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59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5198D6"/>
    <a:srgbClr val="706561"/>
    <a:srgbClr val="2D3040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8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820-507B-4B7D-A5C0-AD96DB2AE20B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7FFD-21CF-4CD9-AF9B-36B586F110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9083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820-507B-4B7D-A5C0-AD96DB2AE20B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7FFD-21CF-4CD9-AF9B-36B586F110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30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820-507B-4B7D-A5C0-AD96DB2AE20B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7FFD-21CF-4CD9-AF9B-36B586F110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7751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820-507B-4B7D-A5C0-AD96DB2AE20B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7FFD-21CF-4CD9-AF9B-36B586F110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13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820-507B-4B7D-A5C0-AD96DB2AE20B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7FFD-21CF-4CD9-AF9B-36B586F110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519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820-507B-4B7D-A5C0-AD96DB2AE20B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7FFD-21CF-4CD9-AF9B-36B586F110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3311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820-507B-4B7D-A5C0-AD96DB2AE20B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7FFD-21CF-4CD9-AF9B-36B586F110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34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820-507B-4B7D-A5C0-AD96DB2AE20B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7FFD-21CF-4CD9-AF9B-36B586F110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1593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820-507B-4B7D-A5C0-AD96DB2AE20B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7FFD-21CF-4CD9-AF9B-36B586F110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3020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820-507B-4B7D-A5C0-AD96DB2AE20B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7FFD-21CF-4CD9-AF9B-36B586F110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3634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820-507B-4B7D-A5C0-AD96DB2AE20B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7FFD-21CF-4CD9-AF9B-36B586F110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402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4F820-507B-4B7D-A5C0-AD96DB2AE20B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37FFD-21CF-4CD9-AF9B-36B586F110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70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1228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 useBgFill="1">
        <p:nvSpPr>
          <p:cNvPr id="5" name="Graphic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878A77BA-54C7-41DE-B9F2-15E4E96F0C3C}"/>
              </a:ext>
            </a:extLst>
          </p:cNvPr>
          <p:cNvSpPr/>
          <p:nvPr/>
        </p:nvSpPr>
        <p:spPr>
          <a:xfrm rot="8747047">
            <a:off x="246397" y="978542"/>
            <a:ext cx="5123806" cy="1912423"/>
          </a:xfrm>
          <a:custGeom>
            <a:avLst/>
            <a:gdLst>
              <a:gd name="connsiteX0" fmla="*/ 2739315 w 9915525"/>
              <a:gd name="connsiteY0" fmla="*/ 6807055 h 6819900"/>
              <a:gd name="connsiteX1" fmla="*/ 2753603 w 9915525"/>
              <a:gd name="connsiteY1" fmla="*/ 6797530 h 6819900"/>
              <a:gd name="connsiteX2" fmla="*/ 2767890 w 9915525"/>
              <a:gd name="connsiteY2" fmla="*/ 6807055 h 6819900"/>
              <a:gd name="connsiteX3" fmla="*/ 2753603 w 9915525"/>
              <a:gd name="connsiteY3" fmla="*/ 6816580 h 6819900"/>
              <a:gd name="connsiteX4" fmla="*/ 2739315 w 9915525"/>
              <a:gd name="connsiteY4" fmla="*/ 6807055 h 6819900"/>
              <a:gd name="connsiteX5" fmla="*/ 2574310 w 9915525"/>
              <a:gd name="connsiteY5" fmla="*/ 6666561 h 6819900"/>
              <a:gd name="connsiteX6" fmla="*/ 2563466 w 9915525"/>
              <a:gd name="connsiteY6" fmla="*/ 6628461 h 6819900"/>
              <a:gd name="connsiteX7" fmla="*/ 2550224 w 9915525"/>
              <a:gd name="connsiteY7" fmla="*/ 6597505 h 6819900"/>
              <a:gd name="connsiteX8" fmla="*/ 2525816 w 9915525"/>
              <a:gd name="connsiteY8" fmla="*/ 6564441 h 6819900"/>
              <a:gd name="connsiteX9" fmla="*/ 2499838 w 9915525"/>
              <a:gd name="connsiteY9" fmla="*/ 6536429 h 6819900"/>
              <a:gd name="connsiteX10" fmla="*/ 2491665 w 9915525"/>
              <a:gd name="connsiteY10" fmla="*/ 6531970 h 6819900"/>
              <a:gd name="connsiteX11" fmla="*/ 2451184 w 9915525"/>
              <a:gd name="connsiteY11" fmla="*/ 6524264 h 6819900"/>
              <a:gd name="connsiteX12" fmla="*/ 2410703 w 9915525"/>
              <a:gd name="connsiteY12" fmla="*/ 6511780 h 6819900"/>
              <a:gd name="connsiteX13" fmla="*/ 2435926 w 9915525"/>
              <a:gd name="connsiteY13" fmla="*/ 6494572 h 6819900"/>
              <a:gd name="connsiteX14" fmla="*/ 2457344 w 9915525"/>
              <a:gd name="connsiteY14" fmla="*/ 6444289 h 6819900"/>
              <a:gd name="connsiteX15" fmla="*/ 2444040 w 9915525"/>
              <a:gd name="connsiteY15" fmla="*/ 6420126 h 6819900"/>
              <a:gd name="connsiteX16" fmla="*/ 2434515 w 9915525"/>
              <a:gd name="connsiteY16" fmla="*/ 6407005 h 6819900"/>
              <a:gd name="connsiteX17" fmla="*/ 2424990 w 9915525"/>
              <a:gd name="connsiteY17" fmla="*/ 6393737 h 6819900"/>
              <a:gd name="connsiteX18" fmla="*/ 2410208 w 9915525"/>
              <a:gd name="connsiteY18" fmla="*/ 6374796 h 6819900"/>
              <a:gd name="connsiteX19" fmla="*/ 2402172 w 9915525"/>
              <a:gd name="connsiteY19" fmla="*/ 6380040 h 6819900"/>
              <a:gd name="connsiteX20" fmla="*/ 2387438 w 9915525"/>
              <a:gd name="connsiteY20" fmla="*/ 6385338 h 6819900"/>
              <a:gd name="connsiteX21" fmla="*/ 2372350 w 9915525"/>
              <a:gd name="connsiteY21" fmla="*/ 6400507 h 6819900"/>
              <a:gd name="connsiteX22" fmla="*/ 2371681 w 9915525"/>
              <a:gd name="connsiteY22" fmla="*/ 6471299 h 6819900"/>
              <a:gd name="connsiteX23" fmla="*/ 2358323 w 9915525"/>
              <a:gd name="connsiteY23" fmla="*/ 6502255 h 6819900"/>
              <a:gd name="connsiteX24" fmla="*/ 2244015 w 9915525"/>
              <a:gd name="connsiteY24" fmla="*/ 6412076 h 6819900"/>
              <a:gd name="connsiteX25" fmla="*/ 2227346 w 9915525"/>
              <a:gd name="connsiteY25" fmla="*/ 6390029 h 6819900"/>
              <a:gd name="connsiteX26" fmla="*/ 2209340 w 9915525"/>
              <a:gd name="connsiteY26" fmla="*/ 6373668 h 6819900"/>
              <a:gd name="connsiteX27" fmla="*/ 2201440 w 9915525"/>
              <a:gd name="connsiteY27" fmla="*/ 6333186 h 6819900"/>
              <a:gd name="connsiteX28" fmla="*/ 2204139 w 9915525"/>
              <a:gd name="connsiteY28" fmla="*/ 6302230 h 6819900"/>
              <a:gd name="connsiteX29" fmla="*/ 2203594 w 9915525"/>
              <a:gd name="connsiteY29" fmla="*/ 6246527 h 6819900"/>
              <a:gd name="connsiteX30" fmla="*/ 2157116 w 9915525"/>
              <a:gd name="connsiteY30" fmla="*/ 6224165 h 6819900"/>
              <a:gd name="connsiteX31" fmla="*/ 2133154 w 9915525"/>
              <a:gd name="connsiteY31" fmla="*/ 6188006 h 6819900"/>
              <a:gd name="connsiteX32" fmla="*/ 2123176 w 9915525"/>
              <a:gd name="connsiteY32" fmla="*/ 6142151 h 6819900"/>
              <a:gd name="connsiteX33" fmla="*/ 2105625 w 9915525"/>
              <a:gd name="connsiteY33" fmla="*/ 6109254 h 6819900"/>
              <a:gd name="connsiteX34" fmla="*/ 2092908 w 9915525"/>
              <a:gd name="connsiteY34" fmla="*/ 6083155 h 6819900"/>
              <a:gd name="connsiteX35" fmla="*/ 2073802 w 9915525"/>
              <a:gd name="connsiteY35" fmla="*/ 6053924 h 6819900"/>
              <a:gd name="connsiteX36" fmla="*/ 2038139 w 9915525"/>
              <a:gd name="connsiteY36" fmla="*/ 6001970 h 6819900"/>
              <a:gd name="connsiteX37" fmla="*/ 2015561 w 9915525"/>
              <a:gd name="connsiteY37" fmla="*/ 5966907 h 6819900"/>
              <a:gd name="connsiteX38" fmla="*/ 2024940 w 9915525"/>
              <a:gd name="connsiteY38" fmla="*/ 5968855 h 6819900"/>
              <a:gd name="connsiteX39" fmla="*/ 2034319 w 9915525"/>
              <a:gd name="connsiteY39" fmla="*/ 5972403 h 6819900"/>
              <a:gd name="connsiteX40" fmla="*/ 2020178 w 9915525"/>
              <a:gd name="connsiteY40" fmla="*/ 5949805 h 6819900"/>
              <a:gd name="connsiteX41" fmla="*/ 2005890 w 9915525"/>
              <a:gd name="connsiteY41" fmla="*/ 5921540 h 6819900"/>
              <a:gd name="connsiteX42" fmla="*/ 1986840 w 9915525"/>
              <a:gd name="connsiteY42" fmla="*/ 5887893 h 6819900"/>
              <a:gd name="connsiteX43" fmla="*/ 1967790 w 9915525"/>
              <a:gd name="connsiteY43" fmla="*/ 5838094 h 6819900"/>
              <a:gd name="connsiteX44" fmla="*/ 1929690 w 9915525"/>
              <a:gd name="connsiteY44" fmla="*/ 5771333 h 6819900"/>
              <a:gd name="connsiteX45" fmla="*/ 1891590 w 9915525"/>
              <a:gd name="connsiteY45" fmla="*/ 5701612 h 6819900"/>
              <a:gd name="connsiteX46" fmla="*/ 1877303 w 9915525"/>
              <a:gd name="connsiteY46" fmla="*/ 5660611 h 6819900"/>
              <a:gd name="connsiteX47" fmla="*/ 1863015 w 9915525"/>
              <a:gd name="connsiteY47" fmla="*/ 5599796 h 6819900"/>
              <a:gd name="connsiteX48" fmla="*/ 1843965 w 9915525"/>
              <a:gd name="connsiteY48" fmla="*/ 5528153 h 6819900"/>
              <a:gd name="connsiteX49" fmla="*/ 1824915 w 9915525"/>
              <a:gd name="connsiteY49" fmla="*/ 5496899 h 6819900"/>
              <a:gd name="connsiteX50" fmla="*/ 1816766 w 9915525"/>
              <a:gd name="connsiteY50" fmla="*/ 5486992 h 6819900"/>
              <a:gd name="connsiteX51" fmla="*/ 1813080 w 9915525"/>
              <a:gd name="connsiteY51" fmla="*/ 5468680 h 6819900"/>
              <a:gd name="connsiteX52" fmla="*/ 1757647 w 9915525"/>
              <a:gd name="connsiteY52" fmla="*/ 5417514 h 6819900"/>
              <a:gd name="connsiteX53" fmla="*/ 1700162 w 9915525"/>
              <a:gd name="connsiteY53" fmla="*/ 5391678 h 6819900"/>
              <a:gd name="connsiteX54" fmla="*/ 1653465 w 9915525"/>
              <a:gd name="connsiteY54" fmla="*/ 5333419 h 6819900"/>
              <a:gd name="connsiteX55" fmla="*/ 1643940 w 9915525"/>
              <a:gd name="connsiteY55" fmla="*/ 5321155 h 6819900"/>
              <a:gd name="connsiteX56" fmla="*/ 1634415 w 9915525"/>
              <a:gd name="connsiteY56" fmla="*/ 5297343 h 6819900"/>
              <a:gd name="connsiteX57" fmla="*/ 1667621 w 9915525"/>
              <a:gd name="connsiteY57" fmla="*/ 5288608 h 6819900"/>
              <a:gd name="connsiteX58" fmla="*/ 1727827 w 9915525"/>
              <a:gd name="connsiteY58" fmla="*/ 5260810 h 6819900"/>
              <a:gd name="connsiteX59" fmla="*/ 1693946 w 9915525"/>
              <a:gd name="connsiteY59" fmla="*/ 5221554 h 6819900"/>
              <a:gd name="connsiteX60" fmla="*/ 1662990 w 9915525"/>
              <a:gd name="connsiteY60" fmla="*/ 5190598 h 6819900"/>
              <a:gd name="connsiteX61" fmla="*/ 1675668 w 9915525"/>
              <a:gd name="connsiteY61" fmla="*/ 5168755 h 6819900"/>
              <a:gd name="connsiteX62" fmla="*/ 1701345 w 9915525"/>
              <a:gd name="connsiteY62" fmla="*/ 5144466 h 6819900"/>
              <a:gd name="connsiteX63" fmla="*/ 1687369 w 9915525"/>
              <a:gd name="connsiteY63" fmla="*/ 5097000 h 6819900"/>
              <a:gd name="connsiteX64" fmla="*/ 1671949 w 9915525"/>
              <a:gd name="connsiteY64" fmla="*/ 5059900 h 6819900"/>
              <a:gd name="connsiteX65" fmla="*/ 1680390 w 9915525"/>
              <a:gd name="connsiteY65" fmla="*/ 5024023 h 6819900"/>
              <a:gd name="connsiteX66" fmla="*/ 1626311 w 9915525"/>
              <a:gd name="connsiteY66" fmla="*/ 5025880 h 6819900"/>
              <a:gd name="connsiteX67" fmla="*/ 1574884 w 9915525"/>
              <a:gd name="connsiteY67" fmla="*/ 5063834 h 6819900"/>
              <a:gd name="connsiteX68" fmla="*/ 1548690 w 9915525"/>
              <a:gd name="connsiteY68" fmla="*/ 5087112 h 6819900"/>
              <a:gd name="connsiteX69" fmla="*/ 1593424 w 9915525"/>
              <a:gd name="connsiteY69" fmla="*/ 5140180 h 6819900"/>
              <a:gd name="connsiteX70" fmla="*/ 1602268 w 9915525"/>
              <a:gd name="connsiteY70" fmla="*/ 5169946 h 6819900"/>
              <a:gd name="connsiteX71" fmla="*/ 1596315 w 9915525"/>
              <a:gd name="connsiteY71" fmla="*/ 5208046 h 6819900"/>
              <a:gd name="connsiteX72" fmla="*/ 1578022 w 9915525"/>
              <a:gd name="connsiteY72" fmla="*/ 5216380 h 6819900"/>
              <a:gd name="connsiteX73" fmla="*/ 1553453 w 9915525"/>
              <a:gd name="connsiteY73" fmla="*/ 5187805 h 6819900"/>
              <a:gd name="connsiteX74" fmla="*/ 1539441 w 9915525"/>
              <a:gd name="connsiteY74" fmla="*/ 5159230 h 6819900"/>
              <a:gd name="connsiteX75" fmla="*/ 1526138 w 9915525"/>
              <a:gd name="connsiteY75" fmla="*/ 5137051 h 6819900"/>
              <a:gd name="connsiteX76" fmla="*/ 1469385 w 9915525"/>
              <a:gd name="connsiteY76" fmla="*/ 5100058 h 6819900"/>
              <a:gd name="connsiteX77" fmla="*/ 1460951 w 9915525"/>
              <a:gd name="connsiteY77" fmla="*/ 5159230 h 6819900"/>
              <a:gd name="connsiteX78" fmla="*/ 1485634 w 9915525"/>
              <a:gd name="connsiteY78" fmla="*/ 5197330 h 6819900"/>
              <a:gd name="connsiteX79" fmla="*/ 1510182 w 9915525"/>
              <a:gd name="connsiteY79" fmla="*/ 5235430 h 6819900"/>
              <a:gd name="connsiteX80" fmla="*/ 1524382 w 9915525"/>
              <a:gd name="connsiteY80" fmla="*/ 5287151 h 6819900"/>
              <a:gd name="connsiteX81" fmla="*/ 1544530 w 9915525"/>
              <a:gd name="connsiteY81" fmla="*/ 5350230 h 6819900"/>
              <a:gd name="connsiteX82" fmla="*/ 1530502 w 9915525"/>
              <a:gd name="connsiteY82" fmla="*/ 5375144 h 6819900"/>
              <a:gd name="connsiteX83" fmla="*/ 1497463 w 9915525"/>
              <a:gd name="connsiteY83" fmla="*/ 5383478 h 6819900"/>
              <a:gd name="connsiteX84" fmla="*/ 1468668 w 9915525"/>
              <a:gd name="connsiteY84" fmla="*/ 5397355 h 6819900"/>
              <a:gd name="connsiteX85" fmla="*/ 1453746 w 9915525"/>
              <a:gd name="connsiteY85" fmla="*/ 5335117 h 6819900"/>
              <a:gd name="connsiteX86" fmla="*/ 1469739 w 9915525"/>
              <a:gd name="connsiteY86" fmla="*/ 5299149 h 6819900"/>
              <a:gd name="connsiteX87" fmla="*/ 1424865 w 9915525"/>
              <a:gd name="connsiteY87" fmla="*/ 5284120 h 6819900"/>
              <a:gd name="connsiteX88" fmla="*/ 1384384 w 9915525"/>
              <a:gd name="connsiteY88" fmla="*/ 5290372 h 6819900"/>
              <a:gd name="connsiteX89" fmla="*/ 1340756 w 9915525"/>
              <a:gd name="connsiteY89" fmla="*/ 5310034 h 6819900"/>
              <a:gd name="connsiteX90" fmla="*/ 1350820 w 9915525"/>
              <a:gd name="connsiteY90" fmla="*/ 5348134 h 6819900"/>
              <a:gd name="connsiteX91" fmla="*/ 1324059 w 9915525"/>
              <a:gd name="connsiteY91" fmla="*/ 5397620 h 6819900"/>
              <a:gd name="connsiteX92" fmla="*/ 1267703 w 9915525"/>
              <a:gd name="connsiteY92" fmla="*/ 5368742 h 6819900"/>
              <a:gd name="connsiteX93" fmla="*/ 1205790 w 9915525"/>
              <a:gd name="connsiteY93" fmla="*/ 5294931 h 6819900"/>
              <a:gd name="connsiteX94" fmla="*/ 1191503 w 9915525"/>
              <a:gd name="connsiteY94" fmla="*/ 5241511 h 6819900"/>
              <a:gd name="connsiteX95" fmla="*/ 1177215 w 9915525"/>
              <a:gd name="connsiteY95" fmla="*/ 5211916 h 6819900"/>
              <a:gd name="connsiteX96" fmla="*/ 1167690 w 9915525"/>
              <a:gd name="connsiteY96" fmla="*/ 5187805 h 6819900"/>
              <a:gd name="connsiteX97" fmla="*/ 1158165 w 9915525"/>
              <a:gd name="connsiteY97" fmla="*/ 5170921 h 6819900"/>
              <a:gd name="connsiteX98" fmla="*/ 1120065 w 9915525"/>
              <a:gd name="connsiteY98" fmla="*/ 5121130 h 6819900"/>
              <a:gd name="connsiteX99" fmla="*/ 1081965 w 9915525"/>
              <a:gd name="connsiteY99" fmla="*/ 5072506 h 6819900"/>
              <a:gd name="connsiteX100" fmla="*/ 1067875 w 9915525"/>
              <a:gd name="connsiteY100" fmla="*/ 5045094 h 6819900"/>
              <a:gd name="connsiteX101" fmla="*/ 1024815 w 9915525"/>
              <a:gd name="connsiteY101" fmla="*/ 4958304 h 6819900"/>
              <a:gd name="connsiteX102" fmla="*/ 1015135 w 9915525"/>
              <a:gd name="connsiteY102" fmla="*/ 4935297 h 6819900"/>
              <a:gd name="connsiteX103" fmla="*/ 1010148 w 9915525"/>
              <a:gd name="connsiteY103" fmla="*/ 4921720 h 6819900"/>
              <a:gd name="connsiteX104" fmla="*/ 995871 w 9915525"/>
              <a:gd name="connsiteY104" fmla="*/ 4896959 h 6819900"/>
              <a:gd name="connsiteX105" fmla="*/ 970962 w 9915525"/>
              <a:gd name="connsiteY105" fmla="*/ 4842653 h 6819900"/>
              <a:gd name="connsiteX106" fmla="*/ 942532 w 9915525"/>
              <a:gd name="connsiteY106" fmla="*/ 4790776 h 6819900"/>
              <a:gd name="connsiteX107" fmla="*/ 920040 w 9915525"/>
              <a:gd name="connsiteY107" fmla="*/ 4715784 h 6819900"/>
              <a:gd name="connsiteX108" fmla="*/ 910515 w 9915525"/>
              <a:gd name="connsiteY108" fmla="*/ 4649643 h 6819900"/>
              <a:gd name="connsiteX109" fmla="*/ 912019 w 9915525"/>
              <a:gd name="connsiteY109" fmla="*/ 4604691 h 6819900"/>
              <a:gd name="connsiteX110" fmla="*/ 863182 w 9915525"/>
              <a:gd name="connsiteY110" fmla="*/ 4521946 h 6819900"/>
              <a:gd name="connsiteX111" fmla="*/ 815265 w 9915525"/>
              <a:gd name="connsiteY111" fmla="*/ 4439768 h 6819900"/>
              <a:gd name="connsiteX112" fmla="*/ 800978 w 9915525"/>
              <a:gd name="connsiteY112" fmla="*/ 4378180 h 6819900"/>
              <a:gd name="connsiteX113" fmla="*/ 786690 w 9915525"/>
              <a:gd name="connsiteY113" fmla="*/ 4338914 h 6819900"/>
              <a:gd name="connsiteX114" fmla="*/ 776532 w 9915525"/>
              <a:gd name="connsiteY114" fmla="*/ 4311505 h 6819900"/>
              <a:gd name="connsiteX115" fmla="*/ 769389 w 9915525"/>
              <a:gd name="connsiteY115" fmla="*/ 4285311 h 6819900"/>
              <a:gd name="connsiteX116" fmla="*/ 748747 w 9915525"/>
              <a:gd name="connsiteY116" fmla="*/ 4237853 h 6819900"/>
              <a:gd name="connsiteX117" fmla="*/ 726211 w 9915525"/>
              <a:gd name="connsiteY117" fmla="*/ 4175941 h 6819900"/>
              <a:gd name="connsiteX118" fmla="*/ 721292 w 9915525"/>
              <a:gd name="connsiteY118" fmla="*/ 4130530 h 6819900"/>
              <a:gd name="connsiteX119" fmla="*/ 672390 w 9915525"/>
              <a:gd name="connsiteY119" fmla="*/ 4011213 h 6819900"/>
              <a:gd name="connsiteX120" fmla="*/ 662865 w 9915525"/>
              <a:gd name="connsiteY120" fmla="*/ 3987655 h 6819900"/>
              <a:gd name="connsiteX121" fmla="*/ 653340 w 9915525"/>
              <a:gd name="connsiteY121" fmla="*/ 3937064 h 6819900"/>
              <a:gd name="connsiteX122" fmla="*/ 631909 w 9915525"/>
              <a:gd name="connsiteY122" fmla="*/ 3863496 h 6819900"/>
              <a:gd name="connsiteX123" fmla="*/ 608725 w 9915525"/>
              <a:gd name="connsiteY123" fmla="*/ 3825981 h 6819900"/>
              <a:gd name="connsiteX124" fmla="*/ 580306 w 9915525"/>
              <a:gd name="connsiteY124" fmla="*/ 3694185 h 6819900"/>
              <a:gd name="connsiteX125" fmla="*/ 567615 w 9915525"/>
              <a:gd name="connsiteY125" fmla="*/ 3667887 h 6819900"/>
              <a:gd name="connsiteX126" fmla="*/ 558090 w 9915525"/>
              <a:gd name="connsiteY126" fmla="*/ 3654280 h 6819900"/>
              <a:gd name="connsiteX127" fmla="*/ 548565 w 9915525"/>
              <a:gd name="connsiteY127" fmla="*/ 3611417 h 6819900"/>
              <a:gd name="connsiteX128" fmla="*/ 538021 w 9915525"/>
              <a:gd name="connsiteY128" fmla="*/ 3568555 h 6819900"/>
              <a:gd name="connsiteX129" fmla="*/ 532616 w 9915525"/>
              <a:gd name="connsiteY129" fmla="*/ 3555162 h 6819900"/>
              <a:gd name="connsiteX130" fmla="*/ 519348 w 9915525"/>
              <a:gd name="connsiteY130" fmla="*/ 3525111 h 6819900"/>
              <a:gd name="connsiteX131" fmla="*/ 500940 w 9915525"/>
              <a:gd name="connsiteY131" fmla="*/ 3478711 h 6819900"/>
              <a:gd name="connsiteX132" fmla="*/ 487440 w 9915525"/>
              <a:gd name="connsiteY132" fmla="*/ 3429694 h 6819900"/>
              <a:gd name="connsiteX133" fmla="*/ 467463 w 9915525"/>
              <a:gd name="connsiteY133" fmla="*/ 3372806 h 6819900"/>
              <a:gd name="connsiteX134" fmla="*/ 430898 w 9915525"/>
              <a:gd name="connsiteY134" fmla="*/ 3282805 h 6819900"/>
              <a:gd name="connsiteX135" fmla="*/ 426548 w 9915525"/>
              <a:gd name="connsiteY135" fmla="*/ 3249467 h 6819900"/>
              <a:gd name="connsiteX136" fmla="*/ 422827 w 9915525"/>
              <a:gd name="connsiteY136" fmla="*/ 3216130 h 6819900"/>
              <a:gd name="connsiteX137" fmla="*/ 415215 w 9915525"/>
              <a:gd name="connsiteY137" fmla="*/ 3197080 h 6819900"/>
              <a:gd name="connsiteX138" fmla="*/ 406122 w 9915525"/>
              <a:gd name="connsiteY138" fmla="*/ 3178030 h 6819900"/>
              <a:gd name="connsiteX139" fmla="*/ 390774 w 9915525"/>
              <a:gd name="connsiteY139" fmla="*/ 3144692 h 6819900"/>
              <a:gd name="connsiteX140" fmla="*/ 376055 w 9915525"/>
              <a:gd name="connsiteY140" fmla="*/ 3111355 h 6819900"/>
              <a:gd name="connsiteX141" fmla="*/ 367590 w 9915525"/>
              <a:gd name="connsiteY141" fmla="*/ 3092006 h 6819900"/>
              <a:gd name="connsiteX142" fmla="*/ 353303 w 9915525"/>
              <a:gd name="connsiteY142" fmla="*/ 3067175 h 6819900"/>
              <a:gd name="connsiteX143" fmla="*/ 339015 w 9915525"/>
              <a:gd name="connsiteY143" fmla="*/ 3035527 h 6819900"/>
              <a:gd name="connsiteX144" fmla="*/ 272795 w 9915525"/>
              <a:gd name="connsiteY144" fmla="*/ 2958955 h 6819900"/>
              <a:gd name="connsiteX145" fmla="*/ 253290 w 9915525"/>
              <a:gd name="connsiteY145" fmla="*/ 2945461 h 6819900"/>
              <a:gd name="connsiteX146" fmla="*/ 242051 w 9915525"/>
              <a:gd name="connsiteY146" fmla="*/ 2928221 h 6819900"/>
              <a:gd name="connsiteX147" fmla="*/ 236857 w 9915525"/>
              <a:gd name="connsiteY147" fmla="*/ 2908723 h 6819900"/>
              <a:gd name="connsiteX148" fmla="*/ 272731 w 9915525"/>
              <a:gd name="connsiteY148" fmla="*/ 2903369 h 6819900"/>
              <a:gd name="connsiteX149" fmla="*/ 318220 w 9915525"/>
              <a:gd name="connsiteY149" fmla="*/ 2898107 h 6819900"/>
              <a:gd name="connsiteX150" fmla="*/ 322160 w 9915525"/>
              <a:gd name="connsiteY150" fmla="*/ 2863680 h 6819900"/>
              <a:gd name="connsiteX151" fmla="*/ 310440 w 9915525"/>
              <a:gd name="connsiteY151" fmla="*/ 2822877 h 6819900"/>
              <a:gd name="connsiteX152" fmla="*/ 301649 w 9915525"/>
              <a:gd name="connsiteY152" fmla="*/ 2791791 h 6819900"/>
              <a:gd name="connsiteX153" fmla="*/ 283040 w 9915525"/>
              <a:gd name="connsiteY153" fmla="*/ 2692255 h 6819900"/>
              <a:gd name="connsiteX154" fmla="*/ 243022 w 9915525"/>
              <a:gd name="connsiteY154" fmla="*/ 2511280 h 6819900"/>
              <a:gd name="connsiteX155" fmla="*/ 231411 w 9915525"/>
              <a:gd name="connsiteY155" fmla="*/ 2469949 h 6819900"/>
              <a:gd name="connsiteX156" fmla="*/ 213419 w 9915525"/>
              <a:gd name="connsiteY156" fmla="*/ 2418659 h 6819900"/>
              <a:gd name="connsiteX157" fmla="*/ 220881 w 9915525"/>
              <a:gd name="connsiteY157" fmla="*/ 2194101 h 6819900"/>
              <a:gd name="connsiteX158" fmla="*/ 234240 w 9915525"/>
              <a:gd name="connsiteY158" fmla="*/ 2154638 h 6819900"/>
              <a:gd name="connsiteX159" fmla="*/ 248528 w 9915525"/>
              <a:gd name="connsiteY159" fmla="*/ 2117311 h 6819900"/>
              <a:gd name="connsiteX160" fmla="*/ 262815 w 9915525"/>
              <a:gd name="connsiteY160" fmla="*/ 2093645 h 6819900"/>
              <a:gd name="connsiteX161" fmla="*/ 277103 w 9915525"/>
              <a:gd name="connsiteY161" fmla="*/ 2063605 h 6819900"/>
              <a:gd name="connsiteX162" fmla="*/ 291390 w 9915525"/>
              <a:gd name="connsiteY162" fmla="*/ 2025505 h 6819900"/>
              <a:gd name="connsiteX163" fmla="*/ 363180 w 9915525"/>
              <a:gd name="connsiteY163" fmla="*/ 1976025 h 6819900"/>
              <a:gd name="connsiteX164" fmla="*/ 440011 w 9915525"/>
              <a:gd name="connsiteY164" fmla="*/ 1892795 h 6819900"/>
              <a:gd name="connsiteX165" fmla="*/ 453009 w 9915525"/>
              <a:gd name="connsiteY165" fmla="*/ 1828294 h 6819900"/>
              <a:gd name="connsiteX166" fmla="*/ 472365 w 9915525"/>
              <a:gd name="connsiteY166" fmla="*/ 1801211 h 6819900"/>
              <a:gd name="connsiteX167" fmla="*/ 496178 w 9915525"/>
              <a:gd name="connsiteY167" fmla="*/ 1768330 h 6819900"/>
              <a:gd name="connsiteX168" fmla="*/ 519990 w 9915525"/>
              <a:gd name="connsiteY168" fmla="*/ 1729736 h 6819900"/>
              <a:gd name="connsiteX169" fmla="*/ 534278 w 9915525"/>
              <a:gd name="connsiteY169" fmla="*/ 1701655 h 6819900"/>
              <a:gd name="connsiteX170" fmla="*/ 548565 w 9915525"/>
              <a:gd name="connsiteY170" fmla="*/ 1676676 h 6819900"/>
              <a:gd name="connsiteX171" fmla="*/ 557235 w 9915525"/>
              <a:gd name="connsiteY171" fmla="*/ 1663555 h 6819900"/>
              <a:gd name="connsiteX172" fmla="*/ 572649 w 9915525"/>
              <a:gd name="connsiteY172" fmla="*/ 1582593 h 6819900"/>
              <a:gd name="connsiteX173" fmla="*/ 587792 w 9915525"/>
              <a:gd name="connsiteY173" fmla="*/ 1501630 h 6819900"/>
              <a:gd name="connsiteX174" fmla="*/ 596190 w 9915525"/>
              <a:gd name="connsiteY174" fmla="*/ 1489464 h 6819900"/>
              <a:gd name="connsiteX175" fmla="*/ 663845 w 9915525"/>
              <a:gd name="connsiteY175" fmla="*/ 1425430 h 6819900"/>
              <a:gd name="connsiteX176" fmla="*/ 672390 w 9915525"/>
              <a:gd name="connsiteY176" fmla="*/ 1415497 h 6819900"/>
              <a:gd name="connsiteX177" fmla="*/ 715253 w 9915525"/>
              <a:gd name="connsiteY177" fmla="*/ 1359740 h 6819900"/>
              <a:gd name="connsiteX178" fmla="*/ 758115 w 9915525"/>
              <a:gd name="connsiteY178" fmla="*/ 1307289 h 6819900"/>
              <a:gd name="connsiteX179" fmla="*/ 827154 w 9915525"/>
              <a:gd name="connsiteY179" fmla="*/ 1234930 h 6819900"/>
              <a:gd name="connsiteX180" fmla="*/ 891465 w 9915525"/>
              <a:gd name="connsiteY180" fmla="*/ 1177225 h 6819900"/>
              <a:gd name="connsiteX181" fmla="*/ 1024058 w 9915525"/>
              <a:gd name="connsiteY181" fmla="*/ 1053955 h 6819900"/>
              <a:gd name="connsiteX182" fmla="*/ 1043865 w 9915525"/>
              <a:gd name="connsiteY182" fmla="*/ 1045072 h 6819900"/>
              <a:gd name="connsiteX183" fmla="*/ 1064852 w 9915525"/>
              <a:gd name="connsiteY183" fmla="*/ 1029528 h 6819900"/>
              <a:gd name="connsiteX184" fmla="*/ 1098870 w 9915525"/>
              <a:gd name="connsiteY184" fmla="*/ 1009836 h 6819900"/>
              <a:gd name="connsiteX185" fmla="*/ 1144558 w 9915525"/>
              <a:gd name="connsiteY185" fmla="*/ 996805 h 6819900"/>
              <a:gd name="connsiteX186" fmla="*/ 1177215 w 9915525"/>
              <a:gd name="connsiteY186" fmla="*/ 987280 h 6819900"/>
              <a:gd name="connsiteX187" fmla="*/ 1199693 w 9915525"/>
              <a:gd name="connsiteY187" fmla="*/ 977755 h 6819900"/>
              <a:gd name="connsiteX188" fmla="*/ 1240054 w 9915525"/>
              <a:gd name="connsiteY188" fmla="*/ 953943 h 6819900"/>
              <a:gd name="connsiteX189" fmla="*/ 1274046 w 9915525"/>
              <a:gd name="connsiteY189" fmla="*/ 930130 h 6819900"/>
              <a:gd name="connsiteX190" fmla="*/ 1304442 w 9915525"/>
              <a:gd name="connsiteY190" fmla="*/ 915843 h 6819900"/>
              <a:gd name="connsiteX191" fmla="*/ 1325114 w 9915525"/>
              <a:gd name="connsiteY191" fmla="*/ 901555 h 6819900"/>
              <a:gd name="connsiteX192" fmla="*/ 1361513 w 9915525"/>
              <a:gd name="connsiteY192" fmla="*/ 887465 h 6819900"/>
              <a:gd name="connsiteX193" fmla="*/ 1659197 w 9915525"/>
              <a:gd name="connsiteY193" fmla="*/ 845632 h 6819900"/>
              <a:gd name="connsiteX194" fmla="*/ 1808720 w 9915525"/>
              <a:gd name="connsiteY194" fmla="*/ 799161 h 6819900"/>
              <a:gd name="connsiteX195" fmla="*/ 1828369 w 9915525"/>
              <a:gd name="connsiteY195" fmla="*/ 787255 h 6819900"/>
              <a:gd name="connsiteX196" fmla="*/ 1867778 w 9915525"/>
              <a:gd name="connsiteY196" fmla="*/ 758680 h 6819900"/>
              <a:gd name="connsiteX197" fmla="*/ 1911860 w 9915525"/>
              <a:gd name="connsiteY197" fmla="*/ 730105 h 6819900"/>
              <a:gd name="connsiteX198" fmla="*/ 1934453 w 9915525"/>
              <a:gd name="connsiteY198" fmla="*/ 720580 h 6819900"/>
              <a:gd name="connsiteX199" fmla="*/ 1958033 w 9915525"/>
              <a:gd name="connsiteY199" fmla="*/ 711055 h 6819900"/>
              <a:gd name="connsiteX200" fmla="*/ 1994932 w 9915525"/>
              <a:gd name="connsiteY200" fmla="*/ 684861 h 6819900"/>
              <a:gd name="connsiteX201" fmla="*/ 2026206 w 9915525"/>
              <a:gd name="connsiteY201" fmla="*/ 670574 h 6819900"/>
              <a:gd name="connsiteX202" fmla="*/ 2054254 w 9915525"/>
              <a:gd name="connsiteY202" fmla="*/ 682480 h 6819900"/>
              <a:gd name="connsiteX203" fmla="*/ 2081859 w 9915525"/>
              <a:gd name="connsiteY203" fmla="*/ 696489 h 6819900"/>
              <a:gd name="connsiteX204" fmla="*/ 2182143 w 9915525"/>
              <a:gd name="connsiteY204" fmla="*/ 708395 h 6819900"/>
              <a:gd name="connsiteX205" fmla="*/ 2266370 w 9915525"/>
              <a:gd name="connsiteY205" fmla="*/ 713436 h 6819900"/>
              <a:gd name="connsiteX206" fmla="*/ 2277353 w 9915525"/>
              <a:gd name="connsiteY206" fmla="*/ 720580 h 6819900"/>
              <a:gd name="connsiteX207" fmla="*/ 2286878 w 9915525"/>
              <a:gd name="connsiteY207" fmla="*/ 711055 h 6819900"/>
              <a:gd name="connsiteX208" fmla="*/ 2318434 w 9915525"/>
              <a:gd name="connsiteY208" fmla="*/ 725343 h 6819900"/>
              <a:gd name="connsiteX209" fmla="*/ 2374605 w 9915525"/>
              <a:gd name="connsiteY209" fmla="*/ 730105 h 6819900"/>
              <a:gd name="connsiteX210" fmla="*/ 2423563 w 9915525"/>
              <a:gd name="connsiteY210" fmla="*/ 739630 h 6819900"/>
              <a:gd name="connsiteX211" fmla="*/ 2443545 w 9915525"/>
              <a:gd name="connsiteY211" fmla="*/ 768205 h 6819900"/>
              <a:gd name="connsiteX212" fmla="*/ 2453565 w 9915525"/>
              <a:gd name="connsiteY212" fmla="*/ 782925 h 6819900"/>
              <a:gd name="connsiteX213" fmla="*/ 2477378 w 9915525"/>
              <a:gd name="connsiteY213" fmla="*/ 821458 h 6819900"/>
              <a:gd name="connsiteX214" fmla="*/ 2501190 w 9915525"/>
              <a:gd name="connsiteY214" fmla="*/ 859125 h 6819900"/>
              <a:gd name="connsiteX215" fmla="*/ 2510715 w 9915525"/>
              <a:gd name="connsiteY215" fmla="*/ 872980 h 6819900"/>
              <a:gd name="connsiteX216" fmla="*/ 2520240 w 9915525"/>
              <a:gd name="connsiteY216" fmla="*/ 886366 h 6819900"/>
              <a:gd name="connsiteX217" fmla="*/ 2594072 w 9915525"/>
              <a:gd name="connsiteY217" fmla="*/ 989028 h 6819900"/>
              <a:gd name="connsiteX218" fmla="*/ 2739315 w 9915525"/>
              <a:gd name="connsiteY218" fmla="*/ 1134819 h 6819900"/>
              <a:gd name="connsiteX219" fmla="*/ 2817616 w 9915525"/>
              <a:gd name="connsiteY219" fmla="*/ 1202259 h 6819900"/>
              <a:gd name="connsiteX220" fmla="*/ 2852589 w 9915525"/>
              <a:gd name="connsiteY220" fmla="*/ 1188488 h 6819900"/>
              <a:gd name="connsiteX221" fmla="*/ 2907177 w 9915525"/>
              <a:gd name="connsiteY221" fmla="*/ 1162961 h 6819900"/>
              <a:gd name="connsiteX222" fmla="*/ 2963406 w 9915525"/>
              <a:gd name="connsiteY222" fmla="*/ 1181646 h 6819900"/>
              <a:gd name="connsiteX223" fmla="*/ 2993988 w 9915525"/>
              <a:gd name="connsiteY223" fmla="*/ 1206355 h 6819900"/>
              <a:gd name="connsiteX224" fmla="*/ 3006015 w 9915525"/>
              <a:gd name="connsiteY224" fmla="*/ 1223929 h 6819900"/>
              <a:gd name="connsiteX225" fmla="*/ 3052009 w 9915525"/>
              <a:gd name="connsiteY225" fmla="*/ 1273030 h 6819900"/>
              <a:gd name="connsiteX226" fmla="*/ 3064356 w 9915525"/>
              <a:gd name="connsiteY226" fmla="*/ 1292080 h 6819900"/>
              <a:gd name="connsiteX227" fmla="*/ 3086575 w 9915525"/>
              <a:gd name="connsiteY227" fmla="*/ 1343429 h 6819900"/>
              <a:gd name="connsiteX228" fmla="*/ 3131356 w 9915525"/>
              <a:gd name="connsiteY228" fmla="*/ 1397691 h 6819900"/>
              <a:gd name="connsiteX229" fmla="*/ 3177328 w 9915525"/>
              <a:gd name="connsiteY229" fmla="*/ 1406380 h 6819900"/>
              <a:gd name="connsiteX230" fmla="*/ 3195787 w 9915525"/>
              <a:gd name="connsiteY230" fmla="*/ 1369586 h 6819900"/>
              <a:gd name="connsiteX231" fmla="*/ 3182980 w 9915525"/>
              <a:gd name="connsiteY231" fmla="*/ 1321440 h 6819900"/>
              <a:gd name="connsiteX232" fmla="*/ 3158415 w 9915525"/>
              <a:gd name="connsiteY232" fmla="*/ 1279653 h 6819900"/>
              <a:gd name="connsiteX233" fmla="*/ 3149523 w 9915525"/>
              <a:gd name="connsiteY233" fmla="*/ 1263505 h 6819900"/>
              <a:gd name="connsiteX234" fmla="*/ 3137616 w 9915525"/>
              <a:gd name="connsiteY234" fmla="*/ 1237311 h 6819900"/>
              <a:gd name="connsiteX235" fmla="*/ 3112615 w 9915525"/>
              <a:gd name="connsiteY235" fmla="*/ 1208001 h 6819900"/>
              <a:gd name="connsiteX236" fmla="*/ 3124918 w 9915525"/>
              <a:gd name="connsiteY236" fmla="*/ 1158814 h 6819900"/>
              <a:gd name="connsiteX237" fmla="*/ 3162015 w 9915525"/>
              <a:gd name="connsiteY237" fmla="*/ 1112800 h 6819900"/>
              <a:gd name="connsiteX238" fmla="*/ 3191226 w 9915525"/>
              <a:gd name="connsiteY238" fmla="*/ 1082530 h 6819900"/>
              <a:gd name="connsiteX239" fmla="*/ 3220804 w 9915525"/>
              <a:gd name="connsiteY239" fmla="*/ 1073746 h 6819900"/>
              <a:gd name="connsiteX240" fmla="*/ 3263313 w 9915525"/>
              <a:gd name="connsiteY240" fmla="*/ 1058822 h 6819900"/>
              <a:gd name="connsiteX241" fmla="*/ 3319742 w 9915525"/>
              <a:gd name="connsiteY241" fmla="*/ 1077131 h 6819900"/>
              <a:gd name="connsiteX242" fmla="*/ 3367965 w 9915525"/>
              <a:gd name="connsiteY242" fmla="*/ 1092055 h 6819900"/>
              <a:gd name="connsiteX243" fmla="*/ 3379350 w 9915525"/>
              <a:gd name="connsiteY243" fmla="*/ 1082530 h 6819900"/>
              <a:gd name="connsiteX244" fmla="*/ 3417169 w 9915525"/>
              <a:gd name="connsiteY244" fmla="*/ 1057205 h 6819900"/>
              <a:gd name="connsiteX245" fmla="*/ 3449898 w 9915525"/>
              <a:gd name="connsiteY245" fmla="*/ 1048287 h 6819900"/>
              <a:gd name="connsiteX246" fmla="*/ 3446662 w 9915525"/>
              <a:gd name="connsiteY246" fmla="*/ 1085617 h 6819900"/>
              <a:gd name="connsiteX247" fmla="*/ 3478207 w 9915525"/>
              <a:gd name="connsiteY247" fmla="*/ 1126440 h 6819900"/>
              <a:gd name="connsiteX248" fmla="*/ 3493504 w 9915525"/>
              <a:gd name="connsiteY248" fmla="*/ 1084689 h 6819900"/>
              <a:gd name="connsiteX249" fmla="*/ 3501099 w 9915525"/>
              <a:gd name="connsiteY249" fmla="*/ 1025596 h 6819900"/>
              <a:gd name="connsiteX250" fmla="*/ 3514737 w 9915525"/>
              <a:gd name="connsiteY250" fmla="*/ 993222 h 6819900"/>
              <a:gd name="connsiteX251" fmla="*/ 3551198 w 9915525"/>
              <a:gd name="connsiteY251" fmla="*/ 987353 h 6819900"/>
              <a:gd name="connsiteX252" fmla="*/ 3617955 w 9915525"/>
              <a:gd name="connsiteY252" fmla="*/ 1001238 h 6819900"/>
              <a:gd name="connsiteX253" fmla="*/ 3668496 w 9915525"/>
              <a:gd name="connsiteY253" fmla="*/ 1008944 h 6819900"/>
              <a:gd name="connsiteX254" fmla="*/ 3735941 w 9915525"/>
              <a:gd name="connsiteY254" fmla="*/ 1029222 h 6819900"/>
              <a:gd name="connsiteX255" fmla="*/ 3835229 w 9915525"/>
              <a:gd name="connsiteY255" fmla="*/ 1059057 h 6819900"/>
              <a:gd name="connsiteX256" fmla="*/ 3886888 w 9915525"/>
              <a:gd name="connsiteY256" fmla="*/ 1082530 h 6819900"/>
              <a:gd name="connsiteX257" fmla="*/ 3901365 w 9915525"/>
              <a:gd name="connsiteY257" fmla="*/ 1091121 h 6819900"/>
              <a:gd name="connsiteX258" fmla="*/ 3936861 w 9915525"/>
              <a:gd name="connsiteY258" fmla="*/ 1118133 h 6819900"/>
              <a:gd name="connsiteX259" fmla="*/ 3978491 w 9915525"/>
              <a:gd name="connsiteY259" fmla="*/ 1166548 h 6819900"/>
              <a:gd name="connsiteX260" fmla="*/ 4047518 w 9915525"/>
              <a:gd name="connsiteY260" fmla="*/ 1223651 h 6819900"/>
              <a:gd name="connsiteX261" fmla="*/ 4090974 w 9915525"/>
              <a:gd name="connsiteY261" fmla="*/ 1238839 h 6819900"/>
              <a:gd name="connsiteX262" fmla="*/ 4123933 w 9915525"/>
              <a:gd name="connsiteY262" fmla="*/ 1263505 h 6819900"/>
              <a:gd name="connsiteX263" fmla="*/ 4198015 w 9915525"/>
              <a:gd name="connsiteY263" fmla="*/ 1330906 h 6819900"/>
              <a:gd name="connsiteX264" fmla="*/ 4299818 w 9915525"/>
              <a:gd name="connsiteY264" fmla="*/ 1403665 h 6819900"/>
              <a:gd name="connsiteX265" fmla="*/ 4346538 w 9915525"/>
              <a:gd name="connsiteY265" fmla="*/ 1418292 h 6819900"/>
              <a:gd name="connsiteX266" fmla="*/ 4373400 w 9915525"/>
              <a:gd name="connsiteY266" fmla="*/ 1421776 h 6819900"/>
              <a:gd name="connsiteX267" fmla="*/ 4364001 w 9915525"/>
              <a:gd name="connsiteY267" fmla="*/ 1369731 h 6819900"/>
              <a:gd name="connsiteX268" fmla="*/ 4320465 w 9915525"/>
              <a:gd name="connsiteY268" fmla="*/ 1330860 h 6819900"/>
              <a:gd name="connsiteX269" fmla="*/ 4364933 w 9915525"/>
              <a:gd name="connsiteY269" fmla="*/ 1332058 h 6819900"/>
              <a:gd name="connsiteX270" fmla="*/ 4425141 w 9915525"/>
              <a:gd name="connsiteY270" fmla="*/ 1315988 h 6819900"/>
              <a:gd name="connsiteX271" fmla="*/ 4453815 w 9915525"/>
              <a:gd name="connsiteY271" fmla="*/ 1266486 h 6819900"/>
              <a:gd name="connsiteX272" fmla="*/ 4468103 w 9915525"/>
              <a:gd name="connsiteY272" fmla="*/ 1244455 h 6819900"/>
              <a:gd name="connsiteX273" fmla="*/ 4482390 w 9915525"/>
              <a:gd name="connsiteY273" fmla="*/ 1254043 h 6819900"/>
              <a:gd name="connsiteX274" fmla="*/ 4505626 w 9915525"/>
              <a:gd name="connsiteY274" fmla="*/ 1283834 h 6819900"/>
              <a:gd name="connsiteX275" fmla="*/ 4514858 w 9915525"/>
              <a:gd name="connsiteY275" fmla="*/ 1325409 h 6819900"/>
              <a:gd name="connsiteX276" fmla="*/ 4534485 w 9915525"/>
              <a:gd name="connsiteY276" fmla="*/ 1362740 h 6819900"/>
              <a:gd name="connsiteX277" fmla="*/ 4568115 w 9915525"/>
              <a:gd name="connsiteY277" fmla="*/ 1387777 h 6819900"/>
              <a:gd name="connsiteX278" fmla="*/ 4582403 w 9915525"/>
              <a:gd name="connsiteY278" fmla="*/ 1396855 h 6819900"/>
              <a:gd name="connsiteX279" fmla="*/ 4589401 w 9915525"/>
              <a:gd name="connsiteY279" fmla="*/ 1431076 h 6819900"/>
              <a:gd name="connsiteX280" fmla="*/ 4550894 w 9915525"/>
              <a:gd name="connsiteY280" fmla="*/ 1447617 h 6819900"/>
              <a:gd name="connsiteX281" fmla="*/ 4502159 w 9915525"/>
              <a:gd name="connsiteY281" fmla="*/ 1492941 h 6819900"/>
              <a:gd name="connsiteX282" fmla="*/ 4510819 w 9915525"/>
              <a:gd name="connsiteY282" fmla="*/ 1554282 h 6819900"/>
              <a:gd name="connsiteX283" fmla="*/ 4568224 w 9915525"/>
              <a:gd name="connsiteY283" fmla="*/ 1634980 h 6819900"/>
              <a:gd name="connsiteX284" fmla="*/ 4587165 w 9915525"/>
              <a:gd name="connsiteY284" fmla="*/ 1662389 h 6819900"/>
              <a:gd name="connsiteX285" fmla="*/ 4632887 w 9915525"/>
              <a:gd name="connsiteY285" fmla="*/ 1698078 h 6819900"/>
              <a:gd name="connsiteX286" fmla="*/ 4646639 w 9915525"/>
              <a:gd name="connsiteY286" fmla="*/ 1618353 h 6819900"/>
              <a:gd name="connsiteX287" fmla="*/ 4634733 w 9915525"/>
              <a:gd name="connsiteY287" fmla="*/ 1545388 h 6819900"/>
              <a:gd name="connsiteX288" fmla="*/ 4639553 w 9915525"/>
              <a:gd name="connsiteY288" fmla="*/ 1482580 h 6819900"/>
              <a:gd name="connsiteX289" fmla="*/ 4644023 w 9915525"/>
              <a:gd name="connsiteY289" fmla="*/ 1430012 h 6819900"/>
              <a:gd name="connsiteX290" fmla="*/ 4640165 w 9915525"/>
              <a:gd name="connsiteY290" fmla="*/ 1392178 h 6819900"/>
              <a:gd name="connsiteX291" fmla="*/ 4639498 w 9915525"/>
              <a:gd name="connsiteY291" fmla="*/ 1339534 h 6819900"/>
              <a:gd name="connsiteX292" fmla="*/ 4605626 w 9915525"/>
              <a:gd name="connsiteY292" fmla="*/ 1324107 h 6819900"/>
              <a:gd name="connsiteX293" fmla="*/ 4577485 w 9915525"/>
              <a:gd name="connsiteY293" fmla="*/ 1306463 h 6819900"/>
              <a:gd name="connsiteX294" fmla="*/ 4577640 w 9915525"/>
              <a:gd name="connsiteY294" fmla="*/ 1244455 h 6819900"/>
              <a:gd name="connsiteX295" fmla="*/ 4568115 w 9915525"/>
              <a:gd name="connsiteY295" fmla="*/ 1215880 h 6819900"/>
              <a:gd name="connsiteX296" fmla="*/ 4578397 w 9915525"/>
              <a:gd name="connsiteY296" fmla="*/ 1187305 h 6819900"/>
              <a:gd name="connsiteX297" fmla="*/ 4582798 w 9915525"/>
              <a:gd name="connsiteY297" fmla="*/ 1160533 h 6819900"/>
              <a:gd name="connsiteX298" fmla="*/ 4598711 w 9915525"/>
              <a:gd name="connsiteY298" fmla="*/ 1122829 h 6819900"/>
              <a:gd name="connsiteX299" fmla="*/ 4644315 w 9915525"/>
              <a:gd name="connsiteY299" fmla="*/ 1109120 h 6819900"/>
              <a:gd name="connsiteX300" fmla="*/ 4671142 w 9915525"/>
              <a:gd name="connsiteY300" fmla="*/ 1080149 h 6819900"/>
              <a:gd name="connsiteX301" fmla="*/ 4697961 w 9915525"/>
              <a:gd name="connsiteY301" fmla="*/ 1053955 h 6819900"/>
              <a:gd name="connsiteX302" fmla="*/ 4738323 w 9915525"/>
              <a:gd name="connsiteY302" fmla="*/ 1045095 h 6819900"/>
              <a:gd name="connsiteX303" fmla="*/ 4768607 w 9915525"/>
              <a:gd name="connsiteY303" fmla="*/ 1044718 h 6819900"/>
              <a:gd name="connsiteX304" fmla="*/ 4763331 w 9915525"/>
              <a:gd name="connsiteY304" fmla="*/ 1067563 h 6819900"/>
              <a:gd name="connsiteX305" fmla="*/ 4758705 w 9915525"/>
              <a:gd name="connsiteY305" fmla="*/ 1082227 h 6819900"/>
              <a:gd name="connsiteX306" fmla="*/ 4784472 w 9915525"/>
              <a:gd name="connsiteY306" fmla="*/ 1064292 h 6819900"/>
              <a:gd name="connsiteX307" fmla="*/ 4753853 w 9915525"/>
              <a:gd name="connsiteY307" fmla="*/ 1023968 h 6819900"/>
              <a:gd name="connsiteX308" fmla="*/ 4725400 w 9915525"/>
              <a:gd name="connsiteY308" fmla="*/ 999131 h 6819900"/>
              <a:gd name="connsiteX309" fmla="*/ 4708731 w 9915525"/>
              <a:gd name="connsiteY309" fmla="*/ 977755 h 6819900"/>
              <a:gd name="connsiteX310" fmla="*/ 4701465 w 9915525"/>
              <a:gd name="connsiteY310" fmla="*/ 963468 h 6819900"/>
              <a:gd name="connsiteX311" fmla="*/ 4764383 w 9915525"/>
              <a:gd name="connsiteY311" fmla="*/ 974978 h 6819900"/>
              <a:gd name="connsiteX312" fmla="*/ 4804410 w 9915525"/>
              <a:gd name="connsiteY312" fmla="*/ 990674 h 6819900"/>
              <a:gd name="connsiteX313" fmla="*/ 4806650 w 9915525"/>
              <a:gd name="connsiteY313" fmla="*/ 921077 h 6819900"/>
              <a:gd name="connsiteX314" fmla="*/ 4800458 w 9915525"/>
              <a:gd name="connsiteY314" fmla="*/ 882505 h 6819900"/>
              <a:gd name="connsiteX315" fmla="*/ 4819508 w 9915525"/>
              <a:gd name="connsiteY315" fmla="*/ 867439 h 6819900"/>
              <a:gd name="connsiteX316" fmla="*/ 4815765 w 9915525"/>
              <a:gd name="connsiteY316" fmla="*/ 815830 h 6819900"/>
              <a:gd name="connsiteX317" fmla="*/ 4824780 w 9915525"/>
              <a:gd name="connsiteY317" fmla="*/ 778098 h 6819900"/>
              <a:gd name="connsiteX318" fmla="*/ 4839292 w 9915525"/>
              <a:gd name="connsiteY318" fmla="*/ 758218 h 6819900"/>
              <a:gd name="connsiteX319" fmla="*/ 4897950 w 9915525"/>
              <a:gd name="connsiteY319" fmla="*/ 716375 h 6819900"/>
              <a:gd name="connsiteX320" fmla="*/ 4933814 w 9915525"/>
              <a:gd name="connsiteY320" fmla="*/ 734220 h 6819900"/>
              <a:gd name="connsiteX321" fmla="*/ 5001653 w 9915525"/>
              <a:gd name="connsiteY321" fmla="*/ 755322 h 6819900"/>
              <a:gd name="connsiteX322" fmla="*/ 5068783 w 9915525"/>
              <a:gd name="connsiteY322" fmla="*/ 767225 h 6819900"/>
              <a:gd name="connsiteX323" fmla="*/ 5090812 w 9915525"/>
              <a:gd name="connsiteY323" fmla="*/ 815830 h 6819900"/>
              <a:gd name="connsiteX324" fmla="*/ 5125889 w 9915525"/>
              <a:gd name="connsiteY324" fmla="*/ 801845 h 6819900"/>
              <a:gd name="connsiteX325" fmla="*/ 5165809 w 9915525"/>
              <a:gd name="connsiteY325" fmla="*/ 787558 h 6819900"/>
              <a:gd name="connsiteX326" fmla="*/ 5187240 w 9915525"/>
              <a:gd name="connsiteY326" fmla="*/ 777730 h 6819900"/>
              <a:gd name="connsiteX327" fmla="*/ 5201528 w 9915525"/>
              <a:gd name="connsiteY327" fmla="*/ 768205 h 6819900"/>
              <a:gd name="connsiteX328" fmla="*/ 5215815 w 9915525"/>
              <a:gd name="connsiteY328" fmla="*/ 758680 h 6819900"/>
              <a:gd name="connsiteX329" fmla="*/ 5230103 w 9915525"/>
              <a:gd name="connsiteY329" fmla="*/ 749155 h 6819900"/>
              <a:gd name="connsiteX330" fmla="*/ 5244390 w 9915525"/>
              <a:gd name="connsiteY330" fmla="*/ 767643 h 6819900"/>
              <a:gd name="connsiteX331" fmla="*/ 5282575 w 9915525"/>
              <a:gd name="connsiteY331" fmla="*/ 791990 h 6819900"/>
              <a:gd name="connsiteX332" fmla="*/ 5301540 w 9915525"/>
              <a:gd name="connsiteY332" fmla="*/ 762801 h 6819900"/>
              <a:gd name="connsiteX333" fmla="*/ 5332274 w 9915525"/>
              <a:gd name="connsiteY333" fmla="*/ 750869 h 6819900"/>
              <a:gd name="connsiteX334" fmla="*/ 5374815 w 9915525"/>
              <a:gd name="connsiteY334" fmla="*/ 732702 h 6819900"/>
              <a:gd name="connsiteX335" fmla="*/ 5398411 w 9915525"/>
              <a:gd name="connsiteY335" fmla="*/ 693102 h 6819900"/>
              <a:gd name="connsiteX336" fmla="*/ 5401553 w 9915525"/>
              <a:gd name="connsiteY336" fmla="*/ 628775 h 6819900"/>
              <a:gd name="connsiteX337" fmla="*/ 5387265 w 9915525"/>
              <a:gd name="connsiteY337" fmla="*/ 590674 h 6819900"/>
              <a:gd name="connsiteX338" fmla="*/ 5372978 w 9915525"/>
              <a:gd name="connsiteY338" fmla="*/ 552574 h 6819900"/>
              <a:gd name="connsiteX339" fmla="*/ 5358764 w 9915525"/>
              <a:gd name="connsiteY339" fmla="*/ 521917 h 6819900"/>
              <a:gd name="connsiteX340" fmla="*/ 5436789 w 9915525"/>
              <a:gd name="connsiteY340" fmla="*/ 472930 h 6819900"/>
              <a:gd name="connsiteX341" fmla="*/ 5463465 w 9915525"/>
              <a:gd name="connsiteY341" fmla="*/ 463405 h 6819900"/>
              <a:gd name="connsiteX342" fmla="*/ 5498956 w 9915525"/>
              <a:gd name="connsiteY342" fmla="*/ 472293 h 6819900"/>
              <a:gd name="connsiteX343" fmla="*/ 5494104 w 9915525"/>
              <a:gd name="connsiteY343" fmla="*/ 494145 h 6819900"/>
              <a:gd name="connsiteX344" fmla="*/ 5528437 w 9915525"/>
              <a:gd name="connsiteY344" fmla="*/ 499021 h 6819900"/>
              <a:gd name="connsiteX345" fmla="*/ 5588900 w 9915525"/>
              <a:gd name="connsiteY345" fmla="*/ 472405 h 6819900"/>
              <a:gd name="connsiteX346" fmla="*/ 5662658 w 9915525"/>
              <a:gd name="connsiteY346" fmla="*/ 461024 h 6819900"/>
              <a:gd name="connsiteX347" fmla="*/ 5692005 w 9915525"/>
              <a:gd name="connsiteY347" fmla="*/ 498562 h 6819900"/>
              <a:gd name="connsiteX348" fmla="*/ 5734490 w 9915525"/>
              <a:gd name="connsiteY348" fmla="*/ 524576 h 6819900"/>
              <a:gd name="connsiteX349" fmla="*/ 5758740 w 9915525"/>
              <a:gd name="connsiteY349" fmla="*/ 476995 h 6819900"/>
              <a:gd name="connsiteX350" fmla="*/ 5777790 w 9915525"/>
              <a:gd name="connsiteY350" fmla="*/ 425305 h 6819900"/>
              <a:gd name="connsiteX351" fmla="*/ 5796840 w 9915525"/>
              <a:gd name="connsiteY351" fmla="*/ 390613 h 6819900"/>
              <a:gd name="connsiteX352" fmla="*/ 5812335 w 9915525"/>
              <a:gd name="connsiteY352" fmla="*/ 372063 h 6819900"/>
              <a:gd name="connsiteX353" fmla="*/ 5840910 w 9915525"/>
              <a:gd name="connsiteY353" fmla="*/ 367153 h 6819900"/>
              <a:gd name="connsiteX354" fmla="*/ 5844465 w 9915525"/>
              <a:gd name="connsiteY354" fmla="*/ 311005 h 6819900"/>
              <a:gd name="connsiteX355" fmla="*/ 5850086 w 9915525"/>
              <a:gd name="connsiteY355" fmla="*/ 262431 h 6819900"/>
              <a:gd name="connsiteX356" fmla="*/ 5824773 w 9915525"/>
              <a:gd name="connsiteY356" fmla="*/ 206230 h 6819900"/>
              <a:gd name="connsiteX357" fmla="*/ 5825415 w 9915525"/>
              <a:gd name="connsiteY357" fmla="*/ 168130 h 6819900"/>
              <a:gd name="connsiteX358" fmla="*/ 5853990 w 9915525"/>
              <a:gd name="connsiteY358" fmla="*/ 139432 h 6819900"/>
              <a:gd name="connsiteX359" fmla="*/ 5877803 w 9915525"/>
              <a:gd name="connsiteY359" fmla="*/ 116594 h 6819900"/>
              <a:gd name="connsiteX360" fmla="*/ 5901615 w 9915525"/>
              <a:gd name="connsiteY360" fmla="*/ 102594 h 6819900"/>
              <a:gd name="connsiteX361" fmla="*/ 5959641 w 9915525"/>
              <a:gd name="connsiteY361" fmla="*/ 116797 h 6819900"/>
              <a:gd name="connsiteX362" fmla="*/ 5992250 w 9915525"/>
              <a:gd name="connsiteY362" fmla="*/ 130030 h 6819900"/>
              <a:gd name="connsiteX363" fmla="*/ 6019360 w 9915525"/>
              <a:gd name="connsiteY363" fmla="*/ 144317 h 6819900"/>
              <a:gd name="connsiteX364" fmla="*/ 6048954 w 9915525"/>
              <a:gd name="connsiteY364" fmla="*/ 158605 h 6819900"/>
              <a:gd name="connsiteX365" fmla="*/ 6073065 w 9915525"/>
              <a:gd name="connsiteY365" fmla="*/ 177954 h 6819900"/>
              <a:gd name="connsiteX366" fmla="*/ 6119487 w 9915525"/>
              <a:gd name="connsiteY366" fmla="*/ 199638 h 6819900"/>
              <a:gd name="connsiteX367" fmla="*/ 6131750 w 9915525"/>
              <a:gd name="connsiteY367" fmla="*/ 155259 h 6819900"/>
              <a:gd name="connsiteX368" fmla="*/ 6139652 w 9915525"/>
              <a:gd name="connsiteY368" fmla="*/ 120505 h 6819900"/>
              <a:gd name="connsiteX369" fmla="*/ 6145163 w 9915525"/>
              <a:gd name="connsiteY369" fmla="*/ 103536 h 6819900"/>
              <a:gd name="connsiteX370" fmla="*/ 6166765 w 9915525"/>
              <a:gd name="connsiteY370" fmla="*/ 76381 h 6819900"/>
              <a:gd name="connsiteX371" fmla="*/ 6254040 w 9915525"/>
              <a:gd name="connsiteY371" fmla="*/ 88249 h 6819900"/>
              <a:gd name="connsiteX372" fmla="*/ 6263565 w 9915525"/>
              <a:gd name="connsiteY372" fmla="*/ 101455 h 6819900"/>
              <a:gd name="connsiteX373" fmla="*/ 6273090 w 9915525"/>
              <a:gd name="connsiteY373" fmla="*/ 115444 h 6819900"/>
              <a:gd name="connsiteX374" fmla="*/ 6287135 w 9915525"/>
              <a:gd name="connsiteY374" fmla="*/ 124043 h 6819900"/>
              <a:gd name="connsiteX375" fmla="*/ 6358288 w 9915525"/>
              <a:gd name="connsiteY375" fmla="*/ 178507 h 6819900"/>
              <a:gd name="connsiteX376" fmla="*/ 6334554 w 9915525"/>
              <a:gd name="connsiteY376" fmla="*/ 204701 h 6819900"/>
              <a:gd name="connsiteX377" fmla="*/ 6301665 w 9915525"/>
              <a:gd name="connsiteY377" fmla="*/ 202925 h 6819900"/>
              <a:gd name="connsiteX378" fmla="*/ 6255797 w 9915525"/>
              <a:gd name="connsiteY378" fmla="*/ 152757 h 6819900"/>
              <a:gd name="connsiteX379" fmla="*/ 6241058 w 9915525"/>
              <a:gd name="connsiteY379" fmla="*/ 195454 h 6819900"/>
              <a:gd name="connsiteX380" fmla="*/ 6220757 w 9915525"/>
              <a:gd name="connsiteY380" fmla="*/ 238229 h 6819900"/>
              <a:gd name="connsiteX381" fmla="*/ 6246467 w 9915525"/>
              <a:gd name="connsiteY381" fmla="*/ 354624 h 6819900"/>
              <a:gd name="connsiteX382" fmla="*/ 6275838 w 9915525"/>
              <a:gd name="connsiteY382" fmla="*/ 415890 h 6819900"/>
              <a:gd name="connsiteX383" fmla="*/ 6316184 w 9915525"/>
              <a:gd name="connsiteY383" fmla="*/ 473968 h 6819900"/>
              <a:gd name="connsiteX384" fmla="*/ 6390560 w 9915525"/>
              <a:gd name="connsiteY384" fmla="*/ 467413 h 6819900"/>
              <a:gd name="connsiteX385" fmla="*/ 6363522 w 9915525"/>
              <a:gd name="connsiteY385" fmla="*/ 415780 h 6819900"/>
              <a:gd name="connsiteX386" fmla="*/ 6336244 w 9915525"/>
              <a:gd name="connsiteY386" fmla="*/ 394349 h 6819900"/>
              <a:gd name="connsiteX387" fmla="*/ 6353718 w 9915525"/>
              <a:gd name="connsiteY387" fmla="*/ 358630 h 6819900"/>
              <a:gd name="connsiteX388" fmla="*/ 6389931 w 9915525"/>
              <a:gd name="connsiteY388" fmla="*/ 294336 h 6819900"/>
              <a:gd name="connsiteX389" fmla="*/ 6399578 w 9915525"/>
              <a:gd name="connsiteY389" fmla="*/ 263380 h 6819900"/>
              <a:gd name="connsiteX390" fmla="*/ 6413980 w 9915525"/>
              <a:gd name="connsiteY390" fmla="*/ 299655 h 6819900"/>
              <a:gd name="connsiteX391" fmla="*/ 6438918 w 9915525"/>
              <a:gd name="connsiteY391" fmla="*/ 316235 h 6819900"/>
              <a:gd name="connsiteX392" fmla="*/ 6492546 w 9915525"/>
              <a:gd name="connsiteY392" fmla="*/ 305898 h 6819900"/>
              <a:gd name="connsiteX393" fmla="*/ 6471644 w 9915525"/>
              <a:gd name="connsiteY393" fmla="*/ 207027 h 6819900"/>
              <a:gd name="connsiteX394" fmla="*/ 6459383 w 9915525"/>
              <a:gd name="connsiteY394" fmla="*/ 139555 h 6819900"/>
              <a:gd name="connsiteX395" fmla="*/ 6510898 w 9915525"/>
              <a:gd name="connsiteY395" fmla="*/ 84786 h 6819900"/>
              <a:gd name="connsiteX396" fmla="*/ 6542990 w 9915525"/>
              <a:gd name="connsiteY396" fmla="*/ 72880 h 6819900"/>
              <a:gd name="connsiteX397" fmla="*/ 6609619 w 9915525"/>
              <a:gd name="connsiteY397" fmla="*/ 111706 h 6819900"/>
              <a:gd name="connsiteX398" fmla="*/ 6658807 w 9915525"/>
              <a:gd name="connsiteY398" fmla="*/ 136199 h 6819900"/>
              <a:gd name="connsiteX399" fmla="*/ 6661710 w 9915525"/>
              <a:gd name="connsiteY399" fmla="*/ 84310 h 6819900"/>
              <a:gd name="connsiteX400" fmla="*/ 6662303 w 9915525"/>
              <a:gd name="connsiteY400" fmla="*/ 60974 h 6819900"/>
              <a:gd name="connsiteX401" fmla="*/ 6682879 w 9915525"/>
              <a:gd name="connsiteY401" fmla="*/ 64212 h 6819900"/>
              <a:gd name="connsiteX402" fmla="*/ 6748854 w 9915525"/>
              <a:gd name="connsiteY402" fmla="*/ 123683 h 6819900"/>
              <a:gd name="connsiteX403" fmla="*/ 6775134 w 9915525"/>
              <a:gd name="connsiteY403" fmla="*/ 175466 h 6819900"/>
              <a:gd name="connsiteX404" fmla="*/ 6768390 w 9915525"/>
              <a:gd name="connsiteY404" fmla="*/ 225280 h 6819900"/>
              <a:gd name="connsiteX405" fmla="*/ 6777915 w 9915525"/>
              <a:gd name="connsiteY405" fmla="*/ 248530 h 6819900"/>
              <a:gd name="connsiteX406" fmla="*/ 6787440 w 9915525"/>
              <a:gd name="connsiteY406" fmla="*/ 277667 h 6819900"/>
              <a:gd name="connsiteX407" fmla="*/ 6796965 w 9915525"/>
              <a:gd name="connsiteY407" fmla="*/ 316802 h 6819900"/>
              <a:gd name="connsiteX408" fmla="*/ 6828883 w 9915525"/>
              <a:gd name="connsiteY408" fmla="*/ 382915 h 6819900"/>
              <a:gd name="connsiteX409" fmla="*/ 6872870 w 9915525"/>
              <a:gd name="connsiteY409" fmla="*/ 415780 h 6819900"/>
              <a:gd name="connsiteX410" fmla="*/ 6917483 w 9915525"/>
              <a:gd name="connsiteY410" fmla="*/ 444355 h 6819900"/>
              <a:gd name="connsiteX411" fmla="*/ 7003117 w 9915525"/>
              <a:gd name="connsiteY411" fmla="*/ 458521 h 6819900"/>
              <a:gd name="connsiteX412" fmla="*/ 6996555 w 9915525"/>
              <a:gd name="connsiteY412" fmla="*/ 429542 h 6819900"/>
              <a:gd name="connsiteX413" fmla="*/ 7017945 w 9915525"/>
              <a:gd name="connsiteY413" fmla="*/ 404350 h 6819900"/>
              <a:gd name="connsiteX414" fmla="*/ 7097479 w 9915525"/>
              <a:gd name="connsiteY414" fmla="*/ 406934 h 6819900"/>
              <a:gd name="connsiteX415" fmla="*/ 7139865 w 9915525"/>
              <a:gd name="connsiteY415" fmla="*/ 395028 h 6819900"/>
              <a:gd name="connsiteX416" fmla="*/ 7176216 w 9915525"/>
              <a:gd name="connsiteY416" fmla="*/ 365774 h 6819900"/>
              <a:gd name="connsiteX417" fmla="*/ 7197947 w 9915525"/>
              <a:gd name="connsiteY417" fmla="*/ 339580 h 6819900"/>
              <a:gd name="connsiteX418" fmla="*/ 7218157 w 9915525"/>
              <a:gd name="connsiteY418" fmla="*/ 291766 h 6819900"/>
              <a:gd name="connsiteX419" fmla="*/ 7236895 w 9915525"/>
              <a:gd name="connsiteY419" fmla="*/ 269215 h 6819900"/>
              <a:gd name="connsiteX420" fmla="*/ 7358940 w 9915525"/>
              <a:gd name="connsiteY420" fmla="*/ 315203 h 6819900"/>
              <a:gd name="connsiteX421" fmla="*/ 7382753 w 9915525"/>
              <a:gd name="connsiteY421" fmla="*/ 358630 h 6819900"/>
              <a:gd name="connsiteX422" fmla="*/ 7406565 w 9915525"/>
              <a:gd name="connsiteY422" fmla="*/ 396803 h 6819900"/>
              <a:gd name="connsiteX423" fmla="*/ 7432515 w 9915525"/>
              <a:gd name="connsiteY423" fmla="*/ 410241 h 6819900"/>
              <a:gd name="connsiteX424" fmla="*/ 7490702 w 9915525"/>
              <a:gd name="connsiteY424" fmla="*/ 417039 h 6819900"/>
              <a:gd name="connsiteX425" fmla="*/ 7516334 w 9915525"/>
              <a:gd name="connsiteY425" fmla="*/ 425305 h 6819900"/>
              <a:gd name="connsiteX426" fmla="*/ 7544678 w 9915525"/>
              <a:gd name="connsiteY426" fmla="*/ 434830 h 6819900"/>
              <a:gd name="connsiteX427" fmla="*/ 7573843 w 9915525"/>
              <a:gd name="connsiteY427" fmla="*/ 444355 h 6819900"/>
              <a:gd name="connsiteX428" fmla="*/ 7613628 w 9915525"/>
              <a:gd name="connsiteY428" fmla="*/ 406255 h 6819900"/>
              <a:gd name="connsiteX429" fmla="*/ 7637208 w 9915525"/>
              <a:gd name="connsiteY429" fmla="*/ 368155 h 6819900"/>
              <a:gd name="connsiteX430" fmla="*/ 7633121 w 9915525"/>
              <a:gd name="connsiteY430" fmla="*/ 343660 h 6819900"/>
              <a:gd name="connsiteX431" fmla="*/ 7632041 w 9915525"/>
              <a:gd name="connsiteY431" fmla="*/ 312704 h 6819900"/>
              <a:gd name="connsiteX432" fmla="*/ 7640584 w 9915525"/>
              <a:gd name="connsiteY432" fmla="*/ 257551 h 6819900"/>
              <a:gd name="connsiteX433" fmla="*/ 7625640 w 9915525"/>
              <a:gd name="connsiteY433" fmla="*/ 230190 h 6819900"/>
              <a:gd name="connsiteX434" fmla="*/ 7611353 w 9915525"/>
              <a:gd name="connsiteY434" fmla="*/ 196705 h 6819900"/>
              <a:gd name="connsiteX435" fmla="*/ 7597065 w 9915525"/>
              <a:gd name="connsiteY435" fmla="*/ 162763 h 6819900"/>
              <a:gd name="connsiteX436" fmla="*/ 7587540 w 9915525"/>
              <a:gd name="connsiteY436" fmla="*/ 134792 h 6819900"/>
              <a:gd name="connsiteX437" fmla="*/ 7578015 w 9915525"/>
              <a:gd name="connsiteY437" fmla="*/ 78099 h 6819900"/>
              <a:gd name="connsiteX438" fmla="*/ 7593082 w 9915525"/>
              <a:gd name="connsiteY438" fmla="*/ 21512 h 6819900"/>
              <a:gd name="connsiteX439" fmla="*/ 7635165 w 9915525"/>
              <a:gd name="connsiteY439" fmla="*/ 34780 h 6819900"/>
              <a:gd name="connsiteX440" fmla="*/ 7669960 w 9915525"/>
              <a:gd name="connsiteY440" fmla="*/ 53830 h 6819900"/>
              <a:gd name="connsiteX441" fmla="*/ 7682790 w 9915525"/>
              <a:gd name="connsiteY441" fmla="*/ 63355 h 6819900"/>
              <a:gd name="connsiteX442" fmla="*/ 7697078 w 9915525"/>
              <a:gd name="connsiteY442" fmla="*/ 72880 h 6819900"/>
              <a:gd name="connsiteX443" fmla="*/ 7711365 w 9915525"/>
              <a:gd name="connsiteY443" fmla="*/ 92416 h 6819900"/>
              <a:gd name="connsiteX444" fmla="*/ 7789946 w 9915525"/>
              <a:gd name="connsiteY444" fmla="*/ 177609 h 6819900"/>
              <a:gd name="connsiteX445" fmla="*/ 7797090 w 9915525"/>
              <a:gd name="connsiteY445" fmla="*/ 192975 h 6819900"/>
              <a:gd name="connsiteX446" fmla="*/ 7774311 w 9915525"/>
              <a:gd name="connsiteY446" fmla="*/ 202578 h 6819900"/>
              <a:gd name="connsiteX447" fmla="*/ 7747527 w 9915525"/>
              <a:gd name="connsiteY447" fmla="*/ 231158 h 6819900"/>
              <a:gd name="connsiteX448" fmla="*/ 7760782 w 9915525"/>
              <a:gd name="connsiteY448" fmla="*/ 276234 h 6819900"/>
              <a:gd name="connsiteX449" fmla="*/ 7767251 w 9915525"/>
              <a:gd name="connsiteY449" fmla="*/ 327510 h 6819900"/>
              <a:gd name="connsiteX450" fmla="*/ 7784135 w 9915525"/>
              <a:gd name="connsiteY450" fmla="*/ 368155 h 6819900"/>
              <a:gd name="connsiteX451" fmla="*/ 7818353 w 9915525"/>
              <a:gd name="connsiteY451" fmla="*/ 351865 h 6819900"/>
              <a:gd name="connsiteX452" fmla="*/ 7844668 w 9915525"/>
              <a:gd name="connsiteY452" fmla="*/ 349029 h 6819900"/>
              <a:gd name="connsiteX453" fmla="*/ 7847629 w 9915525"/>
              <a:gd name="connsiteY453" fmla="*/ 371146 h 6819900"/>
              <a:gd name="connsiteX454" fmla="*/ 7889160 w 9915525"/>
              <a:gd name="connsiteY454" fmla="*/ 396584 h 6819900"/>
              <a:gd name="connsiteX455" fmla="*/ 7990933 w 9915525"/>
              <a:gd name="connsiteY455" fmla="*/ 487217 h 6819900"/>
              <a:gd name="connsiteX456" fmla="*/ 7988299 w 9915525"/>
              <a:gd name="connsiteY456" fmla="*/ 541986 h 6819900"/>
              <a:gd name="connsiteX457" fmla="*/ 7988593 w 9915525"/>
              <a:gd name="connsiteY457" fmla="*/ 577705 h 6819900"/>
              <a:gd name="connsiteX458" fmla="*/ 7997116 w 9915525"/>
              <a:gd name="connsiteY458" fmla="*/ 591992 h 6819900"/>
              <a:gd name="connsiteX459" fmla="*/ 8006641 w 9915525"/>
              <a:gd name="connsiteY459" fmla="*/ 606280 h 6819900"/>
              <a:gd name="connsiteX460" fmla="*/ 8016166 w 9915525"/>
              <a:gd name="connsiteY460" fmla="*/ 641249 h 6819900"/>
              <a:gd name="connsiteX461" fmla="*/ 8029393 w 9915525"/>
              <a:gd name="connsiteY461" fmla="*/ 691255 h 6819900"/>
              <a:gd name="connsiteX462" fmla="*/ 8049200 w 9915525"/>
              <a:gd name="connsiteY462" fmla="*/ 737249 h 6819900"/>
              <a:gd name="connsiteX463" fmla="*/ 8040734 w 9915525"/>
              <a:gd name="connsiteY463" fmla="*/ 768205 h 6819900"/>
              <a:gd name="connsiteX464" fmla="*/ 8028072 w 9915525"/>
              <a:gd name="connsiteY464" fmla="*/ 757794 h 6819900"/>
              <a:gd name="connsiteX465" fmla="*/ 7980447 w 9915525"/>
              <a:gd name="connsiteY465" fmla="*/ 735937 h 6819900"/>
              <a:gd name="connsiteX466" fmla="*/ 7972605 w 9915525"/>
              <a:gd name="connsiteY466" fmla="*/ 807767 h 6819900"/>
              <a:gd name="connsiteX467" fmla="*/ 7987591 w 9915525"/>
              <a:gd name="connsiteY467" fmla="*/ 861035 h 6819900"/>
              <a:gd name="connsiteX468" fmla="*/ 8006641 w 9915525"/>
              <a:gd name="connsiteY468" fmla="*/ 908481 h 6819900"/>
              <a:gd name="connsiteX469" fmla="*/ 8025691 w 9915525"/>
              <a:gd name="connsiteY469" fmla="*/ 949902 h 6819900"/>
              <a:gd name="connsiteX470" fmla="*/ 8035216 w 9915525"/>
              <a:gd name="connsiteY470" fmla="*/ 972993 h 6819900"/>
              <a:gd name="connsiteX471" fmla="*/ 8044741 w 9915525"/>
              <a:gd name="connsiteY471" fmla="*/ 1000653 h 6819900"/>
              <a:gd name="connsiteX472" fmla="*/ 8098801 w 9915525"/>
              <a:gd name="connsiteY472" fmla="*/ 1052353 h 6819900"/>
              <a:gd name="connsiteX473" fmla="*/ 8125580 w 9915525"/>
              <a:gd name="connsiteY473" fmla="*/ 1027706 h 6819900"/>
              <a:gd name="connsiteX474" fmla="*/ 8156537 w 9915525"/>
              <a:gd name="connsiteY474" fmla="*/ 1006330 h 6819900"/>
              <a:gd name="connsiteX475" fmla="*/ 8145380 w 9915525"/>
              <a:gd name="connsiteY475" fmla="*/ 1065697 h 6819900"/>
              <a:gd name="connsiteX476" fmla="*/ 8113104 w 9915525"/>
              <a:gd name="connsiteY476" fmla="*/ 1159975 h 6819900"/>
              <a:gd name="connsiteX477" fmla="*/ 8182292 w 9915525"/>
              <a:gd name="connsiteY477" fmla="*/ 1153665 h 6819900"/>
              <a:gd name="connsiteX478" fmla="*/ 8268139 w 9915525"/>
              <a:gd name="connsiteY478" fmla="*/ 1185923 h 6819900"/>
              <a:gd name="connsiteX479" fmla="*/ 8319249 w 9915525"/>
              <a:gd name="connsiteY479" fmla="*/ 1180138 h 6819900"/>
              <a:gd name="connsiteX480" fmla="*/ 8354968 w 9915525"/>
              <a:gd name="connsiteY480" fmla="*/ 1133764 h 6819900"/>
              <a:gd name="connsiteX481" fmla="*/ 8387510 w 9915525"/>
              <a:gd name="connsiteY481" fmla="*/ 1074256 h 6819900"/>
              <a:gd name="connsiteX482" fmla="*/ 8369468 w 9915525"/>
              <a:gd name="connsiteY482" fmla="*/ 1001025 h 6819900"/>
              <a:gd name="connsiteX483" fmla="*/ 8377848 w 9915525"/>
              <a:gd name="connsiteY483" fmla="*/ 859912 h 6819900"/>
              <a:gd name="connsiteX484" fmla="*/ 8387640 w 9915525"/>
              <a:gd name="connsiteY484" fmla="*/ 834141 h 6819900"/>
              <a:gd name="connsiteX485" fmla="*/ 8400780 w 9915525"/>
              <a:gd name="connsiteY485" fmla="*/ 807258 h 6819900"/>
              <a:gd name="connsiteX486" fmla="*/ 8418107 w 9915525"/>
              <a:gd name="connsiteY486" fmla="*/ 717887 h 6819900"/>
              <a:gd name="connsiteX487" fmla="*/ 8376345 w 9915525"/>
              <a:gd name="connsiteY487" fmla="*/ 654627 h 6819900"/>
              <a:gd name="connsiteX488" fmla="*/ 8334502 w 9915525"/>
              <a:gd name="connsiteY488" fmla="*/ 594279 h 6819900"/>
              <a:gd name="connsiteX489" fmla="*/ 8310077 w 9915525"/>
              <a:gd name="connsiteY489" fmla="*/ 557538 h 6819900"/>
              <a:gd name="connsiteX490" fmla="*/ 8292390 w 9915525"/>
              <a:gd name="connsiteY490" fmla="*/ 527262 h 6819900"/>
              <a:gd name="connsiteX491" fmla="*/ 8280484 w 9915525"/>
              <a:gd name="connsiteY491" fmla="*/ 499436 h 6819900"/>
              <a:gd name="connsiteX492" fmla="*/ 8249326 w 9915525"/>
              <a:gd name="connsiteY492" fmla="*/ 415467 h 6819900"/>
              <a:gd name="connsiteX493" fmla="*/ 8275404 w 9915525"/>
              <a:gd name="connsiteY493" fmla="*/ 385459 h 6819900"/>
              <a:gd name="connsiteX494" fmla="*/ 8309437 w 9915525"/>
              <a:gd name="connsiteY494" fmla="*/ 396730 h 6819900"/>
              <a:gd name="connsiteX495" fmla="*/ 8368273 w 9915525"/>
              <a:gd name="connsiteY495" fmla="*/ 456261 h 6819900"/>
              <a:gd name="connsiteX496" fmla="*/ 8378115 w 9915525"/>
              <a:gd name="connsiteY496" fmla="*/ 472930 h 6819900"/>
              <a:gd name="connsiteX497" fmla="*/ 8387640 w 9915525"/>
              <a:gd name="connsiteY497" fmla="*/ 487564 h 6819900"/>
              <a:gd name="connsiteX498" fmla="*/ 8459524 w 9915525"/>
              <a:gd name="connsiteY498" fmla="*/ 572468 h 6819900"/>
              <a:gd name="connsiteX499" fmla="*/ 8531408 w 9915525"/>
              <a:gd name="connsiteY499" fmla="*/ 642738 h 6819900"/>
              <a:gd name="connsiteX500" fmla="*/ 8528581 w 9915525"/>
              <a:gd name="connsiteY500" fmla="*/ 703090 h 6819900"/>
              <a:gd name="connsiteX501" fmla="*/ 8525752 w 9915525"/>
              <a:gd name="connsiteY501" fmla="*/ 763443 h 6819900"/>
              <a:gd name="connsiteX502" fmla="*/ 8554327 w 9915525"/>
              <a:gd name="connsiteY502" fmla="*/ 766667 h 6819900"/>
              <a:gd name="connsiteX503" fmla="*/ 8606715 w 9915525"/>
              <a:gd name="connsiteY503" fmla="*/ 829488 h 6819900"/>
              <a:gd name="connsiteX504" fmla="*/ 8626732 w 9915525"/>
              <a:gd name="connsiteY504" fmla="*/ 890874 h 6819900"/>
              <a:gd name="connsiteX505" fmla="*/ 8642932 w 9915525"/>
              <a:gd name="connsiteY505" fmla="*/ 945058 h 6819900"/>
              <a:gd name="connsiteX506" fmla="*/ 8646727 w 9915525"/>
              <a:gd name="connsiteY506" fmla="*/ 977755 h 6819900"/>
              <a:gd name="connsiteX507" fmla="*/ 8654340 w 9915525"/>
              <a:gd name="connsiteY507" fmla="*/ 1006330 h 6819900"/>
              <a:gd name="connsiteX508" fmla="*/ 8634983 w 9915525"/>
              <a:gd name="connsiteY508" fmla="*/ 1034905 h 6819900"/>
              <a:gd name="connsiteX509" fmla="*/ 8613928 w 9915525"/>
              <a:gd name="connsiteY509" fmla="*/ 1106343 h 6819900"/>
              <a:gd name="connsiteX510" fmla="*/ 8635222 w 9915525"/>
              <a:gd name="connsiteY510" fmla="*/ 1149205 h 6819900"/>
              <a:gd name="connsiteX511" fmla="*/ 8667103 w 9915525"/>
              <a:gd name="connsiteY511" fmla="*/ 1166496 h 6819900"/>
              <a:gd name="connsiteX512" fmla="*/ 8705862 w 9915525"/>
              <a:gd name="connsiteY512" fmla="*/ 1188960 h 6819900"/>
              <a:gd name="connsiteX513" fmla="*/ 8729779 w 9915525"/>
              <a:gd name="connsiteY513" fmla="*/ 1202063 h 6819900"/>
              <a:gd name="connsiteX514" fmla="*/ 8744318 w 9915525"/>
              <a:gd name="connsiteY514" fmla="*/ 1233228 h 6819900"/>
              <a:gd name="connsiteX515" fmla="*/ 8739168 w 9915525"/>
              <a:gd name="connsiteY515" fmla="*/ 1284960 h 6819900"/>
              <a:gd name="connsiteX516" fmla="*/ 8809761 w 9915525"/>
              <a:gd name="connsiteY516" fmla="*/ 1279466 h 6819900"/>
              <a:gd name="connsiteX517" fmla="*/ 8856746 w 9915525"/>
              <a:gd name="connsiteY517" fmla="*/ 1241665 h 6819900"/>
              <a:gd name="connsiteX518" fmla="*/ 8873415 w 9915525"/>
              <a:gd name="connsiteY518" fmla="*/ 1216741 h 6819900"/>
              <a:gd name="connsiteX519" fmla="*/ 8883357 w 9915525"/>
              <a:gd name="connsiteY519" fmla="*/ 1191810 h 6819900"/>
              <a:gd name="connsiteX520" fmla="*/ 8921040 w 9915525"/>
              <a:gd name="connsiteY520" fmla="*/ 1236096 h 6819900"/>
              <a:gd name="connsiteX521" fmla="*/ 8930565 w 9915525"/>
              <a:gd name="connsiteY521" fmla="*/ 1263505 h 6819900"/>
              <a:gd name="connsiteX522" fmla="*/ 8940090 w 9915525"/>
              <a:gd name="connsiteY522" fmla="*/ 1276626 h 6819900"/>
              <a:gd name="connsiteX523" fmla="*/ 8953765 w 9915525"/>
              <a:gd name="connsiteY523" fmla="*/ 1301097 h 6819900"/>
              <a:gd name="connsiteX524" fmla="*/ 8973572 w 9915525"/>
              <a:gd name="connsiteY524" fmla="*/ 1340363 h 6819900"/>
              <a:gd name="connsiteX525" fmla="*/ 8987453 w 9915525"/>
              <a:gd name="connsiteY525" fmla="*/ 1368280 h 6819900"/>
              <a:gd name="connsiteX526" fmla="*/ 8995377 w 9915525"/>
              <a:gd name="connsiteY526" fmla="*/ 1410891 h 6819900"/>
              <a:gd name="connsiteX527" fmla="*/ 8979908 w 9915525"/>
              <a:gd name="connsiteY527" fmla="*/ 1458768 h 6819900"/>
              <a:gd name="connsiteX528" fmla="*/ 8958477 w 9915525"/>
              <a:gd name="connsiteY528" fmla="*/ 1516531 h 6819900"/>
              <a:gd name="connsiteX529" fmla="*/ 8941217 w 9915525"/>
              <a:gd name="connsiteY529" fmla="*/ 1597494 h 6819900"/>
              <a:gd name="connsiteX530" fmla="*/ 8980536 w 9915525"/>
              <a:gd name="connsiteY530" fmla="*/ 1721572 h 6819900"/>
              <a:gd name="connsiteX531" fmla="*/ 9024769 w 9915525"/>
              <a:gd name="connsiteY531" fmla="*/ 1705584 h 6819900"/>
              <a:gd name="connsiteX532" fmla="*/ 9080188 w 9915525"/>
              <a:gd name="connsiteY532" fmla="*/ 1699274 h 6819900"/>
              <a:gd name="connsiteX533" fmla="*/ 9092803 w 9915525"/>
              <a:gd name="connsiteY533" fmla="*/ 1720705 h 6819900"/>
              <a:gd name="connsiteX534" fmla="*/ 9105709 w 9915525"/>
              <a:gd name="connsiteY534" fmla="*/ 1760517 h 6819900"/>
              <a:gd name="connsiteX535" fmla="*/ 9085724 w 9915525"/>
              <a:gd name="connsiteY535" fmla="*/ 1820072 h 6819900"/>
              <a:gd name="connsiteX536" fmla="*/ 9050058 w 9915525"/>
              <a:gd name="connsiteY536" fmla="*/ 1790031 h 6819900"/>
              <a:gd name="connsiteX537" fmla="*/ 8971363 w 9915525"/>
              <a:gd name="connsiteY537" fmla="*/ 1775258 h 6819900"/>
              <a:gd name="connsiteX538" fmla="*/ 8932264 w 9915525"/>
              <a:gd name="connsiteY538" fmla="*/ 1815955 h 6819900"/>
              <a:gd name="connsiteX539" fmla="*/ 8917923 w 9915525"/>
              <a:gd name="connsiteY539" fmla="*/ 1755275 h 6819900"/>
              <a:gd name="connsiteX540" fmla="*/ 8903125 w 9915525"/>
              <a:gd name="connsiteY540" fmla="*/ 1693724 h 6819900"/>
              <a:gd name="connsiteX541" fmla="*/ 8882940 w 9915525"/>
              <a:gd name="connsiteY541" fmla="*/ 1654705 h 6819900"/>
              <a:gd name="connsiteX542" fmla="*/ 8858092 w 9915525"/>
              <a:gd name="connsiteY542" fmla="*/ 1634586 h 6819900"/>
              <a:gd name="connsiteX543" fmla="*/ 8843756 w 9915525"/>
              <a:gd name="connsiteY543" fmla="*/ 1612473 h 6819900"/>
              <a:gd name="connsiteX544" fmla="*/ 8845158 w 9915525"/>
              <a:gd name="connsiteY544" fmla="*/ 1527948 h 6819900"/>
              <a:gd name="connsiteX545" fmla="*/ 8844458 w 9915525"/>
              <a:gd name="connsiteY545" fmla="*/ 1426759 h 6819900"/>
              <a:gd name="connsiteX546" fmla="*/ 8845835 w 9915525"/>
              <a:gd name="connsiteY546" fmla="*/ 1371123 h 6819900"/>
              <a:gd name="connsiteX547" fmla="*/ 8797645 w 9915525"/>
              <a:gd name="connsiteY547" fmla="*/ 1336679 h 6819900"/>
              <a:gd name="connsiteX548" fmla="*/ 8740210 w 9915525"/>
              <a:gd name="connsiteY548" fmla="*/ 1371118 h 6819900"/>
              <a:gd name="connsiteX549" fmla="*/ 8714875 w 9915525"/>
              <a:gd name="connsiteY549" fmla="*/ 1409911 h 6819900"/>
              <a:gd name="connsiteX550" fmla="*/ 8697417 w 9915525"/>
              <a:gd name="connsiteY550" fmla="*/ 1468985 h 6819900"/>
              <a:gd name="connsiteX551" fmla="*/ 8702933 w 9915525"/>
              <a:gd name="connsiteY551" fmla="*/ 1519192 h 6819900"/>
              <a:gd name="connsiteX552" fmla="*/ 8729917 w 9915525"/>
              <a:gd name="connsiteY552" fmla="*/ 1525579 h 6819900"/>
              <a:gd name="connsiteX553" fmla="*/ 8759114 w 9915525"/>
              <a:gd name="connsiteY553" fmla="*/ 1533044 h 6819900"/>
              <a:gd name="connsiteX554" fmla="*/ 8773402 w 9915525"/>
              <a:gd name="connsiteY554" fmla="*/ 1558780 h 6819900"/>
              <a:gd name="connsiteX555" fmla="*/ 8787689 w 9915525"/>
              <a:gd name="connsiteY555" fmla="*/ 1593284 h 6819900"/>
              <a:gd name="connsiteX556" fmla="*/ 8797214 w 9915525"/>
              <a:gd name="connsiteY556" fmla="*/ 1615930 h 6819900"/>
              <a:gd name="connsiteX557" fmla="*/ 8806885 w 9915525"/>
              <a:gd name="connsiteY557" fmla="*/ 1632599 h 6819900"/>
              <a:gd name="connsiteX558" fmla="*/ 8816264 w 9915525"/>
              <a:gd name="connsiteY558" fmla="*/ 1634980 h 6819900"/>
              <a:gd name="connsiteX559" fmla="*/ 8825498 w 9915525"/>
              <a:gd name="connsiteY559" fmla="*/ 1630218 h 6819900"/>
              <a:gd name="connsiteX560" fmla="*/ 8816932 w 9915525"/>
              <a:gd name="connsiteY560" fmla="*/ 1653277 h 6819900"/>
              <a:gd name="connsiteX561" fmla="*/ 8784075 w 9915525"/>
              <a:gd name="connsiteY561" fmla="*/ 1650896 h 6819900"/>
              <a:gd name="connsiteX562" fmla="*/ 8721014 w 9915525"/>
              <a:gd name="connsiteY562" fmla="*/ 1649268 h 6819900"/>
              <a:gd name="connsiteX563" fmla="*/ 8722211 w 9915525"/>
              <a:gd name="connsiteY563" fmla="*/ 1679285 h 6819900"/>
              <a:gd name="connsiteX564" fmla="*/ 8732224 w 9915525"/>
              <a:gd name="connsiteY564" fmla="*/ 1781679 h 6819900"/>
              <a:gd name="connsiteX565" fmla="*/ 8743845 w 9915525"/>
              <a:gd name="connsiteY565" fmla="*/ 1887393 h 6819900"/>
              <a:gd name="connsiteX566" fmla="*/ 8758811 w 9915525"/>
              <a:gd name="connsiteY566" fmla="*/ 1931994 h 6819900"/>
              <a:gd name="connsiteX567" fmla="*/ 8810634 w 9915525"/>
              <a:gd name="connsiteY567" fmla="*/ 1953643 h 6819900"/>
              <a:gd name="connsiteX568" fmla="*/ 8805602 w 9915525"/>
              <a:gd name="connsiteY568" fmla="*/ 1886690 h 6819900"/>
              <a:gd name="connsiteX569" fmla="*/ 8797215 w 9915525"/>
              <a:gd name="connsiteY569" fmla="*/ 1848730 h 6819900"/>
              <a:gd name="connsiteX570" fmla="*/ 8818736 w 9915525"/>
              <a:gd name="connsiteY570" fmla="*/ 1815955 h 6819900"/>
              <a:gd name="connsiteX571" fmla="*/ 8869421 w 9915525"/>
              <a:gd name="connsiteY571" fmla="*/ 1888143 h 6819900"/>
              <a:gd name="connsiteX572" fmla="*/ 8886238 w 9915525"/>
              <a:gd name="connsiteY572" fmla="*/ 1935261 h 6819900"/>
              <a:gd name="connsiteX573" fmla="*/ 8934672 w 9915525"/>
              <a:gd name="connsiteY573" fmla="*/ 1929195 h 6819900"/>
              <a:gd name="connsiteX574" fmla="*/ 8956214 w 9915525"/>
              <a:gd name="connsiteY574" fmla="*/ 1930566 h 6819900"/>
              <a:gd name="connsiteX575" fmla="*/ 8995931 w 9915525"/>
              <a:gd name="connsiteY575" fmla="*/ 1944938 h 6819900"/>
              <a:gd name="connsiteX576" fmla="*/ 8998229 w 9915525"/>
              <a:gd name="connsiteY576" fmla="*/ 1962400 h 6819900"/>
              <a:gd name="connsiteX577" fmla="*/ 9011444 w 9915525"/>
              <a:gd name="connsiteY577" fmla="*/ 1970702 h 6819900"/>
              <a:gd name="connsiteX578" fmla="*/ 9035340 w 9915525"/>
              <a:gd name="connsiteY578" fmla="*/ 1938670 h 6819900"/>
              <a:gd name="connsiteX579" fmla="*/ 9053728 w 9915525"/>
              <a:gd name="connsiteY579" fmla="*/ 1911205 h 6819900"/>
              <a:gd name="connsiteX580" fmla="*/ 9075159 w 9915525"/>
              <a:gd name="connsiteY580" fmla="*/ 1932539 h 6819900"/>
              <a:gd name="connsiteX581" fmla="*/ 9095648 w 9915525"/>
              <a:gd name="connsiteY581" fmla="*/ 1957199 h 6819900"/>
              <a:gd name="connsiteX582" fmla="*/ 9141845 w 9915525"/>
              <a:gd name="connsiteY582" fmla="*/ 1899624 h 6819900"/>
              <a:gd name="connsiteX583" fmla="*/ 9148559 w 9915525"/>
              <a:gd name="connsiteY583" fmla="*/ 1873105 h 6819900"/>
              <a:gd name="connsiteX584" fmla="*/ 9159165 w 9915525"/>
              <a:gd name="connsiteY584" fmla="*/ 1858818 h 6819900"/>
              <a:gd name="connsiteX585" fmla="*/ 9181787 w 9915525"/>
              <a:gd name="connsiteY585" fmla="*/ 1844530 h 6819900"/>
              <a:gd name="connsiteX586" fmla="*/ 9210362 w 9915525"/>
              <a:gd name="connsiteY586" fmla="*/ 1874296 h 6819900"/>
              <a:gd name="connsiteX587" fmla="*/ 9216315 w 9915525"/>
              <a:gd name="connsiteY587" fmla="*/ 1922775 h 6819900"/>
              <a:gd name="connsiteX588" fmla="*/ 9234891 w 9915525"/>
              <a:gd name="connsiteY588" fmla="*/ 1957303 h 6819900"/>
              <a:gd name="connsiteX589" fmla="*/ 9282143 w 9915525"/>
              <a:gd name="connsiteY589" fmla="*/ 2140593 h 6819900"/>
              <a:gd name="connsiteX590" fmla="*/ 9295327 w 9915525"/>
              <a:gd name="connsiteY590" fmla="*/ 2212850 h 6819900"/>
              <a:gd name="connsiteX591" fmla="*/ 9353827 w 9915525"/>
              <a:gd name="connsiteY591" fmla="*/ 2201101 h 6819900"/>
              <a:gd name="connsiteX592" fmla="*/ 9378864 w 9915525"/>
              <a:gd name="connsiteY592" fmla="*/ 2193934 h 6819900"/>
              <a:gd name="connsiteX593" fmla="*/ 9347732 w 9915525"/>
              <a:gd name="connsiteY593" fmla="*/ 2242546 h 6819900"/>
              <a:gd name="connsiteX594" fmla="*/ 9316327 w 9915525"/>
              <a:gd name="connsiteY594" fmla="*/ 2250814 h 6819900"/>
              <a:gd name="connsiteX595" fmla="*/ 9318123 w 9915525"/>
              <a:gd name="connsiteY595" fmla="*/ 2378470 h 6819900"/>
              <a:gd name="connsiteX596" fmla="*/ 9330029 w 9915525"/>
              <a:gd name="connsiteY596" fmla="*/ 2509498 h 6819900"/>
              <a:gd name="connsiteX597" fmla="*/ 9340180 w 9915525"/>
              <a:gd name="connsiteY597" fmla="*/ 2552555 h 6819900"/>
              <a:gd name="connsiteX598" fmla="*/ 9364246 w 9915525"/>
              <a:gd name="connsiteY598" fmla="*/ 2639602 h 6819900"/>
              <a:gd name="connsiteX599" fmla="*/ 9394208 w 9915525"/>
              <a:gd name="connsiteY599" fmla="*/ 2770571 h 6819900"/>
              <a:gd name="connsiteX600" fmla="*/ 9408673 w 9915525"/>
              <a:gd name="connsiteY600" fmla="*/ 2854180 h 6819900"/>
              <a:gd name="connsiteX601" fmla="*/ 9395313 w 9915525"/>
              <a:gd name="connsiteY601" fmla="*/ 2952055 h 6819900"/>
              <a:gd name="connsiteX602" fmla="*/ 9400054 w 9915525"/>
              <a:gd name="connsiteY602" fmla="*/ 2994917 h 6819900"/>
              <a:gd name="connsiteX603" fmla="*/ 9421393 w 9915525"/>
              <a:gd name="connsiteY603" fmla="*/ 3037536 h 6819900"/>
              <a:gd name="connsiteX604" fmla="*/ 9436422 w 9915525"/>
              <a:gd name="connsiteY604" fmla="*/ 3063730 h 6819900"/>
              <a:gd name="connsiteX605" fmla="*/ 9444915 w 9915525"/>
              <a:gd name="connsiteY605" fmla="*/ 3081614 h 6819900"/>
              <a:gd name="connsiteX606" fmla="*/ 9490159 w 9915525"/>
              <a:gd name="connsiteY606" fmla="*/ 3101859 h 6819900"/>
              <a:gd name="connsiteX607" fmla="*/ 9511590 w 9915525"/>
              <a:gd name="connsiteY607" fmla="*/ 3069048 h 6819900"/>
              <a:gd name="connsiteX608" fmla="*/ 9544075 w 9915525"/>
              <a:gd name="connsiteY608" fmla="*/ 3045885 h 6819900"/>
              <a:gd name="connsiteX609" fmla="*/ 9549823 w 9915525"/>
              <a:gd name="connsiteY609" fmla="*/ 3130405 h 6819900"/>
              <a:gd name="connsiteX610" fmla="*/ 9521782 w 9915525"/>
              <a:gd name="connsiteY610" fmla="*/ 3132941 h 6819900"/>
              <a:gd name="connsiteX611" fmla="*/ 9487056 w 9915525"/>
              <a:gd name="connsiteY611" fmla="*/ 3127237 h 6819900"/>
              <a:gd name="connsiteX612" fmla="*/ 9478156 w 9915525"/>
              <a:gd name="connsiteY612" fmla="*/ 3177089 h 6819900"/>
              <a:gd name="connsiteX613" fmla="*/ 9484608 w 9915525"/>
              <a:gd name="connsiteY613" fmla="*/ 3237561 h 6819900"/>
              <a:gd name="connsiteX614" fmla="*/ 9493132 w 9915525"/>
              <a:gd name="connsiteY614" fmla="*/ 3254230 h 6819900"/>
              <a:gd name="connsiteX615" fmla="*/ 9502065 w 9915525"/>
              <a:gd name="connsiteY615" fmla="*/ 3268517 h 6819900"/>
              <a:gd name="connsiteX616" fmla="*/ 9511590 w 9915525"/>
              <a:gd name="connsiteY616" fmla="*/ 3282805 h 6819900"/>
              <a:gd name="connsiteX617" fmla="*/ 9510355 w 9915525"/>
              <a:gd name="connsiteY617" fmla="*/ 3337380 h 6819900"/>
              <a:gd name="connsiteX618" fmla="*/ 9493686 w 9915525"/>
              <a:gd name="connsiteY618" fmla="*/ 3457550 h 6819900"/>
              <a:gd name="connsiteX619" fmla="*/ 9504795 w 9915525"/>
              <a:gd name="connsiteY619" fmla="*/ 3577581 h 6819900"/>
              <a:gd name="connsiteX620" fmla="*/ 9528928 w 9915525"/>
              <a:gd name="connsiteY620" fmla="*/ 3669717 h 6819900"/>
              <a:gd name="connsiteX621" fmla="*/ 9509677 w 9915525"/>
              <a:gd name="connsiteY621" fmla="*/ 3701905 h 6819900"/>
              <a:gd name="connsiteX622" fmla="*/ 9511384 w 9915525"/>
              <a:gd name="connsiteY622" fmla="*/ 3764564 h 6819900"/>
              <a:gd name="connsiteX623" fmla="*/ 9525734 w 9915525"/>
              <a:gd name="connsiteY623" fmla="*/ 3920727 h 6819900"/>
              <a:gd name="connsiteX624" fmla="*/ 9539486 w 9915525"/>
              <a:gd name="connsiteY624" fmla="*/ 4072961 h 6819900"/>
              <a:gd name="connsiteX625" fmla="*/ 9555015 w 9915525"/>
              <a:gd name="connsiteY625" fmla="*/ 4171115 h 6819900"/>
              <a:gd name="connsiteX626" fmla="*/ 9570045 w 9915525"/>
              <a:gd name="connsiteY626" fmla="*/ 4263880 h 6819900"/>
              <a:gd name="connsiteX627" fmla="*/ 9578265 w 9915525"/>
              <a:gd name="connsiteY627" fmla="*/ 4301507 h 6819900"/>
              <a:gd name="connsiteX628" fmla="*/ 9594011 w 9915525"/>
              <a:gd name="connsiteY628" fmla="*/ 4347946 h 6819900"/>
              <a:gd name="connsiteX629" fmla="*/ 9599250 w 9915525"/>
              <a:gd name="connsiteY629" fmla="*/ 4398158 h 6819900"/>
              <a:gd name="connsiteX630" fmla="*/ 9595501 w 9915525"/>
              <a:gd name="connsiteY630" fmla="*/ 4444587 h 6819900"/>
              <a:gd name="connsiteX631" fmla="*/ 9621003 w 9915525"/>
              <a:gd name="connsiteY631" fmla="*/ 4485336 h 6819900"/>
              <a:gd name="connsiteX632" fmla="*/ 9671610 w 9915525"/>
              <a:gd name="connsiteY632" fmla="*/ 4509625 h 6819900"/>
              <a:gd name="connsiteX633" fmla="*/ 9674761 w 9915525"/>
              <a:gd name="connsiteY633" fmla="*/ 4463905 h 6819900"/>
              <a:gd name="connsiteX634" fmla="*/ 9661121 w 9915525"/>
              <a:gd name="connsiteY634" fmla="*/ 4430864 h 6819900"/>
              <a:gd name="connsiteX635" fmla="*/ 9635940 w 9915525"/>
              <a:gd name="connsiteY635" fmla="*/ 4376550 h 6819900"/>
              <a:gd name="connsiteX636" fmla="*/ 9616122 w 9915525"/>
              <a:gd name="connsiteY636" fmla="*/ 4355277 h 6819900"/>
              <a:gd name="connsiteX637" fmla="*/ 9642436 w 9915525"/>
              <a:gd name="connsiteY637" fmla="*/ 4333734 h 6819900"/>
              <a:gd name="connsiteX638" fmla="*/ 9720540 w 9915525"/>
              <a:gd name="connsiteY638" fmla="*/ 4325071 h 6819900"/>
              <a:gd name="connsiteX639" fmla="*/ 9705390 w 9915525"/>
              <a:gd name="connsiteY639" fmla="*/ 4423865 h 6819900"/>
              <a:gd name="connsiteX640" fmla="*/ 9700036 w 9915525"/>
              <a:gd name="connsiteY640" fmla="*/ 4463905 h 6819900"/>
              <a:gd name="connsiteX641" fmla="*/ 9724758 w 9915525"/>
              <a:gd name="connsiteY641" fmla="*/ 4493107 h 6819900"/>
              <a:gd name="connsiteX642" fmla="*/ 9726811 w 9915525"/>
              <a:gd name="connsiteY642" fmla="*/ 4539101 h 6819900"/>
              <a:gd name="connsiteX643" fmla="*/ 9718635 w 9915525"/>
              <a:gd name="connsiteY643" fmla="*/ 4591576 h 6819900"/>
              <a:gd name="connsiteX644" fmla="*/ 9737013 w 9915525"/>
              <a:gd name="connsiteY644" fmla="*/ 4666005 h 6819900"/>
              <a:gd name="connsiteX645" fmla="*/ 9758219 w 9915525"/>
              <a:gd name="connsiteY645" fmla="*/ 4739499 h 6819900"/>
              <a:gd name="connsiteX646" fmla="*/ 9769963 w 9915525"/>
              <a:gd name="connsiteY646" fmla="*/ 4835726 h 6819900"/>
              <a:gd name="connsiteX647" fmla="*/ 9790291 w 9915525"/>
              <a:gd name="connsiteY647" fmla="*/ 4946519 h 6819900"/>
              <a:gd name="connsiteX648" fmla="*/ 9802274 w 9915525"/>
              <a:gd name="connsiteY648" fmla="*/ 4996526 h 6819900"/>
              <a:gd name="connsiteX649" fmla="*/ 9764328 w 9915525"/>
              <a:gd name="connsiteY649" fmla="*/ 4999686 h 6819900"/>
              <a:gd name="connsiteX650" fmla="*/ 9706211 w 9915525"/>
              <a:gd name="connsiteY650" fmla="*/ 4930630 h 6819900"/>
              <a:gd name="connsiteX651" fmla="*/ 9683040 w 9915525"/>
              <a:gd name="connsiteY651" fmla="*/ 4989240 h 6819900"/>
              <a:gd name="connsiteX652" fmla="*/ 9668430 w 9915525"/>
              <a:gd name="connsiteY652" fmla="*/ 5032327 h 6819900"/>
              <a:gd name="connsiteX653" fmla="*/ 9659521 w 9915525"/>
              <a:gd name="connsiteY653" fmla="*/ 5064905 h 6819900"/>
              <a:gd name="connsiteX654" fmla="*/ 9643176 w 9915525"/>
              <a:gd name="connsiteY654" fmla="*/ 5074775 h 6819900"/>
              <a:gd name="connsiteX655" fmla="*/ 9616365 w 9915525"/>
              <a:gd name="connsiteY655" fmla="*/ 5020718 h 6819900"/>
              <a:gd name="connsiteX656" fmla="*/ 9586532 w 9915525"/>
              <a:gd name="connsiteY656" fmla="*/ 4968106 h 6819900"/>
              <a:gd name="connsiteX657" fmla="*/ 9550261 w 9915525"/>
              <a:gd name="connsiteY657" fmla="*/ 4968377 h 6819900"/>
              <a:gd name="connsiteX658" fmla="*/ 9564912 w 9915525"/>
              <a:gd name="connsiteY658" fmla="*/ 5036181 h 6819900"/>
              <a:gd name="connsiteX659" fmla="*/ 9568740 w 9915525"/>
              <a:gd name="connsiteY659" fmla="*/ 5140180 h 6819900"/>
              <a:gd name="connsiteX660" fmla="*/ 9559215 w 9915525"/>
              <a:gd name="connsiteY660" fmla="*/ 5178280 h 6819900"/>
              <a:gd name="connsiteX661" fmla="*/ 9568740 w 9915525"/>
              <a:gd name="connsiteY661" fmla="*/ 5216380 h 6819900"/>
              <a:gd name="connsiteX662" fmla="*/ 9578265 w 9915525"/>
              <a:gd name="connsiteY662" fmla="*/ 5239653 h 6819900"/>
              <a:gd name="connsiteX663" fmla="*/ 9597943 w 9915525"/>
              <a:gd name="connsiteY663" fmla="*/ 5276708 h 6819900"/>
              <a:gd name="connsiteX664" fmla="*/ 9611374 w 9915525"/>
              <a:gd name="connsiteY664" fmla="*/ 5323782 h 6819900"/>
              <a:gd name="connsiteX665" fmla="*/ 9615802 w 9915525"/>
              <a:gd name="connsiteY665" fmla="*/ 5363669 h 6819900"/>
              <a:gd name="connsiteX666" fmla="*/ 9620359 w 9915525"/>
              <a:gd name="connsiteY666" fmla="*/ 5402860 h 6819900"/>
              <a:gd name="connsiteX667" fmla="*/ 9628701 w 9915525"/>
              <a:gd name="connsiteY667" fmla="*/ 5435455 h 6819900"/>
              <a:gd name="connsiteX668" fmla="*/ 9638174 w 9915525"/>
              <a:gd name="connsiteY668" fmla="*/ 5454505 h 6819900"/>
              <a:gd name="connsiteX669" fmla="*/ 9619717 w 9915525"/>
              <a:gd name="connsiteY669" fmla="*/ 5473555 h 6819900"/>
              <a:gd name="connsiteX670" fmla="*/ 9600759 w 9915525"/>
              <a:gd name="connsiteY670" fmla="*/ 5487843 h 6819900"/>
              <a:gd name="connsiteX671" fmla="*/ 9577246 w 9915525"/>
              <a:gd name="connsiteY671" fmla="*/ 5502130 h 6819900"/>
              <a:gd name="connsiteX672" fmla="*/ 9559215 w 9915525"/>
              <a:gd name="connsiteY672" fmla="*/ 5468494 h 6819900"/>
              <a:gd name="connsiteX673" fmla="*/ 9573502 w 9915525"/>
              <a:gd name="connsiteY673" fmla="*/ 5429375 h 6819900"/>
              <a:gd name="connsiteX674" fmla="*/ 9587790 w 9915525"/>
              <a:gd name="connsiteY674" fmla="*/ 5401433 h 6819900"/>
              <a:gd name="connsiteX675" fmla="*/ 9532456 w 9915525"/>
              <a:gd name="connsiteY675" fmla="*/ 5359255 h 6819900"/>
              <a:gd name="connsiteX676" fmla="*/ 9510393 w 9915525"/>
              <a:gd name="connsiteY676" fmla="*/ 5285532 h 6819900"/>
              <a:gd name="connsiteX677" fmla="*/ 9503462 w 9915525"/>
              <a:gd name="connsiteY677" fmla="*/ 5253131 h 6819900"/>
              <a:gd name="connsiteX678" fmla="*/ 9443008 w 9915525"/>
              <a:gd name="connsiteY678" fmla="*/ 5251443 h 6819900"/>
              <a:gd name="connsiteX679" fmla="*/ 9410762 w 9915525"/>
              <a:gd name="connsiteY679" fmla="*/ 5246681 h 6819900"/>
              <a:gd name="connsiteX680" fmla="*/ 9359782 w 9915525"/>
              <a:gd name="connsiteY680" fmla="*/ 5243849 h 6819900"/>
              <a:gd name="connsiteX681" fmla="*/ 9373695 w 9915525"/>
              <a:gd name="connsiteY681" fmla="*/ 5308143 h 6819900"/>
              <a:gd name="connsiteX682" fmla="*/ 9397250 w 9915525"/>
              <a:gd name="connsiteY682" fmla="*/ 5375362 h 6819900"/>
              <a:gd name="connsiteX683" fmla="*/ 9406970 w 9915525"/>
              <a:gd name="connsiteY683" fmla="*/ 5402214 h 6819900"/>
              <a:gd name="connsiteX684" fmla="*/ 9378773 w 9915525"/>
              <a:gd name="connsiteY684" fmla="*/ 5425930 h 6819900"/>
              <a:gd name="connsiteX685" fmla="*/ 9311565 w 9915525"/>
              <a:gd name="connsiteY685" fmla="*/ 5345954 h 6819900"/>
              <a:gd name="connsiteX686" fmla="*/ 9266684 w 9915525"/>
              <a:gd name="connsiteY686" fmla="*/ 5309249 h 6819900"/>
              <a:gd name="connsiteX687" fmla="*/ 9235365 w 9915525"/>
              <a:gd name="connsiteY687" fmla="*/ 5294344 h 6819900"/>
              <a:gd name="connsiteX688" fmla="*/ 9202027 w 9915525"/>
              <a:gd name="connsiteY688" fmla="*/ 5251636 h 6819900"/>
              <a:gd name="connsiteX689" fmla="*/ 9168690 w 9915525"/>
              <a:gd name="connsiteY689" fmla="*/ 5222188 h 6819900"/>
              <a:gd name="connsiteX690" fmla="*/ 9149589 w 9915525"/>
              <a:gd name="connsiteY690" fmla="*/ 5213633 h 6819900"/>
              <a:gd name="connsiteX691" fmla="*/ 9116252 w 9915525"/>
              <a:gd name="connsiteY691" fmla="*/ 5206813 h 6819900"/>
              <a:gd name="connsiteX692" fmla="*/ 9102015 w 9915525"/>
              <a:gd name="connsiteY692" fmla="*/ 5223151 h 6819900"/>
              <a:gd name="connsiteX693" fmla="*/ 9067516 w 9915525"/>
              <a:gd name="connsiteY693" fmla="*/ 5248081 h 6819900"/>
              <a:gd name="connsiteX694" fmla="*/ 9006347 w 9915525"/>
              <a:gd name="connsiteY694" fmla="*/ 5242890 h 6819900"/>
              <a:gd name="connsiteX695" fmla="*/ 8974453 w 9915525"/>
              <a:gd name="connsiteY695" fmla="*/ 5232199 h 6819900"/>
              <a:gd name="connsiteX696" fmla="*/ 8965277 w 9915525"/>
              <a:gd name="connsiteY696" fmla="*/ 5224765 h 6819900"/>
              <a:gd name="connsiteX697" fmla="*/ 8959140 w 9915525"/>
              <a:gd name="connsiteY697" fmla="*/ 5264005 h 6819900"/>
              <a:gd name="connsiteX698" fmla="*/ 8954827 w 9915525"/>
              <a:gd name="connsiteY698" fmla="*/ 5324107 h 6819900"/>
              <a:gd name="connsiteX699" fmla="*/ 8963258 w 9915525"/>
              <a:gd name="connsiteY699" fmla="*/ 5506643 h 6819900"/>
              <a:gd name="connsiteX700" fmla="*/ 8972132 w 9915525"/>
              <a:gd name="connsiteY700" fmla="*/ 5570901 h 6819900"/>
              <a:gd name="connsiteX701" fmla="*/ 8939451 w 9915525"/>
              <a:gd name="connsiteY701" fmla="*/ 5563712 h 6819900"/>
              <a:gd name="connsiteX702" fmla="*/ 8913798 w 9915525"/>
              <a:gd name="connsiteY702" fmla="*/ 5561366 h 6819900"/>
              <a:gd name="connsiteX703" fmla="*/ 8899609 w 9915525"/>
              <a:gd name="connsiteY703" fmla="*/ 5572245 h 6819900"/>
              <a:gd name="connsiteX704" fmla="*/ 8894734 w 9915525"/>
              <a:gd name="connsiteY704" fmla="*/ 5590199 h 6819900"/>
              <a:gd name="connsiteX705" fmla="*/ 8894938 w 9915525"/>
              <a:gd name="connsiteY705" fmla="*/ 5619568 h 6819900"/>
              <a:gd name="connsiteX706" fmla="*/ 8863890 w 9915525"/>
              <a:gd name="connsiteY706" fmla="*/ 5616766 h 6819900"/>
              <a:gd name="connsiteX707" fmla="*/ 8844573 w 9915525"/>
              <a:gd name="connsiteY707" fmla="*/ 5578188 h 6819900"/>
              <a:gd name="connsiteX708" fmla="*/ 8830848 w 9915525"/>
              <a:gd name="connsiteY708" fmla="*/ 5558802 h 6819900"/>
              <a:gd name="connsiteX709" fmla="*/ 8828677 w 9915525"/>
              <a:gd name="connsiteY709" fmla="*/ 5549755 h 6819900"/>
              <a:gd name="connsiteX710" fmla="*/ 8807451 w 9915525"/>
              <a:gd name="connsiteY710" fmla="*/ 5519337 h 6819900"/>
              <a:gd name="connsiteX711" fmla="*/ 8805126 w 9915525"/>
              <a:gd name="connsiteY711" fmla="*/ 5485206 h 6819900"/>
              <a:gd name="connsiteX712" fmla="*/ 8790306 w 9915525"/>
              <a:gd name="connsiteY712" fmla="*/ 5429703 h 6819900"/>
              <a:gd name="connsiteX713" fmla="*/ 8766792 w 9915525"/>
              <a:gd name="connsiteY713" fmla="*/ 5394081 h 6819900"/>
              <a:gd name="connsiteX714" fmla="*/ 8757122 w 9915525"/>
              <a:gd name="connsiteY714" fmla="*/ 5390082 h 6819900"/>
              <a:gd name="connsiteX715" fmla="*/ 8734534 w 9915525"/>
              <a:gd name="connsiteY715" fmla="*/ 5431456 h 6819900"/>
              <a:gd name="connsiteX716" fmla="*/ 8712050 w 9915525"/>
              <a:gd name="connsiteY716" fmla="*/ 5468793 h 6819900"/>
              <a:gd name="connsiteX717" fmla="*/ 8669592 w 9915525"/>
              <a:gd name="connsiteY717" fmla="*/ 5359880 h 6819900"/>
              <a:gd name="connsiteX718" fmla="*/ 8647988 w 9915525"/>
              <a:gd name="connsiteY718" fmla="*/ 5309874 h 6819900"/>
              <a:gd name="connsiteX719" fmla="*/ 8581571 w 9915525"/>
              <a:gd name="connsiteY719" fmla="*/ 5306902 h 6819900"/>
              <a:gd name="connsiteX720" fmla="*/ 8625814 w 9915525"/>
              <a:gd name="connsiteY720" fmla="*/ 5406880 h 6819900"/>
              <a:gd name="connsiteX721" fmla="*/ 8635290 w 9915525"/>
              <a:gd name="connsiteY721" fmla="*/ 5429229 h 6819900"/>
              <a:gd name="connsiteX722" fmla="*/ 8671796 w 9915525"/>
              <a:gd name="connsiteY722" fmla="*/ 5511655 h 6819900"/>
              <a:gd name="connsiteX723" fmla="*/ 8697041 w 9915525"/>
              <a:gd name="connsiteY723" fmla="*/ 5588809 h 6819900"/>
              <a:gd name="connsiteX724" fmla="*/ 8673390 w 9915525"/>
              <a:gd name="connsiteY724" fmla="*/ 5607684 h 6819900"/>
              <a:gd name="connsiteX725" fmla="*/ 8639033 w 9915525"/>
              <a:gd name="connsiteY725" fmla="*/ 5559280 h 6819900"/>
              <a:gd name="connsiteX726" fmla="*/ 8616240 w 9915525"/>
              <a:gd name="connsiteY726" fmla="*/ 5549936 h 6819900"/>
              <a:gd name="connsiteX727" fmla="*/ 8593690 w 9915525"/>
              <a:gd name="connsiteY727" fmla="*/ 5534933 h 6819900"/>
              <a:gd name="connsiteX728" fmla="*/ 8545877 w 9915525"/>
              <a:gd name="connsiteY728" fmla="*/ 5552687 h 6819900"/>
              <a:gd name="connsiteX729" fmla="*/ 8531790 w 9915525"/>
              <a:gd name="connsiteY729" fmla="*/ 5603409 h 6819900"/>
              <a:gd name="connsiteX730" fmla="*/ 8545788 w 9915525"/>
              <a:gd name="connsiteY730" fmla="*/ 5640243 h 6819900"/>
              <a:gd name="connsiteX731" fmla="*/ 8554960 w 9915525"/>
              <a:gd name="connsiteY731" fmla="*/ 5671199 h 6819900"/>
              <a:gd name="connsiteX732" fmla="*/ 8542232 w 9915525"/>
              <a:gd name="connsiteY732" fmla="*/ 5692630 h 6819900"/>
              <a:gd name="connsiteX733" fmla="*/ 8516639 w 9915525"/>
              <a:gd name="connsiteY733" fmla="*/ 5649193 h 6819900"/>
              <a:gd name="connsiteX734" fmla="*/ 8489364 w 9915525"/>
              <a:gd name="connsiteY734" fmla="*/ 5608712 h 6819900"/>
              <a:gd name="connsiteX735" fmla="*/ 8465482 w 9915525"/>
              <a:gd name="connsiteY735" fmla="*/ 5633681 h 6819900"/>
              <a:gd name="connsiteX736" fmla="*/ 8448881 w 9915525"/>
              <a:gd name="connsiteY736" fmla="*/ 5660868 h 6819900"/>
              <a:gd name="connsiteX737" fmla="*/ 8441128 w 9915525"/>
              <a:gd name="connsiteY737" fmla="*/ 5688861 h 6819900"/>
              <a:gd name="connsiteX738" fmla="*/ 8423043 w 9915525"/>
              <a:gd name="connsiteY738" fmla="*/ 5699774 h 6819900"/>
              <a:gd name="connsiteX739" fmla="*/ 8421183 w 9915525"/>
              <a:gd name="connsiteY739" fmla="*/ 5702155 h 6819900"/>
              <a:gd name="connsiteX740" fmla="*/ 8445659 w 9915525"/>
              <a:gd name="connsiteY740" fmla="*/ 5759305 h 6819900"/>
              <a:gd name="connsiteX741" fmla="*/ 8465508 w 9915525"/>
              <a:gd name="connsiteY741" fmla="*/ 5873605 h 6819900"/>
              <a:gd name="connsiteX742" fmla="*/ 8420562 w 9915525"/>
              <a:gd name="connsiteY742" fmla="*/ 5793193 h 6819900"/>
              <a:gd name="connsiteX743" fmla="*/ 8402487 w 9915525"/>
              <a:gd name="connsiteY743" fmla="*/ 5742492 h 6819900"/>
              <a:gd name="connsiteX744" fmla="*/ 8384756 w 9915525"/>
              <a:gd name="connsiteY744" fmla="*/ 5718608 h 6819900"/>
              <a:gd name="connsiteX745" fmla="*/ 8326325 w 9915525"/>
              <a:gd name="connsiteY745" fmla="*/ 5732611 h 6819900"/>
              <a:gd name="connsiteX746" fmla="*/ 8306999 w 9915525"/>
              <a:gd name="connsiteY746" fmla="*/ 5774129 h 6819900"/>
              <a:gd name="connsiteX747" fmla="*/ 8259615 w 9915525"/>
              <a:gd name="connsiteY747" fmla="*/ 5772442 h 6819900"/>
              <a:gd name="connsiteX748" fmla="*/ 8214489 w 9915525"/>
              <a:gd name="connsiteY748" fmla="*/ 5721178 h 6819900"/>
              <a:gd name="connsiteX749" fmla="*/ 8166619 w 9915525"/>
              <a:gd name="connsiteY749" fmla="*/ 5652733 h 6819900"/>
              <a:gd name="connsiteX750" fmla="*/ 8091947 w 9915525"/>
              <a:gd name="connsiteY750" fmla="*/ 5578330 h 6819900"/>
              <a:gd name="connsiteX751" fmla="*/ 8069332 w 9915525"/>
              <a:gd name="connsiteY751" fmla="*/ 5584112 h 6819900"/>
              <a:gd name="connsiteX752" fmla="*/ 8063790 w 9915525"/>
              <a:gd name="connsiteY752" fmla="*/ 5616430 h 6819900"/>
              <a:gd name="connsiteX753" fmla="*/ 8073315 w 9915525"/>
              <a:gd name="connsiteY753" fmla="*/ 5645005 h 6819900"/>
              <a:gd name="connsiteX754" fmla="*/ 8082840 w 9915525"/>
              <a:gd name="connsiteY754" fmla="*/ 5673580 h 6819900"/>
              <a:gd name="connsiteX755" fmla="*/ 8092365 w 9915525"/>
              <a:gd name="connsiteY755" fmla="*/ 5688430 h 6819900"/>
              <a:gd name="connsiteX756" fmla="*/ 8101919 w 9915525"/>
              <a:gd name="connsiteY756" fmla="*/ 5697375 h 6819900"/>
              <a:gd name="connsiteX757" fmla="*/ 8107389 w 9915525"/>
              <a:gd name="connsiteY757" fmla="*/ 5713482 h 6819900"/>
              <a:gd name="connsiteX758" fmla="*/ 8102598 w 9915525"/>
              <a:gd name="connsiteY758" fmla="*/ 5747399 h 6819900"/>
              <a:gd name="connsiteX759" fmla="*/ 8086015 w 9915525"/>
              <a:gd name="connsiteY759" fmla="*/ 5759305 h 6819900"/>
              <a:gd name="connsiteX760" fmla="*/ 8076524 w 9915525"/>
              <a:gd name="connsiteY760" fmla="*/ 5765688 h 6819900"/>
              <a:gd name="connsiteX761" fmla="*/ 8068470 w 9915525"/>
              <a:gd name="connsiteY761" fmla="*/ 5794105 h 6819900"/>
              <a:gd name="connsiteX762" fmla="*/ 8046724 w 9915525"/>
              <a:gd name="connsiteY762" fmla="*/ 5851316 h 6819900"/>
              <a:gd name="connsiteX763" fmla="*/ 8006934 w 9915525"/>
              <a:gd name="connsiteY763" fmla="*/ 5869617 h 6819900"/>
              <a:gd name="connsiteX764" fmla="*/ 7988935 w 9915525"/>
              <a:gd name="connsiteY764" fmla="*/ 5845030 h 6819900"/>
              <a:gd name="connsiteX765" fmla="*/ 7973654 w 9915525"/>
              <a:gd name="connsiteY765" fmla="*/ 5783118 h 6819900"/>
              <a:gd name="connsiteX766" fmla="*/ 7958257 w 9915525"/>
              <a:gd name="connsiteY766" fmla="*/ 5721205 h 6819900"/>
              <a:gd name="connsiteX767" fmla="*/ 7949490 w 9915525"/>
              <a:gd name="connsiteY767" fmla="*/ 5694290 h 6819900"/>
              <a:gd name="connsiteX768" fmla="*/ 7927445 w 9915525"/>
              <a:gd name="connsiteY768" fmla="*/ 5646665 h 6819900"/>
              <a:gd name="connsiteX769" fmla="*/ 7897103 w 9915525"/>
              <a:gd name="connsiteY769" fmla="*/ 5635480 h 6819900"/>
              <a:gd name="connsiteX770" fmla="*/ 7892902 w 9915525"/>
              <a:gd name="connsiteY770" fmla="*/ 5645005 h 6819900"/>
              <a:gd name="connsiteX771" fmla="*/ 7882815 w 9915525"/>
              <a:gd name="connsiteY771" fmla="*/ 5633439 h 6819900"/>
              <a:gd name="connsiteX772" fmla="*/ 7868690 w 9915525"/>
              <a:gd name="connsiteY772" fmla="*/ 5635998 h 6819900"/>
              <a:gd name="connsiteX773" fmla="*/ 7863869 w 9915525"/>
              <a:gd name="connsiteY773" fmla="*/ 5849918 h 6819900"/>
              <a:gd name="connsiteX774" fmla="*/ 7894249 w 9915525"/>
              <a:gd name="connsiteY774" fmla="*/ 5914928 h 6819900"/>
              <a:gd name="connsiteX775" fmla="*/ 7925721 w 9915525"/>
              <a:gd name="connsiteY775" fmla="*/ 5974668 h 6819900"/>
              <a:gd name="connsiteX776" fmla="*/ 7939965 w 9915525"/>
              <a:gd name="connsiteY776" fmla="*/ 5999471 h 6819900"/>
              <a:gd name="connsiteX777" fmla="*/ 7964544 w 9915525"/>
              <a:gd name="connsiteY777" fmla="*/ 6040219 h 6819900"/>
              <a:gd name="connsiteX778" fmla="*/ 7982759 w 9915525"/>
              <a:gd name="connsiteY778" fmla="*/ 6086854 h 6819900"/>
              <a:gd name="connsiteX779" fmla="*/ 7999542 w 9915525"/>
              <a:gd name="connsiteY779" fmla="*/ 6157190 h 6819900"/>
              <a:gd name="connsiteX780" fmla="*/ 8019584 w 9915525"/>
              <a:gd name="connsiteY780" fmla="*/ 6194655 h 6819900"/>
              <a:gd name="connsiteX781" fmla="*/ 8026682 w 9915525"/>
              <a:gd name="connsiteY781" fmla="*/ 6211526 h 6819900"/>
              <a:gd name="connsiteX782" fmla="*/ 8024049 w 9915525"/>
              <a:gd name="connsiteY782" fmla="*/ 6222012 h 6819900"/>
              <a:gd name="connsiteX783" fmla="*/ 8018511 w 9915525"/>
              <a:gd name="connsiteY783" fmla="*/ 6285561 h 6819900"/>
              <a:gd name="connsiteX784" fmla="*/ 8036820 w 9915525"/>
              <a:gd name="connsiteY784" fmla="*/ 6330805 h 6819900"/>
              <a:gd name="connsiteX785" fmla="*/ 8039046 w 9915525"/>
              <a:gd name="connsiteY785" fmla="*/ 6390474 h 6819900"/>
              <a:gd name="connsiteX786" fmla="*/ 8011613 w 9915525"/>
              <a:gd name="connsiteY786" fmla="*/ 6378090 h 6819900"/>
              <a:gd name="connsiteX787" fmla="*/ 8006795 w 9915525"/>
              <a:gd name="connsiteY787" fmla="*/ 6364239 h 6819900"/>
              <a:gd name="connsiteX788" fmla="*/ 7997115 w 9915525"/>
              <a:gd name="connsiteY788" fmla="*/ 6340934 h 6819900"/>
              <a:gd name="connsiteX789" fmla="*/ 7982828 w 9915525"/>
              <a:gd name="connsiteY789" fmla="*/ 6311755 h 6819900"/>
              <a:gd name="connsiteX790" fmla="*/ 7968540 w 9915525"/>
              <a:gd name="connsiteY790" fmla="*/ 6272489 h 6819900"/>
              <a:gd name="connsiteX791" fmla="*/ 7959015 w 9915525"/>
              <a:gd name="connsiteY791" fmla="*/ 6245080 h 6819900"/>
              <a:gd name="connsiteX792" fmla="*/ 7949490 w 9915525"/>
              <a:gd name="connsiteY792" fmla="*/ 6217671 h 6819900"/>
              <a:gd name="connsiteX793" fmla="*/ 7936168 w 9915525"/>
              <a:gd name="connsiteY793" fmla="*/ 6179207 h 6819900"/>
              <a:gd name="connsiteX794" fmla="*/ 7910813 w 9915525"/>
              <a:gd name="connsiteY794" fmla="*/ 6071368 h 6819900"/>
              <a:gd name="connsiteX795" fmla="*/ 7890706 w 9915525"/>
              <a:gd name="connsiteY795" fmla="*/ 6041173 h 6819900"/>
              <a:gd name="connsiteX796" fmla="*/ 7877079 w 9915525"/>
              <a:gd name="connsiteY796" fmla="*/ 6018055 h 6819900"/>
              <a:gd name="connsiteX797" fmla="*/ 7873935 w 9915525"/>
              <a:gd name="connsiteY797" fmla="*/ 6005388 h 6819900"/>
              <a:gd name="connsiteX798" fmla="*/ 7861728 w 9915525"/>
              <a:gd name="connsiteY798" fmla="*/ 5978380 h 6819900"/>
              <a:gd name="connsiteX799" fmla="*/ 7825103 w 9915525"/>
              <a:gd name="connsiteY799" fmla="*/ 5930755 h 6819900"/>
              <a:gd name="connsiteX800" fmla="*/ 7806615 w 9915525"/>
              <a:gd name="connsiteY800" fmla="*/ 5912267 h 6819900"/>
              <a:gd name="connsiteX801" fmla="*/ 7798320 w 9915525"/>
              <a:gd name="connsiteY801" fmla="*/ 5888653 h 6819900"/>
              <a:gd name="connsiteX802" fmla="*/ 7784544 w 9915525"/>
              <a:gd name="connsiteY802" fmla="*/ 5857135 h 6819900"/>
              <a:gd name="connsiteX803" fmla="*/ 7750435 w 9915525"/>
              <a:gd name="connsiteY803" fmla="*/ 5811923 h 6819900"/>
              <a:gd name="connsiteX804" fmla="*/ 7714568 w 9915525"/>
              <a:gd name="connsiteY804" fmla="*/ 5732454 h 6819900"/>
              <a:gd name="connsiteX805" fmla="*/ 7704221 w 9915525"/>
              <a:gd name="connsiteY805" fmla="*/ 5675488 h 6819900"/>
              <a:gd name="connsiteX806" fmla="*/ 7680052 w 9915525"/>
              <a:gd name="connsiteY806" fmla="*/ 5605757 h 6819900"/>
              <a:gd name="connsiteX807" fmla="*/ 7659503 w 9915525"/>
              <a:gd name="connsiteY807" fmla="*/ 5549955 h 6819900"/>
              <a:gd name="connsiteX808" fmla="*/ 7630526 w 9915525"/>
              <a:gd name="connsiteY808" fmla="*/ 5512217 h 6819900"/>
              <a:gd name="connsiteX809" fmla="*/ 7563749 w 9915525"/>
              <a:gd name="connsiteY809" fmla="*/ 5476992 h 6819900"/>
              <a:gd name="connsiteX810" fmla="*/ 7558965 w 9915525"/>
              <a:gd name="connsiteY810" fmla="*/ 5554518 h 6819900"/>
              <a:gd name="connsiteX811" fmla="*/ 7568490 w 9915525"/>
              <a:gd name="connsiteY811" fmla="*/ 5583182 h 6819900"/>
              <a:gd name="connsiteX812" fmla="*/ 7580597 w 9915525"/>
              <a:gd name="connsiteY812" fmla="*/ 5613576 h 6819900"/>
              <a:gd name="connsiteX813" fmla="*/ 7610911 w 9915525"/>
              <a:gd name="connsiteY813" fmla="*/ 5683819 h 6819900"/>
              <a:gd name="connsiteX814" fmla="*/ 7615553 w 9915525"/>
              <a:gd name="connsiteY814" fmla="*/ 5692630 h 6819900"/>
              <a:gd name="connsiteX815" fmla="*/ 7625640 w 9915525"/>
              <a:gd name="connsiteY815" fmla="*/ 5715276 h 6819900"/>
              <a:gd name="connsiteX816" fmla="*/ 7640655 w 9915525"/>
              <a:gd name="connsiteY816" fmla="*/ 5750384 h 6819900"/>
              <a:gd name="connsiteX817" fmla="*/ 7649827 w 9915525"/>
              <a:gd name="connsiteY817" fmla="*/ 5796794 h 6819900"/>
              <a:gd name="connsiteX818" fmla="*/ 7653716 w 9915525"/>
              <a:gd name="connsiteY818" fmla="*/ 5816455 h 6819900"/>
              <a:gd name="connsiteX819" fmla="*/ 7664868 w 9915525"/>
              <a:gd name="connsiteY819" fmla="*/ 5828361 h 6819900"/>
              <a:gd name="connsiteX820" fmla="*/ 7673265 w 9915525"/>
              <a:gd name="connsiteY820" fmla="*/ 5835505 h 6819900"/>
              <a:gd name="connsiteX821" fmla="*/ 7682790 w 9915525"/>
              <a:gd name="connsiteY821" fmla="*/ 5850191 h 6819900"/>
              <a:gd name="connsiteX822" fmla="*/ 7701366 w 9915525"/>
              <a:gd name="connsiteY822" fmla="*/ 5884815 h 6819900"/>
              <a:gd name="connsiteX823" fmla="*/ 7725676 w 9915525"/>
              <a:gd name="connsiteY823" fmla="*/ 5934423 h 6819900"/>
              <a:gd name="connsiteX824" fmla="*/ 7789301 w 9915525"/>
              <a:gd name="connsiteY824" fmla="*/ 6102571 h 6819900"/>
              <a:gd name="connsiteX825" fmla="*/ 7816140 w 9915525"/>
              <a:gd name="connsiteY825" fmla="*/ 6150418 h 6819900"/>
              <a:gd name="connsiteX826" fmla="*/ 7823284 w 9915525"/>
              <a:gd name="connsiteY826" fmla="*/ 6168955 h 6819900"/>
              <a:gd name="connsiteX827" fmla="*/ 7848635 w 9915525"/>
              <a:gd name="connsiteY827" fmla="*/ 6227394 h 6819900"/>
              <a:gd name="connsiteX828" fmla="*/ 7806615 w 9915525"/>
              <a:gd name="connsiteY828" fmla="*/ 6192358 h 6819900"/>
              <a:gd name="connsiteX829" fmla="*/ 7798150 w 9915525"/>
              <a:gd name="connsiteY829" fmla="*/ 6168880 h 6819900"/>
              <a:gd name="connsiteX830" fmla="*/ 7783611 w 9915525"/>
              <a:gd name="connsiteY830" fmla="*/ 6136500 h 6819900"/>
              <a:gd name="connsiteX831" fmla="*/ 7724485 w 9915525"/>
              <a:gd name="connsiteY831" fmla="*/ 6087359 h 6819900"/>
              <a:gd name="connsiteX832" fmla="*/ 7705073 w 9915525"/>
              <a:gd name="connsiteY832" fmla="*/ 6064611 h 6819900"/>
              <a:gd name="connsiteX833" fmla="*/ 7696840 w 9915525"/>
              <a:gd name="connsiteY833" fmla="*/ 6035530 h 6819900"/>
              <a:gd name="connsiteX834" fmla="*/ 7694260 w 9915525"/>
              <a:gd name="connsiteY834" fmla="*/ 5992202 h 6819900"/>
              <a:gd name="connsiteX835" fmla="*/ 7689498 w 9915525"/>
              <a:gd name="connsiteY835" fmla="*/ 5957943 h 6819900"/>
              <a:gd name="connsiteX836" fmla="*/ 7673265 w 9915525"/>
              <a:gd name="connsiteY836" fmla="*/ 5929271 h 6819900"/>
              <a:gd name="connsiteX837" fmla="*/ 7649453 w 9915525"/>
              <a:gd name="connsiteY837" fmla="*/ 5890953 h 6819900"/>
              <a:gd name="connsiteX838" fmla="*/ 7625640 w 9915525"/>
              <a:gd name="connsiteY838" fmla="*/ 5860102 h 6819900"/>
              <a:gd name="connsiteX839" fmla="*/ 7570121 w 9915525"/>
              <a:gd name="connsiteY839" fmla="*/ 5816455 h 6819900"/>
              <a:gd name="connsiteX840" fmla="*/ 7549440 w 9915525"/>
              <a:gd name="connsiteY840" fmla="*/ 5797967 h 6819900"/>
              <a:gd name="connsiteX841" fmla="*/ 7539915 w 9915525"/>
              <a:gd name="connsiteY841" fmla="*/ 5773593 h 6819900"/>
              <a:gd name="connsiteX842" fmla="*/ 7530390 w 9915525"/>
              <a:gd name="connsiteY842" fmla="*/ 5746361 h 6819900"/>
              <a:gd name="connsiteX843" fmla="*/ 7522016 w 9915525"/>
              <a:gd name="connsiteY843" fmla="*/ 5715966 h 6819900"/>
              <a:gd name="connsiteX844" fmla="*/ 7502227 w 9915525"/>
              <a:gd name="connsiteY844" fmla="*/ 5671199 h 6819900"/>
              <a:gd name="connsiteX845" fmla="*/ 7482027 w 9915525"/>
              <a:gd name="connsiteY845" fmla="*/ 5635480 h 6819900"/>
              <a:gd name="connsiteX846" fmla="*/ 7473240 w 9915525"/>
              <a:gd name="connsiteY846" fmla="*/ 5612834 h 6819900"/>
              <a:gd name="connsiteX847" fmla="*/ 7457169 w 9915525"/>
              <a:gd name="connsiteY847" fmla="*/ 5577115 h 6819900"/>
              <a:gd name="connsiteX848" fmla="*/ 7448147 w 9915525"/>
              <a:gd name="connsiteY848" fmla="*/ 5582803 h 6819900"/>
              <a:gd name="connsiteX849" fmla="*/ 7448951 w 9915525"/>
              <a:gd name="connsiteY849" fmla="*/ 5595317 h 6819900"/>
              <a:gd name="connsiteX850" fmla="*/ 7418786 w 9915525"/>
              <a:gd name="connsiteY850" fmla="*/ 5598166 h 6819900"/>
              <a:gd name="connsiteX851" fmla="*/ 7399728 w 9915525"/>
              <a:gd name="connsiteY851" fmla="*/ 5594589 h 6819900"/>
              <a:gd name="connsiteX852" fmla="*/ 7386739 w 9915525"/>
              <a:gd name="connsiteY852" fmla="*/ 5558693 h 6819900"/>
              <a:gd name="connsiteX853" fmla="*/ 7368531 w 9915525"/>
              <a:gd name="connsiteY853" fmla="*/ 5492605 h 6819900"/>
              <a:gd name="connsiteX854" fmla="*/ 7334431 w 9915525"/>
              <a:gd name="connsiteY854" fmla="*/ 5427419 h 6819900"/>
              <a:gd name="connsiteX855" fmla="*/ 7305551 w 9915525"/>
              <a:gd name="connsiteY855" fmla="*/ 5473600 h 6819900"/>
              <a:gd name="connsiteX856" fmla="*/ 7293200 w 9915525"/>
              <a:gd name="connsiteY856" fmla="*/ 5499749 h 6819900"/>
              <a:gd name="connsiteX857" fmla="*/ 7258954 w 9915525"/>
              <a:gd name="connsiteY857" fmla="*/ 5502045 h 6819900"/>
              <a:gd name="connsiteX858" fmla="*/ 7284194 w 9915525"/>
              <a:gd name="connsiteY858" fmla="*/ 5540230 h 6819900"/>
              <a:gd name="connsiteX859" fmla="*/ 7308555 w 9915525"/>
              <a:gd name="connsiteY859" fmla="*/ 5559280 h 6819900"/>
              <a:gd name="connsiteX860" fmla="*/ 7320760 w 9915525"/>
              <a:gd name="connsiteY860" fmla="*/ 5578330 h 6819900"/>
              <a:gd name="connsiteX861" fmla="*/ 7333699 w 9915525"/>
              <a:gd name="connsiteY861" fmla="*/ 5606905 h 6819900"/>
              <a:gd name="connsiteX862" fmla="*/ 7353939 w 9915525"/>
              <a:gd name="connsiteY862" fmla="*/ 5635480 h 6819900"/>
              <a:gd name="connsiteX863" fmla="*/ 7359982 w 9915525"/>
              <a:gd name="connsiteY863" fmla="*/ 5677516 h 6819900"/>
              <a:gd name="connsiteX864" fmla="*/ 7254165 w 9915525"/>
              <a:gd name="connsiteY864" fmla="*/ 5682019 h 6819900"/>
              <a:gd name="connsiteX865" fmla="*/ 7228509 w 9915525"/>
              <a:gd name="connsiteY865" fmla="*/ 5641037 h 6819900"/>
              <a:gd name="connsiteX866" fmla="*/ 7219532 w 9915525"/>
              <a:gd name="connsiteY866" fmla="*/ 5610847 h 6819900"/>
              <a:gd name="connsiteX867" fmla="*/ 7231385 w 9915525"/>
              <a:gd name="connsiteY867" fmla="*/ 5591873 h 6819900"/>
              <a:gd name="connsiteX868" fmla="*/ 7240362 w 9915525"/>
              <a:gd name="connsiteY868" fmla="*/ 5584597 h 6819900"/>
              <a:gd name="connsiteX869" fmla="*/ 7254165 w 9915525"/>
              <a:gd name="connsiteY869" fmla="*/ 5574349 h 6819900"/>
              <a:gd name="connsiteX870" fmla="*/ 7225590 w 9915525"/>
              <a:gd name="connsiteY870" fmla="*/ 5553089 h 6819900"/>
              <a:gd name="connsiteX871" fmla="*/ 7197015 w 9915525"/>
              <a:gd name="connsiteY871" fmla="*/ 5535576 h 6819900"/>
              <a:gd name="connsiteX872" fmla="*/ 7171290 w 9915525"/>
              <a:gd name="connsiteY872" fmla="*/ 5498052 h 6819900"/>
              <a:gd name="connsiteX873" fmla="*/ 7150233 w 9915525"/>
              <a:gd name="connsiteY873" fmla="*/ 5444980 h 6819900"/>
              <a:gd name="connsiteX874" fmla="*/ 7158598 w 9915525"/>
              <a:gd name="connsiteY874" fmla="*/ 5433074 h 6819900"/>
              <a:gd name="connsiteX875" fmla="*/ 7139310 w 9915525"/>
              <a:gd name="connsiteY875" fmla="*/ 5443948 h 6819900"/>
              <a:gd name="connsiteX876" fmla="*/ 7109190 w 9915525"/>
              <a:gd name="connsiteY876" fmla="*/ 5433955 h 6819900"/>
              <a:gd name="connsiteX877" fmla="*/ 7092359 w 9915525"/>
              <a:gd name="connsiteY877" fmla="*/ 5391265 h 6819900"/>
              <a:gd name="connsiteX878" fmla="*/ 7091478 w 9915525"/>
              <a:gd name="connsiteY878" fmla="*/ 5384705 h 6819900"/>
              <a:gd name="connsiteX879" fmla="*/ 7117213 w 9915525"/>
              <a:gd name="connsiteY879" fmla="*/ 5390829 h 6819900"/>
              <a:gd name="connsiteX880" fmla="*/ 7131296 w 9915525"/>
              <a:gd name="connsiteY880" fmla="*/ 5403480 h 6819900"/>
              <a:gd name="connsiteX881" fmla="*/ 7141049 w 9915525"/>
              <a:gd name="connsiteY881" fmla="*/ 5383636 h 6819900"/>
              <a:gd name="connsiteX882" fmla="*/ 7135611 w 9915525"/>
              <a:gd name="connsiteY882" fmla="*/ 5331870 h 6819900"/>
              <a:gd name="connsiteX883" fmla="*/ 7097608 w 9915525"/>
              <a:gd name="connsiteY883" fmla="*/ 5330356 h 6819900"/>
              <a:gd name="connsiteX884" fmla="*/ 7059348 w 9915525"/>
              <a:gd name="connsiteY884" fmla="*/ 5331050 h 6819900"/>
              <a:gd name="connsiteX885" fmla="*/ 7010577 w 9915525"/>
              <a:gd name="connsiteY885" fmla="*/ 5387328 h 6819900"/>
              <a:gd name="connsiteX886" fmla="*/ 6986235 w 9915525"/>
              <a:gd name="connsiteY886" fmla="*/ 5444980 h 6819900"/>
              <a:gd name="connsiteX887" fmla="*/ 6968415 w 9915525"/>
              <a:gd name="connsiteY887" fmla="*/ 5426985 h 6819900"/>
              <a:gd name="connsiteX888" fmla="*/ 6949962 w 9915525"/>
              <a:gd name="connsiteY888" fmla="*/ 5386504 h 6819900"/>
              <a:gd name="connsiteX889" fmla="*/ 6914243 w 9915525"/>
              <a:gd name="connsiteY889" fmla="*/ 5374515 h 6819900"/>
              <a:gd name="connsiteX890" fmla="*/ 6900934 w 9915525"/>
              <a:gd name="connsiteY890" fmla="*/ 5438459 h 6819900"/>
              <a:gd name="connsiteX891" fmla="*/ 6896978 w 9915525"/>
              <a:gd name="connsiteY891" fmla="*/ 5473555 h 6819900"/>
              <a:gd name="connsiteX892" fmla="*/ 6882690 w 9915525"/>
              <a:gd name="connsiteY892" fmla="*/ 5464036 h 6819900"/>
              <a:gd name="connsiteX893" fmla="*/ 6804369 w 9915525"/>
              <a:gd name="connsiteY893" fmla="*/ 5468793 h 6819900"/>
              <a:gd name="connsiteX894" fmla="*/ 6816242 w 9915525"/>
              <a:gd name="connsiteY894" fmla="*/ 5587855 h 6819900"/>
              <a:gd name="connsiteX895" fmla="*/ 6853628 w 9915525"/>
              <a:gd name="connsiteY895" fmla="*/ 5754543 h 6819900"/>
              <a:gd name="connsiteX896" fmla="*/ 6853402 w 9915525"/>
              <a:gd name="connsiteY896" fmla="*/ 5847411 h 6819900"/>
              <a:gd name="connsiteX897" fmla="*/ 6830511 w 9915525"/>
              <a:gd name="connsiteY897" fmla="*/ 5921230 h 6819900"/>
              <a:gd name="connsiteX898" fmla="*/ 6806490 w 9915525"/>
              <a:gd name="connsiteY898" fmla="*/ 5887893 h 6819900"/>
              <a:gd name="connsiteX899" fmla="*/ 6798025 w 9915525"/>
              <a:gd name="connsiteY899" fmla="*/ 5854555 h 6819900"/>
              <a:gd name="connsiteX900" fmla="*/ 6783306 w 9915525"/>
              <a:gd name="connsiteY900" fmla="*/ 5821218 h 6819900"/>
              <a:gd name="connsiteX901" fmla="*/ 6769171 w 9915525"/>
              <a:gd name="connsiteY901" fmla="*/ 5787880 h 6819900"/>
              <a:gd name="connsiteX902" fmla="*/ 6756523 w 9915525"/>
              <a:gd name="connsiteY902" fmla="*/ 5738277 h 6819900"/>
              <a:gd name="connsiteX903" fmla="*/ 6741023 w 9915525"/>
              <a:gd name="connsiteY903" fmla="*/ 5685095 h 6819900"/>
              <a:gd name="connsiteX904" fmla="*/ 6730290 w 9915525"/>
              <a:gd name="connsiteY904" fmla="*/ 5630486 h 6819900"/>
              <a:gd name="connsiteX905" fmla="*/ 6720610 w 9915525"/>
              <a:gd name="connsiteY905" fmla="*/ 5573472 h 6819900"/>
              <a:gd name="connsiteX906" fmla="*/ 6716409 w 9915525"/>
              <a:gd name="connsiteY906" fmla="*/ 5558622 h 6819900"/>
              <a:gd name="connsiteX907" fmla="*/ 6711802 w 9915525"/>
              <a:gd name="connsiteY907" fmla="*/ 5549755 h 6819900"/>
              <a:gd name="connsiteX908" fmla="*/ 6701715 w 9915525"/>
              <a:gd name="connsiteY908" fmla="*/ 5502924 h 6819900"/>
              <a:gd name="connsiteX909" fmla="*/ 6690198 w 9915525"/>
              <a:gd name="connsiteY909" fmla="*/ 5452254 h 6819900"/>
              <a:gd name="connsiteX910" fmla="*/ 6677136 w 9915525"/>
              <a:gd name="connsiteY910" fmla="*/ 5425266 h 6819900"/>
              <a:gd name="connsiteX911" fmla="*/ 6668583 w 9915525"/>
              <a:gd name="connsiteY911" fmla="*/ 5385449 h 6819900"/>
              <a:gd name="connsiteX912" fmla="*/ 6666943 w 9915525"/>
              <a:gd name="connsiteY912" fmla="*/ 5354798 h 6819900"/>
              <a:gd name="connsiteX913" fmla="*/ 6663946 w 9915525"/>
              <a:gd name="connsiteY913" fmla="*/ 5335647 h 6819900"/>
              <a:gd name="connsiteX914" fmla="*/ 6648938 w 9915525"/>
              <a:gd name="connsiteY914" fmla="*/ 5268411 h 6819900"/>
              <a:gd name="connsiteX915" fmla="*/ 6580234 w 9915525"/>
              <a:gd name="connsiteY915" fmla="*/ 5178280 h 6819900"/>
              <a:gd name="connsiteX916" fmla="*/ 6563432 w 9915525"/>
              <a:gd name="connsiteY916" fmla="*/ 5238315 h 6819900"/>
              <a:gd name="connsiteX917" fmla="*/ 6558968 w 9915525"/>
              <a:gd name="connsiteY917" fmla="*/ 5273530 h 6819900"/>
              <a:gd name="connsiteX918" fmla="*/ 6539790 w 9915525"/>
              <a:gd name="connsiteY918" fmla="*/ 5290675 h 6819900"/>
              <a:gd name="connsiteX919" fmla="*/ 6529082 w 9915525"/>
              <a:gd name="connsiteY919" fmla="*/ 5318529 h 6819900"/>
              <a:gd name="connsiteX920" fmla="*/ 6529082 w 9915525"/>
              <a:gd name="connsiteY920" fmla="*/ 5359955 h 6819900"/>
              <a:gd name="connsiteX921" fmla="*/ 6501690 w 9915525"/>
              <a:gd name="connsiteY921" fmla="*/ 5411643 h 6819900"/>
              <a:gd name="connsiteX922" fmla="*/ 6481798 w 9915525"/>
              <a:gd name="connsiteY922" fmla="*/ 5378305 h 6819900"/>
              <a:gd name="connsiteX923" fmla="*/ 6468351 w 9915525"/>
              <a:gd name="connsiteY923" fmla="*/ 5321138 h 6819900"/>
              <a:gd name="connsiteX924" fmla="*/ 6453128 w 9915525"/>
              <a:gd name="connsiteY924" fmla="*/ 5258664 h 6819900"/>
              <a:gd name="connsiteX925" fmla="*/ 6444540 w 9915525"/>
              <a:gd name="connsiteY925" fmla="*/ 5193463 h 6819900"/>
              <a:gd name="connsiteX926" fmla="*/ 6425633 w 9915525"/>
              <a:gd name="connsiteY926" fmla="*/ 5111770 h 6819900"/>
              <a:gd name="connsiteX927" fmla="*/ 6412155 w 9915525"/>
              <a:gd name="connsiteY927" fmla="*/ 5068337 h 6819900"/>
              <a:gd name="connsiteX928" fmla="*/ 6385969 w 9915525"/>
              <a:gd name="connsiteY928" fmla="*/ 5017450 h 6819900"/>
              <a:gd name="connsiteX929" fmla="*/ 6378970 w 9915525"/>
              <a:gd name="connsiteY929" fmla="*/ 5016355 h 6819900"/>
              <a:gd name="connsiteX930" fmla="*/ 6373217 w 9915525"/>
              <a:gd name="connsiteY930" fmla="*/ 4984438 h 6819900"/>
              <a:gd name="connsiteX931" fmla="*/ 6378105 w 9915525"/>
              <a:gd name="connsiteY931" fmla="*/ 4959057 h 6819900"/>
              <a:gd name="connsiteX932" fmla="*/ 6340187 w 9915525"/>
              <a:gd name="connsiteY932" fmla="*/ 4902055 h 6819900"/>
              <a:gd name="connsiteX933" fmla="*/ 6329030 w 9915525"/>
              <a:gd name="connsiteY933" fmla="*/ 4960141 h 6819900"/>
              <a:gd name="connsiteX934" fmla="*/ 6299163 w 9915525"/>
              <a:gd name="connsiteY934" fmla="*/ 4983660 h 6819900"/>
              <a:gd name="connsiteX935" fmla="*/ 6257138 w 9915525"/>
              <a:gd name="connsiteY935" fmla="*/ 5053142 h 6819900"/>
              <a:gd name="connsiteX936" fmla="*/ 6251587 w 9915525"/>
              <a:gd name="connsiteY936" fmla="*/ 5093912 h 6819900"/>
              <a:gd name="connsiteX937" fmla="*/ 6205887 w 9915525"/>
              <a:gd name="connsiteY937" fmla="*/ 5139194 h 6819900"/>
              <a:gd name="connsiteX938" fmla="*/ 6196890 w 9915525"/>
              <a:gd name="connsiteY938" fmla="*/ 5187805 h 6819900"/>
              <a:gd name="connsiteX939" fmla="*/ 6177840 w 9915525"/>
              <a:gd name="connsiteY939" fmla="*/ 5174684 h 6819900"/>
              <a:gd name="connsiteX940" fmla="*/ 6162825 w 9915525"/>
              <a:gd name="connsiteY940" fmla="*/ 5149101 h 6819900"/>
              <a:gd name="connsiteX941" fmla="*/ 6153911 w 9915525"/>
              <a:gd name="connsiteY941" fmla="*/ 5104116 h 6819900"/>
              <a:gd name="connsiteX942" fmla="*/ 6143637 w 9915525"/>
              <a:gd name="connsiteY942" fmla="*/ 5053499 h 6819900"/>
              <a:gd name="connsiteX943" fmla="*/ 6134959 w 9915525"/>
              <a:gd name="connsiteY943" fmla="*/ 5035405 h 6819900"/>
              <a:gd name="connsiteX944" fmla="*/ 6123671 w 9915525"/>
              <a:gd name="connsiteY944" fmla="*/ 5018736 h 6819900"/>
              <a:gd name="connsiteX945" fmla="*/ 6098219 w 9915525"/>
              <a:gd name="connsiteY945" fmla="*/ 4975874 h 6819900"/>
              <a:gd name="connsiteX946" fmla="*/ 6075265 w 9915525"/>
              <a:gd name="connsiteY946" fmla="*/ 4949970 h 6819900"/>
              <a:gd name="connsiteX947" fmla="*/ 6075446 w 9915525"/>
              <a:gd name="connsiteY947" fmla="*/ 4959968 h 6819900"/>
              <a:gd name="connsiteX948" fmla="*/ 6084971 w 9915525"/>
              <a:gd name="connsiteY948" fmla="*/ 5006684 h 6819900"/>
              <a:gd name="connsiteX949" fmla="*/ 6053062 w 9915525"/>
              <a:gd name="connsiteY949" fmla="*/ 4980917 h 6819900"/>
              <a:gd name="connsiteX950" fmla="*/ 6026055 w 9915525"/>
              <a:gd name="connsiteY950" fmla="*/ 4980917 h 6819900"/>
              <a:gd name="connsiteX951" fmla="*/ 6005355 w 9915525"/>
              <a:gd name="connsiteY951" fmla="*/ 5053485 h 6819900"/>
              <a:gd name="connsiteX952" fmla="*/ 6020851 w 9915525"/>
              <a:gd name="connsiteY952" fmla="*/ 5127427 h 6819900"/>
              <a:gd name="connsiteX953" fmla="*/ 6032026 w 9915525"/>
              <a:gd name="connsiteY953" fmla="*/ 5199054 h 6819900"/>
              <a:gd name="connsiteX954" fmla="*/ 5997159 w 9915525"/>
              <a:gd name="connsiteY954" fmla="*/ 5240967 h 6819900"/>
              <a:gd name="connsiteX955" fmla="*/ 5973289 w 9915525"/>
              <a:gd name="connsiteY955" fmla="*/ 5216380 h 6819900"/>
              <a:gd name="connsiteX956" fmla="*/ 5958765 w 9915525"/>
              <a:gd name="connsiteY956" fmla="*/ 5203112 h 6819900"/>
              <a:gd name="connsiteX957" fmla="*/ 5915123 w 9915525"/>
              <a:gd name="connsiteY957" fmla="*/ 5178280 h 6819900"/>
              <a:gd name="connsiteX958" fmla="*/ 5901615 w 9915525"/>
              <a:gd name="connsiteY958" fmla="*/ 5209359 h 6819900"/>
              <a:gd name="connsiteX959" fmla="*/ 5880184 w 9915525"/>
              <a:gd name="connsiteY959" fmla="*/ 5249840 h 6819900"/>
              <a:gd name="connsiteX960" fmla="*/ 5861792 w 9915525"/>
              <a:gd name="connsiteY960" fmla="*/ 5287818 h 6819900"/>
              <a:gd name="connsiteX961" fmla="*/ 5866555 w 9915525"/>
              <a:gd name="connsiteY961" fmla="*/ 5359255 h 6819900"/>
              <a:gd name="connsiteX962" fmla="*/ 5876496 w 9915525"/>
              <a:gd name="connsiteY962" fmla="*/ 5414854 h 6819900"/>
              <a:gd name="connsiteX963" fmla="*/ 5849228 w 9915525"/>
              <a:gd name="connsiteY963" fmla="*/ 5446534 h 6819900"/>
              <a:gd name="connsiteX964" fmla="*/ 5834134 w 9915525"/>
              <a:gd name="connsiteY964" fmla="*/ 5505134 h 6819900"/>
              <a:gd name="connsiteX965" fmla="*/ 5845592 w 9915525"/>
              <a:gd name="connsiteY965" fmla="*/ 5554041 h 6819900"/>
              <a:gd name="connsiteX966" fmla="*/ 5852781 w 9915525"/>
              <a:gd name="connsiteY966" fmla="*/ 5564043 h 6819900"/>
              <a:gd name="connsiteX967" fmla="*/ 5886335 w 9915525"/>
              <a:gd name="connsiteY967" fmla="*/ 5532324 h 6819900"/>
              <a:gd name="connsiteX968" fmla="*/ 5908379 w 9915525"/>
              <a:gd name="connsiteY968" fmla="*/ 5556415 h 6819900"/>
              <a:gd name="connsiteX969" fmla="*/ 5930993 w 9915525"/>
              <a:gd name="connsiteY969" fmla="*/ 5605989 h 6819900"/>
              <a:gd name="connsiteX970" fmla="*/ 5957408 w 9915525"/>
              <a:gd name="connsiteY970" fmla="*/ 5639049 h 6819900"/>
              <a:gd name="connsiteX971" fmla="*/ 5963290 w 9915525"/>
              <a:gd name="connsiteY971" fmla="*/ 5667077 h 6819900"/>
              <a:gd name="connsiteX972" fmla="*/ 5961213 w 9915525"/>
              <a:gd name="connsiteY972" fmla="*/ 5693992 h 6819900"/>
              <a:gd name="connsiteX973" fmla="*/ 5941146 w 9915525"/>
              <a:gd name="connsiteY973" fmla="*/ 5673589 h 6819900"/>
              <a:gd name="connsiteX974" fmla="*/ 5908256 w 9915525"/>
              <a:gd name="connsiteY974" fmla="*/ 5616926 h 6819900"/>
              <a:gd name="connsiteX975" fmla="*/ 5885829 w 9915525"/>
              <a:gd name="connsiteY975" fmla="*/ 5590272 h 6819900"/>
              <a:gd name="connsiteX976" fmla="*/ 5876897 w 9915525"/>
              <a:gd name="connsiteY976" fmla="*/ 5615258 h 6819900"/>
              <a:gd name="connsiteX977" fmla="*/ 5896186 w 9915525"/>
              <a:gd name="connsiteY977" fmla="*/ 5752304 h 6819900"/>
              <a:gd name="connsiteX978" fmla="*/ 5898820 w 9915525"/>
              <a:gd name="connsiteY978" fmla="*/ 5788013 h 6819900"/>
              <a:gd name="connsiteX979" fmla="*/ 5902509 w 9915525"/>
              <a:gd name="connsiteY979" fmla="*/ 5812245 h 6819900"/>
              <a:gd name="connsiteX980" fmla="*/ 5896853 w 9915525"/>
              <a:gd name="connsiteY980" fmla="*/ 5864080 h 6819900"/>
              <a:gd name="connsiteX981" fmla="*/ 5882565 w 9915525"/>
              <a:gd name="connsiteY981" fmla="*/ 5851698 h 6819900"/>
              <a:gd name="connsiteX982" fmla="*/ 5872008 w 9915525"/>
              <a:gd name="connsiteY982" fmla="*/ 5828758 h 6819900"/>
              <a:gd name="connsiteX983" fmla="*/ 5857535 w 9915525"/>
              <a:gd name="connsiteY983" fmla="*/ 5768074 h 6819900"/>
              <a:gd name="connsiteX984" fmla="*/ 5845593 w 9915525"/>
              <a:gd name="connsiteY984" fmla="*/ 5707670 h 6819900"/>
              <a:gd name="connsiteX985" fmla="*/ 5830749 w 9915525"/>
              <a:gd name="connsiteY985" fmla="*/ 5668818 h 6819900"/>
              <a:gd name="connsiteX986" fmla="*/ 5811665 w 9915525"/>
              <a:gd name="connsiteY986" fmla="*/ 5625955 h 6819900"/>
              <a:gd name="connsiteX987" fmla="*/ 5793073 w 9915525"/>
              <a:gd name="connsiteY987" fmla="*/ 5585066 h 6819900"/>
              <a:gd name="connsiteX988" fmla="*/ 5744434 w 9915525"/>
              <a:gd name="connsiteY988" fmla="*/ 5565229 h 6819900"/>
              <a:gd name="connsiteX989" fmla="*/ 5744891 w 9915525"/>
              <a:gd name="connsiteY989" fmla="*/ 5593668 h 6819900"/>
              <a:gd name="connsiteX990" fmla="*/ 5758739 w 9915525"/>
              <a:gd name="connsiteY990" fmla="*/ 5630553 h 6819900"/>
              <a:gd name="connsiteX991" fmla="*/ 5744452 w 9915525"/>
              <a:gd name="connsiteY991" fmla="*/ 5645005 h 6819900"/>
              <a:gd name="connsiteX992" fmla="*/ 5730164 w 9915525"/>
              <a:gd name="connsiteY992" fmla="*/ 5620325 h 6819900"/>
              <a:gd name="connsiteX993" fmla="*/ 5716886 w 9915525"/>
              <a:gd name="connsiteY993" fmla="*/ 5612599 h 6819900"/>
              <a:gd name="connsiteX994" fmla="*/ 5696901 w 9915525"/>
              <a:gd name="connsiteY994" fmla="*/ 5559912 h 6819900"/>
              <a:gd name="connsiteX995" fmla="*/ 5681605 w 9915525"/>
              <a:gd name="connsiteY995" fmla="*/ 5502130 h 6819900"/>
              <a:gd name="connsiteX996" fmla="*/ 5672803 w 9915525"/>
              <a:gd name="connsiteY996" fmla="*/ 5475936 h 6819900"/>
              <a:gd name="connsiteX997" fmla="*/ 5621630 w 9915525"/>
              <a:gd name="connsiteY997" fmla="*/ 5409940 h 6819900"/>
              <a:gd name="connsiteX998" fmla="*/ 5609947 w 9915525"/>
              <a:gd name="connsiteY998" fmla="*/ 5462754 h 6819900"/>
              <a:gd name="connsiteX999" fmla="*/ 5612579 w 9915525"/>
              <a:gd name="connsiteY999" fmla="*/ 5521180 h 6819900"/>
              <a:gd name="connsiteX1000" fmla="*/ 5568240 w 9915525"/>
              <a:gd name="connsiteY1000" fmla="*/ 5470117 h 6819900"/>
              <a:gd name="connsiteX1001" fmla="*/ 5546809 w 9915525"/>
              <a:gd name="connsiteY1001" fmla="*/ 5445832 h 6819900"/>
              <a:gd name="connsiteX1002" fmla="*/ 5519283 w 9915525"/>
              <a:gd name="connsiteY1002" fmla="*/ 5484486 h 6819900"/>
              <a:gd name="connsiteX1003" fmla="*/ 5509877 w 9915525"/>
              <a:gd name="connsiteY1003" fmla="*/ 5586402 h 6819900"/>
              <a:gd name="connsiteX1004" fmla="*/ 5495646 w 9915525"/>
              <a:gd name="connsiteY1004" fmla="*/ 5650379 h 6819900"/>
              <a:gd name="connsiteX1005" fmla="*/ 5501678 w 9915525"/>
              <a:gd name="connsiteY1005" fmla="*/ 5701702 h 6819900"/>
              <a:gd name="connsiteX1006" fmla="*/ 5473766 w 9915525"/>
              <a:gd name="connsiteY1006" fmla="*/ 5696119 h 6819900"/>
              <a:gd name="connsiteX1007" fmla="*/ 5423943 w 9915525"/>
              <a:gd name="connsiteY1007" fmla="*/ 5755760 h 6819900"/>
              <a:gd name="connsiteX1008" fmla="*/ 5413203 w 9915525"/>
              <a:gd name="connsiteY1008" fmla="*/ 5797405 h 6819900"/>
              <a:gd name="connsiteX1009" fmla="*/ 5371843 w 9915525"/>
              <a:gd name="connsiteY1009" fmla="*/ 5741729 h 6819900"/>
              <a:gd name="connsiteX1010" fmla="*/ 5358431 w 9915525"/>
              <a:gd name="connsiteY1010" fmla="*/ 5711680 h 6819900"/>
              <a:gd name="connsiteX1011" fmla="*/ 5340808 w 9915525"/>
              <a:gd name="connsiteY1011" fmla="*/ 5682362 h 6819900"/>
              <a:gd name="connsiteX1012" fmla="*/ 5295475 w 9915525"/>
              <a:gd name="connsiteY1012" fmla="*/ 5676258 h 6819900"/>
              <a:gd name="connsiteX1013" fmla="*/ 5298445 w 9915525"/>
              <a:gd name="connsiteY1013" fmla="*/ 5678529 h 6819900"/>
              <a:gd name="connsiteX1014" fmla="*/ 5330115 w 9915525"/>
              <a:gd name="connsiteY1014" fmla="*/ 5673580 h 6819900"/>
              <a:gd name="connsiteX1015" fmla="*/ 5322971 w 9915525"/>
              <a:gd name="connsiteY1015" fmla="*/ 5683166 h 6819900"/>
              <a:gd name="connsiteX1016" fmla="*/ 5299159 w 9915525"/>
              <a:gd name="connsiteY1016" fmla="*/ 5712512 h 6819900"/>
              <a:gd name="connsiteX1017" fmla="*/ 5300767 w 9915525"/>
              <a:gd name="connsiteY1017" fmla="*/ 5834835 h 6819900"/>
              <a:gd name="connsiteX1018" fmla="*/ 5331407 w 9915525"/>
              <a:gd name="connsiteY1018" fmla="*/ 5912152 h 6819900"/>
              <a:gd name="connsiteX1019" fmla="*/ 5352235 w 9915525"/>
              <a:gd name="connsiteY1019" fmla="*/ 5979563 h 6819900"/>
              <a:gd name="connsiteX1020" fmla="*/ 5345697 w 9915525"/>
              <a:gd name="connsiteY1020" fmla="*/ 6008406 h 6819900"/>
              <a:gd name="connsiteX1021" fmla="*/ 5342407 w 9915525"/>
              <a:gd name="connsiteY1021" fmla="*/ 6165297 h 6819900"/>
              <a:gd name="connsiteX1022" fmla="*/ 5339223 w 9915525"/>
              <a:gd name="connsiteY1022" fmla="*/ 6240576 h 6819900"/>
              <a:gd name="connsiteX1023" fmla="*/ 5301540 w 9915525"/>
              <a:gd name="connsiteY1023" fmla="*/ 6202473 h 6819900"/>
              <a:gd name="connsiteX1024" fmla="*/ 5267271 w 9915525"/>
              <a:gd name="connsiteY1024" fmla="*/ 6121255 h 6819900"/>
              <a:gd name="connsiteX1025" fmla="*/ 5252724 w 9915525"/>
              <a:gd name="connsiteY1025" fmla="*/ 6111730 h 6819900"/>
              <a:gd name="connsiteX1026" fmla="*/ 5249153 w 9915525"/>
              <a:gd name="connsiteY1026" fmla="*/ 6092680 h 6819900"/>
              <a:gd name="connsiteX1027" fmla="*/ 5245581 w 9915525"/>
              <a:gd name="connsiteY1027" fmla="*/ 6012398 h 6819900"/>
              <a:gd name="connsiteX1028" fmla="*/ 5228083 w 9915525"/>
              <a:gd name="connsiteY1028" fmla="*/ 5925334 h 6819900"/>
              <a:gd name="connsiteX1029" fmla="*/ 5210349 w 9915525"/>
              <a:gd name="connsiteY1029" fmla="*/ 5898460 h 6819900"/>
              <a:gd name="connsiteX1030" fmla="*/ 5202014 w 9915525"/>
              <a:gd name="connsiteY1030" fmla="*/ 5806930 h 6819900"/>
              <a:gd name="connsiteX1031" fmla="*/ 5143553 w 9915525"/>
              <a:gd name="connsiteY1031" fmla="*/ 5691117 h 6819900"/>
              <a:gd name="connsiteX1032" fmla="*/ 5122131 w 9915525"/>
              <a:gd name="connsiteY1032" fmla="*/ 5668708 h 6819900"/>
              <a:gd name="connsiteX1033" fmla="*/ 5084614 w 9915525"/>
              <a:gd name="connsiteY1033" fmla="*/ 5639561 h 6819900"/>
              <a:gd name="connsiteX1034" fmla="*/ 5065655 w 9915525"/>
              <a:gd name="connsiteY1034" fmla="*/ 5709563 h 6819900"/>
              <a:gd name="connsiteX1035" fmla="*/ 5072673 w 9915525"/>
              <a:gd name="connsiteY1035" fmla="*/ 5783118 h 6819900"/>
              <a:gd name="connsiteX1036" fmla="*/ 5084502 w 9915525"/>
              <a:gd name="connsiteY1036" fmla="*/ 5886634 h 6819900"/>
              <a:gd name="connsiteX1037" fmla="*/ 5039998 w 9915525"/>
              <a:gd name="connsiteY1037" fmla="*/ 5840268 h 6819900"/>
              <a:gd name="connsiteX1038" fmla="*/ 5034388 w 9915525"/>
              <a:gd name="connsiteY1038" fmla="*/ 5755556 h 6819900"/>
              <a:gd name="connsiteX1039" fmla="*/ 4994487 w 9915525"/>
              <a:gd name="connsiteY1039" fmla="*/ 5683251 h 6819900"/>
              <a:gd name="connsiteX1040" fmla="*/ 4955412 w 9915525"/>
              <a:gd name="connsiteY1040" fmla="*/ 5761789 h 6819900"/>
              <a:gd name="connsiteX1041" fmla="*/ 4950587 w 9915525"/>
              <a:gd name="connsiteY1041" fmla="*/ 5764977 h 6819900"/>
              <a:gd name="connsiteX1042" fmla="*/ 4939590 w 9915525"/>
              <a:gd name="connsiteY1042" fmla="*/ 5773030 h 6819900"/>
              <a:gd name="connsiteX1043" fmla="*/ 4929308 w 9915525"/>
              <a:gd name="connsiteY1043" fmla="*/ 5787880 h 6819900"/>
              <a:gd name="connsiteX1044" fmla="*/ 4925303 w 9915525"/>
              <a:gd name="connsiteY1044" fmla="*/ 5759305 h 6819900"/>
              <a:gd name="connsiteX1045" fmla="*/ 4920617 w 9915525"/>
              <a:gd name="connsiteY1045" fmla="*/ 5730730 h 6819900"/>
              <a:gd name="connsiteX1046" fmla="*/ 4894141 w 9915525"/>
              <a:gd name="connsiteY1046" fmla="*/ 5715217 h 6819900"/>
              <a:gd name="connsiteX1047" fmla="*/ 4900452 w 9915525"/>
              <a:gd name="connsiteY1047" fmla="*/ 5682031 h 6819900"/>
              <a:gd name="connsiteX1048" fmla="*/ 4916661 w 9915525"/>
              <a:gd name="connsiteY1048" fmla="*/ 5624218 h 6819900"/>
              <a:gd name="connsiteX1049" fmla="*/ 4901506 w 9915525"/>
              <a:gd name="connsiteY1049" fmla="*/ 5574536 h 6819900"/>
              <a:gd name="connsiteX1050" fmla="*/ 4891965 w 9915525"/>
              <a:gd name="connsiteY1050" fmla="*/ 5549646 h 6819900"/>
              <a:gd name="connsiteX1051" fmla="*/ 4872915 w 9915525"/>
              <a:gd name="connsiteY1051" fmla="*/ 5513850 h 6819900"/>
              <a:gd name="connsiteX1052" fmla="*/ 4853865 w 9915525"/>
              <a:gd name="connsiteY1052" fmla="*/ 5473953 h 6819900"/>
              <a:gd name="connsiteX1053" fmla="*/ 4846721 w 9915525"/>
              <a:gd name="connsiteY1053" fmla="*/ 5453668 h 6819900"/>
              <a:gd name="connsiteX1054" fmla="*/ 4806240 w 9915525"/>
              <a:gd name="connsiteY1054" fmla="*/ 5451287 h 6819900"/>
              <a:gd name="connsiteX1055" fmla="*/ 4775604 w 9915525"/>
              <a:gd name="connsiteY1055" fmla="*/ 5484718 h 6819900"/>
              <a:gd name="connsiteX1056" fmla="*/ 4758246 w 9915525"/>
              <a:gd name="connsiteY1056" fmla="*/ 5526060 h 6819900"/>
              <a:gd name="connsiteX1057" fmla="*/ 4743747 w 9915525"/>
              <a:gd name="connsiteY1057" fmla="*/ 5546914 h 6819900"/>
              <a:gd name="connsiteX1058" fmla="*/ 4733063 w 9915525"/>
              <a:gd name="connsiteY1058" fmla="*/ 5555168 h 6819900"/>
              <a:gd name="connsiteX1059" fmla="*/ 4735284 w 9915525"/>
              <a:gd name="connsiteY1059" fmla="*/ 5569337 h 6819900"/>
              <a:gd name="connsiteX1060" fmla="*/ 4789519 w 9915525"/>
              <a:gd name="connsiteY1060" fmla="*/ 5584941 h 6819900"/>
              <a:gd name="connsiteX1061" fmla="*/ 4825290 w 9915525"/>
              <a:gd name="connsiteY1061" fmla="*/ 5610669 h 6819900"/>
              <a:gd name="connsiteX1062" fmla="*/ 4836156 w 9915525"/>
              <a:gd name="connsiteY1062" fmla="*/ 5652061 h 6819900"/>
              <a:gd name="connsiteX1063" fmla="*/ 4840023 w 9915525"/>
              <a:gd name="connsiteY1063" fmla="*/ 5778209 h 6819900"/>
              <a:gd name="connsiteX1064" fmla="*/ 4801908 w 9915525"/>
              <a:gd name="connsiteY1064" fmla="*/ 5716443 h 6819900"/>
              <a:gd name="connsiteX1065" fmla="*/ 4748759 w 9915525"/>
              <a:gd name="connsiteY1065" fmla="*/ 5657571 h 6819900"/>
              <a:gd name="connsiteX1066" fmla="*/ 4665224 w 9915525"/>
              <a:gd name="connsiteY1066" fmla="*/ 5588164 h 6819900"/>
              <a:gd name="connsiteX1067" fmla="*/ 4592968 w 9915525"/>
              <a:gd name="connsiteY1067" fmla="*/ 5533067 h 6819900"/>
              <a:gd name="connsiteX1068" fmla="*/ 4598439 w 9915525"/>
              <a:gd name="connsiteY1068" fmla="*/ 5578330 h 6819900"/>
              <a:gd name="connsiteX1069" fmla="*/ 4604726 w 9915525"/>
              <a:gd name="connsiteY1069" fmla="*/ 5612554 h 6819900"/>
              <a:gd name="connsiteX1070" fmla="*/ 4618284 w 9915525"/>
              <a:gd name="connsiteY1070" fmla="*/ 5658848 h 6819900"/>
              <a:gd name="connsiteX1071" fmla="*/ 4634790 w 9915525"/>
              <a:gd name="connsiteY1071" fmla="*/ 5691299 h 6819900"/>
              <a:gd name="connsiteX1072" fmla="*/ 4606396 w 9915525"/>
              <a:gd name="connsiteY1072" fmla="*/ 5711680 h 6819900"/>
              <a:gd name="connsiteX1073" fmla="*/ 4572158 w 9915525"/>
              <a:gd name="connsiteY1073" fmla="*/ 5734968 h 6819900"/>
              <a:gd name="connsiteX1074" fmla="*/ 4550545 w 9915525"/>
              <a:gd name="connsiteY1074" fmla="*/ 5762438 h 6819900"/>
              <a:gd name="connsiteX1075" fmla="*/ 4555567 w 9915525"/>
              <a:gd name="connsiteY1075" fmla="*/ 5767726 h 6819900"/>
              <a:gd name="connsiteX1076" fmla="*/ 4582132 w 9915525"/>
              <a:gd name="connsiteY1076" fmla="*/ 5787028 h 6819900"/>
              <a:gd name="connsiteX1077" fmla="*/ 4611869 w 9915525"/>
              <a:gd name="connsiteY1077" fmla="*/ 5820926 h 6819900"/>
              <a:gd name="connsiteX1078" fmla="*/ 4632929 w 9915525"/>
              <a:gd name="connsiteY1078" fmla="*/ 5876547 h 6819900"/>
              <a:gd name="connsiteX1079" fmla="*/ 4598540 w 9915525"/>
              <a:gd name="connsiteY1079" fmla="*/ 5892655 h 6819900"/>
              <a:gd name="connsiteX1080" fmla="*/ 4539016 w 9915525"/>
              <a:gd name="connsiteY1080" fmla="*/ 5799514 h 6819900"/>
              <a:gd name="connsiteX1081" fmla="*/ 4482390 w 9915525"/>
              <a:gd name="connsiteY1081" fmla="*/ 5812687 h 6819900"/>
              <a:gd name="connsiteX1082" fmla="*/ 4449153 w 9915525"/>
              <a:gd name="connsiteY1082" fmla="*/ 5820608 h 6819900"/>
              <a:gd name="connsiteX1083" fmla="*/ 4410034 w 9915525"/>
              <a:gd name="connsiteY1083" fmla="*/ 5829701 h 6819900"/>
              <a:gd name="connsiteX1084" fmla="*/ 4377615 w 9915525"/>
              <a:gd name="connsiteY1084" fmla="*/ 5826542 h 6819900"/>
              <a:gd name="connsiteX1085" fmla="*/ 4367935 w 9915525"/>
              <a:gd name="connsiteY1085" fmla="*/ 5802072 h 6819900"/>
              <a:gd name="connsiteX1086" fmla="*/ 4364205 w 9915525"/>
              <a:gd name="connsiteY1086" fmla="*/ 5786461 h 6819900"/>
              <a:gd name="connsiteX1087" fmla="*/ 4350073 w 9915525"/>
              <a:gd name="connsiteY1087" fmla="*/ 5762767 h 6819900"/>
              <a:gd name="connsiteX1088" fmla="*/ 4329990 w 9915525"/>
              <a:gd name="connsiteY1088" fmla="*/ 5717069 h 6819900"/>
              <a:gd name="connsiteX1089" fmla="*/ 4287128 w 9915525"/>
              <a:gd name="connsiteY1089" fmla="*/ 5673580 h 6819900"/>
              <a:gd name="connsiteX1090" fmla="*/ 4272840 w 9915525"/>
              <a:gd name="connsiteY1090" fmla="*/ 5698559 h 6819900"/>
              <a:gd name="connsiteX1091" fmla="*/ 4258553 w 9915525"/>
              <a:gd name="connsiteY1091" fmla="*/ 5711680 h 6819900"/>
              <a:gd name="connsiteX1092" fmla="*/ 4244265 w 9915525"/>
              <a:gd name="connsiteY1092" fmla="*/ 5702155 h 6819900"/>
              <a:gd name="connsiteX1093" fmla="*/ 4215690 w 9915525"/>
              <a:gd name="connsiteY1093" fmla="*/ 5692630 h 6819900"/>
              <a:gd name="connsiteX1094" fmla="*/ 4187115 w 9915525"/>
              <a:gd name="connsiteY1094" fmla="*/ 5669611 h 6819900"/>
              <a:gd name="connsiteX1095" fmla="*/ 4196837 w 9915525"/>
              <a:gd name="connsiteY1095" fmla="*/ 5643352 h 6819900"/>
              <a:gd name="connsiteX1096" fmla="*/ 4165001 w 9915525"/>
              <a:gd name="connsiteY1096" fmla="*/ 5582220 h 6819900"/>
              <a:gd name="connsiteX1097" fmla="*/ 4110915 w 9915525"/>
              <a:gd name="connsiteY1097" fmla="*/ 5628058 h 6819900"/>
              <a:gd name="connsiteX1098" fmla="*/ 4120775 w 9915525"/>
              <a:gd name="connsiteY1098" fmla="*/ 5664681 h 6819900"/>
              <a:gd name="connsiteX1099" fmla="*/ 4093373 w 9915525"/>
              <a:gd name="connsiteY1099" fmla="*/ 5671279 h 6819900"/>
              <a:gd name="connsiteX1100" fmla="*/ 4072564 w 9915525"/>
              <a:gd name="connsiteY1100" fmla="*/ 5673660 h 6819900"/>
              <a:gd name="connsiteX1101" fmla="*/ 4071782 w 9915525"/>
              <a:gd name="connsiteY1101" fmla="*/ 5721205 h 6819900"/>
              <a:gd name="connsiteX1102" fmla="*/ 4086251 w 9915525"/>
              <a:gd name="connsiteY1102" fmla="*/ 5745018 h 6819900"/>
              <a:gd name="connsiteX1103" fmla="*/ 4101571 w 9915525"/>
              <a:gd name="connsiteY1103" fmla="*/ 5768830 h 6819900"/>
              <a:gd name="connsiteX1104" fmla="*/ 4110915 w 9915525"/>
              <a:gd name="connsiteY1104" fmla="*/ 5792080 h 6819900"/>
              <a:gd name="connsiteX1105" fmla="*/ 4120942 w 9915525"/>
              <a:gd name="connsiteY1105" fmla="*/ 5821529 h 6819900"/>
              <a:gd name="connsiteX1106" fmla="*/ 4127445 w 9915525"/>
              <a:gd name="connsiteY1106" fmla="*/ 5838301 h 6819900"/>
              <a:gd name="connsiteX1107" fmla="*/ 4174944 w 9915525"/>
              <a:gd name="connsiteY1107" fmla="*/ 5883130 h 6819900"/>
              <a:gd name="connsiteX1108" fmla="*/ 4196640 w 9915525"/>
              <a:gd name="connsiteY1108" fmla="*/ 5897418 h 6819900"/>
              <a:gd name="connsiteX1109" fmla="*/ 4206165 w 9915525"/>
              <a:gd name="connsiteY1109" fmla="*/ 5911705 h 6819900"/>
              <a:gd name="connsiteX1110" fmla="*/ 4215690 w 9915525"/>
              <a:gd name="connsiteY1110" fmla="*/ 5930420 h 6819900"/>
              <a:gd name="connsiteX1111" fmla="*/ 4234740 w 9915525"/>
              <a:gd name="connsiteY1111" fmla="*/ 5959330 h 6819900"/>
              <a:gd name="connsiteX1112" fmla="*/ 4223307 w 9915525"/>
              <a:gd name="connsiteY1112" fmla="*/ 5984190 h 6819900"/>
              <a:gd name="connsiteX1113" fmla="*/ 4187588 w 9915525"/>
              <a:gd name="connsiteY1113" fmla="*/ 5970873 h 6819900"/>
              <a:gd name="connsiteX1114" fmla="*/ 4155733 w 9915525"/>
              <a:gd name="connsiteY1114" fmla="*/ 5946706 h 6819900"/>
              <a:gd name="connsiteX1115" fmla="*/ 4119978 w 9915525"/>
              <a:gd name="connsiteY1115" fmla="*/ 5905727 h 6819900"/>
              <a:gd name="connsiteX1116" fmla="*/ 4073495 w 9915525"/>
              <a:gd name="connsiteY1116" fmla="*/ 5854555 h 6819900"/>
              <a:gd name="connsiteX1117" fmla="*/ 4063290 w 9915525"/>
              <a:gd name="connsiteY1117" fmla="*/ 5836186 h 6819900"/>
              <a:gd name="connsiteX1118" fmla="*/ 4050851 w 9915525"/>
              <a:gd name="connsiteY1118" fmla="*/ 5805230 h 6819900"/>
              <a:gd name="connsiteX1119" fmla="*/ 4032100 w 9915525"/>
              <a:gd name="connsiteY1119" fmla="*/ 5775974 h 6819900"/>
              <a:gd name="connsiteX1120" fmla="*/ 3980525 w 9915525"/>
              <a:gd name="connsiteY1120" fmla="*/ 5774855 h 6819900"/>
              <a:gd name="connsiteX1121" fmla="*/ 3986247 w 9915525"/>
              <a:gd name="connsiteY1121" fmla="*/ 5809120 h 6819900"/>
              <a:gd name="connsiteX1122" fmla="*/ 3991995 w 9915525"/>
              <a:gd name="connsiteY1122" fmla="*/ 5833776 h 6819900"/>
              <a:gd name="connsiteX1123" fmla="*/ 3978112 w 9915525"/>
              <a:gd name="connsiteY1123" fmla="*/ 5826866 h 6819900"/>
              <a:gd name="connsiteX1124" fmla="*/ 3948990 w 9915525"/>
              <a:gd name="connsiteY1124" fmla="*/ 5846484 h 6819900"/>
              <a:gd name="connsiteX1125" fmla="*/ 3968040 w 9915525"/>
              <a:gd name="connsiteY1125" fmla="*/ 5870845 h 6819900"/>
              <a:gd name="connsiteX1126" fmla="*/ 3987090 w 9915525"/>
              <a:gd name="connsiteY1126" fmla="*/ 5898983 h 6819900"/>
              <a:gd name="connsiteX1127" fmla="*/ 4050393 w 9915525"/>
              <a:gd name="connsiteY1127" fmla="*/ 5968855 h 6819900"/>
              <a:gd name="connsiteX1128" fmla="*/ 4063290 w 9915525"/>
              <a:gd name="connsiteY1128" fmla="*/ 5987905 h 6819900"/>
              <a:gd name="connsiteX1129" fmla="*/ 4040644 w 9915525"/>
              <a:gd name="connsiteY1129" fmla="*/ 6006955 h 6819900"/>
              <a:gd name="connsiteX1130" fmla="*/ 4006140 w 9915525"/>
              <a:gd name="connsiteY1130" fmla="*/ 6021243 h 6819900"/>
              <a:gd name="connsiteX1131" fmla="*/ 3985924 w 9915525"/>
              <a:gd name="connsiteY1131" fmla="*/ 6035530 h 6819900"/>
              <a:gd name="connsiteX1132" fmla="*/ 3977565 w 9915525"/>
              <a:gd name="connsiteY1132" fmla="*/ 6021243 h 6819900"/>
              <a:gd name="connsiteX1133" fmla="*/ 3968040 w 9915525"/>
              <a:gd name="connsiteY1133" fmla="*/ 6006955 h 6819900"/>
              <a:gd name="connsiteX1134" fmla="*/ 3958515 w 9915525"/>
              <a:gd name="connsiteY1134" fmla="*/ 5991411 h 6819900"/>
              <a:gd name="connsiteX1135" fmla="*/ 3899474 w 9915525"/>
              <a:gd name="connsiteY1135" fmla="*/ 5891538 h 6819900"/>
              <a:gd name="connsiteX1136" fmla="*/ 3882315 w 9915525"/>
              <a:gd name="connsiteY1136" fmla="*/ 5855902 h 6819900"/>
              <a:gd name="connsiteX1137" fmla="*/ 3801405 w 9915525"/>
              <a:gd name="connsiteY1137" fmla="*/ 5733111 h 6819900"/>
              <a:gd name="connsiteX1138" fmla="*/ 3765898 w 9915525"/>
              <a:gd name="connsiteY1138" fmla="*/ 5711680 h 6819900"/>
              <a:gd name="connsiteX1139" fmla="*/ 3748965 w 9915525"/>
              <a:gd name="connsiteY1139" fmla="*/ 5696708 h 6819900"/>
              <a:gd name="connsiteX1140" fmla="*/ 3688500 w 9915525"/>
              <a:gd name="connsiteY1140" fmla="*/ 5590187 h 6819900"/>
              <a:gd name="connsiteX1141" fmla="*/ 3666982 w 9915525"/>
              <a:gd name="connsiteY1141" fmla="*/ 5564043 h 6819900"/>
              <a:gd name="connsiteX1142" fmla="*/ 3639923 w 9915525"/>
              <a:gd name="connsiteY1142" fmla="*/ 5541746 h 6819900"/>
              <a:gd name="connsiteX1143" fmla="*/ 3587040 w 9915525"/>
              <a:gd name="connsiteY1143" fmla="*/ 5493296 h 6819900"/>
              <a:gd name="connsiteX1144" fmla="*/ 3563227 w 9915525"/>
              <a:gd name="connsiteY1144" fmla="*/ 5465732 h 6819900"/>
              <a:gd name="connsiteX1145" fmla="*/ 3539415 w 9915525"/>
              <a:gd name="connsiteY1145" fmla="*/ 5422876 h 6819900"/>
              <a:gd name="connsiteX1146" fmla="*/ 3509413 w 9915525"/>
              <a:gd name="connsiteY1146" fmla="*/ 5383783 h 6819900"/>
              <a:gd name="connsiteX1147" fmla="*/ 3453690 w 9915525"/>
              <a:gd name="connsiteY1147" fmla="*/ 5408709 h 6819900"/>
              <a:gd name="connsiteX1148" fmla="*/ 3398491 w 9915525"/>
              <a:gd name="connsiteY1148" fmla="*/ 5394974 h 6819900"/>
              <a:gd name="connsiteX1149" fmla="*/ 3379351 w 9915525"/>
              <a:gd name="connsiteY1149" fmla="*/ 5367564 h 6819900"/>
              <a:gd name="connsiteX1150" fmla="*/ 3329865 w 9915525"/>
              <a:gd name="connsiteY1150" fmla="*/ 5370643 h 6819900"/>
              <a:gd name="connsiteX1151" fmla="*/ 3322063 w 9915525"/>
              <a:gd name="connsiteY1151" fmla="*/ 5374608 h 6819900"/>
              <a:gd name="connsiteX1152" fmla="*/ 3335664 w 9915525"/>
              <a:gd name="connsiteY1152" fmla="*/ 5436315 h 6819900"/>
              <a:gd name="connsiteX1153" fmla="*/ 3348915 w 9915525"/>
              <a:gd name="connsiteY1153" fmla="*/ 5465755 h 6819900"/>
              <a:gd name="connsiteX1154" fmla="*/ 3379081 w 9915525"/>
              <a:gd name="connsiteY1154" fmla="*/ 5521735 h 6819900"/>
              <a:gd name="connsiteX1155" fmla="*/ 3410959 w 9915525"/>
              <a:gd name="connsiteY1155" fmla="*/ 5575946 h 6819900"/>
              <a:gd name="connsiteX1156" fmla="*/ 3445190 w 9915525"/>
              <a:gd name="connsiteY1156" fmla="*/ 5666307 h 6819900"/>
              <a:gd name="connsiteX1157" fmla="*/ 3453690 w 9915525"/>
              <a:gd name="connsiteY1157" fmla="*/ 5702166 h 6819900"/>
              <a:gd name="connsiteX1158" fmla="*/ 3483218 w 9915525"/>
              <a:gd name="connsiteY1158" fmla="*/ 5739442 h 6819900"/>
              <a:gd name="connsiteX1159" fmla="*/ 3512746 w 9915525"/>
              <a:gd name="connsiteY1159" fmla="*/ 5757399 h 6819900"/>
              <a:gd name="connsiteX1160" fmla="*/ 3491751 w 9915525"/>
              <a:gd name="connsiteY1160" fmla="*/ 5778395 h 6819900"/>
              <a:gd name="connsiteX1161" fmla="*/ 3476473 w 9915525"/>
              <a:gd name="connsiteY1161" fmla="*/ 5827977 h 6819900"/>
              <a:gd name="connsiteX1162" fmla="*/ 3469040 w 9915525"/>
              <a:gd name="connsiteY1162" fmla="*/ 5851518 h 6819900"/>
              <a:gd name="connsiteX1163" fmla="*/ 3466403 w 9915525"/>
              <a:gd name="connsiteY1163" fmla="*/ 5874326 h 6819900"/>
              <a:gd name="connsiteX1164" fmla="*/ 3496820 w 9915525"/>
              <a:gd name="connsiteY1164" fmla="*/ 5902180 h 6819900"/>
              <a:gd name="connsiteX1165" fmla="*/ 3553629 w 9915525"/>
              <a:gd name="connsiteY1165" fmla="*/ 5950125 h 6819900"/>
              <a:gd name="connsiteX1166" fmla="*/ 3563788 w 9915525"/>
              <a:gd name="connsiteY1166" fmla="*/ 6009336 h 6819900"/>
              <a:gd name="connsiteX1167" fmla="*/ 3561831 w 9915525"/>
              <a:gd name="connsiteY1167" fmla="*/ 6045055 h 6819900"/>
              <a:gd name="connsiteX1168" fmla="*/ 3510840 w 9915525"/>
              <a:gd name="connsiteY1168" fmla="*/ 5992128 h 6819900"/>
              <a:gd name="connsiteX1169" fmla="*/ 3500753 w 9915525"/>
              <a:gd name="connsiteY1169" fmla="*/ 5968855 h 6819900"/>
              <a:gd name="connsiteX1170" fmla="*/ 3497480 w 9915525"/>
              <a:gd name="connsiteY1170" fmla="*/ 5957830 h 6819900"/>
              <a:gd name="connsiteX1171" fmla="*/ 3484191 w 9915525"/>
              <a:gd name="connsiteY1171" fmla="*/ 5952061 h 6819900"/>
              <a:gd name="connsiteX1172" fmla="*/ 3447864 w 9915525"/>
              <a:gd name="connsiteY1172" fmla="*/ 5932131 h 6819900"/>
              <a:gd name="connsiteX1173" fmla="*/ 3418853 w 9915525"/>
              <a:gd name="connsiteY1173" fmla="*/ 5899326 h 6819900"/>
              <a:gd name="connsiteX1174" fmla="*/ 3405764 w 9915525"/>
              <a:gd name="connsiteY1174" fmla="*/ 5865988 h 6819900"/>
              <a:gd name="connsiteX1175" fmla="*/ 3340389 w 9915525"/>
              <a:gd name="connsiteY1175" fmla="*/ 5794384 h 6819900"/>
              <a:gd name="connsiteX1176" fmla="*/ 3345891 w 9915525"/>
              <a:gd name="connsiteY1176" fmla="*/ 5755463 h 6819900"/>
              <a:gd name="connsiteX1177" fmla="*/ 3354969 w 9915525"/>
              <a:gd name="connsiteY1177" fmla="*/ 5698770 h 6819900"/>
              <a:gd name="connsiteX1178" fmla="*/ 3309784 w 9915525"/>
              <a:gd name="connsiteY1178" fmla="*/ 5664055 h 6819900"/>
              <a:gd name="connsiteX1179" fmla="*/ 3287225 w 9915525"/>
              <a:gd name="connsiteY1179" fmla="*/ 5623028 h 6819900"/>
              <a:gd name="connsiteX1180" fmla="*/ 3244590 w 9915525"/>
              <a:gd name="connsiteY1180" fmla="*/ 5563900 h 6819900"/>
              <a:gd name="connsiteX1181" fmla="*/ 3160003 w 9915525"/>
              <a:gd name="connsiteY1181" fmla="*/ 5519143 h 6819900"/>
              <a:gd name="connsiteX1182" fmla="*/ 3143334 w 9915525"/>
              <a:gd name="connsiteY1182" fmla="*/ 5511655 h 6819900"/>
              <a:gd name="connsiteX1183" fmla="*/ 3153652 w 9915525"/>
              <a:gd name="connsiteY1183" fmla="*/ 5483080 h 6819900"/>
              <a:gd name="connsiteX1184" fmla="*/ 3177465 w 9915525"/>
              <a:gd name="connsiteY1184" fmla="*/ 5458941 h 6819900"/>
              <a:gd name="connsiteX1185" fmla="*/ 3189371 w 9915525"/>
              <a:gd name="connsiteY1185" fmla="*/ 5449833 h 6819900"/>
              <a:gd name="connsiteX1186" fmla="*/ 3171676 w 9915525"/>
              <a:gd name="connsiteY1186" fmla="*/ 5428964 h 6819900"/>
              <a:gd name="connsiteX1187" fmla="*/ 3136721 w 9915525"/>
              <a:gd name="connsiteY1187" fmla="*/ 5360574 h 6819900"/>
              <a:gd name="connsiteX1188" fmla="*/ 3049897 w 9915525"/>
              <a:gd name="connsiteY1188" fmla="*/ 5279072 h 6819900"/>
              <a:gd name="connsiteX1189" fmla="*/ 3063552 w 9915525"/>
              <a:gd name="connsiteY1189" fmla="*/ 5340592 h 6819900"/>
              <a:gd name="connsiteX1190" fmla="*/ 3085427 w 9915525"/>
              <a:gd name="connsiteY1190" fmla="*/ 5422647 h 6819900"/>
              <a:gd name="connsiteX1191" fmla="*/ 3104090 w 9915525"/>
              <a:gd name="connsiteY1191" fmla="*/ 5497129 h 6819900"/>
              <a:gd name="connsiteX1192" fmla="*/ 3111614 w 9915525"/>
              <a:gd name="connsiteY1192" fmla="*/ 5530705 h 6819900"/>
              <a:gd name="connsiteX1193" fmla="*/ 3109874 w 9915525"/>
              <a:gd name="connsiteY1193" fmla="*/ 5556899 h 6819900"/>
              <a:gd name="connsiteX1194" fmla="*/ 3137625 w 9915525"/>
              <a:gd name="connsiteY1194" fmla="*/ 5586137 h 6819900"/>
              <a:gd name="connsiteX1195" fmla="*/ 3158415 w 9915525"/>
              <a:gd name="connsiteY1195" fmla="*/ 5621293 h 6819900"/>
              <a:gd name="connsiteX1196" fmla="*/ 3169063 w 9915525"/>
              <a:gd name="connsiteY1196" fmla="*/ 5659987 h 6819900"/>
              <a:gd name="connsiteX1197" fmla="*/ 3174003 w 9915525"/>
              <a:gd name="connsiteY1197" fmla="*/ 5708204 h 6819900"/>
              <a:gd name="connsiteX1198" fmla="*/ 3187168 w 9915525"/>
              <a:gd name="connsiteY1198" fmla="*/ 5761627 h 6819900"/>
              <a:gd name="connsiteX1199" fmla="*/ 3206040 w 9915525"/>
              <a:gd name="connsiteY1199" fmla="*/ 5784243 h 6819900"/>
              <a:gd name="connsiteX1200" fmla="*/ 3220990 w 9915525"/>
              <a:gd name="connsiteY1200" fmla="*/ 5807480 h 6819900"/>
              <a:gd name="connsiteX1201" fmla="*/ 3231955 w 9915525"/>
              <a:gd name="connsiteY1201" fmla="*/ 5835121 h 6819900"/>
              <a:gd name="connsiteX1202" fmla="*/ 3262788 w 9915525"/>
              <a:gd name="connsiteY1202" fmla="*/ 5873605 h 6819900"/>
              <a:gd name="connsiteX1203" fmla="*/ 3272715 w 9915525"/>
              <a:gd name="connsiteY1203" fmla="*/ 5906723 h 6819900"/>
              <a:gd name="connsiteX1204" fmla="*/ 3295337 w 9915525"/>
              <a:gd name="connsiteY1204" fmla="*/ 5954664 h 6819900"/>
              <a:gd name="connsiteX1205" fmla="*/ 3309624 w 9915525"/>
              <a:gd name="connsiteY1205" fmla="*/ 6021979 h 6819900"/>
              <a:gd name="connsiteX1206" fmla="*/ 3301290 w 9915525"/>
              <a:gd name="connsiteY1206" fmla="*/ 6017042 h 6819900"/>
              <a:gd name="connsiteX1207" fmla="*/ 3288035 w 9915525"/>
              <a:gd name="connsiteY1207" fmla="*/ 6006955 h 6819900"/>
              <a:gd name="connsiteX1208" fmla="*/ 3269298 w 9915525"/>
              <a:gd name="connsiteY1208" fmla="*/ 5985114 h 6819900"/>
              <a:gd name="connsiteX1209" fmla="*/ 3226965 w 9915525"/>
              <a:gd name="connsiteY1209" fmla="*/ 5947014 h 6819900"/>
              <a:gd name="connsiteX1210" fmla="*/ 3162754 w 9915525"/>
              <a:gd name="connsiteY1210" fmla="*/ 5951140 h 6819900"/>
              <a:gd name="connsiteX1211" fmla="*/ 3191217 w 9915525"/>
              <a:gd name="connsiteY1211" fmla="*/ 6003527 h 6819900"/>
              <a:gd name="connsiteX1212" fmla="*/ 3233979 w 9915525"/>
              <a:gd name="connsiteY1212" fmla="*/ 6035530 h 6819900"/>
              <a:gd name="connsiteX1213" fmla="*/ 3266785 w 9915525"/>
              <a:gd name="connsiteY1213" fmla="*/ 6087918 h 6819900"/>
              <a:gd name="connsiteX1214" fmla="*/ 3259784 w 9915525"/>
              <a:gd name="connsiteY1214" fmla="*/ 6099659 h 6819900"/>
              <a:gd name="connsiteX1215" fmla="*/ 3215565 w 9915525"/>
              <a:gd name="connsiteY1215" fmla="*/ 6146087 h 6819900"/>
              <a:gd name="connsiteX1216" fmla="*/ 3148298 w 9915525"/>
              <a:gd name="connsiteY1216" fmla="*/ 6198522 h 6819900"/>
              <a:gd name="connsiteX1217" fmla="*/ 3097325 w 9915525"/>
              <a:gd name="connsiteY1217" fmla="*/ 6221340 h 6819900"/>
              <a:gd name="connsiteX1218" fmla="*/ 3070755 w 9915525"/>
              <a:gd name="connsiteY1218" fmla="*/ 6245964 h 6819900"/>
              <a:gd name="connsiteX1219" fmla="*/ 3095535 w 9915525"/>
              <a:gd name="connsiteY1219" fmla="*/ 6267257 h 6819900"/>
              <a:gd name="connsiteX1220" fmla="*/ 3120315 w 9915525"/>
              <a:gd name="connsiteY1220" fmla="*/ 6297861 h 6819900"/>
              <a:gd name="connsiteX1221" fmla="*/ 3139365 w 9915525"/>
              <a:gd name="connsiteY1221" fmla="*/ 6319070 h 6819900"/>
              <a:gd name="connsiteX1222" fmla="*/ 3146509 w 9915525"/>
              <a:gd name="connsiteY1222" fmla="*/ 6359234 h 6819900"/>
              <a:gd name="connsiteX1223" fmla="*/ 3106669 w 9915525"/>
              <a:gd name="connsiteY1223" fmla="*/ 6323661 h 6819900"/>
              <a:gd name="connsiteX1224" fmla="*/ 3081573 w 9915525"/>
              <a:gd name="connsiteY1224" fmla="*/ 6302230 h 6819900"/>
              <a:gd name="connsiteX1225" fmla="*/ 3063165 w 9915525"/>
              <a:gd name="connsiteY1225" fmla="*/ 6285297 h 6819900"/>
              <a:gd name="connsiteX1226" fmla="*/ 3013159 w 9915525"/>
              <a:gd name="connsiteY1226" fmla="*/ 6233344 h 6819900"/>
              <a:gd name="connsiteX1227" fmla="*/ 3006015 w 9915525"/>
              <a:gd name="connsiteY1227" fmla="*/ 6221268 h 6819900"/>
              <a:gd name="connsiteX1228" fmla="*/ 2988574 w 9915525"/>
              <a:gd name="connsiteY1228" fmla="*/ 6206980 h 6819900"/>
              <a:gd name="connsiteX1229" fmla="*/ 2956491 w 9915525"/>
              <a:gd name="connsiteY1229" fmla="*/ 6132133 h 6819900"/>
              <a:gd name="connsiteX1230" fmla="*/ 2953386 w 9915525"/>
              <a:gd name="connsiteY1230" fmla="*/ 6092480 h 6819900"/>
              <a:gd name="connsiteX1231" fmla="*/ 2902989 w 9915525"/>
              <a:gd name="connsiteY1231" fmla="*/ 6114193 h 6819900"/>
              <a:gd name="connsiteX1232" fmla="*/ 2872018 w 9915525"/>
              <a:gd name="connsiteY1232" fmla="*/ 6142011 h 6819900"/>
              <a:gd name="connsiteX1233" fmla="*/ 2887989 w 9915525"/>
              <a:gd name="connsiteY1233" fmla="*/ 6207840 h 6819900"/>
              <a:gd name="connsiteX1234" fmla="*/ 2901240 w 9915525"/>
              <a:gd name="connsiteY1234" fmla="*/ 6235555 h 6819900"/>
              <a:gd name="connsiteX1235" fmla="*/ 2915527 w 9915525"/>
              <a:gd name="connsiteY1235" fmla="*/ 6264130 h 6819900"/>
              <a:gd name="connsiteX1236" fmla="*/ 2929815 w 9915525"/>
              <a:gd name="connsiteY1236" fmla="*/ 6298634 h 6819900"/>
              <a:gd name="connsiteX1237" fmla="*/ 2939340 w 9915525"/>
              <a:gd name="connsiteY1237" fmla="*/ 6321280 h 6819900"/>
              <a:gd name="connsiteX1238" fmla="*/ 2948865 w 9915525"/>
              <a:gd name="connsiteY1238" fmla="*/ 6335568 h 6819900"/>
              <a:gd name="connsiteX1239" fmla="*/ 2957079 w 9915525"/>
              <a:gd name="connsiteY1239" fmla="*/ 6349855 h 6819900"/>
              <a:gd name="connsiteX1240" fmla="*/ 2968502 w 9915525"/>
              <a:gd name="connsiteY1240" fmla="*/ 6467378 h 6819900"/>
              <a:gd name="connsiteX1241" fmla="*/ 2952277 w 9915525"/>
              <a:gd name="connsiteY1241" fmla="*/ 6458604 h 6819900"/>
              <a:gd name="connsiteX1242" fmla="*/ 2932914 w 9915525"/>
              <a:gd name="connsiteY1242" fmla="*/ 6432726 h 6819900"/>
              <a:gd name="connsiteX1243" fmla="*/ 2920290 w 9915525"/>
              <a:gd name="connsiteY1243" fmla="*/ 6407094 h 6819900"/>
              <a:gd name="connsiteX1244" fmla="*/ 2910765 w 9915525"/>
              <a:gd name="connsiteY1244" fmla="*/ 6383193 h 6819900"/>
              <a:gd name="connsiteX1245" fmla="*/ 2901240 w 9915525"/>
              <a:gd name="connsiteY1245" fmla="*/ 6360147 h 6819900"/>
              <a:gd name="connsiteX1246" fmla="*/ 2876880 w 9915525"/>
              <a:gd name="connsiteY1246" fmla="*/ 6307093 h 6819900"/>
              <a:gd name="connsiteX1247" fmla="*/ 2857531 w 9915525"/>
              <a:gd name="connsiteY1247" fmla="*/ 6258138 h 6819900"/>
              <a:gd name="connsiteX1248" fmla="*/ 2854005 w 9915525"/>
              <a:gd name="connsiteY1248" fmla="*/ 6245080 h 6819900"/>
              <a:gd name="connsiteX1249" fmla="*/ 2828659 w 9915525"/>
              <a:gd name="connsiteY1249" fmla="*/ 6206980 h 6819900"/>
              <a:gd name="connsiteX1250" fmla="*/ 2804157 w 9915525"/>
              <a:gd name="connsiteY1250" fmla="*/ 6168880 h 6819900"/>
              <a:gd name="connsiteX1251" fmla="*/ 2796465 w 9915525"/>
              <a:gd name="connsiteY1251" fmla="*/ 6155759 h 6819900"/>
              <a:gd name="connsiteX1252" fmla="*/ 2782177 w 9915525"/>
              <a:gd name="connsiteY1252" fmla="*/ 6130780 h 6819900"/>
              <a:gd name="connsiteX1253" fmla="*/ 2767725 w 9915525"/>
              <a:gd name="connsiteY1253" fmla="*/ 6093895 h 6819900"/>
              <a:gd name="connsiteX1254" fmla="*/ 2708359 w 9915525"/>
              <a:gd name="connsiteY1254" fmla="*/ 6023236 h 6819900"/>
              <a:gd name="connsiteX1255" fmla="*/ 2691690 w 9915525"/>
              <a:gd name="connsiteY1255" fmla="*/ 5998410 h 6819900"/>
              <a:gd name="connsiteX1256" fmla="*/ 2624335 w 9915525"/>
              <a:gd name="connsiteY1256" fmla="*/ 5949805 h 6819900"/>
              <a:gd name="connsiteX1257" fmla="*/ 2601357 w 9915525"/>
              <a:gd name="connsiteY1257" fmla="*/ 5911534 h 6819900"/>
              <a:gd name="connsiteX1258" fmla="*/ 2608127 w 9915525"/>
              <a:gd name="connsiteY1258" fmla="*/ 5858397 h 6819900"/>
              <a:gd name="connsiteX1259" fmla="*/ 2574635 w 9915525"/>
              <a:gd name="connsiteY1259" fmla="*/ 5818204 h 6819900"/>
              <a:gd name="connsiteX1260" fmla="*/ 2548815 w 9915525"/>
              <a:gd name="connsiteY1260" fmla="*/ 5848480 h 6819900"/>
              <a:gd name="connsiteX1261" fmla="*/ 2563102 w 9915525"/>
              <a:gd name="connsiteY1261" fmla="*/ 5896057 h 6819900"/>
              <a:gd name="connsiteX1262" fmla="*/ 2557703 w 9915525"/>
              <a:gd name="connsiteY1262" fmla="*/ 5940917 h 6819900"/>
              <a:gd name="connsiteX1263" fmla="*/ 2549344 w 9915525"/>
              <a:gd name="connsiteY1263" fmla="*/ 5974255 h 6819900"/>
              <a:gd name="connsiteX1264" fmla="*/ 2578083 w 9915525"/>
              <a:gd name="connsiteY1264" fmla="*/ 5987905 h 6819900"/>
              <a:gd name="connsiteX1265" fmla="*/ 2603110 w 9915525"/>
              <a:gd name="connsiteY1265" fmla="*/ 5999827 h 6819900"/>
              <a:gd name="connsiteX1266" fmla="*/ 2635408 w 9915525"/>
              <a:gd name="connsiteY1266" fmla="*/ 6024439 h 6819900"/>
              <a:gd name="connsiteX1267" fmla="*/ 2661399 w 9915525"/>
              <a:gd name="connsiteY1267" fmla="*/ 6071981 h 6819900"/>
              <a:gd name="connsiteX1268" fmla="*/ 2672607 w 9915525"/>
              <a:gd name="connsiteY1268" fmla="*/ 6110132 h 6819900"/>
              <a:gd name="connsiteX1269" fmla="*/ 2696622 w 9915525"/>
              <a:gd name="connsiteY1269" fmla="*/ 6127548 h 6819900"/>
              <a:gd name="connsiteX1270" fmla="*/ 2714709 w 9915525"/>
              <a:gd name="connsiteY1270" fmla="*/ 6214112 h 6819900"/>
              <a:gd name="connsiteX1271" fmla="*/ 2697523 w 9915525"/>
              <a:gd name="connsiteY1271" fmla="*/ 6230780 h 6819900"/>
              <a:gd name="connsiteX1272" fmla="*/ 2671647 w 9915525"/>
              <a:gd name="connsiteY1272" fmla="*/ 6272965 h 6819900"/>
              <a:gd name="connsiteX1273" fmla="*/ 2652196 w 9915525"/>
              <a:gd name="connsiteY1273" fmla="*/ 6306550 h 6819900"/>
              <a:gd name="connsiteX1274" fmla="*/ 2637752 w 9915525"/>
              <a:gd name="connsiteY1274" fmla="*/ 6315913 h 6819900"/>
              <a:gd name="connsiteX1275" fmla="*/ 2634431 w 9915525"/>
              <a:gd name="connsiteY1275" fmla="*/ 6325975 h 6819900"/>
              <a:gd name="connsiteX1276" fmla="*/ 2625015 w 9915525"/>
              <a:gd name="connsiteY1276" fmla="*/ 6335947 h 6819900"/>
              <a:gd name="connsiteX1277" fmla="*/ 2697877 w 9915525"/>
              <a:gd name="connsiteY1277" fmla="*/ 6407005 h 6819900"/>
              <a:gd name="connsiteX1278" fmla="*/ 2710029 w 9915525"/>
              <a:gd name="connsiteY1278" fmla="*/ 6418911 h 6819900"/>
              <a:gd name="connsiteX1279" fmla="*/ 2734552 w 9915525"/>
              <a:gd name="connsiteY1279" fmla="*/ 6454630 h 6819900"/>
              <a:gd name="connsiteX1280" fmla="*/ 2758365 w 9915525"/>
              <a:gd name="connsiteY1280" fmla="*/ 6469304 h 6819900"/>
              <a:gd name="connsiteX1281" fmla="*/ 2717884 w 9915525"/>
              <a:gd name="connsiteY1281" fmla="*/ 6481838 h 6819900"/>
              <a:gd name="connsiteX1282" fmla="*/ 2644065 w 9915525"/>
              <a:gd name="connsiteY1282" fmla="*/ 6446896 h 6819900"/>
              <a:gd name="connsiteX1283" fmla="*/ 2629690 w 9915525"/>
              <a:gd name="connsiteY1283" fmla="*/ 6419844 h 6819900"/>
              <a:gd name="connsiteX1284" fmla="*/ 2619891 w 9915525"/>
              <a:gd name="connsiteY1284" fmla="*/ 6398064 h 6819900"/>
              <a:gd name="connsiteX1285" fmla="*/ 2582730 w 9915525"/>
              <a:gd name="connsiteY1285" fmla="*/ 6345198 h 6819900"/>
              <a:gd name="connsiteX1286" fmla="*/ 2514043 w 9915525"/>
              <a:gd name="connsiteY1286" fmla="*/ 6306501 h 6819900"/>
              <a:gd name="connsiteX1287" fmla="*/ 2480000 w 9915525"/>
              <a:gd name="connsiteY1287" fmla="*/ 6324417 h 6819900"/>
              <a:gd name="connsiteX1288" fmla="*/ 2491086 w 9915525"/>
              <a:gd name="connsiteY1288" fmla="*/ 6399813 h 6819900"/>
              <a:gd name="connsiteX1289" fmla="*/ 2513039 w 9915525"/>
              <a:gd name="connsiteY1289" fmla="*/ 6438754 h 6819900"/>
              <a:gd name="connsiteX1290" fmla="*/ 2532668 w 9915525"/>
              <a:gd name="connsiteY1290" fmla="*/ 6483615 h 6819900"/>
              <a:gd name="connsiteX1291" fmla="*/ 2548815 w 9915525"/>
              <a:gd name="connsiteY1291" fmla="*/ 6515805 h 6819900"/>
              <a:gd name="connsiteX1292" fmla="*/ 2577390 w 9915525"/>
              <a:gd name="connsiteY1292" fmla="*/ 6553181 h 6819900"/>
              <a:gd name="connsiteX1293" fmla="*/ 2605965 w 9915525"/>
              <a:gd name="connsiteY1293" fmla="*/ 6584463 h 6819900"/>
              <a:gd name="connsiteX1294" fmla="*/ 2630818 w 9915525"/>
              <a:gd name="connsiteY1294" fmla="*/ 6617641 h 6819900"/>
              <a:gd name="connsiteX1295" fmla="*/ 2628814 w 9915525"/>
              <a:gd name="connsiteY1295" fmla="*/ 6660366 h 6819900"/>
              <a:gd name="connsiteX1296" fmla="*/ 2615490 w 9915525"/>
              <a:gd name="connsiteY1296" fmla="*/ 6664479 h 6819900"/>
              <a:gd name="connsiteX1297" fmla="*/ 2574310 w 9915525"/>
              <a:gd name="connsiteY1297" fmla="*/ 6666561 h 6819900"/>
              <a:gd name="connsiteX1298" fmla="*/ 2579528 w 9915525"/>
              <a:gd name="connsiteY1298" fmla="*/ 6201204 h 6819900"/>
              <a:gd name="connsiteX1299" fmla="*/ 2587992 w 9915525"/>
              <a:gd name="connsiteY1299" fmla="*/ 6168013 h 6819900"/>
              <a:gd name="connsiteX1300" fmla="*/ 2585644 w 9915525"/>
              <a:gd name="connsiteY1300" fmla="*/ 6159501 h 6819900"/>
              <a:gd name="connsiteX1301" fmla="*/ 2571185 w 9915525"/>
              <a:gd name="connsiteY1301" fmla="*/ 6216015 h 6819900"/>
              <a:gd name="connsiteX1302" fmla="*/ 2579528 w 9915525"/>
              <a:gd name="connsiteY1302" fmla="*/ 6201204 h 6819900"/>
              <a:gd name="connsiteX1303" fmla="*/ 2441659 w 9915525"/>
              <a:gd name="connsiteY1303" fmla="*/ 6190889 h 6819900"/>
              <a:gd name="connsiteX1304" fmla="*/ 2436896 w 9915525"/>
              <a:gd name="connsiteY1304" fmla="*/ 6137705 h 6819900"/>
              <a:gd name="connsiteX1305" fmla="*/ 2434624 w 9915525"/>
              <a:gd name="connsiteY1305" fmla="*/ 6134735 h 6819900"/>
              <a:gd name="connsiteX1306" fmla="*/ 2419123 w 9915525"/>
              <a:gd name="connsiteY1306" fmla="*/ 6183724 h 6819900"/>
              <a:gd name="connsiteX1307" fmla="*/ 2441360 w 9915525"/>
              <a:gd name="connsiteY1307" fmla="*/ 6196351 h 6819900"/>
              <a:gd name="connsiteX1308" fmla="*/ 2441659 w 9915525"/>
              <a:gd name="connsiteY1308" fmla="*/ 6190889 h 6819900"/>
              <a:gd name="connsiteX1309" fmla="*/ 3133711 w 9915525"/>
              <a:gd name="connsiteY1309" fmla="*/ 6157912 h 6819900"/>
              <a:gd name="connsiteX1310" fmla="*/ 3183791 w 9915525"/>
              <a:gd name="connsiteY1310" fmla="*/ 6153953 h 6819900"/>
              <a:gd name="connsiteX1311" fmla="*/ 3178730 w 9915525"/>
              <a:gd name="connsiteY1311" fmla="*/ 6128235 h 6819900"/>
              <a:gd name="connsiteX1312" fmla="*/ 3167940 w 9915525"/>
              <a:gd name="connsiteY1312" fmla="*/ 6100207 h 6819900"/>
              <a:gd name="connsiteX1313" fmla="*/ 3148890 w 9915525"/>
              <a:gd name="connsiteY1313" fmla="*/ 6066658 h 6819900"/>
              <a:gd name="connsiteX1314" fmla="*/ 3129840 w 9915525"/>
              <a:gd name="connsiteY1314" fmla="*/ 6038083 h 6819900"/>
              <a:gd name="connsiteX1315" fmla="*/ 3111278 w 9915525"/>
              <a:gd name="connsiteY1315" fmla="*/ 6009925 h 6819900"/>
              <a:gd name="connsiteX1316" fmla="*/ 3096927 w 9915525"/>
              <a:gd name="connsiteY1316" fmla="*/ 5987218 h 6819900"/>
              <a:gd name="connsiteX1317" fmla="*/ 3051397 w 9915525"/>
              <a:gd name="connsiteY1317" fmla="*/ 5897761 h 6819900"/>
              <a:gd name="connsiteX1318" fmla="*/ 3014014 w 9915525"/>
              <a:gd name="connsiteY1318" fmla="*/ 5901887 h 6819900"/>
              <a:gd name="connsiteX1319" fmla="*/ 2977440 w 9915525"/>
              <a:gd name="connsiteY1319" fmla="*/ 5911102 h 6819900"/>
              <a:gd name="connsiteX1320" fmla="*/ 2946484 w 9915525"/>
              <a:gd name="connsiteY1320" fmla="*/ 5903958 h 6819900"/>
              <a:gd name="connsiteX1321" fmla="*/ 2915528 w 9915525"/>
              <a:gd name="connsiteY1321" fmla="*/ 5930326 h 6819900"/>
              <a:gd name="connsiteX1322" fmla="*/ 2939340 w 9915525"/>
              <a:gd name="connsiteY1322" fmla="*/ 5959284 h 6819900"/>
              <a:gd name="connsiteX1323" fmla="*/ 2971947 w 9915525"/>
              <a:gd name="connsiteY1323" fmla="*/ 6000076 h 6819900"/>
              <a:gd name="connsiteX1324" fmla="*/ 3035436 w 9915525"/>
              <a:gd name="connsiteY1324" fmla="*/ 6024884 h 6819900"/>
              <a:gd name="connsiteX1325" fmla="*/ 3058173 w 9915525"/>
              <a:gd name="connsiteY1325" fmla="*/ 6042230 h 6819900"/>
              <a:gd name="connsiteX1326" fmla="*/ 3078958 w 9915525"/>
              <a:gd name="connsiteY1326" fmla="*/ 6157397 h 6819900"/>
              <a:gd name="connsiteX1327" fmla="*/ 3115121 w 9915525"/>
              <a:gd name="connsiteY1327" fmla="*/ 6163097 h 6819900"/>
              <a:gd name="connsiteX1328" fmla="*/ 3133711 w 9915525"/>
              <a:gd name="connsiteY1328" fmla="*/ 6157912 h 6819900"/>
              <a:gd name="connsiteX1329" fmla="*/ 2985179 w 9915525"/>
              <a:gd name="connsiteY1329" fmla="*/ 5933774 h 6819900"/>
              <a:gd name="connsiteX1330" fmla="*/ 3003435 w 9915525"/>
              <a:gd name="connsiteY1330" fmla="*/ 5934525 h 6819900"/>
              <a:gd name="connsiteX1331" fmla="*/ 2990934 w 9915525"/>
              <a:gd name="connsiteY1331" fmla="*/ 5939528 h 6819900"/>
              <a:gd name="connsiteX1332" fmla="*/ 2985179 w 9915525"/>
              <a:gd name="connsiteY1332" fmla="*/ 5933773 h 6819900"/>
              <a:gd name="connsiteX1333" fmla="*/ 2862877 w 9915525"/>
              <a:gd name="connsiteY1333" fmla="*/ 5787388 h 6819900"/>
              <a:gd name="connsiteX1334" fmla="*/ 2876104 w 9915525"/>
              <a:gd name="connsiteY1334" fmla="*/ 5770908 h 6819900"/>
              <a:gd name="connsiteX1335" fmla="*/ 2895627 w 9915525"/>
              <a:gd name="connsiteY1335" fmla="*/ 5767454 h 6819900"/>
              <a:gd name="connsiteX1336" fmla="*/ 2847488 w 9915525"/>
              <a:gd name="connsiteY1336" fmla="*/ 5773714 h 6819900"/>
              <a:gd name="connsiteX1337" fmla="*/ 2853907 w 9915525"/>
              <a:gd name="connsiteY1337" fmla="*/ 5802519 h 6819900"/>
              <a:gd name="connsiteX1338" fmla="*/ 2862877 w 9915525"/>
              <a:gd name="connsiteY1338" fmla="*/ 5787388 h 6819900"/>
              <a:gd name="connsiteX1339" fmla="*/ 3907688 w 9915525"/>
              <a:gd name="connsiteY1339" fmla="*/ 5721108 h 6819900"/>
              <a:gd name="connsiteX1340" fmla="*/ 3904721 w 9915525"/>
              <a:gd name="connsiteY1340" fmla="*/ 5718238 h 6819900"/>
              <a:gd name="connsiteX1341" fmla="*/ 3884111 w 9915525"/>
              <a:gd name="connsiteY1341" fmla="*/ 5743885 h 6819900"/>
              <a:gd name="connsiteX1342" fmla="*/ 3887078 w 9915525"/>
              <a:gd name="connsiteY1342" fmla="*/ 5746755 h 6819900"/>
              <a:gd name="connsiteX1343" fmla="*/ 3907688 w 9915525"/>
              <a:gd name="connsiteY1343" fmla="*/ 5721108 h 6819900"/>
              <a:gd name="connsiteX1344" fmla="*/ 4491915 w 9915525"/>
              <a:gd name="connsiteY1344" fmla="*/ 5742546 h 6819900"/>
              <a:gd name="connsiteX1345" fmla="*/ 4472865 w 9915525"/>
              <a:gd name="connsiteY1345" fmla="*/ 5723415 h 6819900"/>
              <a:gd name="connsiteX1346" fmla="*/ 4453815 w 9915525"/>
              <a:gd name="connsiteY1346" fmla="*/ 5726449 h 6819900"/>
              <a:gd name="connsiteX1347" fmla="*/ 4463340 w 9915525"/>
              <a:gd name="connsiteY1347" fmla="*/ 5735493 h 6819900"/>
              <a:gd name="connsiteX1348" fmla="*/ 4472865 w 9915525"/>
              <a:gd name="connsiteY1348" fmla="*/ 5739693 h 6819900"/>
              <a:gd name="connsiteX1349" fmla="*/ 4482390 w 9915525"/>
              <a:gd name="connsiteY1349" fmla="*/ 5749780 h 6819900"/>
              <a:gd name="connsiteX1350" fmla="*/ 4491915 w 9915525"/>
              <a:gd name="connsiteY1350" fmla="*/ 5742546 h 6819900"/>
              <a:gd name="connsiteX1351" fmla="*/ 4414361 w 9915525"/>
              <a:gd name="connsiteY1351" fmla="*/ 5716327 h 6819900"/>
              <a:gd name="connsiteX1352" fmla="*/ 4402455 w 9915525"/>
              <a:gd name="connsiteY1352" fmla="*/ 5714055 h 6819900"/>
              <a:gd name="connsiteX1353" fmla="*/ 4399047 w 9915525"/>
              <a:gd name="connsiteY1353" fmla="*/ 5737879 h 6819900"/>
              <a:gd name="connsiteX1354" fmla="*/ 4414361 w 9915525"/>
              <a:gd name="connsiteY1354" fmla="*/ 5716327 h 6819900"/>
              <a:gd name="connsiteX1355" fmla="*/ 4394869 w 9915525"/>
              <a:gd name="connsiteY1355" fmla="*/ 5689000 h 6819900"/>
              <a:gd name="connsiteX1356" fmla="*/ 4392012 w 9915525"/>
              <a:gd name="connsiteY1356" fmla="*/ 5686143 h 6819900"/>
              <a:gd name="connsiteX1357" fmla="*/ 4372045 w 9915525"/>
              <a:gd name="connsiteY1357" fmla="*/ 5702264 h 6819900"/>
              <a:gd name="connsiteX1358" fmla="*/ 4374902 w 9915525"/>
              <a:gd name="connsiteY1358" fmla="*/ 5705122 h 6819900"/>
              <a:gd name="connsiteX1359" fmla="*/ 4394869 w 9915525"/>
              <a:gd name="connsiteY1359" fmla="*/ 5689000 h 6819900"/>
              <a:gd name="connsiteX1360" fmla="*/ 3901365 w 9915525"/>
              <a:gd name="connsiteY1360" fmla="*/ 5670388 h 6819900"/>
              <a:gd name="connsiteX1361" fmla="*/ 3861360 w 9915525"/>
              <a:gd name="connsiteY1361" fmla="*/ 5635480 h 6819900"/>
              <a:gd name="connsiteX1362" fmla="*/ 3854140 w 9915525"/>
              <a:gd name="connsiteY1362" fmla="*/ 5683853 h 6819900"/>
              <a:gd name="connsiteX1363" fmla="*/ 3882715 w 9915525"/>
              <a:gd name="connsiteY1363" fmla="*/ 5692416 h 6819900"/>
              <a:gd name="connsiteX1364" fmla="*/ 3901365 w 9915525"/>
              <a:gd name="connsiteY1364" fmla="*/ 5670388 h 6819900"/>
              <a:gd name="connsiteX1365" fmla="*/ 4563341 w 9915525"/>
              <a:gd name="connsiteY1365" fmla="*/ 5690902 h 6819900"/>
              <a:gd name="connsiteX1366" fmla="*/ 4558590 w 9915525"/>
              <a:gd name="connsiteY1366" fmla="*/ 5636949 h 6819900"/>
              <a:gd name="connsiteX1367" fmla="*/ 4522393 w 9915525"/>
              <a:gd name="connsiteY1367" fmla="*/ 5623480 h 6819900"/>
              <a:gd name="connsiteX1368" fmla="*/ 4495221 w 9915525"/>
              <a:gd name="connsiteY1368" fmla="*/ 5628093 h 6819900"/>
              <a:gd name="connsiteX1369" fmla="*/ 4511607 w 9915525"/>
              <a:gd name="connsiteY1369" fmla="*/ 5683105 h 6819900"/>
              <a:gd name="connsiteX1370" fmla="*/ 4530015 w 9915525"/>
              <a:gd name="connsiteY1370" fmla="*/ 5692630 h 6819900"/>
              <a:gd name="connsiteX1371" fmla="*/ 4563341 w 9915525"/>
              <a:gd name="connsiteY1371" fmla="*/ 5690902 h 6819900"/>
              <a:gd name="connsiteX1372" fmla="*/ 8290395 w 9915525"/>
              <a:gd name="connsiteY1372" fmla="*/ 5639509 h 6819900"/>
              <a:gd name="connsiteX1373" fmla="*/ 8261324 w 9915525"/>
              <a:gd name="connsiteY1373" fmla="*/ 5526960 h 6819900"/>
              <a:gd name="connsiteX1374" fmla="*/ 8223623 w 9915525"/>
              <a:gd name="connsiteY1374" fmla="*/ 5538088 h 6819900"/>
              <a:gd name="connsiteX1375" fmla="*/ 8214289 w 9915525"/>
              <a:gd name="connsiteY1375" fmla="*/ 5578825 h 6819900"/>
              <a:gd name="connsiteX1376" fmla="*/ 8220714 w 9915525"/>
              <a:gd name="connsiteY1376" fmla="*/ 5607293 h 6819900"/>
              <a:gd name="connsiteX1377" fmla="*/ 8225153 w 9915525"/>
              <a:gd name="connsiteY1377" fmla="*/ 5616430 h 6819900"/>
              <a:gd name="connsiteX1378" fmla="*/ 8235240 w 9915525"/>
              <a:gd name="connsiteY1378" fmla="*/ 5627538 h 6819900"/>
              <a:gd name="connsiteX1379" fmla="*/ 8278103 w 9915525"/>
              <a:gd name="connsiteY1379" fmla="*/ 5669859 h 6819900"/>
              <a:gd name="connsiteX1380" fmla="*/ 8290395 w 9915525"/>
              <a:gd name="connsiteY1380" fmla="*/ 5639509 h 6819900"/>
              <a:gd name="connsiteX1381" fmla="*/ 4962275 w 9915525"/>
              <a:gd name="connsiteY1381" fmla="*/ 5639748 h 6819900"/>
              <a:gd name="connsiteX1382" fmla="*/ 4958531 w 9915525"/>
              <a:gd name="connsiteY1382" fmla="*/ 5630786 h 6819900"/>
              <a:gd name="connsiteX1383" fmla="*/ 4949115 w 9915525"/>
              <a:gd name="connsiteY1383" fmla="*/ 5645568 h 6819900"/>
              <a:gd name="connsiteX1384" fmla="*/ 4962275 w 9915525"/>
              <a:gd name="connsiteY1384" fmla="*/ 5639748 h 6819900"/>
              <a:gd name="connsiteX1385" fmla="*/ 4047294 w 9915525"/>
              <a:gd name="connsiteY1385" fmla="*/ 5586487 h 6819900"/>
              <a:gd name="connsiteX1386" fmla="*/ 4041171 w 9915525"/>
              <a:gd name="connsiteY1386" fmla="*/ 5554851 h 6819900"/>
              <a:gd name="connsiteX1387" fmla="*/ 4025190 w 9915525"/>
              <a:gd name="connsiteY1387" fmla="*/ 5525262 h 6819900"/>
              <a:gd name="connsiteX1388" fmla="*/ 4014646 w 9915525"/>
              <a:gd name="connsiteY1388" fmla="*/ 5511655 h 6819900"/>
              <a:gd name="connsiteX1389" fmla="*/ 4009723 w 9915525"/>
              <a:gd name="connsiteY1389" fmla="*/ 5497007 h 6819900"/>
              <a:gd name="connsiteX1390" fmla="*/ 4002340 w 9915525"/>
              <a:gd name="connsiteY1390" fmla="*/ 5477369 h 6819900"/>
              <a:gd name="connsiteX1391" fmla="*/ 3983595 w 9915525"/>
              <a:gd name="connsiteY1391" fmla="*/ 5436474 h 6819900"/>
              <a:gd name="connsiteX1392" fmla="*/ 3923505 w 9915525"/>
              <a:gd name="connsiteY1392" fmla="*/ 5370419 h 6819900"/>
              <a:gd name="connsiteX1393" fmla="*/ 3937451 w 9915525"/>
              <a:gd name="connsiteY1393" fmla="*/ 5559328 h 6819900"/>
              <a:gd name="connsiteX1394" fmla="*/ 3982328 w 9915525"/>
              <a:gd name="connsiteY1394" fmla="*/ 5582936 h 6819900"/>
              <a:gd name="connsiteX1395" fmla="*/ 4047294 w 9915525"/>
              <a:gd name="connsiteY1395" fmla="*/ 5586487 h 6819900"/>
              <a:gd name="connsiteX1396" fmla="*/ 4964600 w 9915525"/>
              <a:gd name="connsiteY1396" fmla="*/ 5573254 h 6819900"/>
              <a:gd name="connsiteX1397" fmla="*/ 4942271 w 9915525"/>
              <a:gd name="connsiteY1397" fmla="*/ 5559584 h 6819900"/>
              <a:gd name="connsiteX1398" fmla="*/ 4941971 w 9915525"/>
              <a:gd name="connsiteY1398" fmla="*/ 5572540 h 6819900"/>
              <a:gd name="connsiteX1399" fmla="*/ 4959392 w 9915525"/>
              <a:gd name="connsiteY1399" fmla="*/ 5598431 h 6819900"/>
              <a:gd name="connsiteX1400" fmla="*/ 4965053 w 9915525"/>
              <a:gd name="connsiteY1400" fmla="*/ 5599447 h 6819900"/>
              <a:gd name="connsiteX1401" fmla="*/ 4964600 w 9915525"/>
              <a:gd name="connsiteY1401" fmla="*/ 5573254 h 6819900"/>
              <a:gd name="connsiteX1402" fmla="*/ 4520490 w 9915525"/>
              <a:gd name="connsiteY1402" fmla="*/ 5496805 h 6819900"/>
              <a:gd name="connsiteX1403" fmla="*/ 4531251 w 9915525"/>
              <a:gd name="connsiteY1403" fmla="*/ 5488607 h 6819900"/>
              <a:gd name="connsiteX1404" fmla="*/ 4537714 w 9915525"/>
              <a:gd name="connsiteY1404" fmla="*/ 5486787 h 6819900"/>
              <a:gd name="connsiteX1405" fmla="*/ 4515807 w 9915525"/>
              <a:gd name="connsiteY1405" fmla="*/ 5437386 h 6819900"/>
              <a:gd name="connsiteX1406" fmla="*/ 4478387 w 9915525"/>
              <a:gd name="connsiteY1406" fmla="*/ 5399286 h 6819900"/>
              <a:gd name="connsiteX1407" fmla="*/ 4473844 w 9915525"/>
              <a:gd name="connsiteY1407" fmla="*/ 5488885 h 6819900"/>
              <a:gd name="connsiteX1408" fmla="*/ 4520490 w 9915525"/>
              <a:gd name="connsiteY1408" fmla="*/ 5496805 h 6819900"/>
              <a:gd name="connsiteX1409" fmla="*/ 3822029 w 9915525"/>
              <a:gd name="connsiteY1409" fmla="*/ 5487577 h 6819900"/>
              <a:gd name="connsiteX1410" fmla="*/ 3790661 w 9915525"/>
              <a:gd name="connsiteY1410" fmla="*/ 5444980 h 6819900"/>
              <a:gd name="connsiteX1411" fmla="*/ 3768015 w 9915525"/>
              <a:gd name="connsiteY1411" fmla="*/ 5467205 h 6819900"/>
              <a:gd name="connsiteX1412" fmla="*/ 3822029 w 9915525"/>
              <a:gd name="connsiteY1412" fmla="*/ 5487577 h 6819900"/>
              <a:gd name="connsiteX1413" fmla="*/ 4715753 w 9915525"/>
              <a:gd name="connsiteY1413" fmla="*/ 5436493 h 6819900"/>
              <a:gd name="connsiteX1414" fmla="*/ 4698813 w 9915525"/>
              <a:gd name="connsiteY1414" fmla="*/ 5384106 h 6819900"/>
              <a:gd name="connsiteX1415" fmla="*/ 4663511 w 9915525"/>
              <a:gd name="connsiteY1415" fmla="*/ 5436249 h 6819900"/>
              <a:gd name="connsiteX1416" fmla="*/ 4696311 w 9915525"/>
              <a:gd name="connsiteY1416" fmla="*/ 5481101 h 6819900"/>
              <a:gd name="connsiteX1417" fmla="*/ 4715753 w 9915525"/>
              <a:gd name="connsiteY1417" fmla="*/ 5436493 h 6819900"/>
              <a:gd name="connsiteX1418" fmla="*/ 4611823 w 9915525"/>
              <a:gd name="connsiteY1418" fmla="*/ 5449764 h 6819900"/>
              <a:gd name="connsiteX1419" fmla="*/ 4587165 w 9915525"/>
              <a:gd name="connsiteY1419" fmla="*/ 5397355 h 6819900"/>
              <a:gd name="connsiteX1420" fmla="*/ 4562507 w 9915525"/>
              <a:gd name="connsiteY1420" fmla="*/ 5449764 h 6819900"/>
              <a:gd name="connsiteX1421" fmla="*/ 4587165 w 9915525"/>
              <a:gd name="connsiteY1421" fmla="*/ 5473555 h 6819900"/>
              <a:gd name="connsiteX1422" fmla="*/ 4611823 w 9915525"/>
              <a:gd name="connsiteY1422" fmla="*/ 5449764 h 6819900"/>
              <a:gd name="connsiteX1423" fmla="*/ 7515084 w 9915525"/>
              <a:gd name="connsiteY1423" fmla="*/ 5439439 h 6819900"/>
              <a:gd name="connsiteX1424" fmla="*/ 7512571 w 9915525"/>
              <a:gd name="connsiteY1424" fmla="*/ 5378305 h 6819900"/>
              <a:gd name="connsiteX1425" fmla="*/ 7497810 w 9915525"/>
              <a:gd name="connsiteY1425" fmla="*/ 5321155 h 6819900"/>
              <a:gd name="connsiteX1426" fmla="*/ 7483284 w 9915525"/>
              <a:gd name="connsiteY1426" fmla="*/ 5264005 h 6819900"/>
              <a:gd name="connsiteX1427" fmla="*/ 7468478 w 9915525"/>
              <a:gd name="connsiteY1427" fmla="*/ 5187805 h 6819900"/>
              <a:gd name="connsiteX1428" fmla="*/ 7453199 w 9915525"/>
              <a:gd name="connsiteY1428" fmla="*/ 5111605 h 6819900"/>
              <a:gd name="connsiteX1429" fmla="*/ 7444665 w 9915525"/>
              <a:gd name="connsiteY1429" fmla="*/ 5084196 h 6819900"/>
              <a:gd name="connsiteX1430" fmla="*/ 7430848 w 9915525"/>
              <a:gd name="connsiteY1430" fmla="*/ 5045321 h 6819900"/>
              <a:gd name="connsiteX1431" fmla="*/ 7414180 w 9915525"/>
              <a:gd name="connsiteY1431" fmla="*/ 4985605 h 6819900"/>
              <a:gd name="connsiteX1432" fmla="*/ 7394388 w 9915525"/>
              <a:gd name="connsiteY1432" fmla="*/ 4926849 h 6819900"/>
              <a:gd name="connsiteX1433" fmla="*/ 7368340 w 9915525"/>
              <a:gd name="connsiteY1433" fmla="*/ 4930630 h 6819900"/>
              <a:gd name="connsiteX1434" fmla="*/ 7369211 w 9915525"/>
              <a:gd name="connsiteY1434" fmla="*/ 5056291 h 6819900"/>
              <a:gd name="connsiteX1435" fmla="*/ 7381117 w 9915525"/>
              <a:gd name="connsiteY1435" fmla="*/ 5092803 h 6819900"/>
              <a:gd name="connsiteX1436" fmla="*/ 7355322 w 9915525"/>
              <a:gd name="connsiteY1436" fmla="*/ 5129026 h 6819900"/>
              <a:gd name="connsiteX1437" fmla="*/ 7333528 w 9915525"/>
              <a:gd name="connsiteY1437" fmla="*/ 5179757 h 6819900"/>
              <a:gd name="connsiteX1438" fmla="*/ 7363340 w 9915525"/>
              <a:gd name="connsiteY1438" fmla="*/ 5246371 h 6819900"/>
              <a:gd name="connsiteX1439" fmla="*/ 7387516 w 9915525"/>
              <a:gd name="connsiteY1439" fmla="*/ 5283184 h 6819900"/>
              <a:gd name="connsiteX1440" fmla="*/ 7397041 w 9915525"/>
              <a:gd name="connsiteY1440" fmla="*/ 5306868 h 6819900"/>
              <a:gd name="connsiteX1441" fmla="*/ 7406566 w 9915525"/>
              <a:gd name="connsiteY1441" fmla="*/ 5330600 h 6819900"/>
              <a:gd name="connsiteX1442" fmla="*/ 7425616 w 9915525"/>
              <a:gd name="connsiteY1442" fmla="*/ 5354493 h 6819900"/>
              <a:gd name="connsiteX1443" fmla="*/ 7444666 w 9915525"/>
              <a:gd name="connsiteY1443" fmla="*/ 5378947 h 6819900"/>
              <a:gd name="connsiteX1444" fmla="*/ 7454191 w 9915525"/>
              <a:gd name="connsiteY1444" fmla="*/ 5397355 h 6819900"/>
              <a:gd name="connsiteX1445" fmla="*/ 7463716 w 9915525"/>
              <a:gd name="connsiteY1445" fmla="*/ 5419580 h 6819900"/>
              <a:gd name="connsiteX1446" fmla="*/ 7470066 w 9915525"/>
              <a:gd name="connsiteY1446" fmla="*/ 5448155 h 6819900"/>
              <a:gd name="connsiteX1447" fmla="*/ 7515084 w 9915525"/>
              <a:gd name="connsiteY1447" fmla="*/ 5439439 h 6819900"/>
              <a:gd name="connsiteX1448" fmla="*/ 4825290 w 9915525"/>
              <a:gd name="connsiteY1448" fmla="*/ 5435455 h 6819900"/>
              <a:gd name="connsiteX1449" fmla="*/ 4811003 w 9915525"/>
              <a:gd name="connsiteY1449" fmla="*/ 5425930 h 6819900"/>
              <a:gd name="connsiteX1450" fmla="*/ 4796715 w 9915525"/>
              <a:gd name="connsiteY1450" fmla="*/ 5435455 h 6819900"/>
              <a:gd name="connsiteX1451" fmla="*/ 4811003 w 9915525"/>
              <a:gd name="connsiteY1451" fmla="*/ 5444980 h 6819900"/>
              <a:gd name="connsiteX1452" fmla="*/ 4825290 w 9915525"/>
              <a:gd name="connsiteY1452" fmla="*/ 5435455 h 6819900"/>
              <a:gd name="connsiteX1453" fmla="*/ 5533833 w 9915525"/>
              <a:gd name="connsiteY1453" fmla="*/ 5375924 h 6819900"/>
              <a:gd name="connsiteX1454" fmla="*/ 5501565 w 9915525"/>
              <a:gd name="connsiteY1454" fmla="*/ 5325918 h 6819900"/>
              <a:gd name="connsiteX1455" fmla="*/ 5478780 w 9915525"/>
              <a:gd name="connsiteY1455" fmla="*/ 5376924 h 6819900"/>
              <a:gd name="connsiteX1456" fmla="*/ 5533833 w 9915525"/>
              <a:gd name="connsiteY1456" fmla="*/ 5375924 h 6819900"/>
              <a:gd name="connsiteX1457" fmla="*/ 3298272 w 9915525"/>
              <a:gd name="connsiteY1457" fmla="*/ 5347944 h 6819900"/>
              <a:gd name="connsiteX1458" fmla="*/ 3292517 w 9915525"/>
              <a:gd name="connsiteY1458" fmla="*/ 5353699 h 6819900"/>
              <a:gd name="connsiteX1459" fmla="*/ 3297520 w 9915525"/>
              <a:gd name="connsiteY1459" fmla="*/ 5366201 h 6819900"/>
              <a:gd name="connsiteX1460" fmla="*/ 3298271 w 9915525"/>
              <a:gd name="connsiteY1460" fmla="*/ 5347944 h 6819900"/>
              <a:gd name="connsiteX1461" fmla="*/ 3910890 w 9915525"/>
              <a:gd name="connsiteY1461" fmla="*/ 5335443 h 6819900"/>
              <a:gd name="connsiteX1462" fmla="*/ 3910890 w 9915525"/>
              <a:gd name="connsiteY1462" fmla="*/ 5306868 h 6819900"/>
              <a:gd name="connsiteX1463" fmla="*/ 3887078 w 9915525"/>
              <a:gd name="connsiteY1463" fmla="*/ 5292580 h 6819900"/>
              <a:gd name="connsiteX1464" fmla="*/ 3863265 w 9915525"/>
              <a:gd name="connsiteY1464" fmla="*/ 5306868 h 6819900"/>
              <a:gd name="connsiteX1465" fmla="*/ 3863265 w 9915525"/>
              <a:gd name="connsiteY1465" fmla="*/ 5335443 h 6819900"/>
              <a:gd name="connsiteX1466" fmla="*/ 3887078 w 9915525"/>
              <a:gd name="connsiteY1466" fmla="*/ 5349730 h 6819900"/>
              <a:gd name="connsiteX1467" fmla="*/ 3910890 w 9915525"/>
              <a:gd name="connsiteY1467" fmla="*/ 5335443 h 6819900"/>
              <a:gd name="connsiteX1468" fmla="*/ 3892592 w 9915525"/>
              <a:gd name="connsiteY1468" fmla="*/ 5325124 h 6819900"/>
              <a:gd name="connsiteX1469" fmla="*/ 3898347 w 9915525"/>
              <a:gd name="connsiteY1469" fmla="*/ 5319369 h 6819900"/>
              <a:gd name="connsiteX1470" fmla="*/ 3897595 w 9915525"/>
              <a:gd name="connsiteY1470" fmla="*/ 5337626 h 6819900"/>
              <a:gd name="connsiteX1471" fmla="*/ 3892592 w 9915525"/>
              <a:gd name="connsiteY1471" fmla="*/ 5325124 h 6819900"/>
              <a:gd name="connsiteX1472" fmla="*/ 9575685 w 9915525"/>
              <a:gd name="connsiteY1472" fmla="*/ 5343975 h 6819900"/>
              <a:gd name="connsiteX1473" fmla="*/ 9557429 w 9915525"/>
              <a:gd name="connsiteY1473" fmla="*/ 5343224 h 6819900"/>
              <a:gd name="connsiteX1474" fmla="*/ 9563184 w 9915525"/>
              <a:gd name="connsiteY1474" fmla="*/ 5348978 h 6819900"/>
              <a:gd name="connsiteX1475" fmla="*/ 9575685 w 9915525"/>
              <a:gd name="connsiteY1475" fmla="*/ 5343976 h 6819900"/>
              <a:gd name="connsiteX1476" fmla="*/ 6995085 w 9915525"/>
              <a:gd name="connsiteY1476" fmla="*/ 5290675 h 6819900"/>
              <a:gd name="connsiteX1477" fmla="*/ 6996990 w 9915525"/>
              <a:gd name="connsiteY1477" fmla="*/ 5244955 h 6819900"/>
              <a:gd name="connsiteX1478" fmla="*/ 7006515 w 9915525"/>
              <a:gd name="connsiteY1478" fmla="*/ 5213620 h 6819900"/>
              <a:gd name="connsiteX1479" fmla="*/ 7016185 w 9915525"/>
              <a:gd name="connsiteY1479" fmla="*/ 5168755 h 6819900"/>
              <a:gd name="connsiteX1480" fmla="*/ 6986480 w 9915525"/>
              <a:gd name="connsiteY1480" fmla="*/ 5167252 h 6819900"/>
              <a:gd name="connsiteX1481" fmla="*/ 6958853 w 9915525"/>
              <a:gd name="connsiteY1481" fmla="*/ 5168696 h 6819900"/>
              <a:gd name="connsiteX1482" fmla="*/ 6917437 w 9915525"/>
              <a:gd name="connsiteY1482" fmla="*/ 5188067 h 6819900"/>
              <a:gd name="connsiteX1483" fmla="*/ 6943679 w 9915525"/>
              <a:gd name="connsiteY1483" fmla="*/ 5285436 h 6819900"/>
              <a:gd name="connsiteX1484" fmla="*/ 6995085 w 9915525"/>
              <a:gd name="connsiteY1484" fmla="*/ 5290675 h 6819900"/>
              <a:gd name="connsiteX1485" fmla="*/ 9377735 w 9915525"/>
              <a:gd name="connsiteY1485" fmla="*/ 5193176 h 6819900"/>
              <a:gd name="connsiteX1486" fmla="*/ 9358855 w 9915525"/>
              <a:gd name="connsiteY1486" fmla="*/ 5140180 h 6819900"/>
              <a:gd name="connsiteX1487" fmla="*/ 9349665 w 9915525"/>
              <a:gd name="connsiteY1487" fmla="*/ 5112384 h 6819900"/>
              <a:gd name="connsiteX1488" fmla="*/ 9321090 w 9915525"/>
              <a:gd name="connsiteY1488" fmla="*/ 5054455 h 6819900"/>
              <a:gd name="connsiteX1489" fmla="*/ 9298296 w 9915525"/>
              <a:gd name="connsiteY1489" fmla="*/ 5069522 h 6819900"/>
              <a:gd name="connsiteX1490" fmla="*/ 9301673 w 9915525"/>
              <a:gd name="connsiteY1490" fmla="*/ 5130655 h 6819900"/>
              <a:gd name="connsiteX1491" fmla="*/ 9321090 w 9915525"/>
              <a:gd name="connsiteY1491" fmla="*/ 5168755 h 6819900"/>
              <a:gd name="connsiteX1492" fmla="*/ 9377735 w 9915525"/>
              <a:gd name="connsiteY1492" fmla="*/ 5193176 h 6819900"/>
              <a:gd name="connsiteX1493" fmla="*/ 9135528 w 9915525"/>
              <a:gd name="connsiteY1493" fmla="*/ 5168202 h 6819900"/>
              <a:gd name="connsiteX1494" fmla="*/ 9121204 w 9915525"/>
              <a:gd name="connsiteY1494" fmla="*/ 5054455 h 6819900"/>
              <a:gd name="connsiteX1495" fmla="*/ 9107629 w 9915525"/>
              <a:gd name="connsiteY1495" fmla="*/ 5030643 h 6819900"/>
              <a:gd name="connsiteX1496" fmla="*/ 9087510 w 9915525"/>
              <a:gd name="connsiteY1496" fmla="*/ 5006830 h 6819900"/>
              <a:gd name="connsiteX1497" fmla="*/ 9075785 w 9915525"/>
              <a:gd name="connsiteY1497" fmla="*/ 4975880 h 6819900"/>
              <a:gd name="connsiteX1498" fmla="*/ 9056729 w 9915525"/>
              <a:gd name="connsiteY1498" fmla="*/ 4941874 h 6819900"/>
              <a:gd name="connsiteX1499" fmla="*/ 9042563 w 9915525"/>
              <a:gd name="connsiteY1499" fmla="*/ 4987831 h 6819900"/>
              <a:gd name="connsiteX1500" fmla="*/ 9057184 w 9915525"/>
              <a:gd name="connsiteY1500" fmla="*/ 5043498 h 6819900"/>
              <a:gd name="connsiteX1501" fmla="*/ 9062661 w 9915525"/>
              <a:gd name="connsiteY1501" fmla="*/ 5083030 h 6819900"/>
              <a:gd name="connsiteX1502" fmla="*/ 9073440 w 9915525"/>
              <a:gd name="connsiteY1502" fmla="*/ 5113372 h 6819900"/>
              <a:gd name="connsiteX1503" fmla="*/ 9094150 w 9915525"/>
              <a:gd name="connsiteY1503" fmla="*/ 5165760 h 6819900"/>
              <a:gd name="connsiteX1504" fmla="*/ 9135528 w 9915525"/>
              <a:gd name="connsiteY1504" fmla="*/ 5168202 h 6819900"/>
              <a:gd name="connsiteX1505" fmla="*/ 1221575 w 9915525"/>
              <a:gd name="connsiteY1505" fmla="*/ 5162019 h 6819900"/>
              <a:gd name="connsiteX1506" fmla="*/ 1208777 w 9915525"/>
              <a:gd name="connsiteY1506" fmla="*/ 5139312 h 6819900"/>
              <a:gd name="connsiteX1507" fmla="*/ 1204898 w 9915525"/>
              <a:gd name="connsiteY1507" fmla="*/ 5121130 h 6819900"/>
              <a:gd name="connsiteX1508" fmla="*/ 1202615 w 9915525"/>
              <a:gd name="connsiteY1508" fmla="*/ 5162405 h 6819900"/>
              <a:gd name="connsiteX1509" fmla="*/ 1224046 w 9915525"/>
              <a:gd name="connsiteY1509" fmla="*/ 5167651 h 6819900"/>
              <a:gd name="connsiteX1510" fmla="*/ 1221575 w 9915525"/>
              <a:gd name="connsiteY1510" fmla="*/ 5162019 h 6819900"/>
              <a:gd name="connsiteX1511" fmla="*/ 5784120 w 9915525"/>
              <a:gd name="connsiteY1511" fmla="*/ 5128274 h 6819900"/>
              <a:gd name="connsiteX1512" fmla="*/ 5791826 w 9915525"/>
              <a:gd name="connsiteY1512" fmla="*/ 5102080 h 6819900"/>
              <a:gd name="connsiteX1513" fmla="*/ 5812818 w 9915525"/>
              <a:gd name="connsiteY1513" fmla="*/ 5084840 h 6819900"/>
              <a:gd name="connsiteX1514" fmla="*/ 5844465 w 9915525"/>
              <a:gd name="connsiteY1514" fmla="*/ 5040168 h 6819900"/>
              <a:gd name="connsiteX1515" fmla="*/ 5803945 w 9915525"/>
              <a:gd name="connsiteY1515" fmla="*/ 5037786 h 6819900"/>
              <a:gd name="connsiteX1516" fmla="*/ 5784559 w 9915525"/>
              <a:gd name="connsiteY1516" fmla="*/ 5037000 h 6819900"/>
              <a:gd name="connsiteX1517" fmla="*/ 5749673 w 9915525"/>
              <a:gd name="connsiteY1517" fmla="*/ 5030498 h 6819900"/>
              <a:gd name="connsiteX1518" fmla="*/ 5730165 w 9915525"/>
              <a:gd name="connsiteY1518" fmla="*/ 5082085 h 6819900"/>
              <a:gd name="connsiteX1519" fmla="*/ 5736515 w 9915525"/>
              <a:gd name="connsiteY1519" fmla="*/ 5133830 h 6819900"/>
              <a:gd name="connsiteX1520" fmla="*/ 5784120 w 9915525"/>
              <a:gd name="connsiteY1520" fmla="*/ 5128274 h 6819900"/>
              <a:gd name="connsiteX1521" fmla="*/ 1327710 w 9915525"/>
              <a:gd name="connsiteY1521" fmla="*/ 5090650 h 6819900"/>
              <a:gd name="connsiteX1522" fmla="*/ 1316800 w 9915525"/>
              <a:gd name="connsiteY1522" fmla="*/ 5045490 h 6819900"/>
              <a:gd name="connsiteX1523" fmla="*/ 1293597 w 9915525"/>
              <a:gd name="connsiteY1523" fmla="*/ 5006648 h 6819900"/>
              <a:gd name="connsiteX1524" fmla="*/ 1258021 w 9915525"/>
              <a:gd name="connsiteY1524" fmla="*/ 4972681 h 6819900"/>
              <a:gd name="connsiteX1525" fmla="*/ 1236146 w 9915525"/>
              <a:gd name="connsiteY1525" fmla="*/ 5004781 h 6819900"/>
              <a:gd name="connsiteX1526" fmla="*/ 1260559 w 9915525"/>
              <a:gd name="connsiteY1526" fmla="*/ 5033687 h 6819900"/>
              <a:gd name="connsiteX1527" fmla="*/ 1281990 w 9915525"/>
              <a:gd name="connsiteY1527" fmla="*/ 5054339 h 6819900"/>
              <a:gd name="connsiteX1528" fmla="*/ 1327710 w 9915525"/>
              <a:gd name="connsiteY1528" fmla="*/ 5090650 h 6819900"/>
              <a:gd name="connsiteX1529" fmla="*/ 1441638 w 9915525"/>
              <a:gd name="connsiteY1529" fmla="*/ 5077000 h 6819900"/>
              <a:gd name="connsiteX1530" fmla="*/ 1468864 w 9915525"/>
              <a:gd name="connsiteY1530" fmla="*/ 5048554 h 6819900"/>
              <a:gd name="connsiteX1531" fmla="*/ 1511867 w 9915525"/>
              <a:gd name="connsiteY1531" fmla="*/ 5041323 h 6819900"/>
              <a:gd name="connsiteX1532" fmla="*/ 1542451 w 9915525"/>
              <a:gd name="connsiteY1532" fmla="*/ 4995674 h 6819900"/>
              <a:gd name="connsiteX1533" fmla="*/ 1494985 w 9915525"/>
              <a:gd name="connsiteY1533" fmla="*/ 4992543 h 6819900"/>
              <a:gd name="connsiteX1534" fmla="*/ 1419461 w 9915525"/>
              <a:gd name="connsiteY1534" fmla="*/ 4944353 h 6819900"/>
              <a:gd name="connsiteX1535" fmla="*/ 1398917 w 9915525"/>
              <a:gd name="connsiteY1535" fmla="*/ 4900359 h 6819900"/>
              <a:gd name="connsiteX1536" fmla="*/ 1394299 w 9915525"/>
              <a:gd name="connsiteY1536" fmla="*/ 4867851 h 6819900"/>
              <a:gd name="connsiteX1537" fmla="*/ 1410085 w 9915525"/>
              <a:gd name="connsiteY1537" fmla="*/ 4871929 h 6819900"/>
              <a:gd name="connsiteX1538" fmla="*/ 1430269 w 9915525"/>
              <a:gd name="connsiteY1538" fmla="*/ 4892530 h 6819900"/>
              <a:gd name="connsiteX1539" fmla="*/ 1443915 w 9915525"/>
              <a:gd name="connsiteY1539" fmla="*/ 4905342 h 6819900"/>
              <a:gd name="connsiteX1540" fmla="*/ 1463498 w 9915525"/>
              <a:gd name="connsiteY1540" fmla="*/ 4935875 h 6819900"/>
              <a:gd name="connsiteX1541" fmla="*/ 1502874 w 9915525"/>
              <a:gd name="connsiteY1541" fmla="*/ 4941236 h 6819900"/>
              <a:gd name="connsiteX1542" fmla="*/ 1529677 w 9915525"/>
              <a:gd name="connsiteY1542" fmla="*/ 4940214 h 6819900"/>
              <a:gd name="connsiteX1543" fmla="*/ 1572503 w 9915525"/>
              <a:gd name="connsiteY1543" fmla="*/ 4920975 h 6819900"/>
              <a:gd name="connsiteX1544" fmla="*/ 1536784 w 9915525"/>
              <a:gd name="connsiteY1544" fmla="*/ 4894336 h 6819900"/>
              <a:gd name="connsiteX1545" fmla="*/ 1501065 w 9915525"/>
              <a:gd name="connsiteY1545" fmla="*/ 4849771 h 6819900"/>
              <a:gd name="connsiteX1546" fmla="*/ 1468984 w 9915525"/>
              <a:gd name="connsiteY1546" fmla="*/ 4774146 h 6819900"/>
              <a:gd name="connsiteX1547" fmla="*/ 1422817 w 9915525"/>
              <a:gd name="connsiteY1547" fmla="*/ 4740130 h 6819900"/>
              <a:gd name="connsiteX1548" fmla="*/ 1366080 w 9915525"/>
              <a:gd name="connsiteY1548" fmla="*/ 4673063 h 6819900"/>
              <a:gd name="connsiteX1549" fmla="*/ 1318996 w 9915525"/>
              <a:gd name="connsiteY1549" fmla="*/ 4646324 h 6819900"/>
              <a:gd name="connsiteX1550" fmla="*/ 1320593 w 9915525"/>
              <a:gd name="connsiteY1550" fmla="*/ 4716628 h 6819900"/>
              <a:gd name="connsiteX1551" fmla="*/ 1326716 w 9915525"/>
              <a:gd name="connsiteY1551" fmla="*/ 4733859 h 6819900"/>
              <a:gd name="connsiteX1552" fmla="*/ 1361931 w 9915525"/>
              <a:gd name="connsiteY1552" fmla="*/ 4787755 h 6819900"/>
              <a:gd name="connsiteX1553" fmla="*/ 1401053 w 9915525"/>
              <a:gd name="connsiteY1553" fmla="*/ 4830618 h 6819900"/>
              <a:gd name="connsiteX1554" fmla="*/ 1372542 w 9915525"/>
              <a:gd name="connsiteY1554" fmla="*/ 4833855 h 6819900"/>
              <a:gd name="connsiteX1555" fmla="*/ 1317773 w 9915525"/>
              <a:gd name="connsiteY1555" fmla="*/ 4805640 h 6819900"/>
              <a:gd name="connsiteX1556" fmla="*/ 1290911 w 9915525"/>
              <a:gd name="connsiteY1556" fmla="*/ 4783352 h 6819900"/>
              <a:gd name="connsiteX1557" fmla="*/ 1281467 w 9915525"/>
              <a:gd name="connsiteY1557" fmla="*/ 4770474 h 6819900"/>
              <a:gd name="connsiteX1558" fmla="*/ 1264397 w 9915525"/>
              <a:gd name="connsiteY1558" fmla="*/ 4753517 h 6819900"/>
              <a:gd name="connsiteX1559" fmla="*/ 1260664 w 9915525"/>
              <a:gd name="connsiteY1559" fmla="*/ 4735080 h 6819900"/>
              <a:gd name="connsiteX1560" fmla="*/ 1273576 w 9915525"/>
              <a:gd name="connsiteY1560" fmla="*/ 4711555 h 6819900"/>
              <a:gd name="connsiteX1561" fmla="*/ 1258479 w 9915525"/>
              <a:gd name="connsiteY1561" fmla="*/ 4675325 h 6819900"/>
              <a:gd name="connsiteX1562" fmla="*/ 1220379 w 9915525"/>
              <a:gd name="connsiteY1562" fmla="*/ 4685441 h 6819900"/>
              <a:gd name="connsiteX1563" fmla="*/ 1218488 w 9915525"/>
              <a:gd name="connsiteY1563" fmla="*/ 4725135 h 6819900"/>
              <a:gd name="connsiteX1564" fmla="*/ 1226919 w 9915525"/>
              <a:gd name="connsiteY1564" fmla="*/ 4749333 h 6819900"/>
              <a:gd name="connsiteX1565" fmla="*/ 1235280 w 9915525"/>
              <a:gd name="connsiteY1565" fmla="*/ 4793621 h 6819900"/>
              <a:gd name="connsiteX1566" fmla="*/ 1257806 w 9915525"/>
              <a:gd name="connsiteY1566" fmla="*/ 4825256 h 6819900"/>
              <a:gd name="connsiteX1567" fmla="*/ 1314378 w 9915525"/>
              <a:gd name="connsiteY1567" fmla="*/ 4890934 h 6819900"/>
              <a:gd name="connsiteX1568" fmla="*/ 1316325 w 9915525"/>
              <a:gd name="connsiteY1568" fmla="*/ 4899674 h 6819900"/>
              <a:gd name="connsiteX1569" fmla="*/ 1320800 w 9915525"/>
              <a:gd name="connsiteY1569" fmla="*/ 4921105 h 6819900"/>
              <a:gd name="connsiteX1570" fmla="*/ 1335510 w 9915525"/>
              <a:gd name="connsiteY1570" fmla="*/ 4947299 h 6819900"/>
              <a:gd name="connsiteX1571" fmla="*/ 1351145 w 9915525"/>
              <a:gd name="connsiteY1571" fmla="*/ 4985399 h 6819900"/>
              <a:gd name="connsiteX1572" fmla="*/ 1353137 w 9915525"/>
              <a:gd name="connsiteY1572" fmla="*/ 4997305 h 6819900"/>
              <a:gd name="connsiteX1573" fmla="*/ 1366258 w 9915525"/>
              <a:gd name="connsiteY1573" fmla="*/ 5015091 h 6819900"/>
              <a:gd name="connsiteX1574" fmla="*/ 1386765 w 9915525"/>
              <a:gd name="connsiteY1574" fmla="*/ 5051604 h 6819900"/>
              <a:gd name="connsiteX1575" fmla="*/ 1441638 w 9915525"/>
              <a:gd name="connsiteY1575" fmla="*/ 5077000 h 6819900"/>
              <a:gd name="connsiteX1576" fmla="*/ 7319133 w 9915525"/>
              <a:gd name="connsiteY1576" fmla="*/ 4956499 h 6819900"/>
              <a:gd name="connsiteX1577" fmla="*/ 7280357 w 9915525"/>
              <a:gd name="connsiteY1577" fmla="*/ 4900080 h 6819900"/>
              <a:gd name="connsiteX1578" fmla="*/ 7296423 w 9915525"/>
              <a:gd name="connsiteY1578" fmla="*/ 4968730 h 6819900"/>
              <a:gd name="connsiteX1579" fmla="*/ 7319133 w 9915525"/>
              <a:gd name="connsiteY1579" fmla="*/ 4956499 h 6819900"/>
              <a:gd name="connsiteX1580" fmla="*/ 9582860 w 9915525"/>
              <a:gd name="connsiteY1580" fmla="*/ 4921629 h 6819900"/>
              <a:gd name="connsiteX1581" fmla="*/ 9581431 w 9915525"/>
              <a:gd name="connsiteY1581" fmla="*/ 4768062 h 6819900"/>
              <a:gd name="connsiteX1582" fmla="*/ 9548407 w 9915525"/>
              <a:gd name="connsiteY1582" fmla="*/ 4760755 h 6819900"/>
              <a:gd name="connsiteX1583" fmla="*/ 9529318 w 9915525"/>
              <a:gd name="connsiteY1583" fmla="*/ 4840143 h 6819900"/>
              <a:gd name="connsiteX1584" fmla="*/ 9541223 w 9915525"/>
              <a:gd name="connsiteY1584" fmla="*/ 4919517 h 6819900"/>
              <a:gd name="connsiteX1585" fmla="*/ 9549690 w 9915525"/>
              <a:gd name="connsiteY1585" fmla="*/ 4935887 h 6819900"/>
              <a:gd name="connsiteX1586" fmla="*/ 9582860 w 9915525"/>
              <a:gd name="connsiteY1586" fmla="*/ 4921629 h 6819900"/>
              <a:gd name="connsiteX1587" fmla="*/ 9536082 w 9915525"/>
              <a:gd name="connsiteY1587" fmla="*/ 4583648 h 6819900"/>
              <a:gd name="connsiteX1588" fmla="*/ 9540165 w 9915525"/>
              <a:gd name="connsiteY1588" fmla="*/ 4535343 h 6819900"/>
              <a:gd name="connsiteX1589" fmla="*/ 9530640 w 9915525"/>
              <a:gd name="connsiteY1589" fmla="*/ 4487155 h 6819900"/>
              <a:gd name="connsiteX1590" fmla="*/ 9540165 w 9915525"/>
              <a:gd name="connsiteY1590" fmla="*/ 4444855 h 6819900"/>
              <a:gd name="connsiteX1591" fmla="*/ 9538022 w 9915525"/>
              <a:gd name="connsiteY1591" fmla="*/ 4398897 h 6819900"/>
              <a:gd name="connsiteX1592" fmla="*/ 9536209 w 9915525"/>
              <a:gd name="connsiteY1592" fmla="*/ 4370799 h 6819900"/>
              <a:gd name="connsiteX1593" fmla="*/ 9540463 w 9915525"/>
              <a:gd name="connsiteY1593" fmla="*/ 4282930 h 6819900"/>
              <a:gd name="connsiteX1594" fmla="*/ 9530640 w 9915525"/>
              <a:gd name="connsiteY1594" fmla="*/ 4272725 h 6819900"/>
              <a:gd name="connsiteX1595" fmla="*/ 9475978 w 9915525"/>
              <a:gd name="connsiteY1595" fmla="*/ 4232351 h 6819900"/>
              <a:gd name="connsiteX1596" fmla="*/ 9451657 w 9915525"/>
              <a:gd name="connsiteY1596" fmla="*/ 4250343 h 6819900"/>
              <a:gd name="connsiteX1597" fmla="*/ 9402641 w 9915525"/>
              <a:gd name="connsiteY1597" fmla="*/ 4265915 h 6819900"/>
              <a:gd name="connsiteX1598" fmla="*/ 9345034 w 9915525"/>
              <a:gd name="connsiteY1598" fmla="*/ 4282515 h 6819900"/>
              <a:gd name="connsiteX1599" fmla="*/ 9353569 w 9915525"/>
              <a:gd name="connsiteY1599" fmla="*/ 4320082 h 6819900"/>
              <a:gd name="connsiteX1600" fmla="*/ 9359190 w 9915525"/>
              <a:gd name="connsiteY1600" fmla="*/ 4359130 h 6819900"/>
              <a:gd name="connsiteX1601" fmla="*/ 9369777 w 9915525"/>
              <a:gd name="connsiteY1601" fmla="*/ 4392805 h 6819900"/>
              <a:gd name="connsiteX1602" fmla="*/ 9409196 w 9915525"/>
              <a:gd name="connsiteY1602" fmla="*/ 4361957 h 6819900"/>
              <a:gd name="connsiteX1603" fmla="*/ 9421723 w 9915525"/>
              <a:gd name="connsiteY1603" fmla="*/ 4320794 h 6819900"/>
              <a:gd name="connsiteX1604" fmla="*/ 9469634 w 9915525"/>
              <a:gd name="connsiteY1604" fmla="*/ 4345542 h 6819900"/>
              <a:gd name="connsiteX1605" fmla="*/ 9463323 w 9915525"/>
              <a:gd name="connsiteY1605" fmla="*/ 4416280 h 6819900"/>
              <a:gd name="connsiteX1606" fmla="*/ 9463115 w 9915525"/>
              <a:gd name="connsiteY1606" fmla="*/ 4446443 h 6819900"/>
              <a:gd name="connsiteX1607" fmla="*/ 9474414 w 9915525"/>
              <a:gd name="connsiteY1607" fmla="*/ 4487718 h 6819900"/>
              <a:gd name="connsiteX1608" fmla="*/ 9485688 w 9915525"/>
              <a:gd name="connsiteY1608" fmla="*/ 4537404 h 6819900"/>
              <a:gd name="connsiteX1609" fmla="*/ 9490223 w 9915525"/>
              <a:gd name="connsiteY1609" fmla="*/ 4561216 h 6819900"/>
              <a:gd name="connsiteX1610" fmla="*/ 9501229 w 9915525"/>
              <a:gd name="connsiteY1610" fmla="*/ 4585046 h 6819900"/>
              <a:gd name="connsiteX1611" fmla="*/ 9536082 w 9915525"/>
              <a:gd name="connsiteY1611" fmla="*/ 4583648 h 6819900"/>
              <a:gd name="connsiteX1612" fmla="*/ 9249652 w 9915525"/>
              <a:gd name="connsiteY1612" fmla="*/ 2559819 h 6819900"/>
              <a:gd name="connsiteX1613" fmla="*/ 9281471 w 9915525"/>
              <a:gd name="connsiteY1613" fmla="*/ 2526328 h 6819900"/>
              <a:gd name="connsiteX1614" fmla="*/ 9232726 w 9915525"/>
              <a:gd name="connsiteY1614" fmla="*/ 2466458 h 6819900"/>
              <a:gd name="connsiteX1615" fmla="*/ 9214054 w 9915525"/>
              <a:gd name="connsiteY1615" fmla="*/ 2435095 h 6819900"/>
              <a:gd name="connsiteX1616" fmla="*/ 9164982 w 9915525"/>
              <a:gd name="connsiteY1616" fmla="*/ 2387601 h 6819900"/>
              <a:gd name="connsiteX1617" fmla="*/ 9152443 w 9915525"/>
              <a:gd name="connsiteY1617" fmla="*/ 2432699 h 6819900"/>
              <a:gd name="connsiteX1618" fmla="*/ 9203155 w 9915525"/>
              <a:gd name="connsiteY1618" fmla="*/ 2571145 h 6819900"/>
              <a:gd name="connsiteX1619" fmla="*/ 9249652 w 9915525"/>
              <a:gd name="connsiteY1619" fmla="*/ 2559819 h 6819900"/>
              <a:gd name="connsiteX1620" fmla="*/ 8701965 w 9915525"/>
              <a:gd name="connsiteY1620" fmla="*/ 1506955 h 6819900"/>
              <a:gd name="connsiteX1621" fmla="*/ 8692440 w 9915525"/>
              <a:gd name="connsiteY1621" fmla="*/ 1496868 h 6819900"/>
              <a:gd name="connsiteX1622" fmla="*/ 8682915 w 9915525"/>
              <a:gd name="connsiteY1622" fmla="*/ 1501068 h 6819900"/>
              <a:gd name="connsiteX1623" fmla="*/ 8692440 w 9915525"/>
              <a:gd name="connsiteY1623" fmla="*/ 1511155 h 6819900"/>
              <a:gd name="connsiteX1624" fmla="*/ 8701965 w 9915525"/>
              <a:gd name="connsiteY1624" fmla="*/ 1506955 h 6819900"/>
              <a:gd name="connsiteX1625" fmla="*/ 8191598 w 9915525"/>
              <a:gd name="connsiteY1625" fmla="*/ 1476798 h 6819900"/>
              <a:gd name="connsiteX1626" fmla="*/ 8197416 w 9915525"/>
              <a:gd name="connsiteY1626" fmla="*/ 1392263 h 6819900"/>
              <a:gd name="connsiteX1627" fmla="*/ 8181902 w 9915525"/>
              <a:gd name="connsiteY1627" fmla="*/ 1339314 h 6819900"/>
              <a:gd name="connsiteX1628" fmla="*/ 8167338 w 9915525"/>
              <a:gd name="connsiteY1628" fmla="*/ 1292080 h 6819900"/>
              <a:gd name="connsiteX1629" fmla="*/ 8159040 w 9915525"/>
              <a:gd name="connsiteY1629" fmla="*/ 1249855 h 6819900"/>
              <a:gd name="connsiteX1630" fmla="*/ 8131311 w 9915525"/>
              <a:gd name="connsiteY1630" fmla="*/ 1208418 h 6819900"/>
              <a:gd name="connsiteX1631" fmla="*/ 8109117 w 9915525"/>
              <a:gd name="connsiteY1631" fmla="*/ 1223631 h 6819900"/>
              <a:gd name="connsiteX1632" fmla="*/ 8103509 w 9915525"/>
              <a:gd name="connsiteY1632" fmla="*/ 1231168 h 6819900"/>
              <a:gd name="connsiteX1633" fmla="*/ 8106653 w 9915525"/>
              <a:gd name="connsiteY1633" fmla="*/ 1257382 h 6819900"/>
              <a:gd name="connsiteX1634" fmla="*/ 8112670 w 9915525"/>
              <a:gd name="connsiteY1634" fmla="*/ 1292080 h 6819900"/>
              <a:gd name="connsiteX1635" fmla="*/ 8107585 w 9915525"/>
              <a:gd name="connsiteY1635" fmla="*/ 1394743 h 6819900"/>
              <a:gd name="connsiteX1636" fmla="*/ 8116368 w 9915525"/>
              <a:gd name="connsiteY1636" fmla="*/ 1425123 h 6819900"/>
              <a:gd name="connsiteX1637" fmla="*/ 8170070 w 9915525"/>
              <a:gd name="connsiteY1637" fmla="*/ 1482580 h 6819900"/>
              <a:gd name="connsiteX1638" fmla="*/ 8191598 w 9915525"/>
              <a:gd name="connsiteY1638" fmla="*/ 1476798 h 6819900"/>
              <a:gd name="connsiteX1639" fmla="*/ 3340242 w 9915525"/>
              <a:gd name="connsiteY1639" fmla="*/ 1310259 h 6819900"/>
              <a:gd name="connsiteX1640" fmla="*/ 3344153 w 9915525"/>
              <a:gd name="connsiteY1640" fmla="*/ 1240713 h 6819900"/>
              <a:gd name="connsiteX1641" fmla="*/ 3319262 w 9915525"/>
              <a:gd name="connsiteY1641" fmla="*/ 1222189 h 6819900"/>
              <a:gd name="connsiteX1642" fmla="*/ 3281162 w 9915525"/>
              <a:gd name="connsiteY1642" fmla="*/ 1212664 h 6819900"/>
              <a:gd name="connsiteX1643" fmla="*/ 3251132 w 9915525"/>
              <a:gd name="connsiteY1643" fmla="*/ 1244455 h 6819900"/>
              <a:gd name="connsiteX1644" fmla="*/ 3254033 w 9915525"/>
              <a:gd name="connsiteY1644" fmla="*/ 1295420 h 6819900"/>
              <a:gd name="connsiteX1645" fmla="*/ 3340242 w 9915525"/>
              <a:gd name="connsiteY1645" fmla="*/ 1310259 h 6819900"/>
              <a:gd name="connsiteX1646" fmla="*/ 8737047 w 9915525"/>
              <a:gd name="connsiteY1646" fmla="*/ 1318869 h 6819900"/>
              <a:gd name="connsiteX1647" fmla="*/ 8731292 w 9915525"/>
              <a:gd name="connsiteY1647" fmla="*/ 1324624 h 6819900"/>
              <a:gd name="connsiteX1648" fmla="*/ 8736295 w 9915525"/>
              <a:gd name="connsiteY1648" fmla="*/ 1337125 h 6819900"/>
              <a:gd name="connsiteX1649" fmla="*/ 8737046 w 9915525"/>
              <a:gd name="connsiteY1649" fmla="*/ 1318869 h 6819900"/>
              <a:gd name="connsiteX1650" fmla="*/ 4813860 w 9915525"/>
              <a:gd name="connsiteY1650" fmla="*/ 1147300 h 6819900"/>
              <a:gd name="connsiteX1651" fmla="*/ 4815765 w 9915525"/>
              <a:gd name="connsiteY1651" fmla="*/ 1120630 h 6819900"/>
              <a:gd name="connsiteX1652" fmla="*/ 4806240 w 9915525"/>
              <a:gd name="connsiteY1652" fmla="*/ 1134219 h 6819900"/>
              <a:gd name="connsiteX1653" fmla="*/ 4789572 w 9915525"/>
              <a:gd name="connsiteY1653" fmla="*/ 1152164 h 6819900"/>
              <a:gd name="connsiteX1654" fmla="*/ 4787666 w 9915525"/>
              <a:gd name="connsiteY1654" fmla="*/ 1157625 h 6819900"/>
              <a:gd name="connsiteX1655" fmla="*/ 4813860 w 9915525"/>
              <a:gd name="connsiteY1655" fmla="*/ 1147300 h 6819900"/>
              <a:gd name="connsiteX1656" fmla="*/ 5461570 w 9915525"/>
              <a:gd name="connsiteY1656" fmla="*/ 1048381 h 6819900"/>
              <a:gd name="connsiteX1657" fmla="*/ 5450329 w 9915525"/>
              <a:gd name="connsiteY1657" fmla="*/ 1007285 h 6819900"/>
              <a:gd name="connsiteX1658" fmla="*/ 5424337 w 9915525"/>
              <a:gd name="connsiteY1658" fmla="*/ 1017621 h 6819900"/>
              <a:gd name="connsiteX1659" fmla="*/ 5411433 w 9915525"/>
              <a:gd name="connsiteY1659" fmla="*/ 1061534 h 6819900"/>
              <a:gd name="connsiteX1660" fmla="*/ 5434557 w 9915525"/>
              <a:gd name="connsiteY1660" fmla="*/ 1080584 h 6819900"/>
              <a:gd name="connsiteX1661" fmla="*/ 5461570 w 9915525"/>
              <a:gd name="connsiteY1661" fmla="*/ 1048381 h 6819900"/>
              <a:gd name="connsiteX1662" fmla="*/ 5364133 w 9915525"/>
              <a:gd name="connsiteY1662" fmla="*/ 1059398 h 6819900"/>
              <a:gd name="connsiteX1663" fmla="*/ 5363453 w 9915525"/>
              <a:gd name="connsiteY1663" fmla="*/ 996805 h 6819900"/>
              <a:gd name="connsiteX1664" fmla="*/ 5364299 w 9915525"/>
              <a:gd name="connsiteY1664" fmla="*/ 971999 h 6819900"/>
              <a:gd name="connsiteX1665" fmla="*/ 5403683 w 9915525"/>
              <a:gd name="connsiteY1665" fmla="*/ 958731 h 6819900"/>
              <a:gd name="connsiteX1666" fmla="*/ 5417125 w 9915525"/>
              <a:gd name="connsiteY1666" fmla="*/ 939655 h 6819900"/>
              <a:gd name="connsiteX1667" fmla="*/ 5406315 w 9915525"/>
              <a:gd name="connsiteY1667" fmla="*/ 892030 h 6819900"/>
              <a:gd name="connsiteX1668" fmla="*/ 5420603 w 9915525"/>
              <a:gd name="connsiteY1668" fmla="*/ 844405 h 6819900"/>
              <a:gd name="connsiteX1669" fmla="*/ 5434890 w 9915525"/>
              <a:gd name="connsiteY1669" fmla="*/ 856693 h 6819900"/>
              <a:gd name="connsiteX1670" fmla="*/ 5471288 w 9915525"/>
              <a:gd name="connsiteY1670" fmla="*/ 909199 h 6819900"/>
              <a:gd name="connsiteX1671" fmla="*/ 5507686 w 9915525"/>
              <a:gd name="connsiteY1671" fmla="*/ 949418 h 6819900"/>
              <a:gd name="connsiteX1672" fmla="*/ 5537963 w 9915525"/>
              <a:gd name="connsiteY1672" fmla="*/ 934314 h 6819900"/>
              <a:gd name="connsiteX1673" fmla="*/ 5558066 w 9915525"/>
              <a:gd name="connsiteY1673" fmla="*/ 867816 h 6819900"/>
              <a:gd name="connsiteX1674" fmla="*/ 5553411 w 9915525"/>
              <a:gd name="connsiteY1674" fmla="*/ 847144 h 6819900"/>
              <a:gd name="connsiteX1675" fmla="*/ 5545021 w 9915525"/>
              <a:gd name="connsiteY1675" fmla="*/ 838097 h 6819900"/>
              <a:gd name="connsiteX1676" fmla="*/ 5535019 w 9915525"/>
              <a:gd name="connsiteY1676" fmla="*/ 832014 h 6819900"/>
              <a:gd name="connsiteX1677" fmla="*/ 5504774 w 9915525"/>
              <a:gd name="connsiteY1677" fmla="*/ 798813 h 6819900"/>
              <a:gd name="connsiteX1678" fmla="*/ 5438100 w 9915525"/>
              <a:gd name="connsiteY1678" fmla="*/ 787767 h 6819900"/>
              <a:gd name="connsiteX1679" fmla="*/ 5393658 w 9915525"/>
              <a:gd name="connsiteY1679" fmla="*/ 788608 h 6819900"/>
              <a:gd name="connsiteX1680" fmla="*/ 5292822 w 9915525"/>
              <a:gd name="connsiteY1680" fmla="*/ 822738 h 6819900"/>
              <a:gd name="connsiteX1681" fmla="*/ 5282378 w 9915525"/>
              <a:gd name="connsiteY1681" fmla="*/ 952878 h 6819900"/>
              <a:gd name="connsiteX1682" fmla="*/ 5292015 w 9915525"/>
              <a:gd name="connsiteY1682" fmla="*/ 983334 h 6819900"/>
              <a:gd name="connsiteX1683" fmla="*/ 5323584 w 9915525"/>
              <a:gd name="connsiteY1683" fmla="*/ 1061099 h 6819900"/>
              <a:gd name="connsiteX1684" fmla="*/ 5364133 w 9915525"/>
              <a:gd name="connsiteY1684" fmla="*/ 1059398 h 6819900"/>
              <a:gd name="connsiteX1685" fmla="*/ 7440207 w 9915525"/>
              <a:gd name="connsiteY1685" fmla="*/ 900596 h 6819900"/>
              <a:gd name="connsiteX1686" fmla="*/ 7412083 w 9915525"/>
              <a:gd name="connsiteY1686" fmla="*/ 857823 h 6819900"/>
              <a:gd name="connsiteX1687" fmla="*/ 7392704 w 9915525"/>
              <a:gd name="connsiteY1687" fmla="*/ 902897 h 6819900"/>
              <a:gd name="connsiteX1688" fmla="*/ 7440207 w 9915525"/>
              <a:gd name="connsiteY1688" fmla="*/ 900596 h 6819900"/>
              <a:gd name="connsiteX1689" fmla="*/ 7421698 w 9915525"/>
              <a:gd name="connsiteY1689" fmla="*/ 811089 h 6819900"/>
              <a:gd name="connsiteX1690" fmla="*/ 7401866 w 9915525"/>
              <a:gd name="connsiteY1690" fmla="*/ 758680 h 6819900"/>
              <a:gd name="connsiteX1691" fmla="*/ 7380431 w 9915525"/>
              <a:gd name="connsiteY1691" fmla="*/ 820695 h 6819900"/>
              <a:gd name="connsiteX1692" fmla="*/ 7421698 w 9915525"/>
              <a:gd name="connsiteY1692" fmla="*/ 811089 h 6819900"/>
              <a:gd name="connsiteX1693" fmla="*/ 7576137 w 9915525"/>
              <a:gd name="connsiteY1693" fmla="*/ 730105 h 6819900"/>
              <a:gd name="connsiteX1694" fmla="*/ 7588043 w 9915525"/>
              <a:gd name="connsiteY1694" fmla="*/ 659144 h 6819900"/>
              <a:gd name="connsiteX1695" fmla="*/ 7597065 w 9915525"/>
              <a:gd name="connsiteY1695" fmla="*/ 628187 h 6819900"/>
              <a:gd name="connsiteX1696" fmla="*/ 7611018 w 9915525"/>
              <a:gd name="connsiteY1696" fmla="*/ 606280 h 6819900"/>
              <a:gd name="connsiteX1697" fmla="*/ 7641229 w 9915525"/>
              <a:gd name="connsiteY1697" fmla="*/ 556077 h 6819900"/>
              <a:gd name="connsiteX1698" fmla="*/ 7591008 w 9915525"/>
              <a:gd name="connsiteY1698" fmla="*/ 501505 h 6819900"/>
              <a:gd name="connsiteX1699" fmla="*/ 7572401 w 9915525"/>
              <a:gd name="connsiteY1699" fmla="*/ 525317 h 6819900"/>
              <a:gd name="connsiteX1700" fmla="*/ 7524193 w 9915525"/>
              <a:gd name="connsiteY1700" fmla="*/ 549130 h 6819900"/>
              <a:gd name="connsiteX1701" fmla="*/ 7469546 w 9915525"/>
              <a:gd name="connsiteY1701" fmla="*/ 560727 h 6819900"/>
              <a:gd name="connsiteX1702" fmla="*/ 7489697 w 9915525"/>
              <a:gd name="connsiteY1702" fmla="*/ 653905 h 6819900"/>
              <a:gd name="connsiteX1703" fmla="*/ 7501192 w 9915525"/>
              <a:gd name="connsiteY1703" fmla="*/ 703911 h 6819900"/>
              <a:gd name="connsiteX1704" fmla="*/ 7508077 w 9915525"/>
              <a:gd name="connsiteY1704" fmla="*/ 739630 h 6819900"/>
              <a:gd name="connsiteX1705" fmla="*/ 7520865 w 9915525"/>
              <a:gd name="connsiteY1705" fmla="*/ 761855 h 6819900"/>
              <a:gd name="connsiteX1706" fmla="*/ 7553811 w 9915525"/>
              <a:gd name="connsiteY1706" fmla="*/ 794801 h 6819900"/>
              <a:gd name="connsiteX1707" fmla="*/ 7576137 w 9915525"/>
              <a:gd name="connsiteY1707" fmla="*/ 730105 h 6819900"/>
              <a:gd name="connsiteX1708" fmla="*/ 5410304 w 9915525"/>
              <a:gd name="connsiteY1708" fmla="*/ 755335 h 6819900"/>
              <a:gd name="connsiteX1709" fmla="*/ 5395887 w 9915525"/>
              <a:gd name="connsiteY1709" fmla="*/ 744951 h 6819900"/>
              <a:gd name="connsiteX1710" fmla="*/ 5399267 w 9915525"/>
              <a:gd name="connsiteY1710" fmla="*/ 762985 h 6819900"/>
              <a:gd name="connsiteX1711" fmla="*/ 5410304 w 9915525"/>
              <a:gd name="connsiteY1711" fmla="*/ 755335 h 6819900"/>
              <a:gd name="connsiteX1712" fmla="*/ 5642059 w 9915525"/>
              <a:gd name="connsiteY1712" fmla="*/ 761639 h 6819900"/>
              <a:gd name="connsiteX1713" fmla="*/ 5625390 w 9915525"/>
              <a:gd name="connsiteY1713" fmla="*/ 742107 h 6819900"/>
              <a:gd name="connsiteX1714" fmla="*/ 5619451 w 9915525"/>
              <a:gd name="connsiteY1714" fmla="*/ 732869 h 6819900"/>
              <a:gd name="connsiteX1715" fmla="*/ 5641760 w 9915525"/>
              <a:gd name="connsiteY1715" fmla="*/ 767100 h 6819900"/>
              <a:gd name="connsiteX1716" fmla="*/ 5642059 w 9915525"/>
              <a:gd name="connsiteY1716" fmla="*/ 761639 h 6819900"/>
              <a:gd name="connsiteX1717" fmla="*/ 5660060 w 9915525"/>
              <a:gd name="connsiteY1717" fmla="*/ 722593 h 6819900"/>
              <a:gd name="connsiteX1718" fmla="*/ 5639111 w 9915525"/>
              <a:gd name="connsiteY1718" fmla="*/ 713209 h 6819900"/>
              <a:gd name="connsiteX1719" fmla="*/ 5650790 w 9915525"/>
              <a:gd name="connsiteY1719" fmla="*/ 736852 h 6819900"/>
              <a:gd name="connsiteX1720" fmla="*/ 5671740 w 9915525"/>
              <a:gd name="connsiteY1720" fmla="*/ 746235 h 6819900"/>
              <a:gd name="connsiteX1721" fmla="*/ 5660060 w 9915525"/>
              <a:gd name="connsiteY1721" fmla="*/ 722593 h 6819900"/>
              <a:gd name="connsiteX1722" fmla="*/ 7466479 w 9915525"/>
              <a:gd name="connsiteY1722" fmla="*/ 720567 h 6819900"/>
              <a:gd name="connsiteX1723" fmla="*/ 7462827 w 9915525"/>
              <a:gd name="connsiteY1723" fmla="*/ 706841 h 6819900"/>
              <a:gd name="connsiteX1724" fmla="*/ 7454190 w 9915525"/>
              <a:gd name="connsiteY1724" fmla="*/ 725905 h 6819900"/>
              <a:gd name="connsiteX1725" fmla="*/ 7466479 w 9915525"/>
              <a:gd name="connsiteY1725" fmla="*/ 720567 h 6819900"/>
              <a:gd name="connsiteX1726" fmla="*/ 6996990 w 9915525"/>
              <a:gd name="connsiteY1726" fmla="*/ 645013 h 6819900"/>
              <a:gd name="connsiteX1727" fmla="*/ 7023184 w 9915525"/>
              <a:gd name="connsiteY1727" fmla="*/ 633106 h 6819900"/>
              <a:gd name="connsiteX1728" fmla="*/ 7052392 w 9915525"/>
              <a:gd name="connsiteY1728" fmla="*/ 603899 h 6819900"/>
              <a:gd name="connsiteX1729" fmla="*/ 7092240 w 9915525"/>
              <a:gd name="connsiteY1729" fmla="*/ 598231 h 6819900"/>
              <a:gd name="connsiteX1730" fmla="*/ 7111290 w 9915525"/>
              <a:gd name="connsiteY1730" fmla="*/ 601517 h 6819900"/>
              <a:gd name="connsiteX1731" fmla="*/ 7086668 w 9915525"/>
              <a:gd name="connsiteY1731" fmla="*/ 491980 h 6819900"/>
              <a:gd name="connsiteX1732" fmla="*/ 7018110 w 9915525"/>
              <a:gd name="connsiteY1732" fmla="*/ 527699 h 6819900"/>
              <a:gd name="connsiteX1733" fmla="*/ 6993664 w 9915525"/>
              <a:gd name="connsiteY1733" fmla="*/ 539605 h 6819900"/>
              <a:gd name="connsiteX1734" fmla="*/ 6944689 w 9915525"/>
              <a:gd name="connsiteY1734" fmla="*/ 596484 h 6819900"/>
              <a:gd name="connsiteX1735" fmla="*/ 6955630 w 9915525"/>
              <a:gd name="connsiteY1735" fmla="*/ 635036 h 6819900"/>
              <a:gd name="connsiteX1736" fmla="*/ 6996990 w 9915525"/>
              <a:gd name="connsiteY1736" fmla="*/ 645013 h 6819900"/>
              <a:gd name="connsiteX1737" fmla="*/ 7370846 w 9915525"/>
              <a:gd name="connsiteY1737" fmla="*/ 571397 h 6819900"/>
              <a:gd name="connsiteX1738" fmla="*/ 7358940 w 9915525"/>
              <a:gd name="connsiteY1738" fmla="*/ 547774 h 6819900"/>
              <a:gd name="connsiteX1739" fmla="*/ 7366539 w 9915525"/>
              <a:gd name="connsiteY1739" fmla="*/ 533652 h 6819900"/>
              <a:gd name="connsiteX1740" fmla="*/ 7387970 w 9915525"/>
              <a:gd name="connsiteY1740" fmla="*/ 529597 h 6819900"/>
              <a:gd name="connsiteX1741" fmla="*/ 7380072 w 9915525"/>
              <a:gd name="connsiteY1741" fmla="*/ 520701 h 6819900"/>
              <a:gd name="connsiteX1742" fmla="*/ 7352860 w 9915525"/>
              <a:gd name="connsiteY1742" fmla="*/ 563417 h 6819900"/>
              <a:gd name="connsiteX1743" fmla="*/ 7370547 w 9915525"/>
              <a:gd name="connsiteY1743" fmla="*/ 576953 h 6819900"/>
              <a:gd name="connsiteX1744" fmla="*/ 7370847 w 9915525"/>
              <a:gd name="connsiteY1744" fmla="*/ 571397 h 6819900"/>
              <a:gd name="connsiteX1745" fmla="*/ 5849228 w 9915525"/>
              <a:gd name="connsiteY1745" fmla="*/ 483493 h 6819900"/>
              <a:gd name="connsiteX1746" fmla="*/ 5832288 w 9915525"/>
              <a:gd name="connsiteY1746" fmla="*/ 431106 h 6819900"/>
              <a:gd name="connsiteX1747" fmla="*/ 5796986 w 9915525"/>
              <a:gd name="connsiteY1747" fmla="*/ 483249 h 6819900"/>
              <a:gd name="connsiteX1748" fmla="*/ 5829786 w 9915525"/>
              <a:gd name="connsiteY1748" fmla="*/ 528101 h 6819900"/>
              <a:gd name="connsiteX1749" fmla="*/ 5849228 w 9915525"/>
              <a:gd name="connsiteY1749" fmla="*/ 483493 h 6819900"/>
              <a:gd name="connsiteX1750" fmla="*/ 6073065 w 9915525"/>
              <a:gd name="connsiteY1750" fmla="*/ 373144 h 6819900"/>
              <a:gd name="connsiteX1751" fmla="*/ 6082590 w 9915525"/>
              <a:gd name="connsiteY1751" fmla="*/ 325292 h 6819900"/>
              <a:gd name="connsiteX1752" fmla="*/ 6077828 w 9915525"/>
              <a:gd name="connsiteY1752" fmla="*/ 266824 h 6819900"/>
              <a:gd name="connsiteX1753" fmla="*/ 6063540 w 9915525"/>
              <a:gd name="connsiteY1753" fmla="*/ 247675 h 6819900"/>
              <a:gd name="connsiteX1754" fmla="*/ 6005860 w 9915525"/>
              <a:gd name="connsiteY1754" fmla="*/ 201296 h 6819900"/>
              <a:gd name="connsiteX1755" fmla="*/ 6001628 w 9915525"/>
              <a:gd name="connsiteY1755" fmla="*/ 190724 h 6819900"/>
              <a:gd name="connsiteX1756" fmla="*/ 6002230 w 9915525"/>
              <a:gd name="connsiteY1756" fmla="*/ 179195 h 6819900"/>
              <a:gd name="connsiteX1757" fmla="*/ 5975334 w 9915525"/>
              <a:gd name="connsiteY1757" fmla="*/ 252897 h 6819900"/>
              <a:gd name="connsiteX1758" fmla="*/ 6011931 w 9915525"/>
              <a:gd name="connsiteY1758" fmla="*/ 363392 h 6819900"/>
              <a:gd name="connsiteX1759" fmla="*/ 6055016 w 9915525"/>
              <a:gd name="connsiteY1759" fmla="*/ 424770 h 6819900"/>
              <a:gd name="connsiteX1760" fmla="*/ 6073065 w 9915525"/>
              <a:gd name="connsiteY1760" fmla="*/ 373144 h 6819900"/>
              <a:gd name="connsiteX1761" fmla="*/ 2386890 w 9915525"/>
              <a:gd name="connsiteY1761" fmla="*/ 6630843 h 6819900"/>
              <a:gd name="connsiteX1762" fmla="*/ 2396415 w 9915525"/>
              <a:gd name="connsiteY1762" fmla="*/ 6616555 h 6819900"/>
              <a:gd name="connsiteX1763" fmla="*/ 2405940 w 9915525"/>
              <a:gd name="connsiteY1763" fmla="*/ 6630843 h 6819900"/>
              <a:gd name="connsiteX1764" fmla="*/ 2396415 w 9915525"/>
              <a:gd name="connsiteY1764" fmla="*/ 6645130 h 6819900"/>
              <a:gd name="connsiteX1765" fmla="*/ 2386890 w 9915525"/>
              <a:gd name="connsiteY1765" fmla="*/ 6630843 h 6819900"/>
              <a:gd name="connsiteX1766" fmla="*/ 8301915 w 9915525"/>
              <a:gd name="connsiteY1766" fmla="*/ 6616555 h 6819900"/>
              <a:gd name="connsiteX1767" fmla="*/ 8311440 w 9915525"/>
              <a:gd name="connsiteY1767" fmla="*/ 6607030 h 6819900"/>
              <a:gd name="connsiteX1768" fmla="*/ 8320965 w 9915525"/>
              <a:gd name="connsiteY1768" fmla="*/ 6616555 h 6819900"/>
              <a:gd name="connsiteX1769" fmla="*/ 8311440 w 9915525"/>
              <a:gd name="connsiteY1769" fmla="*/ 6626080 h 6819900"/>
              <a:gd name="connsiteX1770" fmla="*/ 8301915 w 9915525"/>
              <a:gd name="connsiteY1770" fmla="*/ 6616555 h 6819900"/>
              <a:gd name="connsiteX1771" fmla="*/ 2110665 w 9915525"/>
              <a:gd name="connsiteY1771" fmla="*/ 6573693 h 6819900"/>
              <a:gd name="connsiteX1772" fmla="*/ 2124953 w 9915525"/>
              <a:gd name="connsiteY1772" fmla="*/ 6559405 h 6819900"/>
              <a:gd name="connsiteX1773" fmla="*/ 2139240 w 9915525"/>
              <a:gd name="connsiteY1773" fmla="*/ 6573693 h 6819900"/>
              <a:gd name="connsiteX1774" fmla="*/ 2124953 w 9915525"/>
              <a:gd name="connsiteY1774" fmla="*/ 6587980 h 6819900"/>
              <a:gd name="connsiteX1775" fmla="*/ 2110665 w 9915525"/>
              <a:gd name="connsiteY1775" fmla="*/ 6573693 h 6819900"/>
              <a:gd name="connsiteX1776" fmla="*/ 8060645 w 9915525"/>
              <a:gd name="connsiteY1776" fmla="*/ 6528449 h 6819900"/>
              <a:gd name="connsiteX1777" fmla="*/ 8048762 w 9915525"/>
              <a:gd name="connsiteY1777" fmla="*/ 6476061 h 6819900"/>
              <a:gd name="connsiteX1778" fmla="*/ 8056806 w 9915525"/>
              <a:gd name="connsiteY1778" fmla="*/ 6454630 h 6819900"/>
              <a:gd name="connsiteX1779" fmla="*/ 8076837 w 9915525"/>
              <a:gd name="connsiteY1779" fmla="*/ 6476061 h 6819900"/>
              <a:gd name="connsiteX1780" fmla="*/ 8074561 w 9915525"/>
              <a:gd name="connsiteY1780" fmla="*/ 6559405 h 6819900"/>
              <a:gd name="connsiteX1781" fmla="*/ 8060645 w 9915525"/>
              <a:gd name="connsiteY1781" fmla="*/ 6528449 h 6819900"/>
              <a:gd name="connsiteX1782" fmla="*/ 8270825 w 9915525"/>
              <a:gd name="connsiteY1782" fmla="*/ 6436416 h 6819900"/>
              <a:gd name="connsiteX1783" fmla="*/ 8279152 w 9915525"/>
              <a:gd name="connsiteY1783" fmla="*/ 6408735 h 6819900"/>
              <a:gd name="connsiteX1784" fmla="*/ 8290738 w 9915525"/>
              <a:gd name="connsiteY1784" fmla="*/ 6446268 h 6819900"/>
              <a:gd name="connsiteX1785" fmla="*/ 8270825 w 9915525"/>
              <a:gd name="connsiteY1785" fmla="*/ 6436416 h 6819900"/>
              <a:gd name="connsiteX1786" fmla="*/ 2024940 w 9915525"/>
              <a:gd name="connsiteY1786" fmla="*/ 6378430 h 6819900"/>
              <a:gd name="connsiteX1787" fmla="*/ 2039228 w 9915525"/>
              <a:gd name="connsiteY1787" fmla="*/ 6359380 h 6819900"/>
              <a:gd name="connsiteX1788" fmla="*/ 2053515 w 9915525"/>
              <a:gd name="connsiteY1788" fmla="*/ 6378430 h 6819900"/>
              <a:gd name="connsiteX1789" fmla="*/ 2039228 w 9915525"/>
              <a:gd name="connsiteY1789" fmla="*/ 6397480 h 6819900"/>
              <a:gd name="connsiteX1790" fmla="*/ 2024940 w 9915525"/>
              <a:gd name="connsiteY1790" fmla="*/ 6378430 h 6819900"/>
              <a:gd name="connsiteX1791" fmla="*/ 4589547 w 9915525"/>
              <a:gd name="connsiteY1791" fmla="*/ 6378133 h 6819900"/>
              <a:gd name="connsiteX1792" fmla="*/ 4566486 w 9915525"/>
              <a:gd name="connsiteY1792" fmla="*/ 6352543 h 6819900"/>
              <a:gd name="connsiteX1793" fmla="*/ 4563784 w 9915525"/>
              <a:gd name="connsiteY1793" fmla="*/ 6320353 h 6819900"/>
              <a:gd name="connsiteX1794" fmla="*/ 4500054 w 9915525"/>
              <a:gd name="connsiteY1794" fmla="*/ 6252555 h 6819900"/>
              <a:gd name="connsiteX1795" fmla="*/ 4502625 w 9915525"/>
              <a:gd name="connsiteY1795" fmla="*/ 6205310 h 6819900"/>
              <a:gd name="connsiteX1796" fmla="*/ 4502336 w 9915525"/>
              <a:gd name="connsiteY1796" fmla="*/ 6105482 h 6819900"/>
              <a:gd name="connsiteX1797" fmla="*/ 4482761 w 9915525"/>
              <a:gd name="connsiteY1797" fmla="*/ 6035217 h 6819900"/>
              <a:gd name="connsiteX1798" fmla="*/ 4468774 w 9915525"/>
              <a:gd name="connsiteY1798" fmla="*/ 5990961 h 6819900"/>
              <a:gd name="connsiteX1799" fmla="*/ 4443751 w 9915525"/>
              <a:gd name="connsiteY1799" fmla="*/ 5944554 h 6819900"/>
              <a:gd name="connsiteX1800" fmla="*/ 4425240 w 9915525"/>
              <a:gd name="connsiteY1800" fmla="*/ 5916468 h 6819900"/>
              <a:gd name="connsiteX1801" fmla="*/ 4405965 w 9915525"/>
              <a:gd name="connsiteY1801" fmla="*/ 5887689 h 6819900"/>
              <a:gd name="connsiteX1802" fmla="*/ 4396440 w 9915525"/>
              <a:gd name="connsiteY1802" fmla="*/ 5860495 h 6819900"/>
              <a:gd name="connsiteX1803" fmla="*/ 4417620 w 9915525"/>
              <a:gd name="connsiteY1803" fmla="*/ 5862175 h 6819900"/>
              <a:gd name="connsiteX1804" fmla="*/ 4455720 w 9915525"/>
              <a:gd name="connsiteY1804" fmla="*/ 5873605 h 6819900"/>
              <a:gd name="connsiteX1805" fmla="*/ 4482390 w 9915525"/>
              <a:gd name="connsiteY1805" fmla="*/ 5888834 h 6819900"/>
              <a:gd name="connsiteX1806" fmla="*/ 4519994 w 9915525"/>
              <a:gd name="connsiteY1806" fmla="*/ 5978380 h 6819900"/>
              <a:gd name="connsiteX1807" fmla="*/ 4563085 w 9915525"/>
              <a:gd name="connsiteY1807" fmla="*/ 6053060 h 6819900"/>
              <a:gd name="connsiteX1808" fmla="*/ 4567578 w 9915525"/>
              <a:gd name="connsiteY1808" fmla="*/ 6103208 h 6819900"/>
              <a:gd name="connsiteX1809" fmla="*/ 4573607 w 9915525"/>
              <a:gd name="connsiteY1809" fmla="*/ 6127616 h 6819900"/>
              <a:gd name="connsiteX1810" fmla="*/ 4583305 w 9915525"/>
              <a:gd name="connsiteY1810" fmla="*/ 6185942 h 6819900"/>
              <a:gd name="connsiteX1811" fmla="*/ 4596452 w 9915525"/>
              <a:gd name="connsiteY1811" fmla="*/ 6251701 h 6819900"/>
              <a:gd name="connsiteX1812" fmla="*/ 4615740 w 9915525"/>
              <a:gd name="connsiteY1812" fmla="*/ 6281815 h 6819900"/>
              <a:gd name="connsiteX1813" fmla="*/ 4626459 w 9915525"/>
              <a:gd name="connsiteY1813" fmla="*/ 6309139 h 6819900"/>
              <a:gd name="connsiteX1814" fmla="*/ 4617690 w 9915525"/>
              <a:gd name="connsiteY1814" fmla="*/ 6387352 h 6819900"/>
              <a:gd name="connsiteX1815" fmla="*/ 4589547 w 9915525"/>
              <a:gd name="connsiteY1815" fmla="*/ 6378134 h 6819900"/>
              <a:gd name="connsiteX1816" fmla="*/ 2750205 w 9915525"/>
              <a:gd name="connsiteY1816" fmla="*/ 6360425 h 6819900"/>
              <a:gd name="connsiteX1817" fmla="*/ 2747823 w 9915525"/>
              <a:gd name="connsiteY1817" fmla="*/ 6345721 h 6819900"/>
              <a:gd name="connsiteX1818" fmla="*/ 2777415 w 9915525"/>
              <a:gd name="connsiteY1818" fmla="*/ 6359942 h 6819900"/>
              <a:gd name="connsiteX1819" fmla="*/ 2750205 w 9915525"/>
              <a:gd name="connsiteY1819" fmla="*/ 6360425 h 6819900"/>
              <a:gd name="connsiteX1820" fmla="*/ 2716254 w 9915525"/>
              <a:gd name="connsiteY1820" fmla="*/ 6306594 h 6819900"/>
              <a:gd name="connsiteX1821" fmla="*/ 2724673 w 9915525"/>
              <a:gd name="connsiteY1821" fmla="*/ 6267886 h 6819900"/>
              <a:gd name="connsiteX1822" fmla="*/ 2758365 w 9915525"/>
              <a:gd name="connsiteY1822" fmla="*/ 6298030 h 6819900"/>
              <a:gd name="connsiteX1823" fmla="*/ 2740348 w 9915525"/>
              <a:gd name="connsiteY1823" fmla="*/ 6330805 h 6819900"/>
              <a:gd name="connsiteX1824" fmla="*/ 2716254 w 9915525"/>
              <a:gd name="connsiteY1824" fmla="*/ 6306594 h 6819900"/>
              <a:gd name="connsiteX1825" fmla="*/ 3407946 w 9915525"/>
              <a:gd name="connsiteY1825" fmla="*/ 6261710 h 6819900"/>
              <a:gd name="connsiteX1826" fmla="*/ 3320486 w 9915525"/>
              <a:gd name="connsiteY1826" fmla="*/ 6156974 h 6819900"/>
              <a:gd name="connsiteX1827" fmla="*/ 3351338 w 9915525"/>
              <a:gd name="connsiteY1827" fmla="*/ 6161736 h 6819900"/>
              <a:gd name="connsiteX1828" fmla="*/ 3362321 w 9915525"/>
              <a:gd name="connsiteY1828" fmla="*/ 6136683 h 6819900"/>
              <a:gd name="connsiteX1829" fmla="*/ 3359104 w 9915525"/>
              <a:gd name="connsiteY1829" fmla="*/ 6089534 h 6819900"/>
              <a:gd name="connsiteX1830" fmla="*/ 3377490 w 9915525"/>
              <a:gd name="connsiteY1830" fmla="*/ 6076546 h 6819900"/>
              <a:gd name="connsiteX1831" fmla="*/ 3397599 w 9915525"/>
              <a:gd name="connsiteY1831" fmla="*/ 6111730 h 6819900"/>
              <a:gd name="connsiteX1832" fmla="*/ 3396540 w 9915525"/>
              <a:gd name="connsiteY1832" fmla="*/ 6149830 h 6819900"/>
              <a:gd name="connsiteX1833" fmla="*/ 3425115 w 9915525"/>
              <a:gd name="connsiteY1833" fmla="*/ 6210155 h 6819900"/>
              <a:gd name="connsiteX1834" fmla="*/ 3444165 w 9915525"/>
              <a:gd name="connsiteY1834" fmla="*/ 6245080 h 6819900"/>
              <a:gd name="connsiteX1835" fmla="*/ 3463215 w 9915525"/>
              <a:gd name="connsiteY1835" fmla="*/ 6278856 h 6819900"/>
              <a:gd name="connsiteX1836" fmla="*/ 3477503 w 9915525"/>
              <a:gd name="connsiteY1836" fmla="*/ 6296149 h 6819900"/>
              <a:gd name="connsiteX1837" fmla="*/ 3484646 w 9915525"/>
              <a:gd name="connsiteY1837" fmla="*/ 6330767 h 6819900"/>
              <a:gd name="connsiteX1838" fmla="*/ 3407946 w 9915525"/>
              <a:gd name="connsiteY1838" fmla="*/ 6261710 h 6819900"/>
              <a:gd name="connsiteX1839" fmla="*/ 7854240 w 9915525"/>
              <a:gd name="connsiteY1839" fmla="*/ 6273655 h 6819900"/>
              <a:gd name="connsiteX1840" fmla="*/ 7863765 w 9915525"/>
              <a:gd name="connsiteY1840" fmla="*/ 6264130 h 6819900"/>
              <a:gd name="connsiteX1841" fmla="*/ 7873290 w 9915525"/>
              <a:gd name="connsiteY1841" fmla="*/ 6273655 h 6819900"/>
              <a:gd name="connsiteX1842" fmla="*/ 7863765 w 9915525"/>
              <a:gd name="connsiteY1842" fmla="*/ 6283180 h 6819900"/>
              <a:gd name="connsiteX1843" fmla="*/ 7854240 w 9915525"/>
              <a:gd name="connsiteY1843" fmla="*/ 6273655 h 6819900"/>
              <a:gd name="connsiteX1844" fmla="*/ 5336724 w 9915525"/>
              <a:gd name="connsiteY1844" fmla="*/ 6267564 h 6819900"/>
              <a:gd name="connsiteX1845" fmla="*/ 5349727 w 9915525"/>
              <a:gd name="connsiteY1845" fmla="*/ 6245080 h 6819900"/>
              <a:gd name="connsiteX1846" fmla="*/ 5358690 w 9915525"/>
              <a:gd name="connsiteY1846" fmla="*/ 6259368 h 6819900"/>
              <a:gd name="connsiteX1847" fmla="*/ 5336724 w 9915525"/>
              <a:gd name="connsiteY1847" fmla="*/ 6267564 h 6819900"/>
              <a:gd name="connsiteX1848" fmla="*/ 8060615 w 9915525"/>
              <a:gd name="connsiteY1848" fmla="*/ 6238730 h 6819900"/>
              <a:gd name="connsiteX1849" fmla="*/ 8068553 w 9915525"/>
              <a:gd name="connsiteY1849" fmla="*/ 6216505 h 6819900"/>
              <a:gd name="connsiteX1850" fmla="*/ 8082840 w 9915525"/>
              <a:gd name="connsiteY1850" fmla="*/ 6230793 h 6819900"/>
              <a:gd name="connsiteX1851" fmla="*/ 8060615 w 9915525"/>
              <a:gd name="connsiteY1851" fmla="*/ 6238730 h 6819900"/>
              <a:gd name="connsiteX1852" fmla="*/ 1917584 w 9915525"/>
              <a:gd name="connsiteY1852" fmla="*/ 6225155 h 6819900"/>
              <a:gd name="connsiteX1853" fmla="*/ 1906239 w 9915525"/>
              <a:gd name="connsiteY1853" fmla="*/ 6206395 h 6819900"/>
              <a:gd name="connsiteX1854" fmla="*/ 1939215 w 9915525"/>
              <a:gd name="connsiteY1854" fmla="*/ 6216505 h 6819900"/>
              <a:gd name="connsiteX1855" fmla="*/ 1917584 w 9915525"/>
              <a:gd name="connsiteY1855" fmla="*/ 6225155 h 6819900"/>
              <a:gd name="connsiteX1856" fmla="*/ 8566234 w 9915525"/>
              <a:gd name="connsiteY1856" fmla="*/ 6205914 h 6819900"/>
              <a:gd name="connsiteX1857" fmla="*/ 8549565 w 9915525"/>
              <a:gd name="connsiteY1857" fmla="*/ 6154682 h 6819900"/>
              <a:gd name="connsiteX1858" fmla="*/ 8539896 w 9915525"/>
              <a:gd name="connsiteY1858" fmla="*/ 6106879 h 6819900"/>
              <a:gd name="connsiteX1859" fmla="*/ 8516569 w 9915525"/>
              <a:gd name="connsiteY1859" fmla="*/ 6068216 h 6819900"/>
              <a:gd name="connsiteX1860" fmla="*/ 8484409 w 9915525"/>
              <a:gd name="connsiteY1860" fmla="*/ 6035530 h 6819900"/>
              <a:gd name="connsiteX1861" fmla="*/ 8470106 w 9915525"/>
              <a:gd name="connsiteY1861" fmla="*/ 5955437 h 6819900"/>
              <a:gd name="connsiteX1862" fmla="*/ 8501940 w 9915525"/>
              <a:gd name="connsiteY1862" fmla="*/ 5964859 h 6819900"/>
              <a:gd name="connsiteX1863" fmla="*/ 8526871 w 9915525"/>
              <a:gd name="connsiteY1863" fmla="*/ 6009198 h 6819900"/>
              <a:gd name="connsiteX1864" fmla="*/ 8568879 w 9915525"/>
              <a:gd name="connsiteY1864" fmla="*/ 5999469 h 6819900"/>
              <a:gd name="connsiteX1865" fmla="*/ 8610737 w 9915525"/>
              <a:gd name="connsiteY1865" fmla="*/ 6002631 h 6819900"/>
              <a:gd name="connsiteX1866" fmla="*/ 8587986 w 9915525"/>
              <a:gd name="connsiteY1866" fmla="*/ 6040395 h 6819900"/>
              <a:gd name="connsiteX1867" fmla="*/ 8566871 w 9915525"/>
              <a:gd name="connsiteY1867" fmla="*/ 6062145 h 6819900"/>
              <a:gd name="connsiteX1868" fmla="*/ 8574660 w 9915525"/>
              <a:gd name="connsiteY1868" fmla="*/ 6100333 h 6819900"/>
              <a:gd name="connsiteX1869" fmla="*/ 8591235 w 9915525"/>
              <a:gd name="connsiteY1869" fmla="*/ 6207103 h 6819900"/>
              <a:gd name="connsiteX1870" fmla="*/ 8566234 w 9915525"/>
              <a:gd name="connsiteY1870" fmla="*/ 6205914 h 6819900"/>
              <a:gd name="connsiteX1871" fmla="*/ 4053765 w 9915525"/>
              <a:gd name="connsiteY1871" fmla="*/ 6197455 h 6819900"/>
              <a:gd name="connsiteX1872" fmla="*/ 4063290 w 9915525"/>
              <a:gd name="connsiteY1872" fmla="*/ 6187930 h 6819900"/>
              <a:gd name="connsiteX1873" fmla="*/ 4072815 w 9915525"/>
              <a:gd name="connsiteY1873" fmla="*/ 6197455 h 6819900"/>
              <a:gd name="connsiteX1874" fmla="*/ 4063290 w 9915525"/>
              <a:gd name="connsiteY1874" fmla="*/ 6206980 h 6819900"/>
              <a:gd name="connsiteX1875" fmla="*/ 4053765 w 9915525"/>
              <a:gd name="connsiteY1875" fmla="*/ 6197455 h 6819900"/>
              <a:gd name="connsiteX1876" fmla="*/ 8165390 w 9915525"/>
              <a:gd name="connsiteY1876" fmla="*/ 6181580 h 6819900"/>
              <a:gd name="connsiteX1877" fmla="*/ 8159040 w 9915525"/>
              <a:gd name="connsiteY1877" fmla="*/ 6157767 h 6819900"/>
              <a:gd name="connsiteX1878" fmla="*/ 8195235 w 9915525"/>
              <a:gd name="connsiteY1878" fmla="*/ 6151735 h 6819900"/>
              <a:gd name="connsiteX1879" fmla="*/ 8189203 w 9915525"/>
              <a:gd name="connsiteY1879" fmla="*/ 6187930 h 6819900"/>
              <a:gd name="connsiteX1880" fmla="*/ 8165390 w 9915525"/>
              <a:gd name="connsiteY1880" fmla="*/ 6181580 h 6819900"/>
              <a:gd name="connsiteX1881" fmla="*/ 4039884 w 9915525"/>
              <a:gd name="connsiteY1881" fmla="*/ 6160013 h 6819900"/>
              <a:gd name="connsiteX1882" fmla="*/ 4057199 w 9915525"/>
              <a:gd name="connsiteY1882" fmla="*/ 6146914 h 6819900"/>
              <a:gd name="connsiteX1883" fmla="*/ 4054327 w 9915525"/>
              <a:gd name="connsiteY1883" fmla="*/ 6168880 h 6819900"/>
              <a:gd name="connsiteX1884" fmla="*/ 4039884 w 9915525"/>
              <a:gd name="connsiteY1884" fmla="*/ 6160013 h 6819900"/>
              <a:gd name="connsiteX1885" fmla="*/ 4368033 w 9915525"/>
              <a:gd name="connsiteY1885" fmla="*/ 6130673 h 6819900"/>
              <a:gd name="connsiteX1886" fmla="*/ 4360171 w 9915525"/>
              <a:gd name="connsiteY1886" fmla="*/ 6099716 h 6819900"/>
              <a:gd name="connsiteX1887" fmla="*/ 4320130 w 9915525"/>
              <a:gd name="connsiteY1887" fmla="*/ 6045055 h 6819900"/>
              <a:gd name="connsiteX1888" fmla="*/ 4301415 w 9915525"/>
              <a:gd name="connsiteY1888" fmla="*/ 6030768 h 6819900"/>
              <a:gd name="connsiteX1889" fmla="*/ 4310940 w 9915525"/>
              <a:gd name="connsiteY1889" fmla="*/ 6016480 h 6819900"/>
              <a:gd name="connsiteX1890" fmla="*/ 4311461 w 9915525"/>
              <a:gd name="connsiteY1890" fmla="*/ 5976792 h 6819900"/>
              <a:gd name="connsiteX1891" fmla="*/ 4301824 w 9915525"/>
              <a:gd name="connsiteY1891" fmla="*/ 5811440 h 6819900"/>
              <a:gd name="connsiteX1892" fmla="*/ 4333188 w 9915525"/>
              <a:gd name="connsiteY1892" fmla="*/ 5890983 h 6819900"/>
              <a:gd name="connsiteX1893" fmla="*/ 4338685 w 9915525"/>
              <a:gd name="connsiteY1893" fmla="*/ 5915955 h 6819900"/>
              <a:gd name="connsiteX1894" fmla="*/ 4349040 w 9915525"/>
              <a:gd name="connsiteY1894" fmla="*/ 5953964 h 6819900"/>
              <a:gd name="connsiteX1895" fmla="*/ 4362375 w 9915525"/>
              <a:gd name="connsiteY1895" fmla="*/ 5996639 h 6819900"/>
              <a:gd name="connsiteX1896" fmla="*/ 4375710 w 9915525"/>
              <a:gd name="connsiteY1896" fmla="*/ 6041899 h 6819900"/>
              <a:gd name="connsiteX1897" fmla="*/ 4384690 w 9915525"/>
              <a:gd name="connsiteY1897" fmla="*/ 6082005 h 6819900"/>
              <a:gd name="connsiteX1898" fmla="*/ 4399692 w 9915525"/>
              <a:gd name="connsiteY1898" fmla="*/ 6118874 h 6819900"/>
              <a:gd name="connsiteX1899" fmla="*/ 4368033 w 9915525"/>
              <a:gd name="connsiteY1899" fmla="*/ 6130673 h 6819900"/>
              <a:gd name="connsiteX1900" fmla="*/ 4137126 w 9915525"/>
              <a:gd name="connsiteY1900" fmla="*/ 6122765 h 6819900"/>
              <a:gd name="connsiteX1901" fmla="*/ 4124505 w 9915525"/>
              <a:gd name="connsiteY1901" fmla="*/ 6083155 h 6819900"/>
              <a:gd name="connsiteX1902" fmla="*/ 4152350 w 9915525"/>
              <a:gd name="connsiteY1902" fmla="*/ 6111730 h 6819900"/>
              <a:gd name="connsiteX1903" fmla="*/ 4164954 w 9915525"/>
              <a:gd name="connsiteY1903" fmla="*/ 6139434 h 6819900"/>
              <a:gd name="connsiteX1904" fmla="*/ 4137126 w 9915525"/>
              <a:gd name="connsiteY1904" fmla="*/ 6122765 h 6819900"/>
              <a:gd name="connsiteX1905" fmla="*/ 5130090 w 9915525"/>
              <a:gd name="connsiteY1905" fmla="*/ 6107530 h 6819900"/>
              <a:gd name="connsiteX1906" fmla="*/ 5139615 w 9915525"/>
              <a:gd name="connsiteY1906" fmla="*/ 6092680 h 6819900"/>
              <a:gd name="connsiteX1907" fmla="*/ 5149140 w 9915525"/>
              <a:gd name="connsiteY1907" fmla="*/ 6101643 h 6819900"/>
              <a:gd name="connsiteX1908" fmla="*/ 5139615 w 9915525"/>
              <a:gd name="connsiteY1908" fmla="*/ 6116493 h 6819900"/>
              <a:gd name="connsiteX1909" fmla="*/ 5130090 w 9915525"/>
              <a:gd name="connsiteY1909" fmla="*/ 6107530 h 6819900"/>
              <a:gd name="connsiteX1910" fmla="*/ 1834440 w 9915525"/>
              <a:gd name="connsiteY1910" fmla="*/ 6078393 h 6819900"/>
              <a:gd name="connsiteX1911" fmla="*/ 1844679 w 9915525"/>
              <a:gd name="connsiteY1911" fmla="*/ 6065931 h 6819900"/>
              <a:gd name="connsiteX1912" fmla="*/ 1854919 w 9915525"/>
              <a:gd name="connsiteY1912" fmla="*/ 6078393 h 6819900"/>
              <a:gd name="connsiteX1913" fmla="*/ 1844679 w 9915525"/>
              <a:gd name="connsiteY1913" fmla="*/ 6090855 h 6819900"/>
              <a:gd name="connsiteX1914" fmla="*/ 1834440 w 9915525"/>
              <a:gd name="connsiteY1914" fmla="*/ 6078393 h 6819900"/>
              <a:gd name="connsiteX1915" fmla="*/ 5094173 w 9915525"/>
              <a:gd name="connsiteY1915" fmla="*/ 6052794 h 6819900"/>
              <a:gd name="connsiteX1916" fmla="*/ 5120565 w 9915525"/>
              <a:gd name="connsiteY1916" fmla="*/ 6049024 h 6819900"/>
              <a:gd name="connsiteX1917" fmla="*/ 5105484 w 9915525"/>
              <a:gd name="connsiteY1917" fmla="*/ 6064105 h 6819900"/>
              <a:gd name="connsiteX1918" fmla="*/ 5094173 w 9915525"/>
              <a:gd name="connsiteY1918" fmla="*/ 6052794 h 6819900"/>
              <a:gd name="connsiteX1919" fmla="*/ 8120338 w 9915525"/>
              <a:gd name="connsiteY1919" fmla="*/ 6049091 h 6819900"/>
              <a:gd name="connsiteX1920" fmla="*/ 8120716 w 9915525"/>
              <a:gd name="connsiteY1920" fmla="*/ 6026143 h 6819900"/>
              <a:gd name="connsiteX1921" fmla="*/ 8159040 w 9915525"/>
              <a:gd name="connsiteY1921" fmla="*/ 6053900 h 6819900"/>
              <a:gd name="connsiteX1922" fmla="*/ 8120338 w 9915525"/>
              <a:gd name="connsiteY1922" fmla="*/ 6049091 h 6819900"/>
              <a:gd name="connsiteX1923" fmla="*/ 5441185 w 9915525"/>
              <a:gd name="connsiteY1923" fmla="*/ 6047436 h 6819900"/>
              <a:gd name="connsiteX1924" fmla="*/ 5442394 w 9915525"/>
              <a:gd name="connsiteY1924" fmla="*/ 5931058 h 6819900"/>
              <a:gd name="connsiteX1925" fmla="*/ 5465846 w 9915525"/>
              <a:gd name="connsiteY1925" fmla="*/ 5944015 h 6819900"/>
              <a:gd name="connsiteX1926" fmla="*/ 5471880 w 9915525"/>
              <a:gd name="connsiteY1926" fmla="*/ 6006955 h 6819900"/>
              <a:gd name="connsiteX1927" fmla="*/ 5465796 w 9915525"/>
              <a:gd name="connsiteY1927" fmla="*/ 6030768 h 6819900"/>
              <a:gd name="connsiteX1928" fmla="*/ 5441185 w 9915525"/>
              <a:gd name="connsiteY1928" fmla="*/ 6047436 h 6819900"/>
              <a:gd name="connsiteX1929" fmla="*/ 5077896 w 9915525"/>
              <a:gd name="connsiteY1929" fmla="*/ 5959940 h 6819900"/>
              <a:gd name="connsiteX1930" fmla="*/ 5097948 w 9915525"/>
              <a:gd name="connsiteY1930" fmla="*/ 5921230 h 6819900"/>
              <a:gd name="connsiteX1931" fmla="*/ 5109292 w 9915525"/>
              <a:gd name="connsiteY1931" fmla="*/ 5946690 h 6819900"/>
              <a:gd name="connsiteX1932" fmla="*/ 5077896 w 9915525"/>
              <a:gd name="connsiteY1932" fmla="*/ 5959940 h 6819900"/>
              <a:gd name="connsiteX1933" fmla="*/ 1153403 w 9915525"/>
              <a:gd name="connsiteY1933" fmla="*/ 5921230 h 6819900"/>
              <a:gd name="connsiteX1934" fmla="*/ 1138473 w 9915525"/>
              <a:gd name="connsiteY1934" fmla="*/ 5902180 h 6819900"/>
              <a:gd name="connsiteX1935" fmla="*/ 1129590 w 9915525"/>
              <a:gd name="connsiteY1935" fmla="*/ 5887893 h 6819900"/>
              <a:gd name="connsiteX1936" fmla="*/ 1147545 w 9915525"/>
              <a:gd name="connsiteY1936" fmla="*/ 5873605 h 6819900"/>
              <a:gd name="connsiteX1937" fmla="*/ 1191336 w 9915525"/>
              <a:gd name="connsiteY1937" fmla="*/ 5931024 h 6819900"/>
              <a:gd name="connsiteX1938" fmla="*/ 1153403 w 9915525"/>
              <a:gd name="connsiteY1938" fmla="*/ 5921230 h 6819900"/>
              <a:gd name="connsiteX1939" fmla="*/ 4840285 w 9915525"/>
              <a:gd name="connsiteY1939" fmla="*/ 5924400 h 6819900"/>
              <a:gd name="connsiteX1940" fmla="*/ 4864655 w 9915525"/>
              <a:gd name="connsiteY1940" fmla="*/ 5899635 h 6819900"/>
              <a:gd name="connsiteX1941" fmla="*/ 4855183 w 9915525"/>
              <a:gd name="connsiteY1941" fmla="*/ 5940280 h 6819900"/>
              <a:gd name="connsiteX1942" fmla="*/ 4840285 w 9915525"/>
              <a:gd name="connsiteY1942" fmla="*/ 5924400 h 6819900"/>
              <a:gd name="connsiteX1943" fmla="*/ 8823300 w 9915525"/>
              <a:gd name="connsiteY1943" fmla="*/ 5900543 h 6819900"/>
              <a:gd name="connsiteX1944" fmla="*/ 8806740 w 9915525"/>
              <a:gd name="connsiteY1944" fmla="*/ 5854555 h 6819900"/>
              <a:gd name="connsiteX1945" fmla="*/ 8816265 w 9915525"/>
              <a:gd name="connsiteY1945" fmla="*/ 5839605 h 6819900"/>
              <a:gd name="connsiteX1946" fmla="*/ 8837696 w 9915525"/>
              <a:gd name="connsiteY1946" fmla="*/ 5827699 h 6819900"/>
              <a:gd name="connsiteX1947" fmla="*/ 8860009 w 9915525"/>
              <a:gd name="connsiteY1947" fmla="*/ 5871589 h 6819900"/>
              <a:gd name="connsiteX1948" fmla="*/ 8855138 w 9915525"/>
              <a:gd name="connsiteY1948" fmla="*/ 5915990 h 6819900"/>
              <a:gd name="connsiteX1949" fmla="*/ 8823300 w 9915525"/>
              <a:gd name="connsiteY1949" fmla="*/ 5900543 h 6819900"/>
              <a:gd name="connsiteX1950" fmla="*/ 6330240 w 9915525"/>
              <a:gd name="connsiteY1950" fmla="*/ 5887893 h 6819900"/>
              <a:gd name="connsiteX1951" fmla="*/ 6344528 w 9915525"/>
              <a:gd name="connsiteY1951" fmla="*/ 5864080 h 6819900"/>
              <a:gd name="connsiteX1952" fmla="*/ 6358815 w 9915525"/>
              <a:gd name="connsiteY1952" fmla="*/ 5887893 h 6819900"/>
              <a:gd name="connsiteX1953" fmla="*/ 6344528 w 9915525"/>
              <a:gd name="connsiteY1953" fmla="*/ 5911705 h 6819900"/>
              <a:gd name="connsiteX1954" fmla="*/ 6330240 w 9915525"/>
              <a:gd name="connsiteY1954" fmla="*/ 5887893 h 6819900"/>
              <a:gd name="connsiteX1955" fmla="*/ 8189364 w 9915525"/>
              <a:gd name="connsiteY1955" fmla="*/ 5876721 h 6819900"/>
              <a:gd name="connsiteX1956" fmla="*/ 8222216 w 9915525"/>
              <a:gd name="connsiteY1956" fmla="*/ 5868454 h 6819900"/>
              <a:gd name="connsiteX1957" fmla="*/ 8204445 w 9915525"/>
              <a:gd name="connsiteY1957" fmla="*/ 5902180 h 6819900"/>
              <a:gd name="connsiteX1958" fmla="*/ 8189364 w 9915525"/>
              <a:gd name="connsiteY1958" fmla="*/ 5876721 h 6819900"/>
              <a:gd name="connsiteX1959" fmla="*/ 5783882 w 9915525"/>
              <a:gd name="connsiteY1959" fmla="*/ 5886046 h 6819900"/>
              <a:gd name="connsiteX1960" fmla="*/ 5792078 w 9915525"/>
              <a:gd name="connsiteY1960" fmla="*/ 5864080 h 6819900"/>
              <a:gd name="connsiteX1961" fmla="*/ 5806365 w 9915525"/>
              <a:gd name="connsiteY1961" fmla="*/ 5873043 h 6819900"/>
              <a:gd name="connsiteX1962" fmla="*/ 5783882 w 9915525"/>
              <a:gd name="connsiteY1962" fmla="*/ 5886046 h 6819900"/>
              <a:gd name="connsiteX1963" fmla="*/ 5992004 w 9915525"/>
              <a:gd name="connsiteY1963" fmla="*/ 5870047 h 6819900"/>
              <a:gd name="connsiteX1964" fmla="*/ 5984681 w 9915525"/>
              <a:gd name="connsiteY1964" fmla="*/ 5825980 h 6819900"/>
              <a:gd name="connsiteX1965" fmla="*/ 5973074 w 9915525"/>
              <a:gd name="connsiteY1965" fmla="*/ 5774903 h 6819900"/>
              <a:gd name="connsiteX1966" fmla="*/ 5997817 w 9915525"/>
              <a:gd name="connsiteY1966" fmla="*/ 5764109 h 6819900"/>
              <a:gd name="connsiteX1967" fmla="*/ 6031294 w 9915525"/>
              <a:gd name="connsiteY1967" fmla="*/ 5772324 h 6819900"/>
              <a:gd name="connsiteX1968" fmla="*/ 6038614 w 9915525"/>
              <a:gd name="connsiteY1968" fmla="*/ 5822455 h 6819900"/>
              <a:gd name="connsiteX1969" fmla="*/ 6020103 w 9915525"/>
              <a:gd name="connsiteY1969" fmla="*/ 5876046 h 6819900"/>
              <a:gd name="connsiteX1970" fmla="*/ 5992004 w 9915525"/>
              <a:gd name="connsiteY1970" fmla="*/ 5870047 h 6819900"/>
              <a:gd name="connsiteX1971" fmla="*/ 8940090 w 9915525"/>
              <a:gd name="connsiteY1971" fmla="*/ 5873605 h 6819900"/>
              <a:gd name="connsiteX1972" fmla="*/ 8949615 w 9915525"/>
              <a:gd name="connsiteY1972" fmla="*/ 5864080 h 6819900"/>
              <a:gd name="connsiteX1973" fmla="*/ 8959140 w 9915525"/>
              <a:gd name="connsiteY1973" fmla="*/ 5873605 h 6819900"/>
              <a:gd name="connsiteX1974" fmla="*/ 8949615 w 9915525"/>
              <a:gd name="connsiteY1974" fmla="*/ 5883130 h 6819900"/>
              <a:gd name="connsiteX1975" fmla="*/ 8940090 w 9915525"/>
              <a:gd name="connsiteY1975" fmla="*/ 5873605 h 6819900"/>
              <a:gd name="connsiteX1976" fmla="*/ 4898728 w 9915525"/>
              <a:gd name="connsiteY1976" fmla="*/ 5847187 h 6819900"/>
              <a:gd name="connsiteX1977" fmla="*/ 4896123 w 9915525"/>
              <a:gd name="connsiteY1977" fmla="*/ 5814074 h 6819900"/>
              <a:gd name="connsiteX1978" fmla="*/ 4930065 w 9915525"/>
              <a:gd name="connsiteY1978" fmla="*/ 5825418 h 6819900"/>
              <a:gd name="connsiteX1979" fmla="*/ 4898728 w 9915525"/>
              <a:gd name="connsiteY1979" fmla="*/ 5847187 h 6819900"/>
              <a:gd name="connsiteX1980" fmla="*/ 4825290 w 9915525"/>
              <a:gd name="connsiteY1980" fmla="*/ 5840268 h 6819900"/>
              <a:gd name="connsiteX1981" fmla="*/ 4838559 w 9915525"/>
              <a:gd name="connsiteY1981" fmla="*/ 5825980 h 6819900"/>
              <a:gd name="connsiteX1982" fmla="*/ 4857310 w 9915525"/>
              <a:gd name="connsiteY1982" fmla="*/ 5840268 h 6819900"/>
              <a:gd name="connsiteX1983" fmla="*/ 4844041 w 9915525"/>
              <a:gd name="connsiteY1983" fmla="*/ 5854555 h 6819900"/>
              <a:gd name="connsiteX1984" fmla="*/ 4825290 w 9915525"/>
              <a:gd name="connsiteY1984" fmla="*/ 5840268 h 6819900"/>
              <a:gd name="connsiteX1985" fmla="*/ 3646571 w 9915525"/>
              <a:gd name="connsiteY1985" fmla="*/ 5827786 h 6819900"/>
              <a:gd name="connsiteX1986" fmla="*/ 3615615 w 9915525"/>
              <a:gd name="connsiteY1986" fmla="*/ 5800922 h 6819900"/>
              <a:gd name="connsiteX1987" fmla="*/ 3598946 w 9915525"/>
              <a:gd name="connsiteY1987" fmla="*/ 5778275 h 6819900"/>
              <a:gd name="connsiteX1988" fmla="*/ 3594184 w 9915525"/>
              <a:gd name="connsiteY1988" fmla="*/ 5762721 h 6819900"/>
              <a:gd name="connsiteX1989" fmla="*/ 3606090 w 9915525"/>
              <a:gd name="connsiteY1989" fmla="*/ 5740628 h 6819900"/>
              <a:gd name="connsiteX1990" fmla="*/ 3563228 w 9915525"/>
              <a:gd name="connsiteY1990" fmla="*/ 5712188 h 6819900"/>
              <a:gd name="connsiteX1991" fmla="*/ 3529890 w 9915525"/>
              <a:gd name="connsiteY1991" fmla="*/ 5707458 h 6819900"/>
              <a:gd name="connsiteX1992" fmla="*/ 3549913 w 9915525"/>
              <a:gd name="connsiteY1992" fmla="*/ 5679686 h 6819900"/>
              <a:gd name="connsiteX1993" fmla="*/ 3563576 w 9915525"/>
              <a:gd name="connsiteY1993" fmla="*/ 5628017 h 6819900"/>
              <a:gd name="connsiteX1994" fmla="*/ 3572623 w 9915525"/>
              <a:gd name="connsiteY1994" fmla="*/ 5584461 h 6819900"/>
              <a:gd name="connsiteX1995" fmla="*/ 3582199 w 9915525"/>
              <a:gd name="connsiteY1995" fmla="*/ 5587982 h 6819900"/>
              <a:gd name="connsiteX1996" fmla="*/ 3600298 w 9915525"/>
              <a:gd name="connsiteY1996" fmla="*/ 5606514 h 6819900"/>
              <a:gd name="connsiteX1997" fmla="*/ 3637996 w 9915525"/>
              <a:gd name="connsiteY1997" fmla="*/ 5642237 h 6819900"/>
              <a:gd name="connsiteX1998" fmla="*/ 3671790 w 9915525"/>
              <a:gd name="connsiteY1998" fmla="*/ 5686985 h 6819900"/>
              <a:gd name="connsiteX1999" fmla="*/ 3691815 w 9915525"/>
              <a:gd name="connsiteY1999" fmla="*/ 5721903 h 6819900"/>
              <a:gd name="connsiteX2000" fmla="*/ 3726172 w 9915525"/>
              <a:gd name="connsiteY2000" fmla="*/ 5768830 h 6819900"/>
              <a:gd name="connsiteX2001" fmla="*/ 3722771 w 9915525"/>
              <a:gd name="connsiteY2001" fmla="*/ 5799154 h 6819900"/>
              <a:gd name="connsiteX2002" fmla="*/ 3693534 w 9915525"/>
              <a:gd name="connsiteY2002" fmla="*/ 5823599 h 6819900"/>
              <a:gd name="connsiteX2003" fmla="*/ 3646571 w 9915525"/>
              <a:gd name="connsiteY2003" fmla="*/ 5827786 h 6819900"/>
              <a:gd name="connsiteX2004" fmla="*/ 8520990 w 9915525"/>
              <a:gd name="connsiteY2004" fmla="*/ 5822012 h 6819900"/>
              <a:gd name="connsiteX2005" fmla="*/ 8494796 w 9915525"/>
              <a:gd name="connsiteY2005" fmla="*/ 5779828 h 6819900"/>
              <a:gd name="connsiteX2006" fmla="*/ 8484957 w 9915525"/>
              <a:gd name="connsiteY2006" fmla="*/ 5754323 h 6819900"/>
              <a:gd name="connsiteX2007" fmla="*/ 8526570 w 9915525"/>
              <a:gd name="connsiteY2007" fmla="*/ 5756403 h 6819900"/>
              <a:gd name="connsiteX2008" fmla="*/ 8555441 w 9915525"/>
              <a:gd name="connsiteY2008" fmla="*/ 5804926 h 6819900"/>
              <a:gd name="connsiteX2009" fmla="*/ 8540022 w 9915525"/>
              <a:gd name="connsiteY2009" fmla="*/ 5845030 h 6819900"/>
              <a:gd name="connsiteX2010" fmla="*/ 8520990 w 9915525"/>
              <a:gd name="connsiteY2010" fmla="*/ 5822012 h 6819900"/>
              <a:gd name="connsiteX2011" fmla="*/ 1091490 w 9915525"/>
              <a:gd name="connsiteY2011" fmla="*/ 5817017 h 6819900"/>
              <a:gd name="connsiteX2012" fmla="*/ 1101015 w 9915525"/>
              <a:gd name="connsiteY2012" fmla="*/ 5802168 h 6819900"/>
              <a:gd name="connsiteX2013" fmla="*/ 1110540 w 9915525"/>
              <a:gd name="connsiteY2013" fmla="*/ 5811130 h 6819900"/>
              <a:gd name="connsiteX2014" fmla="*/ 1101015 w 9915525"/>
              <a:gd name="connsiteY2014" fmla="*/ 5825980 h 6819900"/>
              <a:gd name="connsiteX2015" fmla="*/ 1091490 w 9915525"/>
              <a:gd name="connsiteY2015" fmla="*/ 5817017 h 6819900"/>
              <a:gd name="connsiteX2016" fmla="*/ 4281237 w 9915525"/>
              <a:gd name="connsiteY2016" fmla="*/ 5792166 h 6819900"/>
              <a:gd name="connsiteX2017" fmla="*/ 4281237 w 9915525"/>
              <a:gd name="connsiteY2017" fmla="*/ 5775974 h 6819900"/>
              <a:gd name="connsiteX2018" fmla="*/ 4272840 w 9915525"/>
              <a:gd name="connsiteY2018" fmla="*/ 5768830 h 6819900"/>
              <a:gd name="connsiteX2019" fmla="*/ 4263315 w 9915525"/>
              <a:gd name="connsiteY2019" fmla="*/ 5753749 h 6819900"/>
              <a:gd name="connsiteX2020" fmla="*/ 4295758 w 9915525"/>
              <a:gd name="connsiteY2020" fmla="*/ 5761991 h 6819900"/>
              <a:gd name="connsiteX2021" fmla="*/ 4294057 w 9915525"/>
              <a:gd name="connsiteY2021" fmla="*/ 5789523 h 6819900"/>
              <a:gd name="connsiteX2022" fmla="*/ 4281237 w 9915525"/>
              <a:gd name="connsiteY2022" fmla="*/ 5792166 h 6819900"/>
              <a:gd name="connsiteX2023" fmla="*/ 7432224 w 9915525"/>
              <a:gd name="connsiteY2023" fmla="*/ 5791314 h 6819900"/>
              <a:gd name="connsiteX2024" fmla="*/ 7449990 w 9915525"/>
              <a:gd name="connsiteY2024" fmla="*/ 5768830 h 6819900"/>
              <a:gd name="connsiteX2025" fmla="*/ 7463715 w 9915525"/>
              <a:gd name="connsiteY2025" fmla="*/ 5783118 h 6819900"/>
              <a:gd name="connsiteX2026" fmla="*/ 7432224 w 9915525"/>
              <a:gd name="connsiteY2026" fmla="*/ 5791314 h 6819900"/>
              <a:gd name="connsiteX2027" fmla="*/ 8911515 w 9915525"/>
              <a:gd name="connsiteY2027" fmla="*/ 5769941 h 6819900"/>
              <a:gd name="connsiteX2028" fmla="*/ 8933306 w 9915525"/>
              <a:gd name="connsiteY2028" fmla="*/ 5738310 h 6819900"/>
              <a:gd name="connsiteX2029" fmla="*/ 8966643 w 9915525"/>
              <a:gd name="connsiteY2029" fmla="*/ 5737994 h 6819900"/>
              <a:gd name="connsiteX2030" fmla="*/ 8959782 w 9915525"/>
              <a:gd name="connsiteY2030" fmla="*/ 5759306 h 6819900"/>
              <a:gd name="connsiteX2031" fmla="*/ 8935327 w 9915525"/>
              <a:gd name="connsiteY2031" fmla="*/ 5778356 h 6819900"/>
              <a:gd name="connsiteX2032" fmla="*/ 8911515 w 9915525"/>
              <a:gd name="connsiteY2032" fmla="*/ 5769941 h 6819900"/>
              <a:gd name="connsiteX2033" fmla="*/ 1053390 w 9915525"/>
              <a:gd name="connsiteY2033" fmla="*/ 5754543 h 6819900"/>
              <a:gd name="connsiteX2034" fmla="*/ 1067678 w 9915525"/>
              <a:gd name="connsiteY2034" fmla="*/ 5740255 h 6819900"/>
              <a:gd name="connsiteX2035" fmla="*/ 1081965 w 9915525"/>
              <a:gd name="connsiteY2035" fmla="*/ 5754543 h 6819900"/>
              <a:gd name="connsiteX2036" fmla="*/ 1067678 w 9915525"/>
              <a:gd name="connsiteY2036" fmla="*/ 5768830 h 6819900"/>
              <a:gd name="connsiteX2037" fmla="*/ 1053390 w 9915525"/>
              <a:gd name="connsiteY2037" fmla="*/ 5754543 h 6819900"/>
              <a:gd name="connsiteX2038" fmla="*/ 9594338 w 9915525"/>
              <a:gd name="connsiteY2038" fmla="*/ 5734104 h 6819900"/>
              <a:gd name="connsiteX2039" fmla="*/ 9587790 w 9915525"/>
              <a:gd name="connsiteY2039" fmla="*/ 5701248 h 6819900"/>
              <a:gd name="connsiteX2040" fmla="*/ 9573502 w 9915525"/>
              <a:gd name="connsiteY2040" fmla="*/ 5660654 h 6819900"/>
              <a:gd name="connsiteX2041" fmla="*/ 9559215 w 9915525"/>
              <a:gd name="connsiteY2041" fmla="*/ 5617111 h 6819900"/>
              <a:gd name="connsiteX2042" fmla="*/ 9544927 w 9915525"/>
              <a:gd name="connsiteY2042" fmla="*/ 5587855 h 6819900"/>
              <a:gd name="connsiteX2043" fmla="*/ 9530786 w 9915525"/>
              <a:gd name="connsiteY2043" fmla="*/ 5580711 h 6819900"/>
              <a:gd name="connsiteX2044" fmla="*/ 9577046 w 9915525"/>
              <a:gd name="connsiteY2044" fmla="*/ 5551943 h 6819900"/>
              <a:gd name="connsiteX2045" fmla="*/ 9602868 w 9915525"/>
              <a:gd name="connsiteY2045" fmla="*/ 5570993 h 6819900"/>
              <a:gd name="connsiteX2046" fmla="*/ 9606300 w 9915525"/>
              <a:gd name="connsiteY2046" fmla="*/ 5663766 h 6819900"/>
              <a:gd name="connsiteX2047" fmla="*/ 9624065 w 9915525"/>
              <a:gd name="connsiteY2047" fmla="*/ 5704436 h 6819900"/>
              <a:gd name="connsiteX2048" fmla="*/ 9594338 w 9915525"/>
              <a:gd name="connsiteY2048" fmla="*/ 5734104 h 6819900"/>
              <a:gd name="connsiteX2049" fmla="*/ 5730165 w 9915525"/>
              <a:gd name="connsiteY2049" fmla="*/ 5678343 h 6819900"/>
              <a:gd name="connsiteX2050" fmla="*/ 5744453 w 9915525"/>
              <a:gd name="connsiteY2050" fmla="*/ 5664055 h 6819900"/>
              <a:gd name="connsiteX2051" fmla="*/ 5758740 w 9915525"/>
              <a:gd name="connsiteY2051" fmla="*/ 5678343 h 6819900"/>
              <a:gd name="connsiteX2052" fmla="*/ 5744453 w 9915525"/>
              <a:gd name="connsiteY2052" fmla="*/ 5692630 h 6819900"/>
              <a:gd name="connsiteX2053" fmla="*/ 5730165 w 9915525"/>
              <a:gd name="connsiteY2053" fmla="*/ 5678343 h 6819900"/>
              <a:gd name="connsiteX2054" fmla="*/ 8940090 w 9915525"/>
              <a:gd name="connsiteY2054" fmla="*/ 5669116 h 6819900"/>
              <a:gd name="connsiteX2055" fmla="*/ 8954377 w 9915525"/>
              <a:gd name="connsiteY2055" fmla="*/ 5651086 h 6819900"/>
              <a:gd name="connsiteX2056" fmla="*/ 8962884 w 9915525"/>
              <a:gd name="connsiteY2056" fmla="*/ 5677564 h 6819900"/>
              <a:gd name="connsiteX2057" fmla="*/ 8940090 w 9915525"/>
              <a:gd name="connsiteY2057" fmla="*/ 5669116 h 6819900"/>
              <a:gd name="connsiteX2058" fmla="*/ 6917218 w 9915525"/>
              <a:gd name="connsiteY2058" fmla="*/ 5634289 h 6819900"/>
              <a:gd name="connsiteX2059" fmla="*/ 6911265 w 9915525"/>
              <a:gd name="connsiteY2059" fmla="*/ 5577139 h 6819900"/>
              <a:gd name="connsiteX2060" fmla="*/ 6901740 w 9915525"/>
              <a:gd name="connsiteY2060" fmla="*/ 5549755 h 6819900"/>
              <a:gd name="connsiteX2061" fmla="*/ 6902570 w 9915525"/>
              <a:gd name="connsiteY2061" fmla="*/ 5487330 h 6819900"/>
              <a:gd name="connsiteX2062" fmla="*/ 6935935 w 9915525"/>
              <a:gd name="connsiteY2062" fmla="*/ 5555376 h 6819900"/>
              <a:gd name="connsiteX2063" fmla="*/ 6949332 w 9915525"/>
              <a:gd name="connsiteY2063" fmla="*/ 5620207 h 6819900"/>
              <a:gd name="connsiteX2064" fmla="*/ 6941031 w 9915525"/>
              <a:gd name="connsiteY2064" fmla="*/ 5664055 h 6819900"/>
              <a:gd name="connsiteX2065" fmla="*/ 6917218 w 9915525"/>
              <a:gd name="connsiteY2065" fmla="*/ 5634289 h 6819900"/>
              <a:gd name="connsiteX2066" fmla="*/ 9130590 w 9915525"/>
              <a:gd name="connsiteY2066" fmla="*/ 5649768 h 6819900"/>
              <a:gd name="connsiteX2067" fmla="*/ 9120032 w 9915525"/>
              <a:gd name="connsiteY2067" fmla="*/ 5635480 h 6819900"/>
              <a:gd name="connsiteX2068" fmla="*/ 9115650 w 9915525"/>
              <a:gd name="connsiteY2068" fmla="*/ 5610875 h 6819900"/>
              <a:gd name="connsiteX2069" fmla="*/ 9103350 w 9915525"/>
              <a:gd name="connsiteY2069" fmla="*/ 5581439 h 6819900"/>
              <a:gd name="connsiteX2070" fmla="*/ 9081009 w 9915525"/>
              <a:gd name="connsiteY2070" fmla="*/ 5550270 h 6819900"/>
              <a:gd name="connsiteX2071" fmla="*/ 9093898 w 9915525"/>
              <a:gd name="connsiteY2071" fmla="*/ 5528313 h 6819900"/>
              <a:gd name="connsiteX2072" fmla="*/ 9142902 w 9915525"/>
              <a:gd name="connsiteY2072" fmla="*/ 5607170 h 6819900"/>
              <a:gd name="connsiteX2073" fmla="*/ 9152021 w 9915525"/>
              <a:gd name="connsiteY2073" fmla="*/ 5635462 h 6819900"/>
              <a:gd name="connsiteX2074" fmla="*/ 9159165 w 9915525"/>
              <a:gd name="connsiteY2074" fmla="*/ 5649768 h 6819900"/>
              <a:gd name="connsiteX2075" fmla="*/ 9144877 w 9915525"/>
              <a:gd name="connsiteY2075" fmla="*/ 5664055 h 6819900"/>
              <a:gd name="connsiteX2076" fmla="*/ 9130590 w 9915525"/>
              <a:gd name="connsiteY2076" fmla="*/ 5649768 h 6819900"/>
              <a:gd name="connsiteX2077" fmla="*/ 3215565 w 9915525"/>
              <a:gd name="connsiteY2077" fmla="*/ 5630718 h 6819900"/>
              <a:gd name="connsiteX2078" fmla="*/ 3229853 w 9915525"/>
              <a:gd name="connsiteY2078" fmla="*/ 5616430 h 6819900"/>
              <a:gd name="connsiteX2079" fmla="*/ 3244140 w 9915525"/>
              <a:gd name="connsiteY2079" fmla="*/ 5630718 h 6819900"/>
              <a:gd name="connsiteX2080" fmla="*/ 3229853 w 9915525"/>
              <a:gd name="connsiteY2080" fmla="*/ 5645005 h 6819900"/>
              <a:gd name="connsiteX2081" fmla="*/ 3215565 w 9915525"/>
              <a:gd name="connsiteY2081" fmla="*/ 5630718 h 6819900"/>
              <a:gd name="connsiteX2082" fmla="*/ 5664993 w 9915525"/>
              <a:gd name="connsiteY2082" fmla="*/ 5626884 h 6819900"/>
              <a:gd name="connsiteX2083" fmla="*/ 5668818 w 9915525"/>
              <a:gd name="connsiteY2083" fmla="*/ 5612769 h 6819900"/>
              <a:gd name="connsiteX2084" fmla="*/ 5686588 w 9915525"/>
              <a:gd name="connsiteY2084" fmla="*/ 5625717 h 6819900"/>
              <a:gd name="connsiteX2085" fmla="*/ 5664993 w 9915525"/>
              <a:gd name="connsiteY2085" fmla="*/ 5626884 h 6819900"/>
              <a:gd name="connsiteX2086" fmla="*/ 1693470 w 9915525"/>
              <a:gd name="connsiteY2086" fmla="*/ 5605000 h 6819900"/>
              <a:gd name="connsiteX2087" fmla="*/ 1701090 w 9915525"/>
              <a:gd name="connsiteY2087" fmla="*/ 5578330 h 6819900"/>
              <a:gd name="connsiteX2088" fmla="*/ 1720140 w 9915525"/>
              <a:gd name="connsiteY2088" fmla="*/ 5597380 h 6819900"/>
              <a:gd name="connsiteX2089" fmla="*/ 1693470 w 9915525"/>
              <a:gd name="connsiteY2089" fmla="*/ 5605000 h 6819900"/>
              <a:gd name="connsiteX2090" fmla="*/ 5617691 w 9915525"/>
              <a:gd name="connsiteY2090" fmla="*/ 5606191 h 6819900"/>
              <a:gd name="connsiteX2091" fmla="*/ 5630153 w 9915525"/>
              <a:gd name="connsiteY2091" fmla="*/ 5595952 h 6819900"/>
              <a:gd name="connsiteX2092" fmla="*/ 5642615 w 9915525"/>
              <a:gd name="connsiteY2092" fmla="*/ 5606191 h 6819900"/>
              <a:gd name="connsiteX2093" fmla="*/ 5630153 w 9915525"/>
              <a:gd name="connsiteY2093" fmla="*/ 5616430 h 6819900"/>
              <a:gd name="connsiteX2094" fmla="*/ 5617691 w 9915525"/>
              <a:gd name="connsiteY2094" fmla="*/ 5606191 h 6819900"/>
              <a:gd name="connsiteX2095" fmla="*/ 967665 w 9915525"/>
              <a:gd name="connsiteY2095" fmla="*/ 5564043 h 6819900"/>
              <a:gd name="connsiteX2096" fmla="*/ 994335 w 9915525"/>
              <a:gd name="connsiteY2096" fmla="*/ 5551660 h 6819900"/>
              <a:gd name="connsiteX2097" fmla="*/ 986715 w 9915525"/>
              <a:gd name="connsiteY2097" fmla="*/ 5587855 h 6819900"/>
              <a:gd name="connsiteX2098" fmla="*/ 967665 w 9915525"/>
              <a:gd name="connsiteY2098" fmla="*/ 5564043 h 6819900"/>
              <a:gd name="connsiteX2099" fmla="*/ 9735427 w 9915525"/>
              <a:gd name="connsiteY2099" fmla="*/ 5540230 h 6819900"/>
              <a:gd name="connsiteX2100" fmla="*/ 9745514 w 9915525"/>
              <a:gd name="connsiteY2100" fmla="*/ 5530705 h 6819900"/>
              <a:gd name="connsiteX2101" fmla="*/ 9749715 w 9915525"/>
              <a:gd name="connsiteY2101" fmla="*/ 5540230 h 6819900"/>
              <a:gd name="connsiteX2102" fmla="*/ 9739628 w 9915525"/>
              <a:gd name="connsiteY2102" fmla="*/ 5549755 h 6819900"/>
              <a:gd name="connsiteX2103" fmla="*/ 9735427 w 9915525"/>
              <a:gd name="connsiteY2103" fmla="*/ 5540230 h 6819900"/>
              <a:gd name="connsiteX2104" fmla="*/ 9526356 w 9915525"/>
              <a:gd name="connsiteY2104" fmla="*/ 5533700 h 6819900"/>
              <a:gd name="connsiteX2105" fmla="*/ 9505817 w 9915525"/>
              <a:gd name="connsiteY2105" fmla="*/ 5506748 h 6819900"/>
              <a:gd name="connsiteX2106" fmla="*/ 9484120 w 9915525"/>
              <a:gd name="connsiteY2106" fmla="*/ 5466844 h 6819900"/>
              <a:gd name="connsiteX2107" fmla="*/ 9489581 w 9915525"/>
              <a:gd name="connsiteY2107" fmla="*/ 5466412 h 6819900"/>
              <a:gd name="connsiteX2108" fmla="*/ 9511178 w 9915525"/>
              <a:gd name="connsiteY2108" fmla="*/ 5483081 h 6819900"/>
              <a:gd name="connsiteX2109" fmla="*/ 9531816 w 9915525"/>
              <a:gd name="connsiteY2109" fmla="*/ 5531732 h 6819900"/>
              <a:gd name="connsiteX2110" fmla="*/ 9526356 w 9915525"/>
              <a:gd name="connsiteY2110" fmla="*/ 5533700 h 6819900"/>
              <a:gd name="connsiteX2111" fmla="*/ 958140 w 9915525"/>
              <a:gd name="connsiteY2111" fmla="*/ 5516980 h 6819900"/>
              <a:gd name="connsiteX2112" fmla="*/ 967665 w 9915525"/>
              <a:gd name="connsiteY2112" fmla="*/ 5502130 h 6819900"/>
              <a:gd name="connsiteX2113" fmla="*/ 977190 w 9915525"/>
              <a:gd name="connsiteY2113" fmla="*/ 5511093 h 6819900"/>
              <a:gd name="connsiteX2114" fmla="*/ 967665 w 9915525"/>
              <a:gd name="connsiteY2114" fmla="*/ 5525943 h 6819900"/>
              <a:gd name="connsiteX2115" fmla="*/ 958140 w 9915525"/>
              <a:gd name="connsiteY2115" fmla="*/ 5516980 h 6819900"/>
              <a:gd name="connsiteX2116" fmla="*/ 1507273 w 9915525"/>
              <a:gd name="connsiteY2116" fmla="*/ 5506194 h 6819900"/>
              <a:gd name="connsiteX2117" fmla="*/ 1492985 w 9915525"/>
              <a:gd name="connsiteY2117" fmla="*/ 5479018 h 6819900"/>
              <a:gd name="connsiteX2118" fmla="*/ 1532539 w 9915525"/>
              <a:gd name="connsiteY2118" fmla="*/ 5480772 h 6819900"/>
              <a:gd name="connsiteX2119" fmla="*/ 1565877 w 9915525"/>
              <a:gd name="connsiteY2119" fmla="*/ 5505614 h 6819900"/>
              <a:gd name="connsiteX2120" fmla="*/ 1507273 w 9915525"/>
              <a:gd name="connsiteY2120" fmla="*/ 5506194 h 6819900"/>
              <a:gd name="connsiteX2121" fmla="*/ 9431159 w 9915525"/>
              <a:gd name="connsiteY2121" fmla="*/ 5522040 h 6819900"/>
              <a:gd name="connsiteX2122" fmla="*/ 9445934 w 9915525"/>
              <a:gd name="connsiteY2122" fmla="*/ 5483080 h 6819900"/>
              <a:gd name="connsiteX2123" fmla="*/ 9454440 w 9915525"/>
              <a:gd name="connsiteY2123" fmla="*/ 5506893 h 6819900"/>
              <a:gd name="connsiteX2124" fmla="*/ 9431159 w 9915525"/>
              <a:gd name="connsiteY2124" fmla="*/ 5522040 h 6819900"/>
              <a:gd name="connsiteX2125" fmla="*/ 3477880 w 9915525"/>
              <a:gd name="connsiteY2125" fmla="*/ 5498822 h 6819900"/>
              <a:gd name="connsiteX2126" fmla="*/ 3472362 w 9915525"/>
              <a:gd name="connsiteY2126" fmla="*/ 5478551 h 6819900"/>
              <a:gd name="connsiteX2127" fmla="*/ 3501169 w 9915525"/>
              <a:gd name="connsiteY2127" fmla="*/ 5504511 h 6819900"/>
              <a:gd name="connsiteX2128" fmla="*/ 3477880 w 9915525"/>
              <a:gd name="connsiteY2128" fmla="*/ 5498822 h 6819900"/>
              <a:gd name="connsiteX2129" fmla="*/ 6944603 w 9915525"/>
              <a:gd name="connsiteY2129" fmla="*/ 5492605 h 6819900"/>
              <a:gd name="connsiteX2130" fmla="*/ 6954690 w 9915525"/>
              <a:gd name="connsiteY2130" fmla="*/ 5483080 h 6819900"/>
              <a:gd name="connsiteX2131" fmla="*/ 6958890 w 9915525"/>
              <a:gd name="connsiteY2131" fmla="*/ 5492605 h 6819900"/>
              <a:gd name="connsiteX2132" fmla="*/ 6948803 w 9915525"/>
              <a:gd name="connsiteY2132" fmla="*/ 5502130 h 6819900"/>
              <a:gd name="connsiteX2133" fmla="*/ 6944603 w 9915525"/>
              <a:gd name="connsiteY2133" fmla="*/ 5492605 h 6819900"/>
              <a:gd name="connsiteX2134" fmla="*/ 6034457 w 9915525"/>
              <a:gd name="connsiteY2134" fmla="*/ 5472606 h 6819900"/>
              <a:gd name="connsiteX2135" fmla="*/ 5998770 w 9915525"/>
              <a:gd name="connsiteY2135" fmla="*/ 5457383 h 6819900"/>
              <a:gd name="connsiteX2136" fmla="*/ 5961815 w 9915525"/>
              <a:gd name="connsiteY2136" fmla="*/ 5446426 h 6819900"/>
              <a:gd name="connsiteX2137" fmla="*/ 5964208 w 9915525"/>
              <a:gd name="connsiteY2137" fmla="*/ 5416405 h 6819900"/>
              <a:gd name="connsiteX2138" fmla="*/ 6014013 w 9915525"/>
              <a:gd name="connsiteY2138" fmla="*/ 5334443 h 6819900"/>
              <a:gd name="connsiteX2139" fmla="*/ 6031382 w 9915525"/>
              <a:gd name="connsiteY2139" fmla="*/ 5283055 h 6819900"/>
              <a:gd name="connsiteX2140" fmla="*/ 6044859 w 9915525"/>
              <a:gd name="connsiteY2140" fmla="*/ 5347974 h 6819900"/>
              <a:gd name="connsiteX2141" fmla="*/ 6057061 w 9915525"/>
              <a:gd name="connsiteY2141" fmla="*/ 5405124 h 6819900"/>
              <a:gd name="connsiteX2142" fmla="*/ 6057225 w 9915525"/>
              <a:gd name="connsiteY2142" fmla="*/ 5492605 h 6819900"/>
              <a:gd name="connsiteX2143" fmla="*/ 6034457 w 9915525"/>
              <a:gd name="connsiteY2143" fmla="*/ 5472606 h 6819900"/>
              <a:gd name="connsiteX2144" fmla="*/ 1744872 w 9915525"/>
              <a:gd name="connsiteY2144" fmla="*/ 5455993 h 6819900"/>
              <a:gd name="connsiteX2145" fmla="*/ 1749193 w 9915525"/>
              <a:gd name="connsiteY2145" fmla="*/ 5439922 h 6819900"/>
              <a:gd name="connsiteX2146" fmla="*/ 1761061 w 9915525"/>
              <a:gd name="connsiteY2146" fmla="*/ 5455494 h 6819900"/>
              <a:gd name="connsiteX2147" fmla="*/ 1744872 w 9915525"/>
              <a:gd name="connsiteY2147" fmla="*/ 5455993 h 6819900"/>
              <a:gd name="connsiteX2148" fmla="*/ 6250215 w 9915525"/>
              <a:gd name="connsiteY2148" fmla="*/ 5424378 h 6819900"/>
              <a:gd name="connsiteX2149" fmla="*/ 6240970 w 9915525"/>
              <a:gd name="connsiteY2149" fmla="*/ 5395385 h 6819900"/>
              <a:gd name="connsiteX2150" fmla="*/ 6234753 w 9915525"/>
              <a:gd name="connsiteY2150" fmla="*/ 5373257 h 6819900"/>
              <a:gd name="connsiteX2151" fmla="*/ 6227157 w 9915525"/>
              <a:gd name="connsiteY2151" fmla="*/ 5326913 h 6819900"/>
              <a:gd name="connsiteX2152" fmla="*/ 6204588 w 9915525"/>
              <a:gd name="connsiteY2152" fmla="*/ 5278729 h 6819900"/>
              <a:gd name="connsiteX2153" fmla="*/ 6189933 w 9915525"/>
              <a:gd name="connsiteY2153" fmla="*/ 5242146 h 6819900"/>
              <a:gd name="connsiteX2154" fmla="*/ 6203107 w 9915525"/>
              <a:gd name="connsiteY2154" fmla="*/ 5218102 h 6819900"/>
              <a:gd name="connsiteX2155" fmla="*/ 6224300 w 9915525"/>
              <a:gd name="connsiteY2155" fmla="*/ 5227388 h 6819900"/>
              <a:gd name="connsiteX2156" fmla="*/ 6255707 w 9915525"/>
              <a:gd name="connsiteY2156" fmla="*/ 5228048 h 6819900"/>
              <a:gd name="connsiteX2157" fmla="*/ 6284520 w 9915525"/>
              <a:gd name="connsiteY2157" fmla="*/ 5216380 h 6819900"/>
              <a:gd name="connsiteX2158" fmla="*/ 6277315 w 9915525"/>
              <a:gd name="connsiteY2158" fmla="*/ 5265983 h 6819900"/>
              <a:gd name="connsiteX2159" fmla="*/ 6257083 w 9915525"/>
              <a:gd name="connsiteY2159" fmla="*/ 5307638 h 6819900"/>
              <a:gd name="connsiteX2160" fmla="*/ 6293264 w 9915525"/>
              <a:gd name="connsiteY2160" fmla="*/ 5359255 h 6819900"/>
              <a:gd name="connsiteX2161" fmla="*/ 6306428 w 9915525"/>
              <a:gd name="connsiteY2161" fmla="*/ 5349730 h 6819900"/>
              <a:gd name="connsiteX2162" fmla="*/ 6320637 w 9915525"/>
              <a:gd name="connsiteY2162" fmla="*/ 5340205 h 6819900"/>
              <a:gd name="connsiteX2163" fmla="*/ 6336968 w 9915525"/>
              <a:gd name="connsiteY2163" fmla="*/ 5380686 h 6819900"/>
              <a:gd name="connsiteX2164" fmla="*/ 6315053 w 9915525"/>
              <a:gd name="connsiteY2164" fmla="*/ 5424473 h 6819900"/>
              <a:gd name="connsiteX2165" fmla="*/ 6287854 w 9915525"/>
              <a:gd name="connsiteY2165" fmla="*/ 5436379 h 6819900"/>
              <a:gd name="connsiteX2166" fmla="*/ 6250215 w 9915525"/>
              <a:gd name="connsiteY2166" fmla="*/ 5424378 h 6819900"/>
              <a:gd name="connsiteX2167" fmla="*/ 879041 w 9915525"/>
              <a:gd name="connsiteY2167" fmla="*/ 5396329 h 6819900"/>
              <a:gd name="connsiteX2168" fmla="*/ 822341 w 9915525"/>
              <a:gd name="connsiteY2168" fmla="*/ 5318073 h 6819900"/>
              <a:gd name="connsiteX2169" fmla="*/ 784759 w 9915525"/>
              <a:gd name="connsiteY2169" fmla="*/ 5265846 h 6819900"/>
              <a:gd name="connsiteX2170" fmla="*/ 767640 w 9915525"/>
              <a:gd name="connsiteY2170" fmla="*/ 5231258 h 6819900"/>
              <a:gd name="connsiteX2171" fmla="*/ 734303 w 9915525"/>
              <a:gd name="connsiteY2171" fmla="*/ 5183688 h 6819900"/>
              <a:gd name="connsiteX2172" fmla="*/ 700965 w 9915525"/>
              <a:gd name="connsiteY2172" fmla="*/ 5139241 h 6819900"/>
              <a:gd name="connsiteX2173" fmla="*/ 677153 w 9915525"/>
              <a:gd name="connsiteY2173" fmla="*/ 5098152 h 6819900"/>
              <a:gd name="connsiteX2174" fmla="*/ 653340 w 9915525"/>
              <a:gd name="connsiteY2174" fmla="*/ 5065140 h 6819900"/>
              <a:gd name="connsiteX2175" fmla="*/ 641434 w 9915525"/>
              <a:gd name="connsiteY2175" fmla="*/ 5034031 h 6819900"/>
              <a:gd name="connsiteX2176" fmla="*/ 641434 w 9915525"/>
              <a:gd name="connsiteY2176" fmla="*/ 5009554 h 6819900"/>
              <a:gd name="connsiteX2177" fmla="*/ 643815 w 9915525"/>
              <a:gd name="connsiteY2177" fmla="*/ 4954443 h 6819900"/>
              <a:gd name="connsiteX2178" fmla="*/ 634290 w 9915525"/>
              <a:gd name="connsiteY2178" fmla="*/ 4924414 h 6819900"/>
              <a:gd name="connsiteX2179" fmla="*/ 615540 w 9915525"/>
              <a:gd name="connsiteY2179" fmla="*/ 4895368 h 6819900"/>
              <a:gd name="connsiteX2180" fmla="*/ 598872 w 9915525"/>
              <a:gd name="connsiteY2180" fmla="*/ 4836073 h 6819900"/>
              <a:gd name="connsiteX2181" fmla="*/ 564372 w 9915525"/>
              <a:gd name="connsiteY2181" fmla="*/ 4748138 h 6819900"/>
              <a:gd name="connsiteX2182" fmla="*/ 531034 w 9915525"/>
              <a:gd name="connsiteY2182" fmla="*/ 4692365 h 6819900"/>
              <a:gd name="connsiteX2183" fmla="*/ 606930 w 9915525"/>
              <a:gd name="connsiteY2183" fmla="*/ 4636051 h 6819900"/>
              <a:gd name="connsiteX2184" fmla="*/ 632313 w 9915525"/>
              <a:gd name="connsiteY2184" fmla="*/ 4623449 h 6819900"/>
              <a:gd name="connsiteX2185" fmla="*/ 599031 w 9915525"/>
              <a:gd name="connsiteY2185" fmla="*/ 4549537 h 6819900"/>
              <a:gd name="connsiteX2186" fmla="*/ 548565 w 9915525"/>
              <a:gd name="connsiteY2186" fmla="*/ 4511530 h 6819900"/>
              <a:gd name="connsiteX2187" fmla="*/ 485367 w 9915525"/>
              <a:gd name="connsiteY2187" fmla="*/ 4473524 h 6819900"/>
              <a:gd name="connsiteX2188" fmla="*/ 439619 w 9915525"/>
              <a:gd name="connsiteY2188" fmla="*/ 4449184 h 6819900"/>
              <a:gd name="connsiteX2189" fmla="*/ 463300 w 9915525"/>
              <a:gd name="connsiteY2189" fmla="*/ 4387705 h 6819900"/>
              <a:gd name="connsiteX2190" fmla="*/ 497574 w 9915525"/>
              <a:gd name="connsiteY2190" fmla="*/ 4361511 h 6819900"/>
              <a:gd name="connsiteX2191" fmla="*/ 542454 w 9915525"/>
              <a:gd name="connsiteY2191" fmla="*/ 4311808 h 6819900"/>
              <a:gd name="connsiteX2192" fmla="*/ 545179 w 9915525"/>
              <a:gd name="connsiteY2192" fmla="*/ 4333224 h 6819900"/>
              <a:gd name="connsiteX2193" fmla="*/ 606398 w 9915525"/>
              <a:gd name="connsiteY2193" fmla="*/ 4391850 h 6819900"/>
              <a:gd name="connsiteX2194" fmla="*/ 609477 w 9915525"/>
              <a:gd name="connsiteY2194" fmla="*/ 4325602 h 6819900"/>
              <a:gd name="connsiteX2195" fmla="*/ 620644 w 9915525"/>
              <a:gd name="connsiteY2195" fmla="*/ 4292211 h 6819900"/>
              <a:gd name="connsiteX2196" fmla="*/ 672390 w 9915525"/>
              <a:gd name="connsiteY2196" fmla="*/ 4309087 h 6819900"/>
              <a:gd name="connsiteX2197" fmla="*/ 687504 w 9915525"/>
              <a:gd name="connsiteY2197" fmla="*/ 4347895 h 6819900"/>
              <a:gd name="connsiteX2198" fmla="*/ 691101 w 9915525"/>
              <a:gd name="connsiteY2198" fmla="*/ 4383352 h 6819900"/>
              <a:gd name="connsiteX2199" fmla="*/ 667480 w 9915525"/>
              <a:gd name="connsiteY2199" fmla="*/ 4397230 h 6819900"/>
              <a:gd name="connsiteX2200" fmla="*/ 650202 w 9915525"/>
              <a:gd name="connsiteY2200" fmla="*/ 4410718 h 6819900"/>
              <a:gd name="connsiteX2201" fmla="*/ 662842 w 9915525"/>
              <a:gd name="connsiteY2201" fmla="*/ 4544868 h 6819900"/>
              <a:gd name="connsiteX2202" fmla="*/ 676021 w 9915525"/>
              <a:gd name="connsiteY2202" fmla="*/ 4580586 h 6819900"/>
              <a:gd name="connsiteX2203" fmla="*/ 691621 w 9915525"/>
              <a:gd name="connsiteY2203" fmla="*/ 4606780 h 6819900"/>
              <a:gd name="connsiteX2204" fmla="*/ 686678 w 9915525"/>
              <a:gd name="connsiteY2204" fmla="*/ 4702030 h 6819900"/>
              <a:gd name="connsiteX2205" fmla="*/ 692027 w 9915525"/>
              <a:gd name="connsiteY2205" fmla="*/ 4762094 h 6819900"/>
              <a:gd name="connsiteX2206" fmla="*/ 709949 w 9915525"/>
              <a:gd name="connsiteY2206" fmla="*/ 4779873 h 6819900"/>
              <a:gd name="connsiteX2207" fmla="*/ 732693 w 9915525"/>
              <a:gd name="connsiteY2207" fmla="*/ 4816330 h 6819900"/>
              <a:gd name="connsiteX2208" fmla="*/ 773148 w 9915525"/>
              <a:gd name="connsiteY2208" fmla="*/ 4888189 h 6819900"/>
              <a:gd name="connsiteX2209" fmla="*/ 786219 w 9915525"/>
              <a:gd name="connsiteY2209" fmla="*/ 4927562 h 6819900"/>
              <a:gd name="connsiteX2210" fmla="*/ 791453 w 9915525"/>
              <a:gd name="connsiteY2210" fmla="*/ 4972175 h 6819900"/>
              <a:gd name="connsiteX2211" fmla="*/ 796215 w 9915525"/>
              <a:gd name="connsiteY2211" fmla="*/ 5040168 h 6819900"/>
              <a:gd name="connsiteX2212" fmla="*/ 815265 w 9915525"/>
              <a:gd name="connsiteY2212" fmla="*/ 5079744 h 6819900"/>
              <a:gd name="connsiteX2213" fmla="*/ 791154 w 9915525"/>
              <a:gd name="connsiteY2213" fmla="*/ 5102080 h 6819900"/>
              <a:gd name="connsiteX2214" fmla="*/ 765926 w 9915525"/>
              <a:gd name="connsiteY2214" fmla="*/ 5138022 h 6819900"/>
              <a:gd name="connsiteX2215" fmla="*/ 777165 w 9915525"/>
              <a:gd name="connsiteY2215" fmla="*/ 5170377 h 6819900"/>
              <a:gd name="connsiteX2216" fmla="*/ 805043 w 9915525"/>
              <a:gd name="connsiteY2216" fmla="*/ 5209508 h 6819900"/>
              <a:gd name="connsiteX2217" fmla="*/ 853365 w 9915525"/>
              <a:gd name="connsiteY2217" fmla="*/ 5278406 h 6819900"/>
              <a:gd name="connsiteX2218" fmla="*/ 872415 w 9915525"/>
              <a:gd name="connsiteY2218" fmla="*/ 5302105 h 6819900"/>
              <a:gd name="connsiteX2219" fmla="*/ 891465 w 9915525"/>
              <a:gd name="connsiteY2219" fmla="*/ 5331651 h 6819900"/>
              <a:gd name="connsiteX2220" fmla="*/ 915278 w 9915525"/>
              <a:gd name="connsiteY2220" fmla="*/ 5382221 h 6819900"/>
              <a:gd name="connsiteX2221" fmla="*/ 879041 w 9915525"/>
              <a:gd name="connsiteY2221" fmla="*/ 5396329 h 6819900"/>
              <a:gd name="connsiteX2222" fmla="*/ 723758 w 9915525"/>
              <a:gd name="connsiteY2222" fmla="*/ 4953664 h 6819900"/>
              <a:gd name="connsiteX2223" fmla="*/ 689535 w 9915525"/>
              <a:gd name="connsiteY2223" fmla="*/ 4873480 h 6819900"/>
              <a:gd name="connsiteX2224" fmla="*/ 672390 w 9915525"/>
              <a:gd name="connsiteY2224" fmla="*/ 4906039 h 6819900"/>
              <a:gd name="connsiteX2225" fmla="*/ 700965 w 9915525"/>
              <a:gd name="connsiteY2225" fmla="*/ 4968730 h 6819900"/>
              <a:gd name="connsiteX2226" fmla="*/ 723758 w 9915525"/>
              <a:gd name="connsiteY2226" fmla="*/ 4953664 h 6819900"/>
              <a:gd name="connsiteX2227" fmla="*/ 9042484 w 9915525"/>
              <a:gd name="connsiteY2227" fmla="*/ 5399666 h 6819900"/>
              <a:gd name="connsiteX2228" fmla="*/ 9038992 w 9915525"/>
              <a:gd name="connsiteY2228" fmla="*/ 5359255 h 6819900"/>
              <a:gd name="connsiteX2229" fmla="*/ 9057664 w 9915525"/>
              <a:gd name="connsiteY2229" fmla="*/ 5380271 h 6819900"/>
              <a:gd name="connsiteX2230" fmla="*/ 9042484 w 9915525"/>
              <a:gd name="connsiteY2230" fmla="*/ 5399666 h 6819900"/>
              <a:gd name="connsiteX2231" fmla="*/ 5892090 w 9915525"/>
              <a:gd name="connsiteY2231" fmla="*/ 5335144 h 6819900"/>
              <a:gd name="connsiteX2232" fmla="*/ 5931006 w 9915525"/>
              <a:gd name="connsiteY2232" fmla="*/ 5322149 h 6819900"/>
              <a:gd name="connsiteX2233" fmla="*/ 5915903 w 9915525"/>
              <a:gd name="connsiteY2233" fmla="*/ 5349730 h 6819900"/>
              <a:gd name="connsiteX2234" fmla="*/ 5892090 w 9915525"/>
              <a:gd name="connsiteY2234" fmla="*/ 5335144 h 6819900"/>
              <a:gd name="connsiteX2235" fmla="*/ 9694748 w 9915525"/>
              <a:gd name="connsiteY2235" fmla="*/ 5328894 h 6819900"/>
              <a:gd name="connsiteX2236" fmla="*/ 9721140 w 9915525"/>
              <a:gd name="connsiteY2236" fmla="*/ 5325124 h 6819900"/>
              <a:gd name="connsiteX2237" fmla="*/ 9706059 w 9915525"/>
              <a:gd name="connsiteY2237" fmla="*/ 5340205 h 6819900"/>
              <a:gd name="connsiteX2238" fmla="*/ 9694748 w 9915525"/>
              <a:gd name="connsiteY2238" fmla="*/ 5328894 h 6819900"/>
              <a:gd name="connsiteX2239" fmla="*/ 9442534 w 9915525"/>
              <a:gd name="connsiteY2239" fmla="*/ 5324114 h 6819900"/>
              <a:gd name="connsiteX2240" fmla="*/ 9440152 w 9915525"/>
              <a:gd name="connsiteY2240" fmla="*/ 5292580 h 6819900"/>
              <a:gd name="connsiteX2241" fmla="*/ 9454440 w 9915525"/>
              <a:gd name="connsiteY2241" fmla="*/ 5307430 h 6819900"/>
              <a:gd name="connsiteX2242" fmla="*/ 9463965 w 9915525"/>
              <a:gd name="connsiteY2242" fmla="*/ 5316393 h 6819900"/>
              <a:gd name="connsiteX2243" fmla="*/ 9473490 w 9915525"/>
              <a:gd name="connsiteY2243" fmla="*/ 5320593 h 6819900"/>
              <a:gd name="connsiteX2244" fmla="*/ 9442534 w 9915525"/>
              <a:gd name="connsiteY2244" fmla="*/ 5324114 h 6819900"/>
              <a:gd name="connsiteX2245" fmla="*/ 9821248 w 9915525"/>
              <a:gd name="connsiteY2245" fmla="*/ 5321000 h 6819900"/>
              <a:gd name="connsiteX2246" fmla="*/ 9836098 w 9915525"/>
              <a:gd name="connsiteY2246" fmla="*/ 5316800 h 6819900"/>
              <a:gd name="connsiteX2247" fmla="*/ 9830115 w 9915525"/>
              <a:gd name="connsiteY2247" fmla="*/ 5330680 h 6819900"/>
              <a:gd name="connsiteX2248" fmla="*/ 9821248 w 9915525"/>
              <a:gd name="connsiteY2248" fmla="*/ 5321000 h 6819900"/>
              <a:gd name="connsiteX2249" fmla="*/ 1605840 w 9915525"/>
              <a:gd name="connsiteY2249" fmla="*/ 5249718 h 6819900"/>
              <a:gd name="connsiteX2250" fmla="*/ 1620128 w 9915525"/>
              <a:gd name="connsiteY2250" fmla="*/ 5235430 h 6819900"/>
              <a:gd name="connsiteX2251" fmla="*/ 1634415 w 9915525"/>
              <a:gd name="connsiteY2251" fmla="*/ 5249718 h 6819900"/>
              <a:gd name="connsiteX2252" fmla="*/ 1620128 w 9915525"/>
              <a:gd name="connsiteY2252" fmla="*/ 5264005 h 6819900"/>
              <a:gd name="connsiteX2253" fmla="*/ 1605840 w 9915525"/>
              <a:gd name="connsiteY2253" fmla="*/ 5249718 h 6819900"/>
              <a:gd name="connsiteX2254" fmla="*/ 9816389 w 9915525"/>
              <a:gd name="connsiteY2254" fmla="*/ 5212411 h 6819900"/>
              <a:gd name="connsiteX2255" fmla="*/ 9808227 w 9915525"/>
              <a:gd name="connsiteY2255" fmla="*/ 5186217 h 6819900"/>
              <a:gd name="connsiteX2256" fmla="*/ 9795390 w 9915525"/>
              <a:gd name="connsiteY2256" fmla="*/ 5063980 h 6819900"/>
              <a:gd name="connsiteX2257" fmla="*/ 9842043 w 9915525"/>
              <a:gd name="connsiteY2257" fmla="*/ 5167632 h 6819900"/>
              <a:gd name="connsiteX2258" fmla="*/ 9832058 w 9915525"/>
              <a:gd name="connsiteY2258" fmla="*/ 5235430 h 6819900"/>
              <a:gd name="connsiteX2259" fmla="*/ 9816389 w 9915525"/>
              <a:gd name="connsiteY2259" fmla="*/ 5212411 h 6819900"/>
              <a:gd name="connsiteX2260" fmla="*/ 9656584 w 9915525"/>
              <a:gd name="connsiteY2260" fmla="*/ 5182503 h 6819900"/>
              <a:gd name="connsiteX2261" fmla="*/ 9659227 w 9915525"/>
              <a:gd name="connsiteY2261" fmla="*/ 5130655 h 6819900"/>
              <a:gd name="connsiteX2262" fmla="*/ 9683040 w 9915525"/>
              <a:gd name="connsiteY2262" fmla="*/ 5148926 h 6819900"/>
              <a:gd name="connsiteX2263" fmla="*/ 9688821 w 9915525"/>
              <a:gd name="connsiteY2263" fmla="*/ 5182264 h 6819900"/>
              <a:gd name="connsiteX2264" fmla="*/ 9656584 w 9915525"/>
              <a:gd name="connsiteY2264" fmla="*/ 5182503 h 6819900"/>
              <a:gd name="connsiteX2265" fmla="*/ 6342146 w 9915525"/>
              <a:gd name="connsiteY2265" fmla="*/ 5105297 h 6819900"/>
              <a:gd name="connsiteX2266" fmla="*/ 6344528 w 9915525"/>
              <a:gd name="connsiteY2266" fmla="*/ 5063980 h 6819900"/>
              <a:gd name="connsiteX2267" fmla="*/ 6358815 w 9915525"/>
              <a:gd name="connsiteY2267" fmla="*/ 5087793 h 6819900"/>
              <a:gd name="connsiteX2268" fmla="*/ 6356434 w 9915525"/>
              <a:gd name="connsiteY2268" fmla="*/ 5110853 h 6819900"/>
              <a:gd name="connsiteX2269" fmla="*/ 6342146 w 9915525"/>
              <a:gd name="connsiteY2269" fmla="*/ 5105297 h 6819900"/>
              <a:gd name="connsiteX2270" fmla="*/ 519990 w 9915525"/>
              <a:gd name="connsiteY2270" fmla="*/ 4249593 h 6819900"/>
              <a:gd name="connsiteX2271" fmla="*/ 495011 w 9915525"/>
              <a:gd name="connsiteY2271" fmla="*/ 4235305 h 6819900"/>
              <a:gd name="connsiteX2272" fmla="*/ 491253 w 9915525"/>
              <a:gd name="connsiteY2272" fmla="*/ 4202068 h 6819900"/>
              <a:gd name="connsiteX2273" fmla="*/ 534116 w 9915525"/>
              <a:gd name="connsiteY2273" fmla="*/ 4202566 h 6819900"/>
              <a:gd name="connsiteX2274" fmla="*/ 567615 w 9915525"/>
              <a:gd name="connsiteY2274" fmla="*/ 4236365 h 6819900"/>
              <a:gd name="connsiteX2275" fmla="*/ 549731 w 9915525"/>
              <a:gd name="connsiteY2275" fmla="*/ 4263880 h 6819900"/>
              <a:gd name="connsiteX2276" fmla="*/ 519990 w 9915525"/>
              <a:gd name="connsiteY2276" fmla="*/ 4249593 h 6819900"/>
              <a:gd name="connsiteX2277" fmla="*/ 396165 w 9915525"/>
              <a:gd name="connsiteY2277" fmla="*/ 4239769 h 6819900"/>
              <a:gd name="connsiteX2278" fmla="*/ 448969 w 9915525"/>
              <a:gd name="connsiteY2278" fmla="*/ 4225938 h 6819900"/>
              <a:gd name="connsiteX2279" fmla="*/ 462517 w 9915525"/>
              <a:gd name="connsiteY2279" fmla="*/ 4245231 h 6819900"/>
              <a:gd name="connsiteX2280" fmla="*/ 396165 w 9915525"/>
              <a:gd name="connsiteY2280" fmla="*/ 4239769 h 6819900"/>
              <a:gd name="connsiteX2281" fmla="*/ 9626489 w 9915525"/>
              <a:gd name="connsiteY2281" fmla="*/ 4236425 h 6819900"/>
              <a:gd name="connsiteX2282" fmla="*/ 9610318 w 9915525"/>
              <a:gd name="connsiteY2282" fmla="*/ 4136145 h 6819900"/>
              <a:gd name="connsiteX2283" fmla="*/ 9617430 w 9915525"/>
              <a:gd name="connsiteY2283" fmla="*/ 4054330 h 6819900"/>
              <a:gd name="connsiteX2284" fmla="*/ 9653597 w 9915525"/>
              <a:gd name="connsiteY2284" fmla="*/ 4169540 h 6819900"/>
              <a:gd name="connsiteX2285" fmla="*/ 9626489 w 9915525"/>
              <a:gd name="connsiteY2285" fmla="*/ 4236425 h 6819900"/>
              <a:gd name="connsiteX2286" fmla="*/ 9810688 w 9915525"/>
              <a:gd name="connsiteY2286" fmla="*/ 4227832 h 6819900"/>
              <a:gd name="connsiteX2287" fmla="*/ 9780670 w 9915525"/>
              <a:gd name="connsiteY2287" fmla="*/ 4210540 h 6819900"/>
              <a:gd name="connsiteX2288" fmla="*/ 9754477 w 9915525"/>
              <a:gd name="connsiteY2288" fmla="*/ 4208159 h 6819900"/>
              <a:gd name="connsiteX2289" fmla="*/ 9740190 w 9915525"/>
              <a:gd name="connsiteY2289" fmla="*/ 4182917 h 6819900"/>
              <a:gd name="connsiteX2290" fmla="*/ 9730665 w 9915525"/>
              <a:gd name="connsiteY2290" fmla="*/ 4159105 h 6819900"/>
              <a:gd name="connsiteX2291" fmla="*/ 9721140 w 9915525"/>
              <a:gd name="connsiteY2291" fmla="*/ 4140617 h 6819900"/>
              <a:gd name="connsiteX2292" fmla="*/ 9730665 w 9915525"/>
              <a:gd name="connsiteY2292" fmla="*/ 4116242 h 6819900"/>
              <a:gd name="connsiteX2293" fmla="*/ 9729554 w 9915525"/>
              <a:gd name="connsiteY2293" fmla="*/ 4054330 h 6819900"/>
              <a:gd name="connsiteX2294" fmla="*/ 9723899 w 9915525"/>
              <a:gd name="connsiteY2294" fmla="*/ 4035280 h 6819900"/>
              <a:gd name="connsiteX2295" fmla="*/ 9720248 w 9915525"/>
              <a:gd name="connsiteY2295" fmla="*/ 4016230 h 6819900"/>
              <a:gd name="connsiteX2296" fmla="*/ 9711615 w 9915525"/>
              <a:gd name="connsiteY2296" fmla="*/ 3962732 h 6819900"/>
              <a:gd name="connsiteX2297" fmla="*/ 9732205 w 9915525"/>
              <a:gd name="connsiteY2297" fmla="*/ 3914618 h 6819900"/>
              <a:gd name="connsiteX2298" fmla="*/ 9774207 w 9915525"/>
              <a:gd name="connsiteY2298" fmla="*/ 3848862 h 6819900"/>
              <a:gd name="connsiteX2299" fmla="*/ 9730366 w 9915525"/>
              <a:gd name="connsiteY2299" fmla="*/ 3849814 h 6819900"/>
              <a:gd name="connsiteX2300" fmla="*/ 9628271 w 9915525"/>
              <a:gd name="connsiteY2300" fmla="*/ 3806981 h 6819900"/>
              <a:gd name="connsiteX2301" fmla="*/ 9587790 w 9915525"/>
              <a:gd name="connsiteY2301" fmla="*/ 3743603 h 6819900"/>
              <a:gd name="connsiteX2302" fmla="*/ 9621127 w 9915525"/>
              <a:gd name="connsiteY2302" fmla="*/ 3726347 h 6819900"/>
              <a:gd name="connsiteX2303" fmla="*/ 9654465 w 9915525"/>
              <a:gd name="connsiteY2303" fmla="*/ 3722016 h 6819900"/>
              <a:gd name="connsiteX2304" fmla="*/ 9702579 w 9915525"/>
              <a:gd name="connsiteY2304" fmla="*/ 3731045 h 6819900"/>
              <a:gd name="connsiteX2305" fmla="*/ 9739415 w 9915525"/>
              <a:gd name="connsiteY2305" fmla="*/ 3738279 h 6819900"/>
              <a:gd name="connsiteX2306" fmla="*/ 9759240 w 9915525"/>
              <a:gd name="connsiteY2306" fmla="*/ 3713720 h 6819900"/>
              <a:gd name="connsiteX2307" fmla="*/ 9785433 w 9915525"/>
              <a:gd name="connsiteY2307" fmla="*/ 3707803 h 6819900"/>
              <a:gd name="connsiteX2308" fmla="*/ 9825914 w 9915525"/>
              <a:gd name="connsiteY2308" fmla="*/ 3754061 h 6819900"/>
              <a:gd name="connsiteX2309" fmla="*/ 9837153 w 9915525"/>
              <a:gd name="connsiteY2309" fmla="*/ 3789789 h 6819900"/>
              <a:gd name="connsiteX2310" fmla="*/ 9840404 w 9915525"/>
              <a:gd name="connsiteY2310" fmla="*/ 3812014 h 6819900"/>
              <a:gd name="connsiteX2311" fmla="*/ 9834131 w 9915525"/>
              <a:gd name="connsiteY2311" fmla="*/ 3838246 h 6819900"/>
              <a:gd name="connsiteX2312" fmla="*/ 9825368 w 9915525"/>
              <a:gd name="connsiteY2312" fmla="*/ 3884912 h 6819900"/>
              <a:gd name="connsiteX2313" fmla="*/ 9837576 w 9915525"/>
              <a:gd name="connsiteY2313" fmla="*/ 3943834 h 6819900"/>
              <a:gd name="connsiteX2314" fmla="*/ 9878240 w 9915525"/>
              <a:gd name="connsiteY2314" fmla="*/ 3974049 h 6819900"/>
              <a:gd name="connsiteX2315" fmla="*/ 9905054 w 9915525"/>
              <a:gd name="connsiteY2315" fmla="*/ 4010759 h 6819900"/>
              <a:gd name="connsiteX2316" fmla="*/ 9894675 w 9915525"/>
              <a:gd name="connsiteY2316" fmla="*/ 4056479 h 6819900"/>
              <a:gd name="connsiteX2317" fmla="*/ 9854489 w 9915525"/>
              <a:gd name="connsiteY2317" fmla="*/ 4043945 h 6819900"/>
              <a:gd name="connsiteX2318" fmla="*/ 9840202 w 9915525"/>
              <a:gd name="connsiteY2318" fmla="*/ 4019675 h 6819900"/>
              <a:gd name="connsiteX2319" fmla="*/ 9825914 w 9915525"/>
              <a:gd name="connsiteY2319" fmla="*/ 3992178 h 6819900"/>
              <a:gd name="connsiteX2320" fmla="*/ 9757976 w 9915525"/>
              <a:gd name="connsiteY2320" fmla="*/ 3960538 h 6819900"/>
              <a:gd name="connsiteX2321" fmla="*/ 9748484 w 9915525"/>
              <a:gd name="connsiteY2321" fmla="*/ 4001183 h 6819900"/>
              <a:gd name="connsiteX2322" fmla="*/ 9762260 w 9915525"/>
              <a:gd name="connsiteY2322" fmla="*/ 4033715 h 6819900"/>
              <a:gd name="connsiteX2323" fmla="*/ 9845480 w 9915525"/>
              <a:gd name="connsiteY2323" fmla="*/ 4080011 h 6819900"/>
              <a:gd name="connsiteX2324" fmla="*/ 9860407 w 9915525"/>
              <a:gd name="connsiteY2324" fmla="*/ 4119729 h 6819900"/>
              <a:gd name="connsiteX2325" fmla="*/ 9844964 w 9915525"/>
              <a:gd name="connsiteY2325" fmla="*/ 4185487 h 6819900"/>
              <a:gd name="connsiteX2326" fmla="*/ 9810688 w 9915525"/>
              <a:gd name="connsiteY2326" fmla="*/ 4227833 h 6819900"/>
              <a:gd name="connsiteX2327" fmla="*/ 415215 w 9915525"/>
              <a:gd name="connsiteY2327" fmla="*/ 4117036 h 6819900"/>
              <a:gd name="connsiteX2328" fmla="*/ 404250 w 9915525"/>
              <a:gd name="connsiteY2328" fmla="*/ 4071313 h 6819900"/>
              <a:gd name="connsiteX2329" fmla="*/ 388769 w 9915525"/>
              <a:gd name="connsiteY2329" fmla="*/ 4013193 h 6819900"/>
              <a:gd name="connsiteX2330" fmla="*/ 375921 w 9915525"/>
              <a:gd name="connsiteY2330" fmla="*/ 3953580 h 6819900"/>
              <a:gd name="connsiteX2331" fmla="*/ 367590 w 9915525"/>
              <a:gd name="connsiteY2331" fmla="*/ 3920418 h 6819900"/>
              <a:gd name="connsiteX2332" fmla="*/ 390840 w 9915525"/>
              <a:gd name="connsiteY2332" fmla="*/ 3892405 h 6819900"/>
              <a:gd name="connsiteX2333" fmla="*/ 429306 w 9915525"/>
              <a:gd name="connsiteY2333" fmla="*/ 3816550 h 6819900"/>
              <a:gd name="connsiteX2334" fmla="*/ 447267 w 9915525"/>
              <a:gd name="connsiteY2334" fmla="*/ 3760657 h 6819900"/>
              <a:gd name="connsiteX2335" fmla="*/ 461223 w 9915525"/>
              <a:gd name="connsiteY2335" fmla="*/ 3779639 h 6819900"/>
              <a:gd name="connsiteX2336" fmla="*/ 479499 w 9915525"/>
              <a:gd name="connsiteY2336" fmla="*/ 3819278 h 6819900"/>
              <a:gd name="connsiteX2337" fmla="*/ 500940 w 9915525"/>
              <a:gd name="connsiteY2337" fmla="*/ 3853091 h 6819900"/>
              <a:gd name="connsiteX2338" fmla="*/ 511595 w 9915525"/>
              <a:gd name="connsiteY2338" fmla="*/ 3880200 h 6819900"/>
              <a:gd name="connsiteX2339" fmla="*/ 502070 w 9915525"/>
              <a:gd name="connsiteY2339" fmla="*/ 3955147 h 6819900"/>
              <a:gd name="connsiteX2340" fmla="*/ 496941 w 9915525"/>
              <a:gd name="connsiteY2340" fmla="*/ 4064489 h 6819900"/>
              <a:gd name="connsiteX2341" fmla="*/ 539804 w 9915525"/>
              <a:gd name="connsiteY2341" fmla="*/ 4066482 h 6819900"/>
              <a:gd name="connsiteX2342" fmla="*/ 567615 w 9915525"/>
              <a:gd name="connsiteY2342" fmla="*/ 4078970 h 6819900"/>
              <a:gd name="connsiteX2343" fmla="*/ 536400 w 9915525"/>
              <a:gd name="connsiteY2343" fmla="*/ 4101955 h 6819900"/>
              <a:gd name="connsiteX2344" fmla="*/ 473900 w 9915525"/>
              <a:gd name="connsiteY2344" fmla="*/ 4130530 h 6819900"/>
              <a:gd name="connsiteX2345" fmla="*/ 415215 w 9915525"/>
              <a:gd name="connsiteY2345" fmla="*/ 4117036 h 6819900"/>
              <a:gd name="connsiteX2346" fmla="*/ 262815 w 9915525"/>
              <a:gd name="connsiteY2346" fmla="*/ 3986993 h 6819900"/>
              <a:gd name="connsiteX2347" fmla="*/ 284246 w 9915525"/>
              <a:gd name="connsiteY2347" fmla="*/ 3951274 h 6819900"/>
              <a:gd name="connsiteX2348" fmla="*/ 274721 w 9915525"/>
              <a:gd name="connsiteY2348" fmla="*/ 4025609 h 6819900"/>
              <a:gd name="connsiteX2349" fmla="*/ 262815 w 9915525"/>
              <a:gd name="connsiteY2349" fmla="*/ 3986993 h 6819900"/>
              <a:gd name="connsiteX2350" fmla="*/ 312821 w 9915525"/>
              <a:gd name="connsiteY2350" fmla="*/ 3854008 h 6819900"/>
              <a:gd name="connsiteX2351" fmla="*/ 310841 w 9915525"/>
              <a:gd name="connsiteY2351" fmla="*/ 3813186 h 6819900"/>
              <a:gd name="connsiteX2352" fmla="*/ 328763 w 9915525"/>
              <a:gd name="connsiteY2352" fmla="*/ 3791215 h 6819900"/>
              <a:gd name="connsiteX2353" fmla="*/ 342587 w 9915525"/>
              <a:gd name="connsiteY2353" fmla="*/ 3749530 h 6819900"/>
              <a:gd name="connsiteX2354" fmla="*/ 367590 w 9915525"/>
              <a:gd name="connsiteY2354" fmla="*/ 3836446 h 6819900"/>
              <a:gd name="connsiteX2355" fmla="*/ 312821 w 9915525"/>
              <a:gd name="connsiteY2355" fmla="*/ 3854008 h 6819900"/>
              <a:gd name="connsiteX2356" fmla="*/ 15035 w 9915525"/>
              <a:gd name="connsiteY2356" fmla="*/ 3762230 h 6819900"/>
              <a:gd name="connsiteX2357" fmla="*/ 9162 w 9915525"/>
              <a:gd name="connsiteY2357" fmla="*/ 3694761 h 6819900"/>
              <a:gd name="connsiteX2358" fmla="*/ 24014 w 9915525"/>
              <a:gd name="connsiteY2358" fmla="*/ 3673330 h 6819900"/>
              <a:gd name="connsiteX2359" fmla="*/ 41794 w 9915525"/>
              <a:gd name="connsiteY2359" fmla="*/ 3736865 h 6819900"/>
              <a:gd name="connsiteX2360" fmla="*/ 27071 w 9915525"/>
              <a:gd name="connsiteY2360" fmla="*/ 3804334 h 6819900"/>
              <a:gd name="connsiteX2361" fmla="*/ 15035 w 9915525"/>
              <a:gd name="connsiteY2361" fmla="*/ 3762230 h 6819900"/>
              <a:gd name="connsiteX2362" fmla="*/ 236621 w 9915525"/>
              <a:gd name="connsiteY2362" fmla="*/ 3714065 h 6819900"/>
              <a:gd name="connsiteX2363" fmla="*/ 205665 w 9915525"/>
              <a:gd name="connsiteY2363" fmla="*/ 3682252 h 6819900"/>
              <a:gd name="connsiteX2364" fmla="*/ 195388 w 9915525"/>
              <a:gd name="connsiteY2364" fmla="*/ 3654280 h 6819900"/>
              <a:gd name="connsiteX2365" fmla="*/ 188244 w 9915525"/>
              <a:gd name="connsiteY2365" fmla="*/ 3582820 h 6819900"/>
              <a:gd name="connsiteX2366" fmla="*/ 184234 w 9915525"/>
              <a:gd name="connsiteY2366" fmla="*/ 3511383 h 6819900"/>
              <a:gd name="connsiteX2367" fmla="*/ 177090 w 9915525"/>
              <a:gd name="connsiteY2367" fmla="*/ 3441788 h 6819900"/>
              <a:gd name="connsiteX2368" fmla="*/ 129303 w 9915525"/>
              <a:gd name="connsiteY2368" fmla="*/ 3327420 h 6819900"/>
              <a:gd name="connsiteX2369" fmla="*/ 100890 w 9915525"/>
              <a:gd name="connsiteY2369" fmla="*/ 3244473 h 6819900"/>
              <a:gd name="connsiteX2370" fmla="*/ 74696 w 9915525"/>
              <a:gd name="connsiteY2370" fmla="*/ 3170224 h 6819900"/>
              <a:gd name="connsiteX2371" fmla="*/ 53265 w 9915525"/>
              <a:gd name="connsiteY2371" fmla="*/ 3144030 h 6819900"/>
              <a:gd name="connsiteX2372" fmla="*/ 82520 w 9915525"/>
              <a:gd name="connsiteY2372" fmla="*/ 3120880 h 6819900"/>
              <a:gd name="connsiteX2373" fmla="*/ 124216 w 9915525"/>
              <a:gd name="connsiteY2373" fmla="*/ 3132786 h 6819900"/>
              <a:gd name="connsiteX2374" fmla="*/ 156873 w 9915525"/>
              <a:gd name="connsiteY2374" fmla="*/ 3158702 h 6819900"/>
              <a:gd name="connsiteX2375" fmla="*/ 177393 w 9915525"/>
              <a:gd name="connsiteY2375" fmla="*/ 3187277 h 6819900"/>
              <a:gd name="connsiteX2376" fmla="*/ 191680 w 9915525"/>
              <a:gd name="connsiteY2376" fmla="*/ 3220332 h 6819900"/>
              <a:gd name="connsiteX2377" fmla="*/ 205665 w 9915525"/>
              <a:gd name="connsiteY2377" fmla="*/ 3255577 h 6819900"/>
              <a:gd name="connsiteX2378" fmla="*/ 222016 w 9915525"/>
              <a:gd name="connsiteY2378" fmla="*/ 3281484 h 6819900"/>
              <a:gd name="connsiteX2379" fmla="*/ 226435 w 9915525"/>
              <a:gd name="connsiteY2379" fmla="*/ 3312928 h 6819900"/>
              <a:gd name="connsiteX2380" fmla="*/ 212466 w 9915525"/>
              <a:gd name="connsiteY2380" fmla="*/ 3377987 h 6819900"/>
              <a:gd name="connsiteX2381" fmla="*/ 231990 w 9915525"/>
              <a:gd name="connsiteY2381" fmla="*/ 3430294 h 6819900"/>
              <a:gd name="connsiteX2382" fmla="*/ 249260 w 9915525"/>
              <a:gd name="connsiteY2382" fmla="*/ 3451019 h 6819900"/>
              <a:gd name="connsiteX2383" fmla="*/ 257967 w 9915525"/>
              <a:gd name="connsiteY2383" fmla="*/ 3467192 h 6819900"/>
              <a:gd name="connsiteX2384" fmla="*/ 268171 w 9915525"/>
              <a:gd name="connsiteY2384" fmla="*/ 3520368 h 6819900"/>
              <a:gd name="connsiteX2385" fmla="*/ 271239 w 9915525"/>
              <a:gd name="connsiteY2385" fmla="*/ 3568629 h 6819900"/>
              <a:gd name="connsiteX2386" fmla="*/ 300915 w 9915525"/>
              <a:gd name="connsiteY2386" fmla="*/ 3670466 h 6819900"/>
              <a:gd name="connsiteX2387" fmla="*/ 236621 w 9915525"/>
              <a:gd name="connsiteY2387" fmla="*/ 3714065 h 6819900"/>
              <a:gd name="connsiteX2388" fmla="*/ 9675896 w 9915525"/>
              <a:gd name="connsiteY2388" fmla="*/ 3466997 h 6819900"/>
              <a:gd name="connsiteX2389" fmla="*/ 9675420 w 9915525"/>
              <a:gd name="connsiteY2389" fmla="*/ 3389485 h 6819900"/>
              <a:gd name="connsiteX2390" fmla="*/ 9675420 w 9915525"/>
              <a:gd name="connsiteY2390" fmla="*/ 3378055 h 6819900"/>
              <a:gd name="connsiteX2391" fmla="*/ 9663990 w 9915525"/>
              <a:gd name="connsiteY2391" fmla="*/ 3359005 h 6819900"/>
              <a:gd name="connsiteX2392" fmla="*/ 9673515 w 9915525"/>
              <a:gd name="connsiteY2392" fmla="*/ 3339955 h 6819900"/>
              <a:gd name="connsiteX2393" fmla="*/ 9683040 w 9915525"/>
              <a:gd name="connsiteY2393" fmla="*/ 3325667 h 6819900"/>
              <a:gd name="connsiteX2394" fmla="*/ 9693127 w 9915525"/>
              <a:gd name="connsiteY2394" fmla="*/ 3311380 h 6819900"/>
              <a:gd name="connsiteX2395" fmla="*/ 9697734 w 9915525"/>
              <a:gd name="connsiteY2395" fmla="*/ 3302513 h 6819900"/>
              <a:gd name="connsiteX2396" fmla="*/ 9724351 w 9915525"/>
              <a:gd name="connsiteY2396" fmla="*/ 3292446 h 6819900"/>
              <a:gd name="connsiteX2397" fmla="*/ 9723522 w 9915525"/>
              <a:gd name="connsiteY2397" fmla="*/ 3308602 h 6819900"/>
              <a:gd name="connsiteX2398" fmla="*/ 9711616 w 9915525"/>
              <a:gd name="connsiteY2398" fmla="*/ 3345511 h 6819900"/>
              <a:gd name="connsiteX2399" fmla="*/ 9702091 w 9915525"/>
              <a:gd name="connsiteY2399" fmla="*/ 3378055 h 6819900"/>
              <a:gd name="connsiteX2400" fmla="*/ 9706853 w 9915525"/>
              <a:gd name="connsiteY2400" fmla="*/ 3425680 h 6819900"/>
              <a:gd name="connsiteX2401" fmla="*/ 9706072 w 9915525"/>
              <a:gd name="connsiteY2401" fmla="*/ 3467524 h 6819900"/>
              <a:gd name="connsiteX2402" fmla="*/ 9689403 w 9915525"/>
              <a:gd name="connsiteY2402" fmla="*/ 3472553 h 6819900"/>
              <a:gd name="connsiteX2403" fmla="*/ 9675895 w 9915525"/>
              <a:gd name="connsiteY2403" fmla="*/ 3466997 h 6819900"/>
              <a:gd name="connsiteX2404" fmla="*/ 9654465 w 9915525"/>
              <a:gd name="connsiteY2404" fmla="*/ 3182792 h 6819900"/>
              <a:gd name="connsiteX2405" fmla="*/ 9644940 w 9915525"/>
              <a:gd name="connsiteY2405" fmla="*/ 3168505 h 6819900"/>
              <a:gd name="connsiteX2406" fmla="*/ 9635415 w 9915525"/>
              <a:gd name="connsiteY2406" fmla="*/ 3155011 h 6819900"/>
              <a:gd name="connsiteX2407" fmla="*/ 9624176 w 9915525"/>
              <a:gd name="connsiteY2407" fmla="*/ 3137771 h 6819900"/>
              <a:gd name="connsiteX2408" fmla="*/ 9653000 w 9915525"/>
              <a:gd name="connsiteY2408" fmla="*/ 3101830 h 6819900"/>
              <a:gd name="connsiteX2409" fmla="*/ 9692565 w 9915525"/>
              <a:gd name="connsiteY2409" fmla="*/ 3087542 h 6819900"/>
              <a:gd name="connsiteX2410" fmla="*/ 9723143 w 9915525"/>
              <a:gd name="connsiteY2410" fmla="*/ 3073255 h 6819900"/>
              <a:gd name="connsiteX2411" fmla="*/ 9735165 w 9915525"/>
              <a:gd name="connsiteY2411" fmla="*/ 3113736 h 6819900"/>
              <a:gd name="connsiteX2412" fmla="*/ 9707456 w 9915525"/>
              <a:gd name="connsiteY2412" fmla="*/ 3168505 h 6819900"/>
              <a:gd name="connsiteX2413" fmla="*/ 9683040 w 9915525"/>
              <a:gd name="connsiteY2413" fmla="*/ 3182792 h 6819900"/>
              <a:gd name="connsiteX2414" fmla="*/ 9662824 w 9915525"/>
              <a:gd name="connsiteY2414" fmla="*/ 3197080 h 6819900"/>
              <a:gd name="connsiteX2415" fmla="*/ 9654465 w 9915525"/>
              <a:gd name="connsiteY2415" fmla="*/ 3182792 h 6819900"/>
              <a:gd name="connsiteX2416" fmla="*/ 224715 w 9915525"/>
              <a:gd name="connsiteY2416" fmla="*/ 3030955 h 6819900"/>
              <a:gd name="connsiteX2417" fmla="*/ 233242 w 9915525"/>
              <a:gd name="connsiteY2417" fmla="*/ 3011959 h 6819900"/>
              <a:gd name="connsiteX2418" fmla="*/ 246284 w 9915525"/>
              <a:gd name="connsiteY2418" fmla="*/ 3038986 h 6819900"/>
              <a:gd name="connsiteX2419" fmla="*/ 224715 w 9915525"/>
              <a:gd name="connsiteY2419" fmla="*/ 3030955 h 6819900"/>
              <a:gd name="connsiteX2420" fmla="*/ 9613190 w 9915525"/>
              <a:gd name="connsiteY2420" fmla="*/ 2971655 h 6819900"/>
              <a:gd name="connsiteX2421" fmla="*/ 9606840 w 9915525"/>
              <a:gd name="connsiteY2421" fmla="*/ 2938998 h 6819900"/>
              <a:gd name="connsiteX2422" fmla="*/ 9592552 w 9915525"/>
              <a:gd name="connsiteY2422" fmla="*/ 2898403 h 6819900"/>
              <a:gd name="connsiteX2423" fmla="*/ 9587790 w 9915525"/>
              <a:gd name="connsiteY2423" fmla="*/ 2806555 h 6819900"/>
              <a:gd name="connsiteX2424" fmla="*/ 9594934 w 9915525"/>
              <a:gd name="connsiteY2424" fmla="*/ 2794649 h 6819900"/>
              <a:gd name="connsiteX2425" fmla="*/ 9678942 w 9915525"/>
              <a:gd name="connsiteY2425" fmla="*/ 2788057 h 6819900"/>
              <a:gd name="connsiteX2426" fmla="*/ 9692565 w 9915525"/>
              <a:gd name="connsiteY2426" fmla="*/ 2859781 h 6819900"/>
              <a:gd name="connsiteX2427" fmla="*/ 9664311 w 9915525"/>
              <a:gd name="connsiteY2427" fmla="*/ 2949102 h 6819900"/>
              <a:gd name="connsiteX2428" fmla="*/ 9613190 w 9915525"/>
              <a:gd name="connsiteY2428" fmla="*/ 2971655 h 6819900"/>
              <a:gd name="connsiteX2429" fmla="*/ 9454440 w 9915525"/>
              <a:gd name="connsiteY2429" fmla="*/ 2454130 h 6819900"/>
              <a:gd name="connsiteX2430" fmla="*/ 9471109 w 9915525"/>
              <a:gd name="connsiteY2430" fmla="*/ 2436893 h 6819900"/>
              <a:gd name="connsiteX2431" fmla="*/ 9487777 w 9915525"/>
              <a:gd name="connsiteY2431" fmla="*/ 2454130 h 6819900"/>
              <a:gd name="connsiteX2432" fmla="*/ 9471109 w 9915525"/>
              <a:gd name="connsiteY2432" fmla="*/ 2471367 h 6819900"/>
              <a:gd name="connsiteX2433" fmla="*/ 9454440 w 9915525"/>
              <a:gd name="connsiteY2433" fmla="*/ 2454130 h 6819900"/>
              <a:gd name="connsiteX2434" fmla="*/ 9433552 w 9915525"/>
              <a:gd name="connsiteY2434" fmla="*/ 2289824 h 6819900"/>
              <a:gd name="connsiteX2435" fmla="*/ 9411891 w 9915525"/>
              <a:gd name="connsiteY2435" fmla="*/ 2225530 h 6819900"/>
              <a:gd name="connsiteX2436" fmla="*/ 9473490 w 9915525"/>
              <a:gd name="connsiteY2436" fmla="*/ 2291264 h 6819900"/>
              <a:gd name="connsiteX2437" fmla="*/ 9433552 w 9915525"/>
              <a:gd name="connsiteY2437" fmla="*/ 2289824 h 6819900"/>
              <a:gd name="connsiteX2438" fmla="*/ 9597315 w 9915525"/>
              <a:gd name="connsiteY2438" fmla="*/ 2258868 h 6819900"/>
              <a:gd name="connsiteX2439" fmla="*/ 9606840 w 9915525"/>
              <a:gd name="connsiteY2439" fmla="*/ 2244580 h 6819900"/>
              <a:gd name="connsiteX2440" fmla="*/ 9616365 w 9915525"/>
              <a:gd name="connsiteY2440" fmla="*/ 2258868 h 6819900"/>
              <a:gd name="connsiteX2441" fmla="*/ 9606840 w 9915525"/>
              <a:gd name="connsiteY2441" fmla="*/ 2273155 h 6819900"/>
              <a:gd name="connsiteX2442" fmla="*/ 9597315 w 9915525"/>
              <a:gd name="connsiteY2442" fmla="*/ 2258868 h 6819900"/>
              <a:gd name="connsiteX2443" fmla="*/ 9374367 w 9915525"/>
              <a:gd name="connsiteY2443" fmla="*/ 2088077 h 6819900"/>
              <a:gd name="connsiteX2444" fmla="*/ 9340626 w 9915525"/>
              <a:gd name="connsiteY2444" fmla="*/ 2054080 h 6819900"/>
              <a:gd name="connsiteX2445" fmla="*/ 9335377 w 9915525"/>
              <a:gd name="connsiteY2445" fmla="*/ 2015980 h 6819900"/>
              <a:gd name="connsiteX2446" fmla="*/ 9349665 w 9915525"/>
              <a:gd name="connsiteY2446" fmla="*/ 1991563 h 6819900"/>
              <a:gd name="connsiteX2447" fmla="*/ 9380694 w 9915525"/>
              <a:gd name="connsiteY2447" fmla="*/ 1979654 h 6819900"/>
              <a:gd name="connsiteX2448" fmla="*/ 9414638 w 9915525"/>
              <a:gd name="connsiteY2448" fmla="*/ 2077798 h 6819900"/>
              <a:gd name="connsiteX2449" fmla="*/ 9374367 w 9915525"/>
              <a:gd name="connsiteY2449" fmla="*/ 2088077 h 6819900"/>
              <a:gd name="connsiteX2450" fmla="*/ 9473490 w 9915525"/>
              <a:gd name="connsiteY2450" fmla="*/ 1839768 h 6819900"/>
              <a:gd name="connsiteX2451" fmla="*/ 9463965 w 9915525"/>
              <a:gd name="connsiteY2451" fmla="*/ 1825480 h 6819900"/>
              <a:gd name="connsiteX2452" fmla="*/ 9454440 w 9915525"/>
              <a:gd name="connsiteY2452" fmla="*/ 1801668 h 6819900"/>
              <a:gd name="connsiteX2453" fmla="*/ 9471830 w 9915525"/>
              <a:gd name="connsiteY2453" fmla="*/ 1777855 h 6819900"/>
              <a:gd name="connsiteX2454" fmla="*/ 9527381 w 9915525"/>
              <a:gd name="connsiteY2454" fmla="*/ 1839283 h 6819900"/>
              <a:gd name="connsiteX2455" fmla="*/ 9473490 w 9915525"/>
              <a:gd name="connsiteY2455" fmla="*/ 1839768 h 6819900"/>
              <a:gd name="connsiteX2456" fmla="*/ 9340140 w 9915525"/>
              <a:gd name="connsiteY2456" fmla="*/ 1797467 h 6819900"/>
              <a:gd name="connsiteX2457" fmla="*/ 9349665 w 9915525"/>
              <a:gd name="connsiteY2457" fmla="*/ 1782618 h 6819900"/>
              <a:gd name="connsiteX2458" fmla="*/ 9359190 w 9915525"/>
              <a:gd name="connsiteY2458" fmla="*/ 1791580 h 6819900"/>
              <a:gd name="connsiteX2459" fmla="*/ 9349665 w 9915525"/>
              <a:gd name="connsiteY2459" fmla="*/ 1806430 h 6819900"/>
              <a:gd name="connsiteX2460" fmla="*/ 9340140 w 9915525"/>
              <a:gd name="connsiteY2460" fmla="*/ 1797467 h 6819900"/>
              <a:gd name="connsiteX2461" fmla="*/ 8762973 w 9915525"/>
              <a:gd name="connsiteY2461" fmla="*/ 1747888 h 6819900"/>
              <a:gd name="connsiteX2462" fmla="*/ 8756734 w 9915525"/>
              <a:gd name="connsiteY2462" fmla="*/ 1723282 h 6819900"/>
              <a:gd name="connsiteX2463" fmla="*/ 8768640 w 9915525"/>
              <a:gd name="connsiteY2463" fmla="*/ 1705624 h 6819900"/>
              <a:gd name="connsiteX2464" fmla="*/ 8782927 w 9915525"/>
              <a:gd name="connsiteY2464" fmla="*/ 1692130 h 6819900"/>
              <a:gd name="connsiteX2465" fmla="*/ 8797215 w 9915525"/>
              <a:gd name="connsiteY2465" fmla="*/ 1682605 h 6819900"/>
              <a:gd name="connsiteX2466" fmla="*/ 8806740 w 9915525"/>
              <a:gd name="connsiteY2466" fmla="*/ 1673080 h 6819900"/>
              <a:gd name="connsiteX2467" fmla="*/ 8804835 w 9915525"/>
              <a:gd name="connsiteY2467" fmla="*/ 1756900 h 6819900"/>
              <a:gd name="connsiteX2468" fmla="*/ 8762973 w 9915525"/>
              <a:gd name="connsiteY2468" fmla="*/ 1747888 h 6819900"/>
              <a:gd name="connsiteX2469" fmla="*/ 9241743 w 9915525"/>
              <a:gd name="connsiteY2469" fmla="*/ 1675461 h 6819900"/>
              <a:gd name="connsiteX2470" fmla="*/ 9239181 w 9915525"/>
              <a:gd name="connsiteY2470" fmla="*/ 1596880 h 6819900"/>
              <a:gd name="connsiteX2471" fmla="*/ 9235321 w 9915525"/>
              <a:gd name="connsiteY2471" fmla="*/ 1492105 h 6819900"/>
              <a:gd name="connsiteX2472" fmla="*/ 9236657 w 9915525"/>
              <a:gd name="connsiteY2472" fmla="*/ 1411619 h 6819900"/>
              <a:gd name="connsiteX2473" fmla="*/ 9244890 w 9915525"/>
              <a:gd name="connsiteY2473" fmla="*/ 1385425 h 6819900"/>
              <a:gd name="connsiteX2474" fmla="*/ 9254415 w 9915525"/>
              <a:gd name="connsiteY2474" fmla="*/ 1368280 h 6819900"/>
              <a:gd name="connsiteX2475" fmla="*/ 9263940 w 9915525"/>
              <a:gd name="connsiteY2475" fmla="*/ 1321674 h 6819900"/>
              <a:gd name="connsiteX2476" fmla="*/ 9279007 w 9915525"/>
              <a:gd name="connsiteY2476" fmla="*/ 1269287 h 6819900"/>
              <a:gd name="connsiteX2477" fmla="*/ 9313314 w 9915525"/>
              <a:gd name="connsiteY2477" fmla="*/ 1289617 h 6819900"/>
              <a:gd name="connsiteX2478" fmla="*/ 9369080 w 9915525"/>
              <a:gd name="connsiteY2478" fmla="*/ 1301122 h 6819900"/>
              <a:gd name="connsiteX2479" fmla="*/ 9416340 w 9915525"/>
              <a:gd name="connsiteY2479" fmla="*/ 1348369 h 6819900"/>
              <a:gd name="connsiteX2480" fmla="*/ 9406041 w 9915525"/>
              <a:gd name="connsiteY2480" fmla="*/ 1411621 h 6819900"/>
              <a:gd name="connsiteX2481" fmla="*/ 9366472 w 9915525"/>
              <a:gd name="connsiteY2481" fmla="*/ 1390752 h 6819900"/>
              <a:gd name="connsiteX2482" fmla="*/ 9343107 w 9915525"/>
              <a:gd name="connsiteY2482" fmla="*/ 1380115 h 6819900"/>
              <a:gd name="connsiteX2483" fmla="*/ 9336742 w 9915525"/>
              <a:gd name="connsiteY2483" fmla="*/ 1408175 h 6819900"/>
              <a:gd name="connsiteX2484" fmla="*/ 9339186 w 9915525"/>
              <a:gd name="connsiteY2484" fmla="*/ 1436821 h 6819900"/>
              <a:gd name="connsiteX2485" fmla="*/ 9393846 w 9915525"/>
              <a:gd name="connsiteY2485" fmla="*/ 1439718 h 6819900"/>
              <a:gd name="connsiteX2486" fmla="*/ 9425865 w 9915525"/>
              <a:gd name="connsiteY2486" fmla="*/ 1433577 h 6819900"/>
              <a:gd name="connsiteX2487" fmla="*/ 9456821 w 9915525"/>
              <a:gd name="connsiteY2487" fmla="*/ 1450564 h 6819900"/>
              <a:gd name="connsiteX2488" fmla="*/ 9490731 w 9915525"/>
              <a:gd name="connsiteY2488" fmla="*/ 1479825 h 6819900"/>
              <a:gd name="connsiteX2489" fmla="*/ 9507399 w 9915525"/>
              <a:gd name="connsiteY2489" fmla="*/ 1511630 h 6819900"/>
              <a:gd name="connsiteX2490" fmla="*/ 9521115 w 9915525"/>
              <a:gd name="connsiteY2490" fmla="*/ 1540216 h 6819900"/>
              <a:gd name="connsiteX2491" fmla="*/ 9534713 w 9915525"/>
              <a:gd name="connsiteY2491" fmla="*/ 1571018 h 6819900"/>
              <a:gd name="connsiteX2492" fmla="*/ 9551312 w 9915525"/>
              <a:gd name="connsiteY2492" fmla="*/ 1654030 h 6819900"/>
              <a:gd name="connsiteX2493" fmla="*/ 9535192 w 9915525"/>
              <a:gd name="connsiteY2493" fmla="*/ 1644165 h 6819900"/>
              <a:gd name="connsiteX2494" fmla="*/ 9494149 w 9915525"/>
              <a:gd name="connsiteY2494" fmla="*/ 1635808 h 6819900"/>
              <a:gd name="connsiteX2495" fmla="*/ 9383191 w 9915525"/>
              <a:gd name="connsiteY2495" fmla="*/ 1629874 h 6819900"/>
              <a:gd name="connsiteX2496" fmla="*/ 9323660 w 9915525"/>
              <a:gd name="connsiteY2496" fmla="*/ 1638910 h 6819900"/>
              <a:gd name="connsiteX2497" fmla="*/ 9340140 w 9915525"/>
              <a:gd name="connsiteY2497" fmla="*/ 1665867 h 6819900"/>
              <a:gd name="connsiteX2498" fmla="*/ 9355957 w 9915525"/>
              <a:gd name="connsiteY2498" fmla="*/ 1693820 h 6819900"/>
              <a:gd name="connsiteX2499" fmla="*/ 9331149 w 9915525"/>
              <a:gd name="connsiteY2499" fmla="*/ 1711333 h 6819900"/>
              <a:gd name="connsiteX2500" fmla="*/ 9282400 w 9915525"/>
              <a:gd name="connsiteY2500" fmla="*/ 1711496 h 6819900"/>
              <a:gd name="connsiteX2501" fmla="*/ 9241743 w 9915525"/>
              <a:gd name="connsiteY2501" fmla="*/ 1675461 h 6819900"/>
              <a:gd name="connsiteX2502" fmla="*/ 9011934 w 9915525"/>
              <a:gd name="connsiteY2502" fmla="*/ 1607063 h 6819900"/>
              <a:gd name="connsiteX2503" fmla="*/ 9035496 w 9915525"/>
              <a:gd name="connsiteY2503" fmla="*/ 1592213 h 6819900"/>
              <a:gd name="connsiteX2504" fmla="*/ 9025815 w 9915525"/>
              <a:gd name="connsiteY2504" fmla="*/ 1615930 h 6819900"/>
              <a:gd name="connsiteX2505" fmla="*/ 9011934 w 9915525"/>
              <a:gd name="connsiteY2505" fmla="*/ 1607063 h 6819900"/>
              <a:gd name="connsiteX2506" fmla="*/ 9076962 w 9915525"/>
              <a:gd name="connsiteY2506" fmla="*/ 1403999 h 6819900"/>
              <a:gd name="connsiteX2507" fmla="*/ 9082835 w 9915525"/>
              <a:gd name="connsiteY2507" fmla="*/ 1365899 h 6819900"/>
              <a:gd name="connsiteX2508" fmla="*/ 9117083 w 9915525"/>
              <a:gd name="connsiteY2508" fmla="*/ 1372761 h 6819900"/>
              <a:gd name="connsiteX2509" fmla="*/ 9108420 w 9915525"/>
              <a:gd name="connsiteY2509" fmla="*/ 1410861 h 6819900"/>
              <a:gd name="connsiteX2510" fmla="*/ 9076962 w 9915525"/>
              <a:gd name="connsiteY2510" fmla="*/ 1403999 h 6819900"/>
              <a:gd name="connsiteX2511" fmla="*/ 9161456 w 9915525"/>
              <a:gd name="connsiteY2511" fmla="*/ 1211327 h 6819900"/>
              <a:gd name="connsiteX2512" fmla="*/ 9148279 w 9915525"/>
              <a:gd name="connsiteY2512" fmla="*/ 1182111 h 6819900"/>
              <a:gd name="connsiteX2513" fmla="*/ 9130590 w 9915525"/>
              <a:gd name="connsiteY2513" fmla="*/ 1158088 h 6819900"/>
              <a:gd name="connsiteX2514" fmla="*/ 9184658 w 9915525"/>
              <a:gd name="connsiteY2514" fmla="*/ 1200579 h 6819900"/>
              <a:gd name="connsiteX2515" fmla="*/ 9173588 w 9915525"/>
              <a:gd name="connsiteY2515" fmla="*/ 1234930 h 6819900"/>
              <a:gd name="connsiteX2516" fmla="*/ 9161456 w 9915525"/>
              <a:gd name="connsiteY2516" fmla="*/ 1211327 h 6819900"/>
              <a:gd name="connsiteX2517" fmla="*/ 8798934 w 9915525"/>
              <a:gd name="connsiteY2517" fmla="*/ 1165874 h 6819900"/>
              <a:gd name="connsiteX2518" fmla="*/ 8816265 w 9915525"/>
              <a:gd name="connsiteY2518" fmla="*/ 1144443 h 6819900"/>
              <a:gd name="connsiteX2519" fmla="*/ 8833596 w 9915525"/>
              <a:gd name="connsiteY2519" fmla="*/ 1165874 h 6819900"/>
              <a:gd name="connsiteX2520" fmla="*/ 8816265 w 9915525"/>
              <a:gd name="connsiteY2520" fmla="*/ 1187305 h 6819900"/>
              <a:gd name="connsiteX2521" fmla="*/ 8798934 w 9915525"/>
              <a:gd name="connsiteY2521" fmla="*/ 1165874 h 6819900"/>
              <a:gd name="connsiteX2522" fmla="*/ 9299266 w 9915525"/>
              <a:gd name="connsiteY2522" fmla="*/ 1169973 h 6819900"/>
              <a:gd name="connsiteX2523" fmla="*/ 9277789 w 9915525"/>
              <a:gd name="connsiteY2523" fmla="*/ 1142151 h 6819900"/>
              <a:gd name="connsiteX2524" fmla="*/ 9273166 w 9915525"/>
              <a:gd name="connsiteY2524" fmla="*/ 1130155 h 6819900"/>
              <a:gd name="connsiteX2525" fmla="*/ 9263940 w 9915525"/>
              <a:gd name="connsiteY2525" fmla="*/ 1106044 h 6819900"/>
              <a:gd name="connsiteX2526" fmla="*/ 9247271 w 9915525"/>
              <a:gd name="connsiteY2526" fmla="*/ 1076049 h 6819900"/>
              <a:gd name="connsiteX2527" fmla="*/ 9187740 w 9915525"/>
              <a:gd name="connsiteY2527" fmla="*/ 1014195 h 6819900"/>
              <a:gd name="connsiteX2528" fmla="*/ 9196232 w 9915525"/>
              <a:gd name="connsiteY2528" fmla="*/ 996805 h 6819900"/>
              <a:gd name="connsiteX2529" fmla="*/ 9210701 w 9915525"/>
              <a:gd name="connsiteY2529" fmla="*/ 972993 h 6819900"/>
              <a:gd name="connsiteX2530" fmla="*/ 9228658 w 9915525"/>
              <a:gd name="connsiteY2530" fmla="*/ 949180 h 6819900"/>
              <a:gd name="connsiteX2531" fmla="*/ 9368715 w 9915525"/>
              <a:gd name="connsiteY2531" fmla="*/ 1088894 h 6819900"/>
              <a:gd name="connsiteX2532" fmla="*/ 9354427 w 9915525"/>
              <a:gd name="connsiteY2532" fmla="*/ 1105025 h 6819900"/>
              <a:gd name="connsiteX2533" fmla="*/ 9340140 w 9915525"/>
              <a:gd name="connsiteY2533" fmla="*/ 1143581 h 6819900"/>
              <a:gd name="connsiteX2534" fmla="*/ 9299266 w 9915525"/>
              <a:gd name="connsiteY2534" fmla="*/ 1169973 h 6819900"/>
              <a:gd name="connsiteX2535" fmla="*/ 8797215 w 9915525"/>
              <a:gd name="connsiteY2535" fmla="*/ 1096818 h 6819900"/>
              <a:gd name="connsiteX2536" fmla="*/ 8806740 w 9915525"/>
              <a:gd name="connsiteY2536" fmla="*/ 1082530 h 6819900"/>
              <a:gd name="connsiteX2537" fmla="*/ 8805347 w 9915525"/>
              <a:gd name="connsiteY2537" fmla="*/ 1017163 h 6819900"/>
              <a:gd name="connsiteX2538" fmla="*/ 8815816 w 9915525"/>
              <a:gd name="connsiteY2538" fmla="*/ 953665 h 6819900"/>
              <a:gd name="connsiteX2539" fmla="*/ 8844272 w 9915525"/>
              <a:gd name="connsiteY2539" fmla="*/ 930928 h 6819900"/>
              <a:gd name="connsiteX2540" fmla="*/ 8898114 w 9915525"/>
              <a:gd name="connsiteY2540" fmla="*/ 891737 h 6819900"/>
              <a:gd name="connsiteX2541" fmla="*/ 8953336 w 9915525"/>
              <a:gd name="connsiteY2541" fmla="*/ 900577 h 6819900"/>
              <a:gd name="connsiteX2542" fmla="*/ 8999456 w 9915525"/>
              <a:gd name="connsiteY2542" fmla="*/ 920605 h 6819900"/>
              <a:gd name="connsiteX2543" fmla="*/ 9054390 w 9915525"/>
              <a:gd name="connsiteY2543" fmla="*/ 955524 h 6819900"/>
              <a:gd name="connsiteX2544" fmla="*/ 9044699 w 9915525"/>
              <a:gd name="connsiteY2544" fmla="*/ 972890 h 6819900"/>
              <a:gd name="connsiteX2545" fmla="*/ 8982370 w 9915525"/>
              <a:gd name="connsiteY2545" fmla="*/ 973478 h 6819900"/>
              <a:gd name="connsiteX2546" fmla="*/ 8866832 w 9915525"/>
              <a:gd name="connsiteY2546" fmla="*/ 1065439 h 6819900"/>
              <a:gd name="connsiteX2547" fmla="*/ 8797215 w 9915525"/>
              <a:gd name="connsiteY2547" fmla="*/ 1096818 h 6819900"/>
              <a:gd name="connsiteX2548" fmla="*/ 8282865 w 9915525"/>
              <a:gd name="connsiteY2548" fmla="*/ 1039538 h 6819900"/>
              <a:gd name="connsiteX2549" fmla="*/ 8274035 w 9915525"/>
              <a:gd name="connsiteY2549" fmla="*/ 1008582 h 6819900"/>
              <a:gd name="connsiteX2550" fmla="*/ 8259992 w 9915525"/>
              <a:gd name="connsiteY2550" fmla="*/ 975231 h 6819900"/>
              <a:gd name="connsiteX2551" fmla="*/ 8232183 w 9915525"/>
              <a:gd name="connsiteY2551" fmla="*/ 949828 h 6819900"/>
              <a:gd name="connsiteX2552" fmla="*/ 8192430 w 9915525"/>
              <a:gd name="connsiteY2552" fmla="*/ 904727 h 6819900"/>
              <a:gd name="connsiteX2553" fmla="*/ 8165769 w 9915525"/>
              <a:gd name="connsiteY2553" fmla="*/ 862035 h 6819900"/>
              <a:gd name="connsiteX2554" fmla="*/ 8182426 w 9915525"/>
              <a:gd name="connsiteY2554" fmla="*/ 825355 h 6819900"/>
              <a:gd name="connsiteX2555" fmla="*/ 8263557 w 9915525"/>
              <a:gd name="connsiteY2555" fmla="*/ 908699 h 6819900"/>
              <a:gd name="connsiteX2556" fmla="*/ 8272909 w 9915525"/>
              <a:gd name="connsiteY2556" fmla="*/ 920605 h 6819900"/>
              <a:gd name="connsiteX2557" fmla="*/ 8294319 w 9915525"/>
              <a:gd name="connsiteY2557" fmla="*/ 999186 h 6819900"/>
              <a:gd name="connsiteX2558" fmla="*/ 8301915 w 9915525"/>
              <a:gd name="connsiteY2558" fmla="*/ 1006330 h 6819900"/>
              <a:gd name="connsiteX2559" fmla="*/ 8311440 w 9915525"/>
              <a:gd name="connsiteY2559" fmla="*/ 1030143 h 6819900"/>
              <a:gd name="connsiteX2560" fmla="*/ 8297153 w 9915525"/>
              <a:gd name="connsiteY2560" fmla="*/ 1053955 h 6819900"/>
              <a:gd name="connsiteX2561" fmla="*/ 8282865 w 9915525"/>
              <a:gd name="connsiteY2561" fmla="*/ 1039538 h 6819900"/>
              <a:gd name="connsiteX2562" fmla="*/ 3351098 w 9915525"/>
              <a:gd name="connsiteY2562" fmla="*/ 995019 h 6819900"/>
              <a:gd name="connsiteX2563" fmla="*/ 3377490 w 9915525"/>
              <a:gd name="connsiteY2563" fmla="*/ 991249 h 6819900"/>
              <a:gd name="connsiteX2564" fmla="*/ 3362409 w 9915525"/>
              <a:gd name="connsiteY2564" fmla="*/ 1006330 h 6819900"/>
              <a:gd name="connsiteX2565" fmla="*/ 3351098 w 9915525"/>
              <a:gd name="connsiteY2565" fmla="*/ 995019 h 6819900"/>
              <a:gd name="connsiteX2566" fmla="*/ 4583990 w 9915525"/>
              <a:gd name="connsiteY2566" fmla="*/ 961880 h 6819900"/>
              <a:gd name="connsiteX2567" fmla="*/ 4577640 w 9915525"/>
              <a:gd name="connsiteY2567" fmla="*/ 937426 h 6819900"/>
              <a:gd name="connsiteX2568" fmla="*/ 4599072 w 9915525"/>
              <a:gd name="connsiteY2568" fmla="*/ 925796 h 6819900"/>
              <a:gd name="connsiteX2569" fmla="*/ 4630541 w 9915525"/>
              <a:gd name="connsiteY2569" fmla="*/ 957875 h 6819900"/>
              <a:gd name="connsiteX2570" fmla="*/ 4583990 w 9915525"/>
              <a:gd name="connsiteY2570" fmla="*/ 961880 h 6819900"/>
              <a:gd name="connsiteX2571" fmla="*/ 8730540 w 9915525"/>
              <a:gd name="connsiteY2571" fmla="*/ 934893 h 6819900"/>
              <a:gd name="connsiteX2572" fmla="*/ 8740779 w 9915525"/>
              <a:gd name="connsiteY2572" fmla="*/ 922431 h 6819900"/>
              <a:gd name="connsiteX2573" fmla="*/ 8751019 w 9915525"/>
              <a:gd name="connsiteY2573" fmla="*/ 934893 h 6819900"/>
              <a:gd name="connsiteX2574" fmla="*/ 8740779 w 9915525"/>
              <a:gd name="connsiteY2574" fmla="*/ 947354 h 6819900"/>
              <a:gd name="connsiteX2575" fmla="*/ 8730540 w 9915525"/>
              <a:gd name="connsiteY2575" fmla="*/ 934893 h 6819900"/>
              <a:gd name="connsiteX2576" fmla="*/ 8275721 w 9915525"/>
              <a:gd name="connsiteY2576" fmla="*/ 744432 h 6819900"/>
              <a:gd name="connsiteX2577" fmla="*/ 8263815 w 9915525"/>
              <a:gd name="connsiteY2577" fmla="*/ 722148 h 6819900"/>
              <a:gd name="connsiteX2578" fmla="*/ 8250094 w 9915525"/>
              <a:gd name="connsiteY2578" fmla="*/ 702000 h 6819900"/>
              <a:gd name="connsiteX2579" fmla="*/ 8259737 w 9915525"/>
              <a:gd name="connsiteY2579" fmla="*/ 663430 h 6819900"/>
              <a:gd name="connsiteX2580" fmla="*/ 8284025 w 9915525"/>
              <a:gd name="connsiteY2580" fmla="*/ 684861 h 6819900"/>
              <a:gd name="connsiteX2581" fmla="*/ 8313810 w 9915525"/>
              <a:gd name="connsiteY2581" fmla="*/ 722456 h 6819900"/>
              <a:gd name="connsiteX2582" fmla="*/ 8326040 w 9915525"/>
              <a:gd name="connsiteY2582" fmla="*/ 748649 h 6819900"/>
              <a:gd name="connsiteX2583" fmla="*/ 8275721 w 9915525"/>
              <a:gd name="connsiteY2583" fmla="*/ 744432 h 6819900"/>
              <a:gd name="connsiteX2584" fmla="*/ 5255598 w 9915525"/>
              <a:gd name="connsiteY2584" fmla="*/ 618976 h 6819900"/>
              <a:gd name="connsiteX2585" fmla="*/ 5282490 w 9915525"/>
              <a:gd name="connsiteY2585" fmla="*/ 615011 h 6819900"/>
              <a:gd name="connsiteX2586" fmla="*/ 5267504 w 9915525"/>
              <a:gd name="connsiteY2586" fmla="*/ 634855 h 6819900"/>
              <a:gd name="connsiteX2587" fmla="*/ 5255598 w 9915525"/>
              <a:gd name="connsiteY2587" fmla="*/ 618976 h 6819900"/>
              <a:gd name="connsiteX2588" fmla="*/ 8145858 w 9915525"/>
              <a:gd name="connsiteY2588" fmla="*/ 503886 h 6819900"/>
              <a:gd name="connsiteX2589" fmla="*/ 8134428 w 9915525"/>
              <a:gd name="connsiteY2589" fmla="*/ 475311 h 6819900"/>
              <a:gd name="connsiteX2590" fmla="*/ 8143959 w 9915525"/>
              <a:gd name="connsiteY2590" fmla="*/ 463405 h 6819900"/>
              <a:gd name="connsiteX2591" fmla="*/ 8159040 w 9915525"/>
              <a:gd name="connsiteY2591" fmla="*/ 476899 h 6819900"/>
              <a:gd name="connsiteX2592" fmla="*/ 8170252 w 9915525"/>
              <a:gd name="connsiteY2592" fmla="*/ 494130 h 6819900"/>
              <a:gd name="connsiteX2593" fmla="*/ 8174452 w 9915525"/>
              <a:gd name="connsiteY2593" fmla="*/ 509211 h 6819900"/>
              <a:gd name="connsiteX2594" fmla="*/ 8145858 w 9915525"/>
              <a:gd name="connsiteY2594" fmla="*/ 503886 h 6819900"/>
              <a:gd name="connsiteX2595" fmla="*/ 5387265 w 9915525"/>
              <a:gd name="connsiteY2595" fmla="*/ 377587 h 6819900"/>
              <a:gd name="connsiteX2596" fmla="*/ 5368215 w 9915525"/>
              <a:gd name="connsiteY2596" fmla="*/ 342132 h 6819900"/>
              <a:gd name="connsiteX2597" fmla="*/ 5349165 w 9915525"/>
              <a:gd name="connsiteY2597" fmla="*/ 308888 h 6819900"/>
              <a:gd name="connsiteX2598" fmla="*/ 5383182 w 9915525"/>
              <a:gd name="connsiteY2598" fmla="*/ 302579 h 6819900"/>
              <a:gd name="connsiteX2599" fmla="*/ 5430514 w 9915525"/>
              <a:gd name="connsiteY2599" fmla="*/ 308608 h 6819900"/>
              <a:gd name="connsiteX2600" fmla="*/ 5491953 w 9915525"/>
              <a:gd name="connsiteY2600" fmla="*/ 331975 h 6819900"/>
              <a:gd name="connsiteX2601" fmla="*/ 5507395 w 9915525"/>
              <a:gd name="connsiteY2601" fmla="*/ 373571 h 6819900"/>
              <a:gd name="connsiteX2602" fmla="*/ 5477630 w 9915525"/>
              <a:gd name="connsiteY2602" fmla="*/ 365829 h 6819900"/>
              <a:gd name="connsiteX2603" fmla="*/ 5428842 w 9915525"/>
              <a:gd name="connsiteY2603" fmla="*/ 367438 h 6819900"/>
              <a:gd name="connsiteX2604" fmla="*/ 5387265 w 9915525"/>
              <a:gd name="connsiteY2604" fmla="*/ 377587 h 6819900"/>
              <a:gd name="connsiteX2605" fmla="*/ 5227523 w 9915525"/>
              <a:gd name="connsiteY2605" fmla="*/ 356844 h 6819900"/>
              <a:gd name="connsiteX2606" fmla="*/ 5253915 w 9915525"/>
              <a:gd name="connsiteY2606" fmla="*/ 353074 h 6819900"/>
              <a:gd name="connsiteX2607" fmla="*/ 5238834 w 9915525"/>
              <a:gd name="connsiteY2607" fmla="*/ 368155 h 6819900"/>
              <a:gd name="connsiteX2608" fmla="*/ 5227523 w 9915525"/>
              <a:gd name="connsiteY2608" fmla="*/ 356844 h 6819900"/>
              <a:gd name="connsiteX2609" fmla="*/ 7968540 w 9915525"/>
              <a:gd name="connsiteY2609" fmla="*/ 349105 h 6819900"/>
              <a:gd name="connsiteX2610" fmla="*/ 7982828 w 9915525"/>
              <a:gd name="connsiteY2610" fmla="*/ 330055 h 6819900"/>
              <a:gd name="connsiteX2611" fmla="*/ 7997115 w 9915525"/>
              <a:gd name="connsiteY2611" fmla="*/ 349105 h 6819900"/>
              <a:gd name="connsiteX2612" fmla="*/ 7982828 w 9915525"/>
              <a:gd name="connsiteY2612" fmla="*/ 368155 h 6819900"/>
              <a:gd name="connsiteX2613" fmla="*/ 7968540 w 9915525"/>
              <a:gd name="connsiteY2613" fmla="*/ 349105 h 6819900"/>
              <a:gd name="connsiteX2614" fmla="*/ 5738562 w 9915525"/>
              <a:gd name="connsiteY2614" fmla="*/ 351486 h 6819900"/>
              <a:gd name="connsiteX2615" fmla="*/ 5738562 w 9915525"/>
              <a:gd name="connsiteY2615" fmla="*/ 337199 h 6819900"/>
              <a:gd name="connsiteX2616" fmla="*/ 5730165 w 9915525"/>
              <a:gd name="connsiteY2616" fmla="*/ 330055 h 6819900"/>
              <a:gd name="connsiteX2617" fmla="*/ 5739419 w 9915525"/>
              <a:gd name="connsiteY2617" fmla="*/ 274957 h 6819900"/>
              <a:gd name="connsiteX2618" fmla="*/ 5806365 w 9915525"/>
              <a:gd name="connsiteY2618" fmla="*/ 288225 h 6819900"/>
              <a:gd name="connsiteX2619" fmla="*/ 5797022 w 9915525"/>
              <a:gd name="connsiteY2619" fmla="*/ 311005 h 6819900"/>
              <a:gd name="connsiteX2620" fmla="*/ 5781701 w 9915525"/>
              <a:gd name="connsiteY2620" fmla="*/ 334817 h 6819900"/>
              <a:gd name="connsiteX2621" fmla="*/ 5738562 w 9915525"/>
              <a:gd name="connsiteY2621" fmla="*/ 351486 h 6819900"/>
              <a:gd name="connsiteX2622" fmla="*/ 7028698 w 9915525"/>
              <a:gd name="connsiteY2622" fmla="*/ 332746 h 6819900"/>
              <a:gd name="connsiteX2623" fmla="*/ 6953351 w 9915525"/>
              <a:gd name="connsiteY2623" fmla="*/ 251780 h 6819900"/>
              <a:gd name="connsiteX2624" fmla="*/ 6965037 w 9915525"/>
              <a:gd name="connsiteY2624" fmla="*/ 194641 h 6819900"/>
              <a:gd name="connsiteX2625" fmla="*/ 7016040 w 9915525"/>
              <a:gd name="connsiteY2625" fmla="*/ 182045 h 6819900"/>
              <a:gd name="connsiteX2626" fmla="*/ 7030328 w 9915525"/>
              <a:gd name="connsiteY2626" fmla="*/ 225280 h 6819900"/>
              <a:gd name="connsiteX2627" fmla="*/ 7044615 w 9915525"/>
              <a:gd name="connsiteY2627" fmla="*/ 260464 h 6819900"/>
              <a:gd name="connsiteX2628" fmla="*/ 7058903 w 9915525"/>
              <a:gd name="connsiteY2628" fmla="*/ 298078 h 6819900"/>
              <a:gd name="connsiteX2629" fmla="*/ 7066046 w 9915525"/>
              <a:gd name="connsiteY2629" fmla="*/ 338056 h 6819900"/>
              <a:gd name="connsiteX2630" fmla="*/ 7028698 w 9915525"/>
              <a:gd name="connsiteY2630" fmla="*/ 332746 h 6819900"/>
              <a:gd name="connsiteX2631" fmla="*/ 5573003 w 9915525"/>
              <a:gd name="connsiteY2631" fmla="*/ 301480 h 6819900"/>
              <a:gd name="connsiteX2632" fmla="*/ 5548628 w 9915525"/>
              <a:gd name="connsiteY2632" fmla="*/ 291955 h 6819900"/>
              <a:gd name="connsiteX2633" fmla="*/ 5530140 w 9915525"/>
              <a:gd name="connsiteY2633" fmla="*/ 279739 h 6819900"/>
              <a:gd name="connsiteX2634" fmla="*/ 5632241 w 9915525"/>
              <a:gd name="connsiteY2634" fmla="*/ 274638 h 6819900"/>
              <a:gd name="connsiteX2635" fmla="*/ 5615289 w 9915525"/>
              <a:gd name="connsiteY2635" fmla="*/ 298313 h 6819900"/>
              <a:gd name="connsiteX2636" fmla="*/ 5573003 w 9915525"/>
              <a:gd name="connsiteY2636" fmla="*/ 301480 h 6819900"/>
              <a:gd name="connsiteX2637" fmla="*/ 5468228 w 9915525"/>
              <a:gd name="connsiteY2637" fmla="*/ 282430 h 6819900"/>
              <a:gd name="connsiteX2638" fmla="*/ 5477190 w 9915525"/>
              <a:gd name="connsiteY2638" fmla="*/ 272905 h 6819900"/>
              <a:gd name="connsiteX2639" fmla="*/ 5492040 w 9915525"/>
              <a:gd name="connsiteY2639" fmla="*/ 282430 h 6819900"/>
              <a:gd name="connsiteX2640" fmla="*/ 5483077 w 9915525"/>
              <a:gd name="connsiteY2640" fmla="*/ 291955 h 6819900"/>
              <a:gd name="connsiteX2641" fmla="*/ 5468228 w 9915525"/>
              <a:gd name="connsiteY2641" fmla="*/ 282430 h 6819900"/>
              <a:gd name="connsiteX2642" fmla="*/ 7168440 w 9915525"/>
              <a:gd name="connsiteY2642" fmla="*/ 268936 h 6819900"/>
              <a:gd name="connsiteX2643" fmla="*/ 7183522 w 9915525"/>
              <a:gd name="connsiteY2643" fmla="*/ 253855 h 6819900"/>
              <a:gd name="connsiteX2644" fmla="*/ 7179751 w 9915525"/>
              <a:gd name="connsiteY2644" fmla="*/ 280247 h 6819900"/>
              <a:gd name="connsiteX2645" fmla="*/ 7168440 w 9915525"/>
              <a:gd name="connsiteY2645" fmla="*/ 268936 h 6819900"/>
              <a:gd name="connsiteX2646" fmla="*/ 7818323 w 9915525"/>
              <a:gd name="connsiteY2646" fmla="*/ 252069 h 6819900"/>
              <a:gd name="connsiteX2647" fmla="*/ 7844715 w 9915525"/>
              <a:gd name="connsiteY2647" fmla="*/ 248299 h 6819900"/>
              <a:gd name="connsiteX2648" fmla="*/ 7829634 w 9915525"/>
              <a:gd name="connsiteY2648" fmla="*/ 263380 h 6819900"/>
              <a:gd name="connsiteX2649" fmla="*/ 7818323 w 9915525"/>
              <a:gd name="connsiteY2649" fmla="*/ 252069 h 6819900"/>
              <a:gd name="connsiteX2650" fmla="*/ 5314264 w 9915525"/>
              <a:gd name="connsiteY2650" fmla="*/ 219877 h 6819900"/>
              <a:gd name="connsiteX2651" fmla="*/ 5338810 w 9915525"/>
              <a:gd name="connsiteY2651" fmla="*/ 191430 h 6819900"/>
              <a:gd name="connsiteX2652" fmla="*/ 5334579 w 9915525"/>
              <a:gd name="connsiteY2652" fmla="*/ 234805 h 6819900"/>
              <a:gd name="connsiteX2653" fmla="*/ 5314264 w 9915525"/>
              <a:gd name="connsiteY2653" fmla="*/ 219877 h 6819900"/>
              <a:gd name="connsiteX2654" fmla="*/ 7485087 w 9915525"/>
              <a:gd name="connsiteY2654" fmla="*/ 189844 h 6819900"/>
              <a:gd name="connsiteX2655" fmla="*/ 7478505 w 9915525"/>
              <a:gd name="connsiteY2655" fmla="*/ 176841 h 6819900"/>
              <a:gd name="connsiteX2656" fmla="*/ 7473802 w 9915525"/>
              <a:gd name="connsiteY2656" fmla="*/ 168130 h 6819900"/>
              <a:gd name="connsiteX2657" fmla="*/ 7463715 w 9915525"/>
              <a:gd name="connsiteY2657" fmla="*/ 149080 h 6819900"/>
              <a:gd name="connsiteX2658" fmla="*/ 7454190 w 9915525"/>
              <a:gd name="connsiteY2658" fmla="*/ 130030 h 6819900"/>
              <a:gd name="connsiteX2659" fmla="*/ 7444665 w 9915525"/>
              <a:gd name="connsiteY2659" fmla="*/ 115742 h 6819900"/>
              <a:gd name="connsiteX2660" fmla="*/ 7458953 w 9915525"/>
              <a:gd name="connsiteY2660" fmla="*/ 101455 h 6819900"/>
              <a:gd name="connsiteX2661" fmla="*/ 7473240 w 9915525"/>
              <a:gd name="connsiteY2661" fmla="*/ 115742 h 6819900"/>
              <a:gd name="connsiteX2662" fmla="*/ 7480677 w 9915525"/>
              <a:gd name="connsiteY2662" fmla="*/ 130030 h 6819900"/>
              <a:gd name="connsiteX2663" fmla="*/ 7503353 w 9915525"/>
              <a:gd name="connsiteY2663" fmla="*/ 190616 h 6819900"/>
              <a:gd name="connsiteX2664" fmla="*/ 7485087 w 9915525"/>
              <a:gd name="connsiteY2664" fmla="*/ 189844 h 6819900"/>
              <a:gd name="connsiteX2665" fmla="*/ 6841745 w 9915525"/>
              <a:gd name="connsiteY2665" fmla="*/ 171634 h 6819900"/>
              <a:gd name="connsiteX2666" fmla="*/ 6844772 w 9915525"/>
              <a:gd name="connsiteY2666" fmla="*/ 130030 h 6819900"/>
              <a:gd name="connsiteX2667" fmla="*/ 6848524 w 9915525"/>
              <a:gd name="connsiteY2667" fmla="*/ 106306 h 6819900"/>
              <a:gd name="connsiteX2668" fmla="*/ 6860249 w 9915525"/>
              <a:gd name="connsiteY2668" fmla="*/ 77036 h 6819900"/>
              <a:gd name="connsiteX2669" fmla="*/ 6894467 w 9915525"/>
              <a:gd name="connsiteY2669" fmla="*/ 62660 h 6819900"/>
              <a:gd name="connsiteX2670" fmla="*/ 6925423 w 9915525"/>
              <a:gd name="connsiteY2670" fmla="*/ 53830 h 6819900"/>
              <a:gd name="connsiteX2671" fmla="*/ 6939840 w 9915525"/>
              <a:gd name="connsiteY2671" fmla="*/ 34780 h 6819900"/>
              <a:gd name="connsiteX2672" fmla="*/ 6970796 w 9915525"/>
              <a:gd name="connsiteY2672" fmla="*/ 15625 h 6819900"/>
              <a:gd name="connsiteX2673" fmla="*/ 7035910 w 9915525"/>
              <a:gd name="connsiteY2673" fmla="*/ 9870 h 6819900"/>
              <a:gd name="connsiteX2674" fmla="*/ 7095441 w 9915525"/>
              <a:gd name="connsiteY2674" fmla="*/ 27736 h 6819900"/>
              <a:gd name="connsiteX2675" fmla="*/ 7120815 w 9915525"/>
              <a:gd name="connsiteY2675" fmla="*/ 57624 h 6819900"/>
              <a:gd name="connsiteX2676" fmla="*/ 7093359 w 9915525"/>
              <a:gd name="connsiteY2676" fmla="*/ 90837 h 6819900"/>
              <a:gd name="connsiteX2677" fmla="*/ 6993296 w 9915525"/>
              <a:gd name="connsiteY2677" fmla="*/ 115846 h 6819900"/>
              <a:gd name="connsiteX2678" fmla="*/ 6886345 w 9915525"/>
              <a:gd name="connsiteY2678" fmla="*/ 104151 h 6819900"/>
              <a:gd name="connsiteX2679" fmla="*/ 6878098 w 9915525"/>
              <a:gd name="connsiteY2679" fmla="*/ 141415 h 6819900"/>
              <a:gd name="connsiteX2680" fmla="*/ 6841745 w 9915525"/>
              <a:gd name="connsiteY2680" fmla="*/ 171634 h 6819900"/>
              <a:gd name="connsiteX2681" fmla="*/ 7287503 w 9915525"/>
              <a:gd name="connsiteY2681" fmla="*/ 158605 h 6819900"/>
              <a:gd name="connsiteX2682" fmla="*/ 7259532 w 9915525"/>
              <a:gd name="connsiteY2682" fmla="*/ 149080 h 6819900"/>
              <a:gd name="connsiteX2683" fmla="*/ 7225590 w 9915525"/>
              <a:gd name="connsiteY2683" fmla="*/ 134792 h 6819900"/>
              <a:gd name="connsiteX2684" fmla="*/ 7195849 w 9915525"/>
              <a:gd name="connsiteY2684" fmla="*/ 120505 h 6819900"/>
              <a:gd name="connsiteX2685" fmla="*/ 7177965 w 9915525"/>
              <a:gd name="connsiteY2685" fmla="*/ 113239 h 6819900"/>
              <a:gd name="connsiteX2686" fmla="*/ 7156534 w 9915525"/>
              <a:gd name="connsiteY2686" fmla="*/ 96570 h 6819900"/>
              <a:gd name="connsiteX2687" fmla="*/ 7187490 w 9915525"/>
              <a:gd name="connsiteY2687" fmla="*/ 48764 h 6819900"/>
              <a:gd name="connsiteX2688" fmla="*/ 7276760 w 9915525"/>
              <a:gd name="connsiteY2688" fmla="*/ 22571 h 6819900"/>
              <a:gd name="connsiteX2689" fmla="*/ 7336117 w 9915525"/>
              <a:gd name="connsiteY2689" fmla="*/ 75768 h 6819900"/>
              <a:gd name="connsiteX2690" fmla="*/ 7326761 w 9915525"/>
              <a:gd name="connsiteY2690" fmla="*/ 156731 h 6819900"/>
              <a:gd name="connsiteX2691" fmla="*/ 7287503 w 9915525"/>
              <a:gd name="connsiteY2691" fmla="*/ 158605 h 6819900"/>
              <a:gd name="connsiteX2692" fmla="*/ 6812027 w 9915525"/>
              <a:gd name="connsiteY2692" fmla="*/ 85749 h 6819900"/>
              <a:gd name="connsiteX2693" fmla="*/ 6824645 w 9915525"/>
              <a:gd name="connsiteY2693" fmla="*/ 76564 h 6819900"/>
              <a:gd name="connsiteX2694" fmla="*/ 6827001 w 9915525"/>
              <a:gd name="connsiteY2694" fmla="*/ 95790 h 6819900"/>
              <a:gd name="connsiteX2695" fmla="*/ 6812027 w 9915525"/>
              <a:gd name="connsiteY2695" fmla="*/ 85749 h 681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</a:cxnLst>
            <a:rect l="l" t="t" r="r" b="b"/>
            <a:pathLst>
              <a:path w="9915525" h="6819900">
                <a:moveTo>
                  <a:pt x="2739315" y="6807055"/>
                </a:moveTo>
                <a:cubicBezTo>
                  <a:pt x="2739315" y="6801816"/>
                  <a:pt x="2745744" y="6797530"/>
                  <a:pt x="2753603" y="6797530"/>
                </a:cubicBezTo>
                <a:cubicBezTo>
                  <a:pt x="2761461" y="6797530"/>
                  <a:pt x="2767890" y="6801816"/>
                  <a:pt x="2767890" y="6807055"/>
                </a:cubicBezTo>
                <a:cubicBezTo>
                  <a:pt x="2767890" y="6812294"/>
                  <a:pt x="2761461" y="6816580"/>
                  <a:pt x="2753603" y="6816580"/>
                </a:cubicBezTo>
                <a:cubicBezTo>
                  <a:pt x="2745744" y="6816580"/>
                  <a:pt x="2739315" y="6812294"/>
                  <a:pt x="2739315" y="6807055"/>
                </a:cubicBezTo>
                <a:close/>
                <a:moveTo>
                  <a:pt x="2574310" y="6666561"/>
                </a:moveTo>
                <a:cubicBezTo>
                  <a:pt x="2571997" y="6662633"/>
                  <a:pt x="2567118" y="6645488"/>
                  <a:pt x="2563466" y="6628461"/>
                </a:cubicBezTo>
                <a:cubicBezTo>
                  <a:pt x="2559814" y="6611436"/>
                  <a:pt x="2553856" y="6597505"/>
                  <a:pt x="2550224" y="6597505"/>
                </a:cubicBezTo>
                <a:cubicBezTo>
                  <a:pt x="2546593" y="6597505"/>
                  <a:pt x="2535610" y="6582626"/>
                  <a:pt x="2525816" y="6564441"/>
                </a:cubicBezTo>
                <a:cubicBezTo>
                  <a:pt x="2516023" y="6546256"/>
                  <a:pt x="2504332" y="6533650"/>
                  <a:pt x="2499838" y="6536429"/>
                </a:cubicBezTo>
                <a:cubicBezTo>
                  <a:pt x="2495343" y="6539206"/>
                  <a:pt x="2491665" y="6537200"/>
                  <a:pt x="2491665" y="6531970"/>
                </a:cubicBezTo>
                <a:cubicBezTo>
                  <a:pt x="2491665" y="6526740"/>
                  <a:pt x="2473449" y="6523272"/>
                  <a:pt x="2451184" y="6524264"/>
                </a:cubicBezTo>
                <a:cubicBezTo>
                  <a:pt x="2420749" y="6525620"/>
                  <a:pt x="2410703" y="6522522"/>
                  <a:pt x="2410703" y="6511780"/>
                </a:cubicBezTo>
                <a:cubicBezTo>
                  <a:pt x="2410703" y="6503412"/>
                  <a:pt x="2421153" y="6496283"/>
                  <a:pt x="2435926" y="6494572"/>
                </a:cubicBezTo>
                <a:cubicBezTo>
                  <a:pt x="2464931" y="6491214"/>
                  <a:pt x="2477717" y="6461197"/>
                  <a:pt x="2457344" y="6444289"/>
                </a:cubicBezTo>
                <a:cubicBezTo>
                  <a:pt x="2450027" y="6438217"/>
                  <a:pt x="2444040" y="6427343"/>
                  <a:pt x="2444040" y="6420126"/>
                </a:cubicBezTo>
                <a:cubicBezTo>
                  <a:pt x="2444040" y="6412910"/>
                  <a:pt x="2439754" y="6407005"/>
                  <a:pt x="2434515" y="6407005"/>
                </a:cubicBezTo>
                <a:cubicBezTo>
                  <a:pt x="2429276" y="6407005"/>
                  <a:pt x="2424990" y="6401035"/>
                  <a:pt x="2424990" y="6393737"/>
                </a:cubicBezTo>
                <a:cubicBezTo>
                  <a:pt x="2424990" y="6386439"/>
                  <a:pt x="2418338" y="6377916"/>
                  <a:pt x="2410208" y="6374796"/>
                </a:cubicBezTo>
                <a:cubicBezTo>
                  <a:pt x="2400625" y="6371118"/>
                  <a:pt x="2397799" y="6372962"/>
                  <a:pt x="2402172" y="6380040"/>
                </a:cubicBezTo>
                <a:cubicBezTo>
                  <a:pt x="2406802" y="6387531"/>
                  <a:pt x="2402180" y="6389193"/>
                  <a:pt x="2387438" y="6385338"/>
                </a:cubicBezTo>
                <a:cubicBezTo>
                  <a:pt x="2368847" y="6380477"/>
                  <a:pt x="2366816" y="6382518"/>
                  <a:pt x="2372350" y="6400507"/>
                </a:cubicBezTo>
                <a:cubicBezTo>
                  <a:pt x="2379777" y="6424648"/>
                  <a:pt x="2379728" y="6429796"/>
                  <a:pt x="2371681" y="6471299"/>
                </a:cubicBezTo>
                <a:cubicBezTo>
                  <a:pt x="2368379" y="6488325"/>
                  <a:pt x="2362368" y="6502255"/>
                  <a:pt x="2358323" y="6502255"/>
                </a:cubicBezTo>
                <a:cubicBezTo>
                  <a:pt x="2330123" y="6502255"/>
                  <a:pt x="2244015" y="6434323"/>
                  <a:pt x="2244015" y="6412076"/>
                </a:cubicBezTo>
                <a:cubicBezTo>
                  <a:pt x="2244015" y="6403711"/>
                  <a:pt x="2236514" y="6393790"/>
                  <a:pt x="2227346" y="6390029"/>
                </a:cubicBezTo>
                <a:cubicBezTo>
                  <a:pt x="2218179" y="6386269"/>
                  <a:pt x="2210076" y="6378906"/>
                  <a:pt x="2209340" y="6373668"/>
                </a:cubicBezTo>
                <a:cubicBezTo>
                  <a:pt x="2208605" y="6368429"/>
                  <a:pt x="2205049" y="6350213"/>
                  <a:pt x="2201440" y="6333186"/>
                </a:cubicBezTo>
                <a:cubicBezTo>
                  <a:pt x="2197581" y="6314984"/>
                  <a:pt x="2198693" y="6302230"/>
                  <a:pt x="2204139" y="6302230"/>
                </a:cubicBezTo>
                <a:cubicBezTo>
                  <a:pt x="2224505" y="6302230"/>
                  <a:pt x="2224197" y="6270741"/>
                  <a:pt x="2203594" y="6246527"/>
                </a:cubicBezTo>
                <a:cubicBezTo>
                  <a:pt x="2188487" y="6228772"/>
                  <a:pt x="2174679" y="6222129"/>
                  <a:pt x="2157116" y="6224165"/>
                </a:cubicBezTo>
                <a:cubicBezTo>
                  <a:pt x="2133606" y="6226891"/>
                  <a:pt x="2132190" y="6224756"/>
                  <a:pt x="2133154" y="6188006"/>
                </a:cubicBezTo>
                <a:cubicBezTo>
                  <a:pt x="2133717" y="6166526"/>
                  <a:pt x="2129227" y="6145891"/>
                  <a:pt x="2123176" y="6142151"/>
                </a:cubicBezTo>
                <a:cubicBezTo>
                  <a:pt x="2117126" y="6138412"/>
                  <a:pt x="2109228" y="6123608"/>
                  <a:pt x="2105625" y="6109254"/>
                </a:cubicBezTo>
                <a:cubicBezTo>
                  <a:pt x="2102023" y="6094900"/>
                  <a:pt x="2096300" y="6083155"/>
                  <a:pt x="2092908" y="6083155"/>
                </a:cubicBezTo>
                <a:cubicBezTo>
                  <a:pt x="2089516" y="6083155"/>
                  <a:pt x="2080918" y="6070001"/>
                  <a:pt x="2073802" y="6053924"/>
                </a:cubicBezTo>
                <a:cubicBezTo>
                  <a:pt x="2066685" y="6037848"/>
                  <a:pt x="2050637" y="6014468"/>
                  <a:pt x="2038139" y="6001970"/>
                </a:cubicBezTo>
                <a:cubicBezTo>
                  <a:pt x="2025641" y="5989472"/>
                  <a:pt x="2015481" y="5973693"/>
                  <a:pt x="2015561" y="5966907"/>
                </a:cubicBezTo>
                <a:cubicBezTo>
                  <a:pt x="2015665" y="5958105"/>
                  <a:pt x="2018354" y="5958663"/>
                  <a:pt x="2024940" y="5968855"/>
                </a:cubicBezTo>
                <a:cubicBezTo>
                  <a:pt x="2030018" y="5976713"/>
                  <a:pt x="2034239" y="5978310"/>
                  <a:pt x="2034319" y="5972403"/>
                </a:cubicBezTo>
                <a:cubicBezTo>
                  <a:pt x="2034396" y="5966496"/>
                  <a:pt x="2028036" y="5956327"/>
                  <a:pt x="2020178" y="5949805"/>
                </a:cubicBezTo>
                <a:cubicBezTo>
                  <a:pt x="2012320" y="5943283"/>
                  <a:pt x="2005890" y="5930564"/>
                  <a:pt x="2005890" y="5921540"/>
                </a:cubicBezTo>
                <a:cubicBezTo>
                  <a:pt x="2005890" y="5912516"/>
                  <a:pt x="1997318" y="5897375"/>
                  <a:pt x="1986840" y="5887893"/>
                </a:cubicBezTo>
                <a:cubicBezTo>
                  <a:pt x="1974868" y="5877058"/>
                  <a:pt x="1967790" y="5858556"/>
                  <a:pt x="1967790" y="5838094"/>
                </a:cubicBezTo>
                <a:cubicBezTo>
                  <a:pt x="1967790" y="5812161"/>
                  <a:pt x="1960038" y="5798578"/>
                  <a:pt x="1929690" y="5771333"/>
                </a:cubicBezTo>
                <a:cubicBezTo>
                  <a:pt x="1898166" y="5743034"/>
                  <a:pt x="1891590" y="5730999"/>
                  <a:pt x="1891590" y="5701612"/>
                </a:cubicBezTo>
                <a:cubicBezTo>
                  <a:pt x="1891590" y="5678827"/>
                  <a:pt x="1886468" y="5664128"/>
                  <a:pt x="1877303" y="5660611"/>
                </a:cubicBezTo>
                <a:cubicBezTo>
                  <a:pt x="1866871" y="5656608"/>
                  <a:pt x="1863015" y="5640193"/>
                  <a:pt x="1863015" y="5599796"/>
                </a:cubicBezTo>
                <a:cubicBezTo>
                  <a:pt x="1863015" y="5556251"/>
                  <a:pt x="1858957" y="5540989"/>
                  <a:pt x="1843965" y="5528153"/>
                </a:cubicBezTo>
                <a:cubicBezTo>
                  <a:pt x="1833488" y="5519182"/>
                  <a:pt x="1824915" y="5505117"/>
                  <a:pt x="1824915" y="5496899"/>
                </a:cubicBezTo>
                <a:cubicBezTo>
                  <a:pt x="1824915" y="5488680"/>
                  <a:pt x="1821248" y="5484222"/>
                  <a:pt x="1816766" y="5486992"/>
                </a:cubicBezTo>
                <a:cubicBezTo>
                  <a:pt x="1812284" y="5489762"/>
                  <a:pt x="1810625" y="5481522"/>
                  <a:pt x="1813080" y="5468680"/>
                </a:cubicBezTo>
                <a:cubicBezTo>
                  <a:pt x="1824495" y="5408968"/>
                  <a:pt x="1782812" y="5370493"/>
                  <a:pt x="1757647" y="5417514"/>
                </a:cubicBezTo>
                <a:cubicBezTo>
                  <a:pt x="1747233" y="5436973"/>
                  <a:pt x="1745237" y="5436076"/>
                  <a:pt x="1700162" y="5391678"/>
                </a:cubicBezTo>
                <a:cubicBezTo>
                  <a:pt x="1674479" y="5366381"/>
                  <a:pt x="1653465" y="5340165"/>
                  <a:pt x="1653465" y="5333419"/>
                </a:cubicBezTo>
                <a:cubicBezTo>
                  <a:pt x="1653465" y="5326674"/>
                  <a:pt x="1649179" y="5321155"/>
                  <a:pt x="1643940" y="5321155"/>
                </a:cubicBezTo>
                <a:cubicBezTo>
                  <a:pt x="1638701" y="5321155"/>
                  <a:pt x="1634415" y="5310439"/>
                  <a:pt x="1634415" y="5297343"/>
                </a:cubicBezTo>
                <a:cubicBezTo>
                  <a:pt x="1634415" y="5269368"/>
                  <a:pt x="1637158" y="5268647"/>
                  <a:pt x="1667621" y="5288608"/>
                </a:cubicBezTo>
                <a:cubicBezTo>
                  <a:pt x="1702840" y="5311684"/>
                  <a:pt x="1731479" y="5298461"/>
                  <a:pt x="1727827" y="5260810"/>
                </a:cubicBezTo>
                <a:cubicBezTo>
                  <a:pt x="1725426" y="5236064"/>
                  <a:pt x="1719361" y="5229036"/>
                  <a:pt x="1693946" y="5221554"/>
                </a:cubicBezTo>
                <a:cubicBezTo>
                  <a:pt x="1670670" y="5214702"/>
                  <a:pt x="1662990" y="5207021"/>
                  <a:pt x="1662990" y="5190598"/>
                </a:cubicBezTo>
                <a:cubicBezTo>
                  <a:pt x="1662990" y="5178584"/>
                  <a:pt x="1668695" y="5168755"/>
                  <a:pt x="1675668" y="5168755"/>
                </a:cubicBezTo>
                <a:cubicBezTo>
                  <a:pt x="1682641" y="5168755"/>
                  <a:pt x="1694195" y="5157826"/>
                  <a:pt x="1701345" y="5144466"/>
                </a:cubicBezTo>
                <a:cubicBezTo>
                  <a:pt x="1713374" y="5121990"/>
                  <a:pt x="1712332" y="5118449"/>
                  <a:pt x="1687369" y="5097000"/>
                </a:cubicBezTo>
                <a:cubicBezTo>
                  <a:pt x="1665388" y="5078111"/>
                  <a:pt x="1662533" y="5071245"/>
                  <a:pt x="1671949" y="5059900"/>
                </a:cubicBezTo>
                <a:cubicBezTo>
                  <a:pt x="1678303" y="5052244"/>
                  <a:pt x="1682102" y="5036099"/>
                  <a:pt x="1680390" y="5024023"/>
                </a:cubicBezTo>
                <a:cubicBezTo>
                  <a:pt x="1675768" y="4991415"/>
                  <a:pt x="1630931" y="4992955"/>
                  <a:pt x="1626311" y="5025880"/>
                </a:cubicBezTo>
                <a:cubicBezTo>
                  <a:pt x="1622303" y="5054440"/>
                  <a:pt x="1609838" y="5063639"/>
                  <a:pt x="1574884" y="5063834"/>
                </a:cubicBezTo>
                <a:cubicBezTo>
                  <a:pt x="1553539" y="5063953"/>
                  <a:pt x="1548690" y="5068262"/>
                  <a:pt x="1548690" y="5087112"/>
                </a:cubicBezTo>
                <a:cubicBezTo>
                  <a:pt x="1548690" y="5113322"/>
                  <a:pt x="1571330" y="5140180"/>
                  <a:pt x="1593424" y="5140180"/>
                </a:cubicBezTo>
                <a:cubicBezTo>
                  <a:pt x="1604917" y="5140180"/>
                  <a:pt x="1606892" y="5146827"/>
                  <a:pt x="1602268" y="5169946"/>
                </a:cubicBezTo>
                <a:cubicBezTo>
                  <a:pt x="1598994" y="5186317"/>
                  <a:pt x="1596315" y="5203462"/>
                  <a:pt x="1596315" y="5208046"/>
                </a:cubicBezTo>
                <a:cubicBezTo>
                  <a:pt x="1596315" y="5212630"/>
                  <a:pt x="1588083" y="5216380"/>
                  <a:pt x="1578022" y="5216380"/>
                </a:cubicBezTo>
                <a:cubicBezTo>
                  <a:pt x="1565441" y="5216380"/>
                  <a:pt x="1557769" y="5207457"/>
                  <a:pt x="1553453" y="5187805"/>
                </a:cubicBezTo>
                <a:cubicBezTo>
                  <a:pt x="1550001" y="5172089"/>
                  <a:pt x="1543696" y="5159230"/>
                  <a:pt x="1539441" y="5159230"/>
                </a:cubicBezTo>
                <a:cubicBezTo>
                  <a:pt x="1535186" y="5159230"/>
                  <a:pt x="1529200" y="5149249"/>
                  <a:pt x="1526138" y="5137051"/>
                </a:cubicBezTo>
                <a:cubicBezTo>
                  <a:pt x="1520678" y="5115296"/>
                  <a:pt x="1476830" y="5086715"/>
                  <a:pt x="1469385" y="5100058"/>
                </a:cubicBezTo>
                <a:cubicBezTo>
                  <a:pt x="1459887" y="5117079"/>
                  <a:pt x="1453879" y="5159230"/>
                  <a:pt x="1460951" y="5159230"/>
                </a:cubicBezTo>
                <a:cubicBezTo>
                  <a:pt x="1465281" y="5159230"/>
                  <a:pt x="1476388" y="5176375"/>
                  <a:pt x="1485634" y="5197330"/>
                </a:cubicBezTo>
                <a:cubicBezTo>
                  <a:pt x="1494879" y="5218285"/>
                  <a:pt x="1505926" y="5235430"/>
                  <a:pt x="1510182" y="5235430"/>
                </a:cubicBezTo>
                <a:cubicBezTo>
                  <a:pt x="1514438" y="5235430"/>
                  <a:pt x="1520828" y="5258705"/>
                  <a:pt x="1524382" y="5287151"/>
                </a:cubicBezTo>
                <a:cubicBezTo>
                  <a:pt x="1527936" y="5315598"/>
                  <a:pt x="1537003" y="5343983"/>
                  <a:pt x="1544530" y="5350230"/>
                </a:cubicBezTo>
                <a:cubicBezTo>
                  <a:pt x="1567138" y="5368993"/>
                  <a:pt x="1560317" y="5381107"/>
                  <a:pt x="1530502" y="5375144"/>
                </a:cubicBezTo>
                <a:cubicBezTo>
                  <a:pt x="1511133" y="5371270"/>
                  <a:pt x="1501185" y="5373779"/>
                  <a:pt x="1497463" y="5383478"/>
                </a:cubicBezTo>
                <a:cubicBezTo>
                  <a:pt x="1494534" y="5391111"/>
                  <a:pt x="1481577" y="5397355"/>
                  <a:pt x="1468668" y="5397355"/>
                </a:cubicBezTo>
                <a:cubicBezTo>
                  <a:pt x="1434628" y="5397355"/>
                  <a:pt x="1426627" y="5363984"/>
                  <a:pt x="1453746" y="5335117"/>
                </a:cubicBezTo>
                <a:cubicBezTo>
                  <a:pt x="1465381" y="5322732"/>
                  <a:pt x="1472577" y="5306547"/>
                  <a:pt x="1469739" y="5299149"/>
                </a:cubicBezTo>
                <a:cubicBezTo>
                  <a:pt x="1463847" y="5283795"/>
                  <a:pt x="1424865" y="5270739"/>
                  <a:pt x="1424865" y="5284120"/>
                </a:cubicBezTo>
                <a:cubicBezTo>
                  <a:pt x="1424865" y="5288963"/>
                  <a:pt x="1406649" y="5291777"/>
                  <a:pt x="1384384" y="5290372"/>
                </a:cubicBezTo>
                <a:cubicBezTo>
                  <a:pt x="1348338" y="5288098"/>
                  <a:pt x="1343558" y="5290252"/>
                  <a:pt x="1340756" y="5310034"/>
                </a:cubicBezTo>
                <a:cubicBezTo>
                  <a:pt x="1339025" y="5322254"/>
                  <a:pt x="1343554" y="5339399"/>
                  <a:pt x="1350820" y="5348134"/>
                </a:cubicBezTo>
                <a:cubicBezTo>
                  <a:pt x="1403723" y="5411737"/>
                  <a:pt x="1380341" y="5454974"/>
                  <a:pt x="1324059" y="5397620"/>
                </a:cubicBezTo>
                <a:cubicBezTo>
                  <a:pt x="1305974" y="5379190"/>
                  <a:pt x="1286305" y="5369111"/>
                  <a:pt x="1267703" y="5368742"/>
                </a:cubicBezTo>
                <a:cubicBezTo>
                  <a:pt x="1221248" y="5367819"/>
                  <a:pt x="1205790" y="5349391"/>
                  <a:pt x="1205790" y="5294931"/>
                </a:cubicBezTo>
                <a:cubicBezTo>
                  <a:pt x="1205790" y="5261106"/>
                  <a:pt x="1201584" y="5245379"/>
                  <a:pt x="1191503" y="5241511"/>
                </a:cubicBezTo>
                <a:cubicBezTo>
                  <a:pt x="1183644" y="5238495"/>
                  <a:pt x="1177215" y="5225178"/>
                  <a:pt x="1177215" y="5211916"/>
                </a:cubicBezTo>
                <a:cubicBezTo>
                  <a:pt x="1177215" y="5198656"/>
                  <a:pt x="1172929" y="5187805"/>
                  <a:pt x="1167690" y="5187805"/>
                </a:cubicBezTo>
                <a:cubicBezTo>
                  <a:pt x="1162451" y="5187805"/>
                  <a:pt x="1158165" y="5180207"/>
                  <a:pt x="1158165" y="5170921"/>
                </a:cubicBezTo>
                <a:cubicBezTo>
                  <a:pt x="1158165" y="5161635"/>
                  <a:pt x="1141020" y="5139229"/>
                  <a:pt x="1120065" y="5121130"/>
                </a:cubicBezTo>
                <a:cubicBezTo>
                  <a:pt x="1099110" y="5103031"/>
                  <a:pt x="1081965" y="5081151"/>
                  <a:pt x="1081965" y="5072506"/>
                </a:cubicBezTo>
                <a:cubicBezTo>
                  <a:pt x="1081965" y="5063861"/>
                  <a:pt x="1075625" y="5051526"/>
                  <a:pt x="1067875" y="5045094"/>
                </a:cubicBezTo>
                <a:cubicBezTo>
                  <a:pt x="1049554" y="5029889"/>
                  <a:pt x="1024815" y="4980027"/>
                  <a:pt x="1024815" y="4958304"/>
                </a:cubicBezTo>
                <a:cubicBezTo>
                  <a:pt x="1024815" y="4948941"/>
                  <a:pt x="1020459" y="4938587"/>
                  <a:pt x="1015135" y="4935297"/>
                </a:cubicBezTo>
                <a:cubicBezTo>
                  <a:pt x="1009811" y="4932006"/>
                  <a:pt x="1007566" y="4925897"/>
                  <a:pt x="1010148" y="4921720"/>
                </a:cubicBezTo>
                <a:cubicBezTo>
                  <a:pt x="1012729" y="4917544"/>
                  <a:pt x="1006304" y="4906401"/>
                  <a:pt x="995871" y="4896959"/>
                </a:cubicBezTo>
                <a:cubicBezTo>
                  <a:pt x="985438" y="4887516"/>
                  <a:pt x="974229" y="4863079"/>
                  <a:pt x="970962" y="4842653"/>
                </a:cubicBezTo>
                <a:cubicBezTo>
                  <a:pt x="967094" y="4818460"/>
                  <a:pt x="957183" y="4800376"/>
                  <a:pt x="942532" y="4790776"/>
                </a:cubicBezTo>
                <a:cubicBezTo>
                  <a:pt x="922816" y="4777858"/>
                  <a:pt x="920040" y="4768602"/>
                  <a:pt x="920040" y="4715784"/>
                </a:cubicBezTo>
                <a:cubicBezTo>
                  <a:pt x="920040" y="4682644"/>
                  <a:pt x="915754" y="4652880"/>
                  <a:pt x="910515" y="4649643"/>
                </a:cubicBezTo>
                <a:cubicBezTo>
                  <a:pt x="897416" y="4641547"/>
                  <a:pt x="898498" y="4609198"/>
                  <a:pt x="912019" y="4604691"/>
                </a:cubicBezTo>
                <a:cubicBezTo>
                  <a:pt x="935496" y="4596866"/>
                  <a:pt x="909980" y="4553635"/>
                  <a:pt x="863182" y="4521946"/>
                </a:cubicBezTo>
                <a:cubicBezTo>
                  <a:pt x="815904" y="4489932"/>
                  <a:pt x="815265" y="4488835"/>
                  <a:pt x="815265" y="4439768"/>
                </a:cubicBezTo>
                <a:cubicBezTo>
                  <a:pt x="815265" y="4407184"/>
                  <a:pt x="810339" y="4385950"/>
                  <a:pt x="800978" y="4378180"/>
                </a:cubicBezTo>
                <a:cubicBezTo>
                  <a:pt x="793119" y="4371658"/>
                  <a:pt x="786690" y="4353989"/>
                  <a:pt x="786690" y="4338914"/>
                </a:cubicBezTo>
                <a:cubicBezTo>
                  <a:pt x="786690" y="4323839"/>
                  <a:pt x="782119" y="4311505"/>
                  <a:pt x="776532" y="4311505"/>
                </a:cubicBezTo>
                <a:cubicBezTo>
                  <a:pt x="770946" y="4311505"/>
                  <a:pt x="767731" y="4299718"/>
                  <a:pt x="769389" y="4285311"/>
                </a:cubicBezTo>
                <a:cubicBezTo>
                  <a:pt x="771501" y="4266953"/>
                  <a:pt x="765326" y="4252757"/>
                  <a:pt x="748747" y="4237853"/>
                </a:cubicBezTo>
                <a:cubicBezTo>
                  <a:pt x="730080" y="4221073"/>
                  <a:pt x="725327" y="4208017"/>
                  <a:pt x="726211" y="4175941"/>
                </a:cubicBezTo>
                <a:cubicBezTo>
                  <a:pt x="726827" y="4153584"/>
                  <a:pt x="724613" y="4133150"/>
                  <a:pt x="721292" y="4130530"/>
                </a:cubicBezTo>
                <a:cubicBezTo>
                  <a:pt x="707940" y="4120001"/>
                  <a:pt x="672390" y="4033262"/>
                  <a:pt x="672390" y="4011213"/>
                </a:cubicBezTo>
                <a:cubicBezTo>
                  <a:pt x="672390" y="3998256"/>
                  <a:pt x="668104" y="3987655"/>
                  <a:pt x="662865" y="3987655"/>
                </a:cubicBezTo>
                <a:cubicBezTo>
                  <a:pt x="657626" y="3987655"/>
                  <a:pt x="653340" y="3964889"/>
                  <a:pt x="653340" y="3937064"/>
                </a:cubicBezTo>
                <a:cubicBezTo>
                  <a:pt x="653340" y="3897756"/>
                  <a:pt x="648560" y="3881348"/>
                  <a:pt x="631909" y="3863496"/>
                </a:cubicBezTo>
                <a:cubicBezTo>
                  <a:pt x="620122" y="3850859"/>
                  <a:pt x="609689" y="3833978"/>
                  <a:pt x="608725" y="3825981"/>
                </a:cubicBezTo>
                <a:cubicBezTo>
                  <a:pt x="598060" y="3737513"/>
                  <a:pt x="591030" y="3704909"/>
                  <a:pt x="580306" y="3694185"/>
                </a:cubicBezTo>
                <a:cubicBezTo>
                  <a:pt x="573326" y="3687205"/>
                  <a:pt x="567615" y="3675371"/>
                  <a:pt x="567615" y="3667887"/>
                </a:cubicBezTo>
                <a:cubicBezTo>
                  <a:pt x="567615" y="3660403"/>
                  <a:pt x="563329" y="3654280"/>
                  <a:pt x="558090" y="3654280"/>
                </a:cubicBezTo>
                <a:cubicBezTo>
                  <a:pt x="552851" y="3654280"/>
                  <a:pt x="548565" y="3634992"/>
                  <a:pt x="548565" y="3611417"/>
                </a:cubicBezTo>
                <a:cubicBezTo>
                  <a:pt x="548565" y="3586431"/>
                  <a:pt x="544168" y="3568555"/>
                  <a:pt x="538021" y="3568555"/>
                </a:cubicBezTo>
                <a:cubicBezTo>
                  <a:pt x="532222" y="3568555"/>
                  <a:pt x="529790" y="3562528"/>
                  <a:pt x="532616" y="3555162"/>
                </a:cubicBezTo>
                <a:cubicBezTo>
                  <a:pt x="535443" y="3547797"/>
                  <a:pt x="529472" y="3534274"/>
                  <a:pt x="519348" y="3525111"/>
                </a:cubicBezTo>
                <a:cubicBezTo>
                  <a:pt x="508641" y="3515422"/>
                  <a:pt x="500940" y="3496010"/>
                  <a:pt x="500940" y="3478711"/>
                </a:cubicBezTo>
                <a:cubicBezTo>
                  <a:pt x="500940" y="3462353"/>
                  <a:pt x="494865" y="3440295"/>
                  <a:pt x="487440" y="3429694"/>
                </a:cubicBezTo>
                <a:cubicBezTo>
                  <a:pt x="480014" y="3419093"/>
                  <a:pt x="471025" y="3393494"/>
                  <a:pt x="467463" y="3372806"/>
                </a:cubicBezTo>
                <a:cubicBezTo>
                  <a:pt x="459425" y="3326118"/>
                  <a:pt x="441828" y="3282805"/>
                  <a:pt x="430898" y="3282805"/>
                </a:cubicBezTo>
                <a:cubicBezTo>
                  <a:pt x="426365" y="3282805"/>
                  <a:pt x="424407" y="3267803"/>
                  <a:pt x="426548" y="3249467"/>
                </a:cubicBezTo>
                <a:cubicBezTo>
                  <a:pt x="428688" y="3231132"/>
                  <a:pt x="427015" y="3216130"/>
                  <a:pt x="422827" y="3216130"/>
                </a:cubicBezTo>
                <a:cubicBezTo>
                  <a:pt x="418641" y="3216130"/>
                  <a:pt x="415215" y="3207558"/>
                  <a:pt x="415215" y="3197080"/>
                </a:cubicBezTo>
                <a:cubicBezTo>
                  <a:pt x="415215" y="3186603"/>
                  <a:pt x="411123" y="3178030"/>
                  <a:pt x="406122" y="3178030"/>
                </a:cubicBezTo>
                <a:cubicBezTo>
                  <a:pt x="401120" y="3178030"/>
                  <a:pt x="394214" y="3163028"/>
                  <a:pt x="390774" y="3144692"/>
                </a:cubicBezTo>
                <a:cubicBezTo>
                  <a:pt x="387334" y="3126357"/>
                  <a:pt x="380711" y="3111355"/>
                  <a:pt x="376055" y="3111355"/>
                </a:cubicBezTo>
                <a:cubicBezTo>
                  <a:pt x="371399" y="3111355"/>
                  <a:pt x="367590" y="3102648"/>
                  <a:pt x="367590" y="3092006"/>
                </a:cubicBezTo>
                <a:cubicBezTo>
                  <a:pt x="367590" y="3081364"/>
                  <a:pt x="361161" y="3070190"/>
                  <a:pt x="353303" y="3067175"/>
                </a:cubicBezTo>
                <a:cubicBezTo>
                  <a:pt x="345401" y="3064142"/>
                  <a:pt x="339015" y="3049998"/>
                  <a:pt x="339015" y="3035527"/>
                </a:cubicBezTo>
                <a:cubicBezTo>
                  <a:pt x="339015" y="3004046"/>
                  <a:pt x="300020" y="2958955"/>
                  <a:pt x="272795" y="2958955"/>
                </a:cubicBezTo>
                <a:cubicBezTo>
                  <a:pt x="262067" y="2958955"/>
                  <a:pt x="253290" y="2952883"/>
                  <a:pt x="253290" y="2945461"/>
                </a:cubicBezTo>
                <a:cubicBezTo>
                  <a:pt x="253290" y="2938040"/>
                  <a:pt x="248233" y="2930282"/>
                  <a:pt x="242051" y="2928221"/>
                </a:cubicBezTo>
                <a:cubicBezTo>
                  <a:pt x="235870" y="2926161"/>
                  <a:pt x="233533" y="2917387"/>
                  <a:pt x="236857" y="2908723"/>
                </a:cubicBezTo>
                <a:cubicBezTo>
                  <a:pt x="241947" y="2895461"/>
                  <a:pt x="247618" y="2894614"/>
                  <a:pt x="272731" y="2903369"/>
                </a:cubicBezTo>
                <a:cubicBezTo>
                  <a:pt x="297244" y="2911914"/>
                  <a:pt x="305351" y="2910976"/>
                  <a:pt x="318220" y="2898107"/>
                </a:cubicBezTo>
                <a:cubicBezTo>
                  <a:pt x="331109" y="2885218"/>
                  <a:pt x="331806" y="2879126"/>
                  <a:pt x="322160" y="2863680"/>
                </a:cubicBezTo>
                <a:cubicBezTo>
                  <a:pt x="315714" y="2853359"/>
                  <a:pt x="310440" y="2834997"/>
                  <a:pt x="310440" y="2822877"/>
                </a:cubicBezTo>
                <a:cubicBezTo>
                  <a:pt x="310440" y="2810757"/>
                  <a:pt x="306484" y="2796768"/>
                  <a:pt x="301649" y="2791791"/>
                </a:cubicBezTo>
                <a:cubicBezTo>
                  <a:pt x="296814" y="2786815"/>
                  <a:pt x="288440" y="2742023"/>
                  <a:pt x="283040" y="2692255"/>
                </a:cubicBezTo>
                <a:cubicBezTo>
                  <a:pt x="273548" y="2604766"/>
                  <a:pt x="255045" y="2521092"/>
                  <a:pt x="243022" y="2511280"/>
                </a:cubicBezTo>
                <a:cubicBezTo>
                  <a:pt x="239812" y="2508661"/>
                  <a:pt x="234587" y="2490062"/>
                  <a:pt x="231411" y="2469949"/>
                </a:cubicBezTo>
                <a:cubicBezTo>
                  <a:pt x="228235" y="2449836"/>
                  <a:pt x="220139" y="2426756"/>
                  <a:pt x="213419" y="2418659"/>
                </a:cubicBezTo>
                <a:cubicBezTo>
                  <a:pt x="195829" y="2397464"/>
                  <a:pt x="202233" y="2204733"/>
                  <a:pt x="220881" y="2194101"/>
                </a:cubicBezTo>
                <a:cubicBezTo>
                  <a:pt x="228228" y="2189911"/>
                  <a:pt x="234240" y="2172153"/>
                  <a:pt x="234240" y="2154638"/>
                </a:cubicBezTo>
                <a:cubicBezTo>
                  <a:pt x="234240" y="2135118"/>
                  <a:pt x="239770" y="2120671"/>
                  <a:pt x="248528" y="2117311"/>
                </a:cubicBezTo>
                <a:cubicBezTo>
                  <a:pt x="256386" y="2114295"/>
                  <a:pt x="262815" y="2103646"/>
                  <a:pt x="262815" y="2093645"/>
                </a:cubicBezTo>
                <a:cubicBezTo>
                  <a:pt x="262815" y="2083645"/>
                  <a:pt x="269244" y="2070127"/>
                  <a:pt x="277103" y="2063605"/>
                </a:cubicBezTo>
                <a:cubicBezTo>
                  <a:pt x="284961" y="2057083"/>
                  <a:pt x="291390" y="2039938"/>
                  <a:pt x="291390" y="2025505"/>
                </a:cubicBezTo>
                <a:cubicBezTo>
                  <a:pt x="291390" y="1990231"/>
                  <a:pt x="307019" y="1979459"/>
                  <a:pt x="363180" y="1976025"/>
                </a:cubicBezTo>
                <a:cubicBezTo>
                  <a:pt x="431082" y="1971872"/>
                  <a:pt x="448061" y="1953479"/>
                  <a:pt x="440011" y="1892795"/>
                </a:cubicBezTo>
                <a:cubicBezTo>
                  <a:pt x="434563" y="1851723"/>
                  <a:pt x="436422" y="1842496"/>
                  <a:pt x="453009" y="1828294"/>
                </a:cubicBezTo>
                <a:cubicBezTo>
                  <a:pt x="463655" y="1819179"/>
                  <a:pt x="472365" y="1806992"/>
                  <a:pt x="472365" y="1801211"/>
                </a:cubicBezTo>
                <a:cubicBezTo>
                  <a:pt x="472365" y="1795430"/>
                  <a:pt x="483081" y="1780634"/>
                  <a:pt x="496178" y="1768330"/>
                </a:cubicBezTo>
                <a:cubicBezTo>
                  <a:pt x="509274" y="1756026"/>
                  <a:pt x="519990" y="1738659"/>
                  <a:pt x="519990" y="1729736"/>
                </a:cubicBezTo>
                <a:cubicBezTo>
                  <a:pt x="519990" y="1720813"/>
                  <a:pt x="526419" y="1708177"/>
                  <a:pt x="534278" y="1701655"/>
                </a:cubicBezTo>
                <a:cubicBezTo>
                  <a:pt x="542136" y="1695133"/>
                  <a:pt x="548565" y="1683893"/>
                  <a:pt x="548565" y="1676676"/>
                </a:cubicBezTo>
                <a:cubicBezTo>
                  <a:pt x="548565" y="1669460"/>
                  <a:pt x="552466" y="1663555"/>
                  <a:pt x="557235" y="1663555"/>
                </a:cubicBezTo>
                <a:cubicBezTo>
                  <a:pt x="562003" y="1663555"/>
                  <a:pt x="568940" y="1627122"/>
                  <a:pt x="572649" y="1582593"/>
                </a:cubicBezTo>
                <a:cubicBezTo>
                  <a:pt x="576358" y="1538063"/>
                  <a:pt x="583173" y="1501630"/>
                  <a:pt x="587792" y="1501630"/>
                </a:cubicBezTo>
                <a:cubicBezTo>
                  <a:pt x="592411" y="1501630"/>
                  <a:pt x="596190" y="1496155"/>
                  <a:pt x="596190" y="1489464"/>
                </a:cubicBezTo>
                <a:cubicBezTo>
                  <a:pt x="596190" y="1476269"/>
                  <a:pt x="649904" y="1425430"/>
                  <a:pt x="663845" y="1425430"/>
                </a:cubicBezTo>
                <a:cubicBezTo>
                  <a:pt x="668545" y="1425430"/>
                  <a:pt x="672390" y="1420960"/>
                  <a:pt x="672390" y="1415497"/>
                </a:cubicBezTo>
                <a:cubicBezTo>
                  <a:pt x="672390" y="1410034"/>
                  <a:pt x="691678" y="1384943"/>
                  <a:pt x="715253" y="1359740"/>
                </a:cubicBezTo>
                <a:cubicBezTo>
                  <a:pt x="738827" y="1334537"/>
                  <a:pt x="758115" y="1310934"/>
                  <a:pt x="758115" y="1307289"/>
                </a:cubicBezTo>
                <a:cubicBezTo>
                  <a:pt x="758115" y="1299413"/>
                  <a:pt x="819639" y="1234930"/>
                  <a:pt x="827154" y="1234930"/>
                </a:cubicBezTo>
                <a:cubicBezTo>
                  <a:pt x="834787" y="1234930"/>
                  <a:pt x="891465" y="1184073"/>
                  <a:pt x="891465" y="1177225"/>
                </a:cubicBezTo>
                <a:cubicBezTo>
                  <a:pt x="891465" y="1160952"/>
                  <a:pt x="1006555" y="1053955"/>
                  <a:pt x="1024058" y="1053955"/>
                </a:cubicBezTo>
                <a:cubicBezTo>
                  <a:pt x="1034952" y="1053955"/>
                  <a:pt x="1043865" y="1049958"/>
                  <a:pt x="1043865" y="1045072"/>
                </a:cubicBezTo>
                <a:cubicBezTo>
                  <a:pt x="1043865" y="1040186"/>
                  <a:pt x="1053309" y="1033191"/>
                  <a:pt x="1064852" y="1029528"/>
                </a:cubicBezTo>
                <a:cubicBezTo>
                  <a:pt x="1076395" y="1025864"/>
                  <a:pt x="1091703" y="1017003"/>
                  <a:pt x="1098870" y="1009836"/>
                </a:cubicBezTo>
                <a:cubicBezTo>
                  <a:pt x="1106037" y="1002669"/>
                  <a:pt x="1126596" y="996805"/>
                  <a:pt x="1144558" y="996805"/>
                </a:cubicBezTo>
                <a:cubicBezTo>
                  <a:pt x="1162519" y="996805"/>
                  <a:pt x="1177215" y="992519"/>
                  <a:pt x="1177215" y="987280"/>
                </a:cubicBezTo>
                <a:cubicBezTo>
                  <a:pt x="1177215" y="982041"/>
                  <a:pt x="1187330" y="977755"/>
                  <a:pt x="1199693" y="977755"/>
                </a:cubicBezTo>
                <a:cubicBezTo>
                  <a:pt x="1212552" y="977755"/>
                  <a:pt x="1229825" y="967564"/>
                  <a:pt x="1240054" y="953943"/>
                </a:cubicBezTo>
                <a:cubicBezTo>
                  <a:pt x="1249889" y="940846"/>
                  <a:pt x="1265186" y="930130"/>
                  <a:pt x="1274046" y="930130"/>
                </a:cubicBezTo>
                <a:cubicBezTo>
                  <a:pt x="1282905" y="930130"/>
                  <a:pt x="1296584" y="923701"/>
                  <a:pt x="1304442" y="915843"/>
                </a:cubicBezTo>
                <a:cubicBezTo>
                  <a:pt x="1312300" y="907984"/>
                  <a:pt x="1321603" y="901555"/>
                  <a:pt x="1325114" y="901555"/>
                </a:cubicBezTo>
                <a:cubicBezTo>
                  <a:pt x="1328626" y="901555"/>
                  <a:pt x="1345005" y="895215"/>
                  <a:pt x="1361513" y="887465"/>
                </a:cubicBezTo>
                <a:cubicBezTo>
                  <a:pt x="1397895" y="870386"/>
                  <a:pt x="1516550" y="853712"/>
                  <a:pt x="1659197" y="845632"/>
                </a:cubicBezTo>
                <a:cubicBezTo>
                  <a:pt x="1762570" y="839777"/>
                  <a:pt x="1787740" y="831954"/>
                  <a:pt x="1808720" y="799161"/>
                </a:cubicBezTo>
                <a:cubicBezTo>
                  <a:pt x="1812909" y="792613"/>
                  <a:pt x="1821751" y="787255"/>
                  <a:pt x="1828369" y="787255"/>
                </a:cubicBezTo>
                <a:cubicBezTo>
                  <a:pt x="1834987" y="787255"/>
                  <a:pt x="1852721" y="774396"/>
                  <a:pt x="1867778" y="758680"/>
                </a:cubicBezTo>
                <a:cubicBezTo>
                  <a:pt x="1882835" y="742964"/>
                  <a:pt x="1902672" y="730105"/>
                  <a:pt x="1911860" y="730105"/>
                </a:cubicBezTo>
                <a:cubicBezTo>
                  <a:pt x="1921048" y="730105"/>
                  <a:pt x="1931215" y="725819"/>
                  <a:pt x="1934453" y="720580"/>
                </a:cubicBezTo>
                <a:cubicBezTo>
                  <a:pt x="1937690" y="715341"/>
                  <a:pt x="1948301" y="711055"/>
                  <a:pt x="1958033" y="711055"/>
                </a:cubicBezTo>
                <a:cubicBezTo>
                  <a:pt x="1967764" y="711055"/>
                  <a:pt x="1984369" y="699268"/>
                  <a:pt x="1994932" y="684861"/>
                </a:cubicBezTo>
                <a:cubicBezTo>
                  <a:pt x="2010340" y="663847"/>
                  <a:pt x="2016523" y="661022"/>
                  <a:pt x="2026206" y="670574"/>
                </a:cubicBezTo>
                <a:cubicBezTo>
                  <a:pt x="2032844" y="677122"/>
                  <a:pt x="2045465" y="682480"/>
                  <a:pt x="2054254" y="682480"/>
                </a:cubicBezTo>
                <a:cubicBezTo>
                  <a:pt x="2063042" y="682480"/>
                  <a:pt x="2075465" y="688784"/>
                  <a:pt x="2081859" y="696489"/>
                </a:cubicBezTo>
                <a:cubicBezTo>
                  <a:pt x="2090821" y="707288"/>
                  <a:pt x="2113805" y="710016"/>
                  <a:pt x="2182143" y="708395"/>
                </a:cubicBezTo>
                <a:cubicBezTo>
                  <a:pt x="2230904" y="707239"/>
                  <a:pt x="2268807" y="709507"/>
                  <a:pt x="2266370" y="713436"/>
                </a:cubicBezTo>
                <a:cubicBezTo>
                  <a:pt x="2263934" y="717365"/>
                  <a:pt x="2268876" y="720580"/>
                  <a:pt x="2277353" y="720580"/>
                </a:cubicBezTo>
                <a:cubicBezTo>
                  <a:pt x="2285829" y="720580"/>
                  <a:pt x="2290115" y="716294"/>
                  <a:pt x="2286878" y="711055"/>
                </a:cubicBezTo>
                <a:cubicBezTo>
                  <a:pt x="2274900" y="691675"/>
                  <a:pt x="2298420" y="702324"/>
                  <a:pt x="2318434" y="725343"/>
                </a:cubicBezTo>
                <a:cubicBezTo>
                  <a:pt x="2343382" y="754034"/>
                  <a:pt x="2367806" y="756105"/>
                  <a:pt x="2374605" y="730105"/>
                </a:cubicBezTo>
                <a:cubicBezTo>
                  <a:pt x="2382242" y="700901"/>
                  <a:pt x="2412086" y="706707"/>
                  <a:pt x="2423563" y="739630"/>
                </a:cubicBezTo>
                <a:cubicBezTo>
                  <a:pt x="2429042" y="755346"/>
                  <a:pt x="2438033" y="768205"/>
                  <a:pt x="2443545" y="768205"/>
                </a:cubicBezTo>
                <a:cubicBezTo>
                  <a:pt x="2449056" y="768205"/>
                  <a:pt x="2453565" y="774829"/>
                  <a:pt x="2453565" y="782925"/>
                </a:cubicBezTo>
                <a:cubicBezTo>
                  <a:pt x="2453565" y="791022"/>
                  <a:pt x="2464281" y="808362"/>
                  <a:pt x="2477378" y="821458"/>
                </a:cubicBezTo>
                <a:cubicBezTo>
                  <a:pt x="2490475" y="834555"/>
                  <a:pt x="2501190" y="851505"/>
                  <a:pt x="2501190" y="859125"/>
                </a:cubicBezTo>
                <a:cubicBezTo>
                  <a:pt x="2501190" y="866745"/>
                  <a:pt x="2505477" y="872980"/>
                  <a:pt x="2510715" y="872980"/>
                </a:cubicBezTo>
                <a:cubicBezTo>
                  <a:pt x="2515954" y="872980"/>
                  <a:pt x="2520240" y="879004"/>
                  <a:pt x="2520240" y="886366"/>
                </a:cubicBezTo>
                <a:cubicBezTo>
                  <a:pt x="2520240" y="897632"/>
                  <a:pt x="2570480" y="967490"/>
                  <a:pt x="2594072" y="989028"/>
                </a:cubicBezTo>
                <a:cubicBezTo>
                  <a:pt x="2661599" y="1050676"/>
                  <a:pt x="2739315" y="1128686"/>
                  <a:pt x="2739315" y="1134819"/>
                </a:cubicBezTo>
                <a:cubicBezTo>
                  <a:pt x="2739315" y="1146334"/>
                  <a:pt x="2796445" y="1195540"/>
                  <a:pt x="2817616" y="1202259"/>
                </a:cubicBezTo>
                <a:cubicBezTo>
                  <a:pt x="2829249" y="1205951"/>
                  <a:pt x="2841693" y="1201051"/>
                  <a:pt x="2852589" y="1188488"/>
                </a:cubicBezTo>
                <a:cubicBezTo>
                  <a:pt x="2861892" y="1177762"/>
                  <a:pt x="2886456" y="1166275"/>
                  <a:pt x="2907177" y="1162961"/>
                </a:cubicBezTo>
                <a:cubicBezTo>
                  <a:pt x="2940220" y="1157678"/>
                  <a:pt x="2947131" y="1159974"/>
                  <a:pt x="2963406" y="1181646"/>
                </a:cubicBezTo>
                <a:cubicBezTo>
                  <a:pt x="2973612" y="1195236"/>
                  <a:pt x="2987374" y="1206355"/>
                  <a:pt x="2993988" y="1206355"/>
                </a:cubicBezTo>
                <a:cubicBezTo>
                  <a:pt x="3000603" y="1206355"/>
                  <a:pt x="3006015" y="1214263"/>
                  <a:pt x="3006015" y="1223929"/>
                </a:cubicBezTo>
                <a:cubicBezTo>
                  <a:pt x="3006015" y="1243045"/>
                  <a:pt x="3034102" y="1273030"/>
                  <a:pt x="3052009" y="1273030"/>
                </a:cubicBezTo>
                <a:cubicBezTo>
                  <a:pt x="3058145" y="1273030"/>
                  <a:pt x="3063701" y="1281603"/>
                  <a:pt x="3064356" y="1292080"/>
                </a:cubicBezTo>
                <a:cubicBezTo>
                  <a:pt x="3066701" y="1329609"/>
                  <a:pt x="3068170" y="1333004"/>
                  <a:pt x="3086575" y="1343429"/>
                </a:cubicBezTo>
                <a:cubicBezTo>
                  <a:pt x="3117533" y="1360965"/>
                  <a:pt x="3127951" y="1373589"/>
                  <a:pt x="3131356" y="1397691"/>
                </a:cubicBezTo>
                <a:cubicBezTo>
                  <a:pt x="3135044" y="1423793"/>
                  <a:pt x="3166382" y="1429716"/>
                  <a:pt x="3177328" y="1406380"/>
                </a:cubicBezTo>
                <a:cubicBezTo>
                  <a:pt x="3181014" y="1398522"/>
                  <a:pt x="3189320" y="1381965"/>
                  <a:pt x="3195787" y="1369586"/>
                </a:cubicBezTo>
                <a:cubicBezTo>
                  <a:pt x="3206137" y="1349774"/>
                  <a:pt x="3204603" y="1344010"/>
                  <a:pt x="3182980" y="1321440"/>
                </a:cubicBezTo>
                <a:cubicBezTo>
                  <a:pt x="3169469" y="1307338"/>
                  <a:pt x="3158415" y="1288534"/>
                  <a:pt x="3158415" y="1279653"/>
                </a:cubicBezTo>
                <a:cubicBezTo>
                  <a:pt x="3158415" y="1270771"/>
                  <a:pt x="3154414" y="1263505"/>
                  <a:pt x="3149523" y="1263505"/>
                </a:cubicBezTo>
                <a:cubicBezTo>
                  <a:pt x="3144632" y="1263505"/>
                  <a:pt x="3139274" y="1251718"/>
                  <a:pt x="3137616" y="1237311"/>
                </a:cubicBezTo>
                <a:cubicBezTo>
                  <a:pt x="3135433" y="1218331"/>
                  <a:pt x="3128547" y="1210259"/>
                  <a:pt x="3112615" y="1208001"/>
                </a:cubicBezTo>
                <a:cubicBezTo>
                  <a:pt x="3082733" y="1203765"/>
                  <a:pt x="3088999" y="1178717"/>
                  <a:pt x="3124918" y="1158814"/>
                </a:cubicBezTo>
                <a:cubicBezTo>
                  <a:pt x="3142076" y="1149307"/>
                  <a:pt x="3156773" y="1131077"/>
                  <a:pt x="3162015" y="1112800"/>
                </a:cubicBezTo>
                <a:cubicBezTo>
                  <a:pt x="3168313" y="1090838"/>
                  <a:pt x="3176331" y="1082530"/>
                  <a:pt x="3191226" y="1082530"/>
                </a:cubicBezTo>
                <a:cubicBezTo>
                  <a:pt x="3202517" y="1082530"/>
                  <a:pt x="3215827" y="1078577"/>
                  <a:pt x="3220804" y="1073746"/>
                </a:cubicBezTo>
                <a:cubicBezTo>
                  <a:pt x="3225781" y="1068915"/>
                  <a:pt x="3244910" y="1062199"/>
                  <a:pt x="3263313" y="1058822"/>
                </a:cubicBezTo>
                <a:cubicBezTo>
                  <a:pt x="3291370" y="1053674"/>
                  <a:pt x="3300483" y="1056630"/>
                  <a:pt x="3319742" y="1077131"/>
                </a:cubicBezTo>
                <a:cubicBezTo>
                  <a:pt x="3342952" y="1101836"/>
                  <a:pt x="3367965" y="1109578"/>
                  <a:pt x="3367965" y="1092055"/>
                </a:cubicBezTo>
                <a:cubicBezTo>
                  <a:pt x="3367965" y="1086816"/>
                  <a:pt x="3373088" y="1082530"/>
                  <a:pt x="3379350" y="1082530"/>
                </a:cubicBezTo>
                <a:cubicBezTo>
                  <a:pt x="3385612" y="1082530"/>
                  <a:pt x="3402630" y="1071134"/>
                  <a:pt x="3417169" y="1057205"/>
                </a:cubicBezTo>
                <a:cubicBezTo>
                  <a:pt x="3440628" y="1034730"/>
                  <a:pt x="3444311" y="1033726"/>
                  <a:pt x="3449898" y="1048287"/>
                </a:cubicBezTo>
                <a:cubicBezTo>
                  <a:pt x="3453361" y="1057312"/>
                  <a:pt x="3451905" y="1074110"/>
                  <a:pt x="3446662" y="1085617"/>
                </a:cubicBezTo>
                <a:cubicBezTo>
                  <a:pt x="3435527" y="1110056"/>
                  <a:pt x="3455053" y="1135325"/>
                  <a:pt x="3478207" y="1126440"/>
                </a:cubicBezTo>
                <a:cubicBezTo>
                  <a:pt x="3496865" y="1119281"/>
                  <a:pt x="3507793" y="1089452"/>
                  <a:pt x="3493504" y="1084689"/>
                </a:cubicBezTo>
                <a:cubicBezTo>
                  <a:pt x="3476070" y="1078877"/>
                  <a:pt x="3480236" y="1046459"/>
                  <a:pt x="3501099" y="1025596"/>
                </a:cubicBezTo>
                <a:cubicBezTo>
                  <a:pt x="3511458" y="1015237"/>
                  <a:pt x="3517595" y="1000669"/>
                  <a:pt x="3514737" y="993222"/>
                </a:cubicBezTo>
                <a:cubicBezTo>
                  <a:pt x="3505818" y="969978"/>
                  <a:pt x="3528623" y="966307"/>
                  <a:pt x="3551198" y="987353"/>
                </a:cubicBezTo>
                <a:cubicBezTo>
                  <a:pt x="3569347" y="1004272"/>
                  <a:pt x="3579896" y="1006467"/>
                  <a:pt x="3617955" y="1001238"/>
                </a:cubicBezTo>
                <a:cubicBezTo>
                  <a:pt x="3652974" y="996428"/>
                  <a:pt x="3664359" y="998163"/>
                  <a:pt x="3668496" y="1008944"/>
                </a:cubicBezTo>
                <a:cubicBezTo>
                  <a:pt x="3672033" y="1018161"/>
                  <a:pt x="3694804" y="1025007"/>
                  <a:pt x="3735941" y="1029222"/>
                </a:cubicBezTo>
                <a:cubicBezTo>
                  <a:pt x="3777048" y="1033433"/>
                  <a:pt x="3810617" y="1043521"/>
                  <a:pt x="3835229" y="1059057"/>
                </a:cubicBezTo>
                <a:cubicBezTo>
                  <a:pt x="3855679" y="1071967"/>
                  <a:pt x="3878926" y="1082530"/>
                  <a:pt x="3886888" y="1082530"/>
                </a:cubicBezTo>
                <a:cubicBezTo>
                  <a:pt x="3894851" y="1082530"/>
                  <a:pt x="3901365" y="1086396"/>
                  <a:pt x="3901365" y="1091121"/>
                </a:cubicBezTo>
                <a:cubicBezTo>
                  <a:pt x="3901365" y="1095846"/>
                  <a:pt x="3917338" y="1108002"/>
                  <a:pt x="3936861" y="1118133"/>
                </a:cubicBezTo>
                <a:cubicBezTo>
                  <a:pt x="3962862" y="1131626"/>
                  <a:pt x="3973997" y="1144577"/>
                  <a:pt x="3978491" y="1166548"/>
                </a:cubicBezTo>
                <a:cubicBezTo>
                  <a:pt x="3986601" y="1206201"/>
                  <a:pt x="4023338" y="1236592"/>
                  <a:pt x="4047518" y="1223651"/>
                </a:cubicBezTo>
                <a:cubicBezTo>
                  <a:pt x="4061445" y="1216197"/>
                  <a:pt x="4070727" y="1219441"/>
                  <a:pt x="4090974" y="1238839"/>
                </a:cubicBezTo>
                <a:cubicBezTo>
                  <a:pt x="4105134" y="1252405"/>
                  <a:pt x="4119966" y="1263505"/>
                  <a:pt x="4123933" y="1263505"/>
                </a:cubicBezTo>
                <a:cubicBezTo>
                  <a:pt x="4127900" y="1263505"/>
                  <a:pt x="4161237" y="1293835"/>
                  <a:pt x="4198015" y="1330906"/>
                </a:cubicBezTo>
                <a:cubicBezTo>
                  <a:pt x="4250044" y="1383350"/>
                  <a:pt x="4272636" y="1399496"/>
                  <a:pt x="4299818" y="1403665"/>
                </a:cubicBezTo>
                <a:cubicBezTo>
                  <a:pt x="4319032" y="1406612"/>
                  <a:pt x="4340056" y="1413194"/>
                  <a:pt x="4346538" y="1418292"/>
                </a:cubicBezTo>
                <a:cubicBezTo>
                  <a:pt x="4353019" y="1423390"/>
                  <a:pt x="4365107" y="1424958"/>
                  <a:pt x="4373400" y="1421776"/>
                </a:cubicBezTo>
                <a:cubicBezTo>
                  <a:pt x="4394289" y="1413760"/>
                  <a:pt x="4387136" y="1374145"/>
                  <a:pt x="4364001" y="1369731"/>
                </a:cubicBezTo>
                <a:cubicBezTo>
                  <a:pt x="4342814" y="1365689"/>
                  <a:pt x="4320465" y="1345735"/>
                  <a:pt x="4320465" y="1330860"/>
                </a:cubicBezTo>
                <a:cubicBezTo>
                  <a:pt x="4320465" y="1317897"/>
                  <a:pt x="4326201" y="1318052"/>
                  <a:pt x="4364933" y="1332058"/>
                </a:cubicBezTo>
                <a:cubicBezTo>
                  <a:pt x="4394177" y="1342632"/>
                  <a:pt x="4398547" y="1341466"/>
                  <a:pt x="4425141" y="1315988"/>
                </a:cubicBezTo>
                <a:cubicBezTo>
                  <a:pt x="4440912" y="1300878"/>
                  <a:pt x="4453815" y="1278602"/>
                  <a:pt x="4453815" y="1266486"/>
                </a:cubicBezTo>
                <a:cubicBezTo>
                  <a:pt x="4453815" y="1253253"/>
                  <a:pt x="4459521" y="1244455"/>
                  <a:pt x="4468103" y="1244455"/>
                </a:cubicBezTo>
                <a:cubicBezTo>
                  <a:pt x="4475961" y="1244455"/>
                  <a:pt x="4482390" y="1248770"/>
                  <a:pt x="4482390" y="1254043"/>
                </a:cubicBezTo>
                <a:cubicBezTo>
                  <a:pt x="4482390" y="1259316"/>
                  <a:pt x="4492846" y="1272722"/>
                  <a:pt x="4505626" y="1283834"/>
                </a:cubicBezTo>
                <a:cubicBezTo>
                  <a:pt x="4526990" y="1302410"/>
                  <a:pt x="4527733" y="1305758"/>
                  <a:pt x="4514858" y="1325409"/>
                </a:cubicBezTo>
                <a:cubicBezTo>
                  <a:pt x="4501561" y="1345701"/>
                  <a:pt x="4502553" y="1347587"/>
                  <a:pt x="4534485" y="1362740"/>
                </a:cubicBezTo>
                <a:cubicBezTo>
                  <a:pt x="4552981" y="1371517"/>
                  <a:pt x="4568115" y="1382784"/>
                  <a:pt x="4568115" y="1387777"/>
                </a:cubicBezTo>
                <a:cubicBezTo>
                  <a:pt x="4568115" y="1392770"/>
                  <a:pt x="4574545" y="1396855"/>
                  <a:pt x="4582403" y="1396855"/>
                </a:cubicBezTo>
                <a:cubicBezTo>
                  <a:pt x="4597566" y="1396855"/>
                  <a:pt x="4601028" y="1413782"/>
                  <a:pt x="4589401" y="1431076"/>
                </a:cubicBezTo>
                <a:cubicBezTo>
                  <a:pt x="4585552" y="1436801"/>
                  <a:pt x="4568224" y="1444244"/>
                  <a:pt x="4550894" y="1447617"/>
                </a:cubicBezTo>
                <a:cubicBezTo>
                  <a:pt x="4511419" y="1455300"/>
                  <a:pt x="4490592" y="1474669"/>
                  <a:pt x="4502159" y="1492941"/>
                </a:cubicBezTo>
                <a:cubicBezTo>
                  <a:pt x="4506842" y="1500340"/>
                  <a:pt x="4510739" y="1527943"/>
                  <a:pt x="4510819" y="1554282"/>
                </a:cubicBezTo>
                <a:cubicBezTo>
                  <a:pt x="4510977" y="1606047"/>
                  <a:pt x="4531559" y="1634980"/>
                  <a:pt x="4568224" y="1634980"/>
                </a:cubicBezTo>
                <a:cubicBezTo>
                  <a:pt x="4582741" y="1634980"/>
                  <a:pt x="4587165" y="1641383"/>
                  <a:pt x="4587165" y="1662389"/>
                </a:cubicBezTo>
                <a:cubicBezTo>
                  <a:pt x="4587165" y="1700859"/>
                  <a:pt x="4611309" y="1719705"/>
                  <a:pt x="4632887" y="1698078"/>
                </a:cubicBezTo>
                <a:cubicBezTo>
                  <a:pt x="4645473" y="1685463"/>
                  <a:pt x="4648535" y="1667713"/>
                  <a:pt x="4646639" y="1618353"/>
                </a:cubicBezTo>
                <a:cubicBezTo>
                  <a:pt x="4645298" y="1583429"/>
                  <a:pt x="4639940" y="1550595"/>
                  <a:pt x="4634733" y="1545388"/>
                </a:cubicBezTo>
                <a:cubicBezTo>
                  <a:pt x="4620602" y="1531257"/>
                  <a:pt x="4623302" y="1496067"/>
                  <a:pt x="4639553" y="1482580"/>
                </a:cubicBezTo>
                <a:cubicBezTo>
                  <a:pt x="4655952" y="1468970"/>
                  <a:pt x="4658503" y="1438961"/>
                  <a:pt x="4644023" y="1430012"/>
                </a:cubicBezTo>
                <a:cubicBezTo>
                  <a:pt x="4638401" y="1426538"/>
                  <a:pt x="4636753" y="1410368"/>
                  <a:pt x="4640165" y="1392178"/>
                </a:cubicBezTo>
                <a:cubicBezTo>
                  <a:pt x="4643443" y="1374706"/>
                  <a:pt x="4643143" y="1351017"/>
                  <a:pt x="4639498" y="1339534"/>
                </a:cubicBezTo>
                <a:cubicBezTo>
                  <a:pt x="4634093" y="1322502"/>
                  <a:pt x="4627854" y="1319661"/>
                  <a:pt x="4605626" y="1324107"/>
                </a:cubicBezTo>
                <a:cubicBezTo>
                  <a:pt x="4578302" y="1329572"/>
                  <a:pt x="4559335" y="1317681"/>
                  <a:pt x="4577485" y="1306463"/>
                </a:cubicBezTo>
                <a:cubicBezTo>
                  <a:pt x="4590006" y="1298725"/>
                  <a:pt x="4590142" y="1244455"/>
                  <a:pt x="4577640" y="1244455"/>
                </a:cubicBezTo>
                <a:cubicBezTo>
                  <a:pt x="4572401" y="1244455"/>
                  <a:pt x="4568115" y="1231596"/>
                  <a:pt x="4568115" y="1215880"/>
                </a:cubicBezTo>
                <a:cubicBezTo>
                  <a:pt x="4568115" y="1200164"/>
                  <a:pt x="4572742" y="1187305"/>
                  <a:pt x="4578397" y="1187305"/>
                </a:cubicBezTo>
                <a:cubicBezTo>
                  <a:pt x="4584712" y="1187305"/>
                  <a:pt x="4586410" y="1176976"/>
                  <a:pt x="4582798" y="1160533"/>
                </a:cubicBezTo>
                <a:cubicBezTo>
                  <a:pt x="4578049" y="1138909"/>
                  <a:pt x="4581109" y="1131658"/>
                  <a:pt x="4598711" y="1122829"/>
                </a:cubicBezTo>
                <a:cubicBezTo>
                  <a:pt x="4610696" y="1116817"/>
                  <a:pt x="4631218" y="1110648"/>
                  <a:pt x="4644315" y="1109120"/>
                </a:cubicBezTo>
                <a:cubicBezTo>
                  <a:pt x="4662354" y="1107016"/>
                  <a:pt x="4668858" y="1099992"/>
                  <a:pt x="4671142" y="1080149"/>
                </a:cubicBezTo>
                <a:cubicBezTo>
                  <a:pt x="4673533" y="1059365"/>
                  <a:pt x="4679072" y="1053955"/>
                  <a:pt x="4697961" y="1053955"/>
                </a:cubicBezTo>
                <a:cubicBezTo>
                  <a:pt x="4711055" y="1053955"/>
                  <a:pt x="4729218" y="1049968"/>
                  <a:pt x="4738323" y="1045095"/>
                </a:cubicBezTo>
                <a:cubicBezTo>
                  <a:pt x="4748100" y="1039862"/>
                  <a:pt x="4760500" y="1039708"/>
                  <a:pt x="4768607" y="1044718"/>
                </a:cubicBezTo>
                <a:cubicBezTo>
                  <a:pt x="4780070" y="1051803"/>
                  <a:pt x="4779200" y="1055571"/>
                  <a:pt x="4763331" y="1067563"/>
                </a:cubicBezTo>
                <a:cubicBezTo>
                  <a:pt x="4748961" y="1078423"/>
                  <a:pt x="4747833" y="1081998"/>
                  <a:pt x="4758705" y="1082227"/>
                </a:cubicBezTo>
                <a:cubicBezTo>
                  <a:pt x="4766613" y="1082394"/>
                  <a:pt x="4778208" y="1074323"/>
                  <a:pt x="4784472" y="1064292"/>
                </a:cubicBezTo>
                <a:cubicBezTo>
                  <a:pt x="4797384" y="1043617"/>
                  <a:pt x="4787045" y="1030000"/>
                  <a:pt x="4753853" y="1023968"/>
                </a:cubicBezTo>
                <a:cubicBezTo>
                  <a:pt x="4743375" y="1022064"/>
                  <a:pt x="4730571" y="1010887"/>
                  <a:pt x="4725400" y="999131"/>
                </a:cubicBezTo>
                <a:cubicBezTo>
                  <a:pt x="4720229" y="987374"/>
                  <a:pt x="4712728" y="977755"/>
                  <a:pt x="4708731" y="977755"/>
                </a:cubicBezTo>
                <a:cubicBezTo>
                  <a:pt x="4704735" y="977755"/>
                  <a:pt x="4701465" y="971326"/>
                  <a:pt x="4701465" y="963468"/>
                </a:cubicBezTo>
                <a:cubicBezTo>
                  <a:pt x="4701465" y="940263"/>
                  <a:pt x="4738487" y="947035"/>
                  <a:pt x="4764383" y="974978"/>
                </a:cubicBezTo>
                <a:cubicBezTo>
                  <a:pt x="4783391" y="995488"/>
                  <a:pt x="4791595" y="998705"/>
                  <a:pt x="4804410" y="990674"/>
                </a:cubicBezTo>
                <a:cubicBezTo>
                  <a:pt x="4827948" y="975921"/>
                  <a:pt x="4828888" y="946719"/>
                  <a:pt x="4806650" y="921077"/>
                </a:cubicBezTo>
                <a:cubicBezTo>
                  <a:pt x="4783908" y="894856"/>
                  <a:pt x="4781926" y="882505"/>
                  <a:pt x="4800458" y="882505"/>
                </a:cubicBezTo>
                <a:cubicBezTo>
                  <a:pt x="4807756" y="882505"/>
                  <a:pt x="4816329" y="875725"/>
                  <a:pt x="4819508" y="867439"/>
                </a:cubicBezTo>
                <a:cubicBezTo>
                  <a:pt x="4828420" y="844216"/>
                  <a:pt x="4826361" y="815830"/>
                  <a:pt x="4815765" y="815830"/>
                </a:cubicBezTo>
                <a:cubicBezTo>
                  <a:pt x="4799594" y="815830"/>
                  <a:pt x="4805245" y="792178"/>
                  <a:pt x="4824780" y="778098"/>
                </a:cubicBezTo>
                <a:cubicBezTo>
                  <a:pt x="4834977" y="770748"/>
                  <a:pt x="4841507" y="761802"/>
                  <a:pt x="4839292" y="758218"/>
                </a:cubicBezTo>
                <a:cubicBezTo>
                  <a:pt x="4832519" y="747259"/>
                  <a:pt x="4866436" y="723065"/>
                  <a:pt x="4897950" y="716375"/>
                </a:cubicBezTo>
                <a:cubicBezTo>
                  <a:pt x="4924283" y="710786"/>
                  <a:pt x="4928453" y="712860"/>
                  <a:pt x="4933814" y="734220"/>
                </a:cubicBezTo>
                <a:cubicBezTo>
                  <a:pt x="4941561" y="765086"/>
                  <a:pt x="4984701" y="778505"/>
                  <a:pt x="5001653" y="755322"/>
                </a:cubicBezTo>
                <a:cubicBezTo>
                  <a:pt x="5020210" y="729944"/>
                  <a:pt x="5084751" y="741388"/>
                  <a:pt x="5068783" y="767225"/>
                </a:cubicBezTo>
                <a:cubicBezTo>
                  <a:pt x="5058293" y="784198"/>
                  <a:pt x="5072629" y="815830"/>
                  <a:pt x="5090812" y="815830"/>
                </a:cubicBezTo>
                <a:cubicBezTo>
                  <a:pt x="5099935" y="815830"/>
                  <a:pt x="5115719" y="809537"/>
                  <a:pt x="5125889" y="801845"/>
                </a:cubicBezTo>
                <a:cubicBezTo>
                  <a:pt x="5136058" y="794154"/>
                  <a:pt x="5154022" y="787725"/>
                  <a:pt x="5165809" y="787558"/>
                </a:cubicBezTo>
                <a:cubicBezTo>
                  <a:pt x="5177596" y="787391"/>
                  <a:pt x="5187240" y="782969"/>
                  <a:pt x="5187240" y="777730"/>
                </a:cubicBezTo>
                <a:cubicBezTo>
                  <a:pt x="5187240" y="772491"/>
                  <a:pt x="5193669" y="768205"/>
                  <a:pt x="5201528" y="768205"/>
                </a:cubicBezTo>
                <a:cubicBezTo>
                  <a:pt x="5209386" y="768205"/>
                  <a:pt x="5215815" y="763919"/>
                  <a:pt x="5215815" y="758680"/>
                </a:cubicBezTo>
                <a:cubicBezTo>
                  <a:pt x="5215815" y="753441"/>
                  <a:pt x="5222244" y="749155"/>
                  <a:pt x="5230103" y="749155"/>
                </a:cubicBezTo>
                <a:cubicBezTo>
                  <a:pt x="5237961" y="749155"/>
                  <a:pt x="5244390" y="757475"/>
                  <a:pt x="5244390" y="767643"/>
                </a:cubicBezTo>
                <a:cubicBezTo>
                  <a:pt x="5244390" y="790938"/>
                  <a:pt x="5258183" y="799732"/>
                  <a:pt x="5282575" y="791990"/>
                </a:cubicBezTo>
                <a:cubicBezTo>
                  <a:pt x="5294665" y="788153"/>
                  <a:pt x="5301540" y="777571"/>
                  <a:pt x="5301540" y="762801"/>
                </a:cubicBezTo>
                <a:cubicBezTo>
                  <a:pt x="5301540" y="739056"/>
                  <a:pt x="5325266" y="729844"/>
                  <a:pt x="5332274" y="750869"/>
                </a:cubicBezTo>
                <a:cubicBezTo>
                  <a:pt x="5337411" y="766280"/>
                  <a:pt x="5367196" y="753561"/>
                  <a:pt x="5374815" y="732702"/>
                </a:cubicBezTo>
                <a:cubicBezTo>
                  <a:pt x="5378207" y="723416"/>
                  <a:pt x="5388825" y="705595"/>
                  <a:pt x="5398411" y="693102"/>
                </a:cubicBezTo>
                <a:cubicBezTo>
                  <a:pt x="5419534" y="665571"/>
                  <a:pt x="5420967" y="636224"/>
                  <a:pt x="5401553" y="628775"/>
                </a:cubicBezTo>
                <a:cubicBezTo>
                  <a:pt x="5392701" y="625378"/>
                  <a:pt x="5387265" y="610881"/>
                  <a:pt x="5387265" y="590674"/>
                </a:cubicBezTo>
                <a:cubicBezTo>
                  <a:pt x="5387265" y="570468"/>
                  <a:pt x="5381829" y="555971"/>
                  <a:pt x="5372978" y="552574"/>
                </a:cubicBezTo>
                <a:cubicBezTo>
                  <a:pt x="5365119" y="549559"/>
                  <a:pt x="5358724" y="535763"/>
                  <a:pt x="5358764" y="521917"/>
                </a:cubicBezTo>
                <a:cubicBezTo>
                  <a:pt x="5358850" y="493532"/>
                  <a:pt x="5391662" y="472930"/>
                  <a:pt x="5436789" y="472930"/>
                </a:cubicBezTo>
                <a:cubicBezTo>
                  <a:pt x="5451461" y="472930"/>
                  <a:pt x="5463465" y="468644"/>
                  <a:pt x="5463465" y="463405"/>
                </a:cubicBezTo>
                <a:cubicBezTo>
                  <a:pt x="5463465" y="447098"/>
                  <a:pt x="5486885" y="452963"/>
                  <a:pt x="5498956" y="472293"/>
                </a:cubicBezTo>
                <a:cubicBezTo>
                  <a:pt x="5508564" y="487676"/>
                  <a:pt x="5507766" y="491271"/>
                  <a:pt x="5494104" y="494145"/>
                </a:cubicBezTo>
                <a:cubicBezTo>
                  <a:pt x="5485111" y="496037"/>
                  <a:pt x="5500560" y="498231"/>
                  <a:pt x="5528437" y="499021"/>
                </a:cubicBezTo>
                <a:cubicBezTo>
                  <a:pt x="5576496" y="500382"/>
                  <a:pt x="5579628" y="499004"/>
                  <a:pt x="5588900" y="472405"/>
                </a:cubicBezTo>
                <a:cubicBezTo>
                  <a:pt x="5600249" y="439852"/>
                  <a:pt x="5620082" y="436791"/>
                  <a:pt x="5662658" y="461024"/>
                </a:cubicBezTo>
                <a:cubicBezTo>
                  <a:pt x="5681322" y="471646"/>
                  <a:pt x="5691967" y="485262"/>
                  <a:pt x="5692005" y="498562"/>
                </a:cubicBezTo>
                <a:cubicBezTo>
                  <a:pt x="5692081" y="525036"/>
                  <a:pt x="5703878" y="532259"/>
                  <a:pt x="5734490" y="524576"/>
                </a:cubicBezTo>
                <a:cubicBezTo>
                  <a:pt x="5755831" y="519220"/>
                  <a:pt x="5758740" y="513512"/>
                  <a:pt x="5758740" y="476995"/>
                </a:cubicBezTo>
                <a:cubicBezTo>
                  <a:pt x="5758740" y="445249"/>
                  <a:pt x="5763215" y="433105"/>
                  <a:pt x="5777790" y="425305"/>
                </a:cubicBezTo>
                <a:cubicBezTo>
                  <a:pt x="5789259" y="419167"/>
                  <a:pt x="5796840" y="405361"/>
                  <a:pt x="5796840" y="390613"/>
                </a:cubicBezTo>
                <a:cubicBezTo>
                  <a:pt x="5796840" y="371904"/>
                  <a:pt x="5800500" y="367521"/>
                  <a:pt x="5812335" y="372063"/>
                </a:cubicBezTo>
                <a:cubicBezTo>
                  <a:pt x="5820857" y="375333"/>
                  <a:pt x="5833716" y="373124"/>
                  <a:pt x="5840910" y="367153"/>
                </a:cubicBezTo>
                <a:cubicBezTo>
                  <a:pt x="5855950" y="354671"/>
                  <a:pt x="5858715" y="311005"/>
                  <a:pt x="5844465" y="311005"/>
                </a:cubicBezTo>
                <a:cubicBezTo>
                  <a:pt x="5829744" y="311005"/>
                  <a:pt x="5833206" y="281083"/>
                  <a:pt x="5850086" y="262431"/>
                </a:cubicBezTo>
                <a:cubicBezTo>
                  <a:pt x="5873121" y="236977"/>
                  <a:pt x="5859273" y="206230"/>
                  <a:pt x="5824773" y="206230"/>
                </a:cubicBezTo>
                <a:cubicBezTo>
                  <a:pt x="5787847" y="206230"/>
                  <a:pt x="5788230" y="183533"/>
                  <a:pt x="5825415" y="168130"/>
                </a:cubicBezTo>
                <a:cubicBezTo>
                  <a:pt x="5841947" y="161282"/>
                  <a:pt x="5853990" y="149187"/>
                  <a:pt x="5853990" y="139432"/>
                </a:cubicBezTo>
                <a:cubicBezTo>
                  <a:pt x="5853990" y="129390"/>
                  <a:pt x="5863621" y="120153"/>
                  <a:pt x="5877803" y="116594"/>
                </a:cubicBezTo>
                <a:cubicBezTo>
                  <a:pt x="5890899" y="113306"/>
                  <a:pt x="5901615" y="107007"/>
                  <a:pt x="5901615" y="102594"/>
                </a:cubicBezTo>
                <a:cubicBezTo>
                  <a:pt x="5901615" y="90520"/>
                  <a:pt x="5947065" y="101645"/>
                  <a:pt x="5959641" y="116797"/>
                </a:cubicBezTo>
                <a:cubicBezTo>
                  <a:pt x="5965681" y="124075"/>
                  <a:pt x="5980355" y="130030"/>
                  <a:pt x="5992250" y="130030"/>
                </a:cubicBezTo>
                <a:cubicBezTo>
                  <a:pt x="6004145" y="130030"/>
                  <a:pt x="6016344" y="136459"/>
                  <a:pt x="6019360" y="144317"/>
                </a:cubicBezTo>
                <a:cubicBezTo>
                  <a:pt x="6022375" y="152176"/>
                  <a:pt x="6035692" y="158605"/>
                  <a:pt x="6048954" y="158605"/>
                </a:cubicBezTo>
                <a:cubicBezTo>
                  <a:pt x="6066839" y="158605"/>
                  <a:pt x="6073065" y="163601"/>
                  <a:pt x="6073065" y="177954"/>
                </a:cubicBezTo>
                <a:cubicBezTo>
                  <a:pt x="6073065" y="201189"/>
                  <a:pt x="6098323" y="212987"/>
                  <a:pt x="6119487" y="199638"/>
                </a:cubicBezTo>
                <a:cubicBezTo>
                  <a:pt x="6130014" y="192997"/>
                  <a:pt x="6133816" y="179240"/>
                  <a:pt x="6131750" y="155259"/>
                </a:cubicBezTo>
                <a:cubicBezTo>
                  <a:pt x="6129899" y="133778"/>
                  <a:pt x="6132917" y="120505"/>
                  <a:pt x="6139652" y="120505"/>
                </a:cubicBezTo>
                <a:cubicBezTo>
                  <a:pt x="6145769" y="120505"/>
                  <a:pt x="6148186" y="113061"/>
                  <a:pt x="6145163" y="103536"/>
                </a:cubicBezTo>
                <a:cubicBezTo>
                  <a:pt x="6141234" y="91156"/>
                  <a:pt x="6147076" y="83813"/>
                  <a:pt x="6166765" y="76381"/>
                </a:cubicBezTo>
                <a:cubicBezTo>
                  <a:pt x="6200937" y="63482"/>
                  <a:pt x="6254040" y="70703"/>
                  <a:pt x="6254040" y="88249"/>
                </a:cubicBezTo>
                <a:cubicBezTo>
                  <a:pt x="6254040" y="95512"/>
                  <a:pt x="6258326" y="101455"/>
                  <a:pt x="6263565" y="101455"/>
                </a:cubicBezTo>
                <a:cubicBezTo>
                  <a:pt x="6268804" y="101455"/>
                  <a:pt x="6273090" y="107750"/>
                  <a:pt x="6273090" y="115444"/>
                </a:cubicBezTo>
                <a:cubicBezTo>
                  <a:pt x="6273090" y="123857"/>
                  <a:pt x="6278687" y="127284"/>
                  <a:pt x="6287135" y="124043"/>
                </a:cubicBezTo>
                <a:cubicBezTo>
                  <a:pt x="6304563" y="117355"/>
                  <a:pt x="6357572" y="157930"/>
                  <a:pt x="6358288" y="178507"/>
                </a:cubicBezTo>
                <a:cubicBezTo>
                  <a:pt x="6358578" y="186834"/>
                  <a:pt x="6347898" y="198621"/>
                  <a:pt x="6334554" y="204701"/>
                </a:cubicBezTo>
                <a:cubicBezTo>
                  <a:pt x="6303895" y="218671"/>
                  <a:pt x="6301665" y="218550"/>
                  <a:pt x="6301665" y="202925"/>
                </a:cubicBezTo>
                <a:cubicBezTo>
                  <a:pt x="6301665" y="184832"/>
                  <a:pt x="6266367" y="146224"/>
                  <a:pt x="6255797" y="152757"/>
                </a:cubicBezTo>
                <a:cubicBezTo>
                  <a:pt x="6250968" y="155741"/>
                  <a:pt x="6244335" y="174955"/>
                  <a:pt x="6241058" y="195454"/>
                </a:cubicBezTo>
                <a:cubicBezTo>
                  <a:pt x="6237779" y="215953"/>
                  <a:pt x="6228644" y="235202"/>
                  <a:pt x="6220757" y="238229"/>
                </a:cubicBezTo>
                <a:cubicBezTo>
                  <a:pt x="6194773" y="248200"/>
                  <a:pt x="6208789" y="311652"/>
                  <a:pt x="6246467" y="354624"/>
                </a:cubicBezTo>
                <a:cubicBezTo>
                  <a:pt x="6256019" y="365518"/>
                  <a:pt x="6269236" y="393088"/>
                  <a:pt x="6275838" y="415890"/>
                </a:cubicBezTo>
                <a:cubicBezTo>
                  <a:pt x="6284152" y="444609"/>
                  <a:pt x="6296551" y="462456"/>
                  <a:pt x="6316184" y="473968"/>
                </a:cubicBezTo>
                <a:cubicBezTo>
                  <a:pt x="6355026" y="496743"/>
                  <a:pt x="6370170" y="495409"/>
                  <a:pt x="6390560" y="467413"/>
                </a:cubicBezTo>
                <a:cubicBezTo>
                  <a:pt x="6411181" y="439099"/>
                  <a:pt x="6398970" y="415780"/>
                  <a:pt x="6363522" y="415780"/>
                </a:cubicBezTo>
                <a:cubicBezTo>
                  <a:pt x="6349241" y="415780"/>
                  <a:pt x="6340052" y="408561"/>
                  <a:pt x="6336244" y="394349"/>
                </a:cubicBezTo>
                <a:cubicBezTo>
                  <a:pt x="6327358" y="361194"/>
                  <a:pt x="6328613" y="358630"/>
                  <a:pt x="6353718" y="358630"/>
                </a:cubicBezTo>
                <a:cubicBezTo>
                  <a:pt x="6382771" y="358630"/>
                  <a:pt x="6396103" y="334961"/>
                  <a:pt x="6389931" y="294336"/>
                </a:cubicBezTo>
                <a:cubicBezTo>
                  <a:pt x="6386390" y="271029"/>
                  <a:pt x="6388774" y="263380"/>
                  <a:pt x="6399578" y="263380"/>
                </a:cubicBezTo>
                <a:cubicBezTo>
                  <a:pt x="6417888" y="263380"/>
                  <a:pt x="6427086" y="286549"/>
                  <a:pt x="6413980" y="299655"/>
                </a:cubicBezTo>
                <a:cubicBezTo>
                  <a:pt x="6406968" y="306667"/>
                  <a:pt x="6414458" y="311646"/>
                  <a:pt x="6438918" y="316235"/>
                </a:cubicBezTo>
                <a:cubicBezTo>
                  <a:pt x="6465617" y="321243"/>
                  <a:pt x="6478288" y="318801"/>
                  <a:pt x="6492546" y="305898"/>
                </a:cubicBezTo>
                <a:cubicBezTo>
                  <a:pt x="6522354" y="278922"/>
                  <a:pt x="6515768" y="247770"/>
                  <a:pt x="6471644" y="207027"/>
                </a:cubicBezTo>
                <a:cubicBezTo>
                  <a:pt x="6431623" y="170073"/>
                  <a:pt x="6426077" y="139555"/>
                  <a:pt x="6459383" y="139555"/>
                </a:cubicBezTo>
                <a:cubicBezTo>
                  <a:pt x="6476458" y="139555"/>
                  <a:pt x="6510401" y="103468"/>
                  <a:pt x="6510898" y="84786"/>
                </a:cubicBezTo>
                <a:cubicBezTo>
                  <a:pt x="6511087" y="77704"/>
                  <a:pt x="6524089" y="72880"/>
                  <a:pt x="6542990" y="72880"/>
                </a:cubicBezTo>
                <a:cubicBezTo>
                  <a:pt x="6568109" y="72880"/>
                  <a:pt x="6582066" y="81013"/>
                  <a:pt x="6609619" y="111706"/>
                </a:cubicBezTo>
                <a:cubicBezTo>
                  <a:pt x="6640651" y="146272"/>
                  <a:pt x="6646046" y="148959"/>
                  <a:pt x="6658807" y="136199"/>
                </a:cubicBezTo>
                <a:cubicBezTo>
                  <a:pt x="6676092" y="118914"/>
                  <a:pt x="6677163" y="99763"/>
                  <a:pt x="6661710" y="84310"/>
                </a:cubicBezTo>
                <a:cubicBezTo>
                  <a:pt x="6652820" y="75420"/>
                  <a:pt x="6652952" y="70234"/>
                  <a:pt x="6662303" y="60974"/>
                </a:cubicBezTo>
                <a:cubicBezTo>
                  <a:pt x="6671931" y="51440"/>
                  <a:pt x="6676031" y="52086"/>
                  <a:pt x="6682879" y="64212"/>
                </a:cubicBezTo>
                <a:cubicBezTo>
                  <a:pt x="6702093" y="98239"/>
                  <a:pt x="6726829" y="120536"/>
                  <a:pt x="6748854" y="123683"/>
                </a:cubicBezTo>
                <a:cubicBezTo>
                  <a:pt x="6782878" y="128546"/>
                  <a:pt x="6795352" y="153126"/>
                  <a:pt x="6775134" y="175466"/>
                </a:cubicBezTo>
                <a:cubicBezTo>
                  <a:pt x="6757333" y="195135"/>
                  <a:pt x="6753253" y="225280"/>
                  <a:pt x="6768390" y="225280"/>
                </a:cubicBezTo>
                <a:cubicBezTo>
                  <a:pt x="6773629" y="225280"/>
                  <a:pt x="6777915" y="235743"/>
                  <a:pt x="6777915" y="248530"/>
                </a:cubicBezTo>
                <a:cubicBezTo>
                  <a:pt x="6777915" y="261318"/>
                  <a:pt x="6782201" y="274430"/>
                  <a:pt x="6787440" y="277667"/>
                </a:cubicBezTo>
                <a:cubicBezTo>
                  <a:pt x="6792679" y="280905"/>
                  <a:pt x="6796965" y="298516"/>
                  <a:pt x="6796965" y="316802"/>
                </a:cubicBezTo>
                <a:cubicBezTo>
                  <a:pt x="6796965" y="341629"/>
                  <a:pt x="6805049" y="358373"/>
                  <a:pt x="6828883" y="382915"/>
                </a:cubicBezTo>
                <a:cubicBezTo>
                  <a:pt x="6846439" y="400991"/>
                  <a:pt x="6866232" y="415780"/>
                  <a:pt x="6872870" y="415780"/>
                </a:cubicBezTo>
                <a:cubicBezTo>
                  <a:pt x="6879507" y="415780"/>
                  <a:pt x="6899583" y="428639"/>
                  <a:pt x="6917483" y="444355"/>
                </a:cubicBezTo>
                <a:cubicBezTo>
                  <a:pt x="6952432" y="475041"/>
                  <a:pt x="6994131" y="481939"/>
                  <a:pt x="7003117" y="458521"/>
                </a:cubicBezTo>
                <a:cubicBezTo>
                  <a:pt x="7006158" y="450596"/>
                  <a:pt x="7003203" y="437556"/>
                  <a:pt x="6996555" y="429542"/>
                </a:cubicBezTo>
                <a:cubicBezTo>
                  <a:pt x="6980294" y="409950"/>
                  <a:pt x="7000155" y="386560"/>
                  <a:pt x="7017945" y="404350"/>
                </a:cubicBezTo>
                <a:cubicBezTo>
                  <a:pt x="7031458" y="417863"/>
                  <a:pt x="7084535" y="419588"/>
                  <a:pt x="7097479" y="406934"/>
                </a:cubicBezTo>
                <a:cubicBezTo>
                  <a:pt x="7102456" y="402069"/>
                  <a:pt x="7121530" y="396711"/>
                  <a:pt x="7139865" y="395028"/>
                </a:cubicBezTo>
                <a:cubicBezTo>
                  <a:pt x="7168241" y="392423"/>
                  <a:pt x="7173651" y="388069"/>
                  <a:pt x="7176216" y="365774"/>
                </a:cubicBezTo>
                <a:cubicBezTo>
                  <a:pt x="7178364" y="347108"/>
                  <a:pt x="7184609" y="339580"/>
                  <a:pt x="7197947" y="339580"/>
                </a:cubicBezTo>
                <a:cubicBezTo>
                  <a:pt x="7221233" y="339580"/>
                  <a:pt x="7232045" y="314003"/>
                  <a:pt x="7218157" y="291766"/>
                </a:cubicBezTo>
                <a:cubicBezTo>
                  <a:pt x="7209228" y="277467"/>
                  <a:pt x="7211936" y="274207"/>
                  <a:pt x="7236895" y="269215"/>
                </a:cubicBezTo>
                <a:cubicBezTo>
                  <a:pt x="7305897" y="255415"/>
                  <a:pt x="7358940" y="275402"/>
                  <a:pt x="7358940" y="315203"/>
                </a:cubicBezTo>
                <a:cubicBezTo>
                  <a:pt x="7358940" y="326784"/>
                  <a:pt x="7369656" y="346326"/>
                  <a:pt x="7382753" y="358630"/>
                </a:cubicBezTo>
                <a:cubicBezTo>
                  <a:pt x="7395849" y="370934"/>
                  <a:pt x="7406565" y="388112"/>
                  <a:pt x="7406565" y="396803"/>
                </a:cubicBezTo>
                <a:cubicBezTo>
                  <a:pt x="7406565" y="420729"/>
                  <a:pt x="7416752" y="426004"/>
                  <a:pt x="7432515" y="410241"/>
                </a:cubicBezTo>
                <a:cubicBezTo>
                  <a:pt x="7446779" y="395976"/>
                  <a:pt x="7484296" y="400359"/>
                  <a:pt x="7490702" y="417039"/>
                </a:cubicBezTo>
                <a:cubicBezTo>
                  <a:pt x="7492449" y="421585"/>
                  <a:pt x="7503983" y="425305"/>
                  <a:pt x="7516334" y="425305"/>
                </a:cubicBezTo>
                <a:cubicBezTo>
                  <a:pt x="7528685" y="425305"/>
                  <a:pt x="7541440" y="429591"/>
                  <a:pt x="7544678" y="434830"/>
                </a:cubicBezTo>
                <a:cubicBezTo>
                  <a:pt x="7547915" y="440069"/>
                  <a:pt x="7561040" y="444355"/>
                  <a:pt x="7573843" y="444355"/>
                </a:cubicBezTo>
                <a:cubicBezTo>
                  <a:pt x="7591900" y="444355"/>
                  <a:pt x="7600824" y="435809"/>
                  <a:pt x="7613628" y="406255"/>
                </a:cubicBezTo>
                <a:cubicBezTo>
                  <a:pt x="7622706" y="385300"/>
                  <a:pt x="7633317" y="368155"/>
                  <a:pt x="7637208" y="368155"/>
                </a:cubicBezTo>
                <a:cubicBezTo>
                  <a:pt x="7641098" y="368155"/>
                  <a:pt x="7639260" y="357132"/>
                  <a:pt x="7633121" y="343660"/>
                </a:cubicBezTo>
                <a:cubicBezTo>
                  <a:pt x="7625357" y="326619"/>
                  <a:pt x="7625028" y="317200"/>
                  <a:pt x="7632041" y="312704"/>
                </a:cubicBezTo>
                <a:cubicBezTo>
                  <a:pt x="7651008" y="300547"/>
                  <a:pt x="7656709" y="263739"/>
                  <a:pt x="7640584" y="257551"/>
                </a:cubicBezTo>
                <a:cubicBezTo>
                  <a:pt x="7632365" y="254397"/>
                  <a:pt x="7625640" y="242085"/>
                  <a:pt x="7625640" y="230190"/>
                </a:cubicBezTo>
                <a:cubicBezTo>
                  <a:pt x="7625640" y="218295"/>
                  <a:pt x="7619211" y="203227"/>
                  <a:pt x="7611353" y="196705"/>
                </a:cubicBezTo>
                <a:cubicBezTo>
                  <a:pt x="7603494" y="190183"/>
                  <a:pt x="7597065" y="174910"/>
                  <a:pt x="7597065" y="162763"/>
                </a:cubicBezTo>
                <a:cubicBezTo>
                  <a:pt x="7597065" y="150617"/>
                  <a:pt x="7592779" y="138030"/>
                  <a:pt x="7587540" y="134792"/>
                </a:cubicBezTo>
                <a:cubicBezTo>
                  <a:pt x="7582301" y="131555"/>
                  <a:pt x="7578015" y="106043"/>
                  <a:pt x="7578015" y="78099"/>
                </a:cubicBezTo>
                <a:cubicBezTo>
                  <a:pt x="7578015" y="40557"/>
                  <a:pt x="7581949" y="25784"/>
                  <a:pt x="7593082" y="21512"/>
                </a:cubicBezTo>
                <a:cubicBezTo>
                  <a:pt x="7612870" y="13918"/>
                  <a:pt x="7610107" y="13047"/>
                  <a:pt x="7635165" y="34780"/>
                </a:cubicBezTo>
                <a:cubicBezTo>
                  <a:pt x="7647246" y="45257"/>
                  <a:pt x="7662903" y="53830"/>
                  <a:pt x="7669960" y="53830"/>
                </a:cubicBezTo>
                <a:cubicBezTo>
                  <a:pt x="7677017" y="53830"/>
                  <a:pt x="7682790" y="58116"/>
                  <a:pt x="7682790" y="63355"/>
                </a:cubicBezTo>
                <a:cubicBezTo>
                  <a:pt x="7682790" y="68594"/>
                  <a:pt x="7689219" y="72880"/>
                  <a:pt x="7697078" y="72880"/>
                </a:cubicBezTo>
                <a:cubicBezTo>
                  <a:pt x="7705133" y="72880"/>
                  <a:pt x="7711365" y="81401"/>
                  <a:pt x="7711365" y="92416"/>
                </a:cubicBezTo>
                <a:cubicBezTo>
                  <a:pt x="7711365" y="110328"/>
                  <a:pt x="7773327" y="177504"/>
                  <a:pt x="7789946" y="177609"/>
                </a:cubicBezTo>
                <a:cubicBezTo>
                  <a:pt x="7793876" y="177634"/>
                  <a:pt x="7797090" y="184549"/>
                  <a:pt x="7797090" y="192975"/>
                </a:cubicBezTo>
                <a:cubicBezTo>
                  <a:pt x="7797090" y="204375"/>
                  <a:pt x="7791261" y="206832"/>
                  <a:pt x="7774311" y="202578"/>
                </a:cubicBezTo>
                <a:cubicBezTo>
                  <a:pt x="7753896" y="197454"/>
                  <a:pt x="7751116" y="200422"/>
                  <a:pt x="7747527" y="231158"/>
                </a:cubicBezTo>
                <a:cubicBezTo>
                  <a:pt x="7744523" y="256885"/>
                  <a:pt x="7747835" y="268149"/>
                  <a:pt x="7760782" y="276234"/>
                </a:cubicBezTo>
                <a:cubicBezTo>
                  <a:pt x="7780344" y="288451"/>
                  <a:pt x="7783253" y="311507"/>
                  <a:pt x="7767251" y="327510"/>
                </a:cubicBezTo>
                <a:cubicBezTo>
                  <a:pt x="7752875" y="341885"/>
                  <a:pt x="7763789" y="368155"/>
                  <a:pt x="7784135" y="368155"/>
                </a:cubicBezTo>
                <a:cubicBezTo>
                  <a:pt x="7793055" y="368155"/>
                  <a:pt x="7808453" y="360824"/>
                  <a:pt x="7818353" y="351865"/>
                </a:cubicBezTo>
                <a:cubicBezTo>
                  <a:pt x="7833530" y="338130"/>
                  <a:pt x="7837657" y="337685"/>
                  <a:pt x="7844668" y="349029"/>
                </a:cubicBezTo>
                <a:cubicBezTo>
                  <a:pt x="7849241" y="356429"/>
                  <a:pt x="7850573" y="366381"/>
                  <a:pt x="7847629" y="371146"/>
                </a:cubicBezTo>
                <a:cubicBezTo>
                  <a:pt x="7840583" y="382546"/>
                  <a:pt x="7863203" y="396401"/>
                  <a:pt x="7889160" y="396584"/>
                </a:cubicBezTo>
                <a:cubicBezTo>
                  <a:pt x="7912857" y="396752"/>
                  <a:pt x="7982608" y="458868"/>
                  <a:pt x="7990933" y="487217"/>
                </a:cubicBezTo>
                <a:cubicBezTo>
                  <a:pt x="7994010" y="497695"/>
                  <a:pt x="7992825" y="522341"/>
                  <a:pt x="7988299" y="541986"/>
                </a:cubicBezTo>
                <a:cubicBezTo>
                  <a:pt x="7983510" y="562777"/>
                  <a:pt x="7983633" y="577705"/>
                  <a:pt x="7988593" y="577705"/>
                </a:cubicBezTo>
                <a:cubicBezTo>
                  <a:pt x="7993280" y="577705"/>
                  <a:pt x="7997116" y="584134"/>
                  <a:pt x="7997116" y="591992"/>
                </a:cubicBezTo>
                <a:cubicBezTo>
                  <a:pt x="7997116" y="599851"/>
                  <a:pt x="8001401" y="606280"/>
                  <a:pt x="8006641" y="606280"/>
                </a:cubicBezTo>
                <a:cubicBezTo>
                  <a:pt x="8011879" y="606280"/>
                  <a:pt x="8016166" y="622016"/>
                  <a:pt x="8016166" y="641249"/>
                </a:cubicBezTo>
                <a:cubicBezTo>
                  <a:pt x="8016166" y="660482"/>
                  <a:pt x="8022118" y="682984"/>
                  <a:pt x="8029393" y="691255"/>
                </a:cubicBezTo>
                <a:cubicBezTo>
                  <a:pt x="8036668" y="699526"/>
                  <a:pt x="8045581" y="720223"/>
                  <a:pt x="8049200" y="737249"/>
                </a:cubicBezTo>
                <a:cubicBezTo>
                  <a:pt x="8054436" y="761885"/>
                  <a:pt x="8052708" y="768205"/>
                  <a:pt x="8040734" y="768205"/>
                </a:cubicBezTo>
                <a:cubicBezTo>
                  <a:pt x="8032461" y="768205"/>
                  <a:pt x="8026762" y="763520"/>
                  <a:pt x="8028072" y="757794"/>
                </a:cubicBezTo>
                <a:cubicBezTo>
                  <a:pt x="8032294" y="739334"/>
                  <a:pt x="7999183" y="724138"/>
                  <a:pt x="7980447" y="735937"/>
                </a:cubicBezTo>
                <a:cubicBezTo>
                  <a:pt x="7957391" y="750456"/>
                  <a:pt x="7954990" y="772457"/>
                  <a:pt x="7972605" y="807767"/>
                </a:cubicBezTo>
                <a:cubicBezTo>
                  <a:pt x="7980847" y="824289"/>
                  <a:pt x="7987591" y="848259"/>
                  <a:pt x="7987591" y="861035"/>
                </a:cubicBezTo>
                <a:cubicBezTo>
                  <a:pt x="7987591" y="873810"/>
                  <a:pt x="7996163" y="895161"/>
                  <a:pt x="8006641" y="908481"/>
                </a:cubicBezTo>
                <a:cubicBezTo>
                  <a:pt x="8017118" y="921801"/>
                  <a:pt x="8025691" y="940441"/>
                  <a:pt x="8025691" y="949902"/>
                </a:cubicBezTo>
                <a:cubicBezTo>
                  <a:pt x="8025691" y="959364"/>
                  <a:pt x="8029976" y="969755"/>
                  <a:pt x="8035216" y="972993"/>
                </a:cubicBezTo>
                <a:cubicBezTo>
                  <a:pt x="8040454" y="976230"/>
                  <a:pt x="8044741" y="988678"/>
                  <a:pt x="8044741" y="1000653"/>
                </a:cubicBezTo>
                <a:cubicBezTo>
                  <a:pt x="8044741" y="1027484"/>
                  <a:pt x="8075360" y="1056766"/>
                  <a:pt x="8098801" y="1052353"/>
                </a:cubicBezTo>
                <a:cubicBezTo>
                  <a:pt x="8108358" y="1050554"/>
                  <a:pt x="8120409" y="1039462"/>
                  <a:pt x="8125580" y="1027706"/>
                </a:cubicBezTo>
                <a:cubicBezTo>
                  <a:pt x="8131335" y="1014622"/>
                  <a:pt x="8143344" y="1006330"/>
                  <a:pt x="8156537" y="1006330"/>
                </a:cubicBezTo>
                <a:cubicBezTo>
                  <a:pt x="8190257" y="1006330"/>
                  <a:pt x="8183839" y="1040487"/>
                  <a:pt x="8145380" y="1065697"/>
                </a:cubicBezTo>
                <a:cubicBezTo>
                  <a:pt x="8108885" y="1089620"/>
                  <a:pt x="8089847" y="1145229"/>
                  <a:pt x="8113104" y="1159975"/>
                </a:cubicBezTo>
                <a:cubicBezTo>
                  <a:pt x="8132091" y="1172013"/>
                  <a:pt x="8161590" y="1169322"/>
                  <a:pt x="8182292" y="1153665"/>
                </a:cubicBezTo>
                <a:cubicBezTo>
                  <a:pt x="8217763" y="1126836"/>
                  <a:pt x="8253668" y="1140328"/>
                  <a:pt x="8268139" y="1185923"/>
                </a:cubicBezTo>
                <a:cubicBezTo>
                  <a:pt x="8277273" y="1214701"/>
                  <a:pt x="8314947" y="1210436"/>
                  <a:pt x="8319249" y="1180138"/>
                </a:cubicBezTo>
                <a:cubicBezTo>
                  <a:pt x="8320925" y="1168339"/>
                  <a:pt x="8336999" y="1147470"/>
                  <a:pt x="8354968" y="1133764"/>
                </a:cubicBezTo>
                <a:cubicBezTo>
                  <a:pt x="8381680" y="1113390"/>
                  <a:pt x="8387617" y="1102534"/>
                  <a:pt x="8387510" y="1074256"/>
                </a:cubicBezTo>
                <a:cubicBezTo>
                  <a:pt x="8387352" y="1032279"/>
                  <a:pt x="8378306" y="995563"/>
                  <a:pt x="8369468" y="1001025"/>
                </a:cubicBezTo>
                <a:cubicBezTo>
                  <a:pt x="8358983" y="1007505"/>
                  <a:pt x="8367111" y="870650"/>
                  <a:pt x="8377848" y="859912"/>
                </a:cubicBezTo>
                <a:cubicBezTo>
                  <a:pt x="8383234" y="854526"/>
                  <a:pt x="8387640" y="842930"/>
                  <a:pt x="8387640" y="834141"/>
                </a:cubicBezTo>
                <a:cubicBezTo>
                  <a:pt x="8387640" y="825353"/>
                  <a:pt x="8393553" y="813255"/>
                  <a:pt x="8400780" y="807258"/>
                </a:cubicBezTo>
                <a:cubicBezTo>
                  <a:pt x="8417894" y="793054"/>
                  <a:pt x="8426523" y="748549"/>
                  <a:pt x="8418107" y="717887"/>
                </a:cubicBezTo>
                <a:cubicBezTo>
                  <a:pt x="8414447" y="704551"/>
                  <a:pt x="8395654" y="676083"/>
                  <a:pt x="8376345" y="654627"/>
                </a:cubicBezTo>
                <a:cubicBezTo>
                  <a:pt x="8357037" y="633170"/>
                  <a:pt x="8338207" y="606014"/>
                  <a:pt x="8334502" y="594279"/>
                </a:cubicBezTo>
                <a:cubicBezTo>
                  <a:pt x="8330796" y="582544"/>
                  <a:pt x="8319806" y="566010"/>
                  <a:pt x="8310077" y="557538"/>
                </a:cubicBezTo>
                <a:cubicBezTo>
                  <a:pt x="8300349" y="549065"/>
                  <a:pt x="8292390" y="535441"/>
                  <a:pt x="8292390" y="527262"/>
                </a:cubicBezTo>
                <a:cubicBezTo>
                  <a:pt x="8292390" y="519083"/>
                  <a:pt x="8287032" y="506561"/>
                  <a:pt x="8280484" y="499436"/>
                </a:cubicBezTo>
                <a:cubicBezTo>
                  <a:pt x="8255954" y="472745"/>
                  <a:pt x="8245606" y="444859"/>
                  <a:pt x="8249326" y="415467"/>
                </a:cubicBezTo>
                <a:cubicBezTo>
                  <a:pt x="8254019" y="378387"/>
                  <a:pt x="8260674" y="370729"/>
                  <a:pt x="8275404" y="385459"/>
                </a:cubicBezTo>
                <a:cubicBezTo>
                  <a:pt x="8281603" y="391658"/>
                  <a:pt x="8296918" y="396730"/>
                  <a:pt x="8309437" y="396730"/>
                </a:cubicBezTo>
                <a:cubicBezTo>
                  <a:pt x="8334605" y="396730"/>
                  <a:pt x="8367780" y="430296"/>
                  <a:pt x="8368273" y="456261"/>
                </a:cubicBezTo>
                <a:cubicBezTo>
                  <a:pt x="8368448" y="465429"/>
                  <a:pt x="8372876" y="472930"/>
                  <a:pt x="8378115" y="472930"/>
                </a:cubicBezTo>
                <a:cubicBezTo>
                  <a:pt x="8383354" y="472930"/>
                  <a:pt x="8387640" y="479515"/>
                  <a:pt x="8387640" y="487564"/>
                </a:cubicBezTo>
                <a:cubicBezTo>
                  <a:pt x="8387640" y="495613"/>
                  <a:pt x="8419988" y="533819"/>
                  <a:pt x="8459524" y="572468"/>
                </a:cubicBezTo>
                <a:lnTo>
                  <a:pt x="8531408" y="642738"/>
                </a:lnTo>
                <a:lnTo>
                  <a:pt x="8528581" y="703090"/>
                </a:lnTo>
                <a:lnTo>
                  <a:pt x="8525752" y="763443"/>
                </a:lnTo>
                <a:lnTo>
                  <a:pt x="8554327" y="766667"/>
                </a:lnTo>
                <a:cubicBezTo>
                  <a:pt x="8595686" y="771333"/>
                  <a:pt x="8606715" y="784558"/>
                  <a:pt x="8606715" y="829488"/>
                </a:cubicBezTo>
                <a:cubicBezTo>
                  <a:pt x="8606715" y="856865"/>
                  <a:pt x="8612998" y="876132"/>
                  <a:pt x="8626732" y="890874"/>
                </a:cubicBezTo>
                <a:cubicBezTo>
                  <a:pt x="8641275" y="906484"/>
                  <a:pt x="8645705" y="921302"/>
                  <a:pt x="8642932" y="945058"/>
                </a:cubicBezTo>
                <a:cubicBezTo>
                  <a:pt x="8640833" y="963041"/>
                  <a:pt x="8642541" y="977755"/>
                  <a:pt x="8646727" y="977755"/>
                </a:cubicBezTo>
                <a:cubicBezTo>
                  <a:pt x="8650914" y="977755"/>
                  <a:pt x="8654340" y="990614"/>
                  <a:pt x="8654340" y="1006330"/>
                </a:cubicBezTo>
                <a:cubicBezTo>
                  <a:pt x="8654340" y="1028706"/>
                  <a:pt x="8650141" y="1034905"/>
                  <a:pt x="8634983" y="1034905"/>
                </a:cubicBezTo>
                <a:cubicBezTo>
                  <a:pt x="8606698" y="1034905"/>
                  <a:pt x="8596016" y="1071150"/>
                  <a:pt x="8613928" y="1106343"/>
                </a:cubicBezTo>
                <a:cubicBezTo>
                  <a:pt x="8621927" y="1122059"/>
                  <a:pt x="8631509" y="1141347"/>
                  <a:pt x="8635222" y="1149205"/>
                </a:cubicBezTo>
                <a:cubicBezTo>
                  <a:pt x="8638935" y="1157063"/>
                  <a:pt x="8653282" y="1164844"/>
                  <a:pt x="8667103" y="1166496"/>
                </a:cubicBezTo>
                <a:cubicBezTo>
                  <a:pt x="8680924" y="1168149"/>
                  <a:pt x="8698366" y="1178257"/>
                  <a:pt x="8705862" y="1188960"/>
                </a:cubicBezTo>
                <a:cubicBezTo>
                  <a:pt x="8713359" y="1199663"/>
                  <a:pt x="8724121" y="1205559"/>
                  <a:pt x="8729779" y="1202063"/>
                </a:cubicBezTo>
                <a:cubicBezTo>
                  <a:pt x="8750922" y="1188996"/>
                  <a:pt x="8759537" y="1207463"/>
                  <a:pt x="8744318" y="1233228"/>
                </a:cubicBezTo>
                <a:cubicBezTo>
                  <a:pt x="8732582" y="1253094"/>
                  <a:pt x="8731435" y="1264619"/>
                  <a:pt x="8739168" y="1284960"/>
                </a:cubicBezTo>
                <a:cubicBezTo>
                  <a:pt x="8752332" y="1319583"/>
                  <a:pt x="8772882" y="1317984"/>
                  <a:pt x="8809761" y="1279466"/>
                </a:cubicBezTo>
                <a:cubicBezTo>
                  <a:pt x="8826435" y="1262050"/>
                  <a:pt x="8847579" y="1245040"/>
                  <a:pt x="8856746" y="1241665"/>
                </a:cubicBezTo>
                <a:cubicBezTo>
                  <a:pt x="8865914" y="1238289"/>
                  <a:pt x="8873415" y="1227074"/>
                  <a:pt x="8873415" y="1216741"/>
                </a:cubicBezTo>
                <a:cubicBezTo>
                  <a:pt x="8873415" y="1206408"/>
                  <a:pt x="8877889" y="1195189"/>
                  <a:pt x="8883357" y="1191810"/>
                </a:cubicBezTo>
                <a:cubicBezTo>
                  <a:pt x="8899713" y="1181701"/>
                  <a:pt x="8921040" y="1206765"/>
                  <a:pt x="8921040" y="1236096"/>
                </a:cubicBezTo>
                <a:cubicBezTo>
                  <a:pt x="8921040" y="1251171"/>
                  <a:pt x="8925326" y="1263505"/>
                  <a:pt x="8930565" y="1263505"/>
                </a:cubicBezTo>
                <a:cubicBezTo>
                  <a:pt x="8935803" y="1263505"/>
                  <a:pt x="8940090" y="1269410"/>
                  <a:pt x="8940090" y="1276626"/>
                </a:cubicBezTo>
                <a:cubicBezTo>
                  <a:pt x="8940090" y="1283843"/>
                  <a:pt x="8946243" y="1294855"/>
                  <a:pt x="8953765" y="1301097"/>
                </a:cubicBezTo>
                <a:cubicBezTo>
                  <a:pt x="8961287" y="1307339"/>
                  <a:pt x="8970200" y="1325009"/>
                  <a:pt x="8973572" y="1340363"/>
                </a:cubicBezTo>
                <a:cubicBezTo>
                  <a:pt x="8976944" y="1355717"/>
                  <a:pt x="8983191" y="1368280"/>
                  <a:pt x="8987453" y="1368280"/>
                </a:cubicBezTo>
                <a:cubicBezTo>
                  <a:pt x="9001874" y="1368280"/>
                  <a:pt x="9007957" y="1400992"/>
                  <a:pt x="8995377" y="1410891"/>
                </a:cubicBezTo>
                <a:cubicBezTo>
                  <a:pt x="8988543" y="1416268"/>
                  <a:pt x="8981583" y="1437813"/>
                  <a:pt x="8979908" y="1458768"/>
                </a:cubicBezTo>
                <a:cubicBezTo>
                  <a:pt x="8978234" y="1479723"/>
                  <a:pt x="8968590" y="1505716"/>
                  <a:pt x="8958477" y="1516531"/>
                </a:cubicBezTo>
                <a:cubicBezTo>
                  <a:pt x="8943940" y="1532078"/>
                  <a:pt x="8940326" y="1549030"/>
                  <a:pt x="8941217" y="1597494"/>
                </a:cubicBezTo>
                <a:cubicBezTo>
                  <a:pt x="8942930" y="1690693"/>
                  <a:pt x="8950141" y="1713449"/>
                  <a:pt x="8980536" y="1721572"/>
                </a:cubicBezTo>
                <a:cubicBezTo>
                  <a:pt x="9001662" y="1727219"/>
                  <a:pt x="9010170" y="1724144"/>
                  <a:pt x="9024769" y="1705584"/>
                </a:cubicBezTo>
                <a:cubicBezTo>
                  <a:pt x="9045990" y="1678605"/>
                  <a:pt x="9071490" y="1675702"/>
                  <a:pt x="9080188" y="1699274"/>
                </a:cubicBezTo>
                <a:cubicBezTo>
                  <a:pt x="9083570" y="1708442"/>
                  <a:pt x="9089247" y="1718086"/>
                  <a:pt x="9092803" y="1720705"/>
                </a:cubicBezTo>
                <a:cubicBezTo>
                  <a:pt x="9096358" y="1723324"/>
                  <a:pt x="9102166" y="1741240"/>
                  <a:pt x="9105709" y="1760517"/>
                </a:cubicBezTo>
                <a:cubicBezTo>
                  <a:pt x="9111298" y="1790921"/>
                  <a:pt x="9108649" y="1798814"/>
                  <a:pt x="9085724" y="1820072"/>
                </a:cubicBezTo>
                <a:cubicBezTo>
                  <a:pt x="9046006" y="1856901"/>
                  <a:pt x="9033090" y="1846022"/>
                  <a:pt x="9050058" y="1790031"/>
                </a:cubicBezTo>
                <a:cubicBezTo>
                  <a:pt x="9062375" y="1749384"/>
                  <a:pt x="8986553" y="1735150"/>
                  <a:pt x="8971363" y="1775258"/>
                </a:cubicBezTo>
                <a:cubicBezTo>
                  <a:pt x="8963428" y="1796208"/>
                  <a:pt x="8944458" y="1815955"/>
                  <a:pt x="8932264" y="1815955"/>
                </a:cubicBezTo>
                <a:cubicBezTo>
                  <a:pt x="8917836" y="1815955"/>
                  <a:pt x="8912049" y="1791468"/>
                  <a:pt x="8917923" y="1755275"/>
                </a:cubicBezTo>
                <a:cubicBezTo>
                  <a:pt x="8921932" y="1730565"/>
                  <a:pt x="8918147" y="1714822"/>
                  <a:pt x="8903125" y="1693724"/>
                </a:cubicBezTo>
                <a:cubicBezTo>
                  <a:pt x="8892024" y="1678133"/>
                  <a:pt x="8882940" y="1660575"/>
                  <a:pt x="8882940" y="1654705"/>
                </a:cubicBezTo>
                <a:cubicBezTo>
                  <a:pt x="8882940" y="1648836"/>
                  <a:pt x="8871758" y="1639782"/>
                  <a:pt x="8858092" y="1634586"/>
                </a:cubicBezTo>
                <a:cubicBezTo>
                  <a:pt x="8838852" y="1627271"/>
                  <a:pt x="8835616" y="1622281"/>
                  <a:pt x="8843756" y="1612473"/>
                </a:cubicBezTo>
                <a:cubicBezTo>
                  <a:pt x="8851185" y="1603522"/>
                  <a:pt x="8851596" y="1578733"/>
                  <a:pt x="8845158" y="1527948"/>
                </a:cubicBezTo>
                <a:cubicBezTo>
                  <a:pt x="8839772" y="1485472"/>
                  <a:pt x="8839487" y="1444097"/>
                  <a:pt x="8844458" y="1426759"/>
                </a:cubicBezTo>
                <a:cubicBezTo>
                  <a:pt x="8849085" y="1410627"/>
                  <a:pt x="8849705" y="1385591"/>
                  <a:pt x="8845835" y="1371123"/>
                </a:cubicBezTo>
                <a:cubicBezTo>
                  <a:pt x="8840055" y="1349511"/>
                  <a:pt x="8831457" y="1343365"/>
                  <a:pt x="8797645" y="1336679"/>
                </a:cubicBezTo>
                <a:cubicBezTo>
                  <a:pt x="8753939" y="1328035"/>
                  <a:pt x="8740508" y="1336089"/>
                  <a:pt x="8740210" y="1371118"/>
                </a:cubicBezTo>
                <a:cubicBezTo>
                  <a:pt x="8740134" y="1380537"/>
                  <a:pt x="8728729" y="1397994"/>
                  <a:pt x="8714875" y="1409911"/>
                </a:cubicBezTo>
                <a:cubicBezTo>
                  <a:pt x="8692320" y="1429312"/>
                  <a:pt x="8690495" y="1435490"/>
                  <a:pt x="8697417" y="1468985"/>
                </a:cubicBezTo>
                <a:cubicBezTo>
                  <a:pt x="8701668" y="1489559"/>
                  <a:pt x="8704151" y="1512153"/>
                  <a:pt x="8702933" y="1519192"/>
                </a:cubicBezTo>
                <a:cubicBezTo>
                  <a:pt x="8701286" y="1528715"/>
                  <a:pt x="8708195" y="1530350"/>
                  <a:pt x="8729917" y="1525579"/>
                </a:cubicBezTo>
                <a:cubicBezTo>
                  <a:pt x="8752072" y="1520713"/>
                  <a:pt x="8759114" y="1522514"/>
                  <a:pt x="8759114" y="1533044"/>
                </a:cubicBezTo>
                <a:cubicBezTo>
                  <a:pt x="8759114" y="1540677"/>
                  <a:pt x="8765544" y="1552258"/>
                  <a:pt x="8773402" y="1558780"/>
                </a:cubicBezTo>
                <a:cubicBezTo>
                  <a:pt x="8781260" y="1565302"/>
                  <a:pt x="8787689" y="1580828"/>
                  <a:pt x="8787689" y="1593284"/>
                </a:cubicBezTo>
                <a:cubicBezTo>
                  <a:pt x="8787689" y="1605739"/>
                  <a:pt x="8791976" y="1615930"/>
                  <a:pt x="8797214" y="1615930"/>
                </a:cubicBezTo>
                <a:cubicBezTo>
                  <a:pt x="8802453" y="1615930"/>
                  <a:pt x="8806805" y="1623431"/>
                  <a:pt x="8806885" y="1632599"/>
                </a:cubicBezTo>
                <a:cubicBezTo>
                  <a:pt x="8807010" y="1646844"/>
                  <a:pt x="8808373" y="1647190"/>
                  <a:pt x="8816264" y="1634980"/>
                </a:cubicBezTo>
                <a:cubicBezTo>
                  <a:pt x="8821343" y="1627122"/>
                  <a:pt x="8825498" y="1624979"/>
                  <a:pt x="8825498" y="1630218"/>
                </a:cubicBezTo>
                <a:cubicBezTo>
                  <a:pt x="8825498" y="1635456"/>
                  <a:pt x="8821643" y="1645833"/>
                  <a:pt x="8816932" y="1653277"/>
                </a:cubicBezTo>
                <a:cubicBezTo>
                  <a:pt x="8809631" y="1664811"/>
                  <a:pt x="8804776" y="1664459"/>
                  <a:pt x="8784075" y="1650896"/>
                </a:cubicBezTo>
                <a:cubicBezTo>
                  <a:pt x="8754025" y="1631206"/>
                  <a:pt x="8736382" y="1630751"/>
                  <a:pt x="8721014" y="1649268"/>
                </a:cubicBezTo>
                <a:cubicBezTo>
                  <a:pt x="8711505" y="1660726"/>
                  <a:pt x="8711742" y="1666670"/>
                  <a:pt x="8722211" y="1679285"/>
                </a:cubicBezTo>
                <a:cubicBezTo>
                  <a:pt x="8731716" y="1690737"/>
                  <a:pt x="8734439" y="1718585"/>
                  <a:pt x="8732224" y="1781679"/>
                </a:cubicBezTo>
                <a:cubicBezTo>
                  <a:pt x="8729874" y="1848633"/>
                  <a:pt x="8732516" y="1872675"/>
                  <a:pt x="8743845" y="1887393"/>
                </a:cubicBezTo>
                <a:cubicBezTo>
                  <a:pt x="8751910" y="1897870"/>
                  <a:pt x="8758645" y="1917941"/>
                  <a:pt x="8758811" y="1931994"/>
                </a:cubicBezTo>
                <a:cubicBezTo>
                  <a:pt x="8759194" y="1964298"/>
                  <a:pt x="8792630" y="1978266"/>
                  <a:pt x="8810634" y="1953643"/>
                </a:cubicBezTo>
                <a:cubicBezTo>
                  <a:pt x="8823172" y="1936496"/>
                  <a:pt x="8820102" y="1895651"/>
                  <a:pt x="8805602" y="1886690"/>
                </a:cubicBezTo>
                <a:cubicBezTo>
                  <a:pt x="8800990" y="1883838"/>
                  <a:pt x="8797215" y="1866757"/>
                  <a:pt x="8797215" y="1848730"/>
                </a:cubicBezTo>
                <a:cubicBezTo>
                  <a:pt x="8797215" y="1821051"/>
                  <a:pt x="8800560" y="1815955"/>
                  <a:pt x="8818736" y="1815955"/>
                </a:cubicBezTo>
                <a:cubicBezTo>
                  <a:pt x="8844317" y="1815955"/>
                  <a:pt x="8860095" y="1838426"/>
                  <a:pt x="8869421" y="1888143"/>
                </a:cubicBezTo>
                <a:cubicBezTo>
                  <a:pt x="8873180" y="1908181"/>
                  <a:pt x="8880748" y="1929384"/>
                  <a:pt x="8886238" y="1935261"/>
                </a:cubicBezTo>
                <a:cubicBezTo>
                  <a:pt x="8897697" y="1947528"/>
                  <a:pt x="8942532" y="1941913"/>
                  <a:pt x="8934672" y="1929195"/>
                </a:cubicBezTo>
                <a:cubicBezTo>
                  <a:pt x="8931814" y="1924571"/>
                  <a:pt x="8941508" y="1925188"/>
                  <a:pt x="8956214" y="1930566"/>
                </a:cubicBezTo>
                <a:cubicBezTo>
                  <a:pt x="8970920" y="1935945"/>
                  <a:pt x="8988793" y="1942412"/>
                  <a:pt x="8995931" y="1944938"/>
                </a:cubicBezTo>
                <a:cubicBezTo>
                  <a:pt x="9005700" y="1948395"/>
                  <a:pt x="9006268" y="1952714"/>
                  <a:pt x="8998229" y="1962400"/>
                </a:cubicBezTo>
                <a:cubicBezTo>
                  <a:pt x="8989628" y="1972764"/>
                  <a:pt x="8992201" y="1974381"/>
                  <a:pt x="9011444" y="1970702"/>
                </a:cubicBezTo>
                <a:cubicBezTo>
                  <a:pt x="9030374" y="1967083"/>
                  <a:pt x="9035340" y="1960427"/>
                  <a:pt x="9035340" y="1938670"/>
                </a:cubicBezTo>
                <a:cubicBezTo>
                  <a:pt x="9035340" y="1917885"/>
                  <a:pt x="9039812" y="1911205"/>
                  <a:pt x="9053728" y="1911205"/>
                </a:cubicBezTo>
                <a:cubicBezTo>
                  <a:pt x="9065515" y="1911205"/>
                  <a:pt x="9073207" y="1918862"/>
                  <a:pt x="9075159" y="1932539"/>
                </a:cubicBezTo>
                <a:cubicBezTo>
                  <a:pt x="9076833" y="1944273"/>
                  <a:pt x="9086053" y="1955370"/>
                  <a:pt x="9095648" y="1957199"/>
                </a:cubicBezTo>
                <a:cubicBezTo>
                  <a:pt x="9121448" y="1962119"/>
                  <a:pt x="9146445" y="1930966"/>
                  <a:pt x="9141845" y="1899624"/>
                </a:cubicBezTo>
                <a:cubicBezTo>
                  <a:pt x="9139575" y="1884162"/>
                  <a:pt x="9142376" y="1873105"/>
                  <a:pt x="9148559" y="1873105"/>
                </a:cubicBezTo>
                <a:cubicBezTo>
                  <a:pt x="9154392" y="1873105"/>
                  <a:pt x="9159165" y="1866676"/>
                  <a:pt x="9159165" y="1858818"/>
                </a:cubicBezTo>
                <a:cubicBezTo>
                  <a:pt x="9159165" y="1850128"/>
                  <a:pt x="9168028" y="1844530"/>
                  <a:pt x="9181787" y="1844530"/>
                </a:cubicBezTo>
                <a:cubicBezTo>
                  <a:pt x="9199503" y="1844530"/>
                  <a:pt x="9205700" y="1850984"/>
                  <a:pt x="9210362" y="1874296"/>
                </a:cubicBezTo>
                <a:cubicBezTo>
                  <a:pt x="9213636" y="1890667"/>
                  <a:pt x="9216315" y="1912482"/>
                  <a:pt x="9216315" y="1922775"/>
                </a:cubicBezTo>
                <a:cubicBezTo>
                  <a:pt x="9216315" y="1933068"/>
                  <a:pt x="9224674" y="1948605"/>
                  <a:pt x="9234891" y="1957303"/>
                </a:cubicBezTo>
                <a:cubicBezTo>
                  <a:pt x="9254333" y="1973855"/>
                  <a:pt x="9269716" y="2033520"/>
                  <a:pt x="9282143" y="2140593"/>
                </a:cubicBezTo>
                <a:cubicBezTo>
                  <a:pt x="9286146" y="2175078"/>
                  <a:pt x="9292079" y="2207593"/>
                  <a:pt x="9295327" y="2212850"/>
                </a:cubicBezTo>
                <a:cubicBezTo>
                  <a:pt x="9304744" y="2228087"/>
                  <a:pt x="9338985" y="2221210"/>
                  <a:pt x="9353827" y="2201101"/>
                </a:cubicBezTo>
                <a:cubicBezTo>
                  <a:pt x="9364324" y="2186879"/>
                  <a:pt x="9370044" y="2185242"/>
                  <a:pt x="9378864" y="2193934"/>
                </a:cubicBezTo>
                <a:cubicBezTo>
                  <a:pt x="9396533" y="2211349"/>
                  <a:pt x="9382399" y="2233419"/>
                  <a:pt x="9347732" y="2242546"/>
                </a:cubicBezTo>
                <a:lnTo>
                  <a:pt x="9316327" y="2250814"/>
                </a:lnTo>
                <a:lnTo>
                  <a:pt x="9318123" y="2378470"/>
                </a:lnTo>
                <a:cubicBezTo>
                  <a:pt x="9319249" y="2458486"/>
                  <a:pt x="9323692" y="2507385"/>
                  <a:pt x="9330029" y="2509498"/>
                </a:cubicBezTo>
                <a:cubicBezTo>
                  <a:pt x="9335590" y="2511351"/>
                  <a:pt x="9340158" y="2530727"/>
                  <a:pt x="9340180" y="2552555"/>
                </a:cubicBezTo>
                <a:cubicBezTo>
                  <a:pt x="9340199" y="2576047"/>
                  <a:pt x="9350024" y="2611569"/>
                  <a:pt x="9364246" y="2639602"/>
                </a:cubicBezTo>
                <a:cubicBezTo>
                  <a:pt x="9382071" y="2674738"/>
                  <a:pt x="9389805" y="2708544"/>
                  <a:pt x="9394208" y="2770571"/>
                </a:cubicBezTo>
                <a:cubicBezTo>
                  <a:pt x="9397472" y="2816556"/>
                  <a:pt x="9403981" y="2854180"/>
                  <a:pt x="9408673" y="2854180"/>
                </a:cubicBezTo>
                <a:cubicBezTo>
                  <a:pt x="9418358" y="2854180"/>
                  <a:pt x="9410415" y="2912371"/>
                  <a:pt x="9395313" y="2952055"/>
                </a:cubicBezTo>
                <a:cubicBezTo>
                  <a:pt x="9387363" y="2972945"/>
                  <a:pt x="9388358" y="2981937"/>
                  <a:pt x="9400054" y="2994917"/>
                </a:cubicBezTo>
                <a:cubicBezTo>
                  <a:pt x="9408195" y="3003951"/>
                  <a:pt x="9417797" y="3023130"/>
                  <a:pt x="9421393" y="3037536"/>
                </a:cubicBezTo>
                <a:cubicBezTo>
                  <a:pt x="9424988" y="3051943"/>
                  <a:pt x="9431752" y="3063730"/>
                  <a:pt x="9436422" y="3063730"/>
                </a:cubicBezTo>
                <a:cubicBezTo>
                  <a:pt x="9441093" y="3063730"/>
                  <a:pt x="9444915" y="3071778"/>
                  <a:pt x="9444915" y="3081614"/>
                </a:cubicBezTo>
                <a:cubicBezTo>
                  <a:pt x="9444915" y="3112006"/>
                  <a:pt x="9465998" y="3121440"/>
                  <a:pt x="9490159" y="3101859"/>
                </a:cubicBezTo>
                <a:cubicBezTo>
                  <a:pt x="9501946" y="3092305"/>
                  <a:pt x="9511590" y="3077540"/>
                  <a:pt x="9511590" y="3069048"/>
                </a:cubicBezTo>
                <a:cubicBezTo>
                  <a:pt x="9511590" y="3055077"/>
                  <a:pt x="9536584" y="3037255"/>
                  <a:pt x="9544075" y="3045885"/>
                </a:cubicBezTo>
                <a:cubicBezTo>
                  <a:pt x="9553390" y="3056617"/>
                  <a:pt x="9557578" y="3118199"/>
                  <a:pt x="9549823" y="3130405"/>
                </a:cubicBezTo>
                <a:cubicBezTo>
                  <a:pt x="9542388" y="3142109"/>
                  <a:pt x="9537317" y="3142567"/>
                  <a:pt x="9521782" y="3132941"/>
                </a:cubicBezTo>
                <a:cubicBezTo>
                  <a:pt x="9511352" y="3126477"/>
                  <a:pt x="9495726" y="3123911"/>
                  <a:pt x="9487056" y="3127237"/>
                </a:cubicBezTo>
                <a:cubicBezTo>
                  <a:pt x="9474076" y="3132219"/>
                  <a:pt x="9472506" y="3141012"/>
                  <a:pt x="9478156" y="3177089"/>
                </a:cubicBezTo>
                <a:cubicBezTo>
                  <a:pt x="9481930" y="3201181"/>
                  <a:pt x="9484833" y="3228393"/>
                  <a:pt x="9484608" y="3237561"/>
                </a:cubicBezTo>
                <a:cubicBezTo>
                  <a:pt x="9484383" y="3246729"/>
                  <a:pt x="9488219" y="3254230"/>
                  <a:pt x="9493132" y="3254230"/>
                </a:cubicBezTo>
                <a:cubicBezTo>
                  <a:pt x="9498045" y="3254230"/>
                  <a:pt x="9502065" y="3260660"/>
                  <a:pt x="9502065" y="3268517"/>
                </a:cubicBezTo>
                <a:cubicBezTo>
                  <a:pt x="9502065" y="3276376"/>
                  <a:pt x="9506351" y="3282805"/>
                  <a:pt x="9511590" y="3282805"/>
                </a:cubicBezTo>
                <a:cubicBezTo>
                  <a:pt x="9524596" y="3282805"/>
                  <a:pt x="9523662" y="3324073"/>
                  <a:pt x="9510355" y="3337380"/>
                </a:cubicBezTo>
                <a:cubicBezTo>
                  <a:pt x="9504403" y="3343332"/>
                  <a:pt x="9496954" y="3397035"/>
                  <a:pt x="9493686" y="3457550"/>
                </a:cubicBezTo>
                <a:cubicBezTo>
                  <a:pt x="9488364" y="3556093"/>
                  <a:pt x="9489468" y="3568015"/>
                  <a:pt x="9504795" y="3577581"/>
                </a:cubicBezTo>
                <a:cubicBezTo>
                  <a:pt x="9532272" y="3594730"/>
                  <a:pt x="9542258" y="3632853"/>
                  <a:pt x="9528928" y="3669717"/>
                </a:cubicBezTo>
                <a:cubicBezTo>
                  <a:pt x="9522526" y="3687420"/>
                  <a:pt x="9513863" y="3701905"/>
                  <a:pt x="9509677" y="3701905"/>
                </a:cubicBezTo>
                <a:cubicBezTo>
                  <a:pt x="9498827" y="3701905"/>
                  <a:pt x="9500230" y="3753410"/>
                  <a:pt x="9511384" y="3764564"/>
                </a:cubicBezTo>
                <a:cubicBezTo>
                  <a:pt x="9516509" y="3769690"/>
                  <a:pt x="9522967" y="3839963"/>
                  <a:pt x="9525734" y="3920727"/>
                </a:cubicBezTo>
                <a:cubicBezTo>
                  <a:pt x="9528502" y="4001491"/>
                  <a:pt x="9534690" y="4069996"/>
                  <a:pt x="9539486" y="4072961"/>
                </a:cubicBezTo>
                <a:cubicBezTo>
                  <a:pt x="9544281" y="4075925"/>
                  <a:pt x="9551270" y="4120094"/>
                  <a:pt x="9555015" y="4171115"/>
                </a:cubicBezTo>
                <a:cubicBezTo>
                  <a:pt x="9558760" y="4222136"/>
                  <a:pt x="9565524" y="4263880"/>
                  <a:pt x="9570045" y="4263880"/>
                </a:cubicBezTo>
                <a:cubicBezTo>
                  <a:pt x="9574566" y="4263880"/>
                  <a:pt x="9578265" y="4280812"/>
                  <a:pt x="9578265" y="4301507"/>
                </a:cubicBezTo>
                <a:cubicBezTo>
                  <a:pt x="9578265" y="4326599"/>
                  <a:pt x="9583510" y="4342069"/>
                  <a:pt x="9594011" y="4347946"/>
                </a:cubicBezTo>
                <a:cubicBezTo>
                  <a:pt x="9607561" y="4355528"/>
                  <a:pt x="9608293" y="4362538"/>
                  <a:pt x="9599250" y="4398158"/>
                </a:cubicBezTo>
                <a:cubicBezTo>
                  <a:pt x="9593471" y="4420927"/>
                  <a:pt x="9591784" y="4441821"/>
                  <a:pt x="9595501" y="4444587"/>
                </a:cubicBezTo>
                <a:cubicBezTo>
                  <a:pt x="9599218" y="4447354"/>
                  <a:pt x="9610695" y="4465691"/>
                  <a:pt x="9621003" y="4485336"/>
                </a:cubicBezTo>
                <a:cubicBezTo>
                  <a:pt x="9640678" y="4522831"/>
                  <a:pt x="9652656" y="4528579"/>
                  <a:pt x="9671610" y="4509625"/>
                </a:cubicBezTo>
                <a:cubicBezTo>
                  <a:pt x="9684793" y="4496442"/>
                  <a:pt x="9687035" y="4463905"/>
                  <a:pt x="9674761" y="4463905"/>
                </a:cubicBezTo>
                <a:cubicBezTo>
                  <a:pt x="9670207" y="4463905"/>
                  <a:pt x="9664070" y="4449037"/>
                  <a:pt x="9661121" y="4430864"/>
                </a:cubicBezTo>
                <a:cubicBezTo>
                  <a:pt x="9658171" y="4412691"/>
                  <a:pt x="9646840" y="4388250"/>
                  <a:pt x="9635940" y="4376550"/>
                </a:cubicBezTo>
                <a:lnTo>
                  <a:pt x="9616122" y="4355277"/>
                </a:lnTo>
                <a:lnTo>
                  <a:pt x="9642436" y="4333734"/>
                </a:lnTo>
                <a:cubicBezTo>
                  <a:pt x="9672690" y="4308967"/>
                  <a:pt x="9704268" y="4305464"/>
                  <a:pt x="9720540" y="4325071"/>
                </a:cubicBezTo>
                <a:cubicBezTo>
                  <a:pt x="9734098" y="4341406"/>
                  <a:pt x="9724361" y="4404894"/>
                  <a:pt x="9705390" y="4423865"/>
                </a:cubicBezTo>
                <a:cubicBezTo>
                  <a:pt x="9691465" y="4437791"/>
                  <a:pt x="9687973" y="4463905"/>
                  <a:pt x="9700036" y="4463905"/>
                </a:cubicBezTo>
                <a:cubicBezTo>
                  <a:pt x="9704145" y="4463905"/>
                  <a:pt x="9715270" y="4477046"/>
                  <a:pt x="9724758" y="4493107"/>
                </a:cubicBezTo>
                <a:cubicBezTo>
                  <a:pt x="9740581" y="4519895"/>
                  <a:pt x="9740752" y="4523697"/>
                  <a:pt x="9726811" y="4539101"/>
                </a:cubicBezTo>
                <a:cubicBezTo>
                  <a:pt x="9710653" y="4556956"/>
                  <a:pt x="9707062" y="4580002"/>
                  <a:pt x="9718635" y="4591576"/>
                </a:cubicBezTo>
                <a:cubicBezTo>
                  <a:pt x="9722496" y="4595437"/>
                  <a:pt x="9730767" y="4628930"/>
                  <a:pt x="9737013" y="4666005"/>
                </a:cubicBezTo>
                <a:cubicBezTo>
                  <a:pt x="9743261" y="4703079"/>
                  <a:pt x="9752803" y="4736152"/>
                  <a:pt x="9758219" y="4739499"/>
                </a:cubicBezTo>
                <a:cubicBezTo>
                  <a:pt x="9763642" y="4742851"/>
                  <a:pt x="9768918" y="4786081"/>
                  <a:pt x="9769963" y="4835726"/>
                </a:cubicBezTo>
                <a:cubicBezTo>
                  <a:pt x="9771519" y="4909648"/>
                  <a:pt x="9775177" y="4929584"/>
                  <a:pt x="9790291" y="4946519"/>
                </a:cubicBezTo>
                <a:cubicBezTo>
                  <a:pt x="9804104" y="4961997"/>
                  <a:pt x="9807106" y="4974526"/>
                  <a:pt x="9802274" y="4996526"/>
                </a:cubicBezTo>
                <a:cubicBezTo>
                  <a:pt x="9794273" y="5032952"/>
                  <a:pt x="9773024" y="5034722"/>
                  <a:pt x="9764328" y="4999686"/>
                </a:cubicBezTo>
                <a:cubicBezTo>
                  <a:pt x="9756992" y="4970125"/>
                  <a:pt x="9723752" y="4930630"/>
                  <a:pt x="9706211" y="4930630"/>
                </a:cubicBezTo>
                <a:cubicBezTo>
                  <a:pt x="9691647" y="4930630"/>
                  <a:pt x="9683040" y="4952400"/>
                  <a:pt x="9683040" y="4989240"/>
                </a:cubicBezTo>
                <a:cubicBezTo>
                  <a:pt x="9683040" y="5004902"/>
                  <a:pt x="9676465" y="5024291"/>
                  <a:pt x="9668430" y="5032327"/>
                </a:cubicBezTo>
                <a:cubicBezTo>
                  <a:pt x="9660078" y="5040678"/>
                  <a:pt x="9656261" y="5054635"/>
                  <a:pt x="9659521" y="5064905"/>
                </a:cubicBezTo>
                <a:cubicBezTo>
                  <a:pt x="9664412" y="5080316"/>
                  <a:pt x="9662086" y="5081720"/>
                  <a:pt x="9643176" y="5074775"/>
                </a:cubicBezTo>
                <a:cubicBezTo>
                  <a:pt x="9625393" y="5068244"/>
                  <a:pt x="9620206" y="5057785"/>
                  <a:pt x="9616365" y="5020718"/>
                </a:cubicBezTo>
                <a:cubicBezTo>
                  <a:pt x="9612239" y="4980911"/>
                  <a:pt x="9608246" y="4973868"/>
                  <a:pt x="9586532" y="4968106"/>
                </a:cubicBezTo>
                <a:cubicBezTo>
                  <a:pt x="9572744" y="4964447"/>
                  <a:pt x="9556422" y="4964569"/>
                  <a:pt x="9550261" y="4968377"/>
                </a:cubicBezTo>
                <a:cubicBezTo>
                  <a:pt x="9536557" y="4976846"/>
                  <a:pt x="9545982" y="5020471"/>
                  <a:pt x="9564912" y="5036181"/>
                </a:cubicBezTo>
                <a:cubicBezTo>
                  <a:pt x="9580294" y="5048947"/>
                  <a:pt x="9583652" y="5140180"/>
                  <a:pt x="9568740" y="5140180"/>
                </a:cubicBezTo>
                <a:cubicBezTo>
                  <a:pt x="9563501" y="5140180"/>
                  <a:pt x="9559215" y="5157325"/>
                  <a:pt x="9559215" y="5178280"/>
                </a:cubicBezTo>
                <a:cubicBezTo>
                  <a:pt x="9559215" y="5199235"/>
                  <a:pt x="9563501" y="5216380"/>
                  <a:pt x="9568740" y="5216380"/>
                </a:cubicBezTo>
                <a:cubicBezTo>
                  <a:pt x="9573978" y="5216380"/>
                  <a:pt x="9578265" y="5226853"/>
                  <a:pt x="9578265" y="5239653"/>
                </a:cubicBezTo>
                <a:cubicBezTo>
                  <a:pt x="9578265" y="5252452"/>
                  <a:pt x="9587120" y="5269127"/>
                  <a:pt x="9597943" y="5276708"/>
                </a:cubicBezTo>
                <a:cubicBezTo>
                  <a:pt x="9613979" y="5287940"/>
                  <a:pt x="9616464" y="5296651"/>
                  <a:pt x="9611374" y="5323782"/>
                </a:cubicBezTo>
                <a:cubicBezTo>
                  <a:pt x="9607480" y="5344544"/>
                  <a:pt x="9609146" y="5359556"/>
                  <a:pt x="9615802" y="5363669"/>
                </a:cubicBezTo>
                <a:cubicBezTo>
                  <a:pt x="9622394" y="5367744"/>
                  <a:pt x="9624137" y="5382726"/>
                  <a:pt x="9620359" y="5402860"/>
                </a:cubicBezTo>
                <a:cubicBezTo>
                  <a:pt x="9615580" y="5428338"/>
                  <a:pt x="9617401" y="5435455"/>
                  <a:pt x="9628701" y="5435455"/>
                </a:cubicBezTo>
                <a:cubicBezTo>
                  <a:pt x="9638466" y="5435455"/>
                  <a:pt x="9641541" y="5441635"/>
                  <a:pt x="9638174" y="5454505"/>
                </a:cubicBezTo>
                <a:cubicBezTo>
                  <a:pt x="9635435" y="5464982"/>
                  <a:pt x="9627129" y="5473555"/>
                  <a:pt x="9619717" y="5473555"/>
                </a:cubicBezTo>
                <a:cubicBezTo>
                  <a:pt x="9612306" y="5473555"/>
                  <a:pt x="9603775" y="5479984"/>
                  <a:pt x="9600759" y="5487843"/>
                </a:cubicBezTo>
                <a:cubicBezTo>
                  <a:pt x="9597743" y="5495701"/>
                  <a:pt x="9587163" y="5502130"/>
                  <a:pt x="9577246" y="5502130"/>
                </a:cubicBezTo>
                <a:cubicBezTo>
                  <a:pt x="9562958" y="5502130"/>
                  <a:pt x="9559215" y="5495146"/>
                  <a:pt x="9559215" y="5468494"/>
                </a:cubicBezTo>
                <a:cubicBezTo>
                  <a:pt x="9559215" y="5447381"/>
                  <a:pt x="9564534" y="5432816"/>
                  <a:pt x="9573502" y="5429375"/>
                </a:cubicBezTo>
                <a:cubicBezTo>
                  <a:pt x="9581361" y="5426359"/>
                  <a:pt x="9587790" y="5413785"/>
                  <a:pt x="9587790" y="5401433"/>
                </a:cubicBezTo>
                <a:cubicBezTo>
                  <a:pt x="9587790" y="5377744"/>
                  <a:pt x="9563535" y="5359255"/>
                  <a:pt x="9532456" y="5359255"/>
                </a:cubicBezTo>
                <a:cubicBezTo>
                  <a:pt x="9511305" y="5359255"/>
                  <a:pt x="9496611" y="5310159"/>
                  <a:pt x="9510393" y="5285532"/>
                </a:cubicBezTo>
                <a:cubicBezTo>
                  <a:pt x="9515784" y="5275898"/>
                  <a:pt x="9513396" y="5264733"/>
                  <a:pt x="9503462" y="5253131"/>
                </a:cubicBezTo>
                <a:cubicBezTo>
                  <a:pt x="9484664" y="5231176"/>
                  <a:pt x="9465979" y="5230654"/>
                  <a:pt x="9443008" y="5251443"/>
                </a:cubicBezTo>
                <a:cubicBezTo>
                  <a:pt x="9426339" y="5266529"/>
                  <a:pt x="9424471" y="5266253"/>
                  <a:pt x="9410762" y="5246681"/>
                </a:cubicBezTo>
                <a:cubicBezTo>
                  <a:pt x="9392880" y="5221150"/>
                  <a:pt x="9372535" y="5220020"/>
                  <a:pt x="9359782" y="5243849"/>
                </a:cubicBezTo>
                <a:cubicBezTo>
                  <a:pt x="9352478" y="5257496"/>
                  <a:pt x="9355809" y="5272889"/>
                  <a:pt x="9373695" y="5308143"/>
                </a:cubicBezTo>
                <a:cubicBezTo>
                  <a:pt x="9386628" y="5333635"/>
                  <a:pt x="9397228" y="5363884"/>
                  <a:pt x="9397250" y="5375362"/>
                </a:cubicBezTo>
                <a:cubicBezTo>
                  <a:pt x="9397269" y="5386839"/>
                  <a:pt x="9401646" y="5398923"/>
                  <a:pt x="9406970" y="5402214"/>
                </a:cubicBezTo>
                <a:cubicBezTo>
                  <a:pt x="9423332" y="5412326"/>
                  <a:pt x="9407159" y="5425930"/>
                  <a:pt x="9378773" y="5425930"/>
                </a:cubicBezTo>
                <a:cubicBezTo>
                  <a:pt x="9348307" y="5425930"/>
                  <a:pt x="9319441" y="5391580"/>
                  <a:pt x="9311565" y="5345954"/>
                </a:cubicBezTo>
                <a:cubicBezTo>
                  <a:pt x="9306261" y="5315228"/>
                  <a:pt x="9274083" y="5288912"/>
                  <a:pt x="9266684" y="5309249"/>
                </a:cubicBezTo>
                <a:cubicBezTo>
                  <a:pt x="9258193" y="5332587"/>
                  <a:pt x="9235365" y="5321723"/>
                  <a:pt x="9235365" y="5294344"/>
                </a:cubicBezTo>
                <a:cubicBezTo>
                  <a:pt x="9235365" y="5273081"/>
                  <a:pt x="9228466" y="5264243"/>
                  <a:pt x="9202027" y="5251636"/>
                </a:cubicBezTo>
                <a:cubicBezTo>
                  <a:pt x="9183692" y="5242892"/>
                  <a:pt x="9168690" y="5229641"/>
                  <a:pt x="9168690" y="5222188"/>
                </a:cubicBezTo>
                <a:cubicBezTo>
                  <a:pt x="9168690" y="5213316"/>
                  <a:pt x="9162096" y="5210362"/>
                  <a:pt x="9149589" y="5213633"/>
                </a:cubicBezTo>
                <a:cubicBezTo>
                  <a:pt x="9139083" y="5216381"/>
                  <a:pt x="9124082" y="5213312"/>
                  <a:pt x="9116252" y="5206813"/>
                </a:cubicBezTo>
                <a:cubicBezTo>
                  <a:pt x="9104165" y="5196782"/>
                  <a:pt x="9102015" y="5199250"/>
                  <a:pt x="9102015" y="5223151"/>
                </a:cubicBezTo>
                <a:cubicBezTo>
                  <a:pt x="9102015" y="5260674"/>
                  <a:pt x="9094749" y="5265925"/>
                  <a:pt x="9067516" y="5248081"/>
                </a:cubicBezTo>
                <a:cubicBezTo>
                  <a:pt x="9049208" y="5236085"/>
                  <a:pt x="9037179" y="5235064"/>
                  <a:pt x="9006347" y="5242890"/>
                </a:cubicBezTo>
                <a:cubicBezTo>
                  <a:pt x="8969569" y="5252225"/>
                  <a:pt x="8968239" y="5251779"/>
                  <a:pt x="8974453" y="5232199"/>
                </a:cubicBezTo>
                <a:cubicBezTo>
                  <a:pt x="8980197" y="5214100"/>
                  <a:pt x="8979150" y="5213251"/>
                  <a:pt x="8965277" y="5224765"/>
                </a:cubicBezTo>
                <a:cubicBezTo>
                  <a:pt x="8948025" y="5239082"/>
                  <a:pt x="8944128" y="5264005"/>
                  <a:pt x="8959140" y="5264005"/>
                </a:cubicBezTo>
                <a:cubicBezTo>
                  <a:pt x="8973673" y="5264005"/>
                  <a:pt x="8970483" y="5308451"/>
                  <a:pt x="8954827" y="5324107"/>
                </a:cubicBezTo>
                <a:cubicBezTo>
                  <a:pt x="8938547" y="5340387"/>
                  <a:pt x="8942079" y="5416858"/>
                  <a:pt x="8963258" y="5506643"/>
                </a:cubicBezTo>
                <a:cubicBezTo>
                  <a:pt x="8970640" y="5537938"/>
                  <a:pt x="8974633" y="5566854"/>
                  <a:pt x="8972132" y="5570901"/>
                </a:cubicBezTo>
                <a:cubicBezTo>
                  <a:pt x="8969630" y="5574949"/>
                  <a:pt x="8954924" y="5571714"/>
                  <a:pt x="8939451" y="5563712"/>
                </a:cubicBezTo>
                <a:cubicBezTo>
                  <a:pt x="8918223" y="5552735"/>
                  <a:pt x="8911926" y="5552159"/>
                  <a:pt x="8913798" y="5561366"/>
                </a:cubicBezTo>
                <a:cubicBezTo>
                  <a:pt x="8915162" y="5568077"/>
                  <a:pt x="8908777" y="5572972"/>
                  <a:pt x="8899609" y="5572245"/>
                </a:cubicBezTo>
                <a:cubicBezTo>
                  <a:pt x="8880597" y="5570736"/>
                  <a:pt x="8876924" y="5584262"/>
                  <a:pt x="8894734" y="5590199"/>
                </a:cubicBezTo>
                <a:cubicBezTo>
                  <a:pt x="8904051" y="5593305"/>
                  <a:pt x="8904094" y="5599474"/>
                  <a:pt x="8894938" y="5619568"/>
                </a:cubicBezTo>
                <a:cubicBezTo>
                  <a:pt x="8879565" y="5653309"/>
                  <a:pt x="8863890" y="5651894"/>
                  <a:pt x="8863890" y="5616766"/>
                </a:cubicBezTo>
                <a:cubicBezTo>
                  <a:pt x="8863890" y="5598144"/>
                  <a:pt x="8857311" y="5585004"/>
                  <a:pt x="8844573" y="5578188"/>
                </a:cubicBezTo>
                <a:cubicBezTo>
                  <a:pt x="8833949" y="5572501"/>
                  <a:pt x="8827772" y="5563778"/>
                  <a:pt x="8830848" y="5558802"/>
                </a:cubicBezTo>
                <a:cubicBezTo>
                  <a:pt x="8833923" y="5553826"/>
                  <a:pt x="8832946" y="5549755"/>
                  <a:pt x="8828677" y="5549755"/>
                </a:cubicBezTo>
                <a:cubicBezTo>
                  <a:pt x="8824408" y="5549755"/>
                  <a:pt x="8814856" y="5536067"/>
                  <a:pt x="8807451" y="5519337"/>
                </a:cubicBezTo>
                <a:cubicBezTo>
                  <a:pt x="8797515" y="5496890"/>
                  <a:pt x="8796905" y="5487946"/>
                  <a:pt x="8805126" y="5485206"/>
                </a:cubicBezTo>
                <a:cubicBezTo>
                  <a:pt x="8823307" y="5479145"/>
                  <a:pt x="8817948" y="5459076"/>
                  <a:pt x="8790306" y="5429703"/>
                </a:cubicBezTo>
                <a:cubicBezTo>
                  <a:pt x="8776029" y="5414531"/>
                  <a:pt x="8765448" y="5398501"/>
                  <a:pt x="8766792" y="5394081"/>
                </a:cubicBezTo>
                <a:cubicBezTo>
                  <a:pt x="8768136" y="5389661"/>
                  <a:pt x="8763784" y="5387861"/>
                  <a:pt x="8757122" y="5390082"/>
                </a:cubicBezTo>
                <a:cubicBezTo>
                  <a:pt x="8750460" y="5392303"/>
                  <a:pt x="8740295" y="5410921"/>
                  <a:pt x="8734534" y="5431456"/>
                </a:cubicBezTo>
                <a:cubicBezTo>
                  <a:pt x="8728772" y="5451991"/>
                  <a:pt x="8718654" y="5468793"/>
                  <a:pt x="8712050" y="5468793"/>
                </a:cubicBezTo>
                <a:cubicBezTo>
                  <a:pt x="8699809" y="5468793"/>
                  <a:pt x="8680311" y="5418777"/>
                  <a:pt x="8669592" y="5359880"/>
                </a:cubicBezTo>
                <a:cubicBezTo>
                  <a:pt x="8666318" y="5341888"/>
                  <a:pt x="8656596" y="5319385"/>
                  <a:pt x="8647988" y="5309874"/>
                </a:cubicBezTo>
                <a:cubicBezTo>
                  <a:pt x="8629026" y="5288921"/>
                  <a:pt x="8589155" y="5287137"/>
                  <a:pt x="8581571" y="5306902"/>
                </a:cubicBezTo>
                <a:cubicBezTo>
                  <a:pt x="8575128" y="5323692"/>
                  <a:pt x="8611941" y="5406880"/>
                  <a:pt x="8625814" y="5406880"/>
                </a:cubicBezTo>
                <a:cubicBezTo>
                  <a:pt x="8631025" y="5406880"/>
                  <a:pt x="8635290" y="5416937"/>
                  <a:pt x="8635290" y="5429229"/>
                </a:cubicBezTo>
                <a:cubicBezTo>
                  <a:pt x="8635290" y="5453360"/>
                  <a:pt x="8661109" y="5511655"/>
                  <a:pt x="8671796" y="5511655"/>
                </a:cubicBezTo>
                <a:cubicBezTo>
                  <a:pt x="8689130" y="5511655"/>
                  <a:pt x="8702944" y="5553873"/>
                  <a:pt x="8697041" y="5588809"/>
                </a:cubicBezTo>
                <a:cubicBezTo>
                  <a:pt x="8690618" y="5626829"/>
                  <a:pt x="8673390" y="5640578"/>
                  <a:pt x="8673390" y="5607684"/>
                </a:cubicBezTo>
                <a:cubicBezTo>
                  <a:pt x="8673390" y="5574959"/>
                  <a:pt x="8662261" y="5559280"/>
                  <a:pt x="8639033" y="5559280"/>
                </a:cubicBezTo>
                <a:cubicBezTo>
                  <a:pt x="8626497" y="5559280"/>
                  <a:pt x="8616240" y="5555076"/>
                  <a:pt x="8616240" y="5549936"/>
                </a:cubicBezTo>
                <a:cubicBezTo>
                  <a:pt x="8616240" y="5544798"/>
                  <a:pt x="8606093" y="5538047"/>
                  <a:pt x="8593690" y="5534933"/>
                </a:cubicBezTo>
                <a:cubicBezTo>
                  <a:pt x="8577617" y="5530899"/>
                  <a:pt x="8563885" y="5535998"/>
                  <a:pt x="8545877" y="5552687"/>
                </a:cubicBezTo>
                <a:cubicBezTo>
                  <a:pt x="8523118" y="5573780"/>
                  <a:pt x="8521722" y="5578808"/>
                  <a:pt x="8531790" y="5603409"/>
                </a:cubicBezTo>
                <a:cubicBezTo>
                  <a:pt x="8537938" y="5618429"/>
                  <a:pt x="8544237" y="5635004"/>
                  <a:pt x="8545788" y="5640243"/>
                </a:cubicBezTo>
                <a:cubicBezTo>
                  <a:pt x="8547339" y="5645481"/>
                  <a:pt x="8551467" y="5659412"/>
                  <a:pt x="8554960" y="5671199"/>
                </a:cubicBezTo>
                <a:cubicBezTo>
                  <a:pt x="8560059" y="5688405"/>
                  <a:pt x="8557550" y="5692630"/>
                  <a:pt x="8542232" y="5692630"/>
                </a:cubicBezTo>
                <a:cubicBezTo>
                  <a:pt x="8526885" y="5692630"/>
                  <a:pt x="8521879" y="5684135"/>
                  <a:pt x="8516639" y="5649193"/>
                </a:cubicBezTo>
                <a:cubicBezTo>
                  <a:pt x="8510997" y="5611567"/>
                  <a:pt x="8507348" y="5606151"/>
                  <a:pt x="8489364" y="5608712"/>
                </a:cubicBezTo>
                <a:cubicBezTo>
                  <a:pt x="8476063" y="5610605"/>
                  <a:pt x="8467481" y="5619579"/>
                  <a:pt x="8465482" y="5633681"/>
                </a:cubicBezTo>
                <a:cubicBezTo>
                  <a:pt x="8463767" y="5645789"/>
                  <a:pt x="8456296" y="5658023"/>
                  <a:pt x="8448881" y="5660868"/>
                </a:cubicBezTo>
                <a:cubicBezTo>
                  <a:pt x="8439980" y="5664284"/>
                  <a:pt x="8437346" y="5673793"/>
                  <a:pt x="8441128" y="5688861"/>
                </a:cubicBezTo>
                <a:cubicBezTo>
                  <a:pt x="8446966" y="5712121"/>
                  <a:pt x="8430670" y="5721956"/>
                  <a:pt x="8423043" y="5699774"/>
                </a:cubicBezTo>
                <a:cubicBezTo>
                  <a:pt x="8420791" y="5693225"/>
                  <a:pt x="8419954" y="5694297"/>
                  <a:pt x="8421183" y="5702155"/>
                </a:cubicBezTo>
                <a:cubicBezTo>
                  <a:pt x="8426147" y="5733897"/>
                  <a:pt x="8431186" y="5745662"/>
                  <a:pt x="8445659" y="5759305"/>
                </a:cubicBezTo>
                <a:cubicBezTo>
                  <a:pt x="8461003" y="5773768"/>
                  <a:pt x="8478340" y="5873605"/>
                  <a:pt x="8465508" y="5873605"/>
                </a:cubicBezTo>
                <a:cubicBezTo>
                  <a:pt x="8448992" y="5873605"/>
                  <a:pt x="8426618" y="5833577"/>
                  <a:pt x="8420562" y="5793193"/>
                </a:cubicBezTo>
                <a:cubicBezTo>
                  <a:pt x="8416958" y="5769157"/>
                  <a:pt x="8408824" y="5746343"/>
                  <a:pt x="8402487" y="5742492"/>
                </a:cubicBezTo>
                <a:cubicBezTo>
                  <a:pt x="8396150" y="5738642"/>
                  <a:pt x="8388172" y="5727895"/>
                  <a:pt x="8384756" y="5718608"/>
                </a:cubicBezTo>
                <a:cubicBezTo>
                  <a:pt x="8370703" y="5680391"/>
                  <a:pt x="8314059" y="5693966"/>
                  <a:pt x="8326325" y="5732611"/>
                </a:cubicBezTo>
                <a:cubicBezTo>
                  <a:pt x="8330271" y="5745047"/>
                  <a:pt x="8324120" y="5758262"/>
                  <a:pt x="8306999" y="5774129"/>
                </a:cubicBezTo>
                <a:cubicBezTo>
                  <a:pt x="8275152" y="5803644"/>
                  <a:pt x="8267376" y="5803367"/>
                  <a:pt x="8259615" y="5772442"/>
                </a:cubicBezTo>
                <a:cubicBezTo>
                  <a:pt x="8252384" y="5743631"/>
                  <a:pt x="8232654" y="5721217"/>
                  <a:pt x="8214489" y="5721178"/>
                </a:cubicBezTo>
                <a:cubicBezTo>
                  <a:pt x="8199768" y="5721149"/>
                  <a:pt x="8162499" y="5667857"/>
                  <a:pt x="8166619" y="5652733"/>
                </a:cubicBezTo>
                <a:cubicBezTo>
                  <a:pt x="8169511" y="5642115"/>
                  <a:pt x="8105495" y="5578330"/>
                  <a:pt x="8091947" y="5578330"/>
                </a:cubicBezTo>
                <a:cubicBezTo>
                  <a:pt x="8087795" y="5578330"/>
                  <a:pt x="8077618" y="5580932"/>
                  <a:pt x="8069332" y="5584112"/>
                </a:cubicBezTo>
                <a:cubicBezTo>
                  <a:pt x="8052875" y="5590427"/>
                  <a:pt x="8048417" y="5616430"/>
                  <a:pt x="8063790" y="5616430"/>
                </a:cubicBezTo>
                <a:cubicBezTo>
                  <a:pt x="8069029" y="5616430"/>
                  <a:pt x="8073315" y="5629289"/>
                  <a:pt x="8073315" y="5645005"/>
                </a:cubicBezTo>
                <a:cubicBezTo>
                  <a:pt x="8073315" y="5660722"/>
                  <a:pt x="8077601" y="5673580"/>
                  <a:pt x="8082840" y="5673580"/>
                </a:cubicBezTo>
                <a:cubicBezTo>
                  <a:pt x="8088079" y="5673580"/>
                  <a:pt x="8092365" y="5680263"/>
                  <a:pt x="8092365" y="5688430"/>
                </a:cubicBezTo>
                <a:cubicBezTo>
                  <a:pt x="8092365" y="5696597"/>
                  <a:pt x="8096664" y="5700623"/>
                  <a:pt x="8101919" y="5697375"/>
                </a:cubicBezTo>
                <a:cubicBezTo>
                  <a:pt x="8107626" y="5693847"/>
                  <a:pt x="8109828" y="5700332"/>
                  <a:pt x="8107389" y="5713482"/>
                </a:cubicBezTo>
                <a:cubicBezTo>
                  <a:pt x="8105143" y="5725587"/>
                  <a:pt x="8102987" y="5740850"/>
                  <a:pt x="8102598" y="5747399"/>
                </a:cubicBezTo>
                <a:cubicBezTo>
                  <a:pt x="8102209" y="5753947"/>
                  <a:pt x="8094746" y="5759305"/>
                  <a:pt x="8086015" y="5759305"/>
                </a:cubicBezTo>
                <a:cubicBezTo>
                  <a:pt x="8077284" y="5759305"/>
                  <a:pt x="8073013" y="5762178"/>
                  <a:pt x="8076524" y="5765688"/>
                </a:cubicBezTo>
                <a:cubicBezTo>
                  <a:pt x="8080034" y="5769199"/>
                  <a:pt x="8076410" y="5781987"/>
                  <a:pt x="8068470" y="5794105"/>
                </a:cubicBezTo>
                <a:cubicBezTo>
                  <a:pt x="8060530" y="5806224"/>
                  <a:pt x="8050744" y="5831969"/>
                  <a:pt x="8046724" y="5851316"/>
                </a:cubicBezTo>
                <a:cubicBezTo>
                  <a:pt x="8037792" y="5894308"/>
                  <a:pt x="8019518" y="5902713"/>
                  <a:pt x="8006934" y="5869617"/>
                </a:cubicBezTo>
                <a:cubicBezTo>
                  <a:pt x="8001793" y="5856095"/>
                  <a:pt x="7993694" y="5845030"/>
                  <a:pt x="7988935" y="5845030"/>
                </a:cubicBezTo>
                <a:cubicBezTo>
                  <a:pt x="7984177" y="5845030"/>
                  <a:pt x="7977301" y="5817170"/>
                  <a:pt x="7973654" y="5783118"/>
                </a:cubicBezTo>
                <a:cubicBezTo>
                  <a:pt x="7970007" y="5749066"/>
                  <a:pt x="7963079" y="5721205"/>
                  <a:pt x="7958257" y="5721205"/>
                </a:cubicBezTo>
                <a:cubicBezTo>
                  <a:pt x="7953435" y="5721205"/>
                  <a:pt x="7949490" y="5709094"/>
                  <a:pt x="7949490" y="5694290"/>
                </a:cubicBezTo>
                <a:cubicBezTo>
                  <a:pt x="7949490" y="5678473"/>
                  <a:pt x="7940401" y="5658837"/>
                  <a:pt x="7927445" y="5646665"/>
                </a:cubicBezTo>
                <a:cubicBezTo>
                  <a:pt x="7904703" y="5625301"/>
                  <a:pt x="7886712" y="5618669"/>
                  <a:pt x="7897103" y="5635480"/>
                </a:cubicBezTo>
                <a:cubicBezTo>
                  <a:pt x="7900340" y="5640719"/>
                  <a:pt x="7898450" y="5645005"/>
                  <a:pt x="7892902" y="5645005"/>
                </a:cubicBezTo>
                <a:cubicBezTo>
                  <a:pt x="7887354" y="5645005"/>
                  <a:pt x="7882815" y="5639800"/>
                  <a:pt x="7882815" y="5633439"/>
                </a:cubicBezTo>
                <a:cubicBezTo>
                  <a:pt x="7882815" y="5625518"/>
                  <a:pt x="7878364" y="5626325"/>
                  <a:pt x="7868690" y="5635998"/>
                </a:cubicBezTo>
                <a:cubicBezTo>
                  <a:pt x="7848948" y="5655740"/>
                  <a:pt x="7845082" y="5827282"/>
                  <a:pt x="7863869" y="5849918"/>
                </a:cubicBezTo>
                <a:cubicBezTo>
                  <a:pt x="7871102" y="5858633"/>
                  <a:pt x="7884772" y="5887888"/>
                  <a:pt x="7894249" y="5914928"/>
                </a:cubicBezTo>
                <a:cubicBezTo>
                  <a:pt x="7903724" y="5941969"/>
                  <a:pt x="7917887" y="5968852"/>
                  <a:pt x="7925721" y="5974668"/>
                </a:cubicBezTo>
                <a:cubicBezTo>
                  <a:pt x="7933556" y="5980484"/>
                  <a:pt x="7939965" y="5991646"/>
                  <a:pt x="7939965" y="5999471"/>
                </a:cubicBezTo>
                <a:cubicBezTo>
                  <a:pt x="7939965" y="6007296"/>
                  <a:pt x="7951025" y="6025633"/>
                  <a:pt x="7964544" y="6040219"/>
                </a:cubicBezTo>
                <a:cubicBezTo>
                  <a:pt x="7982053" y="6059112"/>
                  <a:pt x="7987292" y="6072526"/>
                  <a:pt x="7982759" y="6086854"/>
                </a:cubicBezTo>
                <a:cubicBezTo>
                  <a:pt x="7969448" y="6128923"/>
                  <a:pt x="7973123" y="6144329"/>
                  <a:pt x="7999542" y="6157190"/>
                </a:cubicBezTo>
                <a:cubicBezTo>
                  <a:pt x="8021348" y="6167806"/>
                  <a:pt x="8024734" y="6174134"/>
                  <a:pt x="8019584" y="6194655"/>
                </a:cubicBezTo>
                <a:cubicBezTo>
                  <a:pt x="8014692" y="6214147"/>
                  <a:pt x="8016187" y="6217700"/>
                  <a:pt x="8026682" y="6211526"/>
                </a:cubicBezTo>
                <a:cubicBezTo>
                  <a:pt x="8035088" y="6206581"/>
                  <a:pt x="8034120" y="6210437"/>
                  <a:pt x="8024049" y="6222012"/>
                </a:cubicBezTo>
                <a:cubicBezTo>
                  <a:pt x="8010484" y="6237602"/>
                  <a:pt x="8009663" y="6247029"/>
                  <a:pt x="8018511" y="6285561"/>
                </a:cubicBezTo>
                <a:cubicBezTo>
                  <a:pt x="8024224" y="6310445"/>
                  <a:pt x="8032463" y="6330805"/>
                  <a:pt x="8036820" y="6330805"/>
                </a:cubicBezTo>
                <a:cubicBezTo>
                  <a:pt x="8045829" y="6330805"/>
                  <a:pt x="8047732" y="6381788"/>
                  <a:pt x="8039046" y="6390474"/>
                </a:cubicBezTo>
                <a:cubicBezTo>
                  <a:pt x="8030809" y="6398711"/>
                  <a:pt x="8005835" y="6387438"/>
                  <a:pt x="8011613" y="6378090"/>
                </a:cubicBezTo>
                <a:cubicBezTo>
                  <a:pt x="8014287" y="6373762"/>
                  <a:pt x="8012119" y="6367529"/>
                  <a:pt x="8006795" y="6364239"/>
                </a:cubicBezTo>
                <a:cubicBezTo>
                  <a:pt x="8001471" y="6360948"/>
                  <a:pt x="7997115" y="6350461"/>
                  <a:pt x="7997115" y="6340934"/>
                </a:cubicBezTo>
                <a:cubicBezTo>
                  <a:pt x="7997115" y="6331407"/>
                  <a:pt x="7990686" y="6318277"/>
                  <a:pt x="7982828" y="6311755"/>
                </a:cubicBezTo>
                <a:cubicBezTo>
                  <a:pt x="7974969" y="6305233"/>
                  <a:pt x="7968540" y="6287564"/>
                  <a:pt x="7968540" y="6272489"/>
                </a:cubicBezTo>
                <a:cubicBezTo>
                  <a:pt x="7968540" y="6257414"/>
                  <a:pt x="7964254" y="6245080"/>
                  <a:pt x="7959015" y="6245080"/>
                </a:cubicBezTo>
                <a:cubicBezTo>
                  <a:pt x="7953776" y="6245080"/>
                  <a:pt x="7949490" y="6232747"/>
                  <a:pt x="7949490" y="6217671"/>
                </a:cubicBezTo>
                <a:cubicBezTo>
                  <a:pt x="7949490" y="6202597"/>
                  <a:pt x="7943495" y="6185287"/>
                  <a:pt x="7936168" y="6179207"/>
                </a:cubicBezTo>
                <a:cubicBezTo>
                  <a:pt x="7924394" y="6169435"/>
                  <a:pt x="7912628" y="6119389"/>
                  <a:pt x="7910813" y="6071368"/>
                </a:cubicBezTo>
                <a:cubicBezTo>
                  <a:pt x="7910470" y="6062266"/>
                  <a:pt x="7901421" y="6048678"/>
                  <a:pt x="7890706" y="6041173"/>
                </a:cubicBezTo>
                <a:cubicBezTo>
                  <a:pt x="7879992" y="6033668"/>
                  <a:pt x="7873859" y="6023265"/>
                  <a:pt x="7877079" y="6018055"/>
                </a:cubicBezTo>
                <a:cubicBezTo>
                  <a:pt x="7880299" y="6012845"/>
                  <a:pt x="7878884" y="6007145"/>
                  <a:pt x="7873935" y="6005388"/>
                </a:cubicBezTo>
                <a:cubicBezTo>
                  <a:pt x="7868985" y="6003630"/>
                  <a:pt x="7863492" y="5991477"/>
                  <a:pt x="7861728" y="5978380"/>
                </a:cubicBezTo>
                <a:cubicBezTo>
                  <a:pt x="7857193" y="5944718"/>
                  <a:pt x="7846456" y="5930755"/>
                  <a:pt x="7825103" y="5930755"/>
                </a:cubicBezTo>
                <a:cubicBezTo>
                  <a:pt x="7813152" y="5930755"/>
                  <a:pt x="7806615" y="5924218"/>
                  <a:pt x="7806615" y="5912267"/>
                </a:cubicBezTo>
                <a:cubicBezTo>
                  <a:pt x="7806615" y="5902099"/>
                  <a:pt x="7802883" y="5891473"/>
                  <a:pt x="7798320" y="5888653"/>
                </a:cubicBezTo>
                <a:cubicBezTo>
                  <a:pt x="7793758" y="5885833"/>
                  <a:pt x="7787559" y="5871650"/>
                  <a:pt x="7784544" y="5857135"/>
                </a:cubicBezTo>
                <a:cubicBezTo>
                  <a:pt x="7781468" y="5842322"/>
                  <a:pt x="7766504" y="5822486"/>
                  <a:pt x="7750435" y="5811923"/>
                </a:cubicBezTo>
                <a:cubicBezTo>
                  <a:pt x="7707990" y="5784021"/>
                  <a:pt x="7694650" y="5754464"/>
                  <a:pt x="7714568" y="5732454"/>
                </a:cubicBezTo>
                <a:cubicBezTo>
                  <a:pt x="7736008" y="5708763"/>
                  <a:pt x="7734726" y="5701704"/>
                  <a:pt x="7704221" y="5675488"/>
                </a:cubicBezTo>
                <a:cubicBezTo>
                  <a:pt x="7681475" y="5655940"/>
                  <a:pt x="7678294" y="5646763"/>
                  <a:pt x="7680052" y="5605757"/>
                </a:cubicBezTo>
                <a:cubicBezTo>
                  <a:pt x="7681846" y="5563931"/>
                  <a:pt x="7679499" y="5557558"/>
                  <a:pt x="7659503" y="5549955"/>
                </a:cubicBezTo>
                <a:cubicBezTo>
                  <a:pt x="7645260" y="5544540"/>
                  <a:pt x="7634567" y="5530614"/>
                  <a:pt x="7630526" y="5512217"/>
                </a:cubicBezTo>
                <a:cubicBezTo>
                  <a:pt x="7623904" y="5482064"/>
                  <a:pt x="7593005" y="5465765"/>
                  <a:pt x="7563749" y="5476992"/>
                </a:cubicBezTo>
                <a:cubicBezTo>
                  <a:pt x="7547476" y="5483236"/>
                  <a:pt x="7543661" y="5545059"/>
                  <a:pt x="7558965" y="5554518"/>
                </a:cubicBezTo>
                <a:cubicBezTo>
                  <a:pt x="7564204" y="5557755"/>
                  <a:pt x="7568490" y="5570654"/>
                  <a:pt x="7568490" y="5583182"/>
                </a:cubicBezTo>
                <a:cubicBezTo>
                  <a:pt x="7568490" y="5595709"/>
                  <a:pt x="7573938" y="5609386"/>
                  <a:pt x="7580597" y="5613576"/>
                </a:cubicBezTo>
                <a:cubicBezTo>
                  <a:pt x="7596655" y="5623678"/>
                  <a:pt x="7617799" y="5672674"/>
                  <a:pt x="7610911" y="5683819"/>
                </a:cubicBezTo>
                <a:cubicBezTo>
                  <a:pt x="7607916" y="5688665"/>
                  <a:pt x="7610005" y="5692630"/>
                  <a:pt x="7615553" y="5692630"/>
                </a:cubicBezTo>
                <a:cubicBezTo>
                  <a:pt x="7621101" y="5692630"/>
                  <a:pt x="7625640" y="5702821"/>
                  <a:pt x="7625640" y="5715276"/>
                </a:cubicBezTo>
                <a:cubicBezTo>
                  <a:pt x="7625640" y="5727732"/>
                  <a:pt x="7632397" y="5743530"/>
                  <a:pt x="7640655" y="5750384"/>
                </a:cubicBezTo>
                <a:cubicBezTo>
                  <a:pt x="7651579" y="5759450"/>
                  <a:pt x="7654078" y="5772097"/>
                  <a:pt x="7649827" y="5796794"/>
                </a:cubicBezTo>
                <a:cubicBezTo>
                  <a:pt x="7645575" y="5821498"/>
                  <a:pt x="7646634" y="5826852"/>
                  <a:pt x="7653716" y="5816455"/>
                </a:cubicBezTo>
                <a:cubicBezTo>
                  <a:pt x="7662464" y="5803613"/>
                  <a:pt x="7667865" y="5809379"/>
                  <a:pt x="7664868" y="5828361"/>
                </a:cubicBezTo>
                <a:cubicBezTo>
                  <a:pt x="7664248" y="5832291"/>
                  <a:pt x="7668026" y="5835505"/>
                  <a:pt x="7673265" y="5835505"/>
                </a:cubicBezTo>
                <a:cubicBezTo>
                  <a:pt x="7678504" y="5835505"/>
                  <a:pt x="7682790" y="5842114"/>
                  <a:pt x="7682790" y="5850191"/>
                </a:cubicBezTo>
                <a:cubicBezTo>
                  <a:pt x="7682790" y="5858268"/>
                  <a:pt x="7691149" y="5873849"/>
                  <a:pt x="7701366" y="5884815"/>
                </a:cubicBezTo>
                <a:cubicBezTo>
                  <a:pt x="7711583" y="5895782"/>
                  <a:pt x="7722522" y="5918106"/>
                  <a:pt x="7725676" y="5934423"/>
                </a:cubicBezTo>
                <a:cubicBezTo>
                  <a:pt x="7740620" y="6011744"/>
                  <a:pt x="7764864" y="6075815"/>
                  <a:pt x="7789301" y="6102571"/>
                </a:cubicBezTo>
                <a:cubicBezTo>
                  <a:pt x="7804063" y="6118733"/>
                  <a:pt x="7816140" y="6140264"/>
                  <a:pt x="7816140" y="6150418"/>
                </a:cubicBezTo>
                <a:cubicBezTo>
                  <a:pt x="7816140" y="6160572"/>
                  <a:pt x="7819355" y="6168914"/>
                  <a:pt x="7823284" y="6168955"/>
                </a:cubicBezTo>
                <a:cubicBezTo>
                  <a:pt x="7833581" y="6169062"/>
                  <a:pt x="7854658" y="6217648"/>
                  <a:pt x="7848635" y="6227394"/>
                </a:cubicBezTo>
                <a:cubicBezTo>
                  <a:pt x="7838975" y="6243024"/>
                  <a:pt x="7806615" y="6216042"/>
                  <a:pt x="7806615" y="6192358"/>
                </a:cubicBezTo>
                <a:cubicBezTo>
                  <a:pt x="7806615" y="6179445"/>
                  <a:pt x="7802806" y="6168880"/>
                  <a:pt x="7798150" y="6168880"/>
                </a:cubicBezTo>
                <a:cubicBezTo>
                  <a:pt x="7793494" y="6168880"/>
                  <a:pt x="7786952" y="6154309"/>
                  <a:pt x="7783611" y="6136500"/>
                </a:cubicBezTo>
                <a:cubicBezTo>
                  <a:pt x="7775837" y="6095064"/>
                  <a:pt x="7756806" y="6079248"/>
                  <a:pt x="7724485" y="6087359"/>
                </a:cubicBezTo>
                <a:cubicBezTo>
                  <a:pt x="7700540" y="6093370"/>
                  <a:pt x="7699552" y="6092212"/>
                  <a:pt x="7705073" y="6064611"/>
                </a:cubicBezTo>
                <a:cubicBezTo>
                  <a:pt x="7709455" y="6042702"/>
                  <a:pt x="7707424" y="6035530"/>
                  <a:pt x="7696840" y="6035530"/>
                </a:cubicBezTo>
                <a:cubicBezTo>
                  <a:pt x="7679790" y="6035530"/>
                  <a:pt x="7679181" y="6025298"/>
                  <a:pt x="7694260" y="5992202"/>
                </a:cubicBezTo>
                <a:cubicBezTo>
                  <a:pt x="7704013" y="5970799"/>
                  <a:pt x="7703299" y="5965666"/>
                  <a:pt x="7689498" y="5957943"/>
                </a:cubicBezTo>
                <a:cubicBezTo>
                  <a:pt x="7680570" y="5952947"/>
                  <a:pt x="7673265" y="5940045"/>
                  <a:pt x="7673265" y="5929271"/>
                </a:cubicBezTo>
                <a:cubicBezTo>
                  <a:pt x="7673265" y="5918499"/>
                  <a:pt x="7662549" y="5901256"/>
                  <a:pt x="7649453" y="5890953"/>
                </a:cubicBezTo>
                <a:cubicBezTo>
                  <a:pt x="7636356" y="5880651"/>
                  <a:pt x="7625640" y="5866769"/>
                  <a:pt x="7625640" y="5860102"/>
                </a:cubicBezTo>
                <a:cubicBezTo>
                  <a:pt x="7625640" y="5841762"/>
                  <a:pt x="7593451" y="5816455"/>
                  <a:pt x="7570121" y="5816455"/>
                </a:cubicBezTo>
                <a:cubicBezTo>
                  <a:pt x="7556000" y="5816455"/>
                  <a:pt x="7549440" y="5810592"/>
                  <a:pt x="7549440" y="5797967"/>
                </a:cubicBezTo>
                <a:cubicBezTo>
                  <a:pt x="7549440" y="5787799"/>
                  <a:pt x="7545154" y="5776830"/>
                  <a:pt x="7539915" y="5773593"/>
                </a:cubicBezTo>
                <a:cubicBezTo>
                  <a:pt x="7534676" y="5770355"/>
                  <a:pt x="7530390" y="5758101"/>
                  <a:pt x="7530390" y="5746361"/>
                </a:cubicBezTo>
                <a:cubicBezTo>
                  <a:pt x="7530390" y="5734621"/>
                  <a:pt x="7526622" y="5720943"/>
                  <a:pt x="7522016" y="5715966"/>
                </a:cubicBezTo>
                <a:cubicBezTo>
                  <a:pt x="7517410" y="5710989"/>
                  <a:pt x="7508505" y="5690844"/>
                  <a:pt x="7502227" y="5671199"/>
                </a:cubicBezTo>
                <a:cubicBezTo>
                  <a:pt x="7495949" y="5651554"/>
                  <a:pt x="7486859" y="5635480"/>
                  <a:pt x="7482027" y="5635480"/>
                </a:cubicBezTo>
                <a:cubicBezTo>
                  <a:pt x="7477194" y="5635480"/>
                  <a:pt x="7473240" y="5625289"/>
                  <a:pt x="7473240" y="5612834"/>
                </a:cubicBezTo>
                <a:cubicBezTo>
                  <a:pt x="7473240" y="5600379"/>
                  <a:pt x="7466008" y="5584305"/>
                  <a:pt x="7457169" y="5577115"/>
                </a:cubicBezTo>
                <a:cubicBezTo>
                  <a:pt x="7442912" y="5565518"/>
                  <a:pt x="7441894" y="5566160"/>
                  <a:pt x="7448147" y="5582803"/>
                </a:cubicBezTo>
                <a:cubicBezTo>
                  <a:pt x="7452025" y="5593120"/>
                  <a:pt x="7452387" y="5598752"/>
                  <a:pt x="7448951" y="5595317"/>
                </a:cubicBezTo>
                <a:cubicBezTo>
                  <a:pt x="7445517" y="5591882"/>
                  <a:pt x="7431942" y="5593164"/>
                  <a:pt x="7418786" y="5598166"/>
                </a:cubicBezTo>
                <a:cubicBezTo>
                  <a:pt x="7400172" y="5605243"/>
                  <a:pt x="7395944" y="5604449"/>
                  <a:pt x="7399728" y="5594589"/>
                </a:cubicBezTo>
                <a:cubicBezTo>
                  <a:pt x="7402402" y="5587620"/>
                  <a:pt x="7396557" y="5571467"/>
                  <a:pt x="7386739" y="5558693"/>
                </a:cubicBezTo>
                <a:cubicBezTo>
                  <a:pt x="7375563" y="5544153"/>
                  <a:pt x="7368755" y="5519440"/>
                  <a:pt x="7368531" y="5492605"/>
                </a:cubicBezTo>
                <a:cubicBezTo>
                  <a:pt x="7368106" y="5441729"/>
                  <a:pt x="7358224" y="5422837"/>
                  <a:pt x="7334431" y="5427419"/>
                </a:cubicBezTo>
                <a:cubicBezTo>
                  <a:pt x="7322880" y="5429644"/>
                  <a:pt x="7313102" y="5445280"/>
                  <a:pt x="7305551" y="5473600"/>
                </a:cubicBezTo>
                <a:cubicBezTo>
                  <a:pt x="7299272" y="5497150"/>
                  <a:pt x="7293714" y="5508917"/>
                  <a:pt x="7293200" y="5499749"/>
                </a:cubicBezTo>
                <a:cubicBezTo>
                  <a:pt x="7291920" y="5476939"/>
                  <a:pt x="7266379" y="5478651"/>
                  <a:pt x="7258954" y="5502045"/>
                </a:cubicBezTo>
                <a:cubicBezTo>
                  <a:pt x="7251125" y="5526715"/>
                  <a:pt x="7260058" y="5540230"/>
                  <a:pt x="7284194" y="5540230"/>
                </a:cubicBezTo>
                <a:cubicBezTo>
                  <a:pt x="7295563" y="5540230"/>
                  <a:pt x="7305633" y="5548105"/>
                  <a:pt x="7308555" y="5559280"/>
                </a:cubicBezTo>
                <a:cubicBezTo>
                  <a:pt x="7311295" y="5569758"/>
                  <a:pt x="7316787" y="5578330"/>
                  <a:pt x="7320760" y="5578330"/>
                </a:cubicBezTo>
                <a:cubicBezTo>
                  <a:pt x="7324733" y="5578330"/>
                  <a:pt x="7330556" y="5591189"/>
                  <a:pt x="7333699" y="5606905"/>
                </a:cubicBezTo>
                <a:cubicBezTo>
                  <a:pt x="7337051" y="5623665"/>
                  <a:pt x="7345420" y="5635480"/>
                  <a:pt x="7353939" y="5635480"/>
                </a:cubicBezTo>
                <a:cubicBezTo>
                  <a:pt x="7369533" y="5635480"/>
                  <a:pt x="7371392" y="5648412"/>
                  <a:pt x="7359982" y="5677516"/>
                </a:cubicBezTo>
                <a:cubicBezTo>
                  <a:pt x="7349651" y="5703868"/>
                  <a:pt x="7254165" y="5707931"/>
                  <a:pt x="7254165" y="5682019"/>
                </a:cubicBezTo>
                <a:cubicBezTo>
                  <a:pt x="7254165" y="5672563"/>
                  <a:pt x="7242620" y="5654121"/>
                  <a:pt x="7228509" y="5641037"/>
                </a:cubicBezTo>
                <a:cubicBezTo>
                  <a:pt x="7205676" y="5619865"/>
                  <a:pt x="7204688" y="5616543"/>
                  <a:pt x="7219532" y="5610847"/>
                </a:cubicBezTo>
                <a:cubicBezTo>
                  <a:pt x="7228704" y="5607327"/>
                  <a:pt x="7234039" y="5598789"/>
                  <a:pt x="7231385" y="5591873"/>
                </a:cubicBezTo>
                <a:cubicBezTo>
                  <a:pt x="7228317" y="5583879"/>
                  <a:pt x="7231586" y="5581229"/>
                  <a:pt x="7240362" y="5584597"/>
                </a:cubicBezTo>
                <a:cubicBezTo>
                  <a:pt x="7248941" y="5587889"/>
                  <a:pt x="7254165" y="5584010"/>
                  <a:pt x="7254165" y="5574349"/>
                </a:cubicBezTo>
                <a:cubicBezTo>
                  <a:pt x="7254165" y="5564697"/>
                  <a:pt x="7243333" y="5556637"/>
                  <a:pt x="7225590" y="5553089"/>
                </a:cubicBezTo>
                <a:cubicBezTo>
                  <a:pt x="7209874" y="5549946"/>
                  <a:pt x="7197015" y="5542065"/>
                  <a:pt x="7197015" y="5535576"/>
                </a:cubicBezTo>
                <a:cubicBezTo>
                  <a:pt x="7197015" y="5529087"/>
                  <a:pt x="7185438" y="5512202"/>
                  <a:pt x="7171290" y="5498052"/>
                </a:cubicBezTo>
                <a:cubicBezTo>
                  <a:pt x="7145149" y="5471912"/>
                  <a:pt x="7134464" y="5444980"/>
                  <a:pt x="7150233" y="5444980"/>
                </a:cubicBezTo>
                <a:cubicBezTo>
                  <a:pt x="7155008" y="5444980"/>
                  <a:pt x="7158773" y="5439622"/>
                  <a:pt x="7158598" y="5433074"/>
                </a:cubicBezTo>
                <a:cubicBezTo>
                  <a:pt x="7158424" y="5426525"/>
                  <a:pt x="7149744" y="5431419"/>
                  <a:pt x="7139310" y="5443948"/>
                </a:cubicBezTo>
                <a:cubicBezTo>
                  <a:pt x="7117644" y="5469965"/>
                  <a:pt x="7113843" y="5468704"/>
                  <a:pt x="7109190" y="5433955"/>
                </a:cubicBezTo>
                <a:cubicBezTo>
                  <a:pt x="7107351" y="5420223"/>
                  <a:pt x="7099777" y="5401012"/>
                  <a:pt x="7092359" y="5391265"/>
                </a:cubicBezTo>
                <a:cubicBezTo>
                  <a:pt x="7083118" y="5379122"/>
                  <a:pt x="7082841" y="5377057"/>
                  <a:pt x="7091478" y="5384705"/>
                </a:cubicBezTo>
                <a:cubicBezTo>
                  <a:pt x="7098413" y="5390844"/>
                  <a:pt x="7109993" y="5393600"/>
                  <a:pt x="7117213" y="5390829"/>
                </a:cubicBezTo>
                <a:cubicBezTo>
                  <a:pt x="7125313" y="5387721"/>
                  <a:pt x="7130706" y="5392565"/>
                  <a:pt x="7131296" y="5403480"/>
                </a:cubicBezTo>
                <a:cubicBezTo>
                  <a:pt x="7131823" y="5413208"/>
                  <a:pt x="7136212" y="5404278"/>
                  <a:pt x="7141049" y="5383636"/>
                </a:cubicBezTo>
                <a:cubicBezTo>
                  <a:pt x="7147933" y="5354267"/>
                  <a:pt x="7146749" y="5343008"/>
                  <a:pt x="7135611" y="5331870"/>
                </a:cubicBezTo>
                <a:cubicBezTo>
                  <a:pt x="7123509" y="5319767"/>
                  <a:pt x="7117817" y="5319541"/>
                  <a:pt x="7097608" y="5330356"/>
                </a:cubicBezTo>
                <a:cubicBezTo>
                  <a:pt x="7078421" y="5340625"/>
                  <a:pt x="7071046" y="5340759"/>
                  <a:pt x="7059348" y="5331050"/>
                </a:cubicBezTo>
                <a:cubicBezTo>
                  <a:pt x="7032767" y="5308990"/>
                  <a:pt x="7017438" y="5326679"/>
                  <a:pt x="7010577" y="5387328"/>
                </a:cubicBezTo>
                <a:cubicBezTo>
                  <a:pt x="7005186" y="5434979"/>
                  <a:pt x="7000963" y="5444980"/>
                  <a:pt x="6986235" y="5444980"/>
                </a:cubicBezTo>
                <a:cubicBezTo>
                  <a:pt x="6975113" y="5444980"/>
                  <a:pt x="6968415" y="5438216"/>
                  <a:pt x="6968415" y="5426985"/>
                </a:cubicBezTo>
                <a:cubicBezTo>
                  <a:pt x="6968415" y="5417088"/>
                  <a:pt x="6960111" y="5398872"/>
                  <a:pt x="6949962" y="5386504"/>
                </a:cubicBezTo>
                <a:cubicBezTo>
                  <a:pt x="6934964" y="5368228"/>
                  <a:pt x="6928276" y="5365983"/>
                  <a:pt x="6914243" y="5374515"/>
                </a:cubicBezTo>
                <a:cubicBezTo>
                  <a:pt x="6893891" y="5386890"/>
                  <a:pt x="6886220" y="5423745"/>
                  <a:pt x="6900934" y="5438459"/>
                </a:cubicBezTo>
                <a:cubicBezTo>
                  <a:pt x="6915883" y="5453409"/>
                  <a:pt x="6913613" y="5473555"/>
                  <a:pt x="6896978" y="5473555"/>
                </a:cubicBezTo>
                <a:cubicBezTo>
                  <a:pt x="6889119" y="5473555"/>
                  <a:pt x="6882690" y="5469272"/>
                  <a:pt x="6882690" y="5464036"/>
                </a:cubicBezTo>
                <a:cubicBezTo>
                  <a:pt x="6882690" y="5451898"/>
                  <a:pt x="6813543" y="5456098"/>
                  <a:pt x="6804369" y="5468793"/>
                </a:cubicBezTo>
                <a:cubicBezTo>
                  <a:pt x="6796229" y="5480058"/>
                  <a:pt x="6806290" y="5580954"/>
                  <a:pt x="6816242" y="5587855"/>
                </a:cubicBezTo>
                <a:cubicBezTo>
                  <a:pt x="6825039" y="5593955"/>
                  <a:pt x="6855416" y="5729393"/>
                  <a:pt x="6853628" y="5754543"/>
                </a:cubicBezTo>
                <a:cubicBezTo>
                  <a:pt x="6852884" y="5765020"/>
                  <a:pt x="6852781" y="5806811"/>
                  <a:pt x="6853402" y="5847411"/>
                </a:cubicBezTo>
                <a:cubicBezTo>
                  <a:pt x="6854516" y="5920270"/>
                  <a:pt x="6854218" y="5921230"/>
                  <a:pt x="6830511" y="5921230"/>
                </a:cubicBezTo>
                <a:cubicBezTo>
                  <a:pt x="6809409" y="5921230"/>
                  <a:pt x="6806490" y="5917180"/>
                  <a:pt x="6806490" y="5887893"/>
                </a:cubicBezTo>
                <a:cubicBezTo>
                  <a:pt x="6806490" y="5869557"/>
                  <a:pt x="6802681" y="5854555"/>
                  <a:pt x="6798025" y="5854555"/>
                </a:cubicBezTo>
                <a:cubicBezTo>
                  <a:pt x="6793369" y="5854555"/>
                  <a:pt x="6786746" y="5839553"/>
                  <a:pt x="6783306" y="5821218"/>
                </a:cubicBezTo>
                <a:cubicBezTo>
                  <a:pt x="6779867" y="5802882"/>
                  <a:pt x="6773505" y="5787880"/>
                  <a:pt x="6769171" y="5787880"/>
                </a:cubicBezTo>
                <a:cubicBezTo>
                  <a:pt x="6764836" y="5787880"/>
                  <a:pt x="6759144" y="5765559"/>
                  <a:pt x="6756523" y="5738277"/>
                </a:cubicBezTo>
                <a:cubicBezTo>
                  <a:pt x="6753901" y="5710995"/>
                  <a:pt x="6746927" y="5687063"/>
                  <a:pt x="6741023" y="5685095"/>
                </a:cubicBezTo>
                <a:cubicBezTo>
                  <a:pt x="6734843" y="5683035"/>
                  <a:pt x="6730290" y="5659870"/>
                  <a:pt x="6730290" y="5630486"/>
                </a:cubicBezTo>
                <a:cubicBezTo>
                  <a:pt x="6730290" y="5602419"/>
                  <a:pt x="6725934" y="5576762"/>
                  <a:pt x="6720610" y="5573472"/>
                </a:cubicBezTo>
                <a:cubicBezTo>
                  <a:pt x="6715286" y="5570181"/>
                  <a:pt x="6713395" y="5563499"/>
                  <a:pt x="6716409" y="5558622"/>
                </a:cubicBezTo>
                <a:cubicBezTo>
                  <a:pt x="6719423" y="5553746"/>
                  <a:pt x="6717351" y="5549755"/>
                  <a:pt x="6711802" y="5549755"/>
                </a:cubicBezTo>
                <a:cubicBezTo>
                  <a:pt x="6706071" y="5549755"/>
                  <a:pt x="6701715" y="5529535"/>
                  <a:pt x="6701715" y="5502924"/>
                </a:cubicBezTo>
                <a:cubicBezTo>
                  <a:pt x="6701715" y="5474771"/>
                  <a:pt x="6697122" y="5454561"/>
                  <a:pt x="6690198" y="5452254"/>
                </a:cubicBezTo>
                <a:cubicBezTo>
                  <a:pt x="6683864" y="5450143"/>
                  <a:pt x="6677986" y="5437998"/>
                  <a:pt x="6677136" y="5425266"/>
                </a:cubicBezTo>
                <a:cubicBezTo>
                  <a:pt x="6676285" y="5412534"/>
                  <a:pt x="6672437" y="5394617"/>
                  <a:pt x="6668583" y="5385449"/>
                </a:cubicBezTo>
                <a:cubicBezTo>
                  <a:pt x="6664730" y="5376281"/>
                  <a:pt x="6663991" y="5362488"/>
                  <a:pt x="6666943" y="5354798"/>
                </a:cubicBezTo>
                <a:cubicBezTo>
                  <a:pt x="6669894" y="5347108"/>
                  <a:pt x="6668546" y="5338490"/>
                  <a:pt x="6663946" y="5335647"/>
                </a:cubicBezTo>
                <a:cubicBezTo>
                  <a:pt x="6659348" y="5332805"/>
                  <a:pt x="6652594" y="5302549"/>
                  <a:pt x="6648938" y="5268411"/>
                </a:cubicBezTo>
                <a:cubicBezTo>
                  <a:pt x="6641790" y="5201668"/>
                  <a:pt x="6623963" y="5178280"/>
                  <a:pt x="6580234" y="5178280"/>
                </a:cubicBezTo>
                <a:cubicBezTo>
                  <a:pt x="6550704" y="5178280"/>
                  <a:pt x="6545748" y="5195991"/>
                  <a:pt x="6563432" y="5238315"/>
                </a:cubicBezTo>
                <a:cubicBezTo>
                  <a:pt x="6577561" y="5272130"/>
                  <a:pt x="6577384" y="5273530"/>
                  <a:pt x="6558968" y="5273530"/>
                </a:cubicBezTo>
                <a:cubicBezTo>
                  <a:pt x="6546851" y="5273530"/>
                  <a:pt x="6539790" y="5279842"/>
                  <a:pt x="6539790" y="5290675"/>
                </a:cubicBezTo>
                <a:cubicBezTo>
                  <a:pt x="6539790" y="5300105"/>
                  <a:pt x="6534971" y="5312639"/>
                  <a:pt x="6529082" y="5318529"/>
                </a:cubicBezTo>
                <a:cubicBezTo>
                  <a:pt x="6521154" y="5326457"/>
                  <a:pt x="6521154" y="5337213"/>
                  <a:pt x="6529082" y="5359955"/>
                </a:cubicBezTo>
                <a:cubicBezTo>
                  <a:pt x="6554184" y="5431964"/>
                  <a:pt x="6528603" y="5480235"/>
                  <a:pt x="6501690" y="5411643"/>
                </a:cubicBezTo>
                <a:cubicBezTo>
                  <a:pt x="6494496" y="5393307"/>
                  <a:pt x="6485544" y="5378305"/>
                  <a:pt x="6481798" y="5378305"/>
                </a:cubicBezTo>
                <a:cubicBezTo>
                  <a:pt x="6478051" y="5378305"/>
                  <a:pt x="6472000" y="5352580"/>
                  <a:pt x="6468351" y="5321138"/>
                </a:cubicBezTo>
                <a:cubicBezTo>
                  <a:pt x="6464702" y="5289696"/>
                  <a:pt x="6457851" y="5261583"/>
                  <a:pt x="6453128" y="5258664"/>
                </a:cubicBezTo>
                <a:cubicBezTo>
                  <a:pt x="6448404" y="5255745"/>
                  <a:pt x="6444540" y="5226404"/>
                  <a:pt x="6444540" y="5193463"/>
                </a:cubicBezTo>
                <a:cubicBezTo>
                  <a:pt x="6444540" y="5147392"/>
                  <a:pt x="6440176" y="5128539"/>
                  <a:pt x="6425633" y="5111770"/>
                </a:cubicBezTo>
                <a:cubicBezTo>
                  <a:pt x="6413380" y="5097642"/>
                  <a:pt x="6408636" y="5082357"/>
                  <a:pt x="6412155" y="5068337"/>
                </a:cubicBezTo>
                <a:cubicBezTo>
                  <a:pt x="6419433" y="5039339"/>
                  <a:pt x="6398561" y="4998779"/>
                  <a:pt x="6385969" y="5017450"/>
                </a:cubicBezTo>
                <a:cubicBezTo>
                  <a:pt x="6378585" y="5028398"/>
                  <a:pt x="6377394" y="5028212"/>
                  <a:pt x="6378970" y="5016355"/>
                </a:cubicBezTo>
                <a:cubicBezTo>
                  <a:pt x="6380015" y="5008497"/>
                  <a:pt x="6377426" y="4994134"/>
                  <a:pt x="6373217" y="4984438"/>
                </a:cubicBezTo>
                <a:cubicBezTo>
                  <a:pt x="6368259" y="4973015"/>
                  <a:pt x="6369980" y="4964079"/>
                  <a:pt x="6378105" y="4959057"/>
                </a:cubicBezTo>
                <a:cubicBezTo>
                  <a:pt x="6395652" y="4948212"/>
                  <a:pt x="6364948" y="4902055"/>
                  <a:pt x="6340187" y="4902055"/>
                </a:cubicBezTo>
                <a:cubicBezTo>
                  <a:pt x="6311824" y="4902055"/>
                  <a:pt x="6304484" y="4940265"/>
                  <a:pt x="6329030" y="4960141"/>
                </a:cubicBezTo>
                <a:cubicBezTo>
                  <a:pt x="6365108" y="4989354"/>
                  <a:pt x="6345773" y="5004580"/>
                  <a:pt x="6299163" y="4983660"/>
                </a:cubicBezTo>
                <a:cubicBezTo>
                  <a:pt x="6267193" y="4969311"/>
                  <a:pt x="6251213" y="4995733"/>
                  <a:pt x="6257138" y="5053142"/>
                </a:cubicBezTo>
                <a:cubicBezTo>
                  <a:pt x="6261135" y="5091870"/>
                  <a:pt x="6259746" y="5102071"/>
                  <a:pt x="6251587" y="5093912"/>
                </a:cubicBezTo>
                <a:cubicBezTo>
                  <a:pt x="6221676" y="5064002"/>
                  <a:pt x="6185062" y="5100281"/>
                  <a:pt x="6205887" y="5139194"/>
                </a:cubicBezTo>
                <a:cubicBezTo>
                  <a:pt x="6221555" y="5168470"/>
                  <a:pt x="6217977" y="5187805"/>
                  <a:pt x="6196890" y="5187805"/>
                </a:cubicBezTo>
                <a:cubicBezTo>
                  <a:pt x="6186413" y="5187805"/>
                  <a:pt x="6177840" y="5181901"/>
                  <a:pt x="6177840" y="5174684"/>
                </a:cubicBezTo>
                <a:cubicBezTo>
                  <a:pt x="6177840" y="5167467"/>
                  <a:pt x="6171083" y="5155955"/>
                  <a:pt x="6162825" y="5149101"/>
                </a:cubicBezTo>
                <a:cubicBezTo>
                  <a:pt x="6151910" y="5140043"/>
                  <a:pt x="6149475" y="5127758"/>
                  <a:pt x="6153911" y="5104116"/>
                </a:cubicBezTo>
                <a:cubicBezTo>
                  <a:pt x="6158377" y="5080311"/>
                  <a:pt x="6155623" y="5066743"/>
                  <a:pt x="6143637" y="5053499"/>
                </a:cubicBezTo>
                <a:cubicBezTo>
                  <a:pt x="6134631" y="5043548"/>
                  <a:pt x="6130726" y="5035405"/>
                  <a:pt x="6134959" y="5035405"/>
                </a:cubicBezTo>
                <a:cubicBezTo>
                  <a:pt x="6139192" y="5035405"/>
                  <a:pt x="6134112" y="5027904"/>
                  <a:pt x="6123671" y="5018736"/>
                </a:cubicBezTo>
                <a:cubicBezTo>
                  <a:pt x="6113229" y="5009569"/>
                  <a:pt x="6101776" y="4990281"/>
                  <a:pt x="6098219" y="4975874"/>
                </a:cubicBezTo>
                <a:cubicBezTo>
                  <a:pt x="6094222" y="4959685"/>
                  <a:pt x="6085454" y="4949791"/>
                  <a:pt x="6075265" y="4949970"/>
                </a:cubicBezTo>
                <a:cubicBezTo>
                  <a:pt x="6059745" y="4950242"/>
                  <a:pt x="6059756" y="4950829"/>
                  <a:pt x="6075446" y="4959968"/>
                </a:cubicBezTo>
                <a:cubicBezTo>
                  <a:pt x="6091645" y="4969403"/>
                  <a:pt x="6099305" y="5006977"/>
                  <a:pt x="6084971" y="5006684"/>
                </a:cubicBezTo>
                <a:cubicBezTo>
                  <a:pt x="6073319" y="5006446"/>
                  <a:pt x="6057148" y="4993388"/>
                  <a:pt x="6053062" y="4980917"/>
                </a:cubicBezTo>
                <a:cubicBezTo>
                  <a:pt x="6050063" y="4971767"/>
                  <a:pt x="6044314" y="4971767"/>
                  <a:pt x="6026055" y="4980917"/>
                </a:cubicBezTo>
                <a:cubicBezTo>
                  <a:pt x="6004648" y="4991646"/>
                  <a:pt x="6003050" y="4997246"/>
                  <a:pt x="6005355" y="5053485"/>
                </a:cubicBezTo>
                <a:cubicBezTo>
                  <a:pt x="6006818" y="5089185"/>
                  <a:pt x="6013237" y="5119813"/>
                  <a:pt x="6020851" y="5127427"/>
                </a:cubicBezTo>
                <a:cubicBezTo>
                  <a:pt x="6029485" y="5136062"/>
                  <a:pt x="6033238" y="5160113"/>
                  <a:pt x="6032026" y="5199054"/>
                </a:cubicBezTo>
                <a:cubicBezTo>
                  <a:pt x="6030047" y="5262679"/>
                  <a:pt x="6013140" y="5283001"/>
                  <a:pt x="5997159" y="5240967"/>
                </a:cubicBezTo>
                <a:cubicBezTo>
                  <a:pt x="5992018" y="5227445"/>
                  <a:pt x="5981276" y="5216380"/>
                  <a:pt x="5973289" y="5216380"/>
                </a:cubicBezTo>
                <a:cubicBezTo>
                  <a:pt x="5965301" y="5216380"/>
                  <a:pt x="5958765" y="5210410"/>
                  <a:pt x="5958765" y="5203112"/>
                </a:cubicBezTo>
                <a:cubicBezTo>
                  <a:pt x="5958765" y="5189491"/>
                  <a:pt x="5939062" y="5178280"/>
                  <a:pt x="5915123" y="5178280"/>
                </a:cubicBezTo>
                <a:cubicBezTo>
                  <a:pt x="5906222" y="5178280"/>
                  <a:pt x="5901615" y="5188880"/>
                  <a:pt x="5901615" y="5209359"/>
                </a:cubicBezTo>
                <a:cubicBezTo>
                  <a:pt x="5901615" y="5232453"/>
                  <a:pt x="5896109" y="5242853"/>
                  <a:pt x="5880184" y="5249840"/>
                </a:cubicBezTo>
                <a:cubicBezTo>
                  <a:pt x="5863577" y="5257126"/>
                  <a:pt x="5859437" y="5265675"/>
                  <a:pt x="5861792" y="5287818"/>
                </a:cubicBezTo>
                <a:cubicBezTo>
                  <a:pt x="5863464" y="5303534"/>
                  <a:pt x="5865608" y="5335681"/>
                  <a:pt x="5866555" y="5359255"/>
                </a:cubicBezTo>
                <a:cubicBezTo>
                  <a:pt x="5867503" y="5382830"/>
                  <a:pt x="5871976" y="5407849"/>
                  <a:pt x="5876496" y="5414854"/>
                </a:cubicBezTo>
                <a:cubicBezTo>
                  <a:pt x="5886179" y="5429859"/>
                  <a:pt x="5875932" y="5441763"/>
                  <a:pt x="5849228" y="5446534"/>
                </a:cubicBezTo>
                <a:cubicBezTo>
                  <a:pt x="5827718" y="5450377"/>
                  <a:pt x="5817817" y="5488816"/>
                  <a:pt x="5834134" y="5505134"/>
                </a:cubicBezTo>
                <a:cubicBezTo>
                  <a:pt x="5839816" y="5510816"/>
                  <a:pt x="5844972" y="5532825"/>
                  <a:pt x="5845592" y="5554041"/>
                </a:cubicBezTo>
                <a:cubicBezTo>
                  <a:pt x="5846632" y="5589649"/>
                  <a:pt x="5847186" y="5590419"/>
                  <a:pt x="5852781" y="5564043"/>
                </a:cubicBezTo>
                <a:cubicBezTo>
                  <a:pt x="5857586" y="5541394"/>
                  <a:pt x="5864545" y="5534816"/>
                  <a:pt x="5886335" y="5532324"/>
                </a:cubicBezTo>
                <a:cubicBezTo>
                  <a:pt x="5911981" y="5529392"/>
                  <a:pt x="5913461" y="5531009"/>
                  <a:pt x="5908379" y="5556415"/>
                </a:cubicBezTo>
                <a:cubicBezTo>
                  <a:pt x="5903935" y="5578635"/>
                  <a:pt x="5908098" y="5587762"/>
                  <a:pt x="5930993" y="5605989"/>
                </a:cubicBezTo>
                <a:cubicBezTo>
                  <a:pt x="5946427" y="5618277"/>
                  <a:pt x="5958314" y="5633154"/>
                  <a:pt x="5957408" y="5639049"/>
                </a:cubicBezTo>
                <a:cubicBezTo>
                  <a:pt x="5956502" y="5644944"/>
                  <a:pt x="5959149" y="5657557"/>
                  <a:pt x="5963290" y="5667077"/>
                </a:cubicBezTo>
                <a:cubicBezTo>
                  <a:pt x="5967520" y="5676800"/>
                  <a:pt x="5966610" y="5688595"/>
                  <a:pt x="5961213" y="5693992"/>
                </a:cubicBezTo>
                <a:cubicBezTo>
                  <a:pt x="5954755" y="5700451"/>
                  <a:pt x="5948179" y="5693765"/>
                  <a:pt x="5941146" y="5673589"/>
                </a:cubicBezTo>
                <a:cubicBezTo>
                  <a:pt x="5935392" y="5657084"/>
                  <a:pt x="5920592" y="5631586"/>
                  <a:pt x="5908256" y="5616926"/>
                </a:cubicBezTo>
                <a:lnTo>
                  <a:pt x="5885829" y="5590272"/>
                </a:lnTo>
                <a:lnTo>
                  <a:pt x="5876897" y="5615258"/>
                </a:lnTo>
                <a:cubicBezTo>
                  <a:pt x="5868211" y="5639551"/>
                  <a:pt x="5878583" y="5713243"/>
                  <a:pt x="5896186" y="5752304"/>
                </a:cubicBezTo>
                <a:cubicBezTo>
                  <a:pt x="5900353" y="5761550"/>
                  <a:pt x="5901539" y="5777619"/>
                  <a:pt x="5898820" y="5788013"/>
                </a:cubicBezTo>
                <a:cubicBezTo>
                  <a:pt x="5896103" y="5798407"/>
                  <a:pt x="5897762" y="5809311"/>
                  <a:pt x="5902509" y="5812245"/>
                </a:cubicBezTo>
                <a:cubicBezTo>
                  <a:pt x="5917172" y="5821307"/>
                  <a:pt x="5912504" y="5864080"/>
                  <a:pt x="5896853" y="5864080"/>
                </a:cubicBezTo>
                <a:cubicBezTo>
                  <a:pt x="5888994" y="5864080"/>
                  <a:pt x="5882565" y="5858508"/>
                  <a:pt x="5882565" y="5851698"/>
                </a:cubicBezTo>
                <a:cubicBezTo>
                  <a:pt x="5882565" y="5844887"/>
                  <a:pt x="5877814" y="5834564"/>
                  <a:pt x="5872008" y="5828758"/>
                </a:cubicBezTo>
                <a:cubicBezTo>
                  <a:pt x="5866201" y="5822951"/>
                  <a:pt x="5859689" y="5795644"/>
                  <a:pt x="5857535" y="5768074"/>
                </a:cubicBezTo>
                <a:cubicBezTo>
                  <a:pt x="5855382" y="5740505"/>
                  <a:pt x="5850008" y="5713323"/>
                  <a:pt x="5845593" y="5707670"/>
                </a:cubicBezTo>
                <a:cubicBezTo>
                  <a:pt x="5841179" y="5702018"/>
                  <a:pt x="5834499" y="5684534"/>
                  <a:pt x="5830749" y="5668818"/>
                </a:cubicBezTo>
                <a:cubicBezTo>
                  <a:pt x="5826999" y="5653102"/>
                  <a:pt x="5818411" y="5633813"/>
                  <a:pt x="5811665" y="5625955"/>
                </a:cubicBezTo>
                <a:cubicBezTo>
                  <a:pt x="5804919" y="5618097"/>
                  <a:pt x="5796552" y="5599697"/>
                  <a:pt x="5793073" y="5585066"/>
                </a:cubicBezTo>
                <a:cubicBezTo>
                  <a:pt x="5785053" y="5551340"/>
                  <a:pt x="5761919" y="5541904"/>
                  <a:pt x="5744434" y="5565229"/>
                </a:cubicBezTo>
                <a:cubicBezTo>
                  <a:pt x="5732897" y="5580621"/>
                  <a:pt x="5732960" y="5584556"/>
                  <a:pt x="5744891" y="5593668"/>
                </a:cubicBezTo>
                <a:cubicBezTo>
                  <a:pt x="5752508" y="5599484"/>
                  <a:pt x="5758739" y="5616082"/>
                  <a:pt x="5758739" y="5630553"/>
                </a:cubicBezTo>
                <a:cubicBezTo>
                  <a:pt x="5758739" y="5652859"/>
                  <a:pt x="5756566" y="5655059"/>
                  <a:pt x="5744452" y="5645005"/>
                </a:cubicBezTo>
                <a:cubicBezTo>
                  <a:pt x="5736594" y="5638483"/>
                  <a:pt x="5730164" y="5627378"/>
                  <a:pt x="5730164" y="5620325"/>
                </a:cubicBezTo>
                <a:cubicBezTo>
                  <a:pt x="5730164" y="5613273"/>
                  <a:pt x="5724189" y="5609796"/>
                  <a:pt x="5716886" y="5612599"/>
                </a:cubicBezTo>
                <a:cubicBezTo>
                  <a:pt x="5706826" y="5616459"/>
                  <a:pt x="5701981" y="5603685"/>
                  <a:pt x="5696901" y="5559912"/>
                </a:cubicBezTo>
                <a:cubicBezTo>
                  <a:pt x="5693213" y="5528132"/>
                  <a:pt x="5686329" y="5502130"/>
                  <a:pt x="5681605" y="5502130"/>
                </a:cubicBezTo>
                <a:cubicBezTo>
                  <a:pt x="5676880" y="5502130"/>
                  <a:pt x="5672920" y="5490343"/>
                  <a:pt x="5672803" y="5475936"/>
                </a:cubicBezTo>
                <a:cubicBezTo>
                  <a:pt x="5672521" y="5441097"/>
                  <a:pt x="5642233" y="5402034"/>
                  <a:pt x="5621630" y="5409940"/>
                </a:cubicBezTo>
                <a:cubicBezTo>
                  <a:pt x="5598007" y="5419005"/>
                  <a:pt x="5592575" y="5443558"/>
                  <a:pt x="5609947" y="5462754"/>
                </a:cubicBezTo>
                <a:cubicBezTo>
                  <a:pt x="5628645" y="5483414"/>
                  <a:pt x="5630346" y="5521180"/>
                  <a:pt x="5612579" y="5521180"/>
                </a:cubicBezTo>
                <a:cubicBezTo>
                  <a:pt x="5595223" y="5521180"/>
                  <a:pt x="5568240" y="5490105"/>
                  <a:pt x="5568240" y="5470117"/>
                </a:cubicBezTo>
                <a:cubicBezTo>
                  <a:pt x="5568240" y="5461193"/>
                  <a:pt x="5558596" y="5450265"/>
                  <a:pt x="5546809" y="5445832"/>
                </a:cubicBezTo>
                <a:cubicBezTo>
                  <a:pt x="5519571" y="5435591"/>
                  <a:pt x="5503149" y="5458651"/>
                  <a:pt x="5519283" y="5484486"/>
                </a:cubicBezTo>
                <a:cubicBezTo>
                  <a:pt x="5538099" y="5514615"/>
                  <a:pt x="5532795" y="5572090"/>
                  <a:pt x="5509877" y="5586402"/>
                </a:cubicBezTo>
                <a:cubicBezTo>
                  <a:pt x="5491875" y="5597645"/>
                  <a:pt x="5490287" y="5604782"/>
                  <a:pt x="5495646" y="5650379"/>
                </a:cubicBezTo>
                <a:lnTo>
                  <a:pt x="5501678" y="5701702"/>
                </a:lnTo>
                <a:lnTo>
                  <a:pt x="5473766" y="5696119"/>
                </a:lnTo>
                <a:cubicBezTo>
                  <a:pt x="5434323" y="5688230"/>
                  <a:pt x="5419910" y="5705484"/>
                  <a:pt x="5423943" y="5755760"/>
                </a:cubicBezTo>
                <a:cubicBezTo>
                  <a:pt x="5426502" y="5787662"/>
                  <a:pt x="5423991" y="5797405"/>
                  <a:pt x="5413203" y="5797405"/>
                </a:cubicBezTo>
                <a:cubicBezTo>
                  <a:pt x="5393832" y="5797405"/>
                  <a:pt x="5378980" y="5777413"/>
                  <a:pt x="5371843" y="5741729"/>
                </a:cubicBezTo>
                <a:cubicBezTo>
                  <a:pt x="5368538" y="5725202"/>
                  <a:pt x="5362503" y="5711680"/>
                  <a:pt x="5358431" y="5711680"/>
                </a:cubicBezTo>
                <a:cubicBezTo>
                  <a:pt x="5354360" y="5711680"/>
                  <a:pt x="5346429" y="5698487"/>
                  <a:pt x="5340808" y="5682362"/>
                </a:cubicBezTo>
                <a:cubicBezTo>
                  <a:pt x="5329624" y="5650278"/>
                  <a:pt x="5298219" y="5646050"/>
                  <a:pt x="5295475" y="5676258"/>
                </a:cubicBezTo>
                <a:cubicBezTo>
                  <a:pt x="5294399" y="5688107"/>
                  <a:pt x="5295268" y="5688771"/>
                  <a:pt x="5298445" y="5678529"/>
                </a:cubicBezTo>
                <a:cubicBezTo>
                  <a:pt x="5303398" y="5662570"/>
                  <a:pt x="5330115" y="5658394"/>
                  <a:pt x="5330115" y="5673580"/>
                </a:cubicBezTo>
                <a:cubicBezTo>
                  <a:pt x="5330115" y="5678819"/>
                  <a:pt x="5326901" y="5683132"/>
                  <a:pt x="5322971" y="5683166"/>
                </a:cubicBezTo>
                <a:cubicBezTo>
                  <a:pt x="5319042" y="5683194"/>
                  <a:pt x="5308327" y="5696405"/>
                  <a:pt x="5299159" y="5712512"/>
                </a:cubicBezTo>
                <a:cubicBezTo>
                  <a:pt x="5276440" y="5752428"/>
                  <a:pt x="5277255" y="5814444"/>
                  <a:pt x="5300767" y="5834835"/>
                </a:cubicBezTo>
                <a:cubicBezTo>
                  <a:pt x="5311627" y="5844253"/>
                  <a:pt x="5324061" y="5875631"/>
                  <a:pt x="5331407" y="5912152"/>
                </a:cubicBezTo>
                <a:cubicBezTo>
                  <a:pt x="5338206" y="5945958"/>
                  <a:pt x="5347578" y="5976293"/>
                  <a:pt x="5352235" y="5979563"/>
                </a:cubicBezTo>
                <a:cubicBezTo>
                  <a:pt x="5356890" y="5982833"/>
                  <a:pt x="5353948" y="5995812"/>
                  <a:pt x="5345697" y="6008406"/>
                </a:cubicBezTo>
                <a:cubicBezTo>
                  <a:pt x="5330364" y="6031806"/>
                  <a:pt x="5327870" y="6150760"/>
                  <a:pt x="5342407" y="6165297"/>
                </a:cubicBezTo>
                <a:cubicBezTo>
                  <a:pt x="5352843" y="6175733"/>
                  <a:pt x="5350393" y="6233672"/>
                  <a:pt x="5339223" y="6240576"/>
                </a:cubicBezTo>
                <a:cubicBezTo>
                  <a:pt x="5324371" y="6249755"/>
                  <a:pt x="5301540" y="6226670"/>
                  <a:pt x="5301540" y="6202473"/>
                </a:cubicBezTo>
                <a:cubicBezTo>
                  <a:pt x="5301540" y="6168209"/>
                  <a:pt x="5281728" y="6121255"/>
                  <a:pt x="5267271" y="6121255"/>
                </a:cubicBezTo>
                <a:cubicBezTo>
                  <a:pt x="5259925" y="6121255"/>
                  <a:pt x="5253380" y="6116969"/>
                  <a:pt x="5252724" y="6111730"/>
                </a:cubicBezTo>
                <a:cubicBezTo>
                  <a:pt x="5252069" y="6106491"/>
                  <a:pt x="5250462" y="6097919"/>
                  <a:pt x="5249153" y="6092680"/>
                </a:cubicBezTo>
                <a:cubicBezTo>
                  <a:pt x="5247843" y="6087441"/>
                  <a:pt x="5246236" y="6051315"/>
                  <a:pt x="5245581" y="6012398"/>
                </a:cubicBezTo>
                <a:cubicBezTo>
                  <a:pt x="5244690" y="5959469"/>
                  <a:pt x="5240282" y="5937532"/>
                  <a:pt x="5228083" y="5925334"/>
                </a:cubicBezTo>
                <a:cubicBezTo>
                  <a:pt x="5219115" y="5916365"/>
                  <a:pt x="5211134" y="5904272"/>
                  <a:pt x="5210349" y="5898460"/>
                </a:cubicBezTo>
                <a:cubicBezTo>
                  <a:pt x="5209564" y="5892648"/>
                  <a:pt x="5205813" y="5851459"/>
                  <a:pt x="5202014" y="5806930"/>
                </a:cubicBezTo>
                <a:cubicBezTo>
                  <a:pt x="5194863" y="5723121"/>
                  <a:pt x="5182493" y="5698616"/>
                  <a:pt x="5143553" y="5691117"/>
                </a:cubicBezTo>
                <a:cubicBezTo>
                  <a:pt x="5133649" y="5689209"/>
                  <a:pt x="5124010" y="5679126"/>
                  <a:pt x="5122131" y="5668708"/>
                </a:cubicBezTo>
                <a:cubicBezTo>
                  <a:pt x="5117209" y="5641408"/>
                  <a:pt x="5106066" y="5632752"/>
                  <a:pt x="5084614" y="5639561"/>
                </a:cubicBezTo>
                <a:cubicBezTo>
                  <a:pt x="5068353" y="5644722"/>
                  <a:pt x="5065777" y="5654230"/>
                  <a:pt x="5065655" y="5709563"/>
                </a:cubicBezTo>
                <a:cubicBezTo>
                  <a:pt x="5065579" y="5744779"/>
                  <a:pt x="5068735" y="5777879"/>
                  <a:pt x="5072673" y="5783118"/>
                </a:cubicBezTo>
                <a:cubicBezTo>
                  <a:pt x="5083090" y="5796975"/>
                  <a:pt x="5092753" y="5881534"/>
                  <a:pt x="5084502" y="5886634"/>
                </a:cubicBezTo>
                <a:cubicBezTo>
                  <a:pt x="5071791" y="5894489"/>
                  <a:pt x="5047651" y="5869340"/>
                  <a:pt x="5039998" y="5840268"/>
                </a:cubicBezTo>
                <a:cubicBezTo>
                  <a:pt x="5035861" y="5824552"/>
                  <a:pt x="5033337" y="5786431"/>
                  <a:pt x="5034388" y="5755556"/>
                </a:cubicBezTo>
                <a:cubicBezTo>
                  <a:pt x="5036356" y="5697766"/>
                  <a:pt x="5028511" y="5683551"/>
                  <a:pt x="4994487" y="5683251"/>
                </a:cubicBezTo>
                <a:cubicBezTo>
                  <a:pt x="4976154" y="5683089"/>
                  <a:pt x="4945211" y="5745283"/>
                  <a:pt x="4955412" y="5761789"/>
                </a:cubicBezTo>
                <a:cubicBezTo>
                  <a:pt x="4959013" y="5767614"/>
                  <a:pt x="4957002" y="5768942"/>
                  <a:pt x="4950587" y="5764977"/>
                </a:cubicBezTo>
                <a:cubicBezTo>
                  <a:pt x="4944071" y="5760950"/>
                  <a:pt x="4939590" y="5764232"/>
                  <a:pt x="4939590" y="5773030"/>
                </a:cubicBezTo>
                <a:cubicBezTo>
                  <a:pt x="4939590" y="5781198"/>
                  <a:pt x="4934964" y="5787880"/>
                  <a:pt x="4929308" y="5787880"/>
                </a:cubicBezTo>
                <a:cubicBezTo>
                  <a:pt x="4922839" y="5787880"/>
                  <a:pt x="4921354" y="5777284"/>
                  <a:pt x="4925303" y="5759305"/>
                </a:cubicBezTo>
                <a:cubicBezTo>
                  <a:pt x="4929439" y="5740472"/>
                  <a:pt x="4927841" y="5730730"/>
                  <a:pt x="4920617" y="5730730"/>
                </a:cubicBezTo>
                <a:cubicBezTo>
                  <a:pt x="4914587" y="5730730"/>
                  <a:pt x="4902673" y="5723749"/>
                  <a:pt x="4894141" y="5715217"/>
                </a:cubicBezTo>
                <a:cubicBezTo>
                  <a:pt x="4879806" y="5700882"/>
                  <a:pt x="4880286" y="5698360"/>
                  <a:pt x="4900452" y="5682031"/>
                </a:cubicBezTo>
                <a:cubicBezTo>
                  <a:pt x="4919032" y="5666985"/>
                  <a:pt x="4921442" y="5658392"/>
                  <a:pt x="4916661" y="5624218"/>
                </a:cubicBezTo>
                <a:cubicBezTo>
                  <a:pt x="4913574" y="5602140"/>
                  <a:pt x="4906754" y="5579784"/>
                  <a:pt x="4901506" y="5574536"/>
                </a:cubicBezTo>
                <a:cubicBezTo>
                  <a:pt x="4896258" y="5569289"/>
                  <a:pt x="4891965" y="5558088"/>
                  <a:pt x="4891965" y="5549646"/>
                </a:cubicBezTo>
                <a:cubicBezTo>
                  <a:pt x="4891965" y="5541204"/>
                  <a:pt x="4883393" y="5525096"/>
                  <a:pt x="4872915" y="5513850"/>
                </a:cubicBezTo>
                <a:cubicBezTo>
                  <a:pt x="4862437" y="5502603"/>
                  <a:pt x="4853865" y="5484650"/>
                  <a:pt x="4853865" y="5473953"/>
                </a:cubicBezTo>
                <a:cubicBezTo>
                  <a:pt x="4853865" y="5463257"/>
                  <a:pt x="4850650" y="5454128"/>
                  <a:pt x="4846721" y="5453668"/>
                </a:cubicBezTo>
                <a:cubicBezTo>
                  <a:pt x="4842792" y="5453208"/>
                  <a:pt x="4824576" y="5452136"/>
                  <a:pt x="4806240" y="5451287"/>
                </a:cubicBezTo>
                <a:cubicBezTo>
                  <a:pt x="4773464" y="5449769"/>
                  <a:pt x="4772948" y="5450332"/>
                  <a:pt x="4775604" y="5484718"/>
                </a:cubicBezTo>
                <a:cubicBezTo>
                  <a:pt x="4777804" y="5513214"/>
                  <a:pt x="4774588" y="5520873"/>
                  <a:pt x="4758246" y="5526060"/>
                </a:cubicBezTo>
                <a:cubicBezTo>
                  <a:pt x="4745314" y="5530164"/>
                  <a:pt x="4740163" y="5537574"/>
                  <a:pt x="4743747" y="5546914"/>
                </a:cubicBezTo>
                <a:cubicBezTo>
                  <a:pt x="4747828" y="5557548"/>
                  <a:pt x="4744986" y="5559743"/>
                  <a:pt x="4733063" y="5555168"/>
                </a:cubicBezTo>
                <a:cubicBezTo>
                  <a:pt x="4719221" y="5549857"/>
                  <a:pt x="4719550" y="5551951"/>
                  <a:pt x="4735284" y="5569337"/>
                </a:cubicBezTo>
                <a:cubicBezTo>
                  <a:pt x="4749897" y="5585484"/>
                  <a:pt x="4761208" y="5588738"/>
                  <a:pt x="4789519" y="5584941"/>
                </a:cubicBezTo>
                <a:cubicBezTo>
                  <a:pt x="4824421" y="5580260"/>
                  <a:pt x="4825290" y="5580885"/>
                  <a:pt x="4825290" y="5610669"/>
                </a:cubicBezTo>
                <a:cubicBezTo>
                  <a:pt x="4825290" y="5627459"/>
                  <a:pt x="4830180" y="5646085"/>
                  <a:pt x="4836156" y="5652061"/>
                </a:cubicBezTo>
                <a:cubicBezTo>
                  <a:pt x="4850132" y="5666038"/>
                  <a:pt x="4853577" y="5778407"/>
                  <a:pt x="4840023" y="5778209"/>
                </a:cubicBezTo>
                <a:cubicBezTo>
                  <a:pt x="4818361" y="5777892"/>
                  <a:pt x="4808590" y="5762058"/>
                  <a:pt x="4801908" y="5716443"/>
                </a:cubicBezTo>
                <a:cubicBezTo>
                  <a:pt x="4792637" y="5653149"/>
                  <a:pt x="4784463" y="5644094"/>
                  <a:pt x="4748759" y="5657571"/>
                </a:cubicBezTo>
                <a:cubicBezTo>
                  <a:pt x="4714223" y="5670607"/>
                  <a:pt x="4703012" y="5661292"/>
                  <a:pt x="4665224" y="5588164"/>
                </a:cubicBezTo>
                <a:cubicBezTo>
                  <a:pt x="4633077" y="5525952"/>
                  <a:pt x="4614357" y="5511677"/>
                  <a:pt x="4592968" y="5533067"/>
                </a:cubicBezTo>
                <a:cubicBezTo>
                  <a:pt x="4577610" y="5548424"/>
                  <a:pt x="4581225" y="5578330"/>
                  <a:pt x="4598439" y="5578330"/>
                </a:cubicBezTo>
                <a:cubicBezTo>
                  <a:pt x="4603519" y="5578330"/>
                  <a:pt x="4606348" y="5593731"/>
                  <a:pt x="4604726" y="5612554"/>
                </a:cubicBezTo>
                <a:cubicBezTo>
                  <a:pt x="4602661" y="5636526"/>
                  <a:pt x="4606722" y="5650394"/>
                  <a:pt x="4618284" y="5658848"/>
                </a:cubicBezTo>
                <a:cubicBezTo>
                  <a:pt x="4627362" y="5665486"/>
                  <a:pt x="4634790" y="5680090"/>
                  <a:pt x="4634790" y="5691299"/>
                </a:cubicBezTo>
                <a:cubicBezTo>
                  <a:pt x="4634790" y="5707566"/>
                  <a:pt x="4629058" y="5711680"/>
                  <a:pt x="4606396" y="5711680"/>
                </a:cubicBezTo>
                <a:cubicBezTo>
                  <a:pt x="4584225" y="5711680"/>
                  <a:pt x="4576722" y="5716783"/>
                  <a:pt x="4572158" y="5734968"/>
                </a:cubicBezTo>
                <a:cubicBezTo>
                  <a:pt x="4568943" y="5747776"/>
                  <a:pt x="4559218" y="5760138"/>
                  <a:pt x="4550545" y="5762438"/>
                </a:cubicBezTo>
                <a:cubicBezTo>
                  <a:pt x="4539411" y="5765391"/>
                  <a:pt x="4540886" y="5766945"/>
                  <a:pt x="4555567" y="5767726"/>
                </a:cubicBezTo>
                <a:cubicBezTo>
                  <a:pt x="4567006" y="5768333"/>
                  <a:pt x="4578954" y="5777014"/>
                  <a:pt x="4582132" y="5787028"/>
                </a:cubicBezTo>
                <a:cubicBezTo>
                  <a:pt x="4585309" y="5797037"/>
                  <a:pt x="4598690" y="5812291"/>
                  <a:pt x="4611869" y="5820926"/>
                </a:cubicBezTo>
                <a:cubicBezTo>
                  <a:pt x="4632175" y="5834231"/>
                  <a:pt x="4635388" y="5842717"/>
                  <a:pt x="4632929" y="5876547"/>
                </a:cubicBezTo>
                <a:cubicBezTo>
                  <a:pt x="4629651" y="5921646"/>
                  <a:pt x="4603579" y="5933858"/>
                  <a:pt x="4598540" y="5892655"/>
                </a:cubicBezTo>
                <a:cubicBezTo>
                  <a:pt x="4591060" y="5831484"/>
                  <a:pt x="4578504" y="5811838"/>
                  <a:pt x="4539016" y="5799514"/>
                </a:cubicBezTo>
                <a:cubicBezTo>
                  <a:pt x="4497566" y="5786578"/>
                  <a:pt x="4482390" y="5790108"/>
                  <a:pt x="4482390" y="5812687"/>
                </a:cubicBezTo>
                <a:cubicBezTo>
                  <a:pt x="4482390" y="5823699"/>
                  <a:pt x="4475008" y="5825459"/>
                  <a:pt x="4449153" y="5820608"/>
                </a:cubicBezTo>
                <a:cubicBezTo>
                  <a:pt x="4423468" y="5815789"/>
                  <a:pt x="4414580" y="5817856"/>
                  <a:pt x="4410034" y="5829701"/>
                </a:cubicBezTo>
                <a:cubicBezTo>
                  <a:pt x="4401780" y="5851212"/>
                  <a:pt x="4377615" y="5848857"/>
                  <a:pt x="4377615" y="5826542"/>
                </a:cubicBezTo>
                <a:cubicBezTo>
                  <a:pt x="4377615" y="5816374"/>
                  <a:pt x="4373259" y="5805362"/>
                  <a:pt x="4367935" y="5802072"/>
                </a:cubicBezTo>
                <a:cubicBezTo>
                  <a:pt x="4362610" y="5798781"/>
                  <a:pt x="4360932" y="5791756"/>
                  <a:pt x="4364205" y="5786461"/>
                </a:cubicBezTo>
                <a:cubicBezTo>
                  <a:pt x="4367478" y="5781165"/>
                  <a:pt x="4361118" y="5770503"/>
                  <a:pt x="4350073" y="5762767"/>
                </a:cubicBezTo>
                <a:cubicBezTo>
                  <a:pt x="4336501" y="5753261"/>
                  <a:pt x="4329990" y="5738444"/>
                  <a:pt x="4329990" y="5717069"/>
                </a:cubicBezTo>
                <a:cubicBezTo>
                  <a:pt x="4329990" y="5678041"/>
                  <a:pt x="4308286" y="5656020"/>
                  <a:pt x="4287128" y="5673580"/>
                </a:cubicBezTo>
                <a:cubicBezTo>
                  <a:pt x="4279270" y="5680102"/>
                  <a:pt x="4272840" y="5691342"/>
                  <a:pt x="4272840" y="5698559"/>
                </a:cubicBezTo>
                <a:cubicBezTo>
                  <a:pt x="4272840" y="5705776"/>
                  <a:pt x="4266411" y="5711680"/>
                  <a:pt x="4258553" y="5711680"/>
                </a:cubicBezTo>
                <a:cubicBezTo>
                  <a:pt x="4250695" y="5711680"/>
                  <a:pt x="4244265" y="5707394"/>
                  <a:pt x="4244265" y="5702155"/>
                </a:cubicBezTo>
                <a:cubicBezTo>
                  <a:pt x="4244265" y="5696916"/>
                  <a:pt x="4231406" y="5692630"/>
                  <a:pt x="4215690" y="5692630"/>
                </a:cubicBezTo>
                <a:cubicBezTo>
                  <a:pt x="4191823" y="5692630"/>
                  <a:pt x="4187115" y="5688838"/>
                  <a:pt x="4187115" y="5669611"/>
                </a:cubicBezTo>
                <a:cubicBezTo>
                  <a:pt x="4187115" y="5656951"/>
                  <a:pt x="4191490" y="5645135"/>
                  <a:pt x="4196837" y="5643352"/>
                </a:cubicBezTo>
                <a:cubicBezTo>
                  <a:pt x="4211467" y="5638475"/>
                  <a:pt x="4185645" y="5588891"/>
                  <a:pt x="4165001" y="5582220"/>
                </a:cubicBezTo>
                <a:cubicBezTo>
                  <a:pt x="4143634" y="5575316"/>
                  <a:pt x="4110915" y="5603045"/>
                  <a:pt x="4110915" y="5628058"/>
                </a:cubicBezTo>
                <a:cubicBezTo>
                  <a:pt x="4110915" y="5638068"/>
                  <a:pt x="4115352" y="5654548"/>
                  <a:pt x="4120775" y="5664681"/>
                </a:cubicBezTo>
                <a:cubicBezTo>
                  <a:pt x="4132361" y="5686330"/>
                  <a:pt x="4113069" y="5690974"/>
                  <a:pt x="4093373" y="5671279"/>
                </a:cubicBezTo>
                <a:cubicBezTo>
                  <a:pt x="4083954" y="5661860"/>
                  <a:pt x="4079718" y="5662345"/>
                  <a:pt x="4072564" y="5673660"/>
                </a:cubicBezTo>
                <a:cubicBezTo>
                  <a:pt x="4061141" y="5691729"/>
                  <a:pt x="4060656" y="5721205"/>
                  <a:pt x="4071782" y="5721205"/>
                </a:cubicBezTo>
                <a:cubicBezTo>
                  <a:pt x="4076453" y="5721205"/>
                  <a:pt x="4082964" y="5731921"/>
                  <a:pt x="4086251" y="5745018"/>
                </a:cubicBezTo>
                <a:cubicBezTo>
                  <a:pt x="4089538" y="5758114"/>
                  <a:pt x="4096432" y="5768830"/>
                  <a:pt x="4101571" y="5768830"/>
                </a:cubicBezTo>
                <a:cubicBezTo>
                  <a:pt x="4106710" y="5768830"/>
                  <a:pt x="4110915" y="5779293"/>
                  <a:pt x="4110915" y="5792080"/>
                </a:cubicBezTo>
                <a:cubicBezTo>
                  <a:pt x="4110915" y="5804868"/>
                  <a:pt x="4115427" y="5818120"/>
                  <a:pt x="4120942" y="5821529"/>
                </a:cubicBezTo>
                <a:cubicBezTo>
                  <a:pt x="4126458" y="5824937"/>
                  <a:pt x="4129384" y="5832485"/>
                  <a:pt x="4127445" y="5838301"/>
                </a:cubicBezTo>
                <a:cubicBezTo>
                  <a:pt x="4121792" y="5855262"/>
                  <a:pt x="4151320" y="5883130"/>
                  <a:pt x="4174944" y="5883130"/>
                </a:cubicBezTo>
                <a:cubicBezTo>
                  <a:pt x="4187879" y="5883130"/>
                  <a:pt x="4196640" y="5888900"/>
                  <a:pt x="4196640" y="5897418"/>
                </a:cubicBezTo>
                <a:cubicBezTo>
                  <a:pt x="4196640" y="5905276"/>
                  <a:pt x="4200926" y="5911705"/>
                  <a:pt x="4206165" y="5911705"/>
                </a:cubicBezTo>
                <a:cubicBezTo>
                  <a:pt x="4211404" y="5911705"/>
                  <a:pt x="4215690" y="5920127"/>
                  <a:pt x="4215690" y="5930420"/>
                </a:cubicBezTo>
                <a:cubicBezTo>
                  <a:pt x="4215690" y="5940713"/>
                  <a:pt x="4224262" y="5953723"/>
                  <a:pt x="4234740" y="5959330"/>
                </a:cubicBezTo>
                <a:cubicBezTo>
                  <a:pt x="4265152" y="5975606"/>
                  <a:pt x="4258012" y="5991131"/>
                  <a:pt x="4223307" y="5984190"/>
                </a:cubicBezTo>
                <a:cubicBezTo>
                  <a:pt x="4206542" y="5980837"/>
                  <a:pt x="4190468" y="5974844"/>
                  <a:pt x="4187588" y="5970873"/>
                </a:cubicBezTo>
                <a:cubicBezTo>
                  <a:pt x="4184708" y="5966902"/>
                  <a:pt x="4170374" y="5956027"/>
                  <a:pt x="4155733" y="5946706"/>
                </a:cubicBezTo>
                <a:cubicBezTo>
                  <a:pt x="4141093" y="5937385"/>
                  <a:pt x="4125003" y="5918945"/>
                  <a:pt x="4119978" y="5905727"/>
                </a:cubicBezTo>
                <a:cubicBezTo>
                  <a:pt x="4109399" y="5877902"/>
                  <a:pt x="4088192" y="5854555"/>
                  <a:pt x="4073495" y="5854555"/>
                </a:cubicBezTo>
                <a:cubicBezTo>
                  <a:pt x="4067882" y="5854555"/>
                  <a:pt x="4063290" y="5846289"/>
                  <a:pt x="4063290" y="5836186"/>
                </a:cubicBezTo>
                <a:cubicBezTo>
                  <a:pt x="4063290" y="5826082"/>
                  <a:pt x="4057692" y="5812152"/>
                  <a:pt x="4050851" y="5805230"/>
                </a:cubicBezTo>
                <a:cubicBezTo>
                  <a:pt x="4044009" y="5798307"/>
                  <a:pt x="4035571" y="5785142"/>
                  <a:pt x="4032100" y="5775974"/>
                </a:cubicBezTo>
                <a:cubicBezTo>
                  <a:pt x="4024139" y="5754951"/>
                  <a:pt x="3988460" y="5754177"/>
                  <a:pt x="3980525" y="5774855"/>
                </a:cubicBezTo>
                <a:cubicBezTo>
                  <a:pt x="3977243" y="5783407"/>
                  <a:pt x="3979819" y="5798826"/>
                  <a:pt x="3986247" y="5809120"/>
                </a:cubicBezTo>
                <a:cubicBezTo>
                  <a:pt x="3992675" y="5819413"/>
                  <a:pt x="3995262" y="5830508"/>
                  <a:pt x="3991995" y="5833776"/>
                </a:cubicBezTo>
                <a:cubicBezTo>
                  <a:pt x="3988727" y="5837043"/>
                  <a:pt x="3982480" y="5833933"/>
                  <a:pt x="3978112" y="5826866"/>
                </a:cubicBezTo>
                <a:cubicBezTo>
                  <a:pt x="3967521" y="5809728"/>
                  <a:pt x="3948990" y="5822212"/>
                  <a:pt x="3948990" y="5846484"/>
                </a:cubicBezTo>
                <a:cubicBezTo>
                  <a:pt x="3948990" y="5857853"/>
                  <a:pt x="3956864" y="5867923"/>
                  <a:pt x="3968040" y="5870845"/>
                </a:cubicBezTo>
                <a:cubicBezTo>
                  <a:pt x="3980500" y="5874104"/>
                  <a:pt x="3987090" y="5883838"/>
                  <a:pt x="3987090" y="5898983"/>
                </a:cubicBezTo>
                <a:cubicBezTo>
                  <a:pt x="3987090" y="5923336"/>
                  <a:pt x="4028330" y="5968855"/>
                  <a:pt x="4050393" y="5968855"/>
                </a:cubicBezTo>
                <a:cubicBezTo>
                  <a:pt x="4057486" y="5968855"/>
                  <a:pt x="4063290" y="5977428"/>
                  <a:pt x="4063290" y="5987905"/>
                </a:cubicBezTo>
                <a:cubicBezTo>
                  <a:pt x="4063290" y="6001614"/>
                  <a:pt x="4056940" y="6006955"/>
                  <a:pt x="4040644" y="6006955"/>
                </a:cubicBezTo>
                <a:cubicBezTo>
                  <a:pt x="4028188" y="6006955"/>
                  <a:pt x="4012662" y="6013384"/>
                  <a:pt x="4006140" y="6021243"/>
                </a:cubicBezTo>
                <a:cubicBezTo>
                  <a:pt x="3999618" y="6029101"/>
                  <a:pt x="3990521" y="6035530"/>
                  <a:pt x="3985924" y="6035530"/>
                </a:cubicBezTo>
                <a:cubicBezTo>
                  <a:pt x="3981326" y="6035530"/>
                  <a:pt x="3977565" y="6029101"/>
                  <a:pt x="3977565" y="6021243"/>
                </a:cubicBezTo>
                <a:cubicBezTo>
                  <a:pt x="3977565" y="6013384"/>
                  <a:pt x="3973279" y="6006955"/>
                  <a:pt x="3968040" y="6006955"/>
                </a:cubicBezTo>
                <a:cubicBezTo>
                  <a:pt x="3962801" y="6006955"/>
                  <a:pt x="3958515" y="5999960"/>
                  <a:pt x="3958515" y="5991411"/>
                </a:cubicBezTo>
                <a:cubicBezTo>
                  <a:pt x="3958515" y="5972596"/>
                  <a:pt x="3923176" y="5912817"/>
                  <a:pt x="3899474" y="5891538"/>
                </a:cubicBezTo>
                <a:cubicBezTo>
                  <a:pt x="3890037" y="5883066"/>
                  <a:pt x="3882315" y="5867029"/>
                  <a:pt x="3882315" y="5855902"/>
                </a:cubicBezTo>
                <a:cubicBezTo>
                  <a:pt x="3882315" y="5837619"/>
                  <a:pt x="3851659" y="5791095"/>
                  <a:pt x="3801405" y="5733111"/>
                </a:cubicBezTo>
                <a:cubicBezTo>
                  <a:pt x="3791190" y="5721324"/>
                  <a:pt x="3775211" y="5711680"/>
                  <a:pt x="3765898" y="5711680"/>
                </a:cubicBezTo>
                <a:cubicBezTo>
                  <a:pt x="3756585" y="5711680"/>
                  <a:pt x="3748965" y="5704943"/>
                  <a:pt x="3748965" y="5696708"/>
                </a:cubicBezTo>
                <a:cubicBezTo>
                  <a:pt x="3748965" y="5679051"/>
                  <a:pt x="3704334" y="5600425"/>
                  <a:pt x="3688500" y="5590187"/>
                </a:cubicBezTo>
                <a:cubicBezTo>
                  <a:pt x="3682465" y="5586285"/>
                  <a:pt x="3672782" y="5574520"/>
                  <a:pt x="3666982" y="5564043"/>
                </a:cubicBezTo>
                <a:cubicBezTo>
                  <a:pt x="3661181" y="5553565"/>
                  <a:pt x="3649005" y="5543532"/>
                  <a:pt x="3639923" y="5541746"/>
                </a:cubicBezTo>
                <a:cubicBezTo>
                  <a:pt x="3621273" y="5538080"/>
                  <a:pt x="3587040" y="5506716"/>
                  <a:pt x="3587040" y="5493296"/>
                </a:cubicBezTo>
                <a:cubicBezTo>
                  <a:pt x="3587040" y="5488438"/>
                  <a:pt x="3576324" y="5476034"/>
                  <a:pt x="3563227" y="5465732"/>
                </a:cubicBezTo>
                <a:cubicBezTo>
                  <a:pt x="3549025" y="5454560"/>
                  <a:pt x="3539415" y="5437264"/>
                  <a:pt x="3539415" y="5422876"/>
                </a:cubicBezTo>
                <a:cubicBezTo>
                  <a:pt x="3539415" y="5405333"/>
                  <a:pt x="3531229" y="5394667"/>
                  <a:pt x="3509413" y="5383783"/>
                </a:cubicBezTo>
                <a:cubicBezTo>
                  <a:pt x="3475525" y="5366878"/>
                  <a:pt x="3453690" y="5376645"/>
                  <a:pt x="3453690" y="5408709"/>
                </a:cubicBezTo>
                <a:cubicBezTo>
                  <a:pt x="3453690" y="5436915"/>
                  <a:pt x="3413786" y="5426986"/>
                  <a:pt x="3398491" y="5394974"/>
                </a:cubicBezTo>
                <a:cubicBezTo>
                  <a:pt x="3391607" y="5380567"/>
                  <a:pt x="3382995" y="5368233"/>
                  <a:pt x="3379351" y="5367564"/>
                </a:cubicBezTo>
                <a:cubicBezTo>
                  <a:pt x="3349368" y="5362062"/>
                  <a:pt x="3329865" y="5363275"/>
                  <a:pt x="3329865" y="5370643"/>
                </a:cubicBezTo>
                <a:cubicBezTo>
                  <a:pt x="3329865" y="5375476"/>
                  <a:pt x="3326354" y="5377260"/>
                  <a:pt x="3322063" y="5374608"/>
                </a:cubicBezTo>
                <a:cubicBezTo>
                  <a:pt x="3308776" y="5366396"/>
                  <a:pt x="3321617" y="5424657"/>
                  <a:pt x="3335664" y="5436315"/>
                </a:cubicBezTo>
                <a:cubicBezTo>
                  <a:pt x="3342952" y="5442364"/>
                  <a:pt x="3348915" y="5455612"/>
                  <a:pt x="3348915" y="5465755"/>
                </a:cubicBezTo>
                <a:cubicBezTo>
                  <a:pt x="3348915" y="5475898"/>
                  <a:pt x="3362490" y="5501089"/>
                  <a:pt x="3379081" y="5521735"/>
                </a:cubicBezTo>
                <a:cubicBezTo>
                  <a:pt x="3395673" y="5542382"/>
                  <a:pt x="3410018" y="5566776"/>
                  <a:pt x="3410959" y="5575946"/>
                </a:cubicBezTo>
                <a:cubicBezTo>
                  <a:pt x="3412628" y="5592208"/>
                  <a:pt x="3428103" y="5633059"/>
                  <a:pt x="3445190" y="5666307"/>
                </a:cubicBezTo>
                <a:cubicBezTo>
                  <a:pt x="3449865" y="5675404"/>
                  <a:pt x="3453690" y="5691541"/>
                  <a:pt x="3453690" y="5702166"/>
                </a:cubicBezTo>
                <a:cubicBezTo>
                  <a:pt x="3453690" y="5713558"/>
                  <a:pt x="3465805" y="5728853"/>
                  <a:pt x="3483218" y="5739442"/>
                </a:cubicBezTo>
                <a:lnTo>
                  <a:pt x="3512746" y="5757399"/>
                </a:lnTo>
                <a:lnTo>
                  <a:pt x="3491751" y="5778395"/>
                </a:lnTo>
                <a:cubicBezTo>
                  <a:pt x="3475763" y="5794382"/>
                  <a:pt x="3472119" y="5806208"/>
                  <a:pt x="3476473" y="5827977"/>
                </a:cubicBezTo>
                <a:cubicBezTo>
                  <a:pt x="3480857" y="5849894"/>
                  <a:pt x="3479122" y="5855387"/>
                  <a:pt x="3469040" y="5851518"/>
                </a:cubicBezTo>
                <a:cubicBezTo>
                  <a:pt x="3458288" y="5847393"/>
                  <a:pt x="3457807" y="5851556"/>
                  <a:pt x="3466403" y="5874326"/>
                </a:cubicBezTo>
                <a:cubicBezTo>
                  <a:pt x="3473404" y="5892874"/>
                  <a:pt x="3483566" y="5902180"/>
                  <a:pt x="3496820" y="5902180"/>
                </a:cubicBezTo>
                <a:cubicBezTo>
                  <a:pt x="3525188" y="5902180"/>
                  <a:pt x="3549597" y="5922781"/>
                  <a:pt x="3553629" y="5950125"/>
                </a:cubicBezTo>
                <a:cubicBezTo>
                  <a:pt x="3555535" y="5963046"/>
                  <a:pt x="3560106" y="5989691"/>
                  <a:pt x="3563788" y="6009336"/>
                </a:cubicBezTo>
                <a:cubicBezTo>
                  <a:pt x="3567531" y="6029309"/>
                  <a:pt x="3566668" y="6045055"/>
                  <a:pt x="3561831" y="6045055"/>
                </a:cubicBezTo>
                <a:cubicBezTo>
                  <a:pt x="3541076" y="6045055"/>
                  <a:pt x="3510840" y="6013670"/>
                  <a:pt x="3510840" y="5992128"/>
                </a:cubicBezTo>
                <a:cubicBezTo>
                  <a:pt x="3510840" y="5979328"/>
                  <a:pt x="3506301" y="5968855"/>
                  <a:pt x="3500753" y="5968855"/>
                </a:cubicBezTo>
                <a:cubicBezTo>
                  <a:pt x="3495205" y="5968855"/>
                  <a:pt x="3493732" y="5963894"/>
                  <a:pt x="3497480" y="5957830"/>
                </a:cubicBezTo>
                <a:cubicBezTo>
                  <a:pt x="3502128" y="5950309"/>
                  <a:pt x="3497903" y="5948476"/>
                  <a:pt x="3484191" y="5952061"/>
                </a:cubicBezTo>
                <a:cubicBezTo>
                  <a:pt x="3469525" y="5955897"/>
                  <a:pt x="3459700" y="5950506"/>
                  <a:pt x="3447864" y="5932131"/>
                </a:cubicBezTo>
                <a:cubicBezTo>
                  <a:pt x="3438942" y="5918277"/>
                  <a:pt x="3425887" y="5903515"/>
                  <a:pt x="3418853" y="5899326"/>
                </a:cubicBezTo>
                <a:cubicBezTo>
                  <a:pt x="3411819" y="5895136"/>
                  <a:pt x="3405929" y="5880134"/>
                  <a:pt x="3405764" y="5865988"/>
                </a:cubicBezTo>
                <a:cubicBezTo>
                  <a:pt x="3405347" y="5830358"/>
                  <a:pt x="3366313" y="5787605"/>
                  <a:pt x="3340389" y="5794384"/>
                </a:cubicBezTo>
                <a:cubicBezTo>
                  <a:pt x="3312277" y="5801736"/>
                  <a:pt x="3315071" y="5781973"/>
                  <a:pt x="3345891" y="5755463"/>
                </a:cubicBezTo>
                <a:cubicBezTo>
                  <a:pt x="3371416" y="5733507"/>
                  <a:pt x="3371426" y="5733449"/>
                  <a:pt x="3354969" y="5698770"/>
                </a:cubicBezTo>
                <a:cubicBezTo>
                  <a:pt x="3341391" y="5670155"/>
                  <a:pt x="3333452" y="5664055"/>
                  <a:pt x="3309784" y="5664055"/>
                </a:cubicBezTo>
                <a:cubicBezTo>
                  <a:pt x="3281344" y="5664055"/>
                  <a:pt x="3281131" y="5663667"/>
                  <a:pt x="3287225" y="5623028"/>
                </a:cubicBezTo>
                <a:cubicBezTo>
                  <a:pt x="3294245" y="5576217"/>
                  <a:pt x="3277770" y="5553369"/>
                  <a:pt x="3244590" y="5563900"/>
                </a:cubicBezTo>
                <a:cubicBezTo>
                  <a:pt x="3226395" y="5569675"/>
                  <a:pt x="3168423" y="5539001"/>
                  <a:pt x="3160003" y="5519143"/>
                </a:cubicBezTo>
                <a:cubicBezTo>
                  <a:pt x="3158256" y="5515025"/>
                  <a:pt x="3150755" y="5511655"/>
                  <a:pt x="3143334" y="5511655"/>
                </a:cubicBezTo>
                <a:cubicBezTo>
                  <a:pt x="3121221" y="5511655"/>
                  <a:pt x="3128021" y="5492825"/>
                  <a:pt x="3153652" y="5483080"/>
                </a:cubicBezTo>
                <a:cubicBezTo>
                  <a:pt x="3166749" y="5478101"/>
                  <a:pt x="3177465" y="5467238"/>
                  <a:pt x="3177465" y="5458941"/>
                </a:cubicBezTo>
                <a:cubicBezTo>
                  <a:pt x="3177465" y="5450036"/>
                  <a:pt x="3182342" y="5446304"/>
                  <a:pt x="3189371" y="5449833"/>
                </a:cubicBezTo>
                <a:cubicBezTo>
                  <a:pt x="3195920" y="5453120"/>
                  <a:pt x="3187957" y="5443729"/>
                  <a:pt x="3171676" y="5428964"/>
                </a:cubicBezTo>
                <a:cubicBezTo>
                  <a:pt x="3150093" y="5409390"/>
                  <a:pt x="3140624" y="5390863"/>
                  <a:pt x="3136721" y="5360574"/>
                </a:cubicBezTo>
                <a:cubicBezTo>
                  <a:pt x="3128628" y="5297766"/>
                  <a:pt x="3065472" y="5238482"/>
                  <a:pt x="3049897" y="5279072"/>
                </a:cubicBezTo>
                <a:cubicBezTo>
                  <a:pt x="3039979" y="5304917"/>
                  <a:pt x="3043432" y="5320471"/>
                  <a:pt x="3063552" y="5340592"/>
                </a:cubicBezTo>
                <a:cubicBezTo>
                  <a:pt x="3078502" y="5355542"/>
                  <a:pt x="3083552" y="5374486"/>
                  <a:pt x="3085427" y="5422647"/>
                </a:cubicBezTo>
                <a:cubicBezTo>
                  <a:pt x="3087217" y="5468615"/>
                  <a:pt x="3092179" y="5488419"/>
                  <a:pt x="3104090" y="5497129"/>
                </a:cubicBezTo>
                <a:cubicBezTo>
                  <a:pt x="3121388" y="5509777"/>
                  <a:pt x="3126077" y="5530705"/>
                  <a:pt x="3111614" y="5530705"/>
                </a:cubicBezTo>
                <a:cubicBezTo>
                  <a:pt x="3106784" y="5530705"/>
                  <a:pt x="3106010" y="5542360"/>
                  <a:pt x="3109874" y="5556899"/>
                </a:cubicBezTo>
                <a:cubicBezTo>
                  <a:pt x="3114342" y="5573713"/>
                  <a:pt x="3124280" y="5584183"/>
                  <a:pt x="3137625" y="5586137"/>
                </a:cubicBezTo>
                <a:cubicBezTo>
                  <a:pt x="3154282" y="5588575"/>
                  <a:pt x="3158415" y="5595564"/>
                  <a:pt x="3158415" y="5621293"/>
                </a:cubicBezTo>
                <a:cubicBezTo>
                  <a:pt x="3158415" y="5638955"/>
                  <a:pt x="3163206" y="5656367"/>
                  <a:pt x="3169063" y="5659987"/>
                </a:cubicBezTo>
                <a:cubicBezTo>
                  <a:pt x="3175785" y="5664141"/>
                  <a:pt x="3177606" y="5681915"/>
                  <a:pt x="3174003" y="5708204"/>
                </a:cubicBezTo>
                <a:cubicBezTo>
                  <a:pt x="3169223" y="5743082"/>
                  <a:pt x="3171360" y="5751754"/>
                  <a:pt x="3187168" y="5761627"/>
                </a:cubicBezTo>
                <a:cubicBezTo>
                  <a:pt x="3197548" y="5768109"/>
                  <a:pt x="3206040" y="5778286"/>
                  <a:pt x="3206040" y="5784243"/>
                </a:cubicBezTo>
                <a:cubicBezTo>
                  <a:pt x="3206040" y="5790199"/>
                  <a:pt x="3212767" y="5800656"/>
                  <a:pt x="3220990" y="5807480"/>
                </a:cubicBezTo>
                <a:cubicBezTo>
                  <a:pt x="3229212" y="5814303"/>
                  <a:pt x="3234147" y="5826742"/>
                  <a:pt x="3231955" y="5835121"/>
                </a:cubicBezTo>
                <a:cubicBezTo>
                  <a:pt x="3227779" y="5851093"/>
                  <a:pt x="3245815" y="5873605"/>
                  <a:pt x="3262788" y="5873605"/>
                </a:cubicBezTo>
                <a:cubicBezTo>
                  <a:pt x="3268248" y="5873605"/>
                  <a:pt x="3272715" y="5888508"/>
                  <a:pt x="3272715" y="5906723"/>
                </a:cubicBezTo>
                <a:cubicBezTo>
                  <a:pt x="3272715" y="5931074"/>
                  <a:pt x="3278704" y="5943765"/>
                  <a:pt x="3295337" y="5954664"/>
                </a:cubicBezTo>
                <a:cubicBezTo>
                  <a:pt x="3317821" y="5969396"/>
                  <a:pt x="3326737" y="6011403"/>
                  <a:pt x="3309624" y="6021979"/>
                </a:cubicBezTo>
                <a:cubicBezTo>
                  <a:pt x="3305041" y="6024812"/>
                  <a:pt x="3301290" y="6022590"/>
                  <a:pt x="3301290" y="6017042"/>
                </a:cubicBezTo>
                <a:cubicBezTo>
                  <a:pt x="3301290" y="6011494"/>
                  <a:pt x="3295325" y="6006955"/>
                  <a:pt x="3288035" y="6006955"/>
                </a:cubicBezTo>
                <a:cubicBezTo>
                  <a:pt x="3280745" y="6006955"/>
                  <a:pt x="3272313" y="5997127"/>
                  <a:pt x="3269298" y="5985114"/>
                </a:cubicBezTo>
                <a:cubicBezTo>
                  <a:pt x="3265901" y="5971578"/>
                  <a:pt x="3249804" y="5957090"/>
                  <a:pt x="3226965" y="5947014"/>
                </a:cubicBezTo>
                <a:cubicBezTo>
                  <a:pt x="3179231" y="5925954"/>
                  <a:pt x="3170571" y="5926510"/>
                  <a:pt x="3162754" y="5951140"/>
                </a:cubicBezTo>
                <a:cubicBezTo>
                  <a:pt x="3157741" y="5966933"/>
                  <a:pt x="3164152" y="5978732"/>
                  <a:pt x="3191217" y="6003527"/>
                </a:cubicBezTo>
                <a:cubicBezTo>
                  <a:pt x="3210430" y="6021129"/>
                  <a:pt x="3229673" y="6035530"/>
                  <a:pt x="3233979" y="6035530"/>
                </a:cubicBezTo>
                <a:cubicBezTo>
                  <a:pt x="3246550" y="6035530"/>
                  <a:pt x="3260084" y="6057142"/>
                  <a:pt x="3266785" y="6087918"/>
                </a:cubicBezTo>
                <a:cubicBezTo>
                  <a:pt x="3272370" y="6113566"/>
                  <a:pt x="3271653" y="6114768"/>
                  <a:pt x="3259784" y="6099659"/>
                </a:cubicBezTo>
                <a:cubicBezTo>
                  <a:pt x="3235256" y="6068432"/>
                  <a:pt x="3215565" y="6089107"/>
                  <a:pt x="3215565" y="6146087"/>
                </a:cubicBezTo>
                <a:cubicBezTo>
                  <a:pt x="3215565" y="6201541"/>
                  <a:pt x="3213271" y="6203330"/>
                  <a:pt x="3148298" y="6198522"/>
                </a:cubicBezTo>
                <a:cubicBezTo>
                  <a:pt x="3133382" y="6197418"/>
                  <a:pt x="3113565" y="6206289"/>
                  <a:pt x="3097325" y="6221340"/>
                </a:cubicBezTo>
                <a:lnTo>
                  <a:pt x="3070755" y="6245964"/>
                </a:lnTo>
                <a:lnTo>
                  <a:pt x="3095535" y="6267257"/>
                </a:lnTo>
                <a:cubicBezTo>
                  <a:pt x="3109164" y="6278968"/>
                  <a:pt x="3120315" y="6292739"/>
                  <a:pt x="3120315" y="6297861"/>
                </a:cubicBezTo>
                <a:cubicBezTo>
                  <a:pt x="3120315" y="6302982"/>
                  <a:pt x="3128887" y="6312527"/>
                  <a:pt x="3139365" y="6319070"/>
                </a:cubicBezTo>
                <a:cubicBezTo>
                  <a:pt x="3160405" y="6332210"/>
                  <a:pt x="3165253" y="6359464"/>
                  <a:pt x="3146509" y="6359234"/>
                </a:cubicBezTo>
                <a:cubicBezTo>
                  <a:pt x="3127577" y="6359002"/>
                  <a:pt x="3113882" y="6346775"/>
                  <a:pt x="3106669" y="6323661"/>
                </a:cubicBezTo>
                <a:cubicBezTo>
                  <a:pt x="3102761" y="6311137"/>
                  <a:pt x="3092331" y="6302230"/>
                  <a:pt x="3081573" y="6302230"/>
                </a:cubicBezTo>
                <a:cubicBezTo>
                  <a:pt x="3070282" y="6302230"/>
                  <a:pt x="3063165" y="6295683"/>
                  <a:pt x="3063165" y="6285297"/>
                </a:cubicBezTo>
                <a:cubicBezTo>
                  <a:pt x="3063165" y="6267960"/>
                  <a:pt x="3026016" y="6229365"/>
                  <a:pt x="3013159" y="6233344"/>
                </a:cubicBezTo>
                <a:cubicBezTo>
                  <a:pt x="3009230" y="6234560"/>
                  <a:pt x="3006015" y="6229126"/>
                  <a:pt x="3006015" y="6221268"/>
                </a:cubicBezTo>
                <a:cubicBezTo>
                  <a:pt x="3006015" y="6213409"/>
                  <a:pt x="2998167" y="6206980"/>
                  <a:pt x="2988574" y="6206980"/>
                </a:cubicBezTo>
                <a:cubicBezTo>
                  <a:pt x="2961559" y="6206980"/>
                  <a:pt x="2944374" y="6166891"/>
                  <a:pt x="2956491" y="6132133"/>
                </a:cubicBezTo>
                <a:cubicBezTo>
                  <a:pt x="2964266" y="6109830"/>
                  <a:pt x="2963569" y="6100931"/>
                  <a:pt x="2953386" y="6092480"/>
                </a:cubicBezTo>
                <a:cubicBezTo>
                  <a:pt x="2931741" y="6074516"/>
                  <a:pt x="2906303" y="6085475"/>
                  <a:pt x="2902989" y="6114193"/>
                </a:cubicBezTo>
                <a:cubicBezTo>
                  <a:pt x="2900353" y="6137030"/>
                  <a:pt x="2892490" y="6144092"/>
                  <a:pt x="2872018" y="6142011"/>
                </a:cubicBezTo>
                <a:cubicBezTo>
                  <a:pt x="2861380" y="6140930"/>
                  <a:pt x="2874997" y="6197058"/>
                  <a:pt x="2887989" y="6207840"/>
                </a:cubicBezTo>
                <a:cubicBezTo>
                  <a:pt x="2895277" y="6213889"/>
                  <a:pt x="2901240" y="6226361"/>
                  <a:pt x="2901240" y="6235555"/>
                </a:cubicBezTo>
                <a:cubicBezTo>
                  <a:pt x="2901240" y="6244750"/>
                  <a:pt x="2907669" y="6257608"/>
                  <a:pt x="2915527" y="6264130"/>
                </a:cubicBezTo>
                <a:cubicBezTo>
                  <a:pt x="2923386" y="6270652"/>
                  <a:pt x="2929815" y="6286179"/>
                  <a:pt x="2929815" y="6298634"/>
                </a:cubicBezTo>
                <a:cubicBezTo>
                  <a:pt x="2929815" y="6311089"/>
                  <a:pt x="2934101" y="6321280"/>
                  <a:pt x="2939340" y="6321280"/>
                </a:cubicBezTo>
                <a:cubicBezTo>
                  <a:pt x="2944579" y="6321280"/>
                  <a:pt x="2948865" y="6327709"/>
                  <a:pt x="2948865" y="6335568"/>
                </a:cubicBezTo>
                <a:cubicBezTo>
                  <a:pt x="2948865" y="6343426"/>
                  <a:pt x="2952561" y="6349855"/>
                  <a:pt x="2957079" y="6349855"/>
                </a:cubicBezTo>
                <a:cubicBezTo>
                  <a:pt x="2969389" y="6349855"/>
                  <a:pt x="2979722" y="6456158"/>
                  <a:pt x="2968502" y="6467378"/>
                </a:cubicBezTo>
                <a:cubicBezTo>
                  <a:pt x="2962202" y="6473678"/>
                  <a:pt x="2956751" y="6470730"/>
                  <a:pt x="2952277" y="6458604"/>
                </a:cubicBezTo>
                <a:cubicBezTo>
                  <a:pt x="2948571" y="6448560"/>
                  <a:pt x="2939858" y="6436915"/>
                  <a:pt x="2932914" y="6432726"/>
                </a:cubicBezTo>
                <a:cubicBezTo>
                  <a:pt x="2925971" y="6428536"/>
                  <a:pt x="2920290" y="6417002"/>
                  <a:pt x="2920290" y="6407094"/>
                </a:cubicBezTo>
                <a:cubicBezTo>
                  <a:pt x="2920290" y="6397186"/>
                  <a:pt x="2916004" y="6386430"/>
                  <a:pt x="2910765" y="6383193"/>
                </a:cubicBezTo>
                <a:cubicBezTo>
                  <a:pt x="2905526" y="6379955"/>
                  <a:pt x="2901240" y="6369585"/>
                  <a:pt x="2901240" y="6360147"/>
                </a:cubicBezTo>
                <a:cubicBezTo>
                  <a:pt x="2901240" y="6350710"/>
                  <a:pt x="2890278" y="6326836"/>
                  <a:pt x="2876880" y="6307093"/>
                </a:cubicBezTo>
                <a:cubicBezTo>
                  <a:pt x="2863482" y="6287350"/>
                  <a:pt x="2854775" y="6265320"/>
                  <a:pt x="2857531" y="6258138"/>
                </a:cubicBezTo>
                <a:cubicBezTo>
                  <a:pt x="2860287" y="6250956"/>
                  <a:pt x="2858700" y="6245080"/>
                  <a:pt x="2854005" y="6245080"/>
                </a:cubicBezTo>
                <a:cubicBezTo>
                  <a:pt x="2849310" y="6245080"/>
                  <a:pt x="2837904" y="6227935"/>
                  <a:pt x="2828659" y="6206980"/>
                </a:cubicBezTo>
                <a:cubicBezTo>
                  <a:pt x="2819413" y="6186025"/>
                  <a:pt x="2808387" y="6168880"/>
                  <a:pt x="2804157" y="6168880"/>
                </a:cubicBezTo>
                <a:cubicBezTo>
                  <a:pt x="2799926" y="6168880"/>
                  <a:pt x="2796465" y="6162976"/>
                  <a:pt x="2796465" y="6155759"/>
                </a:cubicBezTo>
                <a:cubicBezTo>
                  <a:pt x="2796465" y="6148542"/>
                  <a:pt x="2790036" y="6137302"/>
                  <a:pt x="2782177" y="6130780"/>
                </a:cubicBezTo>
                <a:cubicBezTo>
                  <a:pt x="2774319" y="6124258"/>
                  <a:pt x="2767816" y="6107660"/>
                  <a:pt x="2767725" y="6093895"/>
                </a:cubicBezTo>
                <a:cubicBezTo>
                  <a:pt x="2767559" y="6068588"/>
                  <a:pt x="2738948" y="6034535"/>
                  <a:pt x="2708359" y="6023236"/>
                </a:cubicBezTo>
                <a:cubicBezTo>
                  <a:pt x="2699191" y="6019849"/>
                  <a:pt x="2691690" y="6008677"/>
                  <a:pt x="2691690" y="5998410"/>
                </a:cubicBezTo>
                <a:cubicBezTo>
                  <a:pt x="2691690" y="5968857"/>
                  <a:pt x="2665288" y="5949805"/>
                  <a:pt x="2624335" y="5949805"/>
                </a:cubicBezTo>
                <a:cubicBezTo>
                  <a:pt x="2584239" y="5949805"/>
                  <a:pt x="2577253" y="5938169"/>
                  <a:pt x="2601357" y="5911534"/>
                </a:cubicBezTo>
                <a:cubicBezTo>
                  <a:pt x="2612281" y="5899463"/>
                  <a:pt x="2613930" y="5886520"/>
                  <a:pt x="2608127" y="5858397"/>
                </a:cubicBezTo>
                <a:cubicBezTo>
                  <a:pt x="2601729" y="5827394"/>
                  <a:pt x="2596165" y="5820717"/>
                  <a:pt x="2574635" y="5818204"/>
                </a:cubicBezTo>
                <a:cubicBezTo>
                  <a:pt x="2550909" y="5815434"/>
                  <a:pt x="2548815" y="5817889"/>
                  <a:pt x="2548815" y="5848480"/>
                </a:cubicBezTo>
                <a:cubicBezTo>
                  <a:pt x="2548815" y="5866789"/>
                  <a:pt x="2555244" y="5888199"/>
                  <a:pt x="2563102" y="5896057"/>
                </a:cubicBezTo>
                <a:cubicBezTo>
                  <a:pt x="2581557" y="5914511"/>
                  <a:pt x="2581207" y="5917413"/>
                  <a:pt x="2557703" y="5940917"/>
                </a:cubicBezTo>
                <a:cubicBezTo>
                  <a:pt x="2542053" y="5956567"/>
                  <a:pt x="2540338" y="5963404"/>
                  <a:pt x="2549344" y="5974255"/>
                </a:cubicBezTo>
                <a:cubicBezTo>
                  <a:pt x="2555575" y="5981762"/>
                  <a:pt x="2568507" y="5987905"/>
                  <a:pt x="2578083" y="5987905"/>
                </a:cubicBezTo>
                <a:cubicBezTo>
                  <a:pt x="2587659" y="5987905"/>
                  <a:pt x="2598921" y="5993270"/>
                  <a:pt x="2603110" y="5999827"/>
                </a:cubicBezTo>
                <a:cubicBezTo>
                  <a:pt x="2607300" y="6006384"/>
                  <a:pt x="2621834" y="6017460"/>
                  <a:pt x="2635408" y="6024439"/>
                </a:cubicBezTo>
                <a:cubicBezTo>
                  <a:pt x="2654653" y="6034335"/>
                  <a:pt x="2660377" y="6044805"/>
                  <a:pt x="2661399" y="6071981"/>
                </a:cubicBezTo>
                <a:cubicBezTo>
                  <a:pt x="2662119" y="6091149"/>
                  <a:pt x="2667163" y="6108317"/>
                  <a:pt x="2672607" y="6110132"/>
                </a:cubicBezTo>
                <a:cubicBezTo>
                  <a:pt x="2678051" y="6111946"/>
                  <a:pt x="2688858" y="6119784"/>
                  <a:pt x="2696622" y="6127548"/>
                </a:cubicBezTo>
                <a:cubicBezTo>
                  <a:pt x="2709235" y="6140161"/>
                  <a:pt x="2711760" y="6152248"/>
                  <a:pt x="2714709" y="6214112"/>
                </a:cubicBezTo>
                <a:cubicBezTo>
                  <a:pt x="2715197" y="6224363"/>
                  <a:pt x="2708589" y="6230772"/>
                  <a:pt x="2697523" y="6230780"/>
                </a:cubicBezTo>
                <a:cubicBezTo>
                  <a:pt x="2672693" y="6230799"/>
                  <a:pt x="2653696" y="6261767"/>
                  <a:pt x="2671647" y="6272965"/>
                </a:cubicBezTo>
                <a:cubicBezTo>
                  <a:pt x="2692995" y="6286281"/>
                  <a:pt x="2676744" y="6314342"/>
                  <a:pt x="2652196" y="6306550"/>
                </a:cubicBezTo>
                <a:cubicBezTo>
                  <a:pt x="2635651" y="6301299"/>
                  <a:pt x="2632843" y="6303120"/>
                  <a:pt x="2637752" y="6315913"/>
                </a:cubicBezTo>
                <a:cubicBezTo>
                  <a:pt x="2641338" y="6325257"/>
                  <a:pt x="2639970" y="6329399"/>
                  <a:pt x="2634431" y="6325975"/>
                </a:cubicBezTo>
                <a:cubicBezTo>
                  <a:pt x="2629252" y="6322775"/>
                  <a:pt x="2625015" y="6327262"/>
                  <a:pt x="2625015" y="6335947"/>
                </a:cubicBezTo>
                <a:cubicBezTo>
                  <a:pt x="2625015" y="6354855"/>
                  <a:pt x="2678488" y="6407005"/>
                  <a:pt x="2697877" y="6407005"/>
                </a:cubicBezTo>
                <a:cubicBezTo>
                  <a:pt x="2705411" y="6407005"/>
                  <a:pt x="2710879" y="6412363"/>
                  <a:pt x="2710029" y="6418911"/>
                </a:cubicBezTo>
                <a:cubicBezTo>
                  <a:pt x="2706450" y="6446471"/>
                  <a:pt x="2712052" y="6454630"/>
                  <a:pt x="2734552" y="6454630"/>
                </a:cubicBezTo>
                <a:cubicBezTo>
                  <a:pt x="2749647" y="6454630"/>
                  <a:pt x="2758365" y="6460002"/>
                  <a:pt x="2758365" y="6469304"/>
                </a:cubicBezTo>
                <a:cubicBezTo>
                  <a:pt x="2758365" y="6480552"/>
                  <a:pt x="2748916" y="6483478"/>
                  <a:pt x="2717884" y="6481838"/>
                </a:cubicBezTo>
                <a:cubicBezTo>
                  <a:pt x="2672602" y="6479446"/>
                  <a:pt x="2644065" y="6465938"/>
                  <a:pt x="2644065" y="6446896"/>
                </a:cubicBezTo>
                <a:cubicBezTo>
                  <a:pt x="2644065" y="6439924"/>
                  <a:pt x="2637596" y="6427751"/>
                  <a:pt x="2629690" y="6419844"/>
                </a:cubicBezTo>
                <a:cubicBezTo>
                  <a:pt x="2621784" y="6411938"/>
                  <a:pt x="2617374" y="6402137"/>
                  <a:pt x="2619891" y="6398064"/>
                </a:cubicBezTo>
                <a:cubicBezTo>
                  <a:pt x="2622409" y="6393991"/>
                  <a:pt x="2605686" y="6370202"/>
                  <a:pt x="2582730" y="6345198"/>
                </a:cubicBezTo>
                <a:cubicBezTo>
                  <a:pt x="2545960" y="6305148"/>
                  <a:pt x="2537786" y="6300542"/>
                  <a:pt x="2514043" y="6306501"/>
                </a:cubicBezTo>
                <a:cubicBezTo>
                  <a:pt x="2499221" y="6310222"/>
                  <a:pt x="2483901" y="6318284"/>
                  <a:pt x="2480000" y="6324417"/>
                </a:cubicBezTo>
                <a:cubicBezTo>
                  <a:pt x="2466456" y="6345708"/>
                  <a:pt x="2472497" y="6386792"/>
                  <a:pt x="2491086" y="6399813"/>
                </a:cubicBezTo>
                <a:cubicBezTo>
                  <a:pt x="2501245" y="6406928"/>
                  <a:pt x="2511124" y="6424452"/>
                  <a:pt x="2513039" y="6438754"/>
                </a:cubicBezTo>
                <a:cubicBezTo>
                  <a:pt x="2514955" y="6453056"/>
                  <a:pt x="2523788" y="6473244"/>
                  <a:pt x="2532668" y="6483615"/>
                </a:cubicBezTo>
                <a:cubicBezTo>
                  <a:pt x="2541549" y="6493987"/>
                  <a:pt x="2548815" y="6508472"/>
                  <a:pt x="2548815" y="6515805"/>
                </a:cubicBezTo>
                <a:cubicBezTo>
                  <a:pt x="2548815" y="6523138"/>
                  <a:pt x="2561674" y="6539957"/>
                  <a:pt x="2577390" y="6553181"/>
                </a:cubicBezTo>
                <a:cubicBezTo>
                  <a:pt x="2593106" y="6566405"/>
                  <a:pt x="2605965" y="6580482"/>
                  <a:pt x="2605965" y="6584463"/>
                </a:cubicBezTo>
                <a:cubicBezTo>
                  <a:pt x="2605965" y="6588443"/>
                  <a:pt x="2617149" y="6603374"/>
                  <a:pt x="2630818" y="6617641"/>
                </a:cubicBezTo>
                <a:cubicBezTo>
                  <a:pt x="2655556" y="6643463"/>
                  <a:pt x="2654305" y="6670148"/>
                  <a:pt x="2628814" y="6660366"/>
                </a:cubicBezTo>
                <a:cubicBezTo>
                  <a:pt x="2621486" y="6657554"/>
                  <a:pt x="2615490" y="6659405"/>
                  <a:pt x="2615490" y="6664479"/>
                </a:cubicBezTo>
                <a:cubicBezTo>
                  <a:pt x="2615490" y="6675279"/>
                  <a:pt x="2580483" y="6677050"/>
                  <a:pt x="2574310" y="6666561"/>
                </a:cubicBezTo>
                <a:close/>
                <a:moveTo>
                  <a:pt x="2579528" y="6201204"/>
                </a:moveTo>
                <a:cubicBezTo>
                  <a:pt x="2576615" y="6185965"/>
                  <a:pt x="2579883" y="6173148"/>
                  <a:pt x="2587992" y="6168013"/>
                </a:cubicBezTo>
                <a:cubicBezTo>
                  <a:pt x="2598709" y="6161226"/>
                  <a:pt x="2598266" y="6159620"/>
                  <a:pt x="2585644" y="6159501"/>
                </a:cubicBezTo>
                <a:cubicBezTo>
                  <a:pt x="2567246" y="6159328"/>
                  <a:pt x="2556499" y="6201329"/>
                  <a:pt x="2571185" y="6216015"/>
                </a:cubicBezTo>
                <a:cubicBezTo>
                  <a:pt x="2584803" y="6229633"/>
                  <a:pt x="2584922" y="6229422"/>
                  <a:pt x="2579528" y="6201204"/>
                </a:cubicBezTo>
                <a:close/>
                <a:moveTo>
                  <a:pt x="2441659" y="6190889"/>
                </a:moveTo>
                <a:cubicBezTo>
                  <a:pt x="2422388" y="6185853"/>
                  <a:pt x="2418626" y="6143839"/>
                  <a:pt x="2436896" y="6137705"/>
                </a:cubicBezTo>
                <a:cubicBezTo>
                  <a:pt x="2443854" y="6135369"/>
                  <a:pt x="2442910" y="6134135"/>
                  <a:pt x="2434624" y="6134735"/>
                </a:cubicBezTo>
                <a:cubicBezTo>
                  <a:pt x="2419098" y="6135859"/>
                  <a:pt x="2410808" y="6162056"/>
                  <a:pt x="2419123" y="6183724"/>
                </a:cubicBezTo>
                <a:cubicBezTo>
                  <a:pt x="2422021" y="6191276"/>
                  <a:pt x="2432028" y="6196958"/>
                  <a:pt x="2441360" y="6196351"/>
                </a:cubicBezTo>
                <a:cubicBezTo>
                  <a:pt x="2457262" y="6195315"/>
                  <a:pt x="2457281" y="6194972"/>
                  <a:pt x="2441659" y="6190889"/>
                </a:cubicBezTo>
                <a:close/>
                <a:moveTo>
                  <a:pt x="3133711" y="6157912"/>
                </a:moveTo>
                <a:cubicBezTo>
                  <a:pt x="3143625" y="6173953"/>
                  <a:pt x="3177133" y="6171303"/>
                  <a:pt x="3183791" y="6153953"/>
                </a:cubicBezTo>
                <a:cubicBezTo>
                  <a:pt x="3186942" y="6145742"/>
                  <a:pt x="3184664" y="6134169"/>
                  <a:pt x="3178730" y="6128235"/>
                </a:cubicBezTo>
                <a:cubicBezTo>
                  <a:pt x="3172795" y="6122300"/>
                  <a:pt x="3167940" y="6109688"/>
                  <a:pt x="3167940" y="6100207"/>
                </a:cubicBezTo>
                <a:cubicBezTo>
                  <a:pt x="3167940" y="6090726"/>
                  <a:pt x="3159368" y="6075629"/>
                  <a:pt x="3148890" y="6066658"/>
                </a:cubicBezTo>
                <a:cubicBezTo>
                  <a:pt x="3138413" y="6057686"/>
                  <a:pt x="3129840" y="6044828"/>
                  <a:pt x="3129840" y="6038083"/>
                </a:cubicBezTo>
                <a:cubicBezTo>
                  <a:pt x="3129840" y="6031337"/>
                  <a:pt x="3121487" y="6018667"/>
                  <a:pt x="3111278" y="6009925"/>
                </a:cubicBezTo>
                <a:cubicBezTo>
                  <a:pt x="3101069" y="6001184"/>
                  <a:pt x="3094611" y="5990966"/>
                  <a:pt x="3096927" y="5987218"/>
                </a:cubicBezTo>
                <a:cubicBezTo>
                  <a:pt x="3104624" y="5974764"/>
                  <a:pt x="3073297" y="5913212"/>
                  <a:pt x="3051397" y="5897761"/>
                </a:cubicBezTo>
                <a:cubicBezTo>
                  <a:pt x="3031280" y="5883568"/>
                  <a:pt x="3028763" y="5883845"/>
                  <a:pt x="3014014" y="5901887"/>
                </a:cubicBezTo>
                <a:cubicBezTo>
                  <a:pt x="2997019" y="5922674"/>
                  <a:pt x="2977440" y="5927606"/>
                  <a:pt x="2977440" y="5911102"/>
                </a:cubicBezTo>
                <a:cubicBezTo>
                  <a:pt x="2977440" y="5905412"/>
                  <a:pt x="2963872" y="5902281"/>
                  <a:pt x="2946484" y="5903958"/>
                </a:cubicBezTo>
                <a:cubicBezTo>
                  <a:pt x="2920776" y="5906437"/>
                  <a:pt x="2915528" y="5910907"/>
                  <a:pt x="2915528" y="5930326"/>
                </a:cubicBezTo>
                <a:cubicBezTo>
                  <a:pt x="2915528" y="5947431"/>
                  <a:pt x="2921921" y="5955205"/>
                  <a:pt x="2939340" y="5959284"/>
                </a:cubicBezTo>
                <a:cubicBezTo>
                  <a:pt x="2957034" y="5963426"/>
                  <a:pt x="2965412" y="5973908"/>
                  <a:pt x="2971947" y="6000076"/>
                </a:cubicBezTo>
                <a:cubicBezTo>
                  <a:pt x="2983236" y="6045281"/>
                  <a:pt x="3011670" y="6056391"/>
                  <a:pt x="3035436" y="6024884"/>
                </a:cubicBezTo>
                <a:cubicBezTo>
                  <a:pt x="3056198" y="5997359"/>
                  <a:pt x="3067980" y="6006349"/>
                  <a:pt x="3058173" y="6042230"/>
                </a:cubicBezTo>
                <a:cubicBezTo>
                  <a:pt x="3045021" y="6090354"/>
                  <a:pt x="3052900" y="6134011"/>
                  <a:pt x="3078958" y="6157397"/>
                </a:cubicBezTo>
                <a:cubicBezTo>
                  <a:pt x="3101490" y="6177617"/>
                  <a:pt x="3104192" y="6178043"/>
                  <a:pt x="3115121" y="6163097"/>
                </a:cubicBezTo>
                <a:cubicBezTo>
                  <a:pt x="3123410" y="6151762"/>
                  <a:pt x="3128954" y="6150216"/>
                  <a:pt x="3133711" y="6157912"/>
                </a:cubicBezTo>
                <a:close/>
                <a:moveTo>
                  <a:pt x="2985179" y="5933774"/>
                </a:moveTo>
                <a:cubicBezTo>
                  <a:pt x="2992055" y="5931022"/>
                  <a:pt x="3000270" y="5931360"/>
                  <a:pt x="3003435" y="5934525"/>
                </a:cubicBezTo>
                <a:cubicBezTo>
                  <a:pt x="3006601" y="5937690"/>
                  <a:pt x="3000975" y="5939941"/>
                  <a:pt x="2990934" y="5939528"/>
                </a:cubicBezTo>
                <a:cubicBezTo>
                  <a:pt x="2979838" y="5939071"/>
                  <a:pt x="2977581" y="5936814"/>
                  <a:pt x="2985179" y="5933773"/>
                </a:cubicBezTo>
                <a:close/>
                <a:moveTo>
                  <a:pt x="2862877" y="5787388"/>
                </a:moveTo>
                <a:cubicBezTo>
                  <a:pt x="2852346" y="5767712"/>
                  <a:pt x="2853282" y="5766546"/>
                  <a:pt x="2876104" y="5770908"/>
                </a:cubicBezTo>
                <a:cubicBezTo>
                  <a:pt x="2889612" y="5773491"/>
                  <a:pt x="2898397" y="5771936"/>
                  <a:pt x="2895627" y="5767454"/>
                </a:cubicBezTo>
                <a:cubicBezTo>
                  <a:pt x="2887256" y="5753909"/>
                  <a:pt x="2853399" y="5758312"/>
                  <a:pt x="2847488" y="5773714"/>
                </a:cubicBezTo>
                <a:cubicBezTo>
                  <a:pt x="2844447" y="5781639"/>
                  <a:pt x="2847336" y="5794601"/>
                  <a:pt x="2853907" y="5802519"/>
                </a:cubicBezTo>
                <a:cubicBezTo>
                  <a:pt x="2870643" y="5822684"/>
                  <a:pt x="2876489" y="5812822"/>
                  <a:pt x="2862877" y="5787388"/>
                </a:cubicBezTo>
                <a:close/>
                <a:moveTo>
                  <a:pt x="3907688" y="5721108"/>
                </a:moveTo>
                <a:cubicBezTo>
                  <a:pt x="3908996" y="5701232"/>
                  <a:pt x="3908516" y="5700767"/>
                  <a:pt x="3904721" y="5718238"/>
                </a:cubicBezTo>
                <a:cubicBezTo>
                  <a:pt x="3902231" y="5729703"/>
                  <a:pt x="3892956" y="5741245"/>
                  <a:pt x="3884111" y="5743885"/>
                </a:cubicBezTo>
                <a:cubicBezTo>
                  <a:pt x="3872536" y="5747341"/>
                  <a:pt x="3873368" y="5748145"/>
                  <a:pt x="3887078" y="5746755"/>
                </a:cubicBezTo>
                <a:cubicBezTo>
                  <a:pt x="3900009" y="5745444"/>
                  <a:pt x="3906629" y="5737206"/>
                  <a:pt x="3907688" y="5721108"/>
                </a:cubicBezTo>
                <a:close/>
                <a:moveTo>
                  <a:pt x="4491915" y="5742546"/>
                </a:moveTo>
                <a:cubicBezTo>
                  <a:pt x="4491915" y="5738568"/>
                  <a:pt x="4483343" y="5729959"/>
                  <a:pt x="4472865" y="5723415"/>
                </a:cubicBezTo>
                <a:cubicBezTo>
                  <a:pt x="4456858" y="5713419"/>
                  <a:pt x="4453815" y="5713903"/>
                  <a:pt x="4453815" y="5726449"/>
                </a:cubicBezTo>
                <a:cubicBezTo>
                  <a:pt x="4453815" y="5734661"/>
                  <a:pt x="4458102" y="5738730"/>
                  <a:pt x="4463340" y="5735493"/>
                </a:cubicBezTo>
                <a:cubicBezTo>
                  <a:pt x="4468579" y="5732255"/>
                  <a:pt x="4472865" y="5734145"/>
                  <a:pt x="4472865" y="5739693"/>
                </a:cubicBezTo>
                <a:cubicBezTo>
                  <a:pt x="4472865" y="5745241"/>
                  <a:pt x="4477152" y="5749780"/>
                  <a:pt x="4482390" y="5749780"/>
                </a:cubicBezTo>
                <a:cubicBezTo>
                  <a:pt x="4487629" y="5749780"/>
                  <a:pt x="4491915" y="5746525"/>
                  <a:pt x="4491915" y="5742546"/>
                </a:cubicBezTo>
                <a:close/>
                <a:moveTo>
                  <a:pt x="4414361" y="5716327"/>
                </a:moveTo>
                <a:cubicBezTo>
                  <a:pt x="4417493" y="5700170"/>
                  <a:pt x="4416525" y="5699985"/>
                  <a:pt x="4402455" y="5714055"/>
                </a:cubicBezTo>
                <a:cubicBezTo>
                  <a:pt x="4384154" y="5732356"/>
                  <a:pt x="4382580" y="5743361"/>
                  <a:pt x="4399047" y="5737879"/>
                </a:cubicBezTo>
                <a:cubicBezTo>
                  <a:pt x="4405595" y="5735698"/>
                  <a:pt x="4412487" y="5726000"/>
                  <a:pt x="4414361" y="5716327"/>
                </a:cubicBezTo>
                <a:close/>
                <a:moveTo>
                  <a:pt x="4394869" y="5689000"/>
                </a:moveTo>
                <a:cubicBezTo>
                  <a:pt x="4406534" y="5685518"/>
                  <a:pt x="4405748" y="5684733"/>
                  <a:pt x="4392012" y="5686143"/>
                </a:cubicBezTo>
                <a:cubicBezTo>
                  <a:pt x="4381595" y="5687212"/>
                  <a:pt x="4372610" y="5694467"/>
                  <a:pt x="4372045" y="5702264"/>
                </a:cubicBezTo>
                <a:cubicBezTo>
                  <a:pt x="4371480" y="5710063"/>
                  <a:pt x="4372766" y="5711349"/>
                  <a:pt x="4374902" y="5705122"/>
                </a:cubicBezTo>
                <a:cubicBezTo>
                  <a:pt x="4377039" y="5698896"/>
                  <a:pt x="4386024" y="5691641"/>
                  <a:pt x="4394869" y="5689000"/>
                </a:cubicBezTo>
                <a:close/>
                <a:moveTo>
                  <a:pt x="3901365" y="5670388"/>
                </a:moveTo>
                <a:cubicBezTo>
                  <a:pt x="3901365" y="5653017"/>
                  <a:pt x="3881268" y="5635480"/>
                  <a:pt x="3861360" y="5635480"/>
                </a:cubicBezTo>
                <a:cubicBezTo>
                  <a:pt x="3842195" y="5635480"/>
                  <a:pt x="3839154" y="5655852"/>
                  <a:pt x="3854140" y="5683853"/>
                </a:cubicBezTo>
                <a:cubicBezTo>
                  <a:pt x="3862113" y="5698749"/>
                  <a:pt x="3867734" y="5700434"/>
                  <a:pt x="3882715" y="5692416"/>
                </a:cubicBezTo>
                <a:cubicBezTo>
                  <a:pt x="3892973" y="5686926"/>
                  <a:pt x="3901365" y="5677014"/>
                  <a:pt x="3901365" y="5670388"/>
                </a:cubicBezTo>
                <a:close/>
                <a:moveTo>
                  <a:pt x="4563341" y="5690902"/>
                </a:moveTo>
                <a:cubicBezTo>
                  <a:pt x="4595666" y="5676174"/>
                  <a:pt x="4592627" y="5641657"/>
                  <a:pt x="4558590" y="5636949"/>
                </a:cubicBezTo>
                <a:cubicBezTo>
                  <a:pt x="4545493" y="5635137"/>
                  <a:pt x="4529205" y="5629076"/>
                  <a:pt x="4522393" y="5623480"/>
                </a:cubicBezTo>
                <a:cubicBezTo>
                  <a:pt x="4513374" y="5616068"/>
                  <a:pt x="4505992" y="5617322"/>
                  <a:pt x="4495221" y="5628093"/>
                </a:cubicBezTo>
                <a:cubicBezTo>
                  <a:pt x="4476052" y="5647261"/>
                  <a:pt x="4486728" y="5683105"/>
                  <a:pt x="4511607" y="5683105"/>
                </a:cubicBezTo>
                <a:cubicBezTo>
                  <a:pt x="4521732" y="5683105"/>
                  <a:pt x="4530015" y="5687391"/>
                  <a:pt x="4530015" y="5692630"/>
                </a:cubicBezTo>
                <a:cubicBezTo>
                  <a:pt x="4530015" y="5704767"/>
                  <a:pt x="4533285" y="5704597"/>
                  <a:pt x="4563341" y="5690902"/>
                </a:cubicBezTo>
                <a:close/>
                <a:moveTo>
                  <a:pt x="8290395" y="5639509"/>
                </a:moveTo>
                <a:cubicBezTo>
                  <a:pt x="8294627" y="5596946"/>
                  <a:pt x="8279513" y="5538434"/>
                  <a:pt x="8261324" y="5526960"/>
                </a:cubicBezTo>
                <a:cubicBezTo>
                  <a:pt x="8248480" y="5518859"/>
                  <a:pt x="8240497" y="5521216"/>
                  <a:pt x="8223623" y="5538088"/>
                </a:cubicBezTo>
                <a:cubicBezTo>
                  <a:pt x="8205207" y="5556505"/>
                  <a:pt x="8203903" y="5562195"/>
                  <a:pt x="8214289" y="5578825"/>
                </a:cubicBezTo>
                <a:cubicBezTo>
                  <a:pt x="8220928" y="5589457"/>
                  <a:pt x="8223819" y="5602267"/>
                  <a:pt x="8220714" y="5607293"/>
                </a:cubicBezTo>
                <a:cubicBezTo>
                  <a:pt x="8217607" y="5612318"/>
                  <a:pt x="8219605" y="5616430"/>
                  <a:pt x="8225153" y="5616430"/>
                </a:cubicBezTo>
                <a:cubicBezTo>
                  <a:pt x="8230701" y="5616430"/>
                  <a:pt x="8235240" y="5621429"/>
                  <a:pt x="8235240" y="5627538"/>
                </a:cubicBezTo>
                <a:cubicBezTo>
                  <a:pt x="8235240" y="5642457"/>
                  <a:pt x="8266175" y="5673002"/>
                  <a:pt x="8278103" y="5669859"/>
                </a:cubicBezTo>
                <a:cubicBezTo>
                  <a:pt x="8283342" y="5668480"/>
                  <a:pt x="8288873" y="5654822"/>
                  <a:pt x="8290395" y="5639509"/>
                </a:cubicBezTo>
                <a:close/>
                <a:moveTo>
                  <a:pt x="4962275" y="5639748"/>
                </a:moveTo>
                <a:cubicBezTo>
                  <a:pt x="4965527" y="5631272"/>
                  <a:pt x="4963930" y="5627449"/>
                  <a:pt x="4958531" y="5630786"/>
                </a:cubicBezTo>
                <a:cubicBezTo>
                  <a:pt x="4953353" y="5633986"/>
                  <a:pt x="4949115" y="5640638"/>
                  <a:pt x="4949115" y="5645568"/>
                </a:cubicBezTo>
                <a:cubicBezTo>
                  <a:pt x="4949115" y="5659269"/>
                  <a:pt x="4955943" y="5656250"/>
                  <a:pt x="4962275" y="5639748"/>
                </a:cubicBezTo>
                <a:close/>
                <a:moveTo>
                  <a:pt x="4047294" y="5586487"/>
                </a:moveTo>
                <a:cubicBezTo>
                  <a:pt x="4054641" y="5574820"/>
                  <a:pt x="4053082" y="5566761"/>
                  <a:pt x="4041171" y="5554851"/>
                </a:cubicBezTo>
                <a:cubicBezTo>
                  <a:pt x="4032382" y="5546061"/>
                  <a:pt x="4025190" y="5532746"/>
                  <a:pt x="4025190" y="5525262"/>
                </a:cubicBezTo>
                <a:cubicBezTo>
                  <a:pt x="4025190" y="5517779"/>
                  <a:pt x="4020445" y="5511655"/>
                  <a:pt x="4014646" y="5511655"/>
                </a:cubicBezTo>
                <a:cubicBezTo>
                  <a:pt x="4008847" y="5511655"/>
                  <a:pt x="4006631" y="5505064"/>
                  <a:pt x="4009723" y="5497007"/>
                </a:cubicBezTo>
                <a:cubicBezTo>
                  <a:pt x="4012814" y="5488951"/>
                  <a:pt x="4009493" y="5480113"/>
                  <a:pt x="4002340" y="5477369"/>
                </a:cubicBezTo>
                <a:cubicBezTo>
                  <a:pt x="3995189" y="5474625"/>
                  <a:pt x="3986753" y="5456222"/>
                  <a:pt x="3983595" y="5436474"/>
                </a:cubicBezTo>
                <a:cubicBezTo>
                  <a:pt x="3977108" y="5395906"/>
                  <a:pt x="3949432" y="5365483"/>
                  <a:pt x="3923505" y="5370419"/>
                </a:cubicBezTo>
                <a:cubicBezTo>
                  <a:pt x="3886918" y="5377385"/>
                  <a:pt x="3900342" y="5559220"/>
                  <a:pt x="3937451" y="5559328"/>
                </a:cubicBezTo>
                <a:cubicBezTo>
                  <a:pt x="3946417" y="5559356"/>
                  <a:pt x="3966611" y="5569978"/>
                  <a:pt x="3982328" y="5582936"/>
                </a:cubicBezTo>
                <a:cubicBezTo>
                  <a:pt x="4013982" y="5609038"/>
                  <a:pt x="4032459" y="5610047"/>
                  <a:pt x="4047294" y="5586487"/>
                </a:cubicBezTo>
                <a:close/>
                <a:moveTo>
                  <a:pt x="4964600" y="5573254"/>
                </a:moveTo>
                <a:cubicBezTo>
                  <a:pt x="4961651" y="5565569"/>
                  <a:pt x="4951603" y="5559417"/>
                  <a:pt x="4942271" y="5559584"/>
                </a:cubicBezTo>
                <a:cubicBezTo>
                  <a:pt x="4926146" y="5559871"/>
                  <a:pt x="4926131" y="5560515"/>
                  <a:pt x="4941971" y="5572540"/>
                </a:cubicBezTo>
                <a:cubicBezTo>
                  <a:pt x="4951139" y="5579499"/>
                  <a:pt x="4958978" y="5591150"/>
                  <a:pt x="4959392" y="5598431"/>
                </a:cubicBezTo>
                <a:cubicBezTo>
                  <a:pt x="4959964" y="5608513"/>
                  <a:pt x="4961314" y="5608755"/>
                  <a:pt x="4965053" y="5599447"/>
                </a:cubicBezTo>
                <a:cubicBezTo>
                  <a:pt x="4967753" y="5592726"/>
                  <a:pt x="4967549" y="5580939"/>
                  <a:pt x="4964600" y="5573254"/>
                </a:cubicBezTo>
                <a:close/>
                <a:moveTo>
                  <a:pt x="4520490" y="5496805"/>
                </a:moveTo>
                <a:cubicBezTo>
                  <a:pt x="4520490" y="5488194"/>
                  <a:pt x="4525011" y="5484750"/>
                  <a:pt x="4531251" y="5488607"/>
                </a:cubicBezTo>
                <a:cubicBezTo>
                  <a:pt x="4537169" y="5492264"/>
                  <a:pt x="4540078" y="5491445"/>
                  <a:pt x="4537714" y="5486787"/>
                </a:cubicBezTo>
                <a:cubicBezTo>
                  <a:pt x="4535351" y="5482129"/>
                  <a:pt x="4525492" y="5459898"/>
                  <a:pt x="4515807" y="5437386"/>
                </a:cubicBezTo>
                <a:cubicBezTo>
                  <a:pt x="4502139" y="5405617"/>
                  <a:pt x="4493763" y="5397089"/>
                  <a:pt x="4478387" y="5399286"/>
                </a:cubicBezTo>
                <a:cubicBezTo>
                  <a:pt x="4448561" y="5403549"/>
                  <a:pt x="4445750" y="5458980"/>
                  <a:pt x="4473844" y="5488885"/>
                </a:cubicBezTo>
                <a:cubicBezTo>
                  <a:pt x="4498271" y="5514886"/>
                  <a:pt x="4520490" y="5518659"/>
                  <a:pt x="4520490" y="5496805"/>
                </a:cubicBezTo>
                <a:close/>
                <a:moveTo>
                  <a:pt x="3822029" y="5487577"/>
                </a:moveTo>
                <a:cubicBezTo>
                  <a:pt x="3840872" y="5468734"/>
                  <a:pt x="3823380" y="5444980"/>
                  <a:pt x="3790661" y="5444980"/>
                </a:cubicBezTo>
                <a:cubicBezTo>
                  <a:pt x="3773287" y="5444980"/>
                  <a:pt x="3768015" y="5450154"/>
                  <a:pt x="3768015" y="5467205"/>
                </a:cubicBezTo>
                <a:cubicBezTo>
                  <a:pt x="3768015" y="5504579"/>
                  <a:pt x="3794891" y="5514715"/>
                  <a:pt x="3822029" y="5487577"/>
                </a:cubicBezTo>
                <a:close/>
                <a:moveTo>
                  <a:pt x="4715753" y="5436493"/>
                </a:moveTo>
                <a:cubicBezTo>
                  <a:pt x="4715753" y="5406715"/>
                  <a:pt x="4710874" y="5391626"/>
                  <a:pt x="4698813" y="5384106"/>
                </a:cubicBezTo>
                <a:cubicBezTo>
                  <a:pt x="4676714" y="5370326"/>
                  <a:pt x="4663711" y="5389532"/>
                  <a:pt x="4663511" y="5436249"/>
                </a:cubicBezTo>
                <a:cubicBezTo>
                  <a:pt x="4663341" y="5476150"/>
                  <a:pt x="4669742" y="5484904"/>
                  <a:pt x="4696311" y="5481101"/>
                </a:cubicBezTo>
                <a:cubicBezTo>
                  <a:pt x="4712509" y="5478782"/>
                  <a:pt x="4715753" y="5471340"/>
                  <a:pt x="4715753" y="5436493"/>
                </a:cubicBezTo>
                <a:close/>
                <a:moveTo>
                  <a:pt x="4611823" y="5449764"/>
                </a:moveTo>
                <a:cubicBezTo>
                  <a:pt x="4619994" y="5417211"/>
                  <a:pt x="4610651" y="5397355"/>
                  <a:pt x="4587165" y="5397355"/>
                </a:cubicBezTo>
                <a:cubicBezTo>
                  <a:pt x="4563679" y="5397355"/>
                  <a:pt x="4554337" y="5417211"/>
                  <a:pt x="4562507" y="5449764"/>
                </a:cubicBezTo>
                <a:cubicBezTo>
                  <a:pt x="4566337" y="5465022"/>
                  <a:pt x="4575181" y="5473555"/>
                  <a:pt x="4587165" y="5473555"/>
                </a:cubicBezTo>
                <a:cubicBezTo>
                  <a:pt x="4599150" y="5473555"/>
                  <a:pt x="4607994" y="5465022"/>
                  <a:pt x="4611823" y="5449764"/>
                </a:cubicBezTo>
                <a:close/>
                <a:moveTo>
                  <a:pt x="7515084" y="5439439"/>
                </a:moveTo>
                <a:cubicBezTo>
                  <a:pt x="7523673" y="5417055"/>
                  <a:pt x="7522080" y="5378305"/>
                  <a:pt x="7512571" y="5378305"/>
                </a:cubicBezTo>
                <a:cubicBezTo>
                  <a:pt x="7508008" y="5378305"/>
                  <a:pt x="7501366" y="5352587"/>
                  <a:pt x="7497810" y="5321155"/>
                </a:cubicBezTo>
                <a:cubicBezTo>
                  <a:pt x="7494254" y="5289723"/>
                  <a:pt x="7487717" y="5264005"/>
                  <a:pt x="7483284" y="5264005"/>
                </a:cubicBezTo>
                <a:cubicBezTo>
                  <a:pt x="7478850" y="5264005"/>
                  <a:pt x="7472188" y="5229715"/>
                  <a:pt x="7468478" y="5187805"/>
                </a:cubicBezTo>
                <a:cubicBezTo>
                  <a:pt x="7464768" y="5145895"/>
                  <a:pt x="7457892" y="5111605"/>
                  <a:pt x="7453199" y="5111605"/>
                </a:cubicBezTo>
                <a:cubicBezTo>
                  <a:pt x="7448505" y="5111605"/>
                  <a:pt x="7444665" y="5099272"/>
                  <a:pt x="7444665" y="5084196"/>
                </a:cubicBezTo>
                <a:cubicBezTo>
                  <a:pt x="7444665" y="5069122"/>
                  <a:pt x="7438448" y="5051628"/>
                  <a:pt x="7430848" y="5045321"/>
                </a:cubicBezTo>
                <a:cubicBezTo>
                  <a:pt x="7422998" y="5038805"/>
                  <a:pt x="7415801" y="5013020"/>
                  <a:pt x="7414180" y="4985605"/>
                </a:cubicBezTo>
                <a:cubicBezTo>
                  <a:pt x="7412184" y="4951836"/>
                  <a:pt x="7406244" y="4934201"/>
                  <a:pt x="7394388" y="4926849"/>
                </a:cubicBezTo>
                <a:cubicBezTo>
                  <a:pt x="7381303" y="4918733"/>
                  <a:pt x="7375376" y="4919594"/>
                  <a:pt x="7368340" y="4930630"/>
                </a:cubicBezTo>
                <a:cubicBezTo>
                  <a:pt x="7355791" y="4950316"/>
                  <a:pt x="7356495" y="5052053"/>
                  <a:pt x="7369211" y="5056291"/>
                </a:cubicBezTo>
                <a:cubicBezTo>
                  <a:pt x="7374859" y="5058174"/>
                  <a:pt x="7380217" y="5074604"/>
                  <a:pt x="7381117" y="5092803"/>
                </a:cubicBezTo>
                <a:cubicBezTo>
                  <a:pt x="7382593" y="5122647"/>
                  <a:pt x="7380063" y="5126200"/>
                  <a:pt x="7355322" y="5129026"/>
                </a:cubicBezTo>
                <a:cubicBezTo>
                  <a:pt x="7328293" y="5132113"/>
                  <a:pt x="7327973" y="5132858"/>
                  <a:pt x="7333528" y="5179757"/>
                </a:cubicBezTo>
                <a:cubicBezTo>
                  <a:pt x="7337736" y="5215291"/>
                  <a:pt x="7345292" y="5232175"/>
                  <a:pt x="7363340" y="5246371"/>
                </a:cubicBezTo>
                <a:cubicBezTo>
                  <a:pt x="7376637" y="5256831"/>
                  <a:pt x="7387516" y="5273396"/>
                  <a:pt x="7387516" y="5283184"/>
                </a:cubicBezTo>
                <a:cubicBezTo>
                  <a:pt x="7387516" y="5292973"/>
                  <a:pt x="7391802" y="5303630"/>
                  <a:pt x="7397041" y="5306868"/>
                </a:cubicBezTo>
                <a:cubicBezTo>
                  <a:pt x="7402279" y="5310105"/>
                  <a:pt x="7406566" y="5320785"/>
                  <a:pt x="7406566" y="5330600"/>
                </a:cubicBezTo>
                <a:cubicBezTo>
                  <a:pt x="7406566" y="5340416"/>
                  <a:pt x="7415138" y="5351167"/>
                  <a:pt x="7425616" y="5354493"/>
                </a:cubicBezTo>
                <a:cubicBezTo>
                  <a:pt x="7436093" y="5357818"/>
                  <a:pt x="7444666" y="5368823"/>
                  <a:pt x="7444666" y="5378947"/>
                </a:cubicBezTo>
                <a:cubicBezTo>
                  <a:pt x="7444666" y="5389071"/>
                  <a:pt x="7448952" y="5397355"/>
                  <a:pt x="7454191" y="5397355"/>
                </a:cubicBezTo>
                <a:cubicBezTo>
                  <a:pt x="7459429" y="5397355"/>
                  <a:pt x="7463716" y="5407356"/>
                  <a:pt x="7463716" y="5419580"/>
                </a:cubicBezTo>
                <a:cubicBezTo>
                  <a:pt x="7463716" y="5431804"/>
                  <a:pt x="7466573" y="5444663"/>
                  <a:pt x="7470066" y="5448155"/>
                </a:cubicBezTo>
                <a:cubicBezTo>
                  <a:pt x="7481840" y="5459929"/>
                  <a:pt x="7509258" y="5454621"/>
                  <a:pt x="7515084" y="5439439"/>
                </a:cubicBezTo>
                <a:close/>
                <a:moveTo>
                  <a:pt x="4825290" y="5435455"/>
                </a:moveTo>
                <a:cubicBezTo>
                  <a:pt x="4825290" y="5430216"/>
                  <a:pt x="4818861" y="5425930"/>
                  <a:pt x="4811003" y="5425930"/>
                </a:cubicBezTo>
                <a:cubicBezTo>
                  <a:pt x="4803145" y="5425930"/>
                  <a:pt x="4796715" y="5430216"/>
                  <a:pt x="4796715" y="5435455"/>
                </a:cubicBezTo>
                <a:cubicBezTo>
                  <a:pt x="4796715" y="5440694"/>
                  <a:pt x="4803145" y="5444980"/>
                  <a:pt x="4811003" y="5444980"/>
                </a:cubicBezTo>
                <a:cubicBezTo>
                  <a:pt x="4818861" y="5444980"/>
                  <a:pt x="4825290" y="5440694"/>
                  <a:pt x="4825290" y="5435455"/>
                </a:cubicBezTo>
                <a:close/>
                <a:moveTo>
                  <a:pt x="5533833" y="5375924"/>
                </a:moveTo>
                <a:cubicBezTo>
                  <a:pt x="5548042" y="5353361"/>
                  <a:pt x="5530333" y="5325918"/>
                  <a:pt x="5501565" y="5325918"/>
                </a:cubicBezTo>
                <a:cubicBezTo>
                  <a:pt x="5468515" y="5325918"/>
                  <a:pt x="5457061" y="5351558"/>
                  <a:pt x="5478780" y="5376924"/>
                </a:cubicBezTo>
                <a:cubicBezTo>
                  <a:pt x="5499111" y="5400668"/>
                  <a:pt x="5518472" y="5400317"/>
                  <a:pt x="5533833" y="5375924"/>
                </a:cubicBezTo>
                <a:close/>
                <a:moveTo>
                  <a:pt x="3298272" y="5347944"/>
                </a:moveTo>
                <a:cubicBezTo>
                  <a:pt x="3295231" y="5340346"/>
                  <a:pt x="3292974" y="5342603"/>
                  <a:pt x="3292517" y="5353699"/>
                </a:cubicBezTo>
                <a:cubicBezTo>
                  <a:pt x="3292104" y="5363740"/>
                  <a:pt x="3294355" y="5369366"/>
                  <a:pt x="3297520" y="5366201"/>
                </a:cubicBezTo>
                <a:cubicBezTo>
                  <a:pt x="3300685" y="5363036"/>
                  <a:pt x="3301023" y="5354820"/>
                  <a:pt x="3298271" y="5347944"/>
                </a:cubicBezTo>
                <a:close/>
                <a:moveTo>
                  <a:pt x="3910890" y="5335443"/>
                </a:moveTo>
                <a:cubicBezTo>
                  <a:pt x="3920350" y="5324044"/>
                  <a:pt x="3920350" y="5318266"/>
                  <a:pt x="3910890" y="5306868"/>
                </a:cubicBezTo>
                <a:cubicBezTo>
                  <a:pt x="3904368" y="5299009"/>
                  <a:pt x="3893653" y="5292580"/>
                  <a:pt x="3887078" y="5292580"/>
                </a:cubicBezTo>
                <a:cubicBezTo>
                  <a:pt x="3880503" y="5292580"/>
                  <a:pt x="3869787" y="5299009"/>
                  <a:pt x="3863265" y="5306868"/>
                </a:cubicBezTo>
                <a:cubicBezTo>
                  <a:pt x="3853805" y="5318266"/>
                  <a:pt x="3853805" y="5324044"/>
                  <a:pt x="3863265" y="5335443"/>
                </a:cubicBezTo>
                <a:cubicBezTo>
                  <a:pt x="3869787" y="5343301"/>
                  <a:pt x="3880503" y="5349730"/>
                  <a:pt x="3887078" y="5349730"/>
                </a:cubicBezTo>
                <a:cubicBezTo>
                  <a:pt x="3893653" y="5349730"/>
                  <a:pt x="3904368" y="5343301"/>
                  <a:pt x="3910890" y="5335443"/>
                </a:cubicBezTo>
                <a:close/>
                <a:moveTo>
                  <a:pt x="3892592" y="5325124"/>
                </a:moveTo>
                <a:cubicBezTo>
                  <a:pt x="3893049" y="5314028"/>
                  <a:pt x="3895306" y="5311771"/>
                  <a:pt x="3898347" y="5319369"/>
                </a:cubicBezTo>
                <a:cubicBezTo>
                  <a:pt x="3901098" y="5326245"/>
                  <a:pt x="3900760" y="5334461"/>
                  <a:pt x="3897595" y="5337626"/>
                </a:cubicBezTo>
                <a:cubicBezTo>
                  <a:pt x="3894430" y="5340791"/>
                  <a:pt x="3892179" y="5335165"/>
                  <a:pt x="3892592" y="5325124"/>
                </a:cubicBezTo>
                <a:close/>
                <a:moveTo>
                  <a:pt x="9575685" y="5343975"/>
                </a:moveTo>
                <a:cubicBezTo>
                  <a:pt x="9572520" y="5340810"/>
                  <a:pt x="9564305" y="5340472"/>
                  <a:pt x="9557429" y="5343224"/>
                </a:cubicBezTo>
                <a:cubicBezTo>
                  <a:pt x="9549830" y="5346265"/>
                  <a:pt x="9552087" y="5348521"/>
                  <a:pt x="9563184" y="5348978"/>
                </a:cubicBezTo>
                <a:cubicBezTo>
                  <a:pt x="9573224" y="5349392"/>
                  <a:pt x="9578851" y="5347141"/>
                  <a:pt x="9575685" y="5343976"/>
                </a:cubicBezTo>
                <a:close/>
                <a:moveTo>
                  <a:pt x="6995085" y="5290675"/>
                </a:moveTo>
                <a:cubicBezTo>
                  <a:pt x="7008927" y="5276834"/>
                  <a:pt x="7010255" y="5244955"/>
                  <a:pt x="6996990" y="5244955"/>
                </a:cubicBezTo>
                <a:cubicBezTo>
                  <a:pt x="6979306" y="5244955"/>
                  <a:pt x="6987304" y="5218645"/>
                  <a:pt x="7006515" y="5213620"/>
                </a:cubicBezTo>
                <a:cubicBezTo>
                  <a:pt x="7027070" y="5208245"/>
                  <a:pt x="7030672" y="5191530"/>
                  <a:pt x="7016185" y="5168755"/>
                </a:cubicBezTo>
                <a:cubicBezTo>
                  <a:pt x="7008452" y="5156598"/>
                  <a:pt x="7004022" y="5156374"/>
                  <a:pt x="6986480" y="5167252"/>
                </a:cubicBezTo>
                <a:cubicBezTo>
                  <a:pt x="6970758" y="5177001"/>
                  <a:pt x="6964198" y="5177343"/>
                  <a:pt x="6958853" y="5168696"/>
                </a:cubicBezTo>
                <a:cubicBezTo>
                  <a:pt x="6946191" y="5148208"/>
                  <a:pt x="6915900" y="5162376"/>
                  <a:pt x="6917437" y="5188067"/>
                </a:cubicBezTo>
                <a:cubicBezTo>
                  <a:pt x="6921042" y="5248319"/>
                  <a:pt x="6926883" y="5269991"/>
                  <a:pt x="6943679" y="5285436"/>
                </a:cubicBezTo>
                <a:cubicBezTo>
                  <a:pt x="6964945" y="5304993"/>
                  <a:pt x="6979304" y="5306457"/>
                  <a:pt x="6995085" y="5290675"/>
                </a:cubicBezTo>
                <a:close/>
                <a:moveTo>
                  <a:pt x="9377735" y="5193176"/>
                </a:moveTo>
                <a:cubicBezTo>
                  <a:pt x="9390070" y="5178313"/>
                  <a:pt x="9376485" y="5140180"/>
                  <a:pt x="9358855" y="5140180"/>
                </a:cubicBezTo>
                <a:cubicBezTo>
                  <a:pt x="9353801" y="5140180"/>
                  <a:pt x="9349665" y="5127672"/>
                  <a:pt x="9349665" y="5112384"/>
                </a:cubicBezTo>
                <a:cubicBezTo>
                  <a:pt x="9349665" y="5072720"/>
                  <a:pt x="9340655" y="5054455"/>
                  <a:pt x="9321090" y="5054455"/>
                </a:cubicBezTo>
                <a:cubicBezTo>
                  <a:pt x="9311733" y="5054455"/>
                  <a:pt x="9301476" y="5061235"/>
                  <a:pt x="9298296" y="5069522"/>
                </a:cubicBezTo>
                <a:cubicBezTo>
                  <a:pt x="9289368" y="5092789"/>
                  <a:pt x="9291460" y="5130655"/>
                  <a:pt x="9301673" y="5130655"/>
                </a:cubicBezTo>
                <a:cubicBezTo>
                  <a:pt x="9306710" y="5130655"/>
                  <a:pt x="9315448" y="5147800"/>
                  <a:pt x="9321090" y="5168755"/>
                </a:cubicBezTo>
                <a:cubicBezTo>
                  <a:pt x="9332001" y="5209276"/>
                  <a:pt x="9355843" y="5219555"/>
                  <a:pt x="9377735" y="5193176"/>
                </a:cubicBezTo>
                <a:close/>
                <a:moveTo>
                  <a:pt x="9135528" y="5168202"/>
                </a:moveTo>
                <a:cubicBezTo>
                  <a:pt x="9143106" y="5144325"/>
                  <a:pt x="9131789" y="5054455"/>
                  <a:pt x="9121204" y="5054455"/>
                </a:cubicBezTo>
                <a:cubicBezTo>
                  <a:pt x="9117025" y="5054455"/>
                  <a:pt x="9110916" y="5043739"/>
                  <a:pt x="9107629" y="5030643"/>
                </a:cubicBezTo>
                <a:cubicBezTo>
                  <a:pt x="9104341" y="5017546"/>
                  <a:pt x="9095288" y="5006830"/>
                  <a:pt x="9087510" y="5006830"/>
                </a:cubicBezTo>
                <a:cubicBezTo>
                  <a:pt x="9077409" y="5006830"/>
                  <a:pt x="9074058" y="4997985"/>
                  <a:pt x="9075785" y="4975880"/>
                </a:cubicBezTo>
                <a:cubicBezTo>
                  <a:pt x="9077796" y="4950131"/>
                  <a:pt x="9074594" y="4944416"/>
                  <a:pt x="9056729" y="4941874"/>
                </a:cubicBezTo>
                <a:cubicBezTo>
                  <a:pt x="9026123" y="4937520"/>
                  <a:pt x="9016997" y="4967129"/>
                  <a:pt x="9042563" y="4987831"/>
                </a:cubicBezTo>
                <a:cubicBezTo>
                  <a:pt x="9058944" y="5001096"/>
                  <a:pt x="9061544" y="5010994"/>
                  <a:pt x="9057184" y="5043498"/>
                </a:cubicBezTo>
                <a:cubicBezTo>
                  <a:pt x="9053671" y="5069693"/>
                  <a:pt x="9055518" y="5083030"/>
                  <a:pt x="9062661" y="5083030"/>
                </a:cubicBezTo>
                <a:cubicBezTo>
                  <a:pt x="9068589" y="5083030"/>
                  <a:pt x="9073440" y="5096685"/>
                  <a:pt x="9073440" y="5113372"/>
                </a:cubicBezTo>
                <a:cubicBezTo>
                  <a:pt x="9073440" y="5131417"/>
                  <a:pt x="9081835" y="5152650"/>
                  <a:pt x="9094150" y="5165760"/>
                </a:cubicBezTo>
                <a:cubicBezTo>
                  <a:pt x="9119642" y="5192894"/>
                  <a:pt x="9127543" y="5193361"/>
                  <a:pt x="9135528" y="5168202"/>
                </a:cubicBezTo>
                <a:close/>
                <a:moveTo>
                  <a:pt x="1221575" y="5162019"/>
                </a:moveTo>
                <a:cubicBezTo>
                  <a:pt x="1209789" y="5158980"/>
                  <a:pt x="1205585" y="5151520"/>
                  <a:pt x="1208777" y="5139312"/>
                </a:cubicBezTo>
                <a:cubicBezTo>
                  <a:pt x="1211392" y="5129312"/>
                  <a:pt x="1209647" y="5121130"/>
                  <a:pt x="1204898" y="5121130"/>
                </a:cubicBezTo>
                <a:cubicBezTo>
                  <a:pt x="1194932" y="5121130"/>
                  <a:pt x="1193171" y="5152961"/>
                  <a:pt x="1202615" y="5162405"/>
                </a:cubicBezTo>
                <a:cubicBezTo>
                  <a:pt x="1206108" y="5165898"/>
                  <a:pt x="1215752" y="5168258"/>
                  <a:pt x="1224046" y="5167651"/>
                </a:cubicBezTo>
                <a:cubicBezTo>
                  <a:pt x="1235303" y="5166826"/>
                  <a:pt x="1234676" y="5165397"/>
                  <a:pt x="1221575" y="5162019"/>
                </a:cubicBezTo>
                <a:close/>
                <a:moveTo>
                  <a:pt x="5784120" y="5128274"/>
                </a:moveTo>
                <a:cubicBezTo>
                  <a:pt x="5788220" y="5121725"/>
                  <a:pt x="5791687" y="5109938"/>
                  <a:pt x="5791826" y="5102080"/>
                </a:cubicBezTo>
                <a:cubicBezTo>
                  <a:pt x="5791964" y="5094222"/>
                  <a:pt x="5801411" y="5086464"/>
                  <a:pt x="5812818" y="5084840"/>
                </a:cubicBezTo>
                <a:cubicBezTo>
                  <a:pt x="5843511" y="5080469"/>
                  <a:pt x="5859354" y="5058107"/>
                  <a:pt x="5844465" y="5040168"/>
                </a:cubicBezTo>
                <a:cubicBezTo>
                  <a:pt x="5830044" y="5022791"/>
                  <a:pt x="5809401" y="5021578"/>
                  <a:pt x="5803945" y="5037786"/>
                </a:cubicBezTo>
                <a:cubicBezTo>
                  <a:pt x="5800797" y="5047143"/>
                  <a:pt x="5796645" y="5046974"/>
                  <a:pt x="5784559" y="5037000"/>
                </a:cubicBezTo>
                <a:cubicBezTo>
                  <a:pt x="5775843" y="5029807"/>
                  <a:pt x="5760727" y="5026989"/>
                  <a:pt x="5749673" y="5030498"/>
                </a:cubicBezTo>
                <a:cubicBezTo>
                  <a:pt x="5733608" y="5035596"/>
                  <a:pt x="5730165" y="5044700"/>
                  <a:pt x="5730165" y="5082085"/>
                </a:cubicBezTo>
                <a:cubicBezTo>
                  <a:pt x="5730165" y="5107052"/>
                  <a:pt x="5733023" y="5130338"/>
                  <a:pt x="5736515" y="5133830"/>
                </a:cubicBezTo>
                <a:cubicBezTo>
                  <a:pt x="5747056" y="5144371"/>
                  <a:pt x="5776170" y="5140972"/>
                  <a:pt x="5784120" y="5128274"/>
                </a:cubicBezTo>
                <a:close/>
                <a:moveTo>
                  <a:pt x="1327710" y="5090650"/>
                </a:moveTo>
                <a:cubicBezTo>
                  <a:pt x="1345570" y="5072791"/>
                  <a:pt x="1341217" y="5054774"/>
                  <a:pt x="1316800" y="5045490"/>
                </a:cubicBezTo>
                <a:cubicBezTo>
                  <a:pt x="1300137" y="5039155"/>
                  <a:pt x="1294240" y="5029284"/>
                  <a:pt x="1293597" y="5006648"/>
                </a:cubicBezTo>
                <a:cubicBezTo>
                  <a:pt x="1292513" y="4968558"/>
                  <a:pt x="1288753" y="4964968"/>
                  <a:pt x="1258021" y="4972681"/>
                </a:cubicBezTo>
                <a:cubicBezTo>
                  <a:pt x="1237759" y="4977767"/>
                  <a:pt x="1233715" y="4983700"/>
                  <a:pt x="1236146" y="5004781"/>
                </a:cubicBezTo>
                <a:cubicBezTo>
                  <a:pt x="1238270" y="5023202"/>
                  <a:pt x="1245294" y="5031519"/>
                  <a:pt x="1260559" y="5033687"/>
                </a:cubicBezTo>
                <a:cubicBezTo>
                  <a:pt x="1273958" y="5035589"/>
                  <a:pt x="1281990" y="5043330"/>
                  <a:pt x="1281990" y="5054339"/>
                </a:cubicBezTo>
                <a:cubicBezTo>
                  <a:pt x="1281990" y="5097405"/>
                  <a:pt x="1303707" y="5114653"/>
                  <a:pt x="1327710" y="5090650"/>
                </a:cubicBezTo>
                <a:close/>
                <a:moveTo>
                  <a:pt x="1441638" y="5077000"/>
                </a:moveTo>
                <a:cubicBezTo>
                  <a:pt x="1453637" y="5073784"/>
                  <a:pt x="1465694" y="5061188"/>
                  <a:pt x="1468864" y="5048554"/>
                </a:cubicBezTo>
                <a:cubicBezTo>
                  <a:pt x="1475526" y="5022013"/>
                  <a:pt x="1488178" y="5019885"/>
                  <a:pt x="1511867" y="5041323"/>
                </a:cubicBezTo>
                <a:cubicBezTo>
                  <a:pt x="1547302" y="5073392"/>
                  <a:pt x="1575159" y="5031815"/>
                  <a:pt x="1542451" y="4995674"/>
                </a:cubicBezTo>
                <a:cubicBezTo>
                  <a:pt x="1523338" y="4974554"/>
                  <a:pt x="1502417" y="4973174"/>
                  <a:pt x="1494985" y="4992543"/>
                </a:cubicBezTo>
                <a:cubicBezTo>
                  <a:pt x="1482617" y="5024773"/>
                  <a:pt x="1430745" y="4991675"/>
                  <a:pt x="1419461" y="4944353"/>
                </a:cubicBezTo>
                <a:cubicBezTo>
                  <a:pt x="1415787" y="4928948"/>
                  <a:pt x="1406542" y="4909150"/>
                  <a:pt x="1398917" y="4900359"/>
                </a:cubicBezTo>
                <a:cubicBezTo>
                  <a:pt x="1389102" y="4889044"/>
                  <a:pt x="1387754" y="4879547"/>
                  <a:pt x="1394299" y="4867851"/>
                </a:cubicBezTo>
                <a:cubicBezTo>
                  <a:pt x="1402722" y="4852800"/>
                  <a:pt x="1404129" y="4853164"/>
                  <a:pt x="1410085" y="4871929"/>
                </a:cubicBezTo>
                <a:cubicBezTo>
                  <a:pt x="1413681" y="4883259"/>
                  <a:pt x="1422764" y="4892530"/>
                  <a:pt x="1430269" y="4892530"/>
                </a:cubicBezTo>
                <a:cubicBezTo>
                  <a:pt x="1437775" y="4892530"/>
                  <a:pt x="1443915" y="4898295"/>
                  <a:pt x="1443915" y="4905342"/>
                </a:cubicBezTo>
                <a:cubicBezTo>
                  <a:pt x="1443915" y="4912388"/>
                  <a:pt x="1452727" y="4926127"/>
                  <a:pt x="1463498" y="4935875"/>
                </a:cubicBezTo>
                <a:cubicBezTo>
                  <a:pt x="1480225" y="4951013"/>
                  <a:pt x="1485968" y="4951795"/>
                  <a:pt x="1502874" y="4941236"/>
                </a:cubicBezTo>
                <a:cubicBezTo>
                  <a:pt x="1518025" y="4931774"/>
                  <a:pt x="1524312" y="4931535"/>
                  <a:pt x="1529677" y="4940214"/>
                </a:cubicBezTo>
                <a:cubicBezTo>
                  <a:pt x="1542130" y="4960364"/>
                  <a:pt x="1572503" y="4946719"/>
                  <a:pt x="1572503" y="4920975"/>
                </a:cubicBezTo>
                <a:cubicBezTo>
                  <a:pt x="1572503" y="4900484"/>
                  <a:pt x="1567689" y="4896894"/>
                  <a:pt x="1536784" y="4894336"/>
                </a:cubicBezTo>
                <a:cubicBezTo>
                  <a:pt x="1501411" y="4891409"/>
                  <a:pt x="1501065" y="4890977"/>
                  <a:pt x="1501065" y="4849771"/>
                </a:cubicBezTo>
                <a:cubicBezTo>
                  <a:pt x="1501065" y="4815611"/>
                  <a:pt x="1495322" y="4802072"/>
                  <a:pt x="1468984" y="4774146"/>
                </a:cubicBezTo>
                <a:cubicBezTo>
                  <a:pt x="1451340" y="4755437"/>
                  <a:pt x="1430564" y="4740130"/>
                  <a:pt x="1422817" y="4740130"/>
                </a:cubicBezTo>
                <a:cubicBezTo>
                  <a:pt x="1397585" y="4740130"/>
                  <a:pt x="1369286" y="4706679"/>
                  <a:pt x="1366080" y="4673063"/>
                </a:cubicBezTo>
                <a:cubicBezTo>
                  <a:pt x="1362731" y="4637949"/>
                  <a:pt x="1334474" y="4621901"/>
                  <a:pt x="1318996" y="4646324"/>
                </a:cubicBezTo>
                <a:cubicBezTo>
                  <a:pt x="1307566" y="4664361"/>
                  <a:pt x="1308585" y="4709207"/>
                  <a:pt x="1320593" y="4716628"/>
                </a:cubicBezTo>
                <a:cubicBezTo>
                  <a:pt x="1326108" y="4720037"/>
                  <a:pt x="1328863" y="4727791"/>
                  <a:pt x="1326716" y="4733859"/>
                </a:cubicBezTo>
                <a:cubicBezTo>
                  <a:pt x="1324568" y="4739928"/>
                  <a:pt x="1340415" y="4764181"/>
                  <a:pt x="1361931" y="4787755"/>
                </a:cubicBezTo>
                <a:lnTo>
                  <a:pt x="1401053" y="4830618"/>
                </a:lnTo>
                <a:lnTo>
                  <a:pt x="1372542" y="4833855"/>
                </a:lnTo>
                <a:cubicBezTo>
                  <a:pt x="1349830" y="4836434"/>
                  <a:pt x="1338690" y="4830695"/>
                  <a:pt x="1317773" y="4805640"/>
                </a:cubicBezTo>
                <a:cubicBezTo>
                  <a:pt x="1303331" y="4788341"/>
                  <a:pt x="1291243" y="4778312"/>
                  <a:pt x="1290911" y="4783352"/>
                </a:cubicBezTo>
                <a:cubicBezTo>
                  <a:pt x="1290579" y="4788393"/>
                  <a:pt x="1286329" y="4782598"/>
                  <a:pt x="1281467" y="4770474"/>
                </a:cubicBezTo>
                <a:cubicBezTo>
                  <a:pt x="1276605" y="4758351"/>
                  <a:pt x="1268923" y="4750720"/>
                  <a:pt x="1264397" y="4753517"/>
                </a:cubicBezTo>
                <a:cubicBezTo>
                  <a:pt x="1259870" y="4756315"/>
                  <a:pt x="1258191" y="4748018"/>
                  <a:pt x="1260664" y="4735080"/>
                </a:cubicBezTo>
                <a:cubicBezTo>
                  <a:pt x="1263137" y="4722141"/>
                  <a:pt x="1268947" y="4711555"/>
                  <a:pt x="1273576" y="4711555"/>
                </a:cubicBezTo>
                <a:cubicBezTo>
                  <a:pt x="1291614" y="4711555"/>
                  <a:pt x="1280745" y="4685471"/>
                  <a:pt x="1258479" y="4675325"/>
                </a:cubicBezTo>
                <a:cubicBezTo>
                  <a:pt x="1238273" y="4666120"/>
                  <a:pt x="1232916" y="4667542"/>
                  <a:pt x="1220379" y="4685441"/>
                </a:cubicBezTo>
                <a:cubicBezTo>
                  <a:pt x="1202412" y="4711092"/>
                  <a:pt x="1201432" y="4731680"/>
                  <a:pt x="1218488" y="4725135"/>
                </a:cubicBezTo>
                <a:cubicBezTo>
                  <a:pt x="1227866" y="4721536"/>
                  <a:pt x="1230070" y="4727863"/>
                  <a:pt x="1226919" y="4749333"/>
                </a:cubicBezTo>
                <a:cubicBezTo>
                  <a:pt x="1224532" y="4765599"/>
                  <a:pt x="1228215" y="4785107"/>
                  <a:pt x="1235280" y="4793621"/>
                </a:cubicBezTo>
                <a:cubicBezTo>
                  <a:pt x="1242226" y="4801990"/>
                  <a:pt x="1252362" y="4816225"/>
                  <a:pt x="1257806" y="4825256"/>
                </a:cubicBezTo>
                <a:cubicBezTo>
                  <a:pt x="1294670" y="4886415"/>
                  <a:pt x="1308820" y="4902842"/>
                  <a:pt x="1314378" y="4890934"/>
                </a:cubicBezTo>
                <a:cubicBezTo>
                  <a:pt x="1317636" y="4883954"/>
                  <a:pt x="1318512" y="4887887"/>
                  <a:pt x="1316325" y="4899674"/>
                </a:cubicBezTo>
                <a:cubicBezTo>
                  <a:pt x="1314138" y="4911461"/>
                  <a:pt x="1316152" y="4921105"/>
                  <a:pt x="1320800" y="4921105"/>
                </a:cubicBezTo>
                <a:cubicBezTo>
                  <a:pt x="1325449" y="4921105"/>
                  <a:pt x="1332068" y="4932892"/>
                  <a:pt x="1335510" y="4947299"/>
                </a:cubicBezTo>
                <a:cubicBezTo>
                  <a:pt x="1338951" y="4961706"/>
                  <a:pt x="1345987" y="4978850"/>
                  <a:pt x="1351145" y="4985399"/>
                </a:cubicBezTo>
                <a:cubicBezTo>
                  <a:pt x="1356303" y="4991947"/>
                  <a:pt x="1357199" y="4997305"/>
                  <a:pt x="1353137" y="4997305"/>
                </a:cubicBezTo>
                <a:cubicBezTo>
                  <a:pt x="1349074" y="4997305"/>
                  <a:pt x="1354979" y="5005309"/>
                  <a:pt x="1366258" y="5015091"/>
                </a:cubicBezTo>
                <a:cubicBezTo>
                  <a:pt x="1377537" y="5024874"/>
                  <a:pt x="1386765" y="5041304"/>
                  <a:pt x="1386765" y="5051604"/>
                </a:cubicBezTo>
                <a:cubicBezTo>
                  <a:pt x="1386765" y="5082660"/>
                  <a:pt x="1399141" y="5088387"/>
                  <a:pt x="1441638" y="5077000"/>
                </a:cubicBezTo>
                <a:close/>
                <a:moveTo>
                  <a:pt x="7319133" y="4956499"/>
                </a:moveTo>
                <a:cubicBezTo>
                  <a:pt x="7343098" y="4927623"/>
                  <a:pt x="7308255" y="4876927"/>
                  <a:pt x="7280357" y="4900080"/>
                </a:cubicBezTo>
                <a:cubicBezTo>
                  <a:pt x="7258039" y="4918603"/>
                  <a:pt x="7269770" y="4968730"/>
                  <a:pt x="7296423" y="4968730"/>
                </a:cubicBezTo>
                <a:cubicBezTo>
                  <a:pt x="7303331" y="4968730"/>
                  <a:pt x="7313550" y="4963226"/>
                  <a:pt x="7319133" y="4956499"/>
                </a:cubicBezTo>
                <a:close/>
                <a:moveTo>
                  <a:pt x="9582860" y="4921629"/>
                </a:moveTo>
                <a:cubicBezTo>
                  <a:pt x="9593006" y="4889664"/>
                  <a:pt x="9591972" y="4778603"/>
                  <a:pt x="9581431" y="4768062"/>
                </a:cubicBezTo>
                <a:cubicBezTo>
                  <a:pt x="9575660" y="4762290"/>
                  <a:pt x="9560799" y="4759002"/>
                  <a:pt x="9548407" y="4760755"/>
                </a:cubicBezTo>
                <a:cubicBezTo>
                  <a:pt x="9526522" y="4763852"/>
                  <a:pt x="9525976" y="4766122"/>
                  <a:pt x="9529318" y="4840143"/>
                </a:cubicBezTo>
                <a:cubicBezTo>
                  <a:pt x="9531210" y="4882053"/>
                  <a:pt x="9536567" y="4917772"/>
                  <a:pt x="9541223" y="4919517"/>
                </a:cubicBezTo>
                <a:cubicBezTo>
                  <a:pt x="9545880" y="4921264"/>
                  <a:pt x="9549690" y="4928630"/>
                  <a:pt x="9549690" y="4935887"/>
                </a:cubicBezTo>
                <a:cubicBezTo>
                  <a:pt x="9549690" y="4954010"/>
                  <a:pt x="9576201" y="4942614"/>
                  <a:pt x="9582860" y="4921629"/>
                </a:cubicBezTo>
                <a:close/>
                <a:moveTo>
                  <a:pt x="9536082" y="4583648"/>
                </a:moveTo>
                <a:cubicBezTo>
                  <a:pt x="9551873" y="4567858"/>
                  <a:pt x="9553903" y="4543833"/>
                  <a:pt x="9540165" y="4535343"/>
                </a:cubicBezTo>
                <a:cubicBezTo>
                  <a:pt x="9534926" y="4532105"/>
                  <a:pt x="9530640" y="4510421"/>
                  <a:pt x="9530640" y="4487155"/>
                </a:cubicBezTo>
                <a:cubicBezTo>
                  <a:pt x="9530640" y="4463890"/>
                  <a:pt x="9534926" y="4444855"/>
                  <a:pt x="9540165" y="4444855"/>
                </a:cubicBezTo>
                <a:cubicBezTo>
                  <a:pt x="9553540" y="4444855"/>
                  <a:pt x="9552051" y="4412926"/>
                  <a:pt x="9538022" y="4398897"/>
                </a:cubicBezTo>
                <a:cubicBezTo>
                  <a:pt x="9529692" y="4390567"/>
                  <a:pt x="9529173" y="4382531"/>
                  <a:pt x="9536209" y="4370799"/>
                </a:cubicBezTo>
                <a:cubicBezTo>
                  <a:pt x="9549533" y="4348581"/>
                  <a:pt x="9552712" y="4282930"/>
                  <a:pt x="9540463" y="4282930"/>
                </a:cubicBezTo>
                <a:cubicBezTo>
                  <a:pt x="9535060" y="4282930"/>
                  <a:pt x="9530640" y="4278338"/>
                  <a:pt x="9530640" y="4272725"/>
                </a:cubicBezTo>
                <a:cubicBezTo>
                  <a:pt x="9530640" y="4254625"/>
                  <a:pt x="9502998" y="4234208"/>
                  <a:pt x="9475978" y="4232351"/>
                </a:cubicBezTo>
                <a:cubicBezTo>
                  <a:pt x="9454575" y="4230879"/>
                  <a:pt x="9450046" y="4234229"/>
                  <a:pt x="9451657" y="4250343"/>
                </a:cubicBezTo>
                <a:cubicBezTo>
                  <a:pt x="9453486" y="4268634"/>
                  <a:pt x="9449750" y="4269821"/>
                  <a:pt x="9402641" y="4265915"/>
                </a:cubicBezTo>
                <a:cubicBezTo>
                  <a:pt x="9356689" y="4262104"/>
                  <a:pt x="9350991" y="4263746"/>
                  <a:pt x="9345034" y="4282515"/>
                </a:cubicBezTo>
                <a:cubicBezTo>
                  <a:pt x="9340761" y="4295979"/>
                  <a:pt x="9343779" y="4309264"/>
                  <a:pt x="9353569" y="4320082"/>
                </a:cubicBezTo>
                <a:cubicBezTo>
                  <a:pt x="9370636" y="4338940"/>
                  <a:pt x="9373542" y="4359130"/>
                  <a:pt x="9359190" y="4359130"/>
                </a:cubicBezTo>
                <a:cubicBezTo>
                  <a:pt x="9341126" y="4359130"/>
                  <a:pt x="9349711" y="4386436"/>
                  <a:pt x="9369777" y="4392805"/>
                </a:cubicBezTo>
                <a:cubicBezTo>
                  <a:pt x="9392646" y="4400063"/>
                  <a:pt x="9431007" y="4370043"/>
                  <a:pt x="9409196" y="4361957"/>
                </a:cubicBezTo>
                <a:cubicBezTo>
                  <a:pt x="9388842" y="4354411"/>
                  <a:pt x="9396108" y="4330533"/>
                  <a:pt x="9421723" y="4320794"/>
                </a:cubicBezTo>
                <a:cubicBezTo>
                  <a:pt x="9455120" y="4308097"/>
                  <a:pt x="9453676" y="4307351"/>
                  <a:pt x="9469634" y="4345542"/>
                </a:cubicBezTo>
                <a:cubicBezTo>
                  <a:pt x="9483728" y="4379275"/>
                  <a:pt x="9480427" y="4416280"/>
                  <a:pt x="9463323" y="4416280"/>
                </a:cubicBezTo>
                <a:cubicBezTo>
                  <a:pt x="9451875" y="4416280"/>
                  <a:pt x="9451696" y="4442264"/>
                  <a:pt x="9463115" y="4446443"/>
                </a:cubicBezTo>
                <a:cubicBezTo>
                  <a:pt x="9467887" y="4448189"/>
                  <a:pt x="9472971" y="4466763"/>
                  <a:pt x="9474414" y="4487718"/>
                </a:cubicBezTo>
                <a:cubicBezTo>
                  <a:pt x="9475856" y="4508673"/>
                  <a:pt x="9480929" y="4531032"/>
                  <a:pt x="9485688" y="4537404"/>
                </a:cubicBezTo>
                <a:cubicBezTo>
                  <a:pt x="9490447" y="4543776"/>
                  <a:pt x="9492488" y="4554492"/>
                  <a:pt x="9490223" y="4561216"/>
                </a:cubicBezTo>
                <a:cubicBezTo>
                  <a:pt x="9487958" y="4567941"/>
                  <a:pt x="9492911" y="4578664"/>
                  <a:pt x="9501229" y="4585046"/>
                </a:cubicBezTo>
                <a:cubicBezTo>
                  <a:pt x="9520437" y="4599783"/>
                  <a:pt x="9519927" y="4599803"/>
                  <a:pt x="9536082" y="4583648"/>
                </a:cubicBezTo>
                <a:close/>
                <a:moveTo>
                  <a:pt x="9249652" y="2559819"/>
                </a:moveTo>
                <a:cubicBezTo>
                  <a:pt x="9265369" y="2550611"/>
                  <a:pt x="9279687" y="2535540"/>
                  <a:pt x="9281471" y="2526328"/>
                </a:cubicBezTo>
                <a:cubicBezTo>
                  <a:pt x="9284986" y="2508176"/>
                  <a:pt x="9248421" y="2463265"/>
                  <a:pt x="9232726" y="2466458"/>
                </a:cubicBezTo>
                <a:cubicBezTo>
                  <a:pt x="9227426" y="2467536"/>
                  <a:pt x="9219024" y="2453422"/>
                  <a:pt x="9214054" y="2435095"/>
                </a:cubicBezTo>
                <a:cubicBezTo>
                  <a:pt x="9204240" y="2398899"/>
                  <a:pt x="9192799" y="2387826"/>
                  <a:pt x="9164982" y="2387601"/>
                </a:cubicBezTo>
                <a:cubicBezTo>
                  <a:pt x="9149085" y="2387472"/>
                  <a:pt x="9147623" y="2392732"/>
                  <a:pt x="9152443" y="2432699"/>
                </a:cubicBezTo>
                <a:cubicBezTo>
                  <a:pt x="9157463" y="2474331"/>
                  <a:pt x="9187014" y="2555004"/>
                  <a:pt x="9203155" y="2571145"/>
                </a:cubicBezTo>
                <a:cubicBezTo>
                  <a:pt x="9212305" y="2580295"/>
                  <a:pt x="9216418" y="2579293"/>
                  <a:pt x="9249652" y="2559819"/>
                </a:cubicBezTo>
                <a:close/>
                <a:moveTo>
                  <a:pt x="8701965" y="1506955"/>
                </a:moveTo>
                <a:cubicBezTo>
                  <a:pt x="8701965" y="1504645"/>
                  <a:pt x="8697679" y="1500105"/>
                  <a:pt x="8692440" y="1496868"/>
                </a:cubicBezTo>
                <a:cubicBezTo>
                  <a:pt x="8687201" y="1493630"/>
                  <a:pt x="8682915" y="1495520"/>
                  <a:pt x="8682915" y="1501068"/>
                </a:cubicBezTo>
                <a:cubicBezTo>
                  <a:pt x="8682915" y="1506616"/>
                  <a:pt x="8687201" y="1511155"/>
                  <a:pt x="8692440" y="1511155"/>
                </a:cubicBezTo>
                <a:cubicBezTo>
                  <a:pt x="8697679" y="1511155"/>
                  <a:pt x="8701965" y="1509265"/>
                  <a:pt x="8701965" y="1506955"/>
                </a:cubicBezTo>
                <a:close/>
                <a:moveTo>
                  <a:pt x="8191598" y="1476798"/>
                </a:moveTo>
                <a:cubicBezTo>
                  <a:pt x="8208496" y="1470315"/>
                  <a:pt x="8213196" y="1402015"/>
                  <a:pt x="8197416" y="1392263"/>
                </a:cubicBezTo>
                <a:cubicBezTo>
                  <a:pt x="8192330" y="1389119"/>
                  <a:pt x="8185348" y="1365292"/>
                  <a:pt x="8181902" y="1339314"/>
                </a:cubicBezTo>
                <a:cubicBezTo>
                  <a:pt x="8178456" y="1313335"/>
                  <a:pt x="8171902" y="1292080"/>
                  <a:pt x="8167338" y="1292080"/>
                </a:cubicBezTo>
                <a:cubicBezTo>
                  <a:pt x="8162774" y="1292080"/>
                  <a:pt x="8159040" y="1273079"/>
                  <a:pt x="8159040" y="1249855"/>
                </a:cubicBezTo>
                <a:cubicBezTo>
                  <a:pt x="8159040" y="1209393"/>
                  <a:pt x="8157882" y="1207662"/>
                  <a:pt x="8131311" y="1208418"/>
                </a:cubicBezTo>
                <a:cubicBezTo>
                  <a:pt x="8110628" y="1209005"/>
                  <a:pt x="8104989" y="1212872"/>
                  <a:pt x="8109117" y="1223631"/>
                </a:cubicBezTo>
                <a:cubicBezTo>
                  <a:pt x="8112729" y="1233044"/>
                  <a:pt x="8110781" y="1235662"/>
                  <a:pt x="8103509" y="1231168"/>
                </a:cubicBezTo>
                <a:cubicBezTo>
                  <a:pt x="8087466" y="1221253"/>
                  <a:pt x="8089775" y="1240504"/>
                  <a:pt x="8106653" y="1257382"/>
                </a:cubicBezTo>
                <a:cubicBezTo>
                  <a:pt x="8122360" y="1273089"/>
                  <a:pt x="8125653" y="1292080"/>
                  <a:pt x="8112670" y="1292080"/>
                </a:cubicBezTo>
                <a:cubicBezTo>
                  <a:pt x="8096625" y="1292080"/>
                  <a:pt x="8092673" y="1371870"/>
                  <a:pt x="8107585" y="1394743"/>
                </a:cubicBezTo>
                <a:cubicBezTo>
                  <a:pt x="8115366" y="1406678"/>
                  <a:pt x="8119318" y="1420349"/>
                  <a:pt x="8116368" y="1425123"/>
                </a:cubicBezTo>
                <a:cubicBezTo>
                  <a:pt x="8111173" y="1433528"/>
                  <a:pt x="8157019" y="1482580"/>
                  <a:pt x="8170070" y="1482580"/>
                </a:cubicBezTo>
                <a:cubicBezTo>
                  <a:pt x="8173624" y="1482580"/>
                  <a:pt x="8183312" y="1479978"/>
                  <a:pt x="8191598" y="1476798"/>
                </a:cubicBezTo>
                <a:close/>
                <a:moveTo>
                  <a:pt x="3340242" y="1310259"/>
                </a:moveTo>
                <a:cubicBezTo>
                  <a:pt x="3371965" y="1277807"/>
                  <a:pt x="3373148" y="1256765"/>
                  <a:pt x="3344153" y="1240713"/>
                </a:cubicBezTo>
                <a:cubicBezTo>
                  <a:pt x="3333675" y="1234913"/>
                  <a:pt x="3322474" y="1226577"/>
                  <a:pt x="3319262" y="1222189"/>
                </a:cubicBezTo>
                <a:cubicBezTo>
                  <a:pt x="3316049" y="1217800"/>
                  <a:pt x="3298905" y="1213514"/>
                  <a:pt x="3281162" y="1212664"/>
                </a:cubicBezTo>
                <a:cubicBezTo>
                  <a:pt x="3249963" y="1211168"/>
                  <a:pt x="3248976" y="1212213"/>
                  <a:pt x="3251132" y="1244455"/>
                </a:cubicBezTo>
                <a:cubicBezTo>
                  <a:pt x="3252358" y="1262791"/>
                  <a:pt x="3253664" y="1285725"/>
                  <a:pt x="3254033" y="1295420"/>
                </a:cubicBezTo>
                <a:cubicBezTo>
                  <a:pt x="3255901" y="1344462"/>
                  <a:pt x="3299475" y="1351963"/>
                  <a:pt x="3340242" y="1310259"/>
                </a:cubicBezTo>
                <a:close/>
                <a:moveTo>
                  <a:pt x="8737047" y="1318869"/>
                </a:moveTo>
                <a:cubicBezTo>
                  <a:pt x="8734006" y="1311271"/>
                  <a:pt x="8731749" y="1313528"/>
                  <a:pt x="8731292" y="1324624"/>
                </a:cubicBezTo>
                <a:cubicBezTo>
                  <a:pt x="8730879" y="1334665"/>
                  <a:pt x="8733130" y="1340290"/>
                  <a:pt x="8736295" y="1337125"/>
                </a:cubicBezTo>
                <a:cubicBezTo>
                  <a:pt x="8739460" y="1333960"/>
                  <a:pt x="8739798" y="1325745"/>
                  <a:pt x="8737046" y="1318869"/>
                </a:cubicBezTo>
                <a:close/>
                <a:moveTo>
                  <a:pt x="4813860" y="1147300"/>
                </a:moveTo>
                <a:cubicBezTo>
                  <a:pt x="4827769" y="1133391"/>
                  <a:pt x="4828680" y="1120630"/>
                  <a:pt x="4815765" y="1120630"/>
                </a:cubicBezTo>
                <a:cubicBezTo>
                  <a:pt x="4810527" y="1120630"/>
                  <a:pt x="4806240" y="1126745"/>
                  <a:pt x="4806240" y="1134219"/>
                </a:cubicBezTo>
                <a:cubicBezTo>
                  <a:pt x="4806240" y="1141693"/>
                  <a:pt x="4798739" y="1149768"/>
                  <a:pt x="4789572" y="1152164"/>
                </a:cubicBezTo>
                <a:cubicBezTo>
                  <a:pt x="4776771" y="1155509"/>
                  <a:pt x="4776329" y="1156777"/>
                  <a:pt x="4787666" y="1157625"/>
                </a:cubicBezTo>
                <a:cubicBezTo>
                  <a:pt x="4795787" y="1158233"/>
                  <a:pt x="4807574" y="1153587"/>
                  <a:pt x="4813860" y="1147300"/>
                </a:cubicBezTo>
                <a:close/>
                <a:moveTo>
                  <a:pt x="5461570" y="1048381"/>
                </a:moveTo>
                <a:cubicBezTo>
                  <a:pt x="5463267" y="1030989"/>
                  <a:pt x="5458679" y="1014215"/>
                  <a:pt x="5450329" y="1007285"/>
                </a:cubicBezTo>
                <a:cubicBezTo>
                  <a:pt x="5438746" y="997672"/>
                  <a:pt x="5434091" y="999523"/>
                  <a:pt x="5424337" y="1017621"/>
                </a:cubicBezTo>
                <a:cubicBezTo>
                  <a:pt x="5417802" y="1029747"/>
                  <a:pt x="5411995" y="1049507"/>
                  <a:pt x="5411433" y="1061534"/>
                </a:cubicBezTo>
                <a:cubicBezTo>
                  <a:pt x="5410592" y="1079537"/>
                  <a:pt x="5414676" y="1082903"/>
                  <a:pt x="5434557" y="1080584"/>
                </a:cubicBezTo>
                <a:cubicBezTo>
                  <a:pt x="5453808" y="1078338"/>
                  <a:pt x="5459284" y="1071811"/>
                  <a:pt x="5461570" y="1048381"/>
                </a:cubicBezTo>
                <a:close/>
                <a:moveTo>
                  <a:pt x="5364133" y="1059398"/>
                </a:moveTo>
                <a:cubicBezTo>
                  <a:pt x="5381831" y="1041700"/>
                  <a:pt x="5381506" y="1011788"/>
                  <a:pt x="5363453" y="996805"/>
                </a:cubicBezTo>
                <a:cubicBezTo>
                  <a:pt x="5344575" y="981137"/>
                  <a:pt x="5345137" y="964646"/>
                  <a:pt x="5364299" y="971999"/>
                </a:cubicBezTo>
                <a:cubicBezTo>
                  <a:pt x="5372697" y="975222"/>
                  <a:pt x="5390226" y="969316"/>
                  <a:pt x="5403683" y="958731"/>
                </a:cubicBezTo>
                <a:cubicBezTo>
                  <a:pt x="5417021" y="948239"/>
                  <a:pt x="5423070" y="939655"/>
                  <a:pt x="5417125" y="939655"/>
                </a:cubicBezTo>
                <a:cubicBezTo>
                  <a:pt x="5410503" y="939655"/>
                  <a:pt x="5406315" y="921203"/>
                  <a:pt x="5406315" y="892030"/>
                </a:cubicBezTo>
                <a:cubicBezTo>
                  <a:pt x="5406315" y="856047"/>
                  <a:pt x="5409808" y="844405"/>
                  <a:pt x="5420603" y="844405"/>
                </a:cubicBezTo>
                <a:cubicBezTo>
                  <a:pt x="5428461" y="844405"/>
                  <a:pt x="5434890" y="849934"/>
                  <a:pt x="5434890" y="856693"/>
                </a:cubicBezTo>
                <a:cubicBezTo>
                  <a:pt x="5434890" y="863451"/>
                  <a:pt x="5451269" y="887079"/>
                  <a:pt x="5471288" y="909199"/>
                </a:cubicBezTo>
                <a:lnTo>
                  <a:pt x="5507686" y="949418"/>
                </a:lnTo>
                <a:lnTo>
                  <a:pt x="5537963" y="934314"/>
                </a:lnTo>
                <a:cubicBezTo>
                  <a:pt x="5568789" y="918936"/>
                  <a:pt x="5580122" y="881447"/>
                  <a:pt x="5558066" y="867816"/>
                </a:cubicBezTo>
                <a:cubicBezTo>
                  <a:pt x="5552470" y="864358"/>
                  <a:pt x="5550375" y="855055"/>
                  <a:pt x="5553411" y="847144"/>
                </a:cubicBezTo>
                <a:cubicBezTo>
                  <a:pt x="5557190" y="837299"/>
                  <a:pt x="5554541" y="834444"/>
                  <a:pt x="5545021" y="838097"/>
                </a:cubicBezTo>
                <a:cubicBezTo>
                  <a:pt x="5536769" y="841264"/>
                  <a:pt x="5532700" y="838789"/>
                  <a:pt x="5535019" y="832014"/>
                </a:cubicBezTo>
                <a:cubicBezTo>
                  <a:pt x="5537168" y="825732"/>
                  <a:pt x="5523558" y="810792"/>
                  <a:pt x="5504774" y="798813"/>
                </a:cubicBezTo>
                <a:cubicBezTo>
                  <a:pt x="5474919" y="779775"/>
                  <a:pt x="5466530" y="778385"/>
                  <a:pt x="5438100" y="787767"/>
                </a:cubicBezTo>
                <a:cubicBezTo>
                  <a:pt x="5415534" y="795215"/>
                  <a:pt x="5401929" y="795472"/>
                  <a:pt x="5393658" y="788608"/>
                </a:cubicBezTo>
                <a:cubicBezTo>
                  <a:pt x="5383651" y="780302"/>
                  <a:pt x="5329745" y="798548"/>
                  <a:pt x="5292822" y="822738"/>
                </a:cubicBezTo>
                <a:cubicBezTo>
                  <a:pt x="5282645" y="829405"/>
                  <a:pt x="5273452" y="943952"/>
                  <a:pt x="5282378" y="952878"/>
                </a:cubicBezTo>
                <a:cubicBezTo>
                  <a:pt x="5287679" y="958178"/>
                  <a:pt x="5292015" y="971883"/>
                  <a:pt x="5292015" y="983334"/>
                </a:cubicBezTo>
                <a:cubicBezTo>
                  <a:pt x="5292015" y="1002201"/>
                  <a:pt x="5302808" y="1028788"/>
                  <a:pt x="5323584" y="1061099"/>
                </a:cubicBezTo>
                <a:cubicBezTo>
                  <a:pt x="5333639" y="1076737"/>
                  <a:pt x="5347370" y="1076161"/>
                  <a:pt x="5364133" y="1059398"/>
                </a:cubicBezTo>
                <a:close/>
                <a:moveTo>
                  <a:pt x="7440207" y="900596"/>
                </a:moveTo>
                <a:cubicBezTo>
                  <a:pt x="7446924" y="879434"/>
                  <a:pt x="7434918" y="861175"/>
                  <a:pt x="7412083" y="857823"/>
                </a:cubicBezTo>
                <a:cubicBezTo>
                  <a:pt x="7395260" y="855354"/>
                  <a:pt x="7385109" y="878967"/>
                  <a:pt x="7392704" y="902897"/>
                </a:cubicBezTo>
                <a:cubicBezTo>
                  <a:pt x="7400324" y="926906"/>
                  <a:pt x="7432349" y="925355"/>
                  <a:pt x="7440207" y="900596"/>
                </a:cubicBezTo>
                <a:close/>
                <a:moveTo>
                  <a:pt x="7421698" y="811089"/>
                </a:moveTo>
                <a:cubicBezTo>
                  <a:pt x="7429290" y="780842"/>
                  <a:pt x="7420903" y="758680"/>
                  <a:pt x="7401866" y="758680"/>
                </a:cubicBezTo>
                <a:cubicBezTo>
                  <a:pt x="7380707" y="758680"/>
                  <a:pt x="7365238" y="803434"/>
                  <a:pt x="7380431" y="820695"/>
                </a:cubicBezTo>
                <a:cubicBezTo>
                  <a:pt x="7398550" y="841281"/>
                  <a:pt x="7415087" y="837431"/>
                  <a:pt x="7421698" y="811089"/>
                </a:cubicBezTo>
                <a:close/>
                <a:moveTo>
                  <a:pt x="7576137" y="730105"/>
                </a:moveTo>
                <a:cubicBezTo>
                  <a:pt x="7577723" y="696053"/>
                  <a:pt x="7583081" y="664121"/>
                  <a:pt x="7588043" y="659144"/>
                </a:cubicBezTo>
                <a:cubicBezTo>
                  <a:pt x="7593005" y="654167"/>
                  <a:pt x="7597065" y="640237"/>
                  <a:pt x="7597065" y="628187"/>
                </a:cubicBezTo>
                <a:cubicBezTo>
                  <a:pt x="7597065" y="615298"/>
                  <a:pt x="7602809" y="606280"/>
                  <a:pt x="7611018" y="606280"/>
                </a:cubicBezTo>
                <a:cubicBezTo>
                  <a:pt x="7627514" y="606280"/>
                  <a:pt x="7644463" y="578115"/>
                  <a:pt x="7641229" y="556077"/>
                </a:cubicBezTo>
                <a:cubicBezTo>
                  <a:pt x="7638208" y="535496"/>
                  <a:pt x="7606927" y="501505"/>
                  <a:pt x="7591008" y="501505"/>
                </a:cubicBezTo>
                <a:cubicBezTo>
                  <a:pt x="7584062" y="501505"/>
                  <a:pt x="7575689" y="512221"/>
                  <a:pt x="7572401" y="525317"/>
                </a:cubicBezTo>
                <a:cubicBezTo>
                  <a:pt x="7567151" y="546238"/>
                  <a:pt x="7561297" y="549130"/>
                  <a:pt x="7524193" y="549130"/>
                </a:cubicBezTo>
                <a:cubicBezTo>
                  <a:pt x="7500966" y="549130"/>
                  <a:pt x="7476375" y="554349"/>
                  <a:pt x="7469546" y="560727"/>
                </a:cubicBezTo>
                <a:cubicBezTo>
                  <a:pt x="7453253" y="575948"/>
                  <a:pt x="7465882" y="634347"/>
                  <a:pt x="7489697" y="653905"/>
                </a:cubicBezTo>
                <a:cubicBezTo>
                  <a:pt x="7503266" y="665049"/>
                  <a:pt x="7505796" y="676052"/>
                  <a:pt x="7501192" y="703911"/>
                </a:cubicBezTo>
                <a:cubicBezTo>
                  <a:pt x="7496818" y="730381"/>
                  <a:pt x="7498601" y="739630"/>
                  <a:pt x="7508077" y="739630"/>
                </a:cubicBezTo>
                <a:cubicBezTo>
                  <a:pt x="7515124" y="739630"/>
                  <a:pt x="7520865" y="749608"/>
                  <a:pt x="7520865" y="761855"/>
                </a:cubicBezTo>
                <a:cubicBezTo>
                  <a:pt x="7520865" y="789929"/>
                  <a:pt x="7529252" y="798316"/>
                  <a:pt x="7553811" y="794801"/>
                </a:cubicBezTo>
                <a:cubicBezTo>
                  <a:pt x="7570748" y="792376"/>
                  <a:pt x="7573625" y="784042"/>
                  <a:pt x="7576137" y="730105"/>
                </a:cubicBezTo>
                <a:close/>
                <a:moveTo>
                  <a:pt x="5410304" y="755335"/>
                </a:moveTo>
                <a:cubicBezTo>
                  <a:pt x="5407012" y="746758"/>
                  <a:pt x="5400525" y="742085"/>
                  <a:pt x="5395887" y="744951"/>
                </a:cubicBezTo>
                <a:cubicBezTo>
                  <a:pt x="5391250" y="747817"/>
                  <a:pt x="5392770" y="755933"/>
                  <a:pt x="5399267" y="762985"/>
                </a:cubicBezTo>
                <a:cubicBezTo>
                  <a:pt x="5413879" y="778850"/>
                  <a:pt x="5418183" y="775867"/>
                  <a:pt x="5410304" y="755335"/>
                </a:cubicBezTo>
                <a:close/>
                <a:moveTo>
                  <a:pt x="5642059" y="761639"/>
                </a:moveTo>
                <a:cubicBezTo>
                  <a:pt x="5632891" y="759243"/>
                  <a:pt x="5625390" y="750454"/>
                  <a:pt x="5625390" y="742107"/>
                </a:cubicBezTo>
                <a:cubicBezTo>
                  <a:pt x="5625390" y="733759"/>
                  <a:pt x="5622718" y="729603"/>
                  <a:pt x="5619451" y="732869"/>
                </a:cubicBezTo>
                <a:cubicBezTo>
                  <a:pt x="5608582" y="743738"/>
                  <a:pt x="5624539" y="768222"/>
                  <a:pt x="5641760" y="767100"/>
                </a:cubicBezTo>
                <a:cubicBezTo>
                  <a:pt x="5657662" y="766065"/>
                  <a:pt x="5657681" y="765722"/>
                  <a:pt x="5642059" y="761639"/>
                </a:cubicBezTo>
                <a:close/>
                <a:moveTo>
                  <a:pt x="5660060" y="722593"/>
                </a:moveTo>
                <a:cubicBezTo>
                  <a:pt x="5651719" y="714251"/>
                  <a:pt x="5642291" y="710029"/>
                  <a:pt x="5639111" y="713209"/>
                </a:cubicBezTo>
                <a:cubicBezTo>
                  <a:pt x="5635930" y="716390"/>
                  <a:pt x="5641186" y="727029"/>
                  <a:pt x="5650790" y="736852"/>
                </a:cubicBezTo>
                <a:cubicBezTo>
                  <a:pt x="5660395" y="746675"/>
                  <a:pt x="5669822" y="750897"/>
                  <a:pt x="5671740" y="746235"/>
                </a:cubicBezTo>
                <a:cubicBezTo>
                  <a:pt x="5673657" y="741573"/>
                  <a:pt x="5668401" y="730934"/>
                  <a:pt x="5660060" y="722593"/>
                </a:cubicBezTo>
                <a:close/>
                <a:moveTo>
                  <a:pt x="7466479" y="720567"/>
                </a:moveTo>
                <a:cubicBezTo>
                  <a:pt x="7469220" y="710082"/>
                  <a:pt x="7467577" y="703906"/>
                  <a:pt x="7462827" y="706841"/>
                </a:cubicBezTo>
                <a:cubicBezTo>
                  <a:pt x="7458077" y="709777"/>
                  <a:pt x="7454190" y="718356"/>
                  <a:pt x="7454190" y="725905"/>
                </a:cubicBezTo>
                <a:cubicBezTo>
                  <a:pt x="7454190" y="745619"/>
                  <a:pt x="7460662" y="742808"/>
                  <a:pt x="7466479" y="720567"/>
                </a:cubicBezTo>
                <a:close/>
                <a:moveTo>
                  <a:pt x="6996990" y="645013"/>
                </a:moveTo>
                <a:cubicBezTo>
                  <a:pt x="6996990" y="640122"/>
                  <a:pt x="7008778" y="634764"/>
                  <a:pt x="7023184" y="633106"/>
                </a:cubicBezTo>
                <a:cubicBezTo>
                  <a:pt x="7043758" y="630739"/>
                  <a:pt x="7050025" y="624472"/>
                  <a:pt x="7052392" y="603899"/>
                </a:cubicBezTo>
                <a:cubicBezTo>
                  <a:pt x="7056188" y="570907"/>
                  <a:pt x="7092240" y="565779"/>
                  <a:pt x="7092240" y="598231"/>
                </a:cubicBezTo>
                <a:cubicBezTo>
                  <a:pt x="7092240" y="618154"/>
                  <a:pt x="7092800" y="618251"/>
                  <a:pt x="7111290" y="601517"/>
                </a:cubicBezTo>
                <a:cubicBezTo>
                  <a:pt x="7146258" y="569873"/>
                  <a:pt x="7128749" y="491980"/>
                  <a:pt x="7086668" y="491980"/>
                </a:cubicBezTo>
                <a:cubicBezTo>
                  <a:pt x="7071433" y="491980"/>
                  <a:pt x="7038051" y="509372"/>
                  <a:pt x="7018110" y="527699"/>
                </a:cubicBezTo>
                <a:cubicBezTo>
                  <a:pt x="7010985" y="534247"/>
                  <a:pt x="6999984" y="539605"/>
                  <a:pt x="6993664" y="539605"/>
                </a:cubicBezTo>
                <a:cubicBezTo>
                  <a:pt x="6979011" y="539605"/>
                  <a:pt x="6953243" y="569530"/>
                  <a:pt x="6944689" y="596484"/>
                </a:cubicBezTo>
                <a:cubicBezTo>
                  <a:pt x="6940184" y="610679"/>
                  <a:pt x="6943664" y="622942"/>
                  <a:pt x="6955630" y="635036"/>
                </a:cubicBezTo>
                <a:cubicBezTo>
                  <a:pt x="6974482" y="654091"/>
                  <a:pt x="6996990" y="659520"/>
                  <a:pt x="6996990" y="645013"/>
                </a:cubicBezTo>
                <a:close/>
                <a:moveTo>
                  <a:pt x="7370846" y="571397"/>
                </a:moveTo>
                <a:cubicBezTo>
                  <a:pt x="7364298" y="568754"/>
                  <a:pt x="7358940" y="558124"/>
                  <a:pt x="7358940" y="547774"/>
                </a:cubicBezTo>
                <a:cubicBezTo>
                  <a:pt x="7358940" y="537424"/>
                  <a:pt x="7362360" y="531069"/>
                  <a:pt x="7366539" y="533652"/>
                </a:cubicBezTo>
                <a:cubicBezTo>
                  <a:pt x="7370718" y="536235"/>
                  <a:pt x="7380362" y="534410"/>
                  <a:pt x="7387970" y="529597"/>
                </a:cubicBezTo>
                <a:cubicBezTo>
                  <a:pt x="7398738" y="522786"/>
                  <a:pt x="7396988" y="520814"/>
                  <a:pt x="7380072" y="520701"/>
                </a:cubicBezTo>
                <a:cubicBezTo>
                  <a:pt x="7356658" y="520544"/>
                  <a:pt x="7344020" y="540381"/>
                  <a:pt x="7352860" y="563417"/>
                </a:cubicBezTo>
                <a:cubicBezTo>
                  <a:pt x="7355875" y="571276"/>
                  <a:pt x="7363834" y="577367"/>
                  <a:pt x="7370547" y="576953"/>
                </a:cubicBezTo>
                <a:cubicBezTo>
                  <a:pt x="7380107" y="576364"/>
                  <a:pt x="7380172" y="575160"/>
                  <a:pt x="7370847" y="571397"/>
                </a:cubicBezTo>
                <a:close/>
                <a:moveTo>
                  <a:pt x="5849228" y="483493"/>
                </a:moveTo>
                <a:cubicBezTo>
                  <a:pt x="5849228" y="453715"/>
                  <a:pt x="5844349" y="438626"/>
                  <a:pt x="5832288" y="431106"/>
                </a:cubicBezTo>
                <a:cubicBezTo>
                  <a:pt x="5810189" y="417325"/>
                  <a:pt x="5797186" y="436532"/>
                  <a:pt x="5796986" y="483249"/>
                </a:cubicBezTo>
                <a:cubicBezTo>
                  <a:pt x="5796816" y="523150"/>
                  <a:pt x="5803218" y="531904"/>
                  <a:pt x="5829786" y="528101"/>
                </a:cubicBezTo>
                <a:cubicBezTo>
                  <a:pt x="5845984" y="525782"/>
                  <a:pt x="5849228" y="518340"/>
                  <a:pt x="5849228" y="483493"/>
                </a:cubicBezTo>
                <a:close/>
                <a:moveTo>
                  <a:pt x="6073065" y="373144"/>
                </a:moveTo>
                <a:cubicBezTo>
                  <a:pt x="6073065" y="350064"/>
                  <a:pt x="6077351" y="328530"/>
                  <a:pt x="6082590" y="325292"/>
                </a:cubicBezTo>
                <a:cubicBezTo>
                  <a:pt x="6097344" y="316174"/>
                  <a:pt x="6093824" y="272963"/>
                  <a:pt x="6077828" y="266824"/>
                </a:cubicBezTo>
                <a:cubicBezTo>
                  <a:pt x="6069970" y="263809"/>
                  <a:pt x="6063540" y="255192"/>
                  <a:pt x="6063540" y="247675"/>
                </a:cubicBezTo>
                <a:cubicBezTo>
                  <a:pt x="6063540" y="223160"/>
                  <a:pt x="6030751" y="196795"/>
                  <a:pt x="6005860" y="201296"/>
                </a:cubicBezTo>
                <a:cubicBezTo>
                  <a:pt x="5983109" y="205409"/>
                  <a:pt x="5983012" y="205168"/>
                  <a:pt x="6001628" y="190724"/>
                </a:cubicBezTo>
                <a:cubicBezTo>
                  <a:pt x="6020064" y="176419"/>
                  <a:pt x="6020084" y="176048"/>
                  <a:pt x="6002230" y="179195"/>
                </a:cubicBezTo>
                <a:cubicBezTo>
                  <a:pt x="5982298" y="182708"/>
                  <a:pt x="5960423" y="242651"/>
                  <a:pt x="5975334" y="252897"/>
                </a:cubicBezTo>
                <a:cubicBezTo>
                  <a:pt x="5988541" y="261971"/>
                  <a:pt x="6004990" y="311636"/>
                  <a:pt x="6011931" y="363392"/>
                </a:cubicBezTo>
                <a:cubicBezTo>
                  <a:pt x="6019888" y="422721"/>
                  <a:pt x="6030527" y="437876"/>
                  <a:pt x="6055016" y="424770"/>
                </a:cubicBezTo>
                <a:cubicBezTo>
                  <a:pt x="6068539" y="417532"/>
                  <a:pt x="6073065" y="404586"/>
                  <a:pt x="6073065" y="373144"/>
                </a:cubicBezTo>
                <a:close/>
                <a:moveTo>
                  <a:pt x="2386890" y="6630843"/>
                </a:moveTo>
                <a:cubicBezTo>
                  <a:pt x="2386890" y="6622984"/>
                  <a:pt x="2391176" y="6616555"/>
                  <a:pt x="2396415" y="6616555"/>
                </a:cubicBezTo>
                <a:cubicBezTo>
                  <a:pt x="2401654" y="6616555"/>
                  <a:pt x="2405940" y="6622984"/>
                  <a:pt x="2405940" y="6630843"/>
                </a:cubicBezTo>
                <a:cubicBezTo>
                  <a:pt x="2405940" y="6638701"/>
                  <a:pt x="2401654" y="6645130"/>
                  <a:pt x="2396415" y="6645130"/>
                </a:cubicBezTo>
                <a:cubicBezTo>
                  <a:pt x="2391176" y="6645130"/>
                  <a:pt x="2386890" y="6638701"/>
                  <a:pt x="2386890" y="6630843"/>
                </a:cubicBezTo>
                <a:close/>
                <a:moveTo>
                  <a:pt x="8301915" y="6616555"/>
                </a:moveTo>
                <a:cubicBezTo>
                  <a:pt x="8301915" y="6611316"/>
                  <a:pt x="8306201" y="6607030"/>
                  <a:pt x="8311440" y="6607030"/>
                </a:cubicBezTo>
                <a:cubicBezTo>
                  <a:pt x="8316679" y="6607030"/>
                  <a:pt x="8320965" y="6611316"/>
                  <a:pt x="8320965" y="6616555"/>
                </a:cubicBezTo>
                <a:cubicBezTo>
                  <a:pt x="8320965" y="6621794"/>
                  <a:pt x="8316679" y="6626080"/>
                  <a:pt x="8311440" y="6626080"/>
                </a:cubicBezTo>
                <a:cubicBezTo>
                  <a:pt x="8306201" y="6626080"/>
                  <a:pt x="8301915" y="6621794"/>
                  <a:pt x="8301915" y="6616555"/>
                </a:cubicBezTo>
                <a:close/>
                <a:moveTo>
                  <a:pt x="2110665" y="6573693"/>
                </a:moveTo>
                <a:cubicBezTo>
                  <a:pt x="2110665" y="6565834"/>
                  <a:pt x="2117095" y="6559405"/>
                  <a:pt x="2124953" y="6559405"/>
                </a:cubicBezTo>
                <a:cubicBezTo>
                  <a:pt x="2132811" y="6559405"/>
                  <a:pt x="2139240" y="6565834"/>
                  <a:pt x="2139240" y="6573693"/>
                </a:cubicBezTo>
                <a:cubicBezTo>
                  <a:pt x="2139240" y="6581551"/>
                  <a:pt x="2132811" y="6587980"/>
                  <a:pt x="2124953" y="6587980"/>
                </a:cubicBezTo>
                <a:cubicBezTo>
                  <a:pt x="2117095" y="6587980"/>
                  <a:pt x="2110665" y="6581551"/>
                  <a:pt x="2110665" y="6573693"/>
                </a:cubicBezTo>
                <a:close/>
                <a:moveTo>
                  <a:pt x="8060645" y="6528449"/>
                </a:moveTo>
                <a:cubicBezTo>
                  <a:pt x="8057544" y="6511423"/>
                  <a:pt x="8052197" y="6487848"/>
                  <a:pt x="8048762" y="6476061"/>
                </a:cubicBezTo>
                <a:cubicBezTo>
                  <a:pt x="8044254" y="6460586"/>
                  <a:pt x="8046489" y="6454630"/>
                  <a:pt x="8056806" y="6454630"/>
                </a:cubicBezTo>
                <a:cubicBezTo>
                  <a:pt x="8064664" y="6454630"/>
                  <a:pt x="8073678" y="6464274"/>
                  <a:pt x="8076837" y="6476061"/>
                </a:cubicBezTo>
                <a:cubicBezTo>
                  <a:pt x="8085411" y="6508056"/>
                  <a:pt x="8084009" y="6559405"/>
                  <a:pt x="8074561" y="6559405"/>
                </a:cubicBezTo>
                <a:cubicBezTo>
                  <a:pt x="8070008" y="6559405"/>
                  <a:pt x="8063746" y="6545475"/>
                  <a:pt x="8060645" y="6528449"/>
                </a:cubicBezTo>
                <a:close/>
                <a:moveTo>
                  <a:pt x="8270825" y="6436416"/>
                </a:moveTo>
                <a:cubicBezTo>
                  <a:pt x="8252251" y="6400086"/>
                  <a:pt x="8256472" y="6386055"/>
                  <a:pt x="8279152" y="6408735"/>
                </a:cubicBezTo>
                <a:cubicBezTo>
                  <a:pt x="8287337" y="6416920"/>
                  <a:pt x="8292552" y="6433810"/>
                  <a:pt x="8290738" y="6446268"/>
                </a:cubicBezTo>
                <a:cubicBezTo>
                  <a:pt x="8287632" y="6467614"/>
                  <a:pt x="8286485" y="6467046"/>
                  <a:pt x="8270825" y="6436416"/>
                </a:cubicBezTo>
                <a:close/>
                <a:moveTo>
                  <a:pt x="2024940" y="6378430"/>
                </a:moveTo>
                <a:cubicBezTo>
                  <a:pt x="2024940" y="6367847"/>
                  <a:pt x="2031290" y="6359380"/>
                  <a:pt x="2039228" y="6359380"/>
                </a:cubicBezTo>
                <a:cubicBezTo>
                  <a:pt x="2047165" y="6359380"/>
                  <a:pt x="2053515" y="6367847"/>
                  <a:pt x="2053515" y="6378430"/>
                </a:cubicBezTo>
                <a:cubicBezTo>
                  <a:pt x="2053515" y="6389014"/>
                  <a:pt x="2047165" y="6397480"/>
                  <a:pt x="2039228" y="6397480"/>
                </a:cubicBezTo>
                <a:cubicBezTo>
                  <a:pt x="2031290" y="6397480"/>
                  <a:pt x="2024940" y="6389014"/>
                  <a:pt x="2024940" y="6378430"/>
                </a:cubicBezTo>
                <a:close/>
                <a:moveTo>
                  <a:pt x="4589547" y="6378133"/>
                </a:moveTo>
                <a:cubicBezTo>
                  <a:pt x="4577759" y="6373395"/>
                  <a:pt x="4567382" y="6361880"/>
                  <a:pt x="4566486" y="6352543"/>
                </a:cubicBezTo>
                <a:cubicBezTo>
                  <a:pt x="4565590" y="6343207"/>
                  <a:pt x="4564374" y="6328721"/>
                  <a:pt x="4563784" y="6320353"/>
                </a:cubicBezTo>
                <a:cubicBezTo>
                  <a:pt x="4562743" y="6305596"/>
                  <a:pt x="4518740" y="6258784"/>
                  <a:pt x="4500054" y="6252555"/>
                </a:cubicBezTo>
                <a:cubicBezTo>
                  <a:pt x="4494309" y="6250640"/>
                  <a:pt x="4495281" y="6232769"/>
                  <a:pt x="4502625" y="6205310"/>
                </a:cubicBezTo>
                <a:cubicBezTo>
                  <a:pt x="4512075" y="6169979"/>
                  <a:pt x="4512017" y="6150011"/>
                  <a:pt x="4502336" y="6105482"/>
                </a:cubicBezTo>
                <a:cubicBezTo>
                  <a:pt x="4495680" y="6074866"/>
                  <a:pt x="4486871" y="6043247"/>
                  <a:pt x="4482761" y="6035217"/>
                </a:cubicBezTo>
                <a:cubicBezTo>
                  <a:pt x="4478651" y="6027187"/>
                  <a:pt x="4472357" y="6007272"/>
                  <a:pt x="4468774" y="5990961"/>
                </a:cubicBezTo>
                <a:cubicBezTo>
                  <a:pt x="4465192" y="5974650"/>
                  <a:pt x="4453931" y="5953767"/>
                  <a:pt x="4443751" y="5944554"/>
                </a:cubicBezTo>
                <a:cubicBezTo>
                  <a:pt x="4433570" y="5935341"/>
                  <a:pt x="4425240" y="5922702"/>
                  <a:pt x="4425240" y="5916468"/>
                </a:cubicBezTo>
                <a:cubicBezTo>
                  <a:pt x="4425240" y="5910234"/>
                  <a:pt x="4416566" y="5897283"/>
                  <a:pt x="4405965" y="5887689"/>
                </a:cubicBezTo>
                <a:cubicBezTo>
                  <a:pt x="4392818" y="5875792"/>
                  <a:pt x="4389790" y="5867146"/>
                  <a:pt x="4396440" y="5860495"/>
                </a:cubicBezTo>
                <a:cubicBezTo>
                  <a:pt x="4403090" y="5853845"/>
                  <a:pt x="4409824" y="5854380"/>
                  <a:pt x="4417620" y="5862175"/>
                </a:cubicBezTo>
                <a:cubicBezTo>
                  <a:pt x="4423907" y="5868462"/>
                  <a:pt x="4441052" y="5873605"/>
                  <a:pt x="4455720" y="5873605"/>
                </a:cubicBezTo>
                <a:cubicBezTo>
                  <a:pt x="4473810" y="5873605"/>
                  <a:pt x="4482390" y="5878505"/>
                  <a:pt x="4482390" y="5888834"/>
                </a:cubicBezTo>
                <a:cubicBezTo>
                  <a:pt x="4482390" y="5903875"/>
                  <a:pt x="4509802" y="5969150"/>
                  <a:pt x="4519994" y="5978380"/>
                </a:cubicBezTo>
                <a:cubicBezTo>
                  <a:pt x="4528902" y="5986448"/>
                  <a:pt x="4548084" y="6019691"/>
                  <a:pt x="4563085" y="6053060"/>
                </a:cubicBezTo>
                <a:cubicBezTo>
                  <a:pt x="4573514" y="6076261"/>
                  <a:pt x="4574731" y="6089842"/>
                  <a:pt x="4567578" y="6103208"/>
                </a:cubicBezTo>
                <a:cubicBezTo>
                  <a:pt x="4559917" y="6117525"/>
                  <a:pt x="4561237" y="6122868"/>
                  <a:pt x="4573607" y="6127616"/>
                </a:cubicBezTo>
                <a:cubicBezTo>
                  <a:pt x="4586815" y="6132684"/>
                  <a:pt x="4588426" y="6142373"/>
                  <a:pt x="4583305" y="6185942"/>
                </a:cubicBezTo>
                <a:cubicBezTo>
                  <a:pt x="4577938" y="6231605"/>
                  <a:pt x="4579595" y="6239893"/>
                  <a:pt x="4596452" y="6251701"/>
                </a:cubicBezTo>
                <a:cubicBezTo>
                  <a:pt x="4607061" y="6259131"/>
                  <a:pt x="4615740" y="6272682"/>
                  <a:pt x="4615740" y="6281815"/>
                </a:cubicBezTo>
                <a:cubicBezTo>
                  <a:pt x="4615740" y="6290948"/>
                  <a:pt x="4620564" y="6303243"/>
                  <a:pt x="4626459" y="6309139"/>
                </a:cubicBezTo>
                <a:cubicBezTo>
                  <a:pt x="4637685" y="6320365"/>
                  <a:pt x="4630050" y="6388463"/>
                  <a:pt x="4617690" y="6387352"/>
                </a:cubicBezTo>
                <a:cubicBezTo>
                  <a:pt x="4613998" y="6387019"/>
                  <a:pt x="4601334" y="6382871"/>
                  <a:pt x="4589547" y="6378134"/>
                </a:cubicBezTo>
                <a:close/>
                <a:moveTo>
                  <a:pt x="2750205" y="6360425"/>
                </a:moveTo>
                <a:cubicBezTo>
                  <a:pt x="2741196" y="6354716"/>
                  <a:pt x="2740474" y="6350263"/>
                  <a:pt x="2747823" y="6345721"/>
                </a:cubicBezTo>
                <a:cubicBezTo>
                  <a:pt x="2759905" y="6338254"/>
                  <a:pt x="2777415" y="6346669"/>
                  <a:pt x="2777415" y="6359942"/>
                </a:cubicBezTo>
                <a:cubicBezTo>
                  <a:pt x="2777415" y="6371017"/>
                  <a:pt x="2767207" y="6371198"/>
                  <a:pt x="2750205" y="6360425"/>
                </a:cubicBezTo>
                <a:close/>
                <a:moveTo>
                  <a:pt x="2716254" y="6306594"/>
                </a:moveTo>
                <a:cubicBezTo>
                  <a:pt x="2712293" y="6290814"/>
                  <a:pt x="2715225" y="6277334"/>
                  <a:pt x="2724673" y="6267886"/>
                </a:cubicBezTo>
                <a:cubicBezTo>
                  <a:pt x="2744996" y="6247564"/>
                  <a:pt x="2758365" y="6259524"/>
                  <a:pt x="2758365" y="6298030"/>
                </a:cubicBezTo>
                <a:cubicBezTo>
                  <a:pt x="2758365" y="6323829"/>
                  <a:pt x="2754530" y="6330805"/>
                  <a:pt x="2740348" y="6330805"/>
                </a:cubicBezTo>
                <a:cubicBezTo>
                  <a:pt x="2728994" y="6330805"/>
                  <a:pt x="2720083" y="6321851"/>
                  <a:pt x="2716254" y="6306594"/>
                </a:cubicBezTo>
                <a:close/>
                <a:moveTo>
                  <a:pt x="3407946" y="6261710"/>
                </a:moveTo>
                <a:cubicBezTo>
                  <a:pt x="3339800" y="6194092"/>
                  <a:pt x="3320779" y="6171313"/>
                  <a:pt x="3320486" y="6156974"/>
                </a:cubicBezTo>
                <a:cubicBezTo>
                  <a:pt x="3320240" y="6144922"/>
                  <a:pt x="3347069" y="6149063"/>
                  <a:pt x="3351338" y="6161736"/>
                </a:cubicBezTo>
                <a:cubicBezTo>
                  <a:pt x="3353544" y="6168285"/>
                  <a:pt x="3358486" y="6157010"/>
                  <a:pt x="3362321" y="6136683"/>
                </a:cubicBezTo>
                <a:cubicBezTo>
                  <a:pt x="3366636" y="6113810"/>
                  <a:pt x="3365410" y="6095840"/>
                  <a:pt x="3359104" y="6089534"/>
                </a:cubicBezTo>
                <a:cubicBezTo>
                  <a:pt x="3340658" y="6071087"/>
                  <a:pt x="3348448" y="6065584"/>
                  <a:pt x="3377490" y="6076546"/>
                </a:cubicBezTo>
                <a:cubicBezTo>
                  <a:pt x="3403473" y="6086353"/>
                  <a:pt x="3417977" y="6111730"/>
                  <a:pt x="3397599" y="6111730"/>
                </a:cubicBezTo>
                <a:cubicBezTo>
                  <a:pt x="3388879" y="6111730"/>
                  <a:pt x="3388056" y="6141346"/>
                  <a:pt x="3396540" y="6149830"/>
                </a:cubicBezTo>
                <a:cubicBezTo>
                  <a:pt x="3407387" y="6160677"/>
                  <a:pt x="3425115" y="6198103"/>
                  <a:pt x="3425115" y="6210155"/>
                </a:cubicBezTo>
                <a:cubicBezTo>
                  <a:pt x="3425115" y="6217284"/>
                  <a:pt x="3433688" y="6232999"/>
                  <a:pt x="3444165" y="6245080"/>
                </a:cubicBezTo>
                <a:cubicBezTo>
                  <a:pt x="3454643" y="6257161"/>
                  <a:pt x="3463215" y="6272360"/>
                  <a:pt x="3463215" y="6278856"/>
                </a:cubicBezTo>
                <a:cubicBezTo>
                  <a:pt x="3463215" y="6285351"/>
                  <a:pt x="3469644" y="6293134"/>
                  <a:pt x="3477503" y="6296149"/>
                </a:cubicBezTo>
                <a:cubicBezTo>
                  <a:pt x="3491904" y="6301675"/>
                  <a:pt x="3497922" y="6330837"/>
                  <a:pt x="3484646" y="6330767"/>
                </a:cubicBezTo>
                <a:cubicBezTo>
                  <a:pt x="3480717" y="6330748"/>
                  <a:pt x="3446202" y="6299671"/>
                  <a:pt x="3407946" y="6261710"/>
                </a:cubicBezTo>
                <a:close/>
                <a:moveTo>
                  <a:pt x="7854240" y="6273655"/>
                </a:moveTo>
                <a:cubicBezTo>
                  <a:pt x="7854240" y="6268416"/>
                  <a:pt x="7858526" y="6264130"/>
                  <a:pt x="7863765" y="6264130"/>
                </a:cubicBezTo>
                <a:cubicBezTo>
                  <a:pt x="7869004" y="6264130"/>
                  <a:pt x="7873290" y="6268416"/>
                  <a:pt x="7873290" y="6273655"/>
                </a:cubicBezTo>
                <a:cubicBezTo>
                  <a:pt x="7873290" y="6278894"/>
                  <a:pt x="7869004" y="6283180"/>
                  <a:pt x="7863765" y="6283180"/>
                </a:cubicBezTo>
                <a:cubicBezTo>
                  <a:pt x="7858526" y="6283180"/>
                  <a:pt x="7854240" y="6278894"/>
                  <a:pt x="7854240" y="6273655"/>
                </a:cubicBezTo>
                <a:close/>
                <a:moveTo>
                  <a:pt x="5336724" y="6267564"/>
                </a:moveTo>
                <a:cubicBezTo>
                  <a:pt x="5329115" y="6259954"/>
                  <a:pt x="5337717" y="6245080"/>
                  <a:pt x="5349727" y="6245080"/>
                </a:cubicBezTo>
                <a:cubicBezTo>
                  <a:pt x="5354657" y="6245080"/>
                  <a:pt x="5358690" y="6251509"/>
                  <a:pt x="5358690" y="6259368"/>
                </a:cubicBezTo>
                <a:cubicBezTo>
                  <a:pt x="5358690" y="6274098"/>
                  <a:pt x="5347451" y="6278291"/>
                  <a:pt x="5336724" y="6267564"/>
                </a:cubicBezTo>
                <a:close/>
                <a:moveTo>
                  <a:pt x="8060615" y="6238730"/>
                </a:moveTo>
                <a:cubicBezTo>
                  <a:pt x="8049655" y="6227771"/>
                  <a:pt x="8053679" y="6216505"/>
                  <a:pt x="8068553" y="6216505"/>
                </a:cubicBezTo>
                <a:cubicBezTo>
                  <a:pt x="8076411" y="6216505"/>
                  <a:pt x="8082840" y="6222934"/>
                  <a:pt x="8082840" y="6230793"/>
                </a:cubicBezTo>
                <a:cubicBezTo>
                  <a:pt x="8082840" y="6245667"/>
                  <a:pt x="8071575" y="6249690"/>
                  <a:pt x="8060615" y="6238730"/>
                </a:cubicBezTo>
                <a:close/>
                <a:moveTo>
                  <a:pt x="1917584" y="6225155"/>
                </a:moveTo>
                <a:cubicBezTo>
                  <a:pt x="1908306" y="6219754"/>
                  <a:pt x="1903201" y="6211312"/>
                  <a:pt x="1906239" y="6206395"/>
                </a:cubicBezTo>
                <a:cubicBezTo>
                  <a:pt x="1915132" y="6192006"/>
                  <a:pt x="1928257" y="6196030"/>
                  <a:pt x="1939215" y="6216505"/>
                </a:cubicBezTo>
                <a:cubicBezTo>
                  <a:pt x="1950417" y="6237437"/>
                  <a:pt x="1943459" y="6240219"/>
                  <a:pt x="1917584" y="6225155"/>
                </a:cubicBezTo>
                <a:close/>
                <a:moveTo>
                  <a:pt x="8566234" y="6205914"/>
                </a:moveTo>
                <a:cubicBezTo>
                  <a:pt x="8554317" y="6199190"/>
                  <a:pt x="8549565" y="6184584"/>
                  <a:pt x="8549565" y="6154682"/>
                </a:cubicBezTo>
                <a:cubicBezTo>
                  <a:pt x="8549565" y="6131677"/>
                  <a:pt x="8545214" y="6110165"/>
                  <a:pt x="8539896" y="6106879"/>
                </a:cubicBezTo>
                <a:cubicBezTo>
                  <a:pt x="8534578" y="6103592"/>
                  <a:pt x="8524081" y="6086194"/>
                  <a:pt x="8516569" y="6068216"/>
                </a:cubicBezTo>
                <a:cubicBezTo>
                  <a:pt x="8507658" y="6046889"/>
                  <a:pt x="8496482" y="6035530"/>
                  <a:pt x="8484409" y="6035530"/>
                </a:cubicBezTo>
                <a:cubicBezTo>
                  <a:pt x="8457792" y="6035530"/>
                  <a:pt x="8450741" y="5996046"/>
                  <a:pt x="8470106" y="5955437"/>
                </a:cubicBezTo>
                <a:cubicBezTo>
                  <a:pt x="8489088" y="5915631"/>
                  <a:pt x="8501940" y="5919435"/>
                  <a:pt x="8501940" y="5964859"/>
                </a:cubicBezTo>
                <a:cubicBezTo>
                  <a:pt x="8501940" y="5991189"/>
                  <a:pt x="8506967" y="6000129"/>
                  <a:pt x="8526871" y="6009198"/>
                </a:cubicBezTo>
                <a:cubicBezTo>
                  <a:pt x="8548733" y="6019159"/>
                  <a:pt x="8553905" y="6017961"/>
                  <a:pt x="8568879" y="5999469"/>
                </a:cubicBezTo>
                <a:cubicBezTo>
                  <a:pt x="8591195" y="5971910"/>
                  <a:pt x="8603255" y="5972821"/>
                  <a:pt x="8610737" y="6002631"/>
                </a:cubicBezTo>
                <a:cubicBezTo>
                  <a:pt x="8618434" y="6033302"/>
                  <a:pt x="8609960" y="6047369"/>
                  <a:pt x="8587986" y="6040395"/>
                </a:cubicBezTo>
                <a:cubicBezTo>
                  <a:pt x="8574720" y="6036184"/>
                  <a:pt x="8569962" y="6041084"/>
                  <a:pt x="8566871" y="6062145"/>
                </a:cubicBezTo>
                <a:cubicBezTo>
                  <a:pt x="8564677" y="6077096"/>
                  <a:pt x="8568182" y="6094281"/>
                  <a:pt x="8574660" y="6100333"/>
                </a:cubicBezTo>
                <a:cubicBezTo>
                  <a:pt x="8589600" y="6114289"/>
                  <a:pt x="8602313" y="6196181"/>
                  <a:pt x="8591235" y="6207103"/>
                </a:cubicBezTo>
                <a:cubicBezTo>
                  <a:pt x="8586561" y="6211711"/>
                  <a:pt x="8575584" y="6211189"/>
                  <a:pt x="8566234" y="6205914"/>
                </a:cubicBezTo>
                <a:close/>
                <a:moveTo>
                  <a:pt x="4053765" y="6197455"/>
                </a:moveTo>
                <a:cubicBezTo>
                  <a:pt x="4053765" y="6192216"/>
                  <a:pt x="4058052" y="6187930"/>
                  <a:pt x="4063290" y="6187930"/>
                </a:cubicBezTo>
                <a:cubicBezTo>
                  <a:pt x="4068529" y="6187930"/>
                  <a:pt x="4072815" y="6192216"/>
                  <a:pt x="4072815" y="6197455"/>
                </a:cubicBezTo>
                <a:cubicBezTo>
                  <a:pt x="4072815" y="6202694"/>
                  <a:pt x="4068529" y="6206980"/>
                  <a:pt x="4063290" y="6206980"/>
                </a:cubicBezTo>
                <a:cubicBezTo>
                  <a:pt x="4058052" y="6206980"/>
                  <a:pt x="4053765" y="6202694"/>
                  <a:pt x="4053765" y="6197455"/>
                </a:cubicBezTo>
                <a:close/>
                <a:moveTo>
                  <a:pt x="8165390" y="6181580"/>
                </a:moveTo>
                <a:cubicBezTo>
                  <a:pt x="8161898" y="6178088"/>
                  <a:pt x="8159040" y="6167372"/>
                  <a:pt x="8159040" y="6157767"/>
                </a:cubicBezTo>
                <a:cubicBezTo>
                  <a:pt x="8159040" y="6137913"/>
                  <a:pt x="8178217" y="6134716"/>
                  <a:pt x="8195235" y="6151735"/>
                </a:cubicBezTo>
                <a:cubicBezTo>
                  <a:pt x="8212254" y="6168754"/>
                  <a:pt x="8209058" y="6187930"/>
                  <a:pt x="8189203" y="6187930"/>
                </a:cubicBezTo>
                <a:cubicBezTo>
                  <a:pt x="8179599" y="6187930"/>
                  <a:pt x="8168883" y="6185073"/>
                  <a:pt x="8165390" y="6181580"/>
                </a:cubicBezTo>
                <a:close/>
                <a:moveTo>
                  <a:pt x="4039884" y="6160013"/>
                </a:moveTo>
                <a:cubicBezTo>
                  <a:pt x="4033378" y="6149486"/>
                  <a:pt x="4048404" y="6138119"/>
                  <a:pt x="4057199" y="6146914"/>
                </a:cubicBezTo>
                <a:cubicBezTo>
                  <a:pt x="4066255" y="6155970"/>
                  <a:pt x="4064567" y="6168880"/>
                  <a:pt x="4054327" y="6168880"/>
                </a:cubicBezTo>
                <a:cubicBezTo>
                  <a:pt x="4049398" y="6168880"/>
                  <a:pt x="4042898" y="6164890"/>
                  <a:pt x="4039884" y="6160013"/>
                </a:cubicBezTo>
                <a:close/>
                <a:moveTo>
                  <a:pt x="4368033" y="6130673"/>
                </a:moveTo>
                <a:cubicBezTo>
                  <a:pt x="4362394" y="6120135"/>
                  <a:pt x="4358856" y="6106205"/>
                  <a:pt x="4360171" y="6099716"/>
                </a:cubicBezTo>
                <a:cubicBezTo>
                  <a:pt x="4364368" y="6079004"/>
                  <a:pt x="4339500" y="6045055"/>
                  <a:pt x="4320130" y="6045055"/>
                </a:cubicBezTo>
                <a:cubicBezTo>
                  <a:pt x="4309837" y="6045055"/>
                  <a:pt x="4301415" y="6038626"/>
                  <a:pt x="4301415" y="6030768"/>
                </a:cubicBezTo>
                <a:cubicBezTo>
                  <a:pt x="4301415" y="6022909"/>
                  <a:pt x="4305702" y="6016480"/>
                  <a:pt x="4310940" y="6016480"/>
                </a:cubicBezTo>
                <a:cubicBezTo>
                  <a:pt x="4323045" y="6016480"/>
                  <a:pt x="4323510" y="5981042"/>
                  <a:pt x="4311461" y="5976792"/>
                </a:cubicBezTo>
                <a:cubicBezTo>
                  <a:pt x="4299690" y="5972642"/>
                  <a:pt x="4290695" y="5818318"/>
                  <a:pt x="4301824" y="5811440"/>
                </a:cubicBezTo>
                <a:cubicBezTo>
                  <a:pt x="4313744" y="5804073"/>
                  <a:pt x="4339099" y="5868376"/>
                  <a:pt x="4333188" y="5890983"/>
                </a:cubicBezTo>
                <a:cubicBezTo>
                  <a:pt x="4330516" y="5901198"/>
                  <a:pt x="4332990" y="5912435"/>
                  <a:pt x="4338685" y="5915955"/>
                </a:cubicBezTo>
                <a:cubicBezTo>
                  <a:pt x="4344381" y="5919474"/>
                  <a:pt x="4349040" y="5936579"/>
                  <a:pt x="4349040" y="5953964"/>
                </a:cubicBezTo>
                <a:cubicBezTo>
                  <a:pt x="4349040" y="5971349"/>
                  <a:pt x="4355041" y="5990553"/>
                  <a:pt x="4362375" y="5996639"/>
                </a:cubicBezTo>
                <a:cubicBezTo>
                  <a:pt x="4369709" y="6002727"/>
                  <a:pt x="4375710" y="6023093"/>
                  <a:pt x="4375710" y="6041899"/>
                </a:cubicBezTo>
                <a:cubicBezTo>
                  <a:pt x="4375710" y="6060705"/>
                  <a:pt x="4379751" y="6078752"/>
                  <a:pt x="4384690" y="6082005"/>
                </a:cubicBezTo>
                <a:cubicBezTo>
                  <a:pt x="4389629" y="6085257"/>
                  <a:pt x="4396380" y="6101848"/>
                  <a:pt x="4399692" y="6118874"/>
                </a:cubicBezTo>
                <a:cubicBezTo>
                  <a:pt x="4406710" y="6154949"/>
                  <a:pt x="4385296" y="6162929"/>
                  <a:pt x="4368033" y="6130673"/>
                </a:cubicBezTo>
                <a:close/>
                <a:moveTo>
                  <a:pt x="4137126" y="6122765"/>
                </a:moveTo>
                <a:cubicBezTo>
                  <a:pt x="4109228" y="6105929"/>
                  <a:pt x="4101971" y="6083155"/>
                  <a:pt x="4124505" y="6083155"/>
                </a:cubicBezTo>
                <a:cubicBezTo>
                  <a:pt x="4131980" y="6083155"/>
                  <a:pt x="4144510" y="6096014"/>
                  <a:pt x="4152350" y="6111730"/>
                </a:cubicBezTo>
                <a:cubicBezTo>
                  <a:pt x="4160190" y="6127447"/>
                  <a:pt x="4165862" y="6139913"/>
                  <a:pt x="4164954" y="6139434"/>
                </a:cubicBezTo>
                <a:cubicBezTo>
                  <a:pt x="4164046" y="6138955"/>
                  <a:pt x="4151523" y="6131454"/>
                  <a:pt x="4137126" y="6122765"/>
                </a:cubicBezTo>
                <a:close/>
                <a:moveTo>
                  <a:pt x="5130090" y="6107530"/>
                </a:moveTo>
                <a:cubicBezTo>
                  <a:pt x="5130090" y="6099363"/>
                  <a:pt x="5134376" y="6092680"/>
                  <a:pt x="5139615" y="6092680"/>
                </a:cubicBezTo>
                <a:cubicBezTo>
                  <a:pt x="5144854" y="6092680"/>
                  <a:pt x="5149140" y="6096714"/>
                  <a:pt x="5149140" y="6101643"/>
                </a:cubicBezTo>
                <a:cubicBezTo>
                  <a:pt x="5149140" y="6106573"/>
                  <a:pt x="5144854" y="6113255"/>
                  <a:pt x="5139615" y="6116493"/>
                </a:cubicBezTo>
                <a:cubicBezTo>
                  <a:pt x="5134376" y="6119730"/>
                  <a:pt x="5130090" y="6115697"/>
                  <a:pt x="5130090" y="6107530"/>
                </a:cubicBezTo>
                <a:close/>
                <a:moveTo>
                  <a:pt x="1834440" y="6078393"/>
                </a:moveTo>
                <a:cubicBezTo>
                  <a:pt x="1834440" y="6069661"/>
                  <a:pt x="1839048" y="6064053"/>
                  <a:pt x="1844679" y="6065931"/>
                </a:cubicBezTo>
                <a:cubicBezTo>
                  <a:pt x="1850311" y="6067808"/>
                  <a:pt x="1854919" y="6073416"/>
                  <a:pt x="1854919" y="6078393"/>
                </a:cubicBezTo>
                <a:cubicBezTo>
                  <a:pt x="1854919" y="6083370"/>
                  <a:pt x="1850311" y="6088977"/>
                  <a:pt x="1844679" y="6090855"/>
                </a:cubicBezTo>
                <a:cubicBezTo>
                  <a:pt x="1839048" y="6092732"/>
                  <a:pt x="1834440" y="6087124"/>
                  <a:pt x="1834440" y="6078393"/>
                </a:cubicBezTo>
                <a:close/>
                <a:moveTo>
                  <a:pt x="5094173" y="6052794"/>
                </a:moveTo>
                <a:cubicBezTo>
                  <a:pt x="5100060" y="6035133"/>
                  <a:pt x="5120565" y="6032204"/>
                  <a:pt x="5120565" y="6049024"/>
                </a:cubicBezTo>
                <a:cubicBezTo>
                  <a:pt x="5120565" y="6057319"/>
                  <a:pt x="5113779" y="6064105"/>
                  <a:pt x="5105484" y="6064105"/>
                </a:cubicBezTo>
                <a:cubicBezTo>
                  <a:pt x="5097189" y="6064105"/>
                  <a:pt x="5092099" y="6059015"/>
                  <a:pt x="5094173" y="6052794"/>
                </a:cubicBezTo>
                <a:close/>
                <a:moveTo>
                  <a:pt x="8120338" y="6049091"/>
                </a:moveTo>
                <a:cubicBezTo>
                  <a:pt x="8110053" y="6036700"/>
                  <a:pt x="8110119" y="6032693"/>
                  <a:pt x="8120716" y="6026143"/>
                </a:cubicBezTo>
                <a:cubicBezTo>
                  <a:pt x="8134271" y="6017766"/>
                  <a:pt x="8159040" y="6035705"/>
                  <a:pt x="8159040" y="6053900"/>
                </a:cubicBezTo>
                <a:cubicBezTo>
                  <a:pt x="8159040" y="6069222"/>
                  <a:pt x="8134515" y="6066175"/>
                  <a:pt x="8120338" y="6049091"/>
                </a:cubicBezTo>
                <a:close/>
                <a:moveTo>
                  <a:pt x="5441185" y="6047436"/>
                </a:moveTo>
                <a:cubicBezTo>
                  <a:pt x="5433985" y="6035625"/>
                  <a:pt x="5435074" y="5930731"/>
                  <a:pt x="5442394" y="5931058"/>
                </a:cubicBezTo>
                <a:cubicBezTo>
                  <a:pt x="5446125" y="5931225"/>
                  <a:pt x="5456679" y="5937055"/>
                  <a:pt x="5465846" y="5944015"/>
                </a:cubicBezTo>
                <a:cubicBezTo>
                  <a:pt x="5484163" y="5957919"/>
                  <a:pt x="5488863" y="6006955"/>
                  <a:pt x="5471880" y="6006955"/>
                </a:cubicBezTo>
                <a:cubicBezTo>
                  <a:pt x="5465671" y="6006955"/>
                  <a:pt x="5463139" y="6016867"/>
                  <a:pt x="5465796" y="6030768"/>
                </a:cubicBezTo>
                <a:cubicBezTo>
                  <a:pt x="5470094" y="6053249"/>
                  <a:pt x="5452140" y="6065409"/>
                  <a:pt x="5441185" y="6047436"/>
                </a:cubicBezTo>
                <a:close/>
                <a:moveTo>
                  <a:pt x="5077896" y="5959940"/>
                </a:moveTo>
                <a:cubicBezTo>
                  <a:pt x="5070463" y="5936522"/>
                  <a:pt x="5078385" y="5921230"/>
                  <a:pt x="5097948" y="5921230"/>
                </a:cubicBezTo>
                <a:cubicBezTo>
                  <a:pt x="5107912" y="5921230"/>
                  <a:pt x="5111384" y="5929020"/>
                  <a:pt x="5109292" y="5946690"/>
                </a:cubicBezTo>
                <a:cubicBezTo>
                  <a:pt x="5105569" y="5978132"/>
                  <a:pt x="5086257" y="5986283"/>
                  <a:pt x="5077896" y="5959940"/>
                </a:cubicBezTo>
                <a:close/>
                <a:moveTo>
                  <a:pt x="1153403" y="5921230"/>
                </a:moveTo>
                <a:cubicBezTo>
                  <a:pt x="1150077" y="5910753"/>
                  <a:pt x="1143359" y="5902180"/>
                  <a:pt x="1138473" y="5902180"/>
                </a:cubicBezTo>
                <a:cubicBezTo>
                  <a:pt x="1133588" y="5902180"/>
                  <a:pt x="1129590" y="5895751"/>
                  <a:pt x="1129590" y="5887893"/>
                </a:cubicBezTo>
                <a:cubicBezTo>
                  <a:pt x="1129590" y="5880034"/>
                  <a:pt x="1137670" y="5873605"/>
                  <a:pt x="1147545" y="5873605"/>
                </a:cubicBezTo>
                <a:cubicBezTo>
                  <a:pt x="1167526" y="5873605"/>
                  <a:pt x="1200281" y="5916552"/>
                  <a:pt x="1191336" y="5931024"/>
                </a:cubicBezTo>
                <a:cubicBezTo>
                  <a:pt x="1181563" y="5946838"/>
                  <a:pt x="1159742" y="5941205"/>
                  <a:pt x="1153403" y="5921230"/>
                </a:cubicBezTo>
                <a:close/>
                <a:moveTo>
                  <a:pt x="4840285" y="5924400"/>
                </a:moveTo>
                <a:cubicBezTo>
                  <a:pt x="4832174" y="5903265"/>
                  <a:pt x="4850084" y="5885064"/>
                  <a:pt x="4864655" y="5899635"/>
                </a:cubicBezTo>
                <a:cubicBezTo>
                  <a:pt x="4876316" y="5911296"/>
                  <a:pt x="4869562" y="5940280"/>
                  <a:pt x="4855183" y="5940280"/>
                </a:cubicBezTo>
                <a:cubicBezTo>
                  <a:pt x="4850341" y="5940280"/>
                  <a:pt x="4843636" y="5933134"/>
                  <a:pt x="4840285" y="5924400"/>
                </a:cubicBezTo>
                <a:close/>
                <a:moveTo>
                  <a:pt x="8823300" y="5900543"/>
                </a:moveTo>
                <a:cubicBezTo>
                  <a:pt x="8797747" y="5881929"/>
                  <a:pt x="8787890" y="5854555"/>
                  <a:pt x="8806740" y="5854555"/>
                </a:cubicBezTo>
                <a:cubicBezTo>
                  <a:pt x="8811979" y="5854555"/>
                  <a:pt x="8816265" y="5847828"/>
                  <a:pt x="8816265" y="5839605"/>
                </a:cubicBezTo>
                <a:cubicBezTo>
                  <a:pt x="8816265" y="5829550"/>
                  <a:pt x="8823281" y="5825652"/>
                  <a:pt x="8837696" y="5827699"/>
                </a:cubicBezTo>
                <a:cubicBezTo>
                  <a:pt x="8855948" y="5830291"/>
                  <a:pt x="8859258" y="5836803"/>
                  <a:pt x="8860009" y="5871589"/>
                </a:cubicBezTo>
                <a:cubicBezTo>
                  <a:pt x="8860493" y="5894054"/>
                  <a:pt x="8858302" y="5914035"/>
                  <a:pt x="8855138" y="5915990"/>
                </a:cubicBezTo>
                <a:cubicBezTo>
                  <a:pt x="8851974" y="5917945"/>
                  <a:pt x="8837647" y="5910994"/>
                  <a:pt x="8823300" y="5900543"/>
                </a:cubicBezTo>
                <a:close/>
                <a:moveTo>
                  <a:pt x="6330240" y="5887893"/>
                </a:moveTo>
                <a:cubicBezTo>
                  <a:pt x="6330240" y="5873076"/>
                  <a:pt x="6335638" y="5864080"/>
                  <a:pt x="6344528" y="5864080"/>
                </a:cubicBezTo>
                <a:cubicBezTo>
                  <a:pt x="6353418" y="5864080"/>
                  <a:pt x="6358815" y="5873076"/>
                  <a:pt x="6358815" y="5887893"/>
                </a:cubicBezTo>
                <a:cubicBezTo>
                  <a:pt x="6358815" y="5902709"/>
                  <a:pt x="6353418" y="5911705"/>
                  <a:pt x="6344528" y="5911705"/>
                </a:cubicBezTo>
                <a:cubicBezTo>
                  <a:pt x="6335638" y="5911705"/>
                  <a:pt x="6330240" y="5902709"/>
                  <a:pt x="6330240" y="5887893"/>
                </a:cubicBezTo>
                <a:close/>
                <a:moveTo>
                  <a:pt x="8189364" y="5876721"/>
                </a:moveTo>
                <a:cubicBezTo>
                  <a:pt x="8193326" y="5843256"/>
                  <a:pt x="8208732" y="5839380"/>
                  <a:pt x="8222216" y="5868454"/>
                </a:cubicBezTo>
                <a:cubicBezTo>
                  <a:pt x="8234416" y="5894760"/>
                  <a:pt x="8230507" y="5902180"/>
                  <a:pt x="8204445" y="5902180"/>
                </a:cubicBezTo>
                <a:cubicBezTo>
                  <a:pt x="8190430" y="5902180"/>
                  <a:pt x="8187030" y="5896440"/>
                  <a:pt x="8189364" y="5876721"/>
                </a:cubicBezTo>
                <a:close/>
                <a:moveTo>
                  <a:pt x="5783882" y="5886046"/>
                </a:moveTo>
                <a:cubicBezTo>
                  <a:pt x="5773154" y="5875320"/>
                  <a:pt x="5777348" y="5864080"/>
                  <a:pt x="5792078" y="5864080"/>
                </a:cubicBezTo>
                <a:cubicBezTo>
                  <a:pt x="5799936" y="5864080"/>
                  <a:pt x="5806365" y="5868114"/>
                  <a:pt x="5806365" y="5873043"/>
                </a:cubicBezTo>
                <a:cubicBezTo>
                  <a:pt x="5806365" y="5885054"/>
                  <a:pt x="5791491" y="5893656"/>
                  <a:pt x="5783882" y="5886046"/>
                </a:cubicBezTo>
                <a:close/>
                <a:moveTo>
                  <a:pt x="5992004" y="5870047"/>
                </a:moveTo>
                <a:cubicBezTo>
                  <a:pt x="5990156" y="5864146"/>
                  <a:pt x="5986860" y="5844316"/>
                  <a:pt x="5984681" y="5825980"/>
                </a:cubicBezTo>
                <a:cubicBezTo>
                  <a:pt x="5982501" y="5807645"/>
                  <a:pt x="5977278" y="5784660"/>
                  <a:pt x="5973074" y="5774903"/>
                </a:cubicBezTo>
                <a:cubicBezTo>
                  <a:pt x="5966190" y="5758927"/>
                  <a:pt x="5968650" y="5757854"/>
                  <a:pt x="5997817" y="5764109"/>
                </a:cubicBezTo>
                <a:cubicBezTo>
                  <a:pt x="6015629" y="5767930"/>
                  <a:pt x="6030694" y="5771626"/>
                  <a:pt x="6031294" y="5772324"/>
                </a:cubicBezTo>
                <a:cubicBezTo>
                  <a:pt x="6031894" y="5773022"/>
                  <a:pt x="6035188" y="5795581"/>
                  <a:pt x="6038614" y="5822455"/>
                </a:cubicBezTo>
                <a:cubicBezTo>
                  <a:pt x="6044616" y="5869538"/>
                  <a:pt x="6043942" y="5871489"/>
                  <a:pt x="6020103" y="5876046"/>
                </a:cubicBezTo>
                <a:cubicBezTo>
                  <a:pt x="6006159" y="5878712"/>
                  <a:pt x="5993898" y="5876094"/>
                  <a:pt x="5992004" y="5870047"/>
                </a:cubicBezTo>
                <a:close/>
                <a:moveTo>
                  <a:pt x="8940090" y="5873605"/>
                </a:moveTo>
                <a:cubicBezTo>
                  <a:pt x="8940090" y="5868366"/>
                  <a:pt x="8944376" y="5864080"/>
                  <a:pt x="8949615" y="5864080"/>
                </a:cubicBezTo>
                <a:cubicBezTo>
                  <a:pt x="8954854" y="5864080"/>
                  <a:pt x="8959140" y="5868366"/>
                  <a:pt x="8959140" y="5873605"/>
                </a:cubicBezTo>
                <a:cubicBezTo>
                  <a:pt x="8959140" y="5878844"/>
                  <a:pt x="8954854" y="5883130"/>
                  <a:pt x="8949615" y="5883130"/>
                </a:cubicBezTo>
                <a:cubicBezTo>
                  <a:pt x="8944376" y="5883130"/>
                  <a:pt x="8940090" y="5878844"/>
                  <a:pt x="8940090" y="5873605"/>
                </a:cubicBezTo>
                <a:close/>
                <a:moveTo>
                  <a:pt x="4898728" y="5847187"/>
                </a:moveTo>
                <a:cubicBezTo>
                  <a:pt x="4886454" y="5833580"/>
                  <a:pt x="4886004" y="5827867"/>
                  <a:pt x="4896123" y="5814074"/>
                </a:cubicBezTo>
                <a:cubicBezTo>
                  <a:pt x="4914607" y="5788881"/>
                  <a:pt x="4930065" y="5794048"/>
                  <a:pt x="4930065" y="5825418"/>
                </a:cubicBezTo>
                <a:cubicBezTo>
                  <a:pt x="4930065" y="5860324"/>
                  <a:pt x="4918086" y="5868646"/>
                  <a:pt x="4898728" y="5847187"/>
                </a:cubicBezTo>
                <a:close/>
                <a:moveTo>
                  <a:pt x="4825290" y="5840268"/>
                </a:moveTo>
                <a:cubicBezTo>
                  <a:pt x="4825290" y="5832409"/>
                  <a:pt x="4831261" y="5825980"/>
                  <a:pt x="4838559" y="5825980"/>
                </a:cubicBezTo>
                <a:cubicBezTo>
                  <a:pt x="4845856" y="5825980"/>
                  <a:pt x="4854294" y="5832409"/>
                  <a:pt x="4857310" y="5840268"/>
                </a:cubicBezTo>
                <a:cubicBezTo>
                  <a:pt x="4861039" y="5849986"/>
                  <a:pt x="4856795" y="5854555"/>
                  <a:pt x="4844041" y="5854555"/>
                </a:cubicBezTo>
                <a:cubicBezTo>
                  <a:pt x="4833724" y="5854555"/>
                  <a:pt x="4825290" y="5848129"/>
                  <a:pt x="4825290" y="5840268"/>
                </a:cubicBezTo>
                <a:close/>
                <a:moveTo>
                  <a:pt x="3646571" y="5827786"/>
                </a:moveTo>
                <a:cubicBezTo>
                  <a:pt x="3629545" y="5819663"/>
                  <a:pt x="3615615" y="5807574"/>
                  <a:pt x="3615615" y="5800922"/>
                </a:cubicBezTo>
                <a:cubicBezTo>
                  <a:pt x="3615615" y="5794270"/>
                  <a:pt x="3608114" y="5784079"/>
                  <a:pt x="3598946" y="5778275"/>
                </a:cubicBezTo>
                <a:cubicBezTo>
                  <a:pt x="3587010" y="5770720"/>
                  <a:pt x="3585658" y="5766304"/>
                  <a:pt x="3594184" y="5762721"/>
                </a:cubicBezTo>
                <a:cubicBezTo>
                  <a:pt x="3600732" y="5759969"/>
                  <a:pt x="3606090" y="5750027"/>
                  <a:pt x="3606090" y="5740628"/>
                </a:cubicBezTo>
                <a:cubicBezTo>
                  <a:pt x="3606090" y="5716497"/>
                  <a:pt x="3585852" y="5703069"/>
                  <a:pt x="3563228" y="5712188"/>
                </a:cubicBezTo>
                <a:cubicBezTo>
                  <a:pt x="3535242" y="5723468"/>
                  <a:pt x="3529890" y="5722709"/>
                  <a:pt x="3529890" y="5707458"/>
                </a:cubicBezTo>
                <a:cubicBezTo>
                  <a:pt x="3529890" y="5699897"/>
                  <a:pt x="3538900" y="5687400"/>
                  <a:pt x="3549913" y="5679686"/>
                </a:cubicBezTo>
                <a:cubicBezTo>
                  <a:pt x="3566756" y="5667889"/>
                  <a:pt x="3568926" y="5659683"/>
                  <a:pt x="3563576" y="5628017"/>
                </a:cubicBezTo>
                <a:cubicBezTo>
                  <a:pt x="3558536" y="5598185"/>
                  <a:pt x="3560414" y="5589146"/>
                  <a:pt x="3572623" y="5584461"/>
                </a:cubicBezTo>
                <a:cubicBezTo>
                  <a:pt x="3581608" y="5581012"/>
                  <a:pt x="3585599" y="5582480"/>
                  <a:pt x="3582199" y="5587982"/>
                </a:cubicBezTo>
                <a:cubicBezTo>
                  <a:pt x="3578992" y="5593170"/>
                  <a:pt x="3587137" y="5601510"/>
                  <a:pt x="3600298" y="5606514"/>
                </a:cubicBezTo>
                <a:cubicBezTo>
                  <a:pt x="3613460" y="5611518"/>
                  <a:pt x="3630424" y="5627593"/>
                  <a:pt x="3637996" y="5642237"/>
                </a:cubicBezTo>
                <a:cubicBezTo>
                  <a:pt x="3645569" y="5656881"/>
                  <a:pt x="3660776" y="5677018"/>
                  <a:pt x="3671790" y="5686985"/>
                </a:cubicBezTo>
                <a:cubicBezTo>
                  <a:pt x="3682804" y="5696953"/>
                  <a:pt x="3691815" y="5712666"/>
                  <a:pt x="3691815" y="5721903"/>
                </a:cubicBezTo>
                <a:cubicBezTo>
                  <a:pt x="3691815" y="5753160"/>
                  <a:pt x="3703287" y="5768830"/>
                  <a:pt x="3726172" y="5768830"/>
                </a:cubicBezTo>
                <a:cubicBezTo>
                  <a:pt x="3758385" y="5768830"/>
                  <a:pt x="3755406" y="5795399"/>
                  <a:pt x="3722771" y="5799154"/>
                </a:cubicBezTo>
                <a:cubicBezTo>
                  <a:pt x="3704016" y="5801312"/>
                  <a:pt x="3695713" y="5808254"/>
                  <a:pt x="3693534" y="5823599"/>
                </a:cubicBezTo>
                <a:cubicBezTo>
                  <a:pt x="3690082" y="5847901"/>
                  <a:pt x="3688948" y="5848002"/>
                  <a:pt x="3646571" y="5827786"/>
                </a:cubicBezTo>
                <a:close/>
                <a:moveTo>
                  <a:pt x="8520990" y="5822012"/>
                </a:moveTo>
                <a:cubicBezTo>
                  <a:pt x="8520990" y="5807898"/>
                  <a:pt x="8510858" y="5791580"/>
                  <a:pt x="8494796" y="5779828"/>
                </a:cubicBezTo>
                <a:cubicBezTo>
                  <a:pt x="8472132" y="5763244"/>
                  <a:pt x="8470806" y="5759808"/>
                  <a:pt x="8484957" y="5754323"/>
                </a:cubicBezTo>
                <a:cubicBezTo>
                  <a:pt x="8493952" y="5750836"/>
                  <a:pt x="8512678" y="5751772"/>
                  <a:pt x="8526570" y="5756403"/>
                </a:cubicBezTo>
                <a:cubicBezTo>
                  <a:pt x="8547615" y="5763418"/>
                  <a:pt x="8552431" y="5771514"/>
                  <a:pt x="8555441" y="5804926"/>
                </a:cubicBezTo>
                <a:cubicBezTo>
                  <a:pt x="8558589" y="5839873"/>
                  <a:pt x="8556606" y="5845030"/>
                  <a:pt x="8540022" y="5845030"/>
                </a:cubicBezTo>
                <a:cubicBezTo>
                  <a:pt x="8526246" y="5845030"/>
                  <a:pt x="8520990" y="5838673"/>
                  <a:pt x="8520990" y="5822012"/>
                </a:cubicBezTo>
                <a:close/>
                <a:moveTo>
                  <a:pt x="1091490" y="5817017"/>
                </a:moveTo>
                <a:cubicBezTo>
                  <a:pt x="1091490" y="5812088"/>
                  <a:pt x="1095776" y="5805405"/>
                  <a:pt x="1101015" y="5802168"/>
                </a:cubicBezTo>
                <a:cubicBezTo>
                  <a:pt x="1106254" y="5798930"/>
                  <a:pt x="1110540" y="5802963"/>
                  <a:pt x="1110540" y="5811130"/>
                </a:cubicBezTo>
                <a:cubicBezTo>
                  <a:pt x="1110540" y="5819298"/>
                  <a:pt x="1106254" y="5825980"/>
                  <a:pt x="1101015" y="5825980"/>
                </a:cubicBezTo>
                <a:cubicBezTo>
                  <a:pt x="1095776" y="5825980"/>
                  <a:pt x="1091490" y="5821947"/>
                  <a:pt x="1091490" y="5817017"/>
                </a:cubicBezTo>
                <a:close/>
                <a:moveTo>
                  <a:pt x="4281237" y="5792166"/>
                </a:moveTo>
                <a:cubicBezTo>
                  <a:pt x="4280617" y="5787189"/>
                  <a:pt x="4280617" y="5779903"/>
                  <a:pt x="4281237" y="5775974"/>
                </a:cubicBezTo>
                <a:cubicBezTo>
                  <a:pt x="4281857" y="5772045"/>
                  <a:pt x="4278079" y="5768830"/>
                  <a:pt x="4272840" y="5768830"/>
                </a:cubicBezTo>
                <a:cubicBezTo>
                  <a:pt x="4267602" y="5768830"/>
                  <a:pt x="4263315" y="5762044"/>
                  <a:pt x="4263315" y="5753749"/>
                </a:cubicBezTo>
                <a:cubicBezTo>
                  <a:pt x="4263315" y="5735458"/>
                  <a:pt x="4282019" y="5740209"/>
                  <a:pt x="4295758" y="5761991"/>
                </a:cubicBezTo>
                <a:cubicBezTo>
                  <a:pt x="4302939" y="5773375"/>
                  <a:pt x="4302461" y="5781119"/>
                  <a:pt x="4294057" y="5789523"/>
                </a:cubicBezTo>
                <a:cubicBezTo>
                  <a:pt x="4287627" y="5795953"/>
                  <a:pt x="4281858" y="5797143"/>
                  <a:pt x="4281237" y="5792166"/>
                </a:cubicBezTo>
                <a:close/>
                <a:moveTo>
                  <a:pt x="7432224" y="5791314"/>
                </a:moveTo>
                <a:cubicBezTo>
                  <a:pt x="7423335" y="5782425"/>
                  <a:pt x="7434077" y="5768830"/>
                  <a:pt x="7449990" y="5768830"/>
                </a:cubicBezTo>
                <a:cubicBezTo>
                  <a:pt x="7457539" y="5768830"/>
                  <a:pt x="7463715" y="5775259"/>
                  <a:pt x="7463715" y="5783118"/>
                </a:cubicBezTo>
                <a:cubicBezTo>
                  <a:pt x="7463715" y="5797464"/>
                  <a:pt x="7443608" y="5802698"/>
                  <a:pt x="7432224" y="5791314"/>
                </a:cubicBezTo>
                <a:close/>
                <a:moveTo>
                  <a:pt x="8911515" y="5769941"/>
                </a:moveTo>
                <a:cubicBezTo>
                  <a:pt x="8911515" y="5748888"/>
                  <a:pt x="8916603" y="5741503"/>
                  <a:pt x="8933306" y="5738310"/>
                </a:cubicBezTo>
                <a:cubicBezTo>
                  <a:pt x="8945291" y="5736019"/>
                  <a:pt x="8960293" y="5735877"/>
                  <a:pt x="8966643" y="5737994"/>
                </a:cubicBezTo>
                <a:cubicBezTo>
                  <a:pt x="8984949" y="5744096"/>
                  <a:pt x="8980052" y="5759306"/>
                  <a:pt x="8959782" y="5759306"/>
                </a:cubicBezTo>
                <a:cubicBezTo>
                  <a:pt x="8949657" y="5759306"/>
                  <a:pt x="8938653" y="5767878"/>
                  <a:pt x="8935327" y="5778356"/>
                </a:cubicBezTo>
                <a:cubicBezTo>
                  <a:pt x="8926346" y="5806652"/>
                  <a:pt x="8911515" y="5801411"/>
                  <a:pt x="8911515" y="5769941"/>
                </a:cubicBezTo>
                <a:close/>
                <a:moveTo>
                  <a:pt x="1053390" y="5754543"/>
                </a:moveTo>
                <a:cubicBezTo>
                  <a:pt x="1053390" y="5746684"/>
                  <a:pt x="1059819" y="5740255"/>
                  <a:pt x="1067678" y="5740255"/>
                </a:cubicBezTo>
                <a:cubicBezTo>
                  <a:pt x="1075536" y="5740255"/>
                  <a:pt x="1081965" y="5746684"/>
                  <a:pt x="1081965" y="5754543"/>
                </a:cubicBezTo>
                <a:cubicBezTo>
                  <a:pt x="1081965" y="5762401"/>
                  <a:pt x="1075536" y="5768830"/>
                  <a:pt x="1067678" y="5768830"/>
                </a:cubicBezTo>
                <a:cubicBezTo>
                  <a:pt x="1059819" y="5768830"/>
                  <a:pt x="1053390" y="5762401"/>
                  <a:pt x="1053390" y="5754543"/>
                </a:cubicBezTo>
                <a:close/>
                <a:moveTo>
                  <a:pt x="9594338" y="5734104"/>
                </a:moveTo>
                <a:cubicBezTo>
                  <a:pt x="9590737" y="5730502"/>
                  <a:pt x="9587790" y="5715717"/>
                  <a:pt x="9587790" y="5701248"/>
                </a:cubicBezTo>
                <a:cubicBezTo>
                  <a:pt x="9587790" y="5686779"/>
                  <a:pt x="9581361" y="5668512"/>
                  <a:pt x="9573502" y="5660654"/>
                </a:cubicBezTo>
                <a:cubicBezTo>
                  <a:pt x="9565644" y="5652795"/>
                  <a:pt x="9559215" y="5633201"/>
                  <a:pt x="9559215" y="5617111"/>
                </a:cubicBezTo>
                <a:cubicBezTo>
                  <a:pt x="9559215" y="5597456"/>
                  <a:pt x="9554527" y="5587855"/>
                  <a:pt x="9544927" y="5587855"/>
                </a:cubicBezTo>
                <a:cubicBezTo>
                  <a:pt x="9537069" y="5587855"/>
                  <a:pt x="9530706" y="5584641"/>
                  <a:pt x="9530786" y="5580711"/>
                </a:cubicBezTo>
                <a:cubicBezTo>
                  <a:pt x="9531119" y="5564173"/>
                  <a:pt x="9546903" y="5554359"/>
                  <a:pt x="9577046" y="5551943"/>
                </a:cubicBezTo>
                <a:cubicBezTo>
                  <a:pt x="9606378" y="5549591"/>
                  <a:pt x="9608617" y="5551243"/>
                  <a:pt x="9602868" y="5570993"/>
                </a:cubicBezTo>
                <a:cubicBezTo>
                  <a:pt x="9584543" y="5633943"/>
                  <a:pt x="9585231" y="5652490"/>
                  <a:pt x="9606300" y="5663766"/>
                </a:cubicBezTo>
                <a:cubicBezTo>
                  <a:pt x="9621996" y="5672166"/>
                  <a:pt x="9626291" y="5682002"/>
                  <a:pt x="9624065" y="5704436"/>
                </a:cubicBezTo>
                <a:cubicBezTo>
                  <a:pt x="9621191" y="5733383"/>
                  <a:pt x="9607391" y="5747156"/>
                  <a:pt x="9594338" y="5734104"/>
                </a:cubicBezTo>
                <a:close/>
                <a:moveTo>
                  <a:pt x="5730165" y="5678343"/>
                </a:moveTo>
                <a:cubicBezTo>
                  <a:pt x="5730165" y="5670484"/>
                  <a:pt x="5736595" y="5664055"/>
                  <a:pt x="5744453" y="5664055"/>
                </a:cubicBezTo>
                <a:cubicBezTo>
                  <a:pt x="5752311" y="5664055"/>
                  <a:pt x="5758740" y="5670484"/>
                  <a:pt x="5758740" y="5678343"/>
                </a:cubicBezTo>
                <a:cubicBezTo>
                  <a:pt x="5758740" y="5686201"/>
                  <a:pt x="5752311" y="5692630"/>
                  <a:pt x="5744453" y="5692630"/>
                </a:cubicBezTo>
                <a:cubicBezTo>
                  <a:pt x="5736595" y="5692630"/>
                  <a:pt x="5730165" y="5686201"/>
                  <a:pt x="5730165" y="5678343"/>
                </a:cubicBezTo>
                <a:close/>
                <a:moveTo>
                  <a:pt x="8940090" y="5669116"/>
                </a:moveTo>
                <a:cubicBezTo>
                  <a:pt x="8940090" y="5652129"/>
                  <a:pt x="8944055" y="5647125"/>
                  <a:pt x="8954377" y="5651086"/>
                </a:cubicBezTo>
                <a:cubicBezTo>
                  <a:pt x="8970676" y="5657340"/>
                  <a:pt x="8970661" y="5657294"/>
                  <a:pt x="8962884" y="5677564"/>
                </a:cubicBezTo>
                <a:cubicBezTo>
                  <a:pt x="8954028" y="5700639"/>
                  <a:pt x="8940090" y="5695474"/>
                  <a:pt x="8940090" y="5669116"/>
                </a:cubicBezTo>
                <a:close/>
                <a:moveTo>
                  <a:pt x="6917218" y="5634289"/>
                </a:moveTo>
                <a:cubicBezTo>
                  <a:pt x="6913944" y="5617918"/>
                  <a:pt x="6911265" y="5592201"/>
                  <a:pt x="6911265" y="5577139"/>
                </a:cubicBezTo>
                <a:cubicBezTo>
                  <a:pt x="6911265" y="5562078"/>
                  <a:pt x="6906979" y="5549755"/>
                  <a:pt x="6901740" y="5549755"/>
                </a:cubicBezTo>
                <a:cubicBezTo>
                  <a:pt x="6888845" y="5549755"/>
                  <a:pt x="6889569" y="5495365"/>
                  <a:pt x="6902570" y="5487330"/>
                </a:cubicBezTo>
                <a:cubicBezTo>
                  <a:pt x="6920869" y="5476021"/>
                  <a:pt x="6932000" y="5498722"/>
                  <a:pt x="6935935" y="5555376"/>
                </a:cubicBezTo>
                <a:cubicBezTo>
                  <a:pt x="6938047" y="5585776"/>
                  <a:pt x="6944075" y="5614951"/>
                  <a:pt x="6949332" y="5620207"/>
                </a:cubicBezTo>
                <a:cubicBezTo>
                  <a:pt x="6965595" y="5636470"/>
                  <a:pt x="6960372" y="5664055"/>
                  <a:pt x="6941031" y="5664055"/>
                </a:cubicBezTo>
                <a:cubicBezTo>
                  <a:pt x="6928648" y="5664055"/>
                  <a:pt x="6921346" y="5654927"/>
                  <a:pt x="6917218" y="5634289"/>
                </a:cubicBezTo>
                <a:close/>
                <a:moveTo>
                  <a:pt x="9130590" y="5649768"/>
                </a:moveTo>
                <a:cubicBezTo>
                  <a:pt x="9130590" y="5641909"/>
                  <a:pt x="9125839" y="5635480"/>
                  <a:pt x="9120032" y="5635480"/>
                </a:cubicBezTo>
                <a:cubicBezTo>
                  <a:pt x="9113437" y="5635480"/>
                  <a:pt x="9111792" y="5626248"/>
                  <a:pt x="9115650" y="5610875"/>
                </a:cubicBezTo>
                <a:cubicBezTo>
                  <a:pt x="9120506" y="5591530"/>
                  <a:pt x="9117876" y="5585238"/>
                  <a:pt x="9103350" y="5581439"/>
                </a:cubicBezTo>
                <a:cubicBezTo>
                  <a:pt x="9092132" y="5578506"/>
                  <a:pt x="9083356" y="5566262"/>
                  <a:pt x="9081009" y="5550270"/>
                </a:cubicBezTo>
                <a:cubicBezTo>
                  <a:pt x="9077870" y="5528886"/>
                  <a:pt x="9080295" y="5524756"/>
                  <a:pt x="9093898" y="5528313"/>
                </a:cubicBezTo>
                <a:cubicBezTo>
                  <a:pt x="9116594" y="5534248"/>
                  <a:pt x="9140494" y="5572708"/>
                  <a:pt x="9142902" y="5607170"/>
                </a:cubicBezTo>
                <a:cubicBezTo>
                  <a:pt x="9143988" y="5622720"/>
                  <a:pt x="9148092" y="5635451"/>
                  <a:pt x="9152021" y="5635462"/>
                </a:cubicBezTo>
                <a:cubicBezTo>
                  <a:pt x="9155950" y="5635471"/>
                  <a:pt x="9159165" y="5641909"/>
                  <a:pt x="9159165" y="5649768"/>
                </a:cubicBezTo>
                <a:cubicBezTo>
                  <a:pt x="9159165" y="5657626"/>
                  <a:pt x="9152736" y="5664055"/>
                  <a:pt x="9144877" y="5664055"/>
                </a:cubicBezTo>
                <a:cubicBezTo>
                  <a:pt x="9137020" y="5664055"/>
                  <a:pt x="9130590" y="5657626"/>
                  <a:pt x="9130590" y="5649768"/>
                </a:cubicBezTo>
                <a:close/>
                <a:moveTo>
                  <a:pt x="3215565" y="5630718"/>
                </a:moveTo>
                <a:cubicBezTo>
                  <a:pt x="3215565" y="5622859"/>
                  <a:pt x="3221994" y="5616430"/>
                  <a:pt x="3229853" y="5616430"/>
                </a:cubicBezTo>
                <a:cubicBezTo>
                  <a:pt x="3237711" y="5616430"/>
                  <a:pt x="3244140" y="5622859"/>
                  <a:pt x="3244140" y="5630718"/>
                </a:cubicBezTo>
                <a:cubicBezTo>
                  <a:pt x="3244140" y="5638576"/>
                  <a:pt x="3237711" y="5645005"/>
                  <a:pt x="3229853" y="5645005"/>
                </a:cubicBezTo>
                <a:cubicBezTo>
                  <a:pt x="3221994" y="5645005"/>
                  <a:pt x="3215565" y="5638576"/>
                  <a:pt x="3215565" y="5630718"/>
                </a:cubicBezTo>
                <a:close/>
                <a:moveTo>
                  <a:pt x="5664993" y="5626884"/>
                </a:moveTo>
                <a:cubicBezTo>
                  <a:pt x="5655073" y="5620753"/>
                  <a:pt x="5655892" y="5617729"/>
                  <a:pt x="5668818" y="5612769"/>
                </a:cubicBezTo>
                <a:cubicBezTo>
                  <a:pt x="5688435" y="5605241"/>
                  <a:pt x="5699212" y="5613094"/>
                  <a:pt x="5686588" y="5625717"/>
                </a:cubicBezTo>
                <a:cubicBezTo>
                  <a:pt x="5681655" y="5630651"/>
                  <a:pt x="5671937" y="5631176"/>
                  <a:pt x="5664993" y="5626884"/>
                </a:cubicBezTo>
                <a:close/>
                <a:moveTo>
                  <a:pt x="1693470" y="5605000"/>
                </a:moveTo>
                <a:cubicBezTo>
                  <a:pt x="1676678" y="5588208"/>
                  <a:pt x="1679500" y="5578330"/>
                  <a:pt x="1701090" y="5578330"/>
                </a:cubicBezTo>
                <a:cubicBezTo>
                  <a:pt x="1713790" y="5578330"/>
                  <a:pt x="1720140" y="5584680"/>
                  <a:pt x="1720140" y="5597380"/>
                </a:cubicBezTo>
                <a:cubicBezTo>
                  <a:pt x="1720140" y="5618971"/>
                  <a:pt x="1710263" y="5621793"/>
                  <a:pt x="1693470" y="5605000"/>
                </a:cubicBezTo>
                <a:close/>
                <a:moveTo>
                  <a:pt x="5617691" y="5606191"/>
                </a:moveTo>
                <a:cubicBezTo>
                  <a:pt x="5619568" y="5600559"/>
                  <a:pt x="5625176" y="5595952"/>
                  <a:pt x="5630153" y="5595952"/>
                </a:cubicBezTo>
                <a:cubicBezTo>
                  <a:pt x="5635130" y="5595952"/>
                  <a:pt x="5640737" y="5600559"/>
                  <a:pt x="5642615" y="5606191"/>
                </a:cubicBezTo>
                <a:cubicBezTo>
                  <a:pt x="5644492" y="5611822"/>
                  <a:pt x="5638884" y="5616430"/>
                  <a:pt x="5630153" y="5616430"/>
                </a:cubicBezTo>
                <a:cubicBezTo>
                  <a:pt x="5621422" y="5616430"/>
                  <a:pt x="5615814" y="5611822"/>
                  <a:pt x="5617691" y="5606191"/>
                </a:cubicBezTo>
                <a:close/>
                <a:moveTo>
                  <a:pt x="967665" y="5564043"/>
                </a:moveTo>
                <a:cubicBezTo>
                  <a:pt x="967665" y="5538043"/>
                  <a:pt x="976579" y="5533904"/>
                  <a:pt x="994335" y="5551660"/>
                </a:cubicBezTo>
                <a:cubicBezTo>
                  <a:pt x="1011863" y="5569188"/>
                  <a:pt x="1007933" y="5587855"/>
                  <a:pt x="986715" y="5587855"/>
                </a:cubicBezTo>
                <a:cubicBezTo>
                  <a:pt x="972745" y="5587855"/>
                  <a:pt x="967665" y="5581505"/>
                  <a:pt x="967665" y="5564043"/>
                </a:cubicBezTo>
                <a:close/>
                <a:moveTo>
                  <a:pt x="9735427" y="5540230"/>
                </a:moveTo>
                <a:cubicBezTo>
                  <a:pt x="9738665" y="5534991"/>
                  <a:pt x="9743205" y="5530705"/>
                  <a:pt x="9745514" y="5530705"/>
                </a:cubicBezTo>
                <a:cubicBezTo>
                  <a:pt x="9747825" y="5530705"/>
                  <a:pt x="9749715" y="5534991"/>
                  <a:pt x="9749715" y="5540230"/>
                </a:cubicBezTo>
                <a:cubicBezTo>
                  <a:pt x="9749715" y="5545469"/>
                  <a:pt x="9745175" y="5549755"/>
                  <a:pt x="9739628" y="5549755"/>
                </a:cubicBezTo>
                <a:cubicBezTo>
                  <a:pt x="9734080" y="5549755"/>
                  <a:pt x="9732190" y="5545469"/>
                  <a:pt x="9735427" y="5540230"/>
                </a:cubicBezTo>
                <a:close/>
                <a:moveTo>
                  <a:pt x="9526356" y="5533700"/>
                </a:moveTo>
                <a:cubicBezTo>
                  <a:pt x="9527601" y="5531418"/>
                  <a:pt x="9518359" y="5519290"/>
                  <a:pt x="9505817" y="5506748"/>
                </a:cubicBezTo>
                <a:cubicBezTo>
                  <a:pt x="9493276" y="5494207"/>
                  <a:pt x="9483512" y="5476250"/>
                  <a:pt x="9484120" y="5466844"/>
                </a:cubicBezTo>
                <a:cubicBezTo>
                  <a:pt x="9485148" y="5450931"/>
                  <a:pt x="9485527" y="5450901"/>
                  <a:pt x="9489581" y="5466412"/>
                </a:cubicBezTo>
                <a:cubicBezTo>
                  <a:pt x="9491976" y="5475580"/>
                  <a:pt x="9501695" y="5483081"/>
                  <a:pt x="9511178" y="5483081"/>
                </a:cubicBezTo>
                <a:cubicBezTo>
                  <a:pt x="9529276" y="5483081"/>
                  <a:pt x="9545363" y="5521003"/>
                  <a:pt x="9531816" y="5531732"/>
                </a:cubicBezTo>
                <a:cubicBezTo>
                  <a:pt x="9527568" y="5535097"/>
                  <a:pt x="9525110" y="5535982"/>
                  <a:pt x="9526356" y="5533700"/>
                </a:cubicBezTo>
                <a:close/>
                <a:moveTo>
                  <a:pt x="958140" y="5516980"/>
                </a:moveTo>
                <a:cubicBezTo>
                  <a:pt x="958140" y="5508813"/>
                  <a:pt x="962426" y="5502130"/>
                  <a:pt x="967665" y="5502130"/>
                </a:cubicBezTo>
                <a:cubicBezTo>
                  <a:pt x="972904" y="5502130"/>
                  <a:pt x="977190" y="5506164"/>
                  <a:pt x="977190" y="5511093"/>
                </a:cubicBezTo>
                <a:cubicBezTo>
                  <a:pt x="977190" y="5516023"/>
                  <a:pt x="972904" y="5522705"/>
                  <a:pt x="967665" y="5525943"/>
                </a:cubicBezTo>
                <a:cubicBezTo>
                  <a:pt x="962426" y="5529180"/>
                  <a:pt x="958140" y="5525147"/>
                  <a:pt x="958140" y="5516980"/>
                </a:cubicBezTo>
                <a:close/>
                <a:moveTo>
                  <a:pt x="1507273" y="5506194"/>
                </a:moveTo>
                <a:cubicBezTo>
                  <a:pt x="1497590" y="5492765"/>
                  <a:pt x="1491161" y="5480535"/>
                  <a:pt x="1492985" y="5479018"/>
                </a:cubicBezTo>
                <a:cubicBezTo>
                  <a:pt x="1494810" y="5477500"/>
                  <a:pt x="1512609" y="5478290"/>
                  <a:pt x="1532539" y="5480772"/>
                </a:cubicBezTo>
                <a:cubicBezTo>
                  <a:pt x="1562999" y="5484566"/>
                  <a:pt x="1568314" y="5488526"/>
                  <a:pt x="1565877" y="5505614"/>
                </a:cubicBezTo>
                <a:cubicBezTo>
                  <a:pt x="1561657" y="5535204"/>
                  <a:pt x="1528426" y="5535533"/>
                  <a:pt x="1507273" y="5506194"/>
                </a:cubicBezTo>
                <a:close/>
                <a:moveTo>
                  <a:pt x="9431159" y="5522040"/>
                </a:moveTo>
                <a:cubicBezTo>
                  <a:pt x="9424274" y="5510900"/>
                  <a:pt x="9434825" y="5483080"/>
                  <a:pt x="9445934" y="5483080"/>
                </a:cubicBezTo>
                <a:cubicBezTo>
                  <a:pt x="9450612" y="5483080"/>
                  <a:pt x="9454440" y="5493796"/>
                  <a:pt x="9454440" y="5506893"/>
                </a:cubicBezTo>
                <a:cubicBezTo>
                  <a:pt x="9454440" y="5530431"/>
                  <a:pt x="9441534" y="5538827"/>
                  <a:pt x="9431159" y="5522040"/>
                </a:cubicBezTo>
                <a:close/>
                <a:moveTo>
                  <a:pt x="3477880" y="5498822"/>
                </a:moveTo>
                <a:cubicBezTo>
                  <a:pt x="3464565" y="5489086"/>
                  <a:pt x="3463234" y="5484193"/>
                  <a:pt x="3472362" y="5478551"/>
                </a:cubicBezTo>
                <a:cubicBezTo>
                  <a:pt x="3483534" y="5471647"/>
                  <a:pt x="3500816" y="5487222"/>
                  <a:pt x="3501169" y="5504511"/>
                </a:cubicBezTo>
                <a:cubicBezTo>
                  <a:pt x="3501371" y="5514388"/>
                  <a:pt x="3498064" y="5513581"/>
                  <a:pt x="3477880" y="5498822"/>
                </a:cubicBezTo>
                <a:close/>
                <a:moveTo>
                  <a:pt x="6944603" y="5492605"/>
                </a:moveTo>
                <a:cubicBezTo>
                  <a:pt x="6947841" y="5487366"/>
                  <a:pt x="6952380" y="5483080"/>
                  <a:pt x="6954690" y="5483080"/>
                </a:cubicBezTo>
                <a:cubicBezTo>
                  <a:pt x="6957000" y="5483080"/>
                  <a:pt x="6958890" y="5487366"/>
                  <a:pt x="6958890" y="5492605"/>
                </a:cubicBezTo>
                <a:cubicBezTo>
                  <a:pt x="6958890" y="5497844"/>
                  <a:pt x="6954351" y="5502130"/>
                  <a:pt x="6948803" y="5502130"/>
                </a:cubicBezTo>
                <a:cubicBezTo>
                  <a:pt x="6943255" y="5502130"/>
                  <a:pt x="6941365" y="5497844"/>
                  <a:pt x="6944603" y="5492605"/>
                </a:cubicBezTo>
                <a:close/>
                <a:moveTo>
                  <a:pt x="6034457" y="5472606"/>
                </a:moveTo>
                <a:cubicBezTo>
                  <a:pt x="6026468" y="5457679"/>
                  <a:pt x="6017418" y="5453818"/>
                  <a:pt x="5998770" y="5457383"/>
                </a:cubicBezTo>
                <a:cubicBezTo>
                  <a:pt x="5982339" y="5460524"/>
                  <a:pt x="5969687" y="5456772"/>
                  <a:pt x="5961815" y="5446426"/>
                </a:cubicBezTo>
                <a:cubicBezTo>
                  <a:pt x="5945632" y="5425153"/>
                  <a:pt x="5946329" y="5416405"/>
                  <a:pt x="5964208" y="5416405"/>
                </a:cubicBezTo>
                <a:cubicBezTo>
                  <a:pt x="5991722" y="5416405"/>
                  <a:pt x="6009664" y="5386877"/>
                  <a:pt x="6014013" y="5334443"/>
                </a:cubicBezTo>
                <a:cubicBezTo>
                  <a:pt x="6016932" y="5299234"/>
                  <a:pt x="6022401" y="5283055"/>
                  <a:pt x="6031382" y="5283055"/>
                </a:cubicBezTo>
                <a:cubicBezTo>
                  <a:pt x="6046322" y="5283055"/>
                  <a:pt x="6047910" y="5290704"/>
                  <a:pt x="6044859" y="5347974"/>
                </a:cubicBezTo>
                <a:cubicBezTo>
                  <a:pt x="6043477" y="5373899"/>
                  <a:pt x="6047984" y="5395005"/>
                  <a:pt x="6057061" y="5405124"/>
                </a:cubicBezTo>
                <a:cubicBezTo>
                  <a:pt x="6074546" y="5424614"/>
                  <a:pt x="6074674" y="5492605"/>
                  <a:pt x="6057225" y="5492605"/>
                </a:cubicBezTo>
                <a:cubicBezTo>
                  <a:pt x="6050590" y="5492605"/>
                  <a:pt x="6040344" y="5483606"/>
                  <a:pt x="6034457" y="5472606"/>
                </a:cubicBezTo>
                <a:close/>
                <a:moveTo>
                  <a:pt x="1744872" y="5455993"/>
                </a:moveTo>
                <a:cubicBezTo>
                  <a:pt x="1741576" y="5450660"/>
                  <a:pt x="1743521" y="5443428"/>
                  <a:pt x="1749193" y="5439922"/>
                </a:cubicBezTo>
                <a:cubicBezTo>
                  <a:pt x="1763838" y="5430871"/>
                  <a:pt x="1773287" y="5443269"/>
                  <a:pt x="1761061" y="5455494"/>
                </a:cubicBezTo>
                <a:cubicBezTo>
                  <a:pt x="1754221" y="5462335"/>
                  <a:pt x="1748893" y="5462499"/>
                  <a:pt x="1744872" y="5455993"/>
                </a:cubicBezTo>
                <a:close/>
                <a:moveTo>
                  <a:pt x="6250215" y="5424378"/>
                </a:moveTo>
                <a:cubicBezTo>
                  <a:pt x="6242279" y="5413047"/>
                  <a:pt x="6238118" y="5400000"/>
                  <a:pt x="6240970" y="5395385"/>
                </a:cubicBezTo>
                <a:cubicBezTo>
                  <a:pt x="6243822" y="5390771"/>
                  <a:pt x="6241027" y="5380813"/>
                  <a:pt x="6234753" y="5373257"/>
                </a:cubicBezTo>
                <a:cubicBezTo>
                  <a:pt x="6228482" y="5365700"/>
                  <a:pt x="6225063" y="5344846"/>
                  <a:pt x="6227157" y="5326913"/>
                </a:cubicBezTo>
                <a:cubicBezTo>
                  <a:pt x="6230372" y="5299376"/>
                  <a:pt x="6226864" y="5291887"/>
                  <a:pt x="6204588" y="5278729"/>
                </a:cubicBezTo>
                <a:cubicBezTo>
                  <a:pt x="6181073" y="5264838"/>
                  <a:pt x="6179484" y="5260872"/>
                  <a:pt x="6189933" y="5242146"/>
                </a:cubicBezTo>
                <a:cubicBezTo>
                  <a:pt x="6196379" y="5230594"/>
                  <a:pt x="6202307" y="5219774"/>
                  <a:pt x="6203107" y="5218102"/>
                </a:cubicBezTo>
                <a:cubicBezTo>
                  <a:pt x="6203906" y="5216429"/>
                  <a:pt x="6213443" y="5220608"/>
                  <a:pt x="6224300" y="5227388"/>
                </a:cubicBezTo>
                <a:cubicBezTo>
                  <a:pt x="6239876" y="5237116"/>
                  <a:pt x="6246500" y="5237255"/>
                  <a:pt x="6255707" y="5228048"/>
                </a:cubicBezTo>
                <a:cubicBezTo>
                  <a:pt x="6262125" y="5221631"/>
                  <a:pt x="6275090" y="5216380"/>
                  <a:pt x="6284520" y="5216380"/>
                </a:cubicBezTo>
                <a:cubicBezTo>
                  <a:pt x="6311207" y="5216380"/>
                  <a:pt x="6305893" y="5252962"/>
                  <a:pt x="6277315" y="5265983"/>
                </a:cubicBezTo>
                <a:cubicBezTo>
                  <a:pt x="6256963" y="5275256"/>
                  <a:pt x="6253641" y="5282096"/>
                  <a:pt x="6257083" y="5307638"/>
                </a:cubicBezTo>
                <a:cubicBezTo>
                  <a:pt x="6262535" y="5348099"/>
                  <a:pt x="6270356" y="5359255"/>
                  <a:pt x="6293264" y="5359255"/>
                </a:cubicBezTo>
                <a:cubicBezTo>
                  <a:pt x="6303742" y="5359255"/>
                  <a:pt x="6309666" y="5354969"/>
                  <a:pt x="6306428" y="5349730"/>
                </a:cubicBezTo>
                <a:cubicBezTo>
                  <a:pt x="6303190" y="5344491"/>
                  <a:pt x="6309584" y="5340205"/>
                  <a:pt x="6320637" y="5340205"/>
                </a:cubicBezTo>
                <a:cubicBezTo>
                  <a:pt x="6338520" y="5340205"/>
                  <a:pt x="6340318" y="5344663"/>
                  <a:pt x="6336968" y="5380686"/>
                </a:cubicBezTo>
                <a:cubicBezTo>
                  <a:pt x="6334123" y="5411279"/>
                  <a:pt x="6328770" y="5421975"/>
                  <a:pt x="6315053" y="5424473"/>
                </a:cubicBezTo>
                <a:cubicBezTo>
                  <a:pt x="6305071" y="5426292"/>
                  <a:pt x="6292831" y="5431650"/>
                  <a:pt x="6287854" y="5436379"/>
                </a:cubicBezTo>
                <a:cubicBezTo>
                  <a:pt x="6274073" y="5449478"/>
                  <a:pt x="6265991" y="5446901"/>
                  <a:pt x="6250215" y="5424378"/>
                </a:cubicBezTo>
                <a:close/>
                <a:moveTo>
                  <a:pt x="879041" y="5396329"/>
                </a:moveTo>
                <a:cubicBezTo>
                  <a:pt x="859111" y="5375168"/>
                  <a:pt x="833596" y="5339953"/>
                  <a:pt x="822341" y="5318073"/>
                </a:cubicBezTo>
                <a:cubicBezTo>
                  <a:pt x="811087" y="5296194"/>
                  <a:pt x="794175" y="5272692"/>
                  <a:pt x="784759" y="5265846"/>
                </a:cubicBezTo>
                <a:cubicBezTo>
                  <a:pt x="775344" y="5259001"/>
                  <a:pt x="767640" y="5243436"/>
                  <a:pt x="767640" y="5231258"/>
                </a:cubicBezTo>
                <a:cubicBezTo>
                  <a:pt x="767640" y="5217146"/>
                  <a:pt x="755549" y="5199894"/>
                  <a:pt x="734303" y="5183688"/>
                </a:cubicBezTo>
                <a:cubicBezTo>
                  <a:pt x="715822" y="5169593"/>
                  <a:pt x="700965" y="5149785"/>
                  <a:pt x="700965" y="5139241"/>
                </a:cubicBezTo>
                <a:cubicBezTo>
                  <a:pt x="700965" y="5128780"/>
                  <a:pt x="690249" y="5110289"/>
                  <a:pt x="677153" y="5098152"/>
                </a:cubicBezTo>
                <a:cubicBezTo>
                  <a:pt x="664056" y="5086014"/>
                  <a:pt x="653340" y="5071159"/>
                  <a:pt x="653340" y="5065140"/>
                </a:cubicBezTo>
                <a:cubicBezTo>
                  <a:pt x="653340" y="5059121"/>
                  <a:pt x="647982" y="5045123"/>
                  <a:pt x="641434" y="5034031"/>
                </a:cubicBezTo>
                <a:cubicBezTo>
                  <a:pt x="631909" y="5017899"/>
                  <a:pt x="631909" y="5013004"/>
                  <a:pt x="641434" y="5009554"/>
                </a:cubicBezTo>
                <a:cubicBezTo>
                  <a:pt x="655613" y="5004419"/>
                  <a:pt x="657410" y="4962845"/>
                  <a:pt x="643815" y="4954443"/>
                </a:cubicBezTo>
                <a:cubicBezTo>
                  <a:pt x="638576" y="4951205"/>
                  <a:pt x="634290" y="4937692"/>
                  <a:pt x="634290" y="4924414"/>
                </a:cubicBezTo>
                <a:cubicBezTo>
                  <a:pt x="634290" y="4908411"/>
                  <a:pt x="627969" y="4898619"/>
                  <a:pt x="615540" y="4895368"/>
                </a:cubicBezTo>
                <a:cubicBezTo>
                  <a:pt x="599321" y="4891127"/>
                  <a:pt x="597071" y="4883124"/>
                  <a:pt x="598872" y="4836073"/>
                </a:cubicBezTo>
                <a:cubicBezTo>
                  <a:pt x="600861" y="4784081"/>
                  <a:pt x="599337" y="4780198"/>
                  <a:pt x="564372" y="4748138"/>
                </a:cubicBezTo>
                <a:cubicBezTo>
                  <a:pt x="538047" y="4724001"/>
                  <a:pt x="528701" y="4708365"/>
                  <a:pt x="531034" y="4692365"/>
                </a:cubicBezTo>
                <a:cubicBezTo>
                  <a:pt x="534317" y="4669863"/>
                  <a:pt x="578143" y="4637344"/>
                  <a:pt x="606930" y="4636051"/>
                </a:cubicBezTo>
                <a:cubicBezTo>
                  <a:pt x="615456" y="4635668"/>
                  <a:pt x="626879" y="4629997"/>
                  <a:pt x="632313" y="4623449"/>
                </a:cubicBezTo>
                <a:cubicBezTo>
                  <a:pt x="646575" y="4606263"/>
                  <a:pt x="621086" y="4549657"/>
                  <a:pt x="599031" y="4549537"/>
                </a:cubicBezTo>
                <a:cubicBezTo>
                  <a:pt x="589610" y="4549489"/>
                  <a:pt x="566901" y="4532382"/>
                  <a:pt x="548565" y="4511530"/>
                </a:cubicBezTo>
                <a:cubicBezTo>
                  <a:pt x="523092" y="4482560"/>
                  <a:pt x="508184" y="4473595"/>
                  <a:pt x="485367" y="4473524"/>
                </a:cubicBezTo>
                <a:cubicBezTo>
                  <a:pt x="463946" y="4473457"/>
                  <a:pt x="451016" y="4466577"/>
                  <a:pt x="439619" y="4449184"/>
                </a:cubicBezTo>
                <a:cubicBezTo>
                  <a:pt x="417447" y="4415345"/>
                  <a:pt x="428094" y="4387705"/>
                  <a:pt x="463300" y="4387705"/>
                </a:cubicBezTo>
                <a:cubicBezTo>
                  <a:pt x="485644" y="4387705"/>
                  <a:pt x="492323" y="4382601"/>
                  <a:pt x="497574" y="4361511"/>
                </a:cubicBezTo>
                <a:cubicBezTo>
                  <a:pt x="503850" y="4336304"/>
                  <a:pt x="525398" y="4312440"/>
                  <a:pt x="542454" y="4311808"/>
                </a:cubicBezTo>
                <a:cubicBezTo>
                  <a:pt x="546951" y="4311641"/>
                  <a:pt x="548177" y="4321279"/>
                  <a:pt x="545179" y="4333224"/>
                </a:cubicBezTo>
                <a:cubicBezTo>
                  <a:pt x="531689" y="4386972"/>
                  <a:pt x="570606" y="4424241"/>
                  <a:pt x="606398" y="4391850"/>
                </a:cubicBezTo>
                <a:cubicBezTo>
                  <a:pt x="628766" y="4371607"/>
                  <a:pt x="629485" y="4356138"/>
                  <a:pt x="609477" y="4325602"/>
                </a:cubicBezTo>
                <a:cubicBezTo>
                  <a:pt x="594703" y="4303054"/>
                  <a:pt x="595078" y="4301931"/>
                  <a:pt x="620644" y="4292211"/>
                </a:cubicBezTo>
                <a:cubicBezTo>
                  <a:pt x="653049" y="4279891"/>
                  <a:pt x="672390" y="4286199"/>
                  <a:pt x="672390" y="4309087"/>
                </a:cubicBezTo>
                <a:cubicBezTo>
                  <a:pt x="672390" y="4318563"/>
                  <a:pt x="679191" y="4336027"/>
                  <a:pt x="687504" y="4347895"/>
                </a:cubicBezTo>
                <a:cubicBezTo>
                  <a:pt x="699478" y="4364990"/>
                  <a:pt x="700225" y="4372357"/>
                  <a:pt x="691101" y="4383352"/>
                </a:cubicBezTo>
                <a:cubicBezTo>
                  <a:pt x="684766" y="4390985"/>
                  <a:pt x="674137" y="4397230"/>
                  <a:pt x="667480" y="4397230"/>
                </a:cubicBezTo>
                <a:cubicBezTo>
                  <a:pt x="660824" y="4397230"/>
                  <a:pt x="653049" y="4403300"/>
                  <a:pt x="650202" y="4410718"/>
                </a:cubicBezTo>
                <a:cubicBezTo>
                  <a:pt x="643701" y="4427662"/>
                  <a:pt x="653538" y="4532062"/>
                  <a:pt x="662842" y="4544868"/>
                </a:cubicBezTo>
                <a:cubicBezTo>
                  <a:pt x="666649" y="4550107"/>
                  <a:pt x="672579" y="4566180"/>
                  <a:pt x="676021" y="4580586"/>
                </a:cubicBezTo>
                <a:cubicBezTo>
                  <a:pt x="679462" y="4594993"/>
                  <a:pt x="686483" y="4606780"/>
                  <a:pt x="691621" y="4606780"/>
                </a:cubicBezTo>
                <a:cubicBezTo>
                  <a:pt x="706919" y="4606780"/>
                  <a:pt x="702663" y="4688763"/>
                  <a:pt x="686678" y="4702030"/>
                </a:cubicBezTo>
                <a:cubicBezTo>
                  <a:pt x="665399" y="4719690"/>
                  <a:pt x="668630" y="4755975"/>
                  <a:pt x="692027" y="4762094"/>
                </a:cubicBezTo>
                <a:cubicBezTo>
                  <a:pt x="702827" y="4764918"/>
                  <a:pt x="710892" y="4772919"/>
                  <a:pt x="709949" y="4779873"/>
                </a:cubicBezTo>
                <a:cubicBezTo>
                  <a:pt x="706161" y="4807788"/>
                  <a:pt x="711490" y="4816330"/>
                  <a:pt x="732693" y="4816330"/>
                </a:cubicBezTo>
                <a:cubicBezTo>
                  <a:pt x="761099" y="4816330"/>
                  <a:pt x="781907" y="4853290"/>
                  <a:pt x="773148" y="4888189"/>
                </a:cubicBezTo>
                <a:cubicBezTo>
                  <a:pt x="768189" y="4907947"/>
                  <a:pt x="771211" y="4917050"/>
                  <a:pt x="786219" y="4927562"/>
                </a:cubicBezTo>
                <a:cubicBezTo>
                  <a:pt x="809182" y="4943646"/>
                  <a:pt x="811621" y="4964436"/>
                  <a:pt x="791453" y="4972175"/>
                </a:cubicBezTo>
                <a:cubicBezTo>
                  <a:pt x="771021" y="4980015"/>
                  <a:pt x="773814" y="5019895"/>
                  <a:pt x="796215" y="5040168"/>
                </a:cubicBezTo>
                <a:cubicBezTo>
                  <a:pt x="806693" y="5049650"/>
                  <a:pt x="815265" y="5067459"/>
                  <a:pt x="815265" y="5079744"/>
                </a:cubicBezTo>
                <a:cubicBezTo>
                  <a:pt x="815265" y="5097293"/>
                  <a:pt x="810098" y="5102080"/>
                  <a:pt x="791154" y="5102080"/>
                </a:cubicBezTo>
                <a:cubicBezTo>
                  <a:pt x="766110" y="5102080"/>
                  <a:pt x="745632" y="5131257"/>
                  <a:pt x="765926" y="5138022"/>
                </a:cubicBezTo>
                <a:cubicBezTo>
                  <a:pt x="772108" y="5140082"/>
                  <a:pt x="777165" y="5154641"/>
                  <a:pt x="777165" y="5170377"/>
                </a:cubicBezTo>
                <a:cubicBezTo>
                  <a:pt x="777165" y="5193258"/>
                  <a:pt x="782746" y="5201092"/>
                  <a:pt x="805043" y="5209508"/>
                </a:cubicBezTo>
                <a:cubicBezTo>
                  <a:pt x="831900" y="5219645"/>
                  <a:pt x="853365" y="5250251"/>
                  <a:pt x="853365" y="5278406"/>
                </a:cubicBezTo>
                <a:cubicBezTo>
                  <a:pt x="853365" y="5285833"/>
                  <a:pt x="861938" y="5296498"/>
                  <a:pt x="872415" y="5302105"/>
                </a:cubicBezTo>
                <a:cubicBezTo>
                  <a:pt x="882893" y="5307712"/>
                  <a:pt x="891465" y="5321008"/>
                  <a:pt x="891465" y="5331651"/>
                </a:cubicBezTo>
                <a:cubicBezTo>
                  <a:pt x="891465" y="5342293"/>
                  <a:pt x="902181" y="5365050"/>
                  <a:pt x="915278" y="5382221"/>
                </a:cubicBezTo>
                <a:cubicBezTo>
                  <a:pt x="962866" y="5444612"/>
                  <a:pt x="934804" y="5455537"/>
                  <a:pt x="879041" y="5396329"/>
                </a:cubicBezTo>
                <a:close/>
                <a:moveTo>
                  <a:pt x="723758" y="4953664"/>
                </a:moveTo>
                <a:cubicBezTo>
                  <a:pt x="739702" y="4912116"/>
                  <a:pt x="723211" y="4873480"/>
                  <a:pt x="689535" y="4873480"/>
                </a:cubicBezTo>
                <a:cubicBezTo>
                  <a:pt x="676369" y="4873480"/>
                  <a:pt x="672390" y="4881036"/>
                  <a:pt x="672390" y="4906039"/>
                </a:cubicBezTo>
                <a:cubicBezTo>
                  <a:pt x="672390" y="4950374"/>
                  <a:pt x="680757" y="4968730"/>
                  <a:pt x="700965" y="4968730"/>
                </a:cubicBezTo>
                <a:cubicBezTo>
                  <a:pt x="710322" y="4968730"/>
                  <a:pt x="720579" y="4961950"/>
                  <a:pt x="723758" y="4953664"/>
                </a:cubicBezTo>
                <a:close/>
                <a:moveTo>
                  <a:pt x="9042484" y="5399666"/>
                </a:moveTo>
                <a:cubicBezTo>
                  <a:pt x="9022855" y="5395300"/>
                  <a:pt x="9019740" y="5359255"/>
                  <a:pt x="9038992" y="5359255"/>
                </a:cubicBezTo>
                <a:cubicBezTo>
                  <a:pt x="9046239" y="5359255"/>
                  <a:pt x="9054642" y="5368712"/>
                  <a:pt x="9057664" y="5380271"/>
                </a:cubicBezTo>
                <a:cubicBezTo>
                  <a:pt x="9064057" y="5404719"/>
                  <a:pt x="9064227" y="5404502"/>
                  <a:pt x="9042484" y="5399666"/>
                </a:cubicBezTo>
                <a:close/>
                <a:moveTo>
                  <a:pt x="5892090" y="5335144"/>
                </a:moveTo>
                <a:cubicBezTo>
                  <a:pt x="5892090" y="5315243"/>
                  <a:pt x="5920604" y="5305721"/>
                  <a:pt x="5931006" y="5322149"/>
                </a:cubicBezTo>
                <a:cubicBezTo>
                  <a:pt x="5944575" y="5343579"/>
                  <a:pt x="5941207" y="5349730"/>
                  <a:pt x="5915903" y="5349730"/>
                </a:cubicBezTo>
                <a:cubicBezTo>
                  <a:pt x="5900869" y="5349730"/>
                  <a:pt x="5892090" y="5344353"/>
                  <a:pt x="5892090" y="5335144"/>
                </a:cubicBezTo>
                <a:close/>
                <a:moveTo>
                  <a:pt x="9694748" y="5328894"/>
                </a:moveTo>
                <a:cubicBezTo>
                  <a:pt x="9700634" y="5311233"/>
                  <a:pt x="9721140" y="5308304"/>
                  <a:pt x="9721140" y="5325124"/>
                </a:cubicBezTo>
                <a:cubicBezTo>
                  <a:pt x="9721140" y="5333419"/>
                  <a:pt x="9714353" y="5340205"/>
                  <a:pt x="9706059" y="5340205"/>
                </a:cubicBezTo>
                <a:cubicBezTo>
                  <a:pt x="9697763" y="5340205"/>
                  <a:pt x="9692674" y="5335115"/>
                  <a:pt x="9694748" y="5328894"/>
                </a:cubicBezTo>
                <a:close/>
                <a:moveTo>
                  <a:pt x="9442534" y="5324114"/>
                </a:moveTo>
                <a:cubicBezTo>
                  <a:pt x="9422203" y="5318802"/>
                  <a:pt x="9420224" y="5292580"/>
                  <a:pt x="9440152" y="5292580"/>
                </a:cubicBezTo>
                <a:cubicBezTo>
                  <a:pt x="9448011" y="5292580"/>
                  <a:pt x="9454440" y="5299263"/>
                  <a:pt x="9454440" y="5307430"/>
                </a:cubicBezTo>
                <a:cubicBezTo>
                  <a:pt x="9454440" y="5315597"/>
                  <a:pt x="9458726" y="5319630"/>
                  <a:pt x="9463965" y="5316393"/>
                </a:cubicBezTo>
                <a:cubicBezTo>
                  <a:pt x="9469204" y="5313155"/>
                  <a:pt x="9473490" y="5315045"/>
                  <a:pt x="9473490" y="5320593"/>
                </a:cubicBezTo>
                <a:cubicBezTo>
                  <a:pt x="9473490" y="5331058"/>
                  <a:pt x="9470434" y="5331406"/>
                  <a:pt x="9442534" y="5324114"/>
                </a:cubicBezTo>
                <a:close/>
                <a:moveTo>
                  <a:pt x="9821248" y="5321000"/>
                </a:moveTo>
                <a:cubicBezTo>
                  <a:pt x="9824539" y="5315676"/>
                  <a:pt x="9831221" y="5313785"/>
                  <a:pt x="9836098" y="5316800"/>
                </a:cubicBezTo>
                <a:cubicBezTo>
                  <a:pt x="9849309" y="5324965"/>
                  <a:pt x="9846845" y="5330680"/>
                  <a:pt x="9830115" y="5330680"/>
                </a:cubicBezTo>
                <a:cubicBezTo>
                  <a:pt x="9821948" y="5330680"/>
                  <a:pt x="9817958" y="5326324"/>
                  <a:pt x="9821248" y="5321000"/>
                </a:cubicBezTo>
                <a:close/>
                <a:moveTo>
                  <a:pt x="1605840" y="5249718"/>
                </a:moveTo>
                <a:cubicBezTo>
                  <a:pt x="1605840" y="5241859"/>
                  <a:pt x="1612270" y="5235430"/>
                  <a:pt x="1620128" y="5235430"/>
                </a:cubicBezTo>
                <a:cubicBezTo>
                  <a:pt x="1627986" y="5235430"/>
                  <a:pt x="1634415" y="5241859"/>
                  <a:pt x="1634415" y="5249718"/>
                </a:cubicBezTo>
                <a:cubicBezTo>
                  <a:pt x="1634415" y="5257576"/>
                  <a:pt x="1627986" y="5264005"/>
                  <a:pt x="1620128" y="5264005"/>
                </a:cubicBezTo>
                <a:cubicBezTo>
                  <a:pt x="1612270" y="5264005"/>
                  <a:pt x="1605840" y="5257576"/>
                  <a:pt x="1605840" y="5249718"/>
                </a:cubicBezTo>
                <a:close/>
                <a:moveTo>
                  <a:pt x="9816389" y="5212411"/>
                </a:moveTo>
                <a:cubicBezTo>
                  <a:pt x="9816389" y="5199751"/>
                  <a:pt x="9812716" y="5187964"/>
                  <a:pt x="9808227" y="5186217"/>
                </a:cubicBezTo>
                <a:cubicBezTo>
                  <a:pt x="9797045" y="5181869"/>
                  <a:pt x="9784667" y="5063980"/>
                  <a:pt x="9795390" y="5063980"/>
                </a:cubicBezTo>
                <a:cubicBezTo>
                  <a:pt x="9818840" y="5063980"/>
                  <a:pt x="9836676" y="5103608"/>
                  <a:pt x="9842043" y="5167632"/>
                </a:cubicBezTo>
                <a:cubicBezTo>
                  <a:pt x="9846979" y="5226507"/>
                  <a:pt x="9845665" y="5235430"/>
                  <a:pt x="9832058" y="5235430"/>
                </a:cubicBezTo>
                <a:cubicBezTo>
                  <a:pt x="9821839" y="5235430"/>
                  <a:pt x="9816389" y="5227425"/>
                  <a:pt x="9816389" y="5212411"/>
                </a:cubicBezTo>
                <a:close/>
                <a:moveTo>
                  <a:pt x="9656584" y="5182503"/>
                </a:moveTo>
                <a:cubicBezTo>
                  <a:pt x="9626876" y="5161694"/>
                  <a:pt x="9628459" y="5130655"/>
                  <a:pt x="9659227" y="5130655"/>
                </a:cubicBezTo>
                <a:cubicBezTo>
                  <a:pt x="9676351" y="5130655"/>
                  <a:pt x="9683040" y="5135787"/>
                  <a:pt x="9683040" y="5148926"/>
                </a:cubicBezTo>
                <a:cubicBezTo>
                  <a:pt x="9683040" y="5158975"/>
                  <a:pt x="9685641" y="5173977"/>
                  <a:pt x="9688821" y="5182264"/>
                </a:cubicBezTo>
                <a:cubicBezTo>
                  <a:pt x="9696162" y="5201395"/>
                  <a:pt x="9683689" y="5201487"/>
                  <a:pt x="9656584" y="5182503"/>
                </a:cubicBezTo>
                <a:close/>
                <a:moveTo>
                  <a:pt x="6342146" y="5105297"/>
                </a:moveTo>
                <a:cubicBezTo>
                  <a:pt x="6325310" y="5098504"/>
                  <a:pt x="6327300" y="5063980"/>
                  <a:pt x="6344528" y="5063980"/>
                </a:cubicBezTo>
                <a:cubicBezTo>
                  <a:pt x="6353418" y="5063980"/>
                  <a:pt x="6358815" y="5072976"/>
                  <a:pt x="6358815" y="5087793"/>
                </a:cubicBezTo>
                <a:cubicBezTo>
                  <a:pt x="6358815" y="5100889"/>
                  <a:pt x="6357744" y="5111267"/>
                  <a:pt x="6356434" y="5110853"/>
                </a:cubicBezTo>
                <a:cubicBezTo>
                  <a:pt x="6355125" y="5110440"/>
                  <a:pt x="6348695" y="5107939"/>
                  <a:pt x="6342146" y="5105297"/>
                </a:cubicBezTo>
                <a:close/>
                <a:moveTo>
                  <a:pt x="519990" y="4249593"/>
                </a:moveTo>
                <a:cubicBezTo>
                  <a:pt x="513468" y="4241735"/>
                  <a:pt x="502228" y="4235305"/>
                  <a:pt x="495011" y="4235305"/>
                </a:cubicBezTo>
                <a:cubicBezTo>
                  <a:pt x="479985" y="4235305"/>
                  <a:pt x="477208" y="4210748"/>
                  <a:pt x="491253" y="4202068"/>
                </a:cubicBezTo>
                <a:cubicBezTo>
                  <a:pt x="496403" y="4198885"/>
                  <a:pt x="515691" y="4199109"/>
                  <a:pt x="534116" y="4202566"/>
                </a:cubicBezTo>
                <a:cubicBezTo>
                  <a:pt x="563250" y="4208031"/>
                  <a:pt x="567615" y="4212436"/>
                  <a:pt x="567615" y="4236365"/>
                </a:cubicBezTo>
                <a:cubicBezTo>
                  <a:pt x="567615" y="4256932"/>
                  <a:pt x="563099" y="4263880"/>
                  <a:pt x="549731" y="4263880"/>
                </a:cubicBezTo>
                <a:cubicBezTo>
                  <a:pt x="539895" y="4263880"/>
                  <a:pt x="526512" y="4257451"/>
                  <a:pt x="519990" y="4249593"/>
                </a:cubicBezTo>
                <a:close/>
                <a:moveTo>
                  <a:pt x="396165" y="4239769"/>
                </a:moveTo>
                <a:cubicBezTo>
                  <a:pt x="396165" y="4219151"/>
                  <a:pt x="416859" y="4213731"/>
                  <a:pt x="448969" y="4225938"/>
                </a:cubicBezTo>
                <a:cubicBezTo>
                  <a:pt x="470906" y="4234279"/>
                  <a:pt x="473652" y="4238189"/>
                  <a:pt x="462517" y="4245231"/>
                </a:cubicBezTo>
                <a:cubicBezTo>
                  <a:pt x="439473" y="4259806"/>
                  <a:pt x="396165" y="4256241"/>
                  <a:pt x="396165" y="4239769"/>
                </a:cubicBezTo>
                <a:close/>
                <a:moveTo>
                  <a:pt x="9626489" y="4236425"/>
                </a:moveTo>
                <a:cubicBezTo>
                  <a:pt x="9621054" y="4226269"/>
                  <a:pt x="9613777" y="4181143"/>
                  <a:pt x="9610318" y="4136145"/>
                </a:cubicBezTo>
                <a:cubicBezTo>
                  <a:pt x="9605172" y="4069195"/>
                  <a:pt x="9606464" y="4054330"/>
                  <a:pt x="9617430" y="4054330"/>
                </a:cubicBezTo>
                <a:cubicBezTo>
                  <a:pt x="9643732" y="4054330"/>
                  <a:pt x="9655472" y="4091732"/>
                  <a:pt x="9653597" y="4169540"/>
                </a:cubicBezTo>
                <a:cubicBezTo>
                  <a:pt x="9651706" y="4248034"/>
                  <a:pt x="9643516" y="4268240"/>
                  <a:pt x="9626489" y="4236425"/>
                </a:cubicBezTo>
                <a:close/>
                <a:moveTo>
                  <a:pt x="9810688" y="4227832"/>
                </a:moveTo>
                <a:cubicBezTo>
                  <a:pt x="9800727" y="4218845"/>
                  <a:pt x="9787219" y="4211064"/>
                  <a:pt x="9780670" y="4210540"/>
                </a:cubicBezTo>
                <a:cubicBezTo>
                  <a:pt x="9774122" y="4210016"/>
                  <a:pt x="9762336" y="4208945"/>
                  <a:pt x="9754477" y="4208159"/>
                </a:cubicBezTo>
                <a:cubicBezTo>
                  <a:pt x="9745968" y="4207308"/>
                  <a:pt x="9740190" y="4197099"/>
                  <a:pt x="9740190" y="4182917"/>
                </a:cubicBezTo>
                <a:cubicBezTo>
                  <a:pt x="9740190" y="4169821"/>
                  <a:pt x="9735903" y="4159105"/>
                  <a:pt x="9730665" y="4159105"/>
                </a:cubicBezTo>
                <a:cubicBezTo>
                  <a:pt x="9725426" y="4159105"/>
                  <a:pt x="9721140" y="4150786"/>
                  <a:pt x="9721140" y="4140617"/>
                </a:cubicBezTo>
                <a:cubicBezTo>
                  <a:pt x="9721140" y="4130449"/>
                  <a:pt x="9725426" y="4119480"/>
                  <a:pt x="9730665" y="4116242"/>
                </a:cubicBezTo>
                <a:cubicBezTo>
                  <a:pt x="9743722" y="4108173"/>
                  <a:pt x="9742756" y="4054330"/>
                  <a:pt x="9729554" y="4054330"/>
                </a:cubicBezTo>
                <a:cubicBezTo>
                  <a:pt x="9723608" y="4054330"/>
                  <a:pt x="9721114" y="4045931"/>
                  <a:pt x="9723899" y="4035280"/>
                </a:cubicBezTo>
                <a:cubicBezTo>
                  <a:pt x="9726639" y="4024803"/>
                  <a:pt x="9724997" y="4016230"/>
                  <a:pt x="9720248" y="4016230"/>
                </a:cubicBezTo>
                <a:cubicBezTo>
                  <a:pt x="9715500" y="4016230"/>
                  <a:pt x="9711615" y="3992156"/>
                  <a:pt x="9711615" y="3962732"/>
                </a:cubicBezTo>
                <a:cubicBezTo>
                  <a:pt x="9711615" y="3912589"/>
                  <a:pt x="9712907" y="3909571"/>
                  <a:pt x="9732205" y="3914618"/>
                </a:cubicBezTo>
                <a:cubicBezTo>
                  <a:pt x="9777073" y="3926351"/>
                  <a:pt x="9806161" y="3880815"/>
                  <a:pt x="9774207" y="3848862"/>
                </a:cubicBezTo>
                <a:cubicBezTo>
                  <a:pt x="9756985" y="3831640"/>
                  <a:pt x="9750286" y="3831785"/>
                  <a:pt x="9730366" y="3849814"/>
                </a:cubicBezTo>
                <a:cubicBezTo>
                  <a:pt x="9708531" y="3869574"/>
                  <a:pt x="9679435" y="3857367"/>
                  <a:pt x="9628271" y="3806981"/>
                </a:cubicBezTo>
                <a:cubicBezTo>
                  <a:pt x="9602347" y="3781450"/>
                  <a:pt x="9587790" y="3758660"/>
                  <a:pt x="9587790" y="3743603"/>
                </a:cubicBezTo>
                <a:cubicBezTo>
                  <a:pt x="9587790" y="3721892"/>
                  <a:pt x="9590343" y="3720571"/>
                  <a:pt x="9621127" y="3726347"/>
                </a:cubicBezTo>
                <a:cubicBezTo>
                  <a:pt x="9642979" y="3730446"/>
                  <a:pt x="9654465" y="3728954"/>
                  <a:pt x="9654465" y="3722016"/>
                </a:cubicBezTo>
                <a:cubicBezTo>
                  <a:pt x="9654465" y="3704477"/>
                  <a:pt x="9684411" y="3710096"/>
                  <a:pt x="9702579" y="3731045"/>
                </a:cubicBezTo>
                <a:cubicBezTo>
                  <a:pt x="9717320" y="3748041"/>
                  <a:pt x="9722237" y="3749006"/>
                  <a:pt x="9739415" y="3738279"/>
                </a:cubicBezTo>
                <a:cubicBezTo>
                  <a:pt x="9750319" y="3731469"/>
                  <a:pt x="9759240" y="3720418"/>
                  <a:pt x="9759240" y="3713720"/>
                </a:cubicBezTo>
                <a:cubicBezTo>
                  <a:pt x="9759240" y="3705268"/>
                  <a:pt x="9767253" y="3703458"/>
                  <a:pt x="9785433" y="3707803"/>
                </a:cubicBezTo>
                <a:cubicBezTo>
                  <a:pt x="9824045" y="3717032"/>
                  <a:pt x="9825914" y="3719170"/>
                  <a:pt x="9825914" y="3754061"/>
                </a:cubicBezTo>
                <a:cubicBezTo>
                  <a:pt x="9825914" y="3771651"/>
                  <a:pt x="9830972" y="3787729"/>
                  <a:pt x="9837153" y="3789789"/>
                </a:cubicBezTo>
                <a:cubicBezTo>
                  <a:pt x="9844486" y="3792234"/>
                  <a:pt x="9845616" y="3799957"/>
                  <a:pt x="9840404" y="3812014"/>
                </a:cubicBezTo>
                <a:cubicBezTo>
                  <a:pt x="9836010" y="3822178"/>
                  <a:pt x="9833187" y="3833982"/>
                  <a:pt x="9834131" y="3838246"/>
                </a:cubicBezTo>
                <a:cubicBezTo>
                  <a:pt x="9835074" y="3842510"/>
                  <a:pt x="9831130" y="3863510"/>
                  <a:pt x="9825368" y="3884912"/>
                </a:cubicBezTo>
                <a:cubicBezTo>
                  <a:pt x="9815729" y="3920707"/>
                  <a:pt x="9816707" y="3925428"/>
                  <a:pt x="9837576" y="3943834"/>
                </a:cubicBezTo>
                <a:cubicBezTo>
                  <a:pt x="9850053" y="3954839"/>
                  <a:pt x="9868352" y="3968436"/>
                  <a:pt x="9878240" y="3974049"/>
                </a:cubicBezTo>
                <a:cubicBezTo>
                  <a:pt x="9888128" y="3979662"/>
                  <a:pt x="9900195" y="3996181"/>
                  <a:pt x="9905054" y="4010759"/>
                </a:cubicBezTo>
                <a:cubicBezTo>
                  <a:pt x="9912198" y="4032195"/>
                  <a:pt x="9910214" y="4040940"/>
                  <a:pt x="9894675" y="4056479"/>
                </a:cubicBezTo>
                <a:cubicBezTo>
                  <a:pt x="9873102" y="4078052"/>
                  <a:pt x="9854489" y="4072247"/>
                  <a:pt x="9854489" y="4043945"/>
                </a:cubicBezTo>
                <a:cubicBezTo>
                  <a:pt x="9854489" y="4033612"/>
                  <a:pt x="9848061" y="4022691"/>
                  <a:pt x="9840202" y="4019675"/>
                </a:cubicBezTo>
                <a:cubicBezTo>
                  <a:pt x="9832344" y="4016660"/>
                  <a:pt x="9825914" y="4004286"/>
                  <a:pt x="9825914" y="3992178"/>
                </a:cubicBezTo>
                <a:cubicBezTo>
                  <a:pt x="9825914" y="3938009"/>
                  <a:pt x="9791440" y="3921953"/>
                  <a:pt x="9757976" y="3960538"/>
                </a:cubicBezTo>
                <a:cubicBezTo>
                  <a:pt x="9738365" y="3983149"/>
                  <a:pt x="9735962" y="3993443"/>
                  <a:pt x="9748484" y="4001183"/>
                </a:cubicBezTo>
                <a:cubicBezTo>
                  <a:pt x="9753047" y="4004002"/>
                  <a:pt x="9759246" y="4018642"/>
                  <a:pt x="9762260" y="4033715"/>
                </a:cubicBezTo>
                <a:cubicBezTo>
                  <a:pt x="9768406" y="4064444"/>
                  <a:pt x="9812087" y="4088744"/>
                  <a:pt x="9845480" y="4080011"/>
                </a:cubicBezTo>
                <a:cubicBezTo>
                  <a:pt x="9871464" y="4073216"/>
                  <a:pt x="9880571" y="4097449"/>
                  <a:pt x="9860407" y="4119729"/>
                </a:cubicBezTo>
                <a:cubicBezTo>
                  <a:pt x="9850407" y="4130780"/>
                  <a:pt x="9844964" y="4153951"/>
                  <a:pt x="9844964" y="4185487"/>
                </a:cubicBezTo>
                <a:cubicBezTo>
                  <a:pt x="9844964" y="4240918"/>
                  <a:pt x="9836619" y="4251227"/>
                  <a:pt x="9810688" y="4227833"/>
                </a:cubicBezTo>
                <a:close/>
                <a:moveTo>
                  <a:pt x="415215" y="4117036"/>
                </a:moveTo>
                <a:cubicBezTo>
                  <a:pt x="415215" y="4093774"/>
                  <a:pt x="410313" y="4073334"/>
                  <a:pt x="404250" y="4071313"/>
                </a:cubicBezTo>
                <a:cubicBezTo>
                  <a:pt x="398219" y="4069302"/>
                  <a:pt x="391253" y="4043149"/>
                  <a:pt x="388769" y="4013193"/>
                </a:cubicBezTo>
                <a:cubicBezTo>
                  <a:pt x="386284" y="3983238"/>
                  <a:pt x="380503" y="3956412"/>
                  <a:pt x="375921" y="3953580"/>
                </a:cubicBezTo>
                <a:cubicBezTo>
                  <a:pt x="371339" y="3950748"/>
                  <a:pt x="367590" y="3935825"/>
                  <a:pt x="367590" y="3920418"/>
                </a:cubicBezTo>
                <a:cubicBezTo>
                  <a:pt x="367590" y="3897068"/>
                  <a:pt x="371460" y="3892405"/>
                  <a:pt x="390840" y="3892405"/>
                </a:cubicBezTo>
                <a:cubicBezTo>
                  <a:pt x="421658" y="3892405"/>
                  <a:pt x="428304" y="3879300"/>
                  <a:pt x="429306" y="3816550"/>
                </a:cubicBezTo>
                <a:cubicBezTo>
                  <a:pt x="429987" y="3773900"/>
                  <a:pt x="433384" y="3763331"/>
                  <a:pt x="447267" y="3760657"/>
                </a:cubicBezTo>
                <a:cubicBezTo>
                  <a:pt x="460442" y="3758120"/>
                  <a:pt x="463658" y="3762495"/>
                  <a:pt x="461223" y="3779639"/>
                </a:cubicBezTo>
                <a:cubicBezTo>
                  <a:pt x="459189" y="3793960"/>
                  <a:pt x="465717" y="3808118"/>
                  <a:pt x="479499" y="3819278"/>
                </a:cubicBezTo>
                <a:cubicBezTo>
                  <a:pt x="491292" y="3828826"/>
                  <a:pt x="500940" y="3844042"/>
                  <a:pt x="500940" y="3853091"/>
                </a:cubicBezTo>
                <a:cubicBezTo>
                  <a:pt x="500940" y="3862141"/>
                  <a:pt x="505735" y="3874340"/>
                  <a:pt x="511595" y="3880200"/>
                </a:cubicBezTo>
                <a:cubicBezTo>
                  <a:pt x="519452" y="3888057"/>
                  <a:pt x="516951" y="3907740"/>
                  <a:pt x="502070" y="3955147"/>
                </a:cubicBezTo>
                <a:cubicBezTo>
                  <a:pt x="477923" y="4032077"/>
                  <a:pt x="477172" y="4048082"/>
                  <a:pt x="496941" y="4064489"/>
                </a:cubicBezTo>
                <a:cubicBezTo>
                  <a:pt x="508527" y="4074104"/>
                  <a:pt x="518396" y="4074563"/>
                  <a:pt x="539804" y="4066482"/>
                </a:cubicBezTo>
                <a:cubicBezTo>
                  <a:pt x="565752" y="4056688"/>
                  <a:pt x="567615" y="4057524"/>
                  <a:pt x="567615" y="4078970"/>
                </a:cubicBezTo>
                <a:cubicBezTo>
                  <a:pt x="567615" y="4098591"/>
                  <a:pt x="563046" y="4101955"/>
                  <a:pt x="536400" y="4101955"/>
                </a:cubicBezTo>
                <a:cubicBezTo>
                  <a:pt x="515020" y="4101955"/>
                  <a:pt x="495329" y="4110958"/>
                  <a:pt x="473900" y="4130530"/>
                </a:cubicBezTo>
                <a:cubicBezTo>
                  <a:pt x="429180" y="4171375"/>
                  <a:pt x="415215" y="4168164"/>
                  <a:pt x="415215" y="4117036"/>
                </a:cubicBezTo>
                <a:close/>
                <a:moveTo>
                  <a:pt x="262815" y="3986993"/>
                </a:moveTo>
                <a:cubicBezTo>
                  <a:pt x="262815" y="3952243"/>
                  <a:pt x="265034" y="3948545"/>
                  <a:pt x="284246" y="3951274"/>
                </a:cubicBezTo>
                <a:cubicBezTo>
                  <a:pt x="324764" y="3957028"/>
                  <a:pt x="316041" y="4025103"/>
                  <a:pt x="274721" y="4025609"/>
                </a:cubicBezTo>
                <a:cubicBezTo>
                  <a:pt x="267123" y="4025704"/>
                  <a:pt x="262815" y="4011730"/>
                  <a:pt x="262815" y="3986993"/>
                </a:cubicBezTo>
                <a:close/>
                <a:moveTo>
                  <a:pt x="312821" y="3854008"/>
                </a:moveTo>
                <a:cubicBezTo>
                  <a:pt x="286224" y="3843318"/>
                  <a:pt x="285619" y="3830852"/>
                  <a:pt x="310841" y="3813186"/>
                </a:cubicBezTo>
                <a:cubicBezTo>
                  <a:pt x="321539" y="3805693"/>
                  <a:pt x="329604" y="3795806"/>
                  <a:pt x="328763" y="3791215"/>
                </a:cubicBezTo>
                <a:cubicBezTo>
                  <a:pt x="324588" y="3768424"/>
                  <a:pt x="330854" y="3749530"/>
                  <a:pt x="342587" y="3749530"/>
                </a:cubicBezTo>
                <a:cubicBezTo>
                  <a:pt x="356195" y="3749530"/>
                  <a:pt x="367590" y="3789140"/>
                  <a:pt x="367590" y="3836446"/>
                </a:cubicBezTo>
                <a:cubicBezTo>
                  <a:pt x="367590" y="3865881"/>
                  <a:pt x="353556" y="3870382"/>
                  <a:pt x="312821" y="3854008"/>
                </a:cubicBezTo>
                <a:close/>
                <a:moveTo>
                  <a:pt x="15035" y="3762230"/>
                </a:moveTo>
                <a:cubicBezTo>
                  <a:pt x="14959" y="3736910"/>
                  <a:pt x="12320" y="3706549"/>
                  <a:pt x="9162" y="3694761"/>
                </a:cubicBezTo>
                <a:cubicBezTo>
                  <a:pt x="4502" y="3677373"/>
                  <a:pt x="7304" y="3673330"/>
                  <a:pt x="24014" y="3673330"/>
                </a:cubicBezTo>
                <a:cubicBezTo>
                  <a:pt x="43349" y="3673330"/>
                  <a:pt x="44438" y="3677222"/>
                  <a:pt x="41794" y="3736865"/>
                </a:cubicBezTo>
                <a:cubicBezTo>
                  <a:pt x="40011" y="3777091"/>
                  <a:pt x="34609" y="3801843"/>
                  <a:pt x="27071" y="3804334"/>
                </a:cubicBezTo>
                <a:cubicBezTo>
                  <a:pt x="18657" y="3807114"/>
                  <a:pt x="15127" y="3794766"/>
                  <a:pt x="15035" y="3762230"/>
                </a:cubicBezTo>
                <a:close/>
                <a:moveTo>
                  <a:pt x="236621" y="3714065"/>
                </a:moveTo>
                <a:cubicBezTo>
                  <a:pt x="209596" y="3710711"/>
                  <a:pt x="205665" y="3706671"/>
                  <a:pt x="205665" y="3682252"/>
                </a:cubicBezTo>
                <a:cubicBezTo>
                  <a:pt x="205665" y="3666867"/>
                  <a:pt x="201040" y="3654280"/>
                  <a:pt x="195388" y="3654280"/>
                </a:cubicBezTo>
                <a:cubicBezTo>
                  <a:pt x="188669" y="3654280"/>
                  <a:pt x="186195" y="3629534"/>
                  <a:pt x="188244" y="3582820"/>
                </a:cubicBezTo>
                <a:cubicBezTo>
                  <a:pt x="189967" y="3543518"/>
                  <a:pt x="188158" y="3511371"/>
                  <a:pt x="184234" y="3511383"/>
                </a:cubicBezTo>
                <a:cubicBezTo>
                  <a:pt x="180305" y="3511392"/>
                  <a:pt x="177090" y="3480078"/>
                  <a:pt x="177090" y="3441788"/>
                </a:cubicBezTo>
                <a:cubicBezTo>
                  <a:pt x="177090" y="3367571"/>
                  <a:pt x="168430" y="3346846"/>
                  <a:pt x="129303" y="3327420"/>
                </a:cubicBezTo>
                <a:cubicBezTo>
                  <a:pt x="108041" y="3316864"/>
                  <a:pt x="105172" y="3308487"/>
                  <a:pt x="100890" y="3244473"/>
                </a:cubicBezTo>
                <a:cubicBezTo>
                  <a:pt x="96550" y="3179579"/>
                  <a:pt x="94228" y="3172998"/>
                  <a:pt x="74696" y="3170224"/>
                </a:cubicBezTo>
                <a:cubicBezTo>
                  <a:pt x="59185" y="3168021"/>
                  <a:pt x="53265" y="3160786"/>
                  <a:pt x="53265" y="3144030"/>
                </a:cubicBezTo>
                <a:cubicBezTo>
                  <a:pt x="53265" y="3124538"/>
                  <a:pt x="57888" y="3120880"/>
                  <a:pt x="82520" y="3120880"/>
                </a:cubicBezTo>
                <a:cubicBezTo>
                  <a:pt x="98611" y="3120880"/>
                  <a:pt x="117374" y="3126238"/>
                  <a:pt x="124216" y="3132786"/>
                </a:cubicBezTo>
                <a:cubicBezTo>
                  <a:pt x="131058" y="3139335"/>
                  <a:pt x="145754" y="3150997"/>
                  <a:pt x="156873" y="3158702"/>
                </a:cubicBezTo>
                <a:cubicBezTo>
                  <a:pt x="167992" y="3166407"/>
                  <a:pt x="177226" y="3179265"/>
                  <a:pt x="177393" y="3187277"/>
                </a:cubicBezTo>
                <a:cubicBezTo>
                  <a:pt x="177560" y="3195288"/>
                  <a:pt x="183989" y="3210163"/>
                  <a:pt x="191680" y="3220332"/>
                </a:cubicBezTo>
                <a:cubicBezTo>
                  <a:pt x="199372" y="3230501"/>
                  <a:pt x="205665" y="3246361"/>
                  <a:pt x="205665" y="3255577"/>
                </a:cubicBezTo>
                <a:cubicBezTo>
                  <a:pt x="205665" y="3264793"/>
                  <a:pt x="213023" y="3276451"/>
                  <a:pt x="222016" y="3281484"/>
                </a:cubicBezTo>
                <a:cubicBezTo>
                  <a:pt x="235956" y="3289285"/>
                  <a:pt x="236608" y="3293921"/>
                  <a:pt x="226435" y="3312928"/>
                </a:cubicBezTo>
                <a:cubicBezTo>
                  <a:pt x="219873" y="3325190"/>
                  <a:pt x="213587" y="3354466"/>
                  <a:pt x="212466" y="3377987"/>
                </a:cubicBezTo>
                <a:cubicBezTo>
                  <a:pt x="210735" y="3414291"/>
                  <a:pt x="213686" y="3422194"/>
                  <a:pt x="231990" y="3430294"/>
                </a:cubicBezTo>
                <a:cubicBezTo>
                  <a:pt x="243849" y="3435541"/>
                  <a:pt x="251620" y="3444868"/>
                  <a:pt x="249260" y="3451019"/>
                </a:cubicBezTo>
                <a:cubicBezTo>
                  <a:pt x="246899" y="3457170"/>
                  <a:pt x="250817" y="3464448"/>
                  <a:pt x="257967" y="3467192"/>
                </a:cubicBezTo>
                <a:cubicBezTo>
                  <a:pt x="267128" y="3470707"/>
                  <a:pt x="270141" y="3486405"/>
                  <a:pt x="268171" y="3520368"/>
                </a:cubicBezTo>
                <a:cubicBezTo>
                  <a:pt x="266634" y="3546871"/>
                  <a:pt x="268015" y="3568588"/>
                  <a:pt x="271239" y="3568629"/>
                </a:cubicBezTo>
                <a:cubicBezTo>
                  <a:pt x="284922" y="3568803"/>
                  <a:pt x="300915" y="3623687"/>
                  <a:pt x="300915" y="3670466"/>
                </a:cubicBezTo>
                <a:cubicBezTo>
                  <a:pt x="300915" y="3725131"/>
                  <a:pt x="304764" y="3722521"/>
                  <a:pt x="236621" y="3714065"/>
                </a:cubicBezTo>
                <a:close/>
                <a:moveTo>
                  <a:pt x="9675896" y="3466997"/>
                </a:moveTo>
                <a:cubicBezTo>
                  <a:pt x="9660706" y="3460868"/>
                  <a:pt x="9660361" y="3404544"/>
                  <a:pt x="9675420" y="3389485"/>
                </a:cubicBezTo>
                <a:cubicBezTo>
                  <a:pt x="9684309" y="3380595"/>
                  <a:pt x="9684309" y="3378055"/>
                  <a:pt x="9675420" y="3378055"/>
                </a:cubicBezTo>
                <a:cubicBezTo>
                  <a:pt x="9669133" y="3378055"/>
                  <a:pt x="9663990" y="3369483"/>
                  <a:pt x="9663990" y="3359005"/>
                </a:cubicBezTo>
                <a:cubicBezTo>
                  <a:pt x="9663990" y="3348528"/>
                  <a:pt x="9668276" y="3339955"/>
                  <a:pt x="9673515" y="3339955"/>
                </a:cubicBezTo>
                <a:cubicBezTo>
                  <a:pt x="9678753" y="3339955"/>
                  <a:pt x="9683040" y="3333526"/>
                  <a:pt x="9683040" y="3325667"/>
                </a:cubicBezTo>
                <a:cubicBezTo>
                  <a:pt x="9683040" y="3317810"/>
                  <a:pt x="9687580" y="3311380"/>
                  <a:pt x="9693127" y="3311380"/>
                </a:cubicBezTo>
                <a:cubicBezTo>
                  <a:pt x="9698675" y="3311380"/>
                  <a:pt x="9700747" y="3307390"/>
                  <a:pt x="9697734" y="3302513"/>
                </a:cubicBezTo>
                <a:cubicBezTo>
                  <a:pt x="9688938" y="3288281"/>
                  <a:pt x="9712180" y="3279490"/>
                  <a:pt x="9724351" y="3292446"/>
                </a:cubicBezTo>
                <a:cubicBezTo>
                  <a:pt x="9732790" y="3301428"/>
                  <a:pt x="9732591" y="3305276"/>
                  <a:pt x="9723522" y="3308602"/>
                </a:cubicBezTo>
                <a:cubicBezTo>
                  <a:pt x="9716974" y="3311003"/>
                  <a:pt x="9711616" y="3327612"/>
                  <a:pt x="9711616" y="3345511"/>
                </a:cubicBezTo>
                <a:cubicBezTo>
                  <a:pt x="9711616" y="3363411"/>
                  <a:pt x="9707330" y="3378055"/>
                  <a:pt x="9702091" y="3378055"/>
                </a:cubicBezTo>
                <a:cubicBezTo>
                  <a:pt x="9687395" y="3378055"/>
                  <a:pt x="9690828" y="3412380"/>
                  <a:pt x="9706853" y="3425680"/>
                </a:cubicBezTo>
                <a:cubicBezTo>
                  <a:pt x="9725431" y="3441099"/>
                  <a:pt x="9725074" y="3460232"/>
                  <a:pt x="9706072" y="3467524"/>
                </a:cubicBezTo>
                <a:cubicBezTo>
                  <a:pt x="9697785" y="3470703"/>
                  <a:pt x="9690285" y="3472967"/>
                  <a:pt x="9689403" y="3472553"/>
                </a:cubicBezTo>
                <a:cubicBezTo>
                  <a:pt x="9688527" y="3472140"/>
                  <a:pt x="9682443" y="3469639"/>
                  <a:pt x="9675895" y="3466997"/>
                </a:cubicBezTo>
                <a:close/>
                <a:moveTo>
                  <a:pt x="9654465" y="3182792"/>
                </a:moveTo>
                <a:cubicBezTo>
                  <a:pt x="9654465" y="3174935"/>
                  <a:pt x="9650178" y="3168505"/>
                  <a:pt x="9644940" y="3168505"/>
                </a:cubicBezTo>
                <a:cubicBezTo>
                  <a:pt x="9639701" y="3168505"/>
                  <a:pt x="9635415" y="3162433"/>
                  <a:pt x="9635415" y="3155011"/>
                </a:cubicBezTo>
                <a:cubicBezTo>
                  <a:pt x="9635415" y="3147590"/>
                  <a:pt x="9630357" y="3139832"/>
                  <a:pt x="9624176" y="3137771"/>
                </a:cubicBezTo>
                <a:cubicBezTo>
                  <a:pt x="9601944" y="3130361"/>
                  <a:pt x="9624824" y="3101830"/>
                  <a:pt x="9653000" y="3101830"/>
                </a:cubicBezTo>
                <a:cubicBezTo>
                  <a:pt x="9668239" y="3101830"/>
                  <a:pt x="9686043" y="3095401"/>
                  <a:pt x="9692565" y="3087542"/>
                </a:cubicBezTo>
                <a:cubicBezTo>
                  <a:pt x="9699086" y="3079685"/>
                  <a:pt x="9712846" y="3073255"/>
                  <a:pt x="9723143" y="3073255"/>
                </a:cubicBezTo>
                <a:cubicBezTo>
                  <a:pt x="9739869" y="3073255"/>
                  <a:pt x="9741150" y="3077570"/>
                  <a:pt x="9735165" y="3113736"/>
                </a:cubicBezTo>
                <a:cubicBezTo>
                  <a:pt x="9727173" y="3162042"/>
                  <a:pt x="9723903" y="3168505"/>
                  <a:pt x="9707456" y="3168505"/>
                </a:cubicBezTo>
                <a:cubicBezTo>
                  <a:pt x="9700549" y="3168505"/>
                  <a:pt x="9689561" y="3174935"/>
                  <a:pt x="9683040" y="3182792"/>
                </a:cubicBezTo>
                <a:cubicBezTo>
                  <a:pt x="9676518" y="3190651"/>
                  <a:pt x="9667420" y="3197080"/>
                  <a:pt x="9662824" y="3197080"/>
                </a:cubicBezTo>
                <a:cubicBezTo>
                  <a:pt x="9658226" y="3197080"/>
                  <a:pt x="9654465" y="3190651"/>
                  <a:pt x="9654465" y="3182792"/>
                </a:cubicBezTo>
                <a:close/>
                <a:moveTo>
                  <a:pt x="224715" y="3030955"/>
                </a:moveTo>
                <a:cubicBezTo>
                  <a:pt x="224715" y="3023406"/>
                  <a:pt x="228552" y="3014858"/>
                  <a:pt x="233242" y="3011959"/>
                </a:cubicBezTo>
                <a:cubicBezTo>
                  <a:pt x="243047" y="3005899"/>
                  <a:pt x="254870" y="3030400"/>
                  <a:pt x="246284" y="3038986"/>
                </a:cubicBezTo>
                <a:cubicBezTo>
                  <a:pt x="236063" y="3049207"/>
                  <a:pt x="224715" y="3044981"/>
                  <a:pt x="224715" y="3030955"/>
                </a:cubicBezTo>
                <a:close/>
                <a:moveTo>
                  <a:pt x="9613190" y="2971655"/>
                </a:moveTo>
                <a:cubicBezTo>
                  <a:pt x="9609697" y="2968163"/>
                  <a:pt x="9606840" y="2953467"/>
                  <a:pt x="9606840" y="2938998"/>
                </a:cubicBezTo>
                <a:cubicBezTo>
                  <a:pt x="9606840" y="2924529"/>
                  <a:pt x="9600411" y="2906261"/>
                  <a:pt x="9592552" y="2898403"/>
                </a:cubicBezTo>
                <a:cubicBezTo>
                  <a:pt x="9576642" y="2882493"/>
                  <a:pt x="9572704" y="2806555"/>
                  <a:pt x="9587790" y="2806555"/>
                </a:cubicBezTo>
                <a:cubicBezTo>
                  <a:pt x="9593028" y="2806555"/>
                  <a:pt x="9596243" y="2801197"/>
                  <a:pt x="9594934" y="2794649"/>
                </a:cubicBezTo>
                <a:cubicBezTo>
                  <a:pt x="9591737" y="2778668"/>
                  <a:pt x="9661073" y="2773227"/>
                  <a:pt x="9678942" y="2788057"/>
                </a:cubicBezTo>
                <a:cubicBezTo>
                  <a:pt x="9688135" y="2795687"/>
                  <a:pt x="9692565" y="2819006"/>
                  <a:pt x="9692565" y="2859781"/>
                </a:cubicBezTo>
                <a:cubicBezTo>
                  <a:pt x="9692565" y="2913913"/>
                  <a:pt x="9689625" y="2923205"/>
                  <a:pt x="9664311" y="2949102"/>
                </a:cubicBezTo>
                <a:cubicBezTo>
                  <a:pt x="9635736" y="2978334"/>
                  <a:pt x="9624726" y="2983191"/>
                  <a:pt x="9613190" y="2971655"/>
                </a:cubicBezTo>
                <a:close/>
                <a:moveTo>
                  <a:pt x="9454440" y="2454130"/>
                </a:moveTo>
                <a:cubicBezTo>
                  <a:pt x="9454440" y="2439784"/>
                  <a:pt x="9459413" y="2434641"/>
                  <a:pt x="9471109" y="2436893"/>
                </a:cubicBezTo>
                <a:cubicBezTo>
                  <a:pt x="9480277" y="2438659"/>
                  <a:pt x="9487777" y="2446415"/>
                  <a:pt x="9487777" y="2454130"/>
                </a:cubicBezTo>
                <a:cubicBezTo>
                  <a:pt x="9487777" y="2461845"/>
                  <a:pt x="9480277" y="2469601"/>
                  <a:pt x="9471109" y="2471367"/>
                </a:cubicBezTo>
                <a:cubicBezTo>
                  <a:pt x="9459413" y="2473619"/>
                  <a:pt x="9454440" y="2468476"/>
                  <a:pt x="9454440" y="2454130"/>
                </a:cubicBezTo>
                <a:close/>
                <a:moveTo>
                  <a:pt x="9433552" y="2289824"/>
                </a:moveTo>
                <a:cubicBezTo>
                  <a:pt x="9421406" y="2280185"/>
                  <a:pt x="9402992" y="2225530"/>
                  <a:pt x="9411891" y="2225530"/>
                </a:cubicBezTo>
                <a:cubicBezTo>
                  <a:pt x="9419977" y="2225530"/>
                  <a:pt x="9473490" y="2282635"/>
                  <a:pt x="9473490" y="2291264"/>
                </a:cubicBezTo>
                <a:cubicBezTo>
                  <a:pt x="9473490" y="2305302"/>
                  <a:pt x="9452084" y="2304530"/>
                  <a:pt x="9433552" y="2289824"/>
                </a:cubicBezTo>
                <a:close/>
                <a:moveTo>
                  <a:pt x="9597315" y="2258868"/>
                </a:moveTo>
                <a:cubicBezTo>
                  <a:pt x="9597315" y="2251010"/>
                  <a:pt x="9601601" y="2244580"/>
                  <a:pt x="9606840" y="2244580"/>
                </a:cubicBezTo>
                <a:cubicBezTo>
                  <a:pt x="9612078" y="2244580"/>
                  <a:pt x="9616365" y="2251010"/>
                  <a:pt x="9616365" y="2258868"/>
                </a:cubicBezTo>
                <a:cubicBezTo>
                  <a:pt x="9616365" y="2266726"/>
                  <a:pt x="9612078" y="2273155"/>
                  <a:pt x="9606840" y="2273155"/>
                </a:cubicBezTo>
                <a:cubicBezTo>
                  <a:pt x="9601601" y="2273155"/>
                  <a:pt x="9597315" y="2266726"/>
                  <a:pt x="9597315" y="2258868"/>
                </a:cubicBezTo>
                <a:close/>
                <a:moveTo>
                  <a:pt x="9374367" y="2088077"/>
                </a:moveTo>
                <a:cubicBezTo>
                  <a:pt x="9364627" y="2064765"/>
                  <a:pt x="9354022" y="2054080"/>
                  <a:pt x="9340626" y="2054080"/>
                </a:cubicBezTo>
                <a:cubicBezTo>
                  <a:pt x="9317775" y="2054080"/>
                  <a:pt x="9314871" y="2032999"/>
                  <a:pt x="9335377" y="2015980"/>
                </a:cubicBezTo>
                <a:cubicBezTo>
                  <a:pt x="9343236" y="2009458"/>
                  <a:pt x="9349665" y="1998471"/>
                  <a:pt x="9349665" y="1991563"/>
                </a:cubicBezTo>
                <a:cubicBezTo>
                  <a:pt x="9349665" y="1972424"/>
                  <a:pt x="9367415" y="1965611"/>
                  <a:pt x="9380694" y="1979654"/>
                </a:cubicBezTo>
                <a:cubicBezTo>
                  <a:pt x="9404840" y="2005189"/>
                  <a:pt x="9417611" y="2042113"/>
                  <a:pt x="9414638" y="2077798"/>
                </a:cubicBezTo>
                <a:cubicBezTo>
                  <a:pt x="9410627" y="2125924"/>
                  <a:pt x="9392151" y="2130640"/>
                  <a:pt x="9374367" y="2088077"/>
                </a:cubicBezTo>
                <a:close/>
                <a:moveTo>
                  <a:pt x="9473490" y="1839768"/>
                </a:moveTo>
                <a:cubicBezTo>
                  <a:pt x="9473490" y="1831909"/>
                  <a:pt x="9469204" y="1825480"/>
                  <a:pt x="9463965" y="1825480"/>
                </a:cubicBezTo>
                <a:cubicBezTo>
                  <a:pt x="9458726" y="1825480"/>
                  <a:pt x="9454440" y="1814764"/>
                  <a:pt x="9454440" y="1801668"/>
                </a:cubicBezTo>
                <a:cubicBezTo>
                  <a:pt x="9454440" y="1784963"/>
                  <a:pt x="9459631" y="1777855"/>
                  <a:pt x="9471830" y="1777855"/>
                </a:cubicBezTo>
                <a:cubicBezTo>
                  <a:pt x="9495581" y="1777855"/>
                  <a:pt x="9534458" y="1820843"/>
                  <a:pt x="9527381" y="1839283"/>
                </a:cubicBezTo>
                <a:cubicBezTo>
                  <a:pt x="9519966" y="1858608"/>
                  <a:pt x="9473490" y="1859025"/>
                  <a:pt x="9473490" y="1839768"/>
                </a:cubicBezTo>
                <a:close/>
                <a:moveTo>
                  <a:pt x="9340140" y="1797467"/>
                </a:moveTo>
                <a:cubicBezTo>
                  <a:pt x="9340140" y="1792538"/>
                  <a:pt x="9344426" y="1785855"/>
                  <a:pt x="9349665" y="1782618"/>
                </a:cubicBezTo>
                <a:cubicBezTo>
                  <a:pt x="9354904" y="1779380"/>
                  <a:pt x="9359190" y="1783413"/>
                  <a:pt x="9359190" y="1791580"/>
                </a:cubicBezTo>
                <a:cubicBezTo>
                  <a:pt x="9359190" y="1799748"/>
                  <a:pt x="9354904" y="1806430"/>
                  <a:pt x="9349665" y="1806430"/>
                </a:cubicBezTo>
                <a:cubicBezTo>
                  <a:pt x="9344426" y="1806430"/>
                  <a:pt x="9340140" y="1802397"/>
                  <a:pt x="9340140" y="1797467"/>
                </a:cubicBezTo>
                <a:close/>
                <a:moveTo>
                  <a:pt x="8762973" y="1747888"/>
                </a:moveTo>
                <a:cubicBezTo>
                  <a:pt x="8749922" y="1733186"/>
                  <a:pt x="8748170" y="1726278"/>
                  <a:pt x="8756734" y="1723282"/>
                </a:cubicBezTo>
                <a:cubicBezTo>
                  <a:pt x="8763282" y="1720992"/>
                  <a:pt x="8768640" y="1713045"/>
                  <a:pt x="8768640" y="1705624"/>
                </a:cubicBezTo>
                <a:cubicBezTo>
                  <a:pt x="8768640" y="1698202"/>
                  <a:pt x="8775070" y="1692130"/>
                  <a:pt x="8782927" y="1692130"/>
                </a:cubicBezTo>
                <a:cubicBezTo>
                  <a:pt x="8790786" y="1692130"/>
                  <a:pt x="8797215" y="1687844"/>
                  <a:pt x="8797215" y="1682605"/>
                </a:cubicBezTo>
                <a:cubicBezTo>
                  <a:pt x="8797215" y="1677366"/>
                  <a:pt x="8801501" y="1673080"/>
                  <a:pt x="8806740" y="1673080"/>
                </a:cubicBezTo>
                <a:cubicBezTo>
                  <a:pt x="8820209" y="1673080"/>
                  <a:pt x="8818618" y="1743118"/>
                  <a:pt x="8804835" y="1756900"/>
                </a:cubicBezTo>
                <a:cubicBezTo>
                  <a:pt x="8789148" y="1772587"/>
                  <a:pt x="8783892" y="1771456"/>
                  <a:pt x="8762973" y="1747888"/>
                </a:cubicBezTo>
                <a:close/>
                <a:moveTo>
                  <a:pt x="9241743" y="1675461"/>
                </a:moveTo>
                <a:cubicBezTo>
                  <a:pt x="9238662" y="1650577"/>
                  <a:pt x="9237509" y="1615216"/>
                  <a:pt x="9239181" y="1596880"/>
                </a:cubicBezTo>
                <a:cubicBezTo>
                  <a:pt x="9240852" y="1578544"/>
                  <a:pt x="9239114" y="1531396"/>
                  <a:pt x="9235321" y="1492105"/>
                </a:cubicBezTo>
                <a:cubicBezTo>
                  <a:pt x="9231527" y="1452814"/>
                  <a:pt x="9232128" y="1416596"/>
                  <a:pt x="9236657" y="1411619"/>
                </a:cubicBezTo>
                <a:cubicBezTo>
                  <a:pt x="9241185" y="1406642"/>
                  <a:pt x="9244890" y="1394855"/>
                  <a:pt x="9244890" y="1385425"/>
                </a:cubicBezTo>
                <a:cubicBezTo>
                  <a:pt x="9244890" y="1375995"/>
                  <a:pt x="9249176" y="1368280"/>
                  <a:pt x="9254415" y="1368280"/>
                </a:cubicBezTo>
                <a:cubicBezTo>
                  <a:pt x="9259654" y="1368280"/>
                  <a:pt x="9263940" y="1347307"/>
                  <a:pt x="9263940" y="1321674"/>
                </a:cubicBezTo>
                <a:cubicBezTo>
                  <a:pt x="9263940" y="1287962"/>
                  <a:pt x="9268108" y="1273469"/>
                  <a:pt x="9279007" y="1269287"/>
                </a:cubicBezTo>
                <a:cubicBezTo>
                  <a:pt x="9304740" y="1259412"/>
                  <a:pt x="9310201" y="1262648"/>
                  <a:pt x="9313314" y="1289617"/>
                </a:cubicBezTo>
                <a:cubicBezTo>
                  <a:pt x="9317263" y="1323837"/>
                  <a:pt x="9347275" y="1330028"/>
                  <a:pt x="9369080" y="1301122"/>
                </a:cubicBezTo>
                <a:cubicBezTo>
                  <a:pt x="9397353" y="1263640"/>
                  <a:pt x="9416340" y="1282622"/>
                  <a:pt x="9416340" y="1348369"/>
                </a:cubicBezTo>
                <a:cubicBezTo>
                  <a:pt x="9416340" y="1379657"/>
                  <a:pt x="9411705" y="1408120"/>
                  <a:pt x="9406041" y="1411621"/>
                </a:cubicBezTo>
                <a:cubicBezTo>
                  <a:pt x="9400377" y="1415122"/>
                  <a:pt x="9382570" y="1405731"/>
                  <a:pt x="9366472" y="1390752"/>
                </a:cubicBezTo>
                <a:cubicBezTo>
                  <a:pt x="9346891" y="1372533"/>
                  <a:pt x="9339156" y="1369012"/>
                  <a:pt x="9343107" y="1380115"/>
                </a:cubicBezTo>
                <a:cubicBezTo>
                  <a:pt x="9346355" y="1389244"/>
                  <a:pt x="9343491" y="1401871"/>
                  <a:pt x="9336742" y="1408175"/>
                </a:cubicBezTo>
                <a:cubicBezTo>
                  <a:pt x="9326766" y="1417496"/>
                  <a:pt x="9327222" y="1422849"/>
                  <a:pt x="9339186" y="1436821"/>
                </a:cubicBezTo>
                <a:cubicBezTo>
                  <a:pt x="9357060" y="1457696"/>
                  <a:pt x="9386351" y="1459248"/>
                  <a:pt x="9393846" y="1439718"/>
                </a:cubicBezTo>
                <a:cubicBezTo>
                  <a:pt x="9399623" y="1424660"/>
                  <a:pt x="9425865" y="1419628"/>
                  <a:pt x="9425865" y="1433577"/>
                </a:cubicBezTo>
                <a:cubicBezTo>
                  <a:pt x="9425865" y="1438058"/>
                  <a:pt x="9439795" y="1445702"/>
                  <a:pt x="9456821" y="1450564"/>
                </a:cubicBezTo>
                <a:cubicBezTo>
                  <a:pt x="9477608" y="1456499"/>
                  <a:pt x="9488748" y="1466112"/>
                  <a:pt x="9490731" y="1479825"/>
                </a:cubicBezTo>
                <a:cubicBezTo>
                  <a:pt x="9492355" y="1491057"/>
                  <a:pt x="9499856" y="1505369"/>
                  <a:pt x="9507399" y="1511630"/>
                </a:cubicBezTo>
                <a:cubicBezTo>
                  <a:pt x="9514943" y="1517890"/>
                  <a:pt x="9521115" y="1530754"/>
                  <a:pt x="9521115" y="1540216"/>
                </a:cubicBezTo>
                <a:cubicBezTo>
                  <a:pt x="9521115" y="1549678"/>
                  <a:pt x="9527235" y="1563539"/>
                  <a:pt x="9534713" y="1571018"/>
                </a:cubicBezTo>
                <a:cubicBezTo>
                  <a:pt x="9552043" y="1588348"/>
                  <a:pt x="9565177" y="1654030"/>
                  <a:pt x="9551312" y="1654030"/>
                </a:cubicBezTo>
                <a:cubicBezTo>
                  <a:pt x="9545800" y="1654030"/>
                  <a:pt x="9538546" y="1649591"/>
                  <a:pt x="9535192" y="1644165"/>
                </a:cubicBezTo>
                <a:cubicBezTo>
                  <a:pt x="9531839" y="1638739"/>
                  <a:pt x="9513369" y="1634978"/>
                  <a:pt x="9494149" y="1635808"/>
                </a:cubicBezTo>
                <a:cubicBezTo>
                  <a:pt x="9474929" y="1636638"/>
                  <a:pt x="9424997" y="1633968"/>
                  <a:pt x="9383191" y="1629874"/>
                </a:cubicBezTo>
                <a:cubicBezTo>
                  <a:pt x="9311130" y="1622817"/>
                  <a:pt x="9308036" y="1623287"/>
                  <a:pt x="9323660" y="1638910"/>
                </a:cubicBezTo>
                <a:cubicBezTo>
                  <a:pt x="9332724" y="1647975"/>
                  <a:pt x="9340140" y="1660105"/>
                  <a:pt x="9340140" y="1665867"/>
                </a:cubicBezTo>
                <a:cubicBezTo>
                  <a:pt x="9340140" y="1671628"/>
                  <a:pt x="9347257" y="1684207"/>
                  <a:pt x="9355957" y="1693820"/>
                </a:cubicBezTo>
                <a:cubicBezTo>
                  <a:pt x="9376957" y="1717025"/>
                  <a:pt x="9369457" y="1722320"/>
                  <a:pt x="9331149" y="1711333"/>
                </a:cubicBezTo>
                <a:cubicBezTo>
                  <a:pt x="9311052" y="1705569"/>
                  <a:pt x="9293363" y="1705629"/>
                  <a:pt x="9282400" y="1711496"/>
                </a:cubicBezTo>
                <a:cubicBezTo>
                  <a:pt x="9253122" y="1727165"/>
                  <a:pt x="9247530" y="1722209"/>
                  <a:pt x="9241743" y="1675461"/>
                </a:cubicBezTo>
                <a:close/>
                <a:moveTo>
                  <a:pt x="9011934" y="1607063"/>
                </a:moveTo>
                <a:cubicBezTo>
                  <a:pt x="9004890" y="1595666"/>
                  <a:pt x="9022809" y="1584372"/>
                  <a:pt x="9035496" y="1592213"/>
                </a:cubicBezTo>
                <a:cubicBezTo>
                  <a:pt x="9046148" y="1598797"/>
                  <a:pt x="9039155" y="1615930"/>
                  <a:pt x="9025815" y="1615930"/>
                </a:cubicBezTo>
                <a:cubicBezTo>
                  <a:pt x="9021195" y="1615930"/>
                  <a:pt x="9014949" y="1611940"/>
                  <a:pt x="9011934" y="1607063"/>
                </a:cubicBezTo>
                <a:close/>
                <a:moveTo>
                  <a:pt x="9076962" y="1403999"/>
                </a:moveTo>
                <a:cubicBezTo>
                  <a:pt x="9080120" y="1392212"/>
                  <a:pt x="9082764" y="1375067"/>
                  <a:pt x="9082835" y="1365899"/>
                </a:cubicBezTo>
                <a:cubicBezTo>
                  <a:pt x="9083033" y="1340535"/>
                  <a:pt x="9110369" y="1346012"/>
                  <a:pt x="9117083" y="1372761"/>
                </a:cubicBezTo>
                <a:cubicBezTo>
                  <a:pt x="9120868" y="1387843"/>
                  <a:pt x="9117757" y="1401523"/>
                  <a:pt x="9108420" y="1410861"/>
                </a:cubicBezTo>
                <a:cubicBezTo>
                  <a:pt x="9086586" y="1432694"/>
                  <a:pt x="9070228" y="1429126"/>
                  <a:pt x="9076962" y="1403999"/>
                </a:cubicBezTo>
                <a:close/>
                <a:moveTo>
                  <a:pt x="9161456" y="1211327"/>
                </a:moveTo>
                <a:cubicBezTo>
                  <a:pt x="9164729" y="1194205"/>
                  <a:pt x="9161111" y="1186183"/>
                  <a:pt x="9148279" y="1182111"/>
                </a:cubicBezTo>
                <a:cubicBezTo>
                  <a:pt x="9138550" y="1179023"/>
                  <a:pt x="9130590" y="1168213"/>
                  <a:pt x="9130590" y="1158088"/>
                </a:cubicBezTo>
                <a:cubicBezTo>
                  <a:pt x="9130590" y="1117412"/>
                  <a:pt x="9177093" y="1153958"/>
                  <a:pt x="9184658" y="1200579"/>
                </a:cubicBezTo>
                <a:cubicBezTo>
                  <a:pt x="9189279" y="1229052"/>
                  <a:pt x="9187385" y="1234930"/>
                  <a:pt x="9173588" y="1234930"/>
                </a:cubicBezTo>
                <a:cubicBezTo>
                  <a:pt x="9161010" y="1234930"/>
                  <a:pt x="9158046" y="1229164"/>
                  <a:pt x="9161456" y="1211327"/>
                </a:cubicBezTo>
                <a:close/>
                <a:moveTo>
                  <a:pt x="8798934" y="1165874"/>
                </a:moveTo>
                <a:cubicBezTo>
                  <a:pt x="8800608" y="1154087"/>
                  <a:pt x="8808407" y="1144443"/>
                  <a:pt x="8816265" y="1144443"/>
                </a:cubicBezTo>
                <a:cubicBezTo>
                  <a:pt x="8824123" y="1144443"/>
                  <a:pt x="8831922" y="1154087"/>
                  <a:pt x="8833596" y="1165874"/>
                </a:cubicBezTo>
                <a:cubicBezTo>
                  <a:pt x="8835939" y="1182368"/>
                  <a:pt x="8831946" y="1187305"/>
                  <a:pt x="8816265" y="1187305"/>
                </a:cubicBezTo>
                <a:cubicBezTo>
                  <a:pt x="8800584" y="1187305"/>
                  <a:pt x="8796591" y="1182368"/>
                  <a:pt x="8798934" y="1165874"/>
                </a:cubicBezTo>
                <a:close/>
                <a:moveTo>
                  <a:pt x="9299266" y="1169973"/>
                </a:moveTo>
                <a:cubicBezTo>
                  <a:pt x="9284922" y="1161269"/>
                  <a:pt x="9275257" y="1148750"/>
                  <a:pt x="9277789" y="1142151"/>
                </a:cubicBezTo>
                <a:cubicBezTo>
                  <a:pt x="9280321" y="1135553"/>
                  <a:pt x="9278240" y="1130155"/>
                  <a:pt x="9273166" y="1130155"/>
                </a:cubicBezTo>
                <a:cubicBezTo>
                  <a:pt x="9268092" y="1130155"/>
                  <a:pt x="9263940" y="1119305"/>
                  <a:pt x="9263940" y="1106044"/>
                </a:cubicBezTo>
                <a:cubicBezTo>
                  <a:pt x="9263940" y="1091671"/>
                  <a:pt x="9257207" y="1079556"/>
                  <a:pt x="9247271" y="1076049"/>
                </a:cubicBezTo>
                <a:cubicBezTo>
                  <a:pt x="9220056" y="1066444"/>
                  <a:pt x="9187740" y="1032867"/>
                  <a:pt x="9187740" y="1014195"/>
                </a:cubicBezTo>
                <a:cubicBezTo>
                  <a:pt x="9187740" y="1004630"/>
                  <a:pt x="9191562" y="996805"/>
                  <a:pt x="9196232" y="996805"/>
                </a:cubicBezTo>
                <a:cubicBezTo>
                  <a:pt x="9200904" y="996805"/>
                  <a:pt x="9207414" y="986089"/>
                  <a:pt x="9210701" y="972993"/>
                </a:cubicBezTo>
                <a:cubicBezTo>
                  <a:pt x="9213989" y="959896"/>
                  <a:pt x="9222069" y="949180"/>
                  <a:pt x="9228658" y="949180"/>
                </a:cubicBezTo>
                <a:cubicBezTo>
                  <a:pt x="9243427" y="949180"/>
                  <a:pt x="9368715" y="1074161"/>
                  <a:pt x="9368715" y="1088894"/>
                </a:cubicBezTo>
                <a:cubicBezTo>
                  <a:pt x="9368715" y="1094750"/>
                  <a:pt x="9362286" y="1102009"/>
                  <a:pt x="9354427" y="1105025"/>
                </a:cubicBezTo>
                <a:cubicBezTo>
                  <a:pt x="9345523" y="1108441"/>
                  <a:pt x="9340140" y="1122969"/>
                  <a:pt x="9340140" y="1143581"/>
                </a:cubicBezTo>
                <a:cubicBezTo>
                  <a:pt x="9340140" y="1184886"/>
                  <a:pt x="9332245" y="1189983"/>
                  <a:pt x="9299266" y="1169973"/>
                </a:cubicBezTo>
                <a:close/>
                <a:moveTo>
                  <a:pt x="8797215" y="1096818"/>
                </a:moveTo>
                <a:cubicBezTo>
                  <a:pt x="8797215" y="1088959"/>
                  <a:pt x="8801501" y="1082530"/>
                  <a:pt x="8806740" y="1082530"/>
                </a:cubicBezTo>
                <a:cubicBezTo>
                  <a:pt x="8819724" y="1082530"/>
                  <a:pt x="8818789" y="1038688"/>
                  <a:pt x="8805347" y="1017163"/>
                </a:cubicBezTo>
                <a:cubicBezTo>
                  <a:pt x="8793341" y="997939"/>
                  <a:pt x="8802044" y="945153"/>
                  <a:pt x="8815816" y="953665"/>
                </a:cubicBezTo>
                <a:cubicBezTo>
                  <a:pt x="8820501" y="956560"/>
                  <a:pt x="8833306" y="946328"/>
                  <a:pt x="8844272" y="930928"/>
                </a:cubicBezTo>
                <a:cubicBezTo>
                  <a:pt x="8855238" y="915527"/>
                  <a:pt x="8879467" y="897892"/>
                  <a:pt x="8898114" y="891737"/>
                </a:cubicBezTo>
                <a:cubicBezTo>
                  <a:pt x="8928288" y="881779"/>
                  <a:pt x="8934362" y="882752"/>
                  <a:pt x="8953336" y="900577"/>
                </a:cubicBezTo>
                <a:cubicBezTo>
                  <a:pt x="8965062" y="911592"/>
                  <a:pt x="8985815" y="920605"/>
                  <a:pt x="8999456" y="920605"/>
                </a:cubicBezTo>
                <a:cubicBezTo>
                  <a:pt x="9038913" y="920605"/>
                  <a:pt x="9054390" y="930443"/>
                  <a:pt x="9054390" y="955524"/>
                </a:cubicBezTo>
                <a:cubicBezTo>
                  <a:pt x="9054390" y="968935"/>
                  <a:pt x="9050264" y="976329"/>
                  <a:pt x="9044699" y="972890"/>
                </a:cubicBezTo>
                <a:cubicBezTo>
                  <a:pt x="9039369" y="969596"/>
                  <a:pt x="9011321" y="969860"/>
                  <a:pt x="8982370" y="973478"/>
                </a:cubicBezTo>
                <a:cubicBezTo>
                  <a:pt x="8922101" y="981008"/>
                  <a:pt x="8876451" y="1017342"/>
                  <a:pt x="8866832" y="1065439"/>
                </a:cubicBezTo>
                <a:cubicBezTo>
                  <a:pt x="8859521" y="1101992"/>
                  <a:pt x="8797215" y="1130076"/>
                  <a:pt x="8797215" y="1096818"/>
                </a:cubicBezTo>
                <a:close/>
                <a:moveTo>
                  <a:pt x="8282865" y="1039538"/>
                </a:moveTo>
                <a:cubicBezTo>
                  <a:pt x="8282865" y="1031609"/>
                  <a:pt x="8278892" y="1017679"/>
                  <a:pt x="8274035" y="1008582"/>
                </a:cubicBezTo>
                <a:cubicBezTo>
                  <a:pt x="8269179" y="999485"/>
                  <a:pt x="8262860" y="984477"/>
                  <a:pt x="8259992" y="975231"/>
                </a:cubicBezTo>
                <a:cubicBezTo>
                  <a:pt x="8257125" y="965984"/>
                  <a:pt x="8244610" y="954553"/>
                  <a:pt x="8232183" y="949828"/>
                </a:cubicBezTo>
                <a:cubicBezTo>
                  <a:pt x="8219755" y="945103"/>
                  <a:pt x="8201866" y="924808"/>
                  <a:pt x="8192430" y="904727"/>
                </a:cubicBezTo>
                <a:cubicBezTo>
                  <a:pt x="8182994" y="884647"/>
                  <a:pt x="8170997" y="865435"/>
                  <a:pt x="8165769" y="862035"/>
                </a:cubicBezTo>
                <a:cubicBezTo>
                  <a:pt x="8152350" y="853307"/>
                  <a:pt x="8165044" y="825355"/>
                  <a:pt x="8182426" y="825355"/>
                </a:cubicBezTo>
                <a:cubicBezTo>
                  <a:pt x="8199196" y="825355"/>
                  <a:pt x="8263176" y="891080"/>
                  <a:pt x="8263557" y="908699"/>
                </a:cubicBezTo>
                <a:cubicBezTo>
                  <a:pt x="8263699" y="915247"/>
                  <a:pt x="8267907" y="920605"/>
                  <a:pt x="8272909" y="920605"/>
                </a:cubicBezTo>
                <a:cubicBezTo>
                  <a:pt x="8281421" y="920605"/>
                  <a:pt x="8298555" y="983493"/>
                  <a:pt x="8294319" y="999186"/>
                </a:cubicBezTo>
                <a:cubicBezTo>
                  <a:pt x="8293258" y="1003115"/>
                  <a:pt x="8296676" y="1006330"/>
                  <a:pt x="8301915" y="1006330"/>
                </a:cubicBezTo>
                <a:cubicBezTo>
                  <a:pt x="8307154" y="1006330"/>
                  <a:pt x="8311440" y="1017046"/>
                  <a:pt x="8311440" y="1030143"/>
                </a:cubicBezTo>
                <a:cubicBezTo>
                  <a:pt x="8311440" y="1044959"/>
                  <a:pt x="8306043" y="1053955"/>
                  <a:pt x="8297153" y="1053955"/>
                </a:cubicBezTo>
                <a:cubicBezTo>
                  <a:pt x="8289295" y="1053955"/>
                  <a:pt x="8282865" y="1047467"/>
                  <a:pt x="8282865" y="1039538"/>
                </a:cubicBezTo>
                <a:close/>
                <a:moveTo>
                  <a:pt x="3351098" y="995019"/>
                </a:moveTo>
                <a:cubicBezTo>
                  <a:pt x="3356985" y="977358"/>
                  <a:pt x="3377490" y="974428"/>
                  <a:pt x="3377490" y="991249"/>
                </a:cubicBezTo>
                <a:cubicBezTo>
                  <a:pt x="3377490" y="999543"/>
                  <a:pt x="3370704" y="1006330"/>
                  <a:pt x="3362409" y="1006330"/>
                </a:cubicBezTo>
                <a:cubicBezTo>
                  <a:pt x="3354114" y="1006330"/>
                  <a:pt x="3349024" y="1001240"/>
                  <a:pt x="3351098" y="995019"/>
                </a:cubicBezTo>
                <a:close/>
                <a:moveTo>
                  <a:pt x="4583990" y="961880"/>
                </a:moveTo>
                <a:cubicBezTo>
                  <a:pt x="4580498" y="958388"/>
                  <a:pt x="4577640" y="947383"/>
                  <a:pt x="4577640" y="937426"/>
                </a:cubicBezTo>
                <a:cubicBezTo>
                  <a:pt x="4577640" y="923082"/>
                  <a:pt x="4582092" y="920666"/>
                  <a:pt x="4599072" y="925796"/>
                </a:cubicBezTo>
                <a:cubicBezTo>
                  <a:pt x="4627665" y="934435"/>
                  <a:pt x="4638317" y="945293"/>
                  <a:pt x="4630541" y="957875"/>
                </a:cubicBezTo>
                <a:cubicBezTo>
                  <a:pt x="4623474" y="969309"/>
                  <a:pt x="4593959" y="971848"/>
                  <a:pt x="4583990" y="961880"/>
                </a:cubicBezTo>
                <a:close/>
                <a:moveTo>
                  <a:pt x="8730540" y="934893"/>
                </a:moveTo>
                <a:cubicBezTo>
                  <a:pt x="8730540" y="926161"/>
                  <a:pt x="8735148" y="920553"/>
                  <a:pt x="8740779" y="922431"/>
                </a:cubicBezTo>
                <a:cubicBezTo>
                  <a:pt x="8746411" y="924308"/>
                  <a:pt x="8751019" y="929916"/>
                  <a:pt x="8751019" y="934893"/>
                </a:cubicBezTo>
                <a:cubicBezTo>
                  <a:pt x="8751019" y="939869"/>
                  <a:pt x="8746411" y="945477"/>
                  <a:pt x="8740779" y="947354"/>
                </a:cubicBezTo>
                <a:cubicBezTo>
                  <a:pt x="8735148" y="949232"/>
                  <a:pt x="8730540" y="943624"/>
                  <a:pt x="8730540" y="934893"/>
                </a:cubicBezTo>
                <a:close/>
                <a:moveTo>
                  <a:pt x="8275721" y="744432"/>
                </a:moveTo>
                <a:cubicBezTo>
                  <a:pt x="8269173" y="736994"/>
                  <a:pt x="8263815" y="726967"/>
                  <a:pt x="8263815" y="722148"/>
                </a:cubicBezTo>
                <a:cubicBezTo>
                  <a:pt x="8263815" y="717330"/>
                  <a:pt x="8257641" y="708263"/>
                  <a:pt x="8250094" y="702000"/>
                </a:cubicBezTo>
                <a:cubicBezTo>
                  <a:pt x="8234273" y="688869"/>
                  <a:pt x="8240632" y="663430"/>
                  <a:pt x="8259737" y="663430"/>
                </a:cubicBezTo>
                <a:cubicBezTo>
                  <a:pt x="8266850" y="663430"/>
                  <a:pt x="8277780" y="673074"/>
                  <a:pt x="8284025" y="684861"/>
                </a:cubicBezTo>
                <a:cubicBezTo>
                  <a:pt x="8290271" y="696648"/>
                  <a:pt x="8303674" y="713566"/>
                  <a:pt x="8313810" y="722456"/>
                </a:cubicBezTo>
                <a:cubicBezTo>
                  <a:pt x="8323946" y="731346"/>
                  <a:pt x="8329450" y="743133"/>
                  <a:pt x="8326040" y="748649"/>
                </a:cubicBezTo>
                <a:cubicBezTo>
                  <a:pt x="8317309" y="762777"/>
                  <a:pt x="8289846" y="760475"/>
                  <a:pt x="8275721" y="744432"/>
                </a:cubicBezTo>
                <a:close/>
                <a:moveTo>
                  <a:pt x="5255598" y="618976"/>
                </a:moveTo>
                <a:cubicBezTo>
                  <a:pt x="5260233" y="595080"/>
                  <a:pt x="5282490" y="591798"/>
                  <a:pt x="5282490" y="615011"/>
                </a:cubicBezTo>
                <a:cubicBezTo>
                  <a:pt x="5282490" y="626711"/>
                  <a:pt x="5276340" y="634855"/>
                  <a:pt x="5267504" y="634855"/>
                </a:cubicBezTo>
                <a:cubicBezTo>
                  <a:pt x="5258635" y="634855"/>
                  <a:pt x="5253775" y="628374"/>
                  <a:pt x="5255598" y="618976"/>
                </a:cubicBezTo>
                <a:close/>
                <a:moveTo>
                  <a:pt x="8145858" y="503886"/>
                </a:moveTo>
                <a:cubicBezTo>
                  <a:pt x="8142624" y="494718"/>
                  <a:pt x="8137480" y="481860"/>
                  <a:pt x="8134428" y="475311"/>
                </a:cubicBezTo>
                <a:cubicBezTo>
                  <a:pt x="8131235" y="468462"/>
                  <a:pt x="8135284" y="463405"/>
                  <a:pt x="8143959" y="463405"/>
                </a:cubicBezTo>
                <a:cubicBezTo>
                  <a:pt x="8152254" y="463405"/>
                  <a:pt x="8159040" y="469477"/>
                  <a:pt x="8159040" y="476899"/>
                </a:cubicBezTo>
                <a:cubicBezTo>
                  <a:pt x="8159040" y="484320"/>
                  <a:pt x="8164086" y="492074"/>
                  <a:pt x="8170252" y="494130"/>
                </a:cubicBezTo>
                <a:cubicBezTo>
                  <a:pt x="8176418" y="496185"/>
                  <a:pt x="8178308" y="502972"/>
                  <a:pt x="8174452" y="509211"/>
                </a:cubicBezTo>
                <a:cubicBezTo>
                  <a:pt x="8164438" y="525414"/>
                  <a:pt x="8152679" y="523225"/>
                  <a:pt x="8145858" y="503886"/>
                </a:cubicBezTo>
                <a:close/>
                <a:moveTo>
                  <a:pt x="5387265" y="377587"/>
                </a:moveTo>
                <a:cubicBezTo>
                  <a:pt x="5387265" y="367058"/>
                  <a:pt x="5378693" y="351104"/>
                  <a:pt x="5368215" y="342132"/>
                </a:cubicBezTo>
                <a:cubicBezTo>
                  <a:pt x="5357738" y="333161"/>
                  <a:pt x="5349165" y="318201"/>
                  <a:pt x="5349165" y="308888"/>
                </a:cubicBezTo>
                <a:cubicBezTo>
                  <a:pt x="5349165" y="290201"/>
                  <a:pt x="5372821" y="285814"/>
                  <a:pt x="5383182" y="302579"/>
                </a:cubicBezTo>
                <a:cubicBezTo>
                  <a:pt x="5387134" y="308973"/>
                  <a:pt x="5405977" y="311373"/>
                  <a:pt x="5430514" y="308608"/>
                </a:cubicBezTo>
                <a:cubicBezTo>
                  <a:pt x="5467092" y="304485"/>
                  <a:pt x="5473405" y="306886"/>
                  <a:pt x="5491953" y="331975"/>
                </a:cubicBezTo>
                <a:cubicBezTo>
                  <a:pt x="5503324" y="347354"/>
                  <a:pt x="5510273" y="366072"/>
                  <a:pt x="5507395" y="373571"/>
                </a:cubicBezTo>
                <a:cubicBezTo>
                  <a:pt x="5499823" y="393303"/>
                  <a:pt x="5488409" y="390334"/>
                  <a:pt x="5477630" y="365829"/>
                </a:cubicBezTo>
                <a:cubicBezTo>
                  <a:pt x="5462710" y="331910"/>
                  <a:pt x="5435770" y="332798"/>
                  <a:pt x="5428842" y="367438"/>
                </a:cubicBezTo>
                <a:cubicBezTo>
                  <a:pt x="5421995" y="401673"/>
                  <a:pt x="5387265" y="410150"/>
                  <a:pt x="5387265" y="377587"/>
                </a:cubicBezTo>
                <a:close/>
                <a:moveTo>
                  <a:pt x="5227523" y="356844"/>
                </a:moveTo>
                <a:cubicBezTo>
                  <a:pt x="5233410" y="339183"/>
                  <a:pt x="5253915" y="336253"/>
                  <a:pt x="5253915" y="353074"/>
                </a:cubicBezTo>
                <a:cubicBezTo>
                  <a:pt x="5253915" y="361368"/>
                  <a:pt x="5247129" y="368155"/>
                  <a:pt x="5238834" y="368155"/>
                </a:cubicBezTo>
                <a:cubicBezTo>
                  <a:pt x="5230539" y="368155"/>
                  <a:pt x="5225449" y="363065"/>
                  <a:pt x="5227523" y="356844"/>
                </a:cubicBezTo>
                <a:close/>
                <a:moveTo>
                  <a:pt x="7968540" y="349105"/>
                </a:moveTo>
                <a:cubicBezTo>
                  <a:pt x="7968540" y="338522"/>
                  <a:pt x="7974890" y="330055"/>
                  <a:pt x="7982828" y="330055"/>
                </a:cubicBezTo>
                <a:cubicBezTo>
                  <a:pt x="7990765" y="330055"/>
                  <a:pt x="7997115" y="338522"/>
                  <a:pt x="7997115" y="349105"/>
                </a:cubicBezTo>
                <a:cubicBezTo>
                  <a:pt x="7997115" y="359688"/>
                  <a:pt x="7990765" y="368155"/>
                  <a:pt x="7982828" y="368155"/>
                </a:cubicBezTo>
                <a:cubicBezTo>
                  <a:pt x="7974890" y="368155"/>
                  <a:pt x="7968540" y="359688"/>
                  <a:pt x="7968540" y="349105"/>
                </a:cubicBezTo>
                <a:close/>
                <a:moveTo>
                  <a:pt x="5738562" y="351486"/>
                </a:moveTo>
                <a:cubicBezTo>
                  <a:pt x="5737942" y="347557"/>
                  <a:pt x="5737942" y="341128"/>
                  <a:pt x="5738562" y="337199"/>
                </a:cubicBezTo>
                <a:cubicBezTo>
                  <a:pt x="5739182" y="333270"/>
                  <a:pt x="5735404" y="330055"/>
                  <a:pt x="5730165" y="330055"/>
                </a:cubicBezTo>
                <a:cubicBezTo>
                  <a:pt x="5714596" y="330055"/>
                  <a:pt x="5719922" y="298339"/>
                  <a:pt x="5739419" y="274957"/>
                </a:cubicBezTo>
                <a:cubicBezTo>
                  <a:pt x="5763718" y="245818"/>
                  <a:pt x="5806365" y="254270"/>
                  <a:pt x="5806365" y="288225"/>
                </a:cubicBezTo>
                <a:cubicBezTo>
                  <a:pt x="5806365" y="300754"/>
                  <a:pt x="5802161" y="311005"/>
                  <a:pt x="5797022" y="311005"/>
                </a:cubicBezTo>
                <a:cubicBezTo>
                  <a:pt x="5791883" y="311005"/>
                  <a:pt x="5784989" y="321721"/>
                  <a:pt x="5781701" y="334817"/>
                </a:cubicBezTo>
                <a:cubicBezTo>
                  <a:pt x="5776213" y="356686"/>
                  <a:pt x="5741501" y="370098"/>
                  <a:pt x="5738562" y="351486"/>
                </a:cubicBezTo>
                <a:close/>
                <a:moveTo>
                  <a:pt x="7028698" y="332746"/>
                </a:moveTo>
                <a:cubicBezTo>
                  <a:pt x="6985052" y="327276"/>
                  <a:pt x="6946280" y="285611"/>
                  <a:pt x="6953351" y="251780"/>
                </a:cubicBezTo>
                <a:cubicBezTo>
                  <a:pt x="6956398" y="237205"/>
                  <a:pt x="6961656" y="211492"/>
                  <a:pt x="6965037" y="194641"/>
                </a:cubicBezTo>
                <a:cubicBezTo>
                  <a:pt x="6976813" y="135936"/>
                  <a:pt x="7016040" y="126249"/>
                  <a:pt x="7016040" y="182045"/>
                </a:cubicBezTo>
                <a:cubicBezTo>
                  <a:pt x="7016040" y="199303"/>
                  <a:pt x="7022470" y="218758"/>
                  <a:pt x="7030328" y="225280"/>
                </a:cubicBezTo>
                <a:cubicBezTo>
                  <a:pt x="7038186" y="231802"/>
                  <a:pt x="7044615" y="247634"/>
                  <a:pt x="7044615" y="260464"/>
                </a:cubicBezTo>
                <a:cubicBezTo>
                  <a:pt x="7044615" y="273294"/>
                  <a:pt x="7051045" y="290220"/>
                  <a:pt x="7058903" y="298078"/>
                </a:cubicBezTo>
                <a:cubicBezTo>
                  <a:pt x="7073670" y="312846"/>
                  <a:pt x="7078656" y="340746"/>
                  <a:pt x="7066046" y="338056"/>
                </a:cubicBezTo>
                <a:cubicBezTo>
                  <a:pt x="7062117" y="337217"/>
                  <a:pt x="7045310" y="334828"/>
                  <a:pt x="7028698" y="332746"/>
                </a:cubicBezTo>
                <a:close/>
                <a:moveTo>
                  <a:pt x="5573003" y="301480"/>
                </a:moveTo>
                <a:cubicBezTo>
                  <a:pt x="5569765" y="296241"/>
                  <a:pt x="5558796" y="291955"/>
                  <a:pt x="5548628" y="291955"/>
                </a:cubicBezTo>
                <a:cubicBezTo>
                  <a:pt x="5538460" y="291955"/>
                  <a:pt x="5530140" y="286458"/>
                  <a:pt x="5530140" y="279739"/>
                </a:cubicBezTo>
                <a:cubicBezTo>
                  <a:pt x="5530140" y="263819"/>
                  <a:pt x="5614148" y="259622"/>
                  <a:pt x="5632241" y="274638"/>
                </a:cubicBezTo>
                <a:cubicBezTo>
                  <a:pt x="5643051" y="283609"/>
                  <a:pt x="5639946" y="287946"/>
                  <a:pt x="5615289" y="298313"/>
                </a:cubicBezTo>
                <a:cubicBezTo>
                  <a:pt x="5579164" y="313502"/>
                  <a:pt x="5580376" y="313411"/>
                  <a:pt x="5573003" y="301480"/>
                </a:cubicBezTo>
                <a:close/>
                <a:moveTo>
                  <a:pt x="5468228" y="282430"/>
                </a:moveTo>
                <a:cubicBezTo>
                  <a:pt x="5464990" y="277191"/>
                  <a:pt x="5469023" y="272905"/>
                  <a:pt x="5477190" y="272905"/>
                </a:cubicBezTo>
                <a:cubicBezTo>
                  <a:pt x="5485358" y="272905"/>
                  <a:pt x="5492040" y="277191"/>
                  <a:pt x="5492040" y="282430"/>
                </a:cubicBezTo>
                <a:cubicBezTo>
                  <a:pt x="5492040" y="287669"/>
                  <a:pt x="5488007" y="291955"/>
                  <a:pt x="5483077" y="291955"/>
                </a:cubicBezTo>
                <a:cubicBezTo>
                  <a:pt x="5478148" y="291955"/>
                  <a:pt x="5471466" y="287669"/>
                  <a:pt x="5468228" y="282430"/>
                </a:cubicBezTo>
                <a:close/>
                <a:moveTo>
                  <a:pt x="7168440" y="268936"/>
                </a:moveTo>
                <a:cubicBezTo>
                  <a:pt x="7168440" y="260642"/>
                  <a:pt x="7175227" y="253855"/>
                  <a:pt x="7183522" y="253855"/>
                </a:cubicBezTo>
                <a:cubicBezTo>
                  <a:pt x="7200342" y="253855"/>
                  <a:pt x="7197413" y="274360"/>
                  <a:pt x="7179751" y="280247"/>
                </a:cubicBezTo>
                <a:cubicBezTo>
                  <a:pt x="7173530" y="282321"/>
                  <a:pt x="7168440" y="277231"/>
                  <a:pt x="7168440" y="268936"/>
                </a:cubicBezTo>
                <a:close/>
                <a:moveTo>
                  <a:pt x="7818323" y="252069"/>
                </a:moveTo>
                <a:cubicBezTo>
                  <a:pt x="7824210" y="234408"/>
                  <a:pt x="7844715" y="231478"/>
                  <a:pt x="7844715" y="248299"/>
                </a:cubicBezTo>
                <a:cubicBezTo>
                  <a:pt x="7844715" y="256593"/>
                  <a:pt x="7837929" y="263380"/>
                  <a:pt x="7829634" y="263380"/>
                </a:cubicBezTo>
                <a:cubicBezTo>
                  <a:pt x="7821339" y="263380"/>
                  <a:pt x="7816249" y="258290"/>
                  <a:pt x="7818323" y="252069"/>
                </a:cubicBezTo>
                <a:close/>
                <a:moveTo>
                  <a:pt x="5314264" y="219877"/>
                </a:moveTo>
                <a:cubicBezTo>
                  <a:pt x="5307390" y="201963"/>
                  <a:pt x="5324246" y="182428"/>
                  <a:pt x="5338810" y="191430"/>
                </a:cubicBezTo>
                <a:cubicBezTo>
                  <a:pt x="5354511" y="201133"/>
                  <a:pt x="5351225" y="234805"/>
                  <a:pt x="5334579" y="234805"/>
                </a:cubicBezTo>
                <a:cubicBezTo>
                  <a:pt x="5326557" y="234805"/>
                  <a:pt x="5317415" y="228087"/>
                  <a:pt x="5314264" y="219877"/>
                </a:cubicBezTo>
                <a:close/>
                <a:moveTo>
                  <a:pt x="7485087" y="189844"/>
                </a:moveTo>
                <a:cubicBezTo>
                  <a:pt x="7478506" y="187484"/>
                  <a:pt x="7475545" y="181633"/>
                  <a:pt x="7478505" y="176841"/>
                </a:cubicBezTo>
                <a:cubicBezTo>
                  <a:pt x="7481467" y="172050"/>
                  <a:pt x="7479351" y="168130"/>
                  <a:pt x="7473802" y="168130"/>
                </a:cubicBezTo>
                <a:cubicBezTo>
                  <a:pt x="7468254" y="168130"/>
                  <a:pt x="7463715" y="159557"/>
                  <a:pt x="7463715" y="149080"/>
                </a:cubicBezTo>
                <a:cubicBezTo>
                  <a:pt x="7463715" y="138602"/>
                  <a:pt x="7459429" y="130030"/>
                  <a:pt x="7454190" y="130030"/>
                </a:cubicBezTo>
                <a:cubicBezTo>
                  <a:pt x="7448951" y="130030"/>
                  <a:pt x="7444665" y="123601"/>
                  <a:pt x="7444665" y="115742"/>
                </a:cubicBezTo>
                <a:cubicBezTo>
                  <a:pt x="7444665" y="107884"/>
                  <a:pt x="7451095" y="101455"/>
                  <a:pt x="7458953" y="101455"/>
                </a:cubicBezTo>
                <a:cubicBezTo>
                  <a:pt x="7466811" y="101455"/>
                  <a:pt x="7473240" y="107884"/>
                  <a:pt x="7473240" y="115742"/>
                </a:cubicBezTo>
                <a:cubicBezTo>
                  <a:pt x="7473240" y="123601"/>
                  <a:pt x="7476587" y="130030"/>
                  <a:pt x="7480677" y="130030"/>
                </a:cubicBezTo>
                <a:cubicBezTo>
                  <a:pt x="7490499" y="130030"/>
                  <a:pt x="7511478" y="186079"/>
                  <a:pt x="7503353" y="190616"/>
                </a:cubicBezTo>
                <a:cubicBezTo>
                  <a:pt x="7499888" y="192551"/>
                  <a:pt x="7491669" y="192203"/>
                  <a:pt x="7485087" y="189844"/>
                </a:cubicBezTo>
                <a:close/>
                <a:moveTo>
                  <a:pt x="6841745" y="171634"/>
                </a:moveTo>
                <a:cubicBezTo>
                  <a:pt x="6831522" y="161412"/>
                  <a:pt x="6833806" y="130030"/>
                  <a:pt x="6844772" y="130030"/>
                </a:cubicBezTo>
                <a:cubicBezTo>
                  <a:pt x="6850359" y="130030"/>
                  <a:pt x="6851952" y="119963"/>
                  <a:pt x="6848524" y="106306"/>
                </a:cubicBezTo>
                <a:cubicBezTo>
                  <a:pt x="6844011" y="88324"/>
                  <a:pt x="6846849" y="81240"/>
                  <a:pt x="6860249" y="77036"/>
                </a:cubicBezTo>
                <a:cubicBezTo>
                  <a:pt x="6869972" y="73985"/>
                  <a:pt x="6885371" y="67516"/>
                  <a:pt x="6894467" y="62660"/>
                </a:cubicBezTo>
                <a:cubicBezTo>
                  <a:pt x="6903564" y="57803"/>
                  <a:pt x="6917494" y="53830"/>
                  <a:pt x="6925423" y="53830"/>
                </a:cubicBezTo>
                <a:cubicBezTo>
                  <a:pt x="6933490" y="53830"/>
                  <a:pt x="6939840" y="45439"/>
                  <a:pt x="6939840" y="34780"/>
                </a:cubicBezTo>
                <a:cubicBezTo>
                  <a:pt x="6939840" y="19659"/>
                  <a:pt x="6946225" y="15708"/>
                  <a:pt x="6970796" y="15625"/>
                </a:cubicBezTo>
                <a:cubicBezTo>
                  <a:pt x="6987823" y="15567"/>
                  <a:pt x="7017123" y="12978"/>
                  <a:pt x="7035910" y="9870"/>
                </a:cubicBezTo>
                <a:cubicBezTo>
                  <a:pt x="7063718" y="5270"/>
                  <a:pt x="7074782" y="8590"/>
                  <a:pt x="7095441" y="27736"/>
                </a:cubicBezTo>
                <a:cubicBezTo>
                  <a:pt x="7109397" y="40670"/>
                  <a:pt x="7120815" y="54120"/>
                  <a:pt x="7120815" y="57624"/>
                </a:cubicBezTo>
                <a:cubicBezTo>
                  <a:pt x="7120815" y="61129"/>
                  <a:pt x="7108460" y="76075"/>
                  <a:pt x="7093359" y="90837"/>
                </a:cubicBezTo>
                <a:cubicBezTo>
                  <a:pt x="7059754" y="123686"/>
                  <a:pt x="7008639" y="136461"/>
                  <a:pt x="6993296" y="115846"/>
                </a:cubicBezTo>
                <a:cubicBezTo>
                  <a:pt x="6982741" y="101664"/>
                  <a:pt x="6898088" y="92407"/>
                  <a:pt x="6886345" y="104151"/>
                </a:cubicBezTo>
                <a:cubicBezTo>
                  <a:pt x="6883162" y="107334"/>
                  <a:pt x="6879451" y="124103"/>
                  <a:pt x="6878098" y="141415"/>
                </a:cubicBezTo>
                <a:cubicBezTo>
                  <a:pt x="6875770" y="171219"/>
                  <a:pt x="6856963" y="186852"/>
                  <a:pt x="6841745" y="171634"/>
                </a:cubicBezTo>
                <a:close/>
                <a:moveTo>
                  <a:pt x="7287503" y="158605"/>
                </a:moveTo>
                <a:cubicBezTo>
                  <a:pt x="7284265" y="153366"/>
                  <a:pt x="7271678" y="149080"/>
                  <a:pt x="7259532" y="149080"/>
                </a:cubicBezTo>
                <a:cubicBezTo>
                  <a:pt x="7247386" y="149080"/>
                  <a:pt x="7232112" y="142651"/>
                  <a:pt x="7225590" y="134792"/>
                </a:cubicBezTo>
                <a:cubicBezTo>
                  <a:pt x="7219068" y="126934"/>
                  <a:pt x="7205685" y="120505"/>
                  <a:pt x="7195849" y="120505"/>
                </a:cubicBezTo>
                <a:cubicBezTo>
                  <a:pt x="7186013" y="120505"/>
                  <a:pt x="7177965" y="117235"/>
                  <a:pt x="7177965" y="113239"/>
                </a:cubicBezTo>
                <a:cubicBezTo>
                  <a:pt x="7177965" y="109242"/>
                  <a:pt x="7168321" y="101741"/>
                  <a:pt x="7156534" y="96570"/>
                </a:cubicBezTo>
                <a:cubicBezTo>
                  <a:pt x="7117792" y="79573"/>
                  <a:pt x="7130863" y="59388"/>
                  <a:pt x="7187490" y="48764"/>
                </a:cubicBezTo>
                <a:cubicBezTo>
                  <a:pt x="7216303" y="43359"/>
                  <a:pt x="7256475" y="31572"/>
                  <a:pt x="7276760" y="22571"/>
                </a:cubicBezTo>
                <a:cubicBezTo>
                  <a:pt x="7336647" y="-4003"/>
                  <a:pt x="7338706" y="-2158"/>
                  <a:pt x="7336117" y="75768"/>
                </a:cubicBezTo>
                <a:cubicBezTo>
                  <a:pt x="7334846" y="114028"/>
                  <a:pt x="7330636" y="150461"/>
                  <a:pt x="7326761" y="156731"/>
                </a:cubicBezTo>
                <a:cubicBezTo>
                  <a:pt x="7318197" y="170588"/>
                  <a:pt x="7295576" y="171668"/>
                  <a:pt x="7287503" y="158605"/>
                </a:cubicBezTo>
                <a:close/>
                <a:moveTo>
                  <a:pt x="6812027" y="85749"/>
                </a:moveTo>
                <a:cubicBezTo>
                  <a:pt x="6803948" y="64698"/>
                  <a:pt x="6810712" y="59775"/>
                  <a:pt x="6824645" y="76564"/>
                </a:cubicBezTo>
                <a:cubicBezTo>
                  <a:pt x="6831409" y="84714"/>
                  <a:pt x="6832361" y="92477"/>
                  <a:pt x="6827001" y="95790"/>
                </a:cubicBezTo>
                <a:cubicBezTo>
                  <a:pt x="6822057" y="98845"/>
                  <a:pt x="6815318" y="94327"/>
                  <a:pt x="6812027" y="85749"/>
                </a:cubicBezTo>
                <a:close/>
              </a:path>
            </a:pathLst>
          </a:custGeom>
          <a:ln w="8025" cap="flat">
            <a:noFill/>
            <a:prstDash val="solid"/>
            <a:miter/>
          </a:ln>
          <a:effectLst>
            <a:outerShdw blurRad="762000" dist="254000" dir="18000000" algn="tl" rotWithShape="0">
              <a:schemeClr val="tx1">
                <a:alpha val="0"/>
              </a:scheme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 useBgFill="1">
        <p:nvSpPr>
          <p:cNvPr id="4" name="Graphic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878A77BA-54C7-41DE-B9F2-15E4E96F0C3C}"/>
              </a:ext>
            </a:extLst>
          </p:cNvPr>
          <p:cNvSpPr/>
          <p:nvPr/>
        </p:nvSpPr>
        <p:spPr>
          <a:xfrm rot="8747047">
            <a:off x="86626" y="1663388"/>
            <a:ext cx="6551017" cy="1791263"/>
          </a:xfrm>
          <a:custGeom>
            <a:avLst/>
            <a:gdLst>
              <a:gd name="connsiteX0" fmla="*/ 2739315 w 9915525"/>
              <a:gd name="connsiteY0" fmla="*/ 6807055 h 6819900"/>
              <a:gd name="connsiteX1" fmla="*/ 2753603 w 9915525"/>
              <a:gd name="connsiteY1" fmla="*/ 6797530 h 6819900"/>
              <a:gd name="connsiteX2" fmla="*/ 2767890 w 9915525"/>
              <a:gd name="connsiteY2" fmla="*/ 6807055 h 6819900"/>
              <a:gd name="connsiteX3" fmla="*/ 2753603 w 9915525"/>
              <a:gd name="connsiteY3" fmla="*/ 6816580 h 6819900"/>
              <a:gd name="connsiteX4" fmla="*/ 2739315 w 9915525"/>
              <a:gd name="connsiteY4" fmla="*/ 6807055 h 6819900"/>
              <a:gd name="connsiteX5" fmla="*/ 2574310 w 9915525"/>
              <a:gd name="connsiteY5" fmla="*/ 6666561 h 6819900"/>
              <a:gd name="connsiteX6" fmla="*/ 2563466 w 9915525"/>
              <a:gd name="connsiteY6" fmla="*/ 6628461 h 6819900"/>
              <a:gd name="connsiteX7" fmla="*/ 2550224 w 9915525"/>
              <a:gd name="connsiteY7" fmla="*/ 6597505 h 6819900"/>
              <a:gd name="connsiteX8" fmla="*/ 2525816 w 9915525"/>
              <a:gd name="connsiteY8" fmla="*/ 6564441 h 6819900"/>
              <a:gd name="connsiteX9" fmla="*/ 2499838 w 9915525"/>
              <a:gd name="connsiteY9" fmla="*/ 6536429 h 6819900"/>
              <a:gd name="connsiteX10" fmla="*/ 2491665 w 9915525"/>
              <a:gd name="connsiteY10" fmla="*/ 6531970 h 6819900"/>
              <a:gd name="connsiteX11" fmla="*/ 2451184 w 9915525"/>
              <a:gd name="connsiteY11" fmla="*/ 6524264 h 6819900"/>
              <a:gd name="connsiteX12" fmla="*/ 2410703 w 9915525"/>
              <a:gd name="connsiteY12" fmla="*/ 6511780 h 6819900"/>
              <a:gd name="connsiteX13" fmla="*/ 2435926 w 9915525"/>
              <a:gd name="connsiteY13" fmla="*/ 6494572 h 6819900"/>
              <a:gd name="connsiteX14" fmla="*/ 2457344 w 9915525"/>
              <a:gd name="connsiteY14" fmla="*/ 6444289 h 6819900"/>
              <a:gd name="connsiteX15" fmla="*/ 2444040 w 9915525"/>
              <a:gd name="connsiteY15" fmla="*/ 6420126 h 6819900"/>
              <a:gd name="connsiteX16" fmla="*/ 2434515 w 9915525"/>
              <a:gd name="connsiteY16" fmla="*/ 6407005 h 6819900"/>
              <a:gd name="connsiteX17" fmla="*/ 2424990 w 9915525"/>
              <a:gd name="connsiteY17" fmla="*/ 6393737 h 6819900"/>
              <a:gd name="connsiteX18" fmla="*/ 2410208 w 9915525"/>
              <a:gd name="connsiteY18" fmla="*/ 6374796 h 6819900"/>
              <a:gd name="connsiteX19" fmla="*/ 2402172 w 9915525"/>
              <a:gd name="connsiteY19" fmla="*/ 6380040 h 6819900"/>
              <a:gd name="connsiteX20" fmla="*/ 2387438 w 9915525"/>
              <a:gd name="connsiteY20" fmla="*/ 6385338 h 6819900"/>
              <a:gd name="connsiteX21" fmla="*/ 2372350 w 9915525"/>
              <a:gd name="connsiteY21" fmla="*/ 6400507 h 6819900"/>
              <a:gd name="connsiteX22" fmla="*/ 2371681 w 9915525"/>
              <a:gd name="connsiteY22" fmla="*/ 6471299 h 6819900"/>
              <a:gd name="connsiteX23" fmla="*/ 2358323 w 9915525"/>
              <a:gd name="connsiteY23" fmla="*/ 6502255 h 6819900"/>
              <a:gd name="connsiteX24" fmla="*/ 2244015 w 9915525"/>
              <a:gd name="connsiteY24" fmla="*/ 6412076 h 6819900"/>
              <a:gd name="connsiteX25" fmla="*/ 2227346 w 9915525"/>
              <a:gd name="connsiteY25" fmla="*/ 6390029 h 6819900"/>
              <a:gd name="connsiteX26" fmla="*/ 2209340 w 9915525"/>
              <a:gd name="connsiteY26" fmla="*/ 6373668 h 6819900"/>
              <a:gd name="connsiteX27" fmla="*/ 2201440 w 9915525"/>
              <a:gd name="connsiteY27" fmla="*/ 6333186 h 6819900"/>
              <a:gd name="connsiteX28" fmla="*/ 2204139 w 9915525"/>
              <a:gd name="connsiteY28" fmla="*/ 6302230 h 6819900"/>
              <a:gd name="connsiteX29" fmla="*/ 2203594 w 9915525"/>
              <a:gd name="connsiteY29" fmla="*/ 6246527 h 6819900"/>
              <a:gd name="connsiteX30" fmla="*/ 2157116 w 9915525"/>
              <a:gd name="connsiteY30" fmla="*/ 6224165 h 6819900"/>
              <a:gd name="connsiteX31" fmla="*/ 2133154 w 9915525"/>
              <a:gd name="connsiteY31" fmla="*/ 6188006 h 6819900"/>
              <a:gd name="connsiteX32" fmla="*/ 2123176 w 9915525"/>
              <a:gd name="connsiteY32" fmla="*/ 6142151 h 6819900"/>
              <a:gd name="connsiteX33" fmla="*/ 2105625 w 9915525"/>
              <a:gd name="connsiteY33" fmla="*/ 6109254 h 6819900"/>
              <a:gd name="connsiteX34" fmla="*/ 2092908 w 9915525"/>
              <a:gd name="connsiteY34" fmla="*/ 6083155 h 6819900"/>
              <a:gd name="connsiteX35" fmla="*/ 2073802 w 9915525"/>
              <a:gd name="connsiteY35" fmla="*/ 6053924 h 6819900"/>
              <a:gd name="connsiteX36" fmla="*/ 2038139 w 9915525"/>
              <a:gd name="connsiteY36" fmla="*/ 6001970 h 6819900"/>
              <a:gd name="connsiteX37" fmla="*/ 2015561 w 9915525"/>
              <a:gd name="connsiteY37" fmla="*/ 5966907 h 6819900"/>
              <a:gd name="connsiteX38" fmla="*/ 2024940 w 9915525"/>
              <a:gd name="connsiteY38" fmla="*/ 5968855 h 6819900"/>
              <a:gd name="connsiteX39" fmla="*/ 2034319 w 9915525"/>
              <a:gd name="connsiteY39" fmla="*/ 5972403 h 6819900"/>
              <a:gd name="connsiteX40" fmla="*/ 2020178 w 9915525"/>
              <a:gd name="connsiteY40" fmla="*/ 5949805 h 6819900"/>
              <a:gd name="connsiteX41" fmla="*/ 2005890 w 9915525"/>
              <a:gd name="connsiteY41" fmla="*/ 5921540 h 6819900"/>
              <a:gd name="connsiteX42" fmla="*/ 1986840 w 9915525"/>
              <a:gd name="connsiteY42" fmla="*/ 5887893 h 6819900"/>
              <a:gd name="connsiteX43" fmla="*/ 1967790 w 9915525"/>
              <a:gd name="connsiteY43" fmla="*/ 5838094 h 6819900"/>
              <a:gd name="connsiteX44" fmla="*/ 1929690 w 9915525"/>
              <a:gd name="connsiteY44" fmla="*/ 5771333 h 6819900"/>
              <a:gd name="connsiteX45" fmla="*/ 1891590 w 9915525"/>
              <a:gd name="connsiteY45" fmla="*/ 5701612 h 6819900"/>
              <a:gd name="connsiteX46" fmla="*/ 1877303 w 9915525"/>
              <a:gd name="connsiteY46" fmla="*/ 5660611 h 6819900"/>
              <a:gd name="connsiteX47" fmla="*/ 1863015 w 9915525"/>
              <a:gd name="connsiteY47" fmla="*/ 5599796 h 6819900"/>
              <a:gd name="connsiteX48" fmla="*/ 1843965 w 9915525"/>
              <a:gd name="connsiteY48" fmla="*/ 5528153 h 6819900"/>
              <a:gd name="connsiteX49" fmla="*/ 1824915 w 9915525"/>
              <a:gd name="connsiteY49" fmla="*/ 5496899 h 6819900"/>
              <a:gd name="connsiteX50" fmla="*/ 1816766 w 9915525"/>
              <a:gd name="connsiteY50" fmla="*/ 5486992 h 6819900"/>
              <a:gd name="connsiteX51" fmla="*/ 1813080 w 9915525"/>
              <a:gd name="connsiteY51" fmla="*/ 5468680 h 6819900"/>
              <a:gd name="connsiteX52" fmla="*/ 1757647 w 9915525"/>
              <a:gd name="connsiteY52" fmla="*/ 5417514 h 6819900"/>
              <a:gd name="connsiteX53" fmla="*/ 1700162 w 9915525"/>
              <a:gd name="connsiteY53" fmla="*/ 5391678 h 6819900"/>
              <a:gd name="connsiteX54" fmla="*/ 1653465 w 9915525"/>
              <a:gd name="connsiteY54" fmla="*/ 5333419 h 6819900"/>
              <a:gd name="connsiteX55" fmla="*/ 1643940 w 9915525"/>
              <a:gd name="connsiteY55" fmla="*/ 5321155 h 6819900"/>
              <a:gd name="connsiteX56" fmla="*/ 1634415 w 9915525"/>
              <a:gd name="connsiteY56" fmla="*/ 5297343 h 6819900"/>
              <a:gd name="connsiteX57" fmla="*/ 1667621 w 9915525"/>
              <a:gd name="connsiteY57" fmla="*/ 5288608 h 6819900"/>
              <a:gd name="connsiteX58" fmla="*/ 1727827 w 9915525"/>
              <a:gd name="connsiteY58" fmla="*/ 5260810 h 6819900"/>
              <a:gd name="connsiteX59" fmla="*/ 1693946 w 9915525"/>
              <a:gd name="connsiteY59" fmla="*/ 5221554 h 6819900"/>
              <a:gd name="connsiteX60" fmla="*/ 1662990 w 9915525"/>
              <a:gd name="connsiteY60" fmla="*/ 5190598 h 6819900"/>
              <a:gd name="connsiteX61" fmla="*/ 1675668 w 9915525"/>
              <a:gd name="connsiteY61" fmla="*/ 5168755 h 6819900"/>
              <a:gd name="connsiteX62" fmla="*/ 1701345 w 9915525"/>
              <a:gd name="connsiteY62" fmla="*/ 5144466 h 6819900"/>
              <a:gd name="connsiteX63" fmla="*/ 1687369 w 9915525"/>
              <a:gd name="connsiteY63" fmla="*/ 5097000 h 6819900"/>
              <a:gd name="connsiteX64" fmla="*/ 1671949 w 9915525"/>
              <a:gd name="connsiteY64" fmla="*/ 5059900 h 6819900"/>
              <a:gd name="connsiteX65" fmla="*/ 1680390 w 9915525"/>
              <a:gd name="connsiteY65" fmla="*/ 5024023 h 6819900"/>
              <a:gd name="connsiteX66" fmla="*/ 1626311 w 9915525"/>
              <a:gd name="connsiteY66" fmla="*/ 5025880 h 6819900"/>
              <a:gd name="connsiteX67" fmla="*/ 1574884 w 9915525"/>
              <a:gd name="connsiteY67" fmla="*/ 5063834 h 6819900"/>
              <a:gd name="connsiteX68" fmla="*/ 1548690 w 9915525"/>
              <a:gd name="connsiteY68" fmla="*/ 5087112 h 6819900"/>
              <a:gd name="connsiteX69" fmla="*/ 1593424 w 9915525"/>
              <a:gd name="connsiteY69" fmla="*/ 5140180 h 6819900"/>
              <a:gd name="connsiteX70" fmla="*/ 1602268 w 9915525"/>
              <a:gd name="connsiteY70" fmla="*/ 5169946 h 6819900"/>
              <a:gd name="connsiteX71" fmla="*/ 1596315 w 9915525"/>
              <a:gd name="connsiteY71" fmla="*/ 5208046 h 6819900"/>
              <a:gd name="connsiteX72" fmla="*/ 1578022 w 9915525"/>
              <a:gd name="connsiteY72" fmla="*/ 5216380 h 6819900"/>
              <a:gd name="connsiteX73" fmla="*/ 1553453 w 9915525"/>
              <a:gd name="connsiteY73" fmla="*/ 5187805 h 6819900"/>
              <a:gd name="connsiteX74" fmla="*/ 1539441 w 9915525"/>
              <a:gd name="connsiteY74" fmla="*/ 5159230 h 6819900"/>
              <a:gd name="connsiteX75" fmla="*/ 1526138 w 9915525"/>
              <a:gd name="connsiteY75" fmla="*/ 5137051 h 6819900"/>
              <a:gd name="connsiteX76" fmla="*/ 1469385 w 9915525"/>
              <a:gd name="connsiteY76" fmla="*/ 5100058 h 6819900"/>
              <a:gd name="connsiteX77" fmla="*/ 1460951 w 9915525"/>
              <a:gd name="connsiteY77" fmla="*/ 5159230 h 6819900"/>
              <a:gd name="connsiteX78" fmla="*/ 1485634 w 9915525"/>
              <a:gd name="connsiteY78" fmla="*/ 5197330 h 6819900"/>
              <a:gd name="connsiteX79" fmla="*/ 1510182 w 9915525"/>
              <a:gd name="connsiteY79" fmla="*/ 5235430 h 6819900"/>
              <a:gd name="connsiteX80" fmla="*/ 1524382 w 9915525"/>
              <a:gd name="connsiteY80" fmla="*/ 5287151 h 6819900"/>
              <a:gd name="connsiteX81" fmla="*/ 1544530 w 9915525"/>
              <a:gd name="connsiteY81" fmla="*/ 5350230 h 6819900"/>
              <a:gd name="connsiteX82" fmla="*/ 1530502 w 9915525"/>
              <a:gd name="connsiteY82" fmla="*/ 5375144 h 6819900"/>
              <a:gd name="connsiteX83" fmla="*/ 1497463 w 9915525"/>
              <a:gd name="connsiteY83" fmla="*/ 5383478 h 6819900"/>
              <a:gd name="connsiteX84" fmla="*/ 1468668 w 9915525"/>
              <a:gd name="connsiteY84" fmla="*/ 5397355 h 6819900"/>
              <a:gd name="connsiteX85" fmla="*/ 1453746 w 9915525"/>
              <a:gd name="connsiteY85" fmla="*/ 5335117 h 6819900"/>
              <a:gd name="connsiteX86" fmla="*/ 1469739 w 9915525"/>
              <a:gd name="connsiteY86" fmla="*/ 5299149 h 6819900"/>
              <a:gd name="connsiteX87" fmla="*/ 1424865 w 9915525"/>
              <a:gd name="connsiteY87" fmla="*/ 5284120 h 6819900"/>
              <a:gd name="connsiteX88" fmla="*/ 1384384 w 9915525"/>
              <a:gd name="connsiteY88" fmla="*/ 5290372 h 6819900"/>
              <a:gd name="connsiteX89" fmla="*/ 1340756 w 9915525"/>
              <a:gd name="connsiteY89" fmla="*/ 5310034 h 6819900"/>
              <a:gd name="connsiteX90" fmla="*/ 1350820 w 9915525"/>
              <a:gd name="connsiteY90" fmla="*/ 5348134 h 6819900"/>
              <a:gd name="connsiteX91" fmla="*/ 1324059 w 9915525"/>
              <a:gd name="connsiteY91" fmla="*/ 5397620 h 6819900"/>
              <a:gd name="connsiteX92" fmla="*/ 1267703 w 9915525"/>
              <a:gd name="connsiteY92" fmla="*/ 5368742 h 6819900"/>
              <a:gd name="connsiteX93" fmla="*/ 1205790 w 9915525"/>
              <a:gd name="connsiteY93" fmla="*/ 5294931 h 6819900"/>
              <a:gd name="connsiteX94" fmla="*/ 1191503 w 9915525"/>
              <a:gd name="connsiteY94" fmla="*/ 5241511 h 6819900"/>
              <a:gd name="connsiteX95" fmla="*/ 1177215 w 9915525"/>
              <a:gd name="connsiteY95" fmla="*/ 5211916 h 6819900"/>
              <a:gd name="connsiteX96" fmla="*/ 1167690 w 9915525"/>
              <a:gd name="connsiteY96" fmla="*/ 5187805 h 6819900"/>
              <a:gd name="connsiteX97" fmla="*/ 1158165 w 9915525"/>
              <a:gd name="connsiteY97" fmla="*/ 5170921 h 6819900"/>
              <a:gd name="connsiteX98" fmla="*/ 1120065 w 9915525"/>
              <a:gd name="connsiteY98" fmla="*/ 5121130 h 6819900"/>
              <a:gd name="connsiteX99" fmla="*/ 1081965 w 9915525"/>
              <a:gd name="connsiteY99" fmla="*/ 5072506 h 6819900"/>
              <a:gd name="connsiteX100" fmla="*/ 1067875 w 9915525"/>
              <a:gd name="connsiteY100" fmla="*/ 5045094 h 6819900"/>
              <a:gd name="connsiteX101" fmla="*/ 1024815 w 9915525"/>
              <a:gd name="connsiteY101" fmla="*/ 4958304 h 6819900"/>
              <a:gd name="connsiteX102" fmla="*/ 1015135 w 9915525"/>
              <a:gd name="connsiteY102" fmla="*/ 4935297 h 6819900"/>
              <a:gd name="connsiteX103" fmla="*/ 1010148 w 9915525"/>
              <a:gd name="connsiteY103" fmla="*/ 4921720 h 6819900"/>
              <a:gd name="connsiteX104" fmla="*/ 995871 w 9915525"/>
              <a:gd name="connsiteY104" fmla="*/ 4896959 h 6819900"/>
              <a:gd name="connsiteX105" fmla="*/ 970962 w 9915525"/>
              <a:gd name="connsiteY105" fmla="*/ 4842653 h 6819900"/>
              <a:gd name="connsiteX106" fmla="*/ 942532 w 9915525"/>
              <a:gd name="connsiteY106" fmla="*/ 4790776 h 6819900"/>
              <a:gd name="connsiteX107" fmla="*/ 920040 w 9915525"/>
              <a:gd name="connsiteY107" fmla="*/ 4715784 h 6819900"/>
              <a:gd name="connsiteX108" fmla="*/ 910515 w 9915525"/>
              <a:gd name="connsiteY108" fmla="*/ 4649643 h 6819900"/>
              <a:gd name="connsiteX109" fmla="*/ 912019 w 9915525"/>
              <a:gd name="connsiteY109" fmla="*/ 4604691 h 6819900"/>
              <a:gd name="connsiteX110" fmla="*/ 863182 w 9915525"/>
              <a:gd name="connsiteY110" fmla="*/ 4521946 h 6819900"/>
              <a:gd name="connsiteX111" fmla="*/ 815265 w 9915525"/>
              <a:gd name="connsiteY111" fmla="*/ 4439768 h 6819900"/>
              <a:gd name="connsiteX112" fmla="*/ 800978 w 9915525"/>
              <a:gd name="connsiteY112" fmla="*/ 4378180 h 6819900"/>
              <a:gd name="connsiteX113" fmla="*/ 786690 w 9915525"/>
              <a:gd name="connsiteY113" fmla="*/ 4338914 h 6819900"/>
              <a:gd name="connsiteX114" fmla="*/ 776532 w 9915525"/>
              <a:gd name="connsiteY114" fmla="*/ 4311505 h 6819900"/>
              <a:gd name="connsiteX115" fmla="*/ 769389 w 9915525"/>
              <a:gd name="connsiteY115" fmla="*/ 4285311 h 6819900"/>
              <a:gd name="connsiteX116" fmla="*/ 748747 w 9915525"/>
              <a:gd name="connsiteY116" fmla="*/ 4237853 h 6819900"/>
              <a:gd name="connsiteX117" fmla="*/ 726211 w 9915525"/>
              <a:gd name="connsiteY117" fmla="*/ 4175941 h 6819900"/>
              <a:gd name="connsiteX118" fmla="*/ 721292 w 9915525"/>
              <a:gd name="connsiteY118" fmla="*/ 4130530 h 6819900"/>
              <a:gd name="connsiteX119" fmla="*/ 672390 w 9915525"/>
              <a:gd name="connsiteY119" fmla="*/ 4011213 h 6819900"/>
              <a:gd name="connsiteX120" fmla="*/ 662865 w 9915525"/>
              <a:gd name="connsiteY120" fmla="*/ 3987655 h 6819900"/>
              <a:gd name="connsiteX121" fmla="*/ 653340 w 9915525"/>
              <a:gd name="connsiteY121" fmla="*/ 3937064 h 6819900"/>
              <a:gd name="connsiteX122" fmla="*/ 631909 w 9915525"/>
              <a:gd name="connsiteY122" fmla="*/ 3863496 h 6819900"/>
              <a:gd name="connsiteX123" fmla="*/ 608725 w 9915525"/>
              <a:gd name="connsiteY123" fmla="*/ 3825981 h 6819900"/>
              <a:gd name="connsiteX124" fmla="*/ 580306 w 9915525"/>
              <a:gd name="connsiteY124" fmla="*/ 3694185 h 6819900"/>
              <a:gd name="connsiteX125" fmla="*/ 567615 w 9915525"/>
              <a:gd name="connsiteY125" fmla="*/ 3667887 h 6819900"/>
              <a:gd name="connsiteX126" fmla="*/ 558090 w 9915525"/>
              <a:gd name="connsiteY126" fmla="*/ 3654280 h 6819900"/>
              <a:gd name="connsiteX127" fmla="*/ 548565 w 9915525"/>
              <a:gd name="connsiteY127" fmla="*/ 3611417 h 6819900"/>
              <a:gd name="connsiteX128" fmla="*/ 538021 w 9915525"/>
              <a:gd name="connsiteY128" fmla="*/ 3568555 h 6819900"/>
              <a:gd name="connsiteX129" fmla="*/ 532616 w 9915525"/>
              <a:gd name="connsiteY129" fmla="*/ 3555162 h 6819900"/>
              <a:gd name="connsiteX130" fmla="*/ 519348 w 9915525"/>
              <a:gd name="connsiteY130" fmla="*/ 3525111 h 6819900"/>
              <a:gd name="connsiteX131" fmla="*/ 500940 w 9915525"/>
              <a:gd name="connsiteY131" fmla="*/ 3478711 h 6819900"/>
              <a:gd name="connsiteX132" fmla="*/ 487440 w 9915525"/>
              <a:gd name="connsiteY132" fmla="*/ 3429694 h 6819900"/>
              <a:gd name="connsiteX133" fmla="*/ 467463 w 9915525"/>
              <a:gd name="connsiteY133" fmla="*/ 3372806 h 6819900"/>
              <a:gd name="connsiteX134" fmla="*/ 430898 w 9915525"/>
              <a:gd name="connsiteY134" fmla="*/ 3282805 h 6819900"/>
              <a:gd name="connsiteX135" fmla="*/ 426548 w 9915525"/>
              <a:gd name="connsiteY135" fmla="*/ 3249467 h 6819900"/>
              <a:gd name="connsiteX136" fmla="*/ 422827 w 9915525"/>
              <a:gd name="connsiteY136" fmla="*/ 3216130 h 6819900"/>
              <a:gd name="connsiteX137" fmla="*/ 415215 w 9915525"/>
              <a:gd name="connsiteY137" fmla="*/ 3197080 h 6819900"/>
              <a:gd name="connsiteX138" fmla="*/ 406122 w 9915525"/>
              <a:gd name="connsiteY138" fmla="*/ 3178030 h 6819900"/>
              <a:gd name="connsiteX139" fmla="*/ 390774 w 9915525"/>
              <a:gd name="connsiteY139" fmla="*/ 3144692 h 6819900"/>
              <a:gd name="connsiteX140" fmla="*/ 376055 w 9915525"/>
              <a:gd name="connsiteY140" fmla="*/ 3111355 h 6819900"/>
              <a:gd name="connsiteX141" fmla="*/ 367590 w 9915525"/>
              <a:gd name="connsiteY141" fmla="*/ 3092006 h 6819900"/>
              <a:gd name="connsiteX142" fmla="*/ 353303 w 9915525"/>
              <a:gd name="connsiteY142" fmla="*/ 3067175 h 6819900"/>
              <a:gd name="connsiteX143" fmla="*/ 339015 w 9915525"/>
              <a:gd name="connsiteY143" fmla="*/ 3035527 h 6819900"/>
              <a:gd name="connsiteX144" fmla="*/ 272795 w 9915525"/>
              <a:gd name="connsiteY144" fmla="*/ 2958955 h 6819900"/>
              <a:gd name="connsiteX145" fmla="*/ 253290 w 9915525"/>
              <a:gd name="connsiteY145" fmla="*/ 2945461 h 6819900"/>
              <a:gd name="connsiteX146" fmla="*/ 242051 w 9915525"/>
              <a:gd name="connsiteY146" fmla="*/ 2928221 h 6819900"/>
              <a:gd name="connsiteX147" fmla="*/ 236857 w 9915525"/>
              <a:gd name="connsiteY147" fmla="*/ 2908723 h 6819900"/>
              <a:gd name="connsiteX148" fmla="*/ 272731 w 9915525"/>
              <a:gd name="connsiteY148" fmla="*/ 2903369 h 6819900"/>
              <a:gd name="connsiteX149" fmla="*/ 318220 w 9915525"/>
              <a:gd name="connsiteY149" fmla="*/ 2898107 h 6819900"/>
              <a:gd name="connsiteX150" fmla="*/ 322160 w 9915525"/>
              <a:gd name="connsiteY150" fmla="*/ 2863680 h 6819900"/>
              <a:gd name="connsiteX151" fmla="*/ 310440 w 9915525"/>
              <a:gd name="connsiteY151" fmla="*/ 2822877 h 6819900"/>
              <a:gd name="connsiteX152" fmla="*/ 301649 w 9915525"/>
              <a:gd name="connsiteY152" fmla="*/ 2791791 h 6819900"/>
              <a:gd name="connsiteX153" fmla="*/ 283040 w 9915525"/>
              <a:gd name="connsiteY153" fmla="*/ 2692255 h 6819900"/>
              <a:gd name="connsiteX154" fmla="*/ 243022 w 9915525"/>
              <a:gd name="connsiteY154" fmla="*/ 2511280 h 6819900"/>
              <a:gd name="connsiteX155" fmla="*/ 231411 w 9915525"/>
              <a:gd name="connsiteY155" fmla="*/ 2469949 h 6819900"/>
              <a:gd name="connsiteX156" fmla="*/ 213419 w 9915525"/>
              <a:gd name="connsiteY156" fmla="*/ 2418659 h 6819900"/>
              <a:gd name="connsiteX157" fmla="*/ 220881 w 9915525"/>
              <a:gd name="connsiteY157" fmla="*/ 2194101 h 6819900"/>
              <a:gd name="connsiteX158" fmla="*/ 234240 w 9915525"/>
              <a:gd name="connsiteY158" fmla="*/ 2154638 h 6819900"/>
              <a:gd name="connsiteX159" fmla="*/ 248528 w 9915525"/>
              <a:gd name="connsiteY159" fmla="*/ 2117311 h 6819900"/>
              <a:gd name="connsiteX160" fmla="*/ 262815 w 9915525"/>
              <a:gd name="connsiteY160" fmla="*/ 2093645 h 6819900"/>
              <a:gd name="connsiteX161" fmla="*/ 277103 w 9915525"/>
              <a:gd name="connsiteY161" fmla="*/ 2063605 h 6819900"/>
              <a:gd name="connsiteX162" fmla="*/ 291390 w 9915525"/>
              <a:gd name="connsiteY162" fmla="*/ 2025505 h 6819900"/>
              <a:gd name="connsiteX163" fmla="*/ 363180 w 9915525"/>
              <a:gd name="connsiteY163" fmla="*/ 1976025 h 6819900"/>
              <a:gd name="connsiteX164" fmla="*/ 440011 w 9915525"/>
              <a:gd name="connsiteY164" fmla="*/ 1892795 h 6819900"/>
              <a:gd name="connsiteX165" fmla="*/ 453009 w 9915525"/>
              <a:gd name="connsiteY165" fmla="*/ 1828294 h 6819900"/>
              <a:gd name="connsiteX166" fmla="*/ 472365 w 9915525"/>
              <a:gd name="connsiteY166" fmla="*/ 1801211 h 6819900"/>
              <a:gd name="connsiteX167" fmla="*/ 496178 w 9915525"/>
              <a:gd name="connsiteY167" fmla="*/ 1768330 h 6819900"/>
              <a:gd name="connsiteX168" fmla="*/ 519990 w 9915525"/>
              <a:gd name="connsiteY168" fmla="*/ 1729736 h 6819900"/>
              <a:gd name="connsiteX169" fmla="*/ 534278 w 9915525"/>
              <a:gd name="connsiteY169" fmla="*/ 1701655 h 6819900"/>
              <a:gd name="connsiteX170" fmla="*/ 548565 w 9915525"/>
              <a:gd name="connsiteY170" fmla="*/ 1676676 h 6819900"/>
              <a:gd name="connsiteX171" fmla="*/ 557235 w 9915525"/>
              <a:gd name="connsiteY171" fmla="*/ 1663555 h 6819900"/>
              <a:gd name="connsiteX172" fmla="*/ 572649 w 9915525"/>
              <a:gd name="connsiteY172" fmla="*/ 1582593 h 6819900"/>
              <a:gd name="connsiteX173" fmla="*/ 587792 w 9915525"/>
              <a:gd name="connsiteY173" fmla="*/ 1501630 h 6819900"/>
              <a:gd name="connsiteX174" fmla="*/ 596190 w 9915525"/>
              <a:gd name="connsiteY174" fmla="*/ 1489464 h 6819900"/>
              <a:gd name="connsiteX175" fmla="*/ 663845 w 9915525"/>
              <a:gd name="connsiteY175" fmla="*/ 1425430 h 6819900"/>
              <a:gd name="connsiteX176" fmla="*/ 672390 w 9915525"/>
              <a:gd name="connsiteY176" fmla="*/ 1415497 h 6819900"/>
              <a:gd name="connsiteX177" fmla="*/ 715253 w 9915525"/>
              <a:gd name="connsiteY177" fmla="*/ 1359740 h 6819900"/>
              <a:gd name="connsiteX178" fmla="*/ 758115 w 9915525"/>
              <a:gd name="connsiteY178" fmla="*/ 1307289 h 6819900"/>
              <a:gd name="connsiteX179" fmla="*/ 827154 w 9915525"/>
              <a:gd name="connsiteY179" fmla="*/ 1234930 h 6819900"/>
              <a:gd name="connsiteX180" fmla="*/ 891465 w 9915525"/>
              <a:gd name="connsiteY180" fmla="*/ 1177225 h 6819900"/>
              <a:gd name="connsiteX181" fmla="*/ 1024058 w 9915525"/>
              <a:gd name="connsiteY181" fmla="*/ 1053955 h 6819900"/>
              <a:gd name="connsiteX182" fmla="*/ 1043865 w 9915525"/>
              <a:gd name="connsiteY182" fmla="*/ 1045072 h 6819900"/>
              <a:gd name="connsiteX183" fmla="*/ 1064852 w 9915525"/>
              <a:gd name="connsiteY183" fmla="*/ 1029528 h 6819900"/>
              <a:gd name="connsiteX184" fmla="*/ 1098870 w 9915525"/>
              <a:gd name="connsiteY184" fmla="*/ 1009836 h 6819900"/>
              <a:gd name="connsiteX185" fmla="*/ 1144558 w 9915525"/>
              <a:gd name="connsiteY185" fmla="*/ 996805 h 6819900"/>
              <a:gd name="connsiteX186" fmla="*/ 1177215 w 9915525"/>
              <a:gd name="connsiteY186" fmla="*/ 987280 h 6819900"/>
              <a:gd name="connsiteX187" fmla="*/ 1199693 w 9915525"/>
              <a:gd name="connsiteY187" fmla="*/ 977755 h 6819900"/>
              <a:gd name="connsiteX188" fmla="*/ 1240054 w 9915525"/>
              <a:gd name="connsiteY188" fmla="*/ 953943 h 6819900"/>
              <a:gd name="connsiteX189" fmla="*/ 1274046 w 9915525"/>
              <a:gd name="connsiteY189" fmla="*/ 930130 h 6819900"/>
              <a:gd name="connsiteX190" fmla="*/ 1304442 w 9915525"/>
              <a:gd name="connsiteY190" fmla="*/ 915843 h 6819900"/>
              <a:gd name="connsiteX191" fmla="*/ 1325114 w 9915525"/>
              <a:gd name="connsiteY191" fmla="*/ 901555 h 6819900"/>
              <a:gd name="connsiteX192" fmla="*/ 1361513 w 9915525"/>
              <a:gd name="connsiteY192" fmla="*/ 887465 h 6819900"/>
              <a:gd name="connsiteX193" fmla="*/ 1659197 w 9915525"/>
              <a:gd name="connsiteY193" fmla="*/ 845632 h 6819900"/>
              <a:gd name="connsiteX194" fmla="*/ 1808720 w 9915525"/>
              <a:gd name="connsiteY194" fmla="*/ 799161 h 6819900"/>
              <a:gd name="connsiteX195" fmla="*/ 1828369 w 9915525"/>
              <a:gd name="connsiteY195" fmla="*/ 787255 h 6819900"/>
              <a:gd name="connsiteX196" fmla="*/ 1867778 w 9915525"/>
              <a:gd name="connsiteY196" fmla="*/ 758680 h 6819900"/>
              <a:gd name="connsiteX197" fmla="*/ 1911860 w 9915525"/>
              <a:gd name="connsiteY197" fmla="*/ 730105 h 6819900"/>
              <a:gd name="connsiteX198" fmla="*/ 1934453 w 9915525"/>
              <a:gd name="connsiteY198" fmla="*/ 720580 h 6819900"/>
              <a:gd name="connsiteX199" fmla="*/ 1958033 w 9915525"/>
              <a:gd name="connsiteY199" fmla="*/ 711055 h 6819900"/>
              <a:gd name="connsiteX200" fmla="*/ 1994932 w 9915525"/>
              <a:gd name="connsiteY200" fmla="*/ 684861 h 6819900"/>
              <a:gd name="connsiteX201" fmla="*/ 2026206 w 9915525"/>
              <a:gd name="connsiteY201" fmla="*/ 670574 h 6819900"/>
              <a:gd name="connsiteX202" fmla="*/ 2054254 w 9915525"/>
              <a:gd name="connsiteY202" fmla="*/ 682480 h 6819900"/>
              <a:gd name="connsiteX203" fmla="*/ 2081859 w 9915525"/>
              <a:gd name="connsiteY203" fmla="*/ 696489 h 6819900"/>
              <a:gd name="connsiteX204" fmla="*/ 2182143 w 9915525"/>
              <a:gd name="connsiteY204" fmla="*/ 708395 h 6819900"/>
              <a:gd name="connsiteX205" fmla="*/ 2266370 w 9915525"/>
              <a:gd name="connsiteY205" fmla="*/ 713436 h 6819900"/>
              <a:gd name="connsiteX206" fmla="*/ 2277353 w 9915525"/>
              <a:gd name="connsiteY206" fmla="*/ 720580 h 6819900"/>
              <a:gd name="connsiteX207" fmla="*/ 2286878 w 9915525"/>
              <a:gd name="connsiteY207" fmla="*/ 711055 h 6819900"/>
              <a:gd name="connsiteX208" fmla="*/ 2318434 w 9915525"/>
              <a:gd name="connsiteY208" fmla="*/ 725343 h 6819900"/>
              <a:gd name="connsiteX209" fmla="*/ 2374605 w 9915525"/>
              <a:gd name="connsiteY209" fmla="*/ 730105 h 6819900"/>
              <a:gd name="connsiteX210" fmla="*/ 2423563 w 9915525"/>
              <a:gd name="connsiteY210" fmla="*/ 739630 h 6819900"/>
              <a:gd name="connsiteX211" fmla="*/ 2443545 w 9915525"/>
              <a:gd name="connsiteY211" fmla="*/ 768205 h 6819900"/>
              <a:gd name="connsiteX212" fmla="*/ 2453565 w 9915525"/>
              <a:gd name="connsiteY212" fmla="*/ 782925 h 6819900"/>
              <a:gd name="connsiteX213" fmla="*/ 2477378 w 9915525"/>
              <a:gd name="connsiteY213" fmla="*/ 821458 h 6819900"/>
              <a:gd name="connsiteX214" fmla="*/ 2501190 w 9915525"/>
              <a:gd name="connsiteY214" fmla="*/ 859125 h 6819900"/>
              <a:gd name="connsiteX215" fmla="*/ 2510715 w 9915525"/>
              <a:gd name="connsiteY215" fmla="*/ 872980 h 6819900"/>
              <a:gd name="connsiteX216" fmla="*/ 2520240 w 9915525"/>
              <a:gd name="connsiteY216" fmla="*/ 886366 h 6819900"/>
              <a:gd name="connsiteX217" fmla="*/ 2594072 w 9915525"/>
              <a:gd name="connsiteY217" fmla="*/ 989028 h 6819900"/>
              <a:gd name="connsiteX218" fmla="*/ 2739315 w 9915525"/>
              <a:gd name="connsiteY218" fmla="*/ 1134819 h 6819900"/>
              <a:gd name="connsiteX219" fmla="*/ 2817616 w 9915525"/>
              <a:gd name="connsiteY219" fmla="*/ 1202259 h 6819900"/>
              <a:gd name="connsiteX220" fmla="*/ 2852589 w 9915525"/>
              <a:gd name="connsiteY220" fmla="*/ 1188488 h 6819900"/>
              <a:gd name="connsiteX221" fmla="*/ 2907177 w 9915525"/>
              <a:gd name="connsiteY221" fmla="*/ 1162961 h 6819900"/>
              <a:gd name="connsiteX222" fmla="*/ 2963406 w 9915525"/>
              <a:gd name="connsiteY222" fmla="*/ 1181646 h 6819900"/>
              <a:gd name="connsiteX223" fmla="*/ 2993988 w 9915525"/>
              <a:gd name="connsiteY223" fmla="*/ 1206355 h 6819900"/>
              <a:gd name="connsiteX224" fmla="*/ 3006015 w 9915525"/>
              <a:gd name="connsiteY224" fmla="*/ 1223929 h 6819900"/>
              <a:gd name="connsiteX225" fmla="*/ 3052009 w 9915525"/>
              <a:gd name="connsiteY225" fmla="*/ 1273030 h 6819900"/>
              <a:gd name="connsiteX226" fmla="*/ 3064356 w 9915525"/>
              <a:gd name="connsiteY226" fmla="*/ 1292080 h 6819900"/>
              <a:gd name="connsiteX227" fmla="*/ 3086575 w 9915525"/>
              <a:gd name="connsiteY227" fmla="*/ 1343429 h 6819900"/>
              <a:gd name="connsiteX228" fmla="*/ 3131356 w 9915525"/>
              <a:gd name="connsiteY228" fmla="*/ 1397691 h 6819900"/>
              <a:gd name="connsiteX229" fmla="*/ 3177328 w 9915525"/>
              <a:gd name="connsiteY229" fmla="*/ 1406380 h 6819900"/>
              <a:gd name="connsiteX230" fmla="*/ 3195787 w 9915525"/>
              <a:gd name="connsiteY230" fmla="*/ 1369586 h 6819900"/>
              <a:gd name="connsiteX231" fmla="*/ 3182980 w 9915525"/>
              <a:gd name="connsiteY231" fmla="*/ 1321440 h 6819900"/>
              <a:gd name="connsiteX232" fmla="*/ 3158415 w 9915525"/>
              <a:gd name="connsiteY232" fmla="*/ 1279653 h 6819900"/>
              <a:gd name="connsiteX233" fmla="*/ 3149523 w 9915525"/>
              <a:gd name="connsiteY233" fmla="*/ 1263505 h 6819900"/>
              <a:gd name="connsiteX234" fmla="*/ 3137616 w 9915525"/>
              <a:gd name="connsiteY234" fmla="*/ 1237311 h 6819900"/>
              <a:gd name="connsiteX235" fmla="*/ 3112615 w 9915525"/>
              <a:gd name="connsiteY235" fmla="*/ 1208001 h 6819900"/>
              <a:gd name="connsiteX236" fmla="*/ 3124918 w 9915525"/>
              <a:gd name="connsiteY236" fmla="*/ 1158814 h 6819900"/>
              <a:gd name="connsiteX237" fmla="*/ 3162015 w 9915525"/>
              <a:gd name="connsiteY237" fmla="*/ 1112800 h 6819900"/>
              <a:gd name="connsiteX238" fmla="*/ 3191226 w 9915525"/>
              <a:gd name="connsiteY238" fmla="*/ 1082530 h 6819900"/>
              <a:gd name="connsiteX239" fmla="*/ 3220804 w 9915525"/>
              <a:gd name="connsiteY239" fmla="*/ 1073746 h 6819900"/>
              <a:gd name="connsiteX240" fmla="*/ 3263313 w 9915525"/>
              <a:gd name="connsiteY240" fmla="*/ 1058822 h 6819900"/>
              <a:gd name="connsiteX241" fmla="*/ 3319742 w 9915525"/>
              <a:gd name="connsiteY241" fmla="*/ 1077131 h 6819900"/>
              <a:gd name="connsiteX242" fmla="*/ 3367965 w 9915525"/>
              <a:gd name="connsiteY242" fmla="*/ 1092055 h 6819900"/>
              <a:gd name="connsiteX243" fmla="*/ 3379350 w 9915525"/>
              <a:gd name="connsiteY243" fmla="*/ 1082530 h 6819900"/>
              <a:gd name="connsiteX244" fmla="*/ 3417169 w 9915525"/>
              <a:gd name="connsiteY244" fmla="*/ 1057205 h 6819900"/>
              <a:gd name="connsiteX245" fmla="*/ 3449898 w 9915525"/>
              <a:gd name="connsiteY245" fmla="*/ 1048287 h 6819900"/>
              <a:gd name="connsiteX246" fmla="*/ 3446662 w 9915525"/>
              <a:gd name="connsiteY246" fmla="*/ 1085617 h 6819900"/>
              <a:gd name="connsiteX247" fmla="*/ 3478207 w 9915525"/>
              <a:gd name="connsiteY247" fmla="*/ 1126440 h 6819900"/>
              <a:gd name="connsiteX248" fmla="*/ 3493504 w 9915525"/>
              <a:gd name="connsiteY248" fmla="*/ 1084689 h 6819900"/>
              <a:gd name="connsiteX249" fmla="*/ 3501099 w 9915525"/>
              <a:gd name="connsiteY249" fmla="*/ 1025596 h 6819900"/>
              <a:gd name="connsiteX250" fmla="*/ 3514737 w 9915525"/>
              <a:gd name="connsiteY250" fmla="*/ 993222 h 6819900"/>
              <a:gd name="connsiteX251" fmla="*/ 3551198 w 9915525"/>
              <a:gd name="connsiteY251" fmla="*/ 987353 h 6819900"/>
              <a:gd name="connsiteX252" fmla="*/ 3617955 w 9915525"/>
              <a:gd name="connsiteY252" fmla="*/ 1001238 h 6819900"/>
              <a:gd name="connsiteX253" fmla="*/ 3668496 w 9915525"/>
              <a:gd name="connsiteY253" fmla="*/ 1008944 h 6819900"/>
              <a:gd name="connsiteX254" fmla="*/ 3735941 w 9915525"/>
              <a:gd name="connsiteY254" fmla="*/ 1029222 h 6819900"/>
              <a:gd name="connsiteX255" fmla="*/ 3835229 w 9915525"/>
              <a:gd name="connsiteY255" fmla="*/ 1059057 h 6819900"/>
              <a:gd name="connsiteX256" fmla="*/ 3886888 w 9915525"/>
              <a:gd name="connsiteY256" fmla="*/ 1082530 h 6819900"/>
              <a:gd name="connsiteX257" fmla="*/ 3901365 w 9915525"/>
              <a:gd name="connsiteY257" fmla="*/ 1091121 h 6819900"/>
              <a:gd name="connsiteX258" fmla="*/ 3936861 w 9915525"/>
              <a:gd name="connsiteY258" fmla="*/ 1118133 h 6819900"/>
              <a:gd name="connsiteX259" fmla="*/ 3978491 w 9915525"/>
              <a:gd name="connsiteY259" fmla="*/ 1166548 h 6819900"/>
              <a:gd name="connsiteX260" fmla="*/ 4047518 w 9915525"/>
              <a:gd name="connsiteY260" fmla="*/ 1223651 h 6819900"/>
              <a:gd name="connsiteX261" fmla="*/ 4090974 w 9915525"/>
              <a:gd name="connsiteY261" fmla="*/ 1238839 h 6819900"/>
              <a:gd name="connsiteX262" fmla="*/ 4123933 w 9915525"/>
              <a:gd name="connsiteY262" fmla="*/ 1263505 h 6819900"/>
              <a:gd name="connsiteX263" fmla="*/ 4198015 w 9915525"/>
              <a:gd name="connsiteY263" fmla="*/ 1330906 h 6819900"/>
              <a:gd name="connsiteX264" fmla="*/ 4299818 w 9915525"/>
              <a:gd name="connsiteY264" fmla="*/ 1403665 h 6819900"/>
              <a:gd name="connsiteX265" fmla="*/ 4346538 w 9915525"/>
              <a:gd name="connsiteY265" fmla="*/ 1418292 h 6819900"/>
              <a:gd name="connsiteX266" fmla="*/ 4373400 w 9915525"/>
              <a:gd name="connsiteY266" fmla="*/ 1421776 h 6819900"/>
              <a:gd name="connsiteX267" fmla="*/ 4364001 w 9915525"/>
              <a:gd name="connsiteY267" fmla="*/ 1369731 h 6819900"/>
              <a:gd name="connsiteX268" fmla="*/ 4320465 w 9915525"/>
              <a:gd name="connsiteY268" fmla="*/ 1330860 h 6819900"/>
              <a:gd name="connsiteX269" fmla="*/ 4364933 w 9915525"/>
              <a:gd name="connsiteY269" fmla="*/ 1332058 h 6819900"/>
              <a:gd name="connsiteX270" fmla="*/ 4425141 w 9915525"/>
              <a:gd name="connsiteY270" fmla="*/ 1315988 h 6819900"/>
              <a:gd name="connsiteX271" fmla="*/ 4453815 w 9915525"/>
              <a:gd name="connsiteY271" fmla="*/ 1266486 h 6819900"/>
              <a:gd name="connsiteX272" fmla="*/ 4468103 w 9915525"/>
              <a:gd name="connsiteY272" fmla="*/ 1244455 h 6819900"/>
              <a:gd name="connsiteX273" fmla="*/ 4482390 w 9915525"/>
              <a:gd name="connsiteY273" fmla="*/ 1254043 h 6819900"/>
              <a:gd name="connsiteX274" fmla="*/ 4505626 w 9915525"/>
              <a:gd name="connsiteY274" fmla="*/ 1283834 h 6819900"/>
              <a:gd name="connsiteX275" fmla="*/ 4514858 w 9915525"/>
              <a:gd name="connsiteY275" fmla="*/ 1325409 h 6819900"/>
              <a:gd name="connsiteX276" fmla="*/ 4534485 w 9915525"/>
              <a:gd name="connsiteY276" fmla="*/ 1362740 h 6819900"/>
              <a:gd name="connsiteX277" fmla="*/ 4568115 w 9915525"/>
              <a:gd name="connsiteY277" fmla="*/ 1387777 h 6819900"/>
              <a:gd name="connsiteX278" fmla="*/ 4582403 w 9915525"/>
              <a:gd name="connsiteY278" fmla="*/ 1396855 h 6819900"/>
              <a:gd name="connsiteX279" fmla="*/ 4589401 w 9915525"/>
              <a:gd name="connsiteY279" fmla="*/ 1431076 h 6819900"/>
              <a:gd name="connsiteX280" fmla="*/ 4550894 w 9915525"/>
              <a:gd name="connsiteY280" fmla="*/ 1447617 h 6819900"/>
              <a:gd name="connsiteX281" fmla="*/ 4502159 w 9915525"/>
              <a:gd name="connsiteY281" fmla="*/ 1492941 h 6819900"/>
              <a:gd name="connsiteX282" fmla="*/ 4510819 w 9915525"/>
              <a:gd name="connsiteY282" fmla="*/ 1554282 h 6819900"/>
              <a:gd name="connsiteX283" fmla="*/ 4568224 w 9915525"/>
              <a:gd name="connsiteY283" fmla="*/ 1634980 h 6819900"/>
              <a:gd name="connsiteX284" fmla="*/ 4587165 w 9915525"/>
              <a:gd name="connsiteY284" fmla="*/ 1662389 h 6819900"/>
              <a:gd name="connsiteX285" fmla="*/ 4632887 w 9915525"/>
              <a:gd name="connsiteY285" fmla="*/ 1698078 h 6819900"/>
              <a:gd name="connsiteX286" fmla="*/ 4646639 w 9915525"/>
              <a:gd name="connsiteY286" fmla="*/ 1618353 h 6819900"/>
              <a:gd name="connsiteX287" fmla="*/ 4634733 w 9915525"/>
              <a:gd name="connsiteY287" fmla="*/ 1545388 h 6819900"/>
              <a:gd name="connsiteX288" fmla="*/ 4639553 w 9915525"/>
              <a:gd name="connsiteY288" fmla="*/ 1482580 h 6819900"/>
              <a:gd name="connsiteX289" fmla="*/ 4644023 w 9915525"/>
              <a:gd name="connsiteY289" fmla="*/ 1430012 h 6819900"/>
              <a:gd name="connsiteX290" fmla="*/ 4640165 w 9915525"/>
              <a:gd name="connsiteY290" fmla="*/ 1392178 h 6819900"/>
              <a:gd name="connsiteX291" fmla="*/ 4639498 w 9915525"/>
              <a:gd name="connsiteY291" fmla="*/ 1339534 h 6819900"/>
              <a:gd name="connsiteX292" fmla="*/ 4605626 w 9915525"/>
              <a:gd name="connsiteY292" fmla="*/ 1324107 h 6819900"/>
              <a:gd name="connsiteX293" fmla="*/ 4577485 w 9915525"/>
              <a:gd name="connsiteY293" fmla="*/ 1306463 h 6819900"/>
              <a:gd name="connsiteX294" fmla="*/ 4577640 w 9915525"/>
              <a:gd name="connsiteY294" fmla="*/ 1244455 h 6819900"/>
              <a:gd name="connsiteX295" fmla="*/ 4568115 w 9915525"/>
              <a:gd name="connsiteY295" fmla="*/ 1215880 h 6819900"/>
              <a:gd name="connsiteX296" fmla="*/ 4578397 w 9915525"/>
              <a:gd name="connsiteY296" fmla="*/ 1187305 h 6819900"/>
              <a:gd name="connsiteX297" fmla="*/ 4582798 w 9915525"/>
              <a:gd name="connsiteY297" fmla="*/ 1160533 h 6819900"/>
              <a:gd name="connsiteX298" fmla="*/ 4598711 w 9915525"/>
              <a:gd name="connsiteY298" fmla="*/ 1122829 h 6819900"/>
              <a:gd name="connsiteX299" fmla="*/ 4644315 w 9915525"/>
              <a:gd name="connsiteY299" fmla="*/ 1109120 h 6819900"/>
              <a:gd name="connsiteX300" fmla="*/ 4671142 w 9915525"/>
              <a:gd name="connsiteY300" fmla="*/ 1080149 h 6819900"/>
              <a:gd name="connsiteX301" fmla="*/ 4697961 w 9915525"/>
              <a:gd name="connsiteY301" fmla="*/ 1053955 h 6819900"/>
              <a:gd name="connsiteX302" fmla="*/ 4738323 w 9915525"/>
              <a:gd name="connsiteY302" fmla="*/ 1045095 h 6819900"/>
              <a:gd name="connsiteX303" fmla="*/ 4768607 w 9915525"/>
              <a:gd name="connsiteY303" fmla="*/ 1044718 h 6819900"/>
              <a:gd name="connsiteX304" fmla="*/ 4763331 w 9915525"/>
              <a:gd name="connsiteY304" fmla="*/ 1067563 h 6819900"/>
              <a:gd name="connsiteX305" fmla="*/ 4758705 w 9915525"/>
              <a:gd name="connsiteY305" fmla="*/ 1082227 h 6819900"/>
              <a:gd name="connsiteX306" fmla="*/ 4784472 w 9915525"/>
              <a:gd name="connsiteY306" fmla="*/ 1064292 h 6819900"/>
              <a:gd name="connsiteX307" fmla="*/ 4753853 w 9915525"/>
              <a:gd name="connsiteY307" fmla="*/ 1023968 h 6819900"/>
              <a:gd name="connsiteX308" fmla="*/ 4725400 w 9915525"/>
              <a:gd name="connsiteY308" fmla="*/ 999131 h 6819900"/>
              <a:gd name="connsiteX309" fmla="*/ 4708731 w 9915525"/>
              <a:gd name="connsiteY309" fmla="*/ 977755 h 6819900"/>
              <a:gd name="connsiteX310" fmla="*/ 4701465 w 9915525"/>
              <a:gd name="connsiteY310" fmla="*/ 963468 h 6819900"/>
              <a:gd name="connsiteX311" fmla="*/ 4764383 w 9915525"/>
              <a:gd name="connsiteY311" fmla="*/ 974978 h 6819900"/>
              <a:gd name="connsiteX312" fmla="*/ 4804410 w 9915525"/>
              <a:gd name="connsiteY312" fmla="*/ 990674 h 6819900"/>
              <a:gd name="connsiteX313" fmla="*/ 4806650 w 9915525"/>
              <a:gd name="connsiteY313" fmla="*/ 921077 h 6819900"/>
              <a:gd name="connsiteX314" fmla="*/ 4800458 w 9915525"/>
              <a:gd name="connsiteY314" fmla="*/ 882505 h 6819900"/>
              <a:gd name="connsiteX315" fmla="*/ 4819508 w 9915525"/>
              <a:gd name="connsiteY315" fmla="*/ 867439 h 6819900"/>
              <a:gd name="connsiteX316" fmla="*/ 4815765 w 9915525"/>
              <a:gd name="connsiteY316" fmla="*/ 815830 h 6819900"/>
              <a:gd name="connsiteX317" fmla="*/ 4824780 w 9915525"/>
              <a:gd name="connsiteY317" fmla="*/ 778098 h 6819900"/>
              <a:gd name="connsiteX318" fmla="*/ 4839292 w 9915525"/>
              <a:gd name="connsiteY318" fmla="*/ 758218 h 6819900"/>
              <a:gd name="connsiteX319" fmla="*/ 4897950 w 9915525"/>
              <a:gd name="connsiteY319" fmla="*/ 716375 h 6819900"/>
              <a:gd name="connsiteX320" fmla="*/ 4933814 w 9915525"/>
              <a:gd name="connsiteY320" fmla="*/ 734220 h 6819900"/>
              <a:gd name="connsiteX321" fmla="*/ 5001653 w 9915525"/>
              <a:gd name="connsiteY321" fmla="*/ 755322 h 6819900"/>
              <a:gd name="connsiteX322" fmla="*/ 5068783 w 9915525"/>
              <a:gd name="connsiteY322" fmla="*/ 767225 h 6819900"/>
              <a:gd name="connsiteX323" fmla="*/ 5090812 w 9915525"/>
              <a:gd name="connsiteY323" fmla="*/ 815830 h 6819900"/>
              <a:gd name="connsiteX324" fmla="*/ 5125889 w 9915525"/>
              <a:gd name="connsiteY324" fmla="*/ 801845 h 6819900"/>
              <a:gd name="connsiteX325" fmla="*/ 5165809 w 9915525"/>
              <a:gd name="connsiteY325" fmla="*/ 787558 h 6819900"/>
              <a:gd name="connsiteX326" fmla="*/ 5187240 w 9915525"/>
              <a:gd name="connsiteY326" fmla="*/ 777730 h 6819900"/>
              <a:gd name="connsiteX327" fmla="*/ 5201528 w 9915525"/>
              <a:gd name="connsiteY327" fmla="*/ 768205 h 6819900"/>
              <a:gd name="connsiteX328" fmla="*/ 5215815 w 9915525"/>
              <a:gd name="connsiteY328" fmla="*/ 758680 h 6819900"/>
              <a:gd name="connsiteX329" fmla="*/ 5230103 w 9915525"/>
              <a:gd name="connsiteY329" fmla="*/ 749155 h 6819900"/>
              <a:gd name="connsiteX330" fmla="*/ 5244390 w 9915525"/>
              <a:gd name="connsiteY330" fmla="*/ 767643 h 6819900"/>
              <a:gd name="connsiteX331" fmla="*/ 5282575 w 9915525"/>
              <a:gd name="connsiteY331" fmla="*/ 791990 h 6819900"/>
              <a:gd name="connsiteX332" fmla="*/ 5301540 w 9915525"/>
              <a:gd name="connsiteY332" fmla="*/ 762801 h 6819900"/>
              <a:gd name="connsiteX333" fmla="*/ 5332274 w 9915525"/>
              <a:gd name="connsiteY333" fmla="*/ 750869 h 6819900"/>
              <a:gd name="connsiteX334" fmla="*/ 5374815 w 9915525"/>
              <a:gd name="connsiteY334" fmla="*/ 732702 h 6819900"/>
              <a:gd name="connsiteX335" fmla="*/ 5398411 w 9915525"/>
              <a:gd name="connsiteY335" fmla="*/ 693102 h 6819900"/>
              <a:gd name="connsiteX336" fmla="*/ 5401553 w 9915525"/>
              <a:gd name="connsiteY336" fmla="*/ 628775 h 6819900"/>
              <a:gd name="connsiteX337" fmla="*/ 5387265 w 9915525"/>
              <a:gd name="connsiteY337" fmla="*/ 590674 h 6819900"/>
              <a:gd name="connsiteX338" fmla="*/ 5372978 w 9915525"/>
              <a:gd name="connsiteY338" fmla="*/ 552574 h 6819900"/>
              <a:gd name="connsiteX339" fmla="*/ 5358764 w 9915525"/>
              <a:gd name="connsiteY339" fmla="*/ 521917 h 6819900"/>
              <a:gd name="connsiteX340" fmla="*/ 5436789 w 9915525"/>
              <a:gd name="connsiteY340" fmla="*/ 472930 h 6819900"/>
              <a:gd name="connsiteX341" fmla="*/ 5463465 w 9915525"/>
              <a:gd name="connsiteY341" fmla="*/ 463405 h 6819900"/>
              <a:gd name="connsiteX342" fmla="*/ 5498956 w 9915525"/>
              <a:gd name="connsiteY342" fmla="*/ 472293 h 6819900"/>
              <a:gd name="connsiteX343" fmla="*/ 5494104 w 9915525"/>
              <a:gd name="connsiteY343" fmla="*/ 494145 h 6819900"/>
              <a:gd name="connsiteX344" fmla="*/ 5528437 w 9915525"/>
              <a:gd name="connsiteY344" fmla="*/ 499021 h 6819900"/>
              <a:gd name="connsiteX345" fmla="*/ 5588900 w 9915525"/>
              <a:gd name="connsiteY345" fmla="*/ 472405 h 6819900"/>
              <a:gd name="connsiteX346" fmla="*/ 5662658 w 9915525"/>
              <a:gd name="connsiteY346" fmla="*/ 461024 h 6819900"/>
              <a:gd name="connsiteX347" fmla="*/ 5692005 w 9915525"/>
              <a:gd name="connsiteY347" fmla="*/ 498562 h 6819900"/>
              <a:gd name="connsiteX348" fmla="*/ 5734490 w 9915525"/>
              <a:gd name="connsiteY348" fmla="*/ 524576 h 6819900"/>
              <a:gd name="connsiteX349" fmla="*/ 5758740 w 9915525"/>
              <a:gd name="connsiteY349" fmla="*/ 476995 h 6819900"/>
              <a:gd name="connsiteX350" fmla="*/ 5777790 w 9915525"/>
              <a:gd name="connsiteY350" fmla="*/ 425305 h 6819900"/>
              <a:gd name="connsiteX351" fmla="*/ 5796840 w 9915525"/>
              <a:gd name="connsiteY351" fmla="*/ 390613 h 6819900"/>
              <a:gd name="connsiteX352" fmla="*/ 5812335 w 9915525"/>
              <a:gd name="connsiteY352" fmla="*/ 372063 h 6819900"/>
              <a:gd name="connsiteX353" fmla="*/ 5840910 w 9915525"/>
              <a:gd name="connsiteY353" fmla="*/ 367153 h 6819900"/>
              <a:gd name="connsiteX354" fmla="*/ 5844465 w 9915525"/>
              <a:gd name="connsiteY354" fmla="*/ 311005 h 6819900"/>
              <a:gd name="connsiteX355" fmla="*/ 5850086 w 9915525"/>
              <a:gd name="connsiteY355" fmla="*/ 262431 h 6819900"/>
              <a:gd name="connsiteX356" fmla="*/ 5824773 w 9915525"/>
              <a:gd name="connsiteY356" fmla="*/ 206230 h 6819900"/>
              <a:gd name="connsiteX357" fmla="*/ 5825415 w 9915525"/>
              <a:gd name="connsiteY357" fmla="*/ 168130 h 6819900"/>
              <a:gd name="connsiteX358" fmla="*/ 5853990 w 9915525"/>
              <a:gd name="connsiteY358" fmla="*/ 139432 h 6819900"/>
              <a:gd name="connsiteX359" fmla="*/ 5877803 w 9915525"/>
              <a:gd name="connsiteY359" fmla="*/ 116594 h 6819900"/>
              <a:gd name="connsiteX360" fmla="*/ 5901615 w 9915525"/>
              <a:gd name="connsiteY360" fmla="*/ 102594 h 6819900"/>
              <a:gd name="connsiteX361" fmla="*/ 5959641 w 9915525"/>
              <a:gd name="connsiteY361" fmla="*/ 116797 h 6819900"/>
              <a:gd name="connsiteX362" fmla="*/ 5992250 w 9915525"/>
              <a:gd name="connsiteY362" fmla="*/ 130030 h 6819900"/>
              <a:gd name="connsiteX363" fmla="*/ 6019360 w 9915525"/>
              <a:gd name="connsiteY363" fmla="*/ 144317 h 6819900"/>
              <a:gd name="connsiteX364" fmla="*/ 6048954 w 9915525"/>
              <a:gd name="connsiteY364" fmla="*/ 158605 h 6819900"/>
              <a:gd name="connsiteX365" fmla="*/ 6073065 w 9915525"/>
              <a:gd name="connsiteY365" fmla="*/ 177954 h 6819900"/>
              <a:gd name="connsiteX366" fmla="*/ 6119487 w 9915525"/>
              <a:gd name="connsiteY366" fmla="*/ 199638 h 6819900"/>
              <a:gd name="connsiteX367" fmla="*/ 6131750 w 9915525"/>
              <a:gd name="connsiteY367" fmla="*/ 155259 h 6819900"/>
              <a:gd name="connsiteX368" fmla="*/ 6139652 w 9915525"/>
              <a:gd name="connsiteY368" fmla="*/ 120505 h 6819900"/>
              <a:gd name="connsiteX369" fmla="*/ 6145163 w 9915525"/>
              <a:gd name="connsiteY369" fmla="*/ 103536 h 6819900"/>
              <a:gd name="connsiteX370" fmla="*/ 6166765 w 9915525"/>
              <a:gd name="connsiteY370" fmla="*/ 76381 h 6819900"/>
              <a:gd name="connsiteX371" fmla="*/ 6254040 w 9915525"/>
              <a:gd name="connsiteY371" fmla="*/ 88249 h 6819900"/>
              <a:gd name="connsiteX372" fmla="*/ 6263565 w 9915525"/>
              <a:gd name="connsiteY372" fmla="*/ 101455 h 6819900"/>
              <a:gd name="connsiteX373" fmla="*/ 6273090 w 9915525"/>
              <a:gd name="connsiteY373" fmla="*/ 115444 h 6819900"/>
              <a:gd name="connsiteX374" fmla="*/ 6287135 w 9915525"/>
              <a:gd name="connsiteY374" fmla="*/ 124043 h 6819900"/>
              <a:gd name="connsiteX375" fmla="*/ 6358288 w 9915525"/>
              <a:gd name="connsiteY375" fmla="*/ 178507 h 6819900"/>
              <a:gd name="connsiteX376" fmla="*/ 6334554 w 9915525"/>
              <a:gd name="connsiteY376" fmla="*/ 204701 h 6819900"/>
              <a:gd name="connsiteX377" fmla="*/ 6301665 w 9915525"/>
              <a:gd name="connsiteY377" fmla="*/ 202925 h 6819900"/>
              <a:gd name="connsiteX378" fmla="*/ 6255797 w 9915525"/>
              <a:gd name="connsiteY378" fmla="*/ 152757 h 6819900"/>
              <a:gd name="connsiteX379" fmla="*/ 6241058 w 9915525"/>
              <a:gd name="connsiteY379" fmla="*/ 195454 h 6819900"/>
              <a:gd name="connsiteX380" fmla="*/ 6220757 w 9915525"/>
              <a:gd name="connsiteY380" fmla="*/ 238229 h 6819900"/>
              <a:gd name="connsiteX381" fmla="*/ 6246467 w 9915525"/>
              <a:gd name="connsiteY381" fmla="*/ 354624 h 6819900"/>
              <a:gd name="connsiteX382" fmla="*/ 6275838 w 9915525"/>
              <a:gd name="connsiteY382" fmla="*/ 415890 h 6819900"/>
              <a:gd name="connsiteX383" fmla="*/ 6316184 w 9915525"/>
              <a:gd name="connsiteY383" fmla="*/ 473968 h 6819900"/>
              <a:gd name="connsiteX384" fmla="*/ 6390560 w 9915525"/>
              <a:gd name="connsiteY384" fmla="*/ 467413 h 6819900"/>
              <a:gd name="connsiteX385" fmla="*/ 6363522 w 9915525"/>
              <a:gd name="connsiteY385" fmla="*/ 415780 h 6819900"/>
              <a:gd name="connsiteX386" fmla="*/ 6336244 w 9915525"/>
              <a:gd name="connsiteY386" fmla="*/ 394349 h 6819900"/>
              <a:gd name="connsiteX387" fmla="*/ 6353718 w 9915525"/>
              <a:gd name="connsiteY387" fmla="*/ 358630 h 6819900"/>
              <a:gd name="connsiteX388" fmla="*/ 6389931 w 9915525"/>
              <a:gd name="connsiteY388" fmla="*/ 294336 h 6819900"/>
              <a:gd name="connsiteX389" fmla="*/ 6399578 w 9915525"/>
              <a:gd name="connsiteY389" fmla="*/ 263380 h 6819900"/>
              <a:gd name="connsiteX390" fmla="*/ 6413980 w 9915525"/>
              <a:gd name="connsiteY390" fmla="*/ 299655 h 6819900"/>
              <a:gd name="connsiteX391" fmla="*/ 6438918 w 9915525"/>
              <a:gd name="connsiteY391" fmla="*/ 316235 h 6819900"/>
              <a:gd name="connsiteX392" fmla="*/ 6492546 w 9915525"/>
              <a:gd name="connsiteY392" fmla="*/ 305898 h 6819900"/>
              <a:gd name="connsiteX393" fmla="*/ 6471644 w 9915525"/>
              <a:gd name="connsiteY393" fmla="*/ 207027 h 6819900"/>
              <a:gd name="connsiteX394" fmla="*/ 6459383 w 9915525"/>
              <a:gd name="connsiteY394" fmla="*/ 139555 h 6819900"/>
              <a:gd name="connsiteX395" fmla="*/ 6510898 w 9915525"/>
              <a:gd name="connsiteY395" fmla="*/ 84786 h 6819900"/>
              <a:gd name="connsiteX396" fmla="*/ 6542990 w 9915525"/>
              <a:gd name="connsiteY396" fmla="*/ 72880 h 6819900"/>
              <a:gd name="connsiteX397" fmla="*/ 6609619 w 9915525"/>
              <a:gd name="connsiteY397" fmla="*/ 111706 h 6819900"/>
              <a:gd name="connsiteX398" fmla="*/ 6658807 w 9915525"/>
              <a:gd name="connsiteY398" fmla="*/ 136199 h 6819900"/>
              <a:gd name="connsiteX399" fmla="*/ 6661710 w 9915525"/>
              <a:gd name="connsiteY399" fmla="*/ 84310 h 6819900"/>
              <a:gd name="connsiteX400" fmla="*/ 6662303 w 9915525"/>
              <a:gd name="connsiteY400" fmla="*/ 60974 h 6819900"/>
              <a:gd name="connsiteX401" fmla="*/ 6682879 w 9915525"/>
              <a:gd name="connsiteY401" fmla="*/ 64212 h 6819900"/>
              <a:gd name="connsiteX402" fmla="*/ 6748854 w 9915525"/>
              <a:gd name="connsiteY402" fmla="*/ 123683 h 6819900"/>
              <a:gd name="connsiteX403" fmla="*/ 6775134 w 9915525"/>
              <a:gd name="connsiteY403" fmla="*/ 175466 h 6819900"/>
              <a:gd name="connsiteX404" fmla="*/ 6768390 w 9915525"/>
              <a:gd name="connsiteY404" fmla="*/ 225280 h 6819900"/>
              <a:gd name="connsiteX405" fmla="*/ 6777915 w 9915525"/>
              <a:gd name="connsiteY405" fmla="*/ 248530 h 6819900"/>
              <a:gd name="connsiteX406" fmla="*/ 6787440 w 9915525"/>
              <a:gd name="connsiteY406" fmla="*/ 277667 h 6819900"/>
              <a:gd name="connsiteX407" fmla="*/ 6796965 w 9915525"/>
              <a:gd name="connsiteY407" fmla="*/ 316802 h 6819900"/>
              <a:gd name="connsiteX408" fmla="*/ 6828883 w 9915525"/>
              <a:gd name="connsiteY408" fmla="*/ 382915 h 6819900"/>
              <a:gd name="connsiteX409" fmla="*/ 6872870 w 9915525"/>
              <a:gd name="connsiteY409" fmla="*/ 415780 h 6819900"/>
              <a:gd name="connsiteX410" fmla="*/ 6917483 w 9915525"/>
              <a:gd name="connsiteY410" fmla="*/ 444355 h 6819900"/>
              <a:gd name="connsiteX411" fmla="*/ 7003117 w 9915525"/>
              <a:gd name="connsiteY411" fmla="*/ 458521 h 6819900"/>
              <a:gd name="connsiteX412" fmla="*/ 6996555 w 9915525"/>
              <a:gd name="connsiteY412" fmla="*/ 429542 h 6819900"/>
              <a:gd name="connsiteX413" fmla="*/ 7017945 w 9915525"/>
              <a:gd name="connsiteY413" fmla="*/ 404350 h 6819900"/>
              <a:gd name="connsiteX414" fmla="*/ 7097479 w 9915525"/>
              <a:gd name="connsiteY414" fmla="*/ 406934 h 6819900"/>
              <a:gd name="connsiteX415" fmla="*/ 7139865 w 9915525"/>
              <a:gd name="connsiteY415" fmla="*/ 395028 h 6819900"/>
              <a:gd name="connsiteX416" fmla="*/ 7176216 w 9915525"/>
              <a:gd name="connsiteY416" fmla="*/ 365774 h 6819900"/>
              <a:gd name="connsiteX417" fmla="*/ 7197947 w 9915525"/>
              <a:gd name="connsiteY417" fmla="*/ 339580 h 6819900"/>
              <a:gd name="connsiteX418" fmla="*/ 7218157 w 9915525"/>
              <a:gd name="connsiteY418" fmla="*/ 291766 h 6819900"/>
              <a:gd name="connsiteX419" fmla="*/ 7236895 w 9915525"/>
              <a:gd name="connsiteY419" fmla="*/ 269215 h 6819900"/>
              <a:gd name="connsiteX420" fmla="*/ 7358940 w 9915525"/>
              <a:gd name="connsiteY420" fmla="*/ 315203 h 6819900"/>
              <a:gd name="connsiteX421" fmla="*/ 7382753 w 9915525"/>
              <a:gd name="connsiteY421" fmla="*/ 358630 h 6819900"/>
              <a:gd name="connsiteX422" fmla="*/ 7406565 w 9915525"/>
              <a:gd name="connsiteY422" fmla="*/ 396803 h 6819900"/>
              <a:gd name="connsiteX423" fmla="*/ 7432515 w 9915525"/>
              <a:gd name="connsiteY423" fmla="*/ 410241 h 6819900"/>
              <a:gd name="connsiteX424" fmla="*/ 7490702 w 9915525"/>
              <a:gd name="connsiteY424" fmla="*/ 417039 h 6819900"/>
              <a:gd name="connsiteX425" fmla="*/ 7516334 w 9915525"/>
              <a:gd name="connsiteY425" fmla="*/ 425305 h 6819900"/>
              <a:gd name="connsiteX426" fmla="*/ 7544678 w 9915525"/>
              <a:gd name="connsiteY426" fmla="*/ 434830 h 6819900"/>
              <a:gd name="connsiteX427" fmla="*/ 7573843 w 9915525"/>
              <a:gd name="connsiteY427" fmla="*/ 444355 h 6819900"/>
              <a:gd name="connsiteX428" fmla="*/ 7613628 w 9915525"/>
              <a:gd name="connsiteY428" fmla="*/ 406255 h 6819900"/>
              <a:gd name="connsiteX429" fmla="*/ 7637208 w 9915525"/>
              <a:gd name="connsiteY429" fmla="*/ 368155 h 6819900"/>
              <a:gd name="connsiteX430" fmla="*/ 7633121 w 9915525"/>
              <a:gd name="connsiteY430" fmla="*/ 343660 h 6819900"/>
              <a:gd name="connsiteX431" fmla="*/ 7632041 w 9915525"/>
              <a:gd name="connsiteY431" fmla="*/ 312704 h 6819900"/>
              <a:gd name="connsiteX432" fmla="*/ 7640584 w 9915525"/>
              <a:gd name="connsiteY432" fmla="*/ 257551 h 6819900"/>
              <a:gd name="connsiteX433" fmla="*/ 7625640 w 9915525"/>
              <a:gd name="connsiteY433" fmla="*/ 230190 h 6819900"/>
              <a:gd name="connsiteX434" fmla="*/ 7611353 w 9915525"/>
              <a:gd name="connsiteY434" fmla="*/ 196705 h 6819900"/>
              <a:gd name="connsiteX435" fmla="*/ 7597065 w 9915525"/>
              <a:gd name="connsiteY435" fmla="*/ 162763 h 6819900"/>
              <a:gd name="connsiteX436" fmla="*/ 7587540 w 9915525"/>
              <a:gd name="connsiteY436" fmla="*/ 134792 h 6819900"/>
              <a:gd name="connsiteX437" fmla="*/ 7578015 w 9915525"/>
              <a:gd name="connsiteY437" fmla="*/ 78099 h 6819900"/>
              <a:gd name="connsiteX438" fmla="*/ 7593082 w 9915525"/>
              <a:gd name="connsiteY438" fmla="*/ 21512 h 6819900"/>
              <a:gd name="connsiteX439" fmla="*/ 7635165 w 9915525"/>
              <a:gd name="connsiteY439" fmla="*/ 34780 h 6819900"/>
              <a:gd name="connsiteX440" fmla="*/ 7669960 w 9915525"/>
              <a:gd name="connsiteY440" fmla="*/ 53830 h 6819900"/>
              <a:gd name="connsiteX441" fmla="*/ 7682790 w 9915525"/>
              <a:gd name="connsiteY441" fmla="*/ 63355 h 6819900"/>
              <a:gd name="connsiteX442" fmla="*/ 7697078 w 9915525"/>
              <a:gd name="connsiteY442" fmla="*/ 72880 h 6819900"/>
              <a:gd name="connsiteX443" fmla="*/ 7711365 w 9915525"/>
              <a:gd name="connsiteY443" fmla="*/ 92416 h 6819900"/>
              <a:gd name="connsiteX444" fmla="*/ 7789946 w 9915525"/>
              <a:gd name="connsiteY444" fmla="*/ 177609 h 6819900"/>
              <a:gd name="connsiteX445" fmla="*/ 7797090 w 9915525"/>
              <a:gd name="connsiteY445" fmla="*/ 192975 h 6819900"/>
              <a:gd name="connsiteX446" fmla="*/ 7774311 w 9915525"/>
              <a:gd name="connsiteY446" fmla="*/ 202578 h 6819900"/>
              <a:gd name="connsiteX447" fmla="*/ 7747527 w 9915525"/>
              <a:gd name="connsiteY447" fmla="*/ 231158 h 6819900"/>
              <a:gd name="connsiteX448" fmla="*/ 7760782 w 9915525"/>
              <a:gd name="connsiteY448" fmla="*/ 276234 h 6819900"/>
              <a:gd name="connsiteX449" fmla="*/ 7767251 w 9915525"/>
              <a:gd name="connsiteY449" fmla="*/ 327510 h 6819900"/>
              <a:gd name="connsiteX450" fmla="*/ 7784135 w 9915525"/>
              <a:gd name="connsiteY450" fmla="*/ 368155 h 6819900"/>
              <a:gd name="connsiteX451" fmla="*/ 7818353 w 9915525"/>
              <a:gd name="connsiteY451" fmla="*/ 351865 h 6819900"/>
              <a:gd name="connsiteX452" fmla="*/ 7844668 w 9915525"/>
              <a:gd name="connsiteY452" fmla="*/ 349029 h 6819900"/>
              <a:gd name="connsiteX453" fmla="*/ 7847629 w 9915525"/>
              <a:gd name="connsiteY453" fmla="*/ 371146 h 6819900"/>
              <a:gd name="connsiteX454" fmla="*/ 7889160 w 9915525"/>
              <a:gd name="connsiteY454" fmla="*/ 396584 h 6819900"/>
              <a:gd name="connsiteX455" fmla="*/ 7990933 w 9915525"/>
              <a:gd name="connsiteY455" fmla="*/ 487217 h 6819900"/>
              <a:gd name="connsiteX456" fmla="*/ 7988299 w 9915525"/>
              <a:gd name="connsiteY456" fmla="*/ 541986 h 6819900"/>
              <a:gd name="connsiteX457" fmla="*/ 7988593 w 9915525"/>
              <a:gd name="connsiteY457" fmla="*/ 577705 h 6819900"/>
              <a:gd name="connsiteX458" fmla="*/ 7997116 w 9915525"/>
              <a:gd name="connsiteY458" fmla="*/ 591992 h 6819900"/>
              <a:gd name="connsiteX459" fmla="*/ 8006641 w 9915525"/>
              <a:gd name="connsiteY459" fmla="*/ 606280 h 6819900"/>
              <a:gd name="connsiteX460" fmla="*/ 8016166 w 9915525"/>
              <a:gd name="connsiteY460" fmla="*/ 641249 h 6819900"/>
              <a:gd name="connsiteX461" fmla="*/ 8029393 w 9915525"/>
              <a:gd name="connsiteY461" fmla="*/ 691255 h 6819900"/>
              <a:gd name="connsiteX462" fmla="*/ 8049200 w 9915525"/>
              <a:gd name="connsiteY462" fmla="*/ 737249 h 6819900"/>
              <a:gd name="connsiteX463" fmla="*/ 8040734 w 9915525"/>
              <a:gd name="connsiteY463" fmla="*/ 768205 h 6819900"/>
              <a:gd name="connsiteX464" fmla="*/ 8028072 w 9915525"/>
              <a:gd name="connsiteY464" fmla="*/ 757794 h 6819900"/>
              <a:gd name="connsiteX465" fmla="*/ 7980447 w 9915525"/>
              <a:gd name="connsiteY465" fmla="*/ 735937 h 6819900"/>
              <a:gd name="connsiteX466" fmla="*/ 7972605 w 9915525"/>
              <a:gd name="connsiteY466" fmla="*/ 807767 h 6819900"/>
              <a:gd name="connsiteX467" fmla="*/ 7987591 w 9915525"/>
              <a:gd name="connsiteY467" fmla="*/ 861035 h 6819900"/>
              <a:gd name="connsiteX468" fmla="*/ 8006641 w 9915525"/>
              <a:gd name="connsiteY468" fmla="*/ 908481 h 6819900"/>
              <a:gd name="connsiteX469" fmla="*/ 8025691 w 9915525"/>
              <a:gd name="connsiteY469" fmla="*/ 949902 h 6819900"/>
              <a:gd name="connsiteX470" fmla="*/ 8035216 w 9915525"/>
              <a:gd name="connsiteY470" fmla="*/ 972993 h 6819900"/>
              <a:gd name="connsiteX471" fmla="*/ 8044741 w 9915525"/>
              <a:gd name="connsiteY471" fmla="*/ 1000653 h 6819900"/>
              <a:gd name="connsiteX472" fmla="*/ 8098801 w 9915525"/>
              <a:gd name="connsiteY472" fmla="*/ 1052353 h 6819900"/>
              <a:gd name="connsiteX473" fmla="*/ 8125580 w 9915525"/>
              <a:gd name="connsiteY473" fmla="*/ 1027706 h 6819900"/>
              <a:gd name="connsiteX474" fmla="*/ 8156537 w 9915525"/>
              <a:gd name="connsiteY474" fmla="*/ 1006330 h 6819900"/>
              <a:gd name="connsiteX475" fmla="*/ 8145380 w 9915525"/>
              <a:gd name="connsiteY475" fmla="*/ 1065697 h 6819900"/>
              <a:gd name="connsiteX476" fmla="*/ 8113104 w 9915525"/>
              <a:gd name="connsiteY476" fmla="*/ 1159975 h 6819900"/>
              <a:gd name="connsiteX477" fmla="*/ 8182292 w 9915525"/>
              <a:gd name="connsiteY477" fmla="*/ 1153665 h 6819900"/>
              <a:gd name="connsiteX478" fmla="*/ 8268139 w 9915525"/>
              <a:gd name="connsiteY478" fmla="*/ 1185923 h 6819900"/>
              <a:gd name="connsiteX479" fmla="*/ 8319249 w 9915525"/>
              <a:gd name="connsiteY479" fmla="*/ 1180138 h 6819900"/>
              <a:gd name="connsiteX480" fmla="*/ 8354968 w 9915525"/>
              <a:gd name="connsiteY480" fmla="*/ 1133764 h 6819900"/>
              <a:gd name="connsiteX481" fmla="*/ 8387510 w 9915525"/>
              <a:gd name="connsiteY481" fmla="*/ 1074256 h 6819900"/>
              <a:gd name="connsiteX482" fmla="*/ 8369468 w 9915525"/>
              <a:gd name="connsiteY482" fmla="*/ 1001025 h 6819900"/>
              <a:gd name="connsiteX483" fmla="*/ 8377848 w 9915525"/>
              <a:gd name="connsiteY483" fmla="*/ 859912 h 6819900"/>
              <a:gd name="connsiteX484" fmla="*/ 8387640 w 9915525"/>
              <a:gd name="connsiteY484" fmla="*/ 834141 h 6819900"/>
              <a:gd name="connsiteX485" fmla="*/ 8400780 w 9915525"/>
              <a:gd name="connsiteY485" fmla="*/ 807258 h 6819900"/>
              <a:gd name="connsiteX486" fmla="*/ 8418107 w 9915525"/>
              <a:gd name="connsiteY486" fmla="*/ 717887 h 6819900"/>
              <a:gd name="connsiteX487" fmla="*/ 8376345 w 9915525"/>
              <a:gd name="connsiteY487" fmla="*/ 654627 h 6819900"/>
              <a:gd name="connsiteX488" fmla="*/ 8334502 w 9915525"/>
              <a:gd name="connsiteY488" fmla="*/ 594279 h 6819900"/>
              <a:gd name="connsiteX489" fmla="*/ 8310077 w 9915525"/>
              <a:gd name="connsiteY489" fmla="*/ 557538 h 6819900"/>
              <a:gd name="connsiteX490" fmla="*/ 8292390 w 9915525"/>
              <a:gd name="connsiteY490" fmla="*/ 527262 h 6819900"/>
              <a:gd name="connsiteX491" fmla="*/ 8280484 w 9915525"/>
              <a:gd name="connsiteY491" fmla="*/ 499436 h 6819900"/>
              <a:gd name="connsiteX492" fmla="*/ 8249326 w 9915525"/>
              <a:gd name="connsiteY492" fmla="*/ 415467 h 6819900"/>
              <a:gd name="connsiteX493" fmla="*/ 8275404 w 9915525"/>
              <a:gd name="connsiteY493" fmla="*/ 385459 h 6819900"/>
              <a:gd name="connsiteX494" fmla="*/ 8309437 w 9915525"/>
              <a:gd name="connsiteY494" fmla="*/ 396730 h 6819900"/>
              <a:gd name="connsiteX495" fmla="*/ 8368273 w 9915525"/>
              <a:gd name="connsiteY495" fmla="*/ 456261 h 6819900"/>
              <a:gd name="connsiteX496" fmla="*/ 8378115 w 9915525"/>
              <a:gd name="connsiteY496" fmla="*/ 472930 h 6819900"/>
              <a:gd name="connsiteX497" fmla="*/ 8387640 w 9915525"/>
              <a:gd name="connsiteY497" fmla="*/ 487564 h 6819900"/>
              <a:gd name="connsiteX498" fmla="*/ 8459524 w 9915525"/>
              <a:gd name="connsiteY498" fmla="*/ 572468 h 6819900"/>
              <a:gd name="connsiteX499" fmla="*/ 8531408 w 9915525"/>
              <a:gd name="connsiteY499" fmla="*/ 642738 h 6819900"/>
              <a:gd name="connsiteX500" fmla="*/ 8528581 w 9915525"/>
              <a:gd name="connsiteY500" fmla="*/ 703090 h 6819900"/>
              <a:gd name="connsiteX501" fmla="*/ 8525752 w 9915525"/>
              <a:gd name="connsiteY501" fmla="*/ 763443 h 6819900"/>
              <a:gd name="connsiteX502" fmla="*/ 8554327 w 9915525"/>
              <a:gd name="connsiteY502" fmla="*/ 766667 h 6819900"/>
              <a:gd name="connsiteX503" fmla="*/ 8606715 w 9915525"/>
              <a:gd name="connsiteY503" fmla="*/ 829488 h 6819900"/>
              <a:gd name="connsiteX504" fmla="*/ 8626732 w 9915525"/>
              <a:gd name="connsiteY504" fmla="*/ 890874 h 6819900"/>
              <a:gd name="connsiteX505" fmla="*/ 8642932 w 9915525"/>
              <a:gd name="connsiteY505" fmla="*/ 945058 h 6819900"/>
              <a:gd name="connsiteX506" fmla="*/ 8646727 w 9915525"/>
              <a:gd name="connsiteY506" fmla="*/ 977755 h 6819900"/>
              <a:gd name="connsiteX507" fmla="*/ 8654340 w 9915525"/>
              <a:gd name="connsiteY507" fmla="*/ 1006330 h 6819900"/>
              <a:gd name="connsiteX508" fmla="*/ 8634983 w 9915525"/>
              <a:gd name="connsiteY508" fmla="*/ 1034905 h 6819900"/>
              <a:gd name="connsiteX509" fmla="*/ 8613928 w 9915525"/>
              <a:gd name="connsiteY509" fmla="*/ 1106343 h 6819900"/>
              <a:gd name="connsiteX510" fmla="*/ 8635222 w 9915525"/>
              <a:gd name="connsiteY510" fmla="*/ 1149205 h 6819900"/>
              <a:gd name="connsiteX511" fmla="*/ 8667103 w 9915525"/>
              <a:gd name="connsiteY511" fmla="*/ 1166496 h 6819900"/>
              <a:gd name="connsiteX512" fmla="*/ 8705862 w 9915525"/>
              <a:gd name="connsiteY512" fmla="*/ 1188960 h 6819900"/>
              <a:gd name="connsiteX513" fmla="*/ 8729779 w 9915525"/>
              <a:gd name="connsiteY513" fmla="*/ 1202063 h 6819900"/>
              <a:gd name="connsiteX514" fmla="*/ 8744318 w 9915525"/>
              <a:gd name="connsiteY514" fmla="*/ 1233228 h 6819900"/>
              <a:gd name="connsiteX515" fmla="*/ 8739168 w 9915525"/>
              <a:gd name="connsiteY515" fmla="*/ 1284960 h 6819900"/>
              <a:gd name="connsiteX516" fmla="*/ 8809761 w 9915525"/>
              <a:gd name="connsiteY516" fmla="*/ 1279466 h 6819900"/>
              <a:gd name="connsiteX517" fmla="*/ 8856746 w 9915525"/>
              <a:gd name="connsiteY517" fmla="*/ 1241665 h 6819900"/>
              <a:gd name="connsiteX518" fmla="*/ 8873415 w 9915525"/>
              <a:gd name="connsiteY518" fmla="*/ 1216741 h 6819900"/>
              <a:gd name="connsiteX519" fmla="*/ 8883357 w 9915525"/>
              <a:gd name="connsiteY519" fmla="*/ 1191810 h 6819900"/>
              <a:gd name="connsiteX520" fmla="*/ 8921040 w 9915525"/>
              <a:gd name="connsiteY520" fmla="*/ 1236096 h 6819900"/>
              <a:gd name="connsiteX521" fmla="*/ 8930565 w 9915525"/>
              <a:gd name="connsiteY521" fmla="*/ 1263505 h 6819900"/>
              <a:gd name="connsiteX522" fmla="*/ 8940090 w 9915525"/>
              <a:gd name="connsiteY522" fmla="*/ 1276626 h 6819900"/>
              <a:gd name="connsiteX523" fmla="*/ 8953765 w 9915525"/>
              <a:gd name="connsiteY523" fmla="*/ 1301097 h 6819900"/>
              <a:gd name="connsiteX524" fmla="*/ 8973572 w 9915525"/>
              <a:gd name="connsiteY524" fmla="*/ 1340363 h 6819900"/>
              <a:gd name="connsiteX525" fmla="*/ 8987453 w 9915525"/>
              <a:gd name="connsiteY525" fmla="*/ 1368280 h 6819900"/>
              <a:gd name="connsiteX526" fmla="*/ 8995377 w 9915525"/>
              <a:gd name="connsiteY526" fmla="*/ 1410891 h 6819900"/>
              <a:gd name="connsiteX527" fmla="*/ 8979908 w 9915525"/>
              <a:gd name="connsiteY527" fmla="*/ 1458768 h 6819900"/>
              <a:gd name="connsiteX528" fmla="*/ 8958477 w 9915525"/>
              <a:gd name="connsiteY528" fmla="*/ 1516531 h 6819900"/>
              <a:gd name="connsiteX529" fmla="*/ 8941217 w 9915525"/>
              <a:gd name="connsiteY529" fmla="*/ 1597494 h 6819900"/>
              <a:gd name="connsiteX530" fmla="*/ 8980536 w 9915525"/>
              <a:gd name="connsiteY530" fmla="*/ 1721572 h 6819900"/>
              <a:gd name="connsiteX531" fmla="*/ 9024769 w 9915525"/>
              <a:gd name="connsiteY531" fmla="*/ 1705584 h 6819900"/>
              <a:gd name="connsiteX532" fmla="*/ 9080188 w 9915525"/>
              <a:gd name="connsiteY532" fmla="*/ 1699274 h 6819900"/>
              <a:gd name="connsiteX533" fmla="*/ 9092803 w 9915525"/>
              <a:gd name="connsiteY533" fmla="*/ 1720705 h 6819900"/>
              <a:gd name="connsiteX534" fmla="*/ 9105709 w 9915525"/>
              <a:gd name="connsiteY534" fmla="*/ 1760517 h 6819900"/>
              <a:gd name="connsiteX535" fmla="*/ 9085724 w 9915525"/>
              <a:gd name="connsiteY535" fmla="*/ 1820072 h 6819900"/>
              <a:gd name="connsiteX536" fmla="*/ 9050058 w 9915525"/>
              <a:gd name="connsiteY536" fmla="*/ 1790031 h 6819900"/>
              <a:gd name="connsiteX537" fmla="*/ 8971363 w 9915525"/>
              <a:gd name="connsiteY537" fmla="*/ 1775258 h 6819900"/>
              <a:gd name="connsiteX538" fmla="*/ 8932264 w 9915525"/>
              <a:gd name="connsiteY538" fmla="*/ 1815955 h 6819900"/>
              <a:gd name="connsiteX539" fmla="*/ 8917923 w 9915525"/>
              <a:gd name="connsiteY539" fmla="*/ 1755275 h 6819900"/>
              <a:gd name="connsiteX540" fmla="*/ 8903125 w 9915525"/>
              <a:gd name="connsiteY540" fmla="*/ 1693724 h 6819900"/>
              <a:gd name="connsiteX541" fmla="*/ 8882940 w 9915525"/>
              <a:gd name="connsiteY541" fmla="*/ 1654705 h 6819900"/>
              <a:gd name="connsiteX542" fmla="*/ 8858092 w 9915525"/>
              <a:gd name="connsiteY542" fmla="*/ 1634586 h 6819900"/>
              <a:gd name="connsiteX543" fmla="*/ 8843756 w 9915525"/>
              <a:gd name="connsiteY543" fmla="*/ 1612473 h 6819900"/>
              <a:gd name="connsiteX544" fmla="*/ 8845158 w 9915525"/>
              <a:gd name="connsiteY544" fmla="*/ 1527948 h 6819900"/>
              <a:gd name="connsiteX545" fmla="*/ 8844458 w 9915525"/>
              <a:gd name="connsiteY545" fmla="*/ 1426759 h 6819900"/>
              <a:gd name="connsiteX546" fmla="*/ 8845835 w 9915525"/>
              <a:gd name="connsiteY546" fmla="*/ 1371123 h 6819900"/>
              <a:gd name="connsiteX547" fmla="*/ 8797645 w 9915525"/>
              <a:gd name="connsiteY547" fmla="*/ 1336679 h 6819900"/>
              <a:gd name="connsiteX548" fmla="*/ 8740210 w 9915525"/>
              <a:gd name="connsiteY548" fmla="*/ 1371118 h 6819900"/>
              <a:gd name="connsiteX549" fmla="*/ 8714875 w 9915525"/>
              <a:gd name="connsiteY549" fmla="*/ 1409911 h 6819900"/>
              <a:gd name="connsiteX550" fmla="*/ 8697417 w 9915525"/>
              <a:gd name="connsiteY550" fmla="*/ 1468985 h 6819900"/>
              <a:gd name="connsiteX551" fmla="*/ 8702933 w 9915525"/>
              <a:gd name="connsiteY551" fmla="*/ 1519192 h 6819900"/>
              <a:gd name="connsiteX552" fmla="*/ 8729917 w 9915525"/>
              <a:gd name="connsiteY552" fmla="*/ 1525579 h 6819900"/>
              <a:gd name="connsiteX553" fmla="*/ 8759114 w 9915525"/>
              <a:gd name="connsiteY553" fmla="*/ 1533044 h 6819900"/>
              <a:gd name="connsiteX554" fmla="*/ 8773402 w 9915525"/>
              <a:gd name="connsiteY554" fmla="*/ 1558780 h 6819900"/>
              <a:gd name="connsiteX555" fmla="*/ 8787689 w 9915525"/>
              <a:gd name="connsiteY555" fmla="*/ 1593284 h 6819900"/>
              <a:gd name="connsiteX556" fmla="*/ 8797214 w 9915525"/>
              <a:gd name="connsiteY556" fmla="*/ 1615930 h 6819900"/>
              <a:gd name="connsiteX557" fmla="*/ 8806885 w 9915525"/>
              <a:gd name="connsiteY557" fmla="*/ 1632599 h 6819900"/>
              <a:gd name="connsiteX558" fmla="*/ 8816264 w 9915525"/>
              <a:gd name="connsiteY558" fmla="*/ 1634980 h 6819900"/>
              <a:gd name="connsiteX559" fmla="*/ 8825498 w 9915525"/>
              <a:gd name="connsiteY559" fmla="*/ 1630218 h 6819900"/>
              <a:gd name="connsiteX560" fmla="*/ 8816932 w 9915525"/>
              <a:gd name="connsiteY560" fmla="*/ 1653277 h 6819900"/>
              <a:gd name="connsiteX561" fmla="*/ 8784075 w 9915525"/>
              <a:gd name="connsiteY561" fmla="*/ 1650896 h 6819900"/>
              <a:gd name="connsiteX562" fmla="*/ 8721014 w 9915525"/>
              <a:gd name="connsiteY562" fmla="*/ 1649268 h 6819900"/>
              <a:gd name="connsiteX563" fmla="*/ 8722211 w 9915525"/>
              <a:gd name="connsiteY563" fmla="*/ 1679285 h 6819900"/>
              <a:gd name="connsiteX564" fmla="*/ 8732224 w 9915525"/>
              <a:gd name="connsiteY564" fmla="*/ 1781679 h 6819900"/>
              <a:gd name="connsiteX565" fmla="*/ 8743845 w 9915525"/>
              <a:gd name="connsiteY565" fmla="*/ 1887393 h 6819900"/>
              <a:gd name="connsiteX566" fmla="*/ 8758811 w 9915525"/>
              <a:gd name="connsiteY566" fmla="*/ 1931994 h 6819900"/>
              <a:gd name="connsiteX567" fmla="*/ 8810634 w 9915525"/>
              <a:gd name="connsiteY567" fmla="*/ 1953643 h 6819900"/>
              <a:gd name="connsiteX568" fmla="*/ 8805602 w 9915525"/>
              <a:gd name="connsiteY568" fmla="*/ 1886690 h 6819900"/>
              <a:gd name="connsiteX569" fmla="*/ 8797215 w 9915525"/>
              <a:gd name="connsiteY569" fmla="*/ 1848730 h 6819900"/>
              <a:gd name="connsiteX570" fmla="*/ 8818736 w 9915525"/>
              <a:gd name="connsiteY570" fmla="*/ 1815955 h 6819900"/>
              <a:gd name="connsiteX571" fmla="*/ 8869421 w 9915525"/>
              <a:gd name="connsiteY571" fmla="*/ 1888143 h 6819900"/>
              <a:gd name="connsiteX572" fmla="*/ 8886238 w 9915525"/>
              <a:gd name="connsiteY572" fmla="*/ 1935261 h 6819900"/>
              <a:gd name="connsiteX573" fmla="*/ 8934672 w 9915525"/>
              <a:gd name="connsiteY573" fmla="*/ 1929195 h 6819900"/>
              <a:gd name="connsiteX574" fmla="*/ 8956214 w 9915525"/>
              <a:gd name="connsiteY574" fmla="*/ 1930566 h 6819900"/>
              <a:gd name="connsiteX575" fmla="*/ 8995931 w 9915525"/>
              <a:gd name="connsiteY575" fmla="*/ 1944938 h 6819900"/>
              <a:gd name="connsiteX576" fmla="*/ 8998229 w 9915525"/>
              <a:gd name="connsiteY576" fmla="*/ 1962400 h 6819900"/>
              <a:gd name="connsiteX577" fmla="*/ 9011444 w 9915525"/>
              <a:gd name="connsiteY577" fmla="*/ 1970702 h 6819900"/>
              <a:gd name="connsiteX578" fmla="*/ 9035340 w 9915525"/>
              <a:gd name="connsiteY578" fmla="*/ 1938670 h 6819900"/>
              <a:gd name="connsiteX579" fmla="*/ 9053728 w 9915525"/>
              <a:gd name="connsiteY579" fmla="*/ 1911205 h 6819900"/>
              <a:gd name="connsiteX580" fmla="*/ 9075159 w 9915525"/>
              <a:gd name="connsiteY580" fmla="*/ 1932539 h 6819900"/>
              <a:gd name="connsiteX581" fmla="*/ 9095648 w 9915525"/>
              <a:gd name="connsiteY581" fmla="*/ 1957199 h 6819900"/>
              <a:gd name="connsiteX582" fmla="*/ 9141845 w 9915525"/>
              <a:gd name="connsiteY582" fmla="*/ 1899624 h 6819900"/>
              <a:gd name="connsiteX583" fmla="*/ 9148559 w 9915525"/>
              <a:gd name="connsiteY583" fmla="*/ 1873105 h 6819900"/>
              <a:gd name="connsiteX584" fmla="*/ 9159165 w 9915525"/>
              <a:gd name="connsiteY584" fmla="*/ 1858818 h 6819900"/>
              <a:gd name="connsiteX585" fmla="*/ 9181787 w 9915525"/>
              <a:gd name="connsiteY585" fmla="*/ 1844530 h 6819900"/>
              <a:gd name="connsiteX586" fmla="*/ 9210362 w 9915525"/>
              <a:gd name="connsiteY586" fmla="*/ 1874296 h 6819900"/>
              <a:gd name="connsiteX587" fmla="*/ 9216315 w 9915525"/>
              <a:gd name="connsiteY587" fmla="*/ 1922775 h 6819900"/>
              <a:gd name="connsiteX588" fmla="*/ 9234891 w 9915525"/>
              <a:gd name="connsiteY588" fmla="*/ 1957303 h 6819900"/>
              <a:gd name="connsiteX589" fmla="*/ 9282143 w 9915525"/>
              <a:gd name="connsiteY589" fmla="*/ 2140593 h 6819900"/>
              <a:gd name="connsiteX590" fmla="*/ 9295327 w 9915525"/>
              <a:gd name="connsiteY590" fmla="*/ 2212850 h 6819900"/>
              <a:gd name="connsiteX591" fmla="*/ 9353827 w 9915525"/>
              <a:gd name="connsiteY591" fmla="*/ 2201101 h 6819900"/>
              <a:gd name="connsiteX592" fmla="*/ 9378864 w 9915525"/>
              <a:gd name="connsiteY592" fmla="*/ 2193934 h 6819900"/>
              <a:gd name="connsiteX593" fmla="*/ 9347732 w 9915525"/>
              <a:gd name="connsiteY593" fmla="*/ 2242546 h 6819900"/>
              <a:gd name="connsiteX594" fmla="*/ 9316327 w 9915525"/>
              <a:gd name="connsiteY594" fmla="*/ 2250814 h 6819900"/>
              <a:gd name="connsiteX595" fmla="*/ 9318123 w 9915525"/>
              <a:gd name="connsiteY595" fmla="*/ 2378470 h 6819900"/>
              <a:gd name="connsiteX596" fmla="*/ 9330029 w 9915525"/>
              <a:gd name="connsiteY596" fmla="*/ 2509498 h 6819900"/>
              <a:gd name="connsiteX597" fmla="*/ 9340180 w 9915525"/>
              <a:gd name="connsiteY597" fmla="*/ 2552555 h 6819900"/>
              <a:gd name="connsiteX598" fmla="*/ 9364246 w 9915525"/>
              <a:gd name="connsiteY598" fmla="*/ 2639602 h 6819900"/>
              <a:gd name="connsiteX599" fmla="*/ 9394208 w 9915525"/>
              <a:gd name="connsiteY599" fmla="*/ 2770571 h 6819900"/>
              <a:gd name="connsiteX600" fmla="*/ 9408673 w 9915525"/>
              <a:gd name="connsiteY600" fmla="*/ 2854180 h 6819900"/>
              <a:gd name="connsiteX601" fmla="*/ 9395313 w 9915525"/>
              <a:gd name="connsiteY601" fmla="*/ 2952055 h 6819900"/>
              <a:gd name="connsiteX602" fmla="*/ 9400054 w 9915525"/>
              <a:gd name="connsiteY602" fmla="*/ 2994917 h 6819900"/>
              <a:gd name="connsiteX603" fmla="*/ 9421393 w 9915525"/>
              <a:gd name="connsiteY603" fmla="*/ 3037536 h 6819900"/>
              <a:gd name="connsiteX604" fmla="*/ 9436422 w 9915525"/>
              <a:gd name="connsiteY604" fmla="*/ 3063730 h 6819900"/>
              <a:gd name="connsiteX605" fmla="*/ 9444915 w 9915525"/>
              <a:gd name="connsiteY605" fmla="*/ 3081614 h 6819900"/>
              <a:gd name="connsiteX606" fmla="*/ 9490159 w 9915525"/>
              <a:gd name="connsiteY606" fmla="*/ 3101859 h 6819900"/>
              <a:gd name="connsiteX607" fmla="*/ 9511590 w 9915525"/>
              <a:gd name="connsiteY607" fmla="*/ 3069048 h 6819900"/>
              <a:gd name="connsiteX608" fmla="*/ 9544075 w 9915525"/>
              <a:gd name="connsiteY608" fmla="*/ 3045885 h 6819900"/>
              <a:gd name="connsiteX609" fmla="*/ 9549823 w 9915525"/>
              <a:gd name="connsiteY609" fmla="*/ 3130405 h 6819900"/>
              <a:gd name="connsiteX610" fmla="*/ 9521782 w 9915525"/>
              <a:gd name="connsiteY610" fmla="*/ 3132941 h 6819900"/>
              <a:gd name="connsiteX611" fmla="*/ 9487056 w 9915525"/>
              <a:gd name="connsiteY611" fmla="*/ 3127237 h 6819900"/>
              <a:gd name="connsiteX612" fmla="*/ 9478156 w 9915525"/>
              <a:gd name="connsiteY612" fmla="*/ 3177089 h 6819900"/>
              <a:gd name="connsiteX613" fmla="*/ 9484608 w 9915525"/>
              <a:gd name="connsiteY613" fmla="*/ 3237561 h 6819900"/>
              <a:gd name="connsiteX614" fmla="*/ 9493132 w 9915525"/>
              <a:gd name="connsiteY614" fmla="*/ 3254230 h 6819900"/>
              <a:gd name="connsiteX615" fmla="*/ 9502065 w 9915525"/>
              <a:gd name="connsiteY615" fmla="*/ 3268517 h 6819900"/>
              <a:gd name="connsiteX616" fmla="*/ 9511590 w 9915525"/>
              <a:gd name="connsiteY616" fmla="*/ 3282805 h 6819900"/>
              <a:gd name="connsiteX617" fmla="*/ 9510355 w 9915525"/>
              <a:gd name="connsiteY617" fmla="*/ 3337380 h 6819900"/>
              <a:gd name="connsiteX618" fmla="*/ 9493686 w 9915525"/>
              <a:gd name="connsiteY618" fmla="*/ 3457550 h 6819900"/>
              <a:gd name="connsiteX619" fmla="*/ 9504795 w 9915525"/>
              <a:gd name="connsiteY619" fmla="*/ 3577581 h 6819900"/>
              <a:gd name="connsiteX620" fmla="*/ 9528928 w 9915525"/>
              <a:gd name="connsiteY620" fmla="*/ 3669717 h 6819900"/>
              <a:gd name="connsiteX621" fmla="*/ 9509677 w 9915525"/>
              <a:gd name="connsiteY621" fmla="*/ 3701905 h 6819900"/>
              <a:gd name="connsiteX622" fmla="*/ 9511384 w 9915525"/>
              <a:gd name="connsiteY622" fmla="*/ 3764564 h 6819900"/>
              <a:gd name="connsiteX623" fmla="*/ 9525734 w 9915525"/>
              <a:gd name="connsiteY623" fmla="*/ 3920727 h 6819900"/>
              <a:gd name="connsiteX624" fmla="*/ 9539486 w 9915525"/>
              <a:gd name="connsiteY624" fmla="*/ 4072961 h 6819900"/>
              <a:gd name="connsiteX625" fmla="*/ 9555015 w 9915525"/>
              <a:gd name="connsiteY625" fmla="*/ 4171115 h 6819900"/>
              <a:gd name="connsiteX626" fmla="*/ 9570045 w 9915525"/>
              <a:gd name="connsiteY626" fmla="*/ 4263880 h 6819900"/>
              <a:gd name="connsiteX627" fmla="*/ 9578265 w 9915525"/>
              <a:gd name="connsiteY627" fmla="*/ 4301507 h 6819900"/>
              <a:gd name="connsiteX628" fmla="*/ 9594011 w 9915525"/>
              <a:gd name="connsiteY628" fmla="*/ 4347946 h 6819900"/>
              <a:gd name="connsiteX629" fmla="*/ 9599250 w 9915525"/>
              <a:gd name="connsiteY629" fmla="*/ 4398158 h 6819900"/>
              <a:gd name="connsiteX630" fmla="*/ 9595501 w 9915525"/>
              <a:gd name="connsiteY630" fmla="*/ 4444587 h 6819900"/>
              <a:gd name="connsiteX631" fmla="*/ 9621003 w 9915525"/>
              <a:gd name="connsiteY631" fmla="*/ 4485336 h 6819900"/>
              <a:gd name="connsiteX632" fmla="*/ 9671610 w 9915525"/>
              <a:gd name="connsiteY632" fmla="*/ 4509625 h 6819900"/>
              <a:gd name="connsiteX633" fmla="*/ 9674761 w 9915525"/>
              <a:gd name="connsiteY633" fmla="*/ 4463905 h 6819900"/>
              <a:gd name="connsiteX634" fmla="*/ 9661121 w 9915525"/>
              <a:gd name="connsiteY634" fmla="*/ 4430864 h 6819900"/>
              <a:gd name="connsiteX635" fmla="*/ 9635940 w 9915525"/>
              <a:gd name="connsiteY635" fmla="*/ 4376550 h 6819900"/>
              <a:gd name="connsiteX636" fmla="*/ 9616122 w 9915525"/>
              <a:gd name="connsiteY636" fmla="*/ 4355277 h 6819900"/>
              <a:gd name="connsiteX637" fmla="*/ 9642436 w 9915525"/>
              <a:gd name="connsiteY637" fmla="*/ 4333734 h 6819900"/>
              <a:gd name="connsiteX638" fmla="*/ 9720540 w 9915525"/>
              <a:gd name="connsiteY638" fmla="*/ 4325071 h 6819900"/>
              <a:gd name="connsiteX639" fmla="*/ 9705390 w 9915525"/>
              <a:gd name="connsiteY639" fmla="*/ 4423865 h 6819900"/>
              <a:gd name="connsiteX640" fmla="*/ 9700036 w 9915525"/>
              <a:gd name="connsiteY640" fmla="*/ 4463905 h 6819900"/>
              <a:gd name="connsiteX641" fmla="*/ 9724758 w 9915525"/>
              <a:gd name="connsiteY641" fmla="*/ 4493107 h 6819900"/>
              <a:gd name="connsiteX642" fmla="*/ 9726811 w 9915525"/>
              <a:gd name="connsiteY642" fmla="*/ 4539101 h 6819900"/>
              <a:gd name="connsiteX643" fmla="*/ 9718635 w 9915525"/>
              <a:gd name="connsiteY643" fmla="*/ 4591576 h 6819900"/>
              <a:gd name="connsiteX644" fmla="*/ 9737013 w 9915525"/>
              <a:gd name="connsiteY644" fmla="*/ 4666005 h 6819900"/>
              <a:gd name="connsiteX645" fmla="*/ 9758219 w 9915525"/>
              <a:gd name="connsiteY645" fmla="*/ 4739499 h 6819900"/>
              <a:gd name="connsiteX646" fmla="*/ 9769963 w 9915525"/>
              <a:gd name="connsiteY646" fmla="*/ 4835726 h 6819900"/>
              <a:gd name="connsiteX647" fmla="*/ 9790291 w 9915525"/>
              <a:gd name="connsiteY647" fmla="*/ 4946519 h 6819900"/>
              <a:gd name="connsiteX648" fmla="*/ 9802274 w 9915525"/>
              <a:gd name="connsiteY648" fmla="*/ 4996526 h 6819900"/>
              <a:gd name="connsiteX649" fmla="*/ 9764328 w 9915525"/>
              <a:gd name="connsiteY649" fmla="*/ 4999686 h 6819900"/>
              <a:gd name="connsiteX650" fmla="*/ 9706211 w 9915525"/>
              <a:gd name="connsiteY650" fmla="*/ 4930630 h 6819900"/>
              <a:gd name="connsiteX651" fmla="*/ 9683040 w 9915525"/>
              <a:gd name="connsiteY651" fmla="*/ 4989240 h 6819900"/>
              <a:gd name="connsiteX652" fmla="*/ 9668430 w 9915525"/>
              <a:gd name="connsiteY652" fmla="*/ 5032327 h 6819900"/>
              <a:gd name="connsiteX653" fmla="*/ 9659521 w 9915525"/>
              <a:gd name="connsiteY653" fmla="*/ 5064905 h 6819900"/>
              <a:gd name="connsiteX654" fmla="*/ 9643176 w 9915525"/>
              <a:gd name="connsiteY654" fmla="*/ 5074775 h 6819900"/>
              <a:gd name="connsiteX655" fmla="*/ 9616365 w 9915525"/>
              <a:gd name="connsiteY655" fmla="*/ 5020718 h 6819900"/>
              <a:gd name="connsiteX656" fmla="*/ 9586532 w 9915525"/>
              <a:gd name="connsiteY656" fmla="*/ 4968106 h 6819900"/>
              <a:gd name="connsiteX657" fmla="*/ 9550261 w 9915525"/>
              <a:gd name="connsiteY657" fmla="*/ 4968377 h 6819900"/>
              <a:gd name="connsiteX658" fmla="*/ 9564912 w 9915525"/>
              <a:gd name="connsiteY658" fmla="*/ 5036181 h 6819900"/>
              <a:gd name="connsiteX659" fmla="*/ 9568740 w 9915525"/>
              <a:gd name="connsiteY659" fmla="*/ 5140180 h 6819900"/>
              <a:gd name="connsiteX660" fmla="*/ 9559215 w 9915525"/>
              <a:gd name="connsiteY660" fmla="*/ 5178280 h 6819900"/>
              <a:gd name="connsiteX661" fmla="*/ 9568740 w 9915525"/>
              <a:gd name="connsiteY661" fmla="*/ 5216380 h 6819900"/>
              <a:gd name="connsiteX662" fmla="*/ 9578265 w 9915525"/>
              <a:gd name="connsiteY662" fmla="*/ 5239653 h 6819900"/>
              <a:gd name="connsiteX663" fmla="*/ 9597943 w 9915525"/>
              <a:gd name="connsiteY663" fmla="*/ 5276708 h 6819900"/>
              <a:gd name="connsiteX664" fmla="*/ 9611374 w 9915525"/>
              <a:gd name="connsiteY664" fmla="*/ 5323782 h 6819900"/>
              <a:gd name="connsiteX665" fmla="*/ 9615802 w 9915525"/>
              <a:gd name="connsiteY665" fmla="*/ 5363669 h 6819900"/>
              <a:gd name="connsiteX666" fmla="*/ 9620359 w 9915525"/>
              <a:gd name="connsiteY666" fmla="*/ 5402860 h 6819900"/>
              <a:gd name="connsiteX667" fmla="*/ 9628701 w 9915525"/>
              <a:gd name="connsiteY667" fmla="*/ 5435455 h 6819900"/>
              <a:gd name="connsiteX668" fmla="*/ 9638174 w 9915525"/>
              <a:gd name="connsiteY668" fmla="*/ 5454505 h 6819900"/>
              <a:gd name="connsiteX669" fmla="*/ 9619717 w 9915525"/>
              <a:gd name="connsiteY669" fmla="*/ 5473555 h 6819900"/>
              <a:gd name="connsiteX670" fmla="*/ 9600759 w 9915525"/>
              <a:gd name="connsiteY670" fmla="*/ 5487843 h 6819900"/>
              <a:gd name="connsiteX671" fmla="*/ 9577246 w 9915525"/>
              <a:gd name="connsiteY671" fmla="*/ 5502130 h 6819900"/>
              <a:gd name="connsiteX672" fmla="*/ 9559215 w 9915525"/>
              <a:gd name="connsiteY672" fmla="*/ 5468494 h 6819900"/>
              <a:gd name="connsiteX673" fmla="*/ 9573502 w 9915525"/>
              <a:gd name="connsiteY673" fmla="*/ 5429375 h 6819900"/>
              <a:gd name="connsiteX674" fmla="*/ 9587790 w 9915525"/>
              <a:gd name="connsiteY674" fmla="*/ 5401433 h 6819900"/>
              <a:gd name="connsiteX675" fmla="*/ 9532456 w 9915525"/>
              <a:gd name="connsiteY675" fmla="*/ 5359255 h 6819900"/>
              <a:gd name="connsiteX676" fmla="*/ 9510393 w 9915525"/>
              <a:gd name="connsiteY676" fmla="*/ 5285532 h 6819900"/>
              <a:gd name="connsiteX677" fmla="*/ 9503462 w 9915525"/>
              <a:gd name="connsiteY677" fmla="*/ 5253131 h 6819900"/>
              <a:gd name="connsiteX678" fmla="*/ 9443008 w 9915525"/>
              <a:gd name="connsiteY678" fmla="*/ 5251443 h 6819900"/>
              <a:gd name="connsiteX679" fmla="*/ 9410762 w 9915525"/>
              <a:gd name="connsiteY679" fmla="*/ 5246681 h 6819900"/>
              <a:gd name="connsiteX680" fmla="*/ 9359782 w 9915525"/>
              <a:gd name="connsiteY680" fmla="*/ 5243849 h 6819900"/>
              <a:gd name="connsiteX681" fmla="*/ 9373695 w 9915525"/>
              <a:gd name="connsiteY681" fmla="*/ 5308143 h 6819900"/>
              <a:gd name="connsiteX682" fmla="*/ 9397250 w 9915525"/>
              <a:gd name="connsiteY682" fmla="*/ 5375362 h 6819900"/>
              <a:gd name="connsiteX683" fmla="*/ 9406970 w 9915525"/>
              <a:gd name="connsiteY683" fmla="*/ 5402214 h 6819900"/>
              <a:gd name="connsiteX684" fmla="*/ 9378773 w 9915525"/>
              <a:gd name="connsiteY684" fmla="*/ 5425930 h 6819900"/>
              <a:gd name="connsiteX685" fmla="*/ 9311565 w 9915525"/>
              <a:gd name="connsiteY685" fmla="*/ 5345954 h 6819900"/>
              <a:gd name="connsiteX686" fmla="*/ 9266684 w 9915525"/>
              <a:gd name="connsiteY686" fmla="*/ 5309249 h 6819900"/>
              <a:gd name="connsiteX687" fmla="*/ 9235365 w 9915525"/>
              <a:gd name="connsiteY687" fmla="*/ 5294344 h 6819900"/>
              <a:gd name="connsiteX688" fmla="*/ 9202027 w 9915525"/>
              <a:gd name="connsiteY688" fmla="*/ 5251636 h 6819900"/>
              <a:gd name="connsiteX689" fmla="*/ 9168690 w 9915525"/>
              <a:gd name="connsiteY689" fmla="*/ 5222188 h 6819900"/>
              <a:gd name="connsiteX690" fmla="*/ 9149589 w 9915525"/>
              <a:gd name="connsiteY690" fmla="*/ 5213633 h 6819900"/>
              <a:gd name="connsiteX691" fmla="*/ 9116252 w 9915525"/>
              <a:gd name="connsiteY691" fmla="*/ 5206813 h 6819900"/>
              <a:gd name="connsiteX692" fmla="*/ 9102015 w 9915525"/>
              <a:gd name="connsiteY692" fmla="*/ 5223151 h 6819900"/>
              <a:gd name="connsiteX693" fmla="*/ 9067516 w 9915525"/>
              <a:gd name="connsiteY693" fmla="*/ 5248081 h 6819900"/>
              <a:gd name="connsiteX694" fmla="*/ 9006347 w 9915525"/>
              <a:gd name="connsiteY694" fmla="*/ 5242890 h 6819900"/>
              <a:gd name="connsiteX695" fmla="*/ 8974453 w 9915525"/>
              <a:gd name="connsiteY695" fmla="*/ 5232199 h 6819900"/>
              <a:gd name="connsiteX696" fmla="*/ 8965277 w 9915525"/>
              <a:gd name="connsiteY696" fmla="*/ 5224765 h 6819900"/>
              <a:gd name="connsiteX697" fmla="*/ 8959140 w 9915525"/>
              <a:gd name="connsiteY697" fmla="*/ 5264005 h 6819900"/>
              <a:gd name="connsiteX698" fmla="*/ 8954827 w 9915525"/>
              <a:gd name="connsiteY698" fmla="*/ 5324107 h 6819900"/>
              <a:gd name="connsiteX699" fmla="*/ 8963258 w 9915525"/>
              <a:gd name="connsiteY699" fmla="*/ 5506643 h 6819900"/>
              <a:gd name="connsiteX700" fmla="*/ 8972132 w 9915525"/>
              <a:gd name="connsiteY700" fmla="*/ 5570901 h 6819900"/>
              <a:gd name="connsiteX701" fmla="*/ 8939451 w 9915525"/>
              <a:gd name="connsiteY701" fmla="*/ 5563712 h 6819900"/>
              <a:gd name="connsiteX702" fmla="*/ 8913798 w 9915525"/>
              <a:gd name="connsiteY702" fmla="*/ 5561366 h 6819900"/>
              <a:gd name="connsiteX703" fmla="*/ 8899609 w 9915525"/>
              <a:gd name="connsiteY703" fmla="*/ 5572245 h 6819900"/>
              <a:gd name="connsiteX704" fmla="*/ 8894734 w 9915525"/>
              <a:gd name="connsiteY704" fmla="*/ 5590199 h 6819900"/>
              <a:gd name="connsiteX705" fmla="*/ 8894938 w 9915525"/>
              <a:gd name="connsiteY705" fmla="*/ 5619568 h 6819900"/>
              <a:gd name="connsiteX706" fmla="*/ 8863890 w 9915525"/>
              <a:gd name="connsiteY706" fmla="*/ 5616766 h 6819900"/>
              <a:gd name="connsiteX707" fmla="*/ 8844573 w 9915525"/>
              <a:gd name="connsiteY707" fmla="*/ 5578188 h 6819900"/>
              <a:gd name="connsiteX708" fmla="*/ 8830848 w 9915525"/>
              <a:gd name="connsiteY708" fmla="*/ 5558802 h 6819900"/>
              <a:gd name="connsiteX709" fmla="*/ 8828677 w 9915525"/>
              <a:gd name="connsiteY709" fmla="*/ 5549755 h 6819900"/>
              <a:gd name="connsiteX710" fmla="*/ 8807451 w 9915525"/>
              <a:gd name="connsiteY710" fmla="*/ 5519337 h 6819900"/>
              <a:gd name="connsiteX711" fmla="*/ 8805126 w 9915525"/>
              <a:gd name="connsiteY711" fmla="*/ 5485206 h 6819900"/>
              <a:gd name="connsiteX712" fmla="*/ 8790306 w 9915525"/>
              <a:gd name="connsiteY712" fmla="*/ 5429703 h 6819900"/>
              <a:gd name="connsiteX713" fmla="*/ 8766792 w 9915525"/>
              <a:gd name="connsiteY713" fmla="*/ 5394081 h 6819900"/>
              <a:gd name="connsiteX714" fmla="*/ 8757122 w 9915525"/>
              <a:gd name="connsiteY714" fmla="*/ 5390082 h 6819900"/>
              <a:gd name="connsiteX715" fmla="*/ 8734534 w 9915525"/>
              <a:gd name="connsiteY715" fmla="*/ 5431456 h 6819900"/>
              <a:gd name="connsiteX716" fmla="*/ 8712050 w 9915525"/>
              <a:gd name="connsiteY716" fmla="*/ 5468793 h 6819900"/>
              <a:gd name="connsiteX717" fmla="*/ 8669592 w 9915525"/>
              <a:gd name="connsiteY717" fmla="*/ 5359880 h 6819900"/>
              <a:gd name="connsiteX718" fmla="*/ 8647988 w 9915525"/>
              <a:gd name="connsiteY718" fmla="*/ 5309874 h 6819900"/>
              <a:gd name="connsiteX719" fmla="*/ 8581571 w 9915525"/>
              <a:gd name="connsiteY719" fmla="*/ 5306902 h 6819900"/>
              <a:gd name="connsiteX720" fmla="*/ 8625814 w 9915525"/>
              <a:gd name="connsiteY720" fmla="*/ 5406880 h 6819900"/>
              <a:gd name="connsiteX721" fmla="*/ 8635290 w 9915525"/>
              <a:gd name="connsiteY721" fmla="*/ 5429229 h 6819900"/>
              <a:gd name="connsiteX722" fmla="*/ 8671796 w 9915525"/>
              <a:gd name="connsiteY722" fmla="*/ 5511655 h 6819900"/>
              <a:gd name="connsiteX723" fmla="*/ 8697041 w 9915525"/>
              <a:gd name="connsiteY723" fmla="*/ 5588809 h 6819900"/>
              <a:gd name="connsiteX724" fmla="*/ 8673390 w 9915525"/>
              <a:gd name="connsiteY724" fmla="*/ 5607684 h 6819900"/>
              <a:gd name="connsiteX725" fmla="*/ 8639033 w 9915525"/>
              <a:gd name="connsiteY725" fmla="*/ 5559280 h 6819900"/>
              <a:gd name="connsiteX726" fmla="*/ 8616240 w 9915525"/>
              <a:gd name="connsiteY726" fmla="*/ 5549936 h 6819900"/>
              <a:gd name="connsiteX727" fmla="*/ 8593690 w 9915525"/>
              <a:gd name="connsiteY727" fmla="*/ 5534933 h 6819900"/>
              <a:gd name="connsiteX728" fmla="*/ 8545877 w 9915525"/>
              <a:gd name="connsiteY728" fmla="*/ 5552687 h 6819900"/>
              <a:gd name="connsiteX729" fmla="*/ 8531790 w 9915525"/>
              <a:gd name="connsiteY729" fmla="*/ 5603409 h 6819900"/>
              <a:gd name="connsiteX730" fmla="*/ 8545788 w 9915525"/>
              <a:gd name="connsiteY730" fmla="*/ 5640243 h 6819900"/>
              <a:gd name="connsiteX731" fmla="*/ 8554960 w 9915525"/>
              <a:gd name="connsiteY731" fmla="*/ 5671199 h 6819900"/>
              <a:gd name="connsiteX732" fmla="*/ 8542232 w 9915525"/>
              <a:gd name="connsiteY732" fmla="*/ 5692630 h 6819900"/>
              <a:gd name="connsiteX733" fmla="*/ 8516639 w 9915525"/>
              <a:gd name="connsiteY733" fmla="*/ 5649193 h 6819900"/>
              <a:gd name="connsiteX734" fmla="*/ 8489364 w 9915525"/>
              <a:gd name="connsiteY734" fmla="*/ 5608712 h 6819900"/>
              <a:gd name="connsiteX735" fmla="*/ 8465482 w 9915525"/>
              <a:gd name="connsiteY735" fmla="*/ 5633681 h 6819900"/>
              <a:gd name="connsiteX736" fmla="*/ 8448881 w 9915525"/>
              <a:gd name="connsiteY736" fmla="*/ 5660868 h 6819900"/>
              <a:gd name="connsiteX737" fmla="*/ 8441128 w 9915525"/>
              <a:gd name="connsiteY737" fmla="*/ 5688861 h 6819900"/>
              <a:gd name="connsiteX738" fmla="*/ 8423043 w 9915525"/>
              <a:gd name="connsiteY738" fmla="*/ 5699774 h 6819900"/>
              <a:gd name="connsiteX739" fmla="*/ 8421183 w 9915525"/>
              <a:gd name="connsiteY739" fmla="*/ 5702155 h 6819900"/>
              <a:gd name="connsiteX740" fmla="*/ 8445659 w 9915525"/>
              <a:gd name="connsiteY740" fmla="*/ 5759305 h 6819900"/>
              <a:gd name="connsiteX741" fmla="*/ 8465508 w 9915525"/>
              <a:gd name="connsiteY741" fmla="*/ 5873605 h 6819900"/>
              <a:gd name="connsiteX742" fmla="*/ 8420562 w 9915525"/>
              <a:gd name="connsiteY742" fmla="*/ 5793193 h 6819900"/>
              <a:gd name="connsiteX743" fmla="*/ 8402487 w 9915525"/>
              <a:gd name="connsiteY743" fmla="*/ 5742492 h 6819900"/>
              <a:gd name="connsiteX744" fmla="*/ 8384756 w 9915525"/>
              <a:gd name="connsiteY744" fmla="*/ 5718608 h 6819900"/>
              <a:gd name="connsiteX745" fmla="*/ 8326325 w 9915525"/>
              <a:gd name="connsiteY745" fmla="*/ 5732611 h 6819900"/>
              <a:gd name="connsiteX746" fmla="*/ 8306999 w 9915525"/>
              <a:gd name="connsiteY746" fmla="*/ 5774129 h 6819900"/>
              <a:gd name="connsiteX747" fmla="*/ 8259615 w 9915525"/>
              <a:gd name="connsiteY747" fmla="*/ 5772442 h 6819900"/>
              <a:gd name="connsiteX748" fmla="*/ 8214489 w 9915525"/>
              <a:gd name="connsiteY748" fmla="*/ 5721178 h 6819900"/>
              <a:gd name="connsiteX749" fmla="*/ 8166619 w 9915525"/>
              <a:gd name="connsiteY749" fmla="*/ 5652733 h 6819900"/>
              <a:gd name="connsiteX750" fmla="*/ 8091947 w 9915525"/>
              <a:gd name="connsiteY750" fmla="*/ 5578330 h 6819900"/>
              <a:gd name="connsiteX751" fmla="*/ 8069332 w 9915525"/>
              <a:gd name="connsiteY751" fmla="*/ 5584112 h 6819900"/>
              <a:gd name="connsiteX752" fmla="*/ 8063790 w 9915525"/>
              <a:gd name="connsiteY752" fmla="*/ 5616430 h 6819900"/>
              <a:gd name="connsiteX753" fmla="*/ 8073315 w 9915525"/>
              <a:gd name="connsiteY753" fmla="*/ 5645005 h 6819900"/>
              <a:gd name="connsiteX754" fmla="*/ 8082840 w 9915525"/>
              <a:gd name="connsiteY754" fmla="*/ 5673580 h 6819900"/>
              <a:gd name="connsiteX755" fmla="*/ 8092365 w 9915525"/>
              <a:gd name="connsiteY755" fmla="*/ 5688430 h 6819900"/>
              <a:gd name="connsiteX756" fmla="*/ 8101919 w 9915525"/>
              <a:gd name="connsiteY756" fmla="*/ 5697375 h 6819900"/>
              <a:gd name="connsiteX757" fmla="*/ 8107389 w 9915525"/>
              <a:gd name="connsiteY757" fmla="*/ 5713482 h 6819900"/>
              <a:gd name="connsiteX758" fmla="*/ 8102598 w 9915525"/>
              <a:gd name="connsiteY758" fmla="*/ 5747399 h 6819900"/>
              <a:gd name="connsiteX759" fmla="*/ 8086015 w 9915525"/>
              <a:gd name="connsiteY759" fmla="*/ 5759305 h 6819900"/>
              <a:gd name="connsiteX760" fmla="*/ 8076524 w 9915525"/>
              <a:gd name="connsiteY760" fmla="*/ 5765688 h 6819900"/>
              <a:gd name="connsiteX761" fmla="*/ 8068470 w 9915525"/>
              <a:gd name="connsiteY761" fmla="*/ 5794105 h 6819900"/>
              <a:gd name="connsiteX762" fmla="*/ 8046724 w 9915525"/>
              <a:gd name="connsiteY762" fmla="*/ 5851316 h 6819900"/>
              <a:gd name="connsiteX763" fmla="*/ 8006934 w 9915525"/>
              <a:gd name="connsiteY763" fmla="*/ 5869617 h 6819900"/>
              <a:gd name="connsiteX764" fmla="*/ 7988935 w 9915525"/>
              <a:gd name="connsiteY764" fmla="*/ 5845030 h 6819900"/>
              <a:gd name="connsiteX765" fmla="*/ 7973654 w 9915525"/>
              <a:gd name="connsiteY765" fmla="*/ 5783118 h 6819900"/>
              <a:gd name="connsiteX766" fmla="*/ 7958257 w 9915525"/>
              <a:gd name="connsiteY766" fmla="*/ 5721205 h 6819900"/>
              <a:gd name="connsiteX767" fmla="*/ 7949490 w 9915525"/>
              <a:gd name="connsiteY767" fmla="*/ 5694290 h 6819900"/>
              <a:gd name="connsiteX768" fmla="*/ 7927445 w 9915525"/>
              <a:gd name="connsiteY768" fmla="*/ 5646665 h 6819900"/>
              <a:gd name="connsiteX769" fmla="*/ 7897103 w 9915525"/>
              <a:gd name="connsiteY769" fmla="*/ 5635480 h 6819900"/>
              <a:gd name="connsiteX770" fmla="*/ 7892902 w 9915525"/>
              <a:gd name="connsiteY770" fmla="*/ 5645005 h 6819900"/>
              <a:gd name="connsiteX771" fmla="*/ 7882815 w 9915525"/>
              <a:gd name="connsiteY771" fmla="*/ 5633439 h 6819900"/>
              <a:gd name="connsiteX772" fmla="*/ 7868690 w 9915525"/>
              <a:gd name="connsiteY772" fmla="*/ 5635998 h 6819900"/>
              <a:gd name="connsiteX773" fmla="*/ 7863869 w 9915525"/>
              <a:gd name="connsiteY773" fmla="*/ 5849918 h 6819900"/>
              <a:gd name="connsiteX774" fmla="*/ 7894249 w 9915525"/>
              <a:gd name="connsiteY774" fmla="*/ 5914928 h 6819900"/>
              <a:gd name="connsiteX775" fmla="*/ 7925721 w 9915525"/>
              <a:gd name="connsiteY775" fmla="*/ 5974668 h 6819900"/>
              <a:gd name="connsiteX776" fmla="*/ 7939965 w 9915525"/>
              <a:gd name="connsiteY776" fmla="*/ 5999471 h 6819900"/>
              <a:gd name="connsiteX777" fmla="*/ 7964544 w 9915525"/>
              <a:gd name="connsiteY777" fmla="*/ 6040219 h 6819900"/>
              <a:gd name="connsiteX778" fmla="*/ 7982759 w 9915525"/>
              <a:gd name="connsiteY778" fmla="*/ 6086854 h 6819900"/>
              <a:gd name="connsiteX779" fmla="*/ 7999542 w 9915525"/>
              <a:gd name="connsiteY779" fmla="*/ 6157190 h 6819900"/>
              <a:gd name="connsiteX780" fmla="*/ 8019584 w 9915525"/>
              <a:gd name="connsiteY780" fmla="*/ 6194655 h 6819900"/>
              <a:gd name="connsiteX781" fmla="*/ 8026682 w 9915525"/>
              <a:gd name="connsiteY781" fmla="*/ 6211526 h 6819900"/>
              <a:gd name="connsiteX782" fmla="*/ 8024049 w 9915525"/>
              <a:gd name="connsiteY782" fmla="*/ 6222012 h 6819900"/>
              <a:gd name="connsiteX783" fmla="*/ 8018511 w 9915525"/>
              <a:gd name="connsiteY783" fmla="*/ 6285561 h 6819900"/>
              <a:gd name="connsiteX784" fmla="*/ 8036820 w 9915525"/>
              <a:gd name="connsiteY784" fmla="*/ 6330805 h 6819900"/>
              <a:gd name="connsiteX785" fmla="*/ 8039046 w 9915525"/>
              <a:gd name="connsiteY785" fmla="*/ 6390474 h 6819900"/>
              <a:gd name="connsiteX786" fmla="*/ 8011613 w 9915525"/>
              <a:gd name="connsiteY786" fmla="*/ 6378090 h 6819900"/>
              <a:gd name="connsiteX787" fmla="*/ 8006795 w 9915525"/>
              <a:gd name="connsiteY787" fmla="*/ 6364239 h 6819900"/>
              <a:gd name="connsiteX788" fmla="*/ 7997115 w 9915525"/>
              <a:gd name="connsiteY788" fmla="*/ 6340934 h 6819900"/>
              <a:gd name="connsiteX789" fmla="*/ 7982828 w 9915525"/>
              <a:gd name="connsiteY789" fmla="*/ 6311755 h 6819900"/>
              <a:gd name="connsiteX790" fmla="*/ 7968540 w 9915525"/>
              <a:gd name="connsiteY790" fmla="*/ 6272489 h 6819900"/>
              <a:gd name="connsiteX791" fmla="*/ 7959015 w 9915525"/>
              <a:gd name="connsiteY791" fmla="*/ 6245080 h 6819900"/>
              <a:gd name="connsiteX792" fmla="*/ 7949490 w 9915525"/>
              <a:gd name="connsiteY792" fmla="*/ 6217671 h 6819900"/>
              <a:gd name="connsiteX793" fmla="*/ 7936168 w 9915525"/>
              <a:gd name="connsiteY793" fmla="*/ 6179207 h 6819900"/>
              <a:gd name="connsiteX794" fmla="*/ 7910813 w 9915525"/>
              <a:gd name="connsiteY794" fmla="*/ 6071368 h 6819900"/>
              <a:gd name="connsiteX795" fmla="*/ 7890706 w 9915525"/>
              <a:gd name="connsiteY795" fmla="*/ 6041173 h 6819900"/>
              <a:gd name="connsiteX796" fmla="*/ 7877079 w 9915525"/>
              <a:gd name="connsiteY796" fmla="*/ 6018055 h 6819900"/>
              <a:gd name="connsiteX797" fmla="*/ 7873935 w 9915525"/>
              <a:gd name="connsiteY797" fmla="*/ 6005388 h 6819900"/>
              <a:gd name="connsiteX798" fmla="*/ 7861728 w 9915525"/>
              <a:gd name="connsiteY798" fmla="*/ 5978380 h 6819900"/>
              <a:gd name="connsiteX799" fmla="*/ 7825103 w 9915525"/>
              <a:gd name="connsiteY799" fmla="*/ 5930755 h 6819900"/>
              <a:gd name="connsiteX800" fmla="*/ 7806615 w 9915525"/>
              <a:gd name="connsiteY800" fmla="*/ 5912267 h 6819900"/>
              <a:gd name="connsiteX801" fmla="*/ 7798320 w 9915525"/>
              <a:gd name="connsiteY801" fmla="*/ 5888653 h 6819900"/>
              <a:gd name="connsiteX802" fmla="*/ 7784544 w 9915525"/>
              <a:gd name="connsiteY802" fmla="*/ 5857135 h 6819900"/>
              <a:gd name="connsiteX803" fmla="*/ 7750435 w 9915525"/>
              <a:gd name="connsiteY803" fmla="*/ 5811923 h 6819900"/>
              <a:gd name="connsiteX804" fmla="*/ 7714568 w 9915525"/>
              <a:gd name="connsiteY804" fmla="*/ 5732454 h 6819900"/>
              <a:gd name="connsiteX805" fmla="*/ 7704221 w 9915525"/>
              <a:gd name="connsiteY805" fmla="*/ 5675488 h 6819900"/>
              <a:gd name="connsiteX806" fmla="*/ 7680052 w 9915525"/>
              <a:gd name="connsiteY806" fmla="*/ 5605757 h 6819900"/>
              <a:gd name="connsiteX807" fmla="*/ 7659503 w 9915525"/>
              <a:gd name="connsiteY807" fmla="*/ 5549955 h 6819900"/>
              <a:gd name="connsiteX808" fmla="*/ 7630526 w 9915525"/>
              <a:gd name="connsiteY808" fmla="*/ 5512217 h 6819900"/>
              <a:gd name="connsiteX809" fmla="*/ 7563749 w 9915525"/>
              <a:gd name="connsiteY809" fmla="*/ 5476992 h 6819900"/>
              <a:gd name="connsiteX810" fmla="*/ 7558965 w 9915525"/>
              <a:gd name="connsiteY810" fmla="*/ 5554518 h 6819900"/>
              <a:gd name="connsiteX811" fmla="*/ 7568490 w 9915525"/>
              <a:gd name="connsiteY811" fmla="*/ 5583182 h 6819900"/>
              <a:gd name="connsiteX812" fmla="*/ 7580597 w 9915525"/>
              <a:gd name="connsiteY812" fmla="*/ 5613576 h 6819900"/>
              <a:gd name="connsiteX813" fmla="*/ 7610911 w 9915525"/>
              <a:gd name="connsiteY813" fmla="*/ 5683819 h 6819900"/>
              <a:gd name="connsiteX814" fmla="*/ 7615553 w 9915525"/>
              <a:gd name="connsiteY814" fmla="*/ 5692630 h 6819900"/>
              <a:gd name="connsiteX815" fmla="*/ 7625640 w 9915525"/>
              <a:gd name="connsiteY815" fmla="*/ 5715276 h 6819900"/>
              <a:gd name="connsiteX816" fmla="*/ 7640655 w 9915525"/>
              <a:gd name="connsiteY816" fmla="*/ 5750384 h 6819900"/>
              <a:gd name="connsiteX817" fmla="*/ 7649827 w 9915525"/>
              <a:gd name="connsiteY817" fmla="*/ 5796794 h 6819900"/>
              <a:gd name="connsiteX818" fmla="*/ 7653716 w 9915525"/>
              <a:gd name="connsiteY818" fmla="*/ 5816455 h 6819900"/>
              <a:gd name="connsiteX819" fmla="*/ 7664868 w 9915525"/>
              <a:gd name="connsiteY819" fmla="*/ 5828361 h 6819900"/>
              <a:gd name="connsiteX820" fmla="*/ 7673265 w 9915525"/>
              <a:gd name="connsiteY820" fmla="*/ 5835505 h 6819900"/>
              <a:gd name="connsiteX821" fmla="*/ 7682790 w 9915525"/>
              <a:gd name="connsiteY821" fmla="*/ 5850191 h 6819900"/>
              <a:gd name="connsiteX822" fmla="*/ 7701366 w 9915525"/>
              <a:gd name="connsiteY822" fmla="*/ 5884815 h 6819900"/>
              <a:gd name="connsiteX823" fmla="*/ 7725676 w 9915525"/>
              <a:gd name="connsiteY823" fmla="*/ 5934423 h 6819900"/>
              <a:gd name="connsiteX824" fmla="*/ 7789301 w 9915525"/>
              <a:gd name="connsiteY824" fmla="*/ 6102571 h 6819900"/>
              <a:gd name="connsiteX825" fmla="*/ 7816140 w 9915525"/>
              <a:gd name="connsiteY825" fmla="*/ 6150418 h 6819900"/>
              <a:gd name="connsiteX826" fmla="*/ 7823284 w 9915525"/>
              <a:gd name="connsiteY826" fmla="*/ 6168955 h 6819900"/>
              <a:gd name="connsiteX827" fmla="*/ 7848635 w 9915525"/>
              <a:gd name="connsiteY827" fmla="*/ 6227394 h 6819900"/>
              <a:gd name="connsiteX828" fmla="*/ 7806615 w 9915525"/>
              <a:gd name="connsiteY828" fmla="*/ 6192358 h 6819900"/>
              <a:gd name="connsiteX829" fmla="*/ 7798150 w 9915525"/>
              <a:gd name="connsiteY829" fmla="*/ 6168880 h 6819900"/>
              <a:gd name="connsiteX830" fmla="*/ 7783611 w 9915525"/>
              <a:gd name="connsiteY830" fmla="*/ 6136500 h 6819900"/>
              <a:gd name="connsiteX831" fmla="*/ 7724485 w 9915525"/>
              <a:gd name="connsiteY831" fmla="*/ 6087359 h 6819900"/>
              <a:gd name="connsiteX832" fmla="*/ 7705073 w 9915525"/>
              <a:gd name="connsiteY832" fmla="*/ 6064611 h 6819900"/>
              <a:gd name="connsiteX833" fmla="*/ 7696840 w 9915525"/>
              <a:gd name="connsiteY833" fmla="*/ 6035530 h 6819900"/>
              <a:gd name="connsiteX834" fmla="*/ 7694260 w 9915525"/>
              <a:gd name="connsiteY834" fmla="*/ 5992202 h 6819900"/>
              <a:gd name="connsiteX835" fmla="*/ 7689498 w 9915525"/>
              <a:gd name="connsiteY835" fmla="*/ 5957943 h 6819900"/>
              <a:gd name="connsiteX836" fmla="*/ 7673265 w 9915525"/>
              <a:gd name="connsiteY836" fmla="*/ 5929271 h 6819900"/>
              <a:gd name="connsiteX837" fmla="*/ 7649453 w 9915525"/>
              <a:gd name="connsiteY837" fmla="*/ 5890953 h 6819900"/>
              <a:gd name="connsiteX838" fmla="*/ 7625640 w 9915525"/>
              <a:gd name="connsiteY838" fmla="*/ 5860102 h 6819900"/>
              <a:gd name="connsiteX839" fmla="*/ 7570121 w 9915525"/>
              <a:gd name="connsiteY839" fmla="*/ 5816455 h 6819900"/>
              <a:gd name="connsiteX840" fmla="*/ 7549440 w 9915525"/>
              <a:gd name="connsiteY840" fmla="*/ 5797967 h 6819900"/>
              <a:gd name="connsiteX841" fmla="*/ 7539915 w 9915525"/>
              <a:gd name="connsiteY841" fmla="*/ 5773593 h 6819900"/>
              <a:gd name="connsiteX842" fmla="*/ 7530390 w 9915525"/>
              <a:gd name="connsiteY842" fmla="*/ 5746361 h 6819900"/>
              <a:gd name="connsiteX843" fmla="*/ 7522016 w 9915525"/>
              <a:gd name="connsiteY843" fmla="*/ 5715966 h 6819900"/>
              <a:gd name="connsiteX844" fmla="*/ 7502227 w 9915525"/>
              <a:gd name="connsiteY844" fmla="*/ 5671199 h 6819900"/>
              <a:gd name="connsiteX845" fmla="*/ 7482027 w 9915525"/>
              <a:gd name="connsiteY845" fmla="*/ 5635480 h 6819900"/>
              <a:gd name="connsiteX846" fmla="*/ 7473240 w 9915525"/>
              <a:gd name="connsiteY846" fmla="*/ 5612834 h 6819900"/>
              <a:gd name="connsiteX847" fmla="*/ 7457169 w 9915525"/>
              <a:gd name="connsiteY847" fmla="*/ 5577115 h 6819900"/>
              <a:gd name="connsiteX848" fmla="*/ 7448147 w 9915525"/>
              <a:gd name="connsiteY848" fmla="*/ 5582803 h 6819900"/>
              <a:gd name="connsiteX849" fmla="*/ 7448951 w 9915525"/>
              <a:gd name="connsiteY849" fmla="*/ 5595317 h 6819900"/>
              <a:gd name="connsiteX850" fmla="*/ 7418786 w 9915525"/>
              <a:gd name="connsiteY850" fmla="*/ 5598166 h 6819900"/>
              <a:gd name="connsiteX851" fmla="*/ 7399728 w 9915525"/>
              <a:gd name="connsiteY851" fmla="*/ 5594589 h 6819900"/>
              <a:gd name="connsiteX852" fmla="*/ 7386739 w 9915525"/>
              <a:gd name="connsiteY852" fmla="*/ 5558693 h 6819900"/>
              <a:gd name="connsiteX853" fmla="*/ 7368531 w 9915525"/>
              <a:gd name="connsiteY853" fmla="*/ 5492605 h 6819900"/>
              <a:gd name="connsiteX854" fmla="*/ 7334431 w 9915525"/>
              <a:gd name="connsiteY854" fmla="*/ 5427419 h 6819900"/>
              <a:gd name="connsiteX855" fmla="*/ 7305551 w 9915525"/>
              <a:gd name="connsiteY855" fmla="*/ 5473600 h 6819900"/>
              <a:gd name="connsiteX856" fmla="*/ 7293200 w 9915525"/>
              <a:gd name="connsiteY856" fmla="*/ 5499749 h 6819900"/>
              <a:gd name="connsiteX857" fmla="*/ 7258954 w 9915525"/>
              <a:gd name="connsiteY857" fmla="*/ 5502045 h 6819900"/>
              <a:gd name="connsiteX858" fmla="*/ 7284194 w 9915525"/>
              <a:gd name="connsiteY858" fmla="*/ 5540230 h 6819900"/>
              <a:gd name="connsiteX859" fmla="*/ 7308555 w 9915525"/>
              <a:gd name="connsiteY859" fmla="*/ 5559280 h 6819900"/>
              <a:gd name="connsiteX860" fmla="*/ 7320760 w 9915525"/>
              <a:gd name="connsiteY860" fmla="*/ 5578330 h 6819900"/>
              <a:gd name="connsiteX861" fmla="*/ 7333699 w 9915525"/>
              <a:gd name="connsiteY861" fmla="*/ 5606905 h 6819900"/>
              <a:gd name="connsiteX862" fmla="*/ 7353939 w 9915525"/>
              <a:gd name="connsiteY862" fmla="*/ 5635480 h 6819900"/>
              <a:gd name="connsiteX863" fmla="*/ 7359982 w 9915525"/>
              <a:gd name="connsiteY863" fmla="*/ 5677516 h 6819900"/>
              <a:gd name="connsiteX864" fmla="*/ 7254165 w 9915525"/>
              <a:gd name="connsiteY864" fmla="*/ 5682019 h 6819900"/>
              <a:gd name="connsiteX865" fmla="*/ 7228509 w 9915525"/>
              <a:gd name="connsiteY865" fmla="*/ 5641037 h 6819900"/>
              <a:gd name="connsiteX866" fmla="*/ 7219532 w 9915525"/>
              <a:gd name="connsiteY866" fmla="*/ 5610847 h 6819900"/>
              <a:gd name="connsiteX867" fmla="*/ 7231385 w 9915525"/>
              <a:gd name="connsiteY867" fmla="*/ 5591873 h 6819900"/>
              <a:gd name="connsiteX868" fmla="*/ 7240362 w 9915525"/>
              <a:gd name="connsiteY868" fmla="*/ 5584597 h 6819900"/>
              <a:gd name="connsiteX869" fmla="*/ 7254165 w 9915525"/>
              <a:gd name="connsiteY869" fmla="*/ 5574349 h 6819900"/>
              <a:gd name="connsiteX870" fmla="*/ 7225590 w 9915525"/>
              <a:gd name="connsiteY870" fmla="*/ 5553089 h 6819900"/>
              <a:gd name="connsiteX871" fmla="*/ 7197015 w 9915525"/>
              <a:gd name="connsiteY871" fmla="*/ 5535576 h 6819900"/>
              <a:gd name="connsiteX872" fmla="*/ 7171290 w 9915525"/>
              <a:gd name="connsiteY872" fmla="*/ 5498052 h 6819900"/>
              <a:gd name="connsiteX873" fmla="*/ 7150233 w 9915525"/>
              <a:gd name="connsiteY873" fmla="*/ 5444980 h 6819900"/>
              <a:gd name="connsiteX874" fmla="*/ 7158598 w 9915525"/>
              <a:gd name="connsiteY874" fmla="*/ 5433074 h 6819900"/>
              <a:gd name="connsiteX875" fmla="*/ 7139310 w 9915525"/>
              <a:gd name="connsiteY875" fmla="*/ 5443948 h 6819900"/>
              <a:gd name="connsiteX876" fmla="*/ 7109190 w 9915525"/>
              <a:gd name="connsiteY876" fmla="*/ 5433955 h 6819900"/>
              <a:gd name="connsiteX877" fmla="*/ 7092359 w 9915525"/>
              <a:gd name="connsiteY877" fmla="*/ 5391265 h 6819900"/>
              <a:gd name="connsiteX878" fmla="*/ 7091478 w 9915525"/>
              <a:gd name="connsiteY878" fmla="*/ 5384705 h 6819900"/>
              <a:gd name="connsiteX879" fmla="*/ 7117213 w 9915525"/>
              <a:gd name="connsiteY879" fmla="*/ 5390829 h 6819900"/>
              <a:gd name="connsiteX880" fmla="*/ 7131296 w 9915525"/>
              <a:gd name="connsiteY880" fmla="*/ 5403480 h 6819900"/>
              <a:gd name="connsiteX881" fmla="*/ 7141049 w 9915525"/>
              <a:gd name="connsiteY881" fmla="*/ 5383636 h 6819900"/>
              <a:gd name="connsiteX882" fmla="*/ 7135611 w 9915525"/>
              <a:gd name="connsiteY882" fmla="*/ 5331870 h 6819900"/>
              <a:gd name="connsiteX883" fmla="*/ 7097608 w 9915525"/>
              <a:gd name="connsiteY883" fmla="*/ 5330356 h 6819900"/>
              <a:gd name="connsiteX884" fmla="*/ 7059348 w 9915525"/>
              <a:gd name="connsiteY884" fmla="*/ 5331050 h 6819900"/>
              <a:gd name="connsiteX885" fmla="*/ 7010577 w 9915525"/>
              <a:gd name="connsiteY885" fmla="*/ 5387328 h 6819900"/>
              <a:gd name="connsiteX886" fmla="*/ 6986235 w 9915525"/>
              <a:gd name="connsiteY886" fmla="*/ 5444980 h 6819900"/>
              <a:gd name="connsiteX887" fmla="*/ 6968415 w 9915525"/>
              <a:gd name="connsiteY887" fmla="*/ 5426985 h 6819900"/>
              <a:gd name="connsiteX888" fmla="*/ 6949962 w 9915525"/>
              <a:gd name="connsiteY888" fmla="*/ 5386504 h 6819900"/>
              <a:gd name="connsiteX889" fmla="*/ 6914243 w 9915525"/>
              <a:gd name="connsiteY889" fmla="*/ 5374515 h 6819900"/>
              <a:gd name="connsiteX890" fmla="*/ 6900934 w 9915525"/>
              <a:gd name="connsiteY890" fmla="*/ 5438459 h 6819900"/>
              <a:gd name="connsiteX891" fmla="*/ 6896978 w 9915525"/>
              <a:gd name="connsiteY891" fmla="*/ 5473555 h 6819900"/>
              <a:gd name="connsiteX892" fmla="*/ 6882690 w 9915525"/>
              <a:gd name="connsiteY892" fmla="*/ 5464036 h 6819900"/>
              <a:gd name="connsiteX893" fmla="*/ 6804369 w 9915525"/>
              <a:gd name="connsiteY893" fmla="*/ 5468793 h 6819900"/>
              <a:gd name="connsiteX894" fmla="*/ 6816242 w 9915525"/>
              <a:gd name="connsiteY894" fmla="*/ 5587855 h 6819900"/>
              <a:gd name="connsiteX895" fmla="*/ 6853628 w 9915525"/>
              <a:gd name="connsiteY895" fmla="*/ 5754543 h 6819900"/>
              <a:gd name="connsiteX896" fmla="*/ 6853402 w 9915525"/>
              <a:gd name="connsiteY896" fmla="*/ 5847411 h 6819900"/>
              <a:gd name="connsiteX897" fmla="*/ 6830511 w 9915525"/>
              <a:gd name="connsiteY897" fmla="*/ 5921230 h 6819900"/>
              <a:gd name="connsiteX898" fmla="*/ 6806490 w 9915525"/>
              <a:gd name="connsiteY898" fmla="*/ 5887893 h 6819900"/>
              <a:gd name="connsiteX899" fmla="*/ 6798025 w 9915525"/>
              <a:gd name="connsiteY899" fmla="*/ 5854555 h 6819900"/>
              <a:gd name="connsiteX900" fmla="*/ 6783306 w 9915525"/>
              <a:gd name="connsiteY900" fmla="*/ 5821218 h 6819900"/>
              <a:gd name="connsiteX901" fmla="*/ 6769171 w 9915525"/>
              <a:gd name="connsiteY901" fmla="*/ 5787880 h 6819900"/>
              <a:gd name="connsiteX902" fmla="*/ 6756523 w 9915525"/>
              <a:gd name="connsiteY902" fmla="*/ 5738277 h 6819900"/>
              <a:gd name="connsiteX903" fmla="*/ 6741023 w 9915525"/>
              <a:gd name="connsiteY903" fmla="*/ 5685095 h 6819900"/>
              <a:gd name="connsiteX904" fmla="*/ 6730290 w 9915525"/>
              <a:gd name="connsiteY904" fmla="*/ 5630486 h 6819900"/>
              <a:gd name="connsiteX905" fmla="*/ 6720610 w 9915525"/>
              <a:gd name="connsiteY905" fmla="*/ 5573472 h 6819900"/>
              <a:gd name="connsiteX906" fmla="*/ 6716409 w 9915525"/>
              <a:gd name="connsiteY906" fmla="*/ 5558622 h 6819900"/>
              <a:gd name="connsiteX907" fmla="*/ 6711802 w 9915525"/>
              <a:gd name="connsiteY907" fmla="*/ 5549755 h 6819900"/>
              <a:gd name="connsiteX908" fmla="*/ 6701715 w 9915525"/>
              <a:gd name="connsiteY908" fmla="*/ 5502924 h 6819900"/>
              <a:gd name="connsiteX909" fmla="*/ 6690198 w 9915525"/>
              <a:gd name="connsiteY909" fmla="*/ 5452254 h 6819900"/>
              <a:gd name="connsiteX910" fmla="*/ 6677136 w 9915525"/>
              <a:gd name="connsiteY910" fmla="*/ 5425266 h 6819900"/>
              <a:gd name="connsiteX911" fmla="*/ 6668583 w 9915525"/>
              <a:gd name="connsiteY911" fmla="*/ 5385449 h 6819900"/>
              <a:gd name="connsiteX912" fmla="*/ 6666943 w 9915525"/>
              <a:gd name="connsiteY912" fmla="*/ 5354798 h 6819900"/>
              <a:gd name="connsiteX913" fmla="*/ 6663946 w 9915525"/>
              <a:gd name="connsiteY913" fmla="*/ 5335647 h 6819900"/>
              <a:gd name="connsiteX914" fmla="*/ 6648938 w 9915525"/>
              <a:gd name="connsiteY914" fmla="*/ 5268411 h 6819900"/>
              <a:gd name="connsiteX915" fmla="*/ 6580234 w 9915525"/>
              <a:gd name="connsiteY915" fmla="*/ 5178280 h 6819900"/>
              <a:gd name="connsiteX916" fmla="*/ 6563432 w 9915525"/>
              <a:gd name="connsiteY916" fmla="*/ 5238315 h 6819900"/>
              <a:gd name="connsiteX917" fmla="*/ 6558968 w 9915525"/>
              <a:gd name="connsiteY917" fmla="*/ 5273530 h 6819900"/>
              <a:gd name="connsiteX918" fmla="*/ 6539790 w 9915525"/>
              <a:gd name="connsiteY918" fmla="*/ 5290675 h 6819900"/>
              <a:gd name="connsiteX919" fmla="*/ 6529082 w 9915525"/>
              <a:gd name="connsiteY919" fmla="*/ 5318529 h 6819900"/>
              <a:gd name="connsiteX920" fmla="*/ 6529082 w 9915525"/>
              <a:gd name="connsiteY920" fmla="*/ 5359955 h 6819900"/>
              <a:gd name="connsiteX921" fmla="*/ 6501690 w 9915525"/>
              <a:gd name="connsiteY921" fmla="*/ 5411643 h 6819900"/>
              <a:gd name="connsiteX922" fmla="*/ 6481798 w 9915525"/>
              <a:gd name="connsiteY922" fmla="*/ 5378305 h 6819900"/>
              <a:gd name="connsiteX923" fmla="*/ 6468351 w 9915525"/>
              <a:gd name="connsiteY923" fmla="*/ 5321138 h 6819900"/>
              <a:gd name="connsiteX924" fmla="*/ 6453128 w 9915525"/>
              <a:gd name="connsiteY924" fmla="*/ 5258664 h 6819900"/>
              <a:gd name="connsiteX925" fmla="*/ 6444540 w 9915525"/>
              <a:gd name="connsiteY925" fmla="*/ 5193463 h 6819900"/>
              <a:gd name="connsiteX926" fmla="*/ 6425633 w 9915525"/>
              <a:gd name="connsiteY926" fmla="*/ 5111770 h 6819900"/>
              <a:gd name="connsiteX927" fmla="*/ 6412155 w 9915525"/>
              <a:gd name="connsiteY927" fmla="*/ 5068337 h 6819900"/>
              <a:gd name="connsiteX928" fmla="*/ 6385969 w 9915525"/>
              <a:gd name="connsiteY928" fmla="*/ 5017450 h 6819900"/>
              <a:gd name="connsiteX929" fmla="*/ 6378970 w 9915525"/>
              <a:gd name="connsiteY929" fmla="*/ 5016355 h 6819900"/>
              <a:gd name="connsiteX930" fmla="*/ 6373217 w 9915525"/>
              <a:gd name="connsiteY930" fmla="*/ 4984438 h 6819900"/>
              <a:gd name="connsiteX931" fmla="*/ 6378105 w 9915525"/>
              <a:gd name="connsiteY931" fmla="*/ 4959057 h 6819900"/>
              <a:gd name="connsiteX932" fmla="*/ 6340187 w 9915525"/>
              <a:gd name="connsiteY932" fmla="*/ 4902055 h 6819900"/>
              <a:gd name="connsiteX933" fmla="*/ 6329030 w 9915525"/>
              <a:gd name="connsiteY933" fmla="*/ 4960141 h 6819900"/>
              <a:gd name="connsiteX934" fmla="*/ 6299163 w 9915525"/>
              <a:gd name="connsiteY934" fmla="*/ 4983660 h 6819900"/>
              <a:gd name="connsiteX935" fmla="*/ 6257138 w 9915525"/>
              <a:gd name="connsiteY935" fmla="*/ 5053142 h 6819900"/>
              <a:gd name="connsiteX936" fmla="*/ 6251587 w 9915525"/>
              <a:gd name="connsiteY936" fmla="*/ 5093912 h 6819900"/>
              <a:gd name="connsiteX937" fmla="*/ 6205887 w 9915525"/>
              <a:gd name="connsiteY937" fmla="*/ 5139194 h 6819900"/>
              <a:gd name="connsiteX938" fmla="*/ 6196890 w 9915525"/>
              <a:gd name="connsiteY938" fmla="*/ 5187805 h 6819900"/>
              <a:gd name="connsiteX939" fmla="*/ 6177840 w 9915525"/>
              <a:gd name="connsiteY939" fmla="*/ 5174684 h 6819900"/>
              <a:gd name="connsiteX940" fmla="*/ 6162825 w 9915525"/>
              <a:gd name="connsiteY940" fmla="*/ 5149101 h 6819900"/>
              <a:gd name="connsiteX941" fmla="*/ 6153911 w 9915525"/>
              <a:gd name="connsiteY941" fmla="*/ 5104116 h 6819900"/>
              <a:gd name="connsiteX942" fmla="*/ 6143637 w 9915525"/>
              <a:gd name="connsiteY942" fmla="*/ 5053499 h 6819900"/>
              <a:gd name="connsiteX943" fmla="*/ 6134959 w 9915525"/>
              <a:gd name="connsiteY943" fmla="*/ 5035405 h 6819900"/>
              <a:gd name="connsiteX944" fmla="*/ 6123671 w 9915525"/>
              <a:gd name="connsiteY944" fmla="*/ 5018736 h 6819900"/>
              <a:gd name="connsiteX945" fmla="*/ 6098219 w 9915525"/>
              <a:gd name="connsiteY945" fmla="*/ 4975874 h 6819900"/>
              <a:gd name="connsiteX946" fmla="*/ 6075265 w 9915525"/>
              <a:gd name="connsiteY946" fmla="*/ 4949970 h 6819900"/>
              <a:gd name="connsiteX947" fmla="*/ 6075446 w 9915525"/>
              <a:gd name="connsiteY947" fmla="*/ 4959968 h 6819900"/>
              <a:gd name="connsiteX948" fmla="*/ 6084971 w 9915525"/>
              <a:gd name="connsiteY948" fmla="*/ 5006684 h 6819900"/>
              <a:gd name="connsiteX949" fmla="*/ 6053062 w 9915525"/>
              <a:gd name="connsiteY949" fmla="*/ 4980917 h 6819900"/>
              <a:gd name="connsiteX950" fmla="*/ 6026055 w 9915525"/>
              <a:gd name="connsiteY950" fmla="*/ 4980917 h 6819900"/>
              <a:gd name="connsiteX951" fmla="*/ 6005355 w 9915525"/>
              <a:gd name="connsiteY951" fmla="*/ 5053485 h 6819900"/>
              <a:gd name="connsiteX952" fmla="*/ 6020851 w 9915525"/>
              <a:gd name="connsiteY952" fmla="*/ 5127427 h 6819900"/>
              <a:gd name="connsiteX953" fmla="*/ 6032026 w 9915525"/>
              <a:gd name="connsiteY953" fmla="*/ 5199054 h 6819900"/>
              <a:gd name="connsiteX954" fmla="*/ 5997159 w 9915525"/>
              <a:gd name="connsiteY954" fmla="*/ 5240967 h 6819900"/>
              <a:gd name="connsiteX955" fmla="*/ 5973289 w 9915525"/>
              <a:gd name="connsiteY955" fmla="*/ 5216380 h 6819900"/>
              <a:gd name="connsiteX956" fmla="*/ 5958765 w 9915525"/>
              <a:gd name="connsiteY956" fmla="*/ 5203112 h 6819900"/>
              <a:gd name="connsiteX957" fmla="*/ 5915123 w 9915525"/>
              <a:gd name="connsiteY957" fmla="*/ 5178280 h 6819900"/>
              <a:gd name="connsiteX958" fmla="*/ 5901615 w 9915525"/>
              <a:gd name="connsiteY958" fmla="*/ 5209359 h 6819900"/>
              <a:gd name="connsiteX959" fmla="*/ 5880184 w 9915525"/>
              <a:gd name="connsiteY959" fmla="*/ 5249840 h 6819900"/>
              <a:gd name="connsiteX960" fmla="*/ 5861792 w 9915525"/>
              <a:gd name="connsiteY960" fmla="*/ 5287818 h 6819900"/>
              <a:gd name="connsiteX961" fmla="*/ 5866555 w 9915525"/>
              <a:gd name="connsiteY961" fmla="*/ 5359255 h 6819900"/>
              <a:gd name="connsiteX962" fmla="*/ 5876496 w 9915525"/>
              <a:gd name="connsiteY962" fmla="*/ 5414854 h 6819900"/>
              <a:gd name="connsiteX963" fmla="*/ 5849228 w 9915525"/>
              <a:gd name="connsiteY963" fmla="*/ 5446534 h 6819900"/>
              <a:gd name="connsiteX964" fmla="*/ 5834134 w 9915525"/>
              <a:gd name="connsiteY964" fmla="*/ 5505134 h 6819900"/>
              <a:gd name="connsiteX965" fmla="*/ 5845592 w 9915525"/>
              <a:gd name="connsiteY965" fmla="*/ 5554041 h 6819900"/>
              <a:gd name="connsiteX966" fmla="*/ 5852781 w 9915525"/>
              <a:gd name="connsiteY966" fmla="*/ 5564043 h 6819900"/>
              <a:gd name="connsiteX967" fmla="*/ 5886335 w 9915525"/>
              <a:gd name="connsiteY967" fmla="*/ 5532324 h 6819900"/>
              <a:gd name="connsiteX968" fmla="*/ 5908379 w 9915525"/>
              <a:gd name="connsiteY968" fmla="*/ 5556415 h 6819900"/>
              <a:gd name="connsiteX969" fmla="*/ 5930993 w 9915525"/>
              <a:gd name="connsiteY969" fmla="*/ 5605989 h 6819900"/>
              <a:gd name="connsiteX970" fmla="*/ 5957408 w 9915525"/>
              <a:gd name="connsiteY970" fmla="*/ 5639049 h 6819900"/>
              <a:gd name="connsiteX971" fmla="*/ 5963290 w 9915525"/>
              <a:gd name="connsiteY971" fmla="*/ 5667077 h 6819900"/>
              <a:gd name="connsiteX972" fmla="*/ 5961213 w 9915525"/>
              <a:gd name="connsiteY972" fmla="*/ 5693992 h 6819900"/>
              <a:gd name="connsiteX973" fmla="*/ 5941146 w 9915525"/>
              <a:gd name="connsiteY973" fmla="*/ 5673589 h 6819900"/>
              <a:gd name="connsiteX974" fmla="*/ 5908256 w 9915525"/>
              <a:gd name="connsiteY974" fmla="*/ 5616926 h 6819900"/>
              <a:gd name="connsiteX975" fmla="*/ 5885829 w 9915525"/>
              <a:gd name="connsiteY975" fmla="*/ 5590272 h 6819900"/>
              <a:gd name="connsiteX976" fmla="*/ 5876897 w 9915525"/>
              <a:gd name="connsiteY976" fmla="*/ 5615258 h 6819900"/>
              <a:gd name="connsiteX977" fmla="*/ 5896186 w 9915525"/>
              <a:gd name="connsiteY977" fmla="*/ 5752304 h 6819900"/>
              <a:gd name="connsiteX978" fmla="*/ 5898820 w 9915525"/>
              <a:gd name="connsiteY978" fmla="*/ 5788013 h 6819900"/>
              <a:gd name="connsiteX979" fmla="*/ 5902509 w 9915525"/>
              <a:gd name="connsiteY979" fmla="*/ 5812245 h 6819900"/>
              <a:gd name="connsiteX980" fmla="*/ 5896853 w 9915525"/>
              <a:gd name="connsiteY980" fmla="*/ 5864080 h 6819900"/>
              <a:gd name="connsiteX981" fmla="*/ 5882565 w 9915525"/>
              <a:gd name="connsiteY981" fmla="*/ 5851698 h 6819900"/>
              <a:gd name="connsiteX982" fmla="*/ 5872008 w 9915525"/>
              <a:gd name="connsiteY982" fmla="*/ 5828758 h 6819900"/>
              <a:gd name="connsiteX983" fmla="*/ 5857535 w 9915525"/>
              <a:gd name="connsiteY983" fmla="*/ 5768074 h 6819900"/>
              <a:gd name="connsiteX984" fmla="*/ 5845593 w 9915525"/>
              <a:gd name="connsiteY984" fmla="*/ 5707670 h 6819900"/>
              <a:gd name="connsiteX985" fmla="*/ 5830749 w 9915525"/>
              <a:gd name="connsiteY985" fmla="*/ 5668818 h 6819900"/>
              <a:gd name="connsiteX986" fmla="*/ 5811665 w 9915525"/>
              <a:gd name="connsiteY986" fmla="*/ 5625955 h 6819900"/>
              <a:gd name="connsiteX987" fmla="*/ 5793073 w 9915525"/>
              <a:gd name="connsiteY987" fmla="*/ 5585066 h 6819900"/>
              <a:gd name="connsiteX988" fmla="*/ 5744434 w 9915525"/>
              <a:gd name="connsiteY988" fmla="*/ 5565229 h 6819900"/>
              <a:gd name="connsiteX989" fmla="*/ 5744891 w 9915525"/>
              <a:gd name="connsiteY989" fmla="*/ 5593668 h 6819900"/>
              <a:gd name="connsiteX990" fmla="*/ 5758739 w 9915525"/>
              <a:gd name="connsiteY990" fmla="*/ 5630553 h 6819900"/>
              <a:gd name="connsiteX991" fmla="*/ 5744452 w 9915525"/>
              <a:gd name="connsiteY991" fmla="*/ 5645005 h 6819900"/>
              <a:gd name="connsiteX992" fmla="*/ 5730164 w 9915525"/>
              <a:gd name="connsiteY992" fmla="*/ 5620325 h 6819900"/>
              <a:gd name="connsiteX993" fmla="*/ 5716886 w 9915525"/>
              <a:gd name="connsiteY993" fmla="*/ 5612599 h 6819900"/>
              <a:gd name="connsiteX994" fmla="*/ 5696901 w 9915525"/>
              <a:gd name="connsiteY994" fmla="*/ 5559912 h 6819900"/>
              <a:gd name="connsiteX995" fmla="*/ 5681605 w 9915525"/>
              <a:gd name="connsiteY995" fmla="*/ 5502130 h 6819900"/>
              <a:gd name="connsiteX996" fmla="*/ 5672803 w 9915525"/>
              <a:gd name="connsiteY996" fmla="*/ 5475936 h 6819900"/>
              <a:gd name="connsiteX997" fmla="*/ 5621630 w 9915525"/>
              <a:gd name="connsiteY997" fmla="*/ 5409940 h 6819900"/>
              <a:gd name="connsiteX998" fmla="*/ 5609947 w 9915525"/>
              <a:gd name="connsiteY998" fmla="*/ 5462754 h 6819900"/>
              <a:gd name="connsiteX999" fmla="*/ 5612579 w 9915525"/>
              <a:gd name="connsiteY999" fmla="*/ 5521180 h 6819900"/>
              <a:gd name="connsiteX1000" fmla="*/ 5568240 w 9915525"/>
              <a:gd name="connsiteY1000" fmla="*/ 5470117 h 6819900"/>
              <a:gd name="connsiteX1001" fmla="*/ 5546809 w 9915525"/>
              <a:gd name="connsiteY1001" fmla="*/ 5445832 h 6819900"/>
              <a:gd name="connsiteX1002" fmla="*/ 5519283 w 9915525"/>
              <a:gd name="connsiteY1002" fmla="*/ 5484486 h 6819900"/>
              <a:gd name="connsiteX1003" fmla="*/ 5509877 w 9915525"/>
              <a:gd name="connsiteY1003" fmla="*/ 5586402 h 6819900"/>
              <a:gd name="connsiteX1004" fmla="*/ 5495646 w 9915525"/>
              <a:gd name="connsiteY1004" fmla="*/ 5650379 h 6819900"/>
              <a:gd name="connsiteX1005" fmla="*/ 5501678 w 9915525"/>
              <a:gd name="connsiteY1005" fmla="*/ 5701702 h 6819900"/>
              <a:gd name="connsiteX1006" fmla="*/ 5473766 w 9915525"/>
              <a:gd name="connsiteY1006" fmla="*/ 5696119 h 6819900"/>
              <a:gd name="connsiteX1007" fmla="*/ 5423943 w 9915525"/>
              <a:gd name="connsiteY1007" fmla="*/ 5755760 h 6819900"/>
              <a:gd name="connsiteX1008" fmla="*/ 5413203 w 9915525"/>
              <a:gd name="connsiteY1008" fmla="*/ 5797405 h 6819900"/>
              <a:gd name="connsiteX1009" fmla="*/ 5371843 w 9915525"/>
              <a:gd name="connsiteY1009" fmla="*/ 5741729 h 6819900"/>
              <a:gd name="connsiteX1010" fmla="*/ 5358431 w 9915525"/>
              <a:gd name="connsiteY1010" fmla="*/ 5711680 h 6819900"/>
              <a:gd name="connsiteX1011" fmla="*/ 5340808 w 9915525"/>
              <a:gd name="connsiteY1011" fmla="*/ 5682362 h 6819900"/>
              <a:gd name="connsiteX1012" fmla="*/ 5295475 w 9915525"/>
              <a:gd name="connsiteY1012" fmla="*/ 5676258 h 6819900"/>
              <a:gd name="connsiteX1013" fmla="*/ 5298445 w 9915525"/>
              <a:gd name="connsiteY1013" fmla="*/ 5678529 h 6819900"/>
              <a:gd name="connsiteX1014" fmla="*/ 5330115 w 9915525"/>
              <a:gd name="connsiteY1014" fmla="*/ 5673580 h 6819900"/>
              <a:gd name="connsiteX1015" fmla="*/ 5322971 w 9915525"/>
              <a:gd name="connsiteY1015" fmla="*/ 5683166 h 6819900"/>
              <a:gd name="connsiteX1016" fmla="*/ 5299159 w 9915525"/>
              <a:gd name="connsiteY1016" fmla="*/ 5712512 h 6819900"/>
              <a:gd name="connsiteX1017" fmla="*/ 5300767 w 9915525"/>
              <a:gd name="connsiteY1017" fmla="*/ 5834835 h 6819900"/>
              <a:gd name="connsiteX1018" fmla="*/ 5331407 w 9915525"/>
              <a:gd name="connsiteY1018" fmla="*/ 5912152 h 6819900"/>
              <a:gd name="connsiteX1019" fmla="*/ 5352235 w 9915525"/>
              <a:gd name="connsiteY1019" fmla="*/ 5979563 h 6819900"/>
              <a:gd name="connsiteX1020" fmla="*/ 5345697 w 9915525"/>
              <a:gd name="connsiteY1020" fmla="*/ 6008406 h 6819900"/>
              <a:gd name="connsiteX1021" fmla="*/ 5342407 w 9915525"/>
              <a:gd name="connsiteY1021" fmla="*/ 6165297 h 6819900"/>
              <a:gd name="connsiteX1022" fmla="*/ 5339223 w 9915525"/>
              <a:gd name="connsiteY1022" fmla="*/ 6240576 h 6819900"/>
              <a:gd name="connsiteX1023" fmla="*/ 5301540 w 9915525"/>
              <a:gd name="connsiteY1023" fmla="*/ 6202473 h 6819900"/>
              <a:gd name="connsiteX1024" fmla="*/ 5267271 w 9915525"/>
              <a:gd name="connsiteY1024" fmla="*/ 6121255 h 6819900"/>
              <a:gd name="connsiteX1025" fmla="*/ 5252724 w 9915525"/>
              <a:gd name="connsiteY1025" fmla="*/ 6111730 h 6819900"/>
              <a:gd name="connsiteX1026" fmla="*/ 5249153 w 9915525"/>
              <a:gd name="connsiteY1026" fmla="*/ 6092680 h 6819900"/>
              <a:gd name="connsiteX1027" fmla="*/ 5245581 w 9915525"/>
              <a:gd name="connsiteY1027" fmla="*/ 6012398 h 6819900"/>
              <a:gd name="connsiteX1028" fmla="*/ 5228083 w 9915525"/>
              <a:gd name="connsiteY1028" fmla="*/ 5925334 h 6819900"/>
              <a:gd name="connsiteX1029" fmla="*/ 5210349 w 9915525"/>
              <a:gd name="connsiteY1029" fmla="*/ 5898460 h 6819900"/>
              <a:gd name="connsiteX1030" fmla="*/ 5202014 w 9915525"/>
              <a:gd name="connsiteY1030" fmla="*/ 5806930 h 6819900"/>
              <a:gd name="connsiteX1031" fmla="*/ 5143553 w 9915525"/>
              <a:gd name="connsiteY1031" fmla="*/ 5691117 h 6819900"/>
              <a:gd name="connsiteX1032" fmla="*/ 5122131 w 9915525"/>
              <a:gd name="connsiteY1032" fmla="*/ 5668708 h 6819900"/>
              <a:gd name="connsiteX1033" fmla="*/ 5084614 w 9915525"/>
              <a:gd name="connsiteY1033" fmla="*/ 5639561 h 6819900"/>
              <a:gd name="connsiteX1034" fmla="*/ 5065655 w 9915525"/>
              <a:gd name="connsiteY1034" fmla="*/ 5709563 h 6819900"/>
              <a:gd name="connsiteX1035" fmla="*/ 5072673 w 9915525"/>
              <a:gd name="connsiteY1035" fmla="*/ 5783118 h 6819900"/>
              <a:gd name="connsiteX1036" fmla="*/ 5084502 w 9915525"/>
              <a:gd name="connsiteY1036" fmla="*/ 5886634 h 6819900"/>
              <a:gd name="connsiteX1037" fmla="*/ 5039998 w 9915525"/>
              <a:gd name="connsiteY1037" fmla="*/ 5840268 h 6819900"/>
              <a:gd name="connsiteX1038" fmla="*/ 5034388 w 9915525"/>
              <a:gd name="connsiteY1038" fmla="*/ 5755556 h 6819900"/>
              <a:gd name="connsiteX1039" fmla="*/ 4994487 w 9915525"/>
              <a:gd name="connsiteY1039" fmla="*/ 5683251 h 6819900"/>
              <a:gd name="connsiteX1040" fmla="*/ 4955412 w 9915525"/>
              <a:gd name="connsiteY1040" fmla="*/ 5761789 h 6819900"/>
              <a:gd name="connsiteX1041" fmla="*/ 4950587 w 9915525"/>
              <a:gd name="connsiteY1041" fmla="*/ 5764977 h 6819900"/>
              <a:gd name="connsiteX1042" fmla="*/ 4939590 w 9915525"/>
              <a:gd name="connsiteY1042" fmla="*/ 5773030 h 6819900"/>
              <a:gd name="connsiteX1043" fmla="*/ 4929308 w 9915525"/>
              <a:gd name="connsiteY1043" fmla="*/ 5787880 h 6819900"/>
              <a:gd name="connsiteX1044" fmla="*/ 4925303 w 9915525"/>
              <a:gd name="connsiteY1044" fmla="*/ 5759305 h 6819900"/>
              <a:gd name="connsiteX1045" fmla="*/ 4920617 w 9915525"/>
              <a:gd name="connsiteY1045" fmla="*/ 5730730 h 6819900"/>
              <a:gd name="connsiteX1046" fmla="*/ 4894141 w 9915525"/>
              <a:gd name="connsiteY1046" fmla="*/ 5715217 h 6819900"/>
              <a:gd name="connsiteX1047" fmla="*/ 4900452 w 9915525"/>
              <a:gd name="connsiteY1047" fmla="*/ 5682031 h 6819900"/>
              <a:gd name="connsiteX1048" fmla="*/ 4916661 w 9915525"/>
              <a:gd name="connsiteY1048" fmla="*/ 5624218 h 6819900"/>
              <a:gd name="connsiteX1049" fmla="*/ 4901506 w 9915525"/>
              <a:gd name="connsiteY1049" fmla="*/ 5574536 h 6819900"/>
              <a:gd name="connsiteX1050" fmla="*/ 4891965 w 9915525"/>
              <a:gd name="connsiteY1050" fmla="*/ 5549646 h 6819900"/>
              <a:gd name="connsiteX1051" fmla="*/ 4872915 w 9915525"/>
              <a:gd name="connsiteY1051" fmla="*/ 5513850 h 6819900"/>
              <a:gd name="connsiteX1052" fmla="*/ 4853865 w 9915525"/>
              <a:gd name="connsiteY1052" fmla="*/ 5473953 h 6819900"/>
              <a:gd name="connsiteX1053" fmla="*/ 4846721 w 9915525"/>
              <a:gd name="connsiteY1053" fmla="*/ 5453668 h 6819900"/>
              <a:gd name="connsiteX1054" fmla="*/ 4806240 w 9915525"/>
              <a:gd name="connsiteY1054" fmla="*/ 5451287 h 6819900"/>
              <a:gd name="connsiteX1055" fmla="*/ 4775604 w 9915525"/>
              <a:gd name="connsiteY1055" fmla="*/ 5484718 h 6819900"/>
              <a:gd name="connsiteX1056" fmla="*/ 4758246 w 9915525"/>
              <a:gd name="connsiteY1056" fmla="*/ 5526060 h 6819900"/>
              <a:gd name="connsiteX1057" fmla="*/ 4743747 w 9915525"/>
              <a:gd name="connsiteY1057" fmla="*/ 5546914 h 6819900"/>
              <a:gd name="connsiteX1058" fmla="*/ 4733063 w 9915525"/>
              <a:gd name="connsiteY1058" fmla="*/ 5555168 h 6819900"/>
              <a:gd name="connsiteX1059" fmla="*/ 4735284 w 9915525"/>
              <a:gd name="connsiteY1059" fmla="*/ 5569337 h 6819900"/>
              <a:gd name="connsiteX1060" fmla="*/ 4789519 w 9915525"/>
              <a:gd name="connsiteY1060" fmla="*/ 5584941 h 6819900"/>
              <a:gd name="connsiteX1061" fmla="*/ 4825290 w 9915525"/>
              <a:gd name="connsiteY1061" fmla="*/ 5610669 h 6819900"/>
              <a:gd name="connsiteX1062" fmla="*/ 4836156 w 9915525"/>
              <a:gd name="connsiteY1062" fmla="*/ 5652061 h 6819900"/>
              <a:gd name="connsiteX1063" fmla="*/ 4840023 w 9915525"/>
              <a:gd name="connsiteY1063" fmla="*/ 5778209 h 6819900"/>
              <a:gd name="connsiteX1064" fmla="*/ 4801908 w 9915525"/>
              <a:gd name="connsiteY1064" fmla="*/ 5716443 h 6819900"/>
              <a:gd name="connsiteX1065" fmla="*/ 4748759 w 9915525"/>
              <a:gd name="connsiteY1065" fmla="*/ 5657571 h 6819900"/>
              <a:gd name="connsiteX1066" fmla="*/ 4665224 w 9915525"/>
              <a:gd name="connsiteY1066" fmla="*/ 5588164 h 6819900"/>
              <a:gd name="connsiteX1067" fmla="*/ 4592968 w 9915525"/>
              <a:gd name="connsiteY1067" fmla="*/ 5533067 h 6819900"/>
              <a:gd name="connsiteX1068" fmla="*/ 4598439 w 9915525"/>
              <a:gd name="connsiteY1068" fmla="*/ 5578330 h 6819900"/>
              <a:gd name="connsiteX1069" fmla="*/ 4604726 w 9915525"/>
              <a:gd name="connsiteY1069" fmla="*/ 5612554 h 6819900"/>
              <a:gd name="connsiteX1070" fmla="*/ 4618284 w 9915525"/>
              <a:gd name="connsiteY1070" fmla="*/ 5658848 h 6819900"/>
              <a:gd name="connsiteX1071" fmla="*/ 4634790 w 9915525"/>
              <a:gd name="connsiteY1071" fmla="*/ 5691299 h 6819900"/>
              <a:gd name="connsiteX1072" fmla="*/ 4606396 w 9915525"/>
              <a:gd name="connsiteY1072" fmla="*/ 5711680 h 6819900"/>
              <a:gd name="connsiteX1073" fmla="*/ 4572158 w 9915525"/>
              <a:gd name="connsiteY1073" fmla="*/ 5734968 h 6819900"/>
              <a:gd name="connsiteX1074" fmla="*/ 4550545 w 9915525"/>
              <a:gd name="connsiteY1074" fmla="*/ 5762438 h 6819900"/>
              <a:gd name="connsiteX1075" fmla="*/ 4555567 w 9915525"/>
              <a:gd name="connsiteY1075" fmla="*/ 5767726 h 6819900"/>
              <a:gd name="connsiteX1076" fmla="*/ 4582132 w 9915525"/>
              <a:gd name="connsiteY1076" fmla="*/ 5787028 h 6819900"/>
              <a:gd name="connsiteX1077" fmla="*/ 4611869 w 9915525"/>
              <a:gd name="connsiteY1077" fmla="*/ 5820926 h 6819900"/>
              <a:gd name="connsiteX1078" fmla="*/ 4632929 w 9915525"/>
              <a:gd name="connsiteY1078" fmla="*/ 5876547 h 6819900"/>
              <a:gd name="connsiteX1079" fmla="*/ 4598540 w 9915525"/>
              <a:gd name="connsiteY1079" fmla="*/ 5892655 h 6819900"/>
              <a:gd name="connsiteX1080" fmla="*/ 4539016 w 9915525"/>
              <a:gd name="connsiteY1080" fmla="*/ 5799514 h 6819900"/>
              <a:gd name="connsiteX1081" fmla="*/ 4482390 w 9915525"/>
              <a:gd name="connsiteY1081" fmla="*/ 5812687 h 6819900"/>
              <a:gd name="connsiteX1082" fmla="*/ 4449153 w 9915525"/>
              <a:gd name="connsiteY1082" fmla="*/ 5820608 h 6819900"/>
              <a:gd name="connsiteX1083" fmla="*/ 4410034 w 9915525"/>
              <a:gd name="connsiteY1083" fmla="*/ 5829701 h 6819900"/>
              <a:gd name="connsiteX1084" fmla="*/ 4377615 w 9915525"/>
              <a:gd name="connsiteY1084" fmla="*/ 5826542 h 6819900"/>
              <a:gd name="connsiteX1085" fmla="*/ 4367935 w 9915525"/>
              <a:gd name="connsiteY1085" fmla="*/ 5802072 h 6819900"/>
              <a:gd name="connsiteX1086" fmla="*/ 4364205 w 9915525"/>
              <a:gd name="connsiteY1086" fmla="*/ 5786461 h 6819900"/>
              <a:gd name="connsiteX1087" fmla="*/ 4350073 w 9915525"/>
              <a:gd name="connsiteY1087" fmla="*/ 5762767 h 6819900"/>
              <a:gd name="connsiteX1088" fmla="*/ 4329990 w 9915525"/>
              <a:gd name="connsiteY1088" fmla="*/ 5717069 h 6819900"/>
              <a:gd name="connsiteX1089" fmla="*/ 4287128 w 9915525"/>
              <a:gd name="connsiteY1089" fmla="*/ 5673580 h 6819900"/>
              <a:gd name="connsiteX1090" fmla="*/ 4272840 w 9915525"/>
              <a:gd name="connsiteY1090" fmla="*/ 5698559 h 6819900"/>
              <a:gd name="connsiteX1091" fmla="*/ 4258553 w 9915525"/>
              <a:gd name="connsiteY1091" fmla="*/ 5711680 h 6819900"/>
              <a:gd name="connsiteX1092" fmla="*/ 4244265 w 9915525"/>
              <a:gd name="connsiteY1092" fmla="*/ 5702155 h 6819900"/>
              <a:gd name="connsiteX1093" fmla="*/ 4215690 w 9915525"/>
              <a:gd name="connsiteY1093" fmla="*/ 5692630 h 6819900"/>
              <a:gd name="connsiteX1094" fmla="*/ 4187115 w 9915525"/>
              <a:gd name="connsiteY1094" fmla="*/ 5669611 h 6819900"/>
              <a:gd name="connsiteX1095" fmla="*/ 4196837 w 9915525"/>
              <a:gd name="connsiteY1095" fmla="*/ 5643352 h 6819900"/>
              <a:gd name="connsiteX1096" fmla="*/ 4165001 w 9915525"/>
              <a:gd name="connsiteY1096" fmla="*/ 5582220 h 6819900"/>
              <a:gd name="connsiteX1097" fmla="*/ 4110915 w 9915525"/>
              <a:gd name="connsiteY1097" fmla="*/ 5628058 h 6819900"/>
              <a:gd name="connsiteX1098" fmla="*/ 4120775 w 9915525"/>
              <a:gd name="connsiteY1098" fmla="*/ 5664681 h 6819900"/>
              <a:gd name="connsiteX1099" fmla="*/ 4093373 w 9915525"/>
              <a:gd name="connsiteY1099" fmla="*/ 5671279 h 6819900"/>
              <a:gd name="connsiteX1100" fmla="*/ 4072564 w 9915525"/>
              <a:gd name="connsiteY1100" fmla="*/ 5673660 h 6819900"/>
              <a:gd name="connsiteX1101" fmla="*/ 4071782 w 9915525"/>
              <a:gd name="connsiteY1101" fmla="*/ 5721205 h 6819900"/>
              <a:gd name="connsiteX1102" fmla="*/ 4086251 w 9915525"/>
              <a:gd name="connsiteY1102" fmla="*/ 5745018 h 6819900"/>
              <a:gd name="connsiteX1103" fmla="*/ 4101571 w 9915525"/>
              <a:gd name="connsiteY1103" fmla="*/ 5768830 h 6819900"/>
              <a:gd name="connsiteX1104" fmla="*/ 4110915 w 9915525"/>
              <a:gd name="connsiteY1104" fmla="*/ 5792080 h 6819900"/>
              <a:gd name="connsiteX1105" fmla="*/ 4120942 w 9915525"/>
              <a:gd name="connsiteY1105" fmla="*/ 5821529 h 6819900"/>
              <a:gd name="connsiteX1106" fmla="*/ 4127445 w 9915525"/>
              <a:gd name="connsiteY1106" fmla="*/ 5838301 h 6819900"/>
              <a:gd name="connsiteX1107" fmla="*/ 4174944 w 9915525"/>
              <a:gd name="connsiteY1107" fmla="*/ 5883130 h 6819900"/>
              <a:gd name="connsiteX1108" fmla="*/ 4196640 w 9915525"/>
              <a:gd name="connsiteY1108" fmla="*/ 5897418 h 6819900"/>
              <a:gd name="connsiteX1109" fmla="*/ 4206165 w 9915525"/>
              <a:gd name="connsiteY1109" fmla="*/ 5911705 h 6819900"/>
              <a:gd name="connsiteX1110" fmla="*/ 4215690 w 9915525"/>
              <a:gd name="connsiteY1110" fmla="*/ 5930420 h 6819900"/>
              <a:gd name="connsiteX1111" fmla="*/ 4234740 w 9915525"/>
              <a:gd name="connsiteY1111" fmla="*/ 5959330 h 6819900"/>
              <a:gd name="connsiteX1112" fmla="*/ 4223307 w 9915525"/>
              <a:gd name="connsiteY1112" fmla="*/ 5984190 h 6819900"/>
              <a:gd name="connsiteX1113" fmla="*/ 4187588 w 9915525"/>
              <a:gd name="connsiteY1113" fmla="*/ 5970873 h 6819900"/>
              <a:gd name="connsiteX1114" fmla="*/ 4155733 w 9915525"/>
              <a:gd name="connsiteY1114" fmla="*/ 5946706 h 6819900"/>
              <a:gd name="connsiteX1115" fmla="*/ 4119978 w 9915525"/>
              <a:gd name="connsiteY1115" fmla="*/ 5905727 h 6819900"/>
              <a:gd name="connsiteX1116" fmla="*/ 4073495 w 9915525"/>
              <a:gd name="connsiteY1116" fmla="*/ 5854555 h 6819900"/>
              <a:gd name="connsiteX1117" fmla="*/ 4063290 w 9915525"/>
              <a:gd name="connsiteY1117" fmla="*/ 5836186 h 6819900"/>
              <a:gd name="connsiteX1118" fmla="*/ 4050851 w 9915525"/>
              <a:gd name="connsiteY1118" fmla="*/ 5805230 h 6819900"/>
              <a:gd name="connsiteX1119" fmla="*/ 4032100 w 9915525"/>
              <a:gd name="connsiteY1119" fmla="*/ 5775974 h 6819900"/>
              <a:gd name="connsiteX1120" fmla="*/ 3980525 w 9915525"/>
              <a:gd name="connsiteY1120" fmla="*/ 5774855 h 6819900"/>
              <a:gd name="connsiteX1121" fmla="*/ 3986247 w 9915525"/>
              <a:gd name="connsiteY1121" fmla="*/ 5809120 h 6819900"/>
              <a:gd name="connsiteX1122" fmla="*/ 3991995 w 9915525"/>
              <a:gd name="connsiteY1122" fmla="*/ 5833776 h 6819900"/>
              <a:gd name="connsiteX1123" fmla="*/ 3978112 w 9915525"/>
              <a:gd name="connsiteY1123" fmla="*/ 5826866 h 6819900"/>
              <a:gd name="connsiteX1124" fmla="*/ 3948990 w 9915525"/>
              <a:gd name="connsiteY1124" fmla="*/ 5846484 h 6819900"/>
              <a:gd name="connsiteX1125" fmla="*/ 3968040 w 9915525"/>
              <a:gd name="connsiteY1125" fmla="*/ 5870845 h 6819900"/>
              <a:gd name="connsiteX1126" fmla="*/ 3987090 w 9915525"/>
              <a:gd name="connsiteY1126" fmla="*/ 5898983 h 6819900"/>
              <a:gd name="connsiteX1127" fmla="*/ 4050393 w 9915525"/>
              <a:gd name="connsiteY1127" fmla="*/ 5968855 h 6819900"/>
              <a:gd name="connsiteX1128" fmla="*/ 4063290 w 9915525"/>
              <a:gd name="connsiteY1128" fmla="*/ 5987905 h 6819900"/>
              <a:gd name="connsiteX1129" fmla="*/ 4040644 w 9915525"/>
              <a:gd name="connsiteY1129" fmla="*/ 6006955 h 6819900"/>
              <a:gd name="connsiteX1130" fmla="*/ 4006140 w 9915525"/>
              <a:gd name="connsiteY1130" fmla="*/ 6021243 h 6819900"/>
              <a:gd name="connsiteX1131" fmla="*/ 3985924 w 9915525"/>
              <a:gd name="connsiteY1131" fmla="*/ 6035530 h 6819900"/>
              <a:gd name="connsiteX1132" fmla="*/ 3977565 w 9915525"/>
              <a:gd name="connsiteY1132" fmla="*/ 6021243 h 6819900"/>
              <a:gd name="connsiteX1133" fmla="*/ 3968040 w 9915525"/>
              <a:gd name="connsiteY1133" fmla="*/ 6006955 h 6819900"/>
              <a:gd name="connsiteX1134" fmla="*/ 3958515 w 9915525"/>
              <a:gd name="connsiteY1134" fmla="*/ 5991411 h 6819900"/>
              <a:gd name="connsiteX1135" fmla="*/ 3899474 w 9915525"/>
              <a:gd name="connsiteY1135" fmla="*/ 5891538 h 6819900"/>
              <a:gd name="connsiteX1136" fmla="*/ 3882315 w 9915525"/>
              <a:gd name="connsiteY1136" fmla="*/ 5855902 h 6819900"/>
              <a:gd name="connsiteX1137" fmla="*/ 3801405 w 9915525"/>
              <a:gd name="connsiteY1137" fmla="*/ 5733111 h 6819900"/>
              <a:gd name="connsiteX1138" fmla="*/ 3765898 w 9915525"/>
              <a:gd name="connsiteY1138" fmla="*/ 5711680 h 6819900"/>
              <a:gd name="connsiteX1139" fmla="*/ 3748965 w 9915525"/>
              <a:gd name="connsiteY1139" fmla="*/ 5696708 h 6819900"/>
              <a:gd name="connsiteX1140" fmla="*/ 3688500 w 9915525"/>
              <a:gd name="connsiteY1140" fmla="*/ 5590187 h 6819900"/>
              <a:gd name="connsiteX1141" fmla="*/ 3666982 w 9915525"/>
              <a:gd name="connsiteY1141" fmla="*/ 5564043 h 6819900"/>
              <a:gd name="connsiteX1142" fmla="*/ 3639923 w 9915525"/>
              <a:gd name="connsiteY1142" fmla="*/ 5541746 h 6819900"/>
              <a:gd name="connsiteX1143" fmla="*/ 3587040 w 9915525"/>
              <a:gd name="connsiteY1143" fmla="*/ 5493296 h 6819900"/>
              <a:gd name="connsiteX1144" fmla="*/ 3563227 w 9915525"/>
              <a:gd name="connsiteY1144" fmla="*/ 5465732 h 6819900"/>
              <a:gd name="connsiteX1145" fmla="*/ 3539415 w 9915525"/>
              <a:gd name="connsiteY1145" fmla="*/ 5422876 h 6819900"/>
              <a:gd name="connsiteX1146" fmla="*/ 3509413 w 9915525"/>
              <a:gd name="connsiteY1146" fmla="*/ 5383783 h 6819900"/>
              <a:gd name="connsiteX1147" fmla="*/ 3453690 w 9915525"/>
              <a:gd name="connsiteY1147" fmla="*/ 5408709 h 6819900"/>
              <a:gd name="connsiteX1148" fmla="*/ 3398491 w 9915525"/>
              <a:gd name="connsiteY1148" fmla="*/ 5394974 h 6819900"/>
              <a:gd name="connsiteX1149" fmla="*/ 3379351 w 9915525"/>
              <a:gd name="connsiteY1149" fmla="*/ 5367564 h 6819900"/>
              <a:gd name="connsiteX1150" fmla="*/ 3329865 w 9915525"/>
              <a:gd name="connsiteY1150" fmla="*/ 5370643 h 6819900"/>
              <a:gd name="connsiteX1151" fmla="*/ 3322063 w 9915525"/>
              <a:gd name="connsiteY1151" fmla="*/ 5374608 h 6819900"/>
              <a:gd name="connsiteX1152" fmla="*/ 3335664 w 9915525"/>
              <a:gd name="connsiteY1152" fmla="*/ 5436315 h 6819900"/>
              <a:gd name="connsiteX1153" fmla="*/ 3348915 w 9915525"/>
              <a:gd name="connsiteY1153" fmla="*/ 5465755 h 6819900"/>
              <a:gd name="connsiteX1154" fmla="*/ 3379081 w 9915525"/>
              <a:gd name="connsiteY1154" fmla="*/ 5521735 h 6819900"/>
              <a:gd name="connsiteX1155" fmla="*/ 3410959 w 9915525"/>
              <a:gd name="connsiteY1155" fmla="*/ 5575946 h 6819900"/>
              <a:gd name="connsiteX1156" fmla="*/ 3445190 w 9915525"/>
              <a:gd name="connsiteY1156" fmla="*/ 5666307 h 6819900"/>
              <a:gd name="connsiteX1157" fmla="*/ 3453690 w 9915525"/>
              <a:gd name="connsiteY1157" fmla="*/ 5702166 h 6819900"/>
              <a:gd name="connsiteX1158" fmla="*/ 3483218 w 9915525"/>
              <a:gd name="connsiteY1158" fmla="*/ 5739442 h 6819900"/>
              <a:gd name="connsiteX1159" fmla="*/ 3512746 w 9915525"/>
              <a:gd name="connsiteY1159" fmla="*/ 5757399 h 6819900"/>
              <a:gd name="connsiteX1160" fmla="*/ 3491751 w 9915525"/>
              <a:gd name="connsiteY1160" fmla="*/ 5778395 h 6819900"/>
              <a:gd name="connsiteX1161" fmla="*/ 3476473 w 9915525"/>
              <a:gd name="connsiteY1161" fmla="*/ 5827977 h 6819900"/>
              <a:gd name="connsiteX1162" fmla="*/ 3469040 w 9915525"/>
              <a:gd name="connsiteY1162" fmla="*/ 5851518 h 6819900"/>
              <a:gd name="connsiteX1163" fmla="*/ 3466403 w 9915525"/>
              <a:gd name="connsiteY1163" fmla="*/ 5874326 h 6819900"/>
              <a:gd name="connsiteX1164" fmla="*/ 3496820 w 9915525"/>
              <a:gd name="connsiteY1164" fmla="*/ 5902180 h 6819900"/>
              <a:gd name="connsiteX1165" fmla="*/ 3553629 w 9915525"/>
              <a:gd name="connsiteY1165" fmla="*/ 5950125 h 6819900"/>
              <a:gd name="connsiteX1166" fmla="*/ 3563788 w 9915525"/>
              <a:gd name="connsiteY1166" fmla="*/ 6009336 h 6819900"/>
              <a:gd name="connsiteX1167" fmla="*/ 3561831 w 9915525"/>
              <a:gd name="connsiteY1167" fmla="*/ 6045055 h 6819900"/>
              <a:gd name="connsiteX1168" fmla="*/ 3510840 w 9915525"/>
              <a:gd name="connsiteY1168" fmla="*/ 5992128 h 6819900"/>
              <a:gd name="connsiteX1169" fmla="*/ 3500753 w 9915525"/>
              <a:gd name="connsiteY1169" fmla="*/ 5968855 h 6819900"/>
              <a:gd name="connsiteX1170" fmla="*/ 3497480 w 9915525"/>
              <a:gd name="connsiteY1170" fmla="*/ 5957830 h 6819900"/>
              <a:gd name="connsiteX1171" fmla="*/ 3484191 w 9915525"/>
              <a:gd name="connsiteY1171" fmla="*/ 5952061 h 6819900"/>
              <a:gd name="connsiteX1172" fmla="*/ 3447864 w 9915525"/>
              <a:gd name="connsiteY1172" fmla="*/ 5932131 h 6819900"/>
              <a:gd name="connsiteX1173" fmla="*/ 3418853 w 9915525"/>
              <a:gd name="connsiteY1173" fmla="*/ 5899326 h 6819900"/>
              <a:gd name="connsiteX1174" fmla="*/ 3405764 w 9915525"/>
              <a:gd name="connsiteY1174" fmla="*/ 5865988 h 6819900"/>
              <a:gd name="connsiteX1175" fmla="*/ 3340389 w 9915525"/>
              <a:gd name="connsiteY1175" fmla="*/ 5794384 h 6819900"/>
              <a:gd name="connsiteX1176" fmla="*/ 3345891 w 9915525"/>
              <a:gd name="connsiteY1176" fmla="*/ 5755463 h 6819900"/>
              <a:gd name="connsiteX1177" fmla="*/ 3354969 w 9915525"/>
              <a:gd name="connsiteY1177" fmla="*/ 5698770 h 6819900"/>
              <a:gd name="connsiteX1178" fmla="*/ 3309784 w 9915525"/>
              <a:gd name="connsiteY1178" fmla="*/ 5664055 h 6819900"/>
              <a:gd name="connsiteX1179" fmla="*/ 3287225 w 9915525"/>
              <a:gd name="connsiteY1179" fmla="*/ 5623028 h 6819900"/>
              <a:gd name="connsiteX1180" fmla="*/ 3244590 w 9915525"/>
              <a:gd name="connsiteY1180" fmla="*/ 5563900 h 6819900"/>
              <a:gd name="connsiteX1181" fmla="*/ 3160003 w 9915525"/>
              <a:gd name="connsiteY1181" fmla="*/ 5519143 h 6819900"/>
              <a:gd name="connsiteX1182" fmla="*/ 3143334 w 9915525"/>
              <a:gd name="connsiteY1182" fmla="*/ 5511655 h 6819900"/>
              <a:gd name="connsiteX1183" fmla="*/ 3153652 w 9915525"/>
              <a:gd name="connsiteY1183" fmla="*/ 5483080 h 6819900"/>
              <a:gd name="connsiteX1184" fmla="*/ 3177465 w 9915525"/>
              <a:gd name="connsiteY1184" fmla="*/ 5458941 h 6819900"/>
              <a:gd name="connsiteX1185" fmla="*/ 3189371 w 9915525"/>
              <a:gd name="connsiteY1185" fmla="*/ 5449833 h 6819900"/>
              <a:gd name="connsiteX1186" fmla="*/ 3171676 w 9915525"/>
              <a:gd name="connsiteY1186" fmla="*/ 5428964 h 6819900"/>
              <a:gd name="connsiteX1187" fmla="*/ 3136721 w 9915525"/>
              <a:gd name="connsiteY1187" fmla="*/ 5360574 h 6819900"/>
              <a:gd name="connsiteX1188" fmla="*/ 3049897 w 9915525"/>
              <a:gd name="connsiteY1188" fmla="*/ 5279072 h 6819900"/>
              <a:gd name="connsiteX1189" fmla="*/ 3063552 w 9915525"/>
              <a:gd name="connsiteY1189" fmla="*/ 5340592 h 6819900"/>
              <a:gd name="connsiteX1190" fmla="*/ 3085427 w 9915525"/>
              <a:gd name="connsiteY1190" fmla="*/ 5422647 h 6819900"/>
              <a:gd name="connsiteX1191" fmla="*/ 3104090 w 9915525"/>
              <a:gd name="connsiteY1191" fmla="*/ 5497129 h 6819900"/>
              <a:gd name="connsiteX1192" fmla="*/ 3111614 w 9915525"/>
              <a:gd name="connsiteY1192" fmla="*/ 5530705 h 6819900"/>
              <a:gd name="connsiteX1193" fmla="*/ 3109874 w 9915525"/>
              <a:gd name="connsiteY1193" fmla="*/ 5556899 h 6819900"/>
              <a:gd name="connsiteX1194" fmla="*/ 3137625 w 9915525"/>
              <a:gd name="connsiteY1194" fmla="*/ 5586137 h 6819900"/>
              <a:gd name="connsiteX1195" fmla="*/ 3158415 w 9915525"/>
              <a:gd name="connsiteY1195" fmla="*/ 5621293 h 6819900"/>
              <a:gd name="connsiteX1196" fmla="*/ 3169063 w 9915525"/>
              <a:gd name="connsiteY1196" fmla="*/ 5659987 h 6819900"/>
              <a:gd name="connsiteX1197" fmla="*/ 3174003 w 9915525"/>
              <a:gd name="connsiteY1197" fmla="*/ 5708204 h 6819900"/>
              <a:gd name="connsiteX1198" fmla="*/ 3187168 w 9915525"/>
              <a:gd name="connsiteY1198" fmla="*/ 5761627 h 6819900"/>
              <a:gd name="connsiteX1199" fmla="*/ 3206040 w 9915525"/>
              <a:gd name="connsiteY1199" fmla="*/ 5784243 h 6819900"/>
              <a:gd name="connsiteX1200" fmla="*/ 3220990 w 9915525"/>
              <a:gd name="connsiteY1200" fmla="*/ 5807480 h 6819900"/>
              <a:gd name="connsiteX1201" fmla="*/ 3231955 w 9915525"/>
              <a:gd name="connsiteY1201" fmla="*/ 5835121 h 6819900"/>
              <a:gd name="connsiteX1202" fmla="*/ 3262788 w 9915525"/>
              <a:gd name="connsiteY1202" fmla="*/ 5873605 h 6819900"/>
              <a:gd name="connsiteX1203" fmla="*/ 3272715 w 9915525"/>
              <a:gd name="connsiteY1203" fmla="*/ 5906723 h 6819900"/>
              <a:gd name="connsiteX1204" fmla="*/ 3295337 w 9915525"/>
              <a:gd name="connsiteY1204" fmla="*/ 5954664 h 6819900"/>
              <a:gd name="connsiteX1205" fmla="*/ 3309624 w 9915525"/>
              <a:gd name="connsiteY1205" fmla="*/ 6021979 h 6819900"/>
              <a:gd name="connsiteX1206" fmla="*/ 3301290 w 9915525"/>
              <a:gd name="connsiteY1206" fmla="*/ 6017042 h 6819900"/>
              <a:gd name="connsiteX1207" fmla="*/ 3288035 w 9915525"/>
              <a:gd name="connsiteY1207" fmla="*/ 6006955 h 6819900"/>
              <a:gd name="connsiteX1208" fmla="*/ 3269298 w 9915525"/>
              <a:gd name="connsiteY1208" fmla="*/ 5985114 h 6819900"/>
              <a:gd name="connsiteX1209" fmla="*/ 3226965 w 9915525"/>
              <a:gd name="connsiteY1209" fmla="*/ 5947014 h 6819900"/>
              <a:gd name="connsiteX1210" fmla="*/ 3162754 w 9915525"/>
              <a:gd name="connsiteY1210" fmla="*/ 5951140 h 6819900"/>
              <a:gd name="connsiteX1211" fmla="*/ 3191217 w 9915525"/>
              <a:gd name="connsiteY1211" fmla="*/ 6003527 h 6819900"/>
              <a:gd name="connsiteX1212" fmla="*/ 3233979 w 9915525"/>
              <a:gd name="connsiteY1212" fmla="*/ 6035530 h 6819900"/>
              <a:gd name="connsiteX1213" fmla="*/ 3266785 w 9915525"/>
              <a:gd name="connsiteY1213" fmla="*/ 6087918 h 6819900"/>
              <a:gd name="connsiteX1214" fmla="*/ 3259784 w 9915525"/>
              <a:gd name="connsiteY1214" fmla="*/ 6099659 h 6819900"/>
              <a:gd name="connsiteX1215" fmla="*/ 3215565 w 9915525"/>
              <a:gd name="connsiteY1215" fmla="*/ 6146087 h 6819900"/>
              <a:gd name="connsiteX1216" fmla="*/ 3148298 w 9915525"/>
              <a:gd name="connsiteY1216" fmla="*/ 6198522 h 6819900"/>
              <a:gd name="connsiteX1217" fmla="*/ 3097325 w 9915525"/>
              <a:gd name="connsiteY1217" fmla="*/ 6221340 h 6819900"/>
              <a:gd name="connsiteX1218" fmla="*/ 3070755 w 9915525"/>
              <a:gd name="connsiteY1218" fmla="*/ 6245964 h 6819900"/>
              <a:gd name="connsiteX1219" fmla="*/ 3095535 w 9915525"/>
              <a:gd name="connsiteY1219" fmla="*/ 6267257 h 6819900"/>
              <a:gd name="connsiteX1220" fmla="*/ 3120315 w 9915525"/>
              <a:gd name="connsiteY1220" fmla="*/ 6297861 h 6819900"/>
              <a:gd name="connsiteX1221" fmla="*/ 3139365 w 9915525"/>
              <a:gd name="connsiteY1221" fmla="*/ 6319070 h 6819900"/>
              <a:gd name="connsiteX1222" fmla="*/ 3146509 w 9915525"/>
              <a:gd name="connsiteY1222" fmla="*/ 6359234 h 6819900"/>
              <a:gd name="connsiteX1223" fmla="*/ 3106669 w 9915525"/>
              <a:gd name="connsiteY1223" fmla="*/ 6323661 h 6819900"/>
              <a:gd name="connsiteX1224" fmla="*/ 3081573 w 9915525"/>
              <a:gd name="connsiteY1224" fmla="*/ 6302230 h 6819900"/>
              <a:gd name="connsiteX1225" fmla="*/ 3063165 w 9915525"/>
              <a:gd name="connsiteY1225" fmla="*/ 6285297 h 6819900"/>
              <a:gd name="connsiteX1226" fmla="*/ 3013159 w 9915525"/>
              <a:gd name="connsiteY1226" fmla="*/ 6233344 h 6819900"/>
              <a:gd name="connsiteX1227" fmla="*/ 3006015 w 9915525"/>
              <a:gd name="connsiteY1227" fmla="*/ 6221268 h 6819900"/>
              <a:gd name="connsiteX1228" fmla="*/ 2988574 w 9915525"/>
              <a:gd name="connsiteY1228" fmla="*/ 6206980 h 6819900"/>
              <a:gd name="connsiteX1229" fmla="*/ 2956491 w 9915525"/>
              <a:gd name="connsiteY1229" fmla="*/ 6132133 h 6819900"/>
              <a:gd name="connsiteX1230" fmla="*/ 2953386 w 9915525"/>
              <a:gd name="connsiteY1230" fmla="*/ 6092480 h 6819900"/>
              <a:gd name="connsiteX1231" fmla="*/ 2902989 w 9915525"/>
              <a:gd name="connsiteY1231" fmla="*/ 6114193 h 6819900"/>
              <a:gd name="connsiteX1232" fmla="*/ 2872018 w 9915525"/>
              <a:gd name="connsiteY1232" fmla="*/ 6142011 h 6819900"/>
              <a:gd name="connsiteX1233" fmla="*/ 2887989 w 9915525"/>
              <a:gd name="connsiteY1233" fmla="*/ 6207840 h 6819900"/>
              <a:gd name="connsiteX1234" fmla="*/ 2901240 w 9915525"/>
              <a:gd name="connsiteY1234" fmla="*/ 6235555 h 6819900"/>
              <a:gd name="connsiteX1235" fmla="*/ 2915527 w 9915525"/>
              <a:gd name="connsiteY1235" fmla="*/ 6264130 h 6819900"/>
              <a:gd name="connsiteX1236" fmla="*/ 2929815 w 9915525"/>
              <a:gd name="connsiteY1236" fmla="*/ 6298634 h 6819900"/>
              <a:gd name="connsiteX1237" fmla="*/ 2939340 w 9915525"/>
              <a:gd name="connsiteY1237" fmla="*/ 6321280 h 6819900"/>
              <a:gd name="connsiteX1238" fmla="*/ 2948865 w 9915525"/>
              <a:gd name="connsiteY1238" fmla="*/ 6335568 h 6819900"/>
              <a:gd name="connsiteX1239" fmla="*/ 2957079 w 9915525"/>
              <a:gd name="connsiteY1239" fmla="*/ 6349855 h 6819900"/>
              <a:gd name="connsiteX1240" fmla="*/ 2968502 w 9915525"/>
              <a:gd name="connsiteY1240" fmla="*/ 6467378 h 6819900"/>
              <a:gd name="connsiteX1241" fmla="*/ 2952277 w 9915525"/>
              <a:gd name="connsiteY1241" fmla="*/ 6458604 h 6819900"/>
              <a:gd name="connsiteX1242" fmla="*/ 2932914 w 9915525"/>
              <a:gd name="connsiteY1242" fmla="*/ 6432726 h 6819900"/>
              <a:gd name="connsiteX1243" fmla="*/ 2920290 w 9915525"/>
              <a:gd name="connsiteY1243" fmla="*/ 6407094 h 6819900"/>
              <a:gd name="connsiteX1244" fmla="*/ 2910765 w 9915525"/>
              <a:gd name="connsiteY1244" fmla="*/ 6383193 h 6819900"/>
              <a:gd name="connsiteX1245" fmla="*/ 2901240 w 9915525"/>
              <a:gd name="connsiteY1245" fmla="*/ 6360147 h 6819900"/>
              <a:gd name="connsiteX1246" fmla="*/ 2876880 w 9915525"/>
              <a:gd name="connsiteY1246" fmla="*/ 6307093 h 6819900"/>
              <a:gd name="connsiteX1247" fmla="*/ 2857531 w 9915525"/>
              <a:gd name="connsiteY1247" fmla="*/ 6258138 h 6819900"/>
              <a:gd name="connsiteX1248" fmla="*/ 2854005 w 9915525"/>
              <a:gd name="connsiteY1248" fmla="*/ 6245080 h 6819900"/>
              <a:gd name="connsiteX1249" fmla="*/ 2828659 w 9915525"/>
              <a:gd name="connsiteY1249" fmla="*/ 6206980 h 6819900"/>
              <a:gd name="connsiteX1250" fmla="*/ 2804157 w 9915525"/>
              <a:gd name="connsiteY1250" fmla="*/ 6168880 h 6819900"/>
              <a:gd name="connsiteX1251" fmla="*/ 2796465 w 9915525"/>
              <a:gd name="connsiteY1251" fmla="*/ 6155759 h 6819900"/>
              <a:gd name="connsiteX1252" fmla="*/ 2782177 w 9915525"/>
              <a:gd name="connsiteY1252" fmla="*/ 6130780 h 6819900"/>
              <a:gd name="connsiteX1253" fmla="*/ 2767725 w 9915525"/>
              <a:gd name="connsiteY1253" fmla="*/ 6093895 h 6819900"/>
              <a:gd name="connsiteX1254" fmla="*/ 2708359 w 9915525"/>
              <a:gd name="connsiteY1254" fmla="*/ 6023236 h 6819900"/>
              <a:gd name="connsiteX1255" fmla="*/ 2691690 w 9915525"/>
              <a:gd name="connsiteY1255" fmla="*/ 5998410 h 6819900"/>
              <a:gd name="connsiteX1256" fmla="*/ 2624335 w 9915525"/>
              <a:gd name="connsiteY1256" fmla="*/ 5949805 h 6819900"/>
              <a:gd name="connsiteX1257" fmla="*/ 2601357 w 9915525"/>
              <a:gd name="connsiteY1257" fmla="*/ 5911534 h 6819900"/>
              <a:gd name="connsiteX1258" fmla="*/ 2608127 w 9915525"/>
              <a:gd name="connsiteY1258" fmla="*/ 5858397 h 6819900"/>
              <a:gd name="connsiteX1259" fmla="*/ 2574635 w 9915525"/>
              <a:gd name="connsiteY1259" fmla="*/ 5818204 h 6819900"/>
              <a:gd name="connsiteX1260" fmla="*/ 2548815 w 9915525"/>
              <a:gd name="connsiteY1260" fmla="*/ 5848480 h 6819900"/>
              <a:gd name="connsiteX1261" fmla="*/ 2563102 w 9915525"/>
              <a:gd name="connsiteY1261" fmla="*/ 5896057 h 6819900"/>
              <a:gd name="connsiteX1262" fmla="*/ 2557703 w 9915525"/>
              <a:gd name="connsiteY1262" fmla="*/ 5940917 h 6819900"/>
              <a:gd name="connsiteX1263" fmla="*/ 2549344 w 9915525"/>
              <a:gd name="connsiteY1263" fmla="*/ 5974255 h 6819900"/>
              <a:gd name="connsiteX1264" fmla="*/ 2578083 w 9915525"/>
              <a:gd name="connsiteY1264" fmla="*/ 5987905 h 6819900"/>
              <a:gd name="connsiteX1265" fmla="*/ 2603110 w 9915525"/>
              <a:gd name="connsiteY1265" fmla="*/ 5999827 h 6819900"/>
              <a:gd name="connsiteX1266" fmla="*/ 2635408 w 9915525"/>
              <a:gd name="connsiteY1266" fmla="*/ 6024439 h 6819900"/>
              <a:gd name="connsiteX1267" fmla="*/ 2661399 w 9915525"/>
              <a:gd name="connsiteY1267" fmla="*/ 6071981 h 6819900"/>
              <a:gd name="connsiteX1268" fmla="*/ 2672607 w 9915525"/>
              <a:gd name="connsiteY1268" fmla="*/ 6110132 h 6819900"/>
              <a:gd name="connsiteX1269" fmla="*/ 2696622 w 9915525"/>
              <a:gd name="connsiteY1269" fmla="*/ 6127548 h 6819900"/>
              <a:gd name="connsiteX1270" fmla="*/ 2714709 w 9915525"/>
              <a:gd name="connsiteY1270" fmla="*/ 6214112 h 6819900"/>
              <a:gd name="connsiteX1271" fmla="*/ 2697523 w 9915525"/>
              <a:gd name="connsiteY1271" fmla="*/ 6230780 h 6819900"/>
              <a:gd name="connsiteX1272" fmla="*/ 2671647 w 9915525"/>
              <a:gd name="connsiteY1272" fmla="*/ 6272965 h 6819900"/>
              <a:gd name="connsiteX1273" fmla="*/ 2652196 w 9915525"/>
              <a:gd name="connsiteY1273" fmla="*/ 6306550 h 6819900"/>
              <a:gd name="connsiteX1274" fmla="*/ 2637752 w 9915525"/>
              <a:gd name="connsiteY1274" fmla="*/ 6315913 h 6819900"/>
              <a:gd name="connsiteX1275" fmla="*/ 2634431 w 9915525"/>
              <a:gd name="connsiteY1275" fmla="*/ 6325975 h 6819900"/>
              <a:gd name="connsiteX1276" fmla="*/ 2625015 w 9915525"/>
              <a:gd name="connsiteY1276" fmla="*/ 6335947 h 6819900"/>
              <a:gd name="connsiteX1277" fmla="*/ 2697877 w 9915525"/>
              <a:gd name="connsiteY1277" fmla="*/ 6407005 h 6819900"/>
              <a:gd name="connsiteX1278" fmla="*/ 2710029 w 9915525"/>
              <a:gd name="connsiteY1278" fmla="*/ 6418911 h 6819900"/>
              <a:gd name="connsiteX1279" fmla="*/ 2734552 w 9915525"/>
              <a:gd name="connsiteY1279" fmla="*/ 6454630 h 6819900"/>
              <a:gd name="connsiteX1280" fmla="*/ 2758365 w 9915525"/>
              <a:gd name="connsiteY1280" fmla="*/ 6469304 h 6819900"/>
              <a:gd name="connsiteX1281" fmla="*/ 2717884 w 9915525"/>
              <a:gd name="connsiteY1281" fmla="*/ 6481838 h 6819900"/>
              <a:gd name="connsiteX1282" fmla="*/ 2644065 w 9915525"/>
              <a:gd name="connsiteY1282" fmla="*/ 6446896 h 6819900"/>
              <a:gd name="connsiteX1283" fmla="*/ 2629690 w 9915525"/>
              <a:gd name="connsiteY1283" fmla="*/ 6419844 h 6819900"/>
              <a:gd name="connsiteX1284" fmla="*/ 2619891 w 9915525"/>
              <a:gd name="connsiteY1284" fmla="*/ 6398064 h 6819900"/>
              <a:gd name="connsiteX1285" fmla="*/ 2582730 w 9915525"/>
              <a:gd name="connsiteY1285" fmla="*/ 6345198 h 6819900"/>
              <a:gd name="connsiteX1286" fmla="*/ 2514043 w 9915525"/>
              <a:gd name="connsiteY1286" fmla="*/ 6306501 h 6819900"/>
              <a:gd name="connsiteX1287" fmla="*/ 2480000 w 9915525"/>
              <a:gd name="connsiteY1287" fmla="*/ 6324417 h 6819900"/>
              <a:gd name="connsiteX1288" fmla="*/ 2491086 w 9915525"/>
              <a:gd name="connsiteY1288" fmla="*/ 6399813 h 6819900"/>
              <a:gd name="connsiteX1289" fmla="*/ 2513039 w 9915525"/>
              <a:gd name="connsiteY1289" fmla="*/ 6438754 h 6819900"/>
              <a:gd name="connsiteX1290" fmla="*/ 2532668 w 9915525"/>
              <a:gd name="connsiteY1290" fmla="*/ 6483615 h 6819900"/>
              <a:gd name="connsiteX1291" fmla="*/ 2548815 w 9915525"/>
              <a:gd name="connsiteY1291" fmla="*/ 6515805 h 6819900"/>
              <a:gd name="connsiteX1292" fmla="*/ 2577390 w 9915525"/>
              <a:gd name="connsiteY1292" fmla="*/ 6553181 h 6819900"/>
              <a:gd name="connsiteX1293" fmla="*/ 2605965 w 9915525"/>
              <a:gd name="connsiteY1293" fmla="*/ 6584463 h 6819900"/>
              <a:gd name="connsiteX1294" fmla="*/ 2630818 w 9915525"/>
              <a:gd name="connsiteY1294" fmla="*/ 6617641 h 6819900"/>
              <a:gd name="connsiteX1295" fmla="*/ 2628814 w 9915525"/>
              <a:gd name="connsiteY1295" fmla="*/ 6660366 h 6819900"/>
              <a:gd name="connsiteX1296" fmla="*/ 2615490 w 9915525"/>
              <a:gd name="connsiteY1296" fmla="*/ 6664479 h 6819900"/>
              <a:gd name="connsiteX1297" fmla="*/ 2574310 w 9915525"/>
              <a:gd name="connsiteY1297" fmla="*/ 6666561 h 6819900"/>
              <a:gd name="connsiteX1298" fmla="*/ 2579528 w 9915525"/>
              <a:gd name="connsiteY1298" fmla="*/ 6201204 h 6819900"/>
              <a:gd name="connsiteX1299" fmla="*/ 2587992 w 9915525"/>
              <a:gd name="connsiteY1299" fmla="*/ 6168013 h 6819900"/>
              <a:gd name="connsiteX1300" fmla="*/ 2585644 w 9915525"/>
              <a:gd name="connsiteY1300" fmla="*/ 6159501 h 6819900"/>
              <a:gd name="connsiteX1301" fmla="*/ 2571185 w 9915525"/>
              <a:gd name="connsiteY1301" fmla="*/ 6216015 h 6819900"/>
              <a:gd name="connsiteX1302" fmla="*/ 2579528 w 9915525"/>
              <a:gd name="connsiteY1302" fmla="*/ 6201204 h 6819900"/>
              <a:gd name="connsiteX1303" fmla="*/ 2441659 w 9915525"/>
              <a:gd name="connsiteY1303" fmla="*/ 6190889 h 6819900"/>
              <a:gd name="connsiteX1304" fmla="*/ 2436896 w 9915525"/>
              <a:gd name="connsiteY1304" fmla="*/ 6137705 h 6819900"/>
              <a:gd name="connsiteX1305" fmla="*/ 2434624 w 9915525"/>
              <a:gd name="connsiteY1305" fmla="*/ 6134735 h 6819900"/>
              <a:gd name="connsiteX1306" fmla="*/ 2419123 w 9915525"/>
              <a:gd name="connsiteY1306" fmla="*/ 6183724 h 6819900"/>
              <a:gd name="connsiteX1307" fmla="*/ 2441360 w 9915525"/>
              <a:gd name="connsiteY1307" fmla="*/ 6196351 h 6819900"/>
              <a:gd name="connsiteX1308" fmla="*/ 2441659 w 9915525"/>
              <a:gd name="connsiteY1308" fmla="*/ 6190889 h 6819900"/>
              <a:gd name="connsiteX1309" fmla="*/ 3133711 w 9915525"/>
              <a:gd name="connsiteY1309" fmla="*/ 6157912 h 6819900"/>
              <a:gd name="connsiteX1310" fmla="*/ 3183791 w 9915525"/>
              <a:gd name="connsiteY1310" fmla="*/ 6153953 h 6819900"/>
              <a:gd name="connsiteX1311" fmla="*/ 3178730 w 9915525"/>
              <a:gd name="connsiteY1311" fmla="*/ 6128235 h 6819900"/>
              <a:gd name="connsiteX1312" fmla="*/ 3167940 w 9915525"/>
              <a:gd name="connsiteY1312" fmla="*/ 6100207 h 6819900"/>
              <a:gd name="connsiteX1313" fmla="*/ 3148890 w 9915525"/>
              <a:gd name="connsiteY1313" fmla="*/ 6066658 h 6819900"/>
              <a:gd name="connsiteX1314" fmla="*/ 3129840 w 9915525"/>
              <a:gd name="connsiteY1314" fmla="*/ 6038083 h 6819900"/>
              <a:gd name="connsiteX1315" fmla="*/ 3111278 w 9915525"/>
              <a:gd name="connsiteY1315" fmla="*/ 6009925 h 6819900"/>
              <a:gd name="connsiteX1316" fmla="*/ 3096927 w 9915525"/>
              <a:gd name="connsiteY1316" fmla="*/ 5987218 h 6819900"/>
              <a:gd name="connsiteX1317" fmla="*/ 3051397 w 9915525"/>
              <a:gd name="connsiteY1317" fmla="*/ 5897761 h 6819900"/>
              <a:gd name="connsiteX1318" fmla="*/ 3014014 w 9915525"/>
              <a:gd name="connsiteY1318" fmla="*/ 5901887 h 6819900"/>
              <a:gd name="connsiteX1319" fmla="*/ 2977440 w 9915525"/>
              <a:gd name="connsiteY1319" fmla="*/ 5911102 h 6819900"/>
              <a:gd name="connsiteX1320" fmla="*/ 2946484 w 9915525"/>
              <a:gd name="connsiteY1320" fmla="*/ 5903958 h 6819900"/>
              <a:gd name="connsiteX1321" fmla="*/ 2915528 w 9915525"/>
              <a:gd name="connsiteY1321" fmla="*/ 5930326 h 6819900"/>
              <a:gd name="connsiteX1322" fmla="*/ 2939340 w 9915525"/>
              <a:gd name="connsiteY1322" fmla="*/ 5959284 h 6819900"/>
              <a:gd name="connsiteX1323" fmla="*/ 2971947 w 9915525"/>
              <a:gd name="connsiteY1323" fmla="*/ 6000076 h 6819900"/>
              <a:gd name="connsiteX1324" fmla="*/ 3035436 w 9915525"/>
              <a:gd name="connsiteY1324" fmla="*/ 6024884 h 6819900"/>
              <a:gd name="connsiteX1325" fmla="*/ 3058173 w 9915525"/>
              <a:gd name="connsiteY1325" fmla="*/ 6042230 h 6819900"/>
              <a:gd name="connsiteX1326" fmla="*/ 3078958 w 9915525"/>
              <a:gd name="connsiteY1326" fmla="*/ 6157397 h 6819900"/>
              <a:gd name="connsiteX1327" fmla="*/ 3115121 w 9915525"/>
              <a:gd name="connsiteY1327" fmla="*/ 6163097 h 6819900"/>
              <a:gd name="connsiteX1328" fmla="*/ 3133711 w 9915525"/>
              <a:gd name="connsiteY1328" fmla="*/ 6157912 h 6819900"/>
              <a:gd name="connsiteX1329" fmla="*/ 2985179 w 9915525"/>
              <a:gd name="connsiteY1329" fmla="*/ 5933774 h 6819900"/>
              <a:gd name="connsiteX1330" fmla="*/ 3003435 w 9915525"/>
              <a:gd name="connsiteY1330" fmla="*/ 5934525 h 6819900"/>
              <a:gd name="connsiteX1331" fmla="*/ 2990934 w 9915525"/>
              <a:gd name="connsiteY1331" fmla="*/ 5939528 h 6819900"/>
              <a:gd name="connsiteX1332" fmla="*/ 2985179 w 9915525"/>
              <a:gd name="connsiteY1332" fmla="*/ 5933773 h 6819900"/>
              <a:gd name="connsiteX1333" fmla="*/ 2862877 w 9915525"/>
              <a:gd name="connsiteY1333" fmla="*/ 5787388 h 6819900"/>
              <a:gd name="connsiteX1334" fmla="*/ 2876104 w 9915525"/>
              <a:gd name="connsiteY1334" fmla="*/ 5770908 h 6819900"/>
              <a:gd name="connsiteX1335" fmla="*/ 2895627 w 9915525"/>
              <a:gd name="connsiteY1335" fmla="*/ 5767454 h 6819900"/>
              <a:gd name="connsiteX1336" fmla="*/ 2847488 w 9915525"/>
              <a:gd name="connsiteY1336" fmla="*/ 5773714 h 6819900"/>
              <a:gd name="connsiteX1337" fmla="*/ 2853907 w 9915525"/>
              <a:gd name="connsiteY1337" fmla="*/ 5802519 h 6819900"/>
              <a:gd name="connsiteX1338" fmla="*/ 2862877 w 9915525"/>
              <a:gd name="connsiteY1338" fmla="*/ 5787388 h 6819900"/>
              <a:gd name="connsiteX1339" fmla="*/ 3907688 w 9915525"/>
              <a:gd name="connsiteY1339" fmla="*/ 5721108 h 6819900"/>
              <a:gd name="connsiteX1340" fmla="*/ 3904721 w 9915525"/>
              <a:gd name="connsiteY1340" fmla="*/ 5718238 h 6819900"/>
              <a:gd name="connsiteX1341" fmla="*/ 3884111 w 9915525"/>
              <a:gd name="connsiteY1341" fmla="*/ 5743885 h 6819900"/>
              <a:gd name="connsiteX1342" fmla="*/ 3887078 w 9915525"/>
              <a:gd name="connsiteY1342" fmla="*/ 5746755 h 6819900"/>
              <a:gd name="connsiteX1343" fmla="*/ 3907688 w 9915525"/>
              <a:gd name="connsiteY1343" fmla="*/ 5721108 h 6819900"/>
              <a:gd name="connsiteX1344" fmla="*/ 4491915 w 9915525"/>
              <a:gd name="connsiteY1344" fmla="*/ 5742546 h 6819900"/>
              <a:gd name="connsiteX1345" fmla="*/ 4472865 w 9915525"/>
              <a:gd name="connsiteY1345" fmla="*/ 5723415 h 6819900"/>
              <a:gd name="connsiteX1346" fmla="*/ 4453815 w 9915525"/>
              <a:gd name="connsiteY1346" fmla="*/ 5726449 h 6819900"/>
              <a:gd name="connsiteX1347" fmla="*/ 4463340 w 9915525"/>
              <a:gd name="connsiteY1347" fmla="*/ 5735493 h 6819900"/>
              <a:gd name="connsiteX1348" fmla="*/ 4472865 w 9915525"/>
              <a:gd name="connsiteY1348" fmla="*/ 5739693 h 6819900"/>
              <a:gd name="connsiteX1349" fmla="*/ 4482390 w 9915525"/>
              <a:gd name="connsiteY1349" fmla="*/ 5749780 h 6819900"/>
              <a:gd name="connsiteX1350" fmla="*/ 4491915 w 9915525"/>
              <a:gd name="connsiteY1350" fmla="*/ 5742546 h 6819900"/>
              <a:gd name="connsiteX1351" fmla="*/ 4414361 w 9915525"/>
              <a:gd name="connsiteY1351" fmla="*/ 5716327 h 6819900"/>
              <a:gd name="connsiteX1352" fmla="*/ 4402455 w 9915525"/>
              <a:gd name="connsiteY1352" fmla="*/ 5714055 h 6819900"/>
              <a:gd name="connsiteX1353" fmla="*/ 4399047 w 9915525"/>
              <a:gd name="connsiteY1353" fmla="*/ 5737879 h 6819900"/>
              <a:gd name="connsiteX1354" fmla="*/ 4414361 w 9915525"/>
              <a:gd name="connsiteY1354" fmla="*/ 5716327 h 6819900"/>
              <a:gd name="connsiteX1355" fmla="*/ 4394869 w 9915525"/>
              <a:gd name="connsiteY1355" fmla="*/ 5689000 h 6819900"/>
              <a:gd name="connsiteX1356" fmla="*/ 4392012 w 9915525"/>
              <a:gd name="connsiteY1356" fmla="*/ 5686143 h 6819900"/>
              <a:gd name="connsiteX1357" fmla="*/ 4372045 w 9915525"/>
              <a:gd name="connsiteY1357" fmla="*/ 5702264 h 6819900"/>
              <a:gd name="connsiteX1358" fmla="*/ 4374902 w 9915525"/>
              <a:gd name="connsiteY1358" fmla="*/ 5705122 h 6819900"/>
              <a:gd name="connsiteX1359" fmla="*/ 4394869 w 9915525"/>
              <a:gd name="connsiteY1359" fmla="*/ 5689000 h 6819900"/>
              <a:gd name="connsiteX1360" fmla="*/ 3901365 w 9915525"/>
              <a:gd name="connsiteY1360" fmla="*/ 5670388 h 6819900"/>
              <a:gd name="connsiteX1361" fmla="*/ 3861360 w 9915525"/>
              <a:gd name="connsiteY1361" fmla="*/ 5635480 h 6819900"/>
              <a:gd name="connsiteX1362" fmla="*/ 3854140 w 9915525"/>
              <a:gd name="connsiteY1362" fmla="*/ 5683853 h 6819900"/>
              <a:gd name="connsiteX1363" fmla="*/ 3882715 w 9915525"/>
              <a:gd name="connsiteY1363" fmla="*/ 5692416 h 6819900"/>
              <a:gd name="connsiteX1364" fmla="*/ 3901365 w 9915525"/>
              <a:gd name="connsiteY1364" fmla="*/ 5670388 h 6819900"/>
              <a:gd name="connsiteX1365" fmla="*/ 4563341 w 9915525"/>
              <a:gd name="connsiteY1365" fmla="*/ 5690902 h 6819900"/>
              <a:gd name="connsiteX1366" fmla="*/ 4558590 w 9915525"/>
              <a:gd name="connsiteY1366" fmla="*/ 5636949 h 6819900"/>
              <a:gd name="connsiteX1367" fmla="*/ 4522393 w 9915525"/>
              <a:gd name="connsiteY1367" fmla="*/ 5623480 h 6819900"/>
              <a:gd name="connsiteX1368" fmla="*/ 4495221 w 9915525"/>
              <a:gd name="connsiteY1368" fmla="*/ 5628093 h 6819900"/>
              <a:gd name="connsiteX1369" fmla="*/ 4511607 w 9915525"/>
              <a:gd name="connsiteY1369" fmla="*/ 5683105 h 6819900"/>
              <a:gd name="connsiteX1370" fmla="*/ 4530015 w 9915525"/>
              <a:gd name="connsiteY1370" fmla="*/ 5692630 h 6819900"/>
              <a:gd name="connsiteX1371" fmla="*/ 4563341 w 9915525"/>
              <a:gd name="connsiteY1371" fmla="*/ 5690902 h 6819900"/>
              <a:gd name="connsiteX1372" fmla="*/ 8290395 w 9915525"/>
              <a:gd name="connsiteY1372" fmla="*/ 5639509 h 6819900"/>
              <a:gd name="connsiteX1373" fmla="*/ 8261324 w 9915525"/>
              <a:gd name="connsiteY1373" fmla="*/ 5526960 h 6819900"/>
              <a:gd name="connsiteX1374" fmla="*/ 8223623 w 9915525"/>
              <a:gd name="connsiteY1374" fmla="*/ 5538088 h 6819900"/>
              <a:gd name="connsiteX1375" fmla="*/ 8214289 w 9915525"/>
              <a:gd name="connsiteY1375" fmla="*/ 5578825 h 6819900"/>
              <a:gd name="connsiteX1376" fmla="*/ 8220714 w 9915525"/>
              <a:gd name="connsiteY1376" fmla="*/ 5607293 h 6819900"/>
              <a:gd name="connsiteX1377" fmla="*/ 8225153 w 9915525"/>
              <a:gd name="connsiteY1377" fmla="*/ 5616430 h 6819900"/>
              <a:gd name="connsiteX1378" fmla="*/ 8235240 w 9915525"/>
              <a:gd name="connsiteY1378" fmla="*/ 5627538 h 6819900"/>
              <a:gd name="connsiteX1379" fmla="*/ 8278103 w 9915525"/>
              <a:gd name="connsiteY1379" fmla="*/ 5669859 h 6819900"/>
              <a:gd name="connsiteX1380" fmla="*/ 8290395 w 9915525"/>
              <a:gd name="connsiteY1380" fmla="*/ 5639509 h 6819900"/>
              <a:gd name="connsiteX1381" fmla="*/ 4962275 w 9915525"/>
              <a:gd name="connsiteY1381" fmla="*/ 5639748 h 6819900"/>
              <a:gd name="connsiteX1382" fmla="*/ 4958531 w 9915525"/>
              <a:gd name="connsiteY1382" fmla="*/ 5630786 h 6819900"/>
              <a:gd name="connsiteX1383" fmla="*/ 4949115 w 9915525"/>
              <a:gd name="connsiteY1383" fmla="*/ 5645568 h 6819900"/>
              <a:gd name="connsiteX1384" fmla="*/ 4962275 w 9915525"/>
              <a:gd name="connsiteY1384" fmla="*/ 5639748 h 6819900"/>
              <a:gd name="connsiteX1385" fmla="*/ 4047294 w 9915525"/>
              <a:gd name="connsiteY1385" fmla="*/ 5586487 h 6819900"/>
              <a:gd name="connsiteX1386" fmla="*/ 4041171 w 9915525"/>
              <a:gd name="connsiteY1386" fmla="*/ 5554851 h 6819900"/>
              <a:gd name="connsiteX1387" fmla="*/ 4025190 w 9915525"/>
              <a:gd name="connsiteY1387" fmla="*/ 5525262 h 6819900"/>
              <a:gd name="connsiteX1388" fmla="*/ 4014646 w 9915525"/>
              <a:gd name="connsiteY1388" fmla="*/ 5511655 h 6819900"/>
              <a:gd name="connsiteX1389" fmla="*/ 4009723 w 9915525"/>
              <a:gd name="connsiteY1389" fmla="*/ 5497007 h 6819900"/>
              <a:gd name="connsiteX1390" fmla="*/ 4002340 w 9915525"/>
              <a:gd name="connsiteY1390" fmla="*/ 5477369 h 6819900"/>
              <a:gd name="connsiteX1391" fmla="*/ 3983595 w 9915525"/>
              <a:gd name="connsiteY1391" fmla="*/ 5436474 h 6819900"/>
              <a:gd name="connsiteX1392" fmla="*/ 3923505 w 9915525"/>
              <a:gd name="connsiteY1392" fmla="*/ 5370419 h 6819900"/>
              <a:gd name="connsiteX1393" fmla="*/ 3937451 w 9915525"/>
              <a:gd name="connsiteY1393" fmla="*/ 5559328 h 6819900"/>
              <a:gd name="connsiteX1394" fmla="*/ 3982328 w 9915525"/>
              <a:gd name="connsiteY1394" fmla="*/ 5582936 h 6819900"/>
              <a:gd name="connsiteX1395" fmla="*/ 4047294 w 9915525"/>
              <a:gd name="connsiteY1395" fmla="*/ 5586487 h 6819900"/>
              <a:gd name="connsiteX1396" fmla="*/ 4964600 w 9915525"/>
              <a:gd name="connsiteY1396" fmla="*/ 5573254 h 6819900"/>
              <a:gd name="connsiteX1397" fmla="*/ 4942271 w 9915525"/>
              <a:gd name="connsiteY1397" fmla="*/ 5559584 h 6819900"/>
              <a:gd name="connsiteX1398" fmla="*/ 4941971 w 9915525"/>
              <a:gd name="connsiteY1398" fmla="*/ 5572540 h 6819900"/>
              <a:gd name="connsiteX1399" fmla="*/ 4959392 w 9915525"/>
              <a:gd name="connsiteY1399" fmla="*/ 5598431 h 6819900"/>
              <a:gd name="connsiteX1400" fmla="*/ 4965053 w 9915525"/>
              <a:gd name="connsiteY1400" fmla="*/ 5599447 h 6819900"/>
              <a:gd name="connsiteX1401" fmla="*/ 4964600 w 9915525"/>
              <a:gd name="connsiteY1401" fmla="*/ 5573254 h 6819900"/>
              <a:gd name="connsiteX1402" fmla="*/ 4520490 w 9915525"/>
              <a:gd name="connsiteY1402" fmla="*/ 5496805 h 6819900"/>
              <a:gd name="connsiteX1403" fmla="*/ 4531251 w 9915525"/>
              <a:gd name="connsiteY1403" fmla="*/ 5488607 h 6819900"/>
              <a:gd name="connsiteX1404" fmla="*/ 4537714 w 9915525"/>
              <a:gd name="connsiteY1404" fmla="*/ 5486787 h 6819900"/>
              <a:gd name="connsiteX1405" fmla="*/ 4515807 w 9915525"/>
              <a:gd name="connsiteY1405" fmla="*/ 5437386 h 6819900"/>
              <a:gd name="connsiteX1406" fmla="*/ 4478387 w 9915525"/>
              <a:gd name="connsiteY1406" fmla="*/ 5399286 h 6819900"/>
              <a:gd name="connsiteX1407" fmla="*/ 4473844 w 9915525"/>
              <a:gd name="connsiteY1407" fmla="*/ 5488885 h 6819900"/>
              <a:gd name="connsiteX1408" fmla="*/ 4520490 w 9915525"/>
              <a:gd name="connsiteY1408" fmla="*/ 5496805 h 6819900"/>
              <a:gd name="connsiteX1409" fmla="*/ 3822029 w 9915525"/>
              <a:gd name="connsiteY1409" fmla="*/ 5487577 h 6819900"/>
              <a:gd name="connsiteX1410" fmla="*/ 3790661 w 9915525"/>
              <a:gd name="connsiteY1410" fmla="*/ 5444980 h 6819900"/>
              <a:gd name="connsiteX1411" fmla="*/ 3768015 w 9915525"/>
              <a:gd name="connsiteY1411" fmla="*/ 5467205 h 6819900"/>
              <a:gd name="connsiteX1412" fmla="*/ 3822029 w 9915525"/>
              <a:gd name="connsiteY1412" fmla="*/ 5487577 h 6819900"/>
              <a:gd name="connsiteX1413" fmla="*/ 4715753 w 9915525"/>
              <a:gd name="connsiteY1413" fmla="*/ 5436493 h 6819900"/>
              <a:gd name="connsiteX1414" fmla="*/ 4698813 w 9915525"/>
              <a:gd name="connsiteY1414" fmla="*/ 5384106 h 6819900"/>
              <a:gd name="connsiteX1415" fmla="*/ 4663511 w 9915525"/>
              <a:gd name="connsiteY1415" fmla="*/ 5436249 h 6819900"/>
              <a:gd name="connsiteX1416" fmla="*/ 4696311 w 9915525"/>
              <a:gd name="connsiteY1416" fmla="*/ 5481101 h 6819900"/>
              <a:gd name="connsiteX1417" fmla="*/ 4715753 w 9915525"/>
              <a:gd name="connsiteY1417" fmla="*/ 5436493 h 6819900"/>
              <a:gd name="connsiteX1418" fmla="*/ 4611823 w 9915525"/>
              <a:gd name="connsiteY1418" fmla="*/ 5449764 h 6819900"/>
              <a:gd name="connsiteX1419" fmla="*/ 4587165 w 9915525"/>
              <a:gd name="connsiteY1419" fmla="*/ 5397355 h 6819900"/>
              <a:gd name="connsiteX1420" fmla="*/ 4562507 w 9915525"/>
              <a:gd name="connsiteY1420" fmla="*/ 5449764 h 6819900"/>
              <a:gd name="connsiteX1421" fmla="*/ 4587165 w 9915525"/>
              <a:gd name="connsiteY1421" fmla="*/ 5473555 h 6819900"/>
              <a:gd name="connsiteX1422" fmla="*/ 4611823 w 9915525"/>
              <a:gd name="connsiteY1422" fmla="*/ 5449764 h 6819900"/>
              <a:gd name="connsiteX1423" fmla="*/ 7515084 w 9915525"/>
              <a:gd name="connsiteY1423" fmla="*/ 5439439 h 6819900"/>
              <a:gd name="connsiteX1424" fmla="*/ 7512571 w 9915525"/>
              <a:gd name="connsiteY1424" fmla="*/ 5378305 h 6819900"/>
              <a:gd name="connsiteX1425" fmla="*/ 7497810 w 9915525"/>
              <a:gd name="connsiteY1425" fmla="*/ 5321155 h 6819900"/>
              <a:gd name="connsiteX1426" fmla="*/ 7483284 w 9915525"/>
              <a:gd name="connsiteY1426" fmla="*/ 5264005 h 6819900"/>
              <a:gd name="connsiteX1427" fmla="*/ 7468478 w 9915525"/>
              <a:gd name="connsiteY1427" fmla="*/ 5187805 h 6819900"/>
              <a:gd name="connsiteX1428" fmla="*/ 7453199 w 9915525"/>
              <a:gd name="connsiteY1428" fmla="*/ 5111605 h 6819900"/>
              <a:gd name="connsiteX1429" fmla="*/ 7444665 w 9915525"/>
              <a:gd name="connsiteY1429" fmla="*/ 5084196 h 6819900"/>
              <a:gd name="connsiteX1430" fmla="*/ 7430848 w 9915525"/>
              <a:gd name="connsiteY1430" fmla="*/ 5045321 h 6819900"/>
              <a:gd name="connsiteX1431" fmla="*/ 7414180 w 9915525"/>
              <a:gd name="connsiteY1431" fmla="*/ 4985605 h 6819900"/>
              <a:gd name="connsiteX1432" fmla="*/ 7394388 w 9915525"/>
              <a:gd name="connsiteY1432" fmla="*/ 4926849 h 6819900"/>
              <a:gd name="connsiteX1433" fmla="*/ 7368340 w 9915525"/>
              <a:gd name="connsiteY1433" fmla="*/ 4930630 h 6819900"/>
              <a:gd name="connsiteX1434" fmla="*/ 7369211 w 9915525"/>
              <a:gd name="connsiteY1434" fmla="*/ 5056291 h 6819900"/>
              <a:gd name="connsiteX1435" fmla="*/ 7381117 w 9915525"/>
              <a:gd name="connsiteY1435" fmla="*/ 5092803 h 6819900"/>
              <a:gd name="connsiteX1436" fmla="*/ 7355322 w 9915525"/>
              <a:gd name="connsiteY1436" fmla="*/ 5129026 h 6819900"/>
              <a:gd name="connsiteX1437" fmla="*/ 7333528 w 9915525"/>
              <a:gd name="connsiteY1437" fmla="*/ 5179757 h 6819900"/>
              <a:gd name="connsiteX1438" fmla="*/ 7363340 w 9915525"/>
              <a:gd name="connsiteY1438" fmla="*/ 5246371 h 6819900"/>
              <a:gd name="connsiteX1439" fmla="*/ 7387516 w 9915525"/>
              <a:gd name="connsiteY1439" fmla="*/ 5283184 h 6819900"/>
              <a:gd name="connsiteX1440" fmla="*/ 7397041 w 9915525"/>
              <a:gd name="connsiteY1440" fmla="*/ 5306868 h 6819900"/>
              <a:gd name="connsiteX1441" fmla="*/ 7406566 w 9915525"/>
              <a:gd name="connsiteY1441" fmla="*/ 5330600 h 6819900"/>
              <a:gd name="connsiteX1442" fmla="*/ 7425616 w 9915525"/>
              <a:gd name="connsiteY1442" fmla="*/ 5354493 h 6819900"/>
              <a:gd name="connsiteX1443" fmla="*/ 7444666 w 9915525"/>
              <a:gd name="connsiteY1443" fmla="*/ 5378947 h 6819900"/>
              <a:gd name="connsiteX1444" fmla="*/ 7454191 w 9915525"/>
              <a:gd name="connsiteY1444" fmla="*/ 5397355 h 6819900"/>
              <a:gd name="connsiteX1445" fmla="*/ 7463716 w 9915525"/>
              <a:gd name="connsiteY1445" fmla="*/ 5419580 h 6819900"/>
              <a:gd name="connsiteX1446" fmla="*/ 7470066 w 9915525"/>
              <a:gd name="connsiteY1446" fmla="*/ 5448155 h 6819900"/>
              <a:gd name="connsiteX1447" fmla="*/ 7515084 w 9915525"/>
              <a:gd name="connsiteY1447" fmla="*/ 5439439 h 6819900"/>
              <a:gd name="connsiteX1448" fmla="*/ 4825290 w 9915525"/>
              <a:gd name="connsiteY1448" fmla="*/ 5435455 h 6819900"/>
              <a:gd name="connsiteX1449" fmla="*/ 4811003 w 9915525"/>
              <a:gd name="connsiteY1449" fmla="*/ 5425930 h 6819900"/>
              <a:gd name="connsiteX1450" fmla="*/ 4796715 w 9915525"/>
              <a:gd name="connsiteY1450" fmla="*/ 5435455 h 6819900"/>
              <a:gd name="connsiteX1451" fmla="*/ 4811003 w 9915525"/>
              <a:gd name="connsiteY1451" fmla="*/ 5444980 h 6819900"/>
              <a:gd name="connsiteX1452" fmla="*/ 4825290 w 9915525"/>
              <a:gd name="connsiteY1452" fmla="*/ 5435455 h 6819900"/>
              <a:gd name="connsiteX1453" fmla="*/ 5533833 w 9915525"/>
              <a:gd name="connsiteY1453" fmla="*/ 5375924 h 6819900"/>
              <a:gd name="connsiteX1454" fmla="*/ 5501565 w 9915525"/>
              <a:gd name="connsiteY1454" fmla="*/ 5325918 h 6819900"/>
              <a:gd name="connsiteX1455" fmla="*/ 5478780 w 9915525"/>
              <a:gd name="connsiteY1455" fmla="*/ 5376924 h 6819900"/>
              <a:gd name="connsiteX1456" fmla="*/ 5533833 w 9915525"/>
              <a:gd name="connsiteY1456" fmla="*/ 5375924 h 6819900"/>
              <a:gd name="connsiteX1457" fmla="*/ 3298272 w 9915525"/>
              <a:gd name="connsiteY1457" fmla="*/ 5347944 h 6819900"/>
              <a:gd name="connsiteX1458" fmla="*/ 3292517 w 9915525"/>
              <a:gd name="connsiteY1458" fmla="*/ 5353699 h 6819900"/>
              <a:gd name="connsiteX1459" fmla="*/ 3297520 w 9915525"/>
              <a:gd name="connsiteY1459" fmla="*/ 5366201 h 6819900"/>
              <a:gd name="connsiteX1460" fmla="*/ 3298271 w 9915525"/>
              <a:gd name="connsiteY1460" fmla="*/ 5347944 h 6819900"/>
              <a:gd name="connsiteX1461" fmla="*/ 3910890 w 9915525"/>
              <a:gd name="connsiteY1461" fmla="*/ 5335443 h 6819900"/>
              <a:gd name="connsiteX1462" fmla="*/ 3910890 w 9915525"/>
              <a:gd name="connsiteY1462" fmla="*/ 5306868 h 6819900"/>
              <a:gd name="connsiteX1463" fmla="*/ 3887078 w 9915525"/>
              <a:gd name="connsiteY1463" fmla="*/ 5292580 h 6819900"/>
              <a:gd name="connsiteX1464" fmla="*/ 3863265 w 9915525"/>
              <a:gd name="connsiteY1464" fmla="*/ 5306868 h 6819900"/>
              <a:gd name="connsiteX1465" fmla="*/ 3863265 w 9915525"/>
              <a:gd name="connsiteY1465" fmla="*/ 5335443 h 6819900"/>
              <a:gd name="connsiteX1466" fmla="*/ 3887078 w 9915525"/>
              <a:gd name="connsiteY1466" fmla="*/ 5349730 h 6819900"/>
              <a:gd name="connsiteX1467" fmla="*/ 3910890 w 9915525"/>
              <a:gd name="connsiteY1467" fmla="*/ 5335443 h 6819900"/>
              <a:gd name="connsiteX1468" fmla="*/ 3892592 w 9915525"/>
              <a:gd name="connsiteY1468" fmla="*/ 5325124 h 6819900"/>
              <a:gd name="connsiteX1469" fmla="*/ 3898347 w 9915525"/>
              <a:gd name="connsiteY1469" fmla="*/ 5319369 h 6819900"/>
              <a:gd name="connsiteX1470" fmla="*/ 3897595 w 9915525"/>
              <a:gd name="connsiteY1470" fmla="*/ 5337626 h 6819900"/>
              <a:gd name="connsiteX1471" fmla="*/ 3892592 w 9915525"/>
              <a:gd name="connsiteY1471" fmla="*/ 5325124 h 6819900"/>
              <a:gd name="connsiteX1472" fmla="*/ 9575685 w 9915525"/>
              <a:gd name="connsiteY1472" fmla="*/ 5343975 h 6819900"/>
              <a:gd name="connsiteX1473" fmla="*/ 9557429 w 9915525"/>
              <a:gd name="connsiteY1473" fmla="*/ 5343224 h 6819900"/>
              <a:gd name="connsiteX1474" fmla="*/ 9563184 w 9915525"/>
              <a:gd name="connsiteY1474" fmla="*/ 5348978 h 6819900"/>
              <a:gd name="connsiteX1475" fmla="*/ 9575685 w 9915525"/>
              <a:gd name="connsiteY1475" fmla="*/ 5343976 h 6819900"/>
              <a:gd name="connsiteX1476" fmla="*/ 6995085 w 9915525"/>
              <a:gd name="connsiteY1476" fmla="*/ 5290675 h 6819900"/>
              <a:gd name="connsiteX1477" fmla="*/ 6996990 w 9915525"/>
              <a:gd name="connsiteY1477" fmla="*/ 5244955 h 6819900"/>
              <a:gd name="connsiteX1478" fmla="*/ 7006515 w 9915525"/>
              <a:gd name="connsiteY1478" fmla="*/ 5213620 h 6819900"/>
              <a:gd name="connsiteX1479" fmla="*/ 7016185 w 9915525"/>
              <a:gd name="connsiteY1479" fmla="*/ 5168755 h 6819900"/>
              <a:gd name="connsiteX1480" fmla="*/ 6986480 w 9915525"/>
              <a:gd name="connsiteY1480" fmla="*/ 5167252 h 6819900"/>
              <a:gd name="connsiteX1481" fmla="*/ 6958853 w 9915525"/>
              <a:gd name="connsiteY1481" fmla="*/ 5168696 h 6819900"/>
              <a:gd name="connsiteX1482" fmla="*/ 6917437 w 9915525"/>
              <a:gd name="connsiteY1482" fmla="*/ 5188067 h 6819900"/>
              <a:gd name="connsiteX1483" fmla="*/ 6943679 w 9915525"/>
              <a:gd name="connsiteY1483" fmla="*/ 5285436 h 6819900"/>
              <a:gd name="connsiteX1484" fmla="*/ 6995085 w 9915525"/>
              <a:gd name="connsiteY1484" fmla="*/ 5290675 h 6819900"/>
              <a:gd name="connsiteX1485" fmla="*/ 9377735 w 9915525"/>
              <a:gd name="connsiteY1485" fmla="*/ 5193176 h 6819900"/>
              <a:gd name="connsiteX1486" fmla="*/ 9358855 w 9915525"/>
              <a:gd name="connsiteY1486" fmla="*/ 5140180 h 6819900"/>
              <a:gd name="connsiteX1487" fmla="*/ 9349665 w 9915525"/>
              <a:gd name="connsiteY1487" fmla="*/ 5112384 h 6819900"/>
              <a:gd name="connsiteX1488" fmla="*/ 9321090 w 9915525"/>
              <a:gd name="connsiteY1488" fmla="*/ 5054455 h 6819900"/>
              <a:gd name="connsiteX1489" fmla="*/ 9298296 w 9915525"/>
              <a:gd name="connsiteY1489" fmla="*/ 5069522 h 6819900"/>
              <a:gd name="connsiteX1490" fmla="*/ 9301673 w 9915525"/>
              <a:gd name="connsiteY1490" fmla="*/ 5130655 h 6819900"/>
              <a:gd name="connsiteX1491" fmla="*/ 9321090 w 9915525"/>
              <a:gd name="connsiteY1491" fmla="*/ 5168755 h 6819900"/>
              <a:gd name="connsiteX1492" fmla="*/ 9377735 w 9915525"/>
              <a:gd name="connsiteY1492" fmla="*/ 5193176 h 6819900"/>
              <a:gd name="connsiteX1493" fmla="*/ 9135528 w 9915525"/>
              <a:gd name="connsiteY1493" fmla="*/ 5168202 h 6819900"/>
              <a:gd name="connsiteX1494" fmla="*/ 9121204 w 9915525"/>
              <a:gd name="connsiteY1494" fmla="*/ 5054455 h 6819900"/>
              <a:gd name="connsiteX1495" fmla="*/ 9107629 w 9915525"/>
              <a:gd name="connsiteY1495" fmla="*/ 5030643 h 6819900"/>
              <a:gd name="connsiteX1496" fmla="*/ 9087510 w 9915525"/>
              <a:gd name="connsiteY1496" fmla="*/ 5006830 h 6819900"/>
              <a:gd name="connsiteX1497" fmla="*/ 9075785 w 9915525"/>
              <a:gd name="connsiteY1497" fmla="*/ 4975880 h 6819900"/>
              <a:gd name="connsiteX1498" fmla="*/ 9056729 w 9915525"/>
              <a:gd name="connsiteY1498" fmla="*/ 4941874 h 6819900"/>
              <a:gd name="connsiteX1499" fmla="*/ 9042563 w 9915525"/>
              <a:gd name="connsiteY1499" fmla="*/ 4987831 h 6819900"/>
              <a:gd name="connsiteX1500" fmla="*/ 9057184 w 9915525"/>
              <a:gd name="connsiteY1500" fmla="*/ 5043498 h 6819900"/>
              <a:gd name="connsiteX1501" fmla="*/ 9062661 w 9915525"/>
              <a:gd name="connsiteY1501" fmla="*/ 5083030 h 6819900"/>
              <a:gd name="connsiteX1502" fmla="*/ 9073440 w 9915525"/>
              <a:gd name="connsiteY1502" fmla="*/ 5113372 h 6819900"/>
              <a:gd name="connsiteX1503" fmla="*/ 9094150 w 9915525"/>
              <a:gd name="connsiteY1503" fmla="*/ 5165760 h 6819900"/>
              <a:gd name="connsiteX1504" fmla="*/ 9135528 w 9915525"/>
              <a:gd name="connsiteY1504" fmla="*/ 5168202 h 6819900"/>
              <a:gd name="connsiteX1505" fmla="*/ 1221575 w 9915525"/>
              <a:gd name="connsiteY1505" fmla="*/ 5162019 h 6819900"/>
              <a:gd name="connsiteX1506" fmla="*/ 1208777 w 9915525"/>
              <a:gd name="connsiteY1506" fmla="*/ 5139312 h 6819900"/>
              <a:gd name="connsiteX1507" fmla="*/ 1204898 w 9915525"/>
              <a:gd name="connsiteY1507" fmla="*/ 5121130 h 6819900"/>
              <a:gd name="connsiteX1508" fmla="*/ 1202615 w 9915525"/>
              <a:gd name="connsiteY1508" fmla="*/ 5162405 h 6819900"/>
              <a:gd name="connsiteX1509" fmla="*/ 1224046 w 9915525"/>
              <a:gd name="connsiteY1509" fmla="*/ 5167651 h 6819900"/>
              <a:gd name="connsiteX1510" fmla="*/ 1221575 w 9915525"/>
              <a:gd name="connsiteY1510" fmla="*/ 5162019 h 6819900"/>
              <a:gd name="connsiteX1511" fmla="*/ 5784120 w 9915525"/>
              <a:gd name="connsiteY1511" fmla="*/ 5128274 h 6819900"/>
              <a:gd name="connsiteX1512" fmla="*/ 5791826 w 9915525"/>
              <a:gd name="connsiteY1512" fmla="*/ 5102080 h 6819900"/>
              <a:gd name="connsiteX1513" fmla="*/ 5812818 w 9915525"/>
              <a:gd name="connsiteY1513" fmla="*/ 5084840 h 6819900"/>
              <a:gd name="connsiteX1514" fmla="*/ 5844465 w 9915525"/>
              <a:gd name="connsiteY1514" fmla="*/ 5040168 h 6819900"/>
              <a:gd name="connsiteX1515" fmla="*/ 5803945 w 9915525"/>
              <a:gd name="connsiteY1515" fmla="*/ 5037786 h 6819900"/>
              <a:gd name="connsiteX1516" fmla="*/ 5784559 w 9915525"/>
              <a:gd name="connsiteY1516" fmla="*/ 5037000 h 6819900"/>
              <a:gd name="connsiteX1517" fmla="*/ 5749673 w 9915525"/>
              <a:gd name="connsiteY1517" fmla="*/ 5030498 h 6819900"/>
              <a:gd name="connsiteX1518" fmla="*/ 5730165 w 9915525"/>
              <a:gd name="connsiteY1518" fmla="*/ 5082085 h 6819900"/>
              <a:gd name="connsiteX1519" fmla="*/ 5736515 w 9915525"/>
              <a:gd name="connsiteY1519" fmla="*/ 5133830 h 6819900"/>
              <a:gd name="connsiteX1520" fmla="*/ 5784120 w 9915525"/>
              <a:gd name="connsiteY1520" fmla="*/ 5128274 h 6819900"/>
              <a:gd name="connsiteX1521" fmla="*/ 1327710 w 9915525"/>
              <a:gd name="connsiteY1521" fmla="*/ 5090650 h 6819900"/>
              <a:gd name="connsiteX1522" fmla="*/ 1316800 w 9915525"/>
              <a:gd name="connsiteY1522" fmla="*/ 5045490 h 6819900"/>
              <a:gd name="connsiteX1523" fmla="*/ 1293597 w 9915525"/>
              <a:gd name="connsiteY1523" fmla="*/ 5006648 h 6819900"/>
              <a:gd name="connsiteX1524" fmla="*/ 1258021 w 9915525"/>
              <a:gd name="connsiteY1524" fmla="*/ 4972681 h 6819900"/>
              <a:gd name="connsiteX1525" fmla="*/ 1236146 w 9915525"/>
              <a:gd name="connsiteY1525" fmla="*/ 5004781 h 6819900"/>
              <a:gd name="connsiteX1526" fmla="*/ 1260559 w 9915525"/>
              <a:gd name="connsiteY1526" fmla="*/ 5033687 h 6819900"/>
              <a:gd name="connsiteX1527" fmla="*/ 1281990 w 9915525"/>
              <a:gd name="connsiteY1527" fmla="*/ 5054339 h 6819900"/>
              <a:gd name="connsiteX1528" fmla="*/ 1327710 w 9915525"/>
              <a:gd name="connsiteY1528" fmla="*/ 5090650 h 6819900"/>
              <a:gd name="connsiteX1529" fmla="*/ 1441638 w 9915525"/>
              <a:gd name="connsiteY1529" fmla="*/ 5077000 h 6819900"/>
              <a:gd name="connsiteX1530" fmla="*/ 1468864 w 9915525"/>
              <a:gd name="connsiteY1530" fmla="*/ 5048554 h 6819900"/>
              <a:gd name="connsiteX1531" fmla="*/ 1511867 w 9915525"/>
              <a:gd name="connsiteY1531" fmla="*/ 5041323 h 6819900"/>
              <a:gd name="connsiteX1532" fmla="*/ 1542451 w 9915525"/>
              <a:gd name="connsiteY1532" fmla="*/ 4995674 h 6819900"/>
              <a:gd name="connsiteX1533" fmla="*/ 1494985 w 9915525"/>
              <a:gd name="connsiteY1533" fmla="*/ 4992543 h 6819900"/>
              <a:gd name="connsiteX1534" fmla="*/ 1419461 w 9915525"/>
              <a:gd name="connsiteY1534" fmla="*/ 4944353 h 6819900"/>
              <a:gd name="connsiteX1535" fmla="*/ 1398917 w 9915525"/>
              <a:gd name="connsiteY1535" fmla="*/ 4900359 h 6819900"/>
              <a:gd name="connsiteX1536" fmla="*/ 1394299 w 9915525"/>
              <a:gd name="connsiteY1536" fmla="*/ 4867851 h 6819900"/>
              <a:gd name="connsiteX1537" fmla="*/ 1410085 w 9915525"/>
              <a:gd name="connsiteY1537" fmla="*/ 4871929 h 6819900"/>
              <a:gd name="connsiteX1538" fmla="*/ 1430269 w 9915525"/>
              <a:gd name="connsiteY1538" fmla="*/ 4892530 h 6819900"/>
              <a:gd name="connsiteX1539" fmla="*/ 1443915 w 9915525"/>
              <a:gd name="connsiteY1539" fmla="*/ 4905342 h 6819900"/>
              <a:gd name="connsiteX1540" fmla="*/ 1463498 w 9915525"/>
              <a:gd name="connsiteY1540" fmla="*/ 4935875 h 6819900"/>
              <a:gd name="connsiteX1541" fmla="*/ 1502874 w 9915525"/>
              <a:gd name="connsiteY1541" fmla="*/ 4941236 h 6819900"/>
              <a:gd name="connsiteX1542" fmla="*/ 1529677 w 9915525"/>
              <a:gd name="connsiteY1542" fmla="*/ 4940214 h 6819900"/>
              <a:gd name="connsiteX1543" fmla="*/ 1572503 w 9915525"/>
              <a:gd name="connsiteY1543" fmla="*/ 4920975 h 6819900"/>
              <a:gd name="connsiteX1544" fmla="*/ 1536784 w 9915525"/>
              <a:gd name="connsiteY1544" fmla="*/ 4894336 h 6819900"/>
              <a:gd name="connsiteX1545" fmla="*/ 1501065 w 9915525"/>
              <a:gd name="connsiteY1545" fmla="*/ 4849771 h 6819900"/>
              <a:gd name="connsiteX1546" fmla="*/ 1468984 w 9915525"/>
              <a:gd name="connsiteY1546" fmla="*/ 4774146 h 6819900"/>
              <a:gd name="connsiteX1547" fmla="*/ 1422817 w 9915525"/>
              <a:gd name="connsiteY1547" fmla="*/ 4740130 h 6819900"/>
              <a:gd name="connsiteX1548" fmla="*/ 1366080 w 9915525"/>
              <a:gd name="connsiteY1548" fmla="*/ 4673063 h 6819900"/>
              <a:gd name="connsiteX1549" fmla="*/ 1318996 w 9915525"/>
              <a:gd name="connsiteY1549" fmla="*/ 4646324 h 6819900"/>
              <a:gd name="connsiteX1550" fmla="*/ 1320593 w 9915525"/>
              <a:gd name="connsiteY1550" fmla="*/ 4716628 h 6819900"/>
              <a:gd name="connsiteX1551" fmla="*/ 1326716 w 9915525"/>
              <a:gd name="connsiteY1551" fmla="*/ 4733859 h 6819900"/>
              <a:gd name="connsiteX1552" fmla="*/ 1361931 w 9915525"/>
              <a:gd name="connsiteY1552" fmla="*/ 4787755 h 6819900"/>
              <a:gd name="connsiteX1553" fmla="*/ 1401053 w 9915525"/>
              <a:gd name="connsiteY1553" fmla="*/ 4830618 h 6819900"/>
              <a:gd name="connsiteX1554" fmla="*/ 1372542 w 9915525"/>
              <a:gd name="connsiteY1554" fmla="*/ 4833855 h 6819900"/>
              <a:gd name="connsiteX1555" fmla="*/ 1317773 w 9915525"/>
              <a:gd name="connsiteY1555" fmla="*/ 4805640 h 6819900"/>
              <a:gd name="connsiteX1556" fmla="*/ 1290911 w 9915525"/>
              <a:gd name="connsiteY1556" fmla="*/ 4783352 h 6819900"/>
              <a:gd name="connsiteX1557" fmla="*/ 1281467 w 9915525"/>
              <a:gd name="connsiteY1557" fmla="*/ 4770474 h 6819900"/>
              <a:gd name="connsiteX1558" fmla="*/ 1264397 w 9915525"/>
              <a:gd name="connsiteY1558" fmla="*/ 4753517 h 6819900"/>
              <a:gd name="connsiteX1559" fmla="*/ 1260664 w 9915525"/>
              <a:gd name="connsiteY1559" fmla="*/ 4735080 h 6819900"/>
              <a:gd name="connsiteX1560" fmla="*/ 1273576 w 9915525"/>
              <a:gd name="connsiteY1560" fmla="*/ 4711555 h 6819900"/>
              <a:gd name="connsiteX1561" fmla="*/ 1258479 w 9915525"/>
              <a:gd name="connsiteY1561" fmla="*/ 4675325 h 6819900"/>
              <a:gd name="connsiteX1562" fmla="*/ 1220379 w 9915525"/>
              <a:gd name="connsiteY1562" fmla="*/ 4685441 h 6819900"/>
              <a:gd name="connsiteX1563" fmla="*/ 1218488 w 9915525"/>
              <a:gd name="connsiteY1563" fmla="*/ 4725135 h 6819900"/>
              <a:gd name="connsiteX1564" fmla="*/ 1226919 w 9915525"/>
              <a:gd name="connsiteY1564" fmla="*/ 4749333 h 6819900"/>
              <a:gd name="connsiteX1565" fmla="*/ 1235280 w 9915525"/>
              <a:gd name="connsiteY1565" fmla="*/ 4793621 h 6819900"/>
              <a:gd name="connsiteX1566" fmla="*/ 1257806 w 9915525"/>
              <a:gd name="connsiteY1566" fmla="*/ 4825256 h 6819900"/>
              <a:gd name="connsiteX1567" fmla="*/ 1314378 w 9915525"/>
              <a:gd name="connsiteY1567" fmla="*/ 4890934 h 6819900"/>
              <a:gd name="connsiteX1568" fmla="*/ 1316325 w 9915525"/>
              <a:gd name="connsiteY1568" fmla="*/ 4899674 h 6819900"/>
              <a:gd name="connsiteX1569" fmla="*/ 1320800 w 9915525"/>
              <a:gd name="connsiteY1569" fmla="*/ 4921105 h 6819900"/>
              <a:gd name="connsiteX1570" fmla="*/ 1335510 w 9915525"/>
              <a:gd name="connsiteY1570" fmla="*/ 4947299 h 6819900"/>
              <a:gd name="connsiteX1571" fmla="*/ 1351145 w 9915525"/>
              <a:gd name="connsiteY1571" fmla="*/ 4985399 h 6819900"/>
              <a:gd name="connsiteX1572" fmla="*/ 1353137 w 9915525"/>
              <a:gd name="connsiteY1572" fmla="*/ 4997305 h 6819900"/>
              <a:gd name="connsiteX1573" fmla="*/ 1366258 w 9915525"/>
              <a:gd name="connsiteY1573" fmla="*/ 5015091 h 6819900"/>
              <a:gd name="connsiteX1574" fmla="*/ 1386765 w 9915525"/>
              <a:gd name="connsiteY1574" fmla="*/ 5051604 h 6819900"/>
              <a:gd name="connsiteX1575" fmla="*/ 1441638 w 9915525"/>
              <a:gd name="connsiteY1575" fmla="*/ 5077000 h 6819900"/>
              <a:gd name="connsiteX1576" fmla="*/ 7319133 w 9915525"/>
              <a:gd name="connsiteY1576" fmla="*/ 4956499 h 6819900"/>
              <a:gd name="connsiteX1577" fmla="*/ 7280357 w 9915525"/>
              <a:gd name="connsiteY1577" fmla="*/ 4900080 h 6819900"/>
              <a:gd name="connsiteX1578" fmla="*/ 7296423 w 9915525"/>
              <a:gd name="connsiteY1578" fmla="*/ 4968730 h 6819900"/>
              <a:gd name="connsiteX1579" fmla="*/ 7319133 w 9915525"/>
              <a:gd name="connsiteY1579" fmla="*/ 4956499 h 6819900"/>
              <a:gd name="connsiteX1580" fmla="*/ 9582860 w 9915525"/>
              <a:gd name="connsiteY1580" fmla="*/ 4921629 h 6819900"/>
              <a:gd name="connsiteX1581" fmla="*/ 9581431 w 9915525"/>
              <a:gd name="connsiteY1581" fmla="*/ 4768062 h 6819900"/>
              <a:gd name="connsiteX1582" fmla="*/ 9548407 w 9915525"/>
              <a:gd name="connsiteY1582" fmla="*/ 4760755 h 6819900"/>
              <a:gd name="connsiteX1583" fmla="*/ 9529318 w 9915525"/>
              <a:gd name="connsiteY1583" fmla="*/ 4840143 h 6819900"/>
              <a:gd name="connsiteX1584" fmla="*/ 9541223 w 9915525"/>
              <a:gd name="connsiteY1584" fmla="*/ 4919517 h 6819900"/>
              <a:gd name="connsiteX1585" fmla="*/ 9549690 w 9915525"/>
              <a:gd name="connsiteY1585" fmla="*/ 4935887 h 6819900"/>
              <a:gd name="connsiteX1586" fmla="*/ 9582860 w 9915525"/>
              <a:gd name="connsiteY1586" fmla="*/ 4921629 h 6819900"/>
              <a:gd name="connsiteX1587" fmla="*/ 9536082 w 9915525"/>
              <a:gd name="connsiteY1587" fmla="*/ 4583648 h 6819900"/>
              <a:gd name="connsiteX1588" fmla="*/ 9540165 w 9915525"/>
              <a:gd name="connsiteY1588" fmla="*/ 4535343 h 6819900"/>
              <a:gd name="connsiteX1589" fmla="*/ 9530640 w 9915525"/>
              <a:gd name="connsiteY1589" fmla="*/ 4487155 h 6819900"/>
              <a:gd name="connsiteX1590" fmla="*/ 9540165 w 9915525"/>
              <a:gd name="connsiteY1590" fmla="*/ 4444855 h 6819900"/>
              <a:gd name="connsiteX1591" fmla="*/ 9538022 w 9915525"/>
              <a:gd name="connsiteY1591" fmla="*/ 4398897 h 6819900"/>
              <a:gd name="connsiteX1592" fmla="*/ 9536209 w 9915525"/>
              <a:gd name="connsiteY1592" fmla="*/ 4370799 h 6819900"/>
              <a:gd name="connsiteX1593" fmla="*/ 9540463 w 9915525"/>
              <a:gd name="connsiteY1593" fmla="*/ 4282930 h 6819900"/>
              <a:gd name="connsiteX1594" fmla="*/ 9530640 w 9915525"/>
              <a:gd name="connsiteY1594" fmla="*/ 4272725 h 6819900"/>
              <a:gd name="connsiteX1595" fmla="*/ 9475978 w 9915525"/>
              <a:gd name="connsiteY1595" fmla="*/ 4232351 h 6819900"/>
              <a:gd name="connsiteX1596" fmla="*/ 9451657 w 9915525"/>
              <a:gd name="connsiteY1596" fmla="*/ 4250343 h 6819900"/>
              <a:gd name="connsiteX1597" fmla="*/ 9402641 w 9915525"/>
              <a:gd name="connsiteY1597" fmla="*/ 4265915 h 6819900"/>
              <a:gd name="connsiteX1598" fmla="*/ 9345034 w 9915525"/>
              <a:gd name="connsiteY1598" fmla="*/ 4282515 h 6819900"/>
              <a:gd name="connsiteX1599" fmla="*/ 9353569 w 9915525"/>
              <a:gd name="connsiteY1599" fmla="*/ 4320082 h 6819900"/>
              <a:gd name="connsiteX1600" fmla="*/ 9359190 w 9915525"/>
              <a:gd name="connsiteY1600" fmla="*/ 4359130 h 6819900"/>
              <a:gd name="connsiteX1601" fmla="*/ 9369777 w 9915525"/>
              <a:gd name="connsiteY1601" fmla="*/ 4392805 h 6819900"/>
              <a:gd name="connsiteX1602" fmla="*/ 9409196 w 9915525"/>
              <a:gd name="connsiteY1602" fmla="*/ 4361957 h 6819900"/>
              <a:gd name="connsiteX1603" fmla="*/ 9421723 w 9915525"/>
              <a:gd name="connsiteY1603" fmla="*/ 4320794 h 6819900"/>
              <a:gd name="connsiteX1604" fmla="*/ 9469634 w 9915525"/>
              <a:gd name="connsiteY1604" fmla="*/ 4345542 h 6819900"/>
              <a:gd name="connsiteX1605" fmla="*/ 9463323 w 9915525"/>
              <a:gd name="connsiteY1605" fmla="*/ 4416280 h 6819900"/>
              <a:gd name="connsiteX1606" fmla="*/ 9463115 w 9915525"/>
              <a:gd name="connsiteY1606" fmla="*/ 4446443 h 6819900"/>
              <a:gd name="connsiteX1607" fmla="*/ 9474414 w 9915525"/>
              <a:gd name="connsiteY1607" fmla="*/ 4487718 h 6819900"/>
              <a:gd name="connsiteX1608" fmla="*/ 9485688 w 9915525"/>
              <a:gd name="connsiteY1608" fmla="*/ 4537404 h 6819900"/>
              <a:gd name="connsiteX1609" fmla="*/ 9490223 w 9915525"/>
              <a:gd name="connsiteY1609" fmla="*/ 4561216 h 6819900"/>
              <a:gd name="connsiteX1610" fmla="*/ 9501229 w 9915525"/>
              <a:gd name="connsiteY1610" fmla="*/ 4585046 h 6819900"/>
              <a:gd name="connsiteX1611" fmla="*/ 9536082 w 9915525"/>
              <a:gd name="connsiteY1611" fmla="*/ 4583648 h 6819900"/>
              <a:gd name="connsiteX1612" fmla="*/ 9249652 w 9915525"/>
              <a:gd name="connsiteY1612" fmla="*/ 2559819 h 6819900"/>
              <a:gd name="connsiteX1613" fmla="*/ 9281471 w 9915525"/>
              <a:gd name="connsiteY1613" fmla="*/ 2526328 h 6819900"/>
              <a:gd name="connsiteX1614" fmla="*/ 9232726 w 9915525"/>
              <a:gd name="connsiteY1614" fmla="*/ 2466458 h 6819900"/>
              <a:gd name="connsiteX1615" fmla="*/ 9214054 w 9915525"/>
              <a:gd name="connsiteY1615" fmla="*/ 2435095 h 6819900"/>
              <a:gd name="connsiteX1616" fmla="*/ 9164982 w 9915525"/>
              <a:gd name="connsiteY1616" fmla="*/ 2387601 h 6819900"/>
              <a:gd name="connsiteX1617" fmla="*/ 9152443 w 9915525"/>
              <a:gd name="connsiteY1617" fmla="*/ 2432699 h 6819900"/>
              <a:gd name="connsiteX1618" fmla="*/ 9203155 w 9915525"/>
              <a:gd name="connsiteY1618" fmla="*/ 2571145 h 6819900"/>
              <a:gd name="connsiteX1619" fmla="*/ 9249652 w 9915525"/>
              <a:gd name="connsiteY1619" fmla="*/ 2559819 h 6819900"/>
              <a:gd name="connsiteX1620" fmla="*/ 8701965 w 9915525"/>
              <a:gd name="connsiteY1620" fmla="*/ 1506955 h 6819900"/>
              <a:gd name="connsiteX1621" fmla="*/ 8692440 w 9915525"/>
              <a:gd name="connsiteY1621" fmla="*/ 1496868 h 6819900"/>
              <a:gd name="connsiteX1622" fmla="*/ 8682915 w 9915525"/>
              <a:gd name="connsiteY1622" fmla="*/ 1501068 h 6819900"/>
              <a:gd name="connsiteX1623" fmla="*/ 8692440 w 9915525"/>
              <a:gd name="connsiteY1623" fmla="*/ 1511155 h 6819900"/>
              <a:gd name="connsiteX1624" fmla="*/ 8701965 w 9915525"/>
              <a:gd name="connsiteY1624" fmla="*/ 1506955 h 6819900"/>
              <a:gd name="connsiteX1625" fmla="*/ 8191598 w 9915525"/>
              <a:gd name="connsiteY1625" fmla="*/ 1476798 h 6819900"/>
              <a:gd name="connsiteX1626" fmla="*/ 8197416 w 9915525"/>
              <a:gd name="connsiteY1626" fmla="*/ 1392263 h 6819900"/>
              <a:gd name="connsiteX1627" fmla="*/ 8181902 w 9915525"/>
              <a:gd name="connsiteY1627" fmla="*/ 1339314 h 6819900"/>
              <a:gd name="connsiteX1628" fmla="*/ 8167338 w 9915525"/>
              <a:gd name="connsiteY1628" fmla="*/ 1292080 h 6819900"/>
              <a:gd name="connsiteX1629" fmla="*/ 8159040 w 9915525"/>
              <a:gd name="connsiteY1629" fmla="*/ 1249855 h 6819900"/>
              <a:gd name="connsiteX1630" fmla="*/ 8131311 w 9915525"/>
              <a:gd name="connsiteY1630" fmla="*/ 1208418 h 6819900"/>
              <a:gd name="connsiteX1631" fmla="*/ 8109117 w 9915525"/>
              <a:gd name="connsiteY1631" fmla="*/ 1223631 h 6819900"/>
              <a:gd name="connsiteX1632" fmla="*/ 8103509 w 9915525"/>
              <a:gd name="connsiteY1632" fmla="*/ 1231168 h 6819900"/>
              <a:gd name="connsiteX1633" fmla="*/ 8106653 w 9915525"/>
              <a:gd name="connsiteY1633" fmla="*/ 1257382 h 6819900"/>
              <a:gd name="connsiteX1634" fmla="*/ 8112670 w 9915525"/>
              <a:gd name="connsiteY1634" fmla="*/ 1292080 h 6819900"/>
              <a:gd name="connsiteX1635" fmla="*/ 8107585 w 9915525"/>
              <a:gd name="connsiteY1635" fmla="*/ 1394743 h 6819900"/>
              <a:gd name="connsiteX1636" fmla="*/ 8116368 w 9915525"/>
              <a:gd name="connsiteY1636" fmla="*/ 1425123 h 6819900"/>
              <a:gd name="connsiteX1637" fmla="*/ 8170070 w 9915525"/>
              <a:gd name="connsiteY1637" fmla="*/ 1482580 h 6819900"/>
              <a:gd name="connsiteX1638" fmla="*/ 8191598 w 9915525"/>
              <a:gd name="connsiteY1638" fmla="*/ 1476798 h 6819900"/>
              <a:gd name="connsiteX1639" fmla="*/ 3340242 w 9915525"/>
              <a:gd name="connsiteY1639" fmla="*/ 1310259 h 6819900"/>
              <a:gd name="connsiteX1640" fmla="*/ 3344153 w 9915525"/>
              <a:gd name="connsiteY1640" fmla="*/ 1240713 h 6819900"/>
              <a:gd name="connsiteX1641" fmla="*/ 3319262 w 9915525"/>
              <a:gd name="connsiteY1641" fmla="*/ 1222189 h 6819900"/>
              <a:gd name="connsiteX1642" fmla="*/ 3281162 w 9915525"/>
              <a:gd name="connsiteY1642" fmla="*/ 1212664 h 6819900"/>
              <a:gd name="connsiteX1643" fmla="*/ 3251132 w 9915525"/>
              <a:gd name="connsiteY1643" fmla="*/ 1244455 h 6819900"/>
              <a:gd name="connsiteX1644" fmla="*/ 3254033 w 9915525"/>
              <a:gd name="connsiteY1644" fmla="*/ 1295420 h 6819900"/>
              <a:gd name="connsiteX1645" fmla="*/ 3340242 w 9915525"/>
              <a:gd name="connsiteY1645" fmla="*/ 1310259 h 6819900"/>
              <a:gd name="connsiteX1646" fmla="*/ 8737047 w 9915525"/>
              <a:gd name="connsiteY1646" fmla="*/ 1318869 h 6819900"/>
              <a:gd name="connsiteX1647" fmla="*/ 8731292 w 9915525"/>
              <a:gd name="connsiteY1647" fmla="*/ 1324624 h 6819900"/>
              <a:gd name="connsiteX1648" fmla="*/ 8736295 w 9915525"/>
              <a:gd name="connsiteY1648" fmla="*/ 1337125 h 6819900"/>
              <a:gd name="connsiteX1649" fmla="*/ 8737046 w 9915525"/>
              <a:gd name="connsiteY1649" fmla="*/ 1318869 h 6819900"/>
              <a:gd name="connsiteX1650" fmla="*/ 4813860 w 9915525"/>
              <a:gd name="connsiteY1650" fmla="*/ 1147300 h 6819900"/>
              <a:gd name="connsiteX1651" fmla="*/ 4815765 w 9915525"/>
              <a:gd name="connsiteY1651" fmla="*/ 1120630 h 6819900"/>
              <a:gd name="connsiteX1652" fmla="*/ 4806240 w 9915525"/>
              <a:gd name="connsiteY1652" fmla="*/ 1134219 h 6819900"/>
              <a:gd name="connsiteX1653" fmla="*/ 4789572 w 9915525"/>
              <a:gd name="connsiteY1653" fmla="*/ 1152164 h 6819900"/>
              <a:gd name="connsiteX1654" fmla="*/ 4787666 w 9915525"/>
              <a:gd name="connsiteY1654" fmla="*/ 1157625 h 6819900"/>
              <a:gd name="connsiteX1655" fmla="*/ 4813860 w 9915525"/>
              <a:gd name="connsiteY1655" fmla="*/ 1147300 h 6819900"/>
              <a:gd name="connsiteX1656" fmla="*/ 5461570 w 9915525"/>
              <a:gd name="connsiteY1656" fmla="*/ 1048381 h 6819900"/>
              <a:gd name="connsiteX1657" fmla="*/ 5450329 w 9915525"/>
              <a:gd name="connsiteY1657" fmla="*/ 1007285 h 6819900"/>
              <a:gd name="connsiteX1658" fmla="*/ 5424337 w 9915525"/>
              <a:gd name="connsiteY1658" fmla="*/ 1017621 h 6819900"/>
              <a:gd name="connsiteX1659" fmla="*/ 5411433 w 9915525"/>
              <a:gd name="connsiteY1659" fmla="*/ 1061534 h 6819900"/>
              <a:gd name="connsiteX1660" fmla="*/ 5434557 w 9915525"/>
              <a:gd name="connsiteY1660" fmla="*/ 1080584 h 6819900"/>
              <a:gd name="connsiteX1661" fmla="*/ 5461570 w 9915525"/>
              <a:gd name="connsiteY1661" fmla="*/ 1048381 h 6819900"/>
              <a:gd name="connsiteX1662" fmla="*/ 5364133 w 9915525"/>
              <a:gd name="connsiteY1662" fmla="*/ 1059398 h 6819900"/>
              <a:gd name="connsiteX1663" fmla="*/ 5363453 w 9915525"/>
              <a:gd name="connsiteY1663" fmla="*/ 996805 h 6819900"/>
              <a:gd name="connsiteX1664" fmla="*/ 5364299 w 9915525"/>
              <a:gd name="connsiteY1664" fmla="*/ 971999 h 6819900"/>
              <a:gd name="connsiteX1665" fmla="*/ 5403683 w 9915525"/>
              <a:gd name="connsiteY1665" fmla="*/ 958731 h 6819900"/>
              <a:gd name="connsiteX1666" fmla="*/ 5417125 w 9915525"/>
              <a:gd name="connsiteY1666" fmla="*/ 939655 h 6819900"/>
              <a:gd name="connsiteX1667" fmla="*/ 5406315 w 9915525"/>
              <a:gd name="connsiteY1667" fmla="*/ 892030 h 6819900"/>
              <a:gd name="connsiteX1668" fmla="*/ 5420603 w 9915525"/>
              <a:gd name="connsiteY1668" fmla="*/ 844405 h 6819900"/>
              <a:gd name="connsiteX1669" fmla="*/ 5434890 w 9915525"/>
              <a:gd name="connsiteY1669" fmla="*/ 856693 h 6819900"/>
              <a:gd name="connsiteX1670" fmla="*/ 5471288 w 9915525"/>
              <a:gd name="connsiteY1670" fmla="*/ 909199 h 6819900"/>
              <a:gd name="connsiteX1671" fmla="*/ 5507686 w 9915525"/>
              <a:gd name="connsiteY1671" fmla="*/ 949418 h 6819900"/>
              <a:gd name="connsiteX1672" fmla="*/ 5537963 w 9915525"/>
              <a:gd name="connsiteY1672" fmla="*/ 934314 h 6819900"/>
              <a:gd name="connsiteX1673" fmla="*/ 5558066 w 9915525"/>
              <a:gd name="connsiteY1673" fmla="*/ 867816 h 6819900"/>
              <a:gd name="connsiteX1674" fmla="*/ 5553411 w 9915525"/>
              <a:gd name="connsiteY1674" fmla="*/ 847144 h 6819900"/>
              <a:gd name="connsiteX1675" fmla="*/ 5545021 w 9915525"/>
              <a:gd name="connsiteY1675" fmla="*/ 838097 h 6819900"/>
              <a:gd name="connsiteX1676" fmla="*/ 5535019 w 9915525"/>
              <a:gd name="connsiteY1676" fmla="*/ 832014 h 6819900"/>
              <a:gd name="connsiteX1677" fmla="*/ 5504774 w 9915525"/>
              <a:gd name="connsiteY1677" fmla="*/ 798813 h 6819900"/>
              <a:gd name="connsiteX1678" fmla="*/ 5438100 w 9915525"/>
              <a:gd name="connsiteY1678" fmla="*/ 787767 h 6819900"/>
              <a:gd name="connsiteX1679" fmla="*/ 5393658 w 9915525"/>
              <a:gd name="connsiteY1679" fmla="*/ 788608 h 6819900"/>
              <a:gd name="connsiteX1680" fmla="*/ 5292822 w 9915525"/>
              <a:gd name="connsiteY1680" fmla="*/ 822738 h 6819900"/>
              <a:gd name="connsiteX1681" fmla="*/ 5282378 w 9915525"/>
              <a:gd name="connsiteY1681" fmla="*/ 952878 h 6819900"/>
              <a:gd name="connsiteX1682" fmla="*/ 5292015 w 9915525"/>
              <a:gd name="connsiteY1682" fmla="*/ 983334 h 6819900"/>
              <a:gd name="connsiteX1683" fmla="*/ 5323584 w 9915525"/>
              <a:gd name="connsiteY1683" fmla="*/ 1061099 h 6819900"/>
              <a:gd name="connsiteX1684" fmla="*/ 5364133 w 9915525"/>
              <a:gd name="connsiteY1684" fmla="*/ 1059398 h 6819900"/>
              <a:gd name="connsiteX1685" fmla="*/ 7440207 w 9915525"/>
              <a:gd name="connsiteY1685" fmla="*/ 900596 h 6819900"/>
              <a:gd name="connsiteX1686" fmla="*/ 7412083 w 9915525"/>
              <a:gd name="connsiteY1686" fmla="*/ 857823 h 6819900"/>
              <a:gd name="connsiteX1687" fmla="*/ 7392704 w 9915525"/>
              <a:gd name="connsiteY1687" fmla="*/ 902897 h 6819900"/>
              <a:gd name="connsiteX1688" fmla="*/ 7440207 w 9915525"/>
              <a:gd name="connsiteY1688" fmla="*/ 900596 h 6819900"/>
              <a:gd name="connsiteX1689" fmla="*/ 7421698 w 9915525"/>
              <a:gd name="connsiteY1689" fmla="*/ 811089 h 6819900"/>
              <a:gd name="connsiteX1690" fmla="*/ 7401866 w 9915525"/>
              <a:gd name="connsiteY1690" fmla="*/ 758680 h 6819900"/>
              <a:gd name="connsiteX1691" fmla="*/ 7380431 w 9915525"/>
              <a:gd name="connsiteY1691" fmla="*/ 820695 h 6819900"/>
              <a:gd name="connsiteX1692" fmla="*/ 7421698 w 9915525"/>
              <a:gd name="connsiteY1692" fmla="*/ 811089 h 6819900"/>
              <a:gd name="connsiteX1693" fmla="*/ 7576137 w 9915525"/>
              <a:gd name="connsiteY1693" fmla="*/ 730105 h 6819900"/>
              <a:gd name="connsiteX1694" fmla="*/ 7588043 w 9915525"/>
              <a:gd name="connsiteY1694" fmla="*/ 659144 h 6819900"/>
              <a:gd name="connsiteX1695" fmla="*/ 7597065 w 9915525"/>
              <a:gd name="connsiteY1695" fmla="*/ 628187 h 6819900"/>
              <a:gd name="connsiteX1696" fmla="*/ 7611018 w 9915525"/>
              <a:gd name="connsiteY1696" fmla="*/ 606280 h 6819900"/>
              <a:gd name="connsiteX1697" fmla="*/ 7641229 w 9915525"/>
              <a:gd name="connsiteY1697" fmla="*/ 556077 h 6819900"/>
              <a:gd name="connsiteX1698" fmla="*/ 7591008 w 9915525"/>
              <a:gd name="connsiteY1698" fmla="*/ 501505 h 6819900"/>
              <a:gd name="connsiteX1699" fmla="*/ 7572401 w 9915525"/>
              <a:gd name="connsiteY1699" fmla="*/ 525317 h 6819900"/>
              <a:gd name="connsiteX1700" fmla="*/ 7524193 w 9915525"/>
              <a:gd name="connsiteY1700" fmla="*/ 549130 h 6819900"/>
              <a:gd name="connsiteX1701" fmla="*/ 7469546 w 9915525"/>
              <a:gd name="connsiteY1701" fmla="*/ 560727 h 6819900"/>
              <a:gd name="connsiteX1702" fmla="*/ 7489697 w 9915525"/>
              <a:gd name="connsiteY1702" fmla="*/ 653905 h 6819900"/>
              <a:gd name="connsiteX1703" fmla="*/ 7501192 w 9915525"/>
              <a:gd name="connsiteY1703" fmla="*/ 703911 h 6819900"/>
              <a:gd name="connsiteX1704" fmla="*/ 7508077 w 9915525"/>
              <a:gd name="connsiteY1704" fmla="*/ 739630 h 6819900"/>
              <a:gd name="connsiteX1705" fmla="*/ 7520865 w 9915525"/>
              <a:gd name="connsiteY1705" fmla="*/ 761855 h 6819900"/>
              <a:gd name="connsiteX1706" fmla="*/ 7553811 w 9915525"/>
              <a:gd name="connsiteY1706" fmla="*/ 794801 h 6819900"/>
              <a:gd name="connsiteX1707" fmla="*/ 7576137 w 9915525"/>
              <a:gd name="connsiteY1707" fmla="*/ 730105 h 6819900"/>
              <a:gd name="connsiteX1708" fmla="*/ 5410304 w 9915525"/>
              <a:gd name="connsiteY1708" fmla="*/ 755335 h 6819900"/>
              <a:gd name="connsiteX1709" fmla="*/ 5395887 w 9915525"/>
              <a:gd name="connsiteY1709" fmla="*/ 744951 h 6819900"/>
              <a:gd name="connsiteX1710" fmla="*/ 5399267 w 9915525"/>
              <a:gd name="connsiteY1710" fmla="*/ 762985 h 6819900"/>
              <a:gd name="connsiteX1711" fmla="*/ 5410304 w 9915525"/>
              <a:gd name="connsiteY1711" fmla="*/ 755335 h 6819900"/>
              <a:gd name="connsiteX1712" fmla="*/ 5642059 w 9915525"/>
              <a:gd name="connsiteY1712" fmla="*/ 761639 h 6819900"/>
              <a:gd name="connsiteX1713" fmla="*/ 5625390 w 9915525"/>
              <a:gd name="connsiteY1713" fmla="*/ 742107 h 6819900"/>
              <a:gd name="connsiteX1714" fmla="*/ 5619451 w 9915525"/>
              <a:gd name="connsiteY1714" fmla="*/ 732869 h 6819900"/>
              <a:gd name="connsiteX1715" fmla="*/ 5641760 w 9915525"/>
              <a:gd name="connsiteY1715" fmla="*/ 767100 h 6819900"/>
              <a:gd name="connsiteX1716" fmla="*/ 5642059 w 9915525"/>
              <a:gd name="connsiteY1716" fmla="*/ 761639 h 6819900"/>
              <a:gd name="connsiteX1717" fmla="*/ 5660060 w 9915525"/>
              <a:gd name="connsiteY1717" fmla="*/ 722593 h 6819900"/>
              <a:gd name="connsiteX1718" fmla="*/ 5639111 w 9915525"/>
              <a:gd name="connsiteY1718" fmla="*/ 713209 h 6819900"/>
              <a:gd name="connsiteX1719" fmla="*/ 5650790 w 9915525"/>
              <a:gd name="connsiteY1719" fmla="*/ 736852 h 6819900"/>
              <a:gd name="connsiteX1720" fmla="*/ 5671740 w 9915525"/>
              <a:gd name="connsiteY1720" fmla="*/ 746235 h 6819900"/>
              <a:gd name="connsiteX1721" fmla="*/ 5660060 w 9915525"/>
              <a:gd name="connsiteY1721" fmla="*/ 722593 h 6819900"/>
              <a:gd name="connsiteX1722" fmla="*/ 7466479 w 9915525"/>
              <a:gd name="connsiteY1722" fmla="*/ 720567 h 6819900"/>
              <a:gd name="connsiteX1723" fmla="*/ 7462827 w 9915525"/>
              <a:gd name="connsiteY1723" fmla="*/ 706841 h 6819900"/>
              <a:gd name="connsiteX1724" fmla="*/ 7454190 w 9915525"/>
              <a:gd name="connsiteY1724" fmla="*/ 725905 h 6819900"/>
              <a:gd name="connsiteX1725" fmla="*/ 7466479 w 9915525"/>
              <a:gd name="connsiteY1725" fmla="*/ 720567 h 6819900"/>
              <a:gd name="connsiteX1726" fmla="*/ 6996990 w 9915525"/>
              <a:gd name="connsiteY1726" fmla="*/ 645013 h 6819900"/>
              <a:gd name="connsiteX1727" fmla="*/ 7023184 w 9915525"/>
              <a:gd name="connsiteY1727" fmla="*/ 633106 h 6819900"/>
              <a:gd name="connsiteX1728" fmla="*/ 7052392 w 9915525"/>
              <a:gd name="connsiteY1728" fmla="*/ 603899 h 6819900"/>
              <a:gd name="connsiteX1729" fmla="*/ 7092240 w 9915525"/>
              <a:gd name="connsiteY1729" fmla="*/ 598231 h 6819900"/>
              <a:gd name="connsiteX1730" fmla="*/ 7111290 w 9915525"/>
              <a:gd name="connsiteY1730" fmla="*/ 601517 h 6819900"/>
              <a:gd name="connsiteX1731" fmla="*/ 7086668 w 9915525"/>
              <a:gd name="connsiteY1731" fmla="*/ 491980 h 6819900"/>
              <a:gd name="connsiteX1732" fmla="*/ 7018110 w 9915525"/>
              <a:gd name="connsiteY1732" fmla="*/ 527699 h 6819900"/>
              <a:gd name="connsiteX1733" fmla="*/ 6993664 w 9915525"/>
              <a:gd name="connsiteY1733" fmla="*/ 539605 h 6819900"/>
              <a:gd name="connsiteX1734" fmla="*/ 6944689 w 9915525"/>
              <a:gd name="connsiteY1734" fmla="*/ 596484 h 6819900"/>
              <a:gd name="connsiteX1735" fmla="*/ 6955630 w 9915525"/>
              <a:gd name="connsiteY1735" fmla="*/ 635036 h 6819900"/>
              <a:gd name="connsiteX1736" fmla="*/ 6996990 w 9915525"/>
              <a:gd name="connsiteY1736" fmla="*/ 645013 h 6819900"/>
              <a:gd name="connsiteX1737" fmla="*/ 7370846 w 9915525"/>
              <a:gd name="connsiteY1737" fmla="*/ 571397 h 6819900"/>
              <a:gd name="connsiteX1738" fmla="*/ 7358940 w 9915525"/>
              <a:gd name="connsiteY1738" fmla="*/ 547774 h 6819900"/>
              <a:gd name="connsiteX1739" fmla="*/ 7366539 w 9915525"/>
              <a:gd name="connsiteY1739" fmla="*/ 533652 h 6819900"/>
              <a:gd name="connsiteX1740" fmla="*/ 7387970 w 9915525"/>
              <a:gd name="connsiteY1740" fmla="*/ 529597 h 6819900"/>
              <a:gd name="connsiteX1741" fmla="*/ 7380072 w 9915525"/>
              <a:gd name="connsiteY1741" fmla="*/ 520701 h 6819900"/>
              <a:gd name="connsiteX1742" fmla="*/ 7352860 w 9915525"/>
              <a:gd name="connsiteY1742" fmla="*/ 563417 h 6819900"/>
              <a:gd name="connsiteX1743" fmla="*/ 7370547 w 9915525"/>
              <a:gd name="connsiteY1743" fmla="*/ 576953 h 6819900"/>
              <a:gd name="connsiteX1744" fmla="*/ 7370847 w 9915525"/>
              <a:gd name="connsiteY1744" fmla="*/ 571397 h 6819900"/>
              <a:gd name="connsiteX1745" fmla="*/ 5849228 w 9915525"/>
              <a:gd name="connsiteY1745" fmla="*/ 483493 h 6819900"/>
              <a:gd name="connsiteX1746" fmla="*/ 5832288 w 9915525"/>
              <a:gd name="connsiteY1746" fmla="*/ 431106 h 6819900"/>
              <a:gd name="connsiteX1747" fmla="*/ 5796986 w 9915525"/>
              <a:gd name="connsiteY1747" fmla="*/ 483249 h 6819900"/>
              <a:gd name="connsiteX1748" fmla="*/ 5829786 w 9915525"/>
              <a:gd name="connsiteY1748" fmla="*/ 528101 h 6819900"/>
              <a:gd name="connsiteX1749" fmla="*/ 5849228 w 9915525"/>
              <a:gd name="connsiteY1749" fmla="*/ 483493 h 6819900"/>
              <a:gd name="connsiteX1750" fmla="*/ 6073065 w 9915525"/>
              <a:gd name="connsiteY1750" fmla="*/ 373144 h 6819900"/>
              <a:gd name="connsiteX1751" fmla="*/ 6082590 w 9915525"/>
              <a:gd name="connsiteY1751" fmla="*/ 325292 h 6819900"/>
              <a:gd name="connsiteX1752" fmla="*/ 6077828 w 9915525"/>
              <a:gd name="connsiteY1752" fmla="*/ 266824 h 6819900"/>
              <a:gd name="connsiteX1753" fmla="*/ 6063540 w 9915525"/>
              <a:gd name="connsiteY1753" fmla="*/ 247675 h 6819900"/>
              <a:gd name="connsiteX1754" fmla="*/ 6005860 w 9915525"/>
              <a:gd name="connsiteY1754" fmla="*/ 201296 h 6819900"/>
              <a:gd name="connsiteX1755" fmla="*/ 6001628 w 9915525"/>
              <a:gd name="connsiteY1755" fmla="*/ 190724 h 6819900"/>
              <a:gd name="connsiteX1756" fmla="*/ 6002230 w 9915525"/>
              <a:gd name="connsiteY1756" fmla="*/ 179195 h 6819900"/>
              <a:gd name="connsiteX1757" fmla="*/ 5975334 w 9915525"/>
              <a:gd name="connsiteY1757" fmla="*/ 252897 h 6819900"/>
              <a:gd name="connsiteX1758" fmla="*/ 6011931 w 9915525"/>
              <a:gd name="connsiteY1758" fmla="*/ 363392 h 6819900"/>
              <a:gd name="connsiteX1759" fmla="*/ 6055016 w 9915525"/>
              <a:gd name="connsiteY1759" fmla="*/ 424770 h 6819900"/>
              <a:gd name="connsiteX1760" fmla="*/ 6073065 w 9915525"/>
              <a:gd name="connsiteY1760" fmla="*/ 373144 h 6819900"/>
              <a:gd name="connsiteX1761" fmla="*/ 2386890 w 9915525"/>
              <a:gd name="connsiteY1761" fmla="*/ 6630843 h 6819900"/>
              <a:gd name="connsiteX1762" fmla="*/ 2396415 w 9915525"/>
              <a:gd name="connsiteY1762" fmla="*/ 6616555 h 6819900"/>
              <a:gd name="connsiteX1763" fmla="*/ 2405940 w 9915525"/>
              <a:gd name="connsiteY1763" fmla="*/ 6630843 h 6819900"/>
              <a:gd name="connsiteX1764" fmla="*/ 2396415 w 9915525"/>
              <a:gd name="connsiteY1764" fmla="*/ 6645130 h 6819900"/>
              <a:gd name="connsiteX1765" fmla="*/ 2386890 w 9915525"/>
              <a:gd name="connsiteY1765" fmla="*/ 6630843 h 6819900"/>
              <a:gd name="connsiteX1766" fmla="*/ 8301915 w 9915525"/>
              <a:gd name="connsiteY1766" fmla="*/ 6616555 h 6819900"/>
              <a:gd name="connsiteX1767" fmla="*/ 8311440 w 9915525"/>
              <a:gd name="connsiteY1767" fmla="*/ 6607030 h 6819900"/>
              <a:gd name="connsiteX1768" fmla="*/ 8320965 w 9915525"/>
              <a:gd name="connsiteY1768" fmla="*/ 6616555 h 6819900"/>
              <a:gd name="connsiteX1769" fmla="*/ 8311440 w 9915525"/>
              <a:gd name="connsiteY1769" fmla="*/ 6626080 h 6819900"/>
              <a:gd name="connsiteX1770" fmla="*/ 8301915 w 9915525"/>
              <a:gd name="connsiteY1770" fmla="*/ 6616555 h 6819900"/>
              <a:gd name="connsiteX1771" fmla="*/ 2110665 w 9915525"/>
              <a:gd name="connsiteY1771" fmla="*/ 6573693 h 6819900"/>
              <a:gd name="connsiteX1772" fmla="*/ 2124953 w 9915525"/>
              <a:gd name="connsiteY1772" fmla="*/ 6559405 h 6819900"/>
              <a:gd name="connsiteX1773" fmla="*/ 2139240 w 9915525"/>
              <a:gd name="connsiteY1773" fmla="*/ 6573693 h 6819900"/>
              <a:gd name="connsiteX1774" fmla="*/ 2124953 w 9915525"/>
              <a:gd name="connsiteY1774" fmla="*/ 6587980 h 6819900"/>
              <a:gd name="connsiteX1775" fmla="*/ 2110665 w 9915525"/>
              <a:gd name="connsiteY1775" fmla="*/ 6573693 h 6819900"/>
              <a:gd name="connsiteX1776" fmla="*/ 8060645 w 9915525"/>
              <a:gd name="connsiteY1776" fmla="*/ 6528449 h 6819900"/>
              <a:gd name="connsiteX1777" fmla="*/ 8048762 w 9915525"/>
              <a:gd name="connsiteY1777" fmla="*/ 6476061 h 6819900"/>
              <a:gd name="connsiteX1778" fmla="*/ 8056806 w 9915525"/>
              <a:gd name="connsiteY1778" fmla="*/ 6454630 h 6819900"/>
              <a:gd name="connsiteX1779" fmla="*/ 8076837 w 9915525"/>
              <a:gd name="connsiteY1779" fmla="*/ 6476061 h 6819900"/>
              <a:gd name="connsiteX1780" fmla="*/ 8074561 w 9915525"/>
              <a:gd name="connsiteY1780" fmla="*/ 6559405 h 6819900"/>
              <a:gd name="connsiteX1781" fmla="*/ 8060645 w 9915525"/>
              <a:gd name="connsiteY1781" fmla="*/ 6528449 h 6819900"/>
              <a:gd name="connsiteX1782" fmla="*/ 8270825 w 9915525"/>
              <a:gd name="connsiteY1782" fmla="*/ 6436416 h 6819900"/>
              <a:gd name="connsiteX1783" fmla="*/ 8279152 w 9915525"/>
              <a:gd name="connsiteY1783" fmla="*/ 6408735 h 6819900"/>
              <a:gd name="connsiteX1784" fmla="*/ 8290738 w 9915525"/>
              <a:gd name="connsiteY1784" fmla="*/ 6446268 h 6819900"/>
              <a:gd name="connsiteX1785" fmla="*/ 8270825 w 9915525"/>
              <a:gd name="connsiteY1785" fmla="*/ 6436416 h 6819900"/>
              <a:gd name="connsiteX1786" fmla="*/ 2024940 w 9915525"/>
              <a:gd name="connsiteY1786" fmla="*/ 6378430 h 6819900"/>
              <a:gd name="connsiteX1787" fmla="*/ 2039228 w 9915525"/>
              <a:gd name="connsiteY1787" fmla="*/ 6359380 h 6819900"/>
              <a:gd name="connsiteX1788" fmla="*/ 2053515 w 9915525"/>
              <a:gd name="connsiteY1788" fmla="*/ 6378430 h 6819900"/>
              <a:gd name="connsiteX1789" fmla="*/ 2039228 w 9915525"/>
              <a:gd name="connsiteY1789" fmla="*/ 6397480 h 6819900"/>
              <a:gd name="connsiteX1790" fmla="*/ 2024940 w 9915525"/>
              <a:gd name="connsiteY1790" fmla="*/ 6378430 h 6819900"/>
              <a:gd name="connsiteX1791" fmla="*/ 4589547 w 9915525"/>
              <a:gd name="connsiteY1791" fmla="*/ 6378133 h 6819900"/>
              <a:gd name="connsiteX1792" fmla="*/ 4566486 w 9915525"/>
              <a:gd name="connsiteY1792" fmla="*/ 6352543 h 6819900"/>
              <a:gd name="connsiteX1793" fmla="*/ 4563784 w 9915525"/>
              <a:gd name="connsiteY1793" fmla="*/ 6320353 h 6819900"/>
              <a:gd name="connsiteX1794" fmla="*/ 4500054 w 9915525"/>
              <a:gd name="connsiteY1794" fmla="*/ 6252555 h 6819900"/>
              <a:gd name="connsiteX1795" fmla="*/ 4502625 w 9915525"/>
              <a:gd name="connsiteY1795" fmla="*/ 6205310 h 6819900"/>
              <a:gd name="connsiteX1796" fmla="*/ 4502336 w 9915525"/>
              <a:gd name="connsiteY1796" fmla="*/ 6105482 h 6819900"/>
              <a:gd name="connsiteX1797" fmla="*/ 4482761 w 9915525"/>
              <a:gd name="connsiteY1797" fmla="*/ 6035217 h 6819900"/>
              <a:gd name="connsiteX1798" fmla="*/ 4468774 w 9915525"/>
              <a:gd name="connsiteY1798" fmla="*/ 5990961 h 6819900"/>
              <a:gd name="connsiteX1799" fmla="*/ 4443751 w 9915525"/>
              <a:gd name="connsiteY1799" fmla="*/ 5944554 h 6819900"/>
              <a:gd name="connsiteX1800" fmla="*/ 4425240 w 9915525"/>
              <a:gd name="connsiteY1800" fmla="*/ 5916468 h 6819900"/>
              <a:gd name="connsiteX1801" fmla="*/ 4405965 w 9915525"/>
              <a:gd name="connsiteY1801" fmla="*/ 5887689 h 6819900"/>
              <a:gd name="connsiteX1802" fmla="*/ 4396440 w 9915525"/>
              <a:gd name="connsiteY1802" fmla="*/ 5860495 h 6819900"/>
              <a:gd name="connsiteX1803" fmla="*/ 4417620 w 9915525"/>
              <a:gd name="connsiteY1803" fmla="*/ 5862175 h 6819900"/>
              <a:gd name="connsiteX1804" fmla="*/ 4455720 w 9915525"/>
              <a:gd name="connsiteY1804" fmla="*/ 5873605 h 6819900"/>
              <a:gd name="connsiteX1805" fmla="*/ 4482390 w 9915525"/>
              <a:gd name="connsiteY1805" fmla="*/ 5888834 h 6819900"/>
              <a:gd name="connsiteX1806" fmla="*/ 4519994 w 9915525"/>
              <a:gd name="connsiteY1806" fmla="*/ 5978380 h 6819900"/>
              <a:gd name="connsiteX1807" fmla="*/ 4563085 w 9915525"/>
              <a:gd name="connsiteY1807" fmla="*/ 6053060 h 6819900"/>
              <a:gd name="connsiteX1808" fmla="*/ 4567578 w 9915525"/>
              <a:gd name="connsiteY1808" fmla="*/ 6103208 h 6819900"/>
              <a:gd name="connsiteX1809" fmla="*/ 4573607 w 9915525"/>
              <a:gd name="connsiteY1809" fmla="*/ 6127616 h 6819900"/>
              <a:gd name="connsiteX1810" fmla="*/ 4583305 w 9915525"/>
              <a:gd name="connsiteY1810" fmla="*/ 6185942 h 6819900"/>
              <a:gd name="connsiteX1811" fmla="*/ 4596452 w 9915525"/>
              <a:gd name="connsiteY1811" fmla="*/ 6251701 h 6819900"/>
              <a:gd name="connsiteX1812" fmla="*/ 4615740 w 9915525"/>
              <a:gd name="connsiteY1812" fmla="*/ 6281815 h 6819900"/>
              <a:gd name="connsiteX1813" fmla="*/ 4626459 w 9915525"/>
              <a:gd name="connsiteY1813" fmla="*/ 6309139 h 6819900"/>
              <a:gd name="connsiteX1814" fmla="*/ 4617690 w 9915525"/>
              <a:gd name="connsiteY1814" fmla="*/ 6387352 h 6819900"/>
              <a:gd name="connsiteX1815" fmla="*/ 4589547 w 9915525"/>
              <a:gd name="connsiteY1815" fmla="*/ 6378134 h 6819900"/>
              <a:gd name="connsiteX1816" fmla="*/ 2750205 w 9915525"/>
              <a:gd name="connsiteY1816" fmla="*/ 6360425 h 6819900"/>
              <a:gd name="connsiteX1817" fmla="*/ 2747823 w 9915525"/>
              <a:gd name="connsiteY1817" fmla="*/ 6345721 h 6819900"/>
              <a:gd name="connsiteX1818" fmla="*/ 2777415 w 9915525"/>
              <a:gd name="connsiteY1818" fmla="*/ 6359942 h 6819900"/>
              <a:gd name="connsiteX1819" fmla="*/ 2750205 w 9915525"/>
              <a:gd name="connsiteY1819" fmla="*/ 6360425 h 6819900"/>
              <a:gd name="connsiteX1820" fmla="*/ 2716254 w 9915525"/>
              <a:gd name="connsiteY1820" fmla="*/ 6306594 h 6819900"/>
              <a:gd name="connsiteX1821" fmla="*/ 2724673 w 9915525"/>
              <a:gd name="connsiteY1821" fmla="*/ 6267886 h 6819900"/>
              <a:gd name="connsiteX1822" fmla="*/ 2758365 w 9915525"/>
              <a:gd name="connsiteY1822" fmla="*/ 6298030 h 6819900"/>
              <a:gd name="connsiteX1823" fmla="*/ 2740348 w 9915525"/>
              <a:gd name="connsiteY1823" fmla="*/ 6330805 h 6819900"/>
              <a:gd name="connsiteX1824" fmla="*/ 2716254 w 9915525"/>
              <a:gd name="connsiteY1824" fmla="*/ 6306594 h 6819900"/>
              <a:gd name="connsiteX1825" fmla="*/ 3407946 w 9915525"/>
              <a:gd name="connsiteY1825" fmla="*/ 6261710 h 6819900"/>
              <a:gd name="connsiteX1826" fmla="*/ 3320486 w 9915525"/>
              <a:gd name="connsiteY1826" fmla="*/ 6156974 h 6819900"/>
              <a:gd name="connsiteX1827" fmla="*/ 3351338 w 9915525"/>
              <a:gd name="connsiteY1827" fmla="*/ 6161736 h 6819900"/>
              <a:gd name="connsiteX1828" fmla="*/ 3362321 w 9915525"/>
              <a:gd name="connsiteY1828" fmla="*/ 6136683 h 6819900"/>
              <a:gd name="connsiteX1829" fmla="*/ 3359104 w 9915525"/>
              <a:gd name="connsiteY1829" fmla="*/ 6089534 h 6819900"/>
              <a:gd name="connsiteX1830" fmla="*/ 3377490 w 9915525"/>
              <a:gd name="connsiteY1830" fmla="*/ 6076546 h 6819900"/>
              <a:gd name="connsiteX1831" fmla="*/ 3397599 w 9915525"/>
              <a:gd name="connsiteY1831" fmla="*/ 6111730 h 6819900"/>
              <a:gd name="connsiteX1832" fmla="*/ 3396540 w 9915525"/>
              <a:gd name="connsiteY1832" fmla="*/ 6149830 h 6819900"/>
              <a:gd name="connsiteX1833" fmla="*/ 3425115 w 9915525"/>
              <a:gd name="connsiteY1833" fmla="*/ 6210155 h 6819900"/>
              <a:gd name="connsiteX1834" fmla="*/ 3444165 w 9915525"/>
              <a:gd name="connsiteY1834" fmla="*/ 6245080 h 6819900"/>
              <a:gd name="connsiteX1835" fmla="*/ 3463215 w 9915525"/>
              <a:gd name="connsiteY1835" fmla="*/ 6278856 h 6819900"/>
              <a:gd name="connsiteX1836" fmla="*/ 3477503 w 9915525"/>
              <a:gd name="connsiteY1836" fmla="*/ 6296149 h 6819900"/>
              <a:gd name="connsiteX1837" fmla="*/ 3484646 w 9915525"/>
              <a:gd name="connsiteY1837" fmla="*/ 6330767 h 6819900"/>
              <a:gd name="connsiteX1838" fmla="*/ 3407946 w 9915525"/>
              <a:gd name="connsiteY1838" fmla="*/ 6261710 h 6819900"/>
              <a:gd name="connsiteX1839" fmla="*/ 7854240 w 9915525"/>
              <a:gd name="connsiteY1839" fmla="*/ 6273655 h 6819900"/>
              <a:gd name="connsiteX1840" fmla="*/ 7863765 w 9915525"/>
              <a:gd name="connsiteY1840" fmla="*/ 6264130 h 6819900"/>
              <a:gd name="connsiteX1841" fmla="*/ 7873290 w 9915525"/>
              <a:gd name="connsiteY1841" fmla="*/ 6273655 h 6819900"/>
              <a:gd name="connsiteX1842" fmla="*/ 7863765 w 9915525"/>
              <a:gd name="connsiteY1842" fmla="*/ 6283180 h 6819900"/>
              <a:gd name="connsiteX1843" fmla="*/ 7854240 w 9915525"/>
              <a:gd name="connsiteY1843" fmla="*/ 6273655 h 6819900"/>
              <a:gd name="connsiteX1844" fmla="*/ 5336724 w 9915525"/>
              <a:gd name="connsiteY1844" fmla="*/ 6267564 h 6819900"/>
              <a:gd name="connsiteX1845" fmla="*/ 5349727 w 9915525"/>
              <a:gd name="connsiteY1845" fmla="*/ 6245080 h 6819900"/>
              <a:gd name="connsiteX1846" fmla="*/ 5358690 w 9915525"/>
              <a:gd name="connsiteY1846" fmla="*/ 6259368 h 6819900"/>
              <a:gd name="connsiteX1847" fmla="*/ 5336724 w 9915525"/>
              <a:gd name="connsiteY1847" fmla="*/ 6267564 h 6819900"/>
              <a:gd name="connsiteX1848" fmla="*/ 8060615 w 9915525"/>
              <a:gd name="connsiteY1848" fmla="*/ 6238730 h 6819900"/>
              <a:gd name="connsiteX1849" fmla="*/ 8068553 w 9915525"/>
              <a:gd name="connsiteY1849" fmla="*/ 6216505 h 6819900"/>
              <a:gd name="connsiteX1850" fmla="*/ 8082840 w 9915525"/>
              <a:gd name="connsiteY1850" fmla="*/ 6230793 h 6819900"/>
              <a:gd name="connsiteX1851" fmla="*/ 8060615 w 9915525"/>
              <a:gd name="connsiteY1851" fmla="*/ 6238730 h 6819900"/>
              <a:gd name="connsiteX1852" fmla="*/ 1917584 w 9915525"/>
              <a:gd name="connsiteY1852" fmla="*/ 6225155 h 6819900"/>
              <a:gd name="connsiteX1853" fmla="*/ 1906239 w 9915525"/>
              <a:gd name="connsiteY1853" fmla="*/ 6206395 h 6819900"/>
              <a:gd name="connsiteX1854" fmla="*/ 1939215 w 9915525"/>
              <a:gd name="connsiteY1854" fmla="*/ 6216505 h 6819900"/>
              <a:gd name="connsiteX1855" fmla="*/ 1917584 w 9915525"/>
              <a:gd name="connsiteY1855" fmla="*/ 6225155 h 6819900"/>
              <a:gd name="connsiteX1856" fmla="*/ 8566234 w 9915525"/>
              <a:gd name="connsiteY1856" fmla="*/ 6205914 h 6819900"/>
              <a:gd name="connsiteX1857" fmla="*/ 8549565 w 9915525"/>
              <a:gd name="connsiteY1857" fmla="*/ 6154682 h 6819900"/>
              <a:gd name="connsiteX1858" fmla="*/ 8539896 w 9915525"/>
              <a:gd name="connsiteY1858" fmla="*/ 6106879 h 6819900"/>
              <a:gd name="connsiteX1859" fmla="*/ 8516569 w 9915525"/>
              <a:gd name="connsiteY1859" fmla="*/ 6068216 h 6819900"/>
              <a:gd name="connsiteX1860" fmla="*/ 8484409 w 9915525"/>
              <a:gd name="connsiteY1860" fmla="*/ 6035530 h 6819900"/>
              <a:gd name="connsiteX1861" fmla="*/ 8470106 w 9915525"/>
              <a:gd name="connsiteY1861" fmla="*/ 5955437 h 6819900"/>
              <a:gd name="connsiteX1862" fmla="*/ 8501940 w 9915525"/>
              <a:gd name="connsiteY1862" fmla="*/ 5964859 h 6819900"/>
              <a:gd name="connsiteX1863" fmla="*/ 8526871 w 9915525"/>
              <a:gd name="connsiteY1863" fmla="*/ 6009198 h 6819900"/>
              <a:gd name="connsiteX1864" fmla="*/ 8568879 w 9915525"/>
              <a:gd name="connsiteY1864" fmla="*/ 5999469 h 6819900"/>
              <a:gd name="connsiteX1865" fmla="*/ 8610737 w 9915525"/>
              <a:gd name="connsiteY1865" fmla="*/ 6002631 h 6819900"/>
              <a:gd name="connsiteX1866" fmla="*/ 8587986 w 9915525"/>
              <a:gd name="connsiteY1866" fmla="*/ 6040395 h 6819900"/>
              <a:gd name="connsiteX1867" fmla="*/ 8566871 w 9915525"/>
              <a:gd name="connsiteY1867" fmla="*/ 6062145 h 6819900"/>
              <a:gd name="connsiteX1868" fmla="*/ 8574660 w 9915525"/>
              <a:gd name="connsiteY1868" fmla="*/ 6100333 h 6819900"/>
              <a:gd name="connsiteX1869" fmla="*/ 8591235 w 9915525"/>
              <a:gd name="connsiteY1869" fmla="*/ 6207103 h 6819900"/>
              <a:gd name="connsiteX1870" fmla="*/ 8566234 w 9915525"/>
              <a:gd name="connsiteY1870" fmla="*/ 6205914 h 6819900"/>
              <a:gd name="connsiteX1871" fmla="*/ 4053765 w 9915525"/>
              <a:gd name="connsiteY1871" fmla="*/ 6197455 h 6819900"/>
              <a:gd name="connsiteX1872" fmla="*/ 4063290 w 9915525"/>
              <a:gd name="connsiteY1872" fmla="*/ 6187930 h 6819900"/>
              <a:gd name="connsiteX1873" fmla="*/ 4072815 w 9915525"/>
              <a:gd name="connsiteY1873" fmla="*/ 6197455 h 6819900"/>
              <a:gd name="connsiteX1874" fmla="*/ 4063290 w 9915525"/>
              <a:gd name="connsiteY1874" fmla="*/ 6206980 h 6819900"/>
              <a:gd name="connsiteX1875" fmla="*/ 4053765 w 9915525"/>
              <a:gd name="connsiteY1875" fmla="*/ 6197455 h 6819900"/>
              <a:gd name="connsiteX1876" fmla="*/ 8165390 w 9915525"/>
              <a:gd name="connsiteY1876" fmla="*/ 6181580 h 6819900"/>
              <a:gd name="connsiteX1877" fmla="*/ 8159040 w 9915525"/>
              <a:gd name="connsiteY1877" fmla="*/ 6157767 h 6819900"/>
              <a:gd name="connsiteX1878" fmla="*/ 8195235 w 9915525"/>
              <a:gd name="connsiteY1878" fmla="*/ 6151735 h 6819900"/>
              <a:gd name="connsiteX1879" fmla="*/ 8189203 w 9915525"/>
              <a:gd name="connsiteY1879" fmla="*/ 6187930 h 6819900"/>
              <a:gd name="connsiteX1880" fmla="*/ 8165390 w 9915525"/>
              <a:gd name="connsiteY1880" fmla="*/ 6181580 h 6819900"/>
              <a:gd name="connsiteX1881" fmla="*/ 4039884 w 9915525"/>
              <a:gd name="connsiteY1881" fmla="*/ 6160013 h 6819900"/>
              <a:gd name="connsiteX1882" fmla="*/ 4057199 w 9915525"/>
              <a:gd name="connsiteY1882" fmla="*/ 6146914 h 6819900"/>
              <a:gd name="connsiteX1883" fmla="*/ 4054327 w 9915525"/>
              <a:gd name="connsiteY1883" fmla="*/ 6168880 h 6819900"/>
              <a:gd name="connsiteX1884" fmla="*/ 4039884 w 9915525"/>
              <a:gd name="connsiteY1884" fmla="*/ 6160013 h 6819900"/>
              <a:gd name="connsiteX1885" fmla="*/ 4368033 w 9915525"/>
              <a:gd name="connsiteY1885" fmla="*/ 6130673 h 6819900"/>
              <a:gd name="connsiteX1886" fmla="*/ 4360171 w 9915525"/>
              <a:gd name="connsiteY1886" fmla="*/ 6099716 h 6819900"/>
              <a:gd name="connsiteX1887" fmla="*/ 4320130 w 9915525"/>
              <a:gd name="connsiteY1887" fmla="*/ 6045055 h 6819900"/>
              <a:gd name="connsiteX1888" fmla="*/ 4301415 w 9915525"/>
              <a:gd name="connsiteY1888" fmla="*/ 6030768 h 6819900"/>
              <a:gd name="connsiteX1889" fmla="*/ 4310940 w 9915525"/>
              <a:gd name="connsiteY1889" fmla="*/ 6016480 h 6819900"/>
              <a:gd name="connsiteX1890" fmla="*/ 4311461 w 9915525"/>
              <a:gd name="connsiteY1890" fmla="*/ 5976792 h 6819900"/>
              <a:gd name="connsiteX1891" fmla="*/ 4301824 w 9915525"/>
              <a:gd name="connsiteY1891" fmla="*/ 5811440 h 6819900"/>
              <a:gd name="connsiteX1892" fmla="*/ 4333188 w 9915525"/>
              <a:gd name="connsiteY1892" fmla="*/ 5890983 h 6819900"/>
              <a:gd name="connsiteX1893" fmla="*/ 4338685 w 9915525"/>
              <a:gd name="connsiteY1893" fmla="*/ 5915955 h 6819900"/>
              <a:gd name="connsiteX1894" fmla="*/ 4349040 w 9915525"/>
              <a:gd name="connsiteY1894" fmla="*/ 5953964 h 6819900"/>
              <a:gd name="connsiteX1895" fmla="*/ 4362375 w 9915525"/>
              <a:gd name="connsiteY1895" fmla="*/ 5996639 h 6819900"/>
              <a:gd name="connsiteX1896" fmla="*/ 4375710 w 9915525"/>
              <a:gd name="connsiteY1896" fmla="*/ 6041899 h 6819900"/>
              <a:gd name="connsiteX1897" fmla="*/ 4384690 w 9915525"/>
              <a:gd name="connsiteY1897" fmla="*/ 6082005 h 6819900"/>
              <a:gd name="connsiteX1898" fmla="*/ 4399692 w 9915525"/>
              <a:gd name="connsiteY1898" fmla="*/ 6118874 h 6819900"/>
              <a:gd name="connsiteX1899" fmla="*/ 4368033 w 9915525"/>
              <a:gd name="connsiteY1899" fmla="*/ 6130673 h 6819900"/>
              <a:gd name="connsiteX1900" fmla="*/ 4137126 w 9915525"/>
              <a:gd name="connsiteY1900" fmla="*/ 6122765 h 6819900"/>
              <a:gd name="connsiteX1901" fmla="*/ 4124505 w 9915525"/>
              <a:gd name="connsiteY1901" fmla="*/ 6083155 h 6819900"/>
              <a:gd name="connsiteX1902" fmla="*/ 4152350 w 9915525"/>
              <a:gd name="connsiteY1902" fmla="*/ 6111730 h 6819900"/>
              <a:gd name="connsiteX1903" fmla="*/ 4164954 w 9915525"/>
              <a:gd name="connsiteY1903" fmla="*/ 6139434 h 6819900"/>
              <a:gd name="connsiteX1904" fmla="*/ 4137126 w 9915525"/>
              <a:gd name="connsiteY1904" fmla="*/ 6122765 h 6819900"/>
              <a:gd name="connsiteX1905" fmla="*/ 5130090 w 9915525"/>
              <a:gd name="connsiteY1905" fmla="*/ 6107530 h 6819900"/>
              <a:gd name="connsiteX1906" fmla="*/ 5139615 w 9915525"/>
              <a:gd name="connsiteY1906" fmla="*/ 6092680 h 6819900"/>
              <a:gd name="connsiteX1907" fmla="*/ 5149140 w 9915525"/>
              <a:gd name="connsiteY1907" fmla="*/ 6101643 h 6819900"/>
              <a:gd name="connsiteX1908" fmla="*/ 5139615 w 9915525"/>
              <a:gd name="connsiteY1908" fmla="*/ 6116493 h 6819900"/>
              <a:gd name="connsiteX1909" fmla="*/ 5130090 w 9915525"/>
              <a:gd name="connsiteY1909" fmla="*/ 6107530 h 6819900"/>
              <a:gd name="connsiteX1910" fmla="*/ 1834440 w 9915525"/>
              <a:gd name="connsiteY1910" fmla="*/ 6078393 h 6819900"/>
              <a:gd name="connsiteX1911" fmla="*/ 1844679 w 9915525"/>
              <a:gd name="connsiteY1911" fmla="*/ 6065931 h 6819900"/>
              <a:gd name="connsiteX1912" fmla="*/ 1854919 w 9915525"/>
              <a:gd name="connsiteY1912" fmla="*/ 6078393 h 6819900"/>
              <a:gd name="connsiteX1913" fmla="*/ 1844679 w 9915525"/>
              <a:gd name="connsiteY1913" fmla="*/ 6090855 h 6819900"/>
              <a:gd name="connsiteX1914" fmla="*/ 1834440 w 9915525"/>
              <a:gd name="connsiteY1914" fmla="*/ 6078393 h 6819900"/>
              <a:gd name="connsiteX1915" fmla="*/ 5094173 w 9915525"/>
              <a:gd name="connsiteY1915" fmla="*/ 6052794 h 6819900"/>
              <a:gd name="connsiteX1916" fmla="*/ 5120565 w 9915525"/>
              <a:gd name="connsiteY1916" fmla="*/ 6049024 h 6819900"/>
              <a:gd name="connsiteX1917" fmla="*/ 5105484 w 9915525"/>
              <a:gd name="connsiteY1917" fmla="*/ 6064105 h 6819900"/>
              <a:gd name="connsiteX1918" fmla="*/ 5094173 w 9915525"/>
              <a:gd name="connsiteY1918" fmla="*/ 6052794 h 6819900"/>
              <a:gd name="connsiteX1919" fmla="*/ 8120338 w 9915525"/>
              <a:gd name="connsiteY1919" fmla="*/ 6049091 h 6819900"/>
              <a:gd name="connsiteX1920" fmla="*/ 8120716 w 9915525"/>
              <a:gd name="connsiteY1920" fmla="*/ 6026143 h 6819900"/>
              <a:gd name="connsiteX1921" fmla="*/ 8159040 w 9915525"/>
              <a:gd name="connsiteY1921" fmla="*/ 6053900 h 6819900"/>
              <a:gd name="connsiteX1922" fmla="*/ 8120338 w 9915525"/>
              <a:gd name="connsiteY1922" fmla="*/ 6049091 h 6819900"/>
              <a:gd name="connsiteX1923" fmla="*/ 5441185 w 9915525"/>
              <a:gd name="connsiteY1923" fmla="*/ 6047436 h 6819900"/>
              <a:gd name="connsiteX1924" fmla="*/ 5442394 w 9915525"/>
              <a:gd name="connsiteY1924" fmla="*/ 5931058 h 6819900"/>
              <a:gd name="connsiteX1925" fmla="*/ 5465846 w 9915525"/>
              <a:gd name="connsiteY1925" fmla="*/ 5944015 h 6819900"/>
              <a:gd name="connsiteX1926" fmla="*/ 5471880 w 9915525"/>
              <a:gd name="connsiteY1926" fmla="*/ 6006955 h 6819900"/>
              <a:gd name="connsiteX1927" fmla="*/ 5465796 w 9915525"/>
              <a:gd name="connsiteY1927" fmla="*/ 6030768 h 6819900"/>
              <a:gd name="connsiteX1928" fmla="*/ 5441185 w 9915525"/>
              <a:gd name="connsiteY1928" fmla="*/ 6047436 h 6819900"/>
              <a:gd name="connsiteX1929" fmla="*/ 5077896 w 9915525"/>
              <a:gd name="connsiteY1929" fmla="*/ 5959940 h 6819900"/>
              <a:gd name="connsiteX1930" fmla="*/ 5097948 w 9915525"/>
              <a:gd name="connsiteY1930" fmla="*/ 5921230 h 6819900"/>
              <a:gd name="connsiteX1931" fmla="*/ 5109292 w 9915525"/>
              <a:gd name="connsiteY1931" fmla="*/ 5946690 h 6819900"/>
              <a:gd name="connsiteX1932" fmla="*/ 5077896 w 9915525"/>
              <a:gd name="connsiteY1932" fmla="*/ 5959940 h 6819900"/>
              <a:gd name="connsiteX1933" fmla="*/ 1153403 w 9915525"/>
              <a:gd name="connsiteY1933" fmla="*/ 5921230 h 6819900"/>
              <a:gd name="connsiteX1934" fmla="*/ 1138473 w 9915525"/>
              <a:gd name="connsiteY1934" fmla="*/ 5902180 h 6819900"/>
              <a:gd name="connsiteX1935" fmla="*/ 1129590 w 9915525"/>
              <a:gd name="connsiteY1935" fmla="*/ 5887893 h 6819900"/>
              <a:gd name="connsiteX1936" fmla="*/ 1147545 w 9915525"/>
              <a:gd name="connsiteY1936" fmla="*/ 5873605 h 6819900"/>
              <a:gd name="connsiteX1937" fmla="*/ 1191336 w 9915525"/>
              <a:gd name="connsiteY1937" fmla="*/ 5931024 h 6819900"/>
              <a:gd name="connsiteX1938" fmla="*/ 1153403 w 9915525"/>
              <a:gd name="connsiteY1938" fmla="*/ 5921230 h 6819900"/>
              <a:gd name="connsiteX1939" fmla="*/ 4840285 w 9915525"/>
              <a:gd name="connsiteY1939" fmla="*/ 5924400 h 6819900"/>
              <a:gd name="connsiteX1940" fmla="*/ 4864655 w 9915525"/>
              <a:gd name="connsiteY1940" fmla="*/ 5899635 h 6819900"/>
              <a:gd name="connsiteX1941" fmla="*/ 4855183 w 9915525"/>
              <a:gd name="connsiteY1941" fmla="*/ 5940280 h 6819900"/>
              <a:gd name="connsiteX1942" fmla="*/ 4840285 w 9915525"/>
              <a:gd name="connsiteY1942" fmla="*/ 5924400 h 6819900"/>
              <a:gd name="connsiteX1943" fmla="*/ 8823300 w 9915525"/>
              <a:gd name="connsiteY1943" fmla="*/ 5900543 h 6819900"/>
              <a:gd name="connsiteX1944" fmla="*/ 8806740 w 9915525"/>
              <a:gd name="connsiteY1944" fmla="*/ 5854555 h 6819900"/>
              <a:gd name="connsiteX1945" fmla="*/ 8816265 w 9915525"/>
              <a:gd name="connsiteY1945" fmla="*/ 5839605 h 6819900"/>
              <a:gd name="connsiteX1946" fmla="*/ 8837696 w 9915525"/>
              <a:gd name="connsiteY1946" fmla="*/ 5827699 h 6819900"/>
              <a:gd name="connsiteX1947" fmla="*/ 8860009 w 9915525"/>
              <a:gd name="connsiteY1947" fmla="*/ 5871589 h 6819900"/>
              <a:gd name="connsiteX1948" fmla="*/ 8855138 w 9915525"/>
              <a:gd name="connsiteY1948" fmla="*/ 5915990 h 6819900"/>
              <a:gd name="connsiteX1949" fmla="*/ 8823300 w 9915525"/>
              <a:gd name="connsiteY1949" fmla="*/ 5900543 h 6819900"/>
              <a:gd name="connsiteX1950" fmla="*/ 6330240 w 9915525"/>
              <a:gd name="connsiteY1950" fmla="*/ 5887893 h 6819900"/>
              <a:gd name="connsiteX1951" fmla="*/ 6344528 w 9915525"/>
              <a:gd name="connsiteY1951" fmla="*/ 5864080 h 6819900"/>
              <a:gd name="connsiteX1952" fmla="*/ 6358815 w 9915525"/>
              <a:gd name="connsiteY1952" fmla="*/ 5887893 h 6819900"/>
              <a:gd name="connsiteX1953" fmla="*/ 6344528 w 9915525"/>
              <a:gd name="connsiteY1953" fmla="*/ 5911705 h 6819900"/>
              <a:gd name="connsiteX1954" fmla="*/ 6330240 w 9915525"/>
              <a:gd name="connsiteY1954" fmla="*/ 5887893 h 6819900"/>
              <a:gd name="connsiteX1955" fmla="*/ 8189364 w 9915525"/>
              <a:gd name="connsiteY1955" fmla="*/ 5876721 h 6819900"/>
              <a:gd name="connsiteX1956" fmla="*/ 8222216 w 9915525"/>
              <a:gd name="connsiteY1956" fmla="*/ 5868454 h 6819900"/>
              <a:gd name="connsiteX1957" fmla="*/ 8204445 w 9915525"/>
              <a:gd name="connsiteY1957" fmla="*/ 5902180 h 6819900"/>
              <a:gd name="connsiteX1958" fmla="*/ 8189364 w 9915525"/>
              <a:gd name="connsiteY1958" fmla="*/ 5876721 h 6819900"/>
              <a:gd name="connsiteX1959" fmla="*/ 5783882 w 9915525"/>
              <a:gd name="connsiteY1959" fmla="*/ 5886046 h 6819900"/>
              <a:gd name="connsiteX1960" fmla="*/ 5792078 w 9915525"/>
              <a:gd name="connsiteY1960" fmla="*/ 5864080 h 6819900"/>
              <a:gd name="connsiteX1961" fmla="*/ 5806365 w 9915525"/>
              <a:gd name="connsiteY1961" fmla="*/ 5873043 h 6819900"/>
              <a:gd name="connsiteX1962" fmla="*/ 5783882 w 9915525"/>
              <a:gd name="connsiteY1962" fmla="*/ 5886046 h 6819900"/>
              <a:gd name="connsiteX1963" fmla="*/ 5992004 w 9915525"/>
              <a:gd name="connsiteY1963" fmla="*/ 5870047 h 6819900"/>
              <a:gd name="connsiteX1964" fmla="*/ 5984681 w 9915525"/>
              <a:gd name="connsiteY1964" fmla="*/ 5825980 h 6819900"/>
              <a:gd name="connsiteX1965" fmla="*/ 5973074 w 9915525"/>
              <a:gd name="connsiteY1965" fmla="*/ 5774903 h 6819900"/>
              <a:gd name="connsiteX1966" fmla="*/ 5997817 w 9915525"/>
              <a:gd name="connsiteY1966" fmla="*/ 5764109 h 6819900"/>
              <a:gd name="connsiteX1967" fmla="*/ 6031294 w 9915525"/>
              <a:gd name="connsiteY1967" fmla="*/ 5772324 h 6819900"/>
              <a:gd name="connsiteX1968" fmla="*/ 6038614 w 9915525"/>
              <a:gd name="connsiteY1968" fmla="*/ 5822455 h 6819900"/>
              <a:gd name="connsiteX1969" fmla="*/ 6020103 w 9915525"/>
              <a:gd name="connsiteY1969" fmla="*/ 5876046 h 6819900"/>
              <a:gd name="connsiteX1970" fmla="*/ 5992004 w 9915525"/>
              <a:gd name="connsiteY1970" fmla="*/ 5870047 h 6819900"/>
              <a:gd name="connsiteX1971" fmla="*/ 8940090 w 9915525"/>
              <a:gd name="connsiteY1971" fmla="*/ 5873605 h 6819900"/>
              <a:gd name="connsiteX1972" fmla="*/ 8949615 w 9915525"/>
              <a:gd name="connsiteY1972" fmla="*/ 5864080 h 6819900"/>
              <a:gd name="connsiteX1973" fmla="*/ 8959140 w 9915525"/>
              <a:gd name="connsiteY1973" fmla="*/ 5873605 h 6819900"/>
              <a:gd name="connsiteX1974" fmla="*/ 8949615 w 9915525"/>
              <a:gd name="connsiteY1974" fmla="*/ 5883130 h 6819900"/>
              <a:gd name="connsiteX1975" fmla="*/ 8940090 w 9915525"/>
              <a:gd name="connsiteY1975" fmla="*/ 5873605 h 6819900"/>
              <a:gd name="connsiteX1976" fmla="*/ 4898728 w 9915525"/>
              <a:gd name="connsiteY1976" fmla="*/ 5847187 h 6819900"/>
              <a:gd name="connsiteX1977" fmla="*/ 4896123 w 9915525"/>
              <a:gd name="connsiteY1977" fmla="*/ 5814074 h 6819900"/>
              <a:gd name="connsiteX1978" fmla="*/ 4930065 w 9915525"/>
              <a:gd name="connsiteY1978" fmla="*/ 5825418 h 6819900"/>
              <a:gd name="connsiteX1979" fmla="*/ 4898728 w 9915525"/>
              <a:gd name="connsiteY1979" fmla="*/ 5847187 h 6819900"/>
              <a:gd name="connsiteX1980" fmla="*/ 4825290 w 9915525"/>
              <a:gd name="connsiteY1980" fmla="*/ 5840268 h 6819900"/>
              <a:gd name="connsiteX1981" fmla="*/ 4838559 w 9915525"/>
              <a:gd name="connsiteY1981" fmla="*/ 5825980 h 6819900"/>
              <a:gd name="connsiteX1982" fmla="*/ 4857310 w 9915525"/>
              <a:gd name="connsiteY1982" fmla="*/ 5840268 h 6819900"/>
              <a:gd name="connsiteX1983" fmla="*/ 4844041 w 9915525"/>
              <a:gd name="connsiteY1983" fmla="*/ 5854555 h 6819900"/>
              <a:gd name="connsiteX1984" fmla="*/ 4825290 w 9915525"/>
              <a:gd name="connsiteY1984" fmla="*/ 5840268 h 6819900"/>
              <a:gd name="connsiteX1985" fmla="*/ 3646571 w 9915525"/>
              <a:gd name="connsiteY1985" fmla="*/ 5827786 h 6819900"/>
              <a:gd name="connsiteX1986" fmla="*/ 3615615 w 9915525"/>
              <a:gd name="connsiteY1986" fmla="*/ 5800922 h 6819900"/>
              <a:gd name="connsiteX1987" fmla="*/ 3598946 w 9915525"/>
              <a:gd name="connsiteY1987" fmla="*/ 5778275 h 6819900"/>
              <a:gd name="connsiteX1988" fmla="*/ 3594184 w 9915525"/>
              <a:gd name="connsiteY1988" fmla="*/ 5762721 h 6819900"/>
              <a:gd name="connsiteX1989" fmla="*/ 3606090 w 9915525"/>
              <a:gd name="connsiteY1989" fmla="*/ 5740628 h 6819900"/>
              <a:gd name="connsiteX1990" fmla="*/ 3563228 w 9915525"/>
              <a:gd name="connsiteY1990" fmla="*/ 5712188 h 6819900"/>
              <a:gd name="connsiteX1991" fmla="*/ 3529890 w 9915525"/>
              <a:gd name="connsiteY1991" fmla="*/ 5707458 h 6819900"/>
              <a:gd name="connsiteX1992" fmla="*/ 3549913 w 9915525"/>
              <a:gd name="connsiteY1992" fmla="*/ 5679686 h 6819900"/>
              <a:gd name="connsiteX1993" fmla="*/ 3563576 w 9915525"/>
              <a:gd name="connsiteY1993" fmla="*/ 5628017 h 6819900"/>
              <a:gd name="connsiteX1994" fmla="*/ 3572623 w 9915525"/>
              <a:gd name="connsiteY1994" fmla="*/ 5584461 h 6819900"/>
              <a:gd name="connsiteX1995" fmla="*/ 3582199 w 9915525"/>
              <a:gd name="connsiteY1995" fmla="*/ 5587982 h 6819900"/>
              <a:gd name="connsiteX1996" fmla="*/ 3600298 w 9915525"/>
              <a:gd name="connsiteY1996" fmla="*/ 5606514 h 6819900"/>
              <a:gd name="connsiteX1997" fmla="*/ 3637996 w 9915525"/>
              <a:gd name="connsiteY1997" fmla="*/ 5642237 h 6819900"/>
              <a:gd name="connsiteX1998" fmla="*/ 3671790 w 9915525"/>
              <a:gd name="connsiteY1998" fmla="*/ 5686985 h 6819900"/>
              <a:gd name="connsiteX1999" fmla="*/ 3691815 w 9915525"/>
              <a:gd name="connsiteY1999" fmla="*/ 5721903 h 6819900"/>
              <a:gd name="connsiteX2000" fmla="*/ 3726172 w 9915525"/>
              <a:gd name="connsiteY2000" fmla="*/ 5768830 h 6819900"/>
              <a:gd name="connsiteX2001" fmla="*/ 3722771 w 9915525"/>
              <a:gd name="connsiteY2001" fmla="*/ 5799154 h 6819900"/>
              <a:gd name="connsiteX2002" fmla="*/ 3693534 w 9915525"/>
              <a:gd name="connsiteY2002" fmla="*/ 5823599 h 6819900"/>
              <a:gd name="connsiteX2003" fmla="*/ 3646571 w 9915525"/>
              <a:gd name="connsiteY2003" fmla="*/ 5827786 h 6819900"/>
              <a:gd name="connsiteX2004" fmla="*/ 8520990 w 9915525"/>
              <a:gd name="connsiteY2004" fmla="*/ 5822012 h 6819900"/>
              <a:gd name="connsiteX2005" fmla="*/ 8494796 w 9915525"/>
              <a:gd name="connsiteY2005" fmla="*/ 5779828 h 6819900"/>
              <a:gd name="connsiteX2006" fmla="*/ 8484957 w 9915525"/>
              <a:gd name="connsiteY2006" fmla="*/ 5754323 h 6819900"/>
              <a:gd name="connsiteX2007" fmla="*/ 8526570 w 9915525"/>
              <a:gd name="connsiteY2007" fmla="*/ 5756403 h 6819900"/>
              <a:gd name="connsiteX2008" fmla="*/ 8555441 w 9915525"/>
              <a:gd name="connsiteY2008" fmla="*/ 5804926 h 6819900"/>
              <a:gd name="connsiteX2009" fmla="*/ 8540022 w 9915525"/>
              <a:gd name="connsiteY2009" fmla="*/ 5845030 h 6819900"/>
              <a:gd name="connsiteX2010" fmla="*/ 8520990 w 9915525"/>
              <a:gd name="connsiteY2010" fmla="*/ 5822012 h 6819900"/>
              <a:gd name="connsiteX2011" fmla="*/ 1091490 w 9915525"/>
              <a:gd name="connsiteY2011" fmla="*/ 5817017 h 6819900"/>
              <a:gd name="connsiteX2012" fmla="*/ 1101015 w 9915525"/>
              <a:gd name="connsiteY2012" fmla="*/ 5802168 h 6819900"/>
              <a:gd name="connsiteX2013" fmla="*/ 1110540 w 9915525"/>
              <a:gd name="connsiteY2013" fmla="*/ 5811130 h 6819900"/>
              <a:gd name="connsiteX2014" fmla="*/ 1101015 w 9915525"/>
              <a:gd name="connsiteY2014" fmla="*/ 5825980 h 6819900"/>
              <a:gd name="connsiteX2015" fmla="*/ 1091490 w 9915525"/>
              <a:gd name="connsiteY2015" fmla="*/ 5817017 h 6819900"/>
              <a:gd name="connsiteX2016" fmla="*/ 4281237 w 9915525"/>
              <a:gd name="connsiteY2016" fmla="*/ 5792166 h 6819900"/>
              <a:gd name="connsiteX2017" fmla="*/ 4281237 w 9915525"/>
              <a:gd name="connsiteY2017" fmla="*/ 5775974 h 6819900"/>
              <a:gd name="connsiteX2018" fmla="*/ 4272840 w 9915525"/>
              <a:gd name="connsiteY2018" fmla="*/ 5768830 h 6819900"/>
              <a:gd name="connsiteX2019" fmla="*/ 4263315 w 9915525"/>
              <a:gd name="connsiteY2019" fmla="*/ 5753749 h 6819900"/>
              <a:gd name="connsiteX2020" fmla="*/ 4295758 w 9915525"/>
              <a:gd name="connsiteY2020" fmla="*/ 5761991 h 6819900"/>
              <a:gd name="connsiteX2021" fmla="*/ 4294057 w 9915525"/>
              <a:gd name="connsiteY2021" fmla="*/ 5789523 h 6819900"/>
              <a:gd name="connsiteX2022" fmla="*/ 4281237 w 9915525"/>
              <a:gd name="connsiteY2022" fmla="*/ 5792166 h 6819900"/>
              <a:gd name="connsiteX2023" fmla="*/ 7432224 w 9915525"/>
              <a:gd name="connsiteY2023" fmla="*/ 5791314 h 6819900"/>
              <a:gd name="connsiteX2024" fmla="*/ 7449990 w 9915525"/>
              <a:gd name="connsiteY2024" fmla="*/ 5768830 h 6819900"/>
              <a:gd name="connsiteX2025" fmla="*/ 7463715 w 9915525"/>
              <a:gd name="connsiteY2025" fmla="*/ 5783118 h 6819900"/>
              <a:gd name="connsiteX2026" fmla="*/ 7432224 w 9915525"/>
              <a:gd name="connsiteY2026" fmla="*/ 5791314 h 6819900"/>
              <a:gd name="connsiteX2027" fmla="*/ 8911515 w 9915525"/>
              <a:gd name="connsiteY2027" fmla="*/ 5769941 h 6819900"/>
              <a:gd name="connsiteX2028" fmla="*/ 8933306 w 9915525"/>
              <a:gd name="connsiteY2028" fmla="*/ 5738310 h 6819900"/>
              <a:gd name="connsiteX2029" fmla="*/ 8966643 w 9915525"/>
              <a:gd name="connsiteY2029" fmla="*/ 5737994 h 6819900"/>
              <a:gd name="connsiteX2030" fmla="*/ 8959782 w 9915525"/>
              <a:gd name="connsiteY2030" fmla="*/ 5759306 h 6819900"/>
              <a:gd name="connsiteX2031" fmla="*/ 8935327 w 9915525"/>
              <a:gd name="connsiteY2031" fmla="*/ 5778356 h 6819900"/>
              <a:gd name="connsiteX2032" fmla="*/ 8911515 w 9915525"/>
              <a:gd name="connsiteY2032" fmla="*/ 5769941 h 6819900"/>
              <a:gd name="connsiteX2033" fmla="*/ 1053390 w 9915525"/>
              <a:gd name="connsiteY2033" fmla="*/ 5754543 h 6819900"/>
              <a:gd name="connsiteX2034" fmla="*/ 1067678 w 9915525"/>
              <a:gd name="connsiteY2034" fmla="*/ 5740255 h 6819900"/>
              <a:gd name="connsiteX2035" fmla="*/ 1081965 w 9915525"/>
              <a:gd name="connsiteY2035" fmla="*/ 5754543 h 6819900"/>
              <a:gd name="connsiteX2036" fmla="*/ 1067678 w 9915525"/>
              <a:gd name="connsiteY2036" fmla="*/ 5768830 h 6819900"/>
              <a:gd name="connsiteX2037" fmla="*/ 1053390 w 9915525"/>
              <a:gd name="connsiteY2037" fmla="*/ 5754543 h 6819900"/>
              <a:gd name="connsiteX2038" fmla="*/ 9594338 w 9915525"/>
              <a:gd name="connsiteY2038" fmla="*/ 5734104 h 6819900"/>
              <a:gd name="connsiteX2039" fmla="*/ 9587790 w 9915525"/>
              <a:gd name="connsiteY2039" fmla="*/ 5701248 h 6819900"/>
              <a:gd name="connsiteX2040" fmla="*/ 9573502 w 9915525"/>
              <a:gd name="connsiteY2040" fmla="*/ 5660654 h 6819900"/>
              <a:gd name="connsiteX2041" fmla="*/ 9559215 w 9915525"/>
              <a:gd name="connsiteY2041" fmla="*/ 5617111 h 6819900"/>
              <a:gd name="connsiteX2042" fmla="*/ 9544927 w 9915525"/>
              <a:gd name="connsiteY2042" fmla="*/ 5587855 h 6819900"/>
              <a:gd name="connsiteX2043" fmla="*/ 9530786 w 9915525"/>
              <a:gd name="connsiteY2043" fmla="*/ 5580711 h 6819900"/>
              <a:gd name="connsiteX2044" fmla="*/ 9577046 w 9915525"/>
              <a:gd name="connsiteY2044" fmla="*/ 5551943 h 6819900"/>
              <a:gd name="connsiteX2045" fmla="*/ 9602868 w 9915525"/>
              <a:gd name="connsiteY2045" fmla="*/ 5570993 h 6819900"/>
              <a:gd name="connsiteX2046" fmla="*/ 9606300 w 9915525"/>
              <a:gd name="connsiteY2046" fmla="*/ 5663766 h 6819900"/>
              <a:gd name="connsiteX2047" fmla="*/ 9624065 w 9915525"/>
              <a:gd name="connsiteY2047" fmla="*/ 5704436 h 6819900"/>
              <a:gd name="connsiteX2048" fmla="*/ 9594338 w 9915525"/>
              <a:gd name="connsiteY2048" fmla="*/ 5734104 h 6819900"/>
              <a:gd name="connsiteX2049" fmla="*/ 5730165 w 9915525"/>
              <a:gd name="connsiteY2049" fmla="*/ 5678343 h 6819900"/>
              <a:gd name="connsiteX2050" fmla="*/ 5744453 w 9915525"/>
              <a:gd name="connsiteY2050" fmla="*/ 5664055 h 6819900"/>
              <a:gd name="connsiteX2051" fmla="*/ 5758740 w 9915525"/>
              <a:gd name="connsiteY2051" fmla="*/ 5678343 h 6819900"/>
              <a:gd name="connsiteX2052" fmla="*/ 5744453 w 9915525"/>
              <a:gd name="connsiteY2052" fmla="*/ 5692630 h 6819900"/>
              <a:gd name="connsiteX2053" fmla="*/ 5730165 w 9915525"/>
              <a:gd name="connsiteY2053" fmla="*/ 5678343 h 6819900"/>
              <a:gd name="connsiteX2054" fmla="*/ 8940090 w 9915525"/>
              <a:gd name="connsiteY2054" fmla="*/ 5669116 h 6819900"/>
              <a:gd name="connsiteX2055" fmla="*/ 8954377 w 9915525"/>
              <a:gd name="connsiteY2055" fmla="*/ 5651086 h 6819900"/>
              <a:gd name="connsiteX2056" fmla="*/ 8962884 w 9915525"/>
              <a:gd name="connsiteY2056" fmla="*/ 5677564 h 6819900"/>
              <a:gd name="connsiteX2057" fmla="*/ 8940090 w 9915525"/>
              <a:gd name="connsiteY2057" fmla="*/ 5669116 h 6819900"/>
              <a:gd name="connsiteX2058" fmla="*/ 6917218 w 9915525"/>
              <a:gd name="connsiteY2058" fmla="*/ 5634289 h 6819900"/>
              <a:gd name="connsiteX2059" fmla="*/ 6911265 w 9915525"/>
              <a:gd name="connsiteY2059" fmla="*/ 5577139 h 6819900"/>
              <a:gd name="connsiteX2060" fmla="*/ 6901740 w 9915525"/>
              <a:gd name="connsiteY2060" fmla="*/ 5549755 h 6819900"/>
              <a:gd name="connsiteX2061" fmla="*/ 6902570 w 9915525"/>
              <a:gd name="connsiteY2061" fmla="*/ 5487330 h 6819900"/>
              <a:gd name="connsiteX2062" fmla="*/ 6935935 w 9915525"/>
              <a:gd name="connsiteY2062" fmla="*/ 5555376 h 6819900"/>
              <a:gd name="connsiteX2063" fmla="*/ 6949332 w 9915525"/>
              <a:gd name="connsiteY2063" fmla="*/ 5620207 h 6819900"/>
              <a:gd name="connsiteX2064" fmla="*/ 6941031 w 9915525"/>
              <a:gd name="connsiteY2064" fmla="*/ 5664055 h 6819900"/>
              <a:gd name="connsiteX2065" fmla="*/ 6917218 w 9915525"/>
              <a:gd name="connsiteY2065" fmla="*/ 5634289 h 6819900"/>
              <a:gd name="connsiteX2066" fmla="*/ 9130590 w 9915525"/>
              <a:gd name="connsiteY2066" fmla="*/ 5649768 h 6819900"/>
              <a:gd name="connsiteX2067" fmla="*/ 9120032 w 9915525"/>
              <a:gd name="connsiteY2067" fmla="*/ 5635480 h 6819900"/>
              <a:gd name="connsiteX2068" fmla="*/ 9115650 w 9915525"/>
              <a:gd name="connsiteY2068" fmla="*/ 5610875 h 6819900"/>
              <a:gd name="connsiteX2069" fmla="*/ 9103350 w 9915525"/>
              <a:gd name="connsiteY2069" fmla="*/ 5581439 h 6819900"/>
              <a:gd name="connsiteX2070" fmla="*/ 9081009 w 9915525"/>
              <a:gd name="connsiteY2070" fmla="*/ 5550270 h 6819900"/>
              <a:gd name="connsiteX2071" fmla="*/ 9093898 w 9915525"/>
              <a:gd name="connsiteY2071" fmla="*/ 5528313 h 6819900"/>
              <a:gd name="connsiteX2072" fmla="*/ 9142902 w 9915525"/>
              <a:gd name="connsiteY2072" fmla="*/ 5607170 h 6819900"/>
              <a:gd name="connsiteX2073" fmla="*/ 9152021 w 9915525"/>
              <a:gd name="connsiteY2073" fmla="*/ 5635462 h 6819900"/>
              <a:gd name="connsiteX2074" fmla="*/ 9159165 w 9915525"/>
              <a:gd name="connsiteY2074" fmla="*/ 5649768 h 6819900"/>
              <a:gd name="connsiteX2075" fmla="*/ 9144877 w 9915525"/>
              <a:gd name="connsiteY2075" fmla="*/ 5664055 h 6819900"/>
              <a:gd name="connsiteX2076" fmla="*/ 9130590 w 9915525"/>
              <a:gd name="connsiteY2076" fmla="*/ 5649768 h 6819900"/>
              <a:gd name="connsiteX2077" fmla="*/ 3215565 w 9915525"/>
              <a:gd name="connsiteY2077" fmla="*/ 5630718 h 6819900"/>
              <a:gd name="connsiteX2078" fmla="*/ 3229853 w 9915525"/>
              <a:gd name="connsiteY2078" fmla="*/ 5616430 h 6819900"/>
              <a:gd name="connsiteX2079" fmla="*/ 3244140 w 9915525"/>
              <a:gd name="connsiteY2079" fmla="*/ 5630718 h 6819900"/>
              <a:gd name="connsiteX2080" fmla="*/ 3229853 w 9915525"/>
              <a:gd name="connsiteY2080" fmla="*/ 5645005 h 6819900"/>
              <a:gd name="connsiteX2081" fmla="*/ 3215565 w 9915525"/>
              <a:gd name="connsiteY2081" fmla="*/ 5630718 h 6819900"/>
              <a:gd name="connsiteX2082" fmla="*/ 5664993 w 9915525"/>
              <a:gd name="connsiteY2082" fmla="*/ 5626884 h 6819900"/>
              <a:gd name="connsiteX2083" fmla="*/ 5668818 w 9915525"/>
              <a:gd name="connsiteY2083" fmla="*/ 5612769 h 6819900"/>
              <a:gd name="connsiteX2084" fmla="*/ 5686588 w 9915525"/>
              <a:gd name="connsiteY2084" fmla="*/ 5625717 h 6819900"/>
              <a:gd name="connsiteX2085" fmla="*/ 5664993 w 9915525"/>
              <a:gd name="connsiteY2085" fmla="*/ 5626884 h 6819900"/>
              <a:gd name="connsiteX2086" fmla="*/ 1693470 w 9915525"/>
              <a:gd name="connsiteY2086" fmla="*/ 5605000 h 6819900"/>
              <a:gd name="connsiteX2087" fmla="*/ 1701090 w 9915525"/>
              <a:gd name="connsiteY2087" fmla="*/ 5578330 h 6819900"/>
              <a:gd name="connsiteX2088" fmla="*/ 1720140 w 9915525"/>
              <a:gd name="connsiteY2088" fmla="*/ 5597380 h 6819900"/>
              <a:gd name="connsiteX2089" fmla="*/ 1693470 w 9915525"/>
              <a:gd name="connsiteY2089" fmla="*/ 5605000 h 6819900"/>
              <a:gd name="connsiteX2090" fmla="*/ 5617691 w 9915525"/>
              <a:gd name="connsiteY2090" fmla="*/ 5606191 h 6819900"/>
              <a:gd name="connsiteX2091" fmla="*/ 5630153 w 9915525"/>
              <a:gd name="connsiteY2091" fmla="*/ 5595952 h 6819900"/>
              <a:gd name="connsiteX2092" fmla="*/ 5642615 w 9915525"/>
              <a:gd name="connsiteY2092" fmla="*/ 5606191 h 6819900"/>
              <a:gd name="connsiteX2093" fmla="*/ 5630153 w 9915525"/>
              <a:gd name="connsiteY2093" fmla="*/ 5616430 h 6819900"/>
              <a:gd name="connsiteX2094" fmla="*/ 5617691 w 9915525"/>
              <a:gd name="connsiteY2094" fmla="*/ 5606191 h 6819900"/>
              <a:gd name="connsiteX2095" fmla="*/ 967665 w 9915525"/>
              <a:gd name="connsiteY2095" fmla="*/ 5564043 h 6819900"/>
              <a:gd name="connsiteX2096" fmla="*/ 994335 w 9915525"/>
              <a:gd name="connsiteY2096" fmla="*/ 5551660 h 6819900"/>
              <a:gd name="connsiteX2097" fmla="*/ 986715 w 9915525"/>
              <a:gd name="connsiteY2097" fmla="*/ 5587855 h 6819900"/>
              <a:gd name="connsiteX2098" fmla="*/ 967665 w 9915525"/>
              <a:gd name="connsiteY2098" fmla="*/ 5564043 h 6819900"/>
              <a:gd name="connsiteX2099" fmla="*/ 9735427 w 9915525"/>
              <a:gd name="connsiteY2099" fmla="*/ 5540230 h 6819900"/>
              <a:gd name="connsiteX2100" fmla="*/ 9745514 w 9915525"/>
              <a:gd name="connsiteY2100" fmla="*/ 5530705 h 6819900"/>
              <a:gd name="connsiteX2101" fmla="*/ 9749715 w 9915525"/>
              <a:gd name="connsiteY2101" fmla="*/ 5540230 h 6819900"/>
              <a:gd name="connsiteX2102" fmla="*/ 9739628 w 9915525"/>
              <a:gd name="connsiteY2102" fmla="*/ 5549755 h 6819900"/>
              <a:gd name="connsiteX2103" fmla="*/ 9735427 w 9915525"/>
              <a:gd name="connsiteY2103" fmla="*/ 5540230 h 6819900"/>
              <a:gd name="connsiteX2104" fmla="*/ 9526356 w 9915525"/>
              <a:gd name="connsiteY2104" fmla="*/ 5533700 h 6819900"/>
              <a:gd name="connsiteX2105" fmla="*/ 9505817 w 9915525"/>
              <a:gd name="connsiteY2105" fmla="*/ 5506748 h 6819900"/>
              <a:gd name="connsiteX2106" fmla="*/ 9484120 w 9915525"/>
              <a:gd name="connsiteY2106" fmla="*/ 5466844 h 6819900"/>
              <a:gd name="connsiteX2107" fmla="*/ 9489581 w 9915525"/>
              <a:gd name="connsiteY2107" fmla="*/ 5466412 h 6819900"/>
              <a:gd name="connsiteX2108" fmla="*/ 9511178 w 9915525"/>
              <a:gd name="connsiteY2108" fmla="*/ 5483081 h 6819900"/>
              <a:gd name="connsiteX2109" fmla="*/ 9531816 w 9915525"/>
              <a:gd name="connsiteY2109" fmla="*/ 5531732 h 6819900"/>
              <a:gd name="connsiteX2110" fmla="*/ 9526356 w 9915525"/>
              <a:gd name="connsiteY2110" fmla="*/ 5533700 h 6819900"/>
              <a:gd name="connsiteX2111" fmla="*/ 958140 w 9915525"/>
              <a:gd name="connsiteY2111" fmla="*/ 5516980 h 6819900"/>
              <a:gd name="connsiteX2112" fmla="*/ 967665 w 9915525"/>
              <a:gd name="connsiteY2112" fmla="*/ 5502130 h 6819900"/>
              <a:gd name="connsiteX2113" fmla="*/ 977190 w 9915525"/>
              <a:gd name="connsiteY2113" fmla="*/ 5511093 h 6819900"/>
              <a:gd name="connsiteX2114" fmla="*/ 967665 w 9915525"/>
              <a:gd name="connsiteY2114" fmla="*/ 5525943 h 6819900"/>
              <a:gd name="connsiteX2115" fmla="*/ 958140 w 9915525"/>
              <a:gd name="connsiteY2115" fmla="*/ 5516980 h 6819900"/>
              <a:gd name="connsiteX2116" fmla="*/ 1507273 w 9915525"/>
              <a:gd name="connsiteY2116" fmla="*/ 5506194 h 6819900"/>
              <a:gd name="connsiteX2117" fmla="*/ 1492985 w 9915525"/>
              <a:gd name="connsiteY2117" fmla="*/ 5479018 h 6819900"/>
              <a:gd name="connsiteX2118" fmla="*/ 1532539 w 9915525"/>
              <a:gd name="connsiteY2118" fmla="*/ 5480772 h 6819900"/>
              <a:gd name="connsiteX2119" fmla="*/ 1565877 w 9915525"/>
              <a:gd name="connsiteY2119" fmla="*/ 5505614 h 6819900"/>
              <a:gd name="connsiteX2120" fmla="*/ 1507273 w 9915525"/>
              <a:gd name="connsiteY2120" fmla="*/ 5506194 h 6819900"/>
              <a:gd name="connsiteX2121" fmla="*/ 9431159 w 9915525"/>
              <a:gd name="connsiteY2121" fmla="*/ 5522040 h 6819900"/>
              <a:gd name="connsiteX2122" fmla="*/ 9445934 w 9915525"/>
              <a:gd name="connsiteY2122" fmla="*/ 5483080 h 6819900"/>
              <a:gd name="connsiteX2123" fmla="*/ 9454440 w 9915525"/>
              <a:gd name="connsiteY2123" fmla="*/ 5506893 h 6819900"/>
              <a:gd name="connsiteX2124" fmla="*/ 9431159 w 9915525"/>
              <a:gd name="connsiteY2124" fmla="*/ 5522040 h 6819900"/>
              <a:gd name="connsiteX2125" fmla="*/ 3477880 w 9915525"/>
              <a:gd name="connsiteY2125" fmla="*/ 5498822 h 6819900"/>
              <a:gd name="connsiteX2126" fmla="*/ 3472362 w 9915525"/>
              <a:gd name="connsiteY2126" fmla="*/ 5478551 h 6819900"/>
              <a:gd name="connsiteX2127" fmla="*/ 3501169 w 9915525"/>
              <a:gd name="connsiteY2127" fmla="*/ 5504511 h 6819900"/>
              <a:gd name="connsiteX2128" fmla="*/ 3477880 w 9915525"/>
              <a:gd name="connsiteY2128" fmla="*/ 5498822 h 6819900"/>
              <a:gd name="connsiteX2129" fmla="*/ 6944603 w 9915525"/>
              <a:gd name="connsiteY2129" fmla="*/ 5492605 h 6819900"/>
              <a:gd name="connsiteX2130" fmla="*/ 6954690 w 9915525"/>
              <a:gd name="connsiteY2130" fmla="*/ 5483080 h 6819900"/>
              <a:gd name="connsiteX2131" fmla="*/ 6958890 w 9915525"/>
              <a:gd name="connsiteY2131" fmla="*/ 5492605 h 6819900"/>
              <a:gd name="connsiteX2132" fmla="*/ 6948803 w 9915525"/>
              <a:gd name="connsiteY2132" fmla="*/ 5502130 h 6819900"/>
              <a:gd name="connsiteX2133" fmla="*/ 6944603 w 9915525"/>
              <a:gd name="connsiteY2133" fmla="*/ 5492605 h 6819900"/>
              <a:gd name="connsiteX2134" fmla="*/ 6034457 w 9915525"/>
              <a:gd name="connsiteY2134" fmla="*/ 5472606 h 6819900"/>
              <a:gd name="connsiteX2135" fmla="*/ 5998770 w 9915525"/>
              <a:gd name="connsiteY2135" fmla="*/ 5457383 h 6819900"/>
              <a:gd name="connsiteX2136" fmla="*/ 5961815 w 9915525"/>
              <a:gd name="connsiteY2136" fmla="*/ 5446426 h 6819900"/>
              <a:gd name="connsiteX2137" fmla="*/ 5964208 w 9915525"/>
              <a:gd name="connsiteY2137" fmla="*/ 5416405 h 6819900"/>
              <a:gd name="connsiteX2138" fmla="*/ 6014013 w 9915525"/>
              <a:gd name="connsiteY2138" fmla="*/ 5334443 h 6819900"/>
              <a:gd name="connsiteX2139" fmla="*/ 6031382 w 9915525"/>
              <a:gd name="connsiteY2139" fmla="*/ 5283055 h 6819900"/>
              <a:gd name="connsiteX2140" fmla="*/ 6044859 w 9915525"/>
              <a:gd name="connsiteY2140" fmla="*/ 5347974 h 6819900"/>
              <a:gd name="connsiteX2141" fmla="*/ 6057061 w 9915525"/>
              <a:gd name="connsiteY2141" fmla="*/ 5405124 h 6819900"/>
              <a:gd name="connsiteX2142" fmla="*/ 6057225 w 9915525"/>
              <a:gd name="connsiteY2142" fmla="*/ 5492605 h 6819900"/>
              <a:gd name="connsiteX2143" fmla="*/ 6034457 w 9915525"/>
              <a:gd name="connsiteY2143" fmla="*/ 5472606 h 6819900"/>
              <a:gd name="connsiteX2144" fmla="*/ 1744872 w 9915525"/>
              <a:gd name="connsiteY2144" fmla="*/ 5455993 h 6819900"/>
              <a:gd name="connsiteX2145" fmla="*/ 1749193 w 9915525"/>
              <a:gd name="connsiteY2145" fmla="*/ 5439922 h 6819900"/>
              <a:gd name="connsiteX2146" fmla="*/ 1761061 w 9915525"/>
              <a:gd name="connsiteY2146" fmla="*/ 5455494 h 6819900"/>
              <a:gd name="connsiteX2147" fmla="*/ 1744872 w 9915525"/>
              <a:gd name="connsiteY2147" fmla="*/ 5455993 h 6819900"/>
              <a:gd name="connsiteX2148" fmla="*/ 6250215 w 9915525"/>
              <a:gd name="connsiteY2148" fmla="*/ 5424378 h 6819900"/>
              <a:gd name="connsiteX2149" fmla="*/ 6240970 w 9915525"/>
              <a:gd name="connsiteY2149" fmla="*/ 5395385 h 6819900"/>
              <a:gd name="connsiteX2150" fmla="*/ 6234753 w 9915525"/>
              <a:gd name="connsiteY2150" fmla="*/ 5373257 h 6819900"/>
              <a:gd name="connsiteX2151" fmla="*/ 6227157 w 9915525"/>
              <a:gd name="connsiteY2151" fmla="*/ 5326913 h 6819900"/>
              <a:gd name="connsiteX2152" fmla="*/ 6204588 w 9915525"/>
              <a:gd name="connsiteY2152" fmla="*/ 5278729 h 6819900"/>
              <a:gd name="connsiteX2153" fmla="*/ 6189933 w 9915525"/>
              <a:gd name="connsiteY2153" fmla="*/ 5242146 h 6819900"/>
              <a:gd name="connsiteX2154" fmla="*/ 6203107 w 9915525"/>
              <a:gd name="connsiteY2154" fmla="*/ 5218102 h 6819900"/>
              <a:gd name="connsiteX2155" fmla="*/ 6224300 w 9915525"/>
              <a:gd name="connsiteY2155" fmla="*/ 5227388 h 6819900"/>
              <a:gd name="connsiteX2156" fmla="*/ 6255707 w 9915525"/>
              <a:gd name="connsiteY2156" fmla="*/ 5228048 h 6819900"/>
              <a:gd name="connsiteX2157" fmla="*/ 6284520 w 9915525"/>
              <a:gd name="connsiteY2157" fmla="*/ 5216380 h 6819900"/>
              <a:gd name="connsiteX2158" fmla="*/ 6277315 w 9915525"/>
              <a:gd name="connsiteY2158" fmla="*/ 5265983 h 6819900"/>
              <a:gd name="connsiteX2159" fmla="*/ 6257083 w 9915525"/>
              <a:gd name="connsiteY2159" fmla="*/ 5307638 h 6819900"/>
              <a:gd name="connsiteX2160" fmla="*/ 6293264 w 9915525"/>
              <a:gd name="connsiteY2160" fmla="*/ 5359255 h 6819900"/>
              <a:gd name="connsiteX2161" fmla="*/ 6306428 w 9915525"/>
              <a:gd name="connsiteY2161" fmla="*/ 5349730 h 6819900"/>
              <a:gd name="connsiteX2162" fmla="*/ 6320637 w 9915525"/>
              <a:gd name="connsiteY2162" fmla="*/ 5340205 h 6819900"/>
              <a:gd name="connsiteX2163" fmla="*/ 6336968 w 9915525"/>
              <a:gd name="connsiteY2163" fmla="*/ 5380686 h 6819900"/>
              <a:gd name="connsiteX2164" fmla="*/ 6315053 w 9915525"/>
              <a:gd name="connsiteY2164" fmla="*/ 5424473 h 6819900"/>
              <a:gd name="connsiteX2165" fmla="*/ 6287854 w 9915525"/>
              <a:gd name="connsiteY2165" fmla="*/ 5436379 h 6819900"/>
              <a:gd name="connsiteX2166" fmla="*/ 6250215 w 9915525"/>
              <a:gd name="connsiteY2166" fmla="*/ 5424378 h 6819900"/>
              <a:gd name="connsiteX2167" fmla="*/ 879041 w 9915525"/>
              <a:gd name="connsiteY2167" fmla="*/ 5396329 h 6819900"/>
              <a:gd name="connsiteX2168" fmla="*/ 822341 w 9915525"/>
              <a:gd name="connsiteY2168" fmla="*/ 5318073 h 6819900"/>
              <a:gd name="connsiteX2169" fmla="*/ 784759 w 9915525"/>
              <a:gd name="connsiteY2169" fmla="*/ 5265846 h 6819900"/>
              <a:gd name="connsiteX2170" fmla="*/ 767640 w 9915525"/>
              <a:gd name="connsiteY2170" fmla="*/ 5231258 h 6819900"/>
              <a:gd name="connsiteX2171" fmla="*/ 734303 w 9915525"/>
              <a:gd name="connsiteY2171" fmla="*/ 5183688 h 6819900"/>
              <a:gd name="connsiteX2172" fmla="*/ 700965 w 9915525"/>
              <a:gd name="connsiteY2172" fmla="*/ 5139241 h 6819900"/>
              <a:gd name="connsiteX2173" fmla="*/ 677153 w 9915525"/>
              <a:gd name="connsiteY2173" fmla="*/ 5098152 h 6819900"/>
              <a:gd name="connsiteX2174" fmla="*/ 653340 w 9915525"/>
              <a:gd name="connsiteY2174" fmla="*/ 5065140 h 6819900"/>
              <a:gd name="connsiteX2175" fmla="*/ 641434 w 9915525"/>
              <a:gd name="connsiteY2175" fmla="*/ 5034031 h 6819900"/>
              <a:gd name="connsiteX2176" fmla="*/ 641434 w 9915525"/>
              <a:gd name="connsiteY2176" fmla="*/ 5009554 h 6819900"/>
              <a:gd name="connsiteX2177" fmla="*/ 643815 w 9915525"/>
              <a:gd name="connsiteY2177" fmla="*/ 4954443 h 6819900"/>
              <a:gd name="connsiteX2178" fmla="*/ 634290 w 9915525"/>
              <a:gd name="connsiteY2178" fmla="*/ 4924414 h 6819900"/>
              <a:gd name="connsiteX2179" fmla="*/ 615540 w 9915525"/>
              <a:gd name="connsiteY2179" fmla="*/ 4895368 h 6819900"/>
              <a:gd name="connsiteX2180" fmla="*/ 598872 w 9915525"/>
              <a:gd name="connsiteY2180" fmla="*/ 4836073 h 6819900"/>
              <a:gd name="connsiteX2181" fmla="*/ 564372 w 9915525"/>
              <a:gd name="connsiteY2181" fmla="*/ 4748138 h 6819900"/>
              <a:gd name="connsiteX2182" fmla="*/ 531034 w 9915525"/>
              <a:gd name="connsiteY2182" fmla="*/ 4692365 h 6819900"/>
              <a:gd name="connsiteX2183" fmla="*/ 606930 w 9915525"/>
              <a:gd name="connsiteY2183" fmla="*/ 4636051 h 6819900"/>
              <a:gd name="connsiteX2184" fmla="*/ 632313 w 9915525"/>
              <a:gd name="connsiteY2184" fmla="*/ 4623449 h 6819900"/>
              <a:gd name="connsiteX2185" fmla="*/ 599031 w 9915525"/>
              <a:gd name="connsiteY2185" fmla="*/ 4549537 h 6819900"/>
              <a:gd name="connsiteX2186" fmla="*/ 548565 w 9915525"/>
              <a:gd name="connsiteY2186" fmla="*/ 4511530 h 6819900"/>
              <a:gd name="connsiteX2187" fmla="*/ 485367 w 9915525"/>
              <a:gd name="connsiteY2187" fmla="*/ 4473524 h 6819900"/>
              <a:gd name="connsiteX2188" fmla="*/ 439619 w 9915525"/>
              <a:gd name="connsiteY2188" fmla="*/ 4449184 h 6819900"/>
              <a:gd name="connsiteX2189" fmla="*/ 463300 w 9915525"/>
              <a:gd name="connsiteY2189" fmla="*/ 4387705 h 6819900"/>
              <a:gd name="connsiteX2190" fmla="*/ 497574 w 9915525"/>
              <a:gd name="connsiteY2190" fmla="*/ 4361511 h 6819900"/>
              <a:gd name="connsiteX2191" fmla="*/ 542454 w 9915525"/>
              <a:gd name="connsiteY2191" fmla="*/ 4311808 h 6819900"/>
              <a:gd name="connsiteX2192" fmla="*/ 545179 w 9915525"/>
              <a:gd name="connsiteY2192" fmla="*/ 4333224 h 6819900"/>
              <a:gd name="connsiteX2193" fmla="*/ 606398 w 9915525"/>
              <a:gd name="connsiteY2193" fmla="*/ 4391850 h 6819900"/>
              <a:gd name="connsiteX2194" fmla="*/ 609477 w 9915525"/>
              <a:gd name="connsiteY2194" fmla="*/ 4325602 h 6819900"/>
              <a:gd name="connsiteX2195" fmla="*/ 620644 w 9915525"/>
              <a:gd name="connsiteY2195" fmla="*/ 4292211 h 6819900"/>
              <a:gd name="connsiteX2196" fmla="*/ 672390 w 9915525"/>
              <a:gd name="connsiteY2196" fmla="*/ 4309087 h 6819900"/>
              <a:gd name="connsiteX2197" fmla="*/ 687504 w 9915525"/>
              <a:gd name="connsiteY2197" fmla="*/ 4347895 h 6819900"/>
              <a:gd name="connsiteX2198" fmla="*/ 691101 w 9915525"/>
              <a:gd name="connsiteY2198" fmla="*/ 4383352 h 6819900"/>
              <a:gd name="connsiteX2199" fmla="*/ 667480 w 9915525"/>
              <a:gd name="connsiteY2199" fmla="*/ 4397230 h 6819900"/>
              <a:gd name="connsiteX2200" fmla="*/ 650202 w 9915525"/>
              <a:gd name="connsiteY2200" fmla="*/ 4410718 h 6819900"/>
              <a:gd name="connsiteX2201" fmla="*/ 662842 w 9915525"/>
              <a:gd name="connsiteY2201" fmla="*/ 4544868 h 6819900"/>
              <a:gd name="connsiteX2202" fmla="*/ 676021 w 9915525"/>
              <a:gd name="connsiteY2202" fmla="*/ 4580586 h 6819900"/>
              <a:gd name="connsiteX2203" fmla="*/ 691621 w 9915525"/>
              <a:gd name="connsiteY2203" fmla="*/ 4606780 h 6819900"/>
              <a:gd name="connsiteX2204" fmla="*/ 686678 w 9915525"/>
              <a:gd name="connsiteY2204" fmla="*/ 4702030 h 6819900"/>
              <a:gd name="connsiteX2205" fmla="*/ 692027 w 9915525"/>
              <a:gd name="connsiteY2205" fmla="*/ 4762094 h 6819900"/>
              <a:gd name="connsiteX2206" fmla="*/ 709949 w 9915525"/>
              <a:gd name="connsiteY2206" fmla="*/ 4779873 h 6819900"/>
              <a:gd name="connsiteX2207" fmla="*/ 732693 w 9915525"/>
              <a:gd name="connsiteY2207" fmla="*/ 4816330 h 6819900"/>
              <a:gd name="connsiteX2208" fmla="*/ 773148 w 9915525"/>
              <a:gd name="connsiteY2208" fmla="*/ 4888189 h 6819900"/>
              <a:gd name="connsiteX2209" fmla="*/ 786219 w 9915525"/>
              <a:gd name="connsiteY2209" fmla="*/ 4927562 h 6819900"/>
              <a:gd name="connsiteX2210" fmla="*/ 791453 w 9915525"/>
              <a:gd name="connsiteY2210" fmla="*/ 4972175 h 6819900"/>
              <a:gd name="connsiteX2211" fmla="*/ 796215 w 9915525"/>
              <a:gd name="connsiteY2211" fmla="*/ 5040168 h 6819900"/>
              <a:gd name="connsiteX2212" fmla="*/ 815265 w 9915525"/>
              <a:gd name="connsiteY2212" fmla="*/ 5079744 h 6819900"/>
              <a:gd name="connsiteX2213" fmla="*/ 791154 w 9915525"/>
              <a:gd name="connsiteY2213" fmla="*/ 5102080 h 6819900"/>
              <a:gd name="connsiteX2214" fmla="*/ 765926 w 9915525"/>
              <a:gd name="connsiteY2214" fmla="*/ 5138022 h 6819900"/>
              <a:gd name="connsiteX2215" fmla="*/ 777165 w 9915525"/>
              <a:gd name="connsiteY2215" fmla="*/ 5170377 h 6819900"/>
              <a:gd name="connsiteX2216" fmla="*/ 805043 w 9915525"/>
              <a:gd name="connsiteY2216" fmla="*/ 5209508 h 6819900"/>
              <a:gd name="connsiteX2217" fmla="*/ 853365 w 9915525"/>
              <a:gd name="connsiteY2217" fmla="*/ 5278406 h 6819900"/>
              <a:gd name="connsiteX2218" fmla="*/ 872415 w 9915525"/>
              <a:gd name="connsiteY2218" fmla="*/ 5302105 h 6819900"/>
              <a:gd name="connsiteX2219" fmla="*/ 891465 w 9915525"/>
              <a:gd name="connsiteY2219" fmla="*/ 5331651 h 6819900"/>
              <a:gd name="connsiteX2220" fmla="*/ 915278 w 9915525"/>
              <a:gd name="connsiteY2220" fmla="*/ 5382221 h 6819900"/>
              <a:gd name="connsiteX2221" fmla="*/ 879041 w 9915525"/>
              <a:gd name="connsiteY2221" fmla="*/ 5396329 h 6819900"/>
              <a:gd name="connsiteX2222" fmla="*/ 723758 w 9915525"/>
              <a:gd name="connsiteY2222" fmla="*/ 4953664 h 6819900"/>
              <a:gd name="connsiteX2223" fmla="*/ 689535 w 9915525"/>
              <a:gd name="connsiteY2223" fmla="*/ 4873480 h 6819900"/>
              <a:gd name="connsiteX2224" fmla="*/ 672390 w 9915525"/>
              <a:gd name="connsiteY2224" fmla="*/ 4906039 h 6819900"/>
              <a:gd name="connsiteX2225" fmla="*/ 700965 w 9915525"/>
              <a:gd name="connsiteY2225" fmla="*/ 4968730 h 6819900"/>
              <a:gd name="connsiteX2226" fmla="*/ 723758 w 9915525"/>
              <a:gd name="connsiteY2226" fmla="*/ 4953664 h 6819900"/>
              <a:gd name="connsiteX2227" fmla="*/ 9042484 w 9915525"/>
              <a:gd name="connsiteY2227" fmla="*/ 5399666 h 6819900"/>
              <a:gd name="connsiteX2228" fmla="*/ 9038992 w 9915525"/>
              <a:gd name="connsiteY2228" fmla="*/ 5359255 h 6819900"/>
              <a:gd name="connsiteX2229" fmla="*/ 9057664 w 9915525"/>
              <a:gd name="connsiteY2229" fmla="*/ 5380271 h 6819900"/>
              <a:gd name="connsiteX2230" fmla="*/ 9042484 w 9915525"/>
              <a:gd name="connsiteY2230" fmla="*/ 5399666 h 6819900"/>
              <a:gd name="connsiteX2231" fmla="*/ 5892090 w 9915525"/>
              <a:gd name="connsiteY2231" fmla="*/ 5335144 h 6819900"/>
              <a:gd name="connsiteX2232" fmla="*/ 5931006 w 9915525"/>
              <a:gd name="connsiteY2232" fmla="*/ 5322149 h 6819900"/>
              <a:gd name="connsiteX2233" fmla="*/ 5915903 w 9915525"/>
              <a:gd name="connsiteY2233" fmla="*/ 5349730 h 6819900"/>
              <a:gd name="connsiteX2234" fmla="*/ 5892090 w 9915525"/>
              <a:gd name="connsiteY2234" fmla="*/ 5335144 h 6819900"/>
              <a:gd name="connsiteX2235" fmla="*/ 9694748 w 9915525"/>
              <a:gd name="connsiteY2235" fmla="*/ 5328894 h 6819900"/>
              <a:gd name="connsiteX2236" fmla="*/ 9721140 w 9915525"/>
              <a:gd name="connsiteY2236" fmla="*/ 5325124 h 6819900"/>
              <a:gd name="connsiteX2237" fmla="*/ 9706059 w 9915525"/>
              <a:gd name="connsiteY2237" fmla="*/ 5340205 h 6819900"/>
              <a:gd name="connsiteX2238" fmla="*/ 9694748 w 9915525"/>
              <a:gd name="connsiteY2238" fmla="*/ 5328894 h 6819900"/>
              <a:gd name="connsiteX2239" fmla="*/ 9442534 w 9915525"/>
              <a:gd name="connsiteY2239" fmla="*/ 5324114 h 6819900"/>
              <a:gd name="connsiteX2240" fmla="*/ 9440152 w 9915525"/>
              <a:gd name="connsiteY2240" fmla="*/ 5292580 h 6819900"/>
              <a:gd name="connsiteX2241" fmla="*/ 9454440 w 9915525"/>
              <a:gd name="connsiteY2241" fmla="*/ 5307430 h 6819900"/>
              <a:gd name="connsiteX2242" fmla="*/ 9463965 w 9915525"/>
              <a:gd name="connsiteY2242" fmla="*/ 5316393 h 6819900"/>
              <a:gd name="connsiteX2243" fmla="*/ 9473490 w 9915525"/>
              <a:gd name="connsiteY2243" fmla="*/ 5320593 h 6819900"/>
              <a:gd name="connsiteX2244" fmla="*/ 9442534 w 9915525"/>
              <a:gd name="connsiteY2244" fmla="*/ 5324114 h 6819900"/>
              <a:gd name="connsiteX2245" fmla="*/ 9821248 w 9915525"/>
              <a:gd name="connsiteY2245" fmla="*/ 5321000 h 6819900"/>
              <a:gd name="connsiteX2246" fmla="*/ 9836098 w 9915525"/>
              <a:gd name="connsiteY2246" fmla="*/ 5316800 h 6819900"/>
              <a:gd name="connsiteX2247" fmla="*/ 9830115 w 9915525"/>
              <a:gd name="connsiteY2247" fmla="*/ 5330680 h 6819900"/>
              <a:gd name="connsiteX2248" fmla="*/ 9821248 w 9915525"/>
              <a:gd name="connsiteY2248" fmla="*/ 5321000 h 6819900"/>
              <a:gd name="connsiteX2249" fmla="*/ 1605840 w 9915525"/>
              <a:gd name="connsiteY2249" fmla="*/ 5249718 h 6819900"/>
              <a:gd name="connsiteX2250" fmla="*/ 1620128 w 9915525"/>
              <a:gd name="connsiteY2250" fmla="*/ 5235430 h 6819900"/>
              <a:gd name="connsiteX2251" fmla="*/ 1634415 w 9915525"/>
              <a:gd name="connsiteY2251" fmla="*/ 5249718 h 6819900"/>
              <a:gd name="connsiteX2252" fmla="*/ 1620128 w 9915525"/>
              <a:gd name="connsiteY2252" fmla="*/ 5264005 h 6819900"/>
              <a:gd name="connsiteX2253" fmla="*/ 1605840 w 9915525"/>
              <a:gd name="connsiteY2253" fmla="*/ 5249718 h 6819900"/>
              <a:gd name="connsiteX2254" fmla="*/ 9816389 w 9915525"/>
              <a:gd name="connsiteY2254" fmla="*/ 5212411 h 6819900"/>
              <a:gd name="connsiteX2255" fmla="*/ 9808227 w 9915525"/>
              <a:gd name="connsiteY2255" fmla="*/ 5186217 h 6819900"/>
              <a:gd name="connsiteX2256" fmla="*/ 9795390 w 9915525"/>
              <a:gd name="connsiteY2256" fmla="*/ 5063980 h 6819900"/>
              <a:gd name="connsiteX2257" fmla="*/ 9842043 w 9915525"/>
              <a:gd name="connsiteY2257" fmla="*/ 5167632 h 6819900"/>
              <a:gd name="connsiteX2258" fmla="*/ 9832058 w 9915525"/>
              <a:gd name="connsiteY2258" fmla="*/ 5235430 h 6819900"/>
              <a:gd name="connsiteX2259" fmla="*/ 9816389 w 9915525"/>
              <a:gd name="connsiteY2259" fmla="*/ 5212411 h 6819900"/>
              <a:gd name="connsiteX2260" fmla="*/ 9656584 w 9915525"/>
              <a:gd name="connsiteY2260" fmla="*/ 5182503 h 6819900"/>
              <a:gd name="connsiteX2261" fmla="*/ 9659227 w 9915525"/>
              <a:gd name="connsiteY2261" fmla="*/ 5130655 h 6819900"/>
              <a:gd name="connsiteX2262" fmla="*/ 9683040 w 9915525"/>
              <a:gd name="connsiteY2262" fmla="*/ 5148926 h 6819900"/>
              <a:gd name="connsiteX2263" fmla="*/ 9688821 w 9915525"/>
              <a:gd name="connsiteY2263" fmla="*/ 5182264 h 6819900"/>
              <a:gd name="connsiteX2264" fmla="*/ 9656584 w 9915525"/>
              <a:gd name="connsiteY2264" fmla="*/ 5182503 h 6819900"/>
              <a:gd name="connsiteX2265" fmla="*/ 6342146 w 9915525"/>
              <a:gd name="connsiteY2265" fmla="*/ 5105297 h 6819900"/>
              <a:gd name="connsiteX2266" fmla="*/ 6344528 w 9915525"/>
              <a:gd name="connsiteY2266" fmla="*/ 5063980 h 6819900"/>
              <a:gd name="connsiteX2267" fmla="*/ 6358815 w 9915525"/>
              <a:gd name="connsiteY2267" fmla="*/ 5087793 h 6819900"/>
              <a:gd name="connsiteX2268" fmla="*/ 6356434 w 9915525"/>
              <a:gd name="connsiteY2268" fmla="*/ 5110853 h 6819900"/>
              <a:gd name="connsiteX2269" fmla="*/ 6342146 w 9915525"/>
              <a:gd name="connsiteY2269" fmla="*/ 5105297 h 6819900"/>
              <a:gd name="connsiteX2270" fmla="*/ 519990 w 9915525"/>
              <a:gd name="connsiteY2270" fmla="*/ 4249593 h 6819900"/>
              <a:gd name="connsiteX2271" fmla="*/ 495011 w 9915525"/>
              <a:gd name="connsiteY2271" fmla="*/ 4235305 h 6819900"/>
              <a:gd name="connsiteX2272" fmla="*/ 491253 w 9915525"/>
              <a:gd name="connsiteY2272" fmla="*/ 4202068 h 6819900"/>
              <a:gd name="connsiteX2273" fmla="*/ 534116 w 9915525"/>
              <a:gd name="connsiteY2273" fmla="*/ 4202566 h 6819900"/>
              <a:gd name="connsiteX2274" fmla="*/ 567615 w 9915525"/>
              <a:gd name="connsiteY2274" fmla="*/ 4236365 h 6819900"/>
              <a:gd name="connsiteX2275" fmla="*/ 549731 w 9915525"/>
              <a:gd name="connsiteY2275" fmla="*/ 4263880 h 6819900"/>
              <a:gd name="connsiteX2276" fmla="*/ 519990 w 9915525"/>
              <a:gd name="connsiteY2276" fmla="*/ 4249593 h 6819900"/>
              <a:gd name="connsiteX2277" fmla="*/ 396165 w 9915525"/>
              <a:gd name="connsiteY2277" fmla="*/ 4239769 h 6819900"/>
              <a:gd name="connsiteX2278" fmla="*/ 448969 w 9915525"/>
              <a:gd name="connsiteY2278" fmla="*/ 4225938 h 6819900"/>
              <a:gd name="connsiteX2279" fmla="*/ 462517 w 9915525"/>
              <a:gd name="connsiteY2279" fmla="*/ 4245231 h 6819900"/>
              <a:gd name="connsiteX2280" fmla="*/ 396165 w 9915525"/>
              <a:gd name="connsiteY2280" fmla="*/ 4239769 h 6819900"/>
              <a:gd name="connsiteX2281" fmla="*/ 9626489 w 9915525"/>
              <a:gd name="connsiteY2281" fmla="*/ 4236425 h 6819900"/>
              <a:gd name="connsiteX2282" fmla="*/ 9610318 w 9915525"/>
              <a:gd name="connsiteY2282" fmla="*/ 4136145 h 6819900"/>
              <a:gd name="connsiteX2283" fmla="*/ 9617430 w 9915525"/>
              <a:gd name="connsiteY2283" fmla="*/ 4054330 h 6819900"/>
              <a:gd name="connsiteX2284" fmla="*/ 9653597 w 9915525"/>
              <a:gd name="connsiteY2284" fmla="*/ 4169540 h 6819900"/>
              <a:gd name="connsiteX2285" fmla="*/ 9626489 w 9915525"/>
              <a:gd name="connsiteY2285" fmla="*/ 4236425 h 6819900"/>
              <a:gd name="connsiteX2286" fmla="*/ 9810688 w 9915525"/>
              <a:gd name="connsiteY2286" fmla="*/ 4227832 h 6819900"/>
              <a:gd name="connsiteX2287" fmla="*/ 9780670 w 9915525"/>
              <a:gd name="connsiteY2287" fmla="*/ 4210540 h 6819900"/>
              <a:gd name="connsiteX2288" fmla="*/ 9754477 w 9915525"/>
              <a:gd name="connsiteY2288" fmla="*/ 4208159 h 6819900"/>
              <a:gd name="connsiteX2289" fmla="*/ 9740190 w 9915525"/>
              <a:gd name="connsiteY2289" fmla="*/ 4182917 h 6819900"/>
              <a:gd name="connsiteX2290" fmla="*/ 9730665 w 9915525"/>
              <a:gd name="connsiteY2290" fmla="*/ 4159105 h 6819900"/>
              <a:gd name="connsiteX2291" fmla="*/ 9721140 w 9915525"/>
              <a:gd name="connsiteY2291" fmla="*/ 4140617 h 6819900"/>
              <a:gd name="connsiteX2292" fmla="*/ 9730665 w 9915525"/>
              <a:gd name="connsiteY2292" fmla="*/ 4116242 h 6819900"/>
              <a:gd name="connsiteX2293" fmla="*/ 9729554 w 9915525"/>
              <a:gd name="connsiteY2293" fmla="*/ 4054330 h 6819900"/>
              <a:gd name="connsiteX2294" fmla="*/ 9723899 w 9915525"/>
              <a:gd name="connsiteY2294" fmla="*/ 4035280 h 6819900"/>
              <a:gd name="connsiteX2295" fmla="*/ 9720248 w 9915525"/>
              <a:gd name="connsiteY2295" fmla="*/ 4016230 h 6819900"/>
              <a:gd name="connsiteX2296" fmla="*/ 9711615 w 9915525"/>
              <a:gd name="connsiteY2296" fmla="*/ 3962732 h 6819900"/>
              <a:gd name="connsiteX2297" fmla="*/ 9732205 w 9915525"/>
              <a:gd name="connsiteY2297" fmla="*/ 3914618 h 6819900"/>
              <a:gd name="connsiteX2298" fmla="*/ 9774207 w 9915525"/>
              <a:gd name="connsiteY2298" fmla="*/ 3848862 h 6819900"/>
              <a:gd name="connsiteX2299" fmla="*/ 9730366 w 9915525"/>
              <a:gd name="connsiteY2299" fmla="*/ 3849814 h 6819900"/>
              <a:gd name="connsiteX2300" fmla="*/ 9628271 w 9915525"/>
              <a:gd name="connsiteY2300" fmla="*/ 3806981 h 6819900"/>
              <a:gd name="connsiteX2301" fmla="*/ 9587790 w 9915525"/>
              <a:gd name="connsiteY2301" fmla="*/ 3743603 h 6819900"/>
              <a:gd name="connsiteX2302" fmla="*/ 9621127 w 9915525"/>
              <a:gd name="connsiteY2302" fmla="*/ 3726347 h 6819900"/>
              <a:gd name="connsiteX2303" fmla="*/ 9654465 w 9915525"/>
              <a:gd name="connsiteY2303" fmla="*/ 3722016 h 6819900"/>
              <a:gd name="connsiteX2304" fmla="*/ 9702579 w 9915525"/>
              <a:gd name="connsiteY2304" fmla="*/ 3731045 h 6819900"/>
              <a:gd name="connsiteX2305" fmla="*/ 9739415 w 9915525"/>
              <a:gd name="connsiteY2305" fmla="*/ 3738279 h 6819900"/>
              <a:gd name="connsiteX2306" fmla="*/ 9759240 w 9915525"/>
              <a:gd name="connsiteY2306" fmla="*/ 3713720 h 6819900"/>
              <a:gd name="connsiteX2307" fmla="*/ 9785433 w 9915525"/>
              <a:gd name="connsiteY2307" fmla="*/ 3707803 h 6819900"/>
              <a:gd name="connsiteX2308" fmla="*/ 9825914 w 9915525"/>
              <a:gd name="connsiteY2308" fmla="*/ 3754061 h 6819900"/>
              <a:gd name="connsiteX2309" fmla="*/ 9837153 w 9915525"/>
              <a:gd name="connsiteY2309" fmla="*/ 3789789 h 6819900"/>
              <a:gd name="connsiteX2310" fmla="*/ 9840404 w 9915525"/>
              <a:gd name="connsiteY2310" fmla="*/ 3812014 h 6819900"/>
              <a:gd name="connsiteX2311" fmla="*/ 9834131 w 9915525"/>
              <a:gd name="connsiteY2311" fmla="*/ 3838246 h 6819900"/>
              <a:gd name="connsiteX2312" fmla="*/ 9825368 w 9915525"/>
              <a:gd name="connsiteY2312" fmla="*/ 3884912 h 6819900"/>
              <a:gd name="connsiteX2313" fmla="*/ 9837576 w 9915525"/>
              <a:gd name="connsiteY2313" fmla="*/ 3943834 h 6819900"/>
              <a:gd name="connsiteX2314" fmla="*/ 9878240 w 9915525"/>
              <a:gd name="connsiteY2314" fmla="*/ 3974049 h 6819900"/>
              <a:gd name="connsiteX2315" fmla="*/ 9905054 w 9915525"/>
              <a:gd name="connsiteY2315" fmla="*/ 4010759 h 6819900"/>
              <a:gd name="connsiteX2316" fmla="*/ 9894675 w 9915525"/>
              <a:gd name="connsiteY2316" fmla="*/ 4056479 h 6819900"/>
              <a:gd name="connsiteX2317" fmla="*/ 9854489 w 9915525"/>
              <a:gd name="connsiteY2317" fmla="*/ 4043945 h 6819900"/>
              <a:gd name="connsiteX2318" fmla="*/ 9840202 w 9915525"/>
              <a:gd name="connsiteY2318" fmla="*/ 4019675 h 6819900"/>
              <a:gd name="connsiteX2319" fmla="*/ 9825914 w 9915525"/>
              <a:gd name="connsiteY2319" fmla="*/ 3992178 h 6819900"/>
              <a:gd name="connsiteX2320" fmla="*/ 9757976 w 9915525"/>
              <a:gd name="connsiteY2320" fmla="*/ 3960538 h 6819900"/>
              <a:gd name="connsiteX2321" fmla="*/ 9748484 w 9915525"/>
              <a:gd name="connsiteY2321" fmla="*/ 4001183 h 6819900"/>
              <a:gd name="connsiteX2322" fmla="*/ 9762260 w 9915525"/>
              <a:gd name="connsiteY2322" fmla="*/ 4033715 h 6819900"/>
              <a:gd name="connsiteX2323" fmla="*/ 9845480 w 9915525"/>
              <a:gd name="connsiteY2323" fmla="*/ 4080011 h 6819900"/>
              <a:gd name="connsiteX2324" fmla="*/ 9860407 w 9915525"/>
              <a:gd name="connsiteY2324" fmla="*/ 4119729 h 6819900"/>
              <a:gd name="connsiteX2325" fmla="*/ 9844964 w 9915525"/>
              <a:gd name="connsiteY2325" fmla="*/ 4185487 h 6819900"/>
              <a:gd name="connsiteX2326" fmla="*/ 9810688 w 9915525"/>
              <a:gd name="connsiteY2326" fmla="*/ 4227833 h 6819900"/>
              <a:gd name="connsiteX2327" fmla="*/ 415215 w 9915525"/>
              <a:gd name="connsiteY2327" fmla="*/ 4117036 h 6819900"/>
              <a:gd name="connsiteX2328" fmla="*/ 404250 w 9915525"/>
              <a:gd name="connsiteY2328" fmla="*/ 4071313 h 6819900"/>
              <a:gd name="connsiteX2329" fmla="*/ 388769 w 9915525"/>
              <a:gd name="connsiteY2329" fmla="*/ 4013193 h 6819900"/>
              <a:gd name="connsiteX2330" fmla="*/ 375921 w 9915525"/>
              <a:gd name="connsiteY2330" fmla="*/ 3953580 h 6819900"/>
              <a:gd name="connsiteX2331" fmla="*/ 367590 w 9915525"/>
              <a:gd name="connsiteY2331" fmla="*/ 3920418 h 6819900"/>
              <a:gd name="connsiteX2332" fmla="*/ 390840 w 9915525"/>
              <a:gd name="connsiteY2332" fmla="*/ 3892405 h 6819900"/>
              <a:gd name="connsiteX2333" fmla="*/ 429306 w 9915525"/>
              <a:gd name="connsiteY2333" fmla="*/ 3816550 h 6819900"/>
              <a:gd name="connsiteX2334" fmla="*/ 447267 w 9915525"/>
              <a:gd name="connsiteY2334" fmla="*/ 3760657 h 6819900"/>
              <a:gd name="connsiteX2335" fmla="*/ 461223 w 9915525"/>
              <a:gd name="connsiteY2335" fmla="*/ 3779639 h 6819900"/>
              <a:gd name="connsiteX2336" fmla="*/ 479499 w 9915525"/>
              <a:gd name="connsiteY2336" fmla="*/ 3819278 h 6819900"/>
              <a:gd name="connsiteX2337" fmla="*/ 500940 w 9915525"/>
              <a:gd name="connsiteY2337" fmla="*/ 3853091 h 6819900"/>
              <a:gd name="connsiteX2338" fmla="*/ 511595 w 9915525"/>
              <a:gd name="connsiteY2338" fmla="*/ 3880200 h 6819900"/>
              <a:gd name="connsiteX2339" fmla="*/ 502070 w 9915525"/>
              <a:gd name="connsiteY2339" fmla="*/ 3955147 h 6819900"/>
              <a:gd name="connsiteX2340" fmla="*/ 496941 w 9915525"/>
              <a:gd name="connsiteY2340" fmla="*/ 4064489 h 6819900"/>
              <a:gd name="connsiteX2341" fmla="*/ 539804 w 9915525"/>
              <a:gd name="connsiteY2341" fmla="*/ 4066482 h 6819900"/>
              <a:gd name="connsiteX2342" fmla="*/ 567615 w 9915525"/>
              <a:gd name="connsiteY2342" fmla="*/ 4078970 h 6819900"/>
              <a:gd name="connsiteX2343" fmla="*/ 536400 w 9915525"/>
              <a:gd name="connsiteY2343" fmla="*/ 4101955 h 6819900"/>
              <a:gd name="connsiteX2344" fmla="*/ 473900 w 9915525"/>
              <a:gd name="connsiteY2344" fmla="*/ 4130530 h 6819900"/>
              <a:gd name="connsiteX2345" fmla="*/ 415215 w 9915525"/>
              <a:gd name="connsiteY2345" fmla="*/ 4117036 h 6819900"/>
              <a:gd name="connsiteX2346" fmla="*/ 262815 w 9915525"/>
              <a:gd name="connsiteY2346" fmla="*/ 3986993 h 6819900"/>
              <a:gd name="connsiteX2347" fmla="*/ 284246 w 9915525"/>
              <a:gd name="connsiteY2347" fmla="*/ 3951274 h 6819900"/>
              <a:gd name="connsiteX2348" fmla="*/ 274721 w 9915525"/>
              <a:gd name="connsiteY2348" fmla="*/ 4025609 h 6819900"/>
              <a:gd name="connsiteX2349" fmla="*/ 262815 w 9915525"/>
              <a:gd name="connsiteY2349" fmla="*/ 3986993 h 6819900"/>
              <a:gd name="connsiteX2350" fmla="*/ 312821 w 9915525"/>
              <a:gd name="connsiteY2350" fmla="*/ 3854008 h 6819900"/>
              <a:gd name="connsiteX2351" fmla="*/ 310841 w 9915525"/>
              <a:gd name="connsiteY2351" fmla="*/ 3813186 h 6819900"/>
              <a:gd name="connsiteX2352" fmla="*/ 328763 w 9915525"/>
              <a:gd name="connsiteY2352" fmla="*/ 3791215 h 6819900"/>
              <a:gd name="connsiteX2353" fmla="*/ 342587 w 9915525"/>
              <a:gd name="connsiteY2353" fmla="*/ 3749530 h 6819900"/>
              <a:gd name="connsiteX2354" fmla="*/ 367590 w 9915525"/>
              <a:gd name="connsiteY2354" fmla="*/ 3836446 h 6819900"/>
              <a:gd name="connsiteX2355" fmla="*/ 312821 w 9915525"/>
              <a:gd name="connsiteY2355" fmla="*/ 3854008 h 6819900"/>
              <a:gd name="connsiteX2356" fmla="*/ 15035 w 9915525"/>
              <a:gd name="connsiteY2356" fmla="*/ 3762230 h 6819900"/>
              <a:gd name="connsiteX2357" fmla="*/ 9162 w 9915525"/>
              <a:gd name="connsiteY2357" fmla="*/ 3694761 h 6819900"/>
              <a:gd name="connsiteX2358" fmla="*/ 24014 w 9915525"/>
              <a:gd name="connsiteY2358" fmla="*/ 3673330 h 6819900"/>
              <a:gd name="connsiteX2359" fmla="*/ 41794 w 9915525"/>
              <a:gd name="connsiteY2359" fmla="*/ 3736865 h 6819900"/>
              <a:gd name="connsiteX2360" fmla="*/ 27071 w 9915525"/>
              <a:gd name="connsiteY2360" fmla="*/ 3804334 h 6819900"/>
              <a:gd name="connsiteX2361" fmla="*/ 15035 w 9915525"/>
              <a:gd name="connsiteY2361" fmla="*/ 3762230 h 6819900"/>
              <a:gd name="connsiteX2362" fmla="*/ 236621 w 9915525"/>
              <a:gd name="connsiteY2362" fmla="*/ 3714065 h 6819900"/>
              <a:gd name="connsiteX2363" fmla="*/ 205665 w 9915525"/>
              <a:gd name="connsiteY2363" fmla="*/ 3682252 h 6819900"/>
              <a:gd name="connsiteX2364" fmla="*/ 195388 w 9915525"/>
              <a:gd name="connsiteY2364" fmla="*/ 3654280 h 6819900"/>
              <a:gd name="connsiteX2365" fmla="*/ 188244 w 9915525"/>
              <a:gd name="connsiteY2365" fmla="*/ 3582820 h 6819900"/>
              <a:gd name="connsiteX2366" fmla="*/ 184234 w 9915525"/>
              <a:gd name="connsiteY2366" fmla="*/ 3511383 h 6819900"/>
              <a:gd name="connsiteX2367" fmla="*/ 177090 w 9915525"/>
              <a:gd name="connsiteY2367" fmla="*/ 3441788 h 6819900"/>
              <a:gd name="connsiteX2368" fmla="*/ 129303 w 9915525"/>
              <a:gd name="connsiteY2368" fmla="*/ 3327420 h 6819900"/>
              <a:gd name="connsiteX2369" fmla="*/ 100890 w 9915525"/>
              <a:gd name="connsiteY2369" fmla="*/ 3244473 h 6819900"/>
              <a:gd name="connsiteX2370" fmla="*/ 74696 w 9915525"/>
              <a:gd name="connsiteY2370" fmla="*/ 3170224 h 6819900"/>
              <a:gd name="connsiteX2371" fmla="*/ 53265 w 9915525"/>
              <a:gd name="connsiteY2371" fmla="*/ 3144030 h 6819900"/>
              <a:gd name="connsiteX2372" fmla="*/ 82520 w 9915525"/>
              <a:gd name="connsiteY2372" fmla="*/ 3120880 h 6819900"/>
              <a:gd name="connsiteX2373" fmla="*/ 124216 w 9915525"/>
              <a:gd name="connsiteY2373" fmla="*/ 3132786 h 6819900"/>
              <a:gd name="connsiteX2374" fmla="*/ 156873 w 9915525"/>
              <a:gd name="connsiteY2374" fmla="*/ 3158702 h 6819900"/>
              <a:gd name="connsiteX2375" fmla="*/ 177393 w 9915525"/>
              <a:gd name="connsiteY2375" fmla="*/ 3187277 h 6819900"/>
              <a:gd name="connsiteX2376" fmla="*/ 191680 w 9915525"/>
              <a:gd name="connsiteY2376" fmla="*/ 3220332 h 6819900"/>
              <a:gd name="connsiteX2377" fmla="*/ 205665 w 9915525"/>
              <a:gd name="connsiteY2377" fmla="*/ 3255577 h 6819900"/>
              <a:gd name="connsiteX2378" fmla="*/ 222016 w 9915525"/>
              <a:gd name="connsiteY2378" fmla="*/ 3281484 h 6819900"/>
              <a:gd name="connsiteX2379" fmla="*/ 226435 w 9915525"/>
              <a:gd name="connsiteY2379" fmla="*/ 3312928 h 6819900"/>
              <a:gd name="connsiteX2380" fmla="*/ 212466 w 9915525"/>
              <a:gd name="connsiteY2380" fmla="*/ 3377987 h 6819900"/>
              <a:gd name="connsiteX2381" fmla="*/ 231990 w 9915525"/>
              <a:gd name="connsiteY2381" fmla="*/ 3430294 h 6819900"/>
              <a:gd name="connsiteX2382" fmla="*/ 249260 w 9915525"/>
              <a:gd name="connsiteY2382" fmla="*/ 3451019 h 6819900"/>
              <a:gd name="connsiteX2383" fmla="*/ 257967 w 9915525"/>
              <a:gd name="connsiteY2383" fmla="*/ 3467192 h 6819900"/>
              <a:gd name="connsiteX2384" fmla="*/ 268171 w 9915525"/>
              <a:gd name="connsiteY2384" fmla="*/ 3520368 h 6819900"/>
              <a:gd name="connsiteX2385" fmla="*/ 271239 w 9915525"/>
              <a:gd name="connsiteY2385" fmla="*/ 3568629 h 6819900"/>
              <a:gd name="connsiteX2386" fmla="*/ 300915 w 9915525"/>
              <a:gd name="connsiteY2386" fmla="*/ 3670466 h 6819900"/>
              <a:gd name="connsiteX2387" fmla="*/ 236621 w 9915525"/>
              <a:gd name="connsiteY2387" fmla="*/ 3714065 h 6819900"/>
              <a:gd name="connsiteX2388" fmla="*/ 9675896 w 9915525"/>
              <a:gd name="connsiteY2388" fmla="*/ 3466997 h 6819900"/>
              <a:gd name="connsiteX2389" fmla="*/ 9675420 w 9915525"/>
              <a:gd name="connsiteY2389" fmla="*/ 3389485 h 6819900"/>
              <a:gd name="connsiteX2390" fmla="*/ 9675420 w 9915525"/>
              <a:gd name="connsiteY2390" fmla="*/ 3378055 h 6819900"/>
              <a:gd name="connsiteX2391" fmla="*/ 9663990 w 9915525"/>
              <a:gd name="connsiteY2391" fmla="*/ 3359005 h 6819900"/>
              <a:gd name="connsiteX2392" fmla="*/ 9673515 w 9915525"/>
              <a:gd name="connsiteY2392" fmla="*/ 3339955 h 6819900"/>
              <a:gd name="connsiteX2393" fmla="*/ 9683040 w 9915525"/>
              <a:gd name="connsiteY2393" fmla="*/ 3325667 h 6819900"/>
              <a:gd name="connsiteX2394" fmla="*/ 9693127 w 9915525"/>
              <a:gd name="connsiteY2394" fmla="*/ 3311380 h 6819900"/>
              <a:gd name="connsiteX2395" fmla="*/ 9697734 w 9915525"/>
              <a:gd name="connsiteY2395" fmla="*/ 3302513 h 6819900"/>
              <a:gd name="connsiteX2396" fmla="*/ 9724351 w 9915525"/>
              <a:gd name="connsiteY2396" fmla="*/ 3292446 h 6819900"/>
              <a:gd name="connsiteX2397" fmla="*/ 9723522 w 9915525"/>
              <a:gd name="connsiteY2397" fmla="*/ 3308602 h 6819900"/>
              <a:gd name="connsiteX2398" fmla="*/ 9711616 w 9915525"/>
              <a:gd name="connsiteY2398" fmla="*/ 3345511 h 6819900"/>
              <a:gd name="connsiteX2399" fmla="*/ 9702091 w 9915525"/>
              <a:gd name="connsiteY2399" fmla="*/ 3378055 h 6819900"/>
              <a:gd name="connsiteX2400" fmla="*/ 9706853 w 9915525"/>
              <a:gd name="connsiteY2400" fmla="*/ 3425680 h 6819900"/>
              <a:gd name="connsiteX2401" fmla="*/ 9706072 w 9915525"/>
              <a:gd name="connsiteY2401" fmla="*/ 3467524 h 6819900"/>
              <a:gd name="connsiteX2402" fmla="*/ 9689403 w 9915525"/>
              <a:gd name="connsiteY2402" fmla="*/ 3472553 h 6819900"/>
              <a:gd name="connsiteX2403" fmla="*/ 9675895 w 9915525"/>
              <a:gd name="connsiteY2403" fmla="*/ 3466997 h 6819900"/>
              <a:gd name="connsiteX2404" fmla="*/ 9654465 w 9915525"/>
              <a:gd name="connsiteY2404" fmla="*/ 3182792 h 6819900"/>
              <a:gd name="connsiteX2405" fmla="*/ 9644940 w 9915525"/>
              <a:gd name="connsiteY2405" fmla="*/ 3168505 h 6819900"/>
              <a:gd name="connsiteX2406" fmla="*/ 9635415 w 9915525"/>
              <a:gd name="connsiteY2406" fmla="*/ 3155011 h 6819900"/>
              <a:gd name="connsiteX2407" fmla="*/ 9624176 w 9915525"/>
              <a:gd name="connsiteY2407" fmla="*/ 3137771 h 6819900"/>
              <a:gd name="connsiteX2408" fmla="*/ 9653000 w 9915525"/>
              <a:gd name="connsiteY2408" fmla="*/ 3101830 h 6819900"/>
              <a:gd name="connsiteX2409" fmla="*/ 9692565 w 9915525"/>
              <a:gd name="connsiteY2409" fmla="*/ 3087542 h 6819900"/>
              <a:gd name="connsiteX2410" fmla="*/ 9723143 w 9915525"/>
              <a:gd name="connsiteY2410" fmla="*/ 3073255 h 6819900"/>
              <a:gd name="connsiteX2411" fmla="*/ 9735165 w 9915525"/>
              <a:gd name="connsiteY2411" fmla="*/ 3113736 h 6819900"/>
              <a:gd name="connsiteX2412" fmla="*/ 9707456 w 9915525"/>
              <a:gd name="connsiteY2412" fmla="*/ 3168505 h 6819900"/>
              <a:gd name="connsiteX2413" fmla="*/ 9683040 w 9915525"/>
              <a:gd name="connsiteY2413" fmla="*/ 3182792 h 6819900"/>
              <a:gd name="connsiteX2414" fmla="*/ 9662824 w 9915525"/>
              <a:gd name="connsiteY2414" fmla="*/ 3197080 h 6819900"/>
              <a:gd name="connsiteX2415" fmla="*/ 9654465 w 9915525"/>
              <a:gd name="connsiteY2415" fmla="*/ 3182792 h 6819900"/>
              <a:gd name="connsiteX2416" fmla="*/ 224715 w 9915525"/>
              <a:gd name="connsiteY2416" fmla="*/ 3030955 h 6819900"/>
              <a:gd name="connsiteX2417" fmla="*/ 233242 w 9915525"/>
              <a:gd name="connsiteY2417" fmla="*/ 3011959 h 6819900"/>
              <a:gd name="connsiteX2418" fmla="*/ 246284 w 9915525"/>
              <a:gd name="connsiteY2418" fmla="*/ 3038986 h 6819900"/>
              <a:gd name="connsiteX2419" fmla="*/ 224715 w 9915525"/>
              <a:gd name="connsiteY2419" fmla="*/ 3030955 h 6819900"/>
              <a:gd name="connsiteX2420" fmla="*/ 9613190 w 9915525"/>
              <a:gd name="connsiteY2420" fmla="*/ 2971655 h 6819900"/>
              <a:gd name="connsiteX2421" fmla="*/ 9606840 w 9915525"/>
              <a:gd name="connsiteY2421" fmla="*/ 2938998 h 6819900"/>
              <a:gd name="connsiteX2422" fmla="*/ 9592552 w 9915525"/>
              <a:gd name="connsiteY2422" fmla="*/ 2898403 h 6819900"/>
              <a:gd name="connsiteX2423" fmla="*/ 9587790 w 9915525"/>
              <a:gd name="connsiteY2423" fmla="*/ 2806555 h 6819900"/>
              <a:gd name="connsiteX2424" fmla="*/ 9594934 w 9915525"/>
              <a:gd name="connsiteY2424" fmla="*/ 2794649 h 6819900"/>
              <a:gd name="connsiteX2425" fmla="*/ 9678942 w 9915525"/>
              <a:gd name="connsiteY2425" fmla="*/ 2788057 h 6819900"/>
              <a:gd name="connsiteX2426" fmla="*/ 9692565 w 9915525"/>
              <a:gd name="connsiteY2426" fmla="*/ 2859781 h 6819900"/>
              <a:gd name="connsiteX2427" fmla="*/ 9664311 w 9915525"/>
              <a:gd name="connsiteY2427" fmla="*/ 2949102 h 6819900"/>
              <a:gd name="connsiteX2428" fmla="*/ 9613190 w 9915525"/>
              <a:gd name="connsiteY2428" fmla="*/ 2971655 h 6819900"/>
              <a:gd name="connsiteX2429" fmla="*/ 9454440 w 9915525"/>
              <a:gd name="connsiteY2429" fmla="*/ 2454130 h 6819900"/>
              <a:gd name="connsiteX2430" fmla="*/ 9471109 w 9915525"/>
              <a:gd name="connsiteY2430" fmla="*/ 2436893 h 6819900"/>
              <a:gd name="connsiteX2431" fmla="*/ 9487777 w 9915525"/>
              <a:gd name="connsiteY2431" fmla="*/ 2454130 h 6819900"/>
              <a:gd name="connsiteX2432" fmla="*/ 9471109 w 9915525"/>
              <a:gd name="connsiteY2432" fmla="*/ 2471367 h 6819900"/>
              <a:gd name="connsiteX2433" fmla="*/ 9454440 w 9915525"/>
              <a:gd name="connsiteY2433" fmla="*/ 2454130 h 6819900"/>
              <a:gd name="connsiteX2434" fmla="*/ 9433552 w 9915525"/>
              <a:gd name="connsiteY2434" fmla="*/ 2289824 h 6819900"/>
              <a:gd name="connsiteX2435" fmla="*/ 9411891 w 9915525"/>
              <a:gd name="connsiteY2435" fmla="*/ 2225530 h 6819900"/>
              <a:gd name="connsiteX2436" fmla="*/ 9473490 w 9915525"/>
              <a:gd name="connsiteY2436" fmla="*/ 2291264 h 6819900"/>
              <a:gd name="connsiteX2437" fmla="*/ 9433552 w 9915525"/>
              <a:gd name="connsiteY2437" fmla="*/ 2289824 h 6819900"/>
              <a:gd name="connsiteX2438" fmla="*/ 9597315 w 9915525"/>
              <a:gd name="connsiteY2438" fmla="*/ 2258868 h 6819900"/>
              <a:gd name="connsiteX2439" fmla="*/ 9606840 w 9915525"/>
              <a:gd name="connsiteY2439" fmla="*/ 2244580 h 6819900"/>
              <a:gd name="connsiteX2440" fmla="*/ 9616365 w 9915525"/>
              <a:gd name="connsiteY2440" fmla="*/ 2258868 h 6819900"/>
              <a:gd name="connsiteX2441" fmla="*/ 9606840 w 9915525"/>
              <a:gd name="connsiteY2441" fmla="*/ 2273155 h 6819900"/>
              <a:gd name="connsiteX2442" fmla="*/ 9597315 w 9915525"/>
              <a:gd name="connsiteY2442" fmla="*/ 2258868 h 6819900"/>
              <a:gd name="connsiteX2443" fmla="*/ 9374367 w 9915525"/>
              <a:gd name="connsiteY2443" fmla="*/ 2088077 h 6819900"/>
              <a:gd name="connsiteX2444" fmla="*/ 9340626 w 9915525"/>
              <a:gd name="connsiteY2444" fmla="*/ 2054080 h 6819900"/>
              <a:gd name="connsiteX2445" fmla="*/ 9335377 w 9915525"/>
              <a:gd name="connsiteY2445" fmla="*/ 2015980 h 6819900"/>
              <a:gd name="connsiteX2446" fmla="*/ 9349665 w 9915525"/>
              <a:gd name="connsiteY2446" fmla="*/ 1991563 h 6819900"/>
              <a:gd name="connsiteX2447" fmla="*/ 9380694 w 9915525"/>
              <a:gd name="connsiteY2447" fmla="*/ 1979654 h 6819900"/>
              <a:gd name="connsiteX2448" fmla="*/ 9414638 w 9915525"/>
              <a:gd name="connsiteY2448" fmla="*/ 2077798 h 6819900"/>
              <a:gd name="connsiteX2449" fmla="*/ 9374367 w 9915525"/>
              <a:gd name="connsiteY2449" fmla="*/ 2088077 h 6819900"/>
              <a:gd name="connsiteX2450" fmla="*/ 9473490 w 9915525"/>
              <a:gd name="connsiteY2450" fmla="*/ 1839768 h 6819900"/>
              <a:gd name="connsiteX2451" fmla="*/ 9463965 w 9915525"/>
              <a:gd name="connsiteY2451" fmla="*/ 1825480 h 6819900"/>
              <a:gd name="connsiteX2452" fmla="*/ 9454440 w 9915525"/>
              <a:gd name="connsiteY2452" fmla="*/ 1801668 h 6819900"/>
              <a:gd name="connsiteX2453" fmla="*/ 9471830 w 9915525"/>
              <a:gd name="connsiteY2453" fmla="*/ 1777855 h 6819900"/>
              <a:gd name="connsiteX2454" fmla="*/ 9527381 w 9915525"/>
              <a:gd name="connsiteY2454" fmla="*/ 1839283 h 6819900"/>
              <a:gd name="connsiteX2455" fmla="*/ 9473490 w 9915525"/>
              <a:gd name="connsiteY2455" fmla="*/ 1839768 h 6819900"/>
              <a:gd name="connsiteX2456" fmla="*/ 9340140 w 9915525"/>
              <a:gd name="connsiteY2456" fmla="*/ 1797467 h 6819900"/>
              <a:gd name="connsiteX2457" fmla="*/ 9349665 w 9915525"/>
              <a:gd name="connsiteY2457" fmla="*/ 1782618 h 6819900"/>
              <a:gd name="connsiteX2458" fmla="*/ 9359190 w 9915525"/>
              <a:gd name="connsiteY2458" fmla="*/ 1791580 h 6819900"/>
              <a:gd name="connsiteX2459" fmla="*/ 9349665 w 9915525"/>
              <a:gd name="connsiteY2459" fmla="*/ 1806430 h 6819900"/>
              <a:gd name="connsiteX2460" fmla="*/ 9340140 w 9915525"/>
              <a:gd name="connsiteY2460" fmla="*/ 1797467 h 6819900"/>
              <a:gd name="connsiteX2461" fmla="*/ 8762973 w 9915525"/>
              <a:gd name="connsiteY2461" fmla="*/ 1747888 h 6819900"/>
              <a:gd name="connsiteX2462" fmla="*/ 8756734 w 9915525"/>
              <a:gd name="connsiteY2462" fmla="*/ 1723282 h 6819900"/>
              <a:gd name="connsiteX2463" fmla="*/ 8768640 w 9915525"/>
              <a:gd name="connsiteY2463" fmla="*/ 1705624 h 6819900"/>
              <a:gd name="connsiteX2464" fmla="*/ 8782927 w 9915525"/>
              <a:gd name="connsiteY2464" fmla="*/ 1692130 h 6819900"/>
              <a:gd name="connsiteX2465" fmla="*/ 8797215 w 9915525"/>
              <a:gd name="connsiteY2465" fmla="*/ 1682605 h 6819900"/>
              <a:gd name="connsiteX2466" fmla="*/ 8806740 w 9915525"/>
              <a:gd name="connsiteY2466" fmla="*/ 1673080 h 6819900"/>
              <a:gd name="connsiteX2467" fmla="*/ 8804835 w 9915525"/>
              <a:gd name="connsiteY2467" fmla="*/ 1756900 h 6819900"/>
              <a:gd name="connsiteX2468" fmla="*/ 8762973 w 9915525"/>
              <a:gd name="connsiteY2468" fmla="*/ 1747888 h 6819900"/>
              <a:gd name="connsiteX2469" fmla="*/ 9241743 w 9915525"/>
              <a:gd name="connsiteY2469" fmla="*/ 1675461 h 6819900"/>
              <a:gd name="connsiteX2470" fmla="*/ 9239181 w 9915525"/>
              <a:gd name="connsiteY2470" fmla="*/ 1596880 h 6819900"/>
              <a:gd name="connsiteX2471" fmla="*/ 9235321 w 9915525"/>
              <a:gd name="connsiteY2471" fmla="*/ 1492105 h 6819900"/>
              <a:gd name="connsiteX2472" fmla="*/ 9236657 w 9915525"/>
              <a:gd name="connsiteY2472" fmla="*/ 1411619 h 6819900"/>
              <a:gd name="connsiteX2473" fmla="*/ 9244890 w 9915525"/>
              <a:gd name="connsiteY2473" fmla="*/ 1385425 h 6819900"/>
              <a:gd name="connsiteX2474" fmla="*/ 9254415 w 9915525"/>
              <a:gd name="connsiteY2474" fmla="*/ 1368280 h 6819900"/>
              <a:gd name="connsiteX2475" fmla="*/ 9263940 w 9915525"/>
              <a:gd name="connsiteY2475" fmla="*/ 1321674 h 6819900"/>
              <a:gd name="connsiteX2476" fmla="*/ 9279007 w 9915525"/>
              <a:gd name="connsiteY2476" fmla="*/ 1269287 h 6819900"/>
              <a:gd name="connsiteX2477" fmla="*/ 9313314 w 9915525"/>
              <a:gd name="connsiteY2477" fmla="*/ 1289617 h 6819900"/>
              <a:gd name="connsiteX2478" fmla="*/ 9369080 w 9915525"/>
              <a:gd name="connsiteY2478" fmla="*/ 1301122 h 6819900"/>
              <a:gd name="connsiteX2479" fmla="*/ 9416340 w 9915525"/>
              <a:gd name="connsiteY2479" fmla="*/ 1348369 h 6819900"/>
              <a:gd name="connsiteX2480" fmla="*/ 9406041 w 9915525"/>
              <a:gd name="connsiteY2480" fmla="*/ 1411621 h 6819900"/>
              <a:gd name="connsiteX2481" fmla="*/ 9366472 w 9915525"/>
              <a:gd name="connsiteY2481" fmla="*/ 1390752 h 6819900"/>
              <a:gd name="connsiteX2482" fmla="*/ 9343107 w 9915525"/>
              <a:gd name="connsiteY2482" fmla="*/ 1380115 h 6819900"/>
              <a:gd name="connsiteX2483" fmla="*/ 9336742 w 9915525"/>
              <a:gd name="connsiteY2483" fmla="*/ 1408175 h 6819900"/>
              <a:gd name="connsiteX2484" fmla="*/ 9339186 w 9915525"/>
              <a:gd name="connsiteY2484" fmla="*/ 1436821 h 6819900"/>
              <a:gd name="connsiteX2485" fmla="*/ 9393846 w 9915525"/>
              <a:gd name="connsiteY2485" fmla="*/ 1439718 h 6819900"/>
              <a:gd name="connsiteX2486" fmla="*/ 9425865 w 9915525"/>
              <a:gd name="connsiteY2486" fmla="*/ 1433577 h 6819900"/>
              <a:gd name="connsiteX2487" fmla="*/ 9456821 w 9915525"/>
              <a:gd name="connsiteY2487" fmla="*/ 1450564 h 6819900"/>
              <a:gd name="connsiteX2488" fmla="*/ 9490731 w 9915525"/>
              <a:gd name="connsiteY2488" fmla="*/ 1479825 h 6819900"/>
              <a:gd name="connsiteX2489" fmla="*/ 9507399 w 9915525"/>
              <a:gd name="connsiteY2489" fmla="*/ 1511630 h 6819900"/>
              <a:gd name="connsiteX2490" fmla="*/ 9521115 w 9915525"/>
              <a:gd name="connsiteY2490" fmla="*/ 1540216 h 6819900"/>
              <a:gd name="connsiteX2491" fmla="*/ 9534713 w 9915525"/>
              <a:gd name="connsiteY2491" fmla="*/ 1571018 h 6819900"/>
              <a:gd name="connsiteX2492" fmla="*/ 9551312 w 9915525"/>
              <a:gd name="connsiteY2492" fmla="*/ 1654030 h 6819900"/>
              <a:gd name="connsiteX2493" fmla="*/ 9535192 w 9915525"/>
              <a:gd name="connsiteY2493" fmla="*/ 1644165 h 6819900"/>
              <a:gd name="connsiteX2494" fmla="*/ 9494149 w 9915525"/>
              <a:gd name="connsiteY2494" fmla="*/ 1635808 h 6819900"/>
              <a:gd name="connsiteX2495" fmla="*/ 9383191 w 9915525"/>
              <a:gd name="connsiteY2495" fmla="*/ 1629874 h 6819900"/>
              <a:gd name="connsiteX2496" fmla="*/ 9323660 w 9915525"/>
              <a:gd name="connsiteY2496" fmla="*/ 1638910 h 6819900"/>
              <a:gd name="connsiteX2497" fmla="*/ 9340140 w 9915525"/>
              <a:gd name="connsiteY2497" fmla="*/ 1665867 h 6819900"/>
              <a:gd name="connsiteX2498" fmla="*/ 9355957 w 9915525"/>
              <a:gd name="connsiteY2498" fmla="*/ 1693820 h 6819900"/>
              <a:gd name="connsiteX2499" fmla="*/ 9331149 w 9915525"/>
              <a:gd name="connsiteY2499" fmla="*/ 1711333 h 6819900"/>
              <a:gd name="connsiteX2500" fmla="*/ 9282400 w 9915525"/>
              <a:gd name="connsiteY2500" fmla="*/ 1711496 h 6819900"/>
              <a:gd name="connsiteX2501" fmla="*/ 9241743 w 9915525"/>
              <a:gd name="connsiteY2501" fmla="*/ 1675461 h 6819900"/>
              <a:gd name="connsiteX2502" fmla="*/ 9011934 w 9915525"/>
              <a:gd name="connsiteY2502" fmla="*/ 1607063 h 6819900"/>
              <a:gd name="connsiteX2503" fmla="*/ 9035496 w 9915525"/>
              <a:gd name="connsiteY2503" fmla="*/ 1592213 h 6819900"/>
              <a:gd name="connsiteX2504" fmla="*/ 9025815 w 9915525"/>
              <a:gd name="connsiteY2504" fmla="*/ 1615930 h 6819900"/>
              <a:gd name="connsiteX2505" fmla="*/ 9011934 w 9915525"/>
              <a:gd name="connsiteY2505" fmla="*/ 1607063 h 6819900"/>
              <a:gd name="connsiteX2506" fmla="*/ 9076962 w 9915525"/>
              <a:gd name="connsiteY2506" fmla="*/ 1403999 h 6819900"/>
              <a:gd name="connsiteX2507" fmla="*/ 9082835 w 9915525"/>
              <a:gd name="connsiteY2507" fmla="*/ 1365899 h 6819900"/>
              <a:gd name="connsiteX2508" fmla="*/ 9117083 w 9915525"/>
              <a:gd name="connsiteY2508" fmla="*/ 1372761 h 6819900"/>
              <a:gd name="connsiteX2509" fmla="*/ 9108420 w 9915525"/>
              <a:gd name="connsiteY2509" fmla="*/ 1410861 h 6819900"/>
              <a:gd name="connsiteX2510" fmla="*/ 9076962 w 9915525"/>
              <a:gd name="connsiteY2510" fmla="*/ 1403999 h 6819900"/>
              <a:gd name="connsiteX2511" fmla="*/ 9161456 w 9915525"/>
              <a:gd name="connsiteY2511" fmla="*/ 1211327 h 6819900"/>
              <a:gd name="connsiteX2512" fmla="*/ 9148279 w 9915525"/>
              <a:gd name="connsiteY2512" fmla="*/ 1182111 h 6819900"/>
              <a:gd name="connsiteX2513" fmla="*/ 9130590 w 9915525"/>
              <a:gd name="connsiteY2513" fmla="*/ 1158088 h 6819900"/>
              <a:gd name="connsiteX2514" fmla="*/ 9184658 w 9915525"/>
              <a:gd name="connsiteY2514" fmla="*/ 1200579 h 6819900"/>
              <a:gd name="connsiteX2515" fmla="*/ 9173588 w 9915525"/>
              <a:gd name="connsiteY2515" fmla="*/ 1234930 h 6819900"/>
              <a:gd name="connsiteX2516" fmla="*/ 9161456 w 9915525"/>
              <a:gd name="connsiteY2516" fmla="*/ 1211327 h 6819900"/>
              <a:gd name="connsiteX2517" fmla="*/ 8798934 w 9915525"/>
              <a:gd name="connsiteY2517" fmla="*/ 1165874 h 6819900"/>
              <a:gd name="connsiteX2518" fmla="*/ 8816265 w 9915525"/>
              <a:gd name="connsiteY2518" fmla="*/ 1144443 h 6819900"/>
              <a:gd name="connsiteX2519" fmla="*/ 8833596 w 9915525"/>
              <a:gd name="connsiteY2519" fmla="*/ 1165874 h 6819900"/>
              <a:gd name="connsiteX2520" fmla="*/ 8816265 w 9915525"/>
              <a:gd name="connsiteY2520" fmla="*/ 1187305 h 6819900"/>
              <a:gd name="connsiteX2521" fmla="*/ 8798934 w 9915525"/>
              <a:gd name="connsiteY2521" fmla="*/ 1165874 h 6819900"/>
              <a:gd name="connsiteX2522" fmla="*/ 9299266 w 9915525"/>
              <a:gd name="connsiteY2522" fmla="*/ 1169973 h 6819900"/>
              <a:gd name="connsiteX2523" fmla="*/ 9277789 w 9915525"/>
              <a:gd name="connsiteY2523" fmla="*/ 1142151 h 6819900"/>
              <a:gd name="connsiteX2524" fmla="*/ 9273166 w 9915525"/>
              <a:gd name="connsiteY2524" fmla="*/ 1130155 h 6819900"/>
              <a:gd name="connsiteX2525" fmla="*/ 9263940 w 9915525"/>
              <a:gd name="connsiteY2525" fmla="*/ 1106044 h 6819900"/>
              <a:gd name="connsiteX2526" fmla="*/ 9247271 w 9915525"/>
              <a:gd name="connsiteY2526" fmla="*/ 1076049 h 6819900"/>
              <a:gd name="connsiteX2527" fmla="*/ 9187740 w 9915525"/>
              <a:gd name="connsiteY2527" fmla="*/ 1014195 h 6819900"/>
              <a:gd name="connsiteX2528" fmla="*/ 9196232 w 9915525"/>
              <a:gd name="connsiteY2528" fmla="*/ 996805 h 6819900"/>
              <a:gd name="connsiteX2529" fmla="*/ 9210701 w 9915525"/>
              <a:gd name="connsiteY2529" fmla="*/ 972993 h 6819900"/>
              <a:gd name="connsiteX2530" fmla="*/ 9228658 w 9915525"/>
              <a:gd name="connsiteY2530" fmla="*/ 949180 h 6819900"/>
              <a:gd name="connsiteX2531" fmla="*/ 9368715 w 9915525"/>
              <a:gd name="connsiteY2531" fmla="*/ 1088894 h 6819900"/>
              <a:gd name="connsiteX2532" fmla="*/ 9354427 w 9915525"/>
              <a:gd name="connsiteY2532" fmla="*/ 1105025 h 6819900"/>
              <a:gd name="connsiteX2533" fmla="*/ 9340140 w 9915525"/>
              <a:gd name="connsiteY2533" fmla="*/ 1143581 h 6819900"/>
              <a:gd name="connsiteX2534" fmla="*/ 9299266 w 9915525"/>
              <a:gd name="connsiteY2534" fmla="*/ 1169973 h 6819900"/>
              <a:gd name="connsiteX2535" fmla="*/ 8797215 w 9915525"/>
              <a:gd name="connsiteY2535" fmla="*/ 1096818 h 6819900"/>
              <a:gd name="connsiteX2536" fmla="*/ 8806740 w 9915525"/>
              <a:gd name="connsiteY2536" fmla="*/ 1082530 h 6819900"/>
              <a:gd name="connsiteX2537" fmla="*/ 8805347 w 9915525"/>
              <a:gd name="connsiteY2537" fmla="*/ 1017163 h 6819900"/>
              <a:gd name="connsiteX2538" fmla="*/ 8815816 w 9915525"/>
              <a:gd name="connsiteY2538" fmla="*/ 953665 h 6819900"/>
              <a:gd name="connsiteX2539" fmla="*/ 8844272 w 9915525"/>
              <a:gd name="connsiteY2539" fmla="*/ 930928 h 6819900"/>
              <a:gd name="connsiteX2540" fmla="*/ 8898114 w 9915525"/>
              <a:gd name="connsiteY2540" fmla="*/ 891737 h 6819900"/>
              <a:gd name="connsiteX2541" fmla="*/ 8953336 w 9915525"/>
              <a:gd name="connsiteY2541" fmla="*/ 900577 h 6819900"/>
              <a:gd name="connsiteX2542" fmla="*/ 8999456 w 9915525"/>
              <a:gd name="connsiteY2542" fmla="*/ 920605 h 6819900"/>
              <a:gd name="connsiteX2543" fmla="*/ 9054390 w 9915525"/>
              <a:gd name="connsiteY2543" fmla="*/ 955524 h 6819900"/>
              <a:gd name="connsiteX2544" fmla="*/ 9044699 w 9915525"/>
              <a:gd name="connsiteY2544" fmla="*/ 972890 h 6819900"/>
              <a:gd name="connsiteX2545" fmla="*/ 8982370 w 9915525"/>
              <a:gd name="connsiteY2545" fmla="*/ 973478 h 6819900"/>
              <a:gd name="connsiteX2546" fmla="*/ 8866832 w 9915525"/>
              <a:gd name="connsiteY2546" fmla="*/ 1065439 h 6819900"/>
              <a:gd name="connsiteX2547" fmla="*/ 8797215 w 9915525"/>
              <a:gd name="connsiteY2547" fmla="*/ 1096818 h 6819900"/>
              <a:gd name="connsiteX2548" fmla="*/ 8282865 w 9915525"/>
              <a:gd name="connsiteY2548" fmla="*/ 1039538 h 6819900"/>
              <a:gd name="connsiteX2549" fmla="*/ 8274035 w 9915525"/>
              <a:gd name="connsiteY2549" fmla="*/ 1008582 h 6819900"/>
              <a:gd name="connsiteX2550" fmla="*/ 8259992 w 9915525"/>
              <a:gd name="connsiteY2550" fmla="*/ 975231 h 6819900"/>
              <a:gd name="connsiteX2551" fmla="*/ 8232183 w 9915525"/>
              <a:gd name="connsiteY2551" fmla="*/ 949828 h 6819900"/>
              <a:gd name="connsiteX2552" fmla="*/ 8192430 w 9915525"/>
              <a:gd name="connsiteY2552" fmla="*/ 904727 h 6819900"/>
              <a:gd name="connsiteX2553" fmla="*/ 8165769 w 9915525"/>
              <a:gd name="connsiteY2553" fmla="*/ 862035 h 6819900"/>
              <a:gd name="connsiteX2554" fmla="*/ 8182426 w 9915525"/>
              <a:gd name="connsiteY2554" fmla="*/ 825355 h 6819900"/>
              <a:gd name="connsiteX2555" fmla="*/ 8263557 w 9915525"/>
              <a:gd name="connsiteY2555" fmla="*/ 908699 h 6819900"/>
              <a:gd name="connsiteX2556" fmla="*/ 8272909 w 9915525"/>
              <a:gd name="connsiteY2556" fmla="*/ 920605 h 6819900"/>
              <a:gd name="connsiteX2557" fmla="*/ 8294319 w 9915525"/>
              <a:gd name="connsiteY2557" fmla="*/ 999186 h 6819900"/>
              <a:gd name="connsiteX2558" fmla="*/ 8301915 w 9915525"/>
              <a:gd name="connsiteY2558" fmla="*/ 1006330 h 6819900"/>
              <a:gd name="connsiteX2559" fmla="*/ 8311440 w 9915525"/>
              <a:gd name="connsiteY2559" fmla="*/ 1030143 h 6819900"/>
              <a:gd name="connsiteX2560" fmla="*/ 8297153 w 9915525"/>
              <a:gd name="connsiteY2560" fmla="*/ 1053955 h 6819900"/>
              <a:gd name="connsiteX2561" fmla="*/ 8282865 w 9915525"/>
              <a:gd name="connsiteY2561" fmla="*/ 1039538 h 6819900"/>
              <a:gd name="connsiteX2562" fmla="*/ 3351098 w 9915525"/>
              <a:gd name="connsiteY2562" fmla="*/ 995019 h 6819900"/>
              <a:gd name="connsiteX2563" fmla="*/ 3377490 w 9915525"/>
              <a:gd name="connsiteY2563" fmla="*/ 991249 h 6819900"/>
              <a:gd name="connsiteX2564" fmla="*/ 3362409 w 9915525"/>
              <a:gd name="connsiteY2564" fmla="*/ 1006330 h 6819900"/>
              <a:gd name="connsiteX2565" fmla="*/ 3351098 w 9915525"/>
              <a:gd name="connsiteY2565" fmla="*/ 995019 h 6819900"/>
              <a:gd name="connsiteX2566" fmla="*/ 4583990 w 9915525"/>
              <a:gd name="connsiteY2566" fmla="*/ 961880 h 6819900"/>
              <a:gd name="connsiteX2567" fmla="*/ 4577640 w 9915525"/>
              <a:gd name="connsiteY2567" fmla="*/ 937426 h 6819900"/>
              <a:gd name="connsiteX2568" fmla="*/ 4599072 w 9915525"/>
              <a:gd name="connsiteY2568" fmla="*/ 925796 h 6819900"/>
              <a:gd name="connsiteX2569" fmla="*/ 4630541 w 9915525"/>
              <a:gd name="connsiteY2569" fmla="*/ 957875 h 6819900"/>
              <a:gd name="connsiteX2570" fmla="*/ 4583990 w 9915525"/>
              <a:gd name="connsiteY2570" fmla="*/ 961880 h 6819900"/>
              <a:gd name="connsiteX2571" fmla="*/ 8730540 w 9915525"/>
              <a:gd name="connsiteY2571" fmla="*/ 934893 h 6819900"/>
              <a:gd name="connsiteX2572" fmla="*/ 8740779 w 9915525"/>
              <a:gd name="connsiteY2572" fmla="*/ 922431 h 6819900"/>
              <a:gd name="connsiteX2573" fmla="*/ 8751019 w 9915525"/>
              <a:gd name="connsiteY2573" fmla="*/ 934893 h 6819900"/>
              <a:gd name="connsiteX2574" fmla="*/ 8740779 w 9915525"/>
              <a:gd name="connsiteY2574" fmla="*/ 947354 h 6819900"/>
              <a:gd name="connsiteX2575" fmla="*/ 8730540 w 9915525"/>
              <a:gd name="connsiteY2575" fmla="*/ 934893 h 6819900"/>
              <a:gd name="connsiteX2576" fmla="*/ 8275721 w 9915525"/>
              <a:gd name="connsiteY2576" fmla="*/ 744432 h 6819900"/>
              <a:gd name="connsiteX2577" fmla="*/ 8263815 w 9915525"/>
              <a:gd name="connsiteY2577" fmla="*/ 722148 h 6819900"/>
              <a:gd name="connsiteX2578" fmla="*/ 8250094 w 9915525"/>
              <a:gd name="connsiteY2578" fmla="*/ 702000 h 6819900"/>
              <a:gd name="connsiteX2579" fmla="*/ 8259737 w 9915525"/>
              <a:gd name="connsiteY2579" fmla="*/ 663430 h 6819900"/>
              <a:gd name="connsiteX2580" fmla="*/ 8284025 w 9915525"/>
              <a:gd name="connsiteY2580" fmla="*/ 684861 h 6819900"/>
              <a:gd name="connsiteX2581" fmla="*/ 8313810 w 9915525"/>
              <a:gd name="connsiteY2581" fmla="*/ 722456 h 6819900"/>
              <a:gd name="connsiteX2582" fmla="*/ 8326040 w 9915525"/>
              <a:gd name="connsiteY2582" fmla="*/ 748649 h 6819900"/>
              <a:gd name="connsiteX2583" fmla="*/ 8275721 w 9915525"/>
              <a:gd name="connsiteY2583" fmla="*/ 744432 h 6819900"/>
              <a:gd name="connsiteX2584" fmla="*/ 5255598 w 9915525"/>
              <a:gd name="connsiteY2584" fmla="*/ 618976 h 6819900"/>
              <a:gd name="connsiteX2585" fmla="*/ 5282490 w 9915525"/>
              <a:gd name="connsiteY2585" fmla="*/ 615011 h 6819900"/>
              <a:gd name="connsiteX2586" fmla="*/ 5267504 w 9915525"/>
              <a:gd name="connsiteY2586" fmla="*/ 634855 h 6819900"/>
              <a:gd name="connsiteX2587" fmla="*/ 5255598 w 9915525"/>
              <a:gd name="connsiteY2587" fmla="*/ 618976 h 6819900"/>
              <a:gd name="connsiteX2588" fmla="*/ 8145858 w 9915525"/>
              <a:gd name="connsiteY2588" fmla="*/ 503886 h 6819900"/>
              <a:gd name="connsiteX2589" fmla="*/ 8134428 w 9915525"/>
              <a:gd name="connsiteY2589" fmla="*/ 475311 h 6819900"/>
              <a:gd name="connsiteX2590" fmla="*/ 8143959 w 9915525"/>
              <a:gd name="connsiteY2590" fmla="*/ 463405 h 6819900"/>
              <a:gd name="connsiteX2591" fmla="*/ 8159040 w 9915525"/>
              <a:gd name="connsiteY2591" fmla="*/ 476899 h 6819900"/>
              <a:gd name="connsiteX2592" fmla="*/ 8170252 w 9915525"/>
              <a:gd name="connsiteY2592" fmla="*/ 494130 h 6819900"/>
              <a:gd name="connsiteX2593" fmla="*/ 8174452 w 9915525"/>
              <a:gd name="connsiteY2593" fmla="*/ 509211 h 6819900"/>
              <a:gd name="connsiteX2594" fmla="*/ 8145858 w 9915525"/>
              <a:gd name="connsiteY2594" fmla="*/ 503886 h 6819900"/>
              <a:gd name="connsiteX2595" fmla="*/ 5387265 w 9915525"/>
              <a:gd name="connsiteY2595" fmla="*/ 377587 h 6819900"/>
              <a:gd name="connsiteX2596" fmla="*/ 5368215 w 9915525"/>
              <a:gd name="connsiteY2596" fmla="*/ 342132 h 6819900"/>
              <a:gd name="connsiteX2597" fmla="*/ 5349165 w 9915525"/>
              <a:gd name="connsiteY2597" fmla="*/ 308888 h 6819900"/>
              <a:gd name="connsiteX2598" fmla="*/ 5383182 w 9915525"/>
              <a:gd name="connsiteY2598" fmla="*/ 302579 h 6819900"/>
              <a:gd name="connsiteX2599" fmla="*/ 5430514 w 9915525"/>
              <a:gd name="connsiteY2599" fmla="*/ 308608 h 6819900"/>
              <a:gd name="connsiteX2600" fmla="*/ 5491953 w 9915525"/>
              <a:gd name="connsiteY2600" fmla="*/ 331975 h 6819900"/>
              <a:gd name="connsiteX2601" fmla="*/ 5507395 w 9915525"/>
              <a:gd name="connsiteY2601" fmla="*/ 373571 h 6819900"/>
              <a:gd name="connsiteX2602" fmla="*/ 5477630 w 9915525"/>
              <a:gd name="connsiteY2602" fmla="*/ 365829 h 6819900"/>
              <a:gd name="connsiteX2603" fmla="*/ 5428842 w 9915525"/>
              <a:gd name="connsiteY2603" fmla="*/ 367438 h 6819900"/>
              <a:gd name="connsiteX2604" fmla="*/ 5387265 w 9915525"/>
              <a:gd name="connsiteY2604" fmla="*/ 377587 h 6819900"/>
              <a:gd name="connsiteX2605" fmla="*/ 5227523 w 9915525"/>
              <a:gd name="connsiteY2605" fmla="*/ 356844 h 6819900"/>
              <a:gd name="connsiteX2606" fmla="*/ 5253915 w 9915525"/>
              <a:gd name="connsiteY2606" fmla="*/ 353074 h 6819900"/>
              <a:gd name="connsiteX2607" fmla="*/ 5238834 w 9915525"/>
              <a:gd name="connsiteY2607" fmla="*/ 368155 h 6819900"/>
              <a:gd name="connsiteX2608" fmla="*/ 5227523 w 9915525"/>
              <a:gd name="connsiteY2608" fmla="*/ 356844 h 6819900"/>
              <a:gd name="connsiteX2609" fmla="*/ 7968540 w 9915525"/>
              <a:gd name="connsiteY2609" fmla="*/ 349105 h 6819900"/>
              <a:gd name="connsiteX2610" fmla="*/ 7982828 w 9915525"/>
              <a:gd name="connsiteY2610" fmla="*/ 330055 h 6819900"/>
              <a:gd name="connsiteX2611" fmla="*/ 7997115 w 9915525"/>
              <a:gd name="connsiteY2611" fmla="*/ 349105 h 6819900"/>
              <a:gd name="connsiteX2612" fmla="*/ 7982828 w 9915525"/>
              <a:gd name="connsiteY2612" fmla="*/ 368155 h 6819900"/>
              <a:gd name="connsiteX2613" fmla="*/ 7968540 w 9915525"/>
              <a:gd name="connsiteY2613" fmla="*/ 349105 h 6819900"/>
              <a:gd name="connsiteX2614" fmla="*/ 5738562 w 9915525"/>
              <a:gd name="connsiteY2614" fmla="*/ 351486 h 6819900"/>
              <a:gd name="connsiteX2615" fmla="*/ 5738562 w 9915525"/>
              <a:gd name="connsiteY2615" fmla="*/ 337199 h 6819900"/>
              <a:gd name="connsiteX2616" fmla="*/ 5730165 w 9915525"/>
              <a:gd name="connsiteY2616" fmla="*/ 330055 h 6819900"/>
              <a:gd name="connsiteX2617" fmla="*/ 5739419 w 9915525"/>
              <a:gd name="connsiteY2617" fmla="*/ 274957 h 6819900"/>
              <a:gd name="connsiteX2618" fmla="*/ 5806365 w 9915525"/>
              <a:gd name="connsiteY2618" fmla="*/ 288225 h 6819900"/>
              <a:gd name="connsiteX2619" fmla="*/ 5797022 w 9915525"/>
              <a:gd name="connsiteY2619" fmla="*/ 311005 h 6819900"/>
              <a:gd name="connsiteX2620" fmla="*/ 5781701 w 9915525"/>
              <a:gd name="connsiteY2620" fmla="*/ 334817 h 6819900"/>
              <a:gd name="connsiteX2621" fmla="*/ 5738562 w 9915525"/>
              <a:gd name="connsiteY2621" fmla="*/ 351486 h 6819900"/>
              <a:gd name="connsiteX2622" fmla="*/ 7028698 w 9915525"/>
              <a:gd name="connsiteY2622" fmla="*/ 332746 h 6819900"/>
              <a:gd name="connsiteX2623" fmla="*/ 6953351 w 9915525"/>
              <a:gd name="connsiteY2623" fmla="*/ 251780 h 6819900"/>
              <a:gd name="connsiteX2624" fmla="*/ 6965037 w 9915525"/>
              <a:gd name="connsiteY2624" fmla="*/ 194641 h 6819900"/>
              <a:gd name="connsiteX2625" fmla="*/ 7016040 w 9915525"/>
              <a:gd name="connsiteY2625" fmla="*/ 182045 h 6819900"/>
              <a:gd name="connsiteX2626" fmla="*/ 7030328 w 9915525"/>
              <a:gd name="connsiteY2626" fmla="*/ 225280 h 6819900"/>
              <a:gd name="connsiteX2627" fmla="*/ 7044615 w 9915525"/>
              <a:gd name="connsiteY2627" fmla="*/ 260464 h 6819900"/>
              <a:gd name="connsiteX2628" fmla="*/ 7058903 w 9915525"/>
              <a:gd name="connsiteY2628" fmla="*/ 298078 h 6819900"/>
              <a:gd name="connsiteX2629" fmla="*/ 7066046 w 9915525"/>
              <a:gd name="connsiteY2629" fmla="*/ 338056 h 6819900"/>
              <a:gd name="connsiteX2630" fmla="*/ 7028698 w 9915525"/>
              <a:gd name="connsiteY2630" fmla="*/ 332746 h 6819900"/>
              <a:gd name="connsiteX2631" fmla="*/ 5573003 w 9915525"/>
              <a:gd name="connsiteY2631" fmla="*/ 301480 h 6819900"/>
              <a:gd name="connsiteX2632" fmla="*/ 5548628 w 9915525"/>
              <a:gd name="connsiteY2632" fmla="*/ 291955 h 6819900"/>
              <a:gd name="connsiteX2633" fmla="*/ 5530140 w 9915525"/>
              <a:gd name="connsiteY2633" fmla="*/ 279739 h 6819900"/>
              <a:gd name="connsiteX2634" fmla="*/ 5632241 w 9915525"/>
              <a:gd name="connsiteY2634" fmla="*/ 274638 h 6819900"/>
              <a:gd name="connsiteX2635" fmla="*/ 5615289 w 9915525"/>
              <a:gd name="connsiteY2635" fmla="*/ 298313 h 6819900"/>
              <a:gd name="connsiteX2636" fmla="*/ 5573003 w 9915525"/>
              <a:gd name="connsiteY2636" fmla="*/ 301480 h 6819900"/>
              <a:gd name="connsiteX2637" fmla="*/ 5468228 w 9915525"/>
              <a:gd name="connsiteY2637" fmla="*/ 282430 h 6819900"/>
              <a:gd name="connsiteX2638" fmla="*/ 5477190 w 9915525"/>
              <a:gd name="connsiteY2638" fmla="*/ 272905 h 6819900"/>
              <a:gd name="connsiteX2639" fmla="*/ 5492040 w 9915525"/>
              <a:gd name="connsiteY2639" fmla="*/ 282430 h 6819900"/>
              <a:gd name="connsiteX2640" fmla="*/ 5483077 w 9915525"/>
              <a:gd name="connsiteY2640" fmla="*/ 291955 h 6819900"/>
              <a:gd name="connsiteX2641" fmla="*/ 5468228 w 9915525"/>
              <a:gd name="connsiteY2641" fmla="*/ 282430 h 6819900"/>
              <a:gd name="connsiteX2642" fmla="*/ 7168440 w 9915525"/>
              <a:gd name="connsiteY2642" fmla="*/ 268936 h 6819900"/>
              <a:gd name="connsiteX2643" fmla="*/ 7183522 w 9915525"/>
              <a:gd name="connsiteY2643" fmla="*/ 253855 h 6819900"/>
              <a:gd name="connsiteX2644" fmla="*/ 7179751 w 9915525"/>
              <a:gd name="connsiteY2644" fmla="*/ 280247 h 6819900"/>
              <a:gd name="connsiteX2645" fmla="*/ 7168440 w 9915525"/>
              <a:gd name="connsiteY2645" fmla="*/ 268936 h 6819900"/>
              <a:gd name="connsiteX2646" fmla="*/ 7818323 w 9915525"/>
              <a:gd name="connsiteY2646" fmla="*/ 252069 h 6819900"/>
              <a:gd name="connsiteX2647" fmla="*/ 7844715 w 9915525"/>
              <a:gd name="connsiteY2647" fmla="*/ 248299 h 6819900"/>
              <a:gd name="connsiteX2648" fmla="*/ 7829634 w 9915525"/>
              <a:gd name="connsiteY2648" fmla="*/ 263380 h 6819900"/>
              <a:gd name="connsiteX2649" fmla="*/ 7818323 w 9915525"/>
              <a:gd name="connsiteY2649" fmla="*/ 252069 h 6819900"/>
              <a:gd name="connsiteX2650" fmla="*/ 5314264 w 9915525"/>
              <a:gd name="connsiteY2650" fmla="*/ 219877 h 6819900"/>
              <a:gd name="connsiteX2651" fmla="*/ 5338810 w 9915525"/>
              <a:gd name="connsiteY2651" fmla="*/ 191430 h 6819900"/>
              <a:gd name="connsiteX2652" fmla="*/ 5334579 w 9915525"/>
              <a:gd name="connsiteY2652" fmla="*/ 234805 h 6819900"/>
              <a:gd name="connsiteX2653" fmla="*/ 5314264 w 9915525"/>
              <a:gd name="connsiteY2653" fmla="*/ 219877 h 6819900"/>
              <a:gd name="connsiteX2654" fmla="*/ 7485087 w 9915525"/>
              <a:gd name="connsiteY2654" fmla="*/ 189844 h 6819900"/>
              <a:gd name="connsiteX2655" fmla="*/ 7478505 w 9915525"/>
              <a:gd name="connsiteY2655" fmla="*/ 176841 h 6819900"/>
              <a:gd name="connsiteX2656" fmla="*/ 7473802 w 9915525"/>
              <a:gd name="connsiteY2656" fmla="*/ 168130 h 6819900"/>
              <a:gd name="connsiteX2657" fmla="*/ 7463715 w 9915525"/>
              <a:gd name="connsiteY2657" fmla="*/ 149080 h 6819900"/>
              <a:gd name="connsiteX2658" fmla="*/ 7454190 w 9915525"/>
              <a:gd name="connsiteY2658" fmla="*/ 130030 h 6819900"/>
              <a:gd name="connsiteX2659" fmla="*/ 7444665 w 9915525"/>
              <a:gd name="connsiteY2659" fmla="*/ 115742 h 6819900"/>
              <a:gd name="connsiteX2660" fmla="*/ 7458953 w 9915525"/>
              <a:gd name="connsiteY2660" fmla="*/ 101455 h 6819900"/>
              <a:gd name="connsiteX2661" fmla="*/ 7473240 w 9915525"/>
              <a:gd name="connsiteY2661" fmla="*/ 115742 h 6819900"/>
              <a:gd name="connsiteX2662" fmla="*/ 7480677 w 9915525"/>
              <a:gd name="connsiteY2662" fmla="*/ 130030 h 6819900"/>
              <a:gd name="connsiteX2663" fmla="*/ 7503353 w 9915525"/>
              <a:gd name="connsiteY2663" fmla="*/ 190616 h 6819900"/>
              <a:gd name="connsiteX2664" fmla="*/ 7485087 w 9915525"/>
              <a:gd name="connsiteY2664" fmla="*/ 189844 h 6819900"/>
              <a:gd name="connsiteX2665" fmla="*/ 6841745 w 9915525"/>
              <a:gd name="connsiteY2665" fmla="*/ 171634 h 6819900"/>
              <a:gd name="connsiteX2666" fmla="*/ 6844772 w 9915525"/>
              <a:gd name="connsiteY2666" fmla="*/ 130030 h 6819900"/>
              <a:gd name="connsiteX2667" fmla="*/ 6848524 w 9915525"/>
              <a:gd name="connsiteY2667" fmla="*/ 106306 h 6819900"/>
              <a:gd name="connsiteX2668" fmla="*/ 6860249 w 9915525"/>
              <a:gd name="connsiteY2668" fmla="*/ 77036 h 6819900"/>
              <a:gd name="connsiteX2669" fmla="*/ 6894467 w 9915525"/>
              <a:gd name="connsiteY2669" fmla="*/ 62660 h 6819900"/>
              <a:gd name="connsiteX2670" fmla="*/ 6925423 w 9915525"/>
              <a:gd name="connsiteY2670" fmla="*/ 53830 h 6819900"/>
              <a:gd name="connsiteX2671" fmla="*/ 6939840 w 9915525"/>
              <a:gd name="connsiteY2671" fmla="*/ 34780 h 6819900"/>
              <a:gd name="connsiteX2672" fmla="*/ 6970796 w 9915525"/>
              <a:gd name="connsiteY2672" fmla="*/ 15625 h 6819900"/>
              <a:gd name="connsiteX2673" fmla="*/ 7035910 w 9915525"/>
              <a:gd name="connsiteY2673" fmla="*/ 9870 h 6819900"/>
              <a:gd name="connsiteX2674" fmla="*/ 7095441 w 9915525"/>
              <a:gd name="connsiteY2674" fmla="*/ 27736 h 6819900"/>
              <a:gd name="connsiteX2675" fmla="*/ 7120815 w 9915525"/>
              <a:gd name="connsiteY2675" fmla="*/ 57624 h 6819900"/>
              <a:gd name="connsiteX2676" fmla="*/ 7093359 w 9915525"/>
              <a:gd name="connsiteY2676" fmla="*/ 90837 h 6819900"/>
              <a:gd name="connsiteX2677" fmla="*/ 6993296 w 9915525"/>
              <a:gd name="connsiteY2677" fmla="*/ 115846 h 6819900"/>
              <a:gd name="connsiteX2678" fmla="*/ 6886345 w 9915525"/>
              <a:gd name="connsiteY2678" fmla="*/ 104151 h 6819900"/>
              <a:gd name="connsiteX2679" fmla="*/ 6878098 w 9915525"/>
              <a:gd name="connsiteY2679" fmla="*/ 141415 h 6819900"/>
              <a:gd name="connsiteX2680" fmla="*/ 6841745 w 9915525"/>
              <a:gd name="connsiteY2680" fmla="*/ 171634 h 6819900"/>
              <a:gd name="connsiteX2681" fmla="*/ 7287503 w 9915525"/>
              <a:gd name="connsiteY2681" fmla="*/ 158605 h 6819900"/>
              <a:gd name="connsiteX2682" fmla="*/ 7259532 w 9915525"/>
              <a:gd name="connsiteY2682" fmla="*/ 149080 h 6819900"/>
              <a:gd name="connsiteX2683" fmla="*/ 7225590 w 9915525"/>
              <a:gd name="connsiteY2683" fmla="*/ 134792 h 6819900"/>
              <a:gd name="connsiteX2684" fmla="*/ 7195849 w 9915525"/>
              <a:gd name="connsiteY2684" fmla="*/ 120505 h 6819900"/>
              <a:gd name="connsiteX2685" fmla="*/ 7177965 w 9915525"/>
              <a:gd name="connsiteY2685" fmla="*/ 113239 h 6819900"/>
              <a:gd name="connsiteX2686" fmla="*/ 7156534 w 9915525"/>
              <a:gd name="connsiteY2686" fmla="*/ 96570 h 6819900"/>
              <a:gd name="connsiteX2687" fmla="*/ 7187490 w 9915525"/>
              <a:gd name="connsiteY2687" fmla="*/ 48764 h 6819900"/>
              <a:gd name="connsiteX2688" fmla="*/ 7276760 w 9915525"/>
              <a:gd name="connsiteY2688" fmla="*/ 22571 h 6819900"/>
              <a:gd name="connsiteX2689" fmla="*/ 7336117 w 9915525"/>
              <a:gd name="connsiteY2689" fmla="*/ 75768 h 6819900"/>
              <a:gd name="connsiteX2690" fmla="*/ 7326761 w 9915525"/>
              <a:gd name="connsiteY2690" fmla="*/ 156731 h 6819900"/>
              <a:gd name="connsiteX2691" fmla="*/ 7287503 w 9915525"/>
              <a:gd name="connsiteY2691" fmla="*/ 158605 h 6819900"/>
              <a:gd name="connsiteX2692" fmla="*/ 6812027 w 9915525"/>
              <a:gd name="connsiteY2692" fmla="*/ 85749 h 6819900"/>
              <a:gd name="connsiteX2693" fmla="*/ 6824645 w 9915525"/>
              <a:gd name="connsiteY2693" fmla="*/ 76564 h 6819900"/>
              <a:gd name="connsiteX2694" fmla="*/ 6827001 w 9915525"/>
              <a:gd name="connsiteY2694" fmla="*/ 95790 h 6819900"/>
              <a:gd name="connsiteX2695" fmla="*/ 6812027 w 9915525"/>
              <a:gd name="connsiteY2695" fmla="*/ 85749 h 681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</a:cxnLst>
            <a:rect l="l" t="t" r="r" b="b"/>
            <a:pathLst>
              <a:path w="9915525" h="6819900">
                <a:moveTo>
                  <a:pt x="2739315" y="6807055"/>
                </a:moveTo>
                <a:cubicBezTo>
                  <a:pt x="2739315" y="6801816"/>
                  <a:pt x="2745744" y="6797530"/>
                  <a:pt x="2753603" y="6797530"/>
                </a:cubicBezTo>
                <a:cubicBezTo>
                  <a:pt x="2761461" y="6797530"/>
                  <a:pt x="2767890" y="6801816"/>
                  <a:pt x="2767890" y="6807055"/>
                </a:cubicBezTo>
                <a:cubicBezTo>
                  <a:pt x="2767890" y="6812294"/>
                  <a:pt x="2761461" y="6816580"/>
                  <a:pt x="2753603" y="6816580"/>
                </a:cubicBezTo>
                <a:cubicBezTo>
                  <a:pt x="2745744" y="6816580"/>
                  <a:pt x="2739315" y="6812294"/>
                  <a:pt x="2739315" y="6807055"/>
                </a:cubicBezTo>
                <a:close/>
                <a:moveTo>
                  <a:pt x="2574310" y="6666561"/>
                </a:moveTo>
                <a:cubicBezTo>
                  <a:pt x="2571997" y="6662633"/>
                  <a:pt x="2567118" y="6645488"/>
                  <a:pt x="2563466" y="6628461"/>
                </a:cubicBezTo>
                <a:cubicBezTo>
                  <a:pt x="2559814" y="6611436"/>
                  <a:pt x="2553856" y="6597505"/>
                  <a:pt x="2550224" y="6597505"/>
                </a:cubicBezTo>
                <a:cubicBezTo>
                  <a:pt x="2546593" y="6597505"/>
                  <a:pt x="2535610" y="6582626"/>
                  <a:pt x="2525816" y="6564441"/>
                </a:cubicBezTo>
                <a:cubicBezTo>
                  <a:pt x="2516023" y="6546256"/>
                  <a:pt x="2504332" y="6533650"/>
                  <a:pt x="2499838" y="6536429"/>
                </a:cubicBezTo>
                <a:cubicBezTo>
                  <a:pt x="2495343" y="6539206"/>
                  <a:pt x="2491665" y="6537200"/>
                  <a:pt x="2491665" y="6531970"/>
                </a:cubicBezTo>
                <a:cubicBezTo>
                  <a:pt x="2491665" y="6526740"/>
                  <a:pt x="2473449" y="6523272"/>
                  <a:pt x="2451184" y="6524264"/>
                </a:cubicBezTo>
                <a:cubicBezTo>
                  <a:pt x="2420749" y="6525620"/>
                  <a:pt x="2410703" y="6522522"/>
                  <a:pt x="2410703" y="6511780"/>
                </a:cubicBezTo>
                <a:cubicBezTo>
                  <a:pt x="2410703" y="6503412"/>
                  <a:pt x="2421153" y="6496283"/>
                  <a:pt x="2435926" y="6494572"/>
                </a:cubicBezTo>
                <a:cubicBezTo>
                  <a:pt x="2464931" y="6491214"/>
                  <a:pt x="2477717" y="6461197"/>
                  <a:pt x="2457344" y="6444289"/>
                </a:cubicBezTo>
                <a:cubicBezTo>
                  <a:pt x="2450027" y="6438217"/>
                  <a:pt x="2444040" y="6427343"/>
                  <a:pt x="2444040" y="6420126"/>
                </a:cubicBezTo>
                <a:cubicBezTo>
                  <a:pt x="2444040" y="6412910"/>
                  <a:pt x="2439754" y="6407005"/>
                  <a:pt x="2434515" y="6407005"/>
                </a:cubicBezTo>
                <a:cubicBezTo>
                  <a:pt x="2429276" y="6407005"/>
                  <a:pt x="2424990" y="6401035"/>
                  <a:pt x="2424990" y="6393737"/>
                </a:cubicBezTo>
                <a:cubicBezTo>
                  <a:pt x="2424990" y="6386439"/>
                  <a:pt x="2418338" y="6377916"/>
                  <a:pt x="2410208" y="6374796"/>
                </a:cubicBezTo>
                <a:cubicBezTo>
                  <a:pt x="2400625" y="6371118"/>
                  <a:pt x="2397799" y="6372962"/>
                  <a:pt x="2402172" y="6380040"/>
                </a:cubicBezTo>
                <a:cubicBezTo>
                  <a:pt x="2406802" y="6387531"/>
                  <a:pt x="2402180" y="6389193"/>
                  <a:pt x="2387438" y="6385338"/>
                </a:cubicBezTo>
                <a:cubicBezTo>
                  <a:pt x="2368847" y="6380477"/>
                  <a:pt x="2366816" y="6382518"/>
                  <a:pt x="2372350" y="6400507"/>
                </a:cubicBezTo>
                <a:cubicBezTo>
                  <a:pt x="2379777" y="6424648"/>
                  <a:pt x="2379728" y="6429796"/>
                  <a:pt x="2371681" y="6471299"/>
                </a:cubicBezTo>
                <a:cubicBezTo>
                  <a:pt x="2368379" y="6488325"/>
                  <a:pt x="2362368" y="6502255"/>
                  <a:pt x="2358323" y="6502255"/>
                </a:cubicBezTo>
                <a:cubicBezTo>
                  <a:pt x="2330123" y="6502255"/>
                  <a:pt x="2244015" y="6434323"/>
                  <a:pt x="2244015" y="6412076"/>
                </a:cubicBezTo>
                <a:cubicBezTo>
                  <a:pt x="2244015" y="6403711"/>
                  <a:pt x="2236514" y="6393790"/>
                  <a:pt x="2227346" y="6390029"/>
                </a:cubicBezTo>
                <a:cubicBezTo>
                  <a:pt x="2218179" y="6386269"/>
                  <a:pt x="2210076" y="6378906"/>
                  <a:pt x="2209340" y="6373668"/>
                </a:cubicBezTo>
                <a:cubicBezTo>
                  <a:pt x="2208605" y="6368429"/>
                  <a:pt x="2205049" y="6350213"/>
                  <a:pt x="2201440" y="6333186"/>
                </a:cubicBezTo>
                <a:cubicBezTo>
                  <a:pt x="2197581" y="6314984"/>
                  <a:pt x="2198693" y="6302230"/>
                  <a:pt x="2204139" y="6302230"/>
                </a:cubicBezTo>
                <a:cubicBezTo>
                  <a:pt x="2224505" y="6302230"/>
                  <a:pt x="2224197" y="6270741"/>
                  <a:pt x="2203594" y="6246527"/>
                </a:cubicBezTo>
                <a:cubicBezTo>
                  <a:pt x="2188487" y="6228772"/>
                  <a:pt x="2174679" y="6222129"/>
                  <a:pt x="2157116" y="6224165"/>
                </a:cubicBezTo>
                <a:cubicBezTo>
                  <a:pt x="2133606" y="6226891"/>
                  <a:pt x="2132190" y="6224756"/>
                  <a:pt x="2133154" y="6188006"/>
                </a:cubicBezTo>
                <a:cubicBezTo>
                  <a:pt x="2133717" y="6166526"/>
                  <a:pt x="2129227" y="6145891"/>
                  <a:pt x="2123176" y="6142151"/>
                </a:cubicBezTo>
                <a:cubicBezTo>
                  <a:pt x="2117126" y="6138412"/>
                  <a:pt x="2109228" y="6123608"/>
                  <a:pt x="2105625" y="6109254"/>
                </a:cubicBezTo>
                <a:cubicBezTo>
                  <a:pt x="2102023" y="6094900"/>
                  <a:pt x="2096300" y="6083155"/>
                  <a:pt x="2092908" y="6083155"/>
                </a:cubicBezTo>
                <a:cubicBezTo>
                  <a:pt x="2089516" y="6083155"/>
                  <a:pt x="2080918" y="6070001"/>
                  <a:pt x="2073802" y="6053924"/>
                </a:cubicBezTo>
                <a:cubicBezTo>
                  <a:pt x="2066685" y="6037848"/>
                  <a:pt x="2050637" y="6014468"/>
                  <a:pt x="2038139" y="6001970"/>
                </a:cubicBezTo>
                <a:cubicBezTo>
                  <a:pt x="2025641" y="5989472"/>
                  <a:pt x="2015481" y="5973693"/>
                  <a:pt x="2015561" y="5966907"/>
                </a:cubicBezTo>
                <a:cubicBezTo>
                  <a:pt x="2015665" y="5958105"/>
                  <a:pt x="2018354" y="5958663"/>
                  <a:pt x="2024940" y="5968855"/>
                </a:cubicBezTo>
                <a:cubicBezTo>
                  <a:pt x="2030018" y="5976713"/>
                  <a:pt x="2034239" y="5978310"/>
                  <a:pt x="2034319" y="5972403"/>
                </a:cubicBezTo>
                <a:cubicBezTo>
                  <a:pt x="2034396" y="5966496"/>
                  <a:pt x="2028036" y="5956327"/>
                  <a:pt x="2020178" y="5949805"/>
                </a:cubicBezTo>
                <a:cubicBezTo>
                  <a:pt x="2012320" y="5943283"/>
                  <a:pt x="2005890" y="5930564"/>
                  <a:pt x="2005890" y="5921540"/>
                </a:cubicBezTo>
                <a:cubicBezTo>
                  <a:pt x="2005890" y="5912516"/>
                  <a:pt x="1997318" y="5897375"/>
                  <a:pt x="1986840" y="5887893"/>
                </a:cubicBezTo>
                <a:cubicBezTo>
                  <a:pt x="1974868" y="5877058"/>
                  <a:pt x="1967790" y="5858556"/>
                  <a:pt x="1967790" y="5838094"/>
                </a:cubicBezTo>
                <a:cubicBezTo>
                  <a:pt x="1967790" y="5812161"/>
                  <a:pt x="1960038" y="5798578"/>
                  <a:pt x="1929690" y="5771333"/>
                </a:cubicBezTo>
                <a:cubicBezTo>
                  <a:pt x="1898166" y="5743034"/>
                  <a:pt x="1891590" y="5730999"/>
                  <a:pt x="1891590" y="5701612"/>
                </a:cubicBezTo>
                <a:cubicBezTo>
                  <a:pt x="1891590" y="5678827"/>
                  <a:pt x="1886468" y="5664128"/>
                  <a:pt x="1877303" y="5660611"/>
                </a:cubicBezTo>
                <a:cubicBezTo>
                  <a:pt x="1866871" y="5656608"/>
                  <a:pt x="1863015" y="5640193"/>
                  <a:pt x="1863015" y="5599796"/>
                </a:cubicBezTo>
                <a:cubicBezTo>
                  <a:pt x="1863015" y="5556251"/>
                  <a:pt x="1858957" y="5540989"/>
                  <a:pt x="1843965" y="5528153"/>
                </a:cubicBezTo>
                <a:cubicBezTo>
                  <a:pt x="1833488" y="5519182"/>
                  <a:pt x="1824915" y="5505117"/>
                  <a:pt x="1824915" y="5496899"/>
                </a:cubicBezTo>
                <a:cubicBezTo>
                  <a:pt x="1824915" y="5488680"/>
                  <a:pt x="1821248" y="5484222"/>
                  <a:pt x="1816766" y="5486992"/>
                </a:cubicBezTo>
                <a:cubicBezTo>
                  <a:pt x="1812284" y="5489762"/>
                  <a:pt x="1810625" y="5481522"/>
                  <a:pt x="1813080" y="5468680"/>
                </a:cubicBezTo>
                <a:cubicBezTo>
                  <a:pt x="1824495" y="5408968"/>
                  <a:pt x="1782812" y="5370493"/>
                  <a:pt x="1757647" y="5417514"/>
                </a:cubicBezTo>
                <a:cubicBezTo>
                  <a:pt x="1747233" y="5436973"/>
                  <a:pt x="1745237" y="5436076"/>
                  <a:pt x="1700162" y="5391678"/>
                </a:cubicBezTo>
                <a:cubicBezTo>
                  <a:pt x="1674479" y="5366381"/>
                  <a:pt x="1653465" y="5340165"/>
                  <a:pt x="1653465" y="5333419"/>
                </a:cubicBezTo>
                <a:cubicBezTo>
                  <a:pt x="1653465" y="5326674"/>
                  <a:pt x="1649179" y="5321155"/>
                  <a:pt x="1643940" y="5321155"/>
                </a:cubicBezTo>
                <a:cubicBezTo>
                  <a:pt x="1638701" y="5321155"/>
                  <a:pt x="1634415" y="5310439"/>
                  <a:pt x="1634415" y="5297343"/>
                </a:cubicBezTo>
                <a:cubicBezTo>
                  <a:pt x="1634415" y="5269368"/>
                  <a:pt x="1637158" y="5268647"/>
                  <a:pt x="1667621" y="5288608"/>
                </a:cubicBezTo>
                <a:cubicBezTo>
                  <a:pt x="1702840" y="5311684"/>
                  <a:pt x="1731479" y="5298461"/>
                  <a:pt x="1727827" y="5260810"/>
                </a:cubicBezTo>
                <a:cubicBezTo>
                  <a:pt x="1725426" y="5236064"/>
                  <a:pt x="1719361" y="5229036"/>
                  <a:pt x="1693946" y="5221554"/>
                </a:cubicBezTo>
                <a:cubicBezTo>
                  <a:pt x="1670670" y="5214702"/>
                  <a:pt x="1662990" y="5207021"/>
                  <a:pt x="1662990" y="5190598"/>
                </a:cubicBezTo>
                <a:cubicBezTo>
                  <a:pt x="1662990" y="5178584"/>
                  <a:pt x="1668695" y="5168755"/>
                  <a:pt x="1675668" y="5168755"/>
                </a:cubicBezTo>
                <a:cubicBezTo>
                  <a:pt x="1682641" y="5168755"/>
                  <a:pt x="1694195" y="5157826"/>
                  <a:pt x="1701345" y="5144466"/>
                </a:cubicBezTo>
                <a:cubicBezTo>
                  <a:pt x="1713374" y="5121990"/>
                  <a:pt x="1712332" y="5118449"/>
                  <a:pt x="1687369" y="5097000"/>
                </a:cubicBezTo>
                <a:cubicBezTo>
                  <a:pt x="1665388" y="5078111"/>
                  <a:pt x="1662533" y="5071245"/>
                  <a:pt x="1671949" y="5059900"/>
                </a:cubicBezTo>
                <a:cubicBezTo>
                  <a:pt x="1678303" y="5052244"/>
                  <a:pt x="1682102" y="5036099"/>
                  <a:pt x="1680390" y="5024023"/>
                </a:cubicBezTo>
                <a:cubicBezTo>
                  <a:pt x="1675768" y="4991415"/>
                  <a:pt x="1630931" y="4992955"/>
                  <a:pt x="1626311" y="5025880"/>
                </a:cubicBezTo>
                <a:cubicBezTo>
                  <a:pt x="1622303" y="5054440"/>
                  <a:pt x="1609838" y="5063639"/>
                  <a:pt x="1574884" y="5063834"/>
                </a:cubicBezTo>
                <a:cubicBezTo>
                  <a:pt x="1553539" y="5063953"/>
                  <a:pt x="1548690" y="5068262"/>
                  <a:pt x="1548690" y="5087112"/>
                </a:cubicBezTo>
                <a:cubicBezTo>
                  <a:pt x="1548690" y="5113322"/>
                  <a:pt x="1571330" y="5140180"/>
                  <a:pt x="1593424" y="5140180"/>
                </a:cubicBezTo>
                <a:cubicBezTo>
                  <a:pt x="1604917" y="5140180"/>
                  <a:pt x="1606892" y="5146827"/>
                  <a:pt x="1602268" y="5169946"/>
                </a:cubicBezTo>
                <a:cubicBezTo>
                  <a:pt x="1598994" y="5186317"/>
                  <a:pt x="1596315" y="5203462"/>
                  <a:pt x="1596315" y="5208046"/>
                </a:cubicBezTo>
                <a:cubicBezTo>
                  <a:pt x="1596315" y="5212630"/>
                  <a:pt x="1588083" y="5216380"/>
                  <a:pt x="1578022" y="5216380"/>
                </a:cubicBezTo>
                <a:cubicBezTo>
                  <a:pt x="1565441" y="5216380"/>
                  <a:pt x="1557769" y="5207457"/>
                  <a:pt x="1553453" y="5187805"/>
                </a:cubicBezTo>
                <a:cubicBezTo>
                  <a:pt x="1550001" y="5172089"/>
                  <a:pt x="1543696" y="5159230"/>
                  <a:pt x="1539441" y="5159230"/>
                </a:cubicBezTo>
                <a:cubicBezTo>
                  <a:pt x="1535186" y="5159230"/>
                  <a:pt x="1529200" y="5149249"/>
                  <a:pt x="1526138" y="5137051"/>
                </a:cubicBezTo>
                <a:cubicBezTo>
                  <a:pt x="1520678" y="5115296"/>
                  <a:pt x="1476830" y="5086715"/>
                  <a:pt x="1469385" y="5100058"/>
                </a:cubicBezTo>
                <a:cubicBezTo>
                  <a:pt x="1459887" y="5117079"/>
                  <a:pt x="1453879" y="5159230"/>
                  <a:pt x="1460951" y="5159230"/>
                </a:cubicBezTo>
                <a:cubicBezTo>
                  <a:pt x="1465281" y="5159230"/>
                  <a:pt x="1476388" y="5176375"/>
                  <a:pt x="1485634" y="5197330"/>
                </a:cubicBezTo>
                <a:cubicBezTo>
                  <a:pt x="1494879" y="5218285"/>
                  <a:pt x="1505926" y="5235430"/>
                  <a:pt x="1510182" y="5235430"/>
                </a:cubicBezTo>
                <a:cubicBezTo>
                  <a:pt x="1514438" y="5235430"/>
                  <a:pt x="1520828" y="5258705"/>
                  <a:pt x="1524382" y="5287151"/>
                </a:cubicBezTo>
                <a:cubicBezTo>
                  <a:pt x="1527936" y="5315598"/>
                  <a:pt x="1537003" y="5343983"/>
                  <a:pt x="1544530" y="5350230"/>
                </a:cubicBezTo>
                <a:cubicBezTo>
                  <a:pt x="1567138" y="5368993"/>
                  <a:pt x="1560317" y="5381107"/>
                  <a:pt x="1530502" y="5375144"/>
                </a:cubicBezTo>
                <a:cubicBezTo>
                  <a:pt x="1511133" y="5371270"/>
                  <a:pt x="1501185" y="5373779"/>
                  <a:pt x="1497463" y="5383478"/>
                </a:cubicBezTo>
                <a:cubicBezTo>
                  <a:pt x="1494534" y="5391111"/>
                  <a:pt x="1481577" y="5397355"/>
                  <a:pt x="1468668" y="5397355"/>
                </a:cubicBezTo>
                <a:cubicBezTo>
                  <a:pt x="1434628" y="5397355"/>
                  <a:pt x="1426627" y="5363984"/>
                  <a:pt x="1453746" y="5335117"/>
                </a:cubicBezTo>
                <a:cubicBezTo>
                  <a:pt x="1465381" y="5322732"/>
                  <a:pt x="1472577" y="5306547"/>
                  <a:pt x="1469739" y="5299149"/>
                </a:cubicBezTo>
                <a:cubicBezTo>
                  <a:pt x="1463847" y="5283795"/>
                  <a:pt x="1424865" y="5270739"/>
                  <a:pt x="1424865" y="5284120"/>
                </a:cubicBezTo>
                <a:cubicBezTo>
                  <a:pt x="1424865" y="5288963"/>
                  <a:pt x="1406649" y="5291777"/>
                  <a:pt x="1384384" y="5290372"/>
                </a:cubicBezTo>
                <a:cubicBezTo>
                  <a:pt x="1348338" y="5288098"/>
                  <a:pt x="1343558" y="5290252"/>
                  <a:pt x="1340756" y="5310034"/>
                </a:cubicBezTo>
                <a:cubicBezTo>
                  <a:pt x="1339025" y="5322254"/>
                  <a:pt x="1343554" y="5339399"/>
                  <a:pt x="1350820" y="5348134"/>
                </a:cubicBezTo>
                <a:cubicBezTo>
                  <a:pt x="1403723" y="5411737"/>
                  <a:pt x="1380341" y="5454974"/>
                  <a:pt x="1324059" y="5397620"/>
                </a:cubicBezTo>
                <a:cubicBezTo>
                  <a:pt x="1305974" y="5379190"/>
                  <a:pt x="1286305" y="5369111"/>
                  <a:pt x="1267703" y="5368742"/>
                </a:cubicBezTo>
                <a:cubicBezTo>
                  <a:pt x="1221248" y="5367819"/>
                  <a:pt x="1205790" y="5349391"/>
                  <a:pt x="1205790" y="5294931"/>
                </a:cubicBezTo>
                <a:cubicBezTo>
                  <a:pt x="1205790" y="5261106"/>
                  <a:pt x="1201584" y="5245379"/>
                  <a:pt x="1191503" y="5241511"/>
                </a:cubicBezTo>
                <a:cubicBezTo>
                  <a:pt x="1183644" y="5238495"/>
                  <a:pt x="1177215" y="5225178"/>
                  <a:pt x="1177215" y="5211916"/>
                </a:cubicBezTo>
                <a:cubicBezTo>
                  <a:pt x="1177215" y="5198656"/>
                  <a:pt x="1172929" y="5187805"/>
                  <a:pt x="1167690" y="5187805"/>
                </a:cubicBezTo>
                <a:cubicBezTo>
                  <a:pt x="1162451" y="5187805"/>
                  <a:pt x="1158165" y="5180207"/>
                  <a:pt x="1158165" y="5170921"/>
                </a:cubicBezTo>
                <a:cubicBezTo>
                  <a:pt x="1158165" y="5161635"/>
                  <a:pt x="1141020" y="5139229"/>
                  <a:pt x="1120065" y="5121130"/>
                </a:cubicBezTo>
                <a:cubicBezTo>
                  <a:pt x="1099110" y="5103031"/>
                  <a:pt x="1081965" y="5081151"/>
                  <a:pt x="1081965" y="5072506"/>
                </a:cubicBezTo>
                <a:cubicBezTo>
                  <a:pt x="1081965" y="5063861"/>
                  <a:pt x="1075625" y="5051526"/>
                  <a:pt x="1067875" y="5045094"/>
                </a:cubicBezTo>
                <a:cubicBezTo>
                  <a:pt x="1049554" y="5029889"/>
                  <a:pt x="1024815" y="4980027"/>
                  <a:pt x="1024815" y="4958304"/>
                </a:cubicBezTo>
                <a:cubicBezTo>
                  <a:pt x="1024815" y="4948941"/>
                  <a:pt x="1020459" y="4938587"/>
                  <a:pt x="1015135" y="4935297"/>
                </a:cubicBezTo>
                <a:cubicBezTo>
                  <a:pt x="1009811" y="4932006"/>
                  <a:pt x="1007566" y="4925897"/>
                  <a:pt x="1010148" y="4921720"/>
                </a:cubicBezTo>
                <a:cubicBezTo>
                  <a:pt x="1012729" y="4917544"/>
                  <a:pt x="1006304" y="4906401"/>
                  <a:pt x="995871" y="4896959"/>
                </a:cubicBezTo>
                <a:cubicBezTo>
                  <a:pt x="985438" y="4887516"/>
                  <a:pt x="974229" y="4863079"/>
                  <a:pt x="970962" y="4842653"/>
                </a:cubicBezTo>
                <a:cubicBezTo>
                  <a:pt x="967094" y="4818460"/>
                  <a:pt x="957183" y="4800376"/>
                  <a:pt x="942532" y="4790776"/>
                </a:cubicBezTo>
                <a:cubicBezTo>
                  <a:pt x="922816" y="4777858"/>
                  <a:pt x="920040" y="4768602"/>
                  <a:pt x="920040" y="4715784"/>
                </a:cubicBezTo>
                <a:cubicBezTo>
                  <a:pt x="920040" y="4682644"/>
                  <a:pt x="915754" y="4652880"/>
                  <a:pt x="910515" y="4649643"/>
                </a:cubicBezTo>
                <a:cubicBezTo>
                  <a:pt x="897416" y="4641547"/>
                  <a:pt x="898498" y="4609198"/>
                  <a:pt x="912019" y="4604691"/>
                </a:cubicBezTo>
                <a:cubicBezTo>
                  <a:pt x="935496" y="4596866"/>
                  <a:pt x="909980" y="4553635"/>
                  <a:pt x="863182" y="4521946"/>
                </a:cubicBezTo>
                <a:cubicBezTo>
                  <a:pt x="815904" y="4489932"/>
                  <a:pt x="815265" y="4488835"/>
                  <a:pt x="815265" y="4439768"/>
                </a:cubicBezTo>
                <a:cubicBezTo>
                  <a:pt x="815265" y="4407184"/>
                  <a:pt x="810339" y="4385950"/>
                  <a:pt x="800978" y="4378180"/>
                </a:cubicBezTo>
                <a:cubicBezTo>
                  <a:pt x="793119" y="4371658"/>
                  <a:pt x="786690" y="4353989"/>
                  <a:pt x="786690" y="4338914"/>
                </a:cubicBezTo>
                <a:cubicBezTo>
                  <a:pt x="786690" y="4323839"/>
                  <a:pt x="782119" y="4311505"/>
                  <a:pt x="776532" y="4311505"/>
                </a:cubicBezTo>
                <a:cubicBezTo>
                  <a:pt x="770946" y="4311505"/>
                  <a:pt x="767731" y="4299718"/>
                  <a:pt x="769389" y="4285311"/>
                </a:cubicBezTo>
                <a:cubicBezTo>
                  <a:pt x="771501" y="4266953"/>
                  <a:pt x="765326" y="4252757"/>
                  <a:pt x="748747" y="4237853"/>
                </a:cubicBezTo>
                <a:cubicBezTo>
                  <a:pt x="730080" y="4221073"/>
                  <a:pt x="725327" y="4208017"/>
                  <a:pt x="726211" y="4175941"/>
                </a:cubicBezTo>
                <a:cubicBezTo>
                  <a:pt x="726827" y="4153584"/>
                  <a:pt x="724613" y="4133150"/>
                  <a:pt x="721292" y="4130530"/>
                </a:cubicBezTo>
                <a:cubicBezTo>
                  <a:pt x="707940" y="4120001"/>
                  <a:pt x="672390" y="4033262"/>
                  <a:pt x="672390" y="4011213"/>
                </a:cubicBezTo>
                <a:cubicBezTo>
                  <a:pt x="672390" y="3998256"/>
                  <a:pt x="668104" y="3987655"/>
                  <a:pt x="662865" y="3987655"/>
                </a:cubicBezTo>
                <a:cubicBezTo>
                  <a:pt x="657626" y="3987655"/>
                  <a:pt x="653340" y="3964889"/>
                  <a:pt x="653340" y="3937064"/>
                </a:cubicBezTo>
                <a:cubicBezTo>
                  <a:pt x="653340" y="3897756"/>
                  <a:pt x="648560" y="3881348"/>
                  <a:pt x="631909" y="3863496"/>
                </a:cubicBezTo>
                <a:cubicBezTo>
                  <a:pt x="620122" y="3850859"/>
                  <a:pt x="609689" y="3833978"/>
                  <a:pt x="608725" y="3825981"/>
                </a:cubicBezTo>
                <a:cubicBezTo>
                  <a:pt x="598060" y="3737513"/>
                  <a:pt x="591030" y="3704909"/>
                  <a:pt x="580306" y="3694185"/>
                </a:cubicBezTo>
                <a:cubicBezTo>
                  <a:pt x="573326" y="3687205"/>
                  <a:pt x="567615" y="3675371"/>
                  <a:pt x="567615" y="3667887"/>
                </a:cubicBezTo>
                <a:cubicBezTo>
                  <a:pt x="567615" y="3660403"/>
                  <a:pt x="563329" y="3654280"/>
                  <a:pt x="558090" y="3654280"/>
                </a:cubicBezTo>
                <a:cubicBezTo>
                  <a:pt x="552851" y="3654280"/>
                  <a:pt x="548565" y="3634992"/>
                  <a:pt x="548565" y="3611417"/>
                </a:cubicBezTo>
                <a:cubicBezTo>
                  <a:pt x="548565" y="3586431"/>
                  <a:pt x="544168" y="3568555"/>
                  <a:pt x="538021" y="3568555"/>
                </a:cubicBezTo>
                <a:cubicBezTo>
                  <a:pt x="532222" y="3568555"/>
                  <a:pt x="529790" y="3562528"/>
                  <a:pt x="532616" y="3555162"/>
                </a:cubicBezTo>
                <a:cubicBezTo>
                  <a:pt x="535443" y="3547797"/>
                  <a:pt x="529472" y="3534274"/>
                  <a:pt x="519348" y="3525111"/>
                </a:cubicBezTo>
                <a:cubicBezTo>
                  <a:pt x="508641" y="3515422"/>
                  <a:pt x="500940" y="3496010"/>
                  <a:pt x="500940" y="3478711"/>
                </a:cubicBezTo>
                <a:cubicBezTo>
                  <a:pt x="500940" y="3462353"/>
                  <a:pt x="494865" y="3440295"/>
                  <a:pt x="487440" y="3429694"/>
                </a:cubicBezTo>
                <a:cubicBezTo>
                  <a:pt x="480014" y="3419093"/>
                  <a:pt x="471025" y="3393494"/>
                  <a:pt x="467463" y="3372806"/>
                </a:cubicBezTo>
                <a:cubicBezTo>
                  <a:pt x="459425" y="3326118"/>
                  <a:pt x="441828" y="3282805"/>
                  <a:pt x="430898" y="3282805"/>
                </a:cubicBezTo>
                <a:cubicBezTo>
                  <a:pt x="426365" y="3282805"/>
                  <a:pt x="424407" y="3267803"/>
                  <a:pt x="426548" y="3249467"/>
                </a:cubicBezTo>
                <a:cubicBezTo>
                  <a:pt x="428688" y="3231132"/>
                  <a:pt x="427015" y="3216130"/>
                  <a:pt x="422827" y="3216130"/>
                </a:cubicBezTo>
                <a:cubicBezTo>
                  <a:pt x="418641" y="3216130"/>
                  <a:pt x="415215" y="3207558"/>
                  <a:pt x="415215" y="3197080"/>
                </a:cubicBezTo>
                <a:cubicBezTo>
                  <a:pt x="415215" y="3186603"/>
                  <a:pt x="411123" y="3178030"/>
                  <a:pt x="406122" y="3178030"/>
                </a:cubicBezTo>
                <a:cubicBezTo>
                  <a:pt x="401120" y="3178030"/>
                  <a:pt x="394214" y="3163028"/>
                  <a:pt x="390774" y="3144692"/>
                </a:cubicBezTo>
                <a:cubicBezTo>
                  <a:pt x="387334" y="3126357"/>
                  <a:pt x="380711" y="3111355"/>
                  <a:pt x="376055" y="3111355"/>
                </a:cubicBezTo>
                <a:cubicBezTo>
                  <a:pt x="371399" y="3111355"/>
                  <a:pt x="367590" y="3102648"/>
                  <a:pt x="367590" y="3092006"/>
                </a:cubicBezTo>
                <a:cubicBezTo>
                  <a:pt x="367590" y="3081364"/>
                  <a:pt x="361161" y="3070190"/>
                  <a:pt x="353303" y="3067175"/>
                </a:cubicBezTo>
                <a:cubicBezTo>
                  <a:pt x="345401" y="3064142"/>
                  <a:pt x="339015" y="3049998"/>
                  <a:pt x="339015" y="3035527"/>
                </a:cubicBezTo>
                <a:cubicBezTo>
                  <a:pt x="339015" y="3004046"/>
                  <a:pt x="300020" y="2958955"/>
                  <a:pt x="272795" y="2958955"/>
                </a:cubicBezTo>
                <a:cubicBezTo>
                  <a:pt x="262067" y="2958955"/>
                  <a:pt x="253290" y="2952883"/>
                  <a:pt x="253290" y="2945461"/>
                </a:cubicBezTo>
                <a:cubicBezTo>
                  <a:pt x="253290" y="2938040"/>
                  <a:pt x="248233" y="2930282"/>
                  <a:pt x="242051" y="2928221"/>
                </a:cubicBezTo>
                <a:cubicBezTo>
                  <a:pt x="235870" y="2926161"/>
                  <a:pt x="233533" y="2917387"/>
                  <a:pt x="236857" y="2908723"/>
                </a:cubicBezTo>
                <a:cubicBezTo>
                  <a:pt x="241947" y="2895461"/>
                  <a:pt x="247618" y="2894614"/>
                  <a:pt x="272731" y="2903369"/>
                </a:cubicBezTo>
                <a:cubicBezTo>
                  <a:pt x="297244" y="2911914"/>
                  <a:pt x="305351" y="2910976"/>
                  <a:pt x="318220" y="2898107"/>
                </a:cubicBezTo>
                <a:cubicBezTo>
                  <a:pt x="331109" y="2885218"/>
                  <a:pt x="331806" y="2879126"/>
                  <a:pt x="322160" y="2863680"/>
                </a:cubicBezTo>
                <a:cubicBezTo>
                  <a:pt x="315714" y="2853359"/>
                  <a:pt x="310440" y="2834997"/>
                  <a:pt x="310440" y="2822877"/>
                </a:cubicBezTo>
                <a:cubicBezTo>
                  <a:pt x="310440" y="2810757"/>
                  <a:pt x="306484" y="2796768"/>
                  <a:pt x="301649" y="2791791"/>
                </a:cubicBezTo>
                <a:cubicBezTo>
                  <a:pt x="296814" y="2786815"/>
                  <a:pt x="288440" y="2742023"/>
                  <a:pt x="283040" y="2692255"/>
                </a:cubicBezTo>
                <a:cubicBezTo>
                  <a:pt x="273548" y="2604766"/>
                  <a:pt x="255045" y="2521092"/>
                  <a:pt x="243022" y="2511280"/>
                </a:cubicBezTo>
                <a:cubicBezTo>
                  <a:pt x="239812" y="2508661"/>
                  <a:pt x="234587" y="2490062"/>
                  <a:pt x="231411" y="2469949"/>
                </a:cubicBezTo>
                <a:cubicBezTo>
                  <a:pt x="228235" y="2449836"/>
                  <a:pt x="220139" y="2426756"/>
                  <a:pt x="213419" y="2418659"/>
                </a:cubicBezTo>
                <a:cubicBezTo>
                  <a:pt x="195829" y="2397464"/>
                  <a:pt x="202233" y="2204733"/>
                  <a:pt x="220881" y="2194101"/>
                </a:cubicBezTo>
                <a:cubicBezTo>
                  <a:pt x="228228" y="2189911"/>
                  <a:pt x="234240" y="2172153"/>
                  <a:pt x="234240" y="2154638"/>
                </a:cubicBezTo>
                <a:cubicBezTo>
                  <a:pt x="234240" y="2135118"/>
                  <a:pt x="239770" y="2120671"/>
                  <a:pt x="248528" y="2117311"/>
                </a:cubicBezTo>
                <a:cubicBezTo>
                  <a:pt x="256386" y="2114295"/>
                  <a:pt x="262815" y="2103646"/>
                  <a:pt x="262815" y="2093645"/>
                </a:cubicBezTo>
                <a:cubicBezTo>
                  <a:pt x="262815" y="2083645"/>
                  <a:pt x="269244" y="2070127"/>
                  <a:pt x="277103" y="2063605"/>
                </a:cubicBezTo>
                <a:cubicBezTo>
                  <a:pt x="284961" y="2057083"/>
                  <a:pt x="291390" y="2039938"/>
                  <a:pt x="291390" y="2025505"/>
                </a:cubicBezTo>
                <a:cubicBezTo>
                  <a:pt x="291390" y="1990231"/>
                  <a:pt x="307019" y="1979459"/>
                  <a:pt x="363180" y="1976025"/>
                </a:cubicBezTo>
                <a:cubicBezTo>
                  <a:pt x="431082" y="1971872"/>
                  <a:pt x="448061" y="1953479"/>
                  <a:pt x="440011" y="1892795"/>
                </a:cubicBezTo>
                <a:cubicBezTo>
                  <a:pt x="434563" y="1851723"/>
                  <a:pt x="436422" y="1842496"/>
                  <a:pt x="453009" y="1828294"/>
                </a:cubicBezTo>
                <a:cubicBezTo>
                  <a:pt x="463655" y="1819179"/>
                  <a:pt x="472365" y="1806992"/>
                  <a:pt x="472365" y="1801211"/>
                </a:cubicBezTo>
                <a:cubicBezTo>
                  <a:pt x="472365" y="1795430"/>
                  <a:pt x="483081" y="1780634"/>
                  <a:pt x="496178" y="1768330"/>
                </a:cubicBezTo>
                <a:cubicBezTo>
                  <a:pt x="509274" y="1756026"/>
                  <a:pt x="519990" y="1738659"/>
                  <a:pt x="519990" y="1729736"/>
                </a:cubicBezTo>
                <a:cubicBezTo>
                  <a:pt x="519990" y="1720813"/>
                  <a:pt x="526419" y="1708177"/>
                  <a:pt x="534278" y="1701655"/>
                </a:cubicBezTo>
                <a:cubicBezTo>
                  <a:pt x="542136" y="1695133"/>
                  <a:pt x="548565" y="1683893"/>
                  <a:pt x="548565" y="1676676"/>
                </a:cubicBezTo>
                <a:cubicBezTo>
                  <a:pt x="548565" y="1669460"/>
                  <a:pt x="552466" y="1663555"/>
                  <a:pt x="557235" y="1663555"/>
                </a:cubicBezTo>
                <a:cubicBezTo>
                  <a:pt x="562003" y="1663555"/>
                  <a:pt x="568940" y="1627122"/>
                  <a:pt x="572649" y="1582593"/>
                </a:cubicBezTo>
                <a:cubicBezTo>
                  <a:pt x="576358" y="1538063"/>
                  <a:pt x="583173" y="1501630"/>
                  <a:pt x="587792" y="1501630"/>
                </a:cubicBezTo>
                <a:cubicBezTo>
                  <a:pt x="592411" y="1501630"/>
                  <a:pt x="596190" y="1496155"/>
                  <a:pt x="596190" y="1489464"/>
                </a:cubicBezTo>
                <a:cubicBezTo>
                  <a:pt x="596190" y="1476269"/>
                  <a:pt x="649904" y="1425430"/>
                  <a:pt x="663845" y="1425430"/>
                </a:cubicBezTo>
                <a:cubicBezTo>
                  <a:pt x="668545" y="1425430"/>
                  <a:pt x="672390" y="1420960"/>
                  <a:pt x="672390" y="1415497"/>
                </a:cubicBezTo>
                <a:cubicBezTo>
                  <a:pt x="672390" y="1410034"/>
                  <a:pt x="691678" y="1384943"/>
                  <a:pt x="715253" y="1359740"/>
                </a:cubicBezTo>
                <a:cubicBezTo>
                  <a:pt x="738827" y="1334537"/>
                  <a:pt x="758115" y="1310934"/>
                  <a:pt x="758115" y="1307289"/>
                </a:cubicBezTo>
                <a:cubicBezTo>
                  <a:pt x="758115" y="1299413"/>
                  <a:pt x="819639" y="1234930"/>
                  <a:pt x="827154" y="1234930"/>
                </a:cubicBezTo>
                <a:cubicBezTo>
                  <a:pt x="834787" y="1234930"/>
                  <a:pt x="891465" y="1184073"/>
                  <a:pt x="891465" y="1177225"/>
                </a:cubicBezTo>
                <a:cubicBezTo>
                  <a:pt x="891465" y="1160952"/>
                  <a:pt x="1006555" y="1053955"/>
                  <a:pt x="1024058" y="1053955"/>
                </a:cubicBezTo>
                <a:cubicBezTo>
                  <a:pt x="1034952" y="1053955"/>
                  <a:pt x="1043865" y="1049958"/>
                  <a:pt x="1043865" y="1045072"/>
                </a:cubicBezTo>
                <a:cubicBezTo>
                  <a:pt x="1043865" y="1040186"/>
                  <a:pt x="1053309" y="1033191"/>
                  <a:pt x="1064852" y="1029528"/>
                </a:cubicBezTo>
                <a:cubicBezTo>
                  <a:pt x="1076395" y="1025864"/>
                  <a:pt x="1091703" y="1017003"/>
                  <a:pt x="1098870" y="1009836"/>
                </a:cubicBezTo>
                <a:cubicBezTo>
                  <a:pt x="1106037" y="1002669"/>
                  <a:pt x="1126596" y="996805"/>
                  <a:pt x="1144558" y="996805"/>
                </a:cubicBezTo>
                <a:cubicBezTo>
                  <a:pt x="1162519" y="996805"/>
                  <a:pt x="1177215" y="992519"/>
                  <a:pt x="1177215" y="987280"/>
                </a:cubicBezTo>
                <a:cubicBezTo>
                  <a:pt x="1177215" y="982041"/>
                  <a:pt x="1187330" y="977755"/>
                  <a:pt x="1199693" y="977755"/>
                </a:cubicBezTo>
                <a:cubicBezTo>
                  <a:pt x="1212552" y="977755"/>
                  <a:pt x="1229825" y="967564"/>
                  <a:pt x="1240054" y="953943"/>
                </a:cubicBezTo>
                <a:cubicBezTo>
                  <a:pt x="1249889" y="940846"/>
                  <a:pt x="1265186" y="930130"/>
                  <a:pt x="1274046" y="930130"/>
                </a:cubicBezTo>
                <a:cubicBezTo>
                  <a:pt x="1282905" y="930130"/>
                  <a:pt x="1296584" y="923701"/>
                  <a:pt x="1304442" y="915843"/>
                </a:cubicBezTo>
                <a:cubicBezTo>
                  <a:pt x="1312300" y="907984"/>
                  <a:pt x="1321603" y="901555"/>
                  <a:pt x="1325114" y="901555"/>
                </a:cubicBezTo>
                <a:cubicBezTo>
                  <a:pt x="1328626" y="901555"/>
                  <a:pt x="1345005" y="895215"/>
                  <a:pt x="1361513" y="887465"/>
                </a:cubicBezTo>
                <a:cubicBezTo>
                  <a:pt x="1397895" y="870386"/>
                  <a:pt x="1516550" y="853712"/>
                  <a:pt x="1659197" y="845632"/>
                </a:cubicBezTo>
                <a:cubicBezTo>
                  <a:pt x="1762570" y="839777"/>
                  <a:pt x="1787740" y="831954"/>
                  <a:pt x="1808720" y="799161"/>
                </a:cubicBezTo>
                <a:cubicBezTo>
                  <a:pt x="1812909" y="792613"/>
                  <a:pt x="1821751" y="787255"/>
                  <a:pt x="1828369" y="787255"/>
                </a:cubicBezTo>
                <a:cubicBezTo>
                  <a:pt x="1834987" y="787255"/>
                  <a:pt x="1852721" y="774396"/>
                  <a:pt x="1867778" y="758680"/>
                </a:cubicBezTo>
                <a:cubicBezTo>
                  <a:pt x="1882835" y="742964"/>
                  <a:pt x="1902672" y="730105"/>
                  <a:pt x="1911860" y="730105"/>
                </a:cubicBezTo>
                <a:cubicBezTo>
                  <a:pt x="1921048" y="730105"/>
                  <a:pt x="1931215" y="725819"/>
                  <a:pt x="1934453" y="720580"/>
                </a:cubicBezTo>
                <a:cubicBezTo>
                  <a:pt x="1937690" y="715341"/>
                  <a:pt x="1948301" y="711055"/>
                  <a:pt x="1958033" y="711055"/>
                </a:cubicBezTo>
                <a:cubicBezTo>
                  <a:pt x="1967764" y="711055"/>
                  <a:pt x="1984369" y="699268"/>
                  <a:pt x="1994932" y="684861"/>
                </a:cubicBezTo>
                <a:cubicBezTo>
                  <a:pt x="2010340" y="663847"/>
                  <a:pt x="2016523" y="661022"/>
                  <a:pt x="2026206" y="670574"/>
                </a:cubicBezTo>
                <a:cubicBezTo>
                  <a:pt x="2032844" y="677122"/>
                  <a:pt x="2045465" y="682480"/>
                  <a:pt x="2054254" y="682480"/>
                </a:cubicBezTo>
                <a:cubicBezTo>
                  <a:pt x="2063042" y="682480"/>
                  <a:pt x="2075465" y="688784"/>
                  <a:pt x="2081859" y="696489"/>
                </a:cubicBezTo>
                <a:cubicBezTo>
                  <a:pt x="2090821" y="707288"/>
                  <a:pt x="2113805" y="710016"/>
                  <a:pt x="2182143" y="708395"/>
                </a:cubicBezTo>
                <a:cubicBezTo>
                  <a:pt x="2230904" y="707239"/>
                  <a:pt x="2268807" y="709507"/>
                  <a:pt x="2266370" y="713436"/>
                </a:cubicBezTo>
                <a:cubicBezTo>
                  <a:pt x="2263934" y="717365"/>
                  <a:pt x="2268876" y="720580"/>
                  <a:pt x="2277353" y="720580"/>
                </a:cubicBezTo>
                <a:cubicBezTo>
                  <a:pt x="2285829" y="720580"/>
                  <a:pt x="2290115" y="716294"/>
                  <a:pt x="2286878" y="711055"/>
                </a:cubicBezTo>
                <a:cubicBezTo>
                  <a:pt x="2274900" y="691675"/>
                  <a:pt x="2298420" y="702324"/>
                  <a:pt x="2318434" y="725343"/>
                </a:cubicBezTo>
                <a:cubicBezTo>
                  <a:pt x="2343382" y="754034"/>
                  <a:pt x="2367806" y="756105"/>
                  <a:pt x="2374605" y="730105"/>
                </a:cubicBezTo>
                <a:cubicBezTo>
                  <a:pt x="2382242" y="700901"/>
                  <a:pt x="2412086" y="706707"/>
                  <a:pt x="2423563" y="739630"/>
                </a:cubicBezTo>
                <a:cubicBezTo>
                  <a:pt x="2429042" y="755346"/>
                  <a:pt x="2438033" y="768205"/>
                  <a:pt x="2443545" y="768205"/>
                </a:cubicBezTo>
                <a:cubicBezTo>
                  <a:pt x="2449056" y="768205"/>
                  <a:pt x="2453565" y="774829"/>
                  <a:pt x="2453565" y="782925"/>
                </a:cubicBezTo>
                <a:cubicBezTo>
                  <a:pt x="2453565" y="791022"/>
                  <a:pt x="2464281" y="808362"/>
                  <a:pt x="2477378" y="821458"/>
                </a:cubicBezTo>
                <a:cubicBezTo>
                  <a:pt x="2490475" y="834555"/>
                  <a:pt x="2501190" y="851505"/>
                  <a:pt x="2501190" y="859125"/>
                </a:cubicBezTo>
                <a:cubicBezTo>
                  <a:pt x="2501190" y="866745"/>
                  <a:pt x="2505477" y="872980"/>
                  <a:pt x="2510715" y="872980"/>
                </a:cubicBezTo>
                <a:cubicBezTo>
                  <a:pt x="2515954" y="872980"/>
                  <a:pt x="2520240" y="879004"/>
                  <a:pt x="2520240" y="886366"/>
                </a:cubicBezTo>
                <a:cubicBezTo>
                  <a:pt x="2520240" y="897632"/>
                  <a:pt x="2570480" y="967490"/>
                  <a:pt x="2594072" y="989028"/>
                </a:cubicBezTo>
                <a:cubicBezTo>
                  <a:pt x="2661599" y="1050676"/>
                  <a:pt x="2739315" y="1128686"/>
                  <a:pt x="2739315" y="1134819"/>
                </a:cubicBezTo>
                <a:cubicBezTo>
                  <a:pt x="2739315" y="1146334"/>
                  <a:pt x="2796445" y="1195540"/>
                  <a:pt x="2817616" y="1202259"/>
                </a:cubicBezTo>
                <a:cubicBezTo>
                  <a:pt x="2829249" y="1205951"/>
                  <a:pt x="2841693" y="1201051"/>
                  <a:pt x="2852589" y="1188488"/>
                </a:cubicBezTo>
                <a:cubicBezTo>
                  <a:pt x="2861892" y="1177762"/>
                  <a:pt x="2886456" y="1166275"/>
                  <a:pt x="2907177" y="1162961"/>
                </a:cubicBezTo>
                <a:cubicBezTo>
                  <a:pt x="2940220" y="1157678"/>
                  <a:pt x="2947131" y="1159974"/>
                  <a:pt x="2963406" y="1181646"/>
                </a:cubicBezTo>
                <a:cubicBezTo>
                  <a:pt x="2973612" y="1195236"/>
                  <a:pt x="2987374" y="1206355"/>
                  <a:pt x="2993988" y="1206355"/>
                </a:cubicBezTo>
                <a:cubicBezTo>
                  <a:pt x="3000603" y="1206355"/>
                  <a:pt x="3006015" y="1214263"/>
                  <a:pt x="3006015" y="1223929"/>
                </a:cubicBezTo>
                <a:cubicBezTo>
                  <a:pt x="3006015" y="1243045"/>
                  <a:pt x="3034102" y="1273030"/>
                  <a:pt x="3052009" y="1273030"/>
                </a:cubicBezTo>
                <a:cubicBezTo>
                  <a:pt x="3058145" y="1273030"/>
                  <a:pt x="3063701" y="1281603"/>
                  <a:pt x="3064356" y="1292080"/>
                </a:cubicBezTo>
                <a:cubicBezTo>
                  <a:pt x="3066701" y="1329609"/>
                  <a:pt x="3068170" y="1333004"/>
                  <a:pt x="3086575" y="1343429"/>
                </a:cubicBezTo>
                <a:cubicBezTo>
                  <a:pt x="3117533" y="1360965"/>
                  <a:pt x="3127951" y="1373589"/>
                  <a:pt x="3131356" y="1397691"/>
                </a:cubicBezTo>
                <a:cubicBezTo>
                  <a:pt x="3135044" y="1423793"/>
                  <a:pt x="3166382" y="1429716"/>
                  <a:pt x="3177328" y="1406380"/>
                </a:cubicBezTo>
                <a:cubicBezTo>
                  <a:pt x="3181014" y="1398522"/>
                  <a:pt x="3189320" y="1381965"/>
                  <a:pt x="3195787" y="1369586"/>
                </a:cubicBezTo>
                <a:cubicBezTo>
                  <a:pt x="3206137" y="1349774"/>
                  <a:pt x="3204603" y="1344010"/>
                  <a:pt x="3182980" y="1321440"/>
                </a:cubicBezTo>
                <a:cubicBezTo>
                  <a:pt x="3169469" y="1307338"/>
                  <a:pt x="3158415" y="1288534"/>
                  <a:pt x="3158415" y="1279653"/>
                </a:cubicBezTo>
                <a:cubicBezTo>
                  <a:pt x="3158415" y="1270771"/>
                  <a:pt x="3154414" y="1263505"/>
                  <a:pt x="3149523" y="1263505"/>
                </a:cubicBezTo>
                <a:cubicBezTo>
                  <a:pt x="3144632" y="1263505"/>
                  <a:pt x="3139274" y="1251718"/>
                  <a:pt x="3137616" y="1237311"/>
                </a:cubicBezTo>
                <a:cubicBezTo>
                  <a:pt x="3135433" y="1218331"/>
                  <a:pt x="3128547" y="1210259"/>
                  <a:pt x="3112615" y="1208001"/>
                </a:cubicBezTo>
                <a:cubicBezTo>
                  <a:pt x="3082733" y="1203765"/>
                  <a:pt x="3088999" y="1178717"/>
                  <a:pt x="3124918" y="1158814"/>
                </a:cubicBezTo>
                <a:cubicBezTo>
                  <a:pt x="3142076" y="1149307"/>
                  <a:pt x="3156773" y="1131077"/>
                  <a:pt x="3162015" y="1112800"/>
                </a:cubicBezTo>
                <a:cubicBezTo>
                  <a:pt x="3168313" y="1090838"/>
                  <a:pt x="3176331" y="1082530"/>
                  <a:pt x="3191226" y="1082530"/>
                </a:cubicBezTo>
                <a:cubicBezTo>
                  <a:pt x="3202517" y="1082530"/>
                  <a:pt x="3215827" y="1078577"/>
                  <a:pt x="3220804" y="1073746"/>
                </a:cubicBezTo>
                <a:cubicBezTo>
                  <a:pt x="3225781" y="1068915"/>
                  <a:pt x="3244910" y="1062199"/>
                  <a:pt x="3263313" y="1058822"/>
                </a:cubicBezTo>
                <a:cubicBezTo>
                  <a:pt x="3291370" y="1053674"/>
                  <a:pt x="3300483" y="1056630"/>
                  <a:pt x="3319742" y="1077131"/>
                </a:cubicBezTo>
                <a:cubicBezTo>
                  <a:pt x="3342952" y="1101836"/>
                  <a:pt x="3367965" y="1109578"/>
                  <a:pt x="3367965" y="1092055"/>
                </a:cubicBezTo>
                <a:cubicBezTo>
                  <a:pt x="3367965" y="1086816"/>
                  <a:pt x="3373088" y="1082530"/>
                  <a:pt x="3379350" y="1082530"/>
                </a:cubicBezTo>
                <a:cubicBezTo>
                  <a:pt x="3385612" y="1082530"/>
                  <a:pt x="3402630" y="1071134"/>
                  <a:pt x="3417169" y="1057205"/>
                </a:cubicBezTo>
                <a:cubicBezTo>
                  <a:pt x="3440628" y="1034730"/>
                  <a:pt x="3444311" y="1033726"/>
                  <a:pt x="3449898" y="1048287"/>
                </a:cubicBezTo>
                <a:cubicBezTo>
                  <a:pt x="3453361" y="1057312"/>
                  <a:pt x="3451905" y="1074110"/>
                  <a:pt x="3446662" y="1085617"/>
                </a:cubicBezTo>
                <a:cubicBezTo>
                  <a:pt x="3435527" y="1110056"/>
                  <a:pt x="3455053" y="1135325"/>
                  <a:pt x="3478207" y="1126440"/>
                </a:cubicBezTo>
                <a:cubicBezTo>
                  <a:pt x="3496865" y="1119281"/>
                  <a:pt x="3507793" y="1089452"/>
                  <a:pt x="3493504" y="1084689"/>
                </a:cubicBezTo>
                <a:cubicBezTo>
                  <a:pt x="3476070" y="1078877"/>
                  <a:pt x="3480236" y="1046459"/>
                  <a:pt x="3501099" y="1025596"/>
                </a:cubicBezTo>
                <a:cubicBezTo>
                  <a:pt x="3511458" y="1015237"/>
                  <a:pt x="3517595" y="1000669"/>
                  <a:pt x="3514737" y="993222"/>
                </a:cubicBezTo>
                <a:cubicBezTo>
                  <a:pt x="3505818" y="969978"/>
                  <a:pt x="3528623" y="966307"/>
                  <a:pt x="3551198" y="987353"/>
                </a:cubicBezTo>
                <a:cubicBezTo>
                  <a:pt x="3569347" y="1004272"/>
                  <a:pt x="3579896" y="1006467"/>
                  <a:pt x="3617955" y="1001238"/>
                </a:cubicBezTo>
                <a:cubicBezTo>
                  <a:pt x="3652974" y="996428"/>
                  <a:pt x="3664359" y="998163"/>
                  <a:pt x="3668496" y="1008944"/>
                </a:cubicBezTo>
                <a:cubicBezTo>
                  <a:pt x="3672033" y="1018161"/>
                  <a:pt x="3694804" y="1025007"/>
                  <a:pt x="3735941" y="1029222"/>
                </a:cubicBezTo>
                <a:cubicBezTo>
                  <a:pt x="3777048" y="1033433"/>
                  <a:pt x="3810617" y="1043521"/>
                  <a:pt x="3835229" y="1059057"/>
                </a:cubicBezTo>
                <a:cubicBezTo>
                  <a:pt x="3855679" y="1071967"/>
                  <a:pt x="3878926" y="1082530"/>
                  <a:pt x="3886888" y="1082530"/>
                </a:cubicBezTo>
                <a:cubicBezTo>
                  <a:pt x="3894851" y="1082530"/>
                  <a:pt x="3901365" y="1086396"/>
                  <a:pt x="3901365" y="1091121"/>
                </a:cubicBezTo>
                <a:cubicBezTo>
                  <a:pt x="3901365" y="1095846"/>
                  <a:pt x="3917338" y="1108002"/>
                  <a:pt x="3936861" y="1118133"/>
                </a:cubicBezTo>
                <a:cubicBezTo>
                  <a:pt x="3962862" y="1131626"/>
                  <a:pt x="3973997" y="1144577"/>
                  <a:pt x="3978491" y="1166548"/>
                </a:cubicBezTo>
                <a:cubicBezTo>
                  <a:pt x="3986601" y="1206201"/>
                  <a:pt x="4023338" y="1236592"/>
                  <a:pt x="4047518" y="1223651"/>
                </a:cubicBezTo>
                <a:cubicBezTo>
                  <a:pt x="4061445" y="1216197"/>
                  <a:pt x="4070727" y="1219441"/>
                  <a:pt x="4090974" y="1238839"/>
                </a:cubicBezTo>
                <a:cubicBezTo>
                  <a:pt x="4105134" y="1252405"/>
                  <a:pt x="4119966" y="1263505"/>
                  <a:pt x="4123933" y="1263505"/>
                </a:cubicBezTo>
                <a:cubicBezTo>
                  <a:pt x="4127900" y="1263505"/>
                  <a:pt x="4161237" y="1293835"/>
                  <a:pt x="4198015" y="1330906"/>
                </a:cubicBezTo>
                <a:cubicBezTo>
                  <a:pt x="4250044" y="1383350"/>
                  <a:pt x="4272636" y="1399496"/>
                  <a:pt x="4299818" y="1403665"/>
                </a:cubicBezTo>
                <a:cubicBezTo>
                  <a:pt x="4319032" y="1406612"/>
                  <a:pt x="4340056" y="1413194"/>
                  <a:pt x="4346538" y="1418292"/>
                </a:cubicBezTo>
                <a:cubicBezTo>
                  <a:pt x="4353019" y="1423390"/>
                  <a:pt x="4365107" y="1424958"/>
                  <a:pt x="4373400" y="1421776"/>
                </a:cubicBezTo>
                <a:cubicBezTo>
                  <a:pt x="4394289" y="1413760"/>
                  <a:pt x="4387136" y="1374145"/>
                  <a:pt x="4364001" y="1369731"/>
                </a:cubicBezTo>
                <a:cubicBezTo>
                  <a:pt x="4342814" y="1365689"/>
                  <a:pt x="4320465" y="1345735"/>
                  <a:pt x="4320465" y="1330860"/>
                </a:cubicBezTo>
                <a:cubicBezTo>
                  <a:pt x="4320465" y="1317897"/>
                  <a:pt x="4326201" y="1318052"/>
                  <a:pt x="4364933" y="1332058"/>
                </a:cubicBezTo>
                <a:cubicBezTo>
                  <a:pt x="4394177" y="1342632"/>
                  <a:pt x="4398547" y="1341466"/>
                  <a:pt x="4425141" y="1315988"/>
                </a:cubicBezTo>
                <a:cubicBezTo>
                  <a:pt x="4440912" y="1300878"/>
                  <a:pt x="4453815" y="1278602"/>
                  <a:pt x="4453815" y="1266486"/>
                </a:cubicBezTo>
                <a:cubicBezTo>
                  <a:pt x="4453815" y="1253253"/>
                  <a:pt x="4459521" y="1244455"/>
                  <a:pt x="4468103" y="1244455"/>
                </a:cubicBezTo>
                <a:cubicBezTo>
                  <a:pt x="4475961" y="1244455"/>
                  <a:pt x="4482390" y="1248770"/>
                  <a:pt x="4482390" y="1254043"/>
                </a:cubicBezTo>
                <a:cubicBezTo>
                  <a:pt x="4482390" y="1259316"/>
                  <a:pt x="4492846" y="1272722"/>
                  <a:pt x="4505626" y="1283834"/>
                </a:cubicBezTo>
                <a:cubicBezTo>
                  <a:pt x="4526990" y="1302410"/>
                  <a:pt x="4527733" y="1305758"/>
                  <a:pt x="4514858" y="1325409"/>
                </a:cubicBezTo>
                <a:cubicBezTo>
                  <a:pt x="4501561" y="1345701"/>
                  <a:pt x="4502553" y="1347587"/>
                  <a:pt x="4534485" y="1362740"/>
                </a:cubicBezTo>
                <a:cubicBezTo>
                  <a:pt x="4552981" y="1371517"/>
                  <a:pt x="4568115" y="1382784"/>
                  <a:pt x="4568115" y="1387777"/>
                </a:cubicBezTo>
                <a:cubicBezTo>
                  <a:pt x="4568115" y="1392770"/>
                  <a:pt x="4574545" y="1396855"/>
                  <a:pt x="4582403" y="1396855"/>
                </a:cubicBezTo>
                <a:cubicBezTo>
                  <a:pt x="4597566" y="1396855"/>
                  <a:pt x="4601028" y="1413782"/>
                  <a:pt x="4589401" y="1431076"/>
                </a:cubicBezTo>
                <a:cubicBezTo>
                  <a:pt x="4585552" y="1436801"/>
                  <a:pt x="4568224" y="1444244"/>
                  <a:pt x="4550894" y="1447617"/>
                </a:cubicBezTo>
                <a:cubicBezTo>
                  <a:pt x="4511419" y="1455300"/>
                  <a:pt x="4490592" y="1474669"/>
                  <a:pt x="4502159" y="1492941"/>
                </a:cubicBezTo>
                <a:cubicBezTo>
                  <a:pt x="4506842" y="1500340"/>
                  <a:pt x="4510739" y="1527943"/>
                  <a:pt x="4510819" y="1554282"/>
                </a:cubicBezTo>
                <a:cubicBezTo>
                  <a:pt x="4510977" y="1606047"/>
                  <a:pt x="4531559" y="1634980"/>
                  <a:pt x="4568224" y="1634980"/>
                </a:cubicBezTo>
                <a:cubicBezTo>
                  <a:pt x="4582741" y="1634980"/>
                  <a:pt x="4587165" y="1641383"/>
                  <a:pt x="4587165" y="1662389"/>
                </a:cubicBezTo>
                <a:cubicBezTo>
                  <a:pt x="4587165" y="1700859"/>
                  <a:pt x="4611309" y="1719705"/>
                  <a:pt x="4632887" y="1698078"/>
                </a:cubicBezTo>
                <a:cubicBezTo>
                  <a:pt x="4645473" y="1685463"/>
                  <a:pt x="4648535" y="1667713"/>
                  <a:pt x="4646639" y="1618353"/>
                </a:cubicBezTo>
                <a:cubicBezTo>
                  <a:pt x="4645298" y="1583429"/>
                  <a:pt x="4639940" y="1550595"/>
                  <a:pt x="4634733" y="1545388"/>
                </a:cubicBezTo>
                <a:cubicBezTo>
                  <a:pt x="4620602" y="1531257"/>
                  <a:pt x="4623302" y="1496067"/>
                  <a:pt x="4639553" y="1482580"/>
                </a:cubicBezTo>
                <a:cubicBezTo>
                  <a:pt x="4655952" y="1468970"/>
                  <a:pt x="4658503" y="1438961"/>
                  <a:pt x="4644023" y="1430012"/>
                </a:cubicBezTo>
                <a:cubicBezTo>
                  <a:pt x="4638401" y="1426538"/>
                  <a:pt x="4636753" y="1410368"/>
                  <a:pt x="4640165" y="1392178"/>
                </a:cubicBezTo>
                <a:cubicBezTo>
                  <a:pt x="4643443" y="1374706"/>
                  <a:pt x="4643143" y="1351017"/>
                  <a:pt x="4639498" y="1339534"/>
                </a:cubicBezTo>
                <a:cubicBezTo>
                  <a:pt x="4634093" y="1322502"/>
                  <a:pt x="4627854" y="1319661"/>
                  <a:pt x="4605626" y="1324107"/>
                </a:cubicBezTo>
                <a:cubicBezTo>
                  <a:pt x="4578302" y="1329572"/>
                  <a:pt x="4559335" y="1317681"/>
                  <a:pt x="4577485" y="1306463"/>
                </a:cubicBezTo>
                <a:cubicBezTo>
                  <a:pt x="4590006" y="1298725"/>
                  <a:pt x="4590142" y="1244455"/>
                  <a:pt x="4577640" y="1244455"/>
                </a:cubicBezTo>
                <a:cubicBezTo>
                  <a:pt x="4572401" y="1244455"/>
                  <a:pt x="4568115" y="1231596"/>
                  <a:pt x="4568115" y="1215880"/>
                </a:cubicBezTo>
                <a:cubicBezTo>
                  <a:pt x="4568115" y="1200164"/>
                  <a:pt x="4572742" y="1187305"/>
                  <a:pt x="4578397" y="1187305"/>
                </a:cubicBezTo>
                <a:cubicBezTo>
                  <a:pt x="4584712" y="1187305"/>
                  <a:pt x="4586410" y="1176976"/>
                  <a:pt x="4582798" y="1160533"/>
                </a:cubicBezTo>
                <a:cubicBezTo>
                  <a:pt x="4578049" y="1138909"/>
                  <a:pt x="4581109" y="1131658"/>
                  <a:pt x="4598711" y="1122829"/>
                </a:cubicBezTo>
                <a:cubicBezTo>
                  <a:pt x="4610696" y="1116817"/>
                  <a:pt x="4631218" y="1110648"/>
                  <a:pt x="4644315" y="1109120"/>
                </a:cubicBezTo>
                <a:cubicBezTo>
                  <a:pt x="4662354" y="1107016"/>
                  <a:pt x="4668858" y="1099992"/>
                  <a:pt x="4671142" y="1080149"/>
                </a:cubicBezTo>
                <a:cubicBezTo>
                  <a:pt x="4673533" y="1059365"/>
                  <a:pt x="4679072" y="1053955"/>
                  <a:pt x="4697961" y="1053955"/>
                </a:cubicBezTo>
                <a:cubicBezTo>
                  <a:pt x="4711055" y="1053955"/>
                  <a:pt x="4729218" y="1049968"/>
                  <a:pt x="4738323" y="1045095"/>
                </a:cubicBezTo>
                <a:cubicBezTo>
                  <a:pt x="4748100" y="1039862"/>
                  <a:pt x="4760500" y="1039708"/>
                  <a:pt x="4768607" y="1044718"/>
                </a:cubicBezTo>
                <a:cubicBezTo>
                  <a:pt x="4780070" y="1051803"/>
                  <a:pt x="4779200" y="1055571"/>
                  <a:pt x="4763331" y="1067563"/>
                </a:cubicBezTo>
                <a:cubicBezTo>
                  <a:pt x="4748961" y="1078423"/>
                  <a:pt x="4747833" y="1081998"/>
                  <a:pt x="4758705" y="1082227"/>
                </a:cubicBezTo>
                <a:cubicBezTo>
                  <a:pt x="4766613" y="1082394"/>
                  <a:pt x="4778208" y="1074323"/>
                  <a:pt x="4784472" y="1064292"/>
                </a:cubicBezTo>
                <a:cubicBezTo>
                  <a:pt x="4797384" y="1043617"/>
                  <a:pt x="4787045" y="1030000"/>
                  <a:pt x="4753853" y="1023968"/>
                </a:cubicBezTo>
                <a:cubicBezTo>
                  <a:pt x="4743375" y="1022064"/>
                  <a:pt x="4730571" y="1010887"/>
                  <a:pt x="4725400" y="999131"/>
                </a:cubicBezTo>
                <a:cubicBezTo>
                  <a:pt x="4720229" y="987374"/>
                  <a:pt x="4712728" y="977755"/>
                  <a:pt x="4708731" y="977755"/>
                </a:cubicBezTo>
                <a:cubicBezTo>
                  <a:pt x="4704735" y="977755"/>
                  <a:pt x="4701465" y="971326"/>
                  <a:pt x="4701465" y="963468"/>
                </a:cubicBezTo>
                <a:cubicBezTo>
                  <a:pt x="4701465" y="940263"/>
                  <a:pt x="4738487" y="947035"/>
                  <a:pt x="4764383" y="974978"/>
                </a:cubicBezTo>
                <a:cubicBezTo>
                  <a:pt x="4783391" y="995488"/>
                  <a:pt x="4791595" y="998705"/>
                  <a:pt x="4804410" y="990674"/>
                </a:cubicBezTo>
                <a:cubicBezTo>
                  <a:pt x="4827948" y="975921"/>
                  <a:pt x="4828888" y="946719"/>
                  <a:pt x="4806650" y="921077"/>
                </a:cubicBezTo>
                <a:cubicBezTo>
                  <a:pt x="4783908" y="894856"/>
                  <a:pt x="4781926" y="882505"/>
                  <a:pt x="4800458" y="882505"/>
                </a:cubicBezTo>
                <a:cubicBezTo>
                  <a:pt x="4807756" y="882505"/>
                  <a:pt x="4816329" y="875725"/>
                  <a:pt x="4819508" y="867439"/>
                </a:cubicBezTo>
                <a:cubicBezTo>
                  <a:pt x="4828420" y="844216"/>
                  <a:pt x="4826361" y="815830"/>
                  <a:pt x="4815765" y="815830"/>
                </a:cubicBezTo>
                <a:cubicBezTo>
                  <a:pt x="4799594" y="815830"/>
                  <a:pt x="4805245" y="792178"/>
                  <a:pt x="4824780" y="778098"/>
                </a:cubicBezTo>
                <a:cubicBezTo>
                  <a:pt x="4834977" y="770748"/>
                  <a:pt x="4841507" y="761802"/>
                  <a:pt x="4839292" y="758218"/>
                </a:cubicBezTo>
                <a:cubicBezTo>
                  <a:pt x="4832519" y="747259"/>
                  <a:pt x="4866436" y="723065"/>
                  <a:pt x="4897950" y="716375"/>
                </a:cubicBezTo>
                <a:cubicBezTo>
                  <a:pt x="4924283" y="710786"/>
                  <a:pt x="4928453" y="712860"/>
                  <a:pt x="4933814" y="734220"/>
                </a:cubicBezTo>
                <a:cubicBezTo>
                  <a:pt x="4941561" y="765086"/>
                  <a:pt x="4984701" y="778505"/>
                  <a:pt x="5001653" y="755322"/>
                </a:cubicBezTo>
                <a:cubicBezTo>
                  <a:pt x="5020210" y="729944"/>
                  <a:pt x="5084751" y="741388"/>
                  <a:pt x="5068783" y="767225"/>
                </a:cubicBezTo>
                <a:cubicBezTo>
                  <a:pt x="5058293" y="784198"/>
                  <a:pt x="5072629" y="815830"/>
                  <a:pt x="5090812" y="815830"/>
                </a:cubicBezTo>
                <a:cubicBezTo>
                  <a:pt x="5099935" y="815830"/>
                  <a:pt x="5115719" y="809537"/>
                  <a:pt x="5125889" y="801845"/>
                </a:cubicBezTo>
                <a:cubicBezTo>
                  <a:pt x="5136058" y="794154"/>
                  <a:pt x="5154022" y="787725"/>
                  <a:pt x="5165809" y="787558"/>
                </a:cubicBezTo>
                <a:cubicBezTo>
                  <a:pt x="5177596" y="787391"/>
                  <a:pt x="5187240" y="782969"/>
                  <a:pt x="5187240" y="777730"/>
                </a:cubicBezTo>
                <a:cubicBezTo>
                  <a:pt x="5187240" y="772491"/>
                  <a:pt x="5193669" y="768205"/>
                  <a:pt x="5201528" y="768205"/>
                </a:cubicBezTo>
                <a:cubicBezTo>
                  <a:pt x="5209386" y="768205"/>
                  <a:pt x="5215815" y="763919"/>
                  <a:pt x="5215815" y="758680"/>
                </a:cubicBezTo>
                <a:cubicBezTo>
                  <a:pt x="5215815" y="753441"/>
                  <a:pt x="5222244" y="749155"/>
                  <a:pt x="5230103" y="749155"/>
                </a:cubicBezTo>
                <a:cubicBezTo>
                  <a:pt x="5237961" y="749155"/>
                  <a:pt x="5244390" y="757475"/>
                  <a:pt x="5244390" y="767643"/>
                </a:cubicBezTo>
                <a:cubicBezTo>
                  <a:pt x="5244390" y="790938"/>
                  <a:pt x="5258183" y="799732"/>
                  <a:pt x="5282575" y="791990"/>
                </a:cubicBezTo>
                <a:cubicBezTo>
                  <a:pt x="5294665" y="788153"/>
                  <a:pt x="5301540" y="777571"/>
                  <a:pt x="5301540" y="762801"/>
                </a:cubicBezTo>
                <a:cubicBezTo>
                  <a:pt x="5301540" y="739056"/>
                  <a:pt x="5325266" y="729844"/>
                  <a:pt x="5332274" y="750869"/>
                </a:cubicBezTo>
                <a:cubicBezTo>
                  <a:pt x="5337411" y="766280"/>
                  <a:pt x="5367196" y="753561"/>
                  <a:pt x="5374815" y="732702"/>
                </a:cubicBezTo>
                <a:cubicBezTo>
                  <a:pt x="5378207" y="723416"/>
                  <a:pt x="5388825" y="705595"/>
                  <a:pt x="5398411" y="693102"/>
                </a:cubicBezTo>
                <a:cubicBezTo>
                  <a:pt x="5419534" y="665571"/>
                  <a:pt x="5420967" y="636224"/>
                  <a:pt x="5401553" y="628775"/>
                </a:cubicBezTo>
                <a:cubicBezTo>
                  <a:pt x="5392701" y="625378"/>
                  <a:pt x="5387265" y="610881"/>
                  <a:pt x="5387265" y="590674"/>
                </a:cubicBezTo>
                <a:cubicBezTo>
                  <a:pt x="5387265" y="570468"/>
                  <a:pt x="5381829" y="555971"/>
                  <a:pt x="5372978" y="552574"/>
                </a:cubicBezTo>
                <a:cubicBezTo>
                  <a:pt x="5365119" y="549559"/>
                  <a:pt x="5358724" y="535763"/>
                  <a:pt x="5358764" y="521917"/>
                </a:cubicBezTo>
                <a:cubicBezTo>
                  <a:pt x="5358850" y="493532"/>
                  <a:pt x="5391662" y="472930"/>
                  <a:pt x="5436789" y="472930"/>
                </a:cubicBezTo>
                <a:cubicBezTo>
                  <a:pt x="5451461" y="472930"/>
                  <a:pt x="5463465" y="468644"/>
                  <a:pt x="5463465" y="463405"/>
                </a:cubicBezTo>
                <a:cubicBezTo>
                  <a:pt x="5463465" y="447098"/>
                  <a:pt x="5486885" y="452963"/>
                  <a:pt x="5498956" y="472293"/>
                </a:cubicBezTo>
                <a:cubicBezTo>
                  <a:pt x="5508564" y="487676"/>
                  <a:pt x="5507766" y="491271"/>
                  <a:pt x="5494104" y="494145"/>
                </a:cubicBezTo>
                <a:cubicBezTo>
                  <a:pt x="5485111" y="496037"/>
                  <a:pt x="5500560" y="498231"/>
                  <a:pt x="5528437" y="499021"/>
                </a:cubicBezTo>
                <a:cubicBezTo>
                  <a:pt x="5576496" y="500382"/>
                  <a:pt x="5579628" y="499004"/>
                  <a:pt x="5588900" y="472405"/>
                </a:cubicBezTo>
                <a:cubicBezTo>
                  <a:pt x="5600249" y="439852"/>
                  <a:pt x="5620082" y="436791"/>
                  <a:pt x="5662658" y="461024"/>
                </a:cubicBezTo>
                <a:cubicBezTo>
                  <a:pt x="5681322" y="471646"/>
                  <a:pt x="5691967" y="485262"/>
                  <a:pt x="5692005" y="498562"/>
                </a:cubicBezTo>
                <a:cubicBezTo>
                  <a:pt x="5692081" y="525036"/>
                  <a:pt x="5703878" y="532259"/>
                  <a:pt x="5734490" y="524576"/>
                </a:cubicBezTo>
                <a:cubicBezTo>
                  <a:pt x="5755831" y="519220"/>
                  <a:pt x="5758740" y="513512"/>
                  <a:pt x="5758740" y="476995"/>
                </a:cubicBezTo>
                <a:cubicBezTo>
                  <a:pt x="5758740" y="445249"/>
                  <a:pt x="5763215" y="433105"/>
                  <a:pt x="5777790" y="425305"/>
                </a:cubicBezTo>
                <a:cubicBezTo>
                  <a:pt x="5789259" y="419167"/>
                  <a:pt x="5796840" y="405361"/>
                  <a:pt x="5796840" y="390613"/>
                </a:cubicBezTo>
                <a:cubicBezTo>
                  <a:pt x="5796840" y="371904"/>
                  <a:pt x="5800500" y="367521"/>
                  <a:pt x="5812335" y="372063"/>
                </a:cubicBezTo>
                <a:cubicBezTo>
                  <a:pt x="5820857" y="375333"/>
                  <a:pt x="5833716" y="373124"/>
                  <a:pt x="5840910" y="367153"/>
                </a:cubicBezTo>
                <a:cubicBezTo>
                  <a:pt x="5855950" y="354671"/>
                  <a:pt x="5858715" y="311005"/>
                  <a:pt x="5844465" y="311005"/>
                </a:cubicBezTo>
                <a:cubicBezTo>
                  <a:pt x="5829744" y="311005"/>
                  <a:pt x="5833206" y="281083"/>
                  <a:pt x="5850086" y="262431"/>
                </a:cubicBezTo>
                <a:cubicBezTo>
                  <a:pt x="5873121" y="236977"/>
                  <a:pt x="5859273" y="206230"/>
                  <a:pt x="5824773" y="206230"/>
                </a:cubicBezTo>
                <a:cubicBezTo>
                  <a:pt x="5787847" y="206230"/>
                  <a:pt x="5788230" y="183533"/>
                  <a:pt x="5825415" y="168130"/>
                </a:cubicBezTo>
                <a:cubicBezTo>
                  <a:pt x="5841947" y="161282"/>
                  <a:pt x="5853990" y="149187"/>
                  <a:pt x="5853990" y="139432"/>
                </a:cubicBezTo>
                <a:cubicBezTo>
                  <a:pt x="5853990" y="129390"/>
                  <a:pt x="5863621" y="120153"/>
                  <a:pt x="5877803" y="116594"/>
                </a:cubicBezTo>
                <a:cubicBezTo>
                  <a:pt x="5890899" y="113306"/>
                  <a:pt x="5901615" y="107007"/>
                  <a:pt x="5901615" y="102594"/>
                </a:cubicBezTo>
                <a:cubicBezTo>
                  <a:pt x="5901615" y="90520"/>
                  <a:pt x="5947065" y="101645"/>
                  <a:pt x="5959641" y="116797"/>
                </a:cubicBezTo>
                <a:cubicBezTo>
                  <a:pt x="5965681" y="124075"/>
                  <a:pt x="5980355" y="130030"/>
                  <a:pt x="5992250" y="130030"/>
                </a:cubicBezTo>
                <a:cubicBezTo>
                  <a:pt x="6004145" y="130030"/>
                  <a:pt x="6016344" y="136459"/>
                  <a:pt x="6019360" y="144317"/>
                </a:cubicBezTo>
                <a:cubicBezTo>
                  <a:pt x="6022375" y="152176"/>
                  <a:pt x="6035692" y="158605"/>
                  <a:pt x="6048954" y="158605"/>
                </a:cubicBezTo>
                <a:cubicBezTo>
                  <a:pt x="6066839" y="158605"/>
                  <a:pt x="6073065" y="163601"/>
                  <a:pt x="6073065" y="177954"/>
                </a:cubicBezTo>
                <a:cubicBezTo>
                  <a:pt x="6073065" y="201189"/>
                  <a:pt x="6098323" y="212987"/>
                  <a:pt x="6119487" y="199638"/>
                </a:cubicBezTo>
                <a:cubicBezTo>
                  <a:pt x="6130014" y="192997"/>
                  <a:pt x="6133816" y="179240"/>
                  <a:pt x="6131750" y="155259"/>
                </a:cubicBezTo>
                <a:cubicBezTo>
                  <a:pt x="6129899" y="133778"/>
                  <a:pt x="6132917" y="120505"/>
                  <a:pt x="6139652" y="120505"/>
                </a:cubicBezTo>
                <a:cubicBezTo>
                  <a:pt x="6145769" y="120505"/>
                  <a:pt x="6148186" y="113061"/>
                  <a:pt x="6145163" y="103536"/>
                </a:cubicBezTo>
                <a:cubicBezTo>
                  <a:pt x="6141234" y="91156"/>
                  <a:pt x="6147076" y="83813"/>
                  <a:pt x="6166765" y="76381"/>
                </a:cubicBezTo>
                <a:cubicBezTo>
                  <a:pt x="6200937" y="63482"/>
                  <a:pt x="6254040" y="70703"/>
                  <a:pt x="6254040" y="88249"/>
                </a:cubicBezTo>
                <a:cubicBezTo>
                  <a:pt x="6254040" y="95512"/>
                  <a:pt x="6258326" y="101455"/>
                  <a:pt x="6263565" y="101455"/>
                </a:cubicBezTo>
                <a:cubicBezTo>
                  <a:pt x="6268804" y="101455"/>
                  <a:pt x="6273090" y="107750"/>
                  <a:pt x="6273090" y="115444"/>
                </a:cubicBezTo>
                <a:cubicBezTo>
                  <a:pt x="6273090" y="123857"/>
                  <a:pt x="6278687" y="127284"/>
                  <a:pt x="6287135" y="124043"/>
                </a:cubicBezTo>
                <a:cubicBezTo>
                  <a:pt x="6304563" y="117355"/>
                  <a:pt x="6357572" y="157930"/>
                  <a:pt x="6358288" y="178507"/>
                </a:cubicBezTo>
                <a:cubicBezTo>
                  <a:pt x="6358578" y="186834"/>
                  <a:pt x="6347898" y="198621"/>
                  <a:pt x="6334554" y="204701"/>
                </a:cubicBezTo>
                <a:cubicBezTo>
                  <a:pt x="6303895" y="218671"/>
                  <a:pt x="6301665" y="218550"/>
                  <a:pt x="6301665" y="202925"/>
                </a:cubicBezTo>
                <a:cubicBezTo>
                  <a:pt x="6301665" y="184832"/>
                  <a:pt x="6266367" y="146224"/>
                  <a:pt x="6255797" y="152757"/>
                </a:cubicBezTo>
                <a:cubicBezTo>
                  <a:pt x="6250968" y="155741"/>
                  <a:pt x="6244335" y="174955"/>
                  <a:pt x="6241058" y="195454"/>
                </a:cubicBezTo>
                <a:cubicBezTo>
                  <a:pt x="6237779" y="215953"/>
                  <a:pt x="6228644" y="235202"/>
                  <a:pt x="6220757" y="238229"/>
                </a:cubicBezTo>
                <a:cubicBezTo>
                  <a:pt x="6194773" y="248200"/>
                  <a:pt x="6208789" y="311652"/>
                  <a:pt x="6246467" y="354624"/>
                </a:cubicBezTo>
                <a:cubicBezTo>
                  <a:pt x="6256019" y="365518"/>
                  <a:pt x="6269236" y="393088"/>
                  <a:pt x="6275838" y="415890"/>
                </a:cubicBezTo>
                <a:cubicBezTo>
                  <a:pt x="6284152" y="444609"/>
                  <a:pt x="6296551" y="462456"/>
                  <a:pt x="6316184" y="473968"/>
                </a:cubicBezTo>
                <a:cubicBezTo>
                  <a:pt x="6355026" y="496743"/>
                  <a:pt x="6370170" y="495409"/>
                  <a:pt x="6390560" y="467413"/>
                </a:cubicBezTo>
                <a:cubicBezTo>
                  <a:pt x="6411181" y="439099"/>
                  <a:pt x="6398970" y="415780"/>
                  <a:pt x="6363522" y="415780"/>
                </a:cubicBezTo>
                <a:cubicBezTo>
                  <a:pt x="6349241" y="415780"/>
                  <a:pt x="6340052" y="408561"/>
                  <a:pt x="6336244" y="394349"/>
                </a:cubicBezTo>
                <a:cubicBezTo>
                  <a:pt x="6327358" y="361194"/>
                  <a:pt x="6328613" y="358630"/>
                  <a:pt x="6353718" y="358630"/>
                </a:cubicBezTo>
                <a:cubicBezTo>
                  <a:pt x="6382771" y="358630"/>
                  <a:pt x="6396103" y="334961"/>
                  <a:pt x="6389931" y="294336"/>
                </a:cubicBezTo>
                <a:cubicBezTo>
                  <a:pt x="6386390" y="271029"/>
                  <a:pt x="6388774" y="263380"/>
                  <a:pt x="6399578" y="263380"/>
                </a:cubicBezTo>
                <a:cubicBezTo>
                  <a:pt x="6417888" y="263380"/>
                  <a:pt x="6427086" y="286549"/>
                  <a:pt x="6413980" y="299655"/>
                </a:cubicBezTo>
                <a:cubicBezTo>
                  <a:pt x="6406968" y="306667"/>
                  <a:pt x="6414458" y="311646"/>
                  <a:pt x="6438918" y="316235"/>
                </a:cubicBezTo>
                <a:cubicBezTo>
                  <a:pt x="6465617" y="321243"/>
                  <a:pt x="6478288" y="318801"/>
                  <a:pt x="6492546" y="305898"/>
                </a:cubicBezTo>
                <a:cubicBezTo>
                  <a:pt x="6522354" y="278922"/>
                  <a:pt x="6515768" y="247770"/>
                  <a:pt x="6471644" y="207027"/>
                </a:cubicBezTo>
                <a:cubicBezTo>
                  <a:pt x="6431623" y="170073"/>
                  <a:pt x="6426077" y="139555"/>
                  <a:pt x="6459383" y="139555"/>
                </a:cubicBezTo>
                <a:cubicBezTo>
                  <a:pt x="6476458" y="139555"/>
                  <a:pt x="6510401" y="103468"/>
                  <a:pt x="6510898" y="84786"/>
                </a:cubicBezTo>
                <a:cubicBezTo>
                  <a:pt x="6511087" y="77704"/>
                  <a:pt x="6524089" y="72880"/>
                  <a:pt x="6542990" y="72880"/>
                </a:cubicBezTo>
                <a:cubicBezTo>
                  <a:pt x="6568109" y="72880"/>
                  <a:pt x="6582066" y="81013"/>
                  <a:pt x="6609619" y="111706"/>
                </a:cubicBezTo>
                <a:cubicBezTo>
                  <a:pt x="6640651" y="146272"/>
                  <a:pt x="6646046" y="148959"/>
                  <a:pt x="6658807" y="136199"/>
                </a:cubicBezTo>
                <a:cubicBezTo>
                  <a:pt x="6676092" y="118914"/>
                  <a:pt x="6677163" y="99763"/>
                  <a:pt x="6661710" y="84310"/>
                </a:cubicBezTo>
                <a:cubicBezTo>
                  <a:pt x="6652820" y="75420"/>
                  <a:pt x="6652952" y="70234"/>
                  <a:pt x="6662303" y="60974"/>
                </a:cubicBezTo>
                <a:cubicBezTo>
                  <a:pt x="6671931" y="51440"/>
                  <a:pt x="6676031" y="52086"/>
                  <a:pt x="6682879" y="64212"/>
                </a:cubicBezTo>
                <a:cubicBezTo>
                  <a:pt x="6702093" y="98239"/>
                  <a:pt x="6726829" y="120536"/>
                  <a:pt x="6748854" y="123683"/>
                </a:cubicBezTo>
                <a:cubicBezTo>
                  <a:pt x="6782878" y="128546"/>
                  <a:pt x="6795352" y="153126"/>
                  <a:pt x="6775134" y="175466"/>
                </a:cubicBezTo>
                <a:cubicBezTo>
                  <a:pt x="6757333" y="195135"/>
                  <a:pt x="6753253" y="225280"/>
                  <a:pt x="6768390" y="225280"/>
                </a:cubicBezTo>
                <a:cubicBezTo>
                  <a:pt x="6773629" y="225280"/>
                  <a:pt x="6777915" y="235743"/>
                  <a:pt x="6777915" y="248530"/>
                </a:cubicBezTo>
                <a:cubicBezTo>
                  <a:pt x="6777915" y="261318"/>
                  <a:pt x="6782201" y="274430"/>
                  <a:pt x="6787440" y="277667"/>
                </a:cubicBezTo>
                <a:cubicBezTo>
                  <a:pt x="6792679" y="280905"/>
                  <a:pt x="6796965" y="298516"/>
                  <a:pt x="6796965" y="316802"/>
                </a:cubicBezTo>
                <a:cubicBezTo>
                  <a:pt x="6796965" y="341629"/>
                  <a:pt x="6805049" y="358373"/>
                  <a:pt x="6828883" y="382915"/>
                </a:cubicBezTo>
                <a:cubicBezTo>
                  <a:pt x="6846439" y="400991"/>
                  <a:pt x="6866232" y="415780"/>
                  <a:pt x="6872870" y="415780"/>
                </a:cubicBezTo>
                <a:cubicBezTo>
                  <a:pt x="6879507" y="415780"/>
                  <a:pt x="6899583" y="428639"/>
                  <a:pt x="6917483" y="444355"/>
                </a:cubicBezTo>
                <a:cubicBezTo>
                  <a:pt x="6952432" y="475041"/>
                  <a:pt x="6994131" y="481939"/>
                  <a:pt x="7003117" y="458521"/>
                </a:cubicBezTo>
                <a:cubicBezTo>
                  <a:pt x="7006158" y="450596"/>
                  <a:pt x="7003203" y="437556"/>
                  <a:pt x="6996555" y="429542"/>
                </a:cubicBezTo>
                <a:cubicBezTo>
                  <a:pt x="6980294" y="409950"/>
                  <a:pt x="7000155" y="386560"/>
                  <a:pt x="7017945" y="404350"/>
                </a:cubicBezTo>
                <a:cubicBezTo>
                  <a:pt x="7031458" y="417863"/>
                  <a:pt x="7084535" y="419588"/>
                  <a:pt x="7097479" y="406934"/>
                </a:cubicBezTo>
                <a:cubicBezTo>
                  <a:pt x="7102456" y="402069"/>
                  <a:pt x="7121530" y="396711"/>
                  <a:pt x="7139865" y="395028"/>
                </a:cubicBezTo>
                <a:cubicBezTo>
                  <a:pt x="7168241" y="392423"/>
                  <a:pt x="7173651" y="388069"/>
                  <a:pt x="7176216" y="365774"/>
                </a:cubicBezTo>
                <a:cubicBezTo>
                  <a:pt x="7178364" y="347108"/>
                  <a:pt x="7184609" y="339580"/>
                  <a:pt x="7197947" y="339580"/>
                </a:cubicBezTo>
                <a:cubicBezTo>
                  <a:pt x="7221233" y="339580"/>
                  <a:pt x="7232045" y="314003"/>
                  <a:pt x="7218157" y="291766"/>
                </a:cubicBezTo>
                <a:cubicBezTo>
                  <a:pt x="7209228" y="277467"/>
                  <a:pt x="7211936" y="274207"/>
                  <a:pt x="7236895" y="269215"/>
                </a:cubicBezTo>
                <a:cubicBezTo>
                  <a:pt x="7305897" y="255415"/>
                  <a:pt x="7358940" y="275402"/>
                  <a:pt x="7358940" y="315203"/>
                </a:cubicBezTo>
                <a:cubicBezTo>
                  <a:pt x="7358940" y="326784"/>
                  <a:pt x="7369656" y="346326"/>
                  <a:pt x="7382753" y="358630"/>
                </a:cubicBezTo>
                <a:cubicBezTo>
                  <a:pt x="7395849" y="370934"/>
                  <a:pt x="7406565" y="388112"/>
                  <a:pt x="7406565" y="396803"/>
                </a:cubicBezTo>
                <a:cubicBezTo>
                  <a:pt x="7406565" y="420729"/>
                  <a:pt x="7416752" y="426004"/>
                  <a:pt x="7432515" y="410241"/>
                </a:cubicBezTo>
                <a:cubicBezTo>
                  <a:pt x="7446779" y="395976"/>
                  <a:pt x="7484296" y="400359"/>
                  <a:pt x="7490702" y="417039"/>
                </a:cubicBezTo>
                <a:cubicBezTo>
                  <a:pt x="7492449" y="421585"/>
                  <a:pt x="7503983" y="425305"/>
                  <a:pt x="7516334" y="425305"/>
                </a:cubicBezTo>
                <a:cubicBezTo>
                  <a:pt x="7528685" y="425305"/>
                  <a:pt x="7541440" y="429591"/>
                  <a:pt x="7544678" y="434830"/>
                </a:cubicBezTo>
                <a:cubicBezTo>
                  <a:pt x="7547915" y="440069"/>
                  <a:pt x="7561040" y="444355"/>
                  <a:pt x="7573843" y="444355"/>
                </a:cubicBezTo>
                <a:cubicBezTo>
                  <a:pt x="7591900" y="444355"/>
                  <a:pt x="7600824" y="435809"/>
                  <a:pt x="7613628" y="406255"/>
                </a:cubicBezTo>
                <a:cubicBezTo>
                  <a:pt x="7622706" y="385300"/>
                  <a:pt x="7633317" y="368155"/>
                  <a:pt x="7637208" y="368155"/>
                </a:cubicBezTo>
                <a:cubicBezTo>
                  <a:pt x="7641098" y="368155"/>
                  <a:pt x="7639260" y="357132"/>
                  <a:pt x="7633121" y="343660"/>
                </a:cubicBezTo>
                <a:cubicBezTo>
                  <a:pt x="7625357" y="326619"/>
                  <a:pt x="7625028" y="317200"/>
                  <a:pt x="7632041" y="312704"/>
                </a:cubicBezTo>
                <a:cubicBezTo>
                  <a:pt x="7651008" y="300547"/>
                  <a:pt x="7656709" y="263739"/>
                  <a:pt x="7640584" y="257551"/>
                </a:cubicBezTo>
                <a:cubicBezTo>
                  <a:pt x="7632365" y="254397"/>
                  <a:pt x="7625640" y="242085"/>
                  <a:pt x="7625640" y="230190"/>
                </a:cubicBezTo>
                <a:cubicBezTo>
                  <a:pt x="7625640" y="218295"/>
                  <a:pt x="7619211" y="203227"/>
                  <a:pt x="7611353" y="196705"/>
                </a:cubicBezTo>
                <a:cubicBezTo>
                  <a:pt x="7603494" y="190183"/>
                  <a:pt x="7597065" y="174910"/>
                  <a:pt x="7597065" y="162763"/>
                </a:cubicBezTo>
                <a:cubicBezTo>
                  <a:pt x="7597065" y="150617"/>
                  <a:pt x="7592779" y="138030"/>
                  <a:pt x="7587540" y="134792"/>
                </a:cubicBezTo>
                <a:cubicBezTo>
                  <a:pt x="7582301" y="131555"/>
                  <a:pt x="7578015" y="106043"/>
                  <a:pt x="7578015" y="78099"/>
                </a:cubicBezTo>
                <a:cubicBezTo>
                  <a:pt x="7578015" y="40557"/>
                  <a:pt x="7581949" y="25784"/>
                  <a:pt x="7593082" y="21512"/>
                </a:cubicBezTo>
                <a:cubicBezTo>
                  <a:pt x="7612870" y="13918"/>
                  <a:pt x="7610107" y="13047"/>
                  <a:pt x="7635165" y="34780"/>
                </a:cubicBezTo>
                <a:cubicBezTo>
                  <a:pt x="7647246" y="45257"/>
                  <a:pt x="7662903" y="53830"/>
                  <a:pt x="7669960" y="53830"/>
                </a:cubicBezTo>
                <a:cubicBezTo>
                  <a:pt x="7677017" y="53830"/>
                  <a:pt x="7682790" y="58116"/>
                  <a:pt x="7682790" y="63355"/>
                </a:cubicBezTo>
                <a:cubicBezTo>
                  <a:pt x="7682790" y="68594"/>
                  <a:pt x="7689219" y="72880"/>
                  <a:pt x="7697078" y="72880"/>
                </a:cubicBezTo>
                <a:cubicBezTo>
                  <a:pt x="7705133" y="72880"/>
                  <a:pt x="7711365" y="81401"/>
                  <a:pt x="7711365" y="92416"/>
                </a:cubicBezTo>
                <a:cubicBezTo>
                  <a:pt x="7711365" y="110328"/>
                  <a:pt x="7773327" y="177504"/>
                  <a:pt x="7789946" y="177609"/>
                </a:cubicBezTo>
                <a:cubicBezTo>
                  <a:pt x="7793876" y="177634"/>
                  <a:pt x="7797090" y="184549"/>
                  <a:pt x="7797090" y="192975"/>
                </a:cubicBezTo>
                <a:cubicBezTo>
                  <a:pt x="7797090" y="204375"/>
                  <a:pt x="7791261" y="206832"/>
                  <a:pt x="7774311" y="202578"/>
                </a:cubicBezTo>
                <a:cubicBezTo>
                  <a:pt x="7753896" y="197454"/>
                  <a:pt x="7751116" y="200422"/>
                  <a:pt x="7747527" y="231158"/>
                </a:cubicBezTo>
                <a:cubicBezTo>
                  <a:pt x="7744523" y="256885"/>
                  <a:pt x="7747835" y="268149"/>
                  <a:pt x="7760782" y="276234"/>
                </a:cubicBezTo>
                <a:cubicBezTo>
                  <a:pt x="7780344" y="288451"/>
                  <a:pt x="7783253" y="311507"/>
                  <a:pt x="7767251" y="327510"/>
                </a:cubicBezTo>
                <a:cubicBezTo>
                  <a:pt x="7752875" y="341885"/>
                  <a:pt x="7763789" y="368155"/>
                  <a:pt x="7784135" y="368155"/>
                </a:cubicBezTo>
                <a:cubicBezTo>
                  <a:pt x="7793055" y="368155"/>
                  <a:pt x="7808453" y="360824"/>
                  <a:pt x="7818353" y="351865"/>
                </a:cubicBezTo>
                <a:cubicBezTo>
                  <a:pt x="7833530" y="338130"/>
                  <a:pt x="7837657" y="337685"/>
                  <a:pt x="7844668" y="349029"/>
                </a:cubicBezTo>
                <a:cubicBezTo>
                  <a:pt x="7849241" y="356429"/>
                  <a:pt x="7850573" y="366381"/>
                  <a:pt x="7847629" y="371146"/>
                </a:cubicBezTo>
                <a:cubicBezTo>
                  <a:pt x="7840583" y="382546"/>
                  <a:pt x="7863203" y="396401"/>
                  <a:pt x="7889160" y="396584"/>
                </a:cubicBezTo>
                <a:cubicBezTo>
                  <a:pt x="7912857" y="396752"/>
                  <a:pt x="7982608" y="458868"/>
                  <a:pt x="7990933" y="487217"/>
                </a:cubicBezTo>
                <a:cubicBezTo>
                  <a:pt x="7994010" y="497695"/>
                  <a:pt x="7992825" y="522341"/>
                  <a:pt x="7988299" y="541986"/>
                </a:cubicBezTo>
                <a:cubicBezTo>
                  <a:pt x="7983510" y="562777"/>
                  <a:pt x="7983633" y="577705"/>
                  <a:pt x="7988593" y="577705"/>
                </a:cubicBezTo>
                <a:cubicBezTo>
                  <a:pt x="7993280" y="577705"/>
                  <a:pt x="7997116" y="584134"/>
                  <a:pt x="7997116" y="591992"/>
                </a:cubicBezTo>
                <a:cubicBezTo>
                  <a:pt x="7997116" y="599851"/>
                  <a:pt x="8001401" y="606280"/>
                  <a:pt x="8006641" y="606280"/>
                </a:cubicBezTo>
                <a:cubicBezTo>
                  <a:pt x="8011879" y="606280"/>
                  <a:pt x="8016166" y="622016"/>
                  <a:pt x="8016166" y="641249"/>
                </a:cubicBezTo>
                <a:cubicBezTo>
                  <a:pt x="8016166" y="660482"/>
                  <a:pt x="8022118" y="682984"/>
                  <a:pt x="8029393" y="691255"/>
                </a:cubicBezTo>
                <a:cubicBezTo>
                  <a:pt x="8036668" y="699526"/>
                  <a:pt x="8045581" y="720223"/>
                  <a:pt x="8049200" y="737249"/>
                </a:cubicBezTo>
                <a:cubicBezTo>
                  <a:pt x="8054436" y="761885"/>
                  <a:pt x="8052708" y="768205"/>
                  <a:pt x="8040734" y="768205"/>
                </a:cubicBezTo>
                <a:cubicBezTo>
                  <a:pt x="8032461" y="768205"/>
                  <a:pt x="8026762" y="763520"/>
                  <a:pt x="8028072" y="757794"/>
                </a:cubicBezTo>
                <a:cubicBezTo>
                  <a:pt x="8032294" y="739334"/>
                  <a:pt x="7999183" y="724138"/>
                  <a:pt x="7980447" y="735937"/>
                </a:cubicBezTo>
                <a:cubicBezTo>
                  <a:pt x="7957391" y="750456"/>
                  <a:pt x="7954990" y="772457"/>
                  <a:pt x="7972605" y="807767"/>
                </a:cubicBezTo>
                <a:cubicBezTo>
                  <a:pt x="7980847" y="824289"/>
                  <a:pt x="7987591" y="848259"/>
                  <a:pt x="7987591" y="861035"/>
                </a:cubicBezTo>
                <a:cubicBezTo>
                  <a:pt x="7987591" y="873810"/>
                  <a:pt x="7996163" y="895161"/>
                  <a:pt x="8006641" y="908481"/>
                </a:cubicBezTo>
                <a:cubicBezTo>
                  <a:pt x="8017118" y="921801"/>
                  <a:pt x="8025691" y="940441"/>
                  <a:pt x="8025691" y="949902"/>
                </a:cubicBezTo>
                <a:cubicBezTo>
                  <a:pt x="8025691" y="959364"/>
                  <a:pt x="8029976" y="969755"/>
                  <a:pt x="8035216" y="972993"/>
                </a:cubicBezTo>
                <a:cubicBezTo>
                  <a:pt x="8040454" y="976230"/>
                  <a:pt x="8044741" y="988678"/>
                  <a:pt x="8044741" y="1000653"/>
                </a:cubicBezTo>
                <a:cubicBezTo>
                  <a:pt x="8044741" y="1027484"/>
                  <a:pt x="8075360" y="1056766"/>
                  <a:pt x="8098801" y="1052353"/>
                </a:cubicBezTo>
                <a:cubicBezTo>
                  <a:pt x="8108358" y="1050554"/>
                  <a:pt x="8120409" y="1039462"/>
                  <a:pt x="8125580" y="1027706"/>
                </a:cubicBezTo>
                <a:cubicBezTo>
                  <a:pt x="8131335" y="1014622"/>
                  <a:pt x="8143344" y="1006330"/>
                  <a:pt x="8156537" y="1006330"/>
                </a:cubicBezTo>
                <a:cubicBezTo>
                  <a:pt x="8190257" y="1006330"/>
                  <a:pt x="8183839" y="1040487"/>
                  <a:pt x="8145380" y="1065697"/>
                </a:cubicBezTo>
                <a:cubicBezTo>
                  <a:pt x="8108885" y="1089620"/>
                  <a:pt x="8089847" y="1145229"/>
                  <a:pt x="8113104" y="1159975"/>
                </a:cubicBezTo>
                <a:cubicBezTo>
                  <a:pt x="8132091" y="1172013"/>
                  <a:pt x="8161590" y="1169322"/>
                  <a:pt x="8182292" y="1153665"/>
                </a:cubicBezTo>
                <a:cubicBezTo>
                  <a:pt x="8217763" y="1126836"/>
                  <a:pt x="8253668" y="1140328"/>
                  <a:pt x="8268139" y="1185923"/>
                </a:cubicBezTo>
                <a:cubicBezTo>
                  <a:pt x="8277273" y="1214701"/>
                  <a:pt x="8314947" y="1210436"/>
                  <a:pt x="8319249" y="1180138"/>
                </a:cubicBezTo>
                <a:cubicBezTo>
                  <a:pt x="8320925" y="1168339"/>
                  <a:pt x="8336999" y="1147470"/>
                  <a:pt x="8354968" y="1133764"/>
                </a:cubicBezTo>
                <a:cubicBezTo>
                  <a:pt x="8381680" y="1113390"/>
                  <a:pt x="8387617" y="1102534"/>
                  <a:pt x="8387510" y="1074256"/>
                </a:cubicBezTo>
                <a:cubicBezTo>
                  <a:pt x="8387352" y="1032279"/>
                  <a:pt x="8378306" y="995563"/>
                  <a:pt x="8369468" y="1001025"/>
                </a:cubicBezTo>
                <a:cubicBezTo>
                  <a:pt x="8358983" y="1007505"/>
                  <a:pt x="8367111" y="870650"/>
                  <a:pt x="8377848" y="859912"/>
                </a:cubicBezTo>
                <a:cubicBezTo>
                  <a:pt x="8383234" y="854526"/>
                  <a:pt x="8387640" y="842930"/>
                  <a:pt x="8387640" y="834141"/>
                </a:cubicBezTo>
                <a:cubicBezTo>
                  <a:pt x="8387640" y="825353"/>
                  <a:pt x="8393553" y="813255"/>
                  <a:pt x="8400780" y="807258"/>
                </a:cubicBezTo>
                <a:cubicBezTo>
                  <a:pt x="8417894" y="793054"/>
                  <a:pt x="8426523" y="748549"/>
                  <a:pt x="8418107" y="717887"/>
                </a:cubicBezTo>
                <a:cubicBezTo>
                  <a:pt x="8414447" y="704551"/>
                  <a:pt x="8395654" y="676083"/>
                  <a:pt x="8376345" y="654627"/>
                </a:cubicBezTo>
                <a:cubicBezTo>
                  <a:pt x="8357037" y="633170"/>
                  <a:pt x="8338207" y="606014"/>
                  <a:pt x="8334502" y="594279"/>
                </a:cubicBezTo>
                <a:cubicBezTo>
                  <a:pt x="8330796" y="582544"/>
                  <a:pt x="8319806" y="566010"/>
                  <a:pt x="8310077" y="557538"/>
                </a:cubicBezTo>
                <a:cubicBezTo>
                  <a:pt x="8300349" y="549065"/>
                  <a:pt x="8292390" y="535441"/>
                  <a:pt x="8292390" y="527262"/>
                </a:cubicBezTo>
                <a:cubicBezTo>
                  <a:pt x="8292390" y="519083"/>
                  <a:pt x="8287032" y="506561"/>
                  <a:pt x="8280484" y="499436"/>
                </a:cubicBezTo>
                <a:cubicBezTo>
                  <a:pt x="8255954" y="472745"/>
                  <a:pt x="8245606" y="444859"/>
                  <a:pt x="8249326" y="415467"/>
                </a:cubicBezTo>
                <a:cubicBezTo>
                  <a:pt x="8254019" y="378387"/>
                  <a:pt x="8260674" y="370729"/>
                  <a:pt x="8275404" y="385459"/>
                </a:cubicBezTo>
                <a:cubicBezTo>
                  <a:pt x="8281603" y="391658"/>
                  <a:pt x="8296918" y="396730"/>
                  <a:pt x="8309437" y="396730"/>
                </a:cubicBezTo>
                <a:cubicBezTo>
                  <a:pt x="8334605" y="396730"/>
                  <a:pt x="8367780" y="430296"/>
                  <a:pt x="8368273" y="456261"/>
                </a:cubicBezTo>
                <a:cubicBezTo>
                  <a:pt x="8368448" y="465429"/>
                  <a:pt x="8372876" y="472930"/>
                  <a:pt x="8378115" y="472930"/>
                </a:cubicBezTo>
                <a:cubicBezTo>
                  <a:pt x="8383354" y="472930"/>
                  <a:pt x="8387640" y="479515"/>
                  <a:pt x="8387640" y="487564"/>
                </a:cubicBezTo>
                <a:cubicBezTo>
                  <a:pt x="8387640" y="495613"/>
                  <a:pt x="8419988" y="533819"/>
                  <a:pt x="8459524" y="572468"/>
                </a:cubicBezTo>
                <a:lnTo>
                  <a:pt x="8531408" y="642738"/>
                </a:lnTo>
                <a:lnTo>
                  <a:pt x="8528581" y="703090"/>
                </a:lnTo>
                <a:lnTo>
                  <a:pt x="8525752" y="763443"/>
                </a:lnTo>
                <a:lnTo>
                  <a:pt x="8554327" y="766667"/>
                </a:lnTo>
                <a:cubicBezTo>
                  <a:pt x="8595686" y="771333"/>
                  <a:pt x="8606715" y="784558"/>
                  <a:pt x="8606715" y="829488"/>
                </a:cubicBezTo>
                <a:cubicBezTo>
                  <a:pt x="8606715" y="856865"/>
                  <a:pt x="8612998" y="876132"/>
                  <a:pt x="8626732" y="890874"/>
                </a:cubicBezTo>
                <a:cubicBezTo>
                  <a:pt x="8641275" y="906484"/>
                  <a:pt x="8645705" y="921302"/>
                  <a:pt x="8642932" y="945058"/>
                </a:cubicBezTo>
                <a:cubicBezTo>
                  <a:pt x="8640833" y="963041"/>
                  <a:pt x="8642541" y="977755"/>
                  <a:pt x="8646727" y="977755"/>
                </a:cubicBezTo>
                <a:cubicBezTo>
                  <a:pt x="8650914" y="977755"/>
                  <a:pt x="8654340" y="990614"/>
                  <a:pt x="8654340" y="1006330"/>
                </a:cubicBezTo>
                <a:cubicBezTo>
                  <a:pt x="8654340" y="1028706"/>
                  <a:pt x="8650141" y="1034905"/>
                  <a:pt x="8634983" y="1034905"/>
                </a:cubicBezTo>
                <a:cubicBezTo>
                  <a:pt x="8606698" y="1034905"/>
                  <a:pt x="8596016" y="1071150"/>
                  <a:pt x="8613928" y="1106343"/>
                </a:cubicBezTo>
                <a:cubicBezTo>
                  <a:pt x="8621927" y="1122059"/>
                  <a:pt x="8631509" y="1141347"/>
                  <a:pt x="8635222" y="1149205"/>
                </a:cubicBezTo>
                <a:cubicBezTo>
                  <a:pt x="8638935" y="1157063"/>
                  <a:pt x="8653282" y="1164844"/>
                  <a:pt x="8667103" y="1166496"/>
                </a:cubicBezTo>
                <a:cubicBezTo>
                  <a:pt x="8680924" y="1168149"/>
                  <a:pt x="8698366" y="1178257"/>
                  <a:pt x="8705862" y="1188960"/>
                </a:cubicBezTo>
                <a:cubicBezTo>
                  <a:pt x="8713359" y="1199663"/>
                  <a:pt x="8724121" y="1205559"/>
                  <a:pt x="8729779" y="1202063"/>
                </a:cubicBezTo>
                <a:cubicBezTo>
                  <a:pt x="8750922" y="1188996"/>
                  <a:pt x="8759537" y="1207463"/>
                  <a:pt x="8744318" y="1233228"/>
                </a:cubicBezTo>
                <a:cubicBezTo>
                  <a:pt x="8732582" y="1253094"/>
                  <a:pt x="8731435" y="1264619"/>
                  <a:pt x="8739168" y="1284960"/>
                </a:cubicBezTo>
                <a:cubicBezTo>
                  <a:pt x="8752332" y="1319583"/>
                  <a:pt x="8772882" y="1317984"/>
                  <a:pt x="8809761" y="1279466"/>
                </a:cubicBezTo>
                <a:cubicBezTo>
                  <a:pt x="8826435" y="1262050"/>
                  <a:pt x="8847579" y="1245040"/>
                  <a:pt x="8856746" y="1241665"/>
                </a:cubicBezTo>
                <a:cubicBezTo>
                  <a:pt x="8865914" y="1238289"/>
                  <a:pt x="8873415" y="1227074"/>
                  <a:pt x="8873415" y="1216741"/>
                </a:cubicBezTo>
                <a:cubicBezTo>
                  <a:pt x="8873415" y="1206408"/>
                  <a:pt x="8877889" y="1195189"/>
                  <a:pt x="8883357" y="1191810"/>
                </a:cubicBezTo>
                <a:cubicBezTo>
                  <a:pt x="8899713" y="1181701"/>
                  <a:pt x="8921040" y="1206765"/>
                  <a:pt x="8921040" y="1236096"/>
                </a:cubicBezTo>
                <a:cubicBezTo>
                  <a:pt x="8921040" y="1251171"/>
                  <a:pt x="8925326" y="1263505"/>
                  <a:pt x="8930565" y="1263505"/>
                </a:cubicBezTo>
                <a:cubicBezTo>
                  <a:pt x="8935803" y="1263505"/>
                  <a:pt x="8940090" y="1269410"/>
                  <a:pt x="8940090" y="1276626"/>
                </a:cubicBezTo>
                <a:cubicBezTo>
                  <a:pt x="8940090" y="1283843"/>
                  <a:pt x="8946243" y="1294855"/>
                  <a:pt x="8953765" y="1301097"/>
                </a:cubicBezTo>
                <a:cubicBezTo>
                  <a:pt x="8961287" y="1307339"/>
                  <a:pt x="8970200" y="1325009"/>
                  <a:pt x="8973572" y="1340363"/>
                </a:cubicBezTo>
                <a:cubicBezTo>
                  <a:pt x="8976944" y="1355717"/>
                  <a:pt x="8983191" y="1368280"/>
                  <a:pt x="8987453" y="1368280"/>
                </a:cubicBezTo>
                <a:cubicBezTo>
                  <a:pt x="9001874" y="1368280"/>
                  <a:pt x="9007957" y="1400992"/>
                  <a:pt x="8995377" y="1410891"/>
                </a:cubicBezTo>
                <a:cubicBezTo>
                  <a:pt x="8988543" y="1416268"/>
                  <a:pt x="8981583" y="1437813"/>
                  <a:pt x="8979908" y="1458768"/>
                </a:cubicBezTo>
                <a:cubicBezTo>
                  <a:pt x="8978234" y="1479723"/>
                  <a:pt x="8968590" y="1505716"/>
                  <a:pt x="8958477" y="1516531"/>
                </a:cubicBezTo>
                <a:cubicBezTo>
                  <a:pt x="8943940" y="1532078"/>
                  <a:pt x="8940326" y="1549030"/>
                  <a:pt x="8941217" y="1597494"/>
                </a:cubicBezTo>
                <a:cubicBezTo>
                  <a:pt x="8942930" y="1690693"/>
                  <a:pt x="8950141" y="1713449"/>
                  <a:pt x="8980536" y="1721572"/>
                </a:cubicBezTo>
                <a:cubicBezTo>
                  <a:pt x="9001662" y="1727219"/>
                  <a:pt x="9010170" y="1724144"/>
                  <a:pt x="9024769" y="1705584"/>
                </a:cubicBezTo>
                <a:cubicBezTo>
                  <a:pt x="9045990" y="1678605"/>
                  <a:pt x="9071490" y="1675702"/>
                  <a:pt x="9080188" y="1699274"/>
                </a:cubicBezTo>
                <a:cubicBezTo>
                  <a:pt x="9083570" y="1708442"/>
                  <a:pt x="9089247" y="1718086"/>
                  <a:pt x="9092803" y="1720705"/>
                </a:cubicBezTo>
                <a:cubicBezTo>
                  <a:pt x="9096358" y="1723324"/>
                  <a:pt x="9102166" y="1741240"/>
                  <a:pt x="9105709" y="1760517"/>
                </a:cubicBezTo>
                <a:cubicBezTo>
                  <a:pt x="9111298" y="1790921"/>
                  <a:pt x="9108649" y="1798814"/>
                  <a:pt x="9085724" y="1820072"/>
                </a:cubicBezTo>
                <a:cubicBezTo>
                  <a:pt x="9046006" y="1856901"/>
                  <a:pt x="9033090" y="1846022"/>
                  <a:pt x="9050058" y="1790031"/>
                </a:cubicBezTo>
                <a:cubicBezTo>
                  <a:pt x="9062375" y="1749384"/>
                  <a:pt x="8986553" y="1735150"/>
                  <a:pt x="8971363" y="1775258"/>
                </a:cubicBezTo>
                <a:cubicBezTo>
                  <a:pt x="8963428" y="1796208"/>
                  <a:pt x="8944458" y="1815955"/>
                  <a:pt x="8932264" y="1815955"/>
                </a:cubicBezTo>
                <a:cubicBezTo>
                  <a:pt x="8917836" y="1815955"/>
                  <a:pt x="8912049" y="1791468"/>
                  <a:pt x="8917923" y="1755275"/>
                </a:cubicBezTo>
                <a:cubicBezTo>
                  <a:pt x="8921932" y="1730565"/>
                  <a:pt x="8918147" y="1714822"/>
                  <a:pt x="8903125" y="1693724"/>
                </a:cubicBezTo>
                <a:cubicBezTo>
                  <a:pt x="8892024" y="1678133"/>
                  <a:pt x="8882940" y="1660575"/>
                  <a:pt x="8882940" y="1654705"/>
                </a:cubicBezTo>
                <a:cubicBezTo>
                  <a:pt x="8882940" y="1648836"/>
                  <a:pt x="8871758" y="1639782"/>
                  <a:pt x="8858092" y="1634586"/>
                </a:cubicBezTo>
                <a:cubicBezTo>
                  <a:pt x="8838852" y="1627271"/>
                  <a:pt x="8835616" y="1622281"/>
                  <a:pt x="8843756" y="1612473"/>
                </a:cubicBezTo>
                <a:cubicBezTo>
                  <a:pt x="8851185" y="1603522"/>
                  <a:pt x="8851596" y="1578733"/>
                  <a:pt x="8845158" y="1527948"/>
                </a:cubicBezTo>
                <a:cubicBezTo>
                  <a:pt x="8839772" y="1485472"/>
                  <a:pt x="8839487" y="1444097"/>
                  <a:pt x="8844458" y="1426759"/>
                </a:cubicBezTo>
                <a:cubicBezTo>
                  <a:pt x="8849085" y="1410627"/>
                  <a:pt x="8849705" y="1385591"/>
                  <a:pt x="8845835" y="1371123"/>
                </a:cubicBezTo>
                <a:cubicBezTo>
                  <a:pt x="8840055" y="1349511"/>
                  <a:pt x="8831457" y="1343365"/>
                  <a:pt x="8797645" y="1336679"/>
                </a:cubicBezTo>
                <a:cubicBezTo>
                  <a:pt x="8753939" y="1328035"/>
                  <a:pt x="8740508" y="1336089"/>
                  <a:pt x="8740210" y="1371118"/>
                </a:cubicBezTo>
                <a:cubicBezTo>
                  <a:pt x="8740134" y="1380537"/>
                  <a:pt x="8728729" y="1397994"/>
                  <a:pt x="8714875" y="1409911"/>
                </a:cubicBezTo>
                <a:cubicBezTo>
                  <a:pt x="8692320" y="1429312"/>
                  <a:pt x="8690495" y="1435490"/>
                  <a:pt x="8697417" y="1468985"/>
                </a:cubicBezTo>
                <a:cubicBezTo>
                  <a:pt x="8701668" y="1489559"/>
                  <a:pt x="8704151" y="1512153"/>
                  <a:pt x="8702933" y="1519192"/>
                </a:cubicBezTo>
                <a:cubicBezTo>
                  <a:pt x="8701286" y="1528715"/>
                  <a:pt x="8708195" y="1530350"/>
                  <a:pt x="8729917" y="1525579"/>
                </a:cubicBezTo>
                <a:cubicBezTo>
                  <a:pt x="8752072" y="1520713"/>
                  <a:pt x="8759114" y="1522514"/>
                  <a:pt x="8759114" y="1533044"/>
                </a:cubicBezTo>
                <a:cubicBezTo>
                  <a:pt x="8759114" y="1540677"/>
                  <a:pt x="8765544" y="1552258"/>
                  <a:pt x="8773402" y="1558780"/>
                </a:cubicBezTo>
                <a:cubicBezTo>
                  <a:pt x="8781260" y="1565302"/>
                  <a:pt x="8787689" y="1580828"/>
                  <a:pt x="8787689" y="1593284"/>
                </a:cubicBezTo>
                <a:cubicBezTo>
                  <a:pt x="8787689" y="1605739"/>
                  <a:pt x="8791976" y="1615930"/>
                  <a:pt x="8797214" y="1615930"/>
                </a:cubicBezTo>
                <a:cubicBezTo>
                  <a:pt x="8802453" y="1615930"/>
                  <a:pt x="8806805" y="1623431"/>
                  <a:pt x="8806885" y="1632599"/>
                </a:cubicBezTo>
                <a:cubicBezTo>
                  <a:pt x="8807010" y="1646844"/>
                  <a:pt x="8808373" y="1647190"/>
                  <a:pt x="8816264" y="1634980"/>
                </a:cubicBezTo>
                <a:cubicBezTo>
                  <a:pt x="8821343" y="1627122"/>
                  <a:pt x="8825498" y="1624979"/>
                  <a:pt x="8825498" y="1630218"/>
                </a:cubicBezTo>
                <a:cubicBezTo>
                  <a:pt x="8825498" y="1635456"/>
                  <a:pt x="8821643" y="1645833"/>
                  <a:pt x="8816932" y="1653277"/>
                </a:cubicBezTo>
                <a:cubicBezTo>
                  <a:pt x="8809631" y="1664811"/>
                  <a:pt x="8804776" y="1664459"/>
                  <a:pt x="8784075" y="1650896"/>
                </a:cubicBezTo>
                <a:cubicBezTo>
                  <a:pt x="8754025" y="1631206"/>
                  <a:pt x="8736382" y="1630751"/>
                  <a:pt x="8721014" y="1649268"/>
                </a:cubicBezTo>
                <a:cubicBezTo>
                  <a:pt x="8711505" y="1660726"/>
                  <a:pt x="8711742" y="1666670"/>
                  <a:pt x="8722211" y="1679285"/>
                </a:cubicBezTo>
                <a:cubicBezTo>
                  <a:pt x="8731716" y="1690737"/>
                  <a:pt x="8734439" y="1718585"/>
                  <a:pt x="8732224" y="1781679"/>
                </a:cubicBezTo>
                <a:cubicBezTo>
                  <a:pt x="8729874" y="1848633"/>
                  <a:pt x="8732516" y="1872675"/>
                  <a:pt x="8743845" y="1887393"/>
                </a:cubicBezTo>
                <a:cubicBezTo>
                  <a:pt x="8751910" y="1897870"/>
                  <a:pt x="8758645" y="1917941"/>
                  <a:pt x="8758811" y="1931994"/>
                </a:cubicBezTo>
                <a:cubicBezTo>
                  <a:pt x="8759194" y="1964298"/>
                  <a:pt x="8792630" y="1978266"/>
                  <a:pt x="8810634" y="1953643"/>
                </a:cubicBezTo>
                <a:cubicBezTo>
                  <a:pt x="8823172" y="1936496"/>
                  <a:pt x="8820102" y="1895651"/>
                  <a:pt x="8805602" y="1886690"/>
                </a:cubicBezTo>
                <a:cubicBezTo>
                  <a:pt x="8800990" y="1883838"/>
                  <a:pt x="8797215" y="1866757"/>
                  <a:pt x="8797215" y="1848730"/>
                </a:cubicBezTo>
                <a:cubicBezTo>
                  <a:pt x="8797215" y="1821051"/>
                  <a:pt x="8800560" y="1815955"/>
                  <a:pt x="8818736" y="1815955"/>
                </a:cubicBezTo>
                <a:cubicBezTo>
                  <a:pt x="8844317" y="1815955"/>
                  <a:pt x="8860095" y="1838426"/>
                  <a:pt x="8869421" y="1888143"/>
                </a:cubicBezTo>
                <a:cubicBezTo>
                  <a:pt x="8873180" y="1908181"/>
                  <a:pt x="8880748" y="1929384"/>
                  <a:pt x="8886238" y="1935261"/>
                </a:cubicBezTo>
                <a:cubicBezTo>
                  <a:pt x="8897697" y="1947528"/>
                  <a:pt x="8942532" y="1941913"/>
                  <a:pt x="8934672" y="1929195"/>
                </a:cubicBezTo>
                <a:cubicBezTo>
                  <a:pt x="8931814" y="1924571"/>
                  <a:pt x="8941508" y="1925188"/>
                  <a:pt x="8956214" y="1930566"/>
                </a:cubicBezTo>
                <a:cubicBezTo>
                  <a:pt x="8970920" y="1935945"/>
                  <a:pt x="8988793" y="1942412"/>
                  <a:pt x="8995931" y="1944938"/>
                </a:cubicBezTo>
                <a:cubicBezTo>
                  <a:pt x="9005700" y="1948395"/>
                  <a:pt x="9006268" y="1952714"/>
                  <a:pt x="8998229" y="1962400"/>
                </a:cubicBezTo>
                <a:cubicBezTo>
                  <a:pt x="8989628" y="1972764"/>
                  <a:pt x="8992201" y="1974381"/>
                  <a:pt x="9011444" y="1970702"/>
                </a:cubicBezTo>
                <a:cubicBezTo>
                  <a:pt x="9030374" y="1967083"/>
                  <a:pt x="9035340" y="1960427"/>
                  <a:pt x="9035340" y="1938670"/>
                </a:cubicBezTo>
                <a:cubicBezTo>
                  <a:pt x="9035340" y="1917885"/>
                  <a:pt x="9039812" y="1911205"/>
                  <a:pt x="9053728" y="1911205"/>
                </a:cubicBezTo>
                <a:cubicBezTo>
                  <a:pt x="9065515" y="1911205"/>
                  <a:pt x="9073207" y="1918862"/>
                  <a:pt x="9075159" y="1932539"/>
                </a:cubicBezTo>
                <a:cubicBezTo>
                  <a:pt x="9076833" y="1944273"/>
                  <a:pt x="9086053" y="1955370"/>
                  <a:pt x="9095648" y="1957199"/>
                </a:cubicBezTo>
                <a:cubicBezTo>
                  <a:pt x="9121448" y="1962119"/>
                  <a:pt x="9146445" y="1930966"/>
                  <a:pt x="9141845" y="1899624"/>
                </a:cubicBezTo>
                <a:cubicBezTo>
                  <a:pt x="9139575" y="1884162"/>
                  <a:pt x="9142376" y="1873105"/>
                  <a:pt x="9148559" y="1873105"/>
                </a:cubicBezTo>
                <a:cubicBezTo>
                  <a:pt x="9154392" y="1873105"/>
                  <a:pt x="9159165" y="1866676"/>
                  <a:pt x="9159165" y="1858818"/>
                </a:cubicBezTo>
                <a:cubicBezTo>
                  <a:pt x="9159165" y="1850128"/>
                  <a:pt x="9168028" y="1844530"/>
                  <a:pt x="9181787" y="1844530"/>
                </a:cubicBezTo>
                <a:cubicBezTo>
                  <a:pt x="9199503" y="1844530"/>
                  <a:pt x="9205700" y="1850984"/>
                  <a:pt x="9210362" y="1874296"/>
                </a:cubicBezTo>
                <a:cubicBezTo>
                  <a:pt x="9213636" y="1890667"/>
                  <a:pt x="9216315" y="1912482"/>
                  <a:pt x="9216315" y="1922775"/>
                </a:cubicBezTo>
                <a:cubicBezTo>
                  <a:pt x="9216315" y="1933068"/>
                  <a:pt x="9224674" y="1948605"/>
                  <a:pt x="9234891" y="1957303"/>
                </a:cubicBezTo>
                <a:cubicBezTo>
                  <a:pt x="9254333" y="1973855"/>
                  <a:pt x="9269716" y="2033520"/>
                  <a:pt x="9282143" y="2140593"/>
                </a:cubicBezTo>
                <a:cubicBezTo>
                  <a:pt x="9286146" y="2175078"/>
                  <a:pt x="9292079" y="2207593"/>
                  <a:pt x="9295327" y="2212850"/>
                </a:cubicBezTo>
                <a:cubicBezTo>
                  <a:pt x="9304744" y="2228087"/>
                  <a:pt x="9338985" y="2221210"/>
                  <a:pt x="9353827" y="2201101"/>
                </a:cubicBezTo>
                <a:cubicBezTo>
                  <a:pt x="9364324" y="2186879"/>
                  <a:pt x="9370044" y="2185242"/>
                  <a:pt x="9378864" y="2193934"/>
                </a:cubicBezTo>
                <a:cubicBezTo>
                  <a:pt x="9396533" y="2211349"/>
                  <a:pt x="9382399" y="2233419"/>
                  <a:pt x="9347732" y="2242546"/>
                </a:cubicBezTo>
                <a:lnTo>
                  <a:pt x="9316327" y="2250814"/>
                </a:lnTo>
                <a:lnTo>
                  <a:pt x="9318123" y="2378470"/>
                </a:lnTo>
                <a:cubicBezTo>
                  <a:pt x="9319249" y="2458486"/>
                  <a:pt x="9323692" y="2507385"/>
                  <a:pt x="9330029" y="2509498"/>
                </a:cubicBezTo>
                <a:cubicBezTo>
                  <a:pt x="9335590" y="2511351"/>
                  <a:pt x="9340158" y="2530727"/>
                  <a:pt x="9340180" y="2552555"/>
                </a:cubicBezTo>
                <a:cubicBezTo>
                  <a:pt x="9340199" y="2576047"/>
                  <a:pt x="9350024" y="2611569"/>
                  <a:pt x="9364246" y="2639602"/>
                </a:cubicBezTo>
                <a:cubicBezTo>
                  <a:pt x="9382071" y="2674738"/>
                  <a:pt x="9389805" y="2708544"/>
                  <a:pt x="9394208" y="2770571"/>
                </a:cubicBezTo>
                <a:cubicBezTo>
                  <a:pt x="9397472" y="2816556"/>
                  <a:pt x="9403981" y="2854180"/>
                  <a:pt x="9408673" y="2854180"/>
                </a:cubicBezTo>
                <a:cubicBezTo>
                  <a:pt x="9418358" y="2854180"/>
                  <a:pt x="9410415" y="2912371"/>
                  <a:pt x="9395313" y="2952055"/>
                </a:cubicBezTo>
                <a:cubicBezTo>
                  <a:pt x="9387363" y="2972945"/>
                  <a:pt x="9388358" y="2981937"/>
                  <a:pt x="9400054" y="2994917"/>
                </a:cubicBezTo>
                <a:cubicBezTo>
                  <a:pt x="9408195" y="3003951"/>
                  <a:pt x="9417797" y="3023130"/>
                  <a:pt x="9421393" y="3037536"/>
                </a:cubicBezTo>
                <a:cubicBezTo>
                  <a:pt x="9424988" y="3051943"/>
                  <a:pt x="9431752" y="3063730"/>
                  <a:pt x="9436422" y="3063730"/>
                </a:cubicBezTo>
                <a:cubicBezTo>
                  <a:pt x="9441093" y="3063730"/>
                  <a:pt x="9444915" y="3071778"/>
                  <a:pt x="9444915" y="3081614"/>
                </a:cubicBezTo>
                <a:cubicBezTo>
                  <a:pt x="9444915" y="3112006"/>
                  <a:pt x="9465998" y="3121440"/>
                  <a:pt x="9490159" y="3101859"/>
                </a:cubicBezTo>
                <a:cubicBezTo>
                  <a:pt x="9501946" y="3092305"/>
                  <a:pt x="9511590" y="3077540"/>
                  <a:pt x="9511590" y="3069048"/>
                </a:cubicBezTo>
                <a:cubicBezTo>
                  <a:pt x="9511590" y="3055077"/>
                  <a:pt x="9536584" y="3037255"/>
                  <a:pt x="9544075" y="3045885"/>
                </a:cubicBezTo>
                <a:cubicBezTo>
                  <a:pt x="9553390" y="3056617"/>
                  <a:pt x="9557578" y="3118199"/>
                  <a:pt x="9549823" y="3130405"/>
                </a:cubicBezTo>
                <a:cubicBezTo>
                  <a:pt x="9542388" y="3142109"/>
                  <a:pt x="9537317" y="3142567"/>
                  <a:pt x="9521782" y="3132941"/>
                </a:cubicBezTo>
                <a:cubicBezTo>
                  <a:pt x="9511352" y="3126477"/>
                  <a:pt x="9495726" y="3123911"/>
                  <a:pt x="9487056" y="3127237"/>
                </a:cubicBezTo>
                <a:cubicBezTo>
                  <a:pt x="9474076" y="3132219"/>
                  <a:pt x="9472506" y="3141012"/>
                  <a:pt x="9478156" y="3177089"/>
                </a:cubicBezTo>
                <a:cubicBezTo>
                  <a:pt x="9481930" y="3201181"/>
                  <a:pt x="9484833" y="3228393"/>
                  <a:pt x="9484608" y="3237561"/>
                </a:cubicBezTo>
                <a:cubicBezTo>
                  <a:pt x="9484383" y="3246729"/>
                  <a:pt x="9488219" y="3254230"/>
                  <a:pt x="9493132" y="3254230"/>
                </a:cubicBezTo>
                <a:cubicBezTo>
                  <a:pt x="9498045" y="3254230"/>
                  <a:pt x="9502065" y="3260660"/>
                  <a:pt x="9502065" y="3268517"/>
                </a:cubicBezTo>
                <a:cubicBezTo>
                  <a:pt x="9502065" y="3276376"/>
                  <a:pt x="9506351" y="3282805"/>
                  <a:pt x="9511590" y="3282805"/>
                </a:cubicBezTo>
                <a:cubicBezTo>
                  <a:pt x="9524596" y="3282805"/>
                  <a:pt x="9523662" y="3324073"/>
                  <a:pt x="9510355" y="3337380"/>
                </a:cubicBezTo>
                <a:cubicBezTo>
                  <a:pt x="9504403" y="3343332"/>
                  <a:pt x="9496954" y="3397035"/>
                  <a:pt x="9493686" y="3457550"/>
                </a:cubicBezTo>
                <a:cubicBezTo>
                  <a:pt x="9488364" y="3556093"/>
                  <a:pt x="9489468" y="3568015"/>
                  <a:pt x="9504795" y="3577581"/>
                </a:cubicBezTo>
                <a:cubicBezTo>
                  <a:pt x="9532272" y="3594730"/>
                  <a:pt x="9542258" y="3632853"/>
                  <a:pt x="9528928" y="3669717"/>
                </a:cubicBezTo>
                <a:cubicBezTo>
                  <a:pt x="9522526" y="3687420"/>
                  <a:pt x="9513863" y="3701905"/>
                  <a:pt x="9509677" y="3701905"/>
                </a:cubicBezTo>
                <a:cubicBezTo>
                  <a:pt x="9498827" y="3701905"/>
                  <a:pt x="9500230" y="3753410"/>
                  <a:pt x="9511384" y="3764564"/>
                </a:cubicBezTo>
                <a:cubicBezTo>
                  <a:pt x="9516509" y="3769690"/>
                  <a:pt x="9522967" y="3839963"/>
                  <a:pt x="9525734" y="3920727"/>
                </a:cubicBezTo>
                <a:cubicBezTo>
                  <a:pt x="9528502" y="4001491"/>
                  <a:pt x="9534690" y="4069996"/>
                  <a:pt x="9539486" y="4072961"/>
                </a:cubicBezTo>
                <a:cubicBezTo>
                  <a:pt x="9544281" y="4075925"/>
                  <a:pt x="9551270" y="4120094"/>
                  <a:pt x="9555015" y="4171115"/>
                </a:cubicBezTo>
                <a:cubicBezTo>
                  <a:pt x="9558760" y="4222136"/>
                  <a:pt x="9565524" y="4263880"/>
                  <a:pt x="9570045" y="4263880"/>
                </a:cubicBezTo>
                <a:cubicBezTo>
                  <a:pt x="9574566" y="4263880"/>
                  <a:pt x="9578265" y="4280812"/>
                  <a:pt x="9578265" y="4301507"/>
                </a:cubicBezTo>
                <a:cubicBezTo>
                  <a:pt x="9578265" y="4326599"/>
                  <a:pt x="9583510" y="4342069"/>
                  <a:pt x="9594011" y="4347946"/>
                </a:cubicBezTo>
                <a:cubicBezTo>
                  <a:pt x="9607561" y="4355528"/>
                  <a:pt x="9608293" y="4362538"/>
                  <a:pt x="9599250" y="4398158"/>
                </a:cubicBezTo>
                <a:cubicBezTo>
                  <a:pt x="9593471" y="4420927"/>
                  <a:pt x="9591784" y="4441821"/>
                  <a:pt x="9595501" y="4444587"/>
                </a:cubicBezTo>
                <a:cubicBezTo>
                  <a:pt x="9599218" y="4447354"/>
                  <a:pt x="9610695" y="4465691"/>
                  <a:pt x="9621003" y="4485336"/>
                </a:cubicBezTo>
                <a:cubicBezTo>
                  <a:pt x="9640678" y="4522831"/>
                  <a:pt x="9652656" y="4528579"/>
                  <a:pt x="9671610" y="4509625"/>
                </a:cubicBezTo>
                <a:cubicBezTo>
                  <a:pt x="9684793" y="4496442"/>
                  <a:pt x="9687035" y="4463905"/>
                  <a:pt x="9674761" y="4463905"/>
                </a:cubicBezTo>
                <a:cubicBezTo>
                  <a:pt x="9670207" y="4463905"/>
                  <a:pt x="9664070" y="4449037"/>
                  <a:pt x="9661121" y="4430864"/>
                </a:cubicBezTo>
                <a:cubicBezTo>
                  <a:pt x="9658171" y="4412691"/>
                  <a:pt x="9646840" y="4388250"/>
                  <a:pt x="9635940" y="4376550"/>
                </a:cubicBezTo>
                <a:lnTo>
                  <a:pt x="9616122" y="4355277"/>
                </a:lnTo>
                <a:lnTo>
                  <a:pt x="9642436" y="4333734"/>
                </a:lnTo>
                <a:cubicBezTo>
                  <a:pt x="9672690" y="4308967"/>
                  <a:pt x="9704268" y="4305464"/>
                  <a:pt x="9720540" y="4325071"/>
                </a:cubicBezTo>
                <a:cubicBezTo>
                  <a:pt x="9734098" y="4341406"/>
                  <a:pt x="9724361" y="4404894"/>
                  <a:pt x="9705390" y="4423865"/>
                </a:cubicBezTo>
                <a:cubicBezTo>
                  <a:pt x="9691465" y="4437791"/>
                  <a:pt x="9687973" y="4463905"/>
                  <a:pt x="9700036" y="4463905"/>
                </a:cubicBezTo>
                <a:cubicBezTo>
                  <a:pt x="9704145" y="4463905"/>
                  <a:pt x="9715270" y="4477046"/>
                  <a:pt x="9724758" y="4493107"/>
                </a:cubicBezTo>
                <a:cubicBezTo>
                  <a:pt x="9740581" y="4519895"/>
                  <a:pt x="9740752" y="4523697"/>
                  <a:pt x="9726811" y="4539101"/>
                </a:cubicBezTo>
                <a:cubicBezTo>
                  <a:pt x="9710653" y="4556956"/>
                  <a:pt x="9707062" y="4580002"/>
                  <a:pt x="9718635" y="4591576"/>
                </a:cubicBezTo>
                <a:cubicBezTo>
                  <a:pt x="9722496" y="4595437"/>
                  <a:pt x="9730767" y="4628930"/>
                  <a:pt x="9737013" y="4666005"/>
                </a:cubicBezTo>
                <a:cubicBezTo>
                  <a:pt x="9743261" y="4703079"/>
                  <a:pt x="9752803" y="4736152"/>
                  <a:pt x="9758219" y="4739499"/>
                </a:cubicBezTo>
                <a:cubicBezTo>
                  <a:pt x="9763642" y="4742851"/>
                  <a:pt x="9768918" y="4786081"/>
                  <a:pt x="9769963" y="4835726"/>
                </a:cubicBezTo>
                <a:cubicBezTo>
                  <a:pt x="9771519" y="4909648"/>
                  <a:pt x="9775177" y="4929584"/>
                  <a:pt x="9790291" y="4946519"/>
                </a:cubicBezTo>
                <a:cubicBezTo>
                  <a:pt x="9804104" y="4961997"/>
                  <a:pt x="9807106" y="4974526"/>
                  <a:pt x="9802274" y="4996526"/>
                </a:cubicBezTo>
                <a:cubicBezTo>
                  <a:pt x="9794273" y="5032952"/>
                  <a:pt x="9773024" y="5034722"/>
                  <a:pt x="9764328" y="4999686"/>
                </a:cubicBezTo>
                <a:cubicBezTo>
                  <a:pt x="9756992" y="4970125"/>
                  <a:pt x="9723752" y="4930630"/>
                  <a:pt x="9706211" y="4930630"/>
                </a:cubicBezTo>
                <a:cubicBezTo>
                  <a:pt x="9691647" y="4930630"/>
                  <a:pt x="9683040" y="4952400"/>
                  <a:pt x="9683040" y="4989240"/>
                </a:cubicBezTo>
                <a:cubicBezTo>
                  <a:pt x="9683040" y="5004902"/>
                  <a:pt x="9676465" y="5024291"/>
                  <a:pt x="9668430" y="5032327"/>
                </a:cubicBezTo>
                <a:cubicBezTo>
                  <a:pt x="9660078" y="5040678"/>
                  <a:pt x="9656261" y="5054635"/>
                  <a:pt x="9659521" y="5064905"/>
                </a:cubicBezTo>
                <a:cubicBezTo>
                  <a:pt x="9664412" y="5080316"/>
                  <a:pt x="9662086" y="5081720"/>
                  <a:pt x="9643176" y="5074775"/>
                </a:cubicBezTo>
                <a:cubicBezTo>
                  <a:pt x="9625393" y="5068244"/>
                  <a:pt x="9620206" y="5057785"/>
                  <a:pt x="9616365" y="5020718"/>
                </a:cubicBezTo>
                <a:cubicBezTo>
                  <a:pt x="9612239" y="4980911"/>
                  <a:pt x="9608246" y="4973868"/>
                  <a:pt x="9586532" y="4968106"/>
                </a:cubicBezTo>
                <a:cubicBezTo>
                  <a:pt x="9572744" y="4964447"/>
                  <a:pt x="9556422" y="4964569"/>
                  <a:pt x="9550261" y="4968377"/>
                </a:cubicBezTo>
                <a:cubicBezTo>
                  <a:pt x="9536557" y="4976846"/>
                  <a:pt x="9545982" y="5020471"/>
                  <a:pt x="9564912" y="5036181"/>
                </a:cubicBezTo>
                <a:cubicBezTo>
                  <a:pt x="9580294" y="5048947"/>
                  <a:pt x="9583652" y="5140180"/>
                  <a:pt x="9568740" y="5140180"/>
                </a:cubicBezTo>
                <a:cubicBezTo>
                  <a:pt x="9563501" y="5140180"/>
                  <a:pt x="9559215" y="5157325"/>
                  <a:pt x="9559215" y="5178280"/>
                </a:cubicBezTo>
                <a:cubicBezTo>
                  <a:pt x="9559215" y="5199235"/>
                  <a:pt x="9563501" y="5216380"/>
                  <a:pt x="9568740" y="5216380"/>
                </a:cubicBezTo>
                <a:cubicBezTo>
                  <a:pt x="9573978" y="5216380"/>
                  <a:pt x="9578265" y="5226853"/>
                  <a:pt x="9578265" y="5239653"/>
                </a:cubicBezTo>
                <a:cubicBezTo>
                  <a:pt x="9578265" y="5252452"/>
                  <a:pt x="9587120" y="5269127"/>
                  <a:pt x="9597943" y="5276708"/>
                </a:cubicBezTo>
                <a:cubicBezTo>
                  <a:pt x="9613979" y="5287940"/>
                  <a:pt x="9616464" y="5296651"/>
                  <a:pt x="9611374" y="5323782"/>
                </a:cubicBezTo>
                <a:cubicBezTo>
                  <a:pt x="9607480" y="5344544"/>
                  <a:pt x="9609146" y="5359556"/>
                  <a:pt x="9615802" y="5363669"/>
                </a:cubicBezTo>
                <a:cubicBezTo>
                  <a:pt x="9622394" y="5367744"/>
                  <a:pt x="9624137" y="5382726"/>
                  <a:pt x="9620359" y="5402860"/>
                </a:cubicBezTo>
                <a:cubicBezTo>
                  <a:pt x="9615580" y="5428338"/>
                  <a:pt x="9617401" y="5435455"/>
                  <a:pt x="9628701" y="5435455"/>
                </a:cubicBezTo>
                <a:cubicBezTo>
                  <a:pt x="9638466" y="5435455"/>
                  <a:pt x="9641541" y="5441635"/>
                  <a:pt x="9638174" y="5454505"/>
                </a:cubicBezTo>
                <a:cubicBezTo>
                  <a:pt x="9635435" y="5464982"/>
                  <a:pt x="9627129" y="5473555"/>
                  <a:pt x="9619717" y="5473555"/>
                </a:cubicBezTo>
                <a:cubicBezTo>
                  <a:pt x="9612306" y="5473555"/>
                  <a:pt x="9603775" y="5479984"/>
                  <a:pt x="9600759" y="5487843"/>
                </a:cubicBezTo>
                <a:cubicBezTo>
                  <a:pt x="9597743" y="5495701"/>
                  <a:pt x="9587163" y="5502130"/>
                  <a:pt x="9577246" y="5502130"/>
                </a:cubicBezTo>
                <a:cubicBezTo>
                  <a:pt x="9562958" y="5502130"/>
                  <a:pt x="9559215" y="5495146"/>
                  <a:pt x="9559215" y="5468494"/>
                </a:cubicBezTo>
                <a:cubicBezTo>
                  <a:pt x="9559215" y="5447381"/>
                  <a:pt x="9564534" y="5432816"/>
                  <a:pt x="9573502" y="5429375"/>
                </a:cubicBezTo>
                <a:cubicBezTo>
                  <a:pt x="9581361" y="5426359"/>
                  <a:pt x="9587790" y="5413785"/>
                  <a:pt x="9587790" y="5401433"/>
                </a:cubicBezTo>
                <a:cubicBezTo>
                  <a:pt x="9587790" y="5377744"/>
                  <a:pt x="9563535" y="5359255"/>
                  <a:pt x="9532456" y="5359255"/>
                </a:cubicBezTo>
                <a:cubicBezTo>
                  <a:pt x="9511305" y="5359255"/>
                  <a:pt x="9496611" y="5310159"/>
                  <a:pt x="9510393" y="5285532"/>
                </a:cubicBezTo>
                <a:cubicBezTo>
                  <a:pt x="9515784" y="5275898"/>
                  <a:pt x="9513396" y="5264733"/>
                  <a:pt x="9503462" y="5253131"/>
                </a:cubicBezTo>
                <a:cubicBezTo>
                  <a:pt x="9484664" y="5231176"/>
                  <a:pt x="9465979" y="5230654"/>
                  <a:pt x="9443008" y="5251443"/>
                </a:cubicBezTo>
                <a:cubicBezTo>
                  <a:pt x="9426339" y="5266529"/>
                  <a:pt x="9424471" y="5266253"/>
                  <a:pt x="9410762" y="5246681"/>
                </a:cubicBezTo>
                <a:cubicBezTo>
                  <a:pt x="9392880" y="5221150"/>
                  <a:pt x="9372535" y="5220020"/>
                  <a:pt x="9359782" y="5243849"/>
                </a:cubicBezTo>
                <a:cubicBezTo>
                  <a:pt x="9352478" y="5257496"/>
                  <a:pt x="9355809" y="5272889"/>
                  <a:pt x="9373695" y="5308143"/>
                </a:cubicBezTo>
                <a:cubicBezTo>
                  <a:pt x="9386628" y="5333635"/>
                  <a:pt x="9397228" y="5363884"/>
                  <a:pt x="9397250" y="5375362"/>
                </a:cubicBezTo>
                <a:cubicBezTo>
                  <a:pt x="9397269" y="5386839"/>
                  <a:pt x="9401646" y="5398923"/>
                  <a:pt x="9406970" y="5402214"/>
                </a:cubicBezTo>
                <a:cubicBezTo>
                  <a:pt x="9423332" y="5412326"/>
                  <a:pt x="9407159" y="5425930"/>
                  <a:pt x="9378773" y="5425930"/>
                </a:cubicBezTo>
                <a:cubicBezTo>
                  <a:pt x="9348307" y="5425930"/>
                  <a:pt x="9319441" y="5391580"/>
                  <a:pt x="9311565" y="5345954"/>
                </a:cubicBezTo>
                <a:cubicBezTo>
                  <a:pt x="9306261" y="5315228"/>
                  <a:pt x="9274083" y="5288912"/>
                  <a:pt x="9266684" y="5309249"/>
                </a:cubicBezTo>
                <a:cubicBezTo>
                  <a:pt x="9258193" y="5332587"/>
                  <a:pt x="9235365" y="5321723"/>
                  <a:pt x="9235365" y="5294344"/>
                </a:cubicBezTo>
                <a:cubicBezTo>
                  <a:pt x="9235365" y="5273081"/>
                  <a:pt x="9228466" y="5264243"/>
                  <a:pt x="9202027" y="5251636"/>
                </a:cubicBezTo>
                <a:cubicBezTo>
                  <a:pt x="9183692" y="5242892"/>
                  <a:pt x="9168690" y="5229641"/>
                  <a:pt x="9168690" y="5222188"/>
                </a:cubicBezTo>
                <a:cubicBezTo>
                  <a:pt x="9168690" y="5213316"/>
                  <a:pt x="9162096" y="5210362"/>
                  <a:pt x="9149589" y="5213633"/>
                </a:cubicBezTo>
                <a:cubicBezTo>
                  <a:pt x="9139083" y="5216381"/>
                  <a:pt x="9124082" y="5213312"/>
                  <a:pt x="9116252" y="5206813"/>
                </a:cubicBezTo>
                <a:cubicBezTo>
                  <a:pt x="9104165" y="5196782"/>
                  <a:pt x="9102015" y="5199250"/>
                  <a:pt x="9102015" y="5223151"/>
                </a:cubicBezTo>
                <a:cubicBezTo>
                  <a:pt x="9102015" y="5260674"/>
                  <a:pt x="9094749" y="5265925"/>
                  <a:pt x="9067516" y="5248081"/>
                </a:cubicBezTo>
                <a:cubicBezTo>
                  <a:pt x="9049208" y="5236085"/>
                  <a:pt x="9037179" y="5235064"/>
                  <a:pt x="9006347" y="5242890"/>
                </a:cubicBezTo>
                <a:cubicBezTo>
                  <a:pt x="8969569" y="5252225"/>
                  <a:pt x="8968239" y="5251779"/>
                  <a:pt x="8974453" y="5232199"/>
                </a:cubicBezTo>
                <a:cubicBezTo>
                  <a:pt x="8980197" y="5214100"/>
                  <a:pt x="8979150" y="5213251"/>
                  <a:pt x="8965277" y="5224765"/>
                </a:cubicBezTo>
                <a:cubicBezTo>
                  <a:pt x="8948025" y="5239082"/>
                  <a:pt x="8944128" y="5264005"/>
                  <a:pt x="8959140" y="5264005"/>
                </a:cubicBezTo>
                <a:cubicBezTo>
                  <a:pt x="8973673" y="5264005"/>
                  <a:pt x="8970483" y="5308451"/>
                  <a:pt x="8954827" y="5324107"/>
                </a:cubicBezTo>
                <a:cubicBezTo>
                  <a:pt x="8938547" y="5340387"/>
                  <a:pt x="8942079" y="5416858"/>
                  <a:pt x="8963258" y="5506643"/>
                </a:cubicBezTo>
                <a:cubicBezTo>
                  <a:pt x="8970640" y="5537938"/>
                  <a:pt x="8974633" y="5566854"/>
                  <a:pt x="8972132" y="5570901"/>
                </a:cubicBezTo>
                <a:cubicBezTo>
                  <a:pt x="8969630" y="5574949"/>
                  <a:pt x="8954924" y="5571714"/>
                  <a:pt x="8939451" y="5563712"/>
                </a:cubicBezTo>
                <a:cubicBezTo>
                  <a:pt x="8918223" y="5552735"/>
                  <a:pt x="8911926" y="5552159"/>
                  <a:pt x="8913798" y="5561366"/>
                </a:cubicBezTo>
                <a:cubicBezTo>
                  <a:pt x="8915162" y="5568077"/>
                  <a:pt x="8908777" y="5572972"/>
                  <a:pt x="8899609" y="5572245"/>
                </a:cubicBezTo>
                <a:cubicBezTo>
                  <a:pt x="8880597" y="5570736"/>
                  <a:pt x="8876924" y="5584262"/>
                  <a:pt x="8894734" y="5590199"/>
                </a:cubicBezTo>
                <a:cubicBezTo>
                  <a:pt x="8904051" y="5593305"/>
                  <a:pt x="8904094" y="5599474"/>
                  <a:pt x="8894938" y="5619568"/>
                </a:cubicBezTo>
                <a:cubicBezTo>
                  <a:pt x="8879565" y="5653309"/>
                  <a:pt x="8863890" y="5651894"/>
                  <a:pt x="8863890" y="5616766"/>
                </a:cubicBezTo>
                <a:cubicBezTo>
                  <a:pt x="8863890" y="5598144"/>
                  <a:pt x="8857311" y="5585004"/>
                  <a:pt x="8844573" y="5578188"/>
                </a:cubicBezTo>
                <a:cubicBezTo>
                  <a:pt x="8833949" y="5572501"/>
                  <a:pt x="8827772" y="5563778"/>
                  <a:pt x="8830848" y="5558802"/>
                </a:cubicBezTo>
                <a:cubicBezTo>
                  <a:pt x="8833923" y="5553826"/>
                  <a:pt x="8832946" y="5549755"/>
                  <a:pt x="8828677" y="5549755"/>
                </a:cubicBezTo>
                <a:cubicBezTo>
                  <a:pt x="8824408" y="5549755"/>
                  <a:pt x="8814856" y="5536067"/>
                  <a:pt x="8807451" y="5519337"/>
                </a:cubicBezTo>
                <a:cubicBezTo>
                  <a:pt x="8797515" y="5496890"/>
                  <a:pt x="8796905" y="5487946"/>
                  <a:pt x="8805126" y="5485206"/>
                </a:cubicBezTo>
                <a:cubicBezTo>
                  <a:pt x="8823307" y="5479145"/>
                  <a:pt x="8817948" y="5459076"/>
                  <a:pt x="8790306" y="5429703"/>
                </a:cubicBezTo>
                <a:cubicBezTo>
                  <a:pt x="8776029" y="5414531"/>
                  <a:pt x="8765448" y="5398501"/>
                  <a:pt x="8766792" y="5394081"/>
                </a:cubicBezTo>
                <a:cubicBezTo>
                  <a:pt x="8768136" y="5389661"/>
                  <a:pt x="8763784" y="5387861"/>
                  <a:pt x="8757122" y="5390082"/>
                </a:cubicBezTo>
                <a:cubicBezTo>
                  <a:pt x="8750460" y="5392303"/>
                  <a:pt x="8740295" y="5410921"/>
                  <a:pt x="8734534" y="5431456"/>
                </a:cubicBezTo>
                <a:cubicBezTo>
                  <a:pt x="8728772" y="5451991"/>
                  <a:pt x="8718654" y="5468793"/>
                  <a:pt x="8712050" y="5468793"/>
                </a:cubicBezTo>
                <a:cubicBezTo>
                  <a:pt x="8699809" y="5468793"/>
                  <a:pt x="8680311" y="5418777"/>
                  <a:pt x="8669592" y="5359880"/>
                </a:cubicBezTo>
                <a:cubicBezTo>
                  <a:pt x="8666318" y="5341888"/>
                  <a:pt x="8656596" y="5319385"/>
                  <a:pt x="8647988" y="5309874"/>
                </a:cubicBezTo>
                <a:cubicBezTo>
                  <a:pt x="8629026" y="5288921"/>
                  <a:pt x="8589155" y="5287137"/>
                  <a:pt x="8581571" y="5306902"/>
                </a:cubicBezTo>
                <a:cubicBezTo>
                  <a:pt x="8575128" y="5323692"/>
                  <a:pt x="8611941" y="5406880"/>
                  <a:pt x="8625814" y="5406880"/>
                </a:cubicBezTo>
                <a:cubicBezTo>
                  <a:pt x="8631025" y="5406880"/>
                  <a:pt x="8635290" y="5416937"/>
                  <a:pt x="8635290" y="5429229"/>
                </a:cubicBezTo>
                <a:cubicBezTo>
                  <a:pt x="8635290" y="5453360"/>
                  <a:pt x="8661109" y="5511655"/>
                  <a:pt x="8671796" y="5511655"/>
                </a:cubicBezTo>
                <a:cubicBezTo>
                  <a:pt x="8689130" y="5511655"/>
                  <a:pt x="8702944" y="5553873"/>
                  <a:pt x="8697041" y="5588809"/>
                </a:cubicBezTo>
                <a:cubicBezTo>
                  <a:pt x="8690618" y="5626829"/>
                  <a:pt x="8673390" y="5640578"/>
                  <a:pt x="8673390" y="5607684"/>
                </a:cubicBezTo>
                <a:cubicBezTo>
                  <a:pt x="8673390" y="5574959"/>
                  <a:pt x="8662261" y="5559280"/>
                  <a:pt x="8639033" y="5559280"/>
                </a:cubicBezTo>
                <a:cubicBezTo>
                  <a:pt x="8626497" y="5559280"/>
                  <a:pt x="8616240" y="5555076"/>
                  <a:pt x="8616240" y="5549936"/>
                </a:cubicBezTo>
                <a:cubicBezTo>
                  <a:pt x="8616240" y="5544798"/>
                  <a:pt x="8606093" y="5538047"/>
                  <a:pt x="8593690" y="5534933"/>
                </a:cubicBezTo>
                <a:cubicBezTo>
                  <a:pt x="8577617" y="5530899"/>
                  <a:pt x="8563885" y="5535998"/>
                  <a:pt x="8545877" y="5552687"/>
                </a:cubicBezTo>
                <a:cubicBezTo>
                  <a:pt x="8523118" y="5573780"/>
                  <a:pt x="8521722" y="5578808"/>
                  <a:pt x="8531790" y="5603409"/>
                </a:cubicBezTo>
                <a:cubicBezTo>
                  <a:pt x="8537938" y="5618429"/>
                  <a:pt x="8544237" y="5635004"/>
                  <a:pt x="8545788" y="5640243"/>
                </a:cubicBezTo>
                <a:cubicBezTo>
                  <a:pt x="8547339" y="5645481"/>
                  <a:pt x="8551467" y="5659412"/>
                  <a:pt x="8554960" y="5671199"/>
                </a:cubicBezTo>
                <a:cubicBezTo>
                  <a:pt x="8560059" y="5688405"/>
                  <a:pt x="8557550" y="5692630"/>
                  <a:pt x="8542232" y="5692630"/>
                </a:cubicBezTo>
                <a:cubicBezTo>
                  <a:pt x="8526885" y="5692630"/>
                  <a:pt x="8521879" y="5684135"/>
                  <a:pt x="8516639" y="5649193"/>
                </a:cubicBezTo>
                <a:cubicBezTo>
                  <a:pt x="8510997" y="5611567"/>
                  <a:pt x="8507348" y="5606151"/>
                  <a:pt x="8489364" y="5608712"/>
                </a:cubicBezTo>
                <a:cubicBezTo>
                  <a:pt x="8476063" y="5610605"/>
                  <a:pt x="8467481" y="5619579"/>
                  <a:pt x="8465482" y="5633681"/>
                </a:cubicBezTo>
                <a:cubicBezTo>
                  <a:pt x="8463767" y="5645789"/>
                  <a:pt x="8456296" y="5658023"/>
                  <a:pt x="8448881" y="5660868"/>
                </a:cubicBezTo>
                <a:cubicBezTo>
                  <a:pt x="8439980" y="5664284"/>
                  <a:pt x="8437346" y="5673793"/>
                  <a:pt x="8441128" y="5688861"/>
                </a:cubicBezTo>
                <a:cubicBezTo>
                  <a:pt x="8446966" y="5712121"/>
                  <a:pt x="8430670" y="5721956"/>
                  <a:pt x="8423043" y="5699774"/>
                </a:cubicBezTo>
                <a:cubicBezTo>
                  <a:pt x="8420791" y="5693225"/>
                  <a:pt x="8419954" y="5694297"/>
                  <a:pt x="8421183" y="5702155"/>
                </a:cubicBezTo>
                <a:cubicBezTo>
                  <a:pt x="8426147" y="5733897"/>
                  <a:pt x="8431186" y="5745662"/>
                  <a:pt x="8445659" y="5759305"/>
                </a:cubicBezTo>
                <a:cubicBezTo>
                  <a:pt x="8461003" y="5773768"/>
                  <a:pt x="8478340" y="5873605"/>
                  <a:pt x="8465508" y="5873605"/>
                </a:cubicBezTo>
                <a:cubicBezTo>
                  <a:pt x="8448992" y="5873605"/>
                  <a:pt x="8426618" y="5833577"/>
                  <a:pt x="8420562" y="5793193"/>
                </a:cubicBezTo>
                <a:cubicBezTo>
                  <a:pt x="8416958" y="5769157"/>
                  <a:pt x="8408824" y="5746343"/>
                  <a:pt x="8402487" y="5742492"/>
                </a:cubicBezTo>
                <a:cubicBezTo>
                  <a:pt x="8396150" y="5738642"/>
                  <a:pt x="8388172" y="5727895"/>
                  <a:pt x="8384756" y="5718608"/>
                </a:cubicBezTo>
                <a:cubicBezTo>
                  <a:pt x="8370703" y="5680391"/>
                  <a:pt x="8314059" y="5693966"/>
                  <a:pt x="8326325" y="5732611"/>
                </a:cubicBezTo>
                <a:cubicBezTo>
                  <a:pt x="8330271" y="5745047"/>
                  <a:pt x="8324120" y="5758262"/>
                  <a:pt x="8306999" y="5774129"/>
                </a:cubicBezTo>
                <a:cubicBezTo>
                  <a:pt x="8275152" y="5803644"/>
                  <a:pt x="8267376" y="5803367"/>
                  <a:pt x="8259615" y="5772442"/>
                </a:cubicBezTo>
                <a:cubicBezTo>
                  <a:pt x="8252384" y="5743631"/>
                  <a:pt x="8232654" y="5721217"/>
                  <a:pt x="8214489" y="5721178"/>
                </a:cubicBezTo>
                <a:cubicBezTo>
                  <a:pt x="8199768" y="5721149"/>
                  <a:pt x="8162499" y="5667857"/>
                  <a:pt x="8166619" y="5652733"/>
                </a:cubicBezTo>
                <a:cubicBezTo>
                  <a:pt x="8169511" y="5642115"/>
                  <a:pt x="8105495" y="5578330"/>
                  <a:pt x="8091947" y="5578330"/>
                </a:cubicBezTo>
                <a:cubicBezTo>
                  <a:pt x="8087795" y="5578330"/>
                  <a:pt x="8077618" y="5580932"/>
                  <a:pt x="8069332" y="5584112"/>
                </a:cubicBezTo>
                <a:cubicBezTo>
                  <a:pt x="8052875" y="5590427"/>
                  <a:pt x="8048417" y="5616430"/>
                  <a:pt x="8063790" y="5616430"/>
                </a:cubicBezTo>
                <a:cubicBezTo>
                  <a:pt x="8069029" y="5616430"/>
                  <a:pt x="8073315" y="5629289"/>
                  <a:pt x="8073315" y="5645005"/>
                </a:cubicBezTo>
                <a:cubicBezTo>
                  <a:pt x="8073315" y="5660722"/>
                  <a:pt x="8077601" y="5673580"/>
                  <a:pt x="8082840" y="5673580"/>
                </a:cubicBezTo>
                <a:cubicBezTo>
                  <a:pt x="8088079" y="5673580"/>
                  <a:pt x="8092365" y="5680263"/>
                  <a:pt x="8092365" y="5688430"/>
                </a:cubicBezTo>
                <a:cubicBezTo>
                  <a:pt x="8092365" y="5696597"/>
                  <a:pt x="8096664" y="5700623"/>
                  <a:pt x="8101919" y="5697375"/>
                </a:cubicBezTo>
                <a:cubicBezTo>
                  <a:pt x="8107626" y="5693847"/>
                  <a:pt x="8109828" y="5700332"/>
                  <a:pt x="8107389" y="5713482"/>
                </a:cubicBezTo>
                <a:cubicBezTo>
                  <a:pt x="8105143" y="5725587"/>
                  <a:pt x="8102987" y="5740850"/>
                  <a:pt x="8102598" y="5747399"/>
                </a:cubicBezTo>
                <a:cubicBezTo>
                  <a:pt x="8102209" y="5753947"/>
                  <a:pt x="8094746" y="5759305"/>
                  <a:pt x="8086015" y="5759305"/>
                </a:cubicBezTo>
                <a:cubicBezTo>
                  <a:pt x="8077284" y="5759305"/>
                  <a:pt x="8073013" y="5762178"/>
                  <a:pt x="8076524" y="5765688"/>
                </a:cubicBezTo>
                <a:cubicBezTo>
                  <a:pt x="8080034" y="5769199"/>
                  <a:pt x="8076410" y="5781987"/>
                  <a:pt x="8068470" y="5794105"/>
                </a:cubicBezTo>
                <a:cubicBezTo>
                  <a:pt x="8060530" y="5806224"/>
                  <a:pt x="8050744" y="5831969"/>
                  <a:pt x="8046724" y="5851316"/>
                </a:cubicBezTo>
                <a:cubicBezTo>
                  <a:pt x="8037792" y="5894308"/>
                  <a:pt x="8019518" y="5902713"/>
                  <a:pt x="8006934" y="5869617"/>
                </a:cubicBezTo>
                <a:cubicBezTo>
                  <a:pt x="8001793" y="5856095"/>
                  <a:pt x="7993694" y="5845030"/>
                  <a:pt x="7988935" y="5845030"/>
                </a:cubicBezTo>
                <a:cubicBezTo>
                  <a:pt x="7984177" y="5845030"/>
                  <a:pt x="7977301" y="5817170"/>
                  <a:pt x="7973654" y="5783118"/>
                </a:cubicBezTo>
                <a:cubicBezTo>
                  <a:pt x="7970007" y="5749066"/>
                  <a:pt x="7963079" y="5721205"/>
                  <a:pt x="7958257" y="5721205"/>
                </a:cubicBezTo>
                <a:cubicBezTo>
                  <a:pt x="7953435" y="5721205"/>
                  <a:pt x="7949490" y="5709094"/>
                  <a:pt x="7949490" y="5694290"/>
                </a:cubicBezTo>
                <a:cubicBezTo>
                  <a:pt x="7949490" y="5678473"/>
                  <a:pt x="7940401" y="5658837"/>
                  <a:pt x="7927445" y="5646665"/>
                </a:cubicBezTo>
                <a:cubicBezTo>
                  <a:pt x="7904703" y="5625301"/>
                  <a:pt x="7886712" y="5618669"/>
                  <a:pt x="7897103" y="5635480"/>
                </a:cubicBezTo>
                <a:cubicBezTo>
                  <a:pt x="7900340" y="5640719"/>
                  <a:pt x="7898450" y="5645005"/>
                  <a:pt x="7892902" y="5645005"/>
                </a:cubicBezTo>
                <a:cubicBezTo>
                  <a:pt x="7887354" y="5645005"/>
                  <a:pt x="7882815" y="5639800"/>
                  <a:pt x="7882815" y="5633439"/>
                </a:cubicBezTo>
                <a:cubicBezTo>
                  <a:pt x="7882815" y="5625518"/>
                  <a:pt x="7878364" y="5626325"/>
                  <a:pt x="7868690" y="5635998"/>
                </a:cubicBezTo>
                <a:cubicBezTo>
                  <a:pt x="7848948" y="5655740"/>
                  <a:pt x="7845082" y="5827282"/>
                  <a:pt x="7863869" y="5849918"/>
                </a:cubicBezTo>
                <a:cubicBezTo>
                  <a:pt x="7871102" y="5858633"/>
                  <a:pt x="7884772" y="5887888"/>
                  <a:pt x="7894249" y="5914928"/>
                </a:cubicBezTo>
                <a:cubicBezTo>
                  <a:pt x="7903724" y="5941969"/>
                  <a:pt x="7917887" y="5968852"/>
                  <a:pt x="7925721" y="5974668"/>
                </a:cubicBezTo>
                <a:cubicBezTo>
                  <a:pt x="7933556" y="5980484"/>
                  <a:pt x="7939965" y="5991646"/>
                  <a:pt x="7939965" y="5999471"/>
                </a:cubicBezTo>
                <a:cubicBezTo>
                  <a:pt x="7939965" y="6007296"/>
                  <a:pt x="7951025" y="6025633"/>
                  <a:pt x="7964544" y="6040219"/>
                </a:cubicBezTo>
                <a:cubicBezTo>
                  <a:pt x="7982053" y="6059112"/>
                  <a:pt x="7987292" y="6072526"/>
                  <a:pt x="7982759" y="6086854"/>
                </a:cubicBezTo>
                <a:cubicBezTo>
                  <a:pt x="7969448" y="6128923"/>
                  <a:pt x="7973123" y="6144329"/>
                  <a:pt x="7999542" y="6157190"/>
                </a:cubicBezTo>
                <a:cubicBezTo>
                  <a:pt x="8021348" y="6167806"/>
                  <a:pt x="8024734" y="6174134"/>
                  <a:pt x="8019584" y="6194655"/>
                </a:cubicBezTo>
                <a:cubicBezTo>
                  <a:pt x="8014692" y="6214147"/>
                  <a:pt x="8016187" y="6217700"/>
                  <a:pt x="8026682" y="6211526"/>
                </a:cubicBezTo>
                <a:cubicBezTo>
                  <a:pt x="8035088" y="6206581"/>
                  <a:pt x="8034120" y="6210437"/>
                  <a:pt x="8024049" y="6222012"/>
                </a:cubicBezTo>
                <a:cubicBezTo>
                  <a:pt x="8010484" y="6237602"/>
                  <a:pt x="8009663" y="6247029"/>
                  <a:pt x="8018511" y="6285561"/>
                </a:cubicBezTo>
                <a:cubicBezTo>
                  <a:pt x="8024224" y="6310445"/>
                  <a:pt x="8032463" y="6330805"/>
                  <a:pt x="8036820" y="6330805"/>
                </a:cubicBezTo>
                <a:cubicBezTo>
                  <a:pt x="8045829" y="6330805"/>
                  <a:pt x="8047732" y="6381788"/>
                  <a:pt x="8039046" y="6390474"/>
                </a:cubicBezTo>
                <a:cubicBezTo>
                  <a:pt x="8030809" y="6398711"/>
                  <a:pt x="8005835" y="6387438"/>
                  <a:pt x="8011613" y="6378090"/>
                </a:cubicBezTo>
                <a:cubicBezTo>
                  <a:pt x="8014287" y="6373762"/>
                  <a:pt x="8012119" y="6367529"/>
                  <a:pt x="8006795" y="6364239"/>
                </a:cubicBezTo>
                <a:cubicBezTo>
                  <a:pt x="8001471" y="6360948"/>
                  <a:pt x="7997115" y="6350461"/>
                  <a:pt x="7997115" y="6340934"/>
                </a:cubicBezTo>
                <a:cubicBezTo>
                  <a:pt x="7997115" y="6331407"/>
                  <a:pt x="7990686" y="6318277"/>
                  <a:pt x="7982828" y="6311755"/>
                </a:cubicBezTo>
                <a:cubicBezTo>
                  <a:pt x="7974969" y="6305233"/>
                  <a:pt x="7968540" y="6287564"/>
                  <a:pt x="7968540" y="6272489"/>
                </a:cubicBezTo>
                <a:cubicBezTo>
                  <a:pt x="7968540" y="6257414"/>
                  <a:pt x="7964254" y="6245080"/>
                  <a:pt x="7959015" y="6245080"/>
                </a:cubicBezTo>
                <a:cubicBezTo>
                  <a:pt x="7953776" y="6245080"/>
                  <a:pt x="7949490" y="6232747"/>
                  <a:pt x="7949490" y="6217671"/>
                </a:cubicBezTo>
                <a:cubicBezTo>
                  <a:pt x="7949490" y="6202597"/>
                  <a:pt x="7943495" y="6185287"/>
                  <a:pt x="7936168" y="6179207"/>
                </a:cubicBezTo>
                <a:cubicBezTo>
                  <a:pt x="7924394" y="6169435"/>
                  <a:pt x="7912628" y="6119389"/>
                  <a:pt x="7910813" y="6071368"/>
                </a:cubicBezTo>
                <a:cubicBezTo>
                  <a:pt x="7910470" y="6062266"/>
                  <a:pt x="7901421" y="6048678"/>
                  <a:pt x="7890706" y="6041173"/>
                </a:cubicBezTo>
                <a:cubicBezTo>
                  <a:pt x="7879992" y="6033668"/>
                  <a:pt x="7873859" y="6023265"/>
                  <a:pt x="7877079" y="6018055"/>
                </a:cubicBezTo>
                <a:cubicBezTo>
                  <a:pt x="7880299" y="6012845"/>
                  <a:pt x="7878884" y="6007145"/>
                  <a:pt x="7873935" y="6005388"/>
                </a:cubicBezTo>
                <a:cubicBezTo>
                  <a:pt x="7868985" y="6003630"/>
                  <a:pt x="7863492" y="5991477"/>
                  <a:pt x="7861728" y="5978380"/>
                </a:cubicBezTo>
                <a:cubicBezTo>
                  <a:pt x="7857193" y="5944718"/>
                  <a:pt x="7846456" y="5930755"/>
                  <a:pt x="7825103" y="5930755"/>
                </a:cubicBezTo>
                <a:cubicBezTo>
                  <a:pt x="7813152" y="5930755"/>
                  <a:pt x="7806615" y="5924218"/>
                  <a:pt x="7806615" y="5912267"/>
                </a:cubicBezTo>
                <a:cubicBezTo>
                  <a:pt x="7806615" y="5902099"/>
                  <a:pt x="7802883" y="5891473"/>
                  <a:pt x="7798320" y="5888653"/>
                </a:cubicBezTo>
                <a:cubicBezTo>
                  <a:pt x="7793758" y="5885833"/>
                  <a:pt x="7787559" y="5871650"/>
                  <a:pt x="7784544" y="5857135"/>
                </a:cubicBezTo>
                <a:cubicBezTo>
                  <a:pt x="7781468" y="5842322"/>
                  <a:pt x="7766504" y="5822486"/>
                  <a:pt x="7750435" y="5811923"/>
                </a:cubicBezTo>
                <a:cubicBezTo>
                  <a:pt x="7707990" y="5784021"/>
                  <a:pt x="7694650" y="5754464"/>
                  <a:pt x="7714568" y="5732454"/>
                </a:cubicBezTo>
                <a:cubicBezTo>
                  <a:pt x="7736008" y="5708763"/>
                  <a:pt x="7734726" y="5701704"/>
                  <a:pt x="7704221" y="5675488"/>
                </a:cubicBezTo>
                <a:cubicBezTo>
                  <a:pt x="7681475" y="5655940"/>
                  <a:pt x="7678294" y="5646763"/>
                  <a:pt x="7680052" y="5605757"/>
                </a:cubicBezTo>
                <a:cubicBezTo>
                  <a:pt x="7681846" y="5563931"/>
                  <a:pt x="7679499" y="5557558"/>
                  <a:pt x="7659503" y="5549955"/>
                </a:cubicBezTo>
                <a:cubicBezTo>
                  <a:pt x="7645260" y="5544540"/>
                  <a:pt x="7634567" y="5530614"/>
                  <a:pt x="7630526" y="5512217"/>
                </a:cubicBezTo>
                <a:cubicBezTo>
                  <a:pt x="7623904" y="5482064"/>
                  <a:pt x="7593005" y="5465765"/>
                  <a:pt x="7563749" y="5476992"/>
                </a:cubicBezTo>
                <a:cubicBezTo>
                  <a:pt x="7547476" y="5483236"/>
                  <a:pt x="7543661" y="5545059"/>
                  <a:pt x="7558965" y="5554518"/>
                </a:cubicBezTo>
                <a:cubicBezTo>
                  <a:pt x="7564204" y="5557755"/>
                  <a:pt x="7568490" y="5570654"/>
                  <a:pt x="7568490" y="5583182"/>
                </a:cubicBezTo>
                <a:cubicBezTo>
                  <a:pt x="7568490" y="5595709"/>
                  <a:pt x="7573938" y="5609386"/>
                  <a:pt x="7580597" y="5613576"/>
                </a:cubicBezTo>
                <a:cubicBezTo>
                  <a:pt x="7596655" y="5623678"/>
                  <a:pt x="7617799" y="5672674"/>
                  <a:pt x="7610911" y="5683819"/>
                </a:cubicBezTo>
                <a:cubicBezTo>
                  <a:pt x="7607916" y="5688665"/>
                  <a:pt x="7610005" y="5692630"/>
                  <a:pt x="7615553" y="5692630"/>
                </a:cubicBezTo>
                <a:cubicBezTo>
                  <a:pt x="7621101" y="5692630"/>
                  <a:pt x="7625640" y="5702821"/>
                  <a:pt x="7625640" y="5715276"/>
                </a:cubicBezTo>
                <a:cubicBezTo>
                  <a:pt x="7625640" y="5727732"/>
                  <a:pt x="7632397" y="5743530"/>
                  <a:pt x="7640655" y="5750384"/>
                </a:cubicBezTo>
                <a:cubicBezTo>
                  <a:pt x="7651579" y="5759450"/>
                  <a:pt x="7654078" y="5772097"/>
                  <a:pt x="7649827" y="5796794"/>
                </a:cubicBezTo>
                <a:cubicBezTo>
                  <a:pt x="7645575" y="5821498"/>
                  <a:pt x="7646634" y="5826852"/>
                  <a:pt x="7653716" y="5816455"/>
                </a:cubicBezTo>
                <a:cubicBezTo>
                  <a:pt x="7662464" y="5803613"/>
                  <a:pt x="7667865" y="5809379"/>
                  <a:pt x="7664868" y="5828361"/>
                </a:cubicBezTo>
                <a:cubicBezTo>
                  <a:pt x="7664248" y="5832291"/>
                  <a:pt x="7668026" y="5835505"/>
                  <a:pt x="7673265" y="5835505"/>
                </a:cubicBezTo>
                <a:cubicBezTo>
                  <a:pt x="7678504" y="5835505"/>
                  <a:pt x="7682790" y="5842114"/>
                  <a:pt x="7682790" y="5850191"/>
                </a:cubicBezTo>
                <a:cubicBezTo>
                  <a:pt x="7682790" y="5858268"/>
                  <a:pt x="7691149" y="5873849"/>
                  <a:pt x="7701366" y="5884815"/>
                </a:cubicBezTo>
                <a:cubicBezTo>
                  <a:pt x="7711583" y="5895782"/>
                  <a:pt x="7722522" y="5918106"/>
                  <a:pt x="7725676" y="5934423"/>
                </a:cubicBezTo>
                <a:cubicBezTo>
                  <a:pt x="7740620" y="6011744"/>
                  <a:pt x="7764864" y="6075815"/>
                  <a:pt x="7789301" y="6102571"/>
                </a:cubicBezTo>
                <a:cubicBezTo>
                  <a:pt x="7804063" y="6118733"/>
                  <a:pt x="7816140" y="6140264"/>
                  <a:pt x="7816140" y="6150418"/>
                </a:cubicBezTo>
                <a:cubicBezTo>
                  <a:pt x="7816140" y="6160572"/>
                  <a:pt x="7819355" y="6168914"/>
                  <a:pt x="7823284" y="6168955"/>
                </a:cubicBezTo>
                <a:cubicBezTo>
                  <a:pt x="7833581" y="6169062"/>
                  <a:pt x="7854658" y="6217648"/>
                  <a:pt x="7848635" y="6227394"/>
                </a:cubicBezTo>
                <a:cubicBezTo>
                  <a:pt x="7838975" y="6243024"/>
                  <a:pt x="7806615" y="6216042"/>
                  <a:pt x="7806615" y="6192358"/>
                </a:cubicBezTo>
                <a:cubicBezTo>
                  <a:pt x="7806615" y="6179445"/>
                  <a:pt x="7802806" y="6168880"/>
                  <a:pt x="7798150" y="6168880"/>
                </a:cubicBezTo>
                <a:cubicBezTo>
                  <a:pt x="7793494" y="6168880"/>
                  <a:pt x="7786952" y="6154309"/>
                  <a:pt x="7783611" y="6136500"/>
                </a:cubicBezTo>
                <a:cubicBezTo>
                  <a:pt x="7775837" y="6095064"/>
                  <a:pt x="7756806" y="6079248"/>
                  <a:pt x="7724485" y="6087359"/>
                </a:cubicBezTo>
                <a:cubicBezTo>
                  <a:pt x="7700540" y="6093370"/>
                  <a:pt x="7699552" y="6092212"/>
                  <a:pt x="7705073" y="6064611"/>
                </a:cubicBezTo>
                <a:cubicBezTo>
                  <a:pt x="7709455" y="6042702"/>
                  <a:pt x="7707424" y="6035530"/>
                  <a:pt x="7696840" y="6035530"/>
                </a:cubicBezTo>
                <a:cubicBezTo>
                  <a:pt x="7679790" y="6035530"/>
                  <a:pt x="7679181" y="6025298"/>
                  <a:pt x="7694260" y="5992202"/>
                </a:cubicBezTo>
                <a:cubicBezTo>
                  <a:pt x="7704013" y="5970799"/>
                  <a:pt x="7703299" y="5965666"/>
                  <a:pt x="7689498" y="5957943"/>
                </a:cubicBezTo>
                <a:cubicBezTo>
                  <a:pt x="7680570" y="5952947"/>
                  <a:pt x="7673265" y="5940045"/>
                  <a:pt x="7673265" y="5929271"/>
                </a:cubicBezTo>
                <a:cubicBezTo>
                  <a:pt x="7673265" y="5918499"/>
                  <a:pt x="7662549" y="5901256"/>
                  <a:pt x="7649453" y="5890953"/>
                </a:cubicBezTo>
                <a:cubicBezTo>
                  <a:pt x="7636356" y="5880651"/>
                  <a:pt x="7625640" y="5866769"/>
                  <a:pt x="7625640" y="5860102"/>
                </a:cubicBezTo>
                <a:cubicBezTo>
                  <a:pt x="7625640" y="5841762"/>
                  <a:pt x="7593451" y="5816455"/>
                  <a:pt x="7570121" y="5816455"/>
                </a:cubicBezTo>
                <a:cubicBezTo>
                  <a:pt x="7556000" y="5816455"/>
                  <a:pt x="7549440" y="5810592"/>
                  <a:pt x="7549440" y="5797967"/>
                </a:cubicBezTo>
                <a:cubicBezTo>
                  <a:pt x="7549440" y="5787799"/>
                  <a:pt x="7545154" y="5776830"/>
                  <a:pt x="7539915" y="5773593"/>
                </a:cubicBezTo>
                <a:cubicBezTo>
                  <a:pt x="7534676" y="5770355"/>
                  <a:pt x="7530390" y="5758101"/>
                  <a:pt x="7530390" y="5746361"/>
                </a:cubicBezTo>
                <a:cubicBezTo>
                  <a:pt x="7530390" y="5734621"/>
                  <a:pt x="7526622" y="5720943"/>
                  <a:pt x="7522016" y="5715966"/>
                </a:cubicBezTo>
                <a:cubicBezTo>
                  <a:pt x="7517410" y="5710989"/>
                  <a:pt x="7508505" y="5690844"/>
                  <a:pt x="7502227" y="5671199"/>
                </a:cubicBezTo>
                <a:cubicBezTo>
                  <a:pt x="7495949" y="5651554"/>
                  <a:pt x="7486859" y="5635480"/>
                  <a:pt x="7482027" y="5635480"/>
                </a:cubicBezTo>
                <a:cubicBezTo>
                  <a:pt x="7477194" y="5635480"/>
                  <a:pt x="7473240" y="5625289"/>
                  <a:pt x="7473240" y="5612834"/>
                </a:cubicBezTo>
                <a:cubicBezTo>
                  <a:pt x="7473240" y="5600379"/>
                  <a:pt x="7466008" y="5584305"/>
                  <a:pt x="7457169" y="5577115"/>
                </a:cubicBezTo>
                <a:cubicBezTo>
                  <a:pt x="7442912" y="5565518"/>
                  <a:pt x="7441894" y="5566160"/>
                  <a:pt x="7448147" y="5582803"/>
                </a:cubicBezTo>
                <a:cubicBezTo>
                  <a:pt x="7452025" y="5593120"/>
                  <a:pt x="7452387" y="5598752"/>
                  <a:pt x="7448951" y="5595317"/>
                </a:cubicBezTo>
                <a:cubicBezTo>
                  <a:pt x="7445517" y="5591882"/>
                  <a:pt x="7431942" y="5593164"/>
                  <a:pt x="7418786" y="5598166"/>
                </a:cubicBezTo>
                <a:cubicBezTo>
                  <a:pt x="7400172" y="5605243"/>
                  <a:pt x="7395944" y="5604449"/>
                  <a:pt x="7399728" y="5594589"/>
                </a:cubicBezTo>
                <a:cubicBezTo>
                  <a:pt x="7402402" y="5587620"/>
                  <a:pt x="7396557" y="5571467"/>
                  <a:pt x="7386739" y="5558693"/>
                </a:cubicBezTo>
                <a:cubicBezTo>
                  <a:pt x="7375563" y="5544153"/>
                  <a:pt x="7368755" y="5519440"/>
                  <a:pt x="7368531" y="5492605"/>
                </a:cubicBezTo>
                <a:cubicBezTo>
                  <a:pt x="7368106" y="5441729"/>
                  <a:pt x="7358224" y="5422837"/>
                  <a:pt x="7334431" y="5427419"/>
                </a:cubicBezTo>
                <a:cubicBezTo>
                  <a:pt x="7322880" y="5429644"/>
                  <a:pt x="7313102" y="5445280"/>
                  <a:pt x="7305551" y="5473600"/>
                </a:cubicBezTo>
                <a:cubicBezTo>
                  <a:pt x="7299272" y="5497150"/>
                  <a:pt x="7293714" y="5508917"/>
                  <a:pt x="7293200" y="5499749"/>
                </a:cubicBezTo>
                <a:cubicBezTo>
                  <a:pt x="7291920" y="5476939"/>
                  <a:pt x="7266379" y="5478651"/>
                  <a:pt x="7258954" y="5502045"/>
                </a:cubicBezTo>
                <a:cubicBezTo>
                  <a:pt x="7251125" y="5526715"/>
                  <a:pt x="7260058" y="5540230"/>
                  <a:pt x="7284194" y="5540230"/>
                </a:cubicBezTo>
                <a:cubicBezTo>
                  <a:pt x="7295563" y="5540230"/>
                  <a:pt x="7305633" y="5548105"/>
                  <a:pt x="7308555" y="5559280"/>
                </a:cubicBezTo>
                <a:cubicBezTo>
                  <a:pt x="7311295" y="5569758"/>
                  <a:pt x="7316787" y="5578330"/>
                  <a:pt x="7320760" y="5578330"/>
                </a:cubicBezTo>
                <a:cubicBezTo>
                  <a:pt x="7324733" y="5578330"/>
                  <a:pt x="7330556" y="5591189"/>
                  <a:pt x="7333699" y="5606905"/>
                </a:cubicBezTo>
                <a:cubicBezTo>
                  <a:pt x="7337051" y="5623665"/>
                  <a:pt x="7345420" y="5635480"/>
                  <a:pt x="7353939" y="5635480"/>
                </a:cubicBezTo>
                <a:cubicBezTo>
                  <a:pt x="7369533" y="5635480"/>
                  <a:pt x="7371392" y="5648412"/>
                  <a:pt x="7359982" y="5677516"/>
                </a:cubicBezTo>
                <a:cubicBezTo>
                  <a:pt x="7349651" y="5703868"/>
                  <a:pt x="7254165" y="5707931"/>
                  <a:pt x="7254165" y="5682019"/>
                </a:cubicBezTo>
                <a:cubicBezTo>
                  <a:pt x="7254165" y="5672563"/>
                  <a:pt x="7242620" y="5654121"/>
                  <a:pt x="7228509" y="5641037"/>
                </a:cubicBezTo>
                <a:cubicBezTo>
                  <a:pt x="7205676" y="5619865"/>
                  <a:pt x="7204688" y="5616543"/>
                  <a:pt x="7219532" y="5610847"/>
                </a:cubicBezTo>
                <a:cubicBezTo>
                  <a:pt x="7228704" y="5607327"/>
                  <a:pt x="7234039" y="5598789"/>
                  <a:pt x="7231385" y="5591873"/>
                </a:cubicBezTo>
                <a:cubicBezTo>
                  <a:pt x="7228317" y="5583879"/>
                  <a:pt x="7231586" y="5581229"/>
                  <a:pt x="7240362" y="5584597"/>
                </a:cubicBezTo>
                <a:cubicBezTo>
                  <a:pt x="7248941" y="5587889"/>
                  <a:pt x="7254165" y="5584010"/>
                  <a:pt x="7254165" y="5574349"/>
                </a:cubicBezTo>
                <a:cubicBezTo>
                  <a:pt x="7254165" y="5564697"/>
                  <a:pt x="7243333" y="5556637"/>
                  <a:pt x="7225590" y="5553089"/>
                </a:cubicBezTo>
                <a:cubicBezTo>
                  <a:pt x="7209874" y="5549946"/>
                  <a:pt x="7197015" y="5542065"/>
                  <a:pt x="7197015" y="5535576"/>
                </a:cubicBezTo>
                <a:cubicBezTo>
                  <a:pt x="7197015" y="5529087"/>
                  <a:pt x="7185438" y="5512202"/>
                  <a:pt x="7171290" y="5498052"/>
                </a:cubicBezTo>
                <a:cubicBezTo>
                  <a:pt x="7145149" y="5471912"/>
                  <a:pt x="7134464" y="5444980"/>
                  <a:pt x="7150233" y="5444980"/>
                </a:cubicBezTo>
                <a:cubicBezTo>
                  <a:pt x="7155008" y="5444980"/>
                  <a:pt x="7158773" y="5439622"/>
                  <a:pt x="7158598" y="5433074"/>
                </a:cubicBezTo>
                <a:cubicBezTo>
                  <a:pt x="7158424" y="5426525"/>
                  <a:pt x="7149744" y="5431419"/>
                  <a:pt x="7139310" y="5443948"/>
                </a:cubicBezTo>
                <a:cubicBezTo>
                  <a:pt x="7117644" y="5469965"/>
                  <a:pt x="7113843" y="5468704"/>
                  <a:pt x="7109190" y="5433955"/>
                </a:cubicBezTo>
                <a:cubicBezTo>
                  <a:pt x="7107351" y="5420223"/>
                  <a:pt x="7099777" y="5401012"/>
                  <a:pt x="7092359" y="5391265"/>
                </a:cubicBezTo>
                <a:cubicBezTo>
                  <a:pt x="7083118" y="5379122"/>
                  <a:pt x="7082841" y="5377057"/>
                  <a:pt x="7091478" y="5384705"/>
                </a:cubicBezTo>
                <a:cubicBezTo>
                  <a:pt x="7098413" y="5390844"/>
                  <a:pt x="7109993" y="5393600"/>
                  <a:pt x="7117213" y="5390829"/>
                </a:cubicBezTo>
                <a:cubicBezTo>
                  <a:pt x="7125313" y="5387721"/>
                  <a:pt x="7130706" y="5392565"/>
                  <a:pt x="7131296" y="5403480"/>
                </a:cubicBezTo>
                <a:cubicBezTo>
                  <a:pt x="7131823" y="5413208"/>
                  <a:pt x="7136212" y="5404278"/>
                  <a:pt x="7141049" y="5383636"/>
                </a:cubicBezTo>
                <a:cubicBezTo>
                  <a:pt x="7147933" y="5354267"/>
                  <a:pt x="7146749" y="5343008"/>
                  <a:pt x="7135611" y="5331870"/>
                </a:cubicBezTo>
                <a:cubicBezTo>
                  <a:pt x="7123509" y="5319767"/>
                  <a:pt x="7117817" y="5319541"/>
                  <a:pt x="7097608" y="5330356"/>
                </a:cubicBezTo>
                <a:cubicBezTo>
                  <a:pt x="7078421" y="5340625"/>
                  <a:pt x="7071046" y="5340759"/>
                  <a:pt x="7059348" y="5331050"/>
                </a:cubicBezTo>
                <a:cubicBezTo>
                  <a:pt x="7032767" y="5308990"/>
                  <a:pt x="7017438" y="5326679"/>
                  <a:pt x="7010577" y="5387328"/>
                </a:cubicBezTo>
                <a:cubicBezTo>
                  <a:pt x="7005186" y="5434979"/>
                  <a:pt x="7000963" y="5444980"/>
                  <a:pt x="6986235" y="5444980"/>
                </a:cubicBezTo>
                <a:cubicBezTo>
                  <a:pt x="6975113" y="5444980"/>
                  <a:pt x="6968415" y="5438216"/>
                  <a:pt x="6968415" y="5426985"/>
                </a:cubicBezTo>
                <a:cubicBezTo>
                  <a:pt x="6968415" y="5417088"/>
                  <a:pt x="6960111" y="5398872"/>
                  <a:pt x="6949962" y="5386504"/>
                </a:cubicBezTo>
                <a:cubicBezTo>
                  <a:pt x="6934964" y="5368228"/>
                  <a:pt x="6928276" y="5365983"/>
                  <a:pt x="6914243" y="5374515"/>
                </a:cubicBezTo>
                <a:cubicBezTo>
                  <a:pt x="6893891" y="5386890"/>
                  <a:pt x="6886220" y="5423745"/>
                  <a:pt x="6900934" y="5438459"/>
                </a:cubicBezTo>
                <a:cubicBezTo>
                  <a:pt x="6915883" y="5453409"/>
                  <a:pt x="6913613" y="5473555"/>
                  <a:pt x="6896978" y="5473555"/>
                </a:cubicBezTo>
                <a:cubicBezTo>
                  <a:pt x="6889119" y="5473555"/>
                  <a:pt x="6882690" y="5469272"/>
                  <a:pt x="6882690" y="5464036"/>
                </a:cubicBezTo>
                <a:cubicBezTo>
                  <a:pt x="6882690" y="5451898"/>
                  <a:pt x="6813543" y="5456098"/>
                  <a:pt x="6804369" y="5468793"/>
                </a:cubicBezTo>
                <a:cubicBezTo>
                  <a:pt x="6796229" y="5480058"/>
                  <a:pt x="6806290" y="5580954"/>
                  <a:pt x="6816242" y="5587855"/>
                </a:cubicBezTo>
                <a:cubicBezTo>
                  <a:pt x="6825039" y="5593955"/>
                  <a:pt x="6855416" y="5729393"/>
                  <a:pt x="6853628" y="5754543"/>
                </a:cubicBezTo>
                <a:cubicBezTo>
                  <a:pt x="6852884" y="5765020"/>
                  <a:pt x="6852781" y="5806811"/>
                  <a:pt x="6853402" y="5847411"/>
                </a:cubicBezTo>
                <a:cubicBezTo>
                  <a:pt x="6854516" y="5920270"/>
                  <a:pt x="6854218" y="5921230"/>
                  <a:pt x="6830511" y="5921230"/>
                </a:cubicBezTo>
                <a:cubicBezTo>
                  <a:pt x="6809409" y="5921230"/>
                  <a:pt x="6806490" y="5917180"/>
                  <a:pt x="6806490" y="5887893"/>
                </a:cubicBezTo>
                <a:cubicBezTo>
                  <a:pt x="6806490" y="5869557"/>
                  <a:pt x="6802681" y="5854555"/>
                  <a:pt x="6798025" y="5854555"/>
                </a:cubicBezTo>
                <a:cubicBezTo>
                  <a:pt x="6793369" y="5854555"/>
                  <a:pt x="6786746" y="5839553"/>
                  <a:pt x="6783306" y="5821218"/>
                </a:cubicBezTo>
                <a:cubicBezTo>
                  <a:pt x="6779867" y="5802882"/>
                  <a:pt x="6773505" y="5787880"/>
                  <a:pt x="6769171" y="5787880"/>
                </a:cubicBezTo>
                <a:cubicBezTo>
                  <a:pt x="6764836" y="5787880"/>
                  <a:pt x="6759144" y="5765559"/>
                  <a:pt x="6756523" y="5738277"/>
                </a:cubicBezTo>
                <a:cubicBezTo>
                  <a:pt x="6753901" y="5710995"/>
                  <a:pt x="6746927" y="5687063"/>
                  <a:pt x="6741023" y="5685095"/>
                </a:cubicBezTo>
                <a:cubicBezTo>
                  <a:pt x="6734843" y="5683035"/>
                  <a:pt x="6730290" y="5659870"/>
                  <a:pt x="6730290" y="5630486"/>
                </a:cubicBezTo>
                <a:cubicBezTo>
                  <a:pt x="6730290" y="5602419"/>
                  <a:pt x="6725934" y="5576762"/>
                  <a:pt x="6720610" y="5573472"/>
                </a:cubicBezTo>
                <a:cubicBezTo>
                  <a:pt x="6715286" y="5570181"/>
                  <a:pt x="6713395" y="5563499"/>
                  <a:pt x="6716409" y="5558622"/>
                </a:cubicBezTo>
                <a:cubicBezTo>
                  <a:pt x="6719423" y="5553746"/>
                  <a:pt x="6717351" y="5549755"/>
                  <a:pt x="6711802" y="5549755"/>
                </a:cubicBezTo>
                <a:cubicBezTo>
                  <a:pt x="6706071" y="5549755"/>
                  <a:pt x="6701715" y="5529535"/>
                  <a:pt x="6701715" y="5502924"/>
                </a:cubicBezTo>
                <a:cubicBezTo>
                  <a:pt x="6701715" y="5474771"/>
                  <a:pt x="6697122" y="5454561"/>
                  <a:pt x="6690198" y="5452254"/>
                </a:cubicBezTo>
                <a:cubicBezTo>
                  <a:pt x="6683864" y="5450143"/>
                  <a:pt x="6677986" y="5437998"/>
                  <a:pt x="6677136" y="5425266"/>
                </a:cubicBezTo>
                <a:cubicBezTo>
                  <a:pt x="6676285" y="5412534"/>
                  <a:pt x="6672437" y="5394617"/>
                  <a:pt x="6668583" y="5385449"/>
                </a:cubicBezTo>
                <a:cubicBezTo>
                  <a:pt x="6664730" y="5376281"/>
                  <a:pt x="6663991" y="5362488"/>
                  <a:pt x="6666943" y="5354798"/>
                </a:cubicBezTo>
                <a:cubicBezTo>
                  <a:pt x="6669894" y="5347108"/>
                  <a:pt x="6668546" y="5338490"/>
                  <a:pt x="6663946" y="5335647"/>
                </a:cubicBezTo>
                <a:cubicBezTo>
                  <a:pt x="6659348" y="5332805"/>
                  <a:pt x="6652594" y="5302549"/>
                  <a:pt x="6648938" y="5268411"/>
                </a:cubicBezTo>
                <a:cubicBezTo>
                  <a:pt x="6641790" y="5201668"/>
                  <a:pt x="6623963" y="5178280"/>
                  <a:pt x="6580234" y="5178280"/>
                </a:cubicBezTo>
                <a:cubicBezTo>
                  <a:pt x="6550704" y="5178280"/>
                  <a:pt x="6545748" y="5195991"/>
                  <a:pt x="6563432" y="5238315"/>
                </a:cubicBezTo>
                <a:cubicBezTo>
                  <a:pt x="6577561" y="5272130"/>
                  <a:pt x="6577384" y="5273530"/>
                  <a:pt x="6558968" y="5273530"/>
                </a:cubicBezTo>
                <a:cubicBezTo>
                  <a:pt x="6546851" y="5273530"/>
                  <a:pt x="6539790" y="5279842"/>
                  <a:pt x="6539790" y="5290675"/>
                </a:cubicBezTo>
                <a:cubicBezTo>
                  <a:pt x="6539790" y="5300105"/>
                  <a:pt x="6534971" y="5312639"/>
                  <a:pt x="6529082" y="5318529"/>
                </a:cubicBezTo>
                <a:cubicBezTo>
                  <a:pt x="6521154" y="5326457"/>
                  <a:pt x="6521154" y="5337213"/>
                  <a:pt x="6529082" y="5359955"/>
                </a:cubicBezTo>
                <a:cubicBezTo>
                  <a:pt x="6554184" y="5431964"/>
                  <a:pt x="6528603" y="5480235"/>
                  <a:pt x="6501690" y="5411643"/>
                </a:cubicBezTo>
                <a:cubicBezTo>
                  <a:pt x="6494496" y="5393307"/>
                  <a:pt x="6485544" y="5378305"/>
                  <a:pt x="6481798" y="5378305"/>
                </a:cubicBezTo>
                <a:cubicBezTo>
                  <a:pt x="6478051" y="5378305"/>
                  <a:pt x="6472000" y="5352580"/>
                  <a:pt x="6468351" y="5321138"/>
                </a:cubicBezTo>
                <a:cubicBezTo>
                  <a:pt x="6464702" y="5289696"/>
                  <a:pt x="6457851" y="5261583"/>
                  <a:pt x="6453128" y="5258664"/>
                </a:cubicBezTo>
                <a:cubicBezTo>
                  <a:pt x="6448404" y="5255745"/>
                  <a:pt x="6444540" y="5226404"/>
                  <a:pt x="6444540" y="5193463"/>
                </a:cubicBezTo>
                <a:cubicBezTo>
                  <a:pt x="6444540" y="5147392"/>
                  <a:pt x="6440176" y="5128539"/>
                  <a:pt x="6425633" y="5111770"/>
                </a:cubicBezTo>
                <a:cubicBezTo>
                  <a:pt x="6413380" y="5097642"/>
                  <a:pt x="6408636" y="5082357"/>
                  <a:pt x="6412155" y="5068337"/>
                </a:cubicBezTo>
                <a:cubicBezTo>
                  <a:pt x="6419433" y="5039339"/>
                  <a:pt x="6398561" y="4998779"/>
                  <a:pt x="6385969" y="5017450"/>
                </a:cubicBezTo>
                <a:cubicBezTo>
                  <a:pt x="6378585" y="5028398"/>
                  <a:pt x="6377394" y="5028212"/>
                  <a:pt x="6378970" y="5016355"/>
                </a:cubicBezTo>
                <a:cubicBezTo>
                  <a:pt x="6380015" y="5008497"/>
                  <a:pt x="6377426" y="4994134"/>
                  <a:pt x="6373217" y="4984438"/>
                </a:cubicBezTo>
                <a:cubicBezTo>
                  <a:pt x="6368259" y="4973015"/>
                  <a:pt x="6369980" y="4964079"/>
                  <a:pt x="6378105" y="4959057"/>
                </a:cubicBezTo>
                <a:cubicBezTo>
                  <a:pt x="6395652" y="4948212"/>
                  <a:pt x="6364948" y="4902055"/>
                  <a:pt x="6340187" y="4902055"/>
                </a:cubicBezTo>
                <a:cubicBezTo>
                  <a:pt x="6311824" y="4902055"/>
                  <a:pt x="6304484" y="4940265"/>
                  <a:pt x="6329030" y="4960141"/>
                </a:cubicBezTo>
                <a:cubicBezTo>
                  <a:pt x="6365108" y="4989354"/>
                  <a:pt x="6345773" y="5004580"/>
                  <a:pt x="6299163" y="4983660"/>
                </a:cubicBezTo>
                <a:cubicBezTo>
                  <a:pt x="6267193" y="4969311"/>
                  <a:pt x="6251213" y="4995733"/>
                  <a:pt x="6257138" y="5053142"/>
                </a:cubicBezTo>
                <a:cubicBezTo>
                  <a:pt x="6261135" y="5091870"/>
                  <a:pt x="6259746" y="5102071"/>
                  <a:pt x="6251587" y="5093912"/>
                </a:cubicBezTo>
                <a:cubicBezTo>
                  <a:pt x="6221676" y="5064002"/>
                  <a:pt x="6185062" y="5100281"/>
                  <a:pt x="6205887" y="5139194"/>
                </a:cubicBezTo>
                <a:cubicBezTo>
                  <a:pt x="6221555" y="5168470"/>
                  <a:pt x="6217977" y="5187805"/>
                  <a:pt x="6196890" y="5187805"/>
                </a:cubicBezTo>
                <a:cubicBezTo>
                  <a:pt x="6186413" y="5187805"/>
                  <a:pt x="6177840" y="5181901"/>
                  <a:pt x="6177840" y="5174684"/>
                </a:cubicBezTo>
                <a:cubicBezTo>
                  <a:pt x="6177840" y="5167467"/>
                  <a:pt x="6171083" y="5155955"/>
                  <a:pt x="6162825" y="5149101"/>
                </a:cubicBezTo>
                <a:cubicBezTo>
                  <a:pt x="6151910" y="5140043"/>
                  <a:pt x="6149475" y="5127758"/>
                  <a:pt x="6153911" y="5104116"/>
                </a:cubicBezTo>
                <a:cubicBezTo>
                  <a:pt x="6158377" y="5080311"/>
                  <a:pt x="6155623" y="5066743"/>
                  <a:pt x="6143637" y="5053499"/>
                </a:cubicBezTo>
                <a:cubicBezTo>
                  <a:pt x="6134631" y="5043548"/>
                  <a:pt x="6130726" y="5035405"/>
                  <a:pt x="6134959" y="5035405"/>
                </a:cubicBezTo>
                <a:cubicBezTo>
                  <a:pt x="6139192" y="5035405"/>
                  <a:pt x="6134112" y="5027904"/>
                  <a:pt x="6123671" y="5018736"/>
                </a:cubicBezTo>
                <a:cubicBezTo>
                  <a:pt x="6113229" y="5009569"/>
                  <a:pt x="6101776" y="4990281"/>
                  <a:pt x="6098219" y="4975874"/>
                </a:cubicBezTo>
                <a:cubicBezTo>
                  <a:pt x="6094222" y="4959685"/>
                  <a:pt x="6085454" y="4949791"/>
                  <a:pt x="6075265" y="4949970"/>
                </a:cubicBezTo>
                <a:cubicBezTo>
                  <a:pt x="6059745" y="4950242"/>
                  <a:pt x="6059756" y="4950829"/>
                  <a:pt x="6075446" y="4959968"/>
                </a:cubicBezTo>
                <a:cubicBezTo>
                  <a:pt x="6091645" y="4969403"/>
                  <a:pt x="6099305" y="5006977"/>
                  <a:pt x="6084971" y="5006684"/>
                </a:cubicBezTo>
                <a:cubicBezTo>
                  <a:pt x="6073319" y="5006446"/>
                  <a:pt x="6057148" y="4993388"/>
                  <a:pt x="6053062" y="4980917"/>
                </a:cubicBezTo>
                <a:cubicBezTo>
                  <a:pt x="6050063" y="4971767"/>
                  <a:pt x="6044314" y="4971767"/>
                  <a:pt x="6026055" y="4980917"/>
                </a:cubicBezTo>
                <a:cubicBezTo>
                  <a:pt x="6004648" y="4991646"/>
                  <a:pt x="6003050" y="4997246"/>
                  <a:pt x="6005355" y="5053485"/>
                </a:cubicBezTo>
                <a:cubicBezTo>
                  <a:pt x="6006818" y="5089185"/>
                  <a:pt x="6013237" y="5119813"/>
                  <a:pt x="6020851" y="5127427"/>
                </a:cubicBezTo>
                <a:cubicBezTo>
                  <a:pt x="6029485" y="5136062"/>
                  <a:pt x="6033238" y="5160113"/>
                  <a:pt x="6032026" y="5199054"/>
                </a:cubicBezTo>
                <a:cubicBezTo>
                  <a:pt x="6030047" y="5262679"/>
                  <a:pt x="6013140" y="5283001"/>
                  <a:pt x="5997159" y="5240967"/>
                </a:cubicBezTo>
                <a:cubicBezTo>
                  <a:pt x="5992018" y="5227445"/>
                  <a:pt x="5981276" y="5216380"/>
                  <a:pt x="5973289" y="5216380"/>
                </a:cubicBezTo>
                <a:cubicBezTo>
                  <a:pt x="5965301" y="5216380"/>
                  <a:pt x="5958765" y="5210410"/>
                  <a:pt x="5958765" y="5203112"/>
                </a:cubicBezTo>
                <a:cubicBezTo>
                  <a:pt x="5958765" y="5189491"/>
                  <a:pt x="5939062" y="5178280"/>
                  <a:pt x="5915123" y="5178280"/>
                </a:cubicBezTo>
                <a:cubicBezTo>
                  <a:pt x="5906222" y="5178280"/>
                  <a:pt x="5901615" y="5188880"/>
                  <a:pt x="5901615" y="5209359"/>
                </a:cubicBezTo>
                <a:cubicBezTo>
                  <a:pt x="5901615" y="5232453"/>
                  <a:pt x="5896109" y="5242853"/>
                  <a:pt x="5880184" y="5249840"/>
                </a:cubicBezTo>
                <a:cubicBezTo>
                  <a:pt x="5863577" y="5257126"/>
                  <a:pt x="5859437" y="5265675"/>
                  <a:pt x="5861792" y="5287818"/>
                </a:cubicBezTo>
                <a:cubicBezTo>
                  <a:pt x="5863464" y="5303534"/>
                  <a:pt x="5865608" y="5335681"/>
                  <a:pt x="5866555" y="5359255"/>
                </a:cubicBezTo>
                <a:cubicBezTo>
                  <a:pt x="5867503" y="5382830"/>
                  <a:pt x="5871976" y="5407849"/>
                  <a:pt x="5876496" y="5414854"/>
                </a:cubicBezTo>
                <a:cubicBezTo>
                  <a:pt x="5886179" y="5429859"/>
                  <a:pt x="5875932" y="5441763"/>
                  <a:pt x="5849228" y="5446534"/>
                </a:cubicBezTo>
                <a:cubicBezTo>
                  <a:pt x="5827718" y="5450377"/>
                  <a:pt x="5817817" y="5488816"/>
                  <a:pt x="5834134" y="5505134"/>
                </a:cubicBezTo>
                <a:cubicBezTo>
                  <a:pt x="5839816" y="5510816"/>
                  <a:pt x="5844972" y="5532825"/>
                  <a:pt x="5845592" y="5554041"/>
                </a:cubicBezTo>
                <a:cubicBezTo>
                  <a:pt x="5846632" y="5589649"/>
                  <a:pt x="5847186" y="5590419"/>
                  <a:pt x="5852781" y="5564043"/>
                </a:cubicBezTo>
                <a:cubicBezTo>
                  <a:pt x="5857586" y="5541394"/>
                  <a:pt x="5864545" y="5534816"/>
                  <a:pt x="5886335" y="5532324"/>
                </a:cubicBezTo>
                <a:cubicBezTo>
                  <a:pt x="5911981" y="5529392"/>
                  <a:pt x="5913461" y="5531009"/>
                  <a:pt x="5908379" y="5556415"/>
                </a:cubicBezTo>
                <a:cubicBezTo>
                  <a:pt x="5903935" y="5578635"/>
                  <a:pt x="5908098" y="5587762"/>
                  <a:pt x="5930993" y="5605989"/>
                </a:cubicBezTo>
                <a:cubicBezTo>
                  <a:pt x="5946427" y="5618277"/>
                  <a:pt x="5958314" y="5633154"/>
                  <a:pt x="5957408" y="5639049"/>
                </a:cubicBezTo>
                <a:cubicBezTo>
                  <a:pt x="5956502" y="5644944"/>
                  <a:pt x="5959149" y="5657557"/>
                  <a:pt x="5963290" y="5667077"/>
                </a:cubicBezTo>
                <a:cubicBezTo>
                  <a:pt x="5967520" y="5676800"/>
                  <a:pt x="5966610" y="5688595"/>
                  <a:pt x="5961213" y="5693992"/>
                </a:cubicBezTo>
                <a:cubicBezTo>
                  <a:pt x="5954755" y="5700451"/>
                  <a:pt x="5948179" y="5693765"/>
                  <a:pt x="5941146" y="5673589"/>
                </a:cubicBezTo>
                <a:cubicBezTo>
                  <a:pt x="5935392" y="5657084"/>
                  <a:pt x="5920592" y="5631586"/>
                  <a:pt x="5908256" y="5616926"/>
                </a:cubicBezTo>
                <a:lnTo>
                  <a:pt x="5885829" y="5590272"/>
                </a:lnTo>
                <a:lnTo>
                  <a:pt x="5876897" y="5615258"/>
                </a:lnTo>
                <a:cubicBezTo>
                  <a:pt x="5868211" y="5639551"/>
                  <a:pt x="5878583" y="5713243"/>
                  <a:pt x="5896186" y="5752304"/>
                </a:cubicBezTo>
                <a:cubicBezTo>
                  <a:pt x="5900353" y="5761550"/>
                  <a:pt x="5901539" y="5777619"/>
                  <a:pt x="5898820" y="5788013"/>
                </a:cubicBezTo>
                <a:cubicBezTo>
                  <a:pt x="5896103" y="5798407"/>
                  <a:pt x="5897762" y="5809311"/>
                  <a:pt x="5902509" y="5812245"/>
                </a:cubicBezTo>
                <a:cubicBezTo>
                  <a:pt x="5917172" y="5821307"/>
                  <a:pt x="5912504" y="5864080"/>
                  <a:pt x="5896853" y="5864080"/>
                </a:cubicBezTo>
                <a:cubicBezTo>
                  <a:pt x="5888994" y="5864080"/>
                  <a:pt x="5882565" y="5858508"/>
                  <a:pt x="5882565" y="5851698"/>
                </a:cubicBezTo>
                <a:cubicBezTo>
                  <a:pt x="5882565" y="5844887"/>
                  <a:pt x="5877814" y="5834564"/>
                  <a:pt x="5872008" y="5828758"/>
                </a:cubicBezTo>
                <a:cubicBezTo>
                  <a:pt x="5866201" y="5822951"/>
                  <a:pt x="5859689" y="5795644"/>
                  <a:pt x="5857535" y="5768074"/>
                </a:cubicBezTo>
                <a:cubicBezTo>
                  <a:pt x="5855382" y="5740505"/>
                  <a:pt x="5850008" y="5713323"/>
                  <a:pt x="5845593" y="5707670"/>
                </a:cubicBezTo>
                <a:cubicBezTo>
                  <a:pt x="5841179" y="5702018"/>
                  <a:pt x="5834499" y="5684534"/>
                  <a:pt x="5830749" y="5668818"/>
                </a:cubicBezTo>
                <a:cubicBezTo>
                  <a:pt x="5826999" y="5653102"/>
                  <a:pt x="5818411" y="5633813"/>
                  <a:pt x="5811665" y="5625955"/>
                </a:cubicBezTo>
                <a:cubicBezTo>
                  <a:pt x="5804919" y="5618097"/>
                  <a:pt x="5796552" y="5599697"/>
                  <a:pt x="5793073" y="5585066"/>
                </a:cubicBezTo>
                <a:cubicBezTo>
                  <a:pt x="5785053" y="5551340"/>
                  <a:pt x="5761919" y="5541904"/>
                  <a:pt x="5744434" y="5565229"/>
                </a:cubicBezTo>
                <a:cubicBezTo>
                  <a:pt x="5732897" y="5580621"/>
                  <a:pt x="5732960" y="5584556"/>
                  <a:pt x="5744891" y="5593668"/>
                </a:cubicBezTo>
                <a:cubicBezTo>
                  <a:pt x="5752508" y="5599484"/>
                  <a:pt x="5758739" y="5616082"/>
                  <a:pt x="5758739" y="5630553"/>
                </a:cubicBezTo>
                <a:cubicBezTo>
                  <a:pt x="5758739" y="5652859"/>
                  <a:pt x="5756566" y="5655059"/>
                  <a:pt x="5744452" y="5645005"/>
                </a:cubicBezTo>
                <a:cubicBezTo>
                  <a:pt x="5736594" y="5638483"/>
                  <a:pt x="5730164" y="5627378"/>
                  <a:pt x="5730164" y="5620325"/>
                </a:cubicBezTo>
                <a:cubicBezTo>
                  <a:pt x="5730164" y="5613273"/>
                  <a:pt x="5724189" y="5609796"/>
                  <a:pt x="5716886" y="5612599"/>
                </a:cubicBezTo>
                <a:cubicBezTo>
                  <a:pt x="5706826" y="5616459"/>
                  <a:pt x="5701981" y="5603685"/>
                  <a:pt x="5696901" y="5559912"/>
                </a:cubicBezTo>
                <a:cubicBezTo>
                  <a:pt x="5693213" y="5528132"/>
                  <a:pt x="5686329" y="5502130"/>
                  <a:pt x="5681605" y="5502130"/>
                </a:cubicBezTo>
                <a:cubicBezTo>
                  <a:pt x="5676880" y="5502130"/>
                  <a:pt x="5672920" y="5490343"/>
                  <a:pt x="5672803" y="5475936"/>
                </a:cubicBezTo>
                <a:cubicBezTo>
                  <a:pt x="5672521" y="5441097"/>
                  <a:pt x="5642233" y="5402034"/>
                  <a:pt x="5621630" y="5409940"/>
                </a:cubicBezTo>
                <a:cubicBezTo>
                  <a:pt x="5598007" y="5419005"/>
                  <a:pt x="5592575" y="5443558"/>
                  <a:pt x="5609947" y="5462754"/>
                </a:cubicBezTo>
                <a:cubicBezTo>
                  <a:pt x="5628645" y="5483414"/>
                  <a:pt x="5630346" y="5521180"/>
                  <a:pt x="5612579" y="5521180"/>
                </a:cubicBezTo>
                <a:cubicBezTo>
                  <a:pt x="5595223" y="5521180"/>
                  <a:pt x="5568240" y="5490105"/>
                  <a:pt x="5568240" y="5470117"/>
                </a:cubicBezTo>
                <a:cubicBezTo>
                  <a:pt x="5568240" y="5461193"/>
                  <a:pt x="5558596" y="5450265"/>
                  <a:pt x="5546809" y="5445832"/>
                </a:cubicBezTo>
                <a:cubicBezTo>
                  <a:pt x="5519571" y="5435591"/>
                  <a:pt x="5503149" y="5458651"/>
                  <a:pt x="5519283" y="5484486"/>
                </a:cubicBezTo>
                <a:cubicBezTo>
                  <a:pt x="5538099" y="5514615"/>
                  <a:pt x="5532795" y="5572090"/>
                  <a:pt x="5509877" y="5586402"/>
                </a:cubicBezTo>
                <a:cubicBezTo>
                  <a:pt x="5491875" y="5597645"/>
                  <a:pt x="5490287" y="5604782"/>
                  <a:pt x="5495646" y="5650379"/>
                </a:cubicBezTo>
                <a:lnTo>
                  <a:pt x="5501678" y="5701702"/>
                </a:lnTo>
                <a:lnTo>
                  <a:pt x="5473766" y="5696119"/>
                </a:lnTo>
                <a:cubicBezTo>
                  <a:pt x="5434323" y="5688230"/>
                  <a:pt x="5419910" y="5705484"/>
                  <a:pt x="5423943" y="5755760"/>
                </a:cubicBezTo>
                <a:cubicBezTo>
                  <a:pt x="5426502" y="5787662"/>
                  <a:pt x="5423991" y="5797405"/>
                  <a:pt x="5413203" y="5797405"/>
                </a:cubicBezTo>
                <a:cubicBezTo>
                  <a:pt x="5393832" y="5797405"/>
                  <a:pt x="5378980" y="5777413"/>
                  <a:pt x="5371843" y="5741729"/>
                </a:cubicBezTo>
                <a:cubicBezTo>
                  <a:pt x="5368538" y="5725202"/>
                  <a:pt x="5362503" y="5711680"/>
                  <a:pt x="5358431" y="5711680"/>
                </a:cubicBezTo>
                <a:cubicBezTo>
                  <a:pt x="5354360" y="5711680"/>
                  <a:pt x="5346429" y="5698487"/>
                  <a:pt x="5340808" y="5682362"/>
                </a:cubicBezTo>
                <a:cubicBezTo>
                  <a:pt x="5329624" y="5650278"/>
                  <a:pt x="5298219" y="5646050"/>
                  <a:pt x="5295475" y="5676258"/>
                </a:cubicBezTo>
                <a:cubicBezTo>
                  <a:pt x="5294399" y="5688107"/>
                  <a:pt x="5295268" y="5688771"/>
                  <a:pt x="5298445" y="5678529"/>
                </a:cubicBezTo>
                <a:cubicBezTo>
                  <a:pt x="5303398" y="5662570"/>
                  <a:pt x="5330115" y="5658394"/>
                  <a:pt x="5330115" y="5673580"/>
                </a:cubicBezTo>
                <a:cubicBezTo>
                  <a:pt x="5330115" y="5678819"/>
                  <a:pt x="5326901" y="5683132"/>
                  <a:pt x="5322971" y="5683166"/>
                </a:cubicBezTo>
                <a:cubicBezTo>
                  <a:pt x="5319042" y="5683194"/>
                  <a:pt x="5308327" y="5696405"/>
                  <a:pt x="5299159" y="5712512"/>
                </a:cubicBezTo>
                <a:cubicBezTo>
                  <a:pt x="5276440" y="5752428"/>
                  <a:pt x="5277255" y="5814444"/>
                  <a:pt x="5300767" y="5834835"/>
                </a:cubicBezTo>
                <a:cubicBezTo>
                  <a:pt x="5311627" y="5844253"/>
                  <a:pt x="5324061" y="5875631"/>
                  <a:pt x="5331407" y="5912152"/>
                </a:cubicBezTo>
                <a:cubicBezTo>
                  <a:pt x="5338206" y="5945958"/>
                  <a:pt x="5347578" y="5976293"/>
                  <a:pt x="5352235" y="5979563"/>
                </a:cubicBezTo>
                <a:cubicBezTo>
                  <a:pt x="5356890" y="5982833"/>
                  <a:pt x="5353948" y="5995812"/>
                  <a:pt x="5345697" y="6008406"/>
                </a:cubicBezTo>
                <a:cubicBezTo>
                  <a:pt x="5330364" y="6031806"/>
                  <a:pt x="5327870" y="6150760"/>
                  <a:pt x="5342407" y="6165297"/>
                </a:cubicBezTo>
                <a:cubicBezTo>
                  <a:pt x="5352843" y="6175733"/>
                  <a:pt x="5350393" y="6233672"/>
                  <a:pt x="5339223" y="6240576"/>
                </a:cubicBezTo>
                <a:cubicBezTo>
                  <a:pt x="5324371" y="6249755"/>
                  <a:pt x="5301540" y="6226670"/>
                  <a:pt x="5301540" y="6202473"/>
                </a:cubicBezTo>
                <a:cubicBezTo>
                  <a:pt x="5301540" y="6168209"/>
                  <a:pt x="5281728" y="6121255"/>
                  <a:pt x="5267271" y="6121255"/>
                </a:cubicBezTo>
                <a:cubicBezTo>
                  <a:pt x="5259925" y="6121255"/>
                  <a:pt x="5253380" y="6116969"/>
                  <a:pt x="5252724" y="6111730"/>
                </a:cubicBezTo>
                <a:cubicBezTo>
                  <a:pt x="5252069" y="6106491"/>
                  <a:pt x="5250462" y="6097919"/>
                  <a:pt x="5249153" y="6092680"/>
                </a:cubicBezTo>
                <a:cubicBezTo>
                  <a:pt x="5247843" y="6087441"/>
                  <a:pt x="5246236" y="6051315"/>
                  <a:pt x="5245581" y="6012398"/>
                </a:cubicBezTo>
                <a:cubicBezTo>
                  <a:pt x="5244690" y="5959469"/>
                  <a:pt x="5240282" y="5937532"/>
                  <a:pt x="5228083" y="5925334"/>
                </a:cubicBezTo>
                <a:cubicBezTo>
                  <a:pt x="5219115" y="5916365"/>
                  <a:pt x="5211134" y="5904272"/>
                  <a:pt x="5210349" y="5898460"/>
                </a:cubicBezTo>
                <a:cubicBezTo>
                  <a:pt x="5209564" y="5892648"/>
                  <a:pt x="5205813" y="5851459"/>
                  <a:pt x="5202014" y="5806930"/>
                </a:cubicBezTo>
                <a:cubicBezTo>
                  <a:pt x="5194863" y="5723121"/>
                  <a:pt x="5182493" y="5698616"/>
                  <a:pt x="5143553" y="5691117"/>
                </a:cubicBezTo>
                <a:cubicBezTo>
                  <a:pt x="5133649" y="5689209"/>
                  <a:pt x="5124010" y="5679126"/>
                  <a:pt x="5122131" y="5668708"/>
                </a:cubicBezTo>
                <a:cubicBezTo>
                  <a:pt x="5117209" y="5641408"/>
                  <a:pt x="5106066" y="5632752"/>
                  <a:pt x="5084614" y="5639561"/>
                </a:cubicBezTo>
                <a:cubicBezTo>
                  <a:pt x="5068353" y="5644722"/>
                  <a:pt x="5065777" y="5654230"/>
                  <a:pt x="5065655" y="5709563"/>
                </a:cubicBezTo>
                <a:cubicBezTo>
                  <a:pt x="5065579" y="5744779"/>
                  <a:pt x="5068735" y="5777879"/>
                  <a:pt x="5072673" y="5783118"/>
                </a:cubicBezTo>
                <a:cubicBezTo>
                  <a:pt x="5083090" y="5796975"/>
                  <a:pt x="5092753" y="5881534"/>
                  <a:pt x="5084502" y="5886634"/>
                </a:cubicBezTo>
                <a:cubicBezTo>
                  <a:pt x="5071791" y="5894489"/>
                  <a:pt x="5047651" y="5869340"/>
                  <a:pt x="5039998" y="5840268"/>
                </a:cubicBezTo>
                <a:cubicBezTo>
                  <a:pt x="5035861" y="5824552"/>
                  <a:pt x="5033337" y="5786431"/>
                  <a:pt x="5034388" y="5755556"/>
                </a:cubicBezTo>
                <a:cubicBezTo>
                  <a:pt x="5036356" y="5697766"/>
                  <a:pt x="5028511" y="5683551"/>
                  <a:pt x="4994487" y="5683251"/>
                </a:cubicBezTo>
                <a:cubicBezTo>
                  <a:pt x="4976154" y="5683089"/>
                  <a:pt x="4945211" y="5745283"/>
                  <a:pt x="4955412" y="5761789"/>
                </a:cubicBezTo>
                <a:cubicBezTo>
                  <a:pt x="4959013" y="5767614"/>
                  <a:pt x="4957002" y="5768942"/>
                  <a:pt x="4950587" y="5764977"/>
                </a:cubicBezTo>
                <a:cubicBezTo>
                  <a:pt x="4944071" y="5760950"/>
                  <a:pt x="4939590" y="5764232"/>
                  <a:pt x="4939590" y="5773030"/>
                </a:cubicBezTo>
                <a:cubicBezTo>
                  <a:pt x="4939590" y="5781198"/>
                  <a:pt x="4934964" y="5787880"/>
                  <a:pt x="4929308" y="5787880"/>
                </a:cubicBezTo>
                <a:cubicBezTo>
                  <a:pt x="4922839" y="5787880"/>
                  <a:pt x="4921354" y="5777284"/>
                  <a:pt x="4925303" y="5759305"/>
                </a:cubicBezTo>
                <a:cubicBezTo>
                  <a:pt x="4929439" y="5740472"/>
                  <a:pt x="4927841" y="5730730"/>
                  <a:pt x="4920617" y="5730730"/>
                </a:cubicBezTo>
                <a:cubicBezTo>
                  <a:pt x="4914587" y="5730730"/>
                  <a:pt x="4902673" y="5723749"/>
                  <a:pt x="4894141" y="5715217"/>
                </a:cubicBezTo>
                <a:cubicBezTo>
                  <a:pt x="4879806" y="5700882"/>
                  <a:pt x="4880286" y="5698360"/>
                  <a:pt x="4900452" y="5682031"/>
                </a:cubicBezTo>
                <a:cubicBezTo>
                  <a:pt x="4919032" y="5666985"/>
                  <a:pt x="4921442" y="5658392"/>
                  <a:pt x="4916661" y="5624218"/>
                </a:cubicBezTo>
                <a:cubicBezTo>
                  <a:pt x="4913574" y="5602140"/>
                  <a:pt x="4906754" y="5579784"/>
                  <a:pt x="4901506" y="5574536"/>
                </a:cubicBezTo>
                <a:cubicBezTo>
                  <a:pt x="4896258" y="5569289"/>
                  <a:pt x="4891965" y="5558088"/>
                  <a:pt x="4891965" y="5549646"/>
                </a:cubicBezTo>
                <a:cubicBezTo>
                  <a:pt x="4891965" y="5541204"/>
                  <a:pt x="4883393" y="5525096"/>
                  <a:pt x="4872915" y="5513850"/>
                </a:cubicBezTo>
                <a:cubicBezTo>
                  <a:pt x="4862437" y="5502603"/>
                  <a:pt x="4853865" y="5484650"/>
                  <a:pt x="4853865" y="5473953"/>
                </a:cubicBezTo>
                <a:cubicBezTo>
                  <a:pt x="4853865" y="5463257"/>
                  <a:pt x="4850650" y="5454128"/>
                  <a:pt x="4846721" y="5453668"/>
                </a:cubicBezTo>
                <a:cubicBezTo>
                  <a:pt x="4842792" y="5453208"/>
                  <a:pt x="4824576" y="5452136"/>
                  <a:pt x="4806240" y="5451287"/>
                </a:cubicBezTo>
                <a:cubicBezTo>
                  <a:pt x="4773464" y="5449769"/>
                  <a:pt x="4772948" y="5450332"/>
                  <a:pt x="4775604" y="5484718"/>
                </a:cubicBezTo>
                <a:cubicBezTo>
                  <a:pt x="4777804" y="5513214"/>
                  <a:pt x="4774588" y="5520873"/>
                  <a:pt x="4758246" y="5526060"/>
                </a:cubicBezTo>
                <a:cubicBezTo>
                  <a:pt x="4745314" y="5530164"/>
                  <a:pt x="4740163" y="5537574"/>
                  <a:pt x="4743747" y="5546914"/>
                </a:cubicBezTo>
                <a:cubicBezTo>
                  <a:pt x="4747828" y="5557548"/>
                  <a:pt x="4744986" y="5559743"/>
                  <a:pt x="4733063" y="5555168"/>
                </a:cubicBezTo>
                <a:cubicBezTo>
                  <a:pt x="4719221" y="5549857"/>
                  <a:pt x="4719550" y="5551951"/>
                  <a:pt x="4735284" y="5569337"/>
                </a:cubicBezTo>
                <a:cubicBezTo>
                  <a:pt x="4749897" y="5585484"/>
                  <a:pt x="4761208" y="5588738"/>
                  <a:pt x="4789519" y="5584941"/>
                </a:cubicBezTo>
                <a:cubicBezTo>
                  <a:pt x="4824421" y="5580260"/>
                  <a:pt x="4825290" y="5580885"/>
                  <a:pt x="4825290" y="5610669"/>
                </a:cubicBezTo>
                <a:cubicBezTo>
                  <a:pt x="4825290" y="5627459"/>
                  <a:pt x="4830180" y="5646085"/>
                  <a:pt x="4836156" y="5652061"/>
                </a:cubicBezTo>
                <a:cubicBezTo>
                  <a:pt x="4850132" y="5666038"/>
                  <a:pt x="4853577" y="5778407"/>
                  <a:pt x="4840023" y="5778209"/>
                </a:cubicBezTo>
                <a:cubicBezTo>
                  <a:pt x="4818361" y="5777892"/>
                  <a:pt x="4808590" y="5762058"/>
                  <a:pt x="4801908" y="5716443"/>
                </a:cubicBezTo>
                <a:cubicBezTo>
                  <a:pt x="4792637" y="5653149"/>
                  <a:pt x="4784463" y="5644094"/>
                  <a:pt x="4748759" y="5657571"/>
                </a:cubicBezTo>
                <a:cubicBezTo>
                  <a:pt x="4714223" y="5670607"/>
                  <a:pt x="4703012" y="5661292"/>
                  <a:pt x="4665224" y="5588164"/>
                </a:cubicBezTo>
                <a:cubicBezTo>
                  <a:pt x="4633077" y="5525952"/>
                  <a:pt x="4614357" y="5511677"/>
                  <a:pt x="4592968" y="5533067"/>
                </a:cubicBezTo>
                <a:cubicBezTo>
                  <a:pt x="4577610" y="5548424"/>
                  <a:pt x="4581225" y="5578330"/>
                  <a:pt x="4598439" y="5578330"/>
                </a:cubicBezTo>
                <a:cubicBezTo>
                  <a:pt x="4603519" y="5578330"/>
                  <a:pt x="4606348" y="5593731"/>
                  <a:pt x="4604726" y="5612554"/>
                </a:cubicBezTo>
                <a:cubicBezTo>
                  <a:pt x="4602661" y="5636526"/>
                  <a:pt x="4606722" y="5650394"/>
                  <a:pt x="4618284" y="5658848"/>
                </a:cubicBezTo>
                <a:cubicBezTo>
                  <a:pt x="4627362" y="5665486"/>
                  <a:pt x="4634790" y="5680090"/>
                  <a:pt x="4634790" y="5691299"/>
                </a:cubicBezTo>
                <a:cubicBezTo>
                  <a:pt x="4634790" y="5707566"/>
                  <a:pt x="4629058" y="5711680"/>
                  <a:pt x="4606396" y="5711680"/>
                </a:cubicBezTo>
                <a:cubicBezTo>
                  <a:pt x="4584225" y="5711680"/>
                  <a:pt x="4576722" y="5716783"/>
                  <a:pt x="4572158" y="5734968"/>
                </a:cubicBezTo>
                <a:cubicBezTo>
                  <a:pt x="4568943" y="5747776"/>
                  <a:pt x="4559218" y="5760138"/>
                  <a:pt x="4550545" y="5762438"/>
                </a:cubicBezTo>
                <a:cubicBezTo>
                  <a:pt x="4539411" y="5765391"/>
                  <a:pt x="4540886" y="5766945"/>
                  <a:pt x="4555567" y="5767726"/>
                </a:cubicBezTo>
                <a:cubicBezTo>
                  <a:pt x="4567006" y="5768333"/>
                  <a:pt x="4578954" y="5777014"/>
                  <a:pt x="4582132" y="5787028"/>
                </a:cubicBezTo>
                <a:cubicBezTo>
                  <a:pt x="4585309" y="5797037"/>
                  <a:pt x="4598690" y="5812291"/>
                  <a:pt x="4611869" y="5820926"/>
                </a:cubicBezTo>
                <a:cubicBezTo>
                  <a:pt x="4632175" y="5834231"/>
                  <a:pt x="4635388" y="5842717"/>
                  <a:pt x="4632929" y="5876547"/>
                </a:cubicBezTo>
                <a:cubicBezTo>
                  <a:pt x="4629651" y="5921646"/>
                  <a:pt x="4603579" y="5933858"/>
                  <a:pt x="4598540" y="5892655"/>
                </a:cubicBezTo>
                <a:cubicBezTo>
                  <a:pt x="4591060" y="5831484"/>
                  <a:pt x="4578504" y="5811838"/>
                  <a:pt x="4539016" y="5799514"/>
                </a:cubicBezTo>
                <a:cubicBezTo>
                  <a:pt x="4497566" y="5786578"/>
                  <a:pt x="4482390" y="5790108"/>
                  <a:pt x="4482390" y="5812687"/>
                </a:cubicBezTo>
                <a:cubicBezTo>
                  <a:pt x="4482390" y="5823699"/>
                  <a:pt x="4475008" y="5825459"/>
                  <a:pt x="4449153" y="5820608"/>
                </a:cubicBezTo>
                <a:cubicBezTo>
                  <a:pt x="4423468" y="5815789"/>
                  <a:pt x="4414580" y="5817856"/>
                  <a:pt x="4410034" y="5829701"/>
                </a:cubicBezTo>
                <a:cubicBezTo>
                  <a:pt x="4401780" y="5851212"/>
                  <a:pt x="4377615" y="5848857"/>
                  <a:pt x="4377615" y="5826542"/>
                </a:cubicBezTo>
                <a:cubicBezTo>
                  <a:pt x="4377615" y="5816374"/>
                  <a:pt x="4373259" y="5805362"/>
                  <a:pt x="4367935" y="5802072"/>
                </a:cubicBezTo>
                <a:cubicBezTo>
                  <a:pt x="4362610" y="5798781"/>
                  <a:pt x="4360932" y="5791756"/>
                  <a:pt x="4364205" y="5786461"/>
                </a:cubicBezTo>
                <a:cubicBezTo>
                  <a:pt x="4367478" y="5781165"/>
                  <a:pt x="4361118" y="5770503"/>
                  <a:pt x="4350073" y="5762767"/>
                </a:cubicBezTo>
                <a:cubicBezTo>
                  <a:pt x="4336501" y="5753261"/>
                  <a:pt x="4329990" y="5738444"/>
                  <a:pt x="4329990" y="5717069"/>
                </a:cubicBezTo>
                <a:cubicBezTo>
                  <a:pt x="4329990" y="5678041"/>
                  <a:pt x="4308286" y="5656020"/>
                  <a:pt x="4287128" y="5673580"/>
                </a:cubicBezTo>
                <a:cubicBezTo>
                  <a:pt x="4279270" y="5680102"/>
                  <a:pt x="4272840" y="5691342"/>
                  <a:pt x="4272840" y="5698559"/>
                </a:cubicBezTo>
                <a:cubicBezTo>
                  <a:pt x="4272840" y="5705776"/>
                  <a:pt x="4266411" y="5711680"/>
                  <a:pt x="4258553" y="5711680"/>
                </a:cubicBezTo>
                <a:cubicBezTo>
                  <a:pt x="4250695" y="5711680"/>
                  <a:pt x="4244265" y="5707394"/>
                  <a:pt x="4244265" y="5702155"/>
                </a:cubicBezTo>
                <a:cubicBezTo>
                  <a:pt x="4244265" y="5696916"/>
                  <a:pt x="4231406" y="5692630"/>
                  <a:pt x="4215690" y="5692630"/>
                </a:cubicBezTo>
                <a:cubicBezTo>
                  <a:pt x="4191823" y="5692630"/>
                  <a:pt x="4187115" y="5688838"/>
                  <a:pt x="4187115" y="5669611"/>
                </a:cubicBezTo>
                <a:cubicBezTo>
                  <a:pt x="4187115" y="5656951"/>
                  <a:pt x="4191490" y="5645135"/>
                  <a:pt x="4196837" y="5643352"/>
                </a:cubicBezTo>
                <a:cubicBezTo>
                  <a:pt x="4211467" y="5638475"/>
                  <a:pt x="4185645" y="5588891"/>
                  <a:pt x="4165001" y="5582220"/>
                </a:cubicBezTo>
                <a:cubicBezTo>
                  <a:pt x="4143634" y="5575316"/>
                  <a:pt x="4110915" y="5603045"/>
                  <a:pt x="4110915" y="5628058"/>
                </a:cubicBezTo>
                <a:cubicBezTo>
                  <a:pt x="4110915" y="5638068"/>
                  <a:pt x="4115352" y="5654548"/>
                  <a:pt x="4120775" y="5664681"/>
                </a:cubicBezTo>
                <a:cubicBezTo>
                  <a:pt x="4132361" y="5686330"/>
                  <a:pt x="4113069" y="5690974"/>
                  <a:pt x="4093373" y="5671279"/>
                </a:cubicBezTo>
                <a:cubicBezTo>
                  <a:pt x="4083954" y="5661860"/>
                  <a:pt x="4079718" y="5662345"/>
                  <a:pt x="4072564" y="5673660"/>
                </a:cubicBezTo>
                <a:cubicBezTo>
                  <a:pt x="4061141" y="5691729"/>
                  <a:pt x="4060656" y="5721205"/>
                  <a:pt x="4071782" y="5721205"/>
                </a:cubicBezTo>
                <a:cubicBezTo>
                  <a:pt x="4076453" y="5721205"/>
                  <a:pt x="4082964" y="5731921"/>
                  <a:pt x="4086251" y="5745018"/>
                </a:cubicBezTo>
                <a:cubicBezTo>
                  <a:pt x="4089538" y="5758114"/>
                  <a:pt x="4096432" y="5768830"/>
                  <a:pt x="4101571" y="5768830"/>
                </a:cubicBezTo>
                <a:cubicBezTo>
                  <a:pt x="4106710" y="5768830"/>
                  <a:pt x="4110915" y="5779293"/>
                  <a:pt x="4110915" y="5792080"/>
                </a:cubicBezTo>
                <a:cubicBezTo>
                  <a:pt x="4110915" y="5804868"/>
                  <a:pt x="4115427" y="5818120"/>
                  <a:pt x="4120942" y="5821529"/>
                </a:cubicBezTo>
                <a:cubicBezTo>
                  <a:pt x="4126458" y="5824937"/>
                  <a:pt x="4129384" y="5832485"/>
                  <a:pt x="4127445" y="5838301"/>
                </a:cubicBezTo>
                <a:cubicBezTo>
                  <a:pt x="4121792" y="5855262"/>
                  <a:pt x="4151320" y="5883130"/>
                  <a:pt x="4174944" y="5883130"/>
                </a:cubicBezTo>
                <a:cubicBezTo>
                  <a:pt x="4187879" y="5883130"/>
                  <a:pt x="4196640" y="5888900"/>
                  <a:pt x="4196640" y="5897418"/>
                </a:cubicBezTo>
                <a:cubicBezTo>
                  <a:pt x="4196640" y="5905276"/>
                  <a:pt x="4200926" y="5911705"/>
                  <a:pt x="4206165" y="5911705"/>
                </a:cubicBezTo>
                <a:cubicBezTo>
                  <a:pt x="4211404" y="5911705"/>
                  <a:pt x="4215690" y="5920127"/>
                  <a:pt x="4215690" y="5930420"/>
                </a:cubicBezTo>
                <a:cubicBezTo>
                  <a:pt x="4215690" y="5940713"/>
                  <a:pt x="4224262" y="5953723"/>
                  <a:pt x="4234740" y="5959330"/>
                </a:cubicBezTo>
                <a:cubicBezTo>
                  <a:pt x="4265152" y="5975606"/>
                  <a:pt x="4258012" y="5991131"/>
                  <a:pt x="4223307" y="5984190"/>
                </a:cubicBezTo>
                <a:cubicBezTo>
                  <a:pt x="4206542" y="5980837"/>
                  <a:pt x="4190468" y="5974844"/>
                  <a:pt x="4187588" y="5970873"/>
                </a:cubicBezTo>
                <a:cubicBezTo>
                  <a:pt x="4184708" y="5966902"/>
                  <a:pt x="4170374" y="5956027"/>
                  <a:pt x="4155733" y="5946706"/>
                </a:cubicBezTo>
                <a:cubicBezTo>
                  <a:pt x="4141093" y="5937385"/>
                  <a:pt x="4125003" y="5918945"/>
                  <a:pt x="4119978" y="5905727"/>
                </a:cubicBezTo>
                <a:cubicBezTo>
                  <a:pt x="4109399" y="5877902"/>
                  <a:pt x="4088192" y="5854555"/>
                  <a:pt x="4073495" y="5854555"/>
                </a:cubicBezTo>
                <a:cubicBezTo>
                  <a:pt x="4067882" y="5854555"/>
                  <a:pt x="4063290" y="5846289"/>
                  <a:pt x="4063290" y="5836186"/>
                </a:cubicBezTo>
                <a:cubicBezTo>
                  <a:pt x="4063290" y="5826082"/>
                  <a:pt x="4057692" y="5812152"/>
                  <a:pt x="4050851" y="5805230"/>
                </a:cubicBezTo>
                <a:cubicBezTo>
                  <a:pt x="4044009" y="5798307"/>
                  <a:pt x="4035571" y="5785142"/>
                  <a:pt x="4032100" y="5775974"/>
                </a:cubicBezTo>
                <a:cubicBezTo>
                  <a:pt x="4024139" y="5754951"/>
                  <a:pt x="3988460" y="5754177"/>
                  <a:pt x="3980525" y="5774855"/>
                </a:cubicBezTo>
                <a:cubicBezTo>
                  <a:pt x="3977243" y="5783407"/>
                  <a:pt x="3979819" y="5798826"/>
                  <a:pt x="3986247" y="5809120"/>
                </a:cubicBezTo>
                <a:cubicBezTo>
                  <a:pt x="3992675" y="5819413"/>
                  <a:pt x="3995262" y="5830508"/>
                  <a:pt x="3991995" y="5833776"/>
                </a:cubicBezTo>
                <a:cubicBezTo>
                  <a:pt x="3988727" y="5837043"/>
                  <a:pt x="3982480" y="5833933"/>
                  <a:pt x="3978112" y="5826866"/>
                </a:cubicBezTo>
                <a:cubicBezTo>
                  <a:pt x="3967521" y="5809728"/>
                  <a:pt x="3948990" y="5822212"/>
                  <a:pt x="3948990" y="5846484"/>
                </a:cubicBezTo>
                <a:cubicBezTo>
                  <a:pt x="3948990" y="5857853"/>
                  <a:pt x="3956864" y="5867923"/>
                  <a:pt x="3968040" y="5870845"/>
                </a:cubicBezTo>
                <a:cubicBezTo>
                  <a:pt x="3980500" y="5874104"/>
                  <a:pt x="3987090" y="5883838"/>
                  <a:pt x="3987090" y="5898983"/>
                </a:cubicBezTo>
                <a:cubicBezTo>
                  <a:pt x="3987090" y="5923336"/>
                  <a:pt x="4028330" y="5968855"/>
                  <a:pt x="4050393" y="5968855"/>
                </a:cubicBezTo>
                <a:cubicBezTo>
                  <a:pt x="4057486" y="5968855"/>
                  <a:pt x="4063290" y="5977428"/>
                  <a:pt x="4063290" y="5987905"/>
                </a:cubicBezTo>
                <a:cubicBezTo>
                  <a:pt x="4063290" y="6001614"/>
                  <a:pt x="4056940" y="6006955"/>
                  <a:pt x="4040644" y="6006955"/>
                </a:cubicBezTo>
                <a:cubicBezTo>
                  <a:pt x="4028188" y="6006955"/>
                  <a:pt x="4012662" y="6013384"/>
                  <a:pt x="4006140" y="6021243"/>
                </a:cubicBezTo>
                <a:cubicBezTo>
                  <a:pt x="3999618" y="6029101"/>
                  <a:pt x="3990521" y="6035530"/>
                  <a:pt x="3985924" y="6035530"/>
                </a:cubicBezTo>
                <a:cubicBezTo>
                  <a:pt x="3981326" y="6035530"/>
                  <a:pt x="3977565" y="6029101"/>
                  <a:pt x="3977565" y="6021243"/>
                </a:cubicBezTo>
                <a:cubicBezTo>
                  <a:pt x="3977565" y="6013384"/>
                  <a:pt x="3973279" y="6006955"/>
                  <a:pt x="3968040" y="6006955"/>
                </a:cubicBezTo>
                <a:cubicBezTo>
                  <a:pt x="3962801" y="6006955"/>
                  <a:pt x="3958515" y="5999960"/>
                  <a:pt x="3958515" y="5991411"/>
                </a:cubicBezTo>
                <a:cubicBezTo>
                  <a:pt x="3958515" y="5972596"/>
                  <a:pt x="3923176" y="5912817"/>
                  <a:pt x="3899474" y="5891538"/>
                </a:cubicBezTo>
                <a:cubicBezTo>
                  <a:pt x="3890037" y="5883066"/>
                  <a:pt x="3882315" y="5867029"/>
                  <a:pt x="3882315" y="5855902"/>
                </a:cubicBezTo>
                <a:cubicBezTo>
                  <a:pt x="3882315" y="5837619"/>
                  <a:pt x="3851659" y="5791095"/>
                  <a:pt x="3801405" y="5733111"/>
                </a:cubicBezTo>
                <a:cubicBezTo>
                  <a:pt x="3791190" y="5721324"/>
                  <a:pt x="3775211" y="5711680"/>
                  <a:pt x="3765898" y="5711680"/>
                </a:cubicBezTo>
                <a:cubicBezTo>
                  <a:pt x="3756585" y="5711680"/>
                  <a:pt x="3748965" y="5704943"/>
                  <a:pt x="3748965" y="5696708"/>
                </a:cubicBezTo>
                <a:cubicBezTo>
                  <a:pt x="3748965" y="5679051"/>
                  <a:pt x="3704334" y="5600425"/>
                  <a:pt x="3688500" y="5590187"/>
                </a:cubicBezTo>
                <a:cubicBezTo>
                  <a:pt x="3682465" y="5586285"/>
                  <a:pt x="3672782" y="5574520"/>
                  <a:pt x="3666982" y="5564043"/>
                </a:cubicBezTo>
                <a:cubicBezTo>
                  <a:pt x="3661181" y="5553565"/>
                  <a:pt x="3649005" y="5543532"/>
                  <a:pt x="3639923" y="5541746"/>
                </a:cubicBezTo>
                <a:cubicBezTo>
                  <a:pt x="3621273" y="5538080"/>
                  <a:pt x="3587040" y="5506716"/>
                  <a:pt x="3587040" y="5493296"/>
                </a:cubicBezTo>
                <a:cubicBezTo>
                  <a:pt x="3587040" y="5488438"/>
                  <a:pt x="3576324" y="5476034"/>
                  <a:pt x="3563227" y="5465732"/>
                </a:cubicBezTo>
                <a:cubicBezTo>
                  <a:pt x="3549025" y="5454560"/>
                  <a:pt x="3539415" y="5437264"/>
                  <a:pt x="3539415" y="5422876"/>
                </a:cubicBezTo>
                <a:cubicBezTo>
                  <a:pt x="3539415" y="5405333"/>
                  <a:pt x="3531229" y="5394667"/>
                  <a:pt x="3509413" y="5383783"/>
                </a:cubicBezTo>
                <a:cubicBezTo>
                  <a:pt x="3475525" y="5366878"/>
                  <a:pt x="3453690" y="5376645"/>
                  <a:pt x="3453690" y="5408709"/>
                </a:cubicBezTo>
                <a:cubicBezTo>
                  <a:pt x="3453690" y="5436915"/>
                  <a:pt x="3413786" y="5426986"/>
                  <a:pt x="3398491" y="5394974"/>
                </a:cubicBezTo>
                <a:cubicBezTo>
                  <a:pt x="3391607" y="5380567"/>
                  <a:pt x="3382995" y="5368233"/>
                  <a:pt x="3379351" y="5367564"/>
                </a:cubicBezTo>
                <a:cubicBezTo>
                  <a:pt x="3349368" y="5362062"/>
                  <a:pt x="3329865" y="5363275"/>
                  <a:pt x="3329865" y="5370643"/>
                </a:cubicBezTo>
                <a:cubicBezTo>
                  <a:pt x="3329865" y="5375476"/>
                  <a:pt x="3326354" y="5377260"/>
                  <a:pt x="3322063" y="5374608"/>
                </a:cubicBezTo>
                <a:cubicBezTo>
                  <a:pt x="3308776" y="5366396"/>
                  <a:pt x="3321617" y="5424657"/>
                  <a:pt x="3335664" y="5436315"/>
                </a:cubicBezTo>
                <a:cubicBezTo>
                  <a:pt x="3342952" y="5442364"/>
                  <a:pt x="3348915" y="5455612"/>
                  <a:pt x="3348915" y="5465755"/>
                </a:cubicBezTo>
                <a:cubicBezTo>
                  <a:pt x="3348915" y="5475898"/>
                  <a:pt x="3362490" y="5501089"/>
                  <a:pt x="3379081" y="5521735"/>
                </a:cubicBezTo>
                <a:cubicBezTo>
                  <a:pt x="3395673" y="5542382"/>
                  <a:pt x="3410018" y="5566776"/>
                  <a:pt x="3410959" y="5575946"/>
                </a:cubicBezTo>
                <a:cubicBezTo>
                  <a:pt x="3412628" y="5592208"/>
                  <a:pt x="3428103" y="5633059"/>
                  <a:pt x="3445190" y="5666307"/>
                </a:cubicBezTo>
                <a:cubicBezTo>
                  <a:pt x="3449865" y="5675404"/>
                  <a:pt x="3453690" y="5691541"/>
                  <a:pt x="3453690" y="5702166"/>
                </a:cubicBezTo>
                <a:cubicBezTo>
                  <a:pt x="3453690" y="5713558"/>
                  <a:pt x="3465805" y="5728853"/>
                  <a:pt x="3483218" y="5739442"/>
                </a:cubicBezTo>
                <a:lnTo>
                  <a:pt x="3512746" y="5757399"/>
                </a:lnTo>
                <a:lnTo>
                  <a:pt x="3491751" y="5778395"/>
                </a:lnTo>
                <a:cubicBezTo>
                  <a:pt x="3475763" y="5794382"/>
                  <a:pt x="3472119" y="5806208"/>
                  <a:pt x="3476473" y="5827977"/>
                </a:cubicBezTo>
                <a:cubicBezTo>
                  <a:pt x="3480857" y="5849894"/>
                  <a:pt x="3479122" y="5855387"/>
                  <a:pt x="3469040" y="5851518"/>
                </a:cubicBezTo>
                <a:cubicBezTo>
                  <a:pt x="3458288" y="5847393"/>
                  <a:pt x="3457807" y="5851556"/>
                  <a:pt x="3466403" y="5874326"/>
                </a:cubicBezTo>
                <a:cubicBezTo>
                  <a:pt x="3473404" y="5892874"/>
                  <a:pt x="3483566" y="5902180"/>
                  <a:pt x="3496820" y="5902180"/>
                </a:cubicBezTo>
                <a:cubicBezTo>
                  <a:pt x="3525188" y="5902180"/>
                  <a:pt x="3549597" y="5922781"/>
                  <a:pt x="3553629" y="5950125"/>
                </a:cubicBezTo>
                <a:cubicBezTo>
                  <a:pt x="3555535" y="5963046"/>
                  <a:pt x="3560106" y="5989691"/>
                  <a:pt x="3563788" y="6009336"/>
                </a:cubicBezTo>
                <a:cubicBezTo>
                  <a:pt x="3567531" y="6029309"/>
                  <a:pt x="3566668" y="6045055"/>
                  <a:pt x="3561831" y="6045055"/>
                </a:cubicBezTo>
                <a:cubicBezTo>
                  <a:pt x="3541076" y="6045055"/>
                  <a:pt x="3510840" y="6013670"/>
                  <a:pt x="3510840" y="5992128"/>
                </a:cubicBezTo>
                <a:cubicBezTo>
                  <a:pt x="3510840" y="5979328"/>
                  <a:pt x="3506301" y="5968855"/>
                  <a:pt x="3500753" y="5968855"/>
                </a:cubicBezTo>
                <a:cubicBezTo>
                  <a:pt x="3495205" y="5968855"/>
                  <a:pt x="3493732" y="5963894"/>
                  <a:pt x="3497480" y="5957830"/>
                </a:cubicBezTo>
                <a:cubicBezTo>
                  <a:pt x="3502128" y="5950309"/>
                  <a:pt x="3497903" y="5948476"/>
                  <a:pt x="3484191" y="5952061"/>
                </a:cubicBezTo>
                <a:cubicBezTo>
                  <a:pt x="3469525" y="5955897"/>
                  <a:pt x="3459700" y="5950506"/>
                  <a:pt x="3447864" y="5932131"/>
                </a:cubicBezTo>
                <a:cubicBezTo>
                  <a:pt x="3438942" y="5918277"/>
                  <a:pt x="3425887" y="5903515"/>
                  <a:pt x="3418853" y="5899326"/>
                </a:cubicBezTo>
                <a:cubicBezTo>
                  <a:pt x="3411819" y="5895136"/>
                  <a:pt x="3405929" y="5880134"/>
                  <a:pt x="3405764" y="5865988"/>
                </a:cubicBezTo>
                <a:cubicBezTo>
                  <a:pt x="3405347" y="5830358"/>
                  <a:pt x="3366313" y="5787605"/>
                  <a:pt x="3340389" y="5794384"/>
                </a:cubicBezTo>
                <a:cubicBezTo>
                  <a:pt x="3312277" y="5801736"/>
                  <a:pt x="3315071" y="5781973"/>
                  <a:pt x="3345891" y="5755463"/>
                </a:cubicBezTo>
                <a:cubicBezTo>
                  <a:pt x="3371416" y="5733507"/>
                  <a:pt x="3371426" y="5733449"/>
                  <a:pt x="3354969" y="5698770"/>
                </a:cubicBezTo>
                <a:cubicBezTo>
                  <a:pt x="3341391" y="5670155"/>
                  <a:pt x="3333452" y="5664055"/>
                  <a:pt x="3309784" y="5664055"/>
                </a:cubicBezTo>
                <a:cubicBezTo>
                  <a:pt x="3281344" y="5664055"/>
                  <a:pt x="3281131" y="5663667"/>
                  <a:pt x="3287225" y="5623028"/>
                </a:cubicBezTo>
                <a:cubicBezTo>
                  <a:pt x="3294245" y="5576217"/>
                  <a:pt x="3277770" y="5553369"/>
                  <a:pt x="3244590" y="5563900"/>
                </a:cubicBezTo>
                <a:cubicBezTo>
                  <a:pt x="3226395" y="5569675"/>
                  <a:pt x="3168423" y="5539001"/>
                  <a:pt x="3160003" y="5519143"/>
                </a:cubicBezTo>
                <a:cubicBezTo>
                  <a:pt x="3158256" y="5515025"/>
                  <a:pt x="3150755" y="5511655"/>
                  <a:pt x="3143334" y="5511655"/>
                </a:cubicBezTo>
                <a:cubicBezTo>
                  <a:pt x="3121221" y="5511655"/>
                  <a:pt x="3128021" y="5492825"/>
                  <a:pt x="3153652" y="5483080"/>
                </a:cubicBezTo>
                <a:cubicBezTo>
                  <a:pt x="3166749" y="5478101"/>
                  <a:pt x="3177465" y="5467238"/>
                  <a:pt x="3177465" y="5458941"/>
                </a:cubicBezTo>
                <a:cubicBezTo>
                  <a:pt x="3177465" y="5450036"/>
                  <a:pt x="3182342" y="5446304"/>
                  <a:pt x="3189371" y="5449833"/>
                </a:cubicBezTo>
                <a:cubicBezTo>
                  <a:pt x="3195920" y="5453120"/>
                  <a:pt x="3187957" y="5443729"/>
                  <a:pt x="3171676" y="5428964"/>
                </a:cubicBezTo>
                <a:cubicBezTo>
                  <a:pt x="3150093" y="5409390"/>
                  <a:pt x="3140624" y="5390863"/>
                  <a:pt x="3136721" y="5360574"/>
                </a:cubicBezTo>
                <a:cubicBezTo>
                  <a:pt x="3128628" y="5297766"/>
                  <a:pt x="3065472" y="5238482"/>
                  <a:pt x="3049897" y="5279072"/>
                </a:cubicBezTo>
                <a:cubicBezTo>
                  <a:pt x="3039979" y="5304917"/>
                  <a:pt x="3043432" y="5320471"/>
                  <a:pt x="3063552" y="5340592"/>
                </a:cubicBezTo>
                <a:cubicBezTo>
                  <a:pt x="3078502" y="5355542"/>
                  <a:pt x="3083552" y="5374486"/>
                  <a:pt x="3085427" y="5422647"/>
                </a:cubicBezTo>
                <a:cubicBezTo>
                  <a:pt x="3087217" y="5468615"/>
                  <a:pt x="3092179" y="5488419"/>
                  <a:pt x="3104090" y="5497129"/>
                </a:cubicBezTo>
                <a:cubicBezTo>
                  <a:pt x="3121388" y="5509777"/>
                  <a:pt x="3126077" y="5530705"/>
                  <a:pt x="3111614" y="5530705"/>
                </a:cubicBezTo>
                <a:cubicBezTo>
                  <a:pt x="3106784" y="5530705"/>
                  <a:pt x="3106010" y="5542360"/>
                  <a:pt x="3109874" y="5556899"/>
                </a:cubicBezTo>
                <a:cubicBezTo>
                  <a:pt x="3114342" y="5573713"/>
                  <a:pt x="3124280" y="5584183"/>
                  <a:pt x="3137625" y="5586137"/>
                </a:cubicBezTo>
                <a:cubicBezTo>
                  <a:pt x="3154282" y="5588575"/>
                  <a:pt x="3158415" y="5595564"/>
                  <a:pt x="3158415" y="5621293"/>
                </a:cubicBezTo>
                <a:cubicBezTo>
                  <a:pt x="3158415" y="5638955"/>
                  <a:pt x="3163206" y="5656367"/>
                  <a:pt x="3169063" y="5659987"/>
                </a:cubicBezTo>
                <a:cubicBezTo>
                  <a:pt x="3175785" y="5664141"/>
                  <a:pt x="3177606" y="5681915"/>
                  <a:pt x="3174003" y="5708204"/>
                </a:cubicBezTo>
                <a:cubicBezTo>
                  <a:pt x="3169223" y="5743082"/>
                  <a:pt x="3171360" y="5751754"/>
                  <a:pt x="3187168" y="5761627"/>
                </a:cubicBezTo>
                <a:cubicBezTo>
                  <a:pt x="3197548" y="5768109"/>
                  <a:pt x="3206040" y="5778286"/>
                  <a:pt x="3206040" y="5784243"/>
                </a:cubicBezTo>
                <a:cubicBezTo>
                  <a:pt x="3206040" y="5790199"/>
                  <a:pt x="3212767" y="5800656"/>
                  <a:pt x="3220990" y="5807480"/>
                </a:cubicBezTo>
                <a:cubicBezTo>
                  <a:pt x="3229212" y="5814303"/>
                  <a:pt x="3234147" y="5826742"/>
                  <a:pt x="3231955" y="5835121"/>
                </a:cubicBezTo>
                <a:cubicBezTo>
                  <a:pt x="3227779" y="5851093"/>
                  <a:pt x="3245815" y="5873605"/>
                  <a:pt x="3262788" y="5873605"/>
                </a:cubicBezTo>
                <a:cubicBezTo>
                  <a:pt x="3268248" y="5873605"/>
                  <a:pt x="3272715" y="5888508"/>
                  <a:pt x="3272715" y="5906723"/>
                </a:cubicBezTo>
                <a:cubicBezTo>
                  <a:pt x="3272715" y="5931074"/>
                  <a:pt x="3278704" y="5943765"/>
                  <a:pt x="3295337" y="5954664"/>
                </a:cubicBezTo>
                <a:cubicBezTo>
                  <a:pt x="3317821" y="5969396"/>
                  <a:pt x="3326737" y="6011403"/>
                  <a:pt x="3309624" y="6021979"/>
                </a:cubicBezTo>
                <a:cubicBezTo>
                  <a:pt x="3305041" y="6024812"/>
                  <a:pt x="3301290" y="6022590"/>
                  <a:pt x="3301290" y="6017042"/>
                </a:cubicBezTo>
                <a:cubicBezTo>
                  <a:pt x="3301290" y="6011494"/>
                  <a:pt x="3295325" y="6006955"/>
                  <a:pt x="3288035" y="6006955"/>
                </a:cubicBezTo>
                <a:cubicBezTo>
                  <a:pt x="3280745" y="6006955"/>
                  <a:pt x="3272313" y="5997127"/>
                  <a:pt x="3269298" y="5985114"/>
                </a:cubicBezTo>
                <a:cubicBezTo>
                  <a:pt x="3265901" y="5971578"/>
                  <a:pt x="3249804" y="5957090"/>
                  <a:pt x="3226965" y="5947014"/>
                </a:cubicBezTo>
                <a:cubicBezTo>
                  <a:pt x="3179231" y="5925954"/>
                  <a:pt x="3170571" y="5926510"/>
                  <a:pt x="3162754" y="5951140"/>
                </a:cubicBezTo>
                <a:cubicBezTo>
                  <a:pt x="3157741" y="5966933"/>
                  <a:pt x="3164152" y="5978732"/>
                  <a:pt x="3191217" y="6003527"/>
                </a:cubicBezTo>
                <a:cubicBezTo>
                  <a:pt x="3210430" y="6021129"/>
                  <a:pt x="3229673" y="6035530"/>
                  <a:pt x="3233979" y="6035530"/>
                </a:cubicBezTo>
                <a:cubicBezTo>
                  <a:pt x="3246550" y="6035530"/>
                  <a:pt x="3260084" y="6057142"/>
                  <a:pt x="3266785" y="6087918"/>
                </a:cubicBezTo>
                <a:cubicBezTo>
                  <a:pt x="3272370" y="6113566"/>
                  <a:pt x="3271653" y="6114768"/>
                  <a:pt x="3259784" y="6099659"/>
                </a:cubicBezTo>
                <a:cubicBezTo>
                  <a:pt x="3235256" y="6068432"/>
                  <a:pt x="3215565" y="6089107"/>
                  <a:pt x="3215565" y="6146087"/>
                </a:cubicBezTo>
                <a:cubicBezTo>
                  <a:pt x="3215565" y="6201541"/>
                  <a:pt x="3213271" y="6203330"/>
                  <a:pt x="3148298" y="6198522"/>
                </a:cubicBezTo>
                <a:cubicBezTo>
                  <a:pt x="3133382" y="6197418"/>
                  <a:pt x="3113565" y="6206289"/>
                  <a:pt x="3097325" y="6221340"/>
                </a:cubicBezTo>
                <a:lnTo>
                  <a:pt x="3070755" y="6245964"/>
                </a:lnTo>
                <a:lnTo>
                  <a:pt x="3095535" y="6267257"/>
                </a:lnTo>
                <a:cubicBezTo>
                  <a:pt x="3109164" y="6278968"/>
                  <a:pt x="3120315" y="6292739"/>
                  <a:pt x="3120315" y="6297861"/>
                </a:cubicBezTo>
                <a:cubicBezTo>
                  <a:pt x="3120315" y="6302982"/>
                  <a:pt x="3128887" y="6312527"/>
                  <a:pt x="3139365" y="6319070"/>
                </a:cubicBezTo>
                <a:cubicBezTo>
                  <a:pt x="3160405" y="6332210"/>
                  <a:pt x="3165253" y="6359464"/>
                  <a:pt x="3146509" y="6359234"/>
                </a:cubicBezTo>
                <a:cubicBezTo>
                  <a:pt x="3127577" y="6359002"/>
                  <a:pt x="3113882" y="6346775"/>
                  <a:pt x="3106669" y="6323661"/>
                </a:cubicBezTo>
                <a:cubicBezTo>
                  <a:pt x="3102761" y="6311137"/>
                  <a:pt x="3092331" y="6302230"/>
                  <a:pt x="3081573" y="6302230"/>
                </a:cubicBezTo>
                <a:cubicBezTo>
                  <a:pt x="3070282" y="6302230"/>
                  <a:pt x="3063165" y="6295683"/>
                  <a:pt x="3063165" y="6285297"/>
                </a:cubicBezTo>
                <a:cubicBezTo>
                  <a:pt x="3063165" y="6267960"/>
                  <a:pt x="3026016" y="6229365"/>
                  <a:pt x="3013159" y="6233344"/>
                </a:cubicBezTo>
                <a:cubicBezTo>
                  <a:pt x="3009230" y="6234560"/>
                  <a:pt x="3006015" y="6229126"/>
                  <a:pt x="3006015" y="6221268"/>
                </a:cubicBezTo>
                <a:cubicBezTo>
                  <a:pt x="3006015" y="6213409"/>
                  <a:pt x="2998167" y="6206980"/>
                  <a:pt x="2988574" y="6206980"/>
                </a:cubicBezTo>
                <a:cubicBezTo>
                  <a:pt x="2961559" y="6206980"/>
                  <a:pt x="2944374" y="6166891"/>
                  <a:pt x="2956491" y="6132133"/>
                </a:cubicBezTo>
                <a:cubicBezTo>
                  <a:pt x="2964266" y="6109830"/>
                  <a:pt x="2963569" y="6100931"/>
                  <a:pt x="2953386" y="6092480"/>
                </a:cubicBezTo>
                <a:cubicBezTo>
                  <a:pt x="2931741" y="6074516"/>
                  <a:pt x="2906303" y="6085475"/>
                  <a:pt x="2902989" y="6114193"/>
                </a:cubicBezTo>
                <a:cubicBezTo>
                  <a:pt x="2900353" y="6137030"/>
                  <a:pt x="2892490" y="6144092"/>
                  <a:pt x="2872018" y="6142011"/>
                </a:cubicBezTo>
                <a:cubicBezTo>
                  <a:pt x="2861380" y="6140930"/>
                  <a:pt x="2874997" y="6197058"/>
                  <a:pt x="2887989" y="6207840"/>
                </a:cubicBezTo>
                <a:cubicBezTo>
                  <a:pt x="2895277" y="6213889"/>
                  <a:pt x="2901240" y="6226361"/>
                  <a:pt x="2901240" y="6235555"/>
                </a:cubicBezTo>
                <a:cubicBezTo>
                  <a:pt x="2901240" y="6244750"/>
                  <a:pt x="2907669" y="6257608"/>
                  <a:pt x="2915527" y="6264130"/>
                </a:cubicBezTo>
                <a:cubicBezTo>
                  <a:pt x="2923386" y="6270652"/>
                  <a:pt x="2929815" y="6286179"/>
                  <a:pt x="2929815" y="6298634"/>
                </a:cubicBezTo>
                <a:cubicBezTo>
                  <a:pt x="2929815" y="6311089"/>
                  <a:pt x="2934101" y="6321280"/>
                  <a:pt x="2939340" y="6321280"/>
                </a:cubicBezTo>
                <a:cubicBezTo>
                  <a:pt x="2944579" y="6321280"/>
                  <a:pt x="2948865" y="6327709"/>
                  <a:pt x="2948865" y="6335568"/>
                </a:cubicBezTo>
                <a:cubicBezTo>
                  <a:pt x="2948865" y="6343426"/>
                  <a:pt x="2952561" y="6349855"/>
                  <a:pt x="2957079" y="6349855"/>
                </a:cubicBezTo>
                <a:cubicBezTo>
                  <a:pt x="2969389" y="6349855"/>
                  <a:pt x="2979722" y="6456158"/>
                  <a:pt x="2968502" y="6467378"/>
                </a:cubicBezTo>
                <a:cubicBezTo>
                  <a:pt x="2962202" y="6473678"/>
                  <a:pt x="2956751" y="6470730"/>
                  <a:pt x="2952277" y="6458604"/>
                </a:cubicBezTo>
                <a:cubicBezTo>
                  <a:pt x="2948571" y="6448560"/>
                  <a:pt x="2939858" y="6436915"/>
                  <a:pt x="2932914" y="6432726"/>
                </a:cubicBezTo>
                <a:cubicBezTo>
                  <a:pt x="2925971" y="6428536"/>
                  <a:pt x="2920290" y="6417002"/>
                  <a:pt x="2920290" y="6407094"/>
                </a:cubicBezTo>
                <a:cubicBezTo>
                  <a:pt x="2920290" y="6397186"/>
                  <a:pt x="2916004" y="6386430"/>
                  <a:pt x="2910765" y="6383193"/>
                </a:cubicBezTo>
                <a:cubicBezTo>
                  <a:pt x="2905526" y="6379955"/>
                  <a:pt x="2901240" y="6369585"/>
                  <a:pt x="2901240" y="6360147"/>
                </a:cubicBezTo>
                <a:cubicBezTo>
                  <a:pt x="2901240" y="6350710"/>
                  <a:pt x="2890278" y="6326836"/>
                  <a:pt x="2876880" y="6307093"/>
                </a:cubicBezTo>
                <a:cubicBezTo>
                  <a:pt x="2863482" y="6287350"/>
                  <a:pt x="2854775" y="6265320"/>
                  <a:pt x="2857531" y="6258138"/>
                </a:cubicBezTo>
                <a:cubicBezTo>
                  <a:pt x="2860287" y="6250956"/>
                  <a:pt x="2858700" y="6245080"/>
                  <a:pt x="2854005" y="6245080"/>
                </a:cubicBezTo>
                <a:cubicBezTo>
                  <a:pt x="2849310" y="6245080"/>
                  <a:pt x="2837904" y="6227935"/>
                  <a:pt x="2828659" y="6206980"/>
                </a:cubicBezTo>
                <a:cubicBezTo>
                  <a:pt x="2819413" y="6186025"/>
                  <a:pt x="2808387" y="6168880"/>
                  <a:pt x="2804157" y="6168880"/>
                </a:cubicBezTo>
                <a:cubicBezTo>
                  <a:pt x="2799926" y="6168880"/>
                  <a:pt x="2796465" y="6162976"/>
                  <a:pt x="2796465" y="6155759"/>
                </a:cubicBezTo>
                <a:cubicBezTo>
                  <a:pt x="2796465" y="6148542"/>
                  <a:pt x="2790036" y="6137302"/>
                  <a:pt x="2782177" y="6130780"/>
                </a:cubicBezTo>
                <a:cubicBezTo>
                  <a:pt x="2774319" y="6124258"/>
                  <a:pt x="2767816" y="6107660"/>
                  <a:pt x="2767725" y="6093895"/>
                </a:cubicBezTo>
                <a:cubicBezTo>
                  <a:pt x="2767559" y="6068588"/>
                  <a:pt x="2738948" y="6034535"/>
                  <a:pt x="2708359" y="6023236"/>
                </a:cubicBezTo>
                <a:cubicBezTo>
                  <a:pt x="2699191" y="6019849"/>
                  <a:pt x="2691690" y="6008677"/>
                  <a:pt x="2691690" y="5998410"/>
                </a:cubicBezTo>
                <a:cubicBezTo>
                  <a:pt x="2691690" y="5968857"/>
                  <a:pt x="2665288" y="5949805"/>
                  <a:pt x="2624335" y="5949805"/>
                </a:cubicBezTo>
                <a:cubicBezTo>
                  <a:pt x="2584239" y="5949805"/>
                  <a:pt x="2577253" y="5938169"/>
                  <a:pt x="2601357" y="5911534"/>
                </a:cubicBezTo>
                <a:cubicBezTo>
                  <a:pt x="2612281" y="5899463"/>
                  <a:pt x="2613930" y="5886520"/>
                  <a:pt x="2608127" y="5858397"/>
                </a:cubicBezTo>
                <a:cubicBezTo>
                  <a:pt x="2601729" y="5827394"/>
                  <a:pt x="2596165" y="5820717"/>
                  <a:pt x="2574635" y="5818204"/>
                </a:cubicBezTo>
                <a:cubicBezTo>
                  <a:pt x="2550909" y="5815434"/>
                  <a:pt x="2548815" y="5817889"/>
                  <a:pt x="2548815" y="5848480"/>
                </a:cubicBezTo>
                <a:cubicBezTo>
                  <a:pt x="2548815" y="5866789"/>
                  <a:pt x="2555244" y="5888199"/>
                  <a:pt x="2563102" y="5896057"/>
                </a:cubicBezTo>
                <a:cubicBezTo>
                  <a:pt x="2581557" y="5914511"/>
                  <a:pt x="2581207" y="5917413"/>
                  <a:pt x="2557703" y="5940917"/>
                </a:cubicBezTo>
                <a:cubicBezTo>
                  <a:pt x="2542053" y="5956567"/>
                  <a:pt x="2540338" y="5963404"/>
                  <a:pt x="2549344" y="5974255"/>
                </a:cubicBezTo>
                <a:cubicBezTo>
                  <a:pt x="2555575" y="5981762"/>
                  <a:pt x="2568507" y="5987905"/>
                  <a:pt x="2578083" y="5987905"/>
                </a:cubicBezTo>
                <a:cubicBezTo>
                  <a:pt x="2587659" y="5987905"/>
                  <a:pt x="2598921" y="5993270"/>
                  <a:pt x="2603110" y="5999827"/>
                </a:cubicBezTo>
                <a:cubicBezTo>
                  <a:pt x="2607300" y="6006384"/>
                  <a:pt x="2621834" y="6017460"/>
                  <a:pt x="2635408" y="6024439"/>
                </a:cubicBezTo>
                <a:cubicBezTo>
                  <a:pt x="2654653" y="6034335"/>
                  <a:pt x="2660377" y="6044805"/>
                  <a:pt x="2661399" y="6071981"/>
                </a:cubicBezTo>
                <a:cubicBezTo>
                  <a:pt x="2662119" y="6091149"/>
                  <a:pt x="2667163" y="6108317"/>
                  <a:pt x="2672607" y="6110132"/>
                </a:cubicBezTo>
                <a:cubicBezTo>
                  <a:pt x="2678051" y="6111946"/>
                  <a:pt x="2688858" y="6119784"/>
                  <a:pt x="2696622" y="6127548"/>
                </a:cubicBezTo>
                <a:cubicBezTo>
                  <a:pt x="2709235" y="6140161"/>
                  <a:pt x="2711760" y="6152248"/>
                  <a:pt x="2714709" y="6214112"/>
                </a:cubicBezTo>
                <a:cubicBezTo>
                  <a:pt x="2715197" y="6224363"/>
                  <a:pt x="2708589" y="6230772"/>
                  <a:pt x="2697523" y="6230780"/>
                </a:cubicBezTo>
                <a:cubicBezTo>
                  <a:pt x="2672693" y="6230799"/>
                  <a:pt x="2653696" y="6261767"/>
                  <a:pt x="2671647" y="6272965"/>
                </a:cubicBezTo>
                <a:cubicBezTo>
                  <a:pt x="2692995" y="6286281"/>
                  <a:pt x="2676744" y="6314342"/>
                  <a:pt x="2652196" y="6306550"/>
                </a:cubicBezTo>
                <a:cubicBezTo>
                  <a:pt x="2635651" y="6301299"/>
                  <a:pt x="2632843" y="6303120"/>
                  <a:pt x="2637752" y="6315913"/>
                </a:cubicBezTo>
                <a:cubicBezTo>
                  <a:pt x="2641338" y="6325257"/>
                  <a:pt x="2639970" y="6329399"/>
                  <a:pt x="2634431" y="6325975"/>
                </a:cubicBezTo>
                <a:cubicBezTo>
                  <a:pt x="2629252" y="6322775"/>
                  <a:pt x="2625015" y="6327262"/>
                  <a:pt x="2625015" y="6335947"/>
                </a:cubicBezTo>
                <a:cubicBezTo>
                  <a:pt x="2625015" y="6354855"/>
                  <a:pt x="2678488" y="6407005"/>
                  <a:pt x="2697877" y="6407005"/>
                </a:cubicBezTo>
                <a:cubicBezTo>
                  <a:pt x="2705411" y="6407005"/>
                  <a:pt x="2710879" y="6412363"/>
                  <a:pt x="2710029" y="6418911"/>
                </a:cubicBezTo>
                <a:cubicBezTo>
                  <a:pt x="2706450" y="6446471"/>
                  <a:pt x="2712052" y="6454630"/>
                  <a:pt x="2734552" y="6454630"/>
                </a:cubicBezTo>
                <a:cubicBezTo>
                  <a:pt x="2749647" y="6454630"/>
                  <a:pt x="2758365" y="6460002"/>
                  <a:pt x="2758365" y="6469304"/>
                </a:cubicBezTo>
                <a:cubicBezTo>
                  <a:pt x="2758365" y="6480552"/>
                  <a:pt x="2748916" y="6483478"/>
                  <a:pt x="2717884" y="6481838"/>
                </a:cubicBezTo>
                <a:cubicBezTo>
                  <a:pt x="2672602" y="6479446"/>
                  <a:pt x="2644065" y="6465938"/>
                  <a:pt x="2644065" y="6446896"/>
                </a:cubicBezTo>
                <a:cubicBezTo>
                  <a:pt x="2644065" y="6439924"/>
                  <a:pt x="2637596" y="6427751"/>
                  <a:pt x="2629690" y="6419844"/>
                </a:cubicBezTo>
                <a:cubicBezTo>
                  <a:pt x="2621784" y="6411938"/>
                  <a:pt x="2617374" y="6402137"/>
                  <a:pt x="2619891" y="6398064"/>
                </a:cubicBezTo>
                <a:cubicBezTo>
                  <a:pt x="2622409" y="6393991"/>
                  <a:pt x="2605686" y="6370202"/>
                  <a:pt x="2582730" y="6345198"/>
                </a:cubicBezTo>
                <a:cubicBezTo>
                  <a:pt x="2545960" y="6305148"/>
                  <a:pt x="2537786" y="6300542"/>
                  <a:pt x="2514043" y="6306501"/>
                </a:cubicBezTo>
                <a:cubicBezTo>
                  <a:pt x="2499221" y="6310222"/>
                  <a:pt x="2483901" y="6318284"/>
                  <a:pt x="2480000" y="6324417"/>
                </a:cubicBezTo>
                <a:cubicBezTo>
                  <a:pt x="2466456" y="6345708"/>
                  <a:pt x="2472497" y="6386792"/>
                  <a:pt x="2491086" y="6399813"/>
                </a:cubicBezTo>
                <a:cubicBezTo>
                  <a:pt x="2501245" y="6406928"/>
                  <a:pt x="2511124" y="6424452"/>
                  <a:pt x="2513039" y="6438754"/>
                </a:cubicBezTo>
                <a:cubicBezTo>
                  <a:pt x="2514955" y="6453056"/>
                  <a:pt x="2523788" y="6473244"/>
                  <a:pt x="2532668" y="6483615"/>
                </a:cubicBezTo>
                <a:cubicBezTo>
                  <a:pt x="2541549" y="6493987"/>
                  <a:pt x="2548815" y="6508472"/>
                  <a:pt x="2548815" y="6515805"/>
                </a:cubicBezTo>
                <a:cubicBezTo>
                  <a:pt x="2548815" y="6523138"/>
                  <a:pt x="2561674" y="6539957"/>
                  <a:pt x="2577390" y="6553181"/>
                </a:cubicBezTo>
                <a:cubicBezTo>
                  <a:pt x="2593106" y="6566405"/>
                  <a:pt x="2605965" y="6580482"/>
                  <a:pt x="2605965" y="6584463"/>
                </a:cubicBezTo>
                <a:cubicBezTo>
                  <a:pt x="2605965" y="6588443"/>
                  <a:pt x="2617149" y="6603374"/>
                  <a:pt x="2630818" y="6617641"/>
                </a:cubicBezTo>
                <a:cubicBezTo>
                  <a:pt x="2655556" y="6643463"/>
                  <a:pt x="2654305" y="6670148"/>
                  <a:pt x="2628814" y="6660366"/>
                </a:cubicBezTo>
                <a:cubicBezTo>
                  <a:pt x="2621486" y="6657554"/>
                  <a:pt x="2615490" y="6659405"/>
                  <a:pt x="2615490" y="6664479"/>
                </a:cubicBezTo>
                <a:cubicBezTo>
                  <a:pt x="2615490" y="6675279"/>
                  <a:pt x="2580483" y="6677050"/>
                  <a:pt x="2574310" y="6666561"/>
                </a:cubicBezTo>
                <a:close/>
                <a:moveTo>
                  <a:pt x="2579528" y="6201204"/>
                </a:moveTo>
                <a:cubicBezTo>
                  <a:pt x="2576615" y="6185965"/>
                  <a:pt x="2579883" y="6173148"/>
                  <a:pt x="2587992" y="6168013"/>
                </a:cubicBezTo>
                <a:cubicBezTo>
                  <a:pt x="2598709" y="6161226"/>
                  <a:pt x="2598266" y="6159620"/>
                  <a:pt x="2585644" y="6159501"/>
                </a:cubicBezTo>
                <a:cubicBezTo>
                  <a:pt x="2567246" y="6159328"/>
                  <a:pt x="2556499" y="6201329"/>
                  <a:pt x="2571185" y="6216015"/>
                </a:cubicBezTo>
                <a:cubicBezTo>
                  <a:pt x="2584803" y="6229633"/>
                  <a:pt x="2584922" y="6229422"/>
                  <a:pt x="2579528" y="6201204"/>
                </a:cubicBezTo>
                <a:close/>
                <a:moveTo>
                  <a:pt x="2441659" y="6190889"/>
                </a:moveTo>
                <a:cubicBezTo>
                  <a:pt x="2422388" y="6185853"/>
                  <a:pt x="2418626" y="6143839"/>
                  <a:pt x="2436896" y="6137705"/>
                </a:cubicBezTo>
                <a:cubicBezTo>
                  <a:pt x="2443854" y="6135369"/>
                  <a:pt x="2442910" y="6134135"/>
                  <a:pt x="2434624" y="6134735"/>
                </a:cubicBezTo>
                <a:cubicBezTo>
                  <a:pt x="2419098" y="6135859"/>
                  <a:pt x="2410808" y="6162056"/>
                  <a:pt x="2419123" y="6183724"/>
                </a:cubicBezTo>
                <a:cubicBezTo>
                  <a:pt x="2422021" y="6191276"/>
                  <a:pt x="2432028" y="6196958"/>
                  <a:pt x="2441360" y="6196351"/>
                </a:cubicBezTo>
                <a:cubicBezTo>
                  <a:pt x="2457262" y="6195315"/>
                  <a:pt x="2457281" y="6194972"/>
                  <a:pt x="2441659" y="6190889"/>
                </a:cubicBezTo>
                <a:close/>
                <a:moveTo>
                  <a:pt x="3133711" y="6157912"/>
                </a:moveTo>
                <a:cubicBezTo>
                  <a:pt x="3143625" y="6173953"/>
                  <a:pt x="3177133" y="6171303"/>
                  <a:pt x="3183791" y="6153953"/>
                </a:cubicBezTo>
                <a:cubicBezTo>
                  <a:pt x="3186942" y="6145742"/>
                  <a:pt x="3184664" y="6134169"/>
                  <a:pt x="3178730" y="6128235"/>
                </a:cubicBezTo>
                <a:cubicBezTo>
                  <a:pt x="3172795" y="6122300"/>
                  <a:pt x="3167940" y="6109688"/>
                  <a:pt x="3167940" y="6100207"/>
                </a:cubicBezTo>
                <a:cubicBezTo>
                  <a:pt x="3167940" y="6090726"/>
                  <a:pt x="3159368" y="6075629"/>
                  <a:pt x="3148890" y="6066658"/>
                </a:cubicBezTo>
                <a:cubicBezTo>
                  <a:pt x="3138413" y="6057686"/>
                  <a:pt x="3129840" y="6044828"/>
                  <a:pt x="3129840" y="6038083"/>
                </a:cubicBezTo>
                <a:cubicBezTo>
                  <a:pt x="3129840" y="6031337"/>
                  <a:pt x="3121487" y="6018667"/>
                  <a:pt x="3111278" y="6009925"/>
                </a:cubicBezTo>
                <a:cubicBezTo>
                  <a:pt x="3101069" y="6001184"/>
                  <a:pt x="3094611" y="5990966"/>
                  <a:pt x="3096927" y="5987218"/>
                </a:cubicBezTo>
                <a:cubicBezTo>
                  <a:pt x="3104624" y="5974764"/>
                  <a:pt x="3073297" y="5913212"/>
                  <a:pt x="3051397" y="5897761"/>
                </a:cubicBezTo>
                <a:cubicBezTo>
                  <a:pt x="3031280" y="5883568"/>
                  <a:pt x="3028763" y="5883845"/>
                  <a:pt x="3014014" y="5901887"/>
                </a:cubicBezTo>
                <a:cubicBezTo>
                  <a:pt x="2997019" y="5922674"/>
                  <a:pt x="2977440" y="5927606"/>
                  <a:pt x="2977440" y="5911102"/>
                </a:cubicBezTo>
                <a:cubicBezTo>
                  <a:pt x="2977440" y="5905412"/>
                  <a:pt x="2963872" y="5902281"/>
                  <a:pt x="2946484" y="5903958"/>
                </a:cubicBezTo>
                <a:cubicBezTo>
                  <a:pt x="2920776" y="5906437"/>
                  <a:pt x="2915528" y="5910907"/>
                  <a:pt x="2915528" y="5930326"/>
                </a:cubicBezTo>
                <a:cubicBezTo>
                  <a:pt x="2915528" y="5947431"/>
                  <a:pt x="2921921" y="5955205"/>
                  <a:pt x="2939340" y="5959284"/>
                </a:cubicBezTo>
                <a:cubicBezTo>
                  <a:pt x="2957034" y="5963426"/>
                  <a:pt x="2965412" y="5973908"/>
                  <a:pt x="2971947" y="6000076"/>
                </a:cubicBezTo>
                <a:cubicBezTo>
                  <a:pt x="2983236" y="6045281"/>
                  <a:pt x="3011670" y="6056391"/>
                  <a:pt x="3035436" y="6024884"/>
                </a:cubicBezTo>
                <a:cubicBezTo>
                  <a:pt x="3056198" y="5997359"/>
                  <a:pt x="3067980" y="6006349"/>
                  <a:pt x="3058173" y="6042230"/>
                </a:cubicBezTo>
                <a:cubicBezTo>
                  <a:pt x="3045021" y="6090354"/>
                  <a:pt x="3052900" y="6134011"/>
                  <a:pt x="3078958" y="6157397"/>
                </a:cubicBezTo>
                <a:cubicBezTo>
                  <a:pt x="3101490" y="6177617"/>
                  <a:pt x="3104192" y="6178043"/>
                  <a:pt x="3115121" y="6163097"/>
                </a:cubicBezTo>
                <a:cubicBezTo>
                  <a:pt x="3123410" y="6151762"/>
                  <a:pt x="3128954" y="6150216"/>
                  <a:pt x="3133711" y="6157912"/>
                </a:cubicBezTo>
                <a:close/>
                <a:moveTo>
                  <a:pt x="2985179" y="5933774"/>
                </a:moveTo>
                <a:cubicBezTo>
                  <a:pt x="2992055" y="5931022"/>
                  <a:pt x="3000270" y="5931360"/>
                  <a:pt x="3003435" y="5934525"/>
                </a:cubicBezTo>
                <a:cubicBezTo>
                  <a:pt x="3006601" y="5937690"/>
                  <a:pt x="3000975" y="5939941"/>
                  <a:pt x="2990934" y="5939528"/>
                </a:cubicBezTo>
                <a:cubicBezTo>
                  <a:pt x="2979838" y="5939071"/>
                  <a:pt x="2977581" y="5936814"/>
                  <a:pt x="2985179" y="5933773"/>
                </a:cubicBezTo>
                <a:close/>
                <a:moveTo>
                  <a:pt x="2862877" y="5787388"/>
                </a:moveTo>
                <a:cubicBezTo>
                  <a:pt x="2852346" y="5767712"/>
                  <a:pt x="2853282" y="5766546"/>
                  <a:pt x="2876104" y="5770908"/>
                </a:cubicBezTo>
                <a:cubicBezTo>
                  <a:pt x="2889612" y="5773491"/>
                  <a:pt x="2898397" y="5771936"/>
                  <a:pt x="2895627" y="5767454"/>
                </a:cubicBezTo>
                <a:cubicBezTo>
                  <a:pt x="2887256" y="5753909"/>
                  <a:pt x="2853399" y="5758312"/>
                  <a:pt x="2847488" y="5773714"/>
                </a:cubicBezTo>
                <a:cubicBezTo>
                  <a:pt x="2844447" y="5781639"/>
                  <a:pt x="2847336" y="5794601"/>
                  <a:pt x="2853907" y="5802519"/>
                </a:cubicBezTo>
                <a:cubicBezTo>
                  <a:pt x="2870643" y="5822684"/>
                  <a:pt x="2876489" y="5812822"/>
                  <a:pt x="2862877" y="5787388"/>
                </a:cubicBezTo>
                <a:close/>
                <a:moveTo>
                  <a:pt x="3907688" y="5721108"/>
                </a:moveTo>
                <a:cubicBezTo>
                  <a:pt x="3908996" y="5701232"/>
                  <a:pt x="3908516" y="5700767"/>
                  <a:pt x="3904721" y="5718238"/>
                </a:cubicBezTo>
                <a:cubicBezTo>
                  <a:pt x="3902231" y="5729703"/>
                  <a:pt x="3892956" y="5741245"/>
                  <a:pt x="3884111" y="5743885"/>
                </a:cubicBezTo>
                <a:cubicBezTo>
                  <a:pt x="3872536" y="5747341"/>
                  <a:pt x="3873368" y="5748145"/>
                  <a:pt x="3887078" y="5746755"/>
                </a:cubicBezTo>
                <a:cubicBezTo>
                  <a:pt x="3900009" y="5745444"/>
                  <a:pt x="3906629" y="5737206"/>
                  <a:pt x="3907688" y="5721108"/>
                </a:cubicBezTo>
                <a:close/>
                <a:moveTo>
                  <a:pt x="4491915" y="5742546"/>
                </a:moveTo>
                <a:cubicBezTo>
                  <a:pt x="4491915" y="5738568"/>
                  <a:pt x="4483343" y="5729959"/>
                  <a:pt x="4472865" y="5723415"/>
                </a:cubicBezTo>
                <a:cubicBezTo>
                  <a:pt x="4456858" y="5713419"/>
                  <a:pt x="4453815" y="5713903"/>
                  <a:pt x="4453815" y="5726449"/>
                </a:cubicBezTo>
                <a:cubicBezTo>
                  <a:pt x="4453815" y="5734661"/>
                  <a:pt x="4458102" y="5738730"/>
                  <a:pt x="4463340" y="5735493"/>
                </a:cubicBezTo>
                <a:cubicBezTo>
                  <a:pt x="4468579" y="5732255"/>
                  <a:pt x="4472865" y="5734145"/>
                  <a:pt x="4472865" y="5739693"/>
                </a:cubicBezTo>
                <a:cubicBezTo>
                  <a:pt x="4472865" y="5745241"/>
                  <a:pt x="4477152" y="5749780"/>
                  <a:pt x="4482390" y="5749780"/>
                </a:cubicBezTo>
                <a:cubicBezTo>
                  <a:pt x="4487629" y="5749780"/>
                  <a:pt x="4491915" y="5746525"/>
                  <a:pt x="4491915" y="5742546"/>
                </a:cubicBezTo>
                <a:close/>
                <a:moveTo>
                  <a:pt x="4414361" y="5716327"/>
                </a:moveTo>
                <a:cubicBezTo>
                  <a:pt x="4417493" y="5700170"/>
                  <a:pt x="4416525" y="5699985"/>
                  <a:pt x="4402455" y="5714055"/>
                </a:cubicBezTo>
                <a:cubicBezTo>
                  <a:pt x="4384154" y="5732356"/>
                  <a:pt x="4382580" y="5743361"/>
                  <a:pt x="4399047" y="5737879"/>
                </a:cubicBezTo>
                <a:cubicBezTo>
                  <a:pt x="4405595" y="5735698"/>
                  <a:pt x="4412487" y="5726000"/>
                  <a:pt x="4414361" y="5716327"/>
                </a:cubicBezTo>
                <a:close/>
                <a:moveTo>
                  <a:pt x="4394869" y="5689000"/>
                </a:moveTo>
                <a:cubicBezTo>
                  <a:pt x="4406534" y="5685518"/>
                  <a:pt x="4405748" y="5684733"/>
                  <a:pt x="4392012" y="5686143"/>
                </a:cubicBezTo>
                <a:cubicBezTo>
                  <a:pt x="4381595" y="5687212"/>
                  <a:pt x="4372610" y="5694467"/>
                  <a:pt x="4372045" y="5702264"/>
                </a:cubicBezTo>
                <a:cubicBezTo>
                  <a:pt x="4371480" y="5710063"/>
                  <a:pt x="4372766" y="5711349"/>
                  <a:pt x="4374902" y="5705122"/>
                </a:cubicBezTo>
                <a:cubicBezTo>
                  <a:pt x="4377039" y="5698896"/>
                  <a:pt x="4386024" y="5691641"/>
                  <a:pt x="4394869" y="5689000"/>
                </a:cubicBezTo>
                <a:close/>
                <a:moveTo>
                  <a:pt x="3901365" y="5670388"/>
                </a:moveTo>
                <a:cubicBezTo>
                  <a:pt x="3901365" y="5653017"/>
                  <a:pt x="3881268" y="5635480"/>
                  <a:pt x="3861360" y="5635480"/>
                </a:cubicBezTo>
                <a:cubicBezTo>
                  <a:pt x="3842195" y="5635480"/>
                  <a:pt x="3839154" y="5655852"/>
                  <a:pt x="3854140" y="5683853"/>
                </a:cubicBezTo>
                <a:cubicBezTo>
                  <a:pt x="3862113" y="5698749"/>
                  <a:pt x="3867734" y="5700434"/>
                  <a:pt x="3882715" y="5692416"/>
                </a:cubicBezTo>
                <a:cubicBezTo>
                  <a:pt x="3892973" y="5686926"/>
                  <a:pt x="3901365" y="5677014"/>
                  <a:pt x="3901365" y="5670388"/>
                </a:cubicBezTo>
                <a:close/>
                <a:moveTo>
                  <a:pt x="4563341" y="5690902"/>
                </a:moveTo>
                <a:cubicBezTo>
                  <a:pt x="4595666" y="5676174"/>
                  <a:pt x="4592627" y="5641657"/>
                  <a:pt x="4558590" y="5636949"/>
                </a:cubicBezTo>
                <a:cubicBezTo>
                  <a:pt x="4545493" y="5635137"/>
                  <a:pt x="4529205" y="5629076"/>
                  <a:pt x="4522393" y="5623480"/>
                </a:cubicBezTo>
                <a:cubicBezTo>
                  <a:pt x="4513374" y="5616068"/>
                  <a:pt x="4505992" y="5617322"/>
                  <a:pt x="4495221" y="5628093"/>
                </a:cubicBezTo>
                <a:cubicBezTo>
                  <a:pt x="4476052" y="5647261"/>
                  <a:pt x="4486728" y="5683105"/>
                  <a:pt x="4511607" y="5683105"/>
                </a:cubicBezTo>
                <a:cubicBezTo>
                  <a:pt x="4521732" y="5683105"/>
                  <a:pt x="4530015" y="5687391"/>
                  <a:pt x="4530015" y="5692630"/>
                </a:cubicBezTo>
                <a:cubicBezTo>
                  <a:pt x="4530015" y="5704767"/>
                  <a:pt x="4533285" y="5704597"/>
                  <a:pt x="4563341" y="5690902"/>
                </a:cubicBezTo>
                <a:close/>
                <a:moveTo>
                  <a:pt x="8290395" y="5639509"/>
                </a:moveTo>
                <a:cubicBezTo>
                  <a:pt x="8294627" y="5596946"/>
                  <a:pt x="8279513" y="5538434"/>
                  <a:pt x="8261324" y="5526960"/>
                </a:cubicBezTo>
                <a:cubicBezTo>
                  <a:pt x="8248480" y="5518859"/>
                  <a:pt x="8240497" y="5521216"/>
                  <a:pt x="8223623" y="5538088"/>
                </a:cubicBezTo>
                <a:cubicBezTo>
                  <a:pt x="8205207" y="5556505"/>
                  <a:pt x="8203903" y="5562195"/>
                  <a:pt x="8214289" y="5578825"/>
                </a:cubicBezTo>
                <a:cubicBezTo>
                  <a:pt x="8220928" y="5589457"/>
                  <a:pt x="8223819" y="5602267"/>
                  <a:pt x="8220714" y="5607293"/>
                </a:cubicBezTo>
                <a:cubicBezTo>
                  <a:pt x="8217607" y="5612318"/>
                  <a:pt x="8219605" y="5616430"/>
                  <a:pt x="8225153" y="5616430"/>
                </a:cubicBezTo>
                <a:cubicBezTo>
                  <a:pt x="8230701" y="5616430"/>
                  <a:pt x="8235240" y="5621429"/>
                  <a:pt x="8235240" y="5627538"/>
                </a:cubicBezTo>
                <a:cubicBezTo>
                  <a:pt x="8235240" y="5642457"/>
                  <a:pt x="8266175" y="5673002"/>
                  <a:pt x="8278103" y="5669859"/>
                </a:cubicBezTo>
                <a:cubicBezTo>
                  <a:pt x="8283342" y="5668480"/>
                  <a:pt x="8288873" y="5654822"/>
                  <a:pt x="8290395" y="5639509"/>
                </a:cubicBezTo>
                <a:close/>
                <a:moveTo>
                  <a:pt x="4962275" y="5639748"/>
                </a:moveTo>
                <a:cubicBezTo>
                  <a:pt x="4965527" y="5631272"/>
                  <a:pt x="4963930" y="5627449"/>
                  <a:pt x="4958531" y="5630786"/>
                </a:cubicBezTo>
                <a:cubicBezTo>
                  <a:pt x="4953353" y="5633986"/>
                  <a:pt x="4949115" y="5640638"/>
                  <a:pt x="4949115" y="5645568"/>
                </a:cubicBezTo>
                <a:cubicBezTo>
                  <a:pt x="4949115" y="5659269"/>
                  <a:pt x="4955943" y="5656250"/>
                  <a:pt x="4962275" y="5639748"/>
                </a:cubicBezTo>
                <a:close/>
                <a:moveTo>
                  <a:pt x="4047294" y="5586487"/>
                </a:moveTo>
                <a:cubicBezTo>
                  <a:pt x="4054641" y="5574820"/>
                  <a:pt x="4053082" y="5566761"/>
                  <a:pt x="4041171" y="5554851"/>
                </a:cubicBezTo>
                <a:cubicBezTo>
                  <a:pt x="4032382" y="5546061"/>
                  <a:pt x="4025190" y="5532746"/>
                  <a:pt x="4025190" y="5525262"/>
                </a:cubicBezTo>
                <a:cubicBezTo>
                  <a:pt x="4025190" y="5517779"/>
                  <a:pt x="4020445" y="5511655"/>
                  <a:pt x="4014646" y="5511655"/>
                </a:cubicBezTo>
                <a:cubicBezTo>
                  <a:pt x="4008847" y="5511655"/>
                  <a:pt x="4006631" y="5505064"/>
                  <a:pt x="4009723" y="5497007"/>
                </a:cubicBezTo>
                <a:cubicBezTo>
                  <a:pt x="4012814" y="5488951"/>
                  <a:pt x="4009493" y="5480113"/>
                  <a:pt x="4002340" y="5477369"/>
                </a:cubicBezTo>
                <a:cubicBezTo>
                  <a:pt x="3995189" y="5474625"/>
                  <a:pt x="3986753" y="5456222"/>
                  <a:pt x="3983595" y="5436474"/>
                </a:cubicBezTo>
                <a:cubicBezTo>
                  <a:pt x="3977108" y="5395906"/>
                  <a:pt x="3949432" y="5365483"/>
                  <a:pt x="3923505" y="5370419"/>
                </a:cubicBezTo>
                <a:cubicBezTo>
                  <a:pt x="3886918" y="5377385"/>
                  <a:pt x="3900342" y="5559220"/>
                  <a:pt x="3937451" y="5559328"/>
                </a:cubicBezTo>
                <a:cubicBezTo>
                  <a:pt x="3946417" y="5559356"/>
                  <a:pt x="3966611" y="5569978"/>
                  <a:pt x="3982328" y="5582936"/>
                </a:cubicBezTo>
                <a:cubicBezTo>
                  <a:pt x="4013982" y="5609038"/>
                  <a:pt x="4032459" y="5610047"/>
                  <a:pt x="4047294" y="5586487"/>
                </a:cubicBezTo>
                <a:close/>
                <a:moveTo>
                  <a:pt x="4964600" y="5573254"/>
                </a:moveTo>
                <a:cubicBezTo>
                  <a:pt x="4961651" y="5565569"/>
                  <a:pt x="4951603" y="5559417"/>
                  <a:pt x="4942271" y="5559584"/>
                </a:cubicBezTo>
                <a:cubicBezTo>
                  <a:pt x="4926146" y="5559871"/>
                  <a:pt x="4926131" y="5560515"/>
                  <a:pt x="4941971" y="5572540"/>
                </a:cubicBezTo>
                <a:cubicBezTo>
                  <a:pt x="4951139" y="5579499"/>
                  <a:pt x="4958978" y="5591150"/>
                  <a:pt x="4959392" y="5598431"/>
                </a:cubicBezTo>
                <a:cubicBezTo>
                  <a:pt x="4959964" y="5608513"/>
                  <a:pt x="4961314" y="5608755"/>
                  <a:pt x="4965053" y="5599447"/>
                </a:cubicBezTo>
                <a:cubicBezTo>
                  <a:pt x="4967753" y="5592726"/>
                  <a:pt x="4967549" y="5580939"/>
                  <a:pt x="4964600" y="5573254"/>
                </a:cubicBezTo>
                <a:close/>
                <a:moveTo>
                  <a:pt x="4520490" y="5496805"/>
                </a:moveTo>
                <a:cubicBezTo>
                  <a:pt x="4520490" y="5488194"/>
                  <a:pt x="4525011" y="5484750"/>
                  <a:pt x="4531251" y="5488607"/>
                </a:cubicBezTo>
                <a:cubicBezTo>
                  <a:pt x="4537169" y="5492264"/>
                  <a:pt x="4540078" y="5491445"/>
                  <a:pt x="4537714" y="5486787"/>
                </a:cubicBezTo>
                <a:cubicBezTo>
                  <a:pt x="4535351" y="5482129"/>
                  <a:pt x="4525492" y="5459898"/>
                  <a:pt x="4515807" y="5437386"/>
                </a:cubicBezTo>
                <a:cubicBezTo>
                  <a:pt x="4502139" y="5405617"/>
                  <a:pt x="4493763" y="5397089"/>
                  <a:pt x="4478387" y="5399286"/>
                </a:cubicBezTo>
                <a:cubicBezTo>
                  <a:pt x="4448561" y="5403549"/>
                  <a:pt x="4445750" y="5458980"/>
                  <a:pt x="4473844" y="5488885"/>
                </a:cubicBezTo>
                <a:cubicBezTo>
                  <a:pt x="4498271" y="5514886"/>
                  <a:pt x="4520490" y="5518659"/>
                  <a:pt x="4520490" y="5496805"/>
                </a:cubicBezTo>
                <a:close/>
                <a:moveTo>
                  <a:pt x="3822029" y="5487577"/>
                </a:moveTo>
                <a:cubicBezTo>
                  <a:pt x="3840872" y="5468734"/>
                  <a:pt x="3823380" y="5444980"/>
                  <a:pt x="3790661" y="5444980"/>
                </a:cubicBezTo>
                <a:cubicBezTo>
                  <a:pt x="3773287" y="5444980"/>
                  <a:pt x="3768015" y="5450154"/>
                  <a:pt x="3768015" y="5467205"/>
                </a:cubicBezTo>
                <a:cubicBezTo>
                  <a:pt x="3768015" y="5504579"/>
                  <a:pt x="3794891" y="5514715"/>
                  <a:pt x="3822029" y="5487577"/>
                </a:cubicBezTo>
                <a:close/>
                <a:moveTo>
                  <a:pt x="4715753" y="5436493"/>
                </a:moveTo>
                <a:cubicBezTo>
                  <a:pt x="4715753" y="5406715"/>
                  <a:pt x="4710874" y="5391626"/>
                  <a:pt x="4698813" y="5384106"/>
                </a:cubicBezTo>
                <a:cubicBezTo>
                  <a:pt x="4676714" y="5370326"/>
                  <a:pt x="4663711" y="5389532"/>
                  <a:pt x="4663511" y="5436249"/>
                </a:cubicBezTo>
                <a:cubicBezTo>
                  <a:pt x="4663341" y="5476150"/>
                  <a:pt x="4669742" y="5484904"/>
                  <a:pt x="4696311" y="5481101"/>
                </a:cubicBezTo>
                <a:cubicBezTo>
                  <a:pt x="4712509" y="5478782"/>
                  <a:pt x="4715753" y="5471340"/>
                  <a:pt x="4715753" y="5436493"/>
                </a:cubicBezTo>
                <a:close/>
                <a:moveTo>
                  <a:pt x="4611823" y="5449764"/>
                </a:moveTo>
                <a:cubicBezTo>
                  <a:pt x="4619994" y="5417211"/>
                  <a:pt x="4610651" y="5397355"/>
                  <a:pt x="4587165" y="5397355"/>
                </a:cubicBezTo>
                <a:cubicBezTo>
                  <a:pt x="4563679" y="5397355"/>
                  <a:pt x="4554337" y="5417211"/>
                  <a:pt x="4562507" y="5449764"/>
                </a:cubicBezTo>
                <a:cubicBezTo>
                  <a:pt x="4566337" y="5465022"/>
                  <a:pt x="4575181" y="5473555"/>
                  <a:pt x="4587165" y="5473555"/>
                </a:cubicBezTo>
                <a:cubicBezTo>
                  <a:pt x="4599150" y="5473555"/>
                  <a:pt x="4607994" y="5465022"/>
                  <a:pt x="4611823" y="5449764"/>
                </a:cubicBezTo>
                <a:close/>
                <a:moveTo>
                  <a:pt x="7515084" y="5439439"/>
                </a:moveTo>
                <a:cubicBezTo>
                  <a:pt x="7523673" y="5417055"/>
                  <a:pt x="7522080" y="5378305"/>
                  <a:pt x="7512571" y="5378305"/>
                </a:cubicBezTo>
                <a:cubicBezTo>
                  <a:pt x="7508008" y="5378305"/>
                  <a:pt x="7501366" y="5352587"/>
                  <a:pt x="7497810" y="5321155"/>
                </a:cubicBezTo>
                <a:cubicBezTo>
                  <a:pt x="7494254" y="5289723"/>
                  <a:pt x="7487717" y="5264005"/>
                  <a:pt x="7483284" y="5264005"/>
                </a:cubicBezTo>
                <a:cubicBezTo>
                  <a:pt x="7478850" y="5264005"/>
                  <a:pt x="7472188" y="5229715"/>
                  <a:pt x="7468478" y="5187805"/>
                </a:cubicBezTo>
                <a:cubicBezTo>
                  <a:pt x="7464768" y="5145895"/>
                  <a:pt x="7457892" y="5111605"/>
                  <a:pt x="7453199" y="5111605"/>
                </a:cubicBezTo>
                <a:cubicBezTo>
                  <a:pt x="7448505" y="5111605"/>
                  <a:pt x="7444665" y="5099272"/>
                  <a:pt x="7444665" y="5084196"/>
                </a:cubicBezTo>
                <a:cubicBezTo>
                  <a:pt x="7444665" y="5069122"/>
                  <a:pt x="7438448" y="5051628"/>
                  <a:pt x="7430848" y="5045321"/>
                </a:cubicBezTo>
                <a:cubicBezTo>
                  <a:pt x="7422998" y="5038805"/>
                  <a:pt x="7415801" y="5013020"/>
                  <a:pt x="7414180" y="4985605"/>
                </a:cubicBezTo>
                <a:cubicBezTo>
                  <a:pt x="7412184" y="4951836"/>
                  <a:pt x="7406244" y="4934201"/>
                  <a:pt x="7394388" y="4926849"/>
                </a:cubicBezTo>
                <a:cubicBezTo>
                  <a:pt x="7381303" y="4918733"/>
                  <a:pt x="7375376" y="4919594"/>
                  <a:pt x="7368340" y="4930630"/>
                </a:cubicBezTo>
                <a:cubicBezTo>
                  <a:pt x="7355791" y="4950316"/>
                  <a:pt x="7356495" y="5052053"/>
                  <a:pt x="7369211" y="5056291"/>
                </a:cubicBezTo>
                <a:cubicBezTo>
                  <a:pt x="7374859" y="5058174"/>
                  <a:pt x="7380217" y="5074604"/>
                  <a:pt x="7381117" y="5092803"/>
                </a:cubicBezTo>
                <a:cubicBezTo>
                  <a:pt x="7382593" y="5122647"/>
                  <a:pt x="7380063" y="5126200"/>
                  <a:pt x="7355322" y="5129026"/>
                </a:cubicBezTo>
                <a:cubicBezTo>
                  <a:pt x="7328293" y="5132113"/>
                  <a:pt x="7327973" y="5132858"/>
                  <a:pt x="7333528" y="5179757"/>
                </a:cubicBezTo>
                <a:cubicBezTo>
                  <a:pt x="7337736" y="5215291"/>
                  <a:pt x="7345292" y="5232175"/>
                  <a:pt x="7363340" y="5246371"/>
                </a:cubicBezTo>
                <a:cubicBezTo>
                  <a:pt x="7376637" y="5256831"/>
                  <a:pt x="7387516" y="5273396"/>
                  <a:pt x="7387516" y="5283184"/>
                </a:cubicBezTo>
                <a:cubicBezTo>
                  <a:pt x="7387516" y="5292973"/>
                  <a:pt x="7391802" y="5303630"/>
                  <a:pt x="7397041" y="5306868"/>
                </a:cubicBezTo>
                <a:cubicBezTo>
                  <a:pt x="7402279" y="5310105"/>
                  <a:pt x="7406566" y="5320785"/>
                  <a:pt x="7406566" y="5330600"/>
                </a:cubicBezTo>
                <a:cubicBezTo>
                  <a:pt x="7406566" y="5340416"/>
                  <a:pt x="7415138" y="5351167"/>
                  <a:pt x="7425616" y="5354493"/>
                </a:cubicBezTo>
                <a:cubicBezTo>
                  <a:pt x="7436093" y="5357818"/>
                  <a:pt x="7444666" y="5368823"/>
                  <a:pt x="7444666" y="5378947"/>
                </a:cubicBezTo>
                <a:cubicBezTo>
                  <a:pt x="7444666" y="5389071"/>
                  <a:pt x="7448952" y="5397355"/>
                  <a:pt x="7454191" y="5397355"/>
                </a:cubicBezTo>
                <a:cubicBezTo>
                  <a:pt x="7459429" y="5397355"/>
                  <a:pt x="7463716" y="5407356"/>
                  <a:pt x="7463716" y="5419580"/>
                </a:cubicBezTo>
                <a:cubicBezTo>
                  <a:pt x="7463716" y="5431804"/>
                  <a:pt x="7466573" y="5444663"/>
                  <a:pt x="7470066" y="5448155"/>
                </a:cubicBezTo>
                <a:cubicBezTo>
                  <a:pt x="7481840" y="5459929"/>
                  <a:pt x="7509258" y="5454621"/>
                  <a:pt x="7515084" y="5439439"/>
                </a:cubicBezTo>
                <a:close/>
                <a:moveTo>
                  <a:pt x="4825290" y="5435455"/>
                </a:moveTo>
                <a:cubicBezTo>
                  <a:pt x="4825290" y="5430216"/>
                  <a:pt x="4818861" y="5425930"/>
                  <a:pt x="4811003" y="5425930"/>
                </a:cubicBezTo>
                <a:cubicBezTo>
                  <a:pt x="4803145" y="5425930"/>
                  <a:pt x="4796715" y="5430216"/>
                  <a:pt x="4796715" y="5435455"/>
                </a:cubicBezTo>
                <a:cubicBezTo>
                  <a:pt x="4796715" y="5440694"/>
                  <a:pt x="4803145" y="5444980"/>
                  <a:pt x="4811003" y="5444980"/>
                </a:cubicBezTo>
                <a:cubicBezTo>
                  <a:pt x="4818861" y="5444980"/>
                  <a:pt x="4825290" y="5440694"/>
                  <a:pt x="4825290" y="5435455"/>
                </a:cubicBezTo>
                <a:close/>
                <a:moveTo>
                  <a:pt x="5533833" y="5375924"/>
                </a:moveTo>
                <a:cubicBezTo>
                  <a:pt x="5548042" y="5353361"/>
                  <a:pt x="5530333" y="5325918"/>
                  <a:pt x="5501565" y="5325918"/>
                </a:cubicBezTo>
                <a:cubicBezTo>
                  <a:pt x="5468515" y="5325918"/>
                  <a:pt x="5457061" y="5351558"/>
                  <a:pt x="5478780" y="5376924"/>
                </a:cubicBezTo>
                <a:cubicBezTo>
                  <a:pt x="5499111" y="5400668"/>
                  <a:pt x="5518472" y="5400317"/>
                  <a:pt x="5533833" y="5375924"/>
                </a:cubicBezTo>
                <a:close/>
                <a:moveTo>
                  <a:pt x="3298272" y="5347944"/>
                </a:moveTo>
                <a:cubicBezTo>
                  <a:pt x="3295231" y="5340346"/>
                  <a:pt x="3292974" y="5342603"/>
                  <a:pt x="3292517" y="5353699"/>
                </a:cubicBezTo>
                <a:cubicBezTo>
                  <a:pt x="3292104" y="5363740"/>
                  <a:pt x="3294355" y="5369366"/>
                  <a:pt x="3297520" y="5366201"/>
                </a:cubicBezTo>
                <a:cubicBezTo>
                  <a:pt x="3300685" y="5363036"/>
                  <a:pt x="3301023" y="5354820"/>
                  <a:pt x="3298271" y="5347944"/>
                </a:cubicBezTo>
                <a:close/>
                <a:moveTo>
                  <a:pt x="3910890" y="5335443"/>
                </a:moveTo>
                <a:cubicBezTo>
                  <a:pt x="3920350" y="5324044"/>
                  <a:pt x="3920350" y="5318266"/>
                  <a:pt x="3910890" y="5306868"/>
                </a:cubicBezTo>
                <a:cubicBezTo>
                  <a:pt x="3904368" y="5299009"/>
                  <a:pt x="3893653" y="5292580"/>
                  <a:pt x="3887078" y="5292580"/>
                </a:cubicBezTo>
                <a:cubicBezTo>
                  <a:pt x="3880503" y="5292580"/>
                  <a:pt x="3869787" y="5299009"/>
                  <a:pt x="3863265" y="5306868"/>
                </a:cubicBezTo>
                <a:cubicBezTo>
                  <a:pt x="3853805" y="5318266"/>
                  <a:pt x="3853805" y="5324044"/>
                  <a:pt x="3863265" y="5335443"/>
                </a:cubicBezTo>
                <a:cubicBezTo>
                  <a:pt x="3869787" y="5343301"/>
                  <a:pt x="3880503" y="5349730"/>
                  <a:pt x="3887078" y="5349730"/>
                </a:cubicBezTo>
                <a:cubicBezTo>
                  <a:pt x="3893653" y="5349730"/>
                  <a:pt x="3904368" y="5343301"/>
                  <a:pt x="3910890" y="5335443"/>
                </a:cubicBezTo>
                <a:close/>
                <a:moveTo>
                  <a:pt x="3892592" y="5325124"/>
                </a:moveTo>
                <a:cubicBezTo>
                  <a:pt x="3893049" y="5314028"/>
                  <a:pt x="3895306" y="5311771"/>
                  <a:pt x="3898347" y="5319369"/>
                </a:cubicBezTo>
                <a:cubicBezTo>
                  <a:pt x="3901098" y="5326245"/>
                  <a:pt x="3900760" y="5334461"/>
                  <a:pt x="3897595" y="5337626"/>
                </a:cubicBezTo>
                <a:cubicBezTo>
                  <a:pt x="3894430" y="5340791"/>
                  <a:pt x="3892179" y="5335165"/>
                  <a:pt x="3892592" y="5325124"/>
                </a:cubicBezTo>
                <a:close/>
                <a:moveTo>
                  <a:pt x="9575685" y="5343975"/>
                </a:moveTo>
                <a:cubicBezTo>
                  <a:pt x="9572520" y="5340810"/>
                  <a:pt x="9564305" y="5340472"/>
                  <a:pt x="9557429" y="5343224"/>
                </a:cubicBezTo>
                <a:cubicBezTo>
                  <a:pt x="9549830" y="5346265"/>
                  <a:pt x="9552087" y="5348521"/>
                  <a:pt x="9563184" y="5348978"/>
                </a:cubicBezTo>
                <a:cubicBezTo>
                  <a:pt x="9573224" y="5349392"/>
                  <a:pt x="9578851" y="5347141"/>
                  <a:pt x="9575685" y="5343976"/>
                </a:cubicBezTo>
                <a:close/>
                <a:moveTo>
                  <a:pt x="6995085" y="5290675"/>
                </a:moveTo>
                <a:cubicBezTo>
                  <a:pt x="7008927" y="5276834"/>
                  <a:pt x="7010255" y="5244955"/>
                  <a:pt x="6996990" y="5244955"/>
                </a:cubicBezTo>
                <a:cubicBezTo>
                  <a:pt x="6979306" y="5244955"/>
                  <a:pt x="6987304" y="5218645"/>
                  <a:pt x="7006515" y="5213620"/>
                </a:cubicBezTo>
                <a:cubicBezTo>
                  <a:pt x="7027070" y="5208245"/>
                  <a:pt x="7030672" y="5191530"/>
                  <a:pt x="7016185" y="5168755"/>
                </a:cubicBezTo>
                <a:cubicBezTo>
                  <a:pt x="7008452" y="5156598"/>
                  <a:pt x="7004022" y="5156374"/>
                  <a:pt x="6986480" y="5167252"/>
                </a:cubicBezTo>
                <a:cubicBezTo>
                  <a:pt x="6970758" y="5177001"/>
                  <a:pt x="6964198" y="5177343"/>
                  <a:pt x="6958853" y="5168696"/>
                </a:cubicBezTo>
                <a:cubicBezTo>
                  <a:pt x="6946191" y="5148208"/>
                  <a:pt x="6915900" y="5162376"/>
                  <a:pt x="6917437" y="5188067"/>
                </a:cubicBezTo>
                <a:cubicBezTo>
                  <a:pt x="6921042" y="5248319"/>
                  <a:pt x="6926883" y="5269991"/>
                  <a:pt x="6943679" y="5285436"/>
                </a:cubicBezTo>
                <a:cubicBezTo>
                  <a:pt x="6964945" y="5304993"/>
                  <a:pt x="6979304" y="5306457"/>
                  <a:pt x="6995085" y="5290675"/>
                </a:cubicBezTo>
                <a:close/>
                <a:moveTo>
                  <a:pt x="9377735" y="5193176"/>
                </a:moveTo>
                <a:cubicBezTo>
                  <a:pt x="9390070" y="5178313"/>
                  <a:pt x="9376485" y="5140180"/>
                  <a:pt x="9358855" y="5140180"/>
                </a:cubicBezTo>
                <a:cubicBezTo>
                  <a:pt x="9353801" y="5140180"/>
                  <a:pt x="9349665" y="5127672"/>
                  <a:pt x="9349665" y="5112384"/>
                </a:cubicBezTo>
                <a:cubicBezTo>
                  <a:pt x="9349665" y="5072720"/>
                  <a:pt x="9340655" y="5054455"/>
                  <a:pt x="9321090" y="5054455"/>
                </a:cubicBezTo>
                <a:cubicBezTo>
                  <a:pt x="9311733" y="5054455"/>
                  <a:pt x="9301476" y="5061235"/>
                  <a:pt x="9298296" y="5069522"/>
                </a:cubicBezTo>
                <a:cubicBezTo>
                  <a:pt x="9289368" y="5092789"/>
                  <a:pt x="9291460" y="5130655"/>
                  <a:pt x="9301673" y="5130655"/>
                </a:cubicBezTo>
                <a:cubicBezTo>
                  <a:pt x="9306710" y="5130655"/>
                  <a:pt x="9315448" y="5147800"/>
                  <a:pt x="9321090" y="5168755"/>
                </a:cubicBezTo>
                <a:cubicBezTo>
                  <a:pt x="9332001" y="5209276"/>
                  <a:pt x="9355843" y="5219555"/>
                  <a:pt x="9377735" y="5193176"/>
                </a:cubicBezTo>
                <a:close/>
                <a:moveTo>
                  <a:pt x="9135528" y="5168202"/>
                </a:moveTo>
                <a:cubicBezTo>
                  <a:pt x="9143106" y="5144325"/>
                  <a:pt x="9131789" y="5054455"/>
                  <a:pt x="9121204" y="5054455"/>
                </a:cubicBezTo>
                <a:cubicBezTo>
                  <a:pt x="9117025" y="5054455"/>
                  <a:pt x="9110916" y="5043739"/>
                  <a:pt x="9107629" y="5030643"/>
                </a:cubicBezTo>
                <a:cubicBezTo>
                  <a:pt x="9104341" y="5017546"/>
                  <a:pt x="9095288" y="5006830"/>
                  <a:pt x="9087510" y="5006830"/>
                </a:cubicBezTo>
                <a:cubicBezTo>
                  <a:pt x="9077409" y="5006830"/>
                  <a:pt x="9074058" y="4997985"/>
                  <a:pt x="9075785" y="4975880"/>
                </a:cubicBezTo>
                <a:cubicBezTo>
                  <a:pt x="9077796" y="4950131"/>
                  <a:pt x="9074594" y="4944416"/>
                  <a:pt x="9056729" y="4941874"/>
                </a:cubicBezTo>
                <a:cubicBezTo>
                  <a:pt x="9026123" y="4937520"/>
                  <a:pt x="9016997" y="4967129"/>
                  <a:pt x="9042563" y="4987831"/>
                </a:cubicBezTo>
                <a:cubicBezTo>
                  <a:pt x="9058944" y="5001096"/>
                  <a:pt x="9061544" y="5010994"/>
                  <a:pt x="9057184" y="5043498"/>
                </a:cubicBezTo>
                <a:cubicBezTo>
                  <a:pt x="9053671" y="5069693"/>
                  <a:pt x="9055518" y="5083030"/>
                  <a:pt x="9062661" y="5083030"/>
                </a:cubicBezTo>
                <a:cubicBezTo>
                  <a:pt x="9068589" y="5083030"/>
                  <a:pt x="9073440" y="5096685"/>
                  <a:pt x="9073440" y="5113372"/>
                </a:cubicBezTo>
                <a:cubicBezTo>
                  <a:pt x="9073440" y="5131417"/>
                  <a:pt x="9081835" y="5152650"/>
                  <a:pt x="9094150" y="5165760"/>
                </a:cubicBezTo>
                <a:cubicBezTo>
                  <a:pt x="9119642" y="5192894"/>
                  <a:pt x="9127543" y="5193361"/>
                  <a:pt x="9135528" y="5168202"/>
                </a:cubicBezTo>
                <a:close/>
                <a:moveTo>
                  <a:pt x="1221575" y="5162019"/>
                </a:moveTo>
                <a:cubicBezTo>
                  <a:pt x="1209789" y="5158980"/>
                  <a:pt x="1205585" y="5151520"/>
                  <a:pt x="1208777" y="5139312"/>
                </a:cubicBezTo>
                <a:cubicBezTo>
                  <a:pt x="1211392" y="5129312"/>
                  <a:pt x="1209647" y="5121130"/>
                  <a:pt x="1204898" y="5121130"/>
                </a:cubicBezTo>
                <a:cubicBezTo>
                  <a:pt x="1194932" y="5121130"/>
                  <a:pt x="1193171" y="5152961"/>
                  <a:pt x="1202615" y="5162405"/>
                </a:cubicBezTo>
                <a:cubicBezTo>
                  <a:pt x="1206108" y="5165898"/>
                  <a:pt x="1215752" y="5168258"/>
                  <a:pt x="1224046" y="5167651"/>
                </a:cubicBezTo>
                <a:cubicBezTo>
                  <a:pt x="1235303" y="5166826"/>
                  <a:pt x="1234676" y="5165397"/>
                  <a:pt x="1221575" y="5162019"/>
                </a:cubicBezTo>
                <a:close/>
                <a:moveTo>
                  <a:pt x="5784120" y="5128274"/>
                </a:moveTo>
                <a:cubicBezTo>
                  <a:pt x="5788220" y="5121725"/>
                  <a:pt x="5791687" y="5109938"/>
                  <a:pt x="5791826" y="5102080"/>
                </a:cubicBezTo>
                <a:cubicBezTo>
                  <a:pt x="5791964" y="5094222"/>
                  <a:pt x="5801411" y="5086464"/>
                  <a:pt x="5812818" y="5084840"/>
                </a:cubicBezTo>
                <a:cubicBezTo>
                  <a:pt x="5843511" y="5080469"/>
                  <a:pt x="5859354" y="5058107"/>
                  <a:pt x="5844465" y="5040168"/>
                </a:cubicBezTo>
                <a:cubicBezTo>
                  <a:pt x="5830044" y="5022791"/>
                  <a:pt x="5809401" y="5021578"/>
                  <a:pt x="5803945" y="5037786"/>
                </a:cubicBezTo>
                <a:cubicBezTo>
                  <a:pt x="5800797" y="5047143"/>
                  <a:pt x="5796645" y="5046974"/>
                  <a:pt x="5784559" y="5037000"/>
                </a:cubicBezTo>
                <a:cubicBezTo>
                  <a:pt x="5775843" y="5029807"/>
                  <a:pt x="5760727" y="5026989"/>
                  <a:pt x="5749673" y="5030498"/>
                </a:cubicBezTo>
                <a:cubicBezTo>
                  <a:pt x="5733608" y="5035596"/>
                  <a:pt x="5730165" y="5044700"/>
                  <a:pt x="5730165" y="5082085"/>
                </a:cubicBezTo>
                <a:cubicBezTo>
                  <a:pt x="5730165" y="5107052"/>
                  <a:pt x="5733023" y="5130338"/>
                  <a:pt x="5736515" y="5133830"/>
                </a:cubicBezTo>
                <a:cubicBezTo>
                  <a:pt x="5747056" y="5144371"/>
                  <a:pt x="5776170" y="5140972"/>
                  <a:pt x="5784120" y="5128274"/>
                </a:cubicBezTo>
                <a:close/>
                <a:moveTo>
                  <a:pt x="1327710" y="5090650"/>
                </a:moveTo>
                <a:cubicBezTo>
                  <a:pt x="1345570" y="5072791"/>
                  <a:pt x="1341217" y="5054774"/>
                  <a:pt x="1316800" y="5045490"/>
                </a:cubicBezTo>
                <a:cubicBezTo>
                  <a:pt x="1300137" y="5039155"/>
                  <a:pt x="1294240" y="5029284"/>
                  <a:pt x="1293597" y="5006648"/>
                </a:cubicBezTo>
                <a:cubicBezTo>
                  <a:pt x="1292513" y="4968558"/>
                  <a:pt x="1288753" y="4964968"/>
                  <a:pt x="1258021" y="4972681"/>
                </a:cubicBezTo>
                <a:cubicBezTo>
                  <a:pt x="1237759" y="4977767"/>
                  <a:pt x="1233715" y="4983700"/>
                  <a:pt x="1236146" y="5004781"/>
                </a:cubicBezTo>
                <a:cubicBezTo>
                  <a:pt x="1238270" y="5023202"/>
                  <a:pt x="1245294" y="5031519"/>
                  <a:pt x="1260559" y="5033687"/>
                </a:cubicBezTo>
                <a:cubicBezTo>
                  <a:pt x="1273958" y="5035589"/>
                  <a:pt x="1281990" y="5043330"/>
                  <a:pt x="1281990" y="5054339"/>
                </a:cubicBezTo>
                <a:cubicBezTo>
                  <a:pt x="1281990" y="5097405"/>
                  <a:pt x="1303707" y="5114653"/>
                  <a:pt x="1327710" y="5090650"/>
                </a:cubicBezTo>
                <a:close/>
                <a:moveTo>
                  <a:pt x="1441638" y="5077000"/>
                </a:moveTo>
                <a:cubicBezTo>
                  <a:pt x="1453637" y="5073784"/>
                  <a:pt x="1465694" y="5061188"/>
                  <a:pt x="1468864" y="5048554"/>
                </a:cubicBezTo>
                <a:cubicBezTo>
                  <a:pt x="1475526" y="5022013"/>
                  <a:pt x="1488178" y="5019885"/>
                  <a:pt x="1511867" y="5041323"/>
                </a:cubicBezTo>
                <a:cubicBezTo>
                  <a:pt x="1547302" y="5073392"/>
                  <a:pt x="1575159" y="5031815"/>
                  <a:pt x="1542451" y="4995674"/>
                </a:cubicBezTo>
                <a:cubicBezTo>
                  <a:pt x="1523338" y="4974554"/>
                  <a:pt x="1502417" y="4973174"/>
                  <a:pt x="1494985" y="4992543"/>
                </a:cubicBezTo>
                <a:cubicBezTo>
                  <a:pt x="1482617" y="5024773"/>
                  <a:pt x="1430745" y="4991675"/>
                  <a:pt x="1419461" y="4944353"/>
                </a:cubicBezTo>
                <a:cubicBezTo>
                  <a:pt x="1415787" y="4928948"/>
                  <a:pt x="1406542" y="4909150"/>
                  <a:pt x="1398917" y="4900359"/>
                </a:cubicBezTo>
                <a:cubicBezTo>
                  <a:pt x="1389102" y="4889044"/>
                  <a:pt x="1387754" y="4879547"/>
                  <a:pt x="1394299" y="4867851"/>
                </a:cubicBezTo>
                <a:cubicBezTo>
                  <a:pt x="1402722" y="4852800"/>
                  <a:pt x="1404129" y="4853164"/>
                  <a:pt x="1410085" y="4871929"/>
                </a:cubicBezTo>
                <a:cubicBezTo>
                  <a:pt x="1413681" y="4883259"/>
                  <a:pt x="1422764" y="4892530"/>
                  <a:pt x="1430269" y="4892530"/>
                </a:cubicBezTo>
                <a:cubicBezTo>
                  <a:pt x="1437775" y="4892530"/>
                  <a:pt x="1443915" y="4898295"/>
                  <a:pt x="1443915" y="4905342"/>
                </a:cubicBezTo>
                <a:cubicBezTo>
                  <a:pt x="1443915" y="4912388"/>
                  <a:pt x="1452727" y="4926127"/>
                  <a:pt x="1463498" y="4935875"/>
                </a:cubicBezTo>
                <a:cubicBezTo>
                  <a:pt x="1480225" y="4951013"/>
                  <a:pt x="1485968" y="4951795"/>
                  <a:pt x="1502874" y="4941236"/>
                </a:cubicBezTo>
                <a:cubicBezTo>
                  <a:pt x="1518025" y="4931774"/>
                  <a:pt x="1524312" y="4931535"/>
                  <a:pt x="1529677" y="4940214"/>
                </a:cubicBezTo>
                <a:cubicBezTo>
                  <a:pt x="1542130" y="4960364"/>
                  <a:pt x="1572503" y="4946719"/>
                  <a:pt x="1572503" y="4920975"/>
                </a:cubicBezTo>
                <a:cubicBezTo>
                  <a:pt x="1572503" y="4900484"/>
                  <a:pt x="1567689" y="4896894"/>
                  <a:pt x="1536784" y="4894336"/>
                </a:cubicBezTo>
                <a:cubicBezTo>
                  <a:pt x="1501411" y="4891409"/>
                  <a:pt x="1501065" y="4890977"/>
                  <a:pt x="1501065" y="4849771"/>
                </a:cubicBezTo>
                <a:cubicBezTo>
                  <a:pt x="1501065" y="4815611"/>
                  <a:pt x="1495322" y="4802072"/>
                  <a:pt x="1468984" y="4774146"/>
                </a:cubicBezTo>
                <a:cubicBezTo>
                  <a:pt x="1451340" y="4755437"/>
                  <a:pt x="1430564" y="4740130"/>
                  <a:pt x="1422817" y="4740130"/>
                </a:cubicBezTo>
                <a:cubicBezTo>
                  <a:pt x="1397585" y="4740130"/>
                  <a:pt x="1369286" y="4706679"/>
                  <a:pt x="1366080" y="4673063"/>
                </a:cubicBezTo>
                <a:cubicBezTo>
                  <a:pt x="1362731" y="4637949"/>
                  <a:pt x="1334474" y="4621901"/>
                  <a:pt x="1318996" y="4646324"/>
                </a:cubicBezTo>
                <a:cubicBezTo>
                  <a:pt x="1307566" y="4664361"/>
                  <a:pt x="1308585" y="4709207"/>
                  <a:pt x="1320593" y="4716628"/>
                </a:cubicBezTo>
                <a:cubicBezTo>
                  <a:pt x="1326108" y="4720037"/>
                  <a:pt x="1328863" y="4727791"/>
                  <a:pt x="1326716" y="4733859"/>
                </a:cubicBezTo>
                <a:cubicBezTo>
                  <a:pt x="1324568" y="4739928"/>
                  <a:pt x="1340415" y="4764181"/>
                  <a:pt x="1361931" y="4787755"/>
                </a:cubicBezTo>
                <a:lnTo>
                  <a:pt x="1401053" y="4830618"/>
                </a:lnTo>
                <a:lnTo>
                  <a:pt x="1372542" y="4833855"/>
                </a:lnTo>
                <a:cubicBezTo>
                  <a:pt x="1349830" y="4836434"/>
                  <a:pt x="1338690" y="4830695"/>
                  <a:pt x="1317773" y="4805640"/>
                </a:cubicBezTo>
                <a:cubicBezTo>
                  <a:pt x="1303331" y="4788341"/>
                  <a:pt x="1291243" y="4778312"/>
                  <a:pt x="1290911" y="4783352"/>
                </a:cubicBezTo>
                <a:cubicBezTo>
                  <a:pt x="1290579" y="4788393"/>
                  <a:pt x="1286329" y="4782598"/>
                  <a:pt x="1281467" y="4770474"/>
                </a:cubicBezTo>
                <a:cubicBezTo>
                  <a:pt x="1276605" y="4758351"/>
                  <a:pt x="1268923" y="4750720"/>
                  <a:pt x="1264397" y="4753517"/>
                </a:cubicBezTo>
                <a:cubicBezTo>
                  <a:pt x="1259870" y="4756315"/>
                  <a:pt x="1258191" y="4748018"/>
                  <a:pt x="1260664" y="4735080"/>
                </a:cubicBezTo>
                <a:cubicBezTo>
                  <a:pt x="1263137" y="4722141"/>
                  <a:pt x="1268947" y="4711555"/>
                  <a:pt x="1273576" y="4711555"/>
                </a:cubicBezTo>
                <a:cubicBezTo>
                  <a:pt x="1291614" y="4711555"/>
                  <a:pt x="1280745" y="4685471"/>
                  <a:pt x="1258479" y="4675325"/>
                </a:cubicBezTo>
                <a:cubicBezTo>
                  <a:pt x="1238273" y="4666120"/>
                  <a:pt x="1232916" y="4667542"/>
                  <a:pt x="1220379" y="4685441"/>
                </a:cubicBezTo>
                <a:cubicBezTo>
                  <a:pt x="1202412" y="4711092"/>
                  <a:pt x="1201432" y="4731680"/>
                  <a:pt x="1218488" y="4725135"/>
                </a:cubicBezTo>
                <a:cubicBezTo>
                  <a:pt x="1227866" y="4721536"/>
                  <a:pt x="1230070" y="4727863"/>
                  <a:pt x="1226919" y="4749333"/>
                </a:cubicBezTo>
                <a:cubicBezTo>
                  <a:pt x="1224532" y="4765599"/>
                  <a:pt x="1228215" y="4785107"/>
                  <a:pt x="1235280" y="4793621"/>
                </a:cubicBezTo>
                <a:cubicBezTo>
                  <a:pt x="1242226" y="4801990"/>
                  <a:pt x="1252362" y="4816225"/>
                  <a:pt x="1257806" y="4825256"/>
                </a:cubicBezTo>
                <a:cubicBezTo>
                  <a:pt x="1294670" y="4886415"/>
                  <a:pt x="1308820" y="4902842"/>
                  <a:pt x="1314378" y="4890934"/>
                </a:cubicBezTo>
                <a:cubicBezTo>
                  <a:pt x="1317636" y="4883954"/>
                  <a:pt x="1318512" y="4887887"/>
                  <a:pt x="1316325" y="4899674"/>
                </a:cubicBezTo>
                <a:cubicBezTo>
                  <a:pt x="1314138" y="4911461"/>
                  <a:pt x="1316152" y="4921105"/>
                  <a:pt x="1320800" y="4921105"/>
                </a:cubicBezTo>
                <a:cubicBezTo>
                  <a:pt x="1325449" y="4921105"/>
                  <a:pt x="1332068" y="4932892"/>
                  <a:pt x="1335510" y="4947299"/>
                </a:cubicBezTo>
                <a:cubicBezTo>
                  <a:pt x="1338951" y="4961706"/>
                  <a:pt x="1345987" y="4978850"/>
                  <a:pt x="1351145" y="4985399"/>
                </a:cubicBezTo>
                <a:cubicBezTo>
                  <a:pt x="1356303" y="4991947"/>
                  <a:pt x="1357199" y="4997305"/>
                  <a:pt x="1353137" y="4997305"/>
                </a:cubicBezTo>
                <a:cubicBezTo>
                  <a:pt x="1349074" y="4997305"/>
                  <a:pt x="1354979" y="5005309"/>
                  <a:pt x="1366258" y="5015091"/>
                </a:cubicBezTo>
                <a:cubicBezTo>
                  <a:pt x="1377537" y="5024874"/>
                  <a:pt x="1386765" y="5041304"/>
                  <a:pt x="1386765" y="5051604"/>
                </a:cubicBezTo>
                <a:cubicBezTo>
                  <a:pt x="1386765" y="5082660"/>
                  <a:pt x="1399141" y="5088387"/>
                  <a:pt x="1441638" y="5077000"/>
                </a:cubicBezTo>
                <a:close/>
                <a:moveTo>
                  <a:pt x="7319133" y="4956499"/>
                </a:moveTo>
                <a:cubicBezTo>
                  <a:pt x="7343098" y="4927623"/>
                  <a:pt x="7308255" y="4876927"/>
                  <a:pt x="7280357" y="4900080"/>
                </a:cubicBezTo>
                <a:cubicBezTo>
                  <a:pt x="7258039" y="4918603"/>
                  <a:pt x="7269770" y="4968730"/>
                  <a:pt x="7296423" y="4968730"/>
                </a:cubicBezTo>
                <a:cubicBezTo>
                  <a:pt x="7303331" y="4968730"/>
                  <a:pt x="7313550" y="4963226"/>
                  <a:pt x="7319133" y="4956499"/>
                </a:cubicBezTo>
                <a:close/>
                <a:moveTo>
                  <a:pt x="9582860" y="4921629"/>
                </a:moveTo>
                <a:cubicBezTo>
                  <a:pt x="9593006" y="4889664"/>
                  <a:pt x="9591972" y="4778603"/>
                  <a:pt x="9581431" y="4768062"/>
                </a:cubicBezTo>
                <a:cubicBezTo>
                  <a:pt x="9575660" y="4762290"/>
                  <a:pt x="9560799" y="4759002"/>
                  <a:pt x="9548407" y="4760755"/>
                </a:cubicBezTo>
                <a:cubicBezTo>
                  <a:pt x="9526522" y="4763852"/>
                  <a:pt x="9525976" y="4766122"/>
                  <a:pt x="9529318" y="4840143"/>
                </a:cubicBezTo>
                <a:cubicBezTo>
                  <a:pt x="9531210" y="4882053"/>
                  <a:pt x="9536567" y="4917772"/>
                  <a:pt x="9541223" y="4919517"/>
                </a:cubicBezTo>
                <a:cubicBezTo>
                  <a:pt x="9545880" y="4921264"/>
                  <a:pt x="9549690" y="4928630"/>
                  <a:pt x="9549690" y="4935887"/>
                </a:cubicBezTo>
                <a:cubicBezTo>
                  <a:pt x="9549690" y="4954010"/>
                  <a:pt x="9576201" y="4942614"/>
                  <a:pt x="9582860" y="4921629"/>
                </a:cubicBezTo>
                <a:close/>
                <a:moveTo>
                  <a:pt x="9536082" y="4583648"/>
                </a:moveTo>
                <a:cubicBezTo>
                  <a:pt x="9551873" y="4567858"/>
                  <a:pt x="9553903" y="4543833"/>
                  <a:pt x="9540165" y="4535343"/>
                </a:cubicBezTo>
                <a:cubicBezTo>
                  <a:pt x="9534926" y="4532105"/>
                  <a:pt x="9530640" y="4510421"/>
                  <a:pt x="9530640" y="4487155"/>
                </a:cubicBezTo>
                <a:cubicBezTo>
                  <a:pt x="9530640" y="4463890"/>
                  <a:pt x="9534926" y="4444855"/>
                  <a:pt x="9540165" y="4444855"/>
                </a:cubicBezTo>
                <a:cubicBezTo>
                  <a:pt x="9553540" y="4444855"/>
                  <a:pt x="9552051" y="4412926"/>
                  <a:pt x="9538022" y="4398897"/>
                </a:cubicBezTo>
                <a:cubicBezTo>
                  <a:pt x="9529692" y="4390567"/>
                  <a:pt x="9529173" y="4382531"/>
                  <a:pt x="9536209" y="4370799"/>
                </a:cubicBezTo>
                <a:cubicBezTo>
                  <a:pt x="9549533" y="4348581"/>
                  <a:pt x="9552712" y="4282930"/>
                  <a:pt x="9540463" y="4282930"/>
                </a:cubicBezTo>
                <a:cubicBezTo>
                  <a:pt x="9535060" y="4282930"/>
                  <a:pt x="9530640" y="4278338"/>
                  <a:pt x="9530640" y="4272725"/>
                </a:cubicBezTo>
                <a:cubicBezTo>
                  <a:pt x="9530640" y="4254625"/>
                  <a:pt x="9502998" y="4234208"/>
                  <a:pt x="9475978" y="4232351"/>
                </a:cubicBezTo>
                <a:cubicBezTo>
                  <a:pt x="9454575" y="4230879"/>
                  <a:pt x="9450046" y="4234229"/>
                  <a:pt x="9451657" y="4250343"/>
                </a:cubicBezTo>
                <a:cubicBezTo>
                  <a:pt x="9453486" y="4268634"/>
                  <a:pt x="9449750" y="4269821"/>
                  <a:pt x="9402641" y="4265915"/>
                </a:cubicBezTo>
                <a:cubicBezTo>
                  <a:pt x="9356689" y="4262104"/>
                  <a:pt x="9350991" y="4263746"/>
                  <a:pt x="9345034" y="4282515"/>
                </a:cubicBezTo>
                <a:cubicBezTo>
                  <a:pt x="9340761" y="4295979"/>
                  <a:pt x="9343779" y="4309264"/>
                  <a:pt x="9353569" y="4320082"/>
                </a:cubicBezTo>
                <a:cubicBezTo>
                  <a:pt x="9370636" y="4338940"/>
                  <a:pt x="9373542" y="4359130"/>
                  <a:pt x="9359190" y="4359130"/>
                </a:cubicBezTo>
                <a:cubicBezTo>
                  <a:pt x="9341126" y="4359130"/>
                  <a:pt x="9349711" y="4386436"/>
                  <a:pt x="9369777" y="4392805"/>
                </a:cubicBezTo>
                <a:cubicBezTo>
                  <a:pt x="9392646" y="4400063"/>
                  <a:pt x="9431007" y="4370043"/>
                  <a:pt x="9409196" y="4361957"/>
                </a:cubicBezTo>
                <a:cubicBezTo>
                  <a:pt x="9388842" y="4354411"/>
                  <a:pt x="9396108" y="4330533"/>
                  <a:pt x="9421723" y="4320794"/>
                </a:cubicBezTo>
                <a:cubicBezTo>
                  <a:pt x="9455120" y="4308097"/>
                  <a:pt x="9453676" y="4307351"/>
                  <a:pt x="9469634" y="4345542"/>
                </a:cubicBezTo>
                <a:cubicBezTo>
                  <a:pt x="9483728" y="4379275"/>
                  <a:pt x="9480427" y="4416280"/>
                  <a:pt x="9463323" y="4416280"/>
                </a:cubicBezTo>
                <a:cubicBezTo>
                  <a:pt x="9451875" y="4416280"/>
                  <a:pt x="9451696" y="4442264"/>
                  <a:pt x="9463115" y="4446443"/>
                </a:cubicBezTo>
                <a:cubicBezTo>
                  <a:pt x="9467887" y="4448189"/>
                  <a:pt x="9472971" y="4466763"/>
                  <a:pt x="9474414" y="4487718"/>
                </a:cubicBezTo>
                <a:cubicBezTo>
                  <a:pt x="9475856" y="4508673"/>
                  <a:pt x="9480929" y="4531032"/>
                  <a:pt x="9485688" y="4537404"/>
                </a:cubicBezTo>
                <a:cubicBezTo>
                  <a:pt x="9490447" y="4543776"/>
                  <a:pt x="9492488" y="4554492"/>
                  <a:pt x="9490223" y="4561216"/>
                </a:cubicBezTo>
                <a:cubicBezTo>
                  <a:pt x="9487958" y="4567941"/>
                  <a:pt x="9492911" y="4578664"/>
                  <a:pt x="9501229" y="4585046"/>
                </a:cubicBezTo>
                <a:cubicBezTo>
                  <a:pt x="9520437" y="4599783"/>
                  <a:pt x="9519927" y="4599803"/>
                  <a:pt x="9536082" y="4583648"/>
                </a:cubicBezTo>
                <a:close/>
                <a:moveTo>
                  <a:pt x="9249652" y="2559819"/>
                </a:moveTo>
                <a:cubicBezTo>
                  <a:pt x="9265369" y="2550611"/>
                  <a:pt x="9279687" y="2535540"/>
                  <a:pt x="9281471" y="2526328"/>
                </a:cubicBezTo>
                <a:cubicBezTo>
                  <a:pt x="9284986" y="2508176"/>
                  <a:pt x="9248421" y="2463265"/>
                  <a:pt x="9232726" y="2466458"/>
                </a:cubicBezTo>
                <a:cubicBezTo>
                  <a:pt x="9227426" y="2467536"/>
                  <a:pt x="9219024" y="2453422"/>
                  <a:pt x="9214054" y="2435095"/>
                </a:cubicBezTo>
                <a:cubicBezTo>
                  <a:pt x="9204240" y="2398899"/>
                  <a:pt x="9192799" y="2387826"/>
                  <a:pt x="9164982" y="2387601"/>
                </a:cubicBezTo>
                <a:cubicBezTo>
                  <a:pt x="9149085" y="2387472"/>
                  <a:pt x="9147623" y="2392732"/>
                  <a:pt x="9152443" y="2432699"/>
                </a:cubicBezTo>
                <a:cubicBezTo>
                  <a:pt x="9157463" y="2474331"/>
                  <a:pt x="9187014" y="2555004"/>
                  <a:pt x="9203155" y="2571145"/>
                </a:cubicBezTo>
                <a:cubicBezTo>
                  <a:pt x="9212305" y="2580295"/>
                  <a:pt x="9216418" y="2579293"/>
                  <a:pt x="9249652" y="2559819"/>
                </a:cubicBezTo>
                <a:close/>
                <a:moveTo>
                  <a:pt x="8701965" y="1506955"/>
                </a:moveTo>
                <a:cubicBezTo>
                  <a:pt x="8701965" y="1504645"/>
                  <a:pt x="8697679" y="1500105"/>
                  <a:pt x="8692440" y="1496868"/>
                </a:cubicBezTo>
                <a:cubicBezTo>
                  <a:pt x="8687201" y="1493630"/>
                  <a:pt x="8682915" y="1495520"/>
                  <a:pt x="8682915" y="1501068"/>
                </a:cubicBezTo>
                <a:cubicBezTo>
                  <a:pt x="8682915" y="1506616"/>
                  <a:pt x="8687201" y="1511155"/>
                  <a:pt x="8692440" y="1511155"/>
                </a:cubicBezTo>
                <a:cubicBezTo>
                  <a:pt x="8697679" y="1511155"/>
                  <a:pt x="8701965" y="1509265"/>
                  <a:pt x="8701965" y="1506955"/>
                </a:cubicBezTo>
                <a:close/>
                <a:moveTo>
                  <a:pt x="8191598" y="1476798"/>
                </a:moveTo>
                <a:cubicBezTo>
                  <a:pt x="8208496" y="1470315"/>
                  <a:pt x="8213196" y="1402015"/>
                  <a:pt x="8197416" y="1392263"/>
                </a:cubicBezTo>
                <a:cubicBezTo>
                  <a:pt x="8192330" y="1389119"/>
                  <a:pt x="8185348" y="1365292"/>
                  <a:pt x="8181902" y="1339314"/>
                </a:cubicBezTo>
                <a:cubicBezTo>
                  <a:pt x="8178456" y="1313335"/>
                  <a:pt x="8171902" y="1292080"/>
                  <a:pt x="8167338" y="1292080"/>
                </a:cubicBezTo>
                <a:cubicBezTo>
                  <a:pt x="8162774" y="1292080"/>
                  <a:pt x="8159040" y="1273079"/>
                  <a:pt x="8159040" y="1249855"/>
                </a:cubicBezTo>
                <a:cubicBezTo>
                  <a:pt x="8159040" y="1209393"/>
                  <a:pt x="8157882" y="1207662"/>
                  <a:pt x="8131311" y="1208418"/>
                </a:cubicBezTo>
                <a:cubicBezTo>
                  <a:pt x="8110628" y="1209005"/>
                  <a:pt x="8104989" y="1212872"/>
                  <a:pt x="8109117" y="1223631"/>
                </a:cubicBezTo>
                <a:cubicBezTo>
                  <a:pt x="8112729" y="1233044"/>
                  <a:pt x="8110781" y="1235662"/>
                  <a:pt x="8103509" y="1231168"/>
                </a:cubicBezTo>
                <a:cubicBezTo>
                  <a:pt x="8087466" y="1221253"/>
                  <a:pt x="8089775" y="1240504"/>
                  <a:pt x="8106653" y="1257382"/>
                </a:cubicBezTo>
                <a:cubicBezTo>
                  <a:pt x="8122360" y="1273089"/>
                  <a:pt x="8125653" y="1292080"/>
                  <a:pt x="8112670" y="1292080"/>
                </a:cubicBezTo>
                <a:cubicBezTo>
                  <a:pt x="8096625" y="1292080"/>
                  <a:pt x="8092673" y="1371870"/>
                  <a:pt x="8107585" y="1394743"/>
                </a:cubicBezTo>
                <a:cubicBezTo>
                  <a:pt x="8115366" y="1406678"/>
                  <a:pt x="8119318" y="1420349"/>
                  <a:pt x="8116368" y="1425123"/>
                </a:cubicBezTo>
                <a:cubicBezTo>
                  <a:pt x="8111173" y="1433528"/>
                  <a:pt x="8157019" y="1482580"/>
                  <a:pt x="8170070" y="1482580"/>
                </a:cubicBezTo>
                <a:cubicBezTo>
                  <a:pt x="8173624" y="1482580"/>
                  <a:pt x="8183312" y="1479978"/>
                  <a:pt x="8191598" y="1476798"/>
                </a:cubicBezTo>
                <a:close/>
                <a:moveTo>
                  <a:pt x="3340242" y="1310259"/>
                </a:moveTo>
                <a:cubicBezTo>
                  <a:pt x="3371965" y="1277807"/>
                  <a:pt x="3373148" y="1256765"/>
                  <a:pt x="3344153" y="1240713"/>
                </a:cubicBezTo>
                <a:cubicBezTo>
                  <a:pt x="3333675" y="1234913"/>
                  <a:pt x="3322474" y="1226577"/>
                  <a:pt x="3319262" y="1222189"/>
                </a:cubicBezTo>
                <a:cubicBezTo>
                  <a:pt x="3316049" y="1217800"/>
                  <a:pt x="3298905" y="1213514"/>
                  <a:pt x="3281162" y="1212664"/>
                </a:cubicBezTo>
                <a:cubicBezTo>
                  <a:pt x="3249963" y="1211168"/>
                  <a:pt x="3248976" y="1212213"/>
                  <a:pt x="3251132" y="1244455"/>
                </a:cubicBezTo>
                <a:cubicBezTo>
                  <a:pt x="3252358" y="1262791"/>
                  <a:pt x="3253664" y="1285725"/>
                  <a:pt x="3254033" y="1295420"/>
                </a:cubicBezTo>
                <a:cubicBezTo>
                  <a:pt x="3255901" y="1344462"/>
                  <a:pt x="3299475" y="1351963"/>
                  <a:pt x="3340242" y="1310259"/>
                </a:cubicBezTo>
                <a:close/>
                <a:moveTo>
                  <a:pt x="8737047" y="1318869"/>
                </a:moveTo>
                <a:cubicBezTo>
                  <a:pt x="8734006" y="1311271"/>
                  <a:pt x="8731749" y="1313528"/>
                  <a:pt x="8731292" y="1324624"/>
                </a:cubicBezTo>
                <a:cubicBezTo>
                  <a:pt x="8730879" y="1334665"/>
                  <a:pt x="8733130" y="1340290"/>
                  <a:pt x="8736295" y="1337125"/>
                </a:cubicBezTo>
                <a:cubicBezTo>
                  <a:pt x="8739460" y="1333960"/>
                  <a:pt x="8739798" y="1325745"/>
                  <a:pt x="8737046" y="1318869"/>
                </a:cubicBezTo>
                <a:close/>
                <a:moveTo>
                  <a:pt x="4813860" y="1147300"/>
                </a:moveTo>
                <a:cubicBezTo>
                  <a:pt x="4827769" y="1133391"/>
                  <a:pt x="4828680" y="1120630"/>
                  <a:pt x="4815765" y="1120630"/>
                </a:cubicBezTo>
                <a:cubicBezTo>
                  <a:pt x="4810527" y="1120630"/>
                  <a:pt x="4806240" y="1126745"/>
                  <a:pt x="4806240" y="1134219"/>
                </a:cubicBezTo>
                <a:cubicBezTo>
                  <a:pt x="4806240" y="1141693"/>
                  <a:pt x="4798739" y="1149768"/>
                  <a:pt x="4789572" y="1152164"/>
                </a:cubicBezTo>
                <a:cubicBezTo>
                  <a:pt x="4776771" y="1155509"/>
                  <a:pt x="4776329" y="1156777"/>
                  <a:pt x="4787666" y="1157625"/>
                </a:cubicBezTo>
                <a:cubicBezTo>
                  <a:pt x="4795787" y="1158233"/>
                  <a:pt x="4807574" y="1153587"/>
                  <a:pt x="4813860" y="1147300"/>
                </a:cubicBezTo>
                <a:close/>
                <a:moveTo>
                  <a:pt x="5461570" y="1048381"/>
                </a:moveTo>
                <a:cubicBezTo>
                  <a:pt x="5463267" y="1030989"/>
                  <a:pt x="5458679" y="1014215"/>
                  <a:pt x="5450329" y="1007285"/>
                </a:cubicBezTo>
                <a:cubicBezTo>
                  <a:pt x="5438746" y="997672"/>
                  <a:pt x="5434091" y="999523"/>
                  <a:pt x="5424337" y="1017621"/>
                </a:cubicBezTo>
                <a:cubicBezTo>
                  <a:pt x="5417802" y="1029747"/>
                  <a:pt x="5411995" y="1049507"/>
                  <a:pt x="5411433" y="1061534"/>
                </a:cubicBezTo>
                <a:cubicBezTo>
                  <a:pt x="5410592" y="1079537"/>
                  <a:pt x="5414676" y="1082903"/>
                  <a:pt x="5434557" y="1080584"/>
                </a:cubicBezTo>
                <a:cubicBezTo>
                  <a:pt x="5453808" y="1078338"/>
                  <a:pt x="5459284" y="1071811"/>
                  <a:pt x="5461570" y="1048381"/>
                </a:cubicBezTo>
                <a:close/>
                <a:moveTo>
                  <a:pt x="5364133" y="1059398"/>
                </a:moveTo>
                <a:cubicBezTo>
                  <a:pt x="5381831" y="1041700"/>
                  <a:pt x="5381506" y="1011788"/>
                  <a:pt x="5363453" y="996805"/>
                </a:cubicBezTo>
                <a:cubicBezTo>
                  <a:pt x="5344575" y="981137"/>
                  <a:pt x="5345137" y="964646"/>
                  <a:pt x="5364299" y="971999"/>
                </a:cubicBezTo>
                <a:cubicBezTo>
                  <a:pt x="5372697" y="975222"/>
                  <a:pt x="5390226" y="969316"/>
                  <a:pt x="5403683" y="958731"/>
                </a:cubicBezTo>
                <a:cubicBezTo>
                  <a:pt x="5417021" y="948239"/>
                  <a:pt x="5423070" y="939655"/>
                  <a:pt x="5417125" y="939655"/>
                </a:cubicBezTo>
                <a:cubicBezTo>
                  <a:pt x="5410503" y="939655"/>
                  <a:pt x="5406315" y="921203"/>
                  <a:pt x="5406315" y="892030"/>
                </a:cubicBezTo>
                <a:cubicBezTo>
                  <a:pt x="5406315" y="856047"/>
                  <a:pt x="5409808" y="844405"/>
                  <a:pt x="5420603" y="844405"/>
                </a:cubicBezTo>
                <a:cubicBezTo>
                  <a:pt x="5428461" y="844405"/>
                  <a:pt x="5434890" y="849934"/>
                  <a:pt x="5434890" y="856693"/>
                </a:cubicBezTo>
                <a:cubicBezTo>
                  <a:pt x="5434890" y="863451"/>
                  <a:pt x="5451269" y="887079"/>
                  <a:pt x="5471288" y="909199"/>
                </a:cubicBezTo>
                <a:lnTo>
                  <a:pt x="5507686" y="949418"/>
                </a:lnTo>
                <a:lnTo>
                  <a:pt x="5537963" y="934314"/>
                </a:lnTo>
                <a:cubicBezTo>
                  <a:pt x="5568789" y="918936"/>
                  <a:pt x="5580122" y="881447"/>
                  <a:pt x="5558066" y="867816"/>
                </a:cubicBezTo>
                <a:cubicBezTo>
                  <a:pt x="5552470" y="864358"/>
                  <a:pt x="5550375" y="855055"/>
                  <a:pt x="5553411" y="847144"/>
                </a:cubicBezTo>
                <a:cubicBezTo>
                  <a:pt x="5557190" y="837299"/>
                  <a:pt x="5554541" y="834444"/>
                  <a:pt x="5545021" y="838097"/>
                </a:cubicBezTo>
                <a:cubicBezTo>
                  <a:pt x="5536769" y="841264"/>
                  <a:pt x="5532700" y="838789"/>
                  <a:pt x="5535019" y="832014"/>
                </a:cubicBezTo>
                <a:cubicBezTo>
                  <a:pt x="5537168" y="825732"/>
                  <a:pt x="5523558" y="810792"/>
                  <a:pt x="5504774" y="798813"/>
                </a:cubicBezTo>
                <a:cubicBezTo>
                  <a:pt x="5474919" y="779775"/>
                  <a:pt x="5466530" y="778385"/>
                  <a:pt x="5438100" y="787767"/>
                </a:cubicBezTo>
                <a:cubicBezTo>
                  <a:pt x="5415534" y="795215"/>
                  <a:pt x="5401929" y="795472"/>
                  <a:pt x="5393658" y="788608"/>
                </a:cubicBezTo>
                <a:cubicBezTo>
                  <a:pt x="5383651" y="780302"/>
                  <a:pt x="5329745" y="798548"/>
                  <a:pt x="5292822" y="822738"/>
                </a:cubicBezTo>
                <a:cubicBezTo>
                  <a:pt x="5282645" y="829405"/>
                  <a:pt x="5273452" y="943952"/>
                  <a:pt x="5282378" y="952878"/>
                </a:cubicBezTo>
                <a:cubicBezTo>
                  <a:pt x="5287679" y="958178"/>
                  <a:pt x="5292015" y="971883"/>
                  <a:pt x="5292015" y="983334"/>
                </a:cubicBezTo>
                <a:cubicBezTo>
                  <a:pt x="5292015" y="1002201"/>
                  <a:pt x="5302808" y="1028788"/>
                  <a:pt x="5323584" y="1061099"/>
                </a:cubicBezTo>
                <a:cubicBezTo>
                  <a:pt x="5333639" y="1076737"/>
                  <a:pt x="5347370" y="1076161"/>
                  <a:pt x="5364133" y="1059398"/>
                </a:cubicBezTo>
                <a:close/>
                <a:moveTo>
                  <a:pt x="7440207" y="900596"/>
                </a:moveTo>
                <a:cubicBezTo>
                  <a:pt x="7446924" y="879434"/>
                  <a:pt x="7434918" y="861175"/>
                  <a:pt x="7412083" y="857823"/>
                </a:cubicBezTo>
                <a:cubicBezTo>
                  <a:pt x="7395260" y="855354"/>
                  <a:pt x="7385109" y="878967"/>
                  <a:pt x="7392704" y="902897"/>
                </a:cubicBezTo>
                <a:cubicBezTo>
                  <a:pt x="7400324" y="926906"/>
                  <a:pt x="7432349" y="925355"/>
                  <a:pt x="7440207" y="900596"/>
                </a:cubicBezTo>
                <a:close/>
                <a:moveTo>
                  <a:pt x="7421698" y="811089"/>
                </a:moveTo>
                <a:cubicBezTo>
                  <a:pt x="7429290" y="780842"/>
                  <a:pt x="7420903" y="758680"/>
                  <a:pt x="7401866" y="758680"/>
                </a:cubicBezTo>
                <a:cubicBezTo>
                  <a:pt x="7380707" y="758680"/>
                  <a:pt x="7365238" y="803434"/>
                  <a:pt x="7380431" y="820695"/>
                </a:cubicBezTo>
                <a:cubicBezTo>
                  <a:pt x="7398550" y="841281"/>
                  <a:pt x="7415087" y="837431"/>
                  <a:pt x="7421698" y="811089"/>
                </a:cubicBezTo>
                <a:close/>
                <a:moveTo>
                  <a:pt x="7576137" y="730105"/>
                </a:moveTo>
                <a:cubicBezTo>
                  <a:pt x="7577723" y="696053"/>
                  <a:pt x="7583081" y="664121"/>
                  <a:pt x="7588043" y="659144"/>
                </a:cubicBezTo>
                <a:cubicBezTo>
                  <a:pt x="7593005" y="654167"/>
                  <a:pt x="7597065" y="640237"/>
                  <a:pt x="7597065" y="628187"/>
                </a:cubicBezTo>
                <a:cubicBezTo>
                  <a:pt x="7597065" y="615298"/>
                  <a:pt x="7602809" y="606280"/>
                  <a:pt x="7611018" y="606280"/>
                </a:cubicBezTo>
                <a:cubicBezTo>
                  <a:pt x="7627514" y="606280"/>
                  <a:pt x="7644463" y="578115"/>
                  <a:pt x="7641229" y="556077"/>
                </a:cubicBezTo>
                <a:cubicBezTo>
                  <a:pt x="7638208" y="535496"/>
                  <a:pt x="7606927" y="501505"/>
                  <a:pt x="7591008" y="501505"/>
                </a:cubicBezTo>
                <a:cubicBezTo>
                  <a:pt x="7584062" y="501505"/>
                  <a:pt x="7575689" y="512221"/>
                  <a:pt x="7572401" y="525317"/>
                </a:cubicBezTo>
                <a:cubicBezTo>
                  <a:pt x="7567151" y="546238"/>
                  <a:pt x="7561297" y="549130"/>
                  <a:pt x="7524193" y="549130"/>
                </a:cubicBezTo>
                <a:cubicBezTo>
                  <a:pt x="7500966" y="549130"/>
                  <a:pt x="7476375" y="554349"/>
                  <a:pt x="7469546" y="560727"/>
                </a:cubicBezTo>
                <a:cubicBezTo>
                  <a:pt x="7453253" y="575948"/>
                  <a:pt x="7465882" y="634347"/>
                  <a:pt x="7489697" y="653905"/>
                </a:cubicBezTo>
                <a:cubicBezTo>
                  <a:pt x="7503266" y="665049"/>
                  <a:pt x="7505796" y="676052"/>
                  <a:pt x="7501192" y="703911"/>
                </a:cubicBezTo>
                <a:cubicBezTo>
                  <a:pt x="7496818" y="730381"/>
                  <a:pt x="7498601" y="739630"/>
                  <a:pt x="7508077" y="739630"/>
                </a:cubicBezTo>
                <a:cubicBezTo>
                  <a:pt x="7515124" y="739630"/>
                  <a:pt x="7520865" y="749608"/>
                  <a:pt x="7520865" y="761855"/>
                </a:cubicBezTo>
                <a:cubicBezTo>
                  <a:pt x="7520865" y="789929"/>
                  <a:pt x="7529252" y="798316"/>
                  <a:pt x="7553811" y="794801"/>
                </a:cubicBezTo>
                <a:cubicBezTo>
                  <a:pt x="7570748" y="792376"/>
                  <a:pt x="7573625" y="784042"/>
                  <a:pt x="7576137" y="730105"/>
                </a:cubicBezTo>
                <a:close/>
                <a:moveTo>
                  <a:pt x="5410304" y="755335"/>
                </a:moveTo>
                <a:cubicBezTo>
                  <a:pt x="5407012" y="746758"/>
                  <a:pt x="5400525" y="742085"/>
                  <a:pt x="5395887" y="744951"/>
                </a:cubicBezTo>
                <a:cubicBezTo>
                  <a:pt x="5391250" y="747817"/>
                  <a:pt x="5392770" y="755933"/>
                  <a:pt x="5399267" y="762985"/>
                </a:cubicBezTo>
                <a:cubicBezTo>
                  <a:pt x="5413879" y="778850"/>
                  <a:pt x="5418183" y="775867"/>
                  <a:pt x="5410304" y="755335"/>
                </a:cubicBezTo>
                <a:close/>
                <a:moveTo>
                  <a:pt x="5642059" y="761639"/>
                </a:moveTo>
                <a:cubicBezTo>
                  <a:pt x="5632891" y="759243"/>
                  <a:pt x="5625390" y="750454"/>
                  <a:pt x="5625390" y="742107"/>
                </a:cubicBezTo>
                <a:cubicBezTo>
                  <a:pt x="5625390" y="733759"/>
                  <a:pt x="5622718" y="729603"/>
                  <a:pt x="5619451" y="732869"/>
                </a:cubicBezTo>
                <a:cubicBezTo>
                  <a:pt x="5608582" y="743738"/>
                  <a:pt x="5624539" y="768222"/>
                  <a:pt x="5641760" y="767100"/>
                </a:cubicBezTo>
                <a:cubicBezTo>
                  <a:pt x="5657662" y="766065"/>
                  <a:pt x="5657681" y="765722"/>
                  <a:pt x="5642059" y="761639"/>
                </a:cubicBezTo>
                <a:close/>
                <a:moveTo>
                  <a:pt x="5660060" y="722593"/>
                </a:moveTo>
                <a:cubicBezTo>
                  <a:pt x="5651719" y="714251"/>
                  <a:pt x="5642291" y="710029"/>
                  <a:pt x="5639111" y="713209"/>
                </a:cubicBezTo>
                <a:cubicBezTo>
                  <a:pt x="5635930" y="716390"/>
                  <a:pt x="5641186" y="727029"/>
                  <a:pt x="5650790" y="736852"/>
                </a:cubicBezTo>
                <a:cubicBezTo>
                  <a:pt x="5660395" y="746675"/>
                  <a:pt x="5669822" y="750897"/>
                  <a:pt x="5671740" y="746235"/>
                </a:cubicBezTo>
                <a:cubicBezTo>
                  <a:pt x="5673657" y="741573"/>
                  <a:pt x="5668401" y="730934"/>
                  <a:pt x="5660060" y="722593"/>
                </a:cubicBezTo>
                <a:close/>
                <a:moveTo>
                  <a:pt x="7466479" y="720567"/>
                </a:moveTo>
                <a:cubicBezTo>
                  <a:pt x="7469220" y="710082"/>
                  <a:pt x="7467577" y="703906"/>
                  <a:pt x="7462827" y="706841"/>
                </a:cubicBezTo>
                <a:cubicBezTo>
                  <a:pt x="7458077" y="709777"/>
                  <a:pt x="7454190" y="718356"/>
                  <a:pt x="7454190" y="725905"/>
                </a:cubicBezTo>
                <a:cubicBezTo>
                  <a:pt x="7454190" y="745619"/>
                  <a:pt x="7460662" y="742808"/>
                  <a:pt x="7466479" y="720567"/>
                </a:cubicBezTo>
                <a:close/>
                <a:moveTo>
                  <a:pt x="6996990" y="645013"/>
                </a:moveTo>
                <a:cubicBezTo>
                  <a:pt x="6996990" y="640122"/>
                  <a:pt x="7008778" y="634764"/>
                  <a:pt x="7023184" y="633106"/>
                </a:cubicBezTo>
                <a:cubicBezTo>
                  <a:pt x="7043758" y="630739"/>
                  <a:pt x="7050025" y="624472"/>
                  <a:pt x="7052392" y="603899"/>
                </a:cubicBezTo>
                <a:cubicBezTo>
                  <a:pt x="7056188" y="570907"/>
                  <a:pt x="7092240" y="565779"/>
                  <a:pt x="7092240" y="598231"/>
                </a:cubicBezTo>
                <a:cubicBezTo>
                  <a:pt x="7092240" y="618154"/>
                  <a:pt x="7092800" y="618251"/>
                  <a:pt x="7111290" y="601517"/>
                </a:cubicBezTo>
                <a:cubicBezTo>
                  <a:pt x="7146258" y="569873"/>
                  <a:pt x="7128749" y="491980"/>
                  <a:pt x="7086668" y="491980"/>
                </a:cubicBezTo>
                <a:cubicBezTo>
                  <a:pt x="7071433" y="491980"/>
                  <a:pt x="7038051" y="509372"/>
                  <a:pt x="7018110" y="527699"/>
                </a:cubicBezTo>
                <a:cubicBezTo>
                  <a:pt x="7010985" y="534247"/>
                  <a:pt x="6999984" y="539605"/>
                  <a:pt x="6993664" y="539605"/>
                </a:cubicBezTo>
                <a:cubicBezTo>
                  <a:pt x="6979011" y="539605"/>
                  <a:pt x="6953243" y="569530"/>
                  <a:pt x="6944689" y="596484"/>
                </a:cubicBezTo>
                <a:cubicBezTo>
                  <a:pt x="6940184" y="610679"/>
                  <a:pt x="6943664" y="622942"/>
                  <a:pt x="6955630" y="635036"/>
                </a:cubicBezTo>
                <a:cubicBezTo>
                  <a:pt x="6974482" y="654091"/>
                  <a:pt x="6996990" y="659520"/>
                  <a:pt x="6996990" y="645013"/>
                </a:cubicBezTo>
                <a:close/>
                <a:moveTo>
                  <a:pt x="7370846" y="571397"/>
                </a:moveTo>
                <a:cubicBezTo>
                  <a:pt x="7364298" y="568754"/>
                  <a:pt x="7358940" y="558124"/>
                  <a:pt x="7358940" y="547774"/>
                </a:cubicBezTo>
                <a:cubicBezTo>
                  <a:pt x="7358940" y="537424"/>
                  <a:pt x="7362360" y="531069"/>
                  <a:pt x="7366539" y="533652"/>
                </a:cubicBezTo>
                <a:cubicBezTo>
                  <a:pt x="7370718" y="536235"/>
                  <a:pt x="7380362" y="534410"/>
                  <a:pt x="7387970" y="529597"/>
                </a:cubicBezTo>
                <a:cubicBezTo>
                  <a:pt x="7398738" y="522786"/>
                  <a:pt x="7396988" y="520814"/>
                  <a:pt x="7380072" y="520701"/>
                </a:cubicBezTo>
                <a:cubicBezTo>
                  <a:pt x="7356658" y="520544"/>
                  <a:pt x="7344020" y="540381"/>
                  <a:pt x="7352860" y="563417"/>
                </a:cubicBezTo>
                <a:cubicBezTo>
                  <a:pt x="7355875" y="571276"/>
                  <a:pt x="7363834" y="577367"/>
                  <a:pt x="7370547" y="576953"/>
                </a:cubicBezTo>
                <a:cubicBezTo>
                  <a:pt x="7380107" y="576364"/>
                  <a:pt x="7380172" y="575160"/>
                  <a:pt x="7370847" y="571397"/>
                </a:cubicBezTo>
                <a:close/>
                <a:moveTo>
                  <a:pt x="5849228" y="483493"/>
                </a:moveTo>
                <a:cubicBezTo>
                  <a:pt x="5849228" y="453715"/>
                  <a:pt x="5844349" y="438626"/>
                  <a:pt x="5832288" y="431106"/>
                </a:cubicBezTo>
                <a:cubicBezTo>
                  <a:pt x="5810189" y="417325"/>
                  <a:pt x="5797186" y="436532"/>
                  <a:pt x="5796986" y="483249"/>
                </a:cubicBezTo>
                <a:cubicBezTo>
                  <a:pt x="5796816" y="523150"/>
                  <a:pt x="5803218" y="531904"/>
                  <a:pt x="5829786" y="528101"/>
                </a:cubicBezTo>
                <a:cubicBezTo>
                  <a:pt x="5845984" y="525782"/>
                  <a:pt x="5849228" y="518340"/>
                  <a:pt x="5849228" y="483493"/>
                </a:cubicBezTo>
                <a:close/>
                <a:moveTo>
                  <a:pt x="6073065" y="373144"/>
                </a:moveTo>
                <a:cubicBezTo>
                  <a:pt x="6073065" y="350064"/>
                  <a:pt x="6077351" y="328530"/>
                  <a:pt x="6082590" y="325292"/>
                </a:cubicBezTo>
                <a:cubicBezTo>
                  <a:pt x="6097344" y="316174"/>
                  <a:pt x="6093824" y="272963"/>
                  <a:pt x="6077828" y="266824"/>
                </a:cubicBezTo>
                <a:cubicBezTo>
                  <a:pt x="6069970" y="263809"/>
                  <a:pt x="6063540" y="255192"/>
                  <a:pt x="6063540" y="247675"/>
                </a:cubicBezTo>
                <a:cubicBezTo>
                  <a:pt x="6063540" y="223160"/>
                  <a:pt x="6030751" y="196795"/>
                  <a:pt x="6005860" y="201296"/>
                </a:cubicBezTo>
                <a:cubicBezTo>
                  <a:pt x="5983109" y="205409"/>
                  <a:pt x="5983012" y="205168"/>
                  <a:pt x="6001628" y="190724"/>
                </a:cubicBezTo>
                <a:cubicBezTo>
                  <a:pt x="6020064" y="176419"/>
                  <a:pt x="6020084" y="176048"/>
                  <a:pt x="6002230" y="179195"/>
                </a:cubicBezTo>
                <a:cubicBezTo>
                  <a:pt x="5982298" y="182708"/>
                  <a:pt x="5960423" y="242651"/>
                  <a:pt x="5975334" y="252897"/>
                </a:cubicBezTo>
                <a:cubicBezTo>
                  <a:pt x="5988541" y="261971"/>
                  <a:pt x="6004990" y="311636"/>
                  <a:pt x="6011931" y="363392"/>
                </a:cubicBezTo>
                <a:cubicBezTo>
                  <a:pt x="6019888" y="422721"/>
                  <a:pt x="6030527" y="437876"/>
                  <a:pt x="6055016" y="424770"/>
                </a:cubicBezTo>
                <a:cubicBezTo>
                  <a:pt x="6068539" y="417532"/>
                  <a:pt x="6073065" y="404586"/>
                  <a:pt x="6073065" y="373144"/>
                </a:cubicBezTo>
                <a:close/>
                <a:moveTo>
                  <a:pt x="2386890" y="6630843"/>
                </a:moveTo>
                <a:cubicBezTo>
                  <a:pt x="2386890" y="6622984"/>
                  <a:pt x="2391176" y="6616555"/>
                  <a:pt x="2396415" y="6616555"/>
                </a:cubicBezTo>
                <a:cubicBezTo>
                  <a:pt x="2401654" y="6616555"/>
                  <a:pt x="2405940" y="6622984"/>
                  <a:pt x="2405940" y="6630843"/>
                </a:cubicBezTo>
                <a:cubicBezTo>
                  <a:pt x="2405940" y="6638701"/>
                  <a:pt x="2401654" y="6645130"/>
                  <a:pt x="2396415" y="6645130"/>
                </a:cubicBezTo>
                <a:cubicBezTo>
                  <a:pt x="2391176" y="6645130"/>
                  <a:pt x="2386890" y="6638701"/>
                  <a:pt x="2386890" y="6630843"/>
                </a:cubicBezTo>
                <a:close/>
                <a:moveTo>
                  <a:pt x="8301915" y="6616555"/>
                </a:moveTo>
                <a:cubicBezTo>
                  <a:pt x="8301915" y="6611316"/>
                  <a:pt x="8306201" y="6607030"/>
                  <a:pt x="8311440" y="6607030"/>
                </a:cubicBezTo>
                <a:cubicBezTo>
                  <a:pt x="8316679" y="6607030"/>
                  <a:pt x="8320965" y="6611316"/>
                  <a:pt x="8320965" y="6616555"/>
                </a:cubicBezTo>
                <a:cubicBezTo>
                  <a:pt x="8320965" y="6621794"/>
                  <a:pt x="8316679" y="6626080"/>
                  <a:pt x="8311440" y="6626080"/>
                </a:cubicBezTo>
                <a:cubicBezTo>
                  <a:pt x="8306201" y="6626080"/>
                  <a:pt x="8301915" y="6621794"/>
                  <a:pt x="8301915" y="6616555"/>
                </a:cubicBezTo>
                <a:close/>
                <a:moveTo>
                  <a:pt x="2110665" y="6573693"/>
                </a:moveTo>
                <a:cubicBezTo>
                  <a:pt x="2110665" y="6565834"/>
                  <a:pt x="2117095" y="6559405"/>
                  <a:pt x="2124953" y="6559405"/>
                </a:cubicBezTo>
                <a:cubicBezTo>
                  <a:pt x="2132811" y="6559405"/>
                  <a:pt x="2139240" y="6565834"/>
                  <a:pt x="2139240" y="6573693"/>
                </a:cubicBezTo>
                <a:cubicBezTo>
                  <a:pt x="2139240" y="6581551"/>
                  <a:pt x="2132811" y="6587980"/>
                  <a:pt x="2124953" y="6587980"/>
                </a:cubicBezTo>
                <a:cubicBezTo>
                  <a:pt x="2117095" y="6587980"/>
                  <a:pt x="2110665" y="6581551"/>
                  <a:pt x="2110665" y="6573693"/>
                </a:cubicBezTo>
                <a:close/>
                <a:moveTo>
                  <a:pt x="8060645" y="6528449"/>
                </a:moveTo>
                <a:cubicBezTo>
                  <a:pt x="8057544" y="6511423"/>
                  <a:pt x="8052197" y="6487848"/>
                  <a:pt x="8048762" y="6476061"/>
                </a:cubicBezTo>
                <a:cubicBezTo>
                  <a:pt x="8044254" y="6460586"/>
                  <a:pt x="8046489" y="6454630"/>
                  <a:pt x="8056806" y="6454630"/>
                </a:cubicBezTo>
                <a:cubicBezTo>
                  <a:pt x="8064664" y="6454630"/>
                  <a:pt x="8073678" y="6464274"/>
                  <a:pt x="8076837" y="6476061"/>
                </a:cubicBezTo>
                <a:cubicBezTo>
                  <a:pt x="8085411" y="6508056"/>
                  <a:pt x="8084009" y="6559405"/>
                  <a:pt x="8074561" y="6559405"/>
                </a:cubicBezTo>
                <a:cubicBezTo>
                  <a:pt x="8070008" y="6559405"/>
                  <a:pt x="8063746" y="6545475"/>
                  <a:pt x="8060645" y="6528449"/>
                </a:cubicBezTo>
                <a:close/>
                <a:moveTo>
                  <a:pt x="8270825" y="6436416"/>
                </a:moveTo>
                <a:cubicBezTo>
                  <a:pt x="8252251" y="6400086"/>
                  <a:pt x="8256472" y="6386055"/>
                  <a:pt x="8279152" y="6408735"/>
                </a:cubicBezTo>
                <a:cubicBezTo>
                  <a:pt x="8287337" y="6416920"/>
                  <a:pt x="8292552" y="6433810"/>
                  <a:pt x="8290738" y="6446268"/>
                </a:cubicBezTo>
                <a:cubicBezTo>
                  <a:pt x="8287632" y="6467614"/>
                  <a:pt x="8286485" y="6467046"/>
                  <a:pt x="8270825" y="6436416"/>
                </a:cubicBezTo>
                <a:close/>
                <a:moveTo>
                  <a:pt x="2024940" y="6378430"/>
                </a:moveTo>
                <a:cubicBezTo>
                  <a:pt x="2024940" y="6367847"/>
                  <a:pt x="2031290" y="6359380"/>
                  <a:pt x="2039228" y="6359380"/>
                </a:cubicBezTo>
                <a:cubicBezTo>
                  <a:pt x="2047165" y="6359380"/>
                  <a:pt x="2053515" y="6367847"/>
                  <a:pt x="2053515" y="6378430"/>
                </a:cubicBezTo>
                <a:cubicBezTo>
                  <a:pt x="2053515" y="6389014"/>
                  <a:pt x="2047165" y="6397480"/>
                  <a:pt x="2039228" y="6397480"/>
                </a:cubicBezTo>
                <a:cubicBezTo>
                  <a:pt x="2031290" y="6397480"/>
                  <a:pt x="2024940" y="6389014"/>
                  <a:pt x="2024940" y="6378430"/>
                </a:cubicBezTo>
                <a:close/>
                <a:moveTo>
                  <a:pt x="4589547" y="6378133"/>
                </a:moveTo>
                <a:cubicBezTo>
                  <a:pt x="4577759" y="6373395"/>
                  <a:pt x="4567382" y="6361880"/>
                  <a:pt x="4566486" y="6352543"/>
                </a:cubicBezTo>
                <a:cubicBezTo>
                  <a:pt x="4565590" y="6343207"/>
                  <a:pt x="4564374" y="6328721"/>
                  <a:pt x="4563784" y="6320353"/>
                </a:cubicBezTo>
                <a:cubicBezTo>
                  <a:pt x="4562743" y="6305596"/>
                  <a:pt x="4518740" y="6258784"/>
                  <a:pt x="4500054" y="6252555"/>
                </a:cubicBezTo>
                <a:cubicBezTo>
                  <a:pt x="4494309" y="6250640"/>
                  <a:pt x="4495281" y="6232769"/>
                  <a:pt x="4502625" y="6205310"/>
                </a:cubicBezTo>
                <a:cubicBezTo>
                  <a:pt x="4512075" y="6169979"/>
                  <a:pt x="4512017" y="6150011"/>
                  <a:pt x="4502336" y="6105482"/>
                </a:cubicBezTo>
                <a:cubicBezTo>
                  <a:pt x="4495680" y="6074866"/>
                  <a:pt x="4486871" y="6043247"/>
                  <a:pt x="4482761" y="6035217"/>
                </a:cubicBezTo>
                <a:cubicBezTo>
                  <a:pt x="4478651" y="6027187"/>
                  <a:pt x="4472357" y="6007272"/>
                  <a:pt x="4468774" y="5990961"/>
                </a:cubicBezTo>
                <a:cubicBezTo>
                  <a:pt x="4465192" y="5974650"/>
                  <a:pt x="4453931" y="5953767"/>
                  <a:pt x="4443751" y="5944554"/>
                </a:cubicBezTo>
                <a:cubicBezTo>
                  <a:pt x="4433570" y="5935341"/>
                  <a:pt x="4425240" y="5922702"/>
                  <a:pt x="4425240" y="5916468"/>
                </a:cubicBezTo>
                <a:cubicBezTo>
                  <a:pt x="4425240" y="5910234"/>
                  <a:pt x="4416566" y="5897283"/>
                  <a:pt x="4405965" y="5887689"/>
                </a:cubicBezTo>
                <a:cubicBezTo>
                  <a:pt x="4392818" y="5875792"/>
                  <a:pt x="4389790" y="5867146"/>
                  <a:pt x="4396440" y="5860495"/>
                </a:cubicBezTo>
                <a:cubicBezTo>
                  <a:pt x="4403090" y="5853845"/>
                  <a:pt x="4409824" y="5854380"/>
                  <a:pt x="4417620" y="5862175"/>
                </a:cubicBezTo>
                <a:cubicBezTo>
                  <a:pt x="4423907" y="5868462"/>
                  <a:pt x="4441052" y="5873605"/>
                  <a:pt x="4455720" y="5873605"/>
                </a:cubicBezTo>
                <a:cubicBezTo>
                  <a:pt x="4473810" y="5873605"/>
                  <a:pt x="4482390" y="5878505"/>
                  <a:pt x="4482390" y="5888834"/>
                </a:cubicBezTo>
                <a:cubicBezTo>
                  <a:pt x="4482390" y="5903875"/>
                  <a:pt x="4509802" y="5969150"/>
                  <a:pt x="4519994" y="5978380"/>
                </a:cubicBezTo>
                <a:cubicBezTo>
                  <a:pt x="4528902" y="5986448"/>
                  <a:pt x="4548084" y="6019691"/>
                  <a:pt x="4563085" y="6053060"/>
                </a:cubicBezTo>
                <a:cubicBezTo>
                  <a:pt x="4573514" y="6076261"/>
                  <a:pt x="4574731" y="6089842"/>
                  <a:pt x="4567578" y="6103208"/>
                </a:cubicBezTo>
                <a:cubicBezTo>
                  <a:pt x="4559917" y="6117525"/>
                  <a:pt x="4561237" y="6122868"/>
                  <a:pt x="4573607" y="6127616"/>
                </a:cubicBezTo>
                <a:cubicBezTo>
                  <a:pt x="4586815" y="6132684"/>
                  <a:pt x="4588426" y="6142373"/>
                  <a:pt x="4583305" y="6185942"/>
                </a:cubicBezTo>
                <a:cubicBezTo>
                  <a:pt x="4577938" y="6231605"/>
                  <a:pt x="4579595" y="6239893"/>
                  <a:pt x="4596452" y="6251701"/>
                </a:cubicBezTo>
                <a:cubicBezTo>
                  <a:pt x="4607061" y="6259131"/>
                  <a:pt x="4615740" y="6272682"/>
                  <a:pt x="4615740" y="6281815"/>
                </a:cubicBezTo>
                <a:cubicBezTo>
                  <a:pt x="4615740" y="6290948"/>
                  <a:pt x="4620564" y="6303243"/>
                  <a:pt x="4626459" y="6309139"/>
                </a:cubicBezTo>
                <a:cubicBezTo>
                  <a:pt x="4637685" y="6320365"/>
                  <a:pt x="4630050" y="6388463"/>
                  <a:pt x="4617690" y="6387352"/>
                </a:cubicBezTo>
                <a:cubicBezTo>
                  <a:pt x="4613998" y="6387019"/>
                  <a:pt x="4601334" y="6382871"/>
                  <a:pt x="4589547" y="6378134"/>
                </a:cubicBezTo>
                <a:close/>
                <a:moveTo>
                  <a:pt x="2750205" y="6360425"/>
                </a:moveTo>
                <a:cubicBezTo>
                  <a:pt x="2741196" y="6354716"/>
                  <a:pt x="2740474" y="6350263"/>
                  <a:pt x="2747823" y="6345721"/>
                </a:cubicBezTo>
                <a:cubicBezTo>
                  <a:pt x="2759905" y="6338254"/>
                  <a:pt x="2777415" y="6346669"/>
                  <a:pt x="2777415" y="6359942"/>
                </a:cubicBezTo>
                <a:cubicBezTo>
                  <a:pt x="2777415" y="6371017"/>
                  <a:pt x="2767207" y="6371198"/>
                  <a:pt x="2750205" y="6360425"/>
                </a:cubicBezTo>
                <a:close/>
                <a:moveTo>
                  <a:pt x="2716254" y="6306594"/>
                </a:moveTo>
                <a:cubicBezTo>
                  <a:pt x="2712293" y="6290814"/>
                  <a:pt x="2715225" y="6277334"/>
                  <a:pt x="2724673" y="6267886"/>
                </a:cubicBezTo>
                <a:cubicBezTo>
                  <a:pt x="2744996" y="6247564"/>
                  <a:pt x="2758365" y="6259524"/>
                  <a:pt x="2758365" y="6298030"/>
                </a:cubicBezTo>
                <a:cubicBezTo>
                  <a:pt x="2758365" y="6323829"/>
                  <a:pt x="2754530" y="6330805"/>
                  <a:pt x="2740348" y="6330805"/>
                </a:cubicBezTo>
                <a:cubicBezTo>
                  <a:pt x="2728994" y="6330805"/>
                  <a:pt x="2720083" y="6321851"/>
                  <a:pt x="2716254" y="6306594"/>
                </a:cubicBezTo>
                <a:close/>
                <a:moveTo>
                  <a:pt x="3407946" y="6261710"/>
                </a:moveTo>
                <a:cubicBezTo>
                  <a:pt x="3339800" y="6194092"/>
                  <a:pt x="3320779" y="6171313"/>
                  <a:pt x="3320486" y="6156974"/>
                </a:cubicBezTo>
                <a:cubicBezTo>
                  <a:pt x="3320240" y="6144922"/>
                  <a:pt x="3347069" y="6149063"/>
                  <a:pt x="3351338" y="6161736"/>
                </a:cubicBezTo>
                <a:cubicBezTo>
                  <a:pt x="3353544" y="6168285"/>
                  <a:pt x="3358486" y="6157010"/>
                  <a:pt x="3362321" y="6136683"/>
                </a:cubicBezTo>
                <a:cubicBezTo>
                  <a:pt x="3366636" y="6113810"/>
                  <a:pt x="3365410" y="6095840"/>
                  <a:pt x="3359104" y="6089534"/>
                </a:cubicBezTo>
                <a:cubicBezTo>
                  <a:pt x="3340658" y="6071087"/>
                  <a:pt x="3348448" y="6065584"/>
                  <a:pt x="3377490" y="6076546"/>
                </a:cubicBezTo>
                <a:cubicBezTo>
                  <a:pt x="3403473" y="6086353"/>
                  <a:pt x="3417977" y="6111730"/>
                  <a:pt x="3397599" y="6111730"/>
                </a:cubicBezTo>
                <a:cubicBezTo>
                  <a:pt x="3388879" y="6111730"/>
                  <a:pt x="3388056" y="6141346"/>
                  <a:pt x="3396540" y="6149830"/>
                </a:cubicBezTo>
                <a:cubicBezTo>
                  <a:pt x="3407387" y="6160677"/>
                  <a:pt x="3425115" y="6198103"/>
                  <a:pt x="3425115" y="6210155"/>
                </a:cubicBezTo>
                <a:cubicBezTo>
                  <a:pt x="3425115" y="6217284"/>
                  <a:pt x="3433688" y="6232999"/>
                  <a:pt x="3444165" y="6245080"/>
                </a:cubicBezTo>
                <a:cubicBezTo>
                  <a:pt x="3454643" y="6257161"/>
                  <a:pt x="3463215" y="6272360"/>
                  <a:pt x="3463215" y="6278856"/>
                </a:cubicBezTo>
                <a:cubicBezTo>
                  <a:pt x="3463215" y="6285351"/>
                  <a:pt x="3469644" y="6293134"/>
                  <a:pt x="3477503" y="6296149"/>
                </a:cubicBezTo>
                <a:cubicBezTo>
                  <a:pt x="3491904" y="6301675"/>
                  <a:pt x="3497922" y="6330837"/>
                  <a:pt x="3484646" y="6330767"/>
                </a:cubicBezTo>
                <a:cubicBezTo>
                  <a:pt x="3480717" y="6330748"/>
                  <a:pt x="3446202" y="6299671"/>
                  <a:pt x="3407946" y="6261710"/>
                </a:cubicBezTo>
                <a:close/>
                <a:moveTo>
                  <a:pt x="7854240" y="6273655"/>
                </a:moveTo>
                <a:cubicBezTo>
                  <a:pt x="7854240" y="6268416"/>
                  <a:pt x="7858526" y="6264130"/>
                  <a:pt x="7863765" y="6264130"/>
                </a:cubicBezTo>
                <a:cubicBezTo>
                  <a:pt x="7869004" y="6264130"/>
                  <a:pt x="7873290" y="6268416"/>
                  <a:pt x="7873290" y="6273655"/>
                </a:cubicBezTo>
                <a:cubicBezTo>
                  <a:pt x="7873290" y="6278894"/>
                  <a:pt x="7869004" y="6283180"/>
                  <a:pt x="7863765" y="6283180"/>
                </a:cubicBezTo>
                <a:cubicBezTo>
                  <a:pt x="7858526" y="6283180"/>
                  <a:pt x="7854240" y="6278894"/>
                  <a:pt x="7854240" y="6273655"/>
                </a:cubicBezTo>
                <a:close/>
                <a:moveTo>
                  <a:pt x="5336724" y="6267564"/>
                </a:moveTo>
                <a:cubicBezTo>
                  <a:pt x="5329115" y="6259954"/>
                  <a:pt x="5337717" y="6245080"/>
                  <a:pt x="5349727" y="6245080"/>
                </a:cubicBezTo>
                <a:cubicBezTo>
                  <a:pt x="5354657" y="6245080"/>
                  <a:pt x="5358690" y="6251509"/>
                  <a:pt x="5358690" y="6259368"/>
                </a:cubicBezTo>
                <a:cubicBezTo>
                  <a:pt x="5358690" y="6274098"/>
                  <a:pt x="5347451" y="6278291"/>
                  <a:pt x="5336724" y="6267564"/>
                </a:cubicBezTo>
                <a:close/>
                <a:moveTo>
                  <a:pt x="8060615" y="6238730"/>
                </a:moveTo>
                <a:cubicBezTo>
                  <a:pt x="8049655" y="6227771"/>
                  <a:pt x="8053679" y="6216505"/>
                  <a:pt x="8068553" y="6216505"/>
                </a:cubicBezTo>
                <a:cubicBezTo>
                  <a:pt x="8076411" y="6216505"/>
                  <a:pt x="8082840" y="6222934"/>
                  <a:pt x="8082840" y="6230793"/>
                </a:cubicBezTo>
                <a:cubicBezTo>
                  <a:pt x="8082840" y="6245667"/>
                  <a:pt x="8071575" y="6249690"/>
                  <a:pt x="8060615" y="6238730"/>
                </a:cubicBezTo>
                <a:close/>
                <a:moveTo>
                  <a:pt x="1917584" y="6225155"/>
                </a:moveTo>
                <a:cubicBezTo>
                  <a:pt x="1908306" y="6219754"/>
                  <a:pt x="1903201" y="6211312"/>
                  <a:pt x="1906239" y="6206395"/>
                </a:cubicBezTo>
                <a:cubicBezTo>
                  <a:pt x="1915132" y="6192006"/>
                  <a:pt x="1928257" y="6196030"/>
                  <a:pt x="1939215" y="6216505"/>
                </a:cubicBezTo>
                <a:cubicBezTo>
                  <a:pt x="1950417" y="6237437"/>
                  <a:pt x="1943459" y="6240219"/>
                  <a:pt x="1917584" y="6225155"/>
                </a:cubicBezTo>
                <a:close/>
                <a:moveTo>
                  <a:pt x="8566234" y="6205914"/>
                </a:moveTo>
                <a:cubicBezTo>
                  <a:pt x="8554317" y="6199190"/>
                  <a:pt x="8549565" y="6184584"/>
                  <a:pt x="8549565" y="6154682"/>
                </a:cubicBezTo>
                <a:cubicBezTo>
                  <a:pt x="8549565" y="6131677"/>
                  <a:pt x="8545214" y="6110165"/>
                  <a:pt x="8539896" y="6106879"/>
                </a:cubicBezTo>
                <a:cubicBezTo>
                  <a:pt x="8534578" y="6103592"/>
                  <a:pt x="8524081" y="6086194"/>
                  <a:pt x="8516569" y="6068216"/>
                </a:cubicBezTo>
                <a:cubicBezTo>
                  <a:pt x="8507658" y="6046889"/>
                  <a:pt x="8496482" y="6035530"/>
                  <a:pt x="8484409" y="6035530"/>
                </a:cubicBezTo>
                <a:cubicBezTo>
                  <a:pt x="8457792" y="6035530"/>
                  <a:pt x="8450741" y="5996046"/>
                  <a:pt x="8470106" y="5955437"/>
                </a:cubicBezTo>
                <a:cubicBezTo>
                  <a:pt x="8489088" y="5915631"/>
                  <a:pt x="8501940" y="5919435"/>
                  <a:pt x="8501940" y="5964859"/>
                </a:cubicBezTo>
                <a:cubicBezTo>
                  <a:pt x="8501940" y="5991189"/>
                  <a:pt x="8506967" y="6000129"/>
                  <a:pt x="8526871" y="6009198"/>
                </a:cubicBezTo>
                <a:cubicBezTo>
                  <a:pt x="8548733" y="6019159"/>
                  <a:pt x="8553905" y="6017961"/>
                  <a:pt x="8568879" y="5999469"/>
                </a:cubicBezTo>
                <a:cubicBezTo>
                  <a:pt x="8591195" y="5971910"/>
                  <a:pt x="8603255" y="5972821"/>
                  <a:pt x="8610737" y="6002631"/>
                </a:cubicBezTo>
                <a:cubicBezTo>
                  <a:pt x="8618434" y="6033302"/>
                  <a:pt x="8609960" y="6047369"/>
                  <a:pt x="8587986" y="6040395"/>
                </a:cubicBezTo>
                <a:cubicBezTo>
                  <a:pt x="8574720" y="6036184"/>
                  <a:pt x="8569962" y="6041084"/>
                  <a:pt x="8566871" y="6062145"/>
                </a:cubicBezTo>
                <a:cubicBezTo>
                  <a:pt x="8564677" y="6077096"/>
                  <a:pt x="8568182" y="6094281"/>
                  <a:pt x="8574660" y="6100333"/>
                </a:cubicBezTo>
                <a:cubicBezTo>
                  <a:pt x="8589600" y="6114289"/>
                  <a:pt x="8602313" y="6196181"/>
                  <a:pt x="8591235" y="6207103"/>
                </a:cubicBezTo>
                <a:cubicBezTo>
                  <a:pt x="8586561" y="6211711"/>
                  <a:pt x="8575584" y="6211189"/>
                  <a:pt x="8566234" y="6205914"/>
                </a:cubicBezTo>
                <a:close/>
                <a:moveTo>
                  <a:pt x="4053765" y="6197455"/>
                </a:moveTo>
                <a:cubicBezTo>
                  <a:pt x="4053765" y="6192216"/>
                  <a:pt x="4058052" y="6187930"/>
                  <a:pt x="4063290" y="6187930"/>
                </a:cubicBezTo>
                <a:cubicBezTo>
                  <a:pt x="4068529" y="6187930"/>
                  <a:pt x="4072815" y="6192216"/>
                  <a:pt x="4072815" y="6197455"/>
                </a:cubicBezTo>
                <a:cubicBezTo>
                  <a:pt x="4072815" y="6202694"/>
                  <a:pt x="4068529" y="6206980"/>
                  <a:pt x="4063290" y="6206980"/>
                </a:cubicBezTo>
                <a:cubicBezTo>
                  <a:pt x="4058052" y="6206980"/>
                  <a:pt x="4053765" y="6202694"/>
                  <a:pt x="4053765" y="6197455"/>
                </a:cubicBezTo>
                <a:close/>
                <a:moveTo>
                  <a:pt x="8165390" y="6181580"/>
                </a:moveTo>
                <a:cubicBezTo>
                  <a:pt x="8161898" y="6178088"/>
                  <a:pt x="8159040" y="6167372"/>
                  <a:pt x="8159040" y="6157767"/>
                </a:cubicBezTo>
                <a:cubicBezTo>
                  <a:pt x="8159040" y="6137913"/>
                  <a:pt x="8178217" y="6134716"/>
                  <a:pt x="8195235" y="6151735"/>
                </a:cubicBezTo>
                <a:cubicBezTo>
                  <a:pt x="8212254" y="6168754"/>
                  <a:pt x="8209058" y="6187930"/>
                  <a:pt x="8189203" y="6187930"/>
                </a:cubicBezTo>
                <a:cubicBezTo>
                  <a:pt x="8179599" y="6187930"/>
                  <a:pt x="8168883" y="6185073"/>
                  <a:pt x="8165390" y="6181580"/>
                </a:cubicBezTo>
                <a:close/>
                <a:moveTo>
                  <a:pt x="4039884" y="6160013"/>
                </a:moveTo>
                <a:cubicBezTo>
                  <a:pt x="4033378" y="6149486"/>
                  <a:pt x="4048404" y="6138119"/>
                  <a:pt x="4057199" y="6146914"/>
                </a:cubicBezTo>
                <a:cubicBezTo>
                  <a:pt x="4066255" y="6155970"/>
                  <a:pt x="4064567" y="6168880"/>
                  <a:pt x="4054327" y="6168880"/>
                </a:cubicBezTo>
                <a:cubicBezTo>
                  <a:pt x="4049398" y="6168880"/>
                  <a:pt x="4042898" y="6164890"/>
                  <a:pt x="4039884" y="6160013"/>
                </a:cubicBezTo>
                <a:close/>
                <a:moveTo>
                  <a:pt x="4368033" y="6130673"/>
                </a:moveTo>
                <a:cubicBezTo>
                  <a:pt x="4362394" y="6120135"/>
                  <a:pt x="4358856" y="6106205"/>
                  <a:pt x="4360171" y="6099716"/>
                </a:cubicBezTo>
                <a:cubicBezTo>
                  <a:pt x="4364368" y="6079004"/>
                  <a:pt x="4339500" y="6045055"/>
                  <a:pt x="4320130" y="6045055"/>
                </a:cubicBezTo>
                <a:cubicBezTo>
                  <a:pt x="4309837" y="6045055"/>
                  <a:pt x="4301415" y="6038626"/>
                  <a:pt x="4301415" y="6030768"/>
                </a:cubicBezTo>
                <a:cubicBezTo>
                  <a:pt x="4301415" y="6022909"/>
                  <a:pt x="4305702" y="6016480"/>
                  <a:pt x="4310940" y="6016480"/>
                </a:cubicBezTo>
                <a:cubicBezTo>
                  <a:pt x="4323045" y="6016480"/>
                  <a:pt x="4323510" y="5981042"/>
                  <a:pt x="4311461" y="5976792"/>
                </a:cubicBezTo>
                <a:cubicBezTo>
                  <a:pt x="4299690" y="5972642"/>
                  <a:pt x="4290695" y="5818318"/>
                  <a:pt x="4301824" y="5811440"/>
                </a:cubicBezTo>
                <a:cubicBezTo>
                  <a:pt x="4313744" y="5804073"/>
                  <a:pt x="4339099" y="5868376"/>
                  <a:pt x="4333188" y="5890983"/>
                </a:cubicBezTo>
                <a:cubicBezTo>
                  <a:pt x="4330516" y="5901198"/>
                  <a:pt x="4332990" y="5912435"/>
                  <a:pt x="4338685" y="5915955"/>
                </a:cubicBezTo>
                <a:cubicBezTo>
                  <a:pt x="4344381" y="5919474"/>
                  <a:pt x="4349040" y="5936579"/>
                  <a:pt x="4349040" y="5953964"/>
                </a:cubicBezTo>
                <a:cubicBezTo>
                  <a:pt x="4349040" y="5971349"/>
                  <a:pt x="4355041" y="5990553"/>
                  <a:pt x="4362375" y="5996639"/>
                </a:cubicBezTo>
                <a:cubicBezTo>
                  <a:pt x="4369709" y="6002727"/>
                  <a:pt x="4375710" y="6023093"/>
                  <a:pt x="4375710" y="6041899"/>
                </a:cubicBezTo>
                <a:cubicBezTo>
                  <a:pt x="4375710" y="6060705"/>
                  <a:pt x="4379751" y="6078752"/>
                  <a:pt x="4384690" y="6082005"/>
                </a:cubicBezTo>
                <a:cubicBezTo>
                  <a:pt x="4389629" y="6085257"/>
                  <a:pt x="4396380" y="6101848"/>
                  <a:pt x="4399692" y="6118874"/>
                </a:cubicBezTo>
                <a:cubicBezTo>
                  <a:pt x="4406710" y="6154949"/>
                  <a:pt x="4385296" y="6162929"/>
                  <a:pt x="4368033" y="6130673"/>
                </a:cubicBezTo>
                <a:close/>
                <a:moveTo>
                  <a:pt x="4137126" y="6122765"/>
                </a:moveTo>
                <a:cubicBezTo>
                  <a:pt x="4109228" y="6105929"/>
                  <a:pt x="4101971" y="6083155"/>
                  <a:pt x="4124505" y="6083155"/>
                </a:cubicBezTo>
                <a:cubicBezTo>
                  <a:pt x="4131980" y="6083155"/>
                  <a:pt x="4144510" y="6096014"/>
                  <a:pt x="4152350" y="6111730"/>
                </a:cubicBezTo>
                <a:cubicBezTo>
                  <a:pt x="4160190" y="6127447"/>
                  <a:pt x="4165862" y="6139913"/>
                  <a:pt x="4164954" y="6139434"/>
                </a:cubicBezTo>
                <a:cubicBezTo>
                  <a:pt x="4164046" y="6138955"/>
                  <a:pt x="4151523" y="6131454"/>
                  <a:pt x="4137126" y="6122765"/>
                </a:cubicBezTo>
                <a:close/>
                <a:moveTo>
                  <a:pt x="5130090" y="6107530"/>
                </a:moveTo>
                <a:cubicBezTo>
                  <a:pt x="5130090" y="6099363"/>
                  <a:pt x="5134376" y="6092680"/>
                  <a:pt x="5139615" y="6092680"/>
                </a:cubicBezTo>
                <a:cubicBezTo>
                  <a:pt x="5144854" y="6092680"/>
                  <a:pt x="5149140" y="6096714"/>
                  <a:pt x="5149140" y="6101643"/>
                </a:cubicBezTo>
                <a:cubicBezTo>
                  <a:pt x="5149140" y="6106573"/>
                  <a:pt x="5144854" y="6113255"/>
                  <a:pt x="5139615" y="6116493"/>
                </a:cubicBezTo>
                <a:cubicBezTo>
                  <a:pt x="5134376" y="6119730"/>
                  <a:pt x="5130090" y="6115697"/>
                  <a:pt x="5130090" y="6107530"/>
                </a:cubicBezTo>
                <a:close/>
                <a:moveTo>
                  <a:pt x="1834440" y="6078393"/>
                </a:moveTo>
                <a:cubicBezTo>
                  <a:pt x="1834440" y="6069661"/>
                  <a:pt x="1839048" y="6064053"/>
                  <a:pt x="1844679" y="6065931"/>
                </a:cubicBezTo>
                <a:cubicBezTo>
                  <a:pt x="1850311" y="6067808"/>
                  <a:pt x="1854919" y="6073416"/>
                  <a:pt x="1854919" y="6078393"/>
                </a:cubicBezTo>
                <a:cubicBezTo>
                  <a:pt x="1854919" y="6083370"/>
                  <a:pt x="1850311" y="6088977"/>
                  <a:pt x="1844679" y="6090855"/>
                </a:cubicBezTo>
                <a:cubicBezTo>
                  <a:pt x="1839048" y="6092732"/>
                  <a:pt x="1834440" y="6087124"/>
                  <a:pt x="1834440" y="6078393"/>
                </a:cubicBezTo>
                <a:close/>
                <a:moveTo>
                  <a:pt x="5094173" y="6052794"/>
                </a:moveTo>
                <a:cubicBezTo>
                  <a:pt x="5100060" y="6035133"/>
                  <a:pt x="5120565" y="6032204"/>
                  <a:pt x="5120565" y="6049024"/>
                </a:cubicBezTo>
                <a:cubicBezTo>
                  <a:pt x="5120565" y="6057319"/>
                  <a:pt x="5113779" y="6064105"/>
                  <a:pt x="5105484" y="6064105"/>
                </a:cubicBezTo>
                <a:cubicBezTo>
                  <a:pt x="5097189" y="6064105"/>
                  <a:pt x="5092099" y="6059015"/>
                  <a:pt x="5094173" y="6052794"/>
                </a:cubicBezTo>
                <a:close/>
                <a:moveTo>
                  <a:pt x="8120338" y="6049091"/>
                </a:moveTo>
                <a:cubicBezTo>
                  <a:pt x="8110053" y="6036700"/>
                  <a:pt x="8110119" y="6032693"/>
                  <a:pt x="8120716" y="6026143"/>
                </a:cubicBezTo>
                <a:cubicBezTo>
                  <a:pt x="8134271" y="6017766"/>
                  <a:pt x="8159040" y="6035705"/>
                  <a:pt x="8159040" y="6053900"/>
                </a:cubicBezTo>
                <a:cubicBezTo>
                  <a:pt x="8159040" y="6069222"/>
                  <a:pt x="8134515" y="6066175"/>
                  <a:pt x="8120338" y="6049091"/>
                </a:cubicBezTo>
                <a:close/>
                <a:moveTo>
                  <a:pt x="5441185" y="6047436"/>
                </a:moveTo>
                <a:cubicBezTo>
                  <a:pt x="5433985" y="6035625"/>
                  <a:pt x="5435074" y="5930731"/>
                  <a:pt x="5442394" y="5931058"/>
                </a:cubicBezTo>
                <a:cubicBezTo>
                  <a:pt x="5446125" y="5931225"/>
                  <a:pt x="5456679" y="5937055"/>
                  <a:pt x="5465846" y="5944015"/>
                </a:cubicBezTo>
                <a:cubicBezTo>
                  <a:pt x="5484163" y="5957919"/>
                  <a:pt x="5488863" y="6006955"/>
                  <a:pt x="5471880" y="6006955"/>
                </a:cubicBezTo>
                <a:cubicBezTo>
                  <a:pt x="5465671" y="6006955"/>
                  <a:pt x="5463139" y="6016867"/>
                  <a:pt x="5465796" y="6030768"/>
                </a:cubicBezTo>
                <a:cubicBezTo>
                  <a:pt x="5470094" y="6053249"/>
                  <a:pt x="5452140" y="6065409"/>
                  <a:pt x="5441185" y="6047436"/>
                </a:cubicBezTo>
                <a:close/>
                <a:moveTo>
                  <a:pt x="5077896" y="5959940"/>
                </a:moveTo>
                <a:cubicBezTo>
                  <a:pt x="5070463" y="5936522"/>
                  <a:pt x="5078385" y="5921230"/>
                  <a:pt x="5097948" y="5921230"/>
                </a:cubicBezTo>
                <a:cubicBezTo>
                  <a:pt x="5107912" y="5921230"/>
                  <a:pt x="5111384" y="5929020"/>
                  <a:pt x="5109292" y="5946690"/>
                </a:cubicBezTo>
                <a:cubicBezTo>
                  <a:pt x="5105569" y="5978132"/>
                  <a:pt x="5086257" y="5986283"/>
                  <a:pt x="5077896" y="5959940"/>
                </a:cubicBezTo>
                <a:close/>
                <a:moveTo>
                  <a:pt x="1153403" y="5921230"/>
                </a:moveTo>
                <a:cubicBezTo>
                  <a:pt x="1150077" y="5910753"/>
                  <a:pt x="1143359" y="5902180"/>
                  <a:pt x="1138473" y="5902180"/>
                </a:cubicBezTo>
                <a:cubicBezTo>
                  <a:pt x="1133588" y="5902180"/>
                  <a:pt x="1129590" y="5895751"/>
                  <a:pt x="1129590" y="5887893"/>
                </a:cubicBezTo>
                <a:cubicBezTo>
                  <a:pt x="1129590" y="5880034"/>
                  <a:pt x="1137670" y="5873605"/>
                  <a:pt x="1147545" y="5873605"/>
                </a:cubicBezTo>
                <a:cubicBezTo>
                  <a:pt x="1167526" y="5873605"/>
                  <a:pt x="1200281" y="5916552"/>
                  <a:pt x="1191336" y="5931024"/>
                </a:cubicBezTo>
                <a:cubicBezTo>
                  <a:pt x="1181563" y="5946838"/>
                  <a:pt x="1159742" y="5941205"/>
                  <a:pt x="1153403" y="5921230"/>
                </a:cubicBezTo>
                <a:close/>
                <a:moveTo>
                  <a:pt x="4840285" y="5924400"/>
                </a:moveTo>
                <a:cubicBezTo>
                  <a:pt x="4832174" y="5903265"/>
                  <a:pt x="4850084" y="5885064"/>
                  <a:pt x="4864655" y="5899635"/>
                </a:cubicBezTo>
                <a:cubicBezTo>
                  <a:pt x="4876316" y="5911296"/>
                  <a:pt x="4869562" y="5940280"/>
                  <a:pt x="4855183" y="5940280"/>
                </a:cubicBezTo>
                <a:cubicBezTo>
                  <a:pt x="4850341" y="5940280"/>
                  <a:pt x="4843636" y="5933134"/>
                  <a:pt x="4840285" y="5924400"/>
                </a:cubicBezTo>
                <a:close/>
                <a:moveTo>
                  <a:pt x="8823300" y="5900543"/>
                </a:moveTo>
                <a:cubicBezTo>
                  <a:pt x="8797747" y="5881929"/>
                  <a:pt x="8787890" y="5854555"/>
                  <a:pt x="8806740" y="5854555"/>
                </a:cubicBezTo>
                <a:cubicBezTo>
                  <a:pt x="8811979" y="5854555"/>
                  <a:pt x="8816265" y="5847828"/>
                  <a:pt x="8816265" y="5839605"/>
                </a:cubicBezTo>
                <a:cubicBezTo>
                  <a:pt x="8816265" y="5829550"/>
                  <a:pt x="8823281" y="5825652"/>
                  <a:pt x="8837696" y="5827699"/>
                </a:cubicBezTo>
                <a:cubicBezTo>
                  <a:pt x="8855948" y="5830291"/>
                  <a:pt x="8859258" y="5836803"/>
                  <a:pt x="8860009" y="5871589"/>
                </a:cubicBezTo>
                <a:cubicBezTo>
                  <a:pt x="8860493" y="5894054"/>
                  <a:pt x="8858302" y="5914035"/>
                  <a:pt x="8855138" y="5915990"/>
                </a:cubicBezTo>
                <a:cubicBezTo>
                  <a:pt x="8851974" y="5917945"/>
                  <a:pt x="8837647" y="5910994"/>
                  <a:pt x="8823300" y="5900543"/>
                </a:cubicBezTo>
                <a:close/>
                <a:moveTo>
                  <a:pt x="6330240" y="5887893"/>
                </a:moveTo>
                <a:cubicBezTo>
                  <a:pt x="6330240" y="5873076"/>
                  <a:pt x="6335638" y="5864080"/>
                  <a:pt x="6344528" y="5864080"/>
                </a:cubicBezTo>
                <a:cubicBezTo>
                  <a:pt x="6353418" y="5864080"/>
                  <a:pt x="6358815" y="5873076"/>
                  <a:pt x="6358815" y="5887893"/>
                </a:cubicBezTo>
                <a:cubicBezTo>
                  <a:pt x="6358815" y="5902709"/>
                  <a:pt x="6353418" y="5911705"/>
                  <a:pt x="6344528" y="5911705"/>
                </a:cubicBezTo>
                <a:cubicBezTo>
                  <a:pt x="6335638" y="5911705"/>
                  <a:pt x="6330240" y="5902709"/>
                  <a:pt x="6330240" y="5887893"/>
                </a:cubicBezTo>
                <a:close/>
                <a:moveTo>
                  <a:pt x="8189364" y="5876721"/>
                </a:moveTo>
                <a:cubicBezTo>
                  <a:pt x="8193326" y="5843256"/>
                  <a:pt x="8208732" y="5839380"/>
                  <a:pt x="8222216" y="5868454"/>
                </a:cubicBezTo>
                <a:cubicBezTo>
                  <a:pt x="8234416" y="5894760"/>
                  <a:pt x="8230507" y="5902180"/>
                  <a:pt x="8204445" y="5902180"/>
                </a:cubicBezTo>
                <a:cubicBezTo>
                  <a:pt x="8190430" y="5902180"/>
                  <a:pt x="8187030" y="5896440"/>
                  <a:pt x="8189364" y="5876721"/>
                </a:cubicBezTo>
                <a:close/>
                <a:moveTo>
                  <a:pt x="5783882" y="5886046"/>
                </a:moveTo>
                <a:cubicBezTo>
                  <a:pt x="5773154" y="5875320"/>
                  <a:pt x="5777348" y="5864080"/>
                  <a:pt x="5792078" y="5864080"/>
                </a:cubicBezTo>
                <a:cubicBezTo>
                  <a:pt x="5799936" y="5864080"/>
                  <a:pt x="5806365" y="5868114"/>
                  <a:pt x="5806365" y="5873043"/>
                </a:cubicBezTo>
                <a:cubicBezTo>
                  <a:pt x="5806365" y="5885054"/>
                  <a:pt x="5791491" y="5893656"/>
                  <a:pt x="5783882" y="5886046"/>
                </a:cubicBezTo>
                <a:close/>
                <a:moveTo>
                  <a:pt x="5992004" y="5870047"/>
                </a:moveTo>
                <a:cubicBezTo>
                  <a:pt x="5990156" y="5864146"/>
                  <a:pt x="5986860" y="5844316"/>
                  <a:pt x="5984681" y="5825980"/>
                </a:cubicBezTo>
                <a:cubicBezTo>
                  <a:pt x="5982501" y="5807645"/>
                  <a:pt x="5977278" y="5784660"/>
                  <a:pt x="5973074" y="5774903"/>
                </a:cubicBezTo>
                <a:cubicBezTo>
                  <a:pt x="5966190" y="5758927"/>
                  <a:pt x="5968650" y="5757854"/>
                  <a:pt x="5997817" y="5764109"/>
                </a:cubicBezTo>
                <a:cubicBezTo>
                  <a:pt x="6015629" y="5767930"/>
                  <a:pt x="6030694" y="5771626"/>
                  <a:pt x="6031294" y="5772324"/>
                </a:cubicBezTo>
                <a:cubicBezTo>
                  <a:pt x="6031894" y="5773022"/>
                  <a:pt x="6035188" y="5795581"/>
                  <a:pt x="6038614" y="5822455"/>
                </a:cubicBezTo>
                <a:cubicBezTo>
                  <a:pt x="6044616" y="5869538"/>
                  <a:pt x="6043942" y="5871489"/>
                  <a:pt x="6020103" y="5876046"/>
                </a:cubicBezTo>
                <a:cubicBezTo>
                  <a:pt x="6006159" y="5878712"/>
                  <a:pt x="5993898" y="5876094"/>
                  <a:pt x="5992004" y="5870047"/>
                </a:cubicBezTo>
                <a:close/>
                <a:moveTo>
                  <a:pt x="8940090" y="5873605"/>
                </a:moveTo>
                <a:cubicBezTo>
                  <a:pt x="8940090" y="5868366"/>
                  <a:pt x="8944376" y="5864080"/>
                  <a:pt x="8949615" y="5864080"/>
                </a:cubicBezTo>
                <a:cubicBezTo>
                  <a:pt x="8954854" y="5864080"/>
                  <a:pt x="8959140" y="5868366"/>
                  <a:pt x="8959140" y="5873605"/>
                </a:cubicBezTo>
                <a:cubicBezTo>
                  <a:pt x="8959140" y="5878844"/>
                  <a:pt x="8954854" y="5883130"/>
                  <a:pt x="8949615" y="5883130"/>
                </a:cubicBezTo>
                <a:cubicBezTo>
                  <a:pt x="8944376" y="5883130"/>
                  <a:pt x="8940090" y="5878844"/>
                  <a:pt x="8940090" y="5873605"/>
                </a:cubicBezTo>
                <a:close/>
                <a:moveTo>
                  <a:pt x="4898728" y="5847187"/>
                </a:moveTo>
                <a:cubicBezTo>
                  <a:pt x="4886454" y="5833580"/>
                  <a:pt x="4886004" y="5827867"/>
                  <a:pt x="4896123" y="5814074"/>
                </a:cubicBezTo>
                <a:cubicBezTo>
                  <a:pt x="4914607" y="5788881"/>
                  <a:pt x="4930065" y="5794048"/>
                  <a:pt x="4930065" y="5825418"/>
                </a:cubicBezTo>
                <a:cubicBezTo>
                  <a:pt x="4930065" y="5860324"/>
                  <a:pt x="4918086" y="5868646"/>
                  <a:pt x="4898728" y="5847187"/>
                </a:cubicBezTo>
                <a:close/>
                <a:moveTo>
                  <a:pt x="4825290" y="5840268"/>
                </a:moveTo>
                <a:cubicBezTo>
                  <a:pt x="4825290" y="5832409"/>
                  <a:pt x="4831261" y="5825980"/>
                  <a:pt x="4838559" y="5825980"/>
                </a:cubicBezTo>
                <a:cubicBezTo>
                  <a:pt x="4845856" y="5825980"/>
                  <a:pt x="4854294" y="5832409"/>
                  <a:pt x="4857310" y="5840268"/>
                </a:cubicBezTo>
                <a:cubicBezTo>
                  <a:pt x="4861039" y="5849986"/>
                  <a:pt x="4856795" y="5854555"/>
                  <a:pt x="4844041" y="5854555"/>
                </a:cubicBezTo>
                <a:cubicBezTo>
                  <a:pt x="4833724" y="5854555"/>
                  <a:pt x="4825290" y="5848129"/>
                  <a:pt x="4825290" y="5840268"/>
                </a:cubicBezTo>
                <a:close/>
                <a:moveTo>
                  <a:pt x="3646571" y="5827786"/>
                </a:moveTo>
                <a:cubicBezTo>
                  <a:pt x="3629545" y="5819663"/>
                  <a:pt x="3615615" y="5807574"/>
                  <a:pt x="3615615" y="5800922"/>
                </a:cubicBezTo>
                <a:cubicBezTo>
                  <a:pt x="3615615" y="5794270"/>
                  <a:pt x="3608114" y="5784079"/>
                  <a:pt x="3598946" y="5778275"/>
                </a:cubicBezTo>
                <a:cubicBezTo>
                  <a:pt x="3587010" y="5770720"/>
                  <a:pt x="3585658" y="5766304"/>
                  <a:pt x="3594184" y="5762721"/>
                </a:cubicBezTo>
                <a:cubicBezTo>
                  <a:pt x="3600732" y="5759969"/>
                  <a:pt x="3606090" y="5750027"/>
                  <a:pt x="3606090" y="5740628"/>
                </a:cubicBezTo>
                <a:cubicBezTo>
                  <a:pt x="3606090" y="5716497"/>
                  <a:pt x="3585852" y="5703069"/>
                  <a:pt x="3563228" y="5712188"/>
                </a:cubicBezTo>
                <a:cubicBezTo>
                  <a:pt x="3535242" y="5723468"/>
                  <a:pt x="3529890" y="5722709"/>
                  <a:pt x="3529890" y="5707458"/>
                </a:cubicBezTo>
                <a:cubicBezTo>
                  <a:pt x="3529890" y="5699897"/>
                  <a:pt x="3538900" y="5687400"/>
                  <a:pt x="3549913" y="5679686"/>
                </a:cubicBezTo>
                <a:cubicBezTo>
                  <a:pt x="3566756" y="5667889"/>
                  <a:pt x="3568926" y="5659683"/>
                  <a:pt x="3563576" y="5628017"/>
                </a:cubicBezTo>
                <a:cubicBezTo>
                  <a:pt x="3558536" y="5598185"/>
                  <a:pt x="3560414" y="5589146"/>
                  <a:pt x="3572623" y="5584461"/>
                </a:cubicBezTo>
                <a:cubicBezTo>
                  <a:pt x="3581608" y="5581012"/>
                  <a:pt x="3585599" y="5582480"/>
                  <a:pt x="3582199" y="5587982"/>
                </a:cubicBezTo>
                <a:cubicBezTo>
                  <a:pt x="3578992" y="5593170"/>
                  <a:pt x="3587137" y="5601510"/>
                  <a:pt x="3600298" y="5606514"/>
                </a:cubicBezTo>
                <a:cubicBezTo>
                  <a:pt x="3613460" y="5611518"/>
                  <a:pt x="3630424" y="5627593"/>
                  <a:pt x="3637996" y="5642237"/>
                </a:cubicBezTo>
                <a:cubicBezTo>
                  <a:pt x="3645569" y="5656881"/>
                  <a:pt x="3660776" y="5677018"/>
                  <a:pt x="3671790" y="5686985"/>
                </a:cubicBezTo>
                <a:cubicBezTo>
                  <a:pt x="3682804" y="5696953"/>
                  <a:pt x="3691815" y="5712666"/>
                  <a:pt x="3691815" y="5721903"/>
                </a:cubicBezTo>
                <a:cubicBezTo>
                  <a:pt x="3691815" y="5753160"/>
                  <a:pt x="3703287" y="5768830"/>
                  <a:pt x="3726172" y="5768830"/>
                </a:cubicBezTo>
                <a:cubicBezTo>
                  <a:pt x="3758385" y="5768830"/>
                  <a:pt x="3755406" y="5795399"/>
                  <a:pt x="3722771" y="5799154"/>
                </a:cubicBezTo>
                <a:cubicBezTo>
                  <a:pt x="3704016" y="5801312"/>
                  <a:pt x="3695713" y="5808254"/>
                  <a:pt x="3693534" y="5823599"/>
                </a:cubicBezTo>
                <a:cubicBezTo>
                  <a:pt x="3690082" y="5847901"/>
                  <a:pt x="3688948" y="5848002"/>
                  <a:pt x="3646571" y="5827786"/>
                </a:cubicBezTo>
                <a:close/>
                <a:moveTo>
                  <a:pt x="8520990" y="5822012"/>
                </a:moveTo>
                <a:cubicBezTo>
                  <a:pt x="8520990" y="5807898"/>
                  <a:pt x="8510858" y="5791580"/>
                  <a:pt x="8494796" y="5779828"/>
                </a:cubicBezTo>
                <a:cubicBezTo>
                  <a:pt x="8472132" y="5763244"/>
                  <a:pt x="8470806" y="5759808"/>
                  <a:pt x="8484957" y="5754323"/>
                </a:cubicBezTo>
                <a:cubicBezTo>
                  <a:pt x="8493952" y="5750836"/>
                  <a:pt x="8512678" y="5751772"/>
                  <a:pt x="8526570" y="5756403"/>
                </a:cubicBezTo>
                <a:cubicBezTo>
                  <a:pt x="8547615" y="5763418"/>
                  <a:pt x="8552431" y="5771514"/>
                  <a:pt x="8555441" y="5804926"/>
                </a:cubicBezTo>
                <a:cubicBezTo>
                  <a:pt x="8558589" y="5839873"/>
                  <a:pt x="8556606" y="5845030"/>
                  <a:pt x="8540022" y="5845030"/>
                </a:cubicBezTo>
                <a:cubicBezTo>
                  <a:pt x="8526246" y="5845030"/>
                  <a:pt x="8520990" y="5838673"/>
                  <a:pt x="8520990" y="5822012"/>
                </a:cubicBezTo>
                <a:close/>
                <a:moveTo>
                  <a:pt x="1091490" y="5817017"/>
                </a:moveTo>
                <a:cubicBezTo>
                  <a:pt x="1091490" y="5812088"/>
                  <a:pt x="1095776" y="5805405"/>
                  <a:pt x="1101015" y="5802168"/>
                </a:cubicBezTo>
                <a:cubicBezTo>
                  <a:pt x="1106254" y="5798930"/>
                  <a:pt x="1110540" y="5802963"/>
                  <a:pt x="1110540" y="5811130"/>
                </a:cubicBezTo>
                <a:cubicBezTo>
                  <a:pt x="1110540" y="5819298"/>
                  <a:pt x="1106254" y="5825980"/>
                  <a:pt x="1101015" y="5825980"/>
                </a:cubicBezTo>
                <a:cubicBezTo>
                  <a:pt x="1095776" y="5825980"/>
                  <a:pt x="1091490" y="5821947"/>
                  <a:pt x="1091490" y="5817017"/>
                </a:cubicBezTo>
                <a:close/>
                <a:moveTo>
                  <a:pt x="4281237" y="5792166"/>
                </a:moveTo>
                <a:cubicBezTo>
                  <a:pt x="4280617" y="5787189"/>
                  <a:pt x="4280617" y="5779903"/>
                  <a:pt x="4281237" y="5775974"/>
                </a:cubicBezTo>
                <a:cubicBezTo>
                  <a:pt x="4281857" y="5772045"/>
                  <a:pt x="4278079" y="5768830"/>
                  <a:pt x="4272840" y="5768830"/>
                </a:cubicBezTo>
                <a:cubicBezTo>
                  <a:pt x="4267602" y="5768830"/>
                  <a:pt x="4263315" y="5762044"/>
                  <a:pt x="4263315" y="5753749"/>
                </a:cubicBezTo>
                <a:cubicBezTo>
                  <a:pt x="4263315" y="5735458"/>
                  <a:pt x="4282019" y="5740209"/>
                  <a:pt x="4295758" y="5761991"/>
                </a:cubicBezTo>
                <a:cubicBezTo>
                  <a:pt x="4302939" y="5773375"/>
                  <a:pt x="4302461" y="5781119"/>
                  <a:pt x="4294057" y="5789523"/>
                </a:cubicBezTo>
                <a:cubicBezTo>
                  <a:pt x="4287627" y="5795953"/>
                  <a:pt x="4281858" y="5797143"/>
                  <a:pt x="4281237" y="5792166"/>
                </a:cubicBezTo>
                <a:close/>
                <a:moveTo>
                  <a:pt x="7432224" y="5791314"/>
                </a:moveTo>
                <a:cubicBezTo>
                  <a:pt x="7423335" y="5782425"/>
                  <a:pt x="7434077" y="5768830"/>
                  <a:pt x="7449990" y="5768830"/>
                </a:cubicBezTo>
                <a:cubicBezTo>
                  <a:pt x="7457539" y="5768830"/>
                  <a:pt x="7463715" y="5775259"/>
                  <a:pt x="7463715" y="5783118"/>
                </a:cubicBezTo>
                <a:cubicBezTo>
                  <a:pt x="7463715" y="5797464"/>
                  <a:pt x="7443608" y="5802698"/>
                  <a:pt x="7432224" y="5791314"/>
                </a:cubicBezTo>
                <a:close/>
                <a:moveTo>
                  <a:pt x="8911515" y="5769941"/>
                </a:moveTo>
                <a:cubicBezTo>
                  <a:pt x="8911515" y="5748888"/>
                  <a:pt x="8916603" y="5741503"/>
                  <a:pt x="8933306" y="5738310"/>
                </a:cubicBezTo>
                <a:cubicBezTo>
                  <a:pt x="8945291" y="5736019"/>
                  <a:pt x="8960293" y="5735877"/>
                  <a:pt x="8966643" y="5737994"/>
                </a:cubicBezTo>
                <a:cubicBezTo>
                  <a:pt x="8984949" y="5744096"/>
                  <a:pt x="8980052" y="5759306"/>
                  <a:pt x="8959782" y="5759306"/>
                </a:cubicBezTo>
                <a:cubicBezTo>
                  <a:pt x="8949657" y="5759306"/>
                  <a:pt x="8938653" y="5767878"/>
                  <a:pt x="8935327" y="5778356"/>
                </a:cubicBezTo>
                <a:cubicBezTo>
                  <a:pt x="8926346" y="5806652"/>
                  <a:pt x="8911515" y="5801411"/>
                  <a:pt x="8911515" y="5769941"/>
                </a:cubicBezTo>
                <a:close/>
                <a:moveTo>
                  <a:pt x="1053390" y="5754543"/>
                </a:moveTo>
                <a:cubicBezTo>
                  <a:pt x="1053390" y="5746684"/>
                  <a:pt x="1059819" y="5740255"/>
                  <a:pt x="1067678" y="5740255"/>
                </a:cubicBezTo>
                <a:cubicBezTo>
                  <a:pt x="1075536" y="5740255"/>
                  <a:pt x="1081965" y="5746684"/>
                  <a:pt x="1081965" y="5754543"/>
                </a:cubicBezTo>
                <a:cubicBezTo>
                  <a:pt x="1081965" y="5762401"/>
                  <a:pt x="1075536" y="5768830"/>
                  <a:pt x="1067678" y="5768830"/>
                </a:cubicBezTo>
                <a:cubicBezTo>
                  <a:pt x="1059819" y="5768830"/>
                  <a:pt x="1053390" y="5762401"/>
                  <a:pt x="1053390" y="5754543"/>
                </a:cubicBezTo>
                <a:close/>
                <a:moveTo>
                  <a:pt x="9594338" y="5734104"/>
                </a:moveTo>
                <a:cubicBezTo>
                  <a:pt x="9590737" y="5730502"/>
                  <a:pt x="9587790" y="5715717"/>
                  <a:pt x="9587790" y="5701248"/>
                </a:cubicBezTo>
                <a:cubicBezTo>
                  <a:pt x="9587790" y="5686779"/>
                  <a:pt x="9581361" y="5668512"/>
                  <a:pt x="9573502" y="5660654"/>
                </a:cubicBezTo>
                <a:cubicBezTo>
                  <a:pt x="9565644" y="5652795"/>
                  <a:pt x="9559215" y="5633201"/>
                  <a:pt x="9559215" y="5617111"/>
                </a:cubicBezTo>
                <a:cubicBezTo>
                  <a:pt x="9559215" y="5597456"/>
                  <a:pt x="9554527" y="5587855"/>
                  <a:pt x="9544927" y="5587855"/>
                </a:cubicBezTo>
                <a:cubicBezTo>
                  <a:pt x="9537069" y="5587855"/>
                  <a:pt x="9530706" y="5584641"/>
                  <a:pt x="9530786" y="5580711"/>
                </a:cubicBezTo>
                <a:cubicBezTo>
                  <a:pt x="9531119" y="5564173"/>
                  <a:pt x="9546903" y="5554359"/>
                  <a:pt x="9577046" y="5551943"/>
                </a:cubicBezTo>
                <a:cubicBezTo>
                  <a:pt x="9606378" y="5549591"/>
                  <a:pt x="9608617" y="5551243"/>
                  <a:pt x="9602868" y="5570993"/>
                </a:cubicBezTo>
                <a:cubicBezTo>
                  <a:pt x="9584543" y="5633943"/>
                  <a:pt x="9585231" y="5652490"/>
                  <a:pt x="9606300" y="5663766"/>
                </a:cubicBezTo>
                <a:cubicBezTo>
                  <a:pt x="9621996" y="5672166"/>
                  <a:pt x="9626291" y="5682002"/>
                  <a:pt x="9624065" y="5704436"/>
                </a:cubicBezTo>
                <a:cubicBezTo>
                  <a:pt x="9621191" y="5733383"/>
                  <a:pt x="9607391" y="5747156"/>
                  <a:pt x="9594338" y="5734104"/>
                </a:cubicBezTo>
                <a:close/>
                <a:moveTo>
                  <a:pt x="5730165" y="5678343"/>
                </a:moveTo>
                <a:cubicBezTo>
                  <a:pt x="5730165" y="5670484"/>
                  <a:pt x="5736595" y="5664055"/>
                  <a:pt x="5744453" y="5664055"/>
                </a:cubicBezTo>
                <a:cubicBezTo>
                  <a:pt x="5752311" y="5664055"/>
                  <a:pt x="5758740" y="5670484"/>
                  <a:pt x="5758740" y="5678343"/>
                </a:cubicBezTo>
                <a:cubicBezTo>
                  <a:pt x="5758740" y="5686201"/>
                  <a:pt x="5752311" y="5692630"/>
                  <a:pt x="5744453" y="5692630"/>
                </a:cubicBezTo>
                <a:cubicBezTo>
                  <a:pt x="5736595" y="5692630"/>
                  <a:pt x="5730165" y="5686201"/>
                  <a:pt x="5730165" y="5678343"/>
                </a:cubicBezTo>
                <a:close/>
                <a:moveTo>
                  <a:pt x="8940090" y="5669116"/>
                </a:moveTo>
                <a:cubicBezTo>
                  <a:pt x="8940090" y="5652129"/>
                  <a:pt x="8944055" y="5647125"/>
                  <a:pt x="8954377" y="5651086"/>
                </a:cubicBezTo>
                <a:cubicBezTo>
                  <a:pt x="8970676" y="5657340"/>
                  <a:pt x="8970661" y="5657294"/>
                  <a:pt x="8962884" y="5677564"/>
                </a:cubicBezTo>
                <a:cubicBezTo>
                  <a:pt x="8954028" y="5700639"/>
                  <a:pt x="8940090" y="5695474"/>
                  <a:pt x="8940090" y="5669116"/>
                </a:cubicBezTo>
                <a:close/>
                <a:moveTo>
                  <a:pt x="6917218" y="5634289"/>
                </a:moveTo>
                <a:cubicBezTo>
                  <a:pt x="6913944" y="5617918"/>
                  <a:pt x="6911265" y="5592201"/>
                  <a:pt x="6911265" y="5577139"/>
                </a:cubicBezTo>
                <a:cubicBezTo>
                  <a:pt x="6911265" y="5562078"/>
                  <a:pt x="6906979" y="5549755"/>
                  <a:pt x="6901740" y="5549755"/>
                </a:cubicBezTo>
                <a:cubicBezTo>
                  <a:pt x="6888845" y="5549755"/>
                  <a:pt x="6889569" y="5495365"/>
                  <a:pt x="6902570" y="5487330"/>
                </a:cubicBezTo>
                <a:cubicBezTo>
                  <a:pt x="6920869" y="5476021"/>
                  <a:pt x="6932000" y="5498722"/>
                  <a:pt x="6935935" y="5555376"/>
                </a:cubicBezTo>
                <a:cubicBezTo>
                  <a:pt x="6938047" y="5585776"/>
                  <a:pt x="6944075" y="5614951"/>
                  <a:pt x="6949332" y="5620207"/>
                </a:cubicBezTo>
                <a:cubicBezTo>
                  <a:pt x="6965595" y="5636470"/>
                  <a:pt x="6960372" y="5664055"/>
                  <a:pt x="6941031" y="5664055"/>
                </a:cubicBezTo>
                <a:cubicBezTo>
                  <a:pt x="6928648" y="5664055"/>
                  <a:pt x="6921346" y="5654927"/>
                  <a:pt x="6917218" y="5634289"/>
                </a:cubicBezTo>
                <a:close/>
                <a:moveTo>
                  <a:pt x="9130590" y="5649768"/>
                </a:moveTo>
                <a:cubicBezTo>
                  <a:pt x="9130590" y="5641909"/>
                  <a:pt x="9125839" y="5635480"/>
                  <a:pt x="9120032" y="5635480"/>
                </a:cubicBezTo>
                <a:cubicBezTo>
                  <a:pt x="9113437" y="5635480"/>
                  <a:pt x="9111792" y="5626248"/>
                  <a:pt x="9115650" y="5610875"/>
                </a:cubicBezTo>
                <a:cubicBezTo>
                  <a:pt x="9120506" y="5591530"/>
                  <a:pt x="9117876" y="5585238"/>
                  <a:pt x="9103350" y="5581439"/>
                </a:cubicBezTo>
                <a:cubicBezTo>
                  <a:pt x="9092132" y="5578506"/>
                  <a:pt x="9083356" y="5566262"/>
                  <a:pt x="9081009" y="5550270"/>
                </a:cubicBezTo>
                <a:cubicBezTo>
                  <a:pt x="9077870" y="5528886"/>
                  <a:pt x="9080295" y="5524756"/>
                  <a:pt x="9093898" y="5528313"/>
                </a:cubicBezTo>
                <a:cubicBezTo>
                  <a:pt x="9116594" y="5534248"/>
                  <a:pt x="9140494" y="5572708"/>
                  <a:pt x="9142902" y="5607170"/>
                </a:cubicBezTo>
                <a:cubicBezTo>
                  <a:pt x="9143988" y="5622720"/>
                  <a:pt x="9148092" y="5635451"/>
                  <a:pt x="9152021" y="5635462"/>
                </a:cubicBezTo>
                <a:cubicBezTo>
                  <a:pt x="9155950" y="5635471"/>
                  <a:pt x="9159165" y="5641909"/>
                  <a:pt x="9159165" y="5649768"/>
                </a:cubicBezTo>
                <a:cubicBezTo>
                  <a:pt x="9159165" y="5657626"/>
                  <a:pt x="9152736" y="5664055"/>
                  <a:pt x="9144877" y="5664055"/>
                </a:cubicBezTo>
                <a:cubicBezTo>
                  <a:pt x="9137020" y="5664055"/>
                  <a:pt x="9130590" y="5657626"/>
                  <a:pt x="9130590" y="5649768"/>
                </a:cubicBezTo>
                <a:close/>
                <a:moveTo>
                  <a:pt x="3215565" y="5630718"/>
                </a:moveTo>
                <a:cubicBezTo>
                  <a:pt x="3215565" y="5622859"/>
                  <a:pt x="3221994" y="5616430"/>
                  <a:pt x="3229853" y="5616430"/>
                </a:cubicBezTo>
                <a:cubicBezTo>
                  <a:pt x="3237711" y="5616430"/>
                  <a:pt x="3244140" y="5622859"/>
                  <a:pt x="3244140" y="5630718"/>
                </a:cubicBezTo>
                <a:cubicBezTo>
                  <a:pt x="3244140" y="5638576"/>
                  <a:pt x="3237711" y="5645005"/>
                  <a:pt x="3229853" y="5645005"/>
                </a:cubicBezTo>
                <a:cubicBezTo>
                  <a:pt x="3221994" y="5645005"/>
                  <a:pt x="3215565" y="5638576"/>
                  <a:pt x="3215565" y="5630718"/>
                </a:cubicBezTo>
                <a:close/>
                <a:moveTo>
                  <a:pt x="5664993" y="5626884"/>
                </a:moveTo>
                <a:cubicBezTo>
                  <a:pt x="5655073" y="5620753"/>
                  <a:pt x="5655892" y="5617729"/>
                  <a:pt x="5668818" y="5612769"/>
                </a:cubicBezTo>
                <a:cubicBezTo>
                  <a:pt x="5688435" y="5605241"/>
                  <a:pt x="5699212" y="5613094"/>
                  <a:pt x="5686588" y="5625717"/>
                </a:cubicBezTo>
                <a:cubicBezTo>
                  <a:pt x="5681655" y="5630651"/>
                  <a:pt x="5671937" y="5631176"/>
                  <a:pt x="5664993" y="5626884"/>
                </a:cubicBezTo>
                <a:close/>
                <a:moveTo>
                  <a:pt x="1693470" y="5605000"/>
                </a:moveTo>
                <a:cubicBezTo>
                  <a:pt x="1676678" y="5588208"/>
                  <a:pt x="1679500" y="5578330"/>
                  <a:pt x="1701090" y="5578330"/>
                </a:cubicBezTo>
                <a:cubicBezTo>
                  <a:pt x="1713790" y="5578330"/>
                  <a:pt x="1720140" y="5584680"/>
                  <a:pt x="1720140" y="5597380"/>
                </a:cubicBezTo>
                <a:cubicBezTo>
                  <a:pt x="1720140" y="5618971"/>
                  <a:pt x="1710263" y="5621793"/>
                  <a:pt x="1693470" y="5605000"/>
                </a:cubicBezTo>
                <a:close/>
                <a:moveTo>
                  <a:pt x="5617691" y="5606191"/>
                </a:moveTo>
                <a:cubicBezTo>
                  <a:pt x="5619568" y="5600559"/>
                  <a:pt x="5625176" y="5595952"/>
                  <a:pt x="5630153" y="5595952"/>
                </a:cubicBezTo>
                <a:cubicBezTo>
                  <a:pt x="5635130" y="5595952"/>
                  <a:pt x="5640737" y="5600559"/>
                  <a:pt x="5642615" y="5606191"/>
                </a:cubicBezTo>
                <a:cubicBezTo>
                  <a:pt x="5644492" y="5611822"/>
                  <a:pt x="5638884" y="5616430"/>
                  <a:pt x="5630153" y="5616430"/>
                </a:cubicBezTo>
                <a:cubicBezTo>
                  <a:pt x="5621422" y="5616430"/>
                  <a:pt x="5615814" y="5611822"/>
                  <a:pt x="5617691" y="5606191"/>
                </a:cubicBezTo>
                <a:close/>
                <a:moveTo>
                  <a:pt x="967665" y="5564043"/>
                </a:moveTo>
                <a:cubicBezTo>
                  <a:pt x="967665" y="5538043"/>
                  <a:pt x="976579" y="5533904"/>
                  <a:pt x="994335" y="5551660"/>
                </a:cubicBezTo>
                <a:cubicBezTo>
                  <a:pt x="1011863" y="5569188"/>
                  <a:pt x="1007933" y="5587855"/>
                  <a:pt x="986715" y="5587855"/>
                </a:cubicBezTo>
                <a:cubicBezTo>
                  <a:pt x="972745" y="5587855"/>
                  <a:pt x="967665" y="5581505"/>
                  <a:pt x="967665" y="5564043"/>
                </a:cubicBezTo>
                <a:close/>
                <a:moveTo>
                  <a:pt x="9735427" y="5540230"/>
                </a:moveTo>
                <a:cubicBezTo>
                  <a:pt x="9738665" y="5534991"/>
                  <a:pt x="9743205" y="5530705"/>
                  <a:pt x="9745514" y="5530705"/>
                </a:cubicBezTo>
                <a:cubicBezTo>
                  <a:pt x="9747825" y="5530705"/>
                  <a:pt x="9749715" y="5534991"/>
                  <a:pt x="9749715" y="5540230"/>
                </a:cubicBezTo>
                <a:cubicBezTo>
                  <a:pt x="9749715" y="5545469"/>
                  <a:pt x="9745175" y="5549755"/>
                  <a:pt x="9739628" y="5549755"/>
                </a:cubicBezTo>
                <a:cubicBezTo>
                  <a:pt x="9734080" y="5549755"/>
                  <a:pt x="9732190" y="5545469"/>
                  <a:pt x="9735427" y="5540230"/>
                </a:cubicBezTo>
                <a:close/>
                <a:moveTo>
                  <a:pt x="9526356" y="5533700"/>
                </a:moveTo>
                <a:cubicBezTo>
                  <a:pt x="9527601" y="5531418"/>
                  <a:pt x="9518359" y="5519290"/>
                  <a:pt x="9505817" y="5506748"/>
                </a:cubicBezTo>
                <a:cubicBezTo>
                  <a:pt x="9493276" y="5494207"/>
                  <a:pt x="9483512" y="5476250"/>
                  <a:pt x="9484120" y="5466844"/>
                </a:cubicBezTo>
                <a:cubicBezTo>
                  <a:pt x="9485148" y="5450931"/>
                  <a:pt x="9485527" y="5450901"/>
                  <a:pt x="9489581" y="5466412"/>
                </a:cubicBezTo>
                <a:cubicBezTo>
                  <a:pt x="9491976" y="5475580"/>
                  <a:pt x="9501695" y="5483081"/>
                  <a:pt x="9511178" y="5483081"/>
                </a:cubicBezTo>
                <a:cubicBezTo>
                  <a:pt x="9529276" y="5483081"/>
                  <a:pt x="9545363" y="5521003"/>
                  <a:pt x="9531816" y="5531732"/>
                </a:cubicBezTo>
                <a:cubicBezTo>
                  <a:pt x="9527568" y="5535097"/>
                  <a:pt x="9525110" y="5535982"/>
                  <a:pt x="9526356" y="5533700"/>
                </a:cubicBezTo>
                <a:close/>
                <a:moveTo>
                  <a:pt x="958140" y="5516980"/>
                </a:moveTo>
                <a:cubicBezTo>
                  <a:pt x="958140" y="5508813"/>
                  <a:pt x="962426" y="5502130"/>
                  <a:pt x="967665" y="5502130"/>
                </a:cubicBezTo>
                <a:cubicBezTo>
                  <a:pt x="972904" y="5502130"/>
                  <a:pt x="977190" y="5506164"/>
                  <a:pt x="977190" y="5511093"/>
                </a:cubicBezTo>
                <a:cubicBezTo>
                  <a:pt x="977190" y="5516023"/>
                  <a:pt x="972904" y="5522705"/>
                  <a:pt x="967665" y="5525943"/>
                </a:cubicBezTo>
                <a:cubicBezTo>
                  <a:pt x="962426" y="5529180"/>
                  <a:pt x="958140" y="5525147"/>
                  <a:pt x="958140" y="5516980"/>
                </a:cubicBezTo>
                <a:close/>
                <a:moveTo>
                  <a:pt x="1507273" y="5506194"/>
                </a:moveTo>
                <a:cubicBezTo>
                  <a:pt x="1497590" y="5492765"/>
                  <a:pt x="1491161" y="5480535"/>
                  <a:pt x="1492985" y="5479018"/>
                </a:cubicBezTo>
                <a:cubicBezTo>
                  <a:pt x="1494810" y="5477500"/>
                  <a:pt x="1512609" y="5478290"/>
                  <a:pt x="1532539" y="5480772"/>
                </a:cubicBezTo>
                <a:cubicBezTo>
                  <a:pt x="1562999" y="5484566"/>
                  <a:pt x="1568314" y="5488526"/>
                  <a:pt x="1565877" y="5505614"/>
                </a:cubicBezTo>
                <a:cubicBezTo>
                  <a:pt x="1561657" y="5535204"/>
                  <a:pt x="1528426" y="5535533"/>
                  <a:pt x="1507273" y="5506194"/>
                </a:cubicBezTo>
                <a:close/>
                <a:moveTo>
                  <a:pt x="9431159" y="5522040"/>
                </a:moveTo>
                <a:cubicBezTo>
                  <a:pt x="9424274" y="5510900"/>
                  <a:pt x="9434825" y="5483080"/>
                  <a:pt x="9445934" y="5483080"/>
                </a:cubicBezTo>
                <a:cubicBezTo>
                  <a:pt x="9450612" y="5483080"/>
                  <a:pt x="9454440" y="5493796"/>
                  <a:pt x="9454440" y="5506893"/>
                </a:cubicBezTo>
                <a:cubicBezTo>
                  <a:pt x="9454440" y="5530431"/>
                  <a:pt x="9441534" y="5538827"/>
                  <a:pt x="9431159" y="5522040"/>
                </a:cubicBezTo>
                <a:close/>
                <a:moveTo>
                  <a:pt x="3477880" y="5498822"/>
                </a:moveTo>
                <a:cubicBezTo>
                  <a:pt x="3464565" y="5489086"/>
                  <a:pt x="3463234" y="5484193"/>
                  <a:pt x="3472362" y="5478551"/>
                </a:cubicBezTo>
                <a:cubicBezTo>
                  <a:pt x="3483534" y="5471647"/>
                  <a:pt x="3500816" y="5487222"/>
                  <a:pt x="3501169" y="5504511"/>
                </a:cubicBezTo>
                <a:cubicBezTo>
                  <a:pt x="3501371" y="5514388"/>
                  <a:pt x="3498064" y="5513581"/>
                  <a:pt x="3477880" y="5498822"/>
                </a:cubicBezTo>
                <a:close/>
                <a:moveTo>
                  <a:pt x="6944603" y="5492605"/>
                </a:moveTo>
                <a:cubicBezTo>
                  <a:pt x="6947841" y="5487366"/>
                  <a:pt x="6952380" y="5483080"/>
                  <a:pt x="6954690" y="5483080"/>
                </a:cubicBezTo>
                <a:cubicBezTo>
                  <a:pt x="6957000" y="5483080"/>
                  <a:pt x="6958890" y="5487366"/>
                  <a:pt x="6958890" y="5492605"/>
                </a:cubicBezTo>
                <a:cubicBezTo>
                  <a:pt x="6958890" y="5497844"/>
                  <a:pt x="6954351" y="5502130"/>
                  <a:pt x="6948803" y="5502130"/>
                </a:cubicBezTo>
                <a:cubicBezTo>
                  <a:pt x="6943255" y="5502130"/>
                  <a:pt x="6941365" y="5497844"/>
                  <a:pt x="6944603" y="5492605"/>
                </a:cubicBezTo>
                <a:close/>
                <a:moveTo>
                  <a:pt x="6034457" y="5472606"/>
                </a:moveTo>
                <a:cubicBezTo>
                  <a:pt x="6026468" y="5457679"/>
                  <a:pt x="6017418" y="5453818"/>
                  <a:pt x="5998770" y="5457383"/>
                </a:cubicBezTo>
                <a:cubicBezTo>
                  <a:pt x="5982339" y="5460524"/>
                  <a:pt x="5969687" y="5456772"/>
                  <a:pt x="5961815" y="5446426"/>
                </a:cubicBezTo>
                <a:cubicBezTo>
                  <a:pt x="5945632" y="5425153"/>
                  <a:pt x="5946329" y="5416405"/>
                  <a:pt x="5964208" y="5416405"/>
                </a:cubicBezTo>
                <a:cubicBezTo>
                  <a:pt x="5991722" y="5416405"/>
                  <a:pt x="6009664" y="5386877"/>
                  <a:pt x="6014013" y="5334443"/>
                </a:cubicBezTo>
                <a:cubicBezTo>
                  <a:pt x="6016932" y="5299234"/>
                  <a:pt x="6022401" y="5283055"/>
                  <a:pt x="6031382" y="5283055"/>
                </a:cubicBezTo>
                <a:cubicBezTo>
                  <a:pt x="6046322" y="5283055"/>
                  <a:pt x="6047910" y="5290704"/>
                  <a:pt x="6044859" y="5347974"/>
                </a:cubicBezTo>
                <a:cubicBezTo>
                  <a:pt x="6043477" y="5373899"/>
                  <a:pt x="6047984" y="5395005"/>
                  <a:pt x="6057061" y="5405124"/>
                </a:cubicBezTo>
                <a:cubicBezTo>
                  <a:pt x="6074546" y="5424614"/>
                  <a:pt x="6074674" y="5492605"/>
                  <a:pt x="6057225" y="5492605"/>
                </a:cubicBezTo>
                <a:cubicBezTo>
                  <a:pt x="6050590" y="5492605"/>
                  <a:pt x="6040344" y="5483606"/>
                  <a:pt x="6034457" y="5472606"/>
                </a:cubicBezTo>
                <a:close/>
                <a:moveTo>
                  <a:pt x="1744872" y="5455993"/>
                </a:moveTo>
                <a:cubicBezTo>
                  <a:pt x="1741576" y="5450660"/>
                  <a:pt x="1743521" y="5443428"/>
                  <a:pt x="1749193" y="5439922"/>
                </a:cubicBezTo>
                <a:cubicBezTo>
                  <a:pt x="1763838" y="5430871"/>
                  <a:pt x="1773287" y="5443269"/>
                  <a:pt x="1761061" y="5455494"/>
                </a:cubicBezTo>
                <a:cubicBezTo>
                  <a:pt x="1754221" y="5462335"/>
                  <a:pt x="1748893" y="5462499"/>
                  <a:pt x="1744872" y="5455993"/>
                </a:cubicBezTo>
                <a:close/>
                <a:moveTo>
                  <a:pt x="6250215" y="5424378"/>
                </a:moveTo>
                <a:cubicBezTo>
                  <a:pt x="6242279" y="5413047"/>
                  <a:pt x="6238118" y="5400000"/>
                  <a:pt x="6240970" y="5395385"/>
                </a:cubicBezTo>
                <a:cubicBezTo>
                  <a:pt x="6243822" y="5390771"/>
                  <a:pt x="6241027" y="5380813"/>
                  <a:pt x="6234753" y="5373257"/>
                </a:cubicBezTo>
                <a:cubicBezTo>
                  <a:pt x="6228482" y="5365700"/>
                  <a:pt x="6225063" y="5344846"/>
                  <a:pt x="6227157" y="5326913"/>
                </a:cubicBezTo>
                <a:cubicBezTo>
                  <a:pt x="6230372" y="5299376"/>
                  <a:pt x="6226864" y="5291887"/>
                  <a:pt x="6204588" y="5278729"/>
                </a:cubicBezTo>
                <a:cubicBezTo>
                  <a:pt x="6181073" y="5264838"/>
                  <a:pt x="6179484" y="5260872"/>
                  <a:pt x="6189933" y="5242146"/>
                </a:cubicBezTo>
                <a:cubicBezTo>
                  <a:pt x="6196379" y="5230594"/>
                  <a:pt x="6202307" y="5219774"/>
                  <a:pt x="6203107" y="5218102"/>
                </a:cubicBezTo>
                <a:cubicBezTo>
                  <a:pt x="6203906" y="5216429"/>
                  <a:pt x="6213443" y="5220608"/>
                  <a:pt x="6224300" y="5227388"/>
                </a:cubicBezTo>
                <a:cubicBezTo>
                  <a:pt x="6239876" y="5237116"/>
                  <a:pt x="6246500" y="5237255"/>
                  <a:pt x="6255707" y="5228048"/>
                </a:cubicBezTo>
                <a:cubicBezTo>
                  <a:pt x="6262125" y="5221631"/>
                  <a:pt x="6275090" y="5216380"/>
                  <a:pt x="6284520" y="5216380"/>
                </a:cubicBezTo>
                <a:cubicBezTo>
                  <a:pt x="6311207" y="5216380"/>
                  <a:pt x="6305893" y="5252962"/>
                  <a:pt x="6277315" y="5265983"/>
                </a:cubicBezTo>
                <a:cubicBezTo>
                  <a:pt x="6256963" y="5275256"/>
                  <a:pt x="6253641" y="5282096"/>
                  <a:pt x="6257083" y="5307638"/>
                </a:cubicBezTo>
                <a:cubicBezTo>
                  <a:pt x="6262535" y="5348099"/>
                  <a:pt x="6270356" y="5359255"/>
                  <a:pt x="6293264" y="5359255"/>
                </a:cubicBezTo>
                <a:cubicBezTo>
                  <a:pt x="6303742" y="5359255"/>
                  <a:pt x="6309666" y="5354969"/>
                  <a:pt x="6306428" y="5349730"/>
                </a:cubicBezTo>
                <a:cubicBezTo>
                  <a:pt x="6303190" y="5344491"/>
                  <a:pt x="6309584" y="5340205"/>
                  <a:pt x="6320637" y="5340205"/>
                </a:cubicBezTo>
                <a:cubicBezTo>
                  <a:pt x="6338520" y="5340205"/>
                  <a:pt x="6340318" y="5344663"/>
                  <a:pt x="6336968" y="5380686"/>
                </a:cubicBezTo>
                <a:cubicBezTo>
                  <a:pt x="6334123" y="5411279"/>
                  <a:pt x="6328770" y="5421975"/>
                  <a:pt x="6315053" y="5424473"/>
                </a:cubicBezTo>
                <a:cubicBezTo>
                  <a:pt x="6305071" y="5426292"/>
                  <a:pt x="6292831" y="5431650"/>
                  <a:pt x="6287854" y="5436379"/>
                </a:cubicBezTo>
                <a:cubicBezTo>
                  <a:pt x="6274073" y="5449478"/>
                  <a:pt x="6265991" y="5446901"/>
                  <a:pt x="6250215" y="5424378"/>
                </a:cubicBezTo>
                <a:close/>
                <a:moveTo>
                  <a:pt x="879041" y="5396329"/>
                </a:moveTo>
                <a:cubicBezTo>
                  <a:pt x="859111" y="5375168"/>
                  <a:pt x="833596" y="5339953"/>
                  <a:pt x="822341" y="5318073"/>
                </a:cubicBezTo>
                <a:cubicBezTo>
                  <a:pt x="811087" y="5296194"/>
                  <a:pt x="794175" y="5272692"/>
                  <a:pt x="784759" y="5265846"/>
                </a:cubicBezTo>
                <a:cubicBezTo>
                  <a:pt x="775344" y="5259001"/>
                  <a:pt x="767640" y="5243436"/>
                  <a:pt x="767640" y="5231258"/>
                </a:cubicBezTo>
                <a:cubicBezTo>
                  <a:pt x="767640" y="5217146"/>
                  <a:pt x="755549" y="5199894"/>
                  <a:pt x="734303" y="5183688"/>
                </a:cubicBezTo>
                <a:cubicBezTo>
                  <a:pt x="715822" y="5169593"/>
                  <a:pt x="700965" y="5149785"/>
                  <a:pt x="700965" y="5139241"/>
                </a:cubicBezTo>
                <a:cubicBezTo>
                  <a:pt x="700965" y="5128780"/>
                  <a:pt x="690249" y="5110289"/>
                  <a:pt x="677153" y="5098152"/>
                </a:cubicBezTo>
                <a:cubicBezTo>
                  <a:pt x="664056" y="5086014"/>
                  <a:pt x="653340" y="5071159"/>
                  <a:pt x="653340" y="5065140"/>
                </a:cubicBezTo>
                <a:cubicBezTo>
                  <a:pt x="653340" y="5059121"/>
                  <a:pt x="647982" y="5045123"/>
                  <a:pt x="641434" y="5034031"/>
                </a:cubicBezTo>
                <a:cubicBezTo>
                  <a:pt x="631909" y="5017899"/>
                  <a:pt x="631909" y="5013004"/>
                  <a:pt x="641434" y="5009554"/>
                </a:cubicBezTo>
                <a:cubicBezTo>
                  <a:pt x="655613" y="5004419"/>
                  <a:pt x="657410" y="4962845"/>
                  <a:pt x="643815" y="4954443"/>
                </a:cubicBezTo>
                <a:cubicBezTo>
                  <a:pt x="638576" y="4951205"/>
                  <a:pt x="634290" y="4937692"/>
                  <a:pt x="634290" y="4924414"/>
                </a:cubicBezTo>
                <a:cubicBezTo>
                  <a:pt x="634290" y="4908411"/>
                  <a:pt x="627969" y="4898619"/>
                  <a:pt x="615540" y="4895368"/>
                </a:cubicBezTo>
                <a:cubicBezTo>
                  <a:pt x="599321" y="4891127"/>
                  <a:pt x="597071" y="4883124"/>
                  <a:pt x="598872" y="4836073"/>
                </a:cubicBezTo>
                <a:cubicBezTo>
                  <a:pt x="600861" y="4784081"/>
                  <a:pt x="599337" y="4780198"/>
                  <a:pt x="564372" y="4748138"/>
                </a:cubicBezTo>
                <a:cubicBezTo>
                  <a:pt x="538047" y="4724001"/>
                  <a:pt x="528701" y="4708365"/>
                  <a:pt x="531034" y="4692365"/>
                </a:cubicBezTo>
                <a:cubicBezTo>
                  <a:pt x="534317" y="4669863"/>
                  <a:pt x="578143" y="4637344"/>
                  <a:pt x="606930" y="4636051"/>
                </a:cubicBezTo>
                <a:cubicBezTo>
                  <a:pt x="615456" y="4635668"/>
                  <a:pt x="626879" y="4629997"/>
                  <a:pt x="632313" y="4623449"/>
                </a:cubicBezTo>
                <a:cubicBezTo>
                  <a:pt x="646575" y="4606263"/>
                  <a:pt x="621086" y="4549657"/>
                  <a:pt x="599031" y="4549537"/>
                </a:cubicBezTo>
                <a:cubicBezTo>
                  <a:pt x="589610" y="4549489"/>
                  <a:pt x="566901" y="4532382"/>
                  <a:pt x="548565" y="4511530"/>
                </a:cubicBezTo>
                <a:cubicBezTo>
                  <a:pt x="523092" y="4482560"/>
                  <a:pt x="508184" y="4473595"/>
                  <a:pt x="485367" y="4473524"/>
                </a:cubicBezTo>
                <a:cubicBezTo>
                  <a:pt x="463946" y="4473457"/>
                  <a:pt x="451016" y="4466577"/>
                  <a:pt x="439619" y="4449184"/>
                </a:cubicBezTo>
                <a:cubicBezTo>
                  <a:pt x="417447" y="4415345"/>
                  <a:pt x="428094" y="4387705"/>
                  <a:pt x="463300" y="4387705"/>
                </a:cubicBezTo>
                <a:cubicBezTo>
                  <a:pt x="485644" y="4387705"/>
                  <a:pt x="492323" y="4382601"/>
                  <a:pt x="497574" y="4361511"/>
                </a:cubicBezTo>
                <a:cubicBezTo>
                  <a:pt x="503850" y="4336304"/>
                  <a:pt x="525398" y="4312440"/>
                  <a:pt x="542454" y="4311808"/>
                </a:cubicBezTo>
                <a:cubicBezTo>
                  <a:pt x="546951" y="4311641"/>
                  <a:pt x="548177" y="4321279"/>
                  <a:pt x="545179" y="4333224"/>
                </a:cubicBezTo>
                <a:cubicBezTo>
                  <a:pt x="531689" y="4386972"/>
                  <a:pt x="570606" y="4424241"/>
                  <a:pt x="606398" y="4391850"/>
                </a:cubicBezTo>
                <a:cubicBezTo>
                  <a:pt x="628766" y="4371607"/>
                  <a:pt x="629485" y="4356138"/>
                  <a:pt x="609477" y="4325602"/>
                </a:cubicBezTo>
                <a:cubicBezTo>
                  <a:pt x="594703" y="4303054"/>
                  <a:pt x="595078" y="4301931"/>
                  <a:pt x="620644" y="4292211"/>
                </a:cubicBezTo>
                <a:cubicBezTo>
                  <a:pt x="653049" y="4279891"/>
                  <a:pt x="672390" y="4286199"/>
                  <a:pt x="672390" y="4309087"/>
                </a:cubicBezTo>
                <a:cubicBezTo>
                  <a:pt x="672390" y="4318563"/>
                  <a:pt x="679191" y="4336027"/>
                  <a:pt x="687504" y="4347895"/>
                </a:cubicBezTo>
                <a:cubicBezTo>
                  <a:pt x="699478" y="4364990"/>
                  <a:pt x="700225" y="4372357"/>
                  <a:pt x="691101" y="4383352"/>
                </a:cubicBezTo>
                <a:cubicBezTo>
                  <a:pt x="684766" y="4390985"/>
                  <a:pt x="674137" y="4397230"/>
                  <a:pt x="667480" y="4397230"/>
                </a:cubicBezTo>
                <a:cubicBezTo>
                  <a:pt x="660824" y="4397230"/>
                  <a:pt x="653049" y="4403300"/>
                  <a:pt x="650202" y="4410718"/>
                </a:cubicBezTo>
                <a:cubicBezTo>
                  <a:pt x="643701" y="4427662"/>
                  <a:pt x="653538" y="4532062"/>
                  <a:pt x="662842" y="4544868"/>
                </a:cubicBezTo>
                <a:cubicBezTo>
                  <a:pt x="666649" y="4550107"/>
                  <a:pt x="672579" y="4566180"/>
                  <a:pt x="676021" y="4580586"/>
                </a:cubicBezTo>
                <a:cubicBezTo>
                  <a:pt x="679462" y="4594993"/>
                  <a:pt x="686483" y="4606780"/>
                  <a:pt x="691621" y="4606780"/>
                </a:cubicBezTo>
                <a:cubicBezTo>
                  <a:pt x="706919" y="4606780"/>
                  <a:pt x="702663" y="4688763"/>
                  <a:pt x="686678" y="4702030"/>
                </a:cubicBezTo>
                <a:cubicBezTo>
                  <a:pt x="665399" y="4719690"/>
                  <a:pt x="668630" y="4755975"/>
                  <a:pt x="692027" y="4762094"/>
                </a:cubicBezTo>
                <a:cubicBezTo>
                  <a:pt x="702827" y="4764918"/>
                  <a:pt x="710892" y="4772919"/>
                  <a:pt x="709949" y="4779873"/>
                </a:cubicBezTo>
                <a:cubicBezTo>
                  <a:pt x="706161" y="4807788"/>
                  <a:pt x="711490" y="4816330"/>
                  <a:pt x="732693" y="4816330"/>
                </a:cubicBezTo>
                <a:cubicBezTo>
                  <a:pt x="761099" y="4816330"/>
                  <a:pt x="781907" y="4853290"/>
                  <a:pt x="773148" y="4888189"/>
                </a:cubicBezTo>
                <a:cubicBezTo>
                  <a:pt x="768189" y="4907947"/>
                  <a:pt x="771211" y="4917050"/>
                  <a:pt x="786219" y="4927562"/>
                </a:cubicBezTo>
                <a:cubicBezTo>
                  <a:pt x="809182" y="4943646"/>
                  <a:pt x="811621" y="4964436"/>
                  <a:pt x="791453" y="4972175"/>
                </a:cubicBezTo>
                <a:cubicBezTo>
                  <a:pt x="771021" y="4980015"/>
                  <a:pt x="773814" y="5019895"/>
                  <a:pt x="796215" y="5040168"/>
                </a:cubicBezTo>
                <a:cubicBezTo>
                  <a:pt x="806693" y="5049650"/>
                  <a:pt x="815265" y="5067459"/>
                  <a:pt x="815265" y="5079744"/>
                </a:cubicBezTo>
                <a:cubicBezTo>
                  <a:pt x="815265" y="5097293"/>
                  <a:pt x="810098" y="5102080"/>
                  <a:pt x="791154" y="5102080"/>
                </a:cubicBezTo>
                <a:cubicBezTo>
                  <a:pt x="766110" y="5102080"/>
                  <a:pt x="745632" y="5131257"/>
                  <a:pt x="765926" y="5138022"/>
                </a:cubicBezTo>
                <a:cubicBezTo>
                  <a:pt x="772108" y="5140082"/>
                  <a:pt x="777165" y="5154641"/>
                  <a:pt x="777165" y="5170377"/>
                </a:cubicBezTo>
                <a:cubicBezTo>
                  <a:pt x="777165" y="5193258"/>
                  <a:pt x="782746" y="5201092"/>
                  <a:pt x="805043" y="5209508"/>
                </a:cubicBezTo>
                <a:cubicBezTo>
                  <a:pt x="831900" y="5219645"/>
                  <a:pt x="853365" y="5250251"/>
                  <a:pt x="853365" y="5278406"/>
                </a:cubicBezTo>
                <a:cubicBezTo>
                  <a:pt x="853365" y="5285833"/>
                  <a:pt x="861938" y="5296498"/>
                  <a:pt x="872415" y="5302105"/>
                </a:cubicBezTo>
                <a:cubicBezTo>
                  <a:pt x="882893" y="5307712"/>
                  <a:pt x="891465" y="5321008"/>
                  <a:pt x="891465" y="5331651"/>
                </a:cubicBezTo>
                <a:cubicBezTo>
                  <a:pt x="891465" y="5342293"/>
                  <a:pt x="902181" y="5365050"/>
                  <a:pt x="915278" y="5382221"/>
                </a:cubicBezTo>
                <a:cubicBezTo>
                  <a:pt x="962866" y="5444612"/>
                  <a:pt x="934804" y="5455537"/>
                  <a:pt x="879041" y="5396329"/>
                </a:cubicBezTo>
                <a:close/>
                <a:moveTo>
                  <a:pt x="723758" y="4953664"/>
                </a:moveTo>
                <a:cubicBezTo>
                  <a:pt x="739702" y="4912116"/>
                  <a:pt x="723211" y="4873480"/>
                  <a:pt x="689535" y="4873480"/>
                </a:cubicBezTo>
                <a:cubicBezTo>
                  <a:pt x="676369" y="4873480"/>
                  <a:pt x="672390" y="4881036"/>
                  <a:pt x="672390" y="4906039"/>
                </a:cubicBezTo>
                <a:cubicBezTo>
                  <a:pt x="672390" y="4950374"/>
                  <a:pt x="680757" y="4968730"/>
                  <a:pt x="700965" y="4968730"/>
                </a:cubicBezTo>
                <a:cubicBezTo>
                  <a:pt x="710322" y="4968730"/>
                  <a:pt x="720579" y="4961950"/>
                  <a:pt x="723758" y="4953664"/>
                </a:cubicBezTo>
                <a:close/>
                <a:moveTo>
                  <a:pt x="9042484" y="5399666"/>
                </a:moveTo>
                <a:cubicBezTo>
                  <a:pt x="9022855" y="5395300"/>
                  <a:pt x="9019740" y="5359255"/>
                  <a:pt x="9038992" y="5359255"/>
                </a:cubicBezTo>
                <a:cubicBezTo>
                  <a:pt x="9046239" y="5359255"/>
                  <a:pt x="9054642" y="5368712"/>
                  <a:pt x="9057664" y="5380271"/>
                </a:cubicBezTo>
                <a:cubicBezTo>
                  <a:pt x="9064057" y="5404719"/>
                  <a:pt x="9064227" y="5404502"/>
                  <a:pt x="9042484" y="5399666"/>
                </a:cubicBezTo>
                <a:close/>
                <a:moveTo>
                  <a:pt x="5892090" y="5335144"/>
                </a:moveTo>
                <a:cubicBezTo>
                  <a:pt x="5892090" y="5315243"/>
                  <a:pt x="5920604" y="5305721"/>
                  <a:pt x="5931006" y="5322149"/>
                </a:cubicBezTo>
                <a:cubicBezTo>
                  <a:pt x="5944575" y="5343579"/>
                  <a:pt x="5941207" y="5349730"/>
                  <a:pt x="5915903" y="5349730"/>
                </a:cubicBezTo>
                <a:cubicBezTo>
                  <a:pt x="5900869" y="5349730"/>
                  <a:pt x="5892090" y="5344353"/>
                  <a:pt x="5892090" y="5335144"/>
                </a:cubicBezTo>
                <a:close/>
                <a:moveTo>
                  <a:pt x="9694748" y="5328894"/>
                </a:moveTo>
                <a:cubicBezTo>
                  <a:pt x="9700634" y="5311233"/>
                  <a:pt x="9721140" y="5308304"/>
                  <a:pt x="9721140" y="5325124"/>
                </a:cubicBezTo>
                <a:cubicBezTo>
                  <a:pt x="9721140" y="5333419"/>
                  <a:pt x="9714353" y="5340205"/>
                  <a:pt x="9706059" y="5340205"/>
                </a:cubicBezTo>
                <a:cubicBezTo>
                  <a:pt x="9697763" y="5340205"/>
                  <a:pt x="9692674" y="5335115"/>
                  <a:pt x="9694748" y="5328894"/>
                </a:cubicBezTo>
                <a:close/>
                <a:moveTo>
                  <a:pt x="9442534" y="5324114"/>
                </a:moveTo>
                <a:cubicBezTo>
                  <a:pt x="9422203" y="5318802"/>
                  <a:pt x="9420224" y="5292580"/>
                  <a:pt x="9440152" y="5292580"/>
                </a:cubicBezTo>
                <a:cubicBezTo>
                  <a:pt x="9448011" y="5292580"/>
                  <a:pt x="9454440" y="5299263"/>
                  <a:pt x="9454440" y="5307430"/>
                </a:cubicBezTo>
                <a:cubicBezTo>
                  <a:pt x="9454440" y="5315597"/>
                  <a:pt x="9458726" y="5319630"/>
                  <a:pt x="9463965" y="5316393"/>
                </a:cubicBezTo>
                <a:cubicBezTo>
                  <a:pt x="9469204" y="5313155"/>
                  <a:pt x="9473490" y="5315045"/>
                  <a:pt x="9473490" y="5320593"/>
                </a:cubicBezTo>
                <a:cubicBezTo>
                  <a:pt x="9473490" y="5331058"/>
                  <a:pt x="9470434" y="5331406"/>
                  <a:pt x="9442534" y="5324114"/>
                </a:cubicBezTo>
                <a:close/>
                <a:moveTo>
                  <a:pt x="9821248" y="5321000"/>
                </a:moveTo>
                <a:cubicBezTo>
                  <a:pt x="9824539" y="5315676"/>
                  <a:pt x="9831221" y="5313785"/>
                  <a:pt x="9836098" y="5316800"/>
                </a:cubicBezTo>
                <a:cubicBezTo>
                  <a:pt x="9849309" y="5324965"/>
                  <a:pt x="9846845" y="5330680"/>
                  <a:pt x="9830115" y="5330680"/>
                </a:cubicBezTo>
                <a:cubicBezTo>
                  <a:pt x="9821948" y="5330680"/>
                  <a:pt x="9817958" y="5326324"/>
                  <a:pt x="9821248" y="5321000"/>
                </a:cubicBezTo>
                <a:close/>
                <a:moveTo>
                  <a:pt x="1605840" y="5249718"/>
                </a:moveTo>
                <a:cubicBezTo>
                  <a:pt x="1605840" y="5241859"/>
                  <a:pt x="1612270" y="5235430"/>
                  <a:pt x="1620128" y="5235430"/>
                </a:cubicBezTo>
                <a:cubicBezTo>
                  <a:pt x="1627986" y="5235430"/>
                  <a:pt x="1634415" y="5241859"/>
                  <a:pt x="1634415" y="5249718"/>
                </a:cubicBezTo>
                <a:cubicBezTo>
                  <a:pt x="1634415" y="5257576"/>
                  <a:pt x="1627986" y="5264005"/>
                  <a:pt x="1620128" y="5264005"/>
                </a:cubicBezTo>
                <a:cubicBezTo>
                  <a:pt x="1612270" y="5264005"/>
                  <a:pt x="1605840" y="5257576"/>
                  <a:pt x="1605840" y="5249718"/>
                </a:cubicBezTo>
                <a:close/>
                <a:moveTo>
                  <a:pt x="9816389" y="5212411"/>
                </a:moveTo>
                <a:cubicBezTo>
                  <a:pt x="9816389" y="5199751"/>
                  <a:pt x="9812716" y="5187964"/>
                  <a:pt x="9808227" y="5186217"/>
                </a:cubicBezTo>
                <a:cubicBezTo>
                  <a:pt x="9797045" y="5181869"/>
                  <a:pt x="9784667" y="5063980"/>
                  <a:pt x="9795390" y="5063980"/>
                </a:cubicBezTo>
                <a:cubicBezTo>
                  <a:pt x="9818840" y="5063980"/>
                  <a:pt x="9836676" y="5103608"/>
                  <a:pt x="9842043" y="5167632"/>
                </a:cubicBezTo>
                <a:cubicBezTo>
                  <a:pt x="9846979" y="5226507"/>
                  <a:pt x="9845665" y="5235430"/>
                  <a:pt x="9832058" y="5235430"/>
                </a:cubicBezTo>
                <a:cubicBezTo>
                  <a:pt x="9821839" y="5235430"/>
                  <a:pt x="9816389" y="5227425"/>
                  <a:pt x="9816389" y="5212411"/>
                </a:cubicBezTo>
                <a:close/>
                <a:moveTo>
                  <a:pt x="9656584" y="5182503"/>
                </a:moveTo>
                <a:cubicBezTo>
                  <a:pt x="9626876" y="5161694"/>
                  <a:pt x="9628459" y="5130655"/>
                  <a:pt x="9659227" y="5130655"/>
                </a:cubicBezTo>
                <a:cubicBezTo>
                  <a:pt x="9676351" y="5130655"/>
                  <a:pt x="9683040" y="5135787"/>
                  <a:pt x="9683040" y="5148926"/>
                </a:cubicBezTo>
                <a:cubicBezTo>
                  <a:pt x="9683040" y="5158975"/>
                  <a:pt x="9685641" y="5173977"/>
                  <a:pt x="9688821" y="5182264"/>
                </a:cubicBezTo>
                <a:cubicBezTo>
                  <a:pt x="9696162" y="5201395"/>
                  <a:pt x="9683689" y="5201487"/>
                  <a:pt x="9656584" y="5182503"/>
                </a:cubicBezTo>
                <a:close/>
                <a:moveTo>
                  <a:pt x="6342146" y="5105297"/>
                </a:moveTo>
                <a:cubicBezTo>
                  <a:pt x="6325310" y="5098504"/>
                  <a:pt x="6327300" y="5063980"/>
                  <a:pt x="6344528" y="5063980"/>
                </a:cubicBezTo>
                <a:cubicBezTo>
                  <a:pt x="6353418" y="5063980"/>
                  <a:pt x="6358815" y="5072976"/>
                  <a:pt x="6358815" y="5087793"/>
                </a:cubicBezTo>
                <a:cubicBezTo>
                  <a:pt x="6358815" y="5100889"/>
                  <a:pt x="6357744" y="5111267"/>
                  <a:pt x="6356434" y="5110853"/>
                </a:cubicBezTo>
                <a:cubicBezTo>
                  <a:pt x="6355125" y="5110440"/>
                  <a:pt x="6348695" y="5107939"/>
                  <a:pt x="6342146" y="5105297"/>
                </a:cubicBezTo>
                <a:close/>
                <a:moveTo>
                  <a:pt x="519990" y="4249593"/>
                </a:moveTo>
                <a:cubicBezTo>
                  <a:pt x="513468" y="4241735"/>
                  <a:pt x="502228" y="4235305"/>
                  <a:pt x="495011" y="4235305"/>
                </a:cubicBezTo>
                <a:cubicBezTo>
                  <a:pt x="479985" y="4235305"/>
                  <a:pt x="477208" y="4210748"/>
                  <a:pt x="491253" y="4202068"/>
                </a:cubicBezTo>
                <a:cubicBezTo>
                  <a:pt x="496403" y="4198885"/>
                  <a:pt x="515691" y="4199109"/>
                  <a:pt x="534116" y="4202566"/>
                </a:cubicBezTo>
                <a:cubicBezTo>
                  <a:pt x="563250" y="4208031"/>
                  <a:pt x="567615" y="4212436"/>
                  <a:pt x="567615" y="4236365"/>
                </a:cubicBezTo>
                <a:cubicBezTo>
                  <a:pt x="567615" y="4256932"/>
                  <a:pt x="563099" y="4263880"/>
                  <a:pt x="549731" y="4263880"/>
                </a:cubicBezTo>
                <a:cubicBezTo>
                  <a:pt x="539895" y="4263880"/>
                  <a:pt x="526512" y="4257451"/>
                  <a:pt x="519990" y="4249593"/>
                </a:cubicBezTo>
                <a:close/>
                <a:moveTo>
                  <a:pt x="396165" y="4239769"/>
                </a:moveTo>
                <a:cubicBezTo>
                  <a:pt x="396165" y="4219151"/>
                  <a:pt x="416859" y="4213731"/>
                  <a:pt x="448969" y="4225938"/>
                </a:cubicBezTo>
                <a:cubicBezTo>
                  <a:pt x="470906" y="4234279"/>
                  <a:pt x="473652" y="4238189"/>
                  <a:pt x="462517" y="4245231"/>
                </a:cubicBezTo>
                <a:cubicBezTo>
                  <a:pt x="439473" y="4259806"/>
                  <a:pt x="396165" y="4256241"/>
                  <a:pt x="396165" y="4239769"/>
                </a:cubicBezTo>
                <a:close/>
                <a:moveTo>
                  <a:pt x="9626489" y="4236425"/>
                </a:moveTo>
                <a:cubicBezTo>
                  <a:pt x="9621054" y="4226269"/>
                  <a:pt x="9613777" y="4181143"/>
                  <a:pt x="9610318" y="4136145"/>
                </a:cubicBezTo>
                <a:cubicBezTo>
                  <a:pt x="9605172" y="4069195"/>
                  <a:pt x="9606464" y="4054330"/>
                  <a:pt x="9617430" y="4054330"/>
                </a:cubicBezTo>
                <a:cubicBezTo>
                  <a:pt x="9643732" y="4054330"/>
                  <a:pt x="9655472" y="4091732"/>
                  <a:pt x="9653597" y="4169540"/>
                </a:cubicBezTo>
                <a:cubicBezTo>
                  <a:pt x="9651706" y="4248034"/>
                  <a:pt x="9643516" y="4268240"/>
                  <a:pt x="9626489" y="4236425"/>
                </a:cubicBezTo>
                <a:close/>
                <a:moveTo>
                  <a:pt x="9810688" y="4227832"/>
                </a:moveTo>
                <a:cubicBezTo>
                  <a:pt x="9800727" y="4218845"/>
                  <a:pt x="9787219" y="4211064"/>
                  <a:pt x="9780670" y="4210540"/>
                </a:cubicBezTo>
                <a:cubicBezTo>
                  <a:pt x="9774122" y="4210016"/>
                  <a:pt x="9762336" y="4208945"/>
                  <a:pt x="9754477" y="4208159"/>
                </a:cubicBezTo>
                <a:cubicBezTo>
                  <a:pt x="9745968" y="4207308"/>
                  <a:pt x="9740190" y="4197099"/>
                  <a:pt x="9740190" y="4182917"/>
                </a:cubicBezTo>
                <a:cubicBezTo>
                  <a:pt x="9740190" y="4169821"/>
                  <a:pt x="9735903" y="4159105"/>
                  <a:pt x="9730665" y="4159105"/>
                </a:cubicBezTo>
                <a:cubicBezTo>
                  <a:pt x="9725426" y="4159105"/>
                  <a:pt x="9721140" y="4150786"/>
                  <a:pt x="9721140" y="4140617"/>
                </a:cubicBezTo>
                <a:cubicBezTo>
                  <a:pt x="9721140" y="4130449"/>
                  <a:pt x="9725426" y="4119480"/>
                  <a:pt x="9730665" y="4116242"/>
                </a:cubicBezTo>
                <a:cubicBezTo>
                  <a:pt x="9743722" y="4108173"/>
                  <a:pt x="9742756" y="4054330"/>
                  <a:pt x="9729554" y="4054330"/>
                </a:cubicBezTo>
                <a:cubicBezTo>
                  <a:pt x="9723608" y="4054330"/>
                  <a:pt x="9721114" y="4045931"/>
                  <a:pt x="9723899" y="4035280"/>
                </a:cubicBezTo>
                <a:cubicBezTo>
                  <a:pt x="9726639" y="4024803"/>
                  <a:pt x="9724997" y="4016230"/>
                  <a:pt x="9720248" y="4016230"/>
                </a:cubicBezTo>
                <a:cubicBezTo>
                  <a:pt x="9715500" y="4016230"/>
                  <a:pt x="9711615" y="3992156"/>
                  <a:pt x="9711615" y="3962732"/>
                </a:cubicBezTo>
                <a:cubicBezTo>
                  <a:pt x="9711615" y="3912589"/>
                  <a:pt x="9712907" y="3909571"/>
                  <a:pt x="9732205" y="3914618"/>
                </a:cubicBezTo>
                <a:cubicBezTo>
                  <a:pt x="9777073" y="3926351"/>
                  <a:pt x="9806161" y="3880815"/>
                  <a:pt x="9774207" y="3848862"/>
                </a:cubicBezTo>
                <a:cubicBezTo>
                  <a:pt x="9756985" y="3831640"/>
                  <a:pt x="9750286" y="3831785"/>
                  <a:pt x="9730366" y="3849814"/>
                </a:cubicBezTo>
                <a:cubicBezTo>
                  <a:pt x="9708531" y="3869574"/>
                  <a:pt x="9679435" y="3857367"/>
                  <a:pt x="9628271" y="3806981"/>
                </a:cubicBezTo>
                <a:cubicBezTo>
                  <a:pt x="9602347" y="3781450"/>
                  <a:pt x="9587790" y="3758660"/>
                  <a:pt x="9587790" y="3743603"/>
                </a:cubicBezTo>
                <a:cubicBezTo>
                  <a:pt x="9587790" y="3721892"/>
                  <a:pt x="9590343" y="3720571"/>
                  <a:pt x="9621127" y="3726347"/>
                </a:cubicBezTo>
                <a:cubicBezTo>
                  <a:pt x="9642979" y="3730446"/>
                  <a:pt x="9654465" y="3728954"/>
                  <a:pt x="9654465" y="3722016"/>
                </a:cubicBezTo>
                <a:cubicBezTo>
                  <a:pt x="9654465" y="3704477"/>
                  <a:pt x="9684411" y="3710096"/>
                  <a:pt x="9702579" y="3731045"/>
                </a:cubicBezTo>
                <a:cubicBezTo>
                  <a:pt x="9717320" y="3748041"/>
                  <a:pt x="9722237" y="3749006"/>
                  <a:pt x="9739415" y="3738279"/>
                </a:cubicBezTo>
                <a:cubicBezTo>
                  <a:pt x="9750319" y="3731469"/>
                  <a:pt x="9759240" y="3720418"/>
                  <a:pt x="9759240" y="3713720"/>
                </a:cubicBezTo>
                <a:cubicBezTo>
                  <a:pt x="9759240" y="3705268"/>
                  <a:pt x="9767253" y="3703458"/>
                  <a:pt x="9785433" y="3707803"/>
                </a:cubicBezTo>
                <a:cubicBezTo>
                  <a:pt x="9824045" y="3717032"/>
                  <a:pt x="9825914" y="3719170"/>
                  <a:pt x="9825914" y="3754061"/>
                </a:cubicBezTo>
                <a:cubicBezTo>
                  <a:pt x="9825914" y="3771651"/>
                  <a:pt x="9830972" y="3787729"/>
                  <a:pt x="9837153" y="3789789"/>
                </a:cubicBezTo>
                <a:cubicBezTo>
                  <a:pt x="9844486" y="3792234"/>
                  <a:pt x="9845616" y="3799957"/>
                  <a:pt x="9840404" y="3812014"/>
                </a:cubicBezTo>
                <a:cubicBezTo>
                  <a:pt x="9836010" y="3822178"/>
                  <a:pt x="9833187" y="3833982"/>
                  <a:pt x="9834131" y="3838246"/>
                </a:cubicBezTo>
                <a:cubicBezTo>
                  <a:pt x="9835074" y="3842510"/>
                  <a:pt x="9831130" y="3863510"/>
                  <a:pt x="9825368" y="3884912"/>
                </a:cubicBezTo>
                <a:cubicBezTo>
                  <a:pt x="9815729" y="3920707"/>
                  <a:pt x="9816707" y="3925428"/>
                  <a:pt x="9837576" y="3943834"/>
                </a:cubicBezTo>
                <a:cubicBezTo>
                  <a:pt x="9850053" y="3954839"/>
                  <a:pt x="9868352" y="3968436"/>
                  <a:pt x="9878240" y="3974049"/>
                </a:cubicBezTo>
                <a:cubicBezTo>
                  <a:pt x="9888128" y="3979662"/>
                  <a:pt x="9900195" y="3996181"/>
                  <a:pt x="9905054" y="4010759"/>
                </a:cubicBezTo>
                <a:cubicBezTo>
                  <a:pt x="9912198" y="4032195"/>
                  <a:pt x="9910214" y="4040940"/>
                  <a:pt x="9894675" y="4056479"/>
                </a:cubicBezTo>
                <a:cubicBezTo>
                  <a:pt x="9873102" y="4078052"/>
                  <a:pt x="9854489" y="4072247"/>
                  <a:pt x="9854489" y="4043945"/>
                </a:cubicBezTo>
                <a:cubicBezTo>
                  <a:pt x="9854489" y="4033612"/>
                  <a:pt x="9848061" y="4022691"/>
                  <a:pt x="9840202" y="4019675"/>
                </a:cubicBezTo>
                <a:cubicBezTo>
                  <a:pt x="9832344" y="4016660"/>
                  <a:pt x="9825914" y="4004286"/>
                  <a:pt x="9825914" y="3992178"/>
                </a:cubicBezTo>
                <a:cubicBezTo>
                  <a:pt x="9825914" y="3938009"/>
                  <a:pt x="9791440" y="3921953"/>
                  <a:pt x="9757976" y="3960538"/>
                </a:cubicBezTo>
                <a:cubicBezTo>
                  <a:pt x="9738365" y="3983149"/>
                  <a:pt x="9735962" y="3993443"/>
                  <a:pt x="9748484" y="4001183"/>
                </a:cubicBezTo>
                <a:cubicBezTo>
                  <a:pt x="9753047" y="4004002"/>
                  <a:pt x="9759246" y="4018642"/>
                  <a:pt x="9762260" y="4033715"/>
                </a:cubicBezTo>
                <a:cubicBezTo>
                  <a:pt x="9768406" y="4064444"/>
                  <a:pt x="9812087" y="4088744"/>
                  <a:pt x="9845480" y="4080011"/>
                </a:cubicBezTo>
                <a:cubicBezTo>
                  <a:pt x="9871464" y="4073216"/>
                  <a:pt x="9880571" y="4097449"/>
                  <a:pt x="9860407" y="4119729"/>
                </a:cubicBezTo>
                <a:cubicBezTo>
                  <a:pt x="9850407" y="4130780"/>
                  <a:pt x="9844964" y="4153951"/>
                  <a:pt x="9844964" y="4185487"/>
                </a:cubicBezTo>
                <a:cubicBezTo>
                  <a:pt x="9844964" y="4240918"/>
                  <a:pt x="9836619" y="4251227"/>
                  <a:pt x="9810688" y="4227833"/>
                </a:cubicBezTo>
                <a:close/>
                <a:moveTo>
                  <a:pt x="415215" y="4117036"/>
                </a:moveTo>
                <a:cubicBezTo>
                  <a:pt x="415215" y="4093774"/>
                  <a:pt x="410313" y="4073334"/>
                  <a:pt x="404250" y="4071313"/>
                </a:cubicBezTo>
                <a:cubicBezTo>
                  <a:pt x="398219" y="4069302"/>
                  <a:pt x="391253" y="4043149"/>
                  <a:pt x="388769" y="4013193"/>
                </a:cubicBezTo>
                <a:cubicBezTo>
                  <a:pt x="386284" y="3983238"/>
                  <a:pt x="380503" y="3956412"/>
                  <a:pt x="375921" y="3953580"/>
                </a:cubicBezTo>
                <a:cubicBezTo>
                  <a:pt x="371339" y="3950748"/>
                  <a:pt x="367590" y="3935825"/>
                  <a:pt x="367590" y="3920418"/>
                </a:cubicBezTo>
                <a:cubicBezTo>
                  <a:pt x="367590" y="3897068"/>
                  <a:pt x="371460" y="3892405"/>
                  <a:pt x="390840" y="3892405"/>
                </a:cubicBezTo>
                <a:cubicBezTo>
                  <a:pt x="421658" y="3892405"/>
                  <a:pt x="428304" y="3879300"/>
                  <a:pt x="429306" y="3816550"/>
                </a:cubicBezTo>
                <a:cubicBezTo>
                  <a:pt x="429987" y="3773900"/>
                  <a:pt x="433384" y="3763331"/>
                  <a:pt x="447267" y="3760657"/>
                </a:cubicBezTo>
                <a:cubicBezTo>
                  <a:pt x="460442" y="3758120"/>
                  <a:pt x="463658" y="3762495"/>
                  <a:pt x="461223" y="3779639"/>
                </a:cubicBezTo>
                <a:cubicBezTo>
                  <a:pt x="459189" y="3793960"/>
                  <a:pt x="465717" y="3808118"/>
                  <a:pt x="479499" y="3819278"/>
                </a:cubicBezTo>
                <a:cubicBezTo>
                  <a:pt x="491292" y="3828826"/>
                  <a:pt x="500940" y="3844042"/>
                  <a:pt x="500940" y="3853091"/>
                </a:cubicBezTo>
                <a:cubicBezTo>
                  <a:pt x="500940" y="3862141"/>
                  <a:pt x="505735" y="3874340"/>
                  <a:pt x="511595" y="3880200"/>
                </a:cubicBezTo>
                <a:cubicBezTo>
                  <a:pt x="519452" y="3888057"/>
                  <a:pt x="516951" y="3907740"/>
                  <a:pt x="502070" y="3955147"/>
                </a:cubicBezTo>
                <a:cubicBezTo>
                  <a:pt x="477923" y="4032077"/>
                  <a:pt x="477172" y="4048082"/>
                  <a:pt x="496941" y="4064489"/>
                </a:cubicBezTo>
                <a:cubicBezTo>
                  <a:pt x="508527" y="4074104"/>
                  <a:pt x="518396" y="4074563"/>
                  <a:pt x="539804" y="4066482"/>
                </a:cubicBezTo>
                <a:cubicBezTo>
                  <a:pt x="565752" y="4056688"/>
                  <a:pt x="567615" y="4057524"/>
                  <a:pt x="567615" y="4078970"/>
                </a:cubicBezTo>
                <a:cubicBezTo>
                  <a:pt x="567615" y="4098591"/>
                  <a:pt x="563046" y="4101955"/>
                  <a:pt x="536400" y="4101955"/>
                </a:cubicBezTo>
                <a:cubicBezTo>
                  <a:pt x="515020" y="4101955"/>
                  <a:pt x="495329" y="4110958"/>
                  <a:pt x="473900" y="4130530"/>
                </a:cubicBezTo>
                <a:cubicBezTo>
                  <a:pt x="429180" y="4171375"/>
                  <a:pt x="415215" y="4168164"/>
                  <a:pt x="415215" y="4117036"/>
                </a:cubicBezTo>
                <a:close/>
                <a:moveTo>
                  <a:pt x="262815" y="3986993"/>
                </a:moveTo>
                <a:cubicBezTo>
                  <a:pt x="262815" y="3952243"/>
                  <a:pt x="265034" y="3948545"/>
                  <a:pt x="284246" y="3951274"/>
                </a:cubicBezTo>
                <a:cubicBezTo>
                  <a:pt x="324764" y="3957028"/>
                  <a:pt x="316041" y="4025103"/>
                  <a:pt x="274721" y="4025609"/>
                </a:cubicBezTo>
                <a:cubicBezTo>
                  <a:pt x="267123" y="4025704"/>
                  <a:pt x="262815" y="4011730"/>
                  <a:pt x="262815" y="3986993"/>
                </a:cubicBezTo>
                <a:close/>
                <a:moveTo>
                  <a:pt x="312821" y="3854008"/>
                </a:moveTo>
                <a:cubicBezTo>
                  <a:pt x="286224" y="3843318"/>
                  <a:pt x="285619" y="3830852"/>
                  <a:pt x="310841" y="3813186"/>
                </a:cubicBezTo>
                <a:cubicBezTo>
                  <a:pt x="321539" y="3805693"/>
                  <a:pt x="329604" y="3795806"/>
                  <a:pt x="328763" y="3791215"/>
                </a:cubicBezTo>
                <a:cubicBezTo>
                  <a:pt x="324588" y="3768424"/>
                  <a:pt x="330854" y="3749530"/>
                  <a:pt x="342587" y="3749530"/>
                </a:cubicBezTo>
                <a:cubicBezTo>
                  <a:pt x="356195" y="3749530"/>
                  <a:pt x="367590" y="3789140"/>
                  <a:pt x="367590" y="3836446"/>
                </a:cubicBezTo>
                <a:cubicBezTo>
                  <a:pt x="367590" y="3865881"/>
                  <a:pt x="353556" y="3870382"/>
                  <a:pt x="312821" y="3854008"/>
                </a:cubicBezTo>
                <a:close/>
                <a:moveTo>
                  <a:pt x="15035" y="3762230"/>
                </a:moveTo>
                <a:cubicBezTo>
                  <a:pt x="14959" y="3736910"/>
                  <a:pt x="12320" y="3706549"/>
                  <a:pt x="9162" y="3694761"/>
                </a:cubicBezTo>
                <a:cubicBezTo>
                  <a:pt x="4502" y="3677373"/>
                  <a:pt x="7304" y="3673330"/>
                  <a:pt x="24014" y="3673330"/>
                </a:cubicBezTo>
                <a:cubicBezTo>
                  <a:pt x="43349" y="3673330"/>
                  <a:pt x="44438" y="3677222"/>
                  <a:pt x="41794" y="3736865"/>
                </a:cubicBezTo>
                <a:cubicBezTo>
                  <a:pt x="40011" y="3777091"/>
                  <a:pt x="34609" y="3801843"/>
                  <a:pt x="27071" y="3804334"/>
                </a:cubicBezTo>
                <a:cubicBezTo>
                  <a:pt x="18657" y="3807114"/>
                  <a:pt x="15127" y="3794766"/>
                  <a:pt x="15035" y="3762230"/>
                </a:cubicBezTo>
                <a:close/>
                <a:moveTo>
                  <a:pt x="236621" y="3714065"/>
                </a:moveTo>
                <a:cubicBezTo>
                  <a:pt x="209596" y="3710711"/>
                  <a:pt x="205665" y="3706671"/>
                  <a:pt x="205665" y="3682252"/>
                </a:cubicBezTo>
                <a:cubicBezTo>
                  <a:pt x="205665" y="3666867"/>
                  <a:pt x="201040" y="3654280"/>
                  <a:pt x="195388" y="3654280"/>
                </a:cubicBezTo>
                <a:cubicBezTo>
                  <a:pt x="188669" y="3654280"/>
                  <a:pt x="186195" y="3629534"/>
                  <a:pt x="188244" y="3582820"/>
                </a:cubicBezTo>
                <a:cubicBezTo>
                  <a:pt x="189967" y="3543518"/>
                  <a:pt x="188158" y="3511371"/>
                  <a:pt x="184234" y="3511383"/>
                </a:cubicBezTo>
                <a:cubicBezTo>
                  <a:pt x="180305" y="3511392"/>
                  <a:pt x="177090" y="3480078"/>
                  <a:pt x="177090" y="3441788"/>
                </a:cubicBezTo>
                <a:cubicBezTo>
                  <a:pt x="177090" y="3367571"/>
                  <a:pt x="168430" y="3346846"/>
                  <a:pt x="129303" y="3327420"/>
                </a:cubicBezTo>
                <a:cubicBezTo>
                  <a:pt x="108041" y="3316864"/>
                  <a:pt x="105172" y="3308487"/>
                  <a:pt x="100890" y="3244473"/>
                </a:cubicBezTo>
                <a:cubicBezTo>
                  <a:pt x="96550" y="3179579"/>
                  <a:pt x="94228" y="3172998"/>
                  <a:pt x="74696" y="3170224"/>
                </a:cubicBezTo>
                <a:cubicBezTo>
                  <a:pt x="59185" y="3168021"/>
                  <a:pt x="53265" y="3160786"/>
                  <a:pt x="53265" y="3144030"/>
                </a:cubicBezTo>
                <a:cubicBezTo>
                  <a:pt x="53265" y="3124538"/>
                  <a:pt x="57888" y="3120880"/>
                  <a:pt x="82520" y="3120880"/>
                </a:cubicBezTo>
                <a:cubicBezTo>
                  <a:pt x="98611" y="3120880"/>
                  <a:pt x="117374" y="3126238"/>
                  <a:pt x="124216" y="3132786"/>
                </a:cubicBezTo>
                <a:cubicBezTo>
                  <a:pt x="131058" y="3139335"/>
                  <a:pt x="145754" y="3150997"/>
                  <a:pt x="156873" y="3158702"/>
                </a:cubicBezTo>
                <a:cubicBezTo>
                  <a:pt x="167992" y="3166407"/>
                  <a:pt x="177226" y="3179265"/>
                  <a:pt x="177393" y="3187277"/>
                </a:cubicBezTo>
                <a:cubicBezTo>
                  <a:pt x="177560" y="3195288"/>
                  <a:pt x="183989" y="3210163"/>
                  <a:pt x="191680" y="3220332"/>
                </a:cubicBezTo>
                <a:cubicBezTo>
                  <a:pt x="199372" y="3230501"/>
                  <a:pt x="205665" y="3246361"/>
                  <a:pt x="205665" y="3255577"/>
                </a:cubicBezTo>
                <a:cubicBezTo>
                  <a:pt x="205665" y="3264793"/>
                  <a:pt x="213023" y="3276451"/>
                  <a:pt x="222016" y="3281484"/>
                </a:cubicBezTo>
                <a:cubicBezTo>
                  <a:pt x="235956" y="3289285"/>
                  <a:pt x="236608" y="3293921"/>
                  <a:pt x="226435" y="3312928"/>
                </a:cubicBezTo>
                <a:cubicBezTo>
                  <a:pt x="219873" y="3325190"/>
                  <a:pt x="213587" y="3354466"/>
                  <a:pt x="212466" y="3377987"/>
                </a:cubicBezTo>
                <a:cubicBezTo>
                  <a:pt x="210735" y="3414291"/>
                  <a:pt x="213686" y="3422194"/>
                  <a:pt x="231990" y="3430294"/>
                </a:cubicBezTo>
                <a:cubicBezTo>
                  <a:pt x="243849" y="3435541"/>
                  <a:pt x="251620" y="3444868"/>
                  <a:pt x="249260" y="3451019"/>
                </a:cubicBezTo>
                <a:cubicBezTo>
                  <a:pt x="246899" y="3457170"/>
                  <a:pt x="250817" y="3464448"/>
                  <a:pt x="257967" y="3467192"/>
                </a:cubicBezTo>
                <a:cubicBezTo>
                  <a:pt x="267128" y="3470707"/>
                  <a:pt x="270141" y="3486405"/>
                  <a:pt x="268171" y="3520368"/>
                </a:cubicBezTo>
                <a:cubicBezTo>
                  <a:pt x="266634" y="3546871"/>
                  <a:pt x="268015" y="3568588"/>
                  <a:pt x="271239" y="3568629"/>
                </a:cubicBezTo>
                <a:cubicBezTo>
                  <a:pt x="284922" y="3568803"/>
                  <a:pt x="300915" y="3623687"/>
                  <a:pt x="300915" y="3670466"/>
                </a:cubicBezTo>
                <a:cubicBezTo>
                  <a:pt x="300915" y="3725131"/>
                  <a:pt x="304764" y="3722521"/>
                  <a:pt x="236621" y="3714065"/>
                </a:cubicBezTo>
                <a:close/>
                <a:moveTo>
                  <a:pt x="9675896" y="3466997"/>
                </a:moveTo>
                <a:cubicBezTo>
                  <a:pt x="9660706" y="3460868"/>
                  <a:pt x="9660361" y="3404544"/>
                  <a:pt x="9675420" y="3389485"/>
                </a:cubicBezTo>
                <a:cubicBezTo>
                  <a:pt x="9684309" y="3380595"/>
                  <a:pt x="9684309" y="3378055"/>
                  <a:pt x="9675420" y="3378055"/>
                </a:cubicBezTo>
                <a:cubicBezTo>
                  <a:pt x="9669133" y="3378055"/>
                  <a:pt x="9663990" y="3369483"/>
                  <a:pt x="9663990" y="3359005"/>
                </a:cubicBezTo>
                <a:cubicBezTo>
                  <a:pt x="9663990" y="3348528"/>
                  <a:pt x="9668276" y="3339955"/>
                  <a:pt x="9673515" y="3339955"/>
                </a:cubicBezTo>
                <a:cubicBezTo>
                  <a:pt x="9678753" y="3339955"/>
                  <a:pt x="9683040" y="3333526"/>
                  <a:pt x="9683040" y="3325667"/>
                </a:cubicBezTo>
                <a:cubicBezTo>
                  <a:pt x="9683040" y="3317810"/>
                  <a:pt x="9687580" y="3311380"/>
                  <a:pt x="9693127" y="3311380"/>
                </a:cubicBezTo>
                <a:cubicBezTo>
                  <a:pt x="9698675" y="3311380"/>
                  <a:pt x="9700747" y="3307390"/>
                  <a:pt x="9697734" y="3302513"/>
                </a:cubicBezTo>
                <a:cubicBezTo>
                  <a:pt x="9688938" y="3288281"/>
                  <a:pt x="9712180" y="3279490"/>
                  <a:pt x="9724351" y="3292446"/>
                </a:cubicBezTo>
                <a:cubicBezTo>
                  <a:pt x="9732790" y="3301428"/>
                  <a:pt x="9732591" y="3305276"/>
                  <a:pt x="9723522" y="3308602"/>
                </a:cubicBezTo>
                <a:cubicBezTo>
                  <a:pt x="9716974" y="3311003"/>
                  <a:pt x="9711616" y="3327612"/>
                  <a:pt x="9711616" y="3345511"/>
                </a:cubicBezTo>
                <a:cubicBezTo>
                  <a:pt x="9711616" y="3363411"/>
                  <a:pt x="9707330" y="3378055"/>
                  <a:pt x="9702091" y="3378055"/>
                </a:cubicBezTo>
                <a:cubicBezTo>
                  <a:pt x="9687395" y="3378055"/>
                  <a:pt x="9690828" y="3412380"/>
                  <a:pt x="9706853" y="3425680"/>
                </a:cubicBezTo>
                <a:cubicBezTo>
                  <a:pt x="9725431" y="3441099"/>
                  <a:pt x="9725074" y="3460232"/>
                  <a:pt x="9706072" y="3467524"/>
                </a:cubicBezTo>
                <a:cubicBezTo>
                  <a:pt x="9697785" y="3470703"/>
                  <a:pt x="9690285" y="3472967"/>
                  <a:pt x="9689403" y="3472553"/>
                </a:cubicBezTo>
                <a:cubicBezTo>
                  <a:pt x="9688527" y="3472140"/>
                  <a:pt x="9682443" y="3469639"/>
                  <a:pt x="9675895" y="3466997"/>
                </a:cubicBezTo>
                <a:close/>
                <a:moveTo>
                  <a:pt x="9654465" y="3182792"/>
                </a:moveTo>
                <a:cubicBezTo>
                  <a:pt x="9654465" y="3174935"/>
                  <a:pt x="9650178" y="3168505"/>
                  <a:pt x="9644940" y="3168505"/>
                </a:cubicBezTo>
                <a:cubicBezTo>
                  <a:pt x="9639701" y="3168505"/>
                  <a:pt x="9635415" y="3162433"/>
                  <a:pt x="9635415" y="3155011"/>
                </a:cubicBezTo>
                <a:cubicBezTo>
                  <a:pt x="9635415" y="3147590"/>
                  <a:pt x="9630357" y="3139832"/>
                  <a:pt x="9624176" y="3137771"/>
                </a:cubicBezTo>
                <a:cubicBezTo>
                  <a:pt x="9601944" y="3130361"/>
                  <a:pt x="9624824" y="3101830"/>
                  <a:pt x="9653000" y="3101830"/>
                </a:cubicBezTo>
                <a:cubicBezTo>
                  <a:pt x="9668239" y="3101830"/>
                  <a:pt x="9686043" y="3095401"/>
                  <a:pt x="9692565" y="3087542"/>
                </a:cubicBezTo>
                <a:cubicBezTo>
                  <a:pt x="9699086" y="3079685"/>
                  <a:pt x="9712846" y="3073255"/>
                  <a:pt x="9723143" y="3073255"/>
                </a:cubicBezTo>
                <a:cubicBezTo>
                  <a:pt x="9739869" y="3073255"/>
                  <a:pt x="9741150" y="3077570"/>
                  <a:pt x="9735165" y="3113736"/>
                </a:cubicBezTo>
                <a:cubicBezTo>
                  <a:pt x="9727173" y="3162042"/>
                  <a:pt x="9723903" y="3168505"/>
                  <a:pt x="9707456" y="3168505"/>
                </a:cubicBezTo>
                <a:cubicBezTo>
                  <a:pt x="9700549" y="3168505"/>
                  <a:pt x="9689561" y="3174935"/>
                  <a:pt x="9683040" y="3182792"/>
                </a:cubicBezTo>
                <a:cubicBezTo>
                  <a:pt x="9676518" y="3190651"/>
                  <a:pt x="9667420" y="3197080"/>
                  <a:pt x="9662824" y="3197080"/>
                </a:cubicBezTo>
                <a:cubicBezTo>
                  <a:pt x="9658226" y="3197080"/>
                  <a:pt x="9654465" y="3190651"/>
                  <a:pt x="9654465" y="3182792"/>
                </a:cubicBezTo>
                <a:close/>
                <a:moveTo>
                  <a:pt x="224715" y="3030955"/>
                </a:moveTo>
                <a:cubicBezTo>
                  <a:pt x="224715" y="3023406"/>
                  <a:pt x="228552" y="3014858"/>
                  <a:pt x="233242" y="3011959"/>
                </a:cubicBezTo>
                <a:cubicBezTo>
                  <a:pt x="243047" y="3005899"/>
                  <a:pt x="254870" y="3030400"/>
                  <a:pt x="246284" y="3038986"/>
                </a:cubicBezTo>
                <a:cubicBezTo>
                  <a:pt x="236063" y="3049207"/>
                  <a:pt x="224715" y="3044981"/>
                  <a:pt x="224715" y="3030955"/>
                </a:cubicBezTo>
                <a:close/>
                <a:moveTo>
                  <a:pt x="9613190" y="2971655"/>
                </a:moveTo>
                <a:cubicBezTo>
                  <a:pt x="9609697" y="2968163"/>
                  <a:pt x="9606840" y="2953467"/>
                  <a:pt x="9606840" y="2938998"/>
                </a:cubicBezTo>
                <a:cubicBezTo>
                  <a:pt x="9606840" y="2924529"/>
                  <a:pt x="9600411" y="2906261"/>
                  <a:pt x="9592552" y="2898403"/>
                </a:cubicBezTo>
                <a:cubicBezTo>
                  <a:pt x="9576642" y="2882493"/>
                  <a:pt x="9572704" y="2806555"/>
                  <a:pt x="9587790" y="2806555"/>
                </a:cubicBezTo>
                <a:cubicBezTo>
                  <a:pt x="9593028" y="2806555"/>
                  <a:pt x="9596243" y="2801197"/>
                  <a:pt x="9594934" y="2794649"/>
                </a:cubicBezTo>
                <a:cubicBezTo>
                  <a:pt x="9591737" y="2778668"/>
                  <a:pt x="9661073" y="2773227"/>
                  <a:pt x="9678942" y="2788057"/>
                </a:cubicBezTo>
                <a:cubicBezTo>
                  <a:pt x="9688135" y="2795687"/>
                  <a:pt x="9692565" y="2819006"/>
                  <a:pt x="9692565" y="2859781"/>
                </a:cubicBezTo>
                <a:cubicBezTo>
                  <a:pt x="9692565" y="2913913"/>
                  <a:pt x="9689625" y="2923205"/>
                  <a:pt x="9664311" y="2949102"/>
                </a:cubicBezTo>
                <a:cubicBezTo>
                  <a:pt x="9635736" y="2978334"/>
                  <a:pt x="9624726" y="2983191"/>
                  <a:pt x="9613190" y="2971655"/>
                </a:cubicBezTo>
                <a:close/>
                <a:moveTo>
                  <a:pt x="9454440" y="2454130"/>
                </a:moveTo>
                <a:cubicBezTo>
                  <a:pt x="9454440" y="2439784"/>
                  <a:pt x="9459413" y="2434641"/>
                  <a:pt x="9471109" y="2436893"/>
                </a:cubicBezTo>
                <a:cubicBezTo>
                  <a:pt x="9480277" y="2438659"/>
                  <a:pt x="9487777" y="2446415"/>
                  <a:pt x="9487777" y="2454130"/>
                </a:cubicBezTo>
                <a:cubicBezTo>
                  <a:pt x="9487777" y="2461845"/>
                  <a:pt x="9480277" y="2469601"/>
                  <a:pt x="9471109" y="2471367"/>
                </a:cubicBezTo>
                <a:cubicBezTo>
                  <a:pt x="9459413" y="2473619"/>
                  <a:pt x="9454440" y="2468476"/>
                  <a:pt x="9454440" y="2454130"/>
                </a:cubicBezTo>
                <a:close/>
                <a:moveTo>
                  <a:pt x="9433552" y="2289824"/>
                </a:moveTo>
                <a:cubicBezTo>
                  <a:pt x="9421406" y="2280185"/>
                  <a:pt x="9402992" y="2225530"/>
                  <a:pt x="9411891" y="2225530"/>
                </a:cubicBezTo>
                <a:cubicBezTo>
                  <a:pt x="9419977" y="2225530"/>
                  <a:pt x="9473490" y="2282635"/>
                  <a:pt x="9473490" y="2291264"/>
                </a:cubicBezTo>
                <a:cubicBezTo>
                  <a:pt x="9473490" y="2305302"/>
                  <a:pt x="9452084" y="2304530"/>
                  <a:pt x="9433552" y="2289824"/>
                </a:cubicBezTo>
                <a:close/>
                <a:moveTo>
                  <a:pt x="9597315" y="2258868"/>
                </a:moveTo>
                <a:cubicBezTo>
                  <a:pt x="9597315" y="2251010"/>
                  <a:pt x="9601601" y="2244580"/>
                  <a:pt x="9606840" y="2244580"/>
                </a:cubicBezTo>
                <a:cubicBezTo>
                  <a:pt x="9612078" y="2244580"/>
                  <a:pt x="9616365" y="2251010"/>
                  <a:pt x="9616365" y="2258868"/>
                </a:cubicBezTo>
                <a:cubicBezTo>
                  <a:pt x="9616365" y="2266726"/>
                  <a:pt x="9612078" y="2273155"/>
                  <a:pt x="9606840" y="2273155"/>
                </a:cubicBezTo>
                <a:cubicBezTo>
                  <a:pt x="9601601" y="2273155"/>
                  <a:pt x="9597315" y="2266726"/>
                  <a:pt x="9597315" y="2258868"/>
                </a:cubicBezTo>
                <a:close/>
                <a:moveTo>
                  <a:pt x="9374367" y="2088077"/>
                </a:moveTo>
                <a:cubicBezTo>
                  <a:pt x="9364627" y="2064765"/>
                  <a:pt x="9354022" y="2054080"/>
                  <a:pt x="9340626" y="2054080"/>
                </a:cubicBezTo>
                <a:cubicBezTo>
                  <a:pt x="9317775" y="2054080"/>
                  <a:pt x="9314871" y="2032999"/>
                  <a:pt x="9335377" y="2015980"/>
                </a:cubicBezTo>
                <a:cubicBezTo>
                  <a:pt x="9343236" y="2009458"/>
                  <a:pt x="9349665" y="1998471"/>
                  <a:pt x="9349665" y="1991563"/>
                </a:cubicBezTo>
                <a:cubicBezTo>
                  <a:pt x="9349665" y="1972424"/>
                  <a:pt x="9367415" y="1965611"/>
                  <a:pt x="9380694" y="1979654"/>
                </a:cubicBezTo>
                <a:cubicBezTo>
                  <a:pt x="9404840" y="2005189"/>
                  <a:pt x="9417611" y="2042113"/>
                  <a:pt x="9414638" y="2077798"/>
                </a:cubicBezTo>
                <a:cubicBezTo>
                  <a:pt x="9410627" y="2125924"/>
                  <a:pt x="9392151" y="2130640"/>
                  <a:pt x="9374367" y="2088077"/>
                </a:cubicBezTo>
                <a:close/>
                <a:moveTo>
                  <a:pt x="9473490" y="1839768"/>
                </a:moveTo>
                <a:cubicBezTo>
                  <a:pt x="9473490" y="1831909"/>
                  <a:pt x="9469204" y="1825480"/>
                  <a:pt x="9463965" y="1825480"/>
                </a:cubicBezTo>
                <a:cubicBezTo>
                  <a:pt x="9458726" y="1825480"/>
                  <a:pt x="9454440" y="1814764"/>
                  <a:pt x="9454440" y="1801668"/>
                </a:cubicBezTo>
                <a:cubicBezTo>
                  <a:pt x="9454440" y="1784963"/>
                  <a:pt x="9459631" y="1777855"/>
                  <a:pt x="9471830" y="1777855"/>
                </a:cubicBezTo>
                <a:cubicBezTo>
                  <a:pt x="9495581" y="1777855"/>
                  <a:pt x="9534458" y="1820843"/>
                  <a:pt x="9527381" y="1839283"/>
                </a:cubicBezTo>
                <a:cubicBezTo>
                  <a:pt x="9519966" y="1858608"/>
                  <a:pt x="9473490" y="1859025"/>
                  <a:pt x="9473490" y="1839768"/>
                </a:cubicBezTo>
                <a:close/>
                <a:moveTo>
                  <a:pt x="9340140" y="1797467"/>
                </a:moveTo>
                <a:cubicBezTo>
                  <a:pt x="9340140" y="1792538"/>
                  <a:pt x="9344426" y="1785855"/>
                  <a:pt x="9349665" y="1782618"/>
                </a:cubicBezTo>
                <a:cubicBezTo>
                  <a:pt x="9354904" y="1779380"/>
                  <a:pt x="9359190" y="1783413"/>
                  <a:pt x="9359190" y="1791580"/>
                </a:cubicBezTo>
                <a:cubicBezTo>
                  <a:pt x="9359190" y="1799748"/>
                  <a:pt x="9354904" y="1806430"/>
                  <a:pt x="9349665" y="1806430"/>
                </a:cubicBezTo>
                <a:cubicBezTo>
                  <a:pt x="9344426" y="1806430"/>
                  <a:pt x="9340140" y="1802397"/>
                  <a:pt x="9340140" y="1797467"/>
                </a:cubicBezTo>
                <a:close/>
                <a:moveTo>
                  <a:pt x="8762973" y="1747888"/>
                </a:moveTo>
                <a:cubicBezTo>
                  <a:pt x="8749922" y="1733186"/>
                  <a:pt x="8748170" y="1726278"/>
                  <a:pt x="8756734" y="1723282"/>
                </a:cubicBezTo>
                <a:cubicBezTo>
                  <a:pt x="8763282" y="1720992"/>
                  <a:pt x="8768640" y="1713045"/>
                  <a:pt x="8768640" y="1705624"/>
                </a:cubicBezTo>
                <a:cubicBezTo>
                  <a:pt x="8768640" y="1698202"/>
                  <a:pt x="8775070" y="1692130"/>
                  <a:pt x="8782927" y="1692130"/>
                </a:cubicBezTo>
                <a:cubicBezTo>
                  <a:pt x="8790786" y="1692130"/>
                  <a:pt x="8797215" y="1687844"/>
                  <a:pt x="8797215" y="1682605"/>
                </a:cubicBezTo>
                <a:cubicBezTo>
                  <a:pt x="8797215" y="1677366"/>
                  <a:pt x="8801501" y="1673080"/>
                  <a:pt x="8806740" y="1673080"/>
                </a:cubicBezTo>
                <a:cubicBezTo>
                  <a:pt x="8820209" y="1673080"/>
                  <a:pt x="8818618" y="1743118"/>
                  <a:pt x="8804835" y="1756900"/>
                </a:cubicBezTo>
                <a:cubicBezTo>
                  <a:pt x="8789148" y="1772587"/>
                  <a:pt x="8783892" y="1771456"/>
                  <a:pt x="8762973" y="1747888"/>
                </a:cubicBezTo>
                <a:close/>
                <a:moveTo>
                  <a:pt x="9241743" y="1675461"/>
                </a:moveTo>
                <a:cubicBezTo>
                  <a:pt x="9238662" y="1650577"/>
                  <a:pt x="9237509" y="1615216"/>
                  <a:pt x="9239181" y="1596880"/>
                </a:cubicBezTo>
                <a:cubicBezTo>
                  <a:pt x="9240852" y="1578544"/>
                  <a:pt x="9239114" y="1531396"/>
                  <a:pt x="9235321" y="1492105"/>
                </a:cubicBezTo>
                <a:cubicBezTo>
                  <a:pt x="9231527" y="1452814"/>
                  <a:pt x="9232128" y="1416596"/>
                  <a:pt x="9236657" y="1411619"/>
                </a:cubicBezTo>
                <a:cubicBezTo>
                  <a:pt x="9241185" y="1406642"/>
                  <a:pt x="9244890" y="1394855"/>
                  <a:pt x="9244890" y="1385425"/>
                </a:cubicBezTo>
                <a:cubicBezTo>
                  <a:pt x="9244890" y="1375995"/>
                  <a:pt x="9249176" y="1368280"/>
                  <a:pt x="9254415" y="1368280"/>
                </a:cubicBezTo>
                <a:cubicBezTo>
                  <a:pt x="9259654" y="1368280"/>
                  <a:pt x="9263940" y="1347307"/>
                  <a:pt x="9263940" y="1321674"/>
                </a:cubicBezTo>
                <a:cubicBezTo>
                  <a:pt x="9263940" y="1287962"/>
                  <a:pt x="9268108" y="1273469"/>
                  <a:pt x="9279007" y="1269287"/>
                </a:cubicBezTo>
                <a:cubicBezTo>
                  <a:pt x="9304740" y="1259412"/>
                  <a:pt x="9310201" y="1262648"/>
                  <a:pt x="9313314" y="1289617"/>
                </a:cubicBezTo>
                <a:cubicBezTo>
                  <a:pt x="9317263" y="1323837"/>
                  <a:pt x="9347275" y="1330028"/>
                  <a:pt x="9369080" y="1301122"/>
                </a:cubicBezTo>
                <a:cubicBezTo>
                  <a:pt x="9397353" y="1263640"/>
                  <a:pt x="9416340" y="1282622"/>
                  <a:pt x="9416340" y="1348369"/>
                </a:cubicBezTo>
                <a:cubicBezTo>
                  <a:pt x="9416340" y="1379657"/>
                  <a:pt x="9411705" y="1408120"/>
                  <a:pt x="9406041" y="1411621"/>
                </a:cubicBezTo>
                <a:cubicBezTo>
                  <a:pt x="9400377" y="1415122"/>
                  <a:pt x="9382570" y="1405731"/>
                  <a:pt x="9366472" y="1390752"/>
                </a:cubicBezTo>
                <a:cubicBezTo>
                  <a:pt x="9346891" y="1372533"/>
                  <a:pt x="9339156" y="1369012"/>
                  <a:pt x="9343107" y="1380115"/>
                </a:cubicBezTo>
                <a:cubicBezTo>
                  <a:pt x="9346355" y="1389244"/>
                  <a:pt x="9343491" y="1401871"/>
                  <a:pt x="9336742" y="1408175"/>
                </a:cubicBezTo>
                <a:cubicBezTo>
                  <a:pt x="9326766" y="1417496"/>
                  <a:pt x="9327222" y="1422849"/>
                  <a:pt x="9339186" y="1436821"/>
                </a:cubicBezTo>
                <a:cubicBezTo>
                  <a:pt x="9357060" y="1457696"/>
                  <a:pt x="9386351" y="1459248"/>
                  <a:pt x="9393846" y="1439718"/>
                </a:cubicBezTo>
                <a:cubicBezTo>
                  <a:pt x="9399623" y="1424660"/>
                  <a:pt x="9425865" y="1419628"/>
                  <a:pt x="9425865" y="1433577"/>
                </a:cubicBezTo>
                <a:cubicBezTo>
                  <a:pt x="9425865" y="1438058"/>
                  <a:pt x="9439795" y="1445702"/>
                  <a:pt x="9456821" y="1450564"/>
                </a:cubicBezTo>
                <a:cubicBezTo>
                  <a:pt x="9477608" y="1456499"/>
                  <a:pt x="9488748" y="1466112"/>
                  <a:pt x="9490731" y="1479825"/>
                </a:cubicBezTo>
                <a:cubicBezTo>
                  <a:pt x="9492355" y="1491057"/>
                  <a:pt x="9499856" y="1505369"/>
                  <a:pt x="9507399" y="1511630"/>
                </a:cubicBezTo>
                <a:cubicBezTo>
                  <a:pt x="9514943" y="1517890"/>
                  <a:pt x="9521115" y="1530754"/>
                  <a:pt x="9521115" y="1540216"/>
                </a:cubicBezTo>
                <a:cubicBezTo>
                  <a:pt x="9521115" y="1549678"/>
                  <a:pt x="9527235" y="1563539"/>
                  <a:pt x="9534713" y="1571018"/>
                </a:cubicBezTo>
                <a:cubicBezTo>
                  <a:pt x="9552043" y="1588348"/>
                  <a:pt x="9565177" y="1654030"/>
                  <a:pt x="9551312" y="1654030"/>
                </a:cubicBezTo>
                <a:cubicBezTo>
                  <a:pt x="9545800" y="1654030"/>
                  <a:pt x="9538546" y="1649591"/>
                  <a:pt x="9535192" y="1644165"/>
                </a:cubicBezTo>
                <a:cubicBezTo>
                  <a:pt x="9531839" y="1638739"/>
                  <a:pt x="9513369" y="1634978"/>
                  <a:pt x="9494149" y="1635808"/>
                </a:cubicBezTo>
                <a:cubicBezTo>
                  <a:pt x="9474929" y="1636638"/>
                  <a:pt x="9424997" y="1633968"/>
                  <a:pt x="9383191" y="1629874"/>
                </a:cubicBezTo>
                <a:cubicBezTo>
                  <a:pt x="9311130" y="1622817"/>
                  <a:pt x="9308036" y="1623287"/>
                  <a:pt x="9323660" y="1638910"/>
                </a:cubicBezTo>
                <a:cubicBezTo>
                  <a:pt x="9332724" y="1647975"/>
                  <a:pt x="9340140" y="1660105"/>
                  <a:pt x="9340140" y="1665867"/>
                </a:cubicBezTo>
                <a:cubicBezTo>
                  <a:pt x="9340140" y="1671628"/>
                  <a:pt x="9347257" y="1684207"/>
                  <a:pt x="9355957" y="1693820"/>
                </a:cubicBezTo>
                <a:cubicBezTo>
                  <a:pt x="9376957" y="1717025"/>
                  <a:pt x="9369457" y="1722320"/>
                  <a:pt x="9331149" y="1711333"/>
                </a:cubicBezTo>
                <a:cubicBezTo>
                  <a:pt x="9311052" y="1705569"/>
                  <a:pt x="9293363" y="1705629"/>
                  <a:pt x="9282400" y="1711496"/>
                </a:cubicBezTo>
                <a:cubicBezTo>
                  <a:pt x="9253122" y="1727165"/>
                  <a:pt x="9247530" y="1722209"/>
                  <a:pt x="9241743" y="1675461"/>
                </a:cubicBezTo>
                <a:close/>
                <a:moveTo>
                  <a:pt x="9011934" y="1607063"/>
                </a:moveTo>
                <a:cubicBezTo>
                  <a:pt x="9004890" y="1595666"/>
                  <a:pt x="9022809" y="1584372"/>
                  <a:pt x="9035496" y="1592213"/>
                </a:cubicBezTo>
                <a:cubicBezTo>
                  <a:pt x="9046148" y="1598797"/>
                  <a:pt x="9039155" y="1615930"/>
                  <a:pt x="9025815" y="1615930"/>
                </a:cubicBezTo>
                <a:cubicBezTo>
                  <a:pt x="9021195" y="1615930"/>
                  <a:pt x="9014949" y="1611940"/>
                  <a:pt x="9011934" y="1607063"/>
                </a:cubicBezTo>
                <a:close/>
                <a:moveTo>
                  <a:pt x="9076962" y="1403999"/>
                </a:moveTo>
                <a:cubicBezTo>
                  <a:pt x="9080120" y="1392212"/>
                  <a:pt x="9082764" y="1375067"/>
                  <a:pt x="9082835" y="1365899"/>
                </a:cubicBezTo>
                <a:cubicBezTo>
                  <a:pt x="9083033" y="1340535"/>
                  <a:pt x="9110369" y="1346012"/>
                  <a:pt x="9117083" y="1372761"/>
                </a:cubicBezTo>
                <a:cubicBezTo>
                  <a:pt x="9120868" y="1387843"/>
                  <a:pt x="9117757" y="1401523"/>
                  <a:pt x="9108420" y="1410861"/>
                </a:cubicBezTo>
                <a:cubicBezTo>
                  <a:pt x="9086586" y="1432694"/>
                  <a:pt x="9070228" y="1429126"/>
                  <a:pt x="9076962" y="1403999"/>
                </a:cubicBezTo>
                <a:close/>
                <a:moveTo>
                  <a:pt x="9161456" y="1211327"/>
                </a:moveTo>
                <a:cubicBezTo>
                  <a:pt x="9164729" y="1194205"/>
                  <a:pt x="9161111" y="1186183"/>
                  <a:pt x="9148279" y="1182111"/>
                </a:cubicBezTo>
                <a:cubicBezTo>
                  <a:pt x="9138550" y="1179023"/>
                  <a:pt x="9130590" y="1168213"/>
                  <a:pt x="9130590" y="1158088"/>
                </a:cubicBezTo>
                <a:cubicBezTo>
                  <a:pt x="9130590" y="1117412"/>
                  <a:pt x="9177093" y="1153958"/>
                  <a:pt x="9184658" y="1200579"/>
                </a:cubicBezTo>
                <a:cubicBezTo>
                  <a:pt x="9189279" y="1229052"/>
                  <a:pt x="9187385" y="1234930"/>
                  <a:pt x="9173588" y="1234930"/>
                </a:cubicBezTo>
                <a:cubicBezTo>
                  <a:pt x="9161010" y="1234930"/>
                  <a:pt x="9158046" y="1229164"/>
                  <a:pt x="9161456" y="1211327"/>
                </a:cubicBezTo>
                <a:close/>
                <a:moveTo>
                  <a:pt x="8798934" y="1165874"/>
                </a:moveTo>
                <a:cubicBezTo>
                  <a:pt x="8800608" y="1154087"/>
                  <a:pt x="8808407" y="1144443"/>
                  <a:pt x="8816265" y="1144443"/>
                </a:cubicBezTo>
                <a:cubicBezTo>
                  <a:pt x="8824123" y="1144443"/>
                  <a:pt x="8831922" y="1154087"/>
                  <a:pt x="8833596" y="1165874"/>
                </a:cubicBezTo>
                <a:cubicBezTo>
                  <a:pt x="8835939" y="1182368"/>
                  <a:pt x="8831946" y="1187305"/>
                  <a:pt x="8816265" y="1187305"/>
                </a:cubicBezTo>
                <a:cubicBezTo>
                  <a:pt x="8800584" y="1187305"/>
                  <a:pt x="8796591" y="1182368"/>
                  <a:pt x="8798934" y="1165874"/>
                </a:cubicBezTo>
                <a:close/>
                <a:moveTo>
                  <a:pt x="9299266" y="1169973"/>
                </a:moveTo>
                <a:cubicBezTo>
                  <a:pt x="9284922" y="1161269"/>
                  <a:pt x="9275257" y="1148750"/>
                  <a:pt x="9277789" y="1142151"/>
                </a:cubicBezTo>
                <a:cubicBezTo>
                  <a:pt x="9280321" y="1135553"/>
                  <a:pt x="9278240" y="1130155"/>
                  <a:pt x="9273166" y="1130155"/>
                </a:cubicBezTo>
                <a:cubicBezTo>
                  <a:pt x="9268092" y="1130155"/>
                  <a:pt x="9263940" y="1119305"/>
                  <a:pt x="9263940" y="1106044"/>
                </a:cubicBezTo>
                <a:cubicBezTo>
                  <a:pt x="9263940" y="1091671"/>
                  <a:pt x="9257207" y="1079556"/>
                  <a:pt x="9247271" y="1076049"/>
                </a:cubicBezTo>
                <a:cubicBezTo>
                  <a:pt x="9220056" y="1066444"/>
                  <a:pt x="9187740" y="1032867"/>
                  <a:pt x="9187740" y="1014195"/>
                </a:cubicBezTo>
                <a:cubicBezTo>
                  <a:pt x="9187740" y="1004630"/>
                  <a:pt x="9191562" y="996805"/>
                  <a:pt x="9196232" y="996805"/>
                </a:cubicBezTo>
                <a:cubicBezTo>
                  <a:pt x="9200904" y="996805"/>
                  <a:pt x="9207414" y="986089"/>
                  <a:pt x="9210701" y="972993"/>
                </a:cubicBezTo>
                <a:cubicBezTo>
                  <a:pt x="9213989" y="959896"/>
                  <a:pt x="9222069" y="949180"/>
                  <a:pt x="9228658" y="949180"/>
                </a:cubicBezTo>
                <a:cubicBezTo>
                  <a:pt x="9243427" y="949180"/>
                  <a:pt x="9368715" y="1074161"/>
                  <a:pt x="9368715" y="1088894"/>
                </a:cubicBezTo>
                <a:cubicBezTo>
                  <a:pt x="9368715" y="1094750"/>
                  <a:pt x="9362286" y="1102009"/>
                  <a:pt x="9354427" y="1105025"/>
                </a:cubicBezTo>
                <a:cubicBezTo>
                  <a:pt x="9345523" y="1108441"/>
                  <a:pt x="9340140" y="1122969"/>
                  <a:pt x="9340140" y="1143581"/>
                </a:cubicBezTo>
                <a:cubicBezTo>
                  <a:pt x="9340140" y="1184886"/>
                  <a:pt x="9332245" y="1189983"/>
                  <a:pt x="9299266" y="1169973"/>
                </a:cubicBezTo>
                <a:close/>
                <a:moveTo>
                  <a:pt x="8797215" y="1096818"/>
                </a:moveTo>
                <a:cubicBezTo>
                  <a:pt x="8797215" y="1088959"/>
                  <a:pt x="8801501" y="1082530"/>
                  <a:pt x="8806740" y="1082530"/>
                </a:cubicBezTo>
                <a:cubicBezTo>
                  <a:pt x="8819724" y="1082530"/>
                  <a:pt x="8818789" y="1038688"/>
                  <a:pt x="8805347" y="1017163"/>
                </a:cubicBezTo>
                <a:cubicBezTo>
                  <a:pt x="8793341" y="997939"/>
                  <a:pt x="8802044" y="945153"/>
                  <a:pt x="8815816" y="953665"/>
                </a:cubicBezTo>
                <a:cubicBezTo>
                  <a:pt x="8820501" y="956560"/>
                  <a:pt x="8833306" y="946328"/>
                  <a:pt x="8844272" y="930928"/>
                </a:cubicBezTo>
                <a:cubicBezTo>
                  <a:pt x="8855238" y="915527"/>
                  <a:pt x="8879467" y="897892"/>
                  <a:pt x="8898114" y="891737"/>
                </a:cubicBezTo>
                <a:cubicBezTo>
                  <a:pt x="8928288" y="881779"/>
                  <a:pt x="8934362" y="882752"/>
                  <a:pt x="8953336" y="900577"/>
                </a:cubicBezTo>
                <a:cubicBezTo>
                  <a:pt x="8965062" y="911592"/>
                  <a:pt x="8985815" y="920605"/>
                  <a:pt x="8999456" y="920605"/>
                </a:cubicBezTo>
                <a:cubicBezTo>
                  <a:pt x="9038913" y="920605"/>
                  <a:pt x="9054390" y="930443"/>
                  <a:pt x="9054390" y="955524"/>
                </a:cubicBezTo>
                <a:cubicBezTo>
                  <a:pt x="9054390" y="968935"/>
                  <a:pt x="9050264" y="976329"/>
                  <a:pt x="9044699" y="972890"/>
                </a:cubicBezTo>
                <a:cubicBezTo>
                  <a:pt x="9039369" y="969596"/>
                  <a:pt x="9011321" y="969860"/>
                  <a:pt x="8982370" y="973478"/>
                </a:cubicBezTo>
                <a:cubicBezTo>
                  <a:pt x="8922101" y="981008"/>
                  <a:pt x="8876451" y="1017342"/>
                  <a:pt x="8866832" y="1065439"/>
                </a:cubicBezTo>
                <a:cubicBezTo>
                  <a:pt x="8859521" y="1101992"/>
                  <a:pt x="8797215" y="1130076"/>
                  <a:pt x="8797215" y="1096818"/>
                </a:cubicBezTo>
                <a:close/>
                <a:moveTo>
                  <a:pt x="8282865" y="1039538"/>
                </a:moveTo>
                <a:cubicBezTo>
                  <a:pt x="8282865" y="1031609"/>
                  <a:pt x="8278892" y="1017679"/>
                  <a:pt x="8274035" y="1008582"/>
                </a:cubicBezTo>
                <a:cubicBezTo>
                  <a:pt x="8269179" y="999485"/>
                  <a:pt x="8262860" y="984477"/>
                  <a:pt x="8259992" y="975231"/>
                </a:cubicBezTo>
                <a:cubicBezTo>
                  <a:pt x="8257125" y="965984"/>
                  <a:pt x="8244610" y="954553"/>
                  <a:pt x="8232183" y="949828"/>
                </a:cubicBezTo>
                <a:cubicBezTo>
                  <a:pt x="8219755" y="945103"/>
                  <a:pt x="8201866" y="924808"/>
                  <a:pt x="8192430" y="904727"/>
                </a:cubicBezTo>
                <a:cubicBezTo>
                  <a:pt x="8182994" y="884647"/>
                  <a:pt x="8170997" y="865435"/>
                  <a:pt x="8165769" y="862035"/>
                </a:cubicBezTo>
                <a:cubicBezTo>
                  <a:pt x="8152350" y="853307"/>
                  <a:pt x="8165044" y="825355"/>
                  <a:pt x="8182426" y="825355"/>
                </a:cubicBezTo>
                <a:cubicBezTo>
                  <a:pt x="8199196" y="825355"/>
                  <a:pt x="8263176" y="891080"/>
                  <a:pt x="8263557" y="908699"/>
                </a:cubicBezTo>
                <a:cubicBezTo>
                  <a:pt x="8263699" y="915247"/>
                  <a:pt x="8267907" y="920605"/>
                  <a:pt x="8272909" y="920605"/>
                </a:cubicBezTo>
                <a:cubicBezTo>
                  <a:pt x="8281421" y="920605"/>
                  <a:pt x="8298555" y="983493"/>
                  <a:pt x="8294319" y="999186"/>
                </a:cubicBezTo>
                <a:cubicBezTo>
                  <a:pt x="8293258" y="1003115"/>
                  <a:pt x="8296676" y="1006330"/>
                  <a:pt x="8301915" y="1006330"/>
                </a:cubicBezTo>
                <a:cubicBezTo>
                  <a:pt x="8307154" y="1006330"/>
                  <a:pt x="8311440" y="1017046"/>
                  <a:pt x="8311440" y="1030143"/>
                </a:cubicBezTo>
                <a:cubicBezTo>
                  <a:pt x="8311440" y="1044959"/>
                  <a:pt x="8306043" y="1053955"/>
                  <a:pt x="8297153" y="1053955"/>
                </a:cubicBezTo>
                <a:cubicBezTo>
                  <a:pt x="8289295" y="1053955"/>
                  <a:pt x="8282865" y="1047467"/>
                  <a:pt x="8282865" y="1039538"/>
                </a:cubicBezTo>
                <a:close/>
                <a:moveTo>
                  <a:pt x="3351098" y="995019"/>
                </a:moveTo>
                <a:cubicBezTo>
                  <a:pt x="3356985" y="977358"/>
                  <a:pt x="3377490" y="974428"/>
                  <a:pt x="3377490" y="991249"/>
                </a:cubicBezTo>
                <a:cubicBezTo>
                  <a:pt x="3377490" y="999543"/>
                  <a:pt x="3370704" y="1006330"/>
                  <a:pt x="3362409" y="1006330"/>
                </a:cubicBezTo>
                <a:cubicBezTo>
                  <a:pt x="3354114" y="1006330"/>
                  <a:pt x="3349024" y="1001240"/>
                  <a:pt x="3351098" y="995019"/>
                </a:cubicBezTo>
                <a:close/>
                <a:moveTo>
                  <a:pt x="4583990" y="961880"/>
                </a:moveTo>
                <a:cubicBezTo>
                  <a:pt x="4580498" y="958388"/>
                  <a:pt x="4577640" y="947383"/>
                  <a:pt x="4577640" y="937426"/>
                </a:cubicBezTo>
                <a:cubicBezTo>
                  <a:pt x="4577640" y="923082"/>
                  <a:pt x="4582092" y="920666"/>
                  <a:pt x="4599072" y="925796"/>
                </a:cubicBezTo>
                <a:cubicBezTo>
                  <a:pt x="4627665" y="934435"/>
                  <a:pt x="4638317" y="945293"/>
                  <a:pt x="4630541" y="957875"/>
                </a:cubicBezTo>
                <a:cubicBezTo>
                  <a:pt x="4623474" y="969309"/>
                  <a:pt x="4593959" y="971848"/>
                  <a:pt x="4583990" y="961880"/>
                </a:cubicBezTo>
                <a:close/>
                <a:moveTo>
                  <a:pt x="8730540" y="934893"/>
                </a:moveTo>
                <a:cubicBezTo>
                  <a:pt x="8730540" y="926161"/>
                  <a:pt x="8735148" y="920553"/>
                  <a:pt x="8740779" y="922431"/>
                </a:cubicBezTo>
                <a:cubicBezTo>
                  <a:pt x="8746411" y="924308"/>
                  <a:pt x="8751019" y="929916"/>
                  <a:pt x="8751019" y="934893"/>
                </a:cubicBezTo>
                <a:cubicBezTo>
                  <a:pt x="8751019" y="939869"/>
                  <a:pt x="8746411" y="945477"/>
                  <a:pt x="8740779" y="947354"/>
                </a:cubicBezTo>
                <a:cubicBezTo>
                  <a:pt x="8735148" y="949232"/>
                  <a:pt x="8730540" y="943624"/>
                  <a:pt x="8730540" y="934893"/>
                </a:cubicBezTo>
                <a:close/>
                <a:moveTo>
                  <a:pt x="8275721" y="744432"/>
                </a:moveTo>
                <a:cubicBezTo>
                  <a:pt x="8269173" y="736994"/>
                  <a:pt x="8263815" y="726967"/>
                  <a:pt x="8263815" y="722148"/>
                </a:cubicBezTo>
                <a:cubicBezTo>
                  <a:pt x="8263815" y="717330"/>
                  <a:pt x="8257641" y="708263"/>
                  <a:pt x="8250094" y="702000"/>
                </a:cubicBezTo>
                <a:cubicBezTo>
                  <a:pt x="8234273" y="688869"/>
                  <a:pt x="8240632" y="663430"/>
                  <a:pt x="8259737" y="663430"/>
                </a:cubicBezTo>
                <a:cubicBezTo>
                  <a:pt x="8266850" y="663430"/>
                  <a:pt x="8277780" y="673074"/>
                  <a:pt x="8284025" y="684861"/>
                </a:cubicBezTo>
                <a:cubicBezTo>
                  <a:pt x="8290271" y="696648"/>
                  <a:pt x="8303674" y="713566"/>
                  <a:pt x="8313810" y="722456"/>
                </a:cubicBezTo>
                <a:cubicBezTo>
                  <a:pt x="8323946" y="731346"/>
                  <a:pt x="8329450" y="743133"/>
                  <a:pt x="8326040" y="748649"/>
                </a:cubicBezTo>
                <a:cubicBezTo>
                  <a:pt x="8317309" y="762777"/>
                  <a:pt x="8289846" y="760475"/>
                  <a:pt x="8275721" y="744432"/>
                </a:cubicBezTo>
                <a:close/>
                <a:moveTo>
                  <a:pt x="5255598" y="618976"/>
                </a:moveTo>
                <a:cubicBezTo>
                  <a:pt x="5260233" y="595080"/>
                  <a:pt x="5282490" y="591798"/>
                  <a:pt x="5282490" y="615011"/>
                </a:cubicBezTo>
                <a:cubicBezTo>
                  <a:pt x="5282490" y="626711"/>
                  <a:pt x="5276340" y="634855"/>
                  <a:pt x="5267504" y="634855"/>
                </a:cubicBezTo>
                <a:cubicBezTo>
                  <a:pt x="5258635" y="634855"/>
                  <a:pt x="5253775" y="628374"/>
                  <a:pt x="5255598" y="618976"/>
                </a:cubicBezTo>
                <a:close/>
                <a:moveTo>
                  <a:pt x="8145858" y="503886"/>
                </a:moveTo>
                <a:cubicBezTo>
                  <a:pt x="8142624" y="494718"/>
                  <a:pt x="8137480" y="481860"/>
                  <a:pt x="8134428" y="475311"/>
                </a:cubicBezTo>
                <a:cubicBezTo>
                  <a:pt x="8131235" y="468462"/>
                  <a:pt x="8135284" y="463405"/>
                  <a:pt x="8143959" y="463405"/>
                </a:cubicBezTo>
                <a:cubicBezTo>
                  <a:pt x="8152254" y="463405"/>
                  <a:pt x="8159040" y="469477"/>
                  <a:pt x="8159040" y="476899"/>
                </a:cubicBezTo>
                <a:cubicBezTo>
                  <a:pt x="8159040" y="484320"/>
                  <a:pt x="8164086" y="492074"/>
                  <a:pt x="8170252" y="494130"/>
                </a:cubicBezTo>
                <a:cubicBezTo>
                  <a:pt x="8176418" y="496185"/>
                  <a:pt x="8178308" y="502972"/>
                  <a:pt x="8174452" y="509211"/>
                </a:cubicBezTo>
                <a:cubicBezTo>
                  <a:pt x="8164438" y="525414"/>
                  <a:pt x="8152679" y="523225"/>
                  <a:pt x="8145858" y="503886"/>
                </a:cubicBezTo>
                <a:close/>
                <a:moveTo>
                  <a:pt x="5387265" y="377587"/>
                </a:moveTo>
                <a:cubicBezTo>
                  <a:pt x="5387265" y="367058"/>
                  <a:pt x="5378693" y="351104"/>
                  <a:pt x="5368215" y="342132"/>
                </a:cubicBezTo>
                <a:cubicBezTo>
                  <a:pt x="5357738" y="333161"/>
                  <a:pt x="5349165" y="318201"/>
                  <a:pt x="5349165" y="308888"/>
                </a:cubicBezTo>
                <a:cubicBezTo>
                  <a:pt x="5349165" y="290201"/>
                  <a:pt x="5372821" y="285814"/>
                  <a:pt x="5383182" y="302579"/>
                </a:cubicBezTo>
                <a:cubicBezTo>
                  <a:pt x="5387134" y="308973"/>
                  <a:pt x="5405977" y="311373"/>
                  <a:pt x="5430514" y="308608"/>
                </a:cubicBezTo>
                <a:cubicBezTo>
                  <a:pt x="5467092" y="304485"/>
                  <a:pt x="5473405" y="306886"/>
                  <a:pt x="5491953" y="331975"/>
                </a:cubicBezTo>
                <a:cubicBezTo>
                  <a:pt x="5503324" y="347354"/>
                  <a:pt x="5510273" y="366072"/>
                  <a:pt x="5507395" y="373571"/>
                </a:cubicBezTo>
                <a:cubicBezTo>
                  <a:pt x="5499823" y="393303"/>
                  <a:pt x="5488409" y="390334"/>
                  <a:pt x="5477630" y="365829"/>
                </a:cubicBezTo>
                <a:cubicBezTo>
                  <a:pt x="5462710" y="331910"/>
                  <a:pt x="5435770" y="332798"/>
                  <a:pt x="5428842" y="367438"/>
                </a:cubicBezTo>
                <a:cubicBezTo>
                  <a:pt x="5421995" y="401673"/>
                  <a:pt x="5387265" y="410150"/>
                  <a:pt x="5387265" y="377587"/>
                </a:cubicBezTo>
                <a:close/>
                <a:moveTo>
                  <a:pt x="5227523" y="356844"/>
                </a:moveTo>
                <a:cubicBezTo>
                  <a:pt x="5233410" y="339183"/>
                  <a:pt x="5253915" y="336253"/>
                  <a:pt x="5253915" y="353074"/>
                </a:cubicBezTo>
                <a:cubicBezTo>
                  <a:pt x="5253915" y="361368"/>
                  <a:pt x="5247129" y="368155"/>
                  <a:pt x="5238834" y="368155"/>
                </a:cubicBezTo>
                <a:cubicBezTo>
                  <a:pt x="5230539" y="368155"/>
                  <a:pt x="5225449" y="363065"/>
                  <a:pt x="5227523" y="356844"/>
                </a:cubicBezTo>
                <a:close/>
                <a:moveTo>
                  <a:pt x="7968540" y="349105"/>
                </a:moveTo>
                <a:cubicBezTo>
                  <a:pt x="7968540" y="338522"/>
                  <a:pt x="7974890" y="330055"/>
                  <a:pt x="7982828" y="330055"/>
                </a:cubicBezTo>
                <a:cubicBezTo>
                  <a:pt x="7990765" y="330055"/>
                  <a:pt x="7997115" y="338522"/>
                  <a:pt x="7997115" y="349105"/>
                </a:cubicBezTo>
                <a:cubicBezTo>
                  <a:pt x="7997115" y="359688"/>
                  <a:pt x="7990765" y="368155"/>
                  <a:pt x="7982828" y="368155"/>
                </a:cubicBezTo>
                <a:cubicBezTo>
                  <a:pt x="7974890" y="368155"/>
                  <a:pt x="7968540" y="359688"/>
                  <a:pt x="7968540" y="349105"/>
                </a:cubicBezTo>
                <a:close/>
                <a:moveTo>
                  <a:pt x="5738562" y="351486"/>
                </a:moveTo>
                <a:cubicBezTo>
                  <a:pt x="5737942" y="347557"/>
                  <a:pt x="5737942" y="341128"/>
                  <a:pt x="5738562" y="337199"/>
                </a:cubicBezTo>
                <a:cubicBezTo>
                  <a:pt x="5739182" y="333270"/>
                  <a:pt x="5735404" y="330055"/>
                  <a:pt x="5730165" y="330055"/>
                </a:cubicBezTo>
                <a:cubicBezTo>
                  <a:pt x="5714596" y="330055"/>
                  <a:pt x="5719922" y="298339"/>
                  <a:pt x="5739419" y="274957"/>
                </a:cubicBezTo>
                <a:cubicBezTo>
                  <a:pt x="5763718" y="245818"/>
                  <a:pt x="5806365" y="254270"/>
                  <a:pt x="5806365" y="288225"/>
                </a:cubicBezTo>
                <a:cubicBezTo>
                  <a:pt x="5806365" y="300754"/>
                  <a:pt x="5802161" y="311005"/>
                  <a:pt x="5797022" y="311005"/>
                </a:cubicBezTo>
                <a:cubicBezTo>
                  <a:pt x="5791883" y="311005"/>
                  <a:pt x="5784989" y="321721"/>
                  <a:pt x="5781701" y="334817"/>
                </a:cubicBezTo>
                <a:cubicBezTo>
                  <a:pt x="5776213" y="356686"/>
                  <a:pt x="5741501" y="370098"/>
                  <a:pt x="5738562" y="351486"/>
                </a:cubicBezTo>
                <a:close/>
                <a:moveTo>
                  <a:pt x="7028698" y="332746"/>
                </a:moveTo>
                <a:cubicBezTo>
                  <a:pt x="6985052" y="327276"/>
                  <a:pt x="6946280" y="285611"/>
                  <a:pt x="6953351" y="251780"/>
                </a:cubicBezTo>
                <a:cubicBezTo>
                  <a:pt x="6956398" y="237205"/>
                  <a:pt x="6961656" y="211492"/>
                  <a:pt x="6965037" y="194641"/>
                </a:cubicBezTo>
                <a:cubicBezTo>
                  <a:pt x="6976813" y="135936"/>
                  <a:pt x="7016040" y="126249"/>
                  <a:pt x="7016040" y="182045"/>
                </a:cubicBezTo>
                <a:cubicBezTo>
                  <a:pt x="7016040" y="199303"/>
                  <a:pt x="7022470" y="218758"/>
                  <a:pt x="7030328" y="225280"/>
                </a:cubicBezTo>
                <a:cubicBezTo>
                  <a:pt x="7038186" y="231802"/>
                  <a:pt x="7044615" y="247634"/>
                  <a:pt x="7044615" y="260464"/>
                </a:cubicBezTo>
                <a:cubicBezTo>
                  <a:pt x="7044615" y="273294"/>
                  <a:pt x="7051045" y="290220"/>
                  <a:pt x="7058903" y="298078"/>
                </a:cubicBezTo>
                <a:cubicBezTo>
                  <a:pt x="7073670" y="312846"/>
                  <a:pt x="7078656" y="340746"/>
                  <a:pt x="7066046" y="338056"/>
                </a:cubicBezTo>
                <a:cubicBezTo>
                  <a:pt x="7062117" y="337217"/>
                  <a:pt x="7045310" y="334828"/>
                  <a:pt x="7028698" y="332746"/>
                </a:cubicBezTo>
                <a:close/>
                <a:moveTo>
                  <a:pt x="5573003" y="301480"/>
                </a:moveTo>
                <a:cubicBezTo>
                  <a:pt x="5569765" y="296241"/>
                  <a:pt x="5558796" y="291955"/>
                  <a:pt x="5548628" y="291955"/>
                </a:cubicBezTo>
                <a:cubicBezTo>
                  <a:pt x="5538460" y="291955"/>
                  <a:pt x="5530140" y="286458"/>
                  <a:pt x="5530140" y="279739"/>
                </a:cubicBezTo>
                <a:cubicBezTo>
                  <a:pt x="5530140" y="263819"/>
                  <a:pt x="5614148" y="259622"/>
                  <a:pt x="5632241" y="274638"/>
                </a:cubicBezTo>
                <a:cubicBezTo>
                  <a:pt x="5643051" y="283609"/>
                  <a:pt x="5639946" y="287946"/>
                  <a:pt x="5615289" y="298313"/>
                </a:cubicBezTo>
                <a:cubicBezTo>
                  <a:pt x="5579164" y="313502"/>
                  <a:pt x="5580376" y="313411"/>
                  <a:pt x="5573003" y="301480"/>
                </a:cubicBezTo>
                <a:close/>
                <a:moveTo>
                  <a:pt x="5468228" y="282430"/>
                </a:moveTo>
                <a:cubicBezTo>
                  <a:pt x="5464990" y="277191"/>
                  <a:pt x="5469023" y="272905"/>
                  <a:pt x="5477190" y="272905"/>
                </a:cubicBezTo>
                <a:cubicBezTo>
                  <a:pt x="5485358" y="272905"/>
                  <a:pt x="5492040" y="277191"/>
                  <a:pt x="5492040" y="282430"/>
                </a:cubicBezTo>
                <a:cubicBezTo>
                  <a:pt x="5492040" y="287669"/>
                  <a:pt x="5488007" y="291955"/>
                  <a:pt x="5483077" y="291955"/>
                </a:cubicBezTo>
                <a:cubicBezTo>
                  <a:pt x="5478148" y="291955"/>
                  <a:pt x="5471466" y="287669"/>
                  <a:pt x="5468228" y="282430"/>
                </a:cubicBezTo>
                <a:close/>
                <a:moveTo>
                  <a:pt x="7168440" y="268936"/>
                </a:moveTo>
                <a:cubicBezTo>
                  <a:pt x="7168440" y="260642"/>
                  <a:pt x="7175227" y="253855"/>
                  <a:pt x="7183522" y="253855"/>
                </a:cubicBezTo>
                <a:cubicBezTo>
                  <a:pt x="7200342" y="253855"/>
                  <a:pt x="7197413" y="274360"/>
                  <a:pt x="7179751" y="280247"/>
                </a:cubicBezTo>
                <a:cubicBezTo>
                  <a:pt x="7173530" y="282321"/>
                  <a:pt x="7168440" y="277231"/>
                  <a:pt x="7168440" y="268936"/>
                </a:cubicBezTo>
                <a:close/>
                <a:moveTo>
                  <a:pt x="7818323" y="252069"/>
                </a:moveTo>
                <a:cubicBezTo>
                  <a:pt x="7824210" y="234408"/>
                  <a:pt x="7844715" y="231478"/>
                  <a:pt x="7844715" y="248299"/>
                </a:cubicBezTo>
                <a:cubicBezTo>
                  <a:pt x="7844715" y="256593"/>
                  <a:pt x="7837929" y="263380"/>
                  <a:pt x="7829634" y="263380"/>
                </a:cubicBezTo>
                <a:cubicBezTo>
                  <a:pt x="7821339" y="263380"/>
                  <a:pt x="7816249" y="258290"/>
                  <a:pt x="7818323" y="252069"/>
                </a:cubicBezTo>
                <a:close/>
                <a:moveTo>
                  <a:pt x="5314264" y="219877"/>
                </a:moveTo>
                <a:cubicBezTo>
                  <a:pt x="5307390" y="201963"/>
                  <a:pt x="5324246" y="182428"/>
                  <a:pt x="5338810" y="191430"/>
                </a:cubicBezTo>
                <a:cubicBezTo>
                  <a:pt x="5354511" y="201133"/>
                  <a:pt x="5351225" y="234805"/>
                  <a:pt x="5334579" y="234805"/>
                </a:cubicBezTo>
                <a:cubicBezTo>
                  <a:pt x="5326557" y="234805"/>
                  <a:pt x="5317415" y="228087"/>
                  <a:pt x="5314264" y="219877"/>
                </a:cubicBezTo>
                <a:close/>
                <a:moveTo>
                  <a:pt x="7485087" y="189844"/>
                </a:moveTo>
                <a:cubicBezTo>
                  <a:pt x="7478506" y="187484"/>
                  <a:pt x="7475545" y="181633"/>
                  <a:pt x="7478505" y="176841"/>
                </a:cubicBezTo>
                <a:cubicBezTo>
                  <a:pt x="7481467" y="172050"/>
                  <a:pt x="7479351" y="168130"/>
                  <a:pt x="7473802" y="168130"/>
                </a:cubicBezTo>
                <a:cubicBezTo>
                  <a:pt x="7468254" y="168130"/>
                  <a:pt x="7463715" y="159557"/>
                  <a:pt x="7463715" y="149080"/>
                </a:cubicBezTo>
                <a:cubicBezTo>
                  <a:pt x="7463715" y="138602"/>
                  <a:pt x="7459429" y="130030"/>
                  <a:pt x="7454190" y="130030"/>
                </a:cubicBezTo>
                <a:cubicBezTo>
                  <a:pt x="7448951" y="130030"/>
                  <a:pt x="7444665" y="123601"/>
                  <a:pt x="7444665" y="115742"/>
                </a:cubicBezTo>
                <a:cubicBezTo>
                  <a:pt x="7444665" y="107884"/>
                  <a:pt x="7451095" y="101455"/>
                  <a:pt x="7458953" y="101455"/>
                </a:cubicBezTo>
                <a:cubicBezTo>
                  <a:pt x="7466811" y="101455"/>
                  <a:pt x="7473240" y="107884"/>
                  <a:pt x="7473240" y="115742"/>
                </a:cubicBezTo>
                <a:cubicBezTo>
                  <a:pt x="7473240" y="123601"/>
                  <a:pt x="7476587" y="130030"/>
                  <a:pt x="7480677" y="130030"/>
                </a:cubicBezTo>
                <a:cubicBezTo>
                  <a:pt x="7490499" y="130030"/>
                  <a:pt x="7511478" y="186079"/>
                  <a:pt x="7503353" y="190616"/>
                </a:cubicBezTo>
                <a:cubicBezTo>
                  <a:pt x="7499888" y="192551"/>
                  <a:pt x="7491669" y="192203"/>
                  <a:pt x="7485087" y="189844"/>
                </a:cubicBezTo>
                <a:close/>
                <a:moveTo>
                  <a:pt x="6841745" y="171634"/>
                </a:moveTo>
                <a:cubicBezTo>
                  <a:pt x="6831522" y="161412"/>
                  <a:pt x="6833806" y="130030"/>
                  <a:pt x="6844772" y="130030"/>
                </a:cubicBezTo>
                <a:cubicBezTo>
                  <a:pt x="6850359" y="130030"/>
                  <a:pt x="6851952" y="119963"/>
                  <a:pt x="6848524" y="106306"/>
                </a:cubicBezTo>
                <a:cubicBezTo>
                  <a:pt x="6844011" y="88324"/>
                  <a:pt x="6846849" y="81240"/>
                  <a:pt x="6860249" y="77036"/>
                </a:cubicBezTo>
                <a:cubicBezTo>
                  <a:pt x="6869972" y="73985"/>
                  <a:pt x="6885371" y="67516"/>
                  <a:pt x="6894467" y="62660"/>
                </a:cubicBezTo>
                <a:cubicBezTo>
                  <a:pt x="6903564" y="57803"/>
                  <a:pt x="6917494" y="53830"/>
                  <a:pt x="6925423" y="53830"/>
                </a:cubicBezTo>
                <a:cubicBezTo>
                  <a:pt x="6933490" y="53830"/>
                  <a:pt x="6939840" y="45439"/>
                  <a:pt x="6939840" y="34780"/>
                </a:cubicBezTo>
                <a:cubicBezTo>
                  <a:pt x="6939840" y="19659"/>
                  <a:pt x="6946225" y="15708"/>
                  <a:pt x="6970796" y="15625"/>
                </a:cubicBezTo>
                <a:cubicBezTo>
                  <a:pt x="6987823" y="15567"/>
                  <a:pt x="7017123" y="12978"/>
                  <a:pt x="7035910" y="9870"/>
                </a:cubicBezTo>
                <a:cubicBezTo>
                  <a:pt x="7063718" y="5270"/>
                  <a:pt x="7074782" y="8590"/>
                  <a:pt x="7095441" y="27736"/>
                </a:cubicBezTo>
                <a:cubicBezTo>
                  <a:pt x="7109397" y="40670"/>
                  <a:pt x="7120815" y="54120"/>
                  <a:pt x="7120815" y="57624"/>
                </a:cubicBezTo>
                <a:cubicBezTo>
                  <a:pt x="7120815" y="61129"/>
                  <a:pt x="7108460" y="76075"/>
                  <a:pt x="7093359" y="90837"/>
                </a:cubicBezTo>
                <a:cubicBezTo>
                  <a:pt x="7059754" y="123686"/>
                  <a:pt x="7008639" y="136461"/>
                  <a:pt x="6993296" y="115846"/>
                </a:cubicBezTo>
                <a:cubicBezTo>
                  <a:pt x="6982741" y="101664"/>
                  <a:pt x="6898088" y="92407"/>
                  <a:pt x="6886345" y="104151"/>
                </a:cubicBezTo>
                <a:cubicBezTo>
                  <a:pt x="6883162" y="107334"/>
                  <a:pt x="6879451" y="124103"/>
                  <a:pt x="6878098" y="141415"/>
                </a:cubicBezTo>
                <a:cubicBezTo>
                  <a:pt x="6875770" y="171219"/>
                  <a:pt x="6856963" y="186852"/>
                  <a:pt x="6841745" y="171634"/>
                </a:cubicBezTo>
                <a:close/>
                <a:moveTo>
                  <a:pt x="7287503" y="158605"/>
                </a:moveTo>
                <a:cubicBezTo>
                  <a:pt x="7284265" y="153366"/>
                  <a:pt x="7271678" y="149080"/>
                  <a:pt x="7259532" y="149080"/>
                </a:cubicBezTo>
                <a:cubicBezTo>
                  <a:pt x="7247386" y="149080"/>
                  <a:pt x="7232112" y="142651"/>
                  <a:pt x="7225590" y="134792"/>
                </a:cubicBezTo>
                <a:cubicBezTo>
                  <a:pt x="7219068" y="126934"/>
                  <a:pt x="7205685" y="120505"/>
                  <a:pt x="7195849" y="120505"/>
                </a:cubicBezTo>
                <a:cubicBezTo>
                  <a:pt x="7186013" y="120505"/>
                  <a:pt x="7177965" y="117235"/>
                  <a:pt x="7177965" y="113239"/>
                </a:cubicBezTo>
                <a:cubicBezTo>
                  <a:pt x="7177965" y="109242"/>
                  <a:pt x="7168321" y="101741"/>
                  <a:pt x="7156534" y="96570"/>
                </a:cubicBezTo>
                <a:cubicBezTo>
                  <a:pt x="7117792" y="79573"/>
                  <a:pt x="7130863" y="59388"/>
                  <a:pt x="7187490" y="48764"/>
                </a:cubicBezTo>
                <a:cubicBezTo>
                  <a:pt x="7216303" y="43359"/>
                  <a:pt x="7256475" y="31572"/>
                  <a:pt x="7276760" y="22571"/>
                </a:cubicBezTo>
                <a:cubicBezTo>
                  <a:pt x="7336647" y="-4003"/>
                  <a:pt x="7338706" y="-2158"/>
                  <a:pt x="7336117" y="75768"/>
                </a:cubicBezTo>
                <a:cubicBezTo>
                  <a:pt x="7334846" y="114028"/>
                  <a:pt x="7330636" y="150461"/>
                  <a:pt x="7326761" y="156731"/>
                </a:cubicBezTo>
                <a:cubicBezTo>
                  <a:pt x="7318197" y="170588"/>
                  <a:pt x="7295576" y="171668"/>
                  <a:pt x="7287503" y="158605"/>
                </a:cubicBezTo>
                <a:close/>
                <a:moveTo>
                  <a:pt x="6812027" y="85749"/>
                </a:moveTo>
                <a:cubicBezTo>
                  <a:pt x="6803948" y="64698"/>
                  <a:pt x="6810712" y="59775"/>
                  <a:pt x="6824645" y="76564"/>
                </a:cubicBezTo>
                <a:cubicBezTo>
                  <a:pt x="6831409" y="84714"/>
                  <a:pt x="6832361" y="92477"/>
                  <a:pt x="6827001" y="95790"/>
                </a:cubicBezTo>
                <a:cubicBezTo>
                  <a:pt x="6822057" y="98845"/>
                  <a:pt x="6815318" y="94327"/>
                  <a:pt x="6812027" y="85749"/>
                </a:cubicBezTo>
                <a:close/>
              </a:path>
            </a:pathLst>
          </a:custGeom>
          <a:ln w="8025" cap="flat">
            <a:noFill/>
            <a:prstDash val="solid"/>
            <a:miter/>
          </a:ln>
          <a:effectLst>
            <a:outerShdw blurRad="762000" dist="254000" dir="18000000" algn="tl" rotWithShape="0">
              <a:prstClr val="black">
                <a:alpha val="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 useBgFill="1">
        <p:nvSpPr>
          <p:cNvPr id="7" name="Graphic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878A77BA-54C7-41DE-B9F2-15E4E96F0C3C}"/>
              </a:ext>
            </a:extLst>
          </p:cNvPr>
          <p:cNvSpPr/>
          <p:nvPr/>
        </p:nvSpPr>
        <p:spPr>
          <a:xfrm rot="8747047">
            <a:off x="-312098" y="1991075"/>
            <a:ext cx="8930037" cy="2390148"/>
          </a:xfrm>
          <a:custGeom>
            <a:avLst/>
            <a:gdLst>
              <a:gd name="connsiteX0" fmla="*/ 2739315 w 9915525"/>
              <a:gd name="connsiteY0" fmla="*/ 6807055 h 6819900"/>
              <a:gd name="connsiteX1" fmla="*/ 2753603 w 9915525"/>
              <a:gd name="connsiteY1" fmla="*/ 6797530 h 6819900"/>
              <a:gd name="connsiteX2" fmla="*/ 2767890 w 9915525"/>
              <a:gd name="connsiteY2" fmla="*/ 6807055 h 6819900"/>
              <a:gd name="connsiteX3" fmla="*/ 2753603 w 9915525"/>
              <a:gd name="connsiteY3" fmla="*/ 6816580 h 6819900"/>
              <a:gd name="connsiteX4" fmla="*/ 2739315 w 9915525"/>
              <a:gd name="connsiteY4" fmla="*/ 6807055 h 6819900"/>
              <a:gd name="connsiteX5" fmla="*/ 2574310 w 9915525"/>
              <a:gd name="connsiteY5" fmla="*/ 6666561 h 6819900"/>
              <a:gd name="connsiteX6" fmla="*/ 2563466 w 9915525"/>
              <a:gd name="connsiteY6" fmla="*/ 6628461 h 6819900"/>
              <a:gd name="connsiteX7" fmla="*/ 2550224 w 9915525"/>
              <a:gd name="connsiteY7" fmla="*/ 6597505 h 6819900"/>
              <a:gd name="connsiteX8" fmla="*/ 2525816 w 9915525"/>
              <a:gd name="connsiteY8" fmla="*/ 6564441 h 6819900"/>
              <a:gd name="connsiteX9" fmla="*/ 2499838 w 9915525"/>
              <a:gd name="connsiteY9" fmla="*/ 6536429 h 6819900"/>
              <a:gd name="connsiteX10" fmla="*/ 2491665 w 9915525"/>
              <a:gd name="connsiteY10" fmla="*/ 6531970 h 6819900"/>
              <a:gd name="connsiteX11" fmla="*/ 2451184 w 9915525"/>
              <a:gd name="connsiteY11" fmla="*/ 6524264 h 6819900"/>
              <a:gd name="connsiteX12" fmla="*/ 2410703 w 9915525"/>
              <a:gd name="connsiteY12" fmla="*/ 6511780 h 6819900"/>
              <a:gd name="connsiteX13" fmla="*/ 2435926 w 9915525"/>
              <a:gd name="connsiteY13" fmla="*/ 6494572 h 6819900"/>
              <a:gd name="connsiteX14" fmla="*/ 2457344 w 9915525"/>
              <a:gd name="connsiteY14" fmla="*/ 6444289 h 6819900"/>
              <a:gd name="connsiteX15" fmla="*/ 2444040 w 9915525"/>
              <a:gd name="connsiteY15" fmla="*/ 6420126 h 6819900"/>
              <a:gd name="connsiteX16" fmla="*/ 2434515 w 9915525"/>
              <a:gd name="connsiteY16" fmla="*/ 6407005 h 6819900"/>
              <a:gd name="connsiteX17" fmla="*/ 2424990 w 9915525"/>
              <a:gd name="connsiteY17" fmla="*/ 6393737 h 6819900"/>
              <a:gd name="connsiteX18" fmla="*/ 2410208 w 9915525"/>
              <a:gd name="connsiteY18" fmla="*/ 6374796 h 6819900"/>
              <a:gd name="connsiteX19" fmla="*/ 2402172 w 9915525"/>
              <a:gd name="connsiteY19" fmla="*/ 6380040 h 6819900"/>
              <a:gd name="connsiteX20" fmla="*/ 2387438 w 9915525"/>
              <a:gd name="connsiteY20" fmla="*/ 6385338 h 6819900"/>
              <a:gd name="connsiteX21" fmla="*/ 2372350 w 9915525"/>
              <a:gd name="connsiteY21" fmla="*/ 6400507 h 6819900"/>
              <a:gd name="connsiteX22" fmla="*/ 2371681 w 9915525"/>
              <a:gd name="connsiteY22" fmla="*/ 6471299 h 6819900"/>
              <a:gd name="connsiteX23" fmla="*/ 2358323 w 9915525"/>
              <a:gd name="connsiteY23" fmla="*/ 6502255 h 6819900"/>
              <a:gd name="connsiteX24" fmla="*/ 2244015 w 9915525"/>
              <a:gd name="connsiteY24" fmla="*/ 6412076 h 6819900"/>
              <a:gd name="connsiteX25" fmla="*/ 2227346 w 9915525"/>
              <a:gd name="connsiteY25" fmla="*/ 6390029 h 6819900"/>
              <a:gd name="connsiteX26" fmla="*/ 2209340 w 9915525"/>
              <a:gd name="connsiteY26" fmla="*/ 6373668 h 6819900"/>
              <a:gd name="connsiteX27" fmla="*/ 2201440 w 9915525"/>
              <a:gd name="connsiteY27" fmla="*/ 6333186 h 6819900"/>
              <a:gd name="connsiteX28" fmla="*/ 2204139 w 9915525"/>
              <a:gd name="connsiteY28" fmla="*/ 6302230 h 6819900"/>
              <a:gd name="connsiteX29" fmla="*/ 2203594 w 9915525"/>
              <a:gd name="connsiteY29" fmla="*/ 6246527 h 6819900"/>
              <a:gd name="connsiteX30" fmla="*/ 2157116 w 9915525"/>
              <a:gd name="connsiteY30" fmla="*/ 6224165 h 6819900"/>
              <a:gd name="connsiteX31" fmla="*/ 2133154 w 9915525"/>
              <a:gd name="connsiteY31" fmla="*/ 6188006 h 6819900"/>
              <a:gd name="connsiteX32" fmla="*/ 2123176 w 9915525"/>
              <a:gd name="connsiteY32" fmla="*/ 6142151 h 6819900"/>
              <a:gd name="connsiteX33" fmla="*/ 2105625 w 9915525"/>
              <a:gd name="connsiteY33" fmla="*/ 6109254 h 6819900"/>
              <a:gd name="connsiteX34" fmla="*/ 2092908 w 9915525"/>
              <a:gd name="connsiteY34" fmla="*/ 6083155 h 6819900"/>
              <a:gd name="connsiteX35" fmla="*/ 2073802 w 9915525"/>
              <a:gd name="connsiteY35" fmla="*/ 6053924 h 6819900"/>
              <a:gd name="connsiteX36" fmla="*/ 2038139 w 9915525"/>
              <a:gd name="connsiteY36" fmla="*/ 6001970 h 6819900"/>
              <a:gd name="connsiteX37" fmla="*/ 2015561 w 9915525"/>
              <a:gd name="connsiteY37" fmla="*/ 5966907 h 6819900"/>
              <a:gd name="connsiteX38" fmla="*/ 2024940 w 9915525"/>
              <a:gd name="connsiteY38" fmla="*/ 5968855 h 6819900"/>
              <a:gd name="connsiteX39" fmla="*/ 2034319 w 9915525"/>
              <a:gd name="connsiteY39" fmla="*/ 5972403 h 6819900"/>
              <a:gd name="connsiteX40" fmla="*/ 2020178 w 9915525"/>
              <a:gd name="connsiteY40" fmla="*/ 5949805 h 6819900"/>
              <a:gd name="connsiteX41" fmla="*/ 2005890 w 9915525"/>
              <a:gd name="connsiteY41" fmla="*/ 5921540 h 6819900"/>
              <a:gd name="connsiteX42" fmla="*/ 1986840 w 9915525"/>
              <a:gd name="connsiteY42" fmla="*/ 5887893 h 6819900"/>
              <a:gd name="connsiteX43" fmla="*/ 1967790 w 9915525"/>
              <a:gd name="connsiteY43" fmla="*/ 5838094 h 6819900"/>
              <a:gd name="connsiteX44" fmla="*/ 1929690 w 9915525"/>
              <a:gd name="connsiteY44" fmla="*/ 5771333 h 6819900"/>
              <a:gd name="connsiteX45" fmla="*/ 1891590 w 9915525"/>
              <a:gd name="connsiteY45" fmla="*/ 5701612 h 6819900"/>
              <a:gd name="connsiteX46" fmla="*/ 1877303 w 9915525"/>
              <a:gd name="connsiteY46" fmla="*/ 5660611 h 6819900"/>
              <a:gd name="connsiteX47" fmla="*/ 1863015 w 9915525"/>
              <a:gd name="connsiteY47" fmla="*/ 5599796 h 6819900"/>
              <a:gd name="connsiteX48" fmla="*/ 1843965 w 9915525"/>
              <a:gd name="connsiteY48" fmla="*/ 5528153 h 6819900"/>
              <a:gd name="connsiteX49" fmla="*/ 1824915 w 9915525"/>
              <a:gd name="connsiteY49" fmla="*/ 5496899 h 6819900"/>
              <a:gd name="connsiteX50" fmla="*/ 1816766 w 9915525"/>
              <a:gd name="connsiteY50" fmla="*/ 5486992 h 6819900"/>
              <a:gd name="connsiteX51" fmla="*/ 1813080 w 9915525"/>
              <a:gd name="connsiteY51" fmla="*/ 5468680 h 6819900"/>
              <a:gd name="connsiteX52" fmla="*/ 1757647 w 9915525"/>
              <a:gd name="connsiteY52" fmla="*/ 5417514 h 6819900"/>
              <a:gd name="connsiteX53" fmla="*/ 1700162 w 9915525"/>
              <a:gd name="connsiteY53" fmla="*/ 5391678 h 6819900"/>
              <a:gd name="connsiteX54" fmla="*/ 1653465 w 9915525"/>
              <a:gd name="connsiteY54" fmla="*/ 5333419 h 6819900"/>
              <a:gd name="connsiteX55" fmla="*/ 1643940 w 9915525"/>
              <a:gd name="connsiteY55" fmla="*/ 5321155 h 6819900"/>
              <a:gd name="connsiteX56" fmla="*/ 1634415 w 9915525"/>
              <a:gd name="connsiteY56" fmla="*/ 5297343 h 6819900"/>
              <a:gd name="connsiteX57" fmla="*/ 1667621 w 9915525"/>
              <a:gd name="connsiteY57" fmla="*/ 5288608 h 6819900"/>
              <a:gd name="connsiteX58" fmla="*/ 1727827 w 9915525"/>
              <a:gd name="connsiteY58" fmla="*/ 5260810 h 6819900"/>
              <a:gd name="connsiteX59" fmla="*/ 1693946 w 9915525"/>
              <a:gd name="connsiteY59" fmla="*/ 5221554 h 6819900"/>
              <a:gd name="connsiteX60" fmla="*/ 1662990 w 9915525"/>
              <a:gd name="connsiteY60" fmla="*/ 5190598 h 6819900"/>
              <a:gd name="connsiteX61" fmla="*/ 1675668 w 9915525"/>
              <a:gd name="connsiteY61" fmla="*/ 5168755 h 6819900"/>
              <a:gd name="connsiteX62" fmla="*/ 1701345 w 9915525"/>
              <a:gd name="connsiteY62" fmla="*/ 5144466 h 6819900"/>
              <a:gd name="connsiteX63" fmla="*/ 1687369 w 9915525"/>
              <a:gd name="connsiteY63" fmla="*/ 5097000 h 6819900"/>
              <a:gd name="connsiteX64" fmla="*/ 1671949 w 9915525"/>
              <a:gd name="connsiteY64" fmla="*/ 5059900 h 6819900"/>
              <a:gd name="connsiteX65" fmla="*/ 1680390 w 9915525"/>
              <a:gd name="connsiteY65" fmla="*/ 5024023 h 6819900"/>
              <a:gd name="connsiteX66" fmla="*/ 1626311 w 9915525"/>
              <a:gd name="connsiteY66" fmla="*/ 5025880 h 6819900"/>
              <a:gd name="connsiteX67" fmla="*/ 1574884 w 9915525"/>
              <a:gd name="connsiteY67" fmla="*/ 5063834 h 6819900"/>
              <a:gd name="connsiteX68" fmla="*/ 1548690 w 9915525"/>
              <a:gd name="connsiteY68" fmla="*/ 5087112 h 6819900"/>
              <a:gd name="connsiteX69" fmla="*/ 1593424 w 9915525"/>
              <a:gd name="connsiteY69" fmla="*/ 5140180 h 6819900"/>
              <a:gd name="connsiteX70" fmla="*/ 1602268 w 9915525"/>
              <a:gd name="connsiteY70" fmla="*/ 5169946 h 6819900"/>
              <a:gd name="connsiteX71" fmla="*/ 1596315 w 9915525"/>
              <a:gd name="connsiteY71" fmla="*/ 5208046 h 6819900"/>
              <a:gd name="connsiteX72" fmla="*/ 1578022 w 9915525"/>
              <a:gd name="connsiteY72" fmla="*/ 5216380 h 6819900"/>
              <a:gd name="connsiteX73" fmla="*/ 1553453 w 9915525"/>
              <a:gd name="connsiteY73" fmla="*/ 5187805 h 6819900"/>
              <a:gd name="connsiteX74" fmla="*/ 1539441 w 9915525"/>
              <a:gd name="connsiteY74" fmla="*/ 5159230 h 6819900"/>
              <a:gd name="connsiteX75" fmla="*/ 1526138 w 9915525"/>
              <a:gd name="connsiteY75" fmla="*/ 5137051 h 6819900"/>
              <a:gd name="connsiteX76" fmla="*/ 1469385 w 9915525"/>
              <a:gd name="connsiteY76" fmla="*/ 5100058 h 6819900"/>
              <a:gd name="connsiteX77" fmla="*/ 1460951 w 9915525"/>
              <a:gd name="connsiteY77" fmla="*/ 5159230 h 6819900"/>
              <a:gd name="connsiteX78" fmla="*/ 1485634 w 9915525"/>
              <a:gd name="connsiteY78" fmla="*/ 5197330 h 6819900"/>
              <a:gd name="connsiteX79" fmla="*/ 1510182 w 9915525"/>
              <a:gd name="connsiteY79" fmla="*/ 5235430 h 6819900"/>
              <a:gd name="connsiteX80" fmla="*/ 1524382 w 9915525"/>
              <a:gd name="connsiteY80" fmla="*/ 5287151 h 6819900"/>
              <a:gd name="connsiteX81" fmla="*/ 1544530 w 9915525"/>
              <a:gd name="connsiteY81" fmla="*/ 5350230 h 6819900"/>
              <a:gd name="connsiteX82" fmla="*/ 1530502 w 9915525"/>
              <a:gd name="connsiteY82" fmla="*/ 5375144 h 6819900"/>
              <a:gd name="connsiteX83" fmla="*/ 1497463 w 9915525"/>
              <a:gd name="connsiteY83" fmla="*/ 5383478 h 6819900"/>
              <a:gd name="connsiteX84" fmla="*/ 1468668 w 9915525"/>
              <a:gd name="connsiteY84" fmla="*/ 5397355 h 6819900"/>
              <a:gd name="connsiteX85" fmla="*/ 1453746 w 9915525"/>
              <a:gd name="connsiteY85" fmla="*/ 5335117 h 6819900"/>
              <a:gd name="connsiteX86" fmla="*/ 1469739 w 9915525"/>
              <a:gd name="connsiteY86" fmla="*/ 5299149 h 6819900"/>
              <a:gd name="connsiteX87" fmla="*/ 1424865 w 9915525"/>
              <a:gd name="connsiteY87" fmla="*/ 5284120 h 6819900"/>
              <a:gd name="connsiteX88" fmla="*/ 1384384 w 9915525"/>
              <a:gd name="connsiteY88" fmla="*/ 5290372 h 6819900"/>
              <a:gd name="connsiteX89" fmla="*/ 1340756 w 9915525"/>
              <a:gd name="connsiteY89" fmla="*/ 5310034 h 6819900"/>
              <a:gd name="connsiteX90" fmla="*/ 1350820 w 9915525"/>
              <a:gd name="connsiteY90" fmla="*/ 5348134 h 6819900"/>
              <a:gd name="connsiteX91" fmla="*/ 1324059 w 9915525"/>
              <a:gd name="connsiteY91" fmla="*/ 5397620 h 6819900"/>
              <a:gd name="connsiteX92" fmla="*/ 1267703 w 9915525"/>
              <a:gd name="connsiteY92" fmla="*/ 5368742 h 6819900"/>
              <a:gd name="connsiteX93" fmla="*/ 1205790 w 9915525"/>
              <a:gd name="connsiteY93" fmla="*/ 5294931 h 6819900"/>
              <a:gd name="connsiteX94" fmla="*/ 1191503 w 9915525"/>
              <a:gd name="connsiteY94" fmla="*/ 5241511 h 6819900"/>
              <a:gd name="connsiteX95" fmla="*/ 1177215 w 9915525"/>
              <a:gd name="connsiteY95" fmla="*/ 5211916 h 6819900"/>
              <a:gd name="connsiteX96" fmla="*/ 1167690 w 9915525"/>
              <a:gd name="connsiteY96" fmla="*/ 5187805 h 6819900"/>
              <a:gd name="connsiteX97" fmla="*/ 1158165 w 9915525"/>
              <a:gd name="connsiteY97" fmla="*/ 5170921 h 6819900"/>
              <a:gd name="connsiteX98" fmla="*/ 1120065 w 9915525"/>
              <a:gd name="connsiteY98" fmla="*/ 5121130 h 6819900"/>
              <a:gd name="connsiteX99" fmla="*/ 1081965 w 9915525"/>
              <a:gd name="connsiteY99" fmla="*/ 5072506 h 6819900"/>
              <a:gd name="connsiteX100" fmla="*/ 1067875 w 9915525"/>
              <a:gd name="connsiteY100" fmla="*/ 5045094 h 6819900"/>
              <a:gd name="connsiteX101" fmla="*/ 1024815 w 9915525"/>
              <a:gd name="connsiteY101" fmla="*/ 4958304 h 6819900"/>
              <a:gd name="connsiteX102" fmla="*/ 1015135 w 9915525"/>
              <a:gd name="connsiteY102" fmla="*/ 4935297 h 6819900"/>
              <a:gd name="connsiteX103" fmla="*/ 1010148 w 9915525"/>
              <a:gd name="connsiteY103" fmla="*/ 4921720 h 6819900"/>
              <a:gd name="connsiteX104" fmla="*/ 995871 w 9915525"/>
              <a:gd name="connsiteY104" fmla="*/ 4896959 h 6819900"/>
              <a:gd name="connsiteX105" fmla="*/ 970962 w 9915525"/>
              <a:gd name="connsiteY105" fmla="*/ 4842653 h 6819900"/>
              <a:gd name="connsiteX106" fmla="*/ 942532 w 9915525"/>
              <a:gd name="connsiteY106" fmla="*/ 4790776 h 6819900"/>
              <a:gd name="connsiteX107" fmla="*/ 920040 w 9915525"/>
              <a:gd name="connsiteY107" fmla="*/ 4715784 h 6819900"/>
              <a:gd name="connsiteX108" fmla="*/ 910515 w 9915525"/>
              <a:gd name="connsiteY108" fmla="*/ 4649643 h 6819900"/>
              <a:gd name="connsiteX109" fmla="*/ 912019 w 9915525"/>
              <a:gd name="connsiteY109" fmla="*/ 4604691 h 6819900"/>
              <a:gd name="connsiteX110" fmla="*/ 863182 w 9915525"/>
              <a:gd name="connsiteY110" fmla="*/ 4521946 h 6819900"/>
              <a:gd name="connsiteX111" fmla="*/ 815265 w 9915525"/>
              <a:gd name="connsiteY111" fmla="*/ 4439768 h 6819900"/>
              <a:gd name="connsiteX112" fmla="*/ 800978 w 9915525"/>
              <a:gd name="connsiteY112" fmla="*/ 4378180 h 6819900"/>
              <a:gd name="connsiteX113" fmla="*/ 786690 w 9915525"/>
              <a:gd name="connsiteY113" fmla="*/ 4338914 h 6819900"/>
              <a:gd name="connsiteX114" fmla="*/ 776532 w 9915525"/>
              <a:gd name="connsiteY114" fmla="*/ 4311505 h 6819900"/>
              <a:gd name="connsiteX115" fmla="*/ 769389 w 9915525"/>
              <a:gd name="connsiteY115" fmla="*/ 4285311 h 6819900"/>
              <a:gd name="connsiteX116" fmla="*/ 748747 w 9915525"/>
              <a:gd name="connsiteY116" fmla="*/ 4237853 h 6819900"/>
              <a:gd name="connsiteX117" fmla="*/ 726211 w 9915525"/>
              <a:gd name="connsiteY117" fmla="*/ 4175941 h 6819900"/>
              <a:gd name="connsiteX118" fmla="*/ 721292 w 9915525"/>
              <a:gd name="connsiteY118" fmla="*/ 4130530 h 6819900"/>
              <a:gd name="connsiteX119" fmla="*/ 672390 w 9915525"/>
              <a:gd name="connsiteY119" fmla="*/ 4011213 h 6819900"/>
              <a:gd name="connsiteX120" fmla="*/ 662865 w 9915525"/>
              <a:gd name="connsiteY120" fmla="*/ 3987655 h 6819900"/>
              <a:gd name="connsiteX121" fmla="*/ 653340 w 9915525"/>
              <a:gd name="connsiteY121" fmla="*/ 3937064 h 6819900"/>
              <a:gd name="connsiteX122" fmla="*/ 631909 w 9915525"/>
              <a:gd name="connsiteY122" fmla="*/ 3863496 h 6819900"/>
              <a:gd name="connsiteX123" fmla="*/ 608725 w 9915525"/>
              <a:gd name="connsiteY123" fmla="*/ 3825981 h 6819900"/>
              <a:gd name="connsiteX124" fmla="*/ 580306 w 9915525"/>
              <a:gd name="connsiteY124" fmla="*/ 3694185 h 6819900"/>
              <a:gd name="connsiteX125" fmla="*/ 567615 w 9915525"/>
              <a:gd name="connsiteY125" fmla="*/ 3667887 h 6819900"/>
              <a:gd name="connsiteX126" fmla="*/ 558090 w 9915525"/>
              <a:gd name="connsiteY126" fmla="*/ 3654280 h 6819900"/>
              <a:gd name="connsiteX127" fmla="*/ 548565 w 9915525"/>
              <a:gd name="connsiteY127" fmla="*/ 3611417 h 6819900"/>
              <a:gd name="connsiteX128" fmla="*/ 538021 w 9915525"/>
              <a:gd name="connsiteY128" fmla="*/ 3568555 h 6819900"/>
              <a:gd name="connsiteX129" fmla="*/ 532616 w 9915525"/>
              <a:gd name="connsiteY129" fmla="*/ 3555162 h 6819900"/>
              <a:gd name="connsiteX130" fmla="*/ 519348 w 9915525"/>
              <a:gd name="connsiteY130" fmla="*/ 3525111 h 6819900"/>
              <a:gd name="connsiteX131" fmla="*/ 500940 w 9915525"/>
              <a:gd name="connsiteY131" fmla="*/ 3478711 h 6819900"/>
              <a:gd name="connsiteX132" fmla="*/ 487440 w 9915525"/>
              <a:gd name="connsiteY132" fmla="*/ 3429694 h 6819900"/>
              <a:gd name="connsiteX133" fmla="*/ 467463 w 9915525"/>
              <a:gd name="connsiteY133" fmla="*/ 3372806 h 6819900"/>
              <a:gd name="connsiteX134" fmla="*/ 430898 w 9915525"/>
              <a:gd name="connsiteY134" fmla="*/ 3282805 h 6819900"/>
              <a:gd name="connsiteX135" fmla="*/ 426548 w 9915525"/>
              <a:gd name="connsiteY135" fmla="*/ 3249467 h 6819900"/>
              <a:gd name="connsiteX136" fmla="*/ 422827 w 9915525"/>
              <a:gd name="connsiteY136" fmla="*/ 3216130 h 6819900"/>
              <a:gd name="connsiteX137" fmla="*/ 415215 w 9915525"/>
              <a:gd name="connsiteY137" fmla="*/ 3197080 h 6819900"/>
              <a:gd name="connsiteX138" fmla="*/ 406122 w 9915525"/>
              <a:gd name="connsiteY138" fmla="*/ 3178030 h 6819900"/>
              <a:gd name="connsiteX139" fmla="*/ 390774 w 9915525"/>
              <a:gd name="connsiteY139" fmla="*/ 3144692 h 6819900"/>
              <a:gd name="connsiteX140" fmla="*/ 376055 w 9915525"/>
              <a:gd name="connsiteY140" fmla="*/ 3111355 h 6819900"/>
              <a:gd name="connsiteX141" fmla="*/ 367590 w 9915525"/>
              <a:gd name="connsiteY141" fmla="*/ 3092006 h 6819900"/>
              <a:gd name="connsiteX142" fmla="*/ 353303 w 9915525"/>
              <a:gd name="connsiteY142" fmla="*/ 3067175 h 6819900"/>
              <a:gd name="connsiteX143" fmla="*/ 339015 w 9915525"/>
              <a:gd name="connsiteY143" fmla="*/ 3035527 h 6819900"/>
              <a:gd name="connsiteX144" fmla="*/ 272795 w 9915525"/>
              <a:gd name="connsiteY144" fmla="*/ 2958955 h 6819900"/>
              <a:gd name="connsiteX145" fmla="*/ 253290 w 9915525"/>
              <a:gd name="connsiteY145" fmla="*/ 2945461 h 6819900"/>
              <a:gd name="connsiteX146" fmla="*/ 242051 w 9915525"/>
              <a:gd name="connsiteY146" fmla="*/ 2928221 h 6819900"/>
              <a:gd name="connsiteX147" fmla="*/ 236857 w 9915525"/>
              <a:gd name="connsiteY147" fmla="*/ 2908723 h 6819900"/>
              <a:gd name="connsiteX148" fmla="*/ 272731 w 9915525"/>
              <a:gd name="connsiteY148" fmla="*/ 2903369 h 6819900"/>
              <a:gd name="connsiteX149" fmla="*/ 318220 w 9915525"/>
              <a:gd name="connsiteY149" fmla="*/ 2898107 h 6819900"/>
              <a:gd name="connsiteX150" fmla="*/ 322160 w 9915525"/>
              <a:gd name="connsiteY150" fmla="*/ 2863680 h 6819900"/>
              <a:gd name="connsiteX151" fmla="*/ 310440 w 9915525"/>
              <a:gd name="connsiteY151" fmla="*/ 2822877 h 6819900"/>
              <a:gd name="connsiteX152" fmla="*/ 301649 w 9915525"/>
              <a:gd name="connsiteY152" fmla="*/ 2791791 h 6819900"/>
              <a:gd name="connsiteX153" fmla="*/ 283040 w 9915525"/>
              <a:gd name="connsiteY153" fmla="*/ 2692255 h 6819900"/>
              <a:gd name="connsiteX154" fmla="*/ 243022 w 9915525"/>
              <a:gd name="connsiteY154" fmla="*/ 2511280 h 6819900"/>
              <a:gd name="connsiteX155" fmla="*/ 231411 w 9915525"/>
              <a:gd name="connsiteY155" fmla="*/ 2469949 h 6819900"/>
              <a:gd name="connsiteX156" fmla="*/ 213419 w 9915525"/>
              <a:gd name="connsiteY156" fmla="*/ 2418659 h 6819900"/>
              <a:gd name="connsiteX157" fmla="*/ 220881 w 9915525"/>
              <a:gd name="connsiteY157" fmla="*/ 2194101 h 6819900"/>
              <a:gd name="connsiteX158" fmla="*/ 234240 w 9915525"/>
              <a:gd name="connsiteY158" fmla="*/ 2154638 h 6819900"/>
              <a:gd name="connsiteX159" fmla="*/ 248528 w 9915525"/>
              <a:gd name="connsiteY159" fmla="*/ 2117311 h 6819900"/>
              <a:gd name="connsiteX160" fmla="*/ 262815 w 9915525"/>
              <a:gd name="connsiteY160" fmla="*/ 2093645 h 6819900"/>
              <a:gd name="connsiteX161" fmla="*/ 277103 w 9915525"/>
              <a:gd name="connsiteY161" fmla="*/ 2063605 h 6819900"/>
              <a:gd name="connsiteX162" fmla="*/ 291390 w 9915525"/>
              <a:gd name="connsiteY162" fmla="*/ 2025505 h 6819900"/>
              <a:gd name="connsiteX163" fmla="*/ 363180 w 9915525"/>
              <a:gd name="connsiteY163" fmla="*/ 1976025 h 6819900"/>
              <a:gd name="connsiteX164" fmla="*/ 440011 w 9915525"/>
              <a:gd name="connsiteY164" fmla="*/ 1892795 h 6819900"/>
              <a:gd name="connsiteX165" fmla="*/ 453009 w 9915525"/>
              <a:gd name="connsiteY165" fmla="*/ 1828294 h 6819900"/>
              <a:gd name="connsiteX166" fmla="*/ 472365 w 9915525"/>
              <a:gd name="connsiteY166" fmla="*/ 1801211 h 6819900"/>
              <a:gd name="connsiteX167" fmla="*/ 496178 w 9915525"/>
              <a:gd name="connsiteY167" fmla="*/ 1768330 h 6819900"/>
              <a:gd name="connsiteX168" fmla="*/ 519990 w 9915525"/>
              <a:gd name="connsiteY168" fmla="*/ 1729736 h 6819900"/>
              <a:gd name="connsiteX169" fmla="*/ 534278 w 9915525"/>
              <a:gd name="connsiteY169" fmla="*/ 1701655 h 6819900"/>
              <a:gd name="connsiteX170" fmla="*/ 548565 w 9915525"/>
              <a:gd name="connsiteY170" fmla="*/ 1676676 h 6819900"/>
              <a:gd name="connsiteX171" fmla="*/ 557235 w 9915525"/>
              <a:gd name="connsiteY171" fmla="*/ 1663555 h 6819900"/>
              <a:gd name="connsiteX172" fmla="*/ 572649 w 9915525"/>
              <a:gd name="connsiteY172" fmla="*/ 1582593 h 6819900"/>
              <a:gd name="connsiteX173" fmla="*/ 587792 w 9915525"/>
              <a:gd name="connsiteY173" fmla="*/ 1501630 h 6819900"/>
              <a:gd name="connsiteX174" fmla="*/ 596190 w 9915525"/>
              <a:gd name="connsiteY174" fmla="*/ 1489464 h 6819900"/>
              <a:gd name="connsiteX175" fmla="*/ 663845 w 9915525"/>
              <a:gd name="connsiteY175" fmla="*/ 1425430 h 6819900"/>
              <a:gd name="connsiteX176" fmla="*/ 672390 w 9915525"/>
              <a:gd name="connsiteY176" fmla="*/ 1415497 h 6819900"/>
              <a:gd name="connsiteX177" fmla="*/ 715253 w 9915525"/>
              <a:gd name="connsiteY177" fmla="*/ 1359740 h 6819900"/>
              <a:gd name="connsiteX178" fmla="*/ 758115 w 9915525"/>
              <a:gd name="connsiteY178" fmla="*/ 1307289 h 6819900"/>
              <a:gd name="connsiteX179" fmla="*/ 827154 w 9915525"/>
              <a:gd name="connsiteY179" fmla="*/ 1234930 h 6819900"/>
              <a:gd name="connsiteX180" fmla="*/ 891465 w 9915525"/>
              <a:gd name="connsiteY180" fmla="*/ 1177225 h 6819900"/>
              <a:gd name="connsiteX181" fmla="*/ 1024058 w 9915525"/>
              <a:gd name="connsiteY181" fmla="*/ 1053955 h 6819900"/>
              <a:gd name="connsiteX182" fmla="*/ 1043865 w 9915525"/>
              <a:gd name="connsiteY182" fmla="*/ 1045072 h 6819900"/>
              <a:gd name="connsiteX183" fmla="*/ 1064852 w 9915525"/>
              <a:gd name="connsiteY183" fmla="*/ 1029528 h 6819900"/>
              <a:gd name="connsiteX184" fmla="*/ 1098870 w 9915525"/>
              <a:gd name="connsiteY184" fmla="*/ 1009836 h 6819900"/>
              <a:gd name="connsiteX185" fmla="*/ 1144558 w 9915525"/>
              <a:gd name="connsiteY185" fmla="*/ 996805 h 6819900"/>
              <a:gd name="connsiteX186" fmla="*/ 1177215 w 9915525"/>
              <a:gd name="connsiteY186" fmla="*/ 987280 h 6819900"/>
              <a:gd name="connsiteX187" fmla="*/ 1199693 w 9915525"/>
              <a:gd name="connsiteY187" fmla="*/ 977755 h 6819900"/>
              <a:gd name="connsiteX188" fmla="*/ 1240054 w 9915525"/>
              <a:gd name="connsiteY188" fmla="*/ 953943 h 6819900"/>
              <a:gd name="connsiteX189" fmla="*/ 1274046 w 9915525"/>
              <a:gd name="connsiteY189" fmla="*/ 930130 h 6819900"/>
              <a:gd name="connsiteX190" fmla="*/ 1304442 w 9915525"/>
              <a:gd name="connsiteY190" fmla="*/ 915843 h 6819900"/>
              <a:gd name="connsiteX191" fmla="*/ 1325114 w 9915525"/>
              <a:gd name="connsiteY191" fmla="*/ 901555 h 6819900"/>
              <a:gd name="connsiteX192" fmla="*/ 1361513 w 9915525"/>
              <a:gd name="connsiteY192" fmla="*/ 887465 h 6819900"/>
              <a:gd name="connsiteX193" fmla="*/ 1659197 w 9915525"/>
              <a:gd name="connsiteY193" fmla="*/ 845632 h 6819900"/>
              <a:gd name="connsiteX194" fmla="*/ 1808720 w 9915525"/>
              <a:gd name="connsiteY194" fmla="*/ 799161 h 6819900"/>
              <a:gd name="connsiteX195" fmla="*/ 1828369 w 9915525"/>
              <a:gd name="connsiteY195" fmla="*/ 787255 h 6819900"/>
              <a:gd name="connsiteX196" fmla="*/ 1867778 w 9915525"/>
              <a:gd name="connsiteY196" fmla="*/ 758680 h 6819900"/>
              <a:gd name="connsiteX197" fmla="*/ 1911860 w 9915525"/>
              <a:gd name="connsiteY197" fmla="*/ 730105 h 6819900"/>
              <a:gd name="connsiteX198" fmla="*/ 1934453 w 9915525"/>
              <a:gd name="connsiteY198" fmla="*/ 720580 h 6819900"/>
              <a:gd name="connsiteX199" fmla="*/ 1958033 w 9915525"/>
              <a:gd name="connsiteY199" fmla="*/ 711055 h 6819900"/>
              <a:gd name="connsiteX200" fmla="*/ 1994932 w 9915525"/>
              <a:gd name="connsiteY200" fmla="*/ 684861 h 6819900"/>
              <a:gd name="connsiteX201" fmla="*/ 2026206 w 9915525"/>
              <a:gd name="connsiteY201" fmla="*/ 670574 h 6819900"/>
              <a:gd name="connsiteX202" fmla="*/ 2054254 w 9915525"/>
              <a:gd name="connsiteY202" fmla="*/ 682480 h 6819900"/>
              <a:gd name="connsiteX203" fmla="*/ 2081859 w 9915525"/>
              <a:gd name="connsiteY203" fmla="*/ 696489 h 6819900"/>
              <a:gd name="connsiteX204" fmla="*/ 2182143 w 9915525"/>
              <a:gd name="connsiteY204" fmla="*/ 708395 h 6819900"/>
              <a:gd name="connsiteX205" fmla="*/ 2266370 w 9915525"/>
              <a:gd name="connsiteY205" fmla="*/ 713436 h 6819900"/>
              <a:gd name="connsiteX206" fmla="*/ 2277353 w 9915525"/>
              <a:gd name="connsiteY206" fmla="*/ 720580 h 6819900"/>
              <a:gd name="connsiteX207" fmla="*/ 2286878 w 9915525"/>
              <a:gd name="connsiteY207" fmla="*/ 711055 h 6819900"/>
              <a:gd name="connsiteX208" fmla="*/ 2318434 w 9915525"/>
              <a:gd name="connsiteY208" fmla="*/ 725343 h 6819900"/>
              <a:gd name="connsiteX209" fmla="*/ 2374605 w 9915525"/>
              <a:gd name="connsiteY209" fmla="*/ 730105 h 6819900"/>
              <a:gd name="connsiteX210" fmla="*/ 2423563 w 9915525"/>
              <a:gd name="connsiteY210" fmla="*/ 739630 h 6819900"/>
              <a:gd name="connsiteX211" fmla="*/ 2443545 w 9915525"/>
              <a:gd name="connsiteY211" fmla="*/ 768205 h 6819900"/>
              <a:gd name="connsiteX212" fmla="*/ 2453565 w 9915525"/>
              <a:gd name="connsiteY212" fmla="*/ 782925 h 6819900"/>
              <a:gd name="connsiteX213" fmla="*/ 2477378 w 9915525"/>
              <a:gd name="connsiteY213" fmla="*/ 821458 h 6819900"/>
              <a:gd name="connsiteX214" fmla="*/ 2501190 w 9915525"/>
              <a:gd name="connsiteY214" fmla="*/ 859125 h 6819900"/>
              <a:gd name="connsiteX215" fmla="*/ 2510715 w 9915525"/>
              <a:gd name="connsiteY215" fmla="*/ 872980 h 6819900"/>
              <a:gd name="connsiteX216" fmla="*/ 2520240 w 9915525"/>
              <a:gd name="connsiteY216" fmla="*/ 886366 h 6819900"/>
              <a:gd name="connsiteX217" fmla="*/ 2594072 w 9915525"/>
              <a:gd name="connsiteY217" fmla="*/ 989028 h 6819900"/>
              <a:gd name="connsiteX218" fmla="*/ 2739315 w 9915525"/>
              <a:gd name="connsiteY218" fmla="*/ 1134819 h 6819900"/>
              <a:gd name="connsiteX219" fmla="*/ 2817616 w 9915525"/>
              <a:gd name="connsiteY219" fmla="*/ 1202259 h 6819900"/>
              <a:gd name="connsiteX220" fmla="*/ 2852589 w 9915525"/>
              <a:gd name="connsiteY220" fmla="*/ 1188488 h 6819900"/>
              <a:gd name="connsiteX221" fmla="*/ 2907177 w 9915525"/>
              <a:gd name="connsiteY221" fmla="*/ 1162961 h 6819900"/>
              <a:gd name="connsiteX222" fmla="*/ 2963406 w 9915525"/>
              <a:gd name="connsiteY222" fmla="*/ 1181646 h 6819900"/>
              <a:gd name="connsiteX223" fmla="*/ 2993988 w 9915525"/>
              <a:gd name="connsiteY223" fmla="*/ 1206355 h 6819900"/>
              <a:gd name="connsiteX224" fmla="*/ 3006015 w 9915525"/>
              <a:gd name="connsiteY224" fmla="*/ 1223929 h 6819900"/>
              <a:gd name="connsiteX225" fmla="*/ 3052009 w 9915525"/>
              <a:gd name="connsiteY225" fmla="*/ 1273030 h 6819900"/>
              <a:gd name="connsiteX226" fmla="*/ 3064356 w 9915525"/>
              <a:gd name="connsiteY226" fmla="*/ 1292080 h 6819900"/>
              <a:gd name="connsiteX227" fmla="*/ 3086575 w 9915525"/>
              <a:gd name="connsiteY227" fmla="*/ 1343429 h 6819900"/>
              <a:gd name="connsiteX228" fmla="*/ 3131356 w 9915525"/>
              <a:gd name="connsiteY228" fmla="*/ 1397691 h 6819900"/>
              <a:gd name="connsiteX229" fmla="*/ 3177328 w 9915525"/>
              <a:gd name="connsiteY229" fmla="*/ 1406380 h 6819900"/>
              <a:gd name="connsiteX230" fmla="*/ 3195787 w 9915525"/>
              <a:gd name="connsiteY230" fmla="*/ 1369586 h 6819900"/>
              <a:gd name="connsiteX231" fmla="*/ 3182980 w 9915525"/>
              <a:gd name="connsiteY231" fmla="*/ 1321440 h 6819900"/>
              <a:gd name="connsiteX232" fmla="*/ 3158415 w 9915525"/>
              <a:gd name="connsiteY232" fmla="*/ 1279653 h 6819900"/>
              <a:gd name="connsiteX233" fmla="*/ 3149523 w 9915525"/>
              <a:gd name="connsiteY233" fmla="*/ 1263505 h 6819900"/>
              <a:gd name="connsiteX234" fmla="*/ 3137616 w 9915525"/>
              <a:gd name="connsiteY234" fmla="*/ 1237311 h 6819900"/>
              <a:gd name="connsiteX235" fmla="*/ 3112615 w 9915525"/>
              <a:gd name="connsiteY235" fmla="*/ 1208001 h 6819900"/>
              <a:gd name="connsiteX236" fmla="*/ 3124918 w 9915525"/>
              <a:gd name="connsiteY236" fmla="*/ 1158814 h 6819900"/>
              <a:gd name="connsiteX237" fmla="*/ 3162015 w 9915525"/>
              <a:gd name="connsiteY237" fmla="*/ 1112800 h 6819900"/>
              <a:gd name="connsiteX238" fmla="*/ 3191226 w 9915525"/>
              <a:gd name="connsiteY238" fmla="*/ 1082530 h 6819900"/>
              <a:gd name="connsiteX239" fmla="*/ 3220804 w 9915525"/>
              <a:gd name="connsiteY239" fmla="*/ 1073746 h 6819900"/>
              <a:gd name="connsiteX240" fmla="*/ 3263313 w 9915525"/>
              <a:gd name="connsiteY240" fmla="*/ 1058822 h 6819900"/>
              <a:gd name="connsiteX241" fmla="*/ 3319742 w 9915525"/>
              <a:gd name="connsiteY241" fmla="*/ 1077131 h 6819900"/>
              <a:gd name="connsiteX242" fmla="*/ 3367965 w 9915525"/>
              <a:gd name="connsiteY242" fmla="*/ 1092055 h 6819900"/>
              <a:gd name="connsiteX243" fmla="*/ 3379350 w 9915525"/>
              <a:gd name="connsiteY243" fmla="*/ 1082530 h 6819900"/>
              <a:gd name="connsiteX244" fmla="*/ 3417169 w 9915525"/>
              <a:gd name="connsiteY244" fmla="*/ 1057205 h 6819900"/>
              <a:gd name="connsiteX245" fmla="*/ 3449898 w 9915525"/>
              <a:gd name="connsiteY245" fmla="*/ 1048287 h 6819900"/>
              <a:gd name="connsiteX246" fmla="*/ 3446662 w 9915525"/>
              <a:gd name="connsiteY246" fmla="*/ 1085617 h 6819900"/>
              <a:gd name="connsiteX247" fmla="*/ 3478207 w 9915525"/>
              <a:gd name="connsiteY247" fmla="*/ 1126440 h 6819900"/>
              <a:gd name="connsiteX248" fmla="*/ 3493504 w 9915525"/>
              <a:gd name="connsiteY248" fmla="*/ 1084689 h 6819900"/>
              <a:gd name="connsiteX249" fmla="*/ 3501099 w 9915525"/>
              <a:gd name="connsiteY249" fmla="*/ 1025596 h 6819900"/>
              <a:gd name="connsiteX250" fmla="*/ 3514737 w 9915525"/>
              <a:gd name="connsiteY250" fmla="*/ 993222 h 6819900"/>
              <a:gd name="connsiteX251" fmla="*/ 3551198 w 9915525"/>
              <a:gd name="connsiteY251" fmla="*/ 987353 h 6819900"/>
              <a:gd name="connsiteX252" fmla="*/ 3617955 w 9915525"/>
              <a:gd name="connsiteY252" fmla="*/ 1001238 h 6819900"/>
              <a:gd name="connsiteX253" fmla="*/ 3668496 w 9915525"/>
              <a:gd name="connsiteY253" fmla="*/ 1008944 h 6819900"/>
              <a:gd name="connsiteX254" fmla="*/ 3735941 w 9915525"/>
              <a:gd name="connsiteY254" fmla="*/ 1029222 h 6819900"/>
              <a:gd name="connsiteX255" fmla="*/ 3835229 w 9915525"/>
              <a:gd name="connsiteY255" fmla="*/ 1059057 h 6819900"/>
              <a:gd name="connsiteX256" fmla="*/ 3886888 w 9915525"/>
              <a:gd name="connsiteY256" fmla="*/ 1082530 h 6819900"/>
              <a:gd name="connsiteX257" fmla="*/ 3901365 w 9915525"/>
              <a:gd name="connsiteY257" fmla="*/ 1091121 h 6819900"/>
              <a:gd name="connsiteX258" fmla="*/ 3936861 w 9915525"/>
              <a:gd name="connsiteY258" fmla="*/ 1118133 h 6819900"/>
              <a:gd name="connsiteX259" fmla="*/ 3978491 w 9915525"/>
              <a:gd name="connsiteY259" fmla="*/ 1166548 h 6819900"/>
              <a:gd name="connsiteX260" fmla="*/ 4047518 w 9915525"/>
              <a:gd name="connsiteY260" fmla="*/ 1223651 h 6819900"/>
              <a:gd name="connsiteX261" fmla="*/ 4090974 w 9915525"/>
              <a:gd name="connsiteY261" fmla="*/ 1238839 h 6819900"/>
              <a:gd name="connsiteX262" fmla="*/ 4123933 w 9915525"/>
              <a:gd name="connsiteY262" fmla="*/ 1263505 h 6819900"/>
              <a:gd name="connsiteX263" fmla="*/ 4198015 w 9915525"/>
              <a:gd name="connsiteY263" fmla="*/ 1330906 h 6819900"/>
              <a:gd name="connsiteX264" fmla="*/ 4299818 w 9915525"/>
              <a:gd name="connsiteY264" fmla="*/ 1403665 h 6819900"/>
              <a:gd name="connsiteX265" fmla="*/ 4346538 w 9915525"/>
              <a:gd name="connsiteY265" fmla="*/ 1418292 h 6819900"/>
              <a:gd name="connsiteX266" fmla="*/ 4373400 w 9915525"/>
              <a:gd name="connsiteY266" fmla="*/ 1421776 h 6819900"/>
              <a:gd name="connsiteX267" fmla="*/ 4364001 w 9915525"/>
              <a:gd name="connsiteY267" fmla="*/ 1369731 h 6819900"/>
              <a:gd name="connsiteX268" fmla="*/ 4320465 w 9915525"/>
              <a:gd name="connsiteY268" fmla="*/ 1330860 h 6819900"/>
              <a:gd name="connsiteX269" fmla="*/ 4364933 w 9915525"/>
              <a:gd name="connsiteY269" fmla="*/ 1332058 h 6819900"/>
              <a:gd name="connsiteX270" fmla="*/ 4425141 w 9915525"/>
              <a:gd name="connsiteY270" fmla="*/ 1315988 h 6819900"/>
              <a:gd name="connsiteX271" fmla="*/ 4453815 w 9915525"/>
              <a:gd name="connsiteY271" fmla="*/ 1266486 h 6819900"/>
              <a:gd name="connsiteX272" fmla="*/ 4468103 w 9915525"/>
              <a:gd name="connsiteY272" fmla="*/ 1244455 h 6819900"/>
              <a:gd name="connsiteX273" fmla="*/ 4482390 w 9915525"/>
              <a:gd name="connsiteY273" fmla="*/ 1254043 h 6819900"/>
              <a:gd name="connsiteX274" fmla="*/ 4505626 w 9915525"/>
              <a:gd name="connsiteY274" fmla="*/ 1283834 h 6819900"/>
              <a:gd name="connsiteX275" fmla="*/ 4514858 w 9915525"/>
              <a:gd name="connsiteY275" fmla="*/ 1325409 h 6819900"/>
              <a:gd name="connsiteX276" fmla="*/ 4534485 w 9915525"/>
              <a:gd name="connsiteY276" fmla="*/ 1362740 h 6819900"/>
              <a:gd name="connsiteX277" fmla="*/ 4568115 w 9915525"/>
              <a:gd name="connsiteY277" fmla="*/ 1387777 h 6819900"/>
              <a:gd name="connsiteX278" fmla="*/ 4582403 w 9915525"/>
              <a:gd name="connsiteY278" fmla="*/ 1396855 h 6819900"/>
              <a:gd name="connsiteX279" fmla="*/ 4589401 w 9915525"/>
              <a:gd name="connsiteY279" fmla="*/ 1431076 h 6819900"/>
              <a:gd name="connsiteX280" fmla="*/ 4550894 w 9915525"/>
              <a:gd name="connsiteY280" fmla="*/ 1447617 h 6819900"/>
              <a:gd name="connsiteX281" fmla="*/ 4502159 w 9915525"/>
              <a:gd name="connsiteY281" fmla="*/ 1492941 h 6819900"/>
              <a:gd name="connsiteX282" fmla="*/ 4510819 w 9915525"/>
              <a:gd name="connsiteY282" fmla="*/ 1554282 h 6819900"/>
              <a:gd name="connsiteX283" fmla="*/ 4568224 w 9915525"/>
              <a:gd name="connsiteY283" fmla="*/ 1634980 h 6819900"/>
              <a:gd name="connsiteX284" fmla="*/ 4587165 w 9915525"/>
              <a:gd name="connsiteY284" fmla="*/ 1662389 h 6819900"/>
              <a:gd name="connsiteX285" fmla="*/ 4632887 w 9915525"/>
              <a:gd name="connsiteY285" fmla="*/ 1698078 h 6819900"/>
              <a:gd name="connsiteX286" fmla="*/ 4646639 w 9915525"/>
              <a:gd name="connsiteY286" fmla="*/ 1618353 h 6819900"/>
              <a:gd name="connsiteX287" fmla="*/ 4634733 w 9915525"/>
              <a:gd name="connsiteY287" fmla="*/ 1545388 h 6819900"/>
              <a:gd name="connsiteX288" fmla="*/ 4639553 w 9915525"/>
              <a:gd name="connsiteY288" fmla="*/ 1482580 h 6819900"/>
              <a:gd name="connsiteX289" fmla="*/ 4644023 w 9915525"/>
              <a:gd name="connsiteY289" fmla="*/ 1430012 h 6819900"/>
              <a:gd name="connsiteX290" fmla="*/ 4640165 w 9915525"/>
              <a:gd name="connsiteY290" fmla="*/ 1392178 h 6819900"/>
              <a:gd name="connsiteX291" fmla="*/ 4639498 w 9915525"/>
              <a:gd name="connsiteY291" fmla="*/ 1339534 h 6819900"/>
              <a:gd name="connsiteX292" fmla="*/ 4605626 w 9915525"/>
              <a:gd name="connsiteY292" fmla="*/ 1324107 h 6819900"/>
              <a:gd name="connsiteX293" fmla="*/ 4577485 w 9915525"/>
              <a:gd name="connsiteY293" fmla="*/ 1306463 h 6819900"/>
              <a:gd name="connsiteX294" fmla="*/ 4577640 w 9915525"/>
              <a:gd name="connsiteY294" fmla="*/ 1244455 h 6819900"/>
              <a:gd name="connsiteX295" fmla="*/ 4568115 w 9915525"/>
              <a:gd name="connsiteY295" fmla="*/ 1215880 h 6819900"/>
              <a:gd name="connsiteX296" fmla="*/ 4578397 w 9915525"/>
              <a:gd name="connsiteY296" fmla="*/ 1187305 h 6819900"/>
              <a:gd name="connsiteX297" fmla="*/ 4582798 w 9915525"/>
              <a:gd name="connsiteY297" fmla="*/ 1160533 h 6819900"/>
              <a:gd name="connsiteX298" fmla="*/ 4598711 w 9915525"/>
              <a:gd name="connsiteY298" fmla="*/ 1122829 h 6819900"/>
              <a:gd name="connsiteX299" fmla="*/ 4644315 w 9915525"/>
              <a:gd name="connsiteY299" fmla="*/ 1109120 h 6819900"/>
              <a:gd name="connsiteX300" fmla="*/ 4671142 w 9915525"/>
              <a:gd name="connsiteY300" fmla="*/ 1080149 h 6819900"/>
              <a:gd name="connsiteX301" fmla="*/ 4697961 w 9915525"/>
              <a:gd name="connsiteY301" fmla="*/ 1053955 h 6819900"/>
              <a:gd name="connsiteX302" fmla="*/ 4738323 w 9915525"/>
              <a:gd name="connsiteY302" fmla="*/ 1045095 h 6819900"/>
              <a:gd name="connsiteX303" fmla="*/ 4768607 w 9915525"/>
              <a:gd name="connsiteY303" fmla="*/ 1044718 h 6819900"/>
              <a:gd name="connsiteX304" fmla="*/ 4763331 w 9915525"/>
              <a:gd name="connsiteY304" fmla="*/ 1067563 h 6819900"/>
              <a:gd name="connsiteX305" fmla="*/ 4758705 w 9915525"/>
              <a:gd name="connsiteY305" fmla="*/ 1082227 h 6819900"/>
              <a:gd name="connsiteX306" fmla="*/ 4784472 w 9915525"/>
              <a:gd name="connsiteY306" fmla="*/ 1064292 h 6819900"/>
              <a:gd name="connsiteX307" fmla="*/ 4753853 w 9915525"/>
              <a:gd name="connsiteY307" fmla="*/ 1023968 h 6819900"/>
              <a:gd name="connsiteX308" fmla="*/ 4725400 w 9915525"/>
              <a:gd name="connsiteY308" fmla="*/ 999131 h 6819900"/>
              <a:gd name="connsiteX309" fmla="*/ 4708731 w 9915525"/>
              <a:gd name="connsiteY309" fmla="*/ 977755 h 6819900"/>
              <a:gd name="connsiteX310" fmla="*/ 4701465 w 9915525"/>
              <a:gd name="connsiteY310" fmla="*/ 963468 h 6819900"/>
              <a:gd name="connsiteX311" fmla="*/ 4764383 w 9915525"/>
              <a:gd name="connsiteY311" fmla="*/ 974978 h 6819900"/>
              <a:gd name="connsiteX312" fmla="*/ 4804410 w 9915525"/>
              <a:gd name="connsiteY312" fmla="*/ 990674 h 6819900"/>
              <a:gd name="connsiteX313" fmla="*/ 4806650 w 9915525"/>
              <a:gd name="connsiteY313" fmla="*/ 921077 h 6819900"/>
              <a:gd name="connsiteX314" fmla="*/ 4800458 w 9915525"/>
              <a:gd name="connsiteY314" fmla="*/ 882505 h 6819900"/>
              <a:gd name="connsiteX315" fmla="*/ 4819508 w 9915525"/>
              <a:gd name="connsiteY315" fmla="*/ 867439 h 6819900"/>
              <a:gd name="connsiteX316" fmla="*/ 4815765 w 9915525"/>
              <a:gd name="connsiteY316" fmla="*/ 815830 h 6819900"/>
              <a:gd name="connsiteX317" fmla="*/ 4824780 w 9915525"/>
              <a:gd name="connsiteY317" fmla="*/ 778098 h 6819900"/>
              <a:gd name="connsiteX318" fmla="*/ 4839292 w 9915525"/>
              <a:gd name="connsiteY318" fmla="*/ 758218 h 6819900"/>
              <a:gd name="connsiteX319" fmla="*/ 4897950 w 9915525"/>
              <a:gd name="connsiteY319" fmla="*/ 716375 h 6819900"/>
              <a:gd name="connsiteX320" fmla="*/ 4933814 w 9915525"/>
              <a:gd name="connsiteY320" fmla="*/ 734220 h 6819900"/>
              <a:gd name="connsiteX321" fmla="*/ 5001653 w 9915525"/>
              <a:gd name="connsiteY321" fmla="*/ 755322 h 6819900"/>
              <a:gd name="connsiteX322" fmla="*/ 5068783 w 9915525"/>
              <a:gd name="connsiteY322" fmla="*/ 767225 h 6819900"/>
              <a:gd name="connsiteX323" fmla="*/ 5090812 w 9915525"/>
              <a:gd name="connsiteY323" fmla="*/ 815830 h 6819900"/>
              <a:gd name="connsiteX324" fmla="*/ 5125889 w 9915525"/>
              <a:gd name="connsiteY324" fmla="*/ 801845 h 6819900"/>
              <a:gd name="connsiteX325" fmla="*/ 5165809 w 9915525"/>
              <a:gd name="connsiteY325" fmla="*/ 787558 h 6819900"/>
              <a:gd name="connsiteX326" fmla="*/ 5187240 w 9915525"/>
              <a:gd name="connsiteY326" fmla="*/ 777730 h 6819900"/>
              <a:gd name="connsiteX327" fmla="*/ 5201528 w 9915525"/>
              <a:gd name="connsiteY327" fmla="*/ 768205 h 6819900"/>
              <a:gd name="connsiteX328" fmla="*/ 5215815 w 9915525"/>
              <a:gd name="connsiteY328" fmla="*/ 758680 h 6819900"/>
              <a:gd name="connsiteX329" fmla="*/ 5230103 w 9915525"/>
              <a:gd name="connsiteY329" fmla="*/ 749155 h 6819900"/>
              <a:gd name="connsiteX330" fmla="*/ 5244390 w 9915525"/>
              <a:gd name="connsiteY330" fmla="*/ 767643 h 6819900"/>
              <a:gd name="connsiteX331" fmla="*/ 5282575 w 9915525"/>
              <a:gd name="connsiteY331" fmla="*/ 791990 h 6819900"/>
              <a:gd name="connsiteX332" fmla="*/ 5301540 w 9915525"/>
              <a:gd name="connsiteY332" fmla="*/ 762801 h 6819900"/>
              <a:gd name="connsiteX333" fmla="*/ 5332274 w 9915525"/>
              <a:gd name="connsiteY333" fmla="*/ 750869 h 6819900"/>
              <a:gd name="connsiteX334" fmla="*/ 5374815 w 9915525"/>
              <a:gd name="connsiteY334" fmla="*/ 732702 h 6819900"/>
              <a:gd name="connsiteX335" fmla="*/ 5398411 w 9915525"/>
              <a:gd name="connsiteY335" fmla="*/ 693102 h 6819900"/>
              <a:gd name="connsiteX336" fmla="*/ 5401553 w 9915525"/>
              <a:gd name="connsiteY336" fmla="*/ 628775 h 6819900"/>
              <a:gd name="connsiteX337" fmla="*/ 5387265 w 9915525"/>
              <a:gd name="connsiteY337" fmla="*/ 590674 h 6819900"/>
              <a:gd name="connsiteX338" fmla="*/ 5372978 w 9915525"/>
              <a:gd name="connsiteY338" fmla="*/ 552574 h 6819900"/>
              <a:gd name="connsiteX339" fmla="*/ 5358764 w 9915525"/>
              <a:gd name="connsiteY339" fmla="*/ 521917 h 6819900"/>
              <a:gd name="connsiteX340" fmla="*/ 5436789 w 9915525"/>
              <a:gd name="connsiteY340" fmla="*/ 472930 h 6819900"/>
              <a:gd name="connsiteX341" fmla="*/ 5463465 w 9915525"/>
              <a:gd name="connsiteY341" fmla="*/ 463405 h 6819900"/>
              <a:gd name="connsiteX342" fmla="*/ 5498956 w 9915525"/>
              <a:gd name="connsiteY342" fmla="*/ 472293 h 6819900"/>
              <a:gd name="connsiteX343" fmla="*/ 5494104 w 9915525"/>
              <a:gd name="connsiteY343" fmla="*/ 494145 h 6819900"/>
              <a:gd name="connsiteX344" fmla="*/ 5528437 w 9915525"/>
              <a:gd name="connsiteY344" fmla="*/ 499021 h 6819900"/>
              <a:gd name="connsiteX345" fmla="*/ 5588900 w 9915525"/>
              <a:gd name="connsiteY345" fmla="*/ 472405 h 6819900"/>
              <a:gd name="connsiteX346" fmla="*/ 5662658 w 9915525"/>
              <a:gd name="connsiteY346" fmla="*/ 461024 h 6819900"/>
              <a:gd name="connsiteX347" fmla="*/ 5692005 w 9915525"/>
              <a:gd name="connsiteY347" fmla="*/ 498562 h 6819900"/>
              <a:gd name="connsiteX348" fmla="*/ 5734490 w 9915525"/>
              <a:gd name="connsiteY348" fmla="*/ 524576 h 6819900"/>
              <a:gd name="connsiteX349" fmla="*/ 5758740 w 9915525"/>
              <a:gd name="connsiteY349" fmla="*/ 476995 h 6819900"/>
              <a:gd name="connsiteX350" fmla="*/ 5777790 w 9915525"/>
              <a:gd name="connsiteY350" fmla="*/ 425305 h 6819900"/>
              <a:gd name="connsiteX351" fmla="*/ 5796840 w 9915525"/>
              <a:gd name="connsiteY351" fmla="*/ 390613 h 6819900"/>
              <a:gd name="connsiteX352" fmla="*/ 5812335 w 9915525"/>
              <a:gd name="connsiteY352" fmla="*/ 372063 h 6819900"/>
              <a:gd name="connsiteX353" fmla="*/ 5840910 w 9915525"/>
              <a:gd name="connsiteY353" fmla="*/ 367153 h 6819900"/>
              <a:gd name="connsiteX354" fmla="*/ 5844465 w 9915525"/>
              <a:gd name="connsiteY354" fmla="*/ 311005 h 6819900"/>
              <a:gd name="connsiteX355" fmla="*/ 5850086 w 9915525"/>
              <a:gd name="connsiteY355" fmla="*/ 262431 h 6819900"/>
              <a:gd name="connsiteX356" fmla="*/ 5824773 w 9915525"/>
              <a:gd name="connsiteY356" fmla="*/ 206230 h 6819900"/>
              <a:gd name="connsiteX357" fmla="*/ 5825415 w 9915525"/>
              <a:gd name="connsiteY357" fmla="*/ 168130 h 6819900"/>
              <a:gd name="connsiteX358" fmla="*/ 5853990 w 9915525"/>
              <a:gd name="connsiteY358" fmla="*/ 139432 h 6819900"/>
              <a:gd name="connsiteX359" fmla="*/ 5877803 w 9915525"/>
              <a:gd name="connsiteY359" fmla="*/ 116594 h 6819900"/>
              <a:gd name="connsiteX360" fmla="*/ 5901615 w 9915525"/>
              <a:gd name="connsiteY360" fmla="*/ 102594 h 6819900"/>
              <a:gd name="connsiteX361" fmla="*/ 5959641 w 9915525"/>
              <a:gd name="connsiteY361" fmla="*/ 116797 h 6819900"/>
              <a:gd name="connsiteX362" fmla="*/ 5992250 w 9915525"/>
              <a:gd name="connsiteY362" fmla="*/ 130030 h 6819900"/>
              <a:gd name="connsiteX363" fmla="*/ 6019360 w 9915525"/>
              <a:gd name="connsiteY363" fmla="*/ 144317 h 6819900"/>
              <a:gd name="connsiteX364" fmla="*/ 6048954 w 9915525"/>
              <a:gd name="connsiteY364" fmla="*/ 158605 h 6819900"/>
              <a:gd name="connsiteX365" fmla="*/ 6073065 w 9915525"/>
              <a:gd name="connsiteY365" fmla="*/ 177954 h 6819900"/>
              <a:gd name="connsiteX366" fmla="*/ 6119487 w 9915525"/>
              <a:gd name="connsiteY366" fmla="*/ 199638 h 6819900"/>
              <a:gd name="connsiteX367" fmla="*/ 6131750 w 9915525"/>
              <a:gd name="connsiteY367" fmla="*/ 155259 h 6819900"/>
              <a:gd name="connsiteX368" fmla="*/ 6139652 w 9915525"/>
              <a:gd name="connsiteY368" fmla="*/ 120505 h 6819900"/>
              <a:gd name="connsiteX369" fmla="*/ 6145163 w 9915525"/>
              <a:gd name="connsiteY369" fmla="*/ 103536 h 6819900"/>
              <a:gd name="connsiteX370" fmla="*/ 6166765 w 9915525"/>
              <a:gd name="connsiteY370" fmla="*/ 76381 h 6819900"/>
              <a:gd name="connsiteX371" fmla="*/ 6254040 w 9915525"/>
              <a:gd name="connsiteY371" fmla="*/ 88249 h 6819900"/>
              <a:gd name="connsiteX372" fmla="*/ 6263565 w 9915525"/>
              <a:gd name="connsiteY372" fmla="*/ 101455 h 6819900"/>
              <a:gd name="connsiteX373" fmla="*/ 6273090 w 9915525"/>
              <a:gd name="connsiteY373" fmla="*/ 115444 h 6819900"/>
              <a:gd name="connsiteX374" fmla="*/ 6287135 w 9915525"/>
              <a:gd name="connsiteY374" fmla="*/ 124043 h 6819900"/>
              <a:gd name="connsiteX375" fmla="*/ 6358288 w 9915525"/>
              <a:gd name="connsiteY375" fmla="*/ 178507 h 6819900"/>
              <a:gd name="connsiteX376" fmla="*/ 6334554 w 9915525"/>
              <a:gd name="connsiteY376" fmla="*/ 204701 h 6819900"/>
              <a:gd name="connsiteX377" fmla="*/ 6301665 w 9915525"/>
              <a:gd name="connsiteY377" fmla="*/ 202925 h 6819900"/>
              <a:gd name="connsiteX378" fmla="*/ 6255797 w 9915525"/>
              <a:gd name="connsiteY378" fmla="*/ 152757 h 6819900"/>
              <a:gd name="connsiteX379" fmla="*/ 6241058 w 9915525"/>
              <a:gd name="connsiteY379" fmla="*/ 195454 h 6819900"/>
              <a:gd name="connsiteX380" fmla="*/ 6220757 w 9915525"/>
              <a:gd name="connsiteY380" fmla="*/ 238229 h 6819900"/>
              <a:gd name="connsiteX381" fmla="*/ 6246467 w 9915525"/>
              <a:gd name="connsiteY381" fmla="*/ 354624 h 6819900"/>
              <a:gd name="connsiteX382" fmla="*/ 6275838 w 9915525"/>
              <a:gd name="connsiteY382" fmla="*/ 415890 h 6819900"/>
              <a:gd name="connsiteX383" fmla="*/ 6316184 w 9915525"/>
              <a:gd name="connsiteY383" fmla="*/ 473968 h 6819900"/>
              <a:gd name="connsiteX384" fmla="*/ 6390560 w 9915525"/>
              <a:gd name="connsiteY384" fmla="*/ 467413 h 6819900"/>
              <a:gd name="connsiteX385" fmla="*/ 6363522 w 9915525"/>
              <a:gd name="connsiteY385" fmla="*/ 415780 h 6819900"/>
              <a:gd name="connsiteX386" fmla="*/ 6336244 w 9915525"/>
              <a:gd name="connsiteY386" fmla="*/ 394349 h 6819900"/>
              <a:gd name="connsiteX387" fmla="*/ 6353718 w 9915525"/>
              <a:gd name="connsiteY387" fmla="*/ 358630 h 6819900"/>
              <a:gd name="connsiteX388" fmla="*/ 6389931 w 9915525"/>
              <a:gd name="connsiteY388" fmla="*/ 294336 h 6819900"/>
              <a:gd name="connsiteX389" fmla="*/ 6399578 w 9915525"/>
              <a:gd name="connsiteY389" fmla="*/ 263380 h 6819900"/>
              <a:gd name="connsiteX390" fmla="*/ 6413980 w 9915525"/>
              <a:gd name="connsiteY390" fmla="*/ 299655 h 6819900"/>
              <a:gd name="connsiteX391" fmla="*/ 6438918 w 9915525"/>
              <a:gd name="connsiteY391" fmla="*/ 316235 h 6819900"/>
              <a:gd name="connsiteX392" fmla="*/ 6492546 w 9915525"/>
              <a:gd name="connsiteY392" fmla="*/ 305898 h 6819900"/>
              <a:gd name="connsiteX393" fmla="*/ 6471644 w 9915525"/>
              <a:gd name="connsiteY393" fmla="*/ 207027 h 6819900"/>
              <a:gd name="connsiteX394" fmla="*/ 6459383 w 9915525"/>
              <a:gd name="connsiteY394" fmla="*/ 139555 h 6819900"/>
              <a:gd name="connsiteX395" fmla="*/ 6510898 w 9915525"/>
              <a:gd name="connsiteY395" fmla="*/ 84786 h 6819900"/>
              <a:gd name="connsiteX396" fmla="*/ 6542990 w 9915525"/>
              <a:gd name="connsiteY396" fmla="*/ 72880 h 6819900"/>
              <a:gd name="connsiteX397" fmla="*/ 6609619 w 9915525"/>
              <a:gd name="connsiteY397" fmla="*/ 111706 h 6819900"/>
              <a:gd name="connsiteX398" fmla="*/ 6658807 w 9915525"/>
              <a:gd name="connsiteY398" fmla="*/ 136199 h 6819900"/>
              <a:gd name="connsiteX399" fmla="*/ 6661710 w 9915525"/>
              <a:gd name="connsiteY399" fmla="*/ 84310 h 6819900"/>
              <a:gd name="connsiteX400" fmla="*/ 6662303 w 9915525"/>
              <a:gd name="connsiteY400" fmla="*/ 60974 h 6819900"/>
              <a:gd name="connsiteX401" fmla="*/ 6682879 w 9915525"/>
              <a:gd name="connsiteY401" fmla="*/ 64212 h 6819900"/>
              <a:gd name="connsiteX402" fmla="*/ 6748854 w 9915525"/>
              <a:gd name="connsiteY402" fmla="*/ 123683 h 6819900"/>
              <a:gd name="connsiteX403" fmla="*/ 6775134 w 9915525"/>
              <a:gd name="connsiteY403" fmla="*/ 175466 h 6819900"/>
              <a:gd name="connsiteX404" fmla="*/ 6768390 w 9915525"/>
              <a:gd name="connsiteY404" fmla="*/ 225280 h 6819900"/>
              <a:gd name="connsiteX405" fmla="*/ 6777915 w 9915525"/>
              <a:gd name="connsiteY405" fmla="*/ 248530 h 6819900"/>
              <a:gd name="connsiteX406" fmla="*/ 6787440 w 9915525"/>
              <a:gd name="connsiteY406" fmla="*/ 277667 h 6819900"/>
              <a:gd name="connsiteX407" fmla="*/ 6796965 w 9915525"/>
              <a:gd name="connsiteY407" fmla="*/ 316802 h 6819900"/>
              <a:gd name="connsiteX408" fmla="*/ 6828883 w 9915525"/>
              <a:gd name="connsiteY408" fmla="*/ 382915 h 6819900"/>
              <a:gd name="connsiteX409" fmla="*/ 6872870 w 9915525"/>
              <a:gd name="connsiteY409" fmla="*/ 415780 h 6819900"/>
              <a:gd name="connsiteX410" fmla="*/ 6917483 w 9915525"/>
              <a:gd name="connsiteY410" fmla="*/ 444355 h 6819900"/>
              <a:gd name="connsiteX411" fmla="*/ 7003117 w 9915525"/>
              <a:gd name="connsiteY411" fmla="*/ 458521 h 6819900"/>
              <a:gd name="connsiteX412" fmla="*/ 6996555 w 9915525"/>
              <a:gd name="connsiteY412" fmla="*/ 429542 h 6819900"/>
              <a:gd name="connsiteX413" fmla="*/ 7017945 w 9915525"/>
              <a:gd name="connsiteY413" fmla="*/ 404350 h 6819900"/>
              <a:gd name="connsiteX414" fmla="*/ 7097479 w 9915525"/>
              <a:gd name="connsiteY414" fmla="*/ 406934 h 6819900"/>
              <a:gd name="connsiteX415" fmla="*/ 7139865 w 9915525"/>
              <a:gd name="connsiteY415" fmla="*/ 395028 h 6819900"/>
              <a:gd name="connsiteX416" fmla="*/ 7176216 w 9915525"/>
              <a:gd name="connsiteY416" fmla="*/ 365774 h 6819900"/>
              <a:gd name="connsiteX417" fmla="*/ 7197947 w 9915525"/>
              <a:gd name="connsiteY417" fmla="*/ 339580 h 6819900"/>
              <a:gd name="connsiteX418" fmla="*/ 7218157 w 9915525"/>
              <a:gd name="connsiteY418" fmla="*/ 291766 h 6819900"/>
              <a:gd name="connsiteX419" fmla="*/ 7236895 w 9915525"/>
              <a:gd name="connsiteY419" fmla="*/ 269215 h 6819900"/>
              <a:gd name="connsiteX420" fmla="*/ 7358940 w 9915525"/>
              <a:gd name="connsiteY420" fmla="*/ 315203 h 6819900"/>
              <a:gd name="connsiteX421" fmla="*/ 7382753 w 9915525"/>
              <a:gd name="connsiteY421" fmla="*/ 358630 h 6819900"/>
              <a:gd name="connsiteX422" fmla="*/ 7406565 w 9915525"/>
              <a:gd name="connsiteY422" fmla="*/ 396803 h 6819900"/>
              <a:gd name="connsiteX423" fmla="*/ 7432515 w 9915525"/>
              <a:gd name="connsiteY423" fmla="*/ 410241 h 6819900"/>
              <a:gd name="connsiteX424" fmla="*/ 7490702 w 9915525"/>
              <a:gd name="connsiteY424" fmla="*/ 417039 h 6819900"/>
              <a:gd name="connsiteX425" fmla="*/ 7516334 w 9915525"/>
              <a:gd name="connsiteY425" fmla="*/ 425305 h 6819900"/>
              <a:gd name="connsiteX426" fmla="*/ 7544678 w 9915525"/>
              <a:gd name="connsiteY426" fmla="*/ 434830 h 6819900"/>
              <a:gd name="connsiteX427" fmla="*/ 7573843 w 9915525"/>
              <a:gd name="connsiteY427" fmla="*/ 444355 h 6819900"/>
              <a:gd name="connsiteX428" fmla="*/ 7613628 w 9915525"/>
              <a:gd name="connsiteY428" fmla="*/ 406255 h 6819900"/>
              <a:gd name="connsiteX429" fmla="*/ 7637208 w 9915525"/>
              <a:gd name="connsiteY429" fmla="*/ 368155 h 6819900"/>
              <a:gd name="connsiteX430" fmla="*/ 7633121 w 9915525"/>
              <a:gd name="connsiteY430" fmla="*/ 343660 h 6819900"/>
              <a:gd name="connsiteX431" fmla="*/ 7632041 w 9915525"/>
              <a:gd name="connsiteY431" fmla="*/ 312704 h 6819900"/>
              <a:gd name="connsiteX432" fmla="*/ 7640584 w 9915525"/>
              <a:gd name="connsiteY432" fmla="*/ 257551 h 6819900"/>
              <a:gd name="connsiteX433" fmla="*/ 7625640 w 9915525"/>
              <a:gd name="connsiteY433" fmla="*/ 230190 h 6819900"/>
              <a:gd name="connsiteX434" fmla="*/ 7611353 w 9915525"/>
              <a:gd name="connsiteY434" fmla="*/ 196705 h 6819900"/>
              <a:gd name="connsiteX435" fmla="*/ 7597065 w 9915525"/>
              <a:gd name="connsiteY435" fmla="*/ 162763 h 6819900"/>
              <a:gd name="connsiteX436" fmla="*/ 7587540 w 9915525"/>
              <a:gd name="connsiteY436" fmla="*/ 134792 h 6819900"/>
              <a:gd name="connsiteX437" fmla="*/ 7578015 w 9915525"/>
              <a:gd name="connsiteY437" fmla="*/ 78099 h 6819900"/>
              <a:gd name="connsiteX438" fmla="*/ 7593082 w 9915525"/>
              <a:gd name="connsiteY438" fmla="*/ 21512 h 6819900"/>
              <a:gd name="connsiteX439" fmla="*/ 7635165 w 9915525"/>
              <a:gd name="connsiteY439" fmla="*/ 34780 h 6819900"/>
              <a:gd name="connsiteX440" fmla="*/ 7669960 w 9915525"/>
              <a:gd name="connsiteY440" fmla="*/ 53830 h 6819900"/>
              <a:gd name="connsiteX441" fmla="*/ 7682790 w 9915525"/>
              <a:gd name="connsiteY441" fmla="*/ 63355 h 6819900"/>
              <a:gd name="connsiteX442" fmla="*/ 7697078 w 9915525"/>
              <a:gd name="connsiteY442" fmla="*/ 72880 h 6819900"/>
              <a:gd name="connsiteX443" fmla="*/ 7711365 w 9915525"/>
              <a:gd name="connsiteY443" fmla="*/ 92416 h 6819900"/>
              <a:gd name="connsiteX444" fmla="*/ 7789946 w 9915525"/>
              <a:gd name="connsiteY444" fmla="*/ 177609 h 6819900"/>
              <a:gd name="connsiteX445" fmla="*/ 7797090 w 9915525"/>
              <a:gd name="connsiteY445" fmla="*/ 192975 h 6819900"/>
              <a:gd name="connsiteX446" fmla="*/ 7774311 w 9915525"/>
              <a:gd name="connsiteY446" fmla="*/ 202578 h 6819900"/>
              <a:gd name="connsiteX447" fmla="*/ 7747527 w 9915525"/>
              <a:gd name="connsiteY447" fmla="*/ 231158 h 6819900"/>
              <a:gd name="connsiteX448" fmla="*/ 7760782 w 9915525"/>
              <a:gd name="connsiteY448" fmla="*/ 276234 h 6819900"/>
              <a:gd name="connsiteX449" fmla="*/ 7767251 w 9915525"/>
              <a:gd name="connsiteY449" fmla="*/ 327510 h 6819900"/>
              <a:gd name="connsiteX450" fmla="*/ 7784135 w 9915525"/>
              <a:gd name="connsiteY450" fmla="*/ 368155 h 6819900"/>
              <a:gd name="connsiteX451" fmla="*/ 7818353 w 9915525"/>
              <a:gd name="connsiteY451" fmla="*/ 351865 h 6819900"/>
              <a:gd name="connsiteX452" fmla="*/ 7844668 w 9915525"/>
              <a:gd name="connsiteY452" fmla="*/ 349029 h 6819900"/>
              <a:gd name="connsiteX453" fmla="*/ 7847629 w 9915525"/>
              <a:gd name="connsiteY453" fmla="*/ 371146 h 6819900"/>
              <a:gd name="connsiteX454" fmla="*/ 7889160 w 9915525"/>
              <a:gd name="connsiteY454" fmla="*/ 396584 h 6819900"/>
              <a:gd name="connsiteX455" fmla="*/ 7990933 w 9915525"/>
              <a:gd name="connsiteY455" fmla="*/ 487217 h 6819900"/>
              <a:gd name="connsiteX456" fmla="*/ 7988299 w 9915525"/>
              <a:gd name="connsiteY456" fmla="*/ 541986 h 6819900"/>
              <a:gd name="connsiteX457" fmla="*/ 7988593 w 9915525"/>
              <a:gd name="connsiteY457" fmla="*/ 577705 h 6819900"/>
              <a:gd name="connsiteX458" fmla="*/ 7997116 w 9915525"/>
              <a:gd name="connsiteY458" fmla="*/ 591992 h 6819900"/>
              <a:gd name="connsiteX459" fmla="*/ 8006641 w 9915525"/>
              <a:gd name="connsiteY459" fmla="*/ 606280 h 6819900"/>
              <a:gd name="connsiteX460" fmla="*/ 8016166 w 9915525"/>
              <a:gd name="connsiteY460" fmla="*/ 641249 h 6819900"/>
              <a:gd name="connsiteX461" fmla="*/ 8029393 w 9915525"/>
              <a:gd name="connsiteY461" fmla="*/ 691255 h 6819900"/>
              <a:gd name="connsiteX462" fmla="*/ 8049200 w 9915525"/>
              <a:gd name="connsiteY462" fmla="*/ 737249 h 6819900"/>
              <a:gd name="connsiteX463" fmla="*/ 8040734 w 9915525"/>
              <a:gd name="connsiteY463" fmla="*/ 768205 h 6819900"/>
              <a:gd name="connsiteX464" fmla="*/ 8028072 w 9915525"/>
              <a:gd name="connsiteY464" fmla="*/ 757794 h 6819900"/>
              <a:gd name="connsiteX465" fmla="*/ 7980447 w 9915525"/>
              <a:gd name="connsiteY465" fmla="*/ 735937 h 6819900"/>
              <a:gd name="connsiteX466" fmla="*/ 7972605 w 9915525"/>
              <a:gd name="connsiteY466" fmla="*/ 807767 h 6819900"/>
              <a:gd name="connsiteX467" fmla="*/ 7987591 w 9915525"/>
              <a:gd name="connsiteY467" fmla="*/ 861035 h 6819900"/>
              <a:gd name="connsiteX468" fmla="*/ 8006641 w 9915525"/>
              <a:gd name="connsiteY468" fmla="*/ 908481 h 6819900"/>
              <a:gd name="connsiteX469" fmla="*/ 8025691 w 9915525"/>
              <a:gd name="connsiteY469" fmla="*/ 949902 h 6819900"/>
              <a:gd name="connsiteX470" fmla="*/ 8035216 w 9915525"/>
              <a:gd name="connsiteY470" fmla="*/ 972993 h 6819900"/>
              <a:gd name="connsiteX471" fmla="*/ 8044741 w 9915525"/>
              <a:gd name="connsiteY471" fmla="*/ 1000653 h 6819900"/>
              <a:gd name="connsiteX472" fmla="*/ 8098801 w 9915525"/>
              <a:gd name="connsiteY472" fmla="*/ 1052353 h 6819900"/>
              <a:gd name="connsiteX473" fmla="*/ 8125580 w 9915525"/>
              <a:gd name="connsiteY473" fmla="*/ 1027706 h 6819900"/>
              <a:gd name="connsiteX474" fmla="*/ 8156537 w 9915525"/>
              <a:gd name="connsiteY474" fmla="*/ 1006330 h 6819900"/>
              <a:gd name="connsiteX475" fmla="*/ 8145380 w 9915525"/>
              <a:gd name="connsiteY475" fmla="*/ 1065697 h 6819900"/>
              <a:gd name="connsiteX476" fmla="*/ 8113104 w 9915525"/>
              <a:gd name="connsiteY476" fmla="*/ 1159975 h 6819900"/>
              <a:gd name="connsiteX477" fmla="*/ 8182292 w 9915525"/>
              <a:gd name="connsiteY477" fmla="*/ 1153665 h 6819900"/>
              <a:gd name="connsiteX478" fmla="*/ 8268139 w 9915525"/>
              <a:gd name="connsiteY478" fmla="*/ 1185923 h 6819900"/>
              <a:gd name="connsiteX479" fmla="*/ 8319249 w 9915525"/>
              <a:gd name="connsiteY479" fmla="*/ 1180138 h 6819900"/>
              <a:gd name="connsiteX480" fmla="*/ 8354968 w 9915525"/>
              <a:gd name="connsiteY480" fmla="*/ 1133764 h 6819900"/>
              <a:gd name="connsiteX481" fmla="*/ 8387510 w 9915525"/>
              <a:gd name="connsiteY481" fmla="*/ 1074256 h 6819900"/>
              <a:gd name="connsiteX482" fmla="*/ 8369468 w 9915525"/>
              <a:gd name="connsiteY482" fmla="*/ 1001025 h 6819900"/>
              <a:gd name="connsiteX483" fmla="*/ 8377848 w 9915525"/>
              <a:gd name="connsiteY483" fmla="*/ 859912 h 6819900"/>
              <a:gd name="connsiteX484" fmla="*/ 8387640 w 9915525"/>
              <a:gd name="connsiteY484" fmla="*/ 834141 h 6819900"/>
              <a:gd name="connsiteX485" fmla="*/ 8400780 w 9915525"/>
              <a:gd name="connsiteY485" fmla="*/ 807258 h 6819900"/>
              <a:gd name="connsiteX486" fmla="*/ 8418107 w 9915525"/>
              <a:gd name="connsiteY486" fmla="*/ 717887 h 6819900"/>
              <a:gd name="connsiteX487" fmla="*/ 8376345 w 9915525"/>
              <a:gd name="connsiteY487" fmla="*/ 654627 h 6819900"/>
              <a:gd name="connsiteX488" fmla="*/ 8334502 w 9915525"/>
              <a:gd name="connsiteY488" fmla="*/ 594279 h 6819900"/>
              <a:gd name="connsiteX489" fmla="*/ 8310077 w 9915525"/>
              <a:gd name="connsiteY489" fmla="*/ 557538 h 6819900"/>
              <a:gd name="connsiteX490" fmla="*/ 8292390 w 9915525"/>
              <a:gd name="connsiteY490" fmla="*/ 527262 h 6819900"/>
              <a:gd name="connsiteX491" fmla="*/ 8280484 w 9915525"/>
              <a:gd name="connsiteY491" fmla="*/ 499436 h 6819900"/>
              <a:gd name="connsiteX492" fmla="*/ 8249326 w 9915525"/>
              <a:gd name="connsiteY492" fmla="*/ 415467 h 6819900"/>
              <a:gd name="connsiteX493" fmla="*/ 8275404 w 9915525"/>
              <a:gd name="connsiteY493" fmla="*/ 385459 h 6819900"/>
              <a:gd name="connsiteX494" fmla="*/ 8309437 w 9915525"/>
              <a:gd name="connsiteY494" fmla="*/ 396730 h 6819900"/>
              <a:gd name="connsiteX495" fmla="*/ 8368273 w 9915525"/>
              <a:gd name="connsiteY495" fmla="*/ 456261 h 6819900"/>
              <a:gd name="connsiteX496" fmla="*/ 8378115 w 9915525"/>
              <a:gd name="connsiteY496" fmla="*/ 472930 h 6819900"/>
              <a:gd name="connsiteX497" fmla="*/ 8387640 w 9915525"/>
              <a:gd name="connsiteY497" fmla="*/ 487564 h 6819900"/>
              <a:gd name="connsiteX498" fmla="*/ 8459524 w 9915525"/>
              <a:gd name="connsiteY498" fmla="*/ 572468 h 6819900"/>
              <a:gd name="connsiteX499" fmla="*/ 8531408 w 9915525"/>
              <a:gd name="connsiteY499" fmla="*/ 642738 h 6819900"/>
              <a:gd name="connsiteX500" fmla="*/ 8528581 w 9915525"/>
              <a:gd name="connsiteY500" fmla="*/ 703090 h 6819900"/>
              <a:gd name="connsiteX501" fmla="*/ 8525752 w 9915525"/>
              <a:gd name="connsiteY501" fmla="*/ 763443 h 6819900"/>
              <a:gd name="connsiteX502" fmla="*/ 8554327 w 9915525"/>
              <a:gd name="connsiteY502" fmla="*/ 766667 h 6819900"/>
              <a:gd name="connsiteX503" fmla="*/ 8606715 w 9915525"/>
              <a:gd name="connsiteY503" fmla="*/ 829488 h 6819900"/>
              <a:gd name="connsiteX504" fmla="*/ 8626732 w 9915525"/>
              <a:gd name="connsiteY504" fmla="*/ 890874 h 6819900"/>
              <a:gd name="connsiteX505" fmla="*/ 8642932 w 9915525"/>
              <a:gd name="connsiteY505" fmla="*/ 945058 h 6819900"/>
              <a:gd name="connsiteX506" fmla="*/ 8646727 w 9915525"/>
              <a:gd name="connsiteY506" fmla="*/ 977755 h 6819900"/>
              <a:gd name="connsiteX507" fmla="*/ 8654340 w 9915525"/>
              <a:gd name="connsiteY507" fmla="*/ 1006330 h 6819900"/>
              <a:gd name="connsiteX508" fmla="*/ 8634983 w 9915525"/>
              <a:gd name="connsiteY508" fmla="*/ 1034905 h 6819900"/>
              <a:gd name="connsiteX509" fmla="*/ 8613928 w 9915525"/>
              <a:gd name="connsiteY509" fmla="*/ 1106343 h 6819900"/>
              <a:gd name="connsiteX510" fmla="*/ 8635222 w 9915525"/>
              <a:gd name="connsiteY510" fmla="*/ 1149205 h 6819900"/>
              <a:gd name="connsiteX511" fmla="*/ 8667103 w 9915525"/>
              <a:gd name="connsiteY511" fmla="*/ 1166496 h 6819900"/>
              <a:gd name="connsiteX512" fmla="*/ 8705862 w 9915525"/>
              <a:gd name="connsiteY512" fmla="*/ 1188960 h 6819900"/>
              <a:gd name="connsiteX513" fmla="*/ 8729779 w 9915525"/>
              <a:gd name="connsiteY513" fmla="*/ 1202063 h 6819900"/>
              <a:gd name="connsiteX514" fmla="*/ 8744318 w 9915525"/>
              <a:gd name="connsiteY514" fmla="*/ 1233228 h 6819900"/>
              <a:gd name="connsiteX515" fmla="*/ 8739168 w 9915525"/>
              <a:gd name="connsiteY515" fmla="*/ 1284960 h 6819900"/>
              <a:gd name="connsiteX516" fmla="*/ 8809761 w 9915525"/>
              <a:gd name="connsiteY516" fmla="*/ 1279466 h 6819900"/>
              <a:gd name="connsiteX517" fmla="*/ 8856746 w 9915525"/>
              <a:gd name="connsiteY517" fmla="*/ 1241665 h 6819900"/>
              <a:gd name="connsiteX518" fmla="*/ 8873415 w 9915525"/>
              <a:gd name="connsiteY518" fmla="*/ 1216741 h 6819900"/>
              <a:gd name="connsiteX519" fmla="*/ 8883357 w 9915525"/>
              <a:gd name="connsiteY519" fmla="*/ 1191810 h 6819900"/>
              <a:gd name="connsiteX520" fmla="*/ 8921040 w 9915525"/>
              <a:gd name="connsiteY520" fmla="*/ 1236096 h 6819900"/>
              <a:gd name="connsiteX521" fmla="*/ 8930565 w 9915525"/>
              <a:gd name="connsiteY521" fmla="*/ 1263505 h 6819900"/>
              <a:gd name="connsiteX522" fmla="*/ 8940090 w 9915525"/>
              <a:gd name="connsiteY522" fmla="*/ 1276626 h 6819900"/>
              <a:gd name="connsiteX523" fmla="*/ 8953765 w 9915525"/>
              <a:gd name="connsiteY523" fmla="*/ 1301097 h 6819900"/>
              <a:gd name="connsiteX524" fmla="*/ 8973572 w 9915525"/>
              <a:gd name="connsiteY524" fmla="*/ 1340363 h 6819900"/>
              <a:gd name="connsiteX525" fmla="*/ 8987453 w 9915525"/>
              <a:gd name="connsiteY525" fmla="*/ 1368280 h 6819900"/>
              <a:gd name="connsiteX526" fmla="*/ 8995377 w 9915525"/>
              <a:gd name="connsiteY526" fmla="*/ 1410891 h 6819900"/>
              <a:gd name="connsiteX527" fmla="*/ 8979908 w 9915525"/>
              <a:gd name="connsiteY527" fmla="*/ 1458768 h 6819900"/>
              <a:gd name="connsiteX528" fmla="*/ 8958477 w 9915525"/>
              <a:gd name="connsiteY528" fmla="*/ 1516531 h 6819900"/>
              <a:gd name="connsiteX529" fmla="*/ 8941217 w 9915525"/>
              <a:gd name="connsiteY529" fmla="*/ 1597494 h 6819900"/>
              <a:gd name="connsiteX530" fmla="*/ 8980536 w 9915525"/>
              <a:gd name="connsiteY530" fmla="*/ 1721572 h 6819900"/>
              <a:gd name="connsiteX531" fmla="*/ 9024769 w 9915525"/>
              <a:gd name="connsiteY531" fmla="*/ 1705584 h 6819900"/>
              <a:gd name="connsiteX532" fmla="*/ 9080188 w 9915525"/>
              <a:gd name="connsiteY532" fmla="*/ 1699274 h 6819900"/>
              <a:gd name="connsiteX533" fmla="*/ 9092803 w 9915525"/>
              <a:gd name="connsiteY533" fmla="*/ 1720705 h 6819900"/>
              <a:gd name="connsiteX534" fmla="*/ 9105709 w 9915525"/>
              <a:gd name="connsiteY534" fmla="*/ 1760517 h 6819900"/>
              <a:gd name="connsiteX535" fmla="*/ 9085724 w 9915525"/>
              <a:gd name="connsiteY535" fmla="*/ 1820072 h 6819900"/>
              <a:gd name="connsiteX536" fmla="*/ 9050058 w 9915525"/>
              <a:gd name="connsiteY536" fmla="*/ 1790031 h 6819900"/>
              <a:gd name="connsiteX537" fmla="*/ 8971363 w 9915525"/>
              <a:gd name="connsiteY537" fmla="*/ 1775258 h 6819900"/>
              <a:gd name="connsiteX538" fmla="*/ 8932264 w 9915525"/>
              <a:gd name="connsiteY538" fmla="*/ 1815955 h 6819900"/>
              <a:gd name="connsiteX539" fmla="*/ 8917923 w 9915525"/>
              <a:gd name="connsiteY539" fmla="*/ 1755275 h 6819900"/>
              <a:gd name="connsiteX540" fmla="*/ 8903125 w 9915525"/>
              <a:gd name="connsiteY540" fmla="*/ 1693724 h 6819900"/>
              <a:gd name="connsiteX541" fmla="*/ 8882940 w 9915525"/>
              <a:gd name="connsiteY541" fmla="*/ 1654705 h 6819900"/>
              <a:gd name="connsiteX542" fmla="*/ 8858092 w 9915525"/>
              <a:gd name="connsiteY542" fmla="*/ 1634586 h 6819900"/>
              <a:gd name="connsiteX543" fmla="*/ 8843756 w 9915525"/>
              <a:gd name="connsiteY543" fmla="*/ 1612473 h 6819900"/>
              <a:gd name="connsiteX544" fmla="*/ 8845158 w 9915525"/>
              <a:gd name="connsiteY544" fmla="*/ 1527948 h 6819900"/>
              <a:gd name="connsiteX545" fmla="*/ 8844458 w 9915525"/>
              <a:gd name="connsiteY545" fmla="*/ 1426759 h 6819900"/>
              <a:gd name="connsiteX546" fmla="*/ 8845835 w 9915525"/>
              <a:gd name="connsiteY546" fmla="*/ 1371123 h 6819900"/>
              <a:gd name="connsiteX547" fmla="*/ 8797645 w 9915525"/>
              <a:gd name="connsiteY547" fmla="*/ 1336679 h 6819900"/>
              <a:gd name="connsiteX548" fmla="*/ 8740210 w 9915525"/>
              <a:gd name="connsiteY548" fmla="*/ 1371118 h 6819900"/>
              <a:gd name="connsiteX549" fmla="*/ 8714875 w 9915525"/>
              <a:gd name="connsiteY549" fmla="*/ 1409911 h 6819900"/>
              <a:gd name="connsiteX550" fmla="*/ 8697417 w 9915525"/>
              <a:gd name="connsiteY550" fmla="*/ 1468985 h 6819900"/>
              <a:gd name="connsiteX551" fmla="*/ 8702933 w 9915525"/>
              <a:gd name="connsiteY551" fmla="*/ 1519192 h 6819900"/>
              <a:gd name="connsiteX552" fmla="*/ 8729917 w 9915525"/>
              <a:gd name="connsiteY552" fmla="*/ 1525579 h 6819900"/>
              <a:gd name="connsiteX553" fmla="*/ 8759114 w 9915525"/>
              <a:gd name="connsiteY553" fmla="*/ 1533044 h 6819900"/>
              <a:gd name="connsiteX554" fmla="*/ 8773402 w 9915525"/>
              <a:gd name="connsiteY554" fmla="*/ 1558780 h 6819900"/>
              <a:gd name="connsiteX555" fmla="*/ 8787689 w 9915525"/>
              <a:gd name="connsiteY555" fmla="*/ 1593284 h 6819900"/>
              <a:gd name="connsiteX556" fmla="*/ 8797214 w 9915525"/>
              <a:gd name="connsiteY556" fmla="*/ 1615930 h 6819900"/>
              <a:gd name="connsiteX557" fmla="*/ 8806885 w 9915525"/>
              <a:gd name="connsiteY557" fmla="*/ 1632599 h 6819900"/>
              <a:gd name="connsiteX558" fmla="*/ 8816264 w 9915525"/>
              <a:gd name="connsiteY558" fmla="*/ 1634980 h 6819900"/>
              <a:gd name="connsiteX559" fmla="*/ 8825498 w 9915525"/>
              <a:gd name="connsiteY559" fmla="*/ 1630218 h 6819900"/>
              <a:gd name="connsiteX560" fmla="*/ 8816932 w 9915525"/>
              <a:gd name="connsiteY560" fmla="*/ 1653277 h 6819900"/>
              <a:gd name="connsiteX561" fmla="*/ 8784075 w 9915525"/>
              <a:gd name="connsiteY561" fmla="*/ 1650896 h 6819900"/>
              <a:gd name="connsiteX562" fmla="*/ 8721014 w 9915525"/>
              <a:gd name="connsiteY562" fmla="*/ 1649268 h 6819900"/>
              <a:gd name="connsiteX563" fmla="*/ 8722211 w 9915525"/>
              <a:gd name="connsiteY563" fmla="*/ 1679285 h 6819900"/>
              <a:gd name="connsiteX564" fmla="*/ 8732224 w 9915525"/>
              <a:gd name="connsiteY564" fmla="*/ 1781679 h 6819900"/>
              <a:gd name="connsiteX565" fmla="*/ 8743845 w 9915525"/>
              <a:gd name="connsiteY565" fmla="*/ 1887393 h 6819900"/>
              <a:gd name="connsiteX566" fmla="*/ 8758811 w 9915525"/>
              <a:gd name="connsiteY566" fmla="*/ 1931994 h 6819900"/>
              <a:gd name="connsiteX567" fmla="*/ 8810634 w 9915525"/>
              <a:gd name="connsiteY567" fmla="*/ 1953643 h 6819900"/>
              <a:gd name="connsiteX568" fmla="*/ 8805602 w 9915525"/>
              <a:gd name="connsiteY568" fmla="*/ 1886690 h 6819900"/>
              <a:gd name="connsiteX569" fmla="*/ 8797215 w 9915525"/>
              <a:gd name="connsiteY569" fmla="*/ 1848730 h 6819900"/>
              <a:gd name="connsiteX570" fmla="*/ 8818736 w 9915525"/>
              <a:gd name="connsiteY570" fmla="*/ 1815955 h 6819900"/>
              <a:gd name="connsiteX571" fmla="*/ 8869421 w 9915525"/>
              <a:gd name="connsiteY571" fmla="*/ 1888143 h 6819900"/>
              <a:gd name="connsiteX572" fmla="*/ 8886238 w 9915525"/>
              <a:gd name="connsiteY572" fmla="*/ 1935261 h 6819900"/>
              <a:gd name="connsiteX573" fmla="*/ 8934672 w 9915525"/>
              <a:gd name="connsiteY573" fmla="*/ 1929195 h 6819900"/>
              <a:gd name="connsiteX574" fmla="*/ 8956214 w 9915525"/>
              <a:gd name="connsiteY574" fmla="*/ 1930566 h 6819900"/>
              <a:gd name="connsiteX575" fmla="*/ 8995931 w 9915525"/>
              <a:gd name="connsiteY575" fmla="*/ 1944938 h 6819900"/>
              <a:gd name="connsiteX576" fmla="*/ 8998229 w 9915525"/>
              <a:gd name="connsiteY576" fmla="*/ 1962400 h 6819900"/>
              <a:gd name="connsiteX577" fmla="*/ 9011444 w 9915525"/>
              <a:gd name="connsiteY577" fmla="*/ 1970702 h 6819900"/>
              <a:gd name="connsiteX578" fmla="*/ 9035340 w 9915525"/>
              <a:gd name="connsiteY578" fmla="*/ 1938670 h 6819900"/>
              <a:gd name="connsiteX579" fmla="*/ 9053728 w 9915525"/>
              <a:gd name="connsiteY579" fmla="*/ 1911205 h 6819900"/>
              <a:gd name="connsiteX580" fmla="*/ 9075159 w 9915525"/>
              <a:gd name="connsiteY580" fmla="*/ 1932539 h 6819900"/>
              <a:gd name="connsiteX581" fmla="*/ 9095648 w 9915525"/>
              <a:gd name="connsiteY581" fmla="*/ 1957199 h 6819900"/>
              <a:gd name="connsiteX582" fmla="*/ 9141845 w 9915525"/>
              <a:gd name="connsiteY582" fmla="*/ 1899624 h 6819900"/>
              <a:gd name="connsiteX583" fmla="*/ 9148559 w 9915525"/>
              <a:gd name="connsiteY583" fmla="*/ 1873105 h 6819900"/>
              <a:gd name="connsiteX584" fmla="*/ 9159165 w 9915525"/>
              <a:gd name="connsiteY584" fmla="*/ 1858818 h 6819900"/>
              <a:gd name="connsiteX585" fmla="*/ 9181787 w 9915525"/>
              <a:gd name="connsiteY585" fmla="*/ 1844530 h 6819900"/>
              <a:gd name="connsiteX586" fmla="*/ 9210362 w 9915525"/>
              <a:gd name="connsiteY586" fmla="*/ 1874296 h 6819900"/>
              <a:gd name="connsiteX587" fmla="*/ 9216315 w 9915525"/>
              <a:gd name="connsiteY587" fmla="*/ 1922775 h 6819900"/>
              <a:gd name="connsiteX588" fmla="*/ 9234891 w 9915525"/>
              <a:gd name="connsiteY588" fmla="*/ 1957303 h 6819900"/>
              <a:gd name="connsiteX589" fmla="*/ 9282143 w 9915525"/>
              <a:gd name="connsiteY589" fmla="*/ 2140593 h 6819900"/>
              <a:gd name="connsiteX590" fmla="*/ 9295327 w 9915525"/>
              <a:gd name="connsiteY590" fmla="*/ 2212850 h 6819900"/>
              <a:gd name="connsiteX591" fmla="*/ 9353827 w 9915525"/>
              <a:gd name="connsiteY591" fmla="*/ 2201101 h 6819900"/>
              <a:gd name="connsiteX592" fmla="*/ 9378864 w 9915525"/>
              <a:gd name="connsiteY592" fmla="*/ 2193934 h 6819900"/>
              <a:gd name="connsiteX593" fmla="*/ 9347732 w 9915525"/>
              <a:gd name="connsiteY593" fmla="*/ 2242546 h 6819900"/>
              <a:gd name="connsiteX594" fmla="*/ 9316327 w 9915525"/>
              <a:gd name="connsiteY594" fmla="*/ 2250814 h 6819900"/>
              <a:gd name="connsiteX595" fmla="*/ 9318123 w 9915525"/>
              <a:gd name="connsiteY595" fmla="*/ 2378470 h 6819900"/>
              <a:gd name="connsiteX596" fmla="*/ 9330029 w 9915525"/>
              <a:gd name="connsiteY596" fmla="*/ 2509498 h 6819900"/>
              <a:gd name="connsiteX597" fmla="*/ 9340180 w 9915525"/>
              <a:gd name="connsiteY597" fmla="*/ 2552555 h 6819900"/>
              <a:gd name="connsiteX598" fmla="*/ 9364246 w 9915525"/>
              <a:gd name="connsiteY598" fmla="*/ 2639602 h 6819900"/>
              <a:gd name="connsiteX599" fmla="*/ 9394208 w 9915525"/>
              <a:gd name="connsiteY599" fmla="*/ 2770571 h 6819900"/>
              <a:gd name="connsiteX600" fmla="*/ 9408673 w 9915525"/>
              <a:gd name="connsiteY600" fmla="*/ 2854180 h 6819900"/>
              <a:gd name="connsiteX601" fmla="*/ 9395313 w 9915525"/>
              <a:gd name="connsiteY601" fmla="*/ 2952055 h 6819900"/>
              <a:gd name="connsiteX602" fmla="*/ 9400054 w 9915525"/>
              <a:gd name="connsiteY602" fmla="*/ 2994917 h 6819900"/>
              <a:gd name="connsiteX603" fmla="*/ 9421393 w 9915525"/>
              <a:gd name="connsiteY603" fmla="*/ 3037536 h 6819900"/>
              <a:gd name="connsiteX604" fmla="*/ 9436422 w 9915525"/>
              <a:gd name="connsiteY604" fmla="*/ 3063730 h 6819900"/>
              <a:gd name="connsiteX605" fmla="*/ 9444915 w 9915525"/>
              <a:gd name="connsiteY605" fmla="*/ 3081614 h 6819900"/>
              <a:gd name="connsiteX606" fmla="*/ 9490159 w 9915525"/>
              <a:gd name="connsiteY606" fmla="*/ 3101859 h 6819900"/>
              <a:gd name="connsiteX607" fmla="*/ 9511590 w 9915525"/>
              <a:gd name="connsiteY607" fmla="*/ 3069048 h 6819900"/>
              <a:gd name="connsiteX608" fmla="*/ 9544075 w 9915525"/>
              <a:gd name="connsiteY608" fmla="*/ 3045885 h 6819900"/>
              <a:gd name="connsiteX609" fmla="*/ 9549823 w 9915525"/>
              <a:gd name="connsiteY609" fmla="*/ 3130405 h 6819900"/>
              <a:gd name="connsiteX610" fmla="*/ 9521782 w 9915525"/>
              <a:gd name="connsiteY610" fmla="*/ 3132941 h 6819900"/>
              <a:gd name="connsiteX611" fmla="*/ 9487056 w 9915525"/>
              <a:gd name="connsiteY611" fmla="*/ 3127237 h 6819900"/>
              <a:gd name="connsiteX612" fmla="*/ 9478156 w 9915525"/>
              <a:gd name="connsiteY612" fmla="*/ 3177089 h 6819900"/>
              <a:gd name="connsiteX613" fmla="*/ 9484608 w 9915525"/>
              <a:gd name="connsiteY613" fmla="*/ 3237561 h 6819900"/>
              <a:gd name="connsiteX614" fmla="*/ 9493132 w 9915525"/>
              <a:gd name="connsiteY614" fmla="*/ 3254230 h 6819900"/>
              <a:gd name="connsiteX615" fmla="*/ 9502065 w 9915525"/>
              <a:gd name="connsiteY615" fmla="*/ 3268517 h 6819900"/>
              <a:gd name="connsiteX616" fmla="*/ 9511590 w 9915525"/>
              <a:gd name="connsiteY616" fmla="*/ 3282805 h 6819900"/>
              <a:gd name="connsiteX617" fmla="*/ 9510355 w 9915525"/>
              <a:gd name="connsiteY617" fmla="*/ 3337380 h 6819900"/>
              <a:gd name="connsiteX618" fmla="*/ 9493686 w 9915525"/>
              <a:gd name="connsiteY618" fmla="*/ 3457550 h 6819900"/>
              <a:gd name="connsiteX619" fmla="*/ 9504795 w 9915525"/>
              <a:gd name="connsiteY619" fmla="*/ 3577581 h 6819900"/>
              <a:gd name="connsiteX620" fmla="*/ 9528928 w 9915525"/>
              <a:gd name="connsiteY620" fmla="*/ 3669717 h 6819900"/>
              <a:gd name="connsiteX621" fmla="*/ 9509677 w 9915525"/>
              <a:gd name="connsiteY621" fmla="*/ 3701905 h 6819900"/>
              <a:gd name="connsiteX622" fmla="*/ 9511384 w 9915525"/>
              <a:gd name="connsiteY622" fmla="*/ 3764564 h 6819900"/>
              <a:gd name="connsiteX623" fmla="*/ 9525734 w 9915525"/>
              <a:gd name="connsiteY623" fmla="*/ 3920727 h 6819900"/>
              <a:gd name="connsiteX624" fmla="*/ 9539486 w 9915525"/>
              <a:gd name="connsiteY624" fmla="*/ 4072961 h 6819900"/>
              <a:gd name="connsiteX625" fmla="*/ 9555015 w 9915525"/>
              <a:gd name="connsiteY625" fmla="*/ 4171115 h 6819900"/>
              <a:gd name="connsiteX626" fmla="*/ 9570045 w 9915525"/>
              <a:gd name="connsiteY626" fmla="*/ 4263880 h 6819900"/>
              <a:gd name="connsiteX627" fmla="*/ 9578265 w 9915525"/>
              <a:gd name="connsiteY627" fmla="*/ 4301507 h 6819900"/>
              <a:gd name="connsiteX628" fmla="*/ 9594011 w 9915525"/>
              <a:gd name="connsiteY628" fmla="*/ 4347946 h 6819900"/>
              <a:gd name="connsiteX629" fmla="*/ 9599250 w 9915525"/>
              <a:gd name="connsiteY629" fmla="*/ 4398158 h 6819900"/>
              <a:gd name="connsiteX630" fmla="*/ 9595501 w 9915525"/>
              <a:gd name="connsiteY630" fmla="*/ 4444587 h 6819900"/>
              <a:gd name="connsiteX631" fmla="*/ 9621003 w 9915525"/>
              <a:gd name="connsiteY631" fmla="*/ 4485336 h 6819900"/>
              <a:gd name="connsiteX632" fmla="*/ 9671610 w 9915525"/>
              <a:gd name="connsiteY632" fmla="*/ 4509625 h 6819900"/>
              <a:gd name="connsiteX633" fmla="*/ 9674761 w 9915525"/>
              <a:gd name="connsiteY633" fmla="*/ 4463905 h 6819900"/>
              <a:gd name="connsiteX634" fmla="*/ 9661121 w 9915525"/>
              <a:gd name="connsiteY634" fmla="*/ 4430864 h 6819900"/>
              <a:gd name="connsiteX635" fmla="*/ 9635940 w 9915525"/>
              <a:gd name="connsiteY635" fmla="*/ 4376550 h 6819900"/>
              <a:gd name="connsiteX636" fmla="*/ 9616122 w 9915525"/>
              <a:gd name="connsiteY636" fmla="*/ 4355277 h 6819900"/>
              <a:gd name="connsiteX637" fmla="*/ 9642436 w 9915525"/>
              <a:gd name="connsiteY637" fmla="*/ 4333734 h 6819900"/>
              <a:gd name="connsiteX638" fmla="*/ 9720540 w 9915525"/>
              <a:gd name="connsiteY638" fmla="*/ 4325071 h 6819900"/>
              <a:gd name="connsiteX639" fmla="*/ 9705390 w 9915525"/>
              <a:gd name="connsiteY639" fmla="*/ 4423865 h 6819900"/>
              <a:gd name="connsiteX640" fmla="*/ 9700036 w 9915525"/>
              <a:gd name="connsiteY640" fmla="*/ 4463905 h 6819900"/>
              <a:gd name="connsiteX641" fmla="*/ 9724758 w 9915525"/>
              <a:gd name="connsiteY641" fmla="*/ 4493107 h 6819900"/>
              <a:gd name="connsiteX642" fmla="*/ 9726811 w 9915525"/>
              <a:gd name="connsiteY642" fmla="*/ 4539101 h 6819900"/>
              <a:gd name="connsiteX643" fmla="*/ 9718635 w 9915525"/>
              <a:gd name="connsiteY643" fmla="*/ 4591576 h 6819900"/>
              <a:gd name="connsiteX644" fmla="*/ 9737013 w 9915525"/>
              <a:gd name="connsiteY644" fmla="*/ 4666005 h 6819900"/>
              <a:gd name="connsiteX645" fmla="*/ 9758219 w 9915525"/>
              <a:gd name="connsiteY645" fmla="*/ 4739499 h 6819900"/>
              <a:gd name="connsiteX646" fmla="*/ 9769963 w 9915525"/>
              <a:gd name="connsiteY646" fmla="*/ 4835726 h 6819900"/>
              <a:gd name="connsiteX647" fmla="*/ 9790291 w 9915525"/>
              <a:gd name="connsiteY647" fmla="*/ 4946519 h 6819900"/>
              <a:gd name="connsiteX648" fmla="*/ 9802274 w 9915525"/>
              <a:gd name="connsiteY648" fmla="*/ 4996526 h 6819900"/>
              <a:gd name="connsiteX649" fmla="*/ 9764328 w 9915525"/>
              <a:gd name="connsiteY649" fmla="*/ 4999686 h 6819900"/>
              <a:gd name="connsiteX650" fmla="*/ 9706211 w 9915525"/>
              <a:gd name="connsiteY650" fmla="*/ 4930630 h 6819900"/>
              <a:gd name="connsiteX651" fmla="*/ 9683040 w 9915525"/>
              <a:gd name="connsiteY651" fmla="*/ 4989240 h 6819900"/>
              <a:gd name="connsiteX652" fmla="*/ 9668430 w 9915525"/>
              <a:gd name="connsiteY652" fmla="*/ 5032327 h 6819900"/>
              <a:gd name="connsiteX653" fmla="*/ 9659521 w 9915525"/>
              <a:gd name="connsiteY653" fmla="*/ 5064905 h 6819900"/>
              <a:gd name="connsiteX654" fmla="*/ 9643176 w 9915525"/>
              <a:gd name="connsiteY654" fmla="*/ 5074775 h 6819900"/>
              <a:gd name="connsiteX655" fmla="*/ 9616365 w 9915525"/>
              <a:gd name="connsiteY655" fmla="*/ 5020718 h 6819900"/>
              <a:gd name="connsiteX656" fmla="*/ 9586532 w 9915525"/>
              <a:gd name="connsiteY656" fmla="*/ 4968106 h 6819900"/>
              <a:gd name="connsiteX657" fmla="*/ 9550261 w 9915525"/>
              <a:gd name="connsiteY657" fmla="*/ 4968377 h 6819900"/>
              <a:gd name="connsiteX658" fmla="*/ 9564912 w 9915525"/>
              <a:gd name="connsiteY658" fmla="*/ 5036181 h 6819900"/>
              <a:gd name="connsiteX659" fmla="*/ 9568740 w 9915525"/>
              <a:gd name="connsiteY659" fmla="*/ 5140180 h 6819900"/>
              <a:gd name="connsiteX660" fmla="*/ 9559215 w 9915525"/>
              <a:gd name="connsiteY660" fmla="*/ 5178280 h 6819900"/>
              <a:gd name="connsiteX661" fmla="*/ 9568740 w 9915525"/>
              <a:gd name="connsiteY661" fmla="*/ 5216380 h 6819900"/>
              <a:gd name="connsiteX662" fmla="*/ 9578265 w 9915525"/>
              <a:gd name="connsiteY662" fmla="*/ 5239653 h 6819900"/>
              <a:gd name="connsiteX663" fmla="*/ 9597943 w 9915525"/>
              <a:gd name="connsiteY663" fmla="*/ 5276708 h 6819900"/>
              <a:gd name="connsiteX664" fmla="*/ 9611374 w 9915525"/>
              <a:gd name="connsiteY664" fmla="*/ 5323782 h 6819900"/>
              <a:gd name="connsiteX665" fmla="*/ 9615802 w 9915525"/>
              <a:gd name="connsiteY665" fmla="*/ 5363669 h 6819900"/>
              <a:gd name="connsiteX666" fmla="*/ 9620359 w 9915525"/>
              <a:gd name="connsiteY666" fmla="*/ 5402860 h 6819900"/>
              <a:gd name="connsiteX667" fmla="*/ 9628701 w 9915525"/>
              <a:gd name="connsiteY667" fmla="*/ 5435455 h 6819900"/>
              <a:gd name="connsiteX668" fmla="*/ 9638174 w 9915525"/>
              <a:gd name="connsiteY668" fmla="*/ 5454505 h 6819900"/>
              <a:gd name="connsiteX669" fmla="*/ 9619717 w 9915525"/>
              <a:gd name="connsiteY669" fmla="*/ 5473555 h 6819900"/>
              <a:gd name="connsiteX670" fmla="*/ 9600759 w 9915525"/>
              <a:gd name="connsiteY670" fmla="*/ 5487843 h 6819900"/>
              <a:gd name="connsiteX671" fmla="*/ 9577246 w 9915525"/>
              <a:gd name="connsiteY671" fmla="*/ 5502130 h 6819900"/>
              <a:gd name="connsiteX672" fmla="*/ 9559215 w 9915525"/>
              <a:gd name="connsiteY672" fmla="*/ 5468494 h 6819900"/>
              <a:gd name="connsiteX673" fmla="*/ 9573502 w 9915525"/>
              <a:gd name="connsiteY673" fmla="*/ 5429375 h 6819900"/>
              <a:gd name="connsiteX674" fmla="*/ 9587790 w 9915525"/>
              <a:gd name="connsiteY674" fmla="*/ 5401433 h 6819900"/>
              <a:gd name="connsiteX675" fmla="*/ 9532456 w 9915525"/>
              <a:gd name="connsiteY675" fmla="*/ 5359255 h 6819900"/>
              <a:gd name="connsiteX676" fmla="*/ 9510393 w 9915525"/>
              <a:gd name="connsiteY676" fmla="*/ 5285532 h 6819900"/>
              <a:gd name="connsiteX677" fmla="*/ 9503462 w 9915525"/>
              <a:gd name="connsiteY677" fmla="*/ 5253131 h 6819900"/>
              <a:gd name="connsiteX678" fmla="*/ 9443008 w 9915525"/>
              <a:gd name="connsiteY678" fmla="*/ 5251443 h 6819900"/>
              <a:gd name="connsiteX679" fmla="*/ 9410762 w 9915525"/>
              <a:gd name="connsiteY679" fmla="*/ 5246681 h 6819900"/>
              <a:gd name="connsiteX680" fmla="*/ 9359782 w 9915525"/>
              <a:gd name="connsiteY680" fmla="*/ 5243849 h 6819900"/>
              <a:gd name="connsiteX681" fmla="*/ 9373695 w 9915525"/>
              <a:gd name="connsiteY681" fmla="*/ 5308143 h 6819900"/>
              <a:gd name="connsiteX682" fmla="*/ 9397250 w 9915525"/>
              <a:gd name="connsiteY682" fmla="*/ 5375362 h 6819900"/>
              <a:gd name="connsiteX683" fmla="*/ 9406970 w 9915525"/>
              <a:gd name="connsiteY683" fmla="*/ 5402214 h 6819900"/>
              <a:gd name="connsiteX684" fmla="*/ 9378773 w 9915525"/>
              <a:gd name="connsiteY684" fmla="*/ 5425930 h 6819900"/>
              <a:gd name="connsiteX685" fmla="*/ 9311565 w 9915525"/>
              <a:gd name="connsiteY685" fmla="*/ 5345954 h 6819900"/>
              <a:gd name="connsiteX686" fmla="*/ 9266684 w 9915525"/>
              <a:gd name="connsiteY686" fmla="*/ 5309249 h 6819900"/>
              <a:gd name="connsiteX687" fmla="*/ 9235365 w 9915525"/>
              <a:gd name="connsiteY687" fmla="*/ 5294344 h 6819900"/>
              <a:gd name="connsiteX688" fmla="*/ 9202027 w 9915525"/>
              <a:gd name="connsiteY688" fmla="*/ 5251636 h 6819900"/>
              <a:gd name="connsiteX689" fmla="*/ 9168690 w 9915525"/>
              <a:gd name="connsiteY689" fmla="*/ 5222188 h 6819900"/>
              <a:gd name="connsiteX690" fmla="*/ 9149589 w 9915525"/>
              <a:gd name="connsiteY690" fmla="*/ 5213633 h 6819900"/>
              <a:gd name="connsiteX691" fmla="*/ 9116252 w 9915525"/>
              <a:gd name="connsiteY691" fmla="*/ 5206813 h 6819900"/>
              <a:gd name="connsiteX692" fmla="*/ 9102015 w 9915525"/>
              <a:gd name="connsiteY692" fmla="*/ 5223151 h 6819900"/>
              <a:gd name="connsiteX693" fmla="*/ 9067516 w 9915525"/>
              <a:gd name="connsiteY693" fmla="*/ 5248081 h 6819900"/>
              <a:gd name="connsiteX694" fmla="*/ 9006347 w 9915525"/>
              <a:gd name="connsiteY694" fmla="*/ 5242890 h 6819900"/>
              <a:gd name="connsiteX695" fmla="*/ 8974453 w 9915525"/>
              <a:gd name="connsiteY695" fmla="*/ 5232199 h 6819900"/>
              <a:gd name="connsiteX696" fmla="*/ 8965277 w 9915525"/>
              <a:gd name="connsiteY696" fmla="*/ 5224765 h 6819900"/>
              <a:gd name="connsiteX697" fmla="*/ 8959140 w 9915525"/>
              <a:gd name="connsiteY697" fmla="*/ 5264005 h 6819900"/>
              <a:gd name="connsiteX698" fmla="*/ 8954827 w 9915525"/>
              <a:gd name="connsiteY698" fmla="*/ 5324107 h 6819900"/>
              <a:gd name="connsiteX699" fmla="*/ 8963258 w 9915525"/>
              <a:gd name="connsiteY699" fmla="*/ 5506643 h 6819900"/>
              <a:gd name="connsiteX700" fmla="*/ 8972132 w 9915525"/>
              <a:gd name="connsiteY700" fmla="*/ 5570901 h 6819900"/>
              <a:gd name="connsiteX701" fmla="*/ 8939451 w 9915525"/>
              <a:gd name="connsiteY701" fmla="*/ 5563712 h 6819900"/>
              <a:gd name="connsiteX702" fmla="*/ 8913798 w 9915525"/>
              <a:gd name="connsiteY702" fmla="*/ 5561366 h 6819900"/>
              <a:gd name="connsiteX703" fmla="*/ 8899609 w 9915525"/>
              <a:gd name="connsiteY703" fmla="*/ 5572245 h 6819900"/>
              <a:gd name="connsiteX704" fmla="*/ 8894734 w 9915525"/>
              <a:gd name="connsiteY704" fmla="*/ 5590199 h 6819900"/>
              <a:gd name="connsiteX705" fmla="*/ 8894938 w 9915525"/>
              <a:gd name="connsiteY705" fmla="*/ 5619568 h 6819900"/>
              <a:gd name="connsiteX706" fmla="*/ 8863890 w 9915525"/>
              <a:gd name="connsiteY706" fmla="*/ 5616766 h 6819900"/>
              <a:gd name="connsiteX707" fmla="*/ 8844573 w 9915525"/>
              <a:gd name="connsiteY707" fmla="*/ 5578188 h 6819900"/>
              <a:gd name="connsiteX708" fmla="*/ 8830848 w 9915525"/>
              <a:gd name="connsiteY708" fmla="*/ 5558802 h 6819900"/>
              <a:gd name="connsiteX709" fmla="*/ 8828677 w 9915525"/>
              <a:gd name="connsiteY709" fmla="*/ 5549755 h 6819900"/>
              <a:gd name="connsiteX710" fmla="*/ 8807451 w 9915525"/>
              <a:gd name="connsiteY710" fmla="*/ 5519337 h 6819900"/>
              <a:gd name="connsiteX711" fmla="*/ 8805126 w 9915525"/>
              <a:gd name="connsiteY711" fmla="*/ 5485206 h 6819900"/>
              <a:gd name="connsiteX712" fmla="*/ 8790306 w 9915525"/>
              <a:gd name="connsiteY712" fmla="*/ 5429703 h 6819900"/>
              <a:gd name="connsiteX713" fmla="*/ 8766792 w 9915525"/>
              <a:gd name="connsiteY713" fmla="*/ 5394081 h 6819900"/>
              <a:gd name="connsiteX714" fmla="*/ 8757122 w 9915525"/>
              <a:gd name="connsiteY714" fmla="*/ 5390082 h 6819900"/>
              <a:gd name="connsiteX715" fmla="*/ 8734534 w 9915525"/>
              <a:gd name="connsiteY715" fmla="*/ 5431456 h 6819900"/>
              <a:gd name="connsiteX716" fmla="*/ 8712050 w 9915525"/>
              <a:gd name="connsiteY716" fmla="*/ 5468793 h 6819900"/>
              <a:gd name="connsiteX717" fmla="*/ 8669592 w 9915525"/>
              <a:gd name="connsiteY717" fmla="*/ 5359880 h 6819900"/>
              <a:gd name="connsiteX718" fmla="*/ 8647988 w 9915525"/>
              <a:gd name="connsiteY718" fmla="*/ 5309874 h 6819900"/>
              <a:gd name="connsiteX719" fmla="*/ 8581571 w 9915525"/>
              <a:gd name="connsiteY719" fmla="*/ 5306902 h 6819900"/>
              <a:gd name="connsiteX720" fmla="*/ 8625814 w 9915525"/>
              <a:gd name="connsiteY720" fmla="*/ 5406880 h 6819900"/>
              <a:gd name="connsiteX721" fmla="*/ 8635290 w 9915525"/>
              <a:gd name="connsiteY721" fmla="*/ 5429229 h 6819900"/>
              <a:gd name="connsiteX722" fmla="*/ 8671796 w 9915525"/>
              <a:gd name="connsiteY722" fmla="*/ 5511655 h 6819900"/>
              <a:gd name="connsiteX723" fmla="*/ 8697041 w 9915525"/>
              <a:gd name="connsiteY723" fmla="*/ 5588809 h 6819900"/>
              <a:gd name="connsiteX724" fmla="*/ 8673390 w 9915525"/>
              <a:gd name="connsiteY724" fmla="*/ 5607684 h 6819900"/>
              <a:gd name="connsiteX725" fmla="*/ 8639033 w 9915525"/>
              <a:gd name="connsiteY725" fmla="*/ 5559280 h 6819900"/>
              <a:gd name="connsiteX726" fmla="*/ 8616240 w 9915525"/>
              <a:gd name="connsiteY726" fmla="*/ 5549936 h 6819900"/>
              <a:gd name="connsiteX727" fmla="*/ 8593690 w 9915525"/>
              <a:gd name="connsiteY727" fmla="*/ 5534933 h 6819900"/>
              <a:gd name="connsiteX728" fmla="*/ 8545877 w 9915525"/>
              <a:gd name="connsiteY728" fmla="*/ 5552687 h 6819900"/>
              <a:gd name="connsiteX729" fmla="*/ 8531790 w 9915525"/>
              <a:gd name="connsiteY729" fmla="*/ 5603409 h 6819900"/>
              <a:gd name="connsiteX730" fmla="*/ 8545788 w 9915525"/>
              <a:gd name="connsiteY730" fmla="*/ 5640243 h 6819900"/>
              <a:gd name="connsiteX731" fmla="*/ 8554960 w 9915525"/>
              <a:gd name="connsiteY731" fmla="*/ 5671199 h 6819900"/>
              <a:gd name="connsiteX732" fmla="*/ 8542232 w 9915525"/>
              <a:gd name="connsiteY732" fmla="*/ 5692630 h 6819900"/>
              <a:gd name="connsiteX733" fmla="*/ 8516639 w 9915525"/>
              <a:gd name="connsiteY733" fmla="*/ 5649193 h 6819900"/>
              <a:gd name="connsiteX734" fmla="*/ 8489364 w 9915525"/>
              <a:gd name="connsiteY734" fmla="*/ 5608712 h 6819900"/>
              <a:gd name="connsiteX735" fmla="*/ 8465482 w 9915525"/>
              <a:gd name="connsiteY735" fmla="*/ 5633681 h 6819900"/>
              <a:gd name="connsiteX736" fmla="*/ 8448881 w 9915525"/>
              <a:gd name="connsiteY736" fmla="*/ 5660868 h 6819900"/>
              <a:gd name="connsiteX737" fmla="*/ 8441128 w 9915525"/>
              <a:gd name="connsiteY737" fmla="*/ 5688861 h 6819900"/>
              <a:gd name="connsiteX738" fmla="*/ 8423043 w 9915525"/>
              <a:gd name="connsiteY738" fmla="*/ 5699774 h 6819900"/>
              <a:gd name="connsiteX739" fmla="*/ 8421183 w 9915525"/>
              <a:gd name="connsiteY739" fmla="*/ 5702155 h 6819900"/>
              <a:gd name="connsiteX740" fmla="*/ 8445659 w 9915525"/>
              <a:gd name="connsiteY740" fmla="*/ 5759305 h 6819900"/>
              <a:gd name="connsiteX741" fmla="*/ 8465508 w 9915525"/>
              <a:gd name="connsiteY741" fmla="*/ 5873605 h 6819900"/>
              <a:gd name="connsiteX742" fmla="*/ 8420562 w 9915525"/>
              <a:gd name="connsiteY742" fmla="*/ 5793193 h 6819900"/>
              <a:gd name="connsiteX743" fmla="*/ 8402487 w 9915525"/>
              <a:gd name="connsiteY743" fmla="*/ 5742492 h 6819900"/>
              <a:gd name="connsiteX744" fmla="*/ 8384756 w 9915525"/>
              <a:gd name="connsiteY744" fmla="*/ 5718608 h 6819900"/>
              <a:gd name="connsiteX745" fmla="*/ 8326325 w 9915525"/>
              <a:gd name="connsiteY745" fmla="*/ 5732611 h 6819900"/>
              <a:gd name="connsiteX746" fmla="*/ 8306999 w 9915525"/>
              <a:gd name="connsiteY746" fmla="*/ 5774129 h 6819900"/>
              <a:gd name="connsiteX747" fmla="*/ 8259615 w 9915525"/>
              <a:gd name="connsiteY747" fmla="*/ 5772442 h 6819900"/>
              <a:gd name="connsiteX748" fmla="*/ 8214489 w 9915525"/>
              <a:gd name="connsiteY748" fmla="*/ 5721178 h 6819900"/>
              <a:gd name="connsiteX749" fmla="*/ 8166619 w 9915525"/>
              <a:gd name="connsiteY749" fmla="*/ 5652733 h 6819900"/>
              <a:gd name="connsiteX750" fmla="*/ 8091947 w 9915525"/>
              <a:gd name="connsiteY750" fmla="*/ 5578330 h 6819900"/>
              <a:gd name="connsiteX751" fmla="*/ 8069332 w 9915525"/>
              <a:gd name="connsiteY751" fmla="*/ 5584112 h 6819900"/>
              <a:gd name="connsiteX752" fmla="*/ 8063790 w 9915525"/>
              <a:gd name="connsiteY752" fmla="*/ 5616430 h 6819900"/>
              <a:gd name="connsiteX753" fmla="*/ 8073315 w 9915525"/>
              <a:gd name="connsiteY753" fmla="*/ 5645005 h 6819900"/>
              <a:gd name="connsiteX754" fmla="*/ 8082840 w 9915525"/>
              <a:gd name="connsiteY754" fmla="*/ 5673580 h 6819900"/>
              <a:gd name="connsiteX755" fmla="*/ 8092365 w 9915525"/>
              <a:gd name="connsiteY755" fmla="*/ 5688430 h 6819900"/>
              <a:gd name="connsiteX756" fmla="*/ 8101919 w 9915525"/>
              <a:gd name="connsiteY756" fmla="*/ 5697375 h 6819900"/>
              <a:gd name="connsiteX757" fmla="*/ 8107389 w 9915525"/>
              <a:gd name="connsiteY757" fmla="*/ 5713482 h 6819900"/>
              <a:gd name="connsiteX758" fmla="*/ 8102598 w 9915525"/>
              <a:gd name="connsiteY758" fmla="*/ 5747399 h 6819900"/>
              <a:gd name="connsiteX759" fmla="*/ 8086015 w 9915525"/>
              <a:gd name="connsiteY759" fmla="*/ 5759305 h 6819900"/>
              <a:gd name="connsiteX760" fmla="*/ 8076524 w 9915525"/>
              <a:gd name="connsiteY760" fmla="*/ 5765688 h 6819900"/>
              <a:gd name="connsiteX761" fmla="*/ 8068470 w 9915525"/>
              <a:gd name="connsiteY761" fmla="*/ 5794105 h 6819900"/>
              <a:gd name="connsiteX762" fmla="*/ 8046724 w 9915525"/>
              <a:gd name="connsiteY762" fmla="*/ 5851316 h 6819900"/>
              <a:gd name="connsiteX763" fmla="*/ 8006934 w 9915525"/>
              <a:gd name="connsiteY763" fmla="*/ 5869617 h 6819900"/>
              <a:gd name="connsiteX764" fmla="*/ 7988935 w 9915525"/>
              <a:gd name="connsiteY764" fmla="*/ 5845030 h 6819900"/>
              <a:gd name="connsiteX765" fmla="*/ 7973654 w 9915525"/>
              <a:gd name="connsiteY765" fmla="*/ 5783118 h 6819900"/>
              <a:gd name="connsiteX766" fmla="*/ 7958257 w 9915525"/>
              <a:gd name="connsiteY766" fmla="*/ 5721205 h 6819900"/>
              <a:gd name="connsiteX767" fmla="*/ 7949490 w 9915525"/>
              <a:gd name="connsiteY767" fmla="*/ 5694290 h 6819900"/>
              <a:gd name="connsiteX768" fmla="*/ 7927445 w 9915525"/>
              <a:gd name="connsiteY768" fmla="*/ 5646665 h 6819900"/>
              <a:gd name="connsiteX769" fmla="*/ 7897103 w 9915525"/>
              <a:gd name="connsiteY769" fmla="*/ 5635480 h 6819900"/>
              <a:gd name="connsiteX770" fmla="*/ 7892902 w 9915525"/>
              <a:gd name="connsiteY770" fmla="*/ 5645005 h 6819900"/>
              <a:gd name="connsiteX771" fmla="*/ 7882815 w 9915525"/>
              <a:gd name="connsiteY771" fmla="*/ 5633439 h 6819900"/>
              <a:gd name="connsiteX772" fmla="*/ 7868690 w 9915525"/>
              <a:gd name="connsiteY772" fmla="*/ 5635998 h 6819900"/>
              <a:gd name="connsiteX773" fmla="*/ 7863869 w 9915525"/>
              <a:gd name="connsiteY773" fmla="*/ 5849918 h 6819900"/>
              <a:gd name="connsiteX774" fmla="*/ 7894249 w 9915525"/>
              <a:gd name="connsiteY774" fmla="*/ 5914928 h 6819900"/>
              <a:gd name="connsiteX775" fmla="*/ 7925721 w 9915525"/>
              <a:gd name="connsiteY775" fmla="*/ 5974668 h 6819900"/>
              <a:gd name="connsiteX776" fmla="*/ 7939965 w 9915525"/>
              <a:gd name="connsiteY776" fmla="*/ 5999471 h 6819900"/>
              <a:gd name="connsiteX777" fmla="*/ 7964544 w 9915525"/>
              <a:gd name="connsiteY777" fmla="*/ 6040219 h 6819900"/>
              <a:gd name="connsiteX778" fmla="*/ 7982759 w 9915525"/>
              <a:gd name="connsiteY778" fmla="*/ 6086854 h 6819900"/>
              <a:gd name="connsiteX779" fmla="*/ 7999542 w 9915525"/>
              <a:gd name="connsiteY779" fmla="*/ 6157190 h 6819900"/>
              <a:gd name="connsiteX780" fmla="*/ 8019584 w 9915525"/>
              <a:gd name="connsiteY780" fmla="*/ 6194655 h 6819900"/>
              <a:gd name="connsiteX781" fmla="*/ 8026682 w 9915525"/>
              <a:gd name="connsiteY781" fmla="*/ 6211526 h 6819900"/>
              <a:gd name="connsiteX782" fmla="*/ 8024049 w 9915525"/>
              <a:gd name="connsiteY782" fmla="*/ 6222012 h 6819900"/>
              <a:gd name="connsiteX783" fmla="*/ 8018511 w 9915525"/>
              <a:gd name="connsiteY783" fmla="*/ 6285561 h 6819900"/>
              <a:gd name="connsiteX784" fmla="*/ 8036820 w 9915525"/>
              <a:gd name="connsiteY784" fmla="*/ 6330805 h 6819900"/>
              <a:gd name="connsiteX785" fmla="*/ 8039046 w 9915525"/>
              <a:gd name="connsiteY785" fmla="*/ 6390474 h 6819900"/>
              <a:gd name="connsiteX786" fmla="*/ 8011613 w 9915525"/>
              <a:gd name="connsiteY786" fmla="*/ 6378090 h 6819900"/>
              <a:gd name="connsiteX787" fmla="*/ 8006795 w 9915525"/>
              <a:gd name="connsiteY787" fmla="*/ 6364239 h 6819900"/>
              <a:gd name="connsiteX788" fmla="*/ 7997115 w 9915525"/>
              <a:gd name="connsiteY788" fmla="*/ 6340934 h 6819900"/>
              <a:gd name="connsiteX789" fmla="*/ 7982828 w 9915525"/>
              <a:gd name="connsiteY789" fmla="*/ 6311755 h 6819900"/>
              <a:gd name="connsiteX790" fmla="*/ 7968540 w 9915525"/>
              <a:gd name="connsiteY790" fmla="*/ 6272489 h 6819900"/>
              <a:gd name="connsiteX791" fmla="*/ 7959015 w 9915525"/>
              <a:gd name="connsiteY791" fmla="*/ 6245080 h 6819900"/>
              <a:gd name="connsiteX792" fmla="*/ 7949490 w 9915525"/>
              <a:gd name="connsiteY792" fmla="*/ 6217671 h 6819900"/>
              <a:gd name="connsiteX793" fmla="*/ 7936168 w 9915525"/>
              <a:gd name="connsiteY793" fmla="*/ 6179207 h 6819900"/>
              <a:gd name="connsiteX794" fmla="*/ 7910813 w 9915525"/>
              <a:gd name="connsiteY794" fmla="*/ 6071368 h 6819900"/>
              <a:gd name="connsiteX795" fmla="*/ 7890706 w 9915525"/>
              <a:gd name="connsiteY795" fmla="*/ 6041173 h 6819900"/>
              <a:gd name="connsiteX796" fmla="*/ 7877079 w 9915525"/>
              <a:gd name="connsiteY796" fmla="*/ 6018055 h 6819900"/>
              <a:gd name="connsiteX797" fmla="*/ 7873935 w 9915525"/>
              <a:gd name="connsiteY797" fmla="*/ 6005388 h 6819900"/>
              <a:gd name="connsiteX798" fmla="*/ 7861728 w 9915525"/>
              <a:gd name="connsiteY798" fmla="*/ 5978380 h 6819900"/>
              <a:gd name="connsiteX799" fmla="*/ 7825103 w 9915525"/>
              <a:gd name="connsiteY799" fmla="*/ 5930755 h 6819900"/>
              <a:gd name="connsiteX800" fmla="*/ 7806615 w 9915525"/>
              <a:gd name="connsiteY800" fmla="*/ 5912267 h 6819900"/>
              <a:gd name="connsiteX801" fmla="*/ 7798320 w 9915525"/>
              <a:gd name="connsiteY801" fmla="*/ 5888653 h 6819900"/>
              <a:gd name="connsiteX802" fmla="*/ 7784544 w 9915525"/>
              <a:gd name="connsiteY802" fmla="*/ 5857135 h 6819900"/>
              <a:gd name="connsiteX803" fmla="*/ 7750435 w 9915525"/>
              <a:gd name="connsiteY803" fmla="*/ 5811923 h 6819900"/>
              <a:gd name="connsiteX804" fmla="*/ 7714568 w 9915525"/>
              <a:gd name="connsiteY804" fmla="*/ 5732454 h 6819900"/>
              <a:gd name="connsiteX805" fmla="*/ 7704221 w 9915525"/>
              <a:gd name="connsiteY805" fmla="*/ 5675488 h 6819900"/>
              <a:gd name="connsiteX806" fmla="*/ 7680052 w 9915525"/>
              <a:gd name="connsiteY806" fmla="*/ 5605757 h 6819900"/>
              <a:gd name="connsiteX807" fmla="*/ 7659503 w 9915525"/>
              <a:gd name="connsiteY807" fmla="*/ 5549955 h 6819900"/>
              <a:gd name="connsiteX808" fmla="*/ 7630526 w 9915525"/>
              <a:gd name="connsiteY808" fmla="*/ 5512217 h 6819900"/>
              <a:gd name="connsiteX809" fmla="*/ 7563749 w 9915525"/>
              <a:gd name="connsiteY809" fmla="*/ 5476992 h 6819900"/>
              <a:gd name="connsiteX810" fmla="*/ 7558965 w 9915525"/>
              <a:gd name="connsiteY810" fmla="*/ 5554518 h 6819900"/>
              <a:gd name="connsiteX811" fmla="*/ 7568490 w 9915525"/>
              <a:gd name="connsiteY811" fmla="*/ 5583182 h 6819900"/>
              <a:gd name="connsiteX812" fmla="*/ 7580597 w 9915525"/>
              <a:gd name="connsiteY812" fmla="*/ 5613576 h 6819900"/>
              <a:gd name="connsiteX813" fmla="*/ 7610911 w 9915525"/>
              <a:gd name="connsiteY813" fmla="*/ 5683819 h 6819900"/>
              <a:gd name="connsiteX814" fmla="*/ 7615553 w 9915525"/>
              <a:gd name="connsiteY814" fmla="*/ 5692630 h 6819900"/>
              <a:gd name="connsiteX815" fmla="*/ 7625640 w 9915525"/>
              <a:gd name="connsiteY815" fmla="*/ 5715276 h 6819900"/>
              <a:gd name="connsiteX816" fmla="*/ 7640655 w 9915525"/>
              <a:gd name="connsiteY816" fmla="*/ 5750384 h 6819900"/>
              <a:gd name="connsiteX817" fmla="*/ 7649827 w 9915525"/>
              <a:gd name="connsiteY817" fmla="*/ 5796794 h 6819900"/>
              <a:gd name="connsiteX818" fmla="*/ 7653716 w 9915525"/>
              <a:gd name="connsiteY818" fmla="*/ 5816455 h 6819900"/>
              <a:gd name="connsiteX819" fmla="*/ 7664868 w 9915525"/>
              <a:gd name="connsiteY819" fmla="*/ 5828361 h 6819900"/>
              <a:gd name="connsiteX820" fmla="*/ 7673265 w 9915525"/>
              <a:gd name="connsiteY820" fmla="*/ 5835505 h 6819900"/>
              <a:gd name="connsiteX821" fmla="*/ 7682790 w 9915525"/>
              <a:gd name="connsiteY821" fmla="*/ 5850191 h 6819900"/>
              <a:gd name="connsiteX822" fmla="*/ 7701366 w 9915525"/>
              <a:gd name="connsiteY822" fmla="*/ 5884815 h 6819900"/>
              <a:gd name="connsiteX823" fmla="*/ 7725676 w 9915525"/>
              <a:gd name="connsiteY823" fmla="*/ 5934423 h 6819900"/>
              <a:gd name="connsiteX824" fmla="*/ 7789301 w 9915525"/>
              <a:gd name="connsiteY824" fmla="*/ 6102571 h 6819900"/>
              <a:gd name="connsiteX825" fmla="*/ 7816140 w 9915525"/>
              <a:gd name="connsiteY825" fmla="*/ 6150418 h 6819900"/>
              <a:gd name="connsiteX826" fmla="*/ 7823284 w 9915525"/>
              <a:gd name="connsiteY826" fmla="*/ 6168955 h 6819900"/>
              <a:gd name="connsiteX827" fmla="*/ 7848635 w 9915525"/>
              <a:gd name="connsiteY827" fmla="*/ 6227394 h 6819900"/>
              <a:gd name="connsiteX828" fmla="*/ 7806615 w 9915525"/>
              <a:gd name="connsiteY828" fmla="*/ 6192358 h 6819900"/>
              <a:gd name="connsiteX829" fmla="*/ 7798150 w 9915525"/>
              <a:gd name="connsiteY829" fmla="*/ 6168880 h 6819900"/>
              <a:gd name="connsiteX830" fmla="*/ 7783611 w 9915525"/>
              <a:gd name="connsiteY830" fmla="*/ 6136500 h 6819900"/>
              <a:gd name="connsiteX831" fmla="*/ 7724485 w 9915525"/>
              <a:gd name="connsiteY831" fmla="*/ 6087359 h 6819900"/>
              <a:gd name="connsiteX832" fmla="*/ 7705073 w 9915525"/>
              <a:gd name="connsiteY832" fmla="*/ 6064611 h 6819900"/>
              <a:gd name="connsiteX833" fmla="*/ 7696840 w 9915525"/>
              <a:gd name="connsiteY833" fmla="*/ 6035530 h 6819900"/>
              <a:gd name="connsiteX834" fmla="*/ 7694260 w 9915525"/>
              <a:gd name="connsiteY834" fmla="*/ 5992202 h 6819900"/>
              <a:gd name="connsiteX835" fmla="*/ 7689498 w 9915525"/>
              <a:gd name="connsiteY835" fmla="*/ 5957943 h 6819900"/>
              <a:gd name="connsiteX836" fmla="*/ 7673265 w 9915525"/>
              <a:gd name="connsiteY836" fmla="*/ 5929271 h 6819900"/>
              <a:gd name="connsiteX837" fmla="*/ 7649453 w 9915525"/>
              <a:gd name="connsiteY837" fmla="*/ 5890953 h 6819900"/>
              <a:gd name="connsiteX838" fmla="*/ 7625640 w 9915525"/>
              <a:gd name="connsiteY838" fmla="*/ 5860102 h 6819900"/>
              <a:gd name="connsiteX839" fmla="*/ 7570121 w 9915525"/>
              <a:gd name="connsiteY839" fmla="*/ 5816455 h 6819900"/>
              <a:gd name="connsiteX840" fmla="*/ 7549440 w 9915525"/>
              <a:gd name="connsiteY840" fmla="*/ 5797967 h 6819900"/>
              <a:gd name="connsiteX841" fmla="*/ 7539915 w 9915525"/>
              <a:gd name="connsiteY841" fmla="*/ 5773593 h 6819900"/>
              <a:gd name="connsiteX842" fmla="*/ 7530390 w 9915525"/>
              <a:gd name="connsiteY842" fmla="*/ 5746361 h 6819900"/>
              <a:gd name="connsiteX843" fmla="*/ 7522016 w 9915525"/>
              <a:gd name="connsiteY843" fmla="*/ 5715966 h 6819900"/>
              <a:gd name="connsiteX844" fmla="*/ 7502227 w 9915525"/>
              <a:gd name="connsiteY844" fmla="*/ 5671199 h 6819900"/>
              <a:gd name="connsiteX845" fmla="*/ 7482027 w 9915525"/>
              <a:gd name="connsiteY845" fmla="*/ 5635480 h 6819900"/>
              <a:gd name="connsiteX846" fmla="*/ 7473240 w 9915525"/>
              <a:gd name="connsiteY846" fmla="*/ 5612834 h 6819900"/>
              <a:gd name="connsiteX847" fmla="*/ 7457169 w 9915525"/>
              <a:gd name="connsiteY847" fmla="*/ 5577115 h 6819900"/>
              <a:gd name="connsiteX848" fmla="*/ 7448147 w 9915525"/>
              <a:gd name="connsiteY848" fmla="*/ 5582803 h 6819900"/>
              <a:gd name="connsiteX849" fmla="*/ 7448951 w 9915525"/>
              <a:gd name="connsiteY849" fmla="*/ 5595317 h 6819900"/>
              <a:gd name="connsiteX850" fmla="*/ 7418786 w 9915525"/>
              <a:gd name="connsiteY850" fmla="*/ 5598166 h 6819900"/>
              <a:gd name="connsiteX851" fmla="*/ 7399728 w 9915525"/>
              <a:gd name="connsiteY851" fmla="*/ 5594589 h 6819900"/>
              <a:gd name="connsiteX852" fmla="*/ 7386739 w 9915525"/>
              <a:gd name="connsiteY852" fmla="*/ 5558693 h 6819900"/>
              <a:gd name="connsiteX853" fmla="*/ 7368531 w 9915525"/>
              <a:gd name="connsiteY853" fmla="*/ 5492605 h 6819900"/>
              <a:gd name="connsiteX854" fmla="*/ 7334431 w 9915525"/>
              <a:gd name="connsiteY854" fmla="*/ 5427419 h 6819900"/>
              <a:gd name="connsiteX855" fmla="*/ 7305551 w 9915525"/>
              <a:gd name="connsiteY855" fmla="*/ 5473600 h 6819900"/>
              <a:gd name="connsiteX856" fmla="*/ 7293200 w 9915525"/>
              <a:gd name="connsiteY856" fmla="*/ 5499749 h 6819900"/>
              <a:gd name="connsiteX857" fmla="*/ 7258954 w 9915525"/>
              <a:gd name="connsiteY857" fmla="*/ 5502045 h 6819900"/>
              <a:gd name="connsiteX858" fmla="*/ 7284194 w 9915525"/>
              <a:gd name="connsiteY858" fmla="*/ 5540230 h 6819900"/>
              <a:gd name="connsiteX859" fmla="*/ 7308555 w 9915525"/>
              <a:gd name="connsiteY859" fmla="*/ 5559280 h 6819900"/>
              <a:gd name="connsiteX860" fmla="*/ 7320760 w 9915525"/>
              <a:gd name="connsiteY860" fmla="*/ 5578330 h 6819900"/>
              <a:gd name="connsiteX861" fmla="*/ 7333699 w 9915525"/>
              <a:gd name="connsiteY861" fmla="*/ 5606905 h 6819900"/>
              <a:gd name="connsiteX862" fmla="*/ 7353939 w 9915525"/>
              <a:gd name="connsiteY862" fmla="*/ 5635480 h 6819900"/>
              <a:gd name="connsiteX863" fmla="*/ 7359982 w 9915525"/>
              <a:gd name="connsiteY863" fmla="*/ 5677516 h 6819900"/>
              <a:gd name="connsiteX864" fmla="*/ 7254165 w 9915525"/>
              <a:gd name="connsiteY864" fmla="*/ 5682019 h 6819900"/>
              <a:gd name="connsiteX865" fmla="*/ 7228509 w 9915525"/>
              <a:gd name="connsiteY865" fmla="*/ 5641037 h 6819900"/>
              <a:gd name="connsiteX866" fmla="*/ 7219532 w 9915525"/>
              <a:gd name="connsiteY866" fmla="*/ 5610847 h 6819900"/>
              <a:gd name="connsiteX867" fmla="*/ 7231385 w 9915525"/>
              <a:gd name="connsiteY867" fmla="*/ 5591873 h 6819900"/>
              <a:gd name="connsiteX868" fmla="*/ 7240362 w 9915525"/>
              <a:gd name="connsiteY868" fmla="*/ 5584597 h 6819900"/>
              <a:gd name="connsiteX869" fmla="*/ 7254165 w 9915525"/>
              <a:gd name="connsiteY869" fmla="*/ 5574349 h 6819900"/>
              <a:gd name="connsiteX870" fmla="*/ 7225590 w 9915525"/>
              <a:gd name="connsiteY870" fmla="*/ 5553089 h 6819900"/>
              <a:gd name="connsiteX871" fmla="*/ 7197015 w 9915525"/>
              <a:gd name="connsiteY871" fmla="*/ 5535576 h 6819900"/>
              <a:gd name="connsiteX872" fmla="*/ 7171290 w 9915525"/>
              <a:gd name="connsiteY872" fmla="*/ 5498052 h 6819900"/>
              <a:gd name="connsiteX873" fmla="*/ 7150233 w 9915525"/>
              <a:gd name="connsiteY873" fmla="*/ 5444980 h 6819900"/>
              <a:gd name="connsiteX874" fmla="*/ 7158598 w 9915525"/>
              <a:gd name="connsiteY874" fmla="*/ 5433074 h 6819900"/>
              <a:gd name="connsiteX875" fmla="*/ 7139310 w 9915525"/>
              <a:gd name="connsiteY875" fmla="*/ 5443948 h 6819900"/>
              <a:gd name="connsiteX876" fmla="*/ 7109190 w 9915525"/>
              <a:gd name="connsiteY876" fmla="*/ 5433955 h 6819900"/>
              <a:gd name="connsiteX877" fmla="*/ 7092359 w 9915525"/>
              <a:gd name="connsiteY877" fmla="*/ 5391265 h 6819900"/>
              <a:gd name="connsiteX878" fmla="*/ 7091478 w 9915525"/>
              <a:gd name="connsiteY878" fmla="*/ 5384705 h 6819900"/>
              <a:gd name="connsiteX879" fmla="*/ 7117213 w 9915525"/>
              <a:gd name="connsiteY879" fmla="*/ 5390829 h 6819900"/>
              <a:gd name="connsiteX880" fmla="*/ 7131296 w 9915525"/>
              <a:gd name="connsiteY880" fmla="*/ 5403480 h 6819900"/>
              <a:gd name="connsiteX881" fmla="*/ 7141049 w 9915525"/>
              <a:gd name="connsiteY881" fmla="*/ 5383636 h 6819900"/>
              <a:gd name="connsiteX882" fmla="*/ 7135611 w 9915525"/>
              <a:gd name="connsiteY882" fmla="*/ 5331870 h 6819900"/>
              <a:gd name="connsiteX883" fmla="*/ 7097608 w 9915525"/>
              <a:gd name="connsiteY883" fmla="*/ 5330356 h 6819900"/>
              <a:gd name="connsiteX884" fmla="*/ 7059348 w 9915525"/>
              <a:gd name="connsiteY884" fmla="*/ 5331050 h 6819900"/>
              <a:gd name="connsiteX885" fmla="*/ 7010577 w 9915525"/>
              <a:gd name="connsiteY885" fmla="*/ 5387328 h 6819900"/>
              <a:gd name="connsiteX886" fmla="*/ 6986235 w 9915525"/>
              <a:gd name="connsiteY886" fmla="*/ 5444980 h 6819900"/>
              <a:gd name="connsiteX887" fmla="*/ 6968415 w 9915525"/>
              <a:gd name="connsiteY887" fmla="*/ 5426985 h 6819900"/>
              <a:gd name="connsiteX888" fmla="*/ 6949962 w 9915525"/>
              <a:gd name="connsiteY888" fmla="*/ 5386504 h 6819900"/>
              <a:gd name="connsiteX889" fmla="*/ 6914243 w 9915525"/>
              <a:gd name="connsiteY889" fmla="*/ 5374515 h 6819900"/>
              <a:gd name="connsiteX890" fmla="*/ 6900934 w 9915525"/>
              <a:gd name="connsiteY890" fmla="*/ 5438459 h 6819900"/>
              <a:gd name="connsiteX891" fmla="*/ 6896978 w 9915525"/>
              <a:gd name="connsiteY891" fmla="*/ 5473555 h 6819900"/>
              <a:gd name="connsiteX892" fmla="*/ 6882690 w 9915525"/>
              <a:gd name="connsiteY892" fmla="*/ 5464036 h 6819900"/>
              <a:gd name="connsiteX893" fmla="*/ 6804369 w 9915525"/>
              <a:gd name="connsiteY893" fmla="*/ 5468793 h 6819900"/>
              <a:gd name="connsiteX894" fmla="*/ 6816242 w 9915525"/>
              <a:gd name="connsiteY894" fmla="*/ 5587855 h 6819900"/>
              <a:gd name="connsiteX895" fmla="*/ 6853628 w 9915525"/>
              <a:gd name="connsiteY895" fmla="*/ 5754543 h 6819900"/>
              <a:gd name="connsiteX896" fmla="*/ 6853402 w 9915525"/>
              <a:gd name="connsiteY896" fmla="*/ 5847411 h 6819900"/>
              <a:gd name="connsiteX897" fmla="*/ 6830511 w 9915525"/>
              <a:gd name="connsiteY897" fmla="*/ 5921230 h 6819900"/>
              <a:gd name="connsiteX898" fmla="*/ 6806490 w 9915525"/>
              <a:gd name="connsiteY898" fmla="*/ 5887893 h 6819900"/>
              <a:gd name="connsiteX899" fmla="*/ 6798025 w 9915525"/>
              <a:gd name="connsiteY899" fmla="*/ 5854555 h 6819900"/>
              <a:gd name="connsiteX900" fmla="*/ 6783306 w 9915525"/>
              <a:gd name="connsiteY900" fmla="*/ 5821218 h 6819900"/>
              <a:gd name="connsiteX901" fmla="*/ 6769171 w 9915525"/>
              <a:gd name="connsiteY901" fmla="*/ 5787880 h 6819900"/>
              <a:gd name="connsiteX902" fmla="*/ 6756523 w 9915525"/>
              <a:gd name="connsiteY902" fmla="*/ 5738277 h 6819900"/>
              <a:gd name="connsiteX903" fmla="*/ 6741023 w 9915525"/>
              <a:gd name="connsiteY903" fmla="*/ 5685095 h 6819900"/>
              <a:gd name="connsiteX904" fmla="*/ 6730290 w 9915525"/>
              <a:gd name="connsiteY904" fmla="*/ 5630486 h 6819900"/>
              <a:gd name="connsiteX905" fmla="*/ 6720610 w 9915525"/>
              <a:gd name="connsiteY905" fmla="*/ 5573472 h 6819900"/>
              <a:gd name="connsiteX906" fmla="*/ 6716409 w 9915525"/>
              <a:gd name="connsiteY906" fmla="*/ 5558622 h 6819900"/>
              <a:gd name="connsiteX907" fmla="*/ 6711802 w 9915525"/>
              <a:gd name="connsiteY907" fmla="*/ 5549755 h 6819900"/>
              <a:gd name="connsiteX908" fmla="*/ 6701715 w 9915525"/>
              <a:gd name="connsiteY908" fmla="*/ 5502924 h 6819900"/>
              <a:gd name="connsiteX909" fmla="*/ 6690198 w 9915525"/>
              <a:gd name="connsiteY909" fmla="*/ 5452254 h 6819900"/>
              <a:gd name="connsiteX910" fmla="*/ 6677136 w 9915525"/>
              <a:gd name="connsiteY910" fmla="*/ 5425266 h 6819900"/>
              <a:gd name="connsiteX911" fmla="*/ 6668583 w 9915525"/>
              <a:gd name="connsiteY911" fmla="*/ 5385449 h 6819900"/>
              <a:gd name="connsiteX912" fmla="*/ 6666943 w 9915525"/>
              <a:gd name="connsiteY912" fmla="*/ 5354798 h 6819900"/>
              <a:gd name="connsiteX913" fmla="*/ 6663946 w 9915525"/>
              <a:gd name="connsiteY913" fmla="*/ 5335647 h 6819900"/>
              <a:gd name="connsiteX914" fmla="*/ 6648938 w 9915525"/>
              <a:gd name="connsiteY914" fmla="*/ 5268411 h 6819900"/>
              <a:gd name="connsiteX915" fmla="*/ 6580234 w 9915525"/>
              <a:gd name="connsiteY915" fmla="*/ 5178280 h 6819900"/>
              <a:gd name="connsiteX916" fmla="*/ 6563432 w 9915525"/>
              <a:gd name="connsiteY916" fmla="*/ 5238315 h 6819900"/>
              <a:gd name="connsiteX917" fmla="*/ 6558968 w 9915525"/>
              <a:gd name="connsiteY917" fmla="*/ 5273530 h 6819900"/>
              <a:gd name="connsiteX918" fmla="*/ 6539790 w 9915525"/>
              <a:gd name="connsiteY918" fmla="*/ 5290675 h 6819900"/>
              <a:gd name="connsiteX919" fmla="*/ 6529082 w 9915525"/>
              <a:gd name="connsiteY919" fmla="*/ 5318529 h 6819900"/>
              <a:gd name="connsiteX920" fmla="*/ 6529082 w 9915525"/>
              <a:gd name="connsiteY920" fmla="*/ 5359955 h 6819900"/>
              <a:gd name="connsiteX921" fmla="*/ 6501690 w 9915525"/>
              <a:gd name="connsiteY921" fmla="*/ 5411643 h 6819900"/>
              <a:gd name="connsiteX922" fmla="*/ 6481798 w 9915525"/>
              <a:gd name="connsiteY922" fmla="*/ 5378305 h 6819900"/>
              <a:gd name="connsiteX923" fmla="*/ 6468351 w 9915525"/>
              <a:gd name="connsiteY923" fmla="*/ 5321138 h 6819900"/>
              <a:gd name="connsiteX924" fmla="*/ 6453128 w 9915525"/>
              <a:gd name="connsiteY924" fmla="*/ 5258664 h 6819900"/>
              <a:gd name="connsiteX925" fmla="*/ 6444540 w 9915525"/>
              <a:gd name="connsiteY925" fmla="*/ 5193463 h 6819900"/>
              <a:gd name="connsiteX926" fmla="*/ 6425633 w 9915525"/>
              <a:gd name="connsiteY926" fmla="*/ 5111770 h 6819900"/>
              <a:gd name="connsiteX927" fmla="*/ 6412155 w 9915525"/>
              <a:gd name="connsiteY927" fmla="*/ 5068337 h 6819900"/>
              <a:gd name="connsiteX928" fmla="*/ 6385969 w 9915525"/>
              <a:gd name="connsiteY928" fmla="*/ 5017450 h 6819900"/>
              <a:gd name="connsiteX929" fmla="*/ 6378970 w 9915525"/>
              <a:gd name="connsiteY929" fmla="*/ 5016355 h 6819900"/>
              <a:gd name="connsiteX930" fmla="*/ 6373217 w 9915525"/>
              <a:gd name="connsiteY930" fmla="*/ 4984438 h 6819900"/>
              <a:gd name="connsiteX931" fmla="*/ 6378105 w 9915525"/>
              <a:gd name="connsiteY931" fmla="*/ 4959057 h 6819900"/>
              <a:gd name="connsiteX932" fmla="*/ 6340187 w 9915525"/>
              <a:gd name="connsiteY932" fmla="*/ 4902055 h 6819900"/>
              <a:gd name="connsiteX933" fmla="*/ 6329030 w 9915525"/>
              <a:gd name="connsiteY933" fmla="*/ 4960141 h 6819900"/>
              <a:gd name="connsiteX934" fmla="*/ 6299163 w 9915525"/>
              <a:gd name="connsiteY934" fmla="*/ 4983660 h 6819900"/>
              <a:gd name="connsiteX935" fmla="*/ 6257138 w 9915525"/>
              <a:gd name="connsiteY935" fmla="*/ 5053142 h 6819900"/>
              <a:gd name="connsiteX936" fmla="*/ 6251587 w 9915525"/>
              <a:gd name="connsiteY936" fmla="*/ 5093912 h 6819900"/>
              <a:gd name="connsiteX937" fmla="*/ 6205887 w 9915525"/>
              <a:gd name="connsiteY937" fmla="*/ 5139194 h 6819900"/>
              <a:gd name="connsiteX938" fmla="*/ 6196890 w 9915525"/>
              <a:gd name="connsiteY938" fmla="*/ 5187805 h 6819900"/>
              <a:gd name="connsiteX939" fmla="*/ 6177840 w 9915525"/>
              <a:gd name="connsiteY939" fmla="*/ 5174684 h 6819900"/>
              <a:gd name="connsiteX940" fmla="*/ 6162825 w 9915525"/>
              <a:gd name="connsiteY940" fmla="*/ 5149101 h 6819900"/>
              <a:gd name="connsiteX941" fmla="*/ 6153911 w 9915525"/>
              <a:gd name="connsiteY941" fmla="*/ 5104116 h 6819900"/>
              <a:gd name="connsiteX942" fmla="*/ 6143637 w 9915525"/>
              <a:gd name="connsiteY942" fmla="*/ 5053499 h 6819900"/>
              <a:gd name="connsiteX943" fmla="*/ 6134959 w 9915525"/>
              <a:gd name="connsiteY943" fmla="*/ 5035405 h 6819900"/>
              <a:gd name="connsiteX944" fmla="*/ 6123671 w 9915525"/>
              <a:gd name="connsiteY944" fmla="*/ 5018736 h 6819900"/>
              <a:gd name="connsiteX945" fmla="*/ 6098219 w 9915525"/>
              <a:gd name="connsiteY945" fmla="*/ 4975874 h 6819900"/>
              <a:gd name="connsiteX946" fmla="*/ 6075265 w 9915525"/>
              <a:gd name="connsiteY946" fmla="*/ 4949970 h 6819900"/>
              <a:gd name="connsiteX947" fmla="*/ 6075446 w 9915525"/>
              <a:gd name="connsiteY947" fmla="*/ 4959968 h 6819900"/>
              <a:gd name="connsiteX948" fmla="*/ 6084971 w 9915525"/>
              <a:gd name="connsiteY948" fmla="*/ 5006684 h 6819900"/>
              <a:gd name="connsiteX949" fmla="*/ 6053062 w 9915525"/>
              <a:gd name="connsiteY949" fmla="*/ 4980917 h 6819900"/>
              <a:gd name="connsiteX950" fmla="*/ 6026055 w 9915525"/>
              <a:gd name="connsiteY950" fmla="*/ 4980917 h 6819900"/>
              <a:gd name="connsiteX951" fmla="*/ 6005355 w 9915525"/>
              <a:gd name="connsiteY951" fmla="*/ 5053485 h 6819900"/>
              <a:gd name="connsiteX952" fmla="*/ 6020851 w 9915525"/>
              <a:gd name="connsiteY952" fmla="*/ 5127427 h 6819900"/>
              <a:gd name="connsiteX953" fmla="*/ 6032026 w 9915525"/>
              <a:gd name="connsiteY953" fmla="*/ 5199054 h 6819900"/>
              <a:gd name="connsiteX954" fmla="*/ 5997159 w 9915525"/>
              <a:gd name="connsiteY954" fmla="*/ 5240967 h 6819900"/>
              <a:gd name="connsiteX955" fmla="*/ 5973289 w 9915525"/>
              <a:gd name="connsiteY955" fmla="*/ 5216380 h 6819900"/>
              <a:gd name="connsiteX956" fmla="*/ 5958765 w 9915525"/>
              <a:gd name="connsiteY956" fmla="*/ 5203112 h 6819900"/>
              <a:gd name="connsiteX957" fmla="*/ 5915123 w 9915525"/>
              <a:gd name="connsiteY957" fmla="*/ 5178280 h 6819900"/>
              <a:gd name="connsiteX958" fmla="*/ 5901615 w 9915525"/>
              <a:gd name="connsiteY958" fmla="*/ 5209359 h 6819900"/>
              <a:gd name="connsiteX959" fmla="*/ 5880184 w 9915525"/>
              <a:gd name="connsiteY959" fmla="*/ 5249840 h 6819900"/>
              <a:gd name="connsiteX960" fmla="*/ 5861792 w 9915525"/>
              <a:gd name="connsiteY960" fmla="*/ 5287818 h 6819900"/>
              <a:gd name="connsiteX961" fmla="*/ 5866555 w 9915525"/>
              <a:gd name="connsiteY961" fmla="*/ 5359255 h 6819900"/>
              <a:gd name="connsiteX962" fmla="*/ 5876496 w 9915525"/>
              <a:gd name="connsiteY962" fmla="*/ 5414854 h 6819900"/>
              <a:gd name="connsiteX963" fmla="*/ 5849228 w 9915525"/>
              <a:gd name="connsiteY963" fmla="*/ 5446534 h 6819900"/>
              <a:gd name="connsiteX964" fmla="*/ 5834134 w 9915525"/>
              <a:gd name="connsiteY964" fmla="*/ 5505134 h 6819900"/>
              <a:gd name="connsiteX965" fmla="*/ 5845592 w 9915525"/>
              <a:gd name="connsiteY965" fmla="*/ 5554041 h 6819900"/>
              <a:gd name="connsiteX966" fmla="*/ 5852781 w 9915525"/>
              <a:gd name="connsiteY966" fmla="*/ 5564043 h 6819900"/>
              <a:gd name="connsiteX967" fmla="*/ 5886335 w 9915525"/>
              <a:gd name="connsiteY967" fmla="*/ 5532324 h 6819900"/>
              <a:gd name="connsiteX968" fmla="*/ 5908379 w 9915525"/>
              <a:gd name="connsiteY968" fmla="*/ 5556415 h 6819900"/>
              <a:gd name="connsiteX969" fmla="*/ 5930993 w 9915525"/>
              <a:gd name="connsiteY969" fmla="*/ 5605989 h 6819900"/>
              <a:gd name="connsiteX970" fmla="*/ 5957408 w 9915525"/>
              <a:gd name="connsiteY970" fmla="*/ 5639049 h 6819900"/>
              <a:gd name="connsiteX971" fmla="*/ 5963290 w 9915525"/>
              <a:gd name="connsiteY971" fmla="*/ 5667077 h 6819900"/>
              <a:gd name="connsiteX972" fmla="*/ 5961213 w 9915525"/>
              <a:gd name="connsiteY972" fmla="*/ 5693992 h 6819900"/>
              <a:gd name="connsiteX973" fmla="*/ 5941146 w 9915525"/>
              <a:gd name="connsiteY973" fmla="*/ 5673589 h 6819900"/>
              <a:gd name="connsiteX974" fmla="*/ 5908256 w 9915525"/>
              <a:gd name="connsiteY974" fmla="*/ 5616926 h 6819900"/>
              <a:gd name="connsiteX975" fmla="*/ 5885829 w 9915525"/>
              <a:gd name="connsiteY975" fmla="*/ 5590272 h 6819900"/>
              <a:gd name="connsiteX976" fmla="*/ 5876897 w 9915525"/>
              <a:gd name="connsiteY976" fmla="*/ 5615258 h 6819900"/>
              <a:gd name="connsiteX977" fmla="*/ 5896186 w 9915525"/>
              <a:gd name="connsiteY977" fmla="*/ 5752304 h 6819900"/>
              <a:gd name="connsiteX978" fmla="*/ 5898820 w 9915525"/>
              <a:gd name="connsiteY978" fmla="*/ 5788013 h 6819900"/>
              <a:gd name="connsiteX979" fmla="*/ 5902509 w 9915525"/>
              <a:gd name="connsiteY979" fmla="*/ 5812245 h 6819900"/>
              <a:gd name="connsiteX980" fmla="*/ 5896853 w 9915525"/>
              <a:gd name="connsiteY980" fmla="*/ 5864080 h 6819900"/>
              <a:gd name="connsiteX981" fmla="*/ 5882565 w 9915525"/>
              <a:gd name="connsiteY981" fmla="*/ 5851698 h 6819900"/>
              <a:gd name="connsiteX982" fmla="*/ 5872008 w 9915525"/>
              <a:gd name="connsiteY982" fmla="*/ 5828758 h 6819900"/>
              <a:gd name="connsiteX983" fmla="*/ 5857535 w 9915525"/>
              <a:gd name="connsiteY983" fmla="*/ 5768074 h 6819900"/>
              <a:gd name="connsiteX984" fmla="*/ 5845593 w 9915525"/>
              <a:gd name="connsiteY984" fmla="*/ 5707670 h 6819900"/>
              <a:gd name="connsiteX985" fmla="*/ 5830749 w 9915525"/>
              <a:gd name="connsiteY985" fmla="*/ 5668818 h 6819900"/>
              <a:gd name="connsiteX986" fmla="*/ 5811665 w 9915525"/>
              <a:gd name="connsiteY986" fmla="*/ 5625955 h 6819900"/>
              <a:gd name="connsiteX987" fmla="*/ 5793073 w 9915525"/>
              <a:gd name="connsiteY987" fmla="*/ 5585066 h 6819900"/>
              <a:gd name="connsiteX988" fmla="*/ 5744434 w 9915525"/>
              <a:gd name="connsiteY988" fmla="*/ 5565229 h 6819900"/>
              <a:gd name="connsiteX989" fmla="*/ 5744891 w 9915525"/>
              <a:gd name="connsiteY989" fmla="*/ 5593668 h 6819900"/>
              <a:gd name="connsiteX990" fmla="*/ 5758739 w 9915525"/>
              <a:gd name="connsiteY990" fmla="*/ 5630553 h 6819900"/>
              <a:gd name="connsiteX991" fmla="*/ 5744452 w 9915525"/>
              <a:gd name="connsiteY991" fmla="*/ 5645005 h 6819900"/>
              <a:gd name="connsiteX992" fmla="*/ 5730164 w 9915525"/>
              <a:gd name="connsiteY992" fmla="*/ 5620325 h 6819900"/>
              <a:gd name="connsiteX993" fmla="*/ 5716886 w 9915525"/>
              <a:gd name="connsiteY993" fmla="*/ 5612599 h 6819900"/>
              <a:gd name="connsiteX994" fmla="*/ 5696901 w 9915525"/>
              <a:gd name="connsiteY994" fmla="*/ 5559912 h 6819900"/>
              <a:gd name="connsiteX995" fmla="*/ 5681605 w 9915525"/>
              <a:gd name="connsiteY995" fmla="*/ 5502130 h 6819900"/>
              <a:gd name="connsiteX996" fmla="*/ 5672803 w 9915525"/>
              <a:gd name="connsiteY996" fmla="*/ 5475936 h 6819900"/>
              <a:gd name="connsiteX997" fmla="*/ 5621630 w 9915525"/>
              <a:gd name="connsiteY997" fmla="*/ 5409940 h 6819900"/>
              <a:gd name="connsiteX998" fmla="*/ 5609947 w 9915525"/>
              <a:gd name="connsiteY998" fmla="*/ 5462754 h 6819900"/>
              <a:gd name="connsiteX999" fmla="*/ 5612579 w 9915525"/>
              <a:gd name="connsiteY999" fmla="*/ 5521180 h 6819900"/>
              <a:gd name="connsiteX1000" fmla="*/ 5568240 w 9915525"/>
              <a:gd name="connsiteY1000" fmla="*/ 5470117 h 6819900"/>
              <a:gd name="connsiteX1001" fmla="*/ 5546809 w 9915525"/>
              <a:gd name="connsiteY1001" fmla="*/ 5445832 h 6819900"/>
              <a:gd name="connsiteX1002" fmla="*/ 5519283 w 9915525"/>
              <a:gd name="connsiteY1002" fmla="*/ 5484486 h 6819900"/>
              <a:gd name="connsiteX1003" fmla="*/ 5509877 w 9915525"/>
              <a:gd name="connsiteY1003" fmla="*/ 5586402 h 6819900"/>
              <a:gd name="connsiteX1004" fmla="*/ 5495646 w 9915525"/>
              <a:gd name="connsiteY1004" fmla="*/ 5650379 h 6819900"/>
              <a:gd name="connsiteX1005" fmla="*/ 5501678 w 9915525"/>
              <a:gd name="connsiteY1005" fmla="*/ 5701702 h 6819900"/>
              <a:gd name="connsiteX1006" fmla="*/ 5473766 w 9915525"/>
              <a:gd name="connsiteY1006" fmla="*/ 5696119 h 6819900"/>
              <a:gd name="connsiteX1007" fmla="*/ 5423943 w 9915525"/>
              <a:gd name="connsiteY1007" fmla="*/ 5755760 h 6819900"/>
              <a:gd name="connsiteX1008" fmla="*/ 5413203 w 9915525"/>
              <a:gd name="connsiteY1008" fmla="*/ 5797405 h 6819900"/>
              <a:gd name="connsiteX1009" fmla="*/ 5371843 w 9915525"/>
              <a:gd name="connsiteY1009" fmla="*/ 5741729 h 6819900"/>
              <a:gd name="connsiteX1010" fmla="*/ 5358431 w 9915525"/>
              <a:gd name="connsiteY1010" fmla="*/ 5711680 h 6819900"/>
              <a:gd name="connsiteX1011" fmla="*/ 5340808 w 9915525"/>
              <a:gd name="connsiteY1011" fmla="*/ 5682362 h 6819900"/>
              <a:gd name="connsiteX1012" fmla="*/ 5295475 w 9915525"/>
              <a:gd name="connsiteY1012" fmla="*/ 5676258 h 6819900"/>
              <a:gd name="connsiteX1013" fmla="*/ 5298445 w 9915525"/>
              <a:gd name="connsiteY1013" fmla="*/ 5678529 h 6819900"/>
              <a:gd name="connsiteX1014" fmla="*/ 5330115 w 9915525"/>
              <a:gd name="connsiteY1014" fmla="*/ 5673580 h 6819900"/>
              <a:gd name="connsiteX1015" fmla="*/ 5322971 w 9915525"/>
              <a:gd name="connsiteY1015" fmla="*/ 5683166 h 6819900"/>
              <a:gd name="connsiteX1016" fmla="*/ 5299159 w 9915525"/>
              <a:gd name="connsiteY1016" fmla="*/ 5712512 h 6819900"/>
              <a:gd name="connsiteX1017" fmla="*/ 5300767 w 9915525"/>
              <a:gd name="connsiteY1017" fmla="*/ 5834835 h 6819900"/>
              <a:gd name="connsiteX1018" fmla="*/ 5331407 w 9915525"/>
              <a:gd name="connsiteY1018" fmla="*/ 5912152 h 6819900"/>
              <a:gd name="connsiteX1019" fmla="*/ 5352235 w 9915525"/>
              <a:gd name="connsiteY1019" fmla="*/ 5979563 h 6819900"/>
              <a:gd name="connsiteX1020" fmla="*/ 5345697 w 9915525"/>
              <a:gd name="connsiteY1020" fmla="*/ 6008406 h 6819900"/>
              <a:gd name="connsiteX1021" fmla="*/ 5342407 w 9915525"/>
              <a:gd name="connsiteY1021" fmla="*/ 6165297 h 6819900"/>
              <a:gd name="connsiteX1022" fmla="*/ 5339223 w 9915525"/>
              <a:gd name="connsiteY1022" fmla="*/ 6240576 h 6819900"/>
              <a:gd name="connsiteX1023" fmla="*/ 5301540 w 9915525"/>
              <a:gd name="connsiteY1023" fmla="*/ 6202473 h 6819900"/>
              <a:gd name="connsiteX1024" fmla="*/ 5267271 w 9915525"/>
              <a:gd name="connsiteY1024" fmla="*/ 6121255 h 6819900"/>
              <a:gd name="connsiteX1025" fmla="*/ 5252724 w 9915525"/>
              <a:gd name="connsiteY1025" fmla="*/ 6111730 h 6819900"/>
              <a:gd name="connsiteX1026" fmla="*/ 5249153 w 9915525"/>
              <a:gd name="connsiteY1026" fmla="*/ 6092680 h 6819900"/>
              <a:gd name="connsiteX1027" fmla="*/ 5245581 w 9915525"/>
              <a:gd name="connsiteY1027" fmla="*/ 6012398 h 6819900"/>
              <a:gd name="connsiteX1028" fmla="*/ 5228083 w 9915525"/>
              <a:gd name="connsiteY1028" fmla="*/ 5925334 h 6819900"/>
              <a:gd name="connsiteX1029" fmla="*/ 5210349 w 9915525"/>
              <a:gd name="connsiteY1029" fmla="*/ 5898460 h 6819900"/>
              <a:gd name="connsiteX1030" fmla="*/ 5202014 w 9915525"/>
              <a:gd name="connsiteY1030" fmla="*/ 5806930 h 6819900"/>
              <a:gd name="connsiteX1031" fmla="*/ 5143553 w 9915525"/>
              <a:gd name="connsiteY1031" fmla="*/ 5691117 h 6819900"/>
              <a:gd name="connsiteX1032" fmla="*/ 5122131 w 9915525"/>
              <a:gd name="connsiteY1032" fmla="*/ 5668708 h 6819900"/>
              <a:gd name="connsiteX1033" fmla="*/ 5084614 w 9915525"/>
              <a:gd name="connsiteY1033" fmla="*/ 5639561 h 6819900"/>
              <a:gd name="connsiteX1034" fmla="*/ 5065655 w 9915525"/>
              <a:gd name="connsiteY1034" fmla="*/ 5709563 h 6819900"/>
              <a:gd name="connsiteX1035" fmla="*/ 5072673 w 9915525"/>
              <a:gd name="connsiteY1035" fmla="*/ 5783118 h 6819900"/>
              <a:gd name="connsiteX1036" fmla="*/ 5084502 w 9915525"/>
              <a:gd name="connsiteY1036" fmla="*/ 5886634 h 6819900"/>
              <a:gd name="connsiteX1037" fmla="*/ 5039998 w 9915525"/>
              <a:gd name="connsiteY1037" fmla="*/ 5840268 h 6819900"/>
              <a:gd name="connsiteX1038" fmla="*/ 5034388 w 9915525"/>
              <a:gd name="connsiteY1038" fmla="*/ 5755556 h 6819900"/>
              <a:gd name="connsiteX1039" fmla="*/ 4994487 w 9915525"/>
              <a:gd name="connsiteY1039" fmla="*/ 5683251 h 6819900"/>
              <a:gd name="connsiteX1040" fmla="*/ 4955412 w 9915525"/>
              <a:gd name="connsiteY1040" fmla="*/ 5761789 h 6819900"/>
              <a:gd name="connsiteX1041" fmla="*/ 4950587 w 9915525"/>
              <a:gd name="connsiteY1041" fmla="*/ 5764977 h 6819900"/>
              <a:gd name="connsiteX1042" fmla="*/ 4939590 w 9915525"/>
              <a:gd name="connsiteY1042" fmla="*/ 5773030 h 6819900"/>
              <a:gd name="connsiteX1043" fmla="*/ 4929308 w 9915525"/>
              <a:gd name="connsiteY1043" fmla="*/ 5787880 h 6819900"/>
              <a:gd name="connsiteX1044" fmla="*/ 4925303 w 9915525"/>
              <a:gd name="connsiteY1044" fmla="*/ 5759305 h 6819900"/>
              <a:gd name="connsiteX1045" fmla="*/ 4920617 w 9915525"/>
              <a:gd name="connsiteY1045" fmla="*/ 5730730 h 6819900"/>
              <a:gd name="connsiteX1046" fmla="*/ 4894141 w 9915525"/>
              <a:gd name="connsiteY1046" fmla="*/ 5715217 h 6819900"/>
              <a:gd name="connsiteX1047" fmla="*/ 4900452 w 9915525"/>
              <a:gd name="connsiteY1047" fmla="*/ 5682031 h 6819900"/>
              <a:gd name="connsiteX1048" fmla="*/ 4916661 w 9915525"/>
              <a:gd name="connsiteY1048" fmla="*/ 5624218 h 6819900"/>
              <a:gd name="connsiteX1049" fmla="*/ 4901506 w 9915525"/>
              <a:gd name="connsiteY1049" fmla="*/ 5574536 h 6819900"/>
              <a:gd name="connsiteX1050" fmla="*/ 4891965 w 9915525"/>
              <a:gd name="connsiteY1050" fmla="*/ 5549646 h 6819900"/>
              <a:gd name="connsiteX1051" fmla="*/ 4872915 w 9915525"/>
              <a:gd name="connsiteY1051" fmla="*/ 5513850 h 6819900"/>
              <a:gd name="connsiteX1052" fmla="*/ 4853865 w 9915525"/>
              <a:gd name="connsiteY1052" fmla="*/ 5473953 h 6819900"/>
              <a:gd name="connsiteX1053" fmla="*/ 4846721 w 9915525"/>
              <a:gd name="connsiteY1053" fmla="*/ 5453668 h 6819900"/>
              <a:gd name="connsiteX1054" fmla="*/ 4806240 w 9915525"/>
              <a:gd name="connsiteY1054" fmla="*/ 5451287 h 6819900"/>
              <a:gd name="connsiteX1055" fmla="*/ 4775604 w 9915525"/>
              <a:gd name="connsiteY1055" fmla="*/ 5484718 h 6819900"/>
              <a:gd name="connsiteX1056" fmla="*/ 4758246 w 9915525"/>
              <a:gd name="connsiteY1056" fmla="*/ 5526060 h 6819900"/>
              <a:gd name="connsiteX1057" fmla="*/ 4743747 w 9915525"/>
              <a:gd name="connsiteY1057" fmla="*/ 5546914 h 6819900"/>
              <a:gd name="connsiteX1058" fmla="*/ 4733063 w 9915525"/>
              <a:gd name="connsiteY1058" fmla="*/ 5555168 h 6819900"/>
              <a:gd name="connsiteX1059" fmla="*/ 4735284 w 9915525"/>
              <a:gd name="connsiteY1059" fmla="*/ 5569337 h 6819900"/>
              <a:gd name="connsiteX1060" fmla="*/ 4789519 w 9915525"/>
              <a:gd name="connsiteY1060" fmla="*/ 5584941 h 6819900"/>
              <a:gd name="connsiteX1061" fmla="*/ 4825290 w 9915525"/>
              <a:gd name="connsiteY1061" fmla="*/ 5610669 h 6819900"/>
              <a:gd name="connsiteX1062" fmla="*/ 4836156 w 9915525"/>
              <a:gd name="connsiteY1062" fmla="*/ 5652061 h 6819900"/>
              <a:gd name="connsiteX1063" fmla="*/ 4840023 w 9915525"/>
              <a:gd name="connsiteY1063" fmla="*/ 5778209 h 6819900"/>
              <a:gd name="connsiteX1064" fmla="*/ 4801908 w 9915525"/>
              <a:gd name="connsiteY1064" fmla="*/ 5716443 h 6819900"/>
              <a:gd name="connsiteX1065" fmla="*/ 4748759 w 9915525"/>
              <a:gd name="connsiteY1065" fmla="*/ 5657571 h 6819900"/>
              <a:gd name="connsiteX1066" fmla="*/ 4665224 w 9915525"/>
              <a:gd name="connsiteY1066" fmla="*/ 5588164 h 6819900"/>
              <a:gd name="connsiteX1067" fmla="*/ 4592968 w 9915525"/>
              <a:gd name="connsiteY1067" fmla="*/ 5533067 h 6819900"/>
              <a:gd name="connsiteX1068" fmla="*/ 4598439 w 9915525"/>
              <a:gd name="connsiteY1068" fmla="*/ 5578330 h 6819900"/>
              <a:gd name="connsiteX1069" fmla="*/ 4604726 w 9915525"/>
              <a:gd name="connsiteY1069" fmla="*/ 5612554 h 6819900"/>
              <a:gd name="connsiteX1070" fmla="*/ 4618284 w 9915525"/>
              <a:gd name="connsiteY1070" fmla="*/ 5658848 h 6819900"/>
              <a:gd name="connsiteX1071" fmla="*/ 4634790 w 9915525"/>
              <a:gd name="connsiteY1071" fmla="*/ 5691299 h 6819900"/>
              <a:gd name="connsiteX1072" fmla="*/ 4606396 w 9915525"/>
              <a:gd name="connsiteY1072" fmla="*/ 5711680 h 6819900"/>
              <a:gd name="connsiteX1073" fmla="*/ 4572158 w 9915525"/>
              <a:gd name="connsiteY1073" fmla="*/ 5734968 h 6819900"/>
              <a:gd name="connsiteX1074" fmla="*/ 4550545 w 9915525"/>
              <a:gd name="connsiteY1074" fmla="*/ 5762438 h 6819900"/>
              <a:gd name="connsiteX1075" fmla="*/ 4555567 w 9915525"/>
              <a:gd name="connsiteY1075" fmla="*/ 5767726 h 6819900"/>
              <a:gd name="connsiteX1076" fmla="*/ 4582132 w 9915525"/>
              <a:gd name="connsiteY1076" fmla="*/ 5787028 h 6819900"/>
              <a:gd name="connsiteX1077" fmla="*/ 4611869 w 9915525"/>
              <a:gd name="connsiteY1077" fmla="*/ 5820926 h 6819900"/>
              <a:gd name="connsiteX1078" fmla="*/ 4632929 w 9915525"/>
              <a:gd name="connsiteY1078" fmla="*/ 5876547 h 6819900"/>
              <a:gd name="connsiteX1079" fmla="*/ 4598540 w 9915525"/>
              <a:gd name="connsiteY1079" fmla="*/ 5892655 h 6819900"/>
              <a:gd name="connsiteX1080" fmla="*/ 4539016 w 9915525"/>
              <a:gd name="connsiteY1080" fmla="*/ 5799514 h 6819900"/>
              <a:gd name="connsiteX1081" fmla="*/ 4482390 w 9915525"/>
              <a:gd name="connsiteY1081" fmla="*/ 5812687 h 6819900"/>
              <a:gd name="connsiteX1082" fmla="*/ 4449153 w 9915525"/>
              <a:gd name="connsiteY1082" fmla="*/ 5820608 h 6819900"/>
              <a:gd name="connsiteX1083" fmla="*/ 4410034 w 9915525"/>
              <a:gd name="connsiteY1083" fmla="*/ 5829701 h 6819900"/>
              <a:gd name="connsiteX1084" fmla="*/ 4377615 w 9915525"/>
              <a:gd name="connsiteY1084" fmla="*/ 5826542 h 6819900"/>
              <a:gd name="connsiteX1085" fmla="*/ 4367935 w 9915525"/>
              <a:gd name="connsiteY1085" fmla="*/ 5802072 h 6819900"/>
              <a:gd name="connsiteX1086" fmla="*/ 4364205 w 9915525"/>
              <a:gd name="connsiteY1086" fmla="*/ 5786461 h 6819900"/>
              <a:gd name="connsiteX1087" fmla="*/ 4350073 w 9915525"/>
              <a:gd name="connsiteY1087" fmla="*/ 5762767 h 6819900"/>
              <a:gd name="connsiteX1088" fmla="*/ 4329990 w 9915525"/>
              <a:gd name="connsiteY1088" fmla="*/ 5717069 h 6819900"/>
              <a:gd name="connsiteX1089" fmla="*/ 4287128 w 9915525"/>
              <a:gd name="connsiteY1089" fmla="*/ 5673580 h 6819900"/>
              <a:gd name="connsiteX1090" fmla="*/ 4272840 w 9915525"/>
              <a:gd name="connsiteY1090" fmla="*/ 5698559 h 6819900"/>
              <a:gd name="connsiteX1091" fmla="*/ 4258553 w 9915525"/>
              <a:gd name="connsiteY1091" fmla="*/ 5711680 h 6819900"/>
              <a:gd name="connsiteX1092" fmla="*/ 4244265 w 9915525"/>
              <a:gd name="connsiteY1092" fmla="*/ 5702155 h 6819900"/>
              <a:gd name="connsiteX1093" fmla="*/ 4215690 w 9915525"/>
              <a:gd name="connsiteY1093" fmla="*/ 5692630 h 6819900"/>
              <a:gd name="connsiteX1094" fmla="*/ 4187115 w 9915525"/>
              <a:gd name="connsiteY1094" fmla="*/ 5669611 h 6819900"/>
              <a:gd name="connsiteX1095" fmla="*/ 4196837 w 9915525"/>
              <a:gd name="connsiteY1095" fmla="*/ 5643352 h 6819900"/>
              <a:gd name="connsiteX1096" fmla="*/ 4165001 w 9915525"/>
              <a:gd name="connsiteY1096" fmla="*/ 5582220 h 6819900"/>
              <a:gd name="connsiteX1097" fmla="*/ 4110915 w 9915525"/>
              <a:gd name="connsiteY1097" fmla="*/ 5628058 h 6819900"/>
              <a:gd name="connsiteX1098" fmla="*/ 4120775 w 9915525"/>
              <a:gd name="connsiteY1098" fmla="*/ 5664681 h 6819900"/>
              <a:gd name="connsiteX1099" fmla="*/ 4093373 w 9915525"/>
              <a:gd name="connsiteY1099" fmla="*/ 5671279 h 6819900"/>
              <a:gd name="connsiteX1100" fmla="*/ 4072564 w 9915525"/>
              <a:gd name="connsiteY1100" fmla="*/ 5673660 h 6819900"/>
              <a:gd name="connsiteX1101" fmla="*/ 4071782 w 9915525"/>
              <a:gd name="connsiteY1101" fmla="*/ 5721205 h 6819900"/>
              <a:gd name="connsiteX1102" fmla="*/ 4086251 w 9915525"/>
              <a:gd name="connsiteY1102" fmla="*/ 5745018 h 6819900"/>
              <a:gd name="connsiteX1103" fmla="*/ 4101571 w 9915525"/>
              <a:gd name="connsiteY1103" fmla="*/ 5768830 h 6819900"/>
              <a:gd name="connsiteX1104" fmla="*/ 4110915 w 9915525"/>
              <a:gd name="connsiteY1104" fmla="*/ 5792080 h 6819900"/>
              <a:gd name="connsiteX1105" fmla="*/ 4120942 w 9915525"/>
              <a:gd name="connsiteY1105" fmla="*/ 5821529 h 6819900"/>
              <a:gd name="connsiteX1106" fmla="*/ 4127445 w 9915525"/>
              <a:gd name="connsiteY1106" fmla="*/ 5838301 h 6819900"/>
              <a:gd name="connsiteX1107" fmla="*/ 4174944 w 9915525"/>
              <a:gd name="connsiteY1107" fmla="*/ 5883130 h 6819900"/>
              <a:gd name="connsiteX1108" fmla="*/ 4196640 w 9915525"/>
              <a:gd name="connsiteY1108" fmla="*/ 5897418 h 6819900"/>
              <a:gd name="connsiteX1109" fmla="*/ 4206165 w 9915525"/>
              <a:gd name="connsiteY1109" fmla="*/ 5911705 h 6819900"/>
              <a:gd name="connsiteX1110" fmla="*/ 4215690 w 9915525"/>
              <a:gd name="connsiteY1110" fmla="*/ 5930420 h 6819900"/>
              <a:gd name="connsiteX1111" fmla="*/ 4234740 w 9915525"/>
              <a:gd name="connsiteY1111" fmla="*/ 5959330 h 6819900"/>
              <a:gd name="connsiteX1112" fmla="*/ 4223307 w 9915525"/>
              <a:gd name="connsiteY1112" fmla="*/ 5984190 h 6819900"/>
              <a:gd name="connsiteX1113" fmla="*/ 4187588 w 9915525"/>
              <a:gd name="connsiteY1113" fmla="*/ 5970873 h 6819900"/>
              <a:gd name="connsiteX1114" fmla="*/ 4155733 w 9915525"/>
              <a:gd name="connsiteY1114" fmla="*/ 5946706 h 6819900"/>
              <a:gd name="connsiteX1115" fmla="*/ 4119978 w 9915525"/>
              <a:gd name="connsiteY1115" fmla="*/ 5905727 h 6819900"/>
              <a:gd name="connsiteX1116" fmla="*/ 4073495 w 9915525"/>
              <a:gd name="connsiteY1116" fmla="*/ 5854555 h 6819900"/>
              <a:gd name="connsiteX1117" fmla="*/ 4063290 w 9915525"/>
              <a:gd name="connsiteY1117" fmla="*/ 5836186 h 6819900"/>
              <a:gd name="connsiteX1118" fmla="*/ 4050851 w 9915525"/>
              <a:gd name="connsiteY1118" fmla="*/ 5805230 h 6819900"/>
              <a:gd name="connsiteX1119" fmla="*/ 4032100 w 9915525"/>
              <a:gd name="connsiteY1119" fmla="*/ 5775974 h 6819900"/>
              <a:gd name="connsiteX1120" fmla="*/ 3980525 w 9915525"/>
              <a:gd name="connsiteY1120" fmla="*/ 5774855 h 6819900"/>
              <a:gd name="connsiteX1121" fmla="*/ 3986247 w 9915525"/>
              <a:gd name="connsiteY1121" fmla="*/ 5809120 h 6819900"/>
              <a:gd name="connsiteX1122" fmla="*/ 3991995 w 9915525"/>
              <a:gd name="connsiteY1122" fmla="*/ 5833776 h 6819900"/>
              <a:gd name="connsiteX1123" fmla="*/ 3978112 w 9915525"/>
              <a:gd name="connsiteY1123" fmla="*/ 5826866 h 6819900"/>
              <a:gd name="connsiteX1124" fmla="*/ 3948990 w 9915525"/>
              <a:gd name="connsiteY1124" fmla="*/ 5846484 h 6819900"/>
              <a:gd name="connsiteX1125" fmla="*/ 3968040 w 9915525"/>
              <a:gd name="connsiteY1125" fmla="*/ 5870845 h 6819900"/>
              <a:gd name="connsiteX1126" fmla="*/ 3987090 w 9915525"/>
              <a:gd name="connsiteY1126" fmla="*/ 5898983 h 6819900"/>
              <a:gd name="connsiteX1127" fmla="*/ 4050393 w 9915525"/>
              <a:gd name="connsiteY1127" fmla="*/ 5968855 h 6819900"/>
              <a:gd name="connsiteX1128" fmla="*/ 4063290 w 9915525"/>
              <a:gd name="connsiteY1128" fmla="*/ 5987905 h 6819900"/>
              <a:gd name="connsiteX1129" fmla="*/ 4040644 w 9915525"/>
              <a:gd name="connsiteY1129" fmla="*/ 6006955 h 6819900"/>
              <a:gd name="connsiteX1130" fmla="*/ 4006140 w 9915525"/>
              <a:gd name="connsiteY1130" fmla="*/ 6021243 h 6819900"/>
              <a:gd name="connsiteX1131" fmla="*/ 3985924 w 9915525"/>
              <a:gd name="connsiteY1131" fmla="*/ 6035530 h 6819900"/>
              <a:gd name="connsiteX1132" fmla="*/ 3977565 w 9915525"/>
              <a:gd name="connsiteY1132" fmla="*/ 6021243 h 6819900"/>
              <a:gd name="connsiteX1133" fmla="*/ 3968040 w 9915525"/>
              <a:gd name="connsiteY1133" fmla="*/ 6006955 h 6819900"/>
              <a:gd name="connsiteX1134" fmla="*/ 3958515 w 9915525"/>
              <a:gd name="connsiteY1134" fmla="*/ 5991411 h 6819900"/>
              <a:gd name="connsiteX1135" fmla="*/ 3899474 w 9915525"/>
              <a:gd name="connsiteY1135" fmla="*/ 5891538 h 6819900"/>
              <a:gd name="connsiteX1136" fmla="*/ 3882315 w 9915525"/>
              <a:gd name="connsiteY1136" fmla="*/ 5855902 h 6819900"/>
              <a:gd name="connsiteX1137" fmla="*/ 3801405 w 9915525"/>
              <a:gd name="connsiteY1137" fmla="*/ 5733111 h 6819900"/>
              <a:gd name="connsiteX1138" fmla="*/ 3765898 w 9915525"/>
              <a:gd name="connsiteY1138" fmla="*/ 5711680 h 6819900"/>
              <a:gd name="connsiteX1139" fmla="*/ 3748965 w 9915525"/>
              <a:gd name="connsiteY1139" fmla="*/ 5696708 h 6819900"/>
              <a:gd name="connsiteX1140" fmla="*/ 3688500 w 9915525"/>
              <a:gd name="connsiteY1140" fmla="*/ 5590187 h 6819900"/>
              <a:gd name="connsiteX1141" fmla="*/ 3666982 w 9915525"/>
              <a:gd name="connsiteY1141" fmla="*/ 5564043 h 6819900"/>
              <a:gd name="connsiteX1142" fmla="*/ 3639923 w 9915525"/>
              <a:gd name="connsiteY1142" fmla="*/ 5541746 h 6819900"/>
              <a:gd name="connsiteX1143" fmla="*/ 3587040 w 9915525"/>
              <a:gd name="connsiteY1143" fmla="*/ 5493296 h 6819900"/>
              <a:gd name="connsiteX1144" fmla="*/ 3563227 w 9915525"/>
              <a:gd name="connsiteY1144" fmla="*/ 5465732 h 6819900"/>
              <a:gd name="connsiteX1145" fmla="*/ 3539415 w 9915525"/>
              <a:gd name="connsiteY1145" fmla="*/ 5422876 h 6819900"/>
              <a:gd name="connsiteX1146" fmla="*/ 3509413 w 9915525"/>
              <a:gd name="connsiteY1146" fmla="*/ 5383783 h 6819900"/>
              <a:gd name="connsiteX1147" fmla="*/ 3453690 w 9915525"/>
              <a:gd name="connsiteY1147" fmla="*/ 5408709 h 6819900"/>
              <a:gd name="connsiteX1148" fmla="*/ 3398491 w 9915525"/>
              <a:gd name="connsiteY1148" fmla="*/ 5394974 h 6819900"/>
              <a:gd name="connsiteX1149" fmla="*/ 3379351 w 9915525"/>
              <a:gd name="connsiteY1149" fmla="*/ 5367564 h 6819900"/>
              <a:gd name="connsiteX1150" fmla="*/ 3329865 w 9915525"/>
              <a:gd name="connsiteY1150" fmla="*/ 5370643 h 6819900"/>
              <a:gd name="connsiteX1151" fmla="*/ 3322063 w 9915525"/>
              <a:gd name="connsiteY1151" fmla="*/ 5374608 h 6819900"/>
              <a:gd name="connsiteX1152" fmla="*/ 3335664 w 9915525"/>
              <a:gd name="connsiteY1152" fmla="*/ 5436315 h 6819900"/>
              <a:gd name="connsiteX1153" fmla="*/ 3348915 w 9915525"/>
              <a:gd name="connsiteY1153" fmla="*/ 5465755 h 6819900"/>
              <a:gd name="connsiteX1154" fmla="*/ 3379081 w 9915525"/>
              <a:gd name="connsiteY1154" fmla="*/ 5521735 h 6819900"/>
              <a:gd name="connsiteX1155" fmla="*/ 3410959 w 9915525"/>
              <a:gd name="connsiteY1155" fmla="*/ 5575946 h 6819900"/>
              <a:gd name="connsiteX1156" fmla="*/ 3445190 w 9915525"/>
              <a:gd name="connsiteY1156" fmla="*/ 5666307 h 6819900"/>
              <a:gd name="connsiteX1157" fmla="*/ 3453690 w 9915525"/>
              <a:gd name="connsiteY1157" fmla="*/ 5702166 h 6819900"/>
              <a:gd name="connsiteX1158" fmla="*/ 3483218 w 9915525"/>
              <a:gd name="connsiteY1158" fmla="*/ 5739442 h 6819900"/>
              <a:gd name="connsiteX1159" fmla="*/ 3512746 w 9915525"/>
              <a:gd name="connsiteY1159" fmla="*/ 5757399 h 6819900"/>
              <a:gd name="connsiteX1160" fmla="*/ 3491751 w 9915525"/>
              <a:gd name="connsiteY1160" fmla="*/ 5778395 h 6819900"/>
              <a:gd name="connsiteX1161" fmla="*/ 3476473 w 9915525"/>
              <a:gd name="connsiteY1161" fmla="*/ 5827977 h 6819900"/>
              <a:gd name="connsiteX1162" fmla="*/ 3469040 w 9915525"/>
              <a:gd name="connsiteY1162" fmla="*/ 5851518 h 6819900"/>
              <a:gd name="connsiteX1163" fmla="*/ 3466403 w 9915525"/>
              <a:gd name="connsiteY1163" fmla="*/ 5874326 h 6819900"/>
              <a:gd name="connsiteX1164" fmla="*/ 3496820 w 9915525"/>
              <a:gd name="connsiteY1164" fmla="*/ 5902180 h 6819900"/>
              <a:gd name="connsiteX1165" fmla="*/ 3553629 w 9915525"/>
              <a:gd name="connsiteY1165" fmla="*/ 5950125 h 6819900"/>
              <a:gd name="connsiteX1166" fmla="*/ 3563788 w 9915525"/>
              <a:gd name="connsiteY1166" fmla="*/ 6009336 h 6819900"/>
              <a:gd name="connsiteX1167" fmla="*/ 3561831 w 9915525"/>
              <a:gd name="connsiteY1167" fmla="*/ 6045055 h 6819900"/>
              <a:gd name="connsiteX1168" fmla="*/ 3510840 w 9915525"/>
              <a:gd name="connsiteY1168" fmla="*/ 5992128 h 6819900"/>
              <a:gd name="connsiteX1169" fmla="*/ 3500753 w 9915525"/>
              <a:gd name="connsiteY1169" fmla="*/ 5968855 h 6819900"/>
              <a:gd name="connsiteX1170" fmla="*/ 3497480 w 9915525"/>
              <a:gd name="connsiteY1170" fmla="*/ 5957830 h 6819900"/>
              <a:gd name="connsiteX1171" fmla="*/ 3484191 w 9915525"/>
              <a:gd name="connsiteY1171" fmla="*/ 5952061 h 6819900"/>
              <a:gd name="connsiteX1172" fmla="*/ 3447864 w 9915525"/>
              <a:gd name="connsiteY1172" fmla="*/ 5932131 h 6819900"/>
              <a:gd name="connsiteX1173" fmla="*/ 3418853 w 9915525"/>
              <a:gd name="connsiteY1173" fmla="*/ 5899326 h 6819900"/>
              <a:gd name="connsiteX1174" fmla="*/ 3405764 w 9915525"/>
              <a:gd name="connsiteY1174" fmla="*/ 5865988 h 6819900"/>
              <a:gd name="connsiteX1175" fmla="*/ 3340389 w 9915525"/>
              <a:gd name="connsiteY1175" fmla="*/ 5794384 h 6819900"/>
              <a:gd name="connsiteX1176" fmla="*/ 3345891 w 9915525"/>
              <a:gd name="connsiteY1176" fmla="*/ 5755463 h 6819900"/>
              <a:gd name="connsiteX1177" fmla="*/ 3354969 w 9915525"/>
              <a:gd name="connsiteY1177" fmla="*/ 5698770 h 6819900"/>
              <a:gd name="connsiteX1178" fmla="*/ 3309784 w 9915525"/>
              <a:gd name="connsiteY1178" fmla="*/ 5664055 h 6819900"/>
              <a:gd name="connsiteX1179" fmla="*/ 3287225 w 9915525"/>
              <a:gd name="connsiteY1179" fmla="*/ 5623028 h 6819900"/>
              <a:gd name="connsiteX1180" fmla="*/ 3244590 w 9915525"/>
              <a:gd name="connsiteY1180" fmla="*/ 5563900 h 6819900"/>
              <a:gd name="connsiteX1181" fmla="*/ 3160003 w 9915525"/>
              <a:gd name="connsiteY1181" fmla="*/ 5519143 h 6819900"/>
              <a:gd name="connsiteX1182" fmla="*/ 3143334 w 9915525"/>
              <a:gd name="connsiteY1182" fmla="*/ 5511655 h 6819900"/>
              <a:gd name="connsiteX1183" fmla="*/ 3153652 w 9915525"/>
              <a:gd name="connsiteY1183" fmla="*/ 5483080 h 6819900"/>
              <a:gd name="connsiteX1184" fmla="*/ 3177465 w 9915525"/>
              <a:gd name="connsiteY1184" fmla="*/ 5458941 h 6819900"/>
              <a:gd name="connsiteX1185" fmla="*/ 3189371 w 9915525"/>
              <a:gd name="connsiteY1185" fmla="*/ 5449833 h 6819900"/>
              <a:gd name="connsiteX1186" fmla="*/ 3171676 w 9915525"/>
              <a:gd name="connsiteY1186" fmla="*/ 5428964 h 6819900"/>
              <a:gd name="connsiteX1187" fmla="*/ 3136721 w 9915525"/>
              <a:gd name="connsiteY1187" fmla="*/ 5360574 h 6819900"/>
              <a:gd name="connsiteX1188" fmla="*/ 3049897 w 9915525"/>
              <a:gd name="connsiteY1188" fmla="*/ 5279072 h 6819900"/>
              <a:gd name="connsiteX1189" fmla="*/ 3063552 w 9915525"/>
              <a:gd name="connsiteY1189" fmla="*/ 5340592 h 6819900"/>
              <a:gd name="connsiteX1190" fmla="*/ 3085427 w 9915525"/>
              <a:gd name="connsiteY1190" fmla="*/ 5422647 h 6819900"/>
              <a:gd name="connsiteX1191" fmla="*/ 3104090 w 9915525"/>
              <a:gd name="connsiteY1191" fmla="*/ 5497129 h 6819900"/>
              <a:gd name="connsiteX1192" fmla="*/ 3111614 w 9915525"/>
              <a:gd name="connsiteY1192" fmla="*/ 5530705 h 6819900"/>
              <a:gd name="connsiteX1193" fmla="*/ 3109874 w 9915525"/>
              <a:gd name="connsiteY1193" fmla="*/ 5556899 h 6819900"/>
              <a:gd name="connsiteX1194" fmla="*/ 3137625 w 9915525"/>
              <a:gd name="connsiteY1194" fmla="*/ 5586137 h 6819900"/>
              <a:gd name="connsiteX1195" fmla="*/ 3158415 w 9915525"/>
              <a:gd name="connsiteY1195" fmla="*/ 5621293 h 6819900"/>
              <a:gd name="connsiteX1196" fmla="*/ 3169063 w 9915525"/>
              <a:gd name="connsiteY1196" fmla="*/ 5659987 h 6819900"/>
              <a:gd name="connsiteX1197" fmla="*/ 3174003 w 9915525"/>
              <a:gd name="connsiteY1197" fmla="*/ 5708204 h 6819900"/>
              <a:gd name="connsiteX1198" fmla="*/ 3187168 w 9915525"/>
              <a:gd name="connsiteY1198" fmla="*/ 5761627 h 6819900"/>
              <a:gd name="connsiteX1199" fmla="*/ 3206040 w 9915525"/>
              <a:gd name="connsiteY1199" fmla="*/ 5784243 h 6819900"/>
              <a:gd name="connsiteX1200" fmla="*/ 3220990 w 9915525"/>
              <a:gd name="connsiteY1200" fmla="*/ 5807480 h 6819900"/>
              <a:gd name="connsiteX1201" fmla="*/ 3231955 w 9915525"/>
              <a:gd name="connsiteY1201" fmla="*/ 5835121 h 6819900"/>
              <a:gd name="connsiteX1202" fmla="*/ 3262788 w 9915525"/>
              <a:gd name="connsiteY1202" fmla="*/ 5873605 h 6819900"/>
              <a:gd name="connsiteX1203" fmla="*/ 3272715 w 9915525"/>
              <a:gd name="connsiteY1203" fmla="*/ 5906723 h 6819900"/>
              <a:gd name="connsiteX1204" fmla="*/ 3295337 w 9915525"/>
              <a:gd name="connsiteY1204" fmla="*/ 5954664 h 6819900"/>
              <a:gd name="connsiteX1205" fmla="*/ 3309624 w 9915525"/>
              <a:gd name="connsiteY1205" fmla="*/ 6021979 h 6819900"/>
              <a:gd name="connsiteX1206" fmla="*/ 3301290 w 9915525"/>
              <a:gd name="connsiteY1206" fmla="*/ 6017042 h 6819900"/>
              <a:gd name="connsiteX1207" fmla="*/ 3288035 w 9915525"/>
              <a:gd name="connsiteY1207" fmla="*/ 6006955 h 6819900"/>
              <a:gd name="connsiteX1208" fmla="*/ 3269298 w 9915525"/>
              <a:gd name="connsiteY1208" fmla="*/ 5985114 h 6819900"/>
              <a:gd name="connsiteX1209" fmla="*/ 3226965 w 9915525"/>
              <a:gd name="connsiteY1209" fmla="*/ 5947014 h 6819900"/>
              <a:gd name="connsiteX1210" fmla="*/ 3162754 w 9915525"/>
              <a:gd name="connsiteY1210" fmla="*/ 5951140 h 6819900"/>
              <a:gd name="connsiteX1211" fmla="*/ 3191217 w 9915525"/>
              <a:gd name="connsiteY1211" fmla="*/ 6003527 h 6819900"/>
              <a:gd name="connsiteX1212" fmla="*/ 3233979 w 9915525"/>
              <a:gd name="connsiteY1212" fmla="*/ 6035530 h 6819900"/>
              <a:gd name="connsiteX1213" fmla="*/ 3266785 w 9915525"/>
              <a:gd name="connsiteY1213" fmla="*/ 6087918 h 6819900"/>
              <a:gd name="connsiteX1214" fmla="*/ 3259784 w 9915525"/>
              <a:gd name="connsiteY1214" fmla="*/ 6099659 h 6819900"/>
              <a:gd name="connsiteX1215" fmla="*/ 3215565 w 9915525"/>
              <a:gd name="connsiteY1215" fmla="*/ 6146087 h 6819900"/>
              <a:gd name="connsiteX1216" fmla="*/ 3148298 w 9915525"/>
              <a:gd name="connsiteY1216" fmla="*/ 6198522 h 6819900"/>
              <a:gd name="connsiteX1217" fmla="*/ 3097325 w 9915525"/>
              <a:gd name="connsiteY1217" fmla="*/ 6221340 h 6819900"/>
              <a:gd name="connsiteX1218" fmla="*/ 3070755 w 9915525"/>
              <a:gd name="connsiteY1218" fmla="*/ 6245964 h 6819900"/>
              <a:gd name="connsiteX1219" fmla="*/ 3095535 w 9915525"/>
              <a:gd name="connsiteY1219" fmla="*/ 6267257 h 6819900"/>
              <a:gd name="connsiteX1220" fmla="*/ 3120315 w 9915525"/>
              <a:gd name="connsiteY1220" fmla="*/ 6297861 h 6819900"/>
              <a:gd name="connsiteX1221" fmla="*/ 3139365 w 9915525"/>
              <a:gd name="connsiteY1221" fmla="*/ 6319070 h 6819900"/>
              <a:gd name="connsiteX1222" fmla="*/ 3146509 w 9915525"/>
              <a:gd name="connsiteY1222" fmla="*/ 6359234 h 6819900"/>
              <a:gd name="connsiteX1223" fmla="*/ 3106669 w 9915525"/>
              <a:gd name="connsiteY1223" fmla="*/ 6323661 h 6819900"/>
              <a:gd name="connsiteX1224" fmla="*/ 3081573 w 9915525"/>
              <a:gd name="connsiteY1224" fmla="*/ 6302230 h 6819900"/>
              <a:gd name="connsiteX1225" fmla="*/ 3063165 w 9915525"/>
              <a:gd name="connsiteY1225" fmla="*/ 6285297 h 6819900"/>
              <a:gd name="connsiteX1226" fmla="*/ 3013159 w 9915525"/>
              <a:gd name="connsiteY1226" fmla="*/ 6233344 h 6819900"/>
              <a:gd name="connsiteX1227" fmla="*/ 3006015 w 9915525"/>
              <a:gd name="connsiteY1227" fmla="*/ 6221268 h 6819900"/>
              <a:gd name="connsiteX1228" fmla="*/ 2988574 w 9915525"/>
              <a:gd name="connsiteY1228" fmla="*/ 6206980 h 6819900"/>
              <a:gd name="connsiteX1229" fmla="*/ 2956491 w 9915525"/>
              <a:gd name="connsiteY1229" fmla="*/ 6132133 h 6819900"/>
              <a:gd name="connsiteX1230" fmla="*/ 2953386 w 9915525"/>
              <a:gd name="connsiteY1230" fmla="*/ 6092480 h 6819900"/>
              <a:gd name="connsiteX1231" fmla="*/ 2902989 w 9915525"/>
              <a:gd name="connsiteY1231" fmla="*/ 6114193 h 6819900"/>
              <a:gd name="connsiteX1232" fmla="*/ 2872018 w 9915525"/>
              <a:gd name="connsiteY1232" fmla="*/ 6142011 h 6819900"/>
              <a:gd name="connsiteX1233" fmla="*/ 2887989 w 9915525"/>
              <a:gd name="connsiteY1233" fmla="*/ 6207840 h 6819900"/>
              <a:gd name="connsiteX1234" fmla="*/ 2901240 w 9915525"/>
              <a:gd name="connsiteY1234" fmla="*/ 6235555 h 6819900"/>
              <a:gd name="connsiteX1235" fmla="*/ 2915527 w 9915525"/>
              <a:gd name="connsiteY1235" fmla="*/ 6264130 h 6819900"/>
              <a:gd name="connsiteX1236" fmla="*/ 2929815 w 9915525"/>
              <a:gd name="connsiteY1236" fmla="*/ 6298634 h 6819900"/>
              <a:gd name="connsiteX1237" fmla="*/ 2939340 w 9915525"/>
              <a:gd name="connsiteY1237" fmla="*/ 6321280 h 6819900"/>
              <a:gd name="connsiteX1238" fmla="*/ 2948865 w 9915525"/>
              <a:gd name="connsiteY1238" fmla="*/ 6335568 h 6819900"/>
              <a:gd name="connsiteX1239" fmla="*/ 2957079 w 9915525"/>
              <a:gd name="connsiteY1239" fmla="*/ 6349855 h 6819900"/>
              <a:gd name="connsiteX1240" fmla="*/ 2968502 w 9915525"/>
              <a:gd name="connsiteY1240" fmla="*/ 6467378 h 6819900"/>
              <a:gd name="connsiteX1241" fmla="*/ 2952277 w 9915525"/>
              <a:gd name="connsiteY1241" fmla="*/ 6458604 h 6819900"/>
              <a:gd name="connsiteX1242" fmla="*/ 2932914 w 9915525"/>
              <a:gd name="connsiteY1242" fmla="*/ 6432726 h 6819900"/>
              <a:gd name="connsiteX1243" fmla="*/ 2920290 w 9915525"/>
              <a:gd name="connsiteY1243" fmla="*/ 6407094 h 6819900"/>
              <a:gd name="connsiteX1244" fmla="*/ 2910765 w 9915525"/>
              <a:gd name="connsiteY1244" fmla="*/ 6383193 h 6819900"/>
              <a:gd name="connsiteX1245" fmla="*/ 2901240 w 9915525"/>
              <a:gd name="connsiteY1245" fmla="*/ 6360147 h 6819900"/>
              <a:gd name="connsiteX1246" fmla="*/ 2876880 w 9915525"/>
              <a:gd name="connsiteY1246" fmla="*/ 6307093 h 6819900"/>
              <a:gd name="connsiteX1247" fmla="*/ 2857531 w 9915525"/>
              <a:gd name="connsiteY1247" fmla="*/ 6258138 h 6819900"/>
              <a:gd name="connsiteX1248" fmla="*/ 2854005 w 9915525"/>
              <a:gd name="connsiteY1248" fmla="*/ 6245080 h 6819900"/>
              <a:gd name="connsiteX1249" fmla="*/ 2828659 w 9915525"/>
              <a:gd name="connsiteY1249" fmla="*/ 6206980 h 6819900"/>
              <a:gd name="connsiteX1250" fmla="*/ 2804157 w 9915525"/>
              <a:gd name="connsiteY1250" fmla="*/ 6168880 h 6819900"/>
              <a:gd name="connsiteX1251" fmla="*/ 2796465 w 9915525"/>
              <a:gd name="connsiteY1251" fmla="*/ 6155759 h 6819900"/>
              <a:gd name="connsiteX1252" fmla="*/ 2782177 w 9915525"/>
              <a:gd name="connsiteY1252" fmla="*/ 6130780 h 6819900"/>
              <a:gd name="connsiteX1253" fmla="*/ 2767725 w 9915525"/>
              <a:gd name="connsiteY1253" fmla="*/ 6093895 h 6819900"/>
              <a:gd name="connsiteX1254" fmla="*/ 2708359 w 9915525"/>
              <a:gd name="connsiteY1254" fmla="*/ 6023236 h 6819900"/>
              <a:gd name="connsiteX1255" fmla="*/ 2691690 w 9915525"/>
              <a:gd name="connsiteY1255" fmla="*/ 5998410 h 6819900"/>
              <a:gd name="connsiteX1256" fmla="*/ 2624335 w 9915525"/>
              <a:gd name="connsiteY1256" fmla="*/ 5949805 h 6819900"/>
              <a:gd name="connsiteX1257" fmla="*/ 2601357 w 9915525"/>
              <a:gd name="connsiteY1257" fmla="*/ 5911534 h 6819900"/>
              <a:gd name="connsiteX1258" fmla="*/ 2608127 w 9915525"/>
              <a:gd name="connsiteY1258" fmla="*/ 5858397 h 6819900"/>
              <a:gd name="connsiteX1259" fmla="*/ 2574635 w 9915525"/>
              <a:gd name="connsiteY1259" fmla="*/ 5818204 h 6819900"/>
              <a:gd name="connsiteX1260" fmla="*/ 2548815 w 9915525"/>
              <a:gd name="connsiteY1260" fmla="*/ 5848480 h 6819900"/>
              <a:gd name="connsiteX1261" fmla="*/ 2563102 w 9915525"/>
              <a:gd name="connsiteY1261" fmla="*/ 5896057 h 6819900"/>
              <a:gd name="connsiteX1262" fmla="*/ 2557703 w 9915525"/>
              <a:gd name="connsiteY1262" fmla="*/ 5940917 h 6819900"/>
              <a:gd name="connsiteX1263" fmla="*/ 2549344 w 9915525"/>
              <a:gd name="connsiteY1263" fmla="*/ 5974255 h 6819900"/>
              <a:gd name="connsiteX1264" fmla="*/ 2578083 w 9915525"/>
              <a:gd name="connsiteY1264" fmla="*/ 5987905 h 6819900"/>
              <a:gd name="connsiteX1265" fmla="*/ 2603110 w 9915525"/>
              <a:gd name="connsiteY1265" fmla="*/ 5999827 h 6819900"/>
              <a:gd name="connsiteX1266" fmla="*/ 2635408 w 9915525"/>
              <a:gd name="connsiteY1266" fmla="*/ 6024439 h 6819900"/>
              <a:gd name="connsiteX1267" fmla="*/ 2661399 w 9915525"/>
              <a:gd name="connsiteY1267" fmla="*/ 6071981 h 6819900"/>
              <a:gd name="connsiteX1268" fmla="*/ 2672607 w 9915525"/>
              <a:gd name="connsiteY1268" fmla="*/ 6110132 h 6819900"/>
              <a:gd name="connsiteX1269" fmla="*/ 2696622 w 9915525"/>
              <a:gd name="connsiteY1269" fmla="*/ 6127548 h 6819900"/>
              <a:gd name="connsiteX1270" fmla="*/ 2714709 w 9915525"/>
              <a:gd name="connsiteY1270" fmla="*/ 6214112 h 6819900"/>
              <a:gd name="connsiteX1271" fmla="*/ 2697523 w 9915525"/>
              <a:gd name="connsiteY1271" fmla="*/ 6230780 h 6819900"/>
              <a:gd name="connsiteX1272" fmla="*/ 2671647 w 9915525"/>
              <a:gd name="connsiteY1272" fmla="*/ 6272965 h 6819900"/>
              <a:gd name="connsiteX1273" fmla="*/ 2652196 w 9915525"/>
              <a:gd name="connsiteY1273" fmla="*/ 6306550 h 6819900"/>
              <a:gd name="connsiteX1274" fmla="*/ 2637752 w 9915525"/>
              <a:gd name="connsiteY1274" fmla="*/ 6315913 h 6819900"/>
              <a:gd name="connsiteX1275" fmla="*/ 2634431 w 9915525"/>
              <a:gd name="connsiteY1275" fmla="*/ 6325975 h 6819900"/>
              <a:gd name="connsiteX1276" fmla="*/ 2625015 w 9915525"/>
              <a:gd name="connsiteY1276" fmla="*/ 6335947 h 6819900"/>
              <a:gd name="connsiteX1277" fmla="*/ 2697877 w 9915525"/>
              <a:gd name="connsiteY1277" fmla="*/ 6407005 h 6819900"/>
              <a:gd name="connsiteX1278" fmla="*/ 2710029 w 9915525"/>
              <a:gd name="connsiteY1278" fmla="*/ 6418911 h 6819900"/>
              <a:gd name="connsiteX1279" fmla="*/ 2734552 w 9915525"/>
              <a:gd name="connsiteY1279" fmla="*/ 6454630 h 6819900"/>
              <a:gd name="connsiteX1280" fmla="*/ 2758365 w 9915525"/>
              <a:gd name="connsiteY1280" fmla="*/ 6469304 h 6819900"/>
              <a:gd name="connsiteX1281" fmla="*/ 2717884 w 9915525"/>
              <a:gd name="connsiteY1281" fmla="*/ 6481838 h 6819900"/>
              <a:gd name="connsiteX1282" fmla="*/ 2644065 w 9915525"/>
              <a:gd name="connsiteY1282" fmla="*/ 6446896 h 6819900"/>
              <a:gd name="connsiteX1283" fmla="*/ 2629690 w 9915525"/>
              <a:gd name="connsiteY1283" fmla="*/ 6419844 h 6819900"/>
              <a:gd name="connsiteX1284" fmla="*/ 2619891 w 9915525"/>
              <a:gd name="connsiteY1284" fmla="*/ 6398064 h 6819900"/>
              <a:gd name="connsiteX1285" fmla="*/ 2582730 w 9915525"/>
              <a:gd name="connsiteY1285" fmla="*/ 6345198 h 6819900"/>
              <a:gd name="connsiteX1286" fmla="*/ 2514043 w 9915525"/>
              <a:gd name="connsiteY1286" fmla="*/ 6306501 h 6819900"/>
              <a:gd name="connsiteX1287" fmla="*/ 2480000 w 9915525"/>
              <a:gd name="connsiteY1287" fmla="*/ 6324417 h 6819900"/>
              <a:gd name="connsiteX1288" fmla="*/ 2491086 w 9915525"/>
              <a:gd name="connsiteY1288" fmla="*/ 6399813 h 6819900"/>
              <a:gd name="connsiteX1289" fmla="*/ 2513039 w 9915525"/>
              <a:gd name="connsiteY1289" fmla="*/ 6438754 h 6819900"/>
              <a:gd name="connsiteX1290" fmla="*/ 2532668 w 9915525"/>
              <a:gd name="connsiteY1290" fmla="*/ 6483615 h 6819900"/>
              <a:gd name="connsiteX1291" fmla="*/ 2548815 w 9915525"/>
              <a:gd name="connsiteY1291" fmla="*/ 6515805 h 6819900"/>
              <a:gd name="connsiteX1292" fmla="*/ 2577390 w 9915525"/>
              <a:gd name="connsiteY1292" fmla="*/ 6553181 h 6819900"/>
              <a:gd name="connsiteX1293" fmla="*/ 2605965 w 9915525"/>
              <a:gd name="connsiteY1293" fmla="*/ 6584463 h 6819900"/>
              <a:gd name="connsiteX1294" fmla="*/ 2630818 w 9915525"/>
              <a:gd name="connsiteY1294" fmla="*/ 6617641 h 6819900"/>
              <a:gd name="connsiteX1295" fmla="*/ 2628814 w 9915525"/>
              <a:gd name="connsiteY1295" fmla="*/ 6660366 h 6819900"/>
              <a:gd name="connsiteX1296" fmla="*/ 2615490 w 9915525"/>
              <a:gd name="connsiteY1296" fmla="*/ 6664479 h 6819900"/>
              <a:gd name="connsiteX1297" fmla="*/ 2574310 w 9915525"/>
              <a:gd name="connsiteY1297" fmla="*/ 6666561 h 6819900"/>
              <a:gd name="connsiteX1298" fmla="*/ 2579528 w 9915525"/>
              <a:gd name="connsiteY1298" fmla="*/ 6201204 h 6819900"/>
              <a:gd name="connsiteX1299" fmla="*/ 2587992 w 9915525"/>
              <a:gd name="connsiteY1299" fmla="*/ 6168013 h 6819900"/>
              <a:gd name="connsiteX1300" fmla="*/ 2585644 w 9915525"/>
              <a:gd name="connsiteY1300" fmla="*/ 6159501 h 6819900"/>
              <a:gd name="connsiteX1301" fmla="*/ 2571185 w 9915525"/>
              <a:gd name="connsiteY1301" fmla="*/ 6216015 h 6819900"/>
              <a:gd name="connsiteX1302" fmla="*/ 2579528 w 9915525"/>
              <a:gd name="connsiteY1302" fmla="*/ 6201204 h 6819900"/>
              <a:gd name="connsiteX1303" fmla="*/ 2441659 w 9915525"/>
              <a:gd name="connsiteY1303" fmla="*/ 6190889 h 6819900"/>
              <a:gd name="connsiteX1304" fmla="*/ 2436896 w 9915525"/>
              <a:gd name="connsiteY1304" fmla="*/ 6137705 h 6819900"/>
              <a:gd name="connsiteX1305" fmla="*/ 2434624 w 9915525"/>
              <a:gd name="connsiteY1305" fmla="*/ 6134735 h 6819900"/>
              <a:gd name="connsiteX1306" fmla="*/ 2419123 w 9915525"/>
              <a:gd name="connsiteY1306" fmla="*/ 6183724 h 6819900"/>
              <a:gd name="connsiteX1307" fmla="*/ 2441360 w 9915525"/>
              <a:gd name="connsiteY1307" fmla="*/ 6196351 h 6819900"/>
              <a:gd name="connsiteX1308" fmla="*/ 2441659 w 9915525"/>
              <a:gd name="connsiteY1308" fmla="*/ 6190889 h 6819900"/>
              <a:gd name="connsiteX1309" fmla="*/ 3133711 w 9915525"/>
              <a:gd name="connsiteY1309" fmla="*/ 6157912 h 6819900"/>
              <a:gd name="connsiteX1310" fmla="*/ 3183791 w 9915525"/>
              <a:gd name="connsiteY1310" fmla="*/ 6153953 h 6819900"/>
              <a:gd name="connsiteX1311" fmla="*/ 3178730 w 9915525"/>
              <a:gd name="connsiteY1311" fmla="*/ 6128235 h 6819900"/>
              <a:gd name="connsiteX1312" fmla="*/ 3167940 w 9915525"/>
              <a:gd name="connsiteY1312" fmla="*/ 6100207 h 6819900"/>
              <a:gd name="connsiteX1313" fmla="*/ 3148890 w 9915525"/>
              <a:gd name="connsiteY1313" fmla="*/ 6066658 h 6819900"/>
              <a:gd name="connsiteX1314" fmla="*/ 3129840 w 9915525"/>
              <a:gd name="connsiteY1314" fmla="*/ 6038083 h 6819900"/>
              <a:gd name="connsiteX1315" fmla="*/ 3111278 w 9915525"/>
              <a:gd name="connsiteY1315" fmla="*/ 6009925 h 6819900"/>
              <a:gd name="connsiteX1316" fmla="*/ 3096927 w 9915525"/>
              <a:gd name="connsiteY1316" fmla="*/ 5987218 h 6819900"/>
              <a:gd name="connsiteX1317" fmla="*/ 3051397 w 9915525"/>
              <a:gd name="connsiteY1317" fmla="*/ 5897761 h 6819900"/>
              <a:gd name="connsiteX1318" fmla="*/ 3014014 w 9915525"/>
              <a:gd name="connsiteY1318" fmla="*/ 5901887 h 6819900"/>
              <a:gd name="connsiteX1319" fmla="*/ 2977440 w 9915525"/>
              <a:gd name="connsiteY1319" fmla="*/ 5911102 h 6819900"/>
              <a:gd name="connsiteX1320" fmla="*/ 2946484 w 9915525"/>
              <a:gd name="connsiteY1320" fmla="*/ 5903958 h 6819900"/>
              <a:gd name="connsiteX1321" fmla="*/ 2915528 w 9915525"/>
              <a:gd name="connsiteY1321" fmla="*/ 5930326 h 6819900"/>
              <a:gd name="connsiteX1322" fmla="*/ 2939340 w 9915525"/>
              <a:gd name="connsiteY1322" fmla="*/ 5959284 h 6819900"/>
              <a:gd name="connsiteX1323" fmla="*/ 2971947 w 9915525"/>
              <a:gd name="connsiteY1323" fmla="*/ 6000076 h 6819900"/>
              <a:gd name="connsiteX1324" fmla="*/ 3035436 w 9915525"/>
              <a:gd name="connsiteY1324" fmla="*/ 6024884 h 6819900"/>
              <a:gd name="connsiteX1325" fmla="*/ 3058173 w 9915525"/>
              <a:gd name="connsiteY1325" fmla="*/ 6042230 h 6819900"/>
              <a:gd name="connsiteX1326" fmla="*/ 3078958 w 9915525"/>
              <a:gd name="connsiteY1326" fmla="*/ 6157397 h 6819900"/>
              <a:gd name="connsiteX1327" fmla="*/ 3115121 w 9915525"/>
              <a:gd name="connsiteY1327" fmla="*/ 6163097 h 6819900"/>
              <a:gd name="connsiteX1328" fmla="*/ 3133711 w 9915525"/>
              <a:gd name="connsiteY1328" fmla="*/ 6157912 h 6819900"/>
              <a:gd name="connsiteX1329" fmla="*/ 2985179 w 9915525"/>
              <a:gd name="connsiteY1329" fmla="*/ 5933774 h 6819900"/>
              <a:gd name="connsiteX1330" fmla="*/ 3003435 w 9915525"/>
              <a:gd name="connsiteY1330" fmla="*/ 5934525 h 6819900"/>
              <a:gd name="connsiteX1331" fmla="*/ 2990934 w 9915525"/>
              <a:gd name="connsiteY1331" fmla="*/ 5939528 h 6819900"/>
              <a:gd name="connsiteX1332" fmla="*/ 2985179 w 9915525"/>
              <a:gd name="connsiteY1332" fmla="*/ 5933773 h 6819900"/>
              <a:gd name="connsiteX1333" fmla="*/ 2862877 w 9915525"/>
              <a:gd name="connsiteY1333" fmla="*/ 5787388 h 6819900"/>
              <a:gd name="connsiteX1334" fmla="*/ 2876104 w 9915525"/>
              <a:gd name="connsiteY1334" fmla="*/ 5770908 h 6819900"/>
              <a:gd name="connsiteX1335" fmla="*/ 2895627 w 9915525"/>
              <a:gd name="connsiteY1335" fmla="*/ 5767454 h 6819900"/>
              <a:gd name="connsiteX1336" fmla="*/ 2847488 w 9915525"/>
              <a:gd name="connsiteY1336" fmla="*/ 5773714 h 6819900"/>
              <a:gd name="connsiteX1337" fmla="*/ 2853907 w 9915525"/>
              <a:gd name="connsiteY1337" fmla="*/ 5802519 h 6819900"/>
              <a:gd name="connsiteX1338" fmla="*/ 2862877 w 9915525"/>
              <a:gd name="connsiteY1338" fmla="*/ 5787388 h 6819900"/>
              <a:gd name="connsiteX1339" fmla="*/ 3907688 w 9915525"/>
              <a:gd name="connsiteY1339" fmla="*/ 5721108 h 6819900"/>
              <a:gd name="connsiteX1340" fmla="*/ 3904721 w 9915525"/>
              <a:gd name="connsiteY1340" fmla="*/ 5718238 h 6819900"/>
              <a:gd name="connsiteX1341" fmla="*/ 3884111 w 9915525"/>
              <a:gd name="connsiteY1341" fmla="*/ 5743885 h 6819900"/>
              <a:gd name="connsiteX1342" fmla="*/ 3887078 w 9915525"/>
              <a:gd name="connsiteY1342" fmla="*/ 5746755 h 6819900"/>
              <a:gd name="connsiteX1343" fmla="*/ 3907688 w 9915525"/>
              <a:gd name="connsiteY1343" fmla="*/ 5721108 h 6819900"/>
              <a:gd name="connsiteX1344" fmla="*/ 4491915 w 9915525"/>
              <a:gd name="connsiteY1344" fmla="*/ 5742546 h 6819900"/>
              <a:gd name="connsiteX1345" fmla="*/ 4472865 w 9915525"/>
              <a:gd name="connsiteY1345" fmla="*/ 5723415 h 6819900"/>
              <a:gd name="connsiteX1346" fmla="*/ 4453815 w 9915525"/>
              <a:gd name="connsiteY1346" fmla="*/ 5726449 h 6819900"/>
              <a:gd name="connsiteX1347" fmla="*/ 4463340 w 9915525"/>
              <a:gd name="connsiteY1347" fmla="*/ 5735493 h 6819900"/>
              <a:gd name="connsiteX1348" fmla="*/ 4472865 w 9915525"/>
              <a:gd name="connsiteY1348" fmla="*/ 5739693 h 6819900"/>
              <a:gd name="connsiteX1349" fmla="*/ 4482390 w 9915525"/>
              <a:gd name="connsiteY1349" fmla="*/ 5749780 h 6819900"/>
              <a:gd name="connsiteX1350" fmla="*/ 4491915 w 9915525"/>
              <a:gd name="connsiteY1350" fmla="*/ 5742546 h 6819900"/>
              <a:gd name="connsiteX1351" fmla="*/ 4414361 w 9915525"/>
              <a:gd name="connsiteY1351" fmla="*/ 5716327 h 6819900"/>
              <a:gd name="connsiteX1352" fmla="*/ 4402455 w 9915525"/>
              <a:gd name="connsiteY1352" fmla="*/ 5714055 h 6819900"/>
              <a:gd name="connsiteX1353" fmla="*/ 4399047 w 9915525"/>
              <a:gd name="connsiteY1353" fmla="*/ 5737879 h 6819900"/>
              <a:gd name="connsiteX1354" fmla="*/ 4414361 w 9915525"/>
              <a:gd name="connsiteY1354" fmla="*/ 5716327 h 6819900"/>
              <a:gd name="connsiteX1355" fmla="*/ 4394869 w 9915525"/>
              <a:gd name="connsiteY1355" fmla="*/ 5689000 h 6819900"/>
              <a:gd name="connsiteX1356" fmla="*/ 4392012 w 9915525"/>
              <a:gd name="connsiteY1356" fmla="*/ 5686143 h 6819900"/>
              <a:gd name="connsiteX1357" fmla="*/ 4372045 w 9915525"/>
              <a:gd name="connsiteY1357" fmla="*/ 5702264 h 6819900"/>
              <a:gd name="connsiteX1358" fmla="*/ 4374902 w 9915525"/>
              <a:gd name="connsiteY1358" fmla="*/ 5705122 h 6819900"/>
              <a:gd name="connsiteX1359" fmla="*/ 4394869 w 9915525"/>
              <a:gd name="connsiteY1359" fmla="*/ 5689000 h 6819900"/>
              <a:gd name="connsiteX1360" fmla="*/ 3901365 w 9915525"/>
              <a:gd name="connsiteY1360" fmla="*/ 5670388 h 6819900"/>
              <a:gd name="connsiteX1361" fmla="*/ 3861360 w 9915525"/>
              <a:gd name="connsiteY1361" fmla="*/ 5635480 h 6819900"/>
              <a:gd name="connsiteX1362" fmla="*/ 3854140 w 9915525"/>
              <a:gd name="connsiteY1362" fmla="*/ 5683853 h 6819900"/>
              <a:gd name="connsiteX1363" fmla="*/ 3882715 w 9915525"/>
              <a:gd name="connsiteY1363" fmla="*/ 5692416 h 6819900"/>
              <a:gd name="connsiteX1364" fmla="*/ 3901365 w 9915525"/>
              <a:gd name="connsiteY1364" fmla="*/ 5670388 h 6819900"/>
              <a:gd name="connsiteX1365" fmla="*/ 4563341 w 9915525"/>
              <a:gd name="connsiteY1365" fmla="*/ 5690902 h 6819900"/>
              <a:gd name="connsiteX1366" fmla="*/ 4558590 w 9915525"/>
              <a:gd name="connsiteY1366" fmla="*/ 5636949 h 6819900"/>
              <a:gd name="connsiteX1367" fmla="*/ 4522393 w 9915525"/>
              <a:gd name="connsiteY1367" fmla="*/ 5623480 h 6819900"/>
              <a:gd name="connsiteX1368" fmla="*/ 4495221 w 9915525"/>
              <a:gd name="connsiteY1368" fmla="*/ 5628093 h 6819900"/>
              <a:gd name="connsiteX1369" fmla="*/ 4511607 w 9915525"/>
              <a:gd name="connsiteY1369" fmla="*/ 5683105 h 6819900"/>
              <a:gd name="connsiteX1370" fmla="*/ 4530015 w 9915525"/>
              <a:gd name="connsiteY1370" fmla="*/ 5692630 h 6819900"/>
              <a:gd name="connsiteX1371" fmla="*/ 4563341 w 9915525"/>
              <a:gd name="connsiteY1371" fmla="*/ 5690902 h 6819900"/>
              <a:gd name="connsiteX1372" fmla="*/ 8290395 w 9915525"/>
              <a:gd name="connsiteY1372" fmla="*/ 5639509 h 6819900"/>
              <a:gd name="connsiteX1373" fmla="*/ 8261324 w 9915525"/>
              <a:gd name="connsiteY1373" fmla="*/ 5526960 h 6819900"/>
              <a:gd name="connsiteX1374" fmla="*/ 8223623 w 9915525"/>
              <a:gd name="connsiteY1374" fmla="*/ 5538088 h 6819900"/>
              <a:gd name="connsiteX1375" fmla="*/ 8214289 w 9915525"/>
              <a:gd name="connsiteY1375" fmla="*/ 5578825 h 6819900"/>
              <a:gd name="connsiteX1376" fmla="*/ 8220714 w 9915525"/>
              <a:gd name="connsiteY1376" fmla="*/ 5607293 h 6819900"/>
              <a:gd name="connsiteX1377" fmla="*/ 8225153 w 9915525"/>
              <a:gd name="connsiteY1377" fmla="*/ 5616430 h 6819900"/>
              <a:gd name="connsiteX1378" fmla="*/ 8235240 w 9915525"/>
              <a:gd name="connsiteY1378" fmla="*/ 5627538 h 6819900"/>
              <a:gd name="connsiteX1379" fmla="*/ 8278103 w 9915525"/>
              <a:gd name="connsiteY1379" fmla="*/ 5669859 h 6819900"/>
              <a:gd name="connsiteX1380" fmla="*/ 8290395 w 9915525"/>
              <a:gd name="connsiteY1380" fmla="*/ 5639509 h 6819900"/>
              <a:gd name="connsiteX1381" fmla="*/ 4962275 w 9915525"/>
              <a:gd name="connsiteY1381" fmla="*/ 5639748 h 6819900"/>
              <a:gd name="connsiteX1382" fmla="*/ 4958531 w 9915525"/>
              <a:gd name="connsiteY1382" fmla="*/ 5630786 h 6819900"/>
              <a:gd name="connsiteX1383" fmla="*/ 4949115 w 9915525"/>
              <a:gd name="connsiteY1383" fmla="*/ 5645568 h 6819900"/>
              <a:gd name="connsiteX1384" fmla="*/ 4962275 w 9915525"/>
              <a:gd name="connsiteY1384" fmla="*/ 5639748 h 6819900"/>
              <a:gd name="connsiteX1385" fmla="*/ 4047294 w 9915525"/>
              <a:gd name="connsiteY1385" fmla="*/ 5586487 h 6819900"/>
              <a:gd name="connsiteX1386" fmla="*/ 4041171 w 9915525"/>
              <a:gd name="connsiteY1386" fmla="*/ 5554851 h 6819900"/>
              <a:gd name="connsiteX1387" fmla="*/ 4025190 w 9915525"/>
              <a:gd name="connsiteY1387" fmla="*/ 5525262 h 6819900"/>
              <a:gd name="connsiteX1388" fmla="*/ 4014646 w 9915525"/>
              <a:gd name="connsiteY1388" fmla="*/ 5511655 h 6819900"/>
              <a:gd name="connsiteX1389" fmla="*/ 4009723 w 9915525"/>
              <a:gd name="connsiteY1389" fmla="*/ 5497007 h 6819900"/>
              <a:gd name="connsiteX1390" fmla="*/ 4002340 w 9915525"/>
              <a:gd name="connsiteY1390" fmla="*/ 5477369 h 6819900"/>
              <a:gd name="connsiteX1391" fmla="*/ 3983595 w 9915525"/>
              <a:gd name="connsiteY1391" fmla="*/ 5436474 h 6819900"/>
              <a:gd name="connsiteX1392" fmla="*/ 3923505 w 9915525"/>
              <a:gd name="connsiteY1392" fmla="*/ 5370419 h 6819900"/>
              <a:gd name="connsiteX1393" fmla="*/ 3937451 w 9915525"/>
              <a:gd name="connsiteY1393" fmla="*/ 5559328 h 6819900"/>
              <a:gd name="connsiteX1394" fmla="*/ 3982328 w 9915525"/>
              <a:gd name="connsiteY1394" fmla="*/ 5582936 h 6819900"/>
              <a:gd name="connsiteX1395" fmla="*/ 4047294 w 9915525"/>
              <a:gd name="connsiteY1395" fmla="*/ 5586487 h 6819900"/>
              <a:gd name="connsiteX1396" fmla="*/ 4964600 w 9915525"/>
              <a:gd name="connsiteY1396" fmla="*/ 5573254 h 6819900"/>
              <a:gd name="connsiteX1397" fmla="*/ 4942271 w 9915525"/>
              <a:gd name="connsiteY1397" fmla="*/ 5559584 h 6819900"/>
              <a:gd name="connsiteX1398" fmla="*/ 4941971 w 9915525"/>
              <a:gd name="connsiteY1398" fmla="*/ 5572540 h 6819900"/>
              <a:gd name="connsiteX1399" fmla="*/ 4959392 w 9915525"/>
              <a:gd name="connsiteY1399" fmla="*/ 5598431 h 6819900"/>
              <a:gd name="connsiteX1400" fmla="*/ 4965053 w 9915525"/>
              <a:gd name="connsiteY1400" fmla="*/ 5599447 h 6819900"/>
              <a:gd name="connsiteX1401" fmla="*/ 4964600 w 9915525"/>
              <a:gd name="connsiteY1401" fmla="*/ 5573254 h 6819900"/>
              <a:gd name="connsiteX1402" fmla="*/ 4520490 w 9915525"/>
              <a:gd name="connsiteY1402" fmla="*/ 5496805 h 6819900"/>
              <a:gd name="connsiteX1403" fmla="*/ 4531251 w 9915525"/>
              <a:gd name="connsiteY1403" fmla="*/ 5488607 h 6819900"/>
              <a:gd name="connsiteX1404" fmla="*/ 4537714 w 9915525"/>
              <a:gd name="connsiteY1404" fmla="*/ 5486787 h 6819900"/>
              <a:gd name="connsiteX1405" fmla="*/ 4515807 w 9915525"/>
              <a:gd name="connsiteY1405" fmla="*/ 5437386 h 6819900"/>
              <a:gd name="connsiteX1406" fmla="*/ 4478387 w 9915525"/>
              <a:gd name="connsiteY1406" fmla="*/ 5399286 h 6819900"/>
              <a:gd name="connsiteX1407" fmla="*/ 4473844 w 9915525"/>
              <a:gd name="connsiteY1407" fmla="*/ 5488885 h 6819900"/>
              <a:gd name="connsiteX1408" fmla="*/ 4520490 w 9915525"/>
              <a:gd name="connsiteY1408" fmla="*/ 5496805 h 6819900"/>
              <a:gd name="connsiteX1409" fmla="*/ 3822029 w 9915525"/>
              <a:gd name="connsiteY1409" fmla="*/ 5487577 h 6819900"/>
              <a:gd name="connsiteX1410" fmla="*/ 3790661 w 9915525"/>
              <a:gd name="connsiteY1410" fmla="*/ 5444980 h 6819900"/>
              <a:gd name="connsiteX1411" fmla="*/ 3768015 w 9915525"/>
              <a:gd name="connsiteY1411" fmla="*/ 5467205 h 6819900"/>
              <a:gd name="connsiteX1412" fmla="*/ 3822029 w 9915525"/>
              <a:gd name="connsiteY1412" fmla="*/ 5487577 h 6819900"/>
              <a:gd name="connsiteX1413" fmla="*/ 4715753 w 9915525"/>
              <a:gd name="connsiteY1413" fmla="*/ 5436493 h 6819900"/>
              <a:gd name="connsiteX1414" fmla="*/ 4698813 w 9915525"/>
              <a:gd name="connsiteY1414" fmla="*/ 5384106 h 6819900"/>
              <a:gd name="connsiteX1415" fmla="*/ 4663511 w 9915525"/>
              <a:gd name="connsiteY1415" fmla="*/ 5436249 h 6819900"/>
              <a:gd name="connsiteX1416" fmla="*/ 4696311 w 9915525"/>
              <a:gd name="connsiteY1416" fmla="*/ 5481101 h 6819900"/>
              <a:gd name="connsiteX1417" fmla="*/ 4715753 w 9915525"/>
              <a:gd name="connsiteY1417" fmla="*/ 5436493 h 6819900"/>
              <a:gd name="connsiteX1418" fmla="*/ 4611823 w 9915525"/>
              <a:gd name="connsiteY1418" fmla="*/ 5449764 h 6819900"/>
              <a:gd name="connsiteX1419" fmla="*/ 4587165 w 9915525"/>
              <a:gd name="connsiteY1419" fmla="*/ 5397355 h 6819900"/>
              <a:gd name="connsiteX1420" fmla="*/ 4562507 w 9915525"/>
              <a:gd name="connsiteY1420" fmla="*/ 5449764 h 6819900"/>
              <a:gd name="connsiteX1421" fmla="*/ 4587165 w 9915525"/>
              <a:gd name="connsiteY1421" fmla="*/ 5473555 h 6819900"/>
              <a:gd name="connsiteX1422" fmla="*/ 4611823 w 9915525"/>
              <a:gd name="connsiteY1422" fmla="*/ 5449764 h 6819900"/>
              <a:gd name="connsiteX1423" fmla="*/ 7515084 w 9915525"/>
              <a:gd name="connsiteY1423" fmla="*/ 5439439 h 6819900"/>
              <a:gd name="connsiteX1424" fmla="*/ 7512571 w 9915525"/>
              <a:gd name="connsiteY1424" fmla="*/ 5378305 h 6819900"/>
              <a:gd name="connsiteX1425" fmla="*/ 7497810 w 9915525"/>
              <a:gd name="connsiteY1425" fmla="*/ 5321155 h 6819900"/>
              <a:gd name="connsiteX1426" fmla="*/ 7483284 w 9915525"/>
              <a:gd name="connsiteY1426" fmla="*/ 5264005 h 6819900"/>
              <a:gd name="connsiteX1427" fmla="*/ 7468478 w 9915525"/>
              <a:gd name="connsiteY1427" fmla="*/ 5187805 h 6819900"/>
              <a:gd name="connsiteX1428" fmla="*/ 7453199 w 9915525"/>
              <a:gd name="connsiteY1428" fmla="*/ 5111605 h 6819900"/>
              <a:gd name="connsiteX1429" fmla="*/ 7444665 w 9915525"/>
              <a:gd name="connsiteY1429" fmla="*/ 5084196 h 6819900"/>
              <a:gd name="connsiteX1430" fmla="*/ 7430848 w 9915525"/>
              <a:gd name="connsiteY1430" fmla="*/ 5045321 h 6819900"/>
              <a:gd name="connsiteX1431" fmla="*/ 7414180 w 9915525"/>
              <a:gd name="connsiteY1431" fmla="*/ 4985605 h 6819900"/>
              <a:gd name="connsiteX1432" fmla="*/ 7394388 w 9915525"/>
              <a:gd name="connsiteY1432" fmla="*/ 4926849 h 6819900"/>
              <a:gd name="connsiteX1433" fmla="*/ 7368340 w 9915525"/>
              <a:gd name="connsiteY1433" fmla="*/ 4930630 h 6819900"/>
              <a:gd name="connsiteX1434" fmla="*/ 7369211 w 9915525"/>
              <a:gd name="connsiteY1434" fmla="*/ 5056291 h 6819900"/>
              <a:gd name="connsiteX1435" fmla="*/ 7381117 w 9915525"/>
              <a:gd name="connsiteY1435" fmla="*/ 5092803 h 6819900"/>
              <a:gd name="connsiteX1436" fmla="*/ 7355322 w 9915525"/>
              <a:gd name="connsiteY1436" fmla="*/ 5129026 h 6819900"/>
              <a:gd name="connsiteX1437" fmla="*/ 7333528 w 9915525"/>
              <a:gd name="connsiteY1437" fmla="*/ 5179757 h 6819900"/>
              <a:gd name="connsiteX1438" fmla="*/ 7363340 w 9915525"/>
              <a:gd name="connsiteY1438" fmla="*/ 5246371 h 6819900"/>
              <a:gd name="connsiteX1439" fmla="*/ 7387516 w 9915525"/>
              <a:gd name="connsiteY1439" fmla="*/ 5283184 h 6819900"/>
              <a:gd name="connsiteX1440" fmla="*/ 7397041 w 9915525"/>
              <a:gd name="connsiteY1440" fmla="*/ 5306868 h 6819900"/>
              <a:gd name="connsiteX1441" fmla="*/ 7406566 w 9915525"/>
              <a:gd name="connsiteY1441" fmla="*/ 5330600 h 6819900"/>
              <a:gd name="connsiteX1442" fmla="*/ 7425616 w 9915525"/>
              <a:gd name="connsiteY1442" fmla="*/ 5354493 h 6819900"/>
              <a:gd name="connsiteX1443" fmla="*/ 7444666 w 9915525"/>
              <a:gd name="connsiteY1443" fmla="*/ 5378947 h 6819900"/>
              <a:gd name="connsiteX1444" fmla="*/ 7454191 w 9915525"/>
              <a:gd name="connsiteY1444" fmla="*/ 5397355 h 6819900"/>
              <a:gd name="connsiteX1445" fmla="*/ 7463716 w 9915525"/>
              <a:gd name="connsiteY1445" fmla="*/ 5419580 h 6819900"/>
              <a:gd name="connsiteX1446" fmla="*/ 7470066 w 9915525"/>
              <a:gd name="connsiteY1446" fmla="*/ 5448155 h 6819900"/>
              <a:gd name="connsiteX1447" fmla="*/ 7515084 w 9915525"/>
              <a:gd name="connsiteY1447" fmla="*/ 5439439 h 6819900"/>
              <a:gd name="connsiteX1448" fmla="*/ 4825290 w 9915525"/>
              <a:gd name="connsiteY1448" fmla="*/ 5435455 h 6819900"/>
              <a:gd name="connsiteX1449" fmla="*/ 4811003 w 9915525"/>
              <a:gd name="connsiteY1449" fmla="*/ 5425930 h 6819900"/>
              <a:gd name="connsiteX1450" fmla="*/ 4796715 w 9915525"/>
              <a:gd name="connsiteY1450" fmla="*/ 5435455 h 6819900"/>
              <a:gd name="connsiteX1451" fmla="*/ 4811003 w 9915525"/>
              <a:gd name="connsiteY1451" fmla="*/ 5444980 h 6819900"/>
              <a:gd name="connsiteX1452" fmla="*/ 4825290 w 9915525"/>
              <a:gd name="connsiteY1452" fmla="*/ 5435455 h 6819900"/>
              <a:gd name="connsiteX1453" fmla="*/ 5533833 w 9915525"/>
              <a:gd name="connsiteY1453" fmla="*/ 5375924 h 6819900"/>
              <a:gd name="connsiteX1454" fmla="*/ 5501565 w 9915525"/>
              <a:gd name="connsiteY1454" fmla="*/ 5325918 h 6819900"/>
              <a:gd name="connsiteX1455" fmla="*/ 5478780 w 9915525"/>
              <a:gd name="connsiteY1455" fmla="*/ 5376924 h 6819900"/>
              <a:gd name="connsiteX1456" fmla="*/ 5533833 w 9915525"/>
              <a:gd name="connsiteY1456" fmla="*/ 5375924 h 6819900"/>
              <a:gd name="connsiteX1457" fmla="*/ 3298272 w 9915525"/>
              <a:gd name="connsiteY1457" fmla="*/ 5347944 h 6819900"/>
              <a:gd name="connsiteX1458" fmla="*/ 3292517 w 9915525"/>
              <a:gd name="connsiteY1458" fmla="*/ 5353699 h 6819900"/>
              <a:gd name="connsiteX1459" fmla="*/ 3297520 w 9915525"/>
              <a:gd name="connsiteY1459" fmla="*/ 5366201 h 6819900"/>
              <a:gd name="connsiteX1460" fmla="*/ 3298271 w 9915525"/>
              <a:gd name="connsiteY1460" fmla="*/ 5347944 h 6819900"/>
              <a:gd name="connsiteX1461" fmla="*/ 3910890 w 9915525"/>
              <a:gd name="connsiteY1461" fmla="*/ 5335443 h 6819900"/>
              <a:gd name="connsiteX1462" fmla="*/ 3910890 w 9915525"/>
              <a:gd name="connsiteY1462" fmla="*/ 5306868 h 6819900"/>
              <a:gd name="connsiteX1463" fmla="*/ 3887078 w 9915525"/>
              <a:gd name="connsiteY1463" fmla="*/ 5292580 h 6819900"/>
              <a:gd name="connsiteX1464" fmla="*/ 3863265 w 9915525"/>
              <a:gd name="connsiteY1464" fmla="*/ 5306868 h 6819900"/>
              <a:gd name="connsiteX1465" fmla="*/ 3863265 w 9915525"/>
              <a:gd name="connsiteY1465" fmla="*/ 5335443 h 6819900"/>
              <a:gd name="connsiteX1466" fmla="*/ 3887078 w 9915525"/>
              <a:gd name="connsiteY1466" fmla="*/ 5349730 h 6819900"/>
              <a:gd name="connsiteX1467" fmla="*/ 3910890 w 9915525"/>
              <a:gd name="connsiteY1467" fmla="*/ 5335443 h 6819900"/>
              <a:gd name="connsiteX1468" fmla="*/ 3892592 w 9915525"/>
              <a:gd name="connsiteY1468" fmla="*/ 5325124 h 6819900"/>
              <a:gd name="connsiteX1469" fmla="*/ 3898347 w 9915525"/>
              <a:gd name="connsiteY1469" fmla="*/ 5319369 h 6819900"/>
              <a:gd name="connsiteX1470" fmla="*/ 3897595 w 9915525"/>
              <a:gd name="connsiteY1470" fmla="*/ 5337626 h 6819900"/>
              <a:gd name="connsiteX1471" fmla="*/ 3892592 w 9915525"/>
              <a:gd name="connsiteY1471" fmla="*/ 5325124 h 6819900"/>
              <a:gd name="connsiteX1472" fmla="*/ 9575685 w 9915525"/>
              <a:gd name="connsiteY1472" fmla="*/ 5343975 h 6819900"/>
              <a:gd name="connsiteX1473" fmla="*/ 9557429 w 9915525"/>
              <a:gd name="connsiteY1473" fmla="*/ 5343224 h 6819900"/>
              <a:gd name="connsiteX1474" fmla="*/ 9563184 w 9915525"/>
              <a:gd name="connsiteY1474" fmla="*/ 5348978 h 6819900"/>
              <a:gd name="connsiteX1475" fmla="*/ 9575685 w 9915525"/>
              <a:gd name="connsiteY1475" fmla="*/ 5343976 h 6819900"/>
              <a:gd name="connsiteX1476" fmla="*/ 6995085 w 9915525"/>
              <a:gd name="connsiteY1476" fmla="*/ 5290675 h 6819900"/>
              <a:gd name="connsiteX1477" fmla="*/ 6996990 w 9915525"/>
              <a:gd name="connsiteY1477" fmla="*/ 5244955 h 6819900"/>
              <a:gd name="connsiteX1478" fmla="*/ 7006515 w 9915525"/>
              <a:gd name="connsiteY1478" fmla="*/ 5213620 h 6819900"/>
              <a:gd name="connsiteX1479" fmla="*/ 7016185 w 9915525"/>
              <a:gd name="connsiteY1479" fmla="*/ 5168755 h 6819900"/>
              <a:gd name="connsiteX1480" fmla="*/ 6986480 w 9915525"/>
              <a:gd name="connsiteY1480" fmla="*/ 5167252 h 6819900"/>
              <a:gd name="connsiteX1481" fmla="*/ 6958853 w 9915525"/>
              <a:gd name="connsiteY1481" fmla="*/ 5168696 h 6819900"/>
              <a:gd name="connsiteX1482" fmla="*/ 6917437 w 9915525"/>
              <a:gd name="connsiteY1482" fmla="*/ 5188067 h 6819900"/>
              <a:gd name="connsiteX1483" fmla="*/ 6943679 w 9915525"/>
              <a:gd name="connsiteY1483" fmla="*/ 5285436 h 6819900"/>
              <a:gd name="connsiteX1484" fmla="*/ 6995085 w 9915525"/>
              <a:gd name="connsiteY1484" fmla="*/ 5290675 h 6819900"/>
              <a:gd name="connsiteX1485" fmla="*/ 9377735 w 9915525"/>
              <a:gd name="connsiteY1485" fmla="*/ 5193176 h 6819900"/>
              <a:gd name="connsiteX1486" fmla="*/ 9358855 w 9915525"/>
              <a:gd name="connsiteY1486" fmla="*/ 5140180 h 6819900"/>
              <a:gd name="connsiteX1487" fmla="*/ 9349665 w 9915525"/>
              <a:gd name="connsiteY1487" fmla="*/ 5112384 h 6819900"/>
              <a:gd name="connsiteX1488" fmla="*/ 9321090 w 9915525"/>
              <a:gd name="connsiteY1488" fmla="*/ 5054455 h 6819900"/>
              <a:gd name="connsiteX1489" fmla="*/ 9298296 w 9915525"/>
              <a:gd name="connsiteY1489" fmla="*/ 5069522 h 6819900"/>
              <a:gd name="connsiteX1490" fmla="*/ 9301673 w 9915525"/>
              <a:gd name="connsiteY1490" fmla="*/ 5130655 h 6819900"/>
              <a:gd name="connsiteX1491" fmla="*/ 9321090 w 9915525"/>
              <a:gd name="connsiteY1491" fmla="*/ 5168755 h 6819900"/>
              <a:gd name="connsiteX1492" fmla="*/ 9377735 w 9915525"/>
              <a:gd name="connsiteY1492" fmla="*/ 5193176 h 6819900"/>
              <a:gd name="connsiteX1493" fmla="*/ 9135528 w 9915525"/>
              <a:gd name="connsiteY1493" fmla="*/ 5168202 h 6819900"/>
              <a:gd name="connsiteX1494" fmla="*/ 9121204 w 9915525"/>
              <a:gd name="connsiteY1494" fmla="*/ 5054455 h 6819900"/>
              <a:gd name="connsiteX1495" fmla="*/ 9107629 w 9915525"/>
              <a:gd name="connsiteY1495" fmla="*/ 5030643 h 6819900"/>
              <a:gd name="connsiteX1496" fmla="*/ 9087510 w 9915525"/>
              <a:gd name="connsiteY1496" fmla="*/ 5006830 h 6819900"/>
              <a:gd name="connsiteX1497" fmla="*/ 9075785 w 9915525"/>
              <a:gd name="connsiteY1497" fmla="*/ 4975880 h 6819900"/>
              <a:gd name="connsiteX1498" fmla="*/ 9056729 w 9915525"/>
              <a:gd name="connsiteY1498" fmla="*/ 4941874 h 6819900"/>
              <a:gd name="connsiteX1499" fmla="*/ 9042563 w 9915525"/>
              <a:gd name="connsiteY1499" fmla="*/ 4987831 h 6819900"/>
              <a:gd name="connsiteX1500" fmla="*/ 9057184 w 9915525"/>
              <a:gd name="connsiteY1500" fmla="*/ 5043498 h 6819900"/>
              <a:gd name="connsiteX1501" fmla="*/ 9062661 w 9915525"/>
              <a:gd name="connsiteY1501" fmla="*/ 5083030 h 6819900"/>
              <a:gd name="connsiteX1502" fmla="*/ 9073440 w 9915525"/>
              <a:gd name="connsiteY1502" fmla="*/ 5113372 h 6819900"/>
              <a:gd name="connsiteX1503" fmla="*/ 9094150 w 9915525"/>
              <a:gd name="connsiteY1503" fmla="*/ 5165760 h 6819900"/>
              <a:gd name="connsiteX1504" fmla="*/ 9135528 w 9915525"/>
              <a:gd name="connsiteY1504" fmla="*/ 5168202 h 6819900"/>
              <a:gd name="connsiteX1505" fmla="*/ 1221575 w 9915525"/>
              <a:gd name="connsiteY1505" fmla="*/ 5162019 h 6819900"/>
              <a:gd name="connsiteX1506" fmla="*/ 1208777 w 9915525"/>
              <a:gd name="connsiteY1506" fmla="*/ 5139312 h 6819900"/>
              <a:gd name="connsiteX1507" fmla="*/ 1204898 w 9915525"/>
              <a:gd name="connsiteY1507" fmla="*/ 5121130 h 6819900"/>
              <a:gd name="connsiteX1508" fmla="*/ 1202615 w 9915525"/>
              <a:gd name="connsiteY1508" fmla="*/ 5162405 h 6819900"/>
              <a:gd name="connsiteX1509" fmla="*/ 1224046 w 9915525"/>
              <a:gd name="connsiteY1509" fmla="*/ 5167651 h 6819900"/>
              <a:gd name="connsiteX1510" fmla="*/ 1221575 w 9915525"/>
              <a:gd name="connsiteY1510" fmla="*/ 5162019 h 6819900"/>
              <a:gd name="connsiteX1511" fmla="*/ 5784120 w 9915525"/>
              <a:gd name="connsiteY1511" fmla="*/ 5128274 h 6819900"/>
              <a:gd name="connsiteX1512" fmla="*/ 5791826 w 9915525"/>
              <a:gd name="connsiteY1512" fmla="*/ 5102080 h 6819900"/>
              <a:gd name="connsiteX1513" fmla="*/ 5812818 w 9915525"/>
              <a:gd name="connsiteY1513" fmla="*/ 5084840 h 6819900"/>
              <a:gd name="connsiteX1514" fmla="*/ 5844465 w 9915525"/>
              <a:gd name="connsiteY1514" fmla="*/ 5040168 h 6819900"/>
              <a:gd name="connsiteX1515" fmla="*/ 5803945 w 9915525"/>
              <a:gd name="connsiteY1515" fmla="*/ 5037786 h 6819900"/>
              <a:gd name="connsiteX1516" fmla="*/ 5784559 w 9915525"/>
              <a:gd name="connsiteY1516" fmla="*/ 5037000 h 6819900"/>
              <a:gd name="connsiteX1517" fmla="*/ 5749673 w 9915525"/>
              <a:gd name="connsiteY1517" fmla="*/ 5030498 h 6819900"/>
              <a:gd name="connsiteX1518" fmla="*/ 5730165 w 9915525"/>
              <a:gd name="connsiteY1518" fmla="*/ 5082085 h 6819900"/>
              <a:gd name="connsiteX1519" fmla="*/ 5736515 w 9915525"/>
              <a:gd name="connsiteY1519" fmla="*/ 5133830 h 6819900"/>
              <a:gd name="connsiteX1520" fmla="*/ 5784120 w 9915525"/>
              <a:gd name="connsiteY1520" fmla="*/ 5128274 h 6819900"/>
              <a:gd name="connsiteX1521" fmla="*/ 1327710 w 9915525"/>
              <a:gd name="connsiteY1521" fmla="*/ 5090650 h 6819900"/>
              <a:gd name="connsiteX1522" fmla="*/ 1316800 w 9915525"/>
              <a:gd name="connsiteY1522" fmla="*/ 5045490 h 6819900"/>
              <a:gd name="connsiteX1523" fmla="*/ 1293597 w 9915525"/>
              <a:gd name="connsiteY1523" fmla="*/ 5006648 h 6819900"/>
              <a:gd name="connsiteX1524" fmla="*/ 1258021 w 9915525"/>
              <a:gd name="connsiteY1524" fmla="*/ 4972681 h 6819900"/>
              <a:gd name="connsiteX1525" fmla="*/ 1236146 w 9915525"/>
              <a:gd name="connsiteY1525" fmla="*/ 5004781 h 6819900"/>
              <a:gd name="connsiteX1526" fmla="*/ 1260559 w 9915525"/>
              <a:gd name="connsiteY1526" fmla="*/ 5033687 h 6819900"/>
              <a:gd name="connsiteX1527" fmla="*/ 1281990 w 9915525"/>
              <a:gd name="connsiteY1527" fmla="*/ 5054339 h 6819900"/>
              <a:gd name="connsiteX1528" fmla="*/ 1327710 w 9915525"/>
              <a:gd name="connsiteY1528" fmla="*/ 5090650 h 6819900"/>
              <a:gd name="connsiteX1529" fmla="*/ 1441638 w 9915525"/>
              <a:gd name="connsiteY1529" fmla="*/ 5077000 h 6819900"/>
              <a:gd name="connsiteX1530" fmla="*/ 1468864 w 9915525"/>
              <a:gd name="connsiteY1530" fmla="*/ 5048554 h 6819900"/>
              <a:gd name="connsiteX1531" fmla="*/ 1511867 w 9915525"/>
              <a:gd name="connsiteY1531" fmla="*/ 5041323 h 6819900"/>
              <a:gd name="connsiteX1532" fmla="*/ 1542451 w 9915525"/>
              <a:gd name="connsiteY1532" fmla="*/ 4995674 h 6819900"/>
              <a:gd name="connsiteX1533" fmla="*/ 1494985 w 9915525"/>
              <a:gd name="connsiteY1533" fmla="*/ 4992543 h 6819900"/>
              <a:gd name="connsiteX1534" fmla="*/ 1419461 w 9915525"/>
              <a:gd name="connsiteY1534" fmla="*/ 4944353 h 6819900"/>
              <a:gd name="connsiteX1535" fmla="*/ 1398917 w 9915525"/>
              <a:gd name="connsiteY1535" fmla="*/ 4900359 h 6819900"/>
              <a:gd name="connsiteX1536" fmla="*/ 1394299 w 9915525"/>
              <a:gd name="connsiteY1536" fmla="*/ 4867851 h 6819900"/>
              <a:gd name="connsiteX1537" fmla="*/ 1410085 w 9915525"/>
              <a:gd name="connsiteY1537" fmla="*/ 4871929 h 6819900"/>
              <a:gd name="connsiteX1538" fmla="*/ 1430269 w 9915525"/>
              <a:gd name="connsiteY1538" fmla="*/ 4892530 h 6819900"/>
              <a:gd name="connsiteX1539" fmla="*/ 1443915 w 9915525"/>
              <a:gd name="connsiteY1539" fmla="*/ 4905342 h 6819900"/>
              <a:gd name="connsiteX1540" fmla="*/ 1463498 w 9915525"/>
              <a:gd name="connsiteY1540" fmla="*/ 4935875 h 6819900"/>
              <a:gd name="connsiteX1541" fmla="*/ 1502874 w 9915525"/>
              <a:gd name="connsiteY1541" fmla="*/ 4941236 h 6819900"/>
              <a:gd name="connsiteX1542" fmla="*/ 1529677 w 9915525"/>
              <a:gd name="connsiteY1542" fmla="*/ 4940214 h 6819900"/>
              <a:gd name="connsiteX1543" fmla="*/ 1572503 w 9915525"/>
              <a:gd name="connsiteY1543" fmla="*/ 4920975 h 6819900"/>
              <a:gd name="connsiteX1544" fmla="*/ 1536784 w 9915525"/>
              <a:gd name="connsiteY1544" fmla="*/ 4894336 h 6819900"/>
              <a:gd name="connsiteX1545" fmla="*/ 1501065 w 9915525"/>
              <a:gd name="connsiteY1545" fmla="*/ 4849771 h 6819900"/>
              <a:gd name="connsiteX1546" fmla="*/ 1468984 w 9915525"/>
              <a:gd name="connsiteY1546" fmla="*/ 4774146 h 6819900"/>
              <a:gd name="connsiteX1547" fmla="*/ 1422817 w 9915525"/>
              <a:gd name="connsiteY1547" fmla="*/ 4740130 h 6819900"/>
              <a:gd name="connsiteX1548" fmla="*/ 1366080 w 9915525"/>
              <a:gd name="connsiteY1548" fmla="*/ 4673063 h 6819900"/>
              <a:gd name="connsiteX1549" fmla="*/ 1318996 w 9915525"/>
              <a:gd name="connsiteY1549" fmla="*/ 4646324 h 6819900"/>
              <a:gd name="connsiteX1550" fmla="*/ 1320593 w 9915525"/>
              <a:gd name="connsiteY1550" fmla="*/ 4716628 h 6819900"/>
              <a:gd name="connsiteX1551" fmla="*/ 1326716 w 9915525"/>
              <a:gd name="connsiteY1551" fmla="*/ 4733859 h 6819900"/>
              <a:gd name="connsiteX1552" fmla="*/ 1361931 w 9915525"/>
              <a:gd name="connsiteY1552" fmla="*/ 4787755 h 6819900"/>
              <a:gd name="connsiteX1553" fmla="*/ 1401053 w 9915525"/>
              <a:gd name="connsiteY1553" fmla="*/ 4830618 h 6819900"/>
              <a:gd name="connsiteX1554" fmla="*/ 1372542 w 9915525"/>
              <a:gd name="connsiteY1554" fmla="*/ 4833855 h 6819900"/>
              <a:gd name="connsiteX1555" fmla="*/ 1317773 w 9915525"/>
              <a:gd name="connsiteY1555" fmla="*/ 4805640 h 6819900"/>
              <a:gd name="connsiteX1556" fmla="*/ 1290911 w 9915525"/>
              <a:gd name="connsiteY1556" fmla="*/ 4783352 h 6819900"/>
              <a:gd name="connsiteX1557" fmla="*/ 1281467 w 9915525"/>
              <a:gd name="connsiteY1557" fmla="*/ 4770474 h 6819900"/>
              <a:gd name="connsiteX1558" fmla="*/ 1264397 w 9915525"/>
              <a:gd name="connsiteY1558" fmla="*/ 4753517 h 6819900"/>
              <a:gd name="connsiteX1559" fmla="*/ 1260664 w 9915525"/>
              <a:gd name="connsiteY1559" fmla="*/ 4735080 h 6819900"/>
              <a:gd name="connsiteX1560" fmla="*/ 1273576 w 9915525"/>
              <a:gd name="connsiteY1560" fmla="*/ 4711555 h 6819900"/>
              <a:gd name="connsiteX1561" fmla="*/ 1258479 w 9915525"/>
              <a:gd name="connsiteY1561" fmla="*/ 4675325 h 6819900"/>
              <a:gd name="connsiteX1562" fmla="*/ 1220379 w 9915525"/>
              <a:gd name="connsiteY1562" fmla="*/ 4685441 h 6819900"/>
              <a:gd name="connsiteX1563" fmla="*/ 1218488 w 9915525"/>
              <a:gd name="connsiteY1563" fmla="*/ 4725135 h 6819900"/>
              <a:gd name="connsiteX1564" fmla="*/ 1226919 w 9915525"/>
              <a:gd name="connsiteY1564" fmla="*/ 4749333 h 6819900"/>
              <a:gd name="connsiteX1565" fmla="*/ 1235280 w 9915525"/>
              <a:gd name="connsiteY1565" fmla="*/ 4793621 h 6819900"/>
              <a:gd name="connsiteX1566" fmla="*/ 1257806 w 9915525"/>
              <a:gd name="connsiteY1566" fmla="*/ 4825256 h 6819900"/>
              <a:gd name="connsiteX1567" fmla="*/ 1314378 w 9915525"/>
              <a:gd name="connsiteY1567" fmla="*/ 4890934 h 6819900"/>
              <a:gd name="connsiteX1568" fmla="*/ 1316325 w 9915525"/>
              <a:gd name="connsiteY1568" fmla="*/ 4899674 h 6819900"/>
              <a:gd name="connsiteX1569" fmla="*/ 1320800 w 9915525"/>
              <a:gd name="connsiteY1569" fmla="*/ 4921105 h 6819900"/>
              <a:gd name="connsiteX1570" fmla="*/ 1335510 w 9915525"/>
              <a:gd name="connsiteY1570" fmla="*/ 4947299 h 6819900"/>
              <a:gd name="connsiteX1571" fmla="*/ 1351145 w 9915525"/>
              <a:gd name="connsiteY1571" fmla="*/ 4985399 h 6819900"/>
              <a:gd name="connsiteX1572" fmla="*/ 1353137 w 9915525"/>
              <a:gd name="connsiteY1572" fmla="*/ 4997305 h 6819900"/>
              <a:gd name="connsiteX1573" fmla="*/ 1366258 w 9915525"/>
              <a:gd name="connsiteY1573" fmla="*/ 5015091 h 6819900"/>
              <a:gd name="connsiteX1574" fmla="*/ 1386765 w 9915525"/>
              <a:gd name="connsiteY1574" fmla="*/ 5051604 h 6819900"/>
              <a:gd name="connsiteX1575" fmla="*/ 1441638 w 9915525"/>
              <a:gd name="connsiteY1575" fmla="*/ 5077000 h 6819900"/>
              <a:gd name="connsiteX1576" fmla="*/ 7319133 w 9915525"/>
              <a:gd name="connsiteY1576" fmla="*/ 4956499 h 6819900"/>
              <a:gd name="connsiteX1577" fmla="*/ 7280357 w 9915525"/>
              <a:gd name="connsiteY1577" fmla="*/ 4900080 h 6819900"/>
              <a:gd name="connsiteX1578" fmla="*/ 7296423 w 9915525"/>
              <a:gd name="connsiteY1578" fmla="*/ 4968730 h 6819900"/>
              <a:gd name="connsiteX1579" fmla="*/ 7319133 w 9915525"/>
              <a:gd name="connsiteY1579" fmla="*/ 4956499 h 6819900"/>
              <a:gd name="connsiteX1580" fmla="*/ 9582860 w 9915525"/>
              <a:gd name="connsiteY1580" fmla="*/ 4921629 h 6819900"/>
              <a:gd name="connsiteX1581" fmla="*/ 9581431 w 9915525"/>
              <a:gd name="connsiteY1581" fmla="*/ 4768062 h 6819900"/>
              <a:gd name="connsiteX1582" fmla="*/ 9548407 w 9915525"/>
              <a:gd name="connsiteY1582" fmla="*/ 4760755 h 6819900"/>
              <a:gd name="connsiteX1583" fmla="*/ 9529318 w 9915525"/>
              <a:gd name="connsiteY1583" fmla="*/ 4840143 h 6819900"/>
              <a:gd name="connsiteX1584" fmla="*/ 9541223 w 9915525"/>
              <a:gd name="connsiteY1584" fmla="*/ 4919517 h 6819900"/>
              <a:gd name="connsiteX1585" fmla="*/ 9549690 w 9915525"/>
              <a:gd name="connsiteY1585" fmla="*/ 4935887 h 6819900"/>
              <a:gd name="connsiteX1586" fmla="*/ 9582860 w 9915525"/>
              <a:gd name="connsiteY1586" fmla="*/ 4921629 h 6819900"/>
              <a:gd name="connsiteX1587" fmla="*/ 9536082 w 9915525"/>
              <a:gd name="connsiteY1587" fmla="*/ 4583648 h 6819900"/>
              <a:gd name="connsiteX1588" fmla="*/ 9540165 w 9915525"/>
              <a:gd name="connsiteY1588" fmla="*/ 4535343 h 6819900"/>
              <a:gd name="connsiteX1589" fmla="*/ 9530640 w 9915525"/>
              <a:gd name="connsiteY1589" fmla="*/ 4487155 h 6819900"/>
              <a:gd name="connsiteX1590" fmla="*/ 9540165 w 9915525"/>
              <a:gd name="connsiteY1590" fmla="*/ 4444855 h 6819900"/>
              <a:gd name="connsiteX1591" fmla="*/ 9538022 w 9915525"/>
              <a:gd name="connsiteY1591" fmla="*/ 4398897 h 6819900"/>
              <a:gd name="connsiteX1592" fmla="*/ 9536209 w 9915525"/>
              <a:gd name="connsiteY1592" fmla="*/ 4370799 h 6819900"/>
              <a:gd name="connsiteX1593" fmla="*/ 9540463 w 9915525"/>
              <a:gd name="connsiteY1593" fmla="*/ 4282930 h 6819900"/>
              <a:gd name="connsiteX1594" fmla="*/ 9530640 w 9915525"/>
              <a:gd name="connsiteY1594" fmla="*/ 4272725 h 6819900"/>
              <a:gd name="connsiteX1595" fmla="*/ 9475978 w 9915525"/>
              <a:gd name="connsiteY1595" fmla="*/ 4232351 h 6819900"/>
              <a:gd name="connsiteX1596" fmla="*/ 9451657 w 9915525"/>
              <a:gd name="connsiteY1596" fmla="*/ 4250343 h 6819900"/>
              <a:gd name="connsiteX1597" fmla="*/ 9402641 w 9915525"/>
              <a:gd name="connsiteY1597" fmla="*/ 4265915 h 6819900"/>
              <a:gd name="connsiteX1598" fmla="*/ 9345034 w 9915525"/>
              <a:gd name="connsiteY1598" fmla="*/ 4282515 h 6819900"/>
              <a:gd name="connsiteX1599" fmla="*/ 9353569 w 9915525"/>
              <a:gd name="connsiteY1599" fmla="*/ 4320082 h 6819900"/>
              <a:gd name="connsiteX1600" fmla="*/ 9359190 w 9915525"/>
              <a:gd name="connsiteY1600" fmla="*/ 4359130 h 6819900"/>
              <a:gd name="connsiteX1601" fmla="*/ 9369777 w 9915525"/>
              <a:gd name="connsiteY1601" fmla="*/ 4392805 h 6819900"/>
              <a:gd name="connsiteX1602" fmla="*/ 9409196 w 9915525"/>
              <a:gd name="connsiteY1602" fmla="*/ 4361957 h 6819900"/>
              <a:gd name="connsiteX1603" fmla="*/ 9421723 w 9915525"/>
              <a:gd name="connsiteY1603" fmla="*/ 4320794 h 6819900"/>
              <a:gd name="connsiteX1604" fmla="*/ 9469634 w 9915525"/>
              <a:gd name="connsiteY1604" fmla="*/ 4345542 h 6819900"/>
              <a:gd name="connsiteX1605" fmla="*/ 9463323 w 9915525"/>
              <a:gd name="connsiteY1605" fmla="*/ 4416280 h 6819900"/>
              <a:gd name="connsiteX1606" fmla="*/ 9463115 w 9915525"/>
              <a:gd name="connsiteY1606" fmla="*/ 4446443 h 6819900"/>
              <a:gd name="connsiteX1607" fmla="*/ 9474414 w 9915525"/>
              <a:gd name="connsiteY1607" fmla="*/ 4487718 h 6819900"/>
              <a:gd name="connsiteX1608" fmla="*/ 9485688 w 9915525"/>
              <a:gd name="connsiteY1608" fmla="*/ 4537404 h 6819900"/>
              <a:gd name="connsiteX1609" fmla="*/ 9490223 w 9915525"/>
              <a:gd name="connsiteY1609" fmla="*/ 4561216 h 6819900"/>
              <a:gd name="connsiteX1610" fmla="*/ 9501229 w 9915525"/>
              <a:gd name="connsiteY1610" fmla="*/ 4585046 h 6819900"/>
              <a:gd name="connsiteX1611" fmla="*/ 9536082 w 9915525"/>
              <a:gd name="connsiteY1611" fmla="*/ 4583648 h 6819900"/>
              <a:gd name="connsiteX1612" fmla="*/ 9249652 w 9915525"/>
              <a:gd name="connsiteY1612" fmla="*/ 2559819 h 6819900"/>
              <a:gd name="connsiteX1613" fmla="*/ 9281471 w 9915525"/>
              <a:gd name="connsiteY1613" fmla="*/ 2526328 h 6819900"/>
              <a:gd name="connsiteX1614" fmla="*/ 9232726 w 9915525"/>
              <a:gd name="connsiteY1614" fmla="*/ 2466458 h 6819900"/>
              <a:gd name="connsiteX1615" fmla="*/ 9214054 w 9915525"/>
              <a:gd name="connsiteY1615" fmla="*/ 2435095 h 6819900"/>
              <a:gd name="connsiteX1616" fmla="*/ 9164982 w 9915525"/>
              <a:gd name="connsiteY1616" fmla="*/ 2387601 h 6819900"/>
              <a:gd name="connsiteX1617" fmla="*/ 9152443 w 9915525"/>
              <a:gd name="connsiteY1617" fmla="*/ 2432699 h 6819900"/>
              <a:gd name="connsiteX1618" fmla="*/ 9203155 w 9915525"/>
              <a:gd name="connsiteY1618" fmla="*/ 2571145 h 6819900"/>
              <a:gd name="connsiteX1619" fmla="*/ 9249652 w 9915525"/>
              <a:gd name="connsiteY1619" fmla="*/ 2559819 h 6819900"/>
              <a:gd name="connsiteX1620" fmla="*/ 8701965 w 9915525"/>
              <a:gd name="connsiteY1620" fmla="*/ 1506955 h 6819900"/>
              <a:gd name="connsiteX1621" fmla="*/ 8692440 w 9915525"/>
              <a:gd name="connsiteY1621" fmla="*/ 1496868 h 6819900"/>
              <a:gd name="connsiteX1622" fmla="*/ 8682915 w 9915525"/>
              <a:gd name="connsiteY1622" fmla="*/ 1501068 h 6819900"/>
              <a:gd name="connsiteX1623" fmla="*/ 8692440 w 9915525"/>
              <a:gd name="connsiteY1623" fmla="*/ 1511155 h 6819900"/>
              <a:gd name="connsiteX1624" fmla="*/ 8701965 w 9915525"/>
              <a:gd name="connsiteY1624" fmla="*/ 1506955 h 6819900"/>
              <a:gd name="connsiteX1625" fmla="*/ 8191598 w 9915525"/>
              <a:gd name="connsiteY1625" fmla="*/ 1476798 h 6819900"/>
              <a:gd name="connsiteX1626" fmla="*/ 8197416 w 9915525"/>
              <a:gd name="connsiteY1626" fmla="*/ 1392263 h 6819900"/>
              <a:gd name="connsiteX1627" fmla="*/ 8181902 w 9915525"/>
              <a:gd name="connsiteY1627" fmla="*/ 1339314 h 6819900"/>
              <a:gd name="connsiteX1628" fmla="*/ 8167338 w 9915525"/>
              <a:gd name="connsiteY1628" fmla="*/ 1292080 h 6819900"/>
              <a:gd name="connsiteX1629" fmla="*/ 8159040 w 9915525"/>
              <a:gd name="connsiteY1629" fmla="*/ 1249855 h 6819900"/>
              <a:gd name="connsiteX1630" fmla="*/ 8131311 w 9915525"/>
              <a:gd name="connsiteY1630" fmla="*/ 1208418 h 6819900"/>
              <a:gd name="connsiteX1631" fmla="*/ 8109117 w 9915525"/>
              <a:gd name="connsiteY1631" fmla="*/ 1223631 h 6819900"/>
              <a:gd name="connsiteX1632" fmla="*/ 8103509 w 9915525"/>
              <a:gd name="connsiteY1632" fmla="*/ 1231168 h 6819900"/>
              <a:gd name="connsiteX1633" fmla="*/ 8106653 w 9915525"/>
              <a:gd name="connsiteY1633" fmla="*/ 1257382 h 6819900"/>
              <a:gd name="connsiteX1634" fmla="*/ 8112670 w 9915525"/>
              <a:gd name="connsiteY1634" fmla="*/ 1292080 h 6819900"/>
              <a:gd name="connsiteX1635" fmla="*/ 8107585 w 9915525"/>
              <a:gd name="connsiteY1635" fmla="*/ 1394743 h 6819900"/>
              <a:gd name="connsiteX1636" fmla="*/ 8116368 w 9915525"/>
              <a:gd name="connsiteY1636" fmla="*/ 1425123 h 6819900"/>
              <a:gd name="connsiteX1637" fmla="*/ 8170070 w 9915525"/>
              <a:gd name="connsiteY1637" fmla="*/ 1482580 h 6819900"/>
              <a:gd name="connsiteX1638" fmla="*/ 8191598 w 9915525"/>
              <a:gd name="connsiteY1638" fmla="*/ 1476798 h 6819900"/>
              <a:gd name="connsiteX1639" fmla="*/ 3340242 w 9915525"/>
              <a:gd name="connsiteY1639" fmla="*/ 1310259 h 6819900"/>
              <a:gd name="connsiteX1640" fmla="*/ 3344153 w 9915525"/>
              <a:gd name="connsiteY1640" fmla="*/ 1240713 h 6819900"/>
              <a:gd name="connsiteX1641" fmla="*/ 3319262 w 9915525"/>
              <a:gd name="connsiteY1641" fmla="*/ 1222189 h 6819900"/>
              <a:gd name="connsiteX1642" fmla="*/ 3281162 w 9915525"/>
              <a:gd name="connsiteY1642" fmla="*/ 1212664 h 6819900"/>
              <a:gd name="connsiteX1643" fmla="*/ 3251132 w 9915525"/>
              <a:gd name="connsiteY1643" fmla="*/ 1244455 h 6819900"/>
              <a:gd name="connsiteX1644" fmla="*/ 3254033 w 9915525"/>
              <a:gd name="connsiteY1644" fmla="*/ 1295420 h 6819900"/>
              <a:gd name="connsiteX1645" fmla="*/ 3340242 w 9915525"/>
              <a:gd name="connsiteY1645" fmla="*/ 1310259 h 6819900"/>
              <a:gd name="connsiteX1646" fmla="*/ 8737047 w 9915525"/>
              <a:gd name="connsiteY1646" fmla="*/ 1318869 h 6819900"/>
              <a:gd name="connsiteX1647" fmla="*/ 8731292 w 9915525"/>
              <a:gd name="connsiteY1647" fmla="*/ 1324624 h 6819900"/>
              <a:gd name="connsiteX1648" fmla="*/ 8736295 w 9915525"/>
              <a:gd name="connsiteY1648" fmla="*/ 1337125 h 6819900"/>
              <a:gd name="connsiteX1649" fmla="*/ 8737046 w 9915525"/>
              <a:gd name="connsiteY1649" fmla="*/ 1318869 h 6819900"/>
              <a:gd name="connsiteX1650" fmla="*/ 4813860 w 9915525"/>
              <a:gd name="connsiteY1650" fmla="*/ 1147300 h 6819900"/>
              <a:gd name="connsiteX1651" fmla="*/ 4815765 w 9915525"/>
              <a:gd name="connsiteY1651" fmla="*/ 1120630 h 6819900"/>
              <a:gd name="connsiteX1652" fmla="*/ 4806240 w 9915525"/>
              <a:gd name="connsiteY1652" fmla="*/ 1134219 h 6819900"/>
              <a:gd name="connsiteX1653" fmla="*/ 4789572 w 9915525"/>
              <a:gd name="connsiteY1653" fmla="*/ 1152164 h 6819900"/>
              <a:gd name="connsiteX1654" fmla="*/ 4787666 w 9915525"/>
              <a:gd name="connsiteY1654" fmla="*/ 1157625 h 6819900"/>
              <a:gd name="connsiteX1655" fmla="*/ 4813860 w 9915525"/>
              <a:gd name="connsiteY1655" fmla="*/ 1147300 h 6819900"/>
              <a:gd name="connsiteX1656" fmla="*/ 5461570 w 9915525"/>
              <a:gd name="connsiteY1656" fmla="*/ 1048381 h 6819900"/>
              <a:gd name="connsiteX1657" fmla="*/ 5450329 w 9915525"/>
              <a:gd name="connsiteY1657" fmla="*/ 1007285 h 6819900"/>
              <a:gd name="connsiteX1658" fmla="*/ 5424337 w 9915525"/>
              <a:gd name="connsiteY1658" fmla="*/ 1017621 h 6819900"/>
              <a:gd name="connsiteX1659" fmla="*/ 5411433 w 9915525"/>
              <a:gd name="connsiteY1659" fmla="*/ 1061534 h 6819900"/>
              <a:gd name="connsiteX1660" fmla="*/ 5434557 w 9915525"/>
              <a:gd name="connsiteY1660" fmla="*/ 1080584 h 6819900"/>
              <a:gd name="connsiteX1661" fmla="*/ 5461570 w 9915525"/>
              <a:gd name="connsiteY1661" fmla="*/ 1048381 h 6819900"/>
              <a:gd name="connsiteX1662" fmla="*/ 5364133 w 9915525"/>
              <a:gd name="connsiteY1662" fmla="*/ 1059398 h 6819900"/>
              <a:gd name="connsiteX1663" fmla="*/ 5363453 w 9915525"/>
              <a:gd name="connsiteY1663" fmla="*/ 996805 h 6819900"/>
              <a:gd name="connsiteX1664" fmla="*/ 5364299 w 9915525"/>
              <a:gd name="connsiteY1664" fmla="*/ 971999 h 6819900"/>
              <a:gd name="connsiteX1665" fmla="*/ 5403683 w 9915525"/>
              <a:gd name="connsiteY1665" fmla="*/ 958731 h 6819900"/>
              <a:gd name="connsiteX1666" fmla="*/ 5417125 w 9915525"/>
              <a:gd name="connsiteY1666" fmla="*/ 939655 h 6819900"/>
              <a:gd name="connsiteX1667" fmla="*/ 5406315 w 9915525"/>
              <a:gd name="connsiteY1667" fmla="*/ 892030 h 6819900"/>
              <a:gd name="connsiteX1668" fmla="*/ 5420603 w 9915525"/>
              <a:gd name="connsiteY1668" fmla="*/ 844405 h 6819900"/>
              <a:gd name="connsiteX1669" fmla="*/ 5434890 w 9915525"/>
              <a:gd name="connsiteY1669" fmla="*/ 856693 h 6819900"/>
              <a:gd name="connsiteX1670" fmla="*/ 5471288 w 9915525"/>
              <a:gd name="connsiteY1670" fmla="*/ 909199 h 6819900"/>
              <a:gd name="connsiteX1671" fmla="*/ 5507686 w 9915525"/>
              <a:gd name="connsiteY1671" fmla="*/ 949418 h 6819900"/>
              <a:gd name="connsiteX1672" fmla="*/ 5537963 w 9915525"/>
              <a:gd name="connsiteY1672" fmla="*/ 934314 h 6819900"/>
              <a:gd name="connsiteX1673" fmla="*/ 5558066 w 9915525"/>
              <a:gd name="connsiteY1673" fmla="*/ 867816 h 6819900"/>
              <a:gd name="connsiteX1674" fmla="*/ 5553411 w 9915525"/>
              <a:gd name="connsiteY1674" fmla="*/ 847144 h 6819900"/>
              <a:gd name="connsiteX1675" fmla="*/ 5545021 w 9915525"/>
              <a:gd name="connsiteY1675" fmla="*/ 838097 h 6819900"/>
              <a:gd name="connsiteX1676" fmla="*/ 5535019 w 9915525"/>
              <a:gd name="connsiteY1676" fmla="*/ 832014 h 6819900"/>
              <a:gd name="connsiteX1677" fmla="*/ 5504774 w 9915525"/>
              <a:gd name="connsiteY1677" fmla="*/ 798813 h 6819900"/>
              <a:gd name="connsiteX1678" fmla="*/ 5438100 w 9915525"/>
              <a:gd name="connsiteY1678" fmla="*/ 787767 h 6819900"/>
              <a:gd name="connsiteX1679" fmla="*/ 5393658 w 9915525"/>
              <a:gd name="connsiteY1679" fmla="*/ 788608 h 6819900"/>
              <a:gd name="connsiteX1680" fmla="*/ 5292822 w 9915525"/>
              <a:gd name="connsiteY1680" fmla="*/ 822738 h 6819900"/>
              <a:gd name="connsiteX1681" fmla="*/ 5282378 w 9915525"/>
              <a:gd name="connsiteY1681" fmla="*/ 952878 h 6819900"/>
              <a:gd name="connsiteX1682" fmla="*/ 5292015 w 9915525"/>
              <a:gd name="connsiteY1682" fmla="*/ 983334 h 6819900"/>
              <a:gd name="connsiteX1683" fmla="*/ 5323584 w 9915525"/>
              <a:gd name="connsiteY1683" fmla="*/ 1061099 h 6819900"/>
              <a:gd name="connsiteX1684" fmla="*/ 5364133 w 9915525"/>
              <a:gd name="connsiteY1684" fmla="*/ 1059398 h 6819900"/>
              <a:gd name="connsiteX1685" fmla="*/ 7440207 w 9915525"/>
              <a:gd name="connsiteY1685" fmla="*/ 900596 h 6819900"/>
              <a:gd name="connsiteX1686" fmla="*/ 7412083 w 9915525"/>
              <a:gd name="connsiteY1686" fmla="*/ 857823 h 6819900"/>
              <a:gd name="connsiteX1687" fmla="*/ 7392704 w 9915525"/>
              <a:gd name="connsiteY1687" fmla="*/ 902897 h 6819900"/>
              <a:gd name="connsiteX1688" fmla="*/ 7440207 w 9915525"/>
              <a:gd name="connsiteY1688" fmla="*/ 900596 h 6819900"/>
              <a:gd name="connsiteX1689" fmla="*/ 7421698 w 9915525"/>
              <a:gd name="connsiteY1689" fmla="*/ 811089 h 6819900"/>
              <a:gd name="connsiteX1690" fmla="*/ 7401866 w 9915525"/>
              <a:gd name="connsiteY1690" fmla="*/ 758680 h 6819900"/>
              <a:gd name="connsiteX1691" fmla="*/ 7380431 w 9915525"/>
              <a:gd name="connsiteY1691" fmla="*/ 820695 h 6819900"/>
              <a:gd name="connsiteX1692" fmla="*/ 7421698 w 9915525"/>
              <a:gd name="connsiteY1692" fmla="*/ 811089 h 6819900"/>
              <a:gd name="connsiteX1693" fmla="*/ 7576137 w 9915525"/>
              <a:gd name="connsiteY1693" fmla="*/ 730105 h 6819900"/>
              <a:gd name="connsiteX1694" fmla="*/ 7588043 w 9915525"/>
              <a:gd name="connsiteY1694" fmla="*/ 659144 h 6819900"/>
              <a:gd name="connsiteX1695" fmla="*/ 7597065 w 9915525"/>
              <a:gd name="connsiteY1695" fmla="*/ 628187 h 6819900"/>
              <a:gd name="connsiteX1696" fmla="*/ 7611018 w 9915525"/>
              <a:gd name="connsiteY1696" fmla="*/ 606280 h 6819900"/>
              <a:gd name="connsiteX1697" fmla="*/ 7641229 w 9915525"/>
              <a:gd name="connsiteY1697" fmla="*/ 556077 h 6819900"/>
              <a:gd name="connsiteX1698" fmla="*/ 7591008 w 9915525"/>
              <a:gd name="connsiteY1698" fmla="*/ 501505 h 6819900"/>
              <a:gd name="connsiteX1699" fmla="*/ 7572401 w 9915525"/>
              <a:gd name="connsiteY1699" fmla="*/ 525317 h 6819900"/>
              <a:gd name="connsiteX1700" fmla="*/ 7524193 w 9915525"/>
              <a:gd name="connsiteY1700" fmla="*/ 549130 h 6819900"/>
              <a:gd name="connsiteX1701" fmla="*/ 7469546 w 9915525"/>
              <a:gd name="connsiteY1701" fmla="*/ 560727 h 6819900"/>
              <a:gd name="connsiteX1702" fmla="*/ 7489697 w 9915525"/>
              <a:gd name="connsiteY1702" fmla="*/ 653905 h 6819900"/>
              <a:gd name="connsiteX1703" fmla="*/ 7501192 w 9915525"/>
              <a:gd name="connsiteY1703" fmla="*/ 703911 h 6819900"/>
              <a:gd name="connsiteX1704" fmla="*/ 7508077 w 9915525"/>
              <a:gd name="connsiteY1704" fmla="*/ 739630 h 6819900"/>
              <a:gd name="connsiteX1705" fmla="*/ 7520865 w 9915525"/>
              <a:gd name="connsiteY1705" fmla="*/ 761855 h 6819900"/>
              <a:gd name="connsiteX1706" fmla="*/ 7553811 w 9915525"/>
              <a:gd name="connsiteY1706" fmla="*/ 794801 h 6819900"/>
              <a:gd name="connsiteX1707" fmla="*/ 7576137 w 9915525"/>
              <a:gd name="connsiteY1707" fmla="*/ 730105 h 6819900"/>
              <a:gd name="connsiteX1708" fmla="*/ 5410304 w 9915525"/>
              <a:gd name="connsiteY1708" fmla="*/ 755335 h 6819900"/>
              <a:gd name="connsiteX1709" fmla="*/ 5395887 w 9915525"/>
              <a:gd name="connsiteY1709" fmla="*/ 744951 h 6819900"/>
              <a:gd name="connsiteX1710" fmla="*/ 5399267 w 9915525"/>
              <a:gd name="connsiteY1710" fmla="*/ 762985 h 6819900"/>
              <a:gd name="connsiteX1711" fmla="*/ 5410304 w 9915525"/>
              <a:gd name="connsiteY1711" fmla="*/ 755335 h 6819900"/>
              <a:gd name="connsiteX1712" fmla="*/ 5642059 w 9915525"/>
              <a:gd name="connsiteY1712" fmla="*/ 761639 h 6819900"/>
              <a:gd name="connsiteX1713" fmla="*/ 5625390 w 9915525"/>
              <a:gd name="connsiteY1713" fmla="*/ 742107 h 6819900"/>
              <a:gd name="connsiteX1714" fmla="*/ 5619451 w 9915525"/>
              <a:gd name="connsiteY1714" fmla="*/ 732869 h 6819900"/>
              <a:gd name="connsiteX1715" fmla="*/ 5641760 w 9915525"/>
              <a:gd name="connsiteY1715" fmla="*/ 767100 h 6819900"/>
              <a:gd name="connsiteX1716" fmla="*/ 5642059 w 9915525"/>
              <a:gd name="connsiteY1716" fmla="*/ 761639 h 6819900"/>
              <a:gd name="connsiteX1717" fmla="*/ 5660060 w 9915525"/>
              <a:gd name="connsiteY1717" fmla="*/ 722593 h 6819900"/>
              <a:gd name="connsiteX1718" fmla="*/ 5639111 w 9915525"/>
              <a:gd name="connsiteY1718" fmla="*/ 713209 h 6819900"/>
              <a:gd name="connsiteX1719" fmla="*/ 5650790 w 9915525"/>
              <a:gd name="connsiteY1719" fmla="*/ 736852 h 6819900"/>
              <a:gd name="connsiteX1720" fmla="*/ 5671740 w 9915525"/>
              <a:gd name="connsiteY1720" fmla="*/ 746235 h 6819900"/>
              <a:gd name="connsiteX1721" fmla="*/ 5660060 w 9915525"/>
              <a:gd name="connsiteY1721" fmla="*/ 722593 h 6819900"/>
              <a:gd name="connsiteX1722" fmla="*/ 7466479 w 9915525"/>
              <a:gd name="connsiteY1722" fmla="*/ 720567 h 6819900"/>
              <a:gd name="connsiteX1723" fmla="*/ 7462827 w 9915525"/>
              <a:gd name="connsiteY1723" fmla="*/ 706841 h 6819900"/>
              <a:gd name="connsiteX1724" fmla="*/ 7454190 w 9915525"/>
              <a:gd name="connsiteY1724" fmla="*/ 725905 h 6819900"/>
              <a:gd name="connsiteX1725" fmla="*/ 7466479 w 9915525"/>
              <a:gd name="connsiteY1725" fmla="*/ 720567 h 6819900"/>
              <a:gd name="connsiteX1726" fmla="*/ 6996990 w 9915525"/>
              <a:gd name="connsiteY1726" fmla="*/ 645013 h 6819900"/>
              <a:gd name="connsiteX1727" fmla="*/ 7023184 w 9915525"/>
              <a:gd name="connsiteY1727" fmla="*/ 633106 h 6819900"/>
              <a:gd name="connsiteX1728" fmla="*/ 7052392 w 9915525"/>
              <a:gd name="connsiteY1728" fmla="*/ 603899 h 6819900"/>
              <a:gd name="connsiteX1729" fmla="*/ 7092240 w 9915525"/>
              <a:gd name="connsiteY1729" fmla="*/ 598231 h 6819900"/>
              <a:gd name="connsiteX1730" fmla="*/ 7111290 w 9915525"/>
              <a:gd name="connsiteY1730" fmla="*/ 601517 h 6819900"/>
              <a:gd name="connsiteX1731" fmla="*/ 7086668 w 9915525"/>
              <a:gd name="connsiteY1731" fmla="*/ 491980 h 6819900"/>
              <a:gd name="connsiteX1732" fmla="*/ 7018110 w 9915525"/>
              <a:gd name="connsiteY1732" fmla="*/ 527699 h 6819900"/>
              <a:gd name="connsiteX1733" fmla="*/ 6993664 w 9915525"/>
              <a:gd name="connsiteY1733" fmla="*/ 539605 h 6819900"/>
              <a:gd name="connsiteX1734" fmla="*/ 6944689 w 9915525"/>
              <a:gd name="connsiteY1734" fmla="*/ 596484 h 6819900"/>
              <a:gd name="connsiteX1735" fmla="*/ 6955630 w 9915525"/>
              <a:gd name="connsiteY1735" fmla="*/ 635036 h 6819900"/>
              <a:gd name="connsiteX1736" fmla="*/ 6996990 w 9915525"/>
              <a:gd name="connsiteY1736" fmla="*/ 645013 h 6819900"/>
              <a:gd name="connsiteX1737" fmla="*/ 7370846 w 9915525"/>
              <a:gd name="connsiteY1737" fmla="*/ 571397 h 6819900"/>
              <a:gd name="connsiteX1738" fmla="*/ 7358940 w 9915525"/>
              <a:gd name="connsiteY1738" fmla="*/ 547774 h 6819900"/>
              <a:gd name="connsiteX1739" fmla="*/ 7366539 w 9915525"/>
              <a:gd name="connsiteY1739" fmla="*/ 533652 h 6819900"/>
              <a:gd name="connsiteX1740" fmla="*/ 7387970 w 9915525"/>
              <a:gd name="connsiteY1740" fmla="*/ 529597 h 6819900"/>
              <a:gd name="connsiteX1741" fmla="*/ 7380072 w 9915525"/>
              <a:gd name="connsiteY1741" fmla="*/ 520701 h 6819900"/>
              <a:gd name="connsiteX1742" fmla="*/ 7352860 w 9915525"/>
              <a:gd name="connsiteY1742" fmla="*/ 563417 h 6819900"/>
              <a:gd name="connsiteX1743" fmla="*/ 7370547 w 9915525"/>
              <a:gd name="connsiteY1743" fmla="*/ 576953 h 6819900"/>
              <a:gd name="connsiteX1744" fmla="*/ 7370847 w 9915525"/>
              <a:gd name="connsiteY1744" fmla="*/ 571397 h 6819900"/>
              <a:gd name="connsiteX1745" fmla="*/ 5849228 w 9915525"/>
              <a:gd name="connsiteY1745" fmla="*/ 483493 h 6819900"/>
              <a:gd name="connsiteX1746" fmla="*/ 5832288 w 9915525"/>
              <a:gd name="connsiteY1746" fmla="*/ 431106 h 6819900"/>
              <a:gd name="connsiteX1747" fmla="*/ 5796986 w 9915525"/>
              <a:gd name="connsiteY1747" fmla="*/ 483249 h 6819900"/>
              <a:gd name="connsiteX1748" fmla="*/ 5829786 w 9915525"/>
              <a:gd name="connsiteY1748" fmla="*/ 528101 h 6819900"/>
              <a:gd name="connsiteX1749" fmla="*/ 5849228 w 9915525"/>
              <a:gd name="connsiteY1749" fmla="*/ 483493 h 6819900"/>
              <a:gd name="connsiteX1750" fmla="*/ 6073065 w 9915525"/>
              <a:gd name="connsiteY1750" fmla="*/ 373144 h 6819900"/>
              <a:gd name="connsiteX1751" fmla="*/ 6082590 w 9915525"/>
              <a:gd name="connsiteY1751" fmla="*/ 325292 h 6819900"/>
              <a:gd name="connsiteX1752" fmla="*/ 6077828 w 9915525"/>
              <a:gd name="connsiteY1752" fmla="*/ 266824 h 6819900"/>
              <a:gd name="connsiteX1753" fmla="*/ 6063540 w 9915525"/>
              <a:gd name="connsiteY1753" fmla="*/ 247675 h 6819900"/>
              <a:gd name="connsiteX1754" fmla="*/ 6005860 w 9915525"/>
              <a:gd name="connsiteY1754" fmla="*/ 201296 h 6819900"/>
              <a:gd name="connsiteX1755" fmla="*/ 6001628 w 9915525"/>
              <a:gd name="connsiteY1755" fmla="*/ 190724 h 6819900"/>
              <a:gd name="connsiteX1756" fmla="*/ 6002230 w 9915525"/>
              <a:gd name="connsiteY1756" fmla="*/ 179195 h 6819900"/>
              <a:gd name="connsiteX1757" fmla="*/ 5975334 w 9915525"/>
              <a:gd name="connsiteY1757" fmla="*/ 252897 h 6819900"/>
              <a:gd name="connsiteX1758" fmla="*/ 6011931 w 9915525"/>
              <a:gd name="connsiteY1758" fmla="*/ 363392 h 6819900"/>
              <a:gd name="connsiteX1759" fmla="*/ 6055016 w 9915525"/>
              <a:gd name="connsiteY1759" fmla="*/ 424770 h 6819900"/>
              <a:gd name="connsiteX1760" fmla="*/ 6073065 w 9915525"/>
              <a:gd name="connsiteY1760" fmla="*/ 373144 h 6819900"/>
              <a:gd name="connsiteX1761" fmla="*/ 2386890 w 9915525"/>
              <a:gd name="connsiteY1761" fmla="*/ 6630843 h 6819900"/>
              <a:gd name="connsiteX1762" fmla="*/ 2396415 w 9915525"/>
              <a:gd name="connsiteY1762" fmla="*/ 6616555 h 6819900"/>
              <a:gd name="connsiteX1763" fmla="*/ 2405940 w 9915525"/>
              <a:gd name="connsiteY1763" fmla="*/ 6630843 h 6819900"/>
              <a:gd name="connsiteX1764" fmla="*/ 2396415 w 9915525"/>
              <a:gd name="connsiteY1764" fmla="*/ 6645130 h 6819900"/>
              <a:gd name="connsiteX1765" fmla="*/ 2386890 w 9915525"/>
              <a:gd name="connsiteY1765" fmla="*/ 6630843 h 6819900"/>
              <a:gd name="connsiteX1766" fmla="*/ 8301915 w 9915525"/>
              <a:gd name="connsiteY1766" fmla="*/ 6616555 h 6819900"/>
              <a:gd name="connsiteX1767" fmla="*/ 8311440 w 9915525"/>
              <a:gd name="connsiteY1767" fmla="*/ 6607030 h 6819900"/>
              <a:gd name="connsiteX1768" fmla="*/ 8320965 w 9915525"/>
              <a:gd name="connsiteY1768" fmla="*/ 6616555 h 6819900"/>
              <a:gd name="connsiteX1769" fmla="*/ 8311440 w 9915525"/>
              <a:gd name="connsiteY1769" fmla="*/ 6626080 h 6819900"/>
              <a:gd name="connsiteX1770" fmla="*/ 8301915 w 9915525"/>
              <a:gd name="connsiteY1770" fmla="*/ 6616555 h 6819900"/>
              <a:gd name="connsiteX1771" fmla="*/ 2110665 w 9915525"/>
              <a:gd name="connsiteY1771" fmla="*/ 6573693 h 6819900"/>
              <a:gd name="connsiteX1772" fmla="*/ 2124953 w 9915525"/>
              <a:gd name="connsiteY1772" fmla="*/ 6559405 h 6819900"/>
              <a:gd name="connsiteX1773" fmla="*/ 2139240 w 9915525"/>
              <a:gd name="connsiteY1773" fmla="*/ 6573693 h 6819900"/>
              <a:gd name="connsiteX1774" fmla="*/ 2124953 w 9915525"/>
              <a:gd name="connsiteY1774" fmla="*/ 6587980 h 6819900"/>
              <a:gd name="connsiteX1775" fmla="*/ 2110665 w 9915525"/>
              <a:gd name="connsiteY1775" fmla="*/ 6573693 h 6819900"/>
              <a:gd name="connsiteX1776" fmla="*/ 8060645 w 9915525"/>
              <a:gd name="connsiteY1776" fmla="*/ 6528449 h 6819900"/>
              <a:gd name="connsiteX1777" fmla="*/ 8048762 w 9915525"/>
              <a:gd name="connsiteY1777" fmla="*/ 6476061 h 6819900"/>
              <a:gd name="connsiteX1778" fmla="*/ 8056806 w 9915525"/>
              <a:gd name="connsiteY1778" fmla="*/ 6454630 h 6819900"/>
              <a:gd name="connsiteX1779" fmla="*/ 8076837 w 9915525"/>
              <a:gd name="connsiteY1779" fmla="*/ 6476061 h 6819900"/>
              <a:gd name="connsiteX1780" fmla="*/ 8074561 w 9915525"/>
              <a:gd name="connsiteY1780" fmla="*/ 6559405 h 6819900"/>
              <a:gd name="connsiteX1781" fmla="*/ 8060645 w 9915525"/>
              <a:gd name="connsiteY1781" fmla="*/ 6528449 h 6819900"/>
              <a:gd name="connsiteX1782" fmla="*/ 8270825 w 9915525"/>
              <a:gd name="connsiteY1782" fmla="*/ 6436416 h 6819900"/>
              <a:gd name="connsiteX1783" fmla="*/ 8279152 w 9915525"/>
              <a:gd name="connsiteY1783" fmla="*/ 6408735 h 6819900"/>
              <a:gd name="connsiteX1784" fmla="*/ 8290738 w 9915525"/>
              <a:gd name="connsiteY1784" fmla="*/ 6446268 h 6819900"/>
              <a:gd name="connsiteX1785" fmla="*/ 8270825 w 9915525"/>
              <a:gd name="connsiteY1785" fmla="*/ 6436416 h 6819900"/>
              <a:gd name="connsiteX1786" fmla="*/ 2024940 w 9915525"/>
              <a:gd name="connsiteY1786" fmla="*/ 6378430 h 6819900"/>
              <a:gd name="connsiteX1787" fmla="*/ 2039228 w 9915525"/>
              <a:gd name="connsiteY1787" fmla="*/ 6359380 h 6819900"/>
              <a:gd name="connsiteX1788" fmla="*/ 2053515 w 9915525"/>
              <a:gd name="connsiteY1788" fmla="*/ 6378430 h 6819900"/>
              <a:gd name="connsiteX1789" fmla="*/ 2039228 w 9915525"/>
              <a:gd name="connsiteY1789" fmla="*/ 6397480 h 6819900"/>
              <a:gd name="connsiteX1790" fmla="*/ 2024940 w 9915525"/>
              <a:gd name="connsiteY1790" fmla="*/ 6378430 h 6819900"/>
              <a:gd name="connsiteX1791" fmla="*/ 4589547 w 9915525"/>
              <a:gd name="connsiteY1791" fmla="*/ 6378133 h 6819900"/>
              <a:gd name="connsiteX1792" fmla="*/ 4566486 w 9915525"/>
              <a:gd name="connsiteY1792" fmla="*/ 6352543 h 6819900"/>
              <a:gd name="connsiteX1793" fmla="*/ 4563784 w 9915525"/>
              <a:gd name="connsiteY1793" fmla="*/ 6320353 h 6819900"/>
              <a:gd name="connsiteX1794" fmla="*/ 4500054 w 9915525"/>
              <a:gd name="connsiteY1794" fmla="*/ 6252555 h 6819900"/>
              <a:gd name="connsiteX1795" fmla="*/ 4502625 w 9915525"/>
              <a:gd name="connsiteY1795" fmla="*/ 6205310 h 6819900"/>
              <a:gd name="connsiteX1796" fmla="*/ 4502336 w 9915525"/>
              <a:gd name="connsiteY1796" fmla="*/ 6105482 h 6819900"/>
              <a:gd name="connsiteX1797" fmla="*/ 4482761 w 9915525"/>
              <a:gd name="connsiteY1797" fmla="*/ 6035217 h 6819900"/>
              <a:gd name="connsiteX1798" fmla="*/ 4468774 w 9915525"/>
              <a:gd name="connsiteY1798" fmla="*/ 5990961 h 6819900"/>
              <a:gd name="connsiteX1799" fmla="*/ 4443751 w 9915525"/>
              <a:gd name="connsiteY1799" fmla="*/ 5944554 h 6819900"/>
              <a:gd name="connsiteX1800" fmla="*/ 4425240 w 9915525"/>
              <a:gd name="connsiteY1800" fmla="*/ 5916468 h 6819900"/>
              <a:gd name="connsiteX1801" fmla="*/ 4405965 w 9915525"/>
              <a:gd name="connsiteY1801" fmla="*/ 5887689 h 6819900"/>
              <a:gd name="connsiteX1802" fmla="*/ 4396440 w 9915525"/>
              <a:gd name="connsiteY1802" fmla="*/ 5860495 h 6819900"/>
              <a:gd name="connsiteX1803" fmla="*/ 4417620 w 9915525"/>
              <a:gd name="connsiteY1803" fmla="*/ 5862175 h 6819900"/>
              <a:gd name="connsiteX1804" fmla="*/ 4455720 w 9915525"/>
              <a:gd name="connsiteY1804" fmla="*/ 5873605 h 6819900"/>
              <a:gd name="connsiteX1805" fmla="*/ 4482390 w 9915525"/>
              <a:gd name="connsiteY1805" fmla="*/ 5888834 h 6819900"/>
              <a:gd name="connsiteX1806" fmla="*/ 4519994 w 9915525"/>
              <a:gd name="connsiteY1806" fmla="*/ 5978380 h 6819900"/>
              <a:gd name="connsiteX1807" fmla="*/ 4563085 w 9915525"/>
              <a:gd name="connsiteY1807" fmla="*/ 6053060 h 6819900"/>
              <a:gd name="connsiteX1808" fmla="*/ 4567578 w 9915525"/>
              <a:gd name="connsiteY1808" fmla="*/ 6103208 h 6819900"/>
              <a:gd name="connsiteX1809" fmla="*/ 4573607 w 9915525"/>
              <a:gd name="connsiteY1809" fmla="*/ 6127616 h 6819900"/>
              <a:gd name="connsiteX1810" fmla="*/ 4583305 w 9915525"/>
              <a:gd name="connsiteY1810" fmla="*/ 6185942 h 6819900"/>
              <a:gd name="connsiteX1811" fmla="*/ 4596452 w 9915525"/>
              <a:gd name="connsiteY1811" fmla="*/ 6251701 h 6819900"/>
              <a:gd name="connsiteX1812" fmla="*/ 4615740 w 9915525"/>
              <a:gd name="connsiteY1812" fmla="*/ 6281815 h 6819900"/>
              <a:gd name="connsiteX1813" fmla="*/ 4626459 w 9915525"/>
              <a:gd name="connsiteY1813" fmla="*/ 6309139 h 6819900"/>
              <a:gd name="connsiteX1814" fmla="*/ 4617690 w 9915525"/>
              <a:gd name="connsiteY1814" fmla="*/ 6387352 h 6819900"/>
              <a:gd name="connsiteX1815" fmla="*/ 4589547 w 9915525"/>
              <a:gd name="connsiteY1815" fmla="*/ 6378134 h 6819900"/>
              <a:gd name="connsiteX1816" fmla="*/ 2750205 w 9915525"/>
              <a:gd name="connsiteY1816" fmla="*/ 6360425 h 6819900"/>
              <a:gd name="connsiteX1817" fmla="*/ 2747823 w 9915525"/>
              <a:gd name="connsiteY1817" fmla="*/ 6345721 h 6819900"/>
              <a:gd name="connsiteX1818" fmla="*/ 2777415 w 9915525"/>
              <a:gd name="connsiteY1818" fmla="*/ 6359942 h 6819900"/>
              <a:gd name="connsiteX1819" fmla="*/ 2750205 w 9915525"/>
              <a:gd name="connsiteY1819" fmla="*/ 6360425 h 6819900"/>
              <a:gd name="connsiteX1820" fmla="*/ 2716254 w 9915525"/>
              <a:gd name="connsiteY1820" fmla="*/ 6306594 h 6819900"/>
              <a:gd name="connsiteX1821" fmla="*/ 2724673 w 9915525"/>
              <a:gd name="connsiteY1821" fmla="*/ 6267886 h 6819900"/>
              <a:gd name="connsiteX1822" fmla="*/ 2758365 w 9915525"/>
              <a:gd name="connsiteY1822" fmla="*/ 6298030 h 6819900"/>
              <a:gd name="connsiteX1823" fmla="*/ 2740348 w 9915525"/>
              <a:gd name="connsiteY1823" fmla="*/ 6330805 h 6819900"/>
              <a:gd name="connsiteX1824" fmla="*/ 2716254 w 9915525"/>
              <a:gd name="connsiteY1824" fmla="*/ 6306594 h 6819900"/>
              <a:gd name="connsiteX1825" fmla="*/ 3407946 w 9915525"/>
              <a:gd name="connsiteY1825" fmla="*/ 6261710 h 6819900"/>
              <a:gd name="connsiteX1826" fmla="*/ 3320486 w 9915525"/>
              <a:gd name="connsiteY1826" fmla="*/ 6156974 h 6819900"/>
              <a:gd name="connsiteX1827" fmla="*/ 3351338 w 9915525"/>
              <a:gd name="connsiteY1827" fmla="*/ 6161736 h 6819900"/>
              <a:gd name="connsiteX1828" fmla="*/ 3362321 w 9915525"/>
              <a:gd name="connsiteY1828" fmla="*/ 6136683 h 6819900"/>
              <a:gd name="connsiteX1829" fmla="*/ 3359104 w 9915525"/>
              <a:gd name="connsiteY1829" fmla="*/ 6089534 h 6819900"/>
              <a:gd name="connsiteX1830" fmla="*/ 3377490 w 9915525"/>
              <a:gd name="connsiteY1830" fmla="*/ 6076546 h 6819900"/>
              <a:gd name="connsiteX1831" fmla="*/ 3397599 w 9915525"/>
              <a:gd name="connsiteY1831" fmla="*/ 6111730 h 6819900"/>
              <a:gd name="connsiteX1832" fmla="*/ 3396540 w 9915525"/>
              <a:gd name="connsiteY1832" fmla="*/ 6149830 h 6819900"/>
              <a:gd name="connsiteX1833" fmla="*/ 3425115 w 9915525"/>
              <a:gd name="connsiteY1833" fmla="*/ 6210155 h 6819900"/>
              <a:gd name="connsiteX1834" fmla="*/ 3444165 w 9915525"/>
              <a:gd name="connsiteY1834" fmla="*/ 6245080 h 6819900"/>
              <a:gd name="connsiteX1835" fmla="*/ 3463215 w 9915525"/>
              <a:gd name="connsiteY1835" fmla="*/ 6278856 h 6819900"/>
              <a:gd name="connsiteX1836" fmla="*/ 3477503 w 9915525"/>
              <a:gd name="connsiteY1836" fmla="*/ 6296149 h 6819900"/>
              <a:gd name="connsiteX1837" fmla="*/ 3484646 w 9915525"/>
              <a:gd name="connsiteY1837" fmla="*/ 6330767 h 6819900"/>
              <a:gd name="connsiteX1838" fmla="*/ 3407946 w 9915525"/>
              <a:gd name="connsiteY1838" fmla="*/ 6261710 h 6819900"/>
              <a:gd name="connsiteX1839" fmla="*/ 7854240 w 9915525"/>
              <a:gd name="connsiteY1839" fmla="*/ 6273655 h 6819900"/>
              <a:gd name="connsiteX1840" fmla="*/ 7863765 w 9915525"/>
              <a:gd name="connsiteY1840" fmla="*/ 6264130 h 6819900"/>
              <a:gd name="connsiteX1841" fmla="*/ 7873290 w 9915525"/>
              <a:gd name="connsiteY1841" fmla="*/ 6273655 h 6819900"/>
              <a:gd name="connsiteX1842" fmla="*/ 7863765 w 9915525"/>
              <a:gd name="connsiteY1842" fmla="*/ 6283180 h 6819900"/>
              <a:gd name="connsiteX1843" fmla="*/ 7854240 w 9915525"/>
              <a:gd name="connsiteY1843" fmla="*/ 6273655 h 6819900"/>
              <a:gd name="connsiteX1844" fmla="*/ 5336724 w 9915525"/>
              <a:gd name="connsiteY1844" fmla="*/ 6267564 h 6819900"/>
              <a:gd name="connsiteX1845" fmla="*/ 5349727 w 9915525"/>
              <a:gd name="connsiteY1845" fmla="*/ 6245080 h 6819900"/>
              <a:gd name="connsiteX1846" fmla="*/ 5358690 w 9915525"/>
              <a:gd name="connsiteY1846" fmla="*/ 6259368 h 6819900"/>
              <a:gd name="connsiteX1847" fmla="*/ 5336724 w 9915525"/>
              <a:gd name="connsiteY1847" fmla="*/ 6267564 h 6819900"/>
              <a:gd name="connsiteX1848" fmla="*/ 8060615 w 9915525"/>
              <a:gd name="connsiteY1848" fmla="*/ 6238730 h 6819900"/>
              <a:gd name="connsiteX1849" fmla="*/ 8068553 w 9915525"/>
              <a:gd name="connsiteY1849" fmla="*/ 6216505 h 6819900"/>
              <a:gd name="connsiteX1850" fmla="*/ 8082840 w 9915525"/>
              <a:gd name="connsiteY1850" fmla="*/ 6230793 h 6819900"/>
              <a:gd name="connsiteX1851" fmla="*/ 8060615 w 9915525"/>
              <a:gd name="connsiteY1851" fmla="*/ 6238730 h 6819900"/>
              <a:gd name="connsiteX1852" fmla="*/ 1917584 w 9915525"/>
              <a:gd name="connsiteY1852" fmla="*/ 6225155 h 6819900"/>
              <a:gd name="connsiteX1853" fmla="*/ 1906239 w 9915525"/>
              <a:gd name="connsiteY1853" fmla="*/ 6206395 h 6819900"/>
              <a:gd name="connsiteX1854" fmla="*/ 1939215 w 9915525"/>
              <a:gd name="connsiteY1854" fmla="*/ 6216505 h 6819900"/>
              <a:gd name="connsiteX1855" fmla="*/ 1917584 w 9915525"/>
              <a:gd name="connsiteY1855" fmla="*/ 6225155 h 6819900"/>
              <a:gd name="connsiteX1856" fmla="*/ 8566234 w 9915525"/>
              <a:gd name="connsiteY1856" fmla="*/ 6205914 h 6819900"/>
              <a:gd name="connsiteX1857" fmla="*/ 8549565 w 9915525"/>
              <a:gd name="connsiteY1857" fmla="*/ 6154682 h 6819900"/>
              <a:gd name="connsiteX1858" fmla="*/ 8539896 w 9915525"/>
              <a:gd name="connsiteY1858" fmla="*/ 6106879 h 6819900"/>
              <a:gd name="connsiteX1859" fmla="*/ 8516569 w 9915525"/>
              <a:gd name="connsiteY1859" fmla="*/ 6068216 h 6819900"/>
              <a:gd name="connsiteX1860" fmla="*/ 8484409 w 9915525"/>
              <a:gd name="connsiteY1860" fmla="*/ 6035530 h 6819900"/>
              <a:gd name="connsiteX1861" fmla="*/ 8470106 w 9915525"/>
              <a:gd name="connsiteY1861" fmla="*/ 5955437 h 6819900"/>
              <a:gd name="connsiteX1862" fmla="*/ 8501940 w 9915525"/>
              <a:gd name="connsiteY1862" fmla="*/ 5964859 h 6819900"/>
              <a:gd name="connsiteX1863" fmla="*/ 8526871 w 9915525"/>
              <a:gd name="connsiteY1863" fmla="*/ 6009198 h 6819900"/>
              <a:gd name="connsiteX1864" fmla="*/ 8568879 w 9915525"/>
              <a:gd name="connsiteY1864" fmla="*/ 5999469 h 6819900"/>
              <a:gd name="connsiteX1865" fmla="*/ 8610737 w 9915525"/>
              <a:gd name="connsiteY1865" fmla="*/ 6002631 h 6819900"/>
              <a:gd name="connsiteX1866" fmla="*/ 8587986 w 9915525"/>
              <a:gd name="connsiteY1866" fmla="*/ 6040395 h 6819900"/>
              <a:gd name="connsiteX1867" fmla="*/ 8566871 w 9915525"/>
              <a:gd name="connsiteY1867" fmla="*/ 6062145 h 6819900"/>
              <a:gd name="connsiteX1868" fmla="*/ 8574660 w 9915525"/>
              <a:gd name="connsiteY1868" fmla="*/ 6100333 h 6819900"/>
              <a:gd name="connsiteX1869" fmla="*/ 8591235 w 9915525"/>
              <a:gd name="connsiteY1869" fmla="*/ 6207103 h 6819900"/>
              <a:gd name="connsiteX1870" fmla="*/ 8566234 w 9915525"/>
              <a:gd name="connsiteY1870" fmla="*/ 6205914 h 6819900"/>
              <a:gd name="connsiteX1871" fmla="*/ 4053765 w 9915525"/>
              <a:gd name="connsiteY1871" fmla="*/ 6197455 h 6819900"/>
              <a:gd name="connsiteX1872" fmla="*/ 4063290 w 9915525"/>
              <a:gd name="connsiteY1872" fmla="*/ 6187930 h 6819900"/>
              <a:gd name="connsiteX1873" fmla="*/ 4072815 w 9915525"/>
              <a:gd name="connsiteY1873" fmla="*/ 6197455 h 6819900"/>
              <a:gd name="connsiteX1874" fmla="*/ 4063290 w 9915525"/>
              <a:gd name="connsiteY1874" fmla="*/ 6206980 h 6819900"/>
              <a:gd name="connsiteX1875" fmla="*/ 4053765 w 9915525"/>
              <a:gd name="connsiteY1875" fmla="*/ 6197455 h 6819900"/>
              <a:gd name="connsiteX1876" fmla="*/ 8165390 w 9915525"/>
              <a:gd name="connsiteY1876" fmla="*/ 6181580 h 6819900"/>
              <a:gd name="connsiteX1877" fmla="*/ 8159040 w 9915525"/>
              <a:gd name="connsiteY1877" fmla="*/ 6157767 h 6819900"/>
              <a:gd name="connsiteX1878" fmla="*/ 8195235 w 9915525"/>
              <a:gd name="connsiteY1878" fmla="*/ 6151735 h 6819900"/>
              <a:gd name="connsiteX1879" fmla="*/ 8189203 w 9915525"/>
              <a:gd name="connsiteY1879" fmla="*/ 6187930 h 6819900"/>
              <a:gd name="connsiteX1880" fmla="*/ 8165390 w 9915525"/>
              <a:gd name="connsiteY1880" fmla="*/ 6181580 h 6819900"/>
              <a:gd name="connsiteX1881" fmla="*/ 4039884 w 9915525"/>
              <a:gd name="connsiteY1881" fmla="*/ 6160013 h 6819900"/>
              <a:gd name="connsiteX1882" fmla="*/ 4057199 w 9915525"/>
              <a:gd name="connsiteY1882" fmla="*/ 6146914 h 6819900"/>
              <a:gd name="connsiteX1883" fmla="*/ 4054327 w 9915525"/>
              <a:gd name="connsiteY1883" fmla="*/ 6168880 h 6819900"/>
              <a:gd name="connsiteX1884" fmla="*/ 4039884 w 9915525"/>
              <a:gd name="connsiteY1884" fmla="*/ 6160013 h 6819900"/>
              <a:gd name="connsiteX1885" fmla="*/ 4368033 w 9915525"/>
              <a:gd name="connsiteY1885" fmla="*/ 6130673 h 6819900"/>
              <a:gd name="connsiteX1886" fmla="*/ 4360171 w 9915525"/>
              <a:gd name="connsiteY1886" fmla="*/ 6099716 h 6819900"/>
              <a:gd name="connsiteX1887" fmla="*/ 4320130 w 9915525"/>
              <a:gd name="connsiteY1887" fmla="*/ 6045055 h 6819900"/>
              <a:gd name="connsiteX1888" fmla="*/ 4301415 w 9915525"/>
              <a:gd name="connsiteY1888" fmla="*/ 6030768 h 6819900"/>
              <a:gd name="connsiteX1889" fmla="*/ 4310940 w 9915525"/>
              <a:gd name="connsiteY1889" fmla="*/ 6016480 h 6819900"/>
              <a:gd name="connsiteX1890" fmla="*/ 4311461 w 9915525"/>
              <a:gd name="connsiteY1890" fmla="*/ 5976792 h 6819900"/>
              <a:gd name="connsiteX1891" fmla="*/ 4301824 w 9915525"/>
              <a:gd name="connsiteY1891" fmla="*/ 5811440 h 6819900"/>
              <a:gd name="connsiteX1892" fmla="*/ 4333188 w 9915525"/>
              <a:gd name="connsiteY1892" fmla="*/ 5890983 h 6819900"/>
              <a:gd name="connsiteX1893" fmla="*/ 4338685 w 9915525"/>
              <a:gd name="connsiteY1893" fmla="*/ 5915955 h 6819900"/>
              <a:gd name="connsiteX1894" fmla="*/ 4349040 w 9915525"/>
              <a:gd name="connsiteY1894" fmla="*/ 5953964 h 6819900"/>
              <a:gd name="connsiteX1895" fmla="*/ 4362375 w 9915525"/>
              <a:gd name="connsiteY1895" fmla="*/ 5996639 h 6819900"/>
              <a:gd name="connsiteX1896" fmla="*/ 4375710 w 9915525"/>
              <a:gd name="connsiteY1896" fmla="*/ 6041899 h 6819900"/>
              <a:gd name="connsiteX1897" fmla="*/ 4384690 w 9915525"/>
              <a:gd name="connsiteY1897" fmla="*/ 6082005 h 6819900"/>
              <a:gd name="connsiteX1898" fmla="*/ 4399692 w 9915525"/>
              <a:gd name="connsiteY1898" fmla="*/ 6118874 h 6819900"/>
              <a:gd name="connsiteX1899" fmla="*/ 4368033 w 9915525"/>
              <a:gd name="connsiteY1899" fmla="*/ 6130673 h 6819900"/>
              <a:gd name="connsiteX1900" fmla="*/ 4137126 w 9915525"/>
              <a:gd name="connsiteY1900" fmla="*/ 6122765 h 6819900"/>
              <a:gd name="connsiteX1901" fmla="*/ 4124505 w 9915525"/>
              <a:gd name="connsiteY1901" fmla="*/ 6083155 h 6819900"/>
              <a:gd name="connsiteX1902" fmla="*/ 4152350 w 9915525"/>
              <a:gd name="connsiteY1902" fmla="*/ 6111730 h 6819900"/>
              <a:gd name="connsiteX1903" fmla="*/ 4164954 w 9915525"/>
              <a:gd name="connsiteY1903" fmla="*/ 6139434 h 6819900"/>
              <a:gd name="connsiteX1904" fmla="*/ 4137126 w 9915525"/>
              <a:gd name="connsiteY1904" fmla="*/ 6122765 h 6819900"/>
              <a:gd name="connsiteX1905" fmla="*/ 5130090 w 9915525"/>
              <a:gd name="connsiteY1905" fmla="*/ 6107530 h 6819900"/>
              <a:gd name="connsiteX1906" fmla="*/ 5139615 w 9915525"/>
              <a:gd name="connsiteY1906" fmla="*/ 6092680 h 6819900"/>
              <a:gd name="connsiteX1907" fmla="*/ 5149140 w 9915525"/>
              <a:gd name="connsiteY1907" fmla="*/ 6101643 h 6819900"/>
              <a:gd name="connsiteX1908" fmla="*/ 5139615 w 9915525"/>
              <a:gd name="connsiteY1908" fmla="*/ 6116493 h 6819900"/>
              <a:gd name="connsiteX1909" fmla="*/ 5130090 w 9915525"/>
              <a:gd name="connsiteY1909" fmla="*/ 6107530 h 6819900"/>
              <a:gd name="connsiteX1910" fmla="*/ 1834440 w 9915525"/>
              <a:gd name="connsiteY1910" fmla="*/ 6078393 h 6819900"/>
              <a:gd name="connsiteX1911" fmla="*/ 1844679 w 9915525"/>
              <a:gd name="connsiteY1911" fmla="*/ 6065931 h 6819900"/>
              <a:gd name="connsiteX1912" fmla="*/ 1854919 w 9915525"/>
              <a:gd name="connsiteY1912" fmla="*/ 6078393 h 6819900"/>
              <a:gd name="connsiteX1913" fmla="*/ 1844679 w 9915525"/>
              <a:gd name="connsiteY1913" fmla="*/ 6090855 h 6819900"/>
              <a:gd name="connsiteX1914" fmla="*/ 1834440 w 9915525"/>
              <a:gd name="connsiteY1914" fmla="*/ 6078393 h 6819900"/>
              <a:gd name="connsiteX1915" fmla="*/ 5094173 w 9915525"/>
              <a:gd name="connsiteY1915" fmla="*/ 6052794 h 6819900"/>
              <a:gd name="connsiteX1916" fmla="*/ 5120565 w 9915525"/>
              <a:gd name="connsiteY1916" fmla="*/ 6049024 h 6819900"/>
              <a:gd name="connsiteX1917" fmla="*/ 5105484 w 9915525"/>
              <a:gd name="connsiteY1917" fmla="*/ 6064105 h 6819900"/>
              <a:gd name="connsiteX1918" fmla="*/ 5094173 w 9915525"/>
              <a:gd name="connsiteY1918" fmla="*/ 6052794 h 6819900"/>
              <a:gd name="connsiteX1919" fmla="*/ 8120338 w 9915525"/>
              <a:gd name="connsiteY1919" fmla="*/ 6049091 h 6819900"/>
              <a:gd name="connsiteX1920" fmla="*/ 8120716 w 9915525"/>
              <a:gd name="connsiteY1920" fmla="*/ 6026143 h 6819900"/>
              <a:gd name="connsiteX1921" fmla="*/ 8159040 w 9915525"/>
              <a:gd name="connsiteY1921" fmla="*/ 6053900 h 6819900"/>
              <a:gd name="connsiteX1922" fmla="*/ 8120338 w 9915525"/>
              <a:gd name="connsiteY1922" fmla="*/ 6049091 h 6819900"/>
              <a:gd name="connsiteX1923" fmla="*/ 5441185 w 9915525"/>
              <a:gd name="connsiteY1923" fmla="*/ 6047436 h 6819900"/>
              <a:gd name="connsiteX1924" fmla="*/ 5442394 w 9915525"/>
              <a:gd name="connsiteY1924" fmla="*/ 5931058 h 6819900"/>
              <a:gd name="connsiteX1925" fmla="*/ 5465846 w 9915525"/>
              <a:gd name="connsiteY1925" fmla="*/ 5944015 h 6819900"/>
              <a:gd name="connsiteX1926" fmla="*/ 5471880 w 9915525"/>
              <a:gd name="connsiteY1926" fmla="*/ 6006955 h 6819900"/>
              <a:gd name="connsiteX1927" fmla="*/ 5465796 w 9915525"/>
              <a:gd name="connsiteY1927" fmla="*/ 6030768 h 6819900"/>
              <a:gd name="connsiteX1928" fmla="*/ 5441185 w 9915525"/>
              <a:gd name="connsiteY1928" fmla="*/ 6047436 h 6819900"/>
              <a:gd name="connsiteX1929" fmla="*/ 5077896 w 9915525"/>
              <a:gd name="connsiteY1929" fmla="*/ 5959940 h 6819900"/>
              <a:gd name="connsiteX1930" fmla="*/ 5097948 w 9915525"/>
              <a:gd name="connsiteY1930" fmla="*/ 5921230 h 6819900"/>
              <a:gd name="connsiteX1931" fmla="*/ 5109292 w 9915525"/>
              <a:gd name="connsiteY1931" fmla="*/ 5946690 h 6819900"/>
              <a:gd name="connsiteX1932" fmla="*/ 5077896 w 9915525"/>
              <a:gd name="connsiteY1932" fmla="*/ 5959940 h 6819900"/>
              <a:gd name="connsiteX1933" fmla="*/ 1153403 w 9915525"/>
              <a:gd name="connsiteY1933" fmla="*/ 5921230 h 6819900"/>
              <a:gd name="connsiteX1934" fmla="*/ 1138473 w 9915525"/>
              <a:gd name="connsiteY1934" fmla="*/ 5902180 h 6819900"/>
              <a:gd name="connsiteX1935" fmla="*/ 1129590 w 9915525"/>
              <a:gd name="connsiteY1935" fmla="*/ 5887893 h 6819900"/>
              <a:gd name="connsiteX1936" fmla="*/ 1147545 w 9915525"/>
              <a:gd name="connsiteY1936" fmla="*/ 5873605 h 6819900"/>
              <a:gd name="connsiteX1937" fmla="*/ 1191336 w 9915525"/>
              <a:gd name="connsiteY1937" fmla="*/ 5931024 h 6819900"/>
              <a:gd name="connsiteX1938" fmla="*/ 1153403 w 9915525"/>
              <a:gd name="connsiteY1938" fmla="*/ 5921230 h 6819900"/>
              <a:gd name="connsiteX1939" fmla="*/ 4840285 w 9915525"/>
              <a:gd name="connsiteY1939" fmla="*/ 5924400 h 6819900"/>
              <a:gd name="connsiteX1940" fmla="*/ 4864655 w 9915525"/>
              <a:gd name="connsiteY1940" fmla="*/ 5899635 h 6819900"/>
              <a:gd name="connsiteX1941" fmla="*/ 4855183 w 9915525"/>
              <a:gd name="connsiteY1941" fmla="*/ 5940280 h 6819900"/>
              <a:gd name="connsiteX1942" fmla="*/ 4840285 w 9915525"/>
              <a:gd name="connsiteY1942" fmla="*/ 5924400 h 6819900"/>
              <a:gd name="connsiteX1943" fmla="*/ 8823300 w 9915525"/>
              <a:gd name="connsiteY1943" fmla="*/ 5900543 h 6819900"/>
              <a:gd name="connsiteX1944" fmla="*/ 8806740 w 9915525"/>
              <a:gd name="connsiteY1944" fmla="*/ 5854555 h 6819900"/>
              <a:gd name="connsiteX1945" fmla="*/ 8816265 w 9915525"/>
              <a:gd name="connsiteY1945" fmla="*/ 5839605 h 6819900"/>
              <a:gd name="connsiteX1946" fmla="*/ 8837696 w 9915525"/>
              <a:gd name="connsiteY1946" fmla="*/ 5827699 h 6819900"/>
              <a:gd name="connsiteX1947" fmla="*/ 8860009 w 9915525"/>
              <a:gd name="connsiteY1947" fmla="*/ 5871589 h 6819900"/>
              <a:gd name="connsiteX1948" fmla="*/ 8855138 w 9915525"/>
              <a:gd name="connsiteY1948" fmla="*/ 5915990 h 6819900"/>
              <a:gd name="connsiteX1949" fmla="*/ 8823300 w 9915525"/>
              <a:gd name="connsiteY1949" fmla="*/ 5900543 h 6819900"/>
              <a:gd name="connsiteX1950" fmla="*/ 6330240 w 9915525"/>
              <a:gd name="connsiteY1950" fmla="*/ 5887893 h 6819900"/>
              <a:gd name="connsiteX1951" fmla="*/ 6344528 w 9915525"/>
              <a:gd name="connsiteY1951" fmla="*/ 5864080 h 6819900"/>
              <a:gd name="connsiteX1952" fmla="*/ 6358815 w 9915525"/>
              <a:gd name="connsiteY1952" fmla="*/ 5887893 h 6819900"/>
              <a:gd name="connsiteX1953" fmla="*/ 6344528 w 9915525"/>
              <a:gd name="connsiteY1953" fmla="*/ 5911705 h 6819900"/>
              <a:gd name="connsiteX1954" fmla="*/ 6330240 w 9915525"/>
              <a:gd name="connsiteY1954" fmla="*/ 5887893 h 6819900"/>
              <a:gd name="connsiteX1955" fmla="*/ 8189364 w 9915525"/>
              <a:gd name="connsiteY1955" fmla="*/ 5876721 h 6819900"/>
              <a:gd name="connsiteX1956" fmla="*/ 8222216 w 9915525"/>
              <a:gd name="connsiteY1956" fmla="*/ 5868454 h 6819900"/>
              <a:gd name="connsiteX1957" fmla="*/ 8204445 w 9915525"/>
              <a:gd name="connsiteY1957" fmla="*/ 5902180 h 6819900"/>
              <a:gd name="connsiteX1958" fmla="*/ 8189364 w 9915525"/>
              <a:gd name="connsiteY1958" fmla="*/ 5876721 h 6819900"/>
              <a:gd name="connsiteX1959" fmla="*/ 5783882 w 9915525"/>
              <a:gd name="connsiteY1959" fmla="*/ 5886046 h 6819900"/>
              <a:gd name="connsiteX1960" fmla="*/ 5792078 w 9915525"/>
              <a:gd name="connsiteY1960" fmla="*/ 5864080 h 6819900"/>
              <a:gd name="connsiteX1961" fmla="*/ 5806365 w 9915525"/>
              <a:gd name="connsiteY1961" fmla="*/ 5873043 h 6819900"/>
              <a:gd name="connsiteX1962" fmla="*/ 5783882 w 9915525"/>
              <a:gd name="connsiteY1962" fmla="*/ 5886046 h 6819900"/>
              <a:gd name="connsiteX1963" fmla="*/ 5992004 w 9915525"/>
              <a:gd name="connsiteY1963" fmla="*/ 5870047 h 6819900"/>
              <a:gd name="connsiteX1964" fmla="*/ 5984681 w 9915525"/>
              <a:gd name="connsiteY1964" fmla="*/ 5825980 h 6819900"/>
              <a:gd name="connsiteX1965" fmla="*/ 5973074 w 9915525"/>
              <a:gd name="connsiteY1965" fmla="*/ 5774903 h 6819900"/>
              <a:gd name="connsiteX1966" fmla="*/ 5997817 w 9915525"/>
              <a:gd name="connsiteY1966" fmla="*/ 5764109 h 6819900"/>
              <a:gd name="connsiteX1967" fmla="*/ 6031294 w 9915525"/>
              <a:gd name="connsiteY1967" fmla="*/ 5772324 h 6819900"/>
              <a:gd name="connsiteX1968" fmla="*/ 6038614 w 9915525"/>
              <a:gd name="connsiteY1968" fmla="*/ 5822455 h 6819900"/>
              <a:gd name="connsiteX1969" fmla="*/ 6020103 w 9915525"/>
              <a:gd name="connsiteY1969" fmla="*/ 5876046 h 6819900"/>
              <a:gd name="connsiteX1970" fmla="*/ 5992004 w 9915525"/>
              <a:gd name="connsiteY1970" fmla="*/ 5870047 h 6819900"/>
              <a:gd name="connsiteX1971" fmla="*/ 8940090 w 9915525"/>
              <a:gd name="connsiteY1971" fmla="*/ 5873605 h 6819900"/>
              <a:gd name="connsiteX1972" fmla="*/ 8949615 w 9915525"/>
              <a:gd name="connsiteY1972" fmla="*/ 5864080 h 6819900"/>
              <a:gd name="connsiteX1973" fmla="*/ 8959140 w 9915525"/>
              <a:gd name="connsiteY1973" fmla="*/ 5873605 h 6819900"/>
              <a:gd name="connsiteX1974" fmla="*/ 8949615 w 9915525"/>
              <a:gd name="connsiteY1974" fmla="*/ 5883130 h 6819900"/>
              <a:gd name="connsiteX1975" fmla="*/ 8940090 w 9915525"/>
              <a:gd name="connsiteY1975" fmla="*/ 5873605 h 6819900"/>
              <a:gd name="connsiteX1976" fmla="*/ 4898728 w 9915525"/>
              <a:gd name="connsiteY1976" fmla="*/ 5847187 h 6819900"/>
              <a:gd name="connsiteX1977" fmla="*/ 4896123 w 9915525"/>
              <a:gd name="connsiteY1977" fmla="*/ 5814074 h 6819900"/>
              <a:gd name="connsiteX1978" fmla="*/ 4930065 w 9915525"/>
              <a:gd name="connsiteY1978" fmla="*/ 5825418 h 6819900"/>
              <a:gd name="connsiteX1979" fmla="*/ 4898728 w 9915525"/>
              <a:gd name="connsiteY1979" fmla="*/ 5847187 h 6819900"/>
              <a:gd name="connsiteX1980" fmla="*/ 4825290 w 9915525"/>
              <a:gd name="connsiteY1980" fmla="*/ 5840268 h 6819900"/>
              <a:gd name="connsiteX1981" fmla="*/ 4838559 w 9915525"/>
              <a:gd name="connsiteY1981" fmla="*/ 5825980 h 6819900"/>
              <a:gd name="connsiteX1982" fmla="*/ 4857310 w 9915525"/>
              <a:gd name="connsiteY1982" fmla="*/ 5840268 h 6819900"/>
              <a:gd name="connsiteX1983" fmla="*/ 4844041 w 9915525"/>
              <a:gd name="connsiteY1983" fmla="*/ 5854555 h 6819900"/>
              <a:gd name="connsiteX1984" fmla="*/ 4825290 w 9915525"/>
              <a:gd name="connsiteY1984" fmla="*/ 5840268 h 6819900"/>
              <a:gd name="connsiteX1985" fmla="*/ 3646571 w 9915525"/>
              <a:gd name="connsiteY1985" fmla="*/ 5827786 h 6819900"/>
              <a:gd name="connsiteX1986" fmla="*/ 3615615 w 9915525"/>
              <a:gd name="connsiteY1986" fmla="*/ 5800922 h 6819900"/>
              <a:gd name="connsiteX1987" fmla="*/ 3598946 w 9915525"/>
              <a:gd name="connsiteY1987" fmla="*/ 5778275 h 6819900"/>
              <a:gd name="connsiteX1988" fmla="*/ 3594184 w 9915525"/>
              <a:gd name="connsiteY1988" fmla="*/ 5762721 h 6819900"/>
              <a:gd name="connsiteX1989" fmla="*/ 3606090 w 9915525"/>
              <a:gd name="connsiteY1989" fmla="*/ 5740628 h 6819900"/>
              <a:gd name="connsiteX1990" fmla="*/ 3563228 w 9915525"/>
              <a:gd name="connsiteY1990" fmla="*/ 5712188 h 6819900"/>
              <a:gd name="connsiteX1991" fmla="*/ 3529890 w 9915525"/>
              <a:gd name="connsiteY1991" fmla="*/ 5707458 h 6819900"/>
              <a:gd name="connsiteX1992" fmla="*/ 3549913 w 9915525"/>
              <a:gd name="connsiteY1992" fmla="*/ 5679686 h 6819900"/>
              <a:gd name="connsiteX1993" fmla="*/ 3563576 w 9915525"/>
              <a:gd name="connsiteY1993" fmla="*/ 5628017 h 6819900"/>
              <a:gd name="connsiteX1994" fmla="*/ 3572623 w 9915525"/>
              <a:gd name="connsiteY1994" fmla="*/ 5584461 h 6819900"/>
              <a:gd name="connsiteX1995" fmla="*/ 3582199 w 9915525"/>
              <a:gd name="connsiteY1995" fmla="*/ 5587982 h 6819900"/>
              <a:gd name="connsiteX1996" fmla="*/ 3600298 w 9915525"/>
              <a:gd name="connsiteY1996" fmla="*/ 5606514 h 6819900"/>
              <a:gd name="connsiteX1997" fmla="*/ 3637996 w 9915525"/>
              <a:gd name="connsiteY1997" fmla="*/ 5642237 h 6819900"/>
              <a:gd name="connsiteX1998" fmla="*/ 3671790 w 9915525"/>
              <a:gd name="connsiteY1998" fmla="*/ 5686985 h 6819900"/>
              <a:gd name="connsiteX1999" fmla="*/ 3691815 w 9915525"/>
              <a:gd name="connsiteY1999" fmla="*/ 5721903 h 6819900"/>
              <a:gd name="connsiteX2000" fmla="*/ 3726172 w 9915525"/>
              <a:gd name="connsiteY2000" fmla="*/ 5768830 h 6819900"/>
              <a:gd name="connsiteX2001" fmla="*/ 3722771 w 9915525"/>
              <a:gd name="connsiteY2001" fmla="*/ 5799154 h 6819900"/>
              <a:gd name="connsiteX2002" fmla="*/ 3693534 w 9915525"/>
              <a:gd name="connsiteY2002" fmla="*/ 5823599 h 6819900"/>
              <a:gd name="connsiteX2003" fmla="*/ 3646571 w 9915525"/>
              <a:gd name="connsiteY2003" fmla="*/ 5827786 h 6819900"/>
              <a:gd name="connsiteX2004" fmla="*/ 8520990 w 9915525"/>
              <a:gd name="connsiteY2004" fmla="*/ 5822012 h 6819900"/>
              <a:gd name="connsiteX2005" fmla="*/ 8494796 w 9915525"/>
              <a:gd name="connsiteY2005" fmla="*/ 5779828 h 6819900"/>
              <a:gd name="connsiteX2006" fmla="*/ 8484957 w 9915525"/>
              <a:gd name="connsiteY2006" fmla="*/ 5754323 h 6819900"/>
              <a:gd name="connsiteX2007" fmla="*/ 8526570 w 9915525"/>
              <a:gd name="connsiteY2007" fmla="*/ 5756403 h 6819900"/>
              <a:gd name="connsiteX2008" fmla="*/ 8555441 w 9915525"/>
              <a:gd name="connsiteY2008" fmla="*/ 5804926 h 6819900"/>
              <a:gd name="connsiteX2009" fmla="*/ 8540022 w 9915525"/>
              <a:gd name="connsiteY2009" fmla="*/ 5845030 h 6819900"/>
              <a:gd name="connsiteX2010" fmla="*/ 8520990 w 9915525"/>
              <a:gd name="connsiteY2010" fmla="*/ 5822012 h 6819900"/>
              <a:gd name="connsiteX2011" fmla="*/ 1091490 w 9915525"/>
              <a:gd name="connsiteY2011" fmla="*/ 5817017 h 6819900"/>
              <a:gd name="connsiteX2012" fmla="*/ 1101015 w 9915525"/>
              <a:gd name="connsiteY2012" fmla="*/ 5802168 h 6819900"/>
              <a:gd name="connsiteX2013" fmla="*/ 1110540 w 9915525"/>
              <a:gd name="connsiteY2013" fmla="*/ 5811130 h 6819900"/>
              <a:gd name="connsiteX2014" fmla="*/ 1101015 w 9915525"/>
              <a:gd name="connsiteY2014" fmla="*/ 5825980 h 6819900"/>
              <a:gd name="connsiteX2015" fmla="*/ 1091490 w 9915525"/>
              <a:gd name="connsiteY2015" fmla="*/ 5817017 h 6819900"/>
              <a:gd name="connsiteX2016" fmla="*/ 4281237 w 9915525"/>
              <a:gd name="connsiteY2016" fmla="*/ 5792166 h 6819900"/>
              <a:gd name="connsiteX2017" fmla="*/ 4281237 w 9915525"/>
              <a:gd name="connsiteY2017" fmla="*/ 5775974 h 6819900"/>
              <a:gd name="connsiteX2018" fmla="*/ 4272840 w 9915525"/>
              <a:gd name="connsiteY2018" fmla="*/ 5768830 h 6819900"/>
              <a:gd name="connsiteX2019" fmla="*/ 4263315 w 9915525"/>
              <a:gd name="connsiteY2019" fmla="*/ 5753749 h 6819900"/>
              <a:gd name="connsiteX2020" fmla="*/ 4295758 w 9915525"/>
              <a:gd name="connsiteY2020" fmla="*/ 5761991 h 6819900"/>
              <a:gd name="connsiteX2021" fmla="*/ 4294057 w 9915525"/>
              <a:gd name="connsiteY2021" fmla="*/ 5789523 h 6819900"/>
              <a:gd name="connsiteX2022" fmla="*/ 4281237 w 9915525"/>
              <a:gd name="connsiteY2022" fmla="*/ 5792166 h 6819900"/>
              <a:gd name="connsiteX2023" fmla="*/ 7432224 w 9915525"/>
              <a:gd name="connsiteY2023" fmla="*/ 5791314 h 6819900"/>
              <a:gd name="connsiteX2024" fmla="*/ 7449990 w 9915525"/>
              <a:gd name="connsiteY2024" fmla="*/ 5768830 h 6819900"/>
              <a:gd name="connsiteX2025" fmla="*/ 7463715 w 9915525"/>
              <a:gd name="connsiteY2025" fmla="*/ 5783118 h 6819900"/>
              <a:gd name="connsiteX2026" fmla="*/ 7432224 w 9915525"/>
              <a:gd name="connsiteY2026" fmla="*/ 5791314 h 6819900"/>
              <a:gd name="connsiteX2027" fmla="*/ 8911515 w 9915525"/>
              <a:gd name="connsiteY2027" fmla="*/ 5769941 h 6819900"/>
              <a:gd name="connsiteX2028" fmla="*/ 8933306 w 9915525"/>
              <a:gd name="connsiteY2028" fmla="*/ 5738310 h 6819900"/>
              <a:gd name="connsiteX2029" fmla="*/ 8966643 w 9915525"/>
              <a:gd name="connsiteY2029" fmla="*/ 5737994 h 6819900"/>
              <a:gd name="connsiteX2030" fmla="*/ 8959782 w 9915525"/>
              <a:gd name="connsiteY2030" fmla="*/ 5759306 h 6819900"/>
              <a:gd name="connsiteX2031" fmla="*/ 8935327 w 9915525"/>
              <a:gd name="connsiteY2031" fmla="*/ 5778356 h 6819900"/>
              <a:gd name="connsiteX2032" fmla="*/ 8911515 w 9915525"/>
              <a:gd name="connsiteY2032" fmla="*/ 5769941 h 6819900"/>
              <a:gd name="connsiteX2033" fmla="*/ 1053390 w 9915525"/>
              <a:gd name="connsiteY2033" fmla="*/ 5754543 h 6819900"/>
              <a:gd name="connsiteX2034" fmla="*/ 1067678 w 9915525"/>
              <a:gd name="connsiteY2034" fmla="*/ 5740255 h 6819900"/>
              <a:gd name="connsiteX2035" fmla="*/ 1081965 w 9915525"/>
              <a:gd name="connsiteY2035" fmla="*/ 5754543 h 6819900"/>
              <a:gd name="connsiteX2036" fmla="*/ 1067678 w 9915525"/>
              <a:gd name="connsiteY2036" fmla="*/ 5768830 h 6819900"/>
              <a:gd name="connsiteX2037" fmla="*/ 1053390 w 9915525"/>
              <a:gd name="connsiteY2037" fmla="*/ 5754543 h 6819900"/>
              <a:gd name="connsiteX2038" fmla="*/ 9594338 w 9915525"/>
              <a:gd name="connsiteY2038" fmla="*/ 5734104 h 6819900"/>
              <a:gd name="connsiteX2039" fmla="*/ 9587790 w 9915525"/>
              <a:gd name="connsiteY2039" fmla="*/ 5701248 h 6819900"/>
              <a:gd name="connsiteX2040" fmla="*/ 9573502 w 9915525"/>
              <a:gd name="connsiteY2040" fmla="*/ 5660654 h 6819900"/>
              <a:gd name="connsiteX2041" fmla="*/ 9559215 w 9915525"/>
              <a:gd name="connsiteY2041" fmla="*/ 5617111 h 6819900"/>
              <a:gd name="connsiteX2042" fmla="*/ 9544927 w 9915525"/>
              <a:gd name="connsiteY2042" fmla="*/ 5587855 h 6819900"/>
              <a:gd name="connsiteX2043" fmla="*/ 9530786 w 9915525"/>
              <a:gd name="connsiteY2043" fmla="*/ 5580711 h 6819900"/>
              <a:gd name="connsiteX2044" fmla="*/ 9577046 w 9915525"/>
              <a:gd name="connsiteY2044" fmla="*/ 5551943 h 6819900"/>
              <a:gd name="connsiteX2045" fmla="*/ 9602868 w 9915525"/>
              <a:gd name="connsiteY2045" fmla="*/ 5570993 h 6819900"/>
              <a:gd name="connsiteX2046" fmla="*/ 9606300 w 9915525"/>
              <a:gd name="connsiteY2046" fmla="*/ 5663766 h 6819900"/>
              <a:gd name="connsiteX2047" fmla="*/ 9624065 w 9915525"/>
              <a:gd name="connsiteY2047" fmla="*/ 5704436 h 6819900"/>
              <a:gd name="connsiteX2048" fmla="*/ 9594338 w 9915525"/>
              <a:gd name="connsiteY2048" fmla="*/ 5734104 h 6819900"/>
              <a:gd name="connsiteX2049" fmla="*/ 5730165 w 9915525"/>
              <a:gd name="connsiteY2049" fmla="*/ 5678343 h 6819900"/>
              <a:gd name="connsiteX2050" fmla="*/ 5744453 w 9915525"/>
              <a:gd name="connsiteY2050" fmla="*/ 5664055 h 6819900"/>
              <a:gd name="connsiteX2051" fmla="*/ 5758740 w 9915525"/>
              <a:gd name="connsiteY2051" fmla="*/ 5678343 h 6819900"/>
              <a:gd name="connsiteX2052" fmla="*/ 5744453 w 9915525"/>
              <a:gd name="connsiteY2052" fmla="*/ 5692630 h 6819900"/>
              <a:gd name="connsiteX2053" fmla="*/ 5730165 w 9915525"/>
              <a:gd name="connsiteY2053" fmla="*/ 5678343 h 6819900"/>
              <a:gd name="connsiteX2054" fmla="*/ 8940090 w 9915525"/>
              <a:gd name="connsiteY2054" fmla="*/ 5669116 h 6819900"/>
              <a:gd name="connsiteX2055" fmla="*/ 8954377 w 9915525"/>
              <a:gd name="connsiteY2055" fmla="*/ 5651086 h 6819900"/>
              <a:gd name="connsiteX2056" fmla="*/ 8962884 w 9915525"/>
              <a:gd name="connsiteY2056" fmla="*/ 5677564 h 6819900"/>
              <a:gd name="connsiteX2057" fmla="*/ 8940090 w 9915525"/>
              <a:gd name="connsiteY2057" fmla="*/ 5669116 h 6819900"/>
              <a:gd name="connsiteX2058" fmla="*/ 6917218 w 9915525"/>
              <a:gd name="connsiteY2058" fmla="*/ 5634289 h 6819900"/>
              <a:gd name="connsiteX2059" fmla="*/ 6911265 w 9915525"/>
              <a:gd name="connsiteY2059" fmla="*/ 5577139 h 6819900"/>
              <a:gd name="connsiteX2060" fmla="*/ 6901740 w 9915525"/>
              <a:gd name="connsiteY2060" fmla="*/ 5549755 h 6819900"/>
              <a:gd name="connsiteX2061" fmla="*/ 6902570 w 9915525"/>
              <a:gd name="connsiteY2061" fmla="*/ 5487330 h 6819900"/>
              <a:gd name="connsiteX2062" fmla="*/ 6935935 w 9915525"/>
              <a:gd name="connsiteY2062" fmla="*/ 5555376 h 6819900"/>
              <a:gd name="connsiteX2063" fmla="*/ 6949332 w 9915525"/>
              <a:gd name="connsiteY2063" fmla="*/ 5620207 h 6819900"/>
              <a:gd name="connsiteX2064" fmla="*/ 6941031 w 9915525"/>
              <a:gd name="connsiteY2064" fmla="*/ 5664055 h 6819900"/>
              <a:gd name="connsiteX2065" fmla="*/ 6917218 w 9915525"/>
              <a:gd name="connsiteY2065" fmla="*/ 5634289 h 6819900"/>
              <a:gd name="connsiteX2066" fmla="*/ 9130590 w 9915525"/>
              <a:gd name="connsiteY2066" fmla="*/ 5649768 h 6819900"/>
              <a:gd name="connsiteX2067" fmla="*/ 9120032 w 9915525"/>
              <a:gd name="connsiteY2067" fmla="*/ 5635480 h 6819900"/>
              <a:gd name="connsiteX2068" fmla="*/ 9115650 w 9915525"/>
              <a:gd name="connsiteY2068" fmla="*/ 5610875 h 6819900"/>
              <a:gd name="connsiteX2069" fmla="*/ 9103350 w 9915525"/>
              <a:gd name="connsiteY2069" fmla="*/ 5581439 h 6819900"/>
              <a:gd name="connsiteX2070" fmla="*/ 9081009 w 9915525"/>
              <a:gd name="connsiteY2070" fmla="*/ 5550270 h 6819900"/>
              <a:gd name="connsiteX2071" fmla="*/ 9093898 w 9915525"/>
              <a:gd name="connsiteY2071" fmla="*/ 5528313 h 6819900"/>
              <a:gd name="connsiteX2072" fmla="*/ 9142902 w 9915525"/>
              <a:gd name="connsiteY2072" fmla="*/ 5607170 h 6819900"/>
              <a:gd name="connsiteX2073" fmla="*/ 9152021 w 9915525"/>
              <a:gd name="connsiteY2073" fmla="*/ 5635462 h 6819900"/>
              <a:gd name="connsiteX2074" fmla="*/ 9159165 w 9915525"/>
              <a:gd name="connsiteY2074" fmla="*/ 5649768 h 6819900"/>
              <a:gd name="connsiteX2075" fmla="*/ 9144877 w 9915525"/>
              <a:gd name="connsiteY2075" fmla="*/ 5664055 h 6819900"/>
              <a:gd name="connsiteX2076" fmla="*/ 9130590 w 9915525"/>
              <a:gd name="connsiteY2076" fmla="*/ 5649768 h 6819900"/>
              <a:gd name="connsiteX2077" fmla="*/ 3215565 w 9915525"/>
              <a:gd name="connsiteY2077" fmla="*/ 5630718 h 6819900"/>
              <a:gd name="connsiteX2078" fmla="*/ 3229853 w 9915525"/>
              <a:gd name="connsiteY2078" fmla="*/ 5616430 h 6819900"/>
              <a:gd name="connsiteX2079" fmla="*/ 3244140 w 9915525"/>
              <a:gd name="connsiteY2079" fmla="*/ 5630718 h 6819900"/>
              <a:gd name="connsiteX2080" fmla="*/ 3229853 w 9915525"/>
              <a:gd name="connsiteY2080" fmla="*/ 5645005 h 6819900"/>
              <a:gd name="connsiteX2081" fmla="*/ 3215565 w 9915525"/>
              <a:gd name="connsiteY2081" fmla="*/ 5630718 h 6819900"/>
              <a:gd name="connsiteX2082" fmla="*/ 5664993 w 9915525"/>
              <a:gd name="connsiteY2082" fmla="*/ 5626884 h 6819900"/>
              <a:gd name="connsiteX2083" fmla="*/ 5668818 w 9915525"/>
              <a:gd name="connsiteY2083" fmla="*/ 5612769 h 6819900"/>
              <a:gd name="connsiteX2084" fmla="*/ 5686588 w 9915525"/>
              <a:gd name="connsiteY2084" fmla="*/ 5625717 h 6819900"/>
              <a:gd name="connsiteX2085" fmla="*/ 5664993 w 9915525"/>
              <a:gd name="connsiteY2085" fmla="*/ 5626884 h 6819900"/>
              <a:gd name="connsiteX2086" fmla="*/ 1693470 w 9915525"/>
              <a:gd name="connsiteY2086" fmla="*/ 5605000 h 6819900"/>
              <a:gd name="connsiteX2087" fmla="*/ 1701090 w 9915525"/>
              <a:gd name="connsiteY2087" fmla="*/ 5578330 h 6819900"/>
              <a:gd name="connsiteX2088" fmla="*/ 1720140 w 9915525"/>
              <a:gd name="connsiteY2088" fmla="*/ 5597380 h 6819900"/>
              <a:gd name="connsiteX2089" fmla="*/ 1693470 w 9915525"/>
              <a:gd name="connsiteY2089" fmla="*/ 5605000 h 6819900"/>
              <a:gd name="connsiteX2090" fmla="*/ 5617691 w 9915525"/>
              <a:gd name="connsiteY2090" fmla="*/ 5606191 h 6819900"/>
              <a:gd name="connsiteX2091" fmla="*/ 5630153 w 9915525"/>
              <a:gd name="connsiteY2091" fmla="*/ 5595952 h 6819900"/>
              <a:gd name="connsiteX2092" fmla="*/ 5642615 w 9915525"/>
              <a:gd name="connsiteY2092" fmla="*/ 5606191 h 6819900"/>
              <a:gd name="connsiteX2093" fmla="*/ 5630153 w 9915525"/>
              <a:gd name="connsiteY2093" fmla="*/ 5616430 h 6819900"/>
              <a:gd name="connsiteX2094" fmla="*/ 5617691 w 9915525"/>
              <a:gd name="connsiteY2094" fmla="*/ 5606191 h 6819900"/>
              <a:gd name="connsiteX2095" fmla="*/ 967665 w 9915525"/>
              <a:gd name="connsiteY2095" fmla="*/ 5564043 h 6819900"/>
              <a:gd name="connsiteX2096" fmla="*/ 994335 w 9915525"/>
              <a:gd name="connsiteY2096" fmla="*/ 5551660 h 6819900"/>
              <a:gd name="connsiteX2097" fmla="*/ 986715 w 9915525"/>
              <a:gd name="connsiteY2097" fmla="*/ 5587855 h 6819900"/>
              <a:gd name="connsiteX2098" fmla="*/ 967665 w 9915525"/>
              <a:gd name="connsiteY2098" fmla="*/ 5564043 h 6819900"/>
              <a:gd name="connsiteX2099" fmla="*/ 9735427 w 9915525"/>
              <a:gd name="connsiteY2099" fmla="*/ 5540230 h 6819900"/>
              <a:gd name="connsiteX2100" fmla="*/ 9745514 w 9915525"/>
              <a:gd name="connsiteY2100" fmla="*/ 5530705 h 6819900"/>
              <a:gd name="connsiteX2101" fmla="*/ 9749715 w 9915525"/>
              <a:gd name="connsiteY2101" fmla="*/ 5540230 h 6819900"/>
              <a:gd name="connsiteX2102" fmla="*/ 9739628 w 9915525"/>
              <a:gd name="connsiteY2102" fmla="*/ 5549755 h 6819900"/>
              <a:gd name="connsiteX2103" fmla="*/ 9735427 w 9915525"/>
              <a:gd name="connsiteY2103" fmla="*/ 5540230 h 6819900"/>
              <a:gd name="connsiteX2104" fmla="*/ 9526356 w 9915525"/>
              <a:gd name="connsiteY2104" fmla="*/ 5533700 h 6819900"/>
              <a:gd name="connsiteX2105" fmla="*/ 9505817 w 9915525"/>
              <a:gd name="connsiteY2105" fmla="*/ 5506748 h 6819900"/>
              <a:gd name="connsiteX2106" fmla="*/ 9484120 w 9915525"/>
              <a:gd name="connsiteY2106" fmla="*/ 5466844 h 6819900"/>
              <a:gd name="connsiteX2107" fmla="*/ 9489581 w 9915525"/>
              <a:gd name="connsiteY2107" fmla="*/ 5466412 h 6819900"/>
              <a:gd name="connsiteX2108" fmla="*/ 9511178 w 9915525"/>
              <a:gd name="connsiteY2108" fmla="*/ 5483081 h 6819900"/>
              <a:gd name="connsiteX2109" fmla="*/ 9531816 w 9915525"/>
              <a:gd name="connsiteY2109" fmla="*/ 5531732 h 6819900"/>
              <a:gd name="connsiteX2110" fmla="*/ 9526356 w 9915525"/>
              <a:gd name="connsiteY2110" fmla="*/ 5533700 h 6819900"/>
              <a:gd name="connsiteX2111" fmla="*/ 958140 w 9915525"/>
              <a:gd name="connsiteY2111" fmla="*/ 5516980 h 6819900"/>
              <a:gd name="connsiteX2112" fmla="*/ 967665 w 9915525"/>
              <a:gd name="connsiteY2112" fmla="*/ 5502130 h 6819900"/>
              <a:gd name="connsiteX2113" fmla="*/ 977190 w 9915525"/>
              <a:gd name="connsiteY2113" fmla="*/ 5511093 h 6819900"/>
              <a:gd name="connsiteX2114" fmla="*/ 967665 w 9915525"/>
              <a:gd name="connsiteY2114" fmla="*/ 5525943 h 6819900"/>
              <a:gd name="connsiteX2115" fmla="*/ 958140 w 9915525"/>
              <a:gd name="connsiteY2115" fmla="*/ 5516980 h 6819900"/>
              <a:gd name="connsiteX2116" fmla="*/ 1507273 w 9915525"/>
              <a:gd name="connsiteY2116" fmla="*/ 5506194 h 6819900"/>
              <a:gd name="connsiteX2117" fmla="*/ 1492985 w 9915525"/>
              <a:gd name="connsiteY2117" fmla="*/ 5479018 h 6819900"/>
              <a:gd name="connsiteX2118" fmla="*/ 1532539 w 9915525"/>
              <a:gd name="connsiteY2118" fmla="*/ 5480772 h 6819900"/>
              <a:gd name="connsiteX2119" fmla="*/ 1565877 w 9915525"/>
              <a:gd name="connsiteY2119" fmla="*/ 5505614 h 6819900"/>
              <a:gd name="connsiteX2120" fmla="*/ 1507273 w 9915525"/>
              <a:gd name="connsiteY2120" fmla="*/ 5506194 h 6819900"/>
              <a:gd name="connsiteX2121" fmla="*/ 9431159 w 9915525"/>
              <a:gd name="connsiteY2121" fmla="*/ 5522040 h 6819900"/>
              <a:gd name="connsiteX2122" fmla="*/ 9445934 w 9915525"/>
              <a:gd name="connsiteY2122" fmla="*/ 5483080 h 6819900"/>
              <a:gd name="connsiteX2123" fmla="*/ 9454440 w 9915525"/>
              <a:gd name="connsiteY2123" fmla="*/ 5506893 h 6819900"/>
              <a:gd name="connsiteX2124" fmla="*/ 9431159 w 9915525"/>
              <a:gd name="connsiteY2124" fmla="*/ 5522040 h 6819900"/>
              <a:gd name="connsiteX2125" fmla="*/ 3477880 w 9915525"/>
              <a:gd name="connsiteY2125" fmla="*/ 5498822 h 6819900"/>
              <a:gd name="connsiteX2126" fmla="*/ 3472362 w 9915525"/>
              <a:gd name="connsiteY2126" fmla="*/ 5478551 h 6819900"/>
              <a:gd name="connsiteX2127" fmla="*/ 3501169 w 9915525"/>
              <a:gd name="connsiteY2127" fmla="*/ 5504511 h 6819900"/>
              <a:gd name="connsiteX2128" fmla="*/ 3477880 w 9915525"/>
              <a:gd name="connsiteY2128" fmla="*/ 5498822 h 6819900"/>
              <a:gd name="connsiteX2129" fmla="*/ 6944603 w 9915525"/>
              <a:gd name="connsiteY2129" fmla="*/ 5492605 h 6819900"/>
              <a:gd name="connsiteX2130" fmla="*/ 6954690 w 9915525"/>
              <a:gd name="connsiteY2130" fmla="*/ 5483080 h 6819900"/>
              <a:gd name="connsiteX2131" fmla="*/ 6958890 w 9915525"/>
              <a:gd name="connsiteY2131" fmla="*/ 5492605 h 6819900"/>
              <a:gd name="connsiteX2132" fmla="*/ 6948803 w 9915525"/>
              <a:gd name="connsiteY2132" fmla="*/ 5502130 h 6819900"/>
              <a:gd name="connsiteX2133" fmla="*/ 6944603 w 9915525"/>
              <a:gd name="connsiteY2133" fmla="*/ 5492605 h 6819900"/>
              <a:gd name="connsiteX2134" fmla="*/ 6034457 w 9915525"/>
              <a:gd name="connsiteY2134" fmla="*/ 5472606 h 6819900"/>
              <a:gd name="connsiteX2135" fmla="*/ 5998770 w 9915525"/>
              <a:gd name="connsiteY2135" fmla="*/ 5457383 h 6819900"/>
              <a:gd name="connsiteX2136" fmla="*/ 5961815 w 9915525"/>
              <a:gd name="connsiteY2136" fmla="*/ 5446426 h 6819900"/>
              <a:gd name="connsiteX2137" fmla="*/ 5964208 w 9915525"/>
              <a:gd name="connsiteY2137" fmla="*/ 5416405 h 6819900"/>
              <a:gd name="connsiteX2138" fmla="*/ 6014013 w 9915525"/>
              <a:gd name="connsiteY2138" fmla="*/ 5334443 h 6819900"/>
              <a:gd name="connsiteX2139" fmla="*/ 6031382 w 9915525"/>
              <a:gd name="connsiteY2139" fmla="*/ 5283055 h 6819900"/>
              <a:gd name="connsiteX2140" fmla="*/ 6044859 w 9915525"/>
              <a:gd name="connsiteY2140" fmla="*/ 5347974 h 6819900"/>
              <a:gd name="connsiteX2141" fmla="*/ 6057061 w 9915525"/>
              <a:gd name="connsiteY2141" fmla="*/ 5405124 h 6819900"/>
              <a:gd name="connsiteX2142" fmla="*/ 6057225 w 9915525"/>
              <a:gd name="connsiteY2142" fmla="*/ 5492605 h 6819900"/>
              <a:gd name="connsiteX2143" fmla="*/ 6034457 w 9915525"/>
              <a:gd name="connsiteY2143" fmla="*/ 5472606 h 6819900"/>
              <a:gd name="connsiteX2144" fmla="*/ 1744872 w 9915525"/>
              <a:gd name="connsiteY2144" fmla="*/ 5455993 h 6819900"/>
              <a:gd name="connsiteX2145" fmla="*/ 1749193 w 9915525"/>
              <a:gd name="connsiteY2145" fmla="*/ 5439922 h 6819900"/>
              <a:gd name="connsiteX2146" fmla="*/ 1761061 w 9915525"/>
              <a:gd name="connsiteY2146" fmla="*/ 5455494 h 6819900"/>
              <a:gd name="connsiteX2147" fmla="*/ 1744872 w 9915525"/>
              <a:gd name="connsiteY2147" fmla="*/ 5455993 h 6819900"/>
              <a:gd name="connsiteX2148" fmla="*/ 6250215 w 9915525"/>
              <a:gd name="connsiteY2148" fmla="*/ 5424378 h 6819900"/>
              <a:gd name="connsiteX2149" fmla="*/ 6240970 w 9915525"/>
              <a:gd name="connsiteY2149" fmla="*/ 5395385 h 6819900"/>
              <a:gd name="connsiteX2150" fmla="*/ 6234753 w 9915525"/>
              <a:gd name="connsiteY2150" fmla="*/ 5373257 h 6819900"/>
              <a:gd name="connsiteX2151" fmla="*/ 6227157 w 9915525"/>
              <a:gd name="connsiteY2151" fmla="*/ 5326913 h 6819900"/>
              <a:gd name="connsiteX2152" fmla="*/ 6204588 w 9915525"/>
              <a:gd name="connsiteY2152" fmla="*/ 5278729 h 6819900"/>
              <a:gd name="connsiteX2153" fmla="*/ 6189933 w 9915525"/>
              <a:gd name="connsiteY2153" fmla="*/ 5242146 h 6819900"/>
              <a:gd name="connsiteX2154" fmla="*/ 6203107 w 9915525"/>
              <a:gd name="connsiteY2154" fmla="*/ 5218102 h 6819900"/>
              <a:gd name="connsiteX2155" fmla="*/ 6224300 w 9915525"/>
              <a:gd name="connsiteY2155" fmla="*/ 5227388 h 6819900"/>
              <a:gd name="connsiteX2156" fmla="*/ 6255707 w 9915525"/>
              <a:gd name="connsiteY2156" fmla="*/ 5228048 h 6819900"/>
              <a:gd name="connsiteX2157" fmla="*/ 6284520 w 9915525"/>
              <a:gd name="connsiteY2157" fmla="*/ 5216380 h 6819900"/>
              <a:gd name="connsiteX2158" fmla="*/ 6277315 w 9915525"/>
              <a:gd name="connsiteY2158" fmla="*/ 5265983 h 6819900"/>
              <a:gd name="connsiteX2159" fmla="*/ 6257083 w 9915525"/>
              <a:gd name="connsiteY2159" fmla="*/ 5307638 h 6819900"/>
              <a:gd name="connsiteX2160" fmla="*/ 6293264 w 9915525"/>
              <a:gd name="connsiteY2160" fmla="*/ 5359255 h 6819900"/>
              <a:gd name="connsiteX2161" fmla="*/ 6306428 w 9915525"/>
              <a:gd name="connsiteY2161" fmla="*/ 5349730 h 6819900"/>
              <a:gd name="connsiteX2162" fmla="*/ 6320637 w 9915525"/>
              <a:gd name="connsiteY2162" fmla="*/ 5340205 h 6819900"/>
              <a:gd name="connsiteX2163" fmla="*/ 6336968 w 9915525"/>
              <a:gd name="connsiteY2163" fmla="*/ 5380686 h 6819900"/>
              <a:gd name="connsiteX2164" fmla="*/ 6315053 w 9915525"/>
              <a:gd name="connsiteY2164" fmla="*/ 5424473 h 6819900"/>
              <a:gd name="connsiteX2165" fmla="*/ 6287854 w 9915525"/>
              <a:gd name="connsiteY2165" fmla="*/ 5436379 h 6819900"/>
              <a:gd name="connsiteX2166" fmla="*/ 6250215 w 9915525"/>
              <a:gd name="connsiteY2166" fmla="*/ 5424378 h 6819900"/>
              <a:gd name="connsiteX2167" fmla="*/ 879041 w 9915525"/>
              <a:gd name="connsiteY2167" fmla="*/ 5396329 h 6819900"/>
              <a:gd name="connsiteX2168" fmla="*/ 822341 w 9915525"/>
              <a:gd name="connsiteY2168" fmla="*/ 5318073 h 6819900"/>
              <a:gd name="connsiteX2169" fmla="*/ 784759 w 9915525"/>
              <a:gd name="connsiteY2169" fmla="*/ 5265846 h 6819900"/>
              <a:gd name="connsiteX2170" fmla="*/ 767640 w 9915525"/>
              <a:gd name="connsiteY2170" fmla="*/ 5231258 h 6819900"/>
              <a:gd name="connsiteX2171" fmla="*/ 734303 w 9915525"/>
              <a:gd name="connsiteY2171" fmla="*/ 5183688 h 6819900"/>
              <a:gd name="connsiteX2172" fmla="*/ 700965 w 9915525"/>
              <a:gd name="connsiteY2172" fmla="*/ 5139241 h 6819900"/>
              <a:gd name="connsiteX2173" fmla="*/ 677153 w 9915525"/>
              <a:gd name="connsiteY2173" fmla="*/ 5098152 h 6819900"/>
              <a:gd name="connsiteX2174" fmla="*/ 653340 w 9915525"/>
              <a:gd name="connsiteY2174" fmla="*/ 5065140 h 6819900"/>
              <a:gd name="connsiteX2175" fmla="*/ 641434 w 9915525"/>
              <a:gd name="connsiteY2175" fmla="*/ 5034031 h 6819900"/>
              <a:gd name="connsiteX2176" fmla="*/ 641434 w 9915525"/>
              <a:gd name="connsiteY2176" fmla="*/ 5009554 h 6819900"/>
              <a:gd name="connsiteX2177" fmla="*/ 643815 w 9915525"/>
              <a:gd name="connsiteY2177" fmla="*/ 4954443 h 6819900"/>
              <a:gd name="connsiteX2178" fmla="*/ 634290 w 9915525"/>
              <a:gd name="connsiteY2178" fmla="*/ 4924414 h 6819900"/>
              <a:gd name="connsiteX2179" fmla="*/ 615540 w 9915525"/>
              <a:gd name="connsiteY2179" fmla="*/ 4895368 h 6819900"/>
              <a:gd name="connsiteX2180" fmla="*/ 598872 w 9915525"/>
              <a:gd name="connsiteY2180" fmla="*/ 4836073 h 6819900"/>
              <a:gd name="connsiteX2181" fmla="*/ 564372 w 9915525"/>
              <a:gd name="connsiteY2181" fmla="*/ 4748138 h 6819900"/>
              <a:gd name="connsiteX2182" fmla="*/ 531034 w 9915525"/>
              <a:gd name="connsiteY2182" fmla="*/ 4692365 h 6819900"/>
              <a:gd name="connsiteX2183" fmla="*/ 606930 w 9915525"/>
              <a:gd name="connsiteY2183" fmla="*/ 4636051 h 6819900"/>
              <a:gd name="connsiteX2184" fmla="*/ 632313 w 9915525"/>
              <a:gd name="connsiteY2184" fmla="*/ 4623449 h 6819900"/>
              <a:gd name="connsiteX2185" fmla="*/ 599031 w 9915525"/>
              <a:gd name="connsiteY2185" fmla="*/ 4549537 h 6819900"/>
              <a:gd name="connsiteX2186" fmla="*/ 548565 w 9915525"/>
              <a:gd name="connsiteY2186" fmla="*/ 4511530 h 6819900"/>
              <a:gd name="connsiteX2187" fmla="*/ 485367 w 9915525"/>
              <a:gd name="connsiteY2187" fmla="*/ 4473524 h 6819900"/>
              <a:gd name="connsiteX2188" fmla="*/ 439619 w 9915525"/>
              <a:gd name="connsiteY2188" fmla="*/ 4449184 h 6819900"/>
              <a:gd name="connsiteX2189" fmla="*/ 463300 w 9915525"/>
              <a:gd name="connsiteY2189" fmla="*/ 4387705 h 6819900"/>
              <a:gd name="connsiteX2190" fmla="*/ 497574 w 9915525"/>
              <a:gd name="connsiteY2190" fmla="*/ 4361511 h 6819900"/>
              <a:gd name="connsiteX2191" fmla="*/ 542454 w 9915525"/>
              <a:gd name="connsiteY2191" fmla="*/ 4311808 h 6819900"/>
              <a:gd name="connsiteX2192" fmla="*/ 545179 w 9915525"/>
              <a:gd name="connsiteY2192" fmla="*/ 4333224 h 6819900"/>
              <a:gd name="connsiteX2193" fmla="*/ 606398 w 9915525"/>
              <a:gd name="connsiteY2193" fmla="*/ 4391850 h 6819900"/>
              <a:gd name="connsiteX2194" fmla="*/ 609477 w 9915525"/>
              <a:gd name="connsiteY2194" fmla="*/ 4325602 h 6819900"/>
              <a:gd name="connsiteX2195" fmla="*/ 620644 w 9915525"/>
              <a:gd name="connsiteY2195" fmla="*/ 4292211 h 6819900"/>
              <a:gd name="connsiteX2196" fmla="*/ 672390 w 9915525"/>
              <a:gd name="connsiteY2196" fmla="*/ 4309087 h 6819900"/>
              <a:gd name="connsiteX2197" fmla="*/ 687504 w 9915525"/>
              <a:gd name="connsiteY2197" fmla="*/ 4347895 h 6819900"/>
              <a:gd name="connsiteX2198" fmla="*/ 691101 w 9915525"/>
              <a:gd name="connsiteY2198" fmla="*/ 4383352 h 6819900"/>
              <a:gd name="connsiteX2199" fmla="*/ 667480 w 9915525"/>
              <a:gd name="connsiteY2199" fmla="*/ 4397230 h 6819900"/>
              <a:gd name="connsiteX2200" fmla="*/ 650202 w 9915525"/>
              <a:gd name="connsiteY2200" fmla="*/ 4410718 h 6819900"/>
              <a:gd name="connsiteX2201" fmla="*/ 662842 w 9915525"/>
              <a:gd name="connsiteY2201" fmla="*/ 4544868 h 6819900"/>
              <a:gd name="connsiteX2202" fmla="*/ 676021 w 9915525"/>
              <a:gd name="connsiteY2202" fmla="*/ 4580586 h 6819900"/>
              <a:gd name="connsiteX2203" fmla="*/ 691621 w 9915525"/>
              <a:gd name="connsiteY2203" fmla="*/ 4606780 h 6819900"/>
              <a:gd name="connsiteX2204" fmla="*/ 686678 w 9915525"/>
              <a:gd name="connsiteY2204" fmla="*/ 4702030 h 6819900"/>
              <a:gd name="connsiteX2205" fmla="*/ 692027 w 9915525"/>
              <a:gd name="connsiteY2205" fmla="*/ 4762094 h 6819900"/>
              <a:gd name="connsiteX2206" fmla="*/ 709949 w 9915525"/>
              <a:gd name="connsiteY2206" fmla="*/ 4779873 h 6819900"/>
              <a:gd name="connsiteX2207" fmla="*/ 732693 w 9915525"/>
              <a:gd name="connsiteY2207" fmla="*/ 4816330 h 6819900"/>
              <a:gd name="connsiteX2208" fmla="*/ 773148 w 9915525"/>
              <a:gd name="connsiteY2208" fmla="*/ 4888189 h 6819900"/>
              <a:gd name="connsiteX2209" fmla="*/ 786219 w 9915525"/>
              <a:gd name="connsiteY2209" fmla="*/ 4927562 h 6819900"/>
              <a:gd name="connsiteX2210" fmla="*/ 791453 w 9915525"/>
              <a:gd name="connsiteY2210" fmla="*/ 4972175 h 6819900"/>
              <a:gd name="connsiteX2211" fmla="*/ 796215 w 9915525"/>
              <a:gd name="connsiteY2211" fmla="*/ 5040168 h 6819900"/>
              <a:gd name="connsiteX2212" fmla="*/ 815265 w 9915525"/>
              <a:gd name="connsiteY2212" fmla="*/ 5079744 h 6819900"/>
              <a:gd name="connsiteX2213" fmla="*/ 791154 w 9915525"/>
              <a:gd name="connsiteY2213" fmla="*/ 5102080 h 6819900"/>
              <a:gd name="connsiteX2214" fmla="*/ 765926 w 9915525"/>
              <a:gd name="connsiteY2214" fmla="*/ 5138022 h 6819900"/>
              <a:gd name="connsiteX2215" fmla="*/ 777165 w 9915525"/>
              <a:gd name="connsiteY2215" fmla="*/ 5170377 h 6819900"/>
              <a:gd name="connsiteX2216" fmla="*/ 805043 w 9915525"/>
              <a:gd name="connsiteY2216" fmla="*/ 5209508 h 6819900"/>
              <a:gd name="connsiteX2217" fmla="*/ 853365 w 9915525"/>
              <a:gd name="connsiteY2217" fmla="*/ 5278406 h 6819900"/>
              <a:gd name="connsiteX2218" fmla="*/ 872415 w 9915525"/>
              <a:gd name="connsiteY2218" fmla="*/ 5302105 h 6819900"/>
              <a:gd name="connsiteX2219" fmla="*/ 891465 w 9915525"/>
              <a:gd name="connsiteY2219" fmla="*/ 5331651 h 6819900"/>
              <a:gd name="connsiteX2220" fmla="*/ 915278 w 9915525"/>
              <a:gd name="connsiteY2220" fmla="*/ 5382221 h 6819900"/>
              <a:gd name="connsiteX2221" fmla="*/ 879041 w 9915525"/>
              <a:gd name="connsiteY2221" fmla="*/ 5396329 h 6819900"/>
              <a:gd name="connsiteX2222" fmla="*/ 723758 w 9915525"/>
              <a:gd name="connsiteY2222" fmla="*/ 4953664 h 6819900"/>
              <a:gd name="connsiteX2223" fmla="*/ 689535 w 9915525"/>
              <a:gd name="connsiteY2223" fmla="*/ 4873480 h 6819900"/>
              <a:gd name="connsiteX2224" fmla="*/ 672390 w 9915525"/>
              <a:gd name="connsiteY2224" fmla="*/ 4906039 h 6819900"/>
              <a:gd name="connsiteX2225" fmla="*/ 700965 w 9915525"/>
              <a:gd name="connsiteY2225" fmla="*/ 4968730 h 6819900"/>
              <a:gd name="connsiteX2226" fmla="*/ 723758 w 9915525"/>
              <a:gd name="connsiteY2226" fmla="*/ 4953664 h 6819900"/>
              <a:gd name="connsiteX2227" fmla="*/ 9042484 w 9915525"/>
              <a:gd name="connsiteY2227" fmla="*/ 5399666 h 6819900"/>
              <a:gd name="connsiteX2228" fmla="*/ 9038992 w 9915525"/>
              <a:gd name="connsiteY2228" fmla="*/ 5359255 h 6819900"/>
              <a:gd name="connsiteX2229" fmla="*/ 9057664 w 9915525"/>
              <a:gd name="connsiteY2229" fmla="*/ 5380271 h 6819900"/>
              <a:gd name="connsiteX2230" fmla="*/ 9042484 w 9915525"/>
              <a:gd name="connsiteY2230" fmla="*/ 5399666 h 6819900"/>
              <a:gd name="connsiteX2231" fmla="*/ 5892090 w 9915525"/>
              <a:gd name="connsiteY2231" fmla="*/ 5335144 h 6819900"/>
              <a:gd name="connsiteX2232" fmla="*/ 5931006 w 9915525"/>
              <a:gd name="connsiteY2232" fmla="*/ 5322149 h 6819900"/>
              <a:gd name="connsiteX2233" fmla="*/ 5915903 w 9915525"/>
              <a:gd name="connsiteY2233" fmla="*/ 5349730 h 6819900"/>
              <a:gd name="connsiteX2234" fmla="*/ 5892090 w 9915525"/>
              <a:gd name="connsiteY2234" fmla="*/ 5335144 h 6819900"/>
              <a:gd name="connsiteX2235" fmla="*/ 9694748 w 9915525"/>
              <a:gd name="connsiteY2235" fmla="*/ 5328894 h 6819900"/>
              <a:gd name="connsiteX2236" fmla="*/ 9721140 w 9915525"/>
              <a:gd name="connsiteY2236" fmla="*/ 5325124 h 6819900"/>
              <a:gd name="connsiteX2237" fmla="*/ 9706059 w 9915525"/>
              <a:gd name="connsiteY2237" fmla="*/ 5340205 h 6819900"/>
              <a:gd name="connsiteX2238" fmla="*/ 9694748 w 9915525"/>
              <a:gd name="connsiteY2238" fmla="*/ 5328894 h 6819900"/>
              <a:gd name="connsiteX2239" fmla="*/ 9442534 w 9915525"/>
              <a:gd name="connsiteY2239" fmla="*/ 5324114 h 6819900"/>
              <a:gd name="connsiteX2240" fmla="*/ 9440152 w 9915525"/>
              <a:gd name="connsiteY2240" fmla="*/ 5292580 h 6819900"/>
              <a:gd name="connsiteX2241" fmla="*/ 9454440 w 9915525"/>
              <a:gd name="connsiteY2241" fmla="*/ 5307430 h 6819900"/>
              <a:gd name="connsiteX2242" fmla="*/ 9463965 w 9915525"/>
              <a:gd name="connsiteY2242" fmla="*/ 5316393 h 6819900"/>
              <a:gd name="connsiteX2243" fmla="*/ 9473490 w 9915525"/>
              <a:gd name="connsiteY2243" fmla="*/ 5320593 h 6819900"/>
              <a:gd name="connsiteX2244" fmla="*/ 9442534 w 9915525"/>
              <a:gd name="connsiteY2244" fmla="*/ 5324114 h 6819900"/>
              <a:gd name="connsiteX2245" fmla="*/ 9821248 w 9915525"/>
              <a:gd name="connsiteY2245" fmla="*/ 5321000 h 6819900"/>
              <a:gd name="connsiteX2246" fmla="*/ 9836098 w 9915525"/>
              <a:gd name="connsiteY2246" fmla="*/ 5316800 h 6819900"/>
              <a:gd name="connsiteX2247" fmla="*/ 9830115 w 9915525"/>
              <a:gd name="connsiteY2247" fmla="*/ 5330680 h 6819900"/>
              <a:gd name="connsiteX2248" fmla="*/ 9821248 w 9915525"/>
              <a:gd name="connsiteY2248" fmla="*/ 5321000 h 6819900"/>
              <a:gd name="connsiteX2249" fmla="*/ 1605840 w 9915525"/>
              <a:gd name="connsiteY2249" fmla="*/ 5249718 h 6819900"/>
              <a:gd name="connsiteX2250" fmla="*/ 1620128 w 9915525"/>
              <a:gd name="connsiteY2250" fmla="*/ 5235430 h 6819900"/>
              <a:gd name="connsiteX2251" fmla="*/ 1634415 w 9915525"/>
              <a:gd name="connsiteY2251" fmla="*/ 5249718 h 6819900"/>
              <a:gd name="connsiteX2252" fmla="*/ 1620128 w 9915525"/>
              <a:gd name="connsiteY2252" fmla="*/ 5264005 h 6819900"/>
              <a:gd name="connsiteX2253" fmla="*/ 1605840 w 9915525"/>
              <a:gd name="connsiteY2253" fmla="*/ 5249718 h 6819900"/>
              <a:gd name="connsiteX2254" fmla="*/ 9816389 w 9915525"/>
              <a:gd name="connsiteY2254" fmla="*/ 5212411 h 6819900"/>
              <a:gd name="connsiteX2255" fmla="*/ 9808227 w 9915525"/>
              <a:gd name="connsiteY2255" fmla="*/ 5186217 h 6819900"/>
              <a:gd name="connsiteX2256" fmla="*/ 9795390 w 9915525"/>
              <a:gd name="connsiteY2256" fmla="*/ 5063980 h 6819900"/>
              <a:gd name="connsiteX2257" fmla="*/ 9842043 w 9915525"/>
              <a:gd name="connsiteY2257" fmla="*/ 5167632 h 6819900"/>
              <a:gd name="connsiteX2258" fmla="*/ 9832058 w 9915525"/>
              <a:gd name="connsiteY2258" fmla="*/ 5235430 h 6819900"/>
              <a:gd name="connsiteX2259" fmla="*/ 9816389 w 9915525"/>
              <a:gd name="connsiteY2259" fmla="*/ 5212411 h 6819900"/>
              <a:gd name="connsiteX2260" fmla="*/ 9656584 w 9915525"/>
              <a:gd name="connsiteY2260" fmla="*/ 5182503 h 6819900"/>
              <a:gd name="connsiteX2261" fmla="*/ 9659227 w 9915525"/>
              <a:gd name="connsiteY2261" fmla="*/ 5130655 h 6819900"/>
              <a:gd name="connsiteX2262" fmla="*/ 9683040 w 9915525"/>
              <a:gd name="connsiteY2262" fmla="*/ 5148926 h 6819900"/>
              <a:gd name="connsiteX2263" fmla="*/ 9688821 w 9915525"/>
              <a:gd name="connsiteY2263" fmla="*/ 5182264 h 6819900"/>
              <a:gd name="connsiteX2264" fmla="*/ 9656584 w 9915525"/>
              <a:gd name="connsiteY2264" fmla="*/ 5182503 h 6819900"/>
              <a:gd name="connsiteX2265" fmla="*/ 6342146 w 9915525"/>
              <a:gd name="connsiteY2265" fmla="*/ 5105297 h 6819900"/>
              <a:gd name="connsiteX2266" fmla="*/ 6344528 w 9915525"/>
              <a:gd name="connsiteY2266" fmla="*/ 5063980 h 6819900"/>
              <a:gd name="connsiteX2267" fmla="*/ 6358815 w 9915525"/>
              <a:gd name="connsiteY2267" fmla="*/ 5087793 h 6819900"/>
              <a:gd name="connsiteX2268" fmla="*/ 6356434 w 9915525"/>
              <a:gd name="connsiteY2268" fmla="*/ 5110853 h 6819900"/>
              <a:gd name="connsiteX2269" fmla="*/ 6342146 w 9915525"/>
              <a:gd name="connsiteY2269" fmla="*/ 5105297 h 6819900"/>
              <a:gd name="connsiteX2270" fmla="*/ 519990 w 9915525"/>
              <a:gd name="connsiteY2270" fmla="*/ 4249593 h 6819900"/>
              <a:gd name="connsiteX2271" fmla="*/ 495011 w 9915525"/>
              <a:gd name="connsiteY2271" fmla="*/ 4235305 h 6819900"/>
              <a:gd name="connsiteX2272" fmla="*/ 491253 w 9915525"/>
              <a:gd name="connsiteY2272" fmla="*/ 4202068 h 6819900"/>
              <a:gd name="connsiteX2273" fmla="*/ 534116 w 9915525"/>
              <a:gd name="connsiteY2273" fmla="*/ 4202566 h 6819900"/>
              <a:gd name="connsiteX2274" fmla="*/ 567615 w 9915525"/>
              <a:gd name="connsiteY2274" fmla="*/ 4236365 h 6819900"/>
              <a:gd name="connsiteX2275" fmla="*/ 549731 w 9915525"/>
              <a:gd name="connsiteY2275" fmla="*/ 4263880 h 6819900"/>
              <a:gd name="connsiteX2276" fmla="*/ 519990 w 9915525"/>
              <a:gd name="connsiteY2276" fmla="*/ 4249593 h 6819900"/>
              <a:gd name="connsiteX2277" fmla="*/ 396165 w 9915525"/>
              <a:gd name="connsiteY2277" fmla="*/ 4239769 h 6819900"/>
              <a:gd name="connsiteX2278" fmla="*/ 448969 w 9915525"/>
              <a:gd name="connsiteY2278" fmla="*/ 4225938 h 6819900"/>
              <a:gd name="connsiteX2279" fmla="*/ 462517 w 9915525"/>
              <a:gd name="connsiteY2279" fmla="*/ 4245231 h 6819900"/>
              <a:gd name="connsiteX2280" fmla="*/ 396165 w 9915525"/>
              <a:gd name="connsiteY2280" fmla="*/ 4239769 h 6819900"/>
              <a:gd name="connsiteX2281" fmla="*/ 9626489 w 9915525"/>
              <a:gd name="connsiteY2281" fmla="*/ 4236425 h 6819900"/>
              <a:gd name="connsiteX2282" fmla="*/ 9610318 w 9915525"/>
              <a:gd name="connsiteY2282" fmla="*/ 4136145 h 6819900"/>
              <a:gd name="connsiteX2283" fmla="*/ 9617430 w 9915525"/>
              <a:gd name="connsiteY2283" fmla="*/ 4054330 h 6819900"/>
              <a:gd name="connsiteX2284" fmla="*/ 9653597 w 9915525"/>
              <a:gd name="connsiteY2284" fmla="*/ 4169540 h 6819900"/>
              <a:gd name="connsiteX2285" fmla="*/ 9626489 w 9915525"/>
              <a:gd name="connsiteY2285" fmla="*/ 4236425 h 6819900"/>
              <a:gd name="connsiteX2286" fmla="*/ 9810688 w 9915525"/>
              <a:gd name="connsiteY2286" fmla="*/ 4227832 h 6819900"/>
              <a:gd name="connsiteX2287" fmla="*/ 9780670 w 9915525"/>
              <a:gd name="connsiteY2287" fmla="*/ 4210540 h 6819900"/>
              <a:gd name="connsiteX2288" fmla="*/ 9754477 w 9915525"/>
              <a:gd name="connsiteY2288" fmla="*/ 4208159 h 6819900"/>
              <a:gd name="connsiteX2289" fmla="*/ 9740190 w 9915525"/>
              <a:gd name="connsiteY2289" fmla="*/ 4182917 h 6819900"/>
              <a:gd name="connsiteX2290" fmla="*/ 9730665 w 9915525"/>
              <a:gd name="connsiteY2290" fmla="*/ 4159105 h 6819900"/>
              <a:gd name="connsiteX2291" fmla="*/ 9721140 w 9915525"/>
              <a:gd name="connsiteY2291" fmla="*/ 4140617 h 6819900"/>
              <a:gd name="connsiteX2292" fmla="*/ 9730665 w 9915525"/>
              <a:gd name="connsiteY2292" fmla="*/ 4116242 h 6819900"/>
              <a:gd name="connsiteX2293" fmla="*/ 9729554 w 9915525"/>
              <a:gd name="connsiteY2293" fmla="*/ 4054330 h 6819900"/>
              <a:gd name="connsiteX2294" fmla="*/ 9723899 w 9915525"/>
              <a:gd name="connsiteY2294" fmla="*/ 4035280 h 6819900"/>
              <a:gd name="connsiteX2295" fmla="*/ 9720248 w 9915525"/>
              <a:gd name="connsiteY2295" fmla="*/ 4016230 h 6819900"/>
              <a:gd name="connsiteX2296" fmla="*/ 9711615 w 9915525"/>
              <a:gd name="connsiteY2296" fmla="*/ 3962732 h 6819900"/>
              <a:gd name="connsiteX2297" fmla="*/ 9732205 w 9915525"/>
              <a:gd name="connsiteY2297" fmla="*/ 3914618 h 6819900"/>
              <a:gd name="connsiteX2298" fmla="*/ 9774207 w 9915525"/>
              <a:gd name="connsiteY2298" fmla="*/ 3848862 h 6819900"/>
              <a:gd name="connsiteX2299" fmla="*/ 9730366 w 9915525"/>
              <a:gd name="connsiteY2299" fmla="*/ 3849814 h 6819900"/>
              <a:gd name="connsiteX2300" fmla="*/ 9628271 w 9915525"/>
              <a:gd name="connsiteY2300" fmla="*/ 3806981 h 6819900"/>
              <a:gd name="connsiteX2301" fmla="*/ 9587790 w 9915525"/>
              <a:gd name="connsiteY2301" fmla="*/ 3743603 h 6819900"/>
              <a:gd name="connsiteX2302" fmla="*/ 9621127 w 9915525"/>
              <a:gd name="connsiteY2302" fmla="*/ 3726347 h 6819900"/>
              <a:gd name="connsiteX2303" fmla="*/ 9654465 w 9915525"/>
              <a:gd name="connsiteY2303" fmla="*/ 3722016 h 6819900"/>
              <a:gd name="connsiteX2304" fmla="*/ 9702579 w 9915525"/>
              <a:gd name="connsiteY2304" fmla="*/ 3731045 h 6819900"/>
              <a:gd name="connsiteX2305" fmla="*/ 9739415 w 9915525"/>
              <a:gd name="connsiteY2305" fmla="*/ 3738279 h 6819900"/>
              <a:gd name="connsiteX2306" fmla="*/ 9759240 w 9915525"/>
              <a:gd name="connsiteY2306" fmla="*/ 3713720 h 6819900"/>
              <a:gd name="connsiteX2307" fmla="*/ 9785433 w 9915525"/>
              <a:gd name="connsiteY2307" fmla="*/ 3707803 h 6819900"/>
              <a:gd name="connsiteX2308" fmla="*/ 9825914 w 9915525"/>
              <a:gd name="connsiteY2308" fmla="*/ 3754061 h 6819900"/>
              <a:gd name="connsiteX2309" fmla="*/ 9837153 w 9915525"/>
              <a:gd name="connsiteY2309" fmla="*/ 3789789 h 6819900"/>
              <a:gd name="connsiteX2310" fmla="*/ 9840404 w 9915525"/>
              <a:gd name="connsiteY2310" fmla="*/ 3812014 h 6819900"/>
              <a:gd name="connsiteX2311" fmla="*/ 9834131 w 9915525"/>
              <a:gd name="connsiteY2311" fmla="*/ 3838246 h 6819900"/>
              <a:gd name="connsiteX2312" fmla="*/ 9825368 w 9915525"/>
              <a:gd name="connsiteY2312" fmla="*/ 3884912 h 6819900"/>
              <a:gd name="connsiteX2313" fmla="*/ 9837576 w 9915525"/>
              <a:gd name="connsiteY2313" fmla="*/ 3943834 h 6819900"/>
              <a:gd name="connsiteX2314" fmla="*/ 9878240 w 9915525"/>
              <a:gd name="connsiteY2314" fmla="*/ 3974049 h 6819900"/>
              <a:gd name="connsiteX2315" fmla="*/ 9905054 w 9915525"/>
              <a:gd name="connsiteY2315" fmla="*/ 4010759 h 6819900"/>
              <a:gd name="connsiteX2316" fmla="*/ 9894675 w 9915525"/>
              <a:gd name="connsiteY2316" fmla="*/ 4056479 h 6819900"/>
              <a:gd name="connsiteX2317" fmla="*/ 9854489 w 9915525"/>
              <a:gd name="connsiteY2317" fmla="*/ 4043945 h 6819900"/>
              <a:gd name="connsiteX2318" fmla="*/ 9840202 w 9915525"/>
              <a:gd name="connsiteY2318" fmla="*/ 4019675 h 6819900"/>
              <a:gd name="connsiteX2319" fmla="*/ 9825914 w 9915525"/>
              <a:gd name="connsiteY2319" fmla="*/ 3992178 h 6819900"/>
              <a:gd name="connsiteX2320" fmla="*/ 9757976 w 9915525"/>
              <a:gd name="connsiteY2320" fmla="*/ 3960538 h 6819900"/>
              <a:gd name="connsiteX2321" fmla="*/ 9748484 w 9915525"/>
              <a:gd name="connsiteY2321" fmla="*/ 4001183 h 6819900"/>
              <a:gd name="connsiteX2322" fmla="*/ 9762260 w 9915525"/>
              <a:gd name="connsiteY2322" fmla="*/ 4033715 h 6819900"/>
              <a:gd name="connsiteX2323" fmla="*/ 9845480 w 9915525"/>
              <a:gd name="connsiteY2323" fmla="*/ 4080011 h 6819900"/>
              <a:gd name="connsiteX2324" fmla="*/ 9860407 w 9915525"/>
              <a:gd name="connsiteY2324" fmla="*/ 4119729 h 6819900"/>
              <a:gd name="connsiteX2325" fmla="*/ 9844964 w 9915525"/>
              <a:gd name="connsiteY2325" fmla="*/ 4185487 h 6819900"/>
              <a:gd name="connsiteX2326" fmla="*/ 9810688 w 9915525"/>
              <a:gd name="connsiteY2326" fmla="*/ 4227833 h 6819900"/>
              <a:gd name="connsiteX2327" fmla="*/ 415215 w 9915525"/>
              <a:gd name="connsiteY2327" fmla="*/ 4117036 h 6819900"/>
              <a:gd name="connsiteX2328" fmla="*/ 404250 w 9915525"/>
              <a:gd name="connsiteY2328" fmla="*/ 4071313 h 6819900"/>
              <a:gd name="connsiteX2329" fmla="*/ 388769 w 9915525"/>
              <a:gd name="connsiteY2329" fmla="*/ 4013193 h 6819900"/>
              <a:gd name="connsiteX2330" fmla="*/ 375921 w 9915525"/>
              <a:gd name="connsiteY2330" fmla="*/ 3953580 h 6819900"/>
              <a:gd name="connsiteX2331" fmla="*/ 367590 w 9915525"/>
              <a:gd name="connsiteY2331" fmla="*/ 3920418 h 6819900"/>
              <a:gd name="connsiteX2332" fmla="*/ 390840 w 9915525"/>
              <a:gd name="connsiteY2332" fmla="*/ 3892405 h 6819900"/>
              <a:gd name="connsiteX2333" fmla="*/ 429306 w 9915525"/>
              <a:gd name="connsiteY2333" fmla="*/ 3816550 h 6819900"/>
              <a:gd name="connsiteX2334" fmla="*/ 447267 w 9915525"/>
              <a:gd name="connsiteY2334" fmla="*/ 3760657 h 6819900"/>
              <a:gd name="connsiteX2335" fmla="*/ 461223 w 9915525"/>
              <a:gd name="connsiteY2335" fmla="*/ 3779639 h 6819900"/>
              <a:gd name="connsiteX2336" fmla="*/ 479499 w 9915525"/>
              <a:gd name="connsiteY2336" fmla="*/ 3819278 h 6819900"/>
              <a:gd name="connsiteX2337" fmla="*/ 500940 w 9915525"/>
              <a:gd name="connsiteY2337" fmla="*/ 3853091 h 6819900"/>
              <a:gd name="connsiteX2338" fmla="*/ 511595 w 9915525"/>
              <a:gd name="connsiteY2338" fmla="*/ 3880200 h 6819900"/>
              <a:gd name="connsiteX2339" fmla="*/ 502070 w 9915525"/>
              <a:gd name="connsiteY2339" fmla="*/ 3955147 h 6819900"/>
              <a:gd name="connsiteX2340" fmla="*/ 496941 w 9915525"/>
              <a:gd name="connsiteY2340" fmla="*/ 4064489 h 6819900"/>
              <a:gd name="connsiteX2341" fmla="*/ 539804 w 9915525"/>
              <a:gd name="connsiteY2341" fmla="*/ 4066482 h 6819900"/>
              <a:gd name="connsiteX2342" fmla="*/ 567615 w 9915525"/>
              <a:gd name="connsiteY2342" fmla="*/ 4078970 h 6819900"/>
              <a:gd name="connsiteX2343" fmla="*/ 536400 w 9915525"/>
              <a:gd name="connsiteY2343" fmla="*/ 4101955 h 6819900"/>
              <a:gd name="connsiteX2344" fmla="*/ 473900 w 9915525"/>
              <a:gd name="connsiteY2344" fmla="*/ 4130530 h 6819900"/>
              <a:gd name="connsiteX2345" fmla="*/ 415215 w 9915525"/>
              <a:gd name="connsiteY2345" fmla="*/ 4117036 h 6819900"/>
              <a:gd name="connsiteX2346" fmla="*/ 262815 w 9915525"/>
              <a:gd name="connsiteY2346" fmla="*/ 3986993 h 6819900"/>
              <a:gd name="connsiteX2347" fmla="*/ 284246 w 9915525"/>
              <a:gd name="connsiteY2347" fmla="*/ 3951274 h 6819900"/>
              <a:gd name="connsiteX2348" fmla="*/ 274721 w 9915525"/>
              <a:gd name="connsiteY2348" fmla="*/ 4025609 h 6819900"/>
              <a:gd name="connsiteX2349" fmla="*/ 262815 w 9915525"/>
              <a:gd name="connsiteY2349" fmla="*/ 3986993 h 6819900"/>
              <a:gd name="connsiteX2350" fmla="*/ 312821 w 9915525"/>
              <a:gd name="connsiteY2350" fmla="*/ 3854008 h 6819900"/>
              <a:gd name="connsiteX2351" fmla="*/ 310841 w 9915525"/>
              <a:gd name="connsiteY2351" fmla="*/ 3813186 h 6819900"/>
              <a:gd name="connsiteX2352" fmla="*/ 328763 w 9915525"/>
              <a:gd name="connsiteY2352" fmla="*/ 3791215 h 6819900"/>
              <a:gd name="connsiteX2353" fmla="*/ 342587 w 9915525"/>
              <a:gd name="connsiteY2353" fmla="*/ 3749530 h 6819900"/>
              <a:gd name="connsiteX2354" fmla="*/ 367590 w 9915525"/>
              <a:gd name="connsiteY2354" fmla="*/ 3836446 h 6819900"/>
              <a:gd name="connsiteX2355" fmla="*/ 312821 w 9915525"/>
              <a:gd name="connsiteY2355" fmla="*/ 3854008 h 6819900"/>
              <a:gd name="connsiteX2356" fmla="*/ 15035 w 9915525"/>
              <a:gd name="connsiteY2356" fmla="*/ 3762230 h 6819900"/>
              <a:gd name="connsiteX2357" fmla="*/ 9162 w 9915525"/>
              <a:gd name="connsiteY2357" fmla="*/ 3694761 h 6819900"/>
              <a:gd name="connsiteX2358" fmla="*/ 24014 w 9915525"/>
              <a:gd name="connsiteY2358" fmla="*/ 3673330 h 6819900"/>
              <a:gd name="connsiteX2359" fmla="*/ 41794 w 9915525"/>
              <a:gd name="connsiteY2359" fmla="*/ 3736865 h 6819900"/>
              <a:gd name="connsiteX2360" fmla="*/ 27071 w 9915525"/>
              <a:gd name="connsiteY2360" fmla="*/ 3804334 h 6819900"/>
              <a:gd name="connsiteX2361" fmla="*/ 15035 w 9915525"/>
              <a:gd name="connsiteY2361" fmla="*/ 3762230 h 6819900"/>
              <a:gd name="connsiteX2362" fmla="*/ 236621 w 9915525"/>
              <a:gd name="connsiteY2362" fmla="*/ 3714065 h 6819900"/>
              <a:gd name="connsiteX2363" fmla="*/ 205665 w 9915525"/>
              <a:gd name="connsiteY2363" fmla="*/ 3682252 h 6819900"/>
              <a:gd name="connsiteX2364" fmla="*/ 195388 w 9915525"/>
              <a:gd name="connsiteY2364" fmla="*/ 3654280 h 6819900"/>
              <a:gd name="connsiteX2365" fmla="*/ 188244 w 9915525"/>
              <a:gd name="connsiteY2365" fmla="*/ 3582820 h 6819900"/>
              <a:gd name="connsiteX2366" fmla="*/ 184234 w 9915525"/>
              <a:gd name="connsiteY2366" fmla="*/ 3511383 h 6819900"/>
              <a:gd name="connsiteX2367" fmla="*/ 177090 w 9915525"/>
              <a:gd name="connsiteY2367" fmla="*/ 3441788 h 6819900"/>
              <a:gd name="connsiteX2368" fmla="*/ 129303 w 9915525"/>
              <a:gd name="connsiteY2368" fmla="*/ 3327420 h 6819900"/>
              <a:gd name="connsiteX2369" fmla="*/ 100890 w 9915525"/>
              <a:gd name="connsiteY2369" fmla="*/ 3244473 h 6819900"/>
              <a:gd name="connsiteX2370" fmla="*/ 74696 w 9915525"/>
              <a:gd name="connsiteY2370" fmla="*/ 3170224 h 6819900"/>
              <a:gd name="connsiteX2371" fmla="*/ 53265 w 9915525"/>
              <a:gd name="connsiteY2371" fmla="*/ 3144030 h 6819900"/>
              <a:gd name="connsiteX2372" fmla="*/ 82520 w 9915525"/>
              <a:gd name="connsiteY2372" fmla="*/ 3120880 h 6819900"/>
              <a:gd name="connsiteX2373" fmla="*/ 124216 w 9915525"/>
              <a:gd name="connsiteY2373" fmla="*/ 3132786 h 6819900"/>
              <a:gd name="connsiteX2374" fmla="*/ 156873 w 9915525"/>
              <a:gd name="connsiteY2374" fmla="*/ 3158702 h 6819900"/>
              <a:gd name="connsiteX2375" fmla="*/ 177393 w 9915525"/>
              <a:gd name="connsiteY2375" fmla="*/ 3187277 h 6819900"/>
              <a:gd name="connsiteX2376" fmla="*/ 191680 w 9915525"/>
              <a:gd name="connsiteY2376" fmla="*/ 3220332 h 6819900"/>
              <a:gd name="connsiteX2377" fmla="*/ 205665 w 9915525"/>
              <a:gd name="connsiteY2377" fmla="*/ 3255577 h 6819900"/>
              <a:gd name="connsiteX2378" fmla="*/ 222016 w 9915525"/>
              <a:gd name="connsiteY2378" fmla="*/ 3281484 h 6819900"/>
              <a:gd name="connsiteX2379" fmla="*/ 226435 w 9915525"/>
              <a:gd name="connsiteY2379" fmla="*/ 3312928 h 6819900"/>
              <a:gd name="connsiteX2380" fmla="*/ 212466 w 9915525"/>
              <a:gd name="connsiteY2380" fmla="*/ 3377987 h 6819900"/>
              <a:gd name="connsiteX2381" fmla="*/ 231990 w 9915525"/>
              <a:gd name="connsiteY2381" fmla="*/ 3430294 h 6819900"/>
              <a:gd name="connsiteX2382" fmla="*/ 249260 w 9915525"/>
              <a:gd name="connsiteY2382" fmla="*/ 3451019 h 6819900"/>
              <a:gd name="connsiteX2383" fmla="*/ 257967 w 9915525"/>
              <a:gd name="connsiteY2383" fmla="*/ 3467192 h 6819900"/>
              <a:gd name="connsiteX2384" fmla="*/ 268171 w 9915525"/>
              <a:gd name="connsiteY2384" fmla="*/ 3520368 h 6819900"/>
              <a:gd name="connsiteX2385" fmla="*/ 271239 w 9915525"/>
              <a:gd name="connsiteY2385" fmla="*/ 3568629 h 6819900"/>
              <a:gd name="connsiteX2386" fmla="*/ 300915 w 9915525"/>
              <a:gd name="connsiteY2386" fmla="*/ 3670466 h 6819900"/>
              <a:gd name="connsiteX2387" fmla="*/ 236621 w 9915525"/>
              <a:gd name="connsiteY2387" fmla="*/ 3714065 h 6819900"/>
              <a:gd name="connsiteX2388" fmla="*/ 9675896 w 9915525"/>
              <a:gd name="connsiteY2388" fmla="*/ 3466997 h 6819900"/>
              <a:gd name="connsiteX2389" fmla="*/ 9675420 w 9915525"/>
              <a:gd name="connsiteY2389" fmla="*/ 3389485 h 6819900"/>
              <a:gd name="connsiteX2390" fmla="*/ 9675420 w 9915525"/>
              <a:gd name="connsiteY2390" fmla="*/ 3378055 h 6819900"/>
              <a:gd name="connsiteX2391" fmla="*/ 9663990 w 9915525"/>
              <a:gd name="connsiteY2391" fmla="*/ 3359005 h 6819900"/>
              <a:gd name="connsiteX2392" fmla="*/ 9673515 w 9915525"/>
              <a:gd name="connsiteY2392" fmla="*/ 3339955 h 6819900"/>
              <a:gd name="connsiteX2393" fmla="*/ 9683040 w 9915525"/>
              <a:gd name="connsiteY2393" fmla="*/ 3325667 h 6819900"/>
              <a:gd name="connsiteX2394" fmla="*/ 9693127 w 9915525"/>
              <a:gd name="connsiteY2394" fmla="*/ 3311380 h 6819900"/>
              <a:gd name="connsiteX2395" fmla="*/ 9697734 w 9915525"/>
              <a:gd name="connsiteY2395" fmla="*/ 3302513 h 6819900"/>
              <a:gd name="connsiteX2396" fmla="*/ 9724351 w 9915525"/>
              <a:gd name="connsiteY2396" fmla="*/ 3292446 h 6819900"/>
              <a:gd name="connsiteX2397" fmla="*/ 9723522 w 9915525"/>
              <a:gd name="connsiteY2397" fmla="*/ 3308602 h 6819900"/>
              <a:gd name="connsiteX2398" fmla="*/ 9711616 w 9915525"/>
              <a:gd name="connsiteY2398" fmla="*/ 3345511 h 6819900"/>
              <a:gd name="connsiteX2399" fmla="*/ 9702091 w 9915525"/>
              <a:gd name="connsiteY2399" fmla="*/ 3378055 h 6819900"/>
              <a:gd name="connsiteX2400" fmla="*/ 9706853 w 9915525"/>
              <a:gd name="connsiteY2400" fmla="*/ 3425680 h 6819900"/>
              <a:gd name="connsiteX2401" fmla="*/ 9706072 w 9915525"/>
              <a:gd name="connsiteY2401" fmla="*/ 3467524 h 6819900"/>
              <a:gd name="connsiteX2402" fmla="*/ 9689403 w 9915525"/>
              <a:gd name="connsiteY2402" fmla="*/ 3472553 h 6819900"/>
              <a:gd name="connsiteX2403" fmla="*/ 9675895 w 9915525"/>
              <a:gd name="connsiteY2403" fmla="*/ 3466997 h 6819900"/>
              <a:gd name="connsiteX2404" fmla="*/ 9654465 w 9915525"/>
              <a:gd name="connsiteY2404" fmla="*/ 3182792 h 6819900"/>
              <a:gd name="connsiteX2405" fmla="*/ 9644940 w 9915525"/>
              <a:gd name="connsiteY2405" fmla="*/ 3168505 h 6819900"/>
              <a:gd name="connsiteX2406" fmla="*/ 9635415 w 9915525"/>
              <a:gd name="connsiteY2406" fmla="*/ 3155011 h 6819900"/>
              <a:gd name="connsiteX2407" fmla="*/ 9624176 w 9915525"/>
              <a:gd name="connsiteY2407" fmla="*/ 3137771 h 6819900"/>
              <a:gd name="connsiteX2408" fmla="*/ 9653000 w 9915525"/>
              <a:gd name="connsiteY2408" fmla="*/ 3101830 h 6819900"/>
              <a:gd name="connsiteX2409" fmla="*/ 9692565 w 9915525"/>
              <a:gd name="connsiteY2409" fmla="*/ 3087542 h 6819900"/>
              <a:gd name="connsiteX2410" fmla="*/ 9723143 w 9915525"/>
              <a:gd name="connsiteY2410" fmla="*/ 3073255 h 6819900"/>
              <a:gd name="connsiteX2411" fmla="*/ 9735165 w 9915525"/>
              <a:gd name="connsiteY2411" fmla="*/ 3113736 h 6819900"/>
              <a:gd name="connsiteX2412" fmla="*/ 9707456 w 9915525"/>
              <a:gd name="connsiteY2412" fmla="*/ 3168505 h 6819900"/>
              <a:gd name="connsiteX2413" fmla="*/ 9683040 w 9915525"/>
              <a:gd name="connsiteY2413" fmla="*/ 3182792 h 6819900"/>
              <a:gd name="connsiteX2414" fmla="*/ 9662824 w 9915525"/>
              <a:gd name="connsiteY2414" fmla="*/ 3197080 h 6819900"/>
              <a:gd name="connsiteX2415" fmla="*/ 9654465 w 9915525"/>
              <a:gd name="connsiteY2415" fmla="*/ 3182792 h 6819900"/>
              <a:gd name="connsiteX2416" fmla="*/ 224715 w 9915525"/>
              <a:gd name="connsiteY2416" fmla="*/ 3030955 h 6819900"/>
              <a:gd name="connsiteX2417" fmla="*/ 233242 w 9915525"/>
              <a:gd name="connsiteY2417" fmla="*/ 3011959 h 6819900"/>
              <a:gd name="connsiteX2418" fmla="*/ 246284 w 9915525"/>
              <a:gd name="connsiteY2418" fmla="*/ 3038986 h 6819900"/>
              <a:gd name="connsiteX2419" fmla="*/ 224715 w 9915525"/>
              <a:gd name="connsiteY2419" fmla="*/ 3030955 h 6819900"/>
              <a:gd name="connsiteX2420" fmla="*/ 9613190 w 9915525"/>
              <a:gd name="connsiteY2420" fmla="*/ 2971655 h 6819900"/>
              <a:gd name="connsiteX2421" fmla="*/ 9606840 w 9915525"/>
              <a:gd name="connsiteY2421" fmla="*/ 2938998 h 6819900"/>
              <a:gd name="connsiteX2422" fmla="*/ 9592552 w 9915525"/>
              <a:gd name="connsiteY2422" fmla="*/ 2898403 h 6819900"/>
              <a:gd name="connsiteX2423" fmla="*/ 9587790 w 9915525"/>
              <a:gd name="connsiteY2423" fmla="*/ 2806555 h 6819900"/>
              <a:gd name="connsiteX2424" fmla="*/ 9594934 w 9915525"/>
              <a:gd name="connsiteY2424" fmla="*/ 2794649 h 6819900"/>
              <a:gd name="connsiteX2425" fmla="*/ 9678942 w 9915525"/>
              <a:gd name="connsiteY2425" fmla="*/ 2788057 h 6819900"/>
              <a:gd name="connsiteX2426" fmla="*/ 9692565 w 9915525"/>
              <a:gd name="connsiteY2426" fmla="*/ 2859781 h 6819900"/>
              <a:gd name="connsiteX2427" fmla="*/ 9664311 w 9915525"/>
              <a:gd name="connsiteY2427" fmla="*/ 2949102 h 6819900"/>
              <a:gd name="connsiteX2428" fmla="*/ 9613190 w 9915525"/>
              <a:gd name="connsiteY2428" fmla="*/ 2971655 h 6819900"/>
              <a:gd name="connsiteX2429" fmla="*/ 9454440 w 9915525"/>
              <a:gd name="connsiteY2429" fmla="*/ 2454130 h 6819900"/>
              <a:gd name="connsiteX2430" fmla="*/ 9471109 w 9915525"/>
              <a:gd name="connsiteY2430" fmla="*/ 2436893 h 6819900"/>
              <a:gd name="connsiteX2431" fmla="*/ 9487777 w 9915525"/>
              <a:gd name="connsiteY2431" fmla="*/ 2454130 h 6819900"/>
              <a:gd name="connsiteX2432" fmla="*/ 9471109 w 9915525"/>
              <a:gd name="connsiteY2432" fmla="*/ 2471367 h 6819900"/>
              <a:gd name="connsiteX2433" fmla="*/ 9454440 w 9915525"/>
              <a:gd name="connsiteY2433" fmla="*/ 2454130 h 6819900"/>
              <a:gd name="connsiteX2434" fmla="*/ 9433552 w 9915525"/>
              <a:gd name="connsiteY2434" fmla="*/ 2289824 h 6819900"/>
              <a:gd name="connsiteX2435" fmla="*/ 9411891 w 9915525"/>
              <a:gd name="connsiteY2435" fmla="*/ 2225530 h 6819900"/>
              <a:gd name="connsiteX2436" fmla="*/ 9473490 w 9915525"/>
              <a:gd name="connsiteY2436" fmla="*/ 2291264 h 6819900"/>
              <a:gd name="connsiteX2437" fmla="*/ 9433552 w 9915525"/>
              <a:gd name="connsiteY2437" fmla="*/ 2289824 h 6819900"/>
              <a:gd name="connsiteX2438" fmla="*/ 9597315 w 9915525"/>
              <a:gd name="connsiteY2438" fmla="*/ 2258868 h 6819900"/>
              <a:gd name="connsiteX2439" fmla="*/ 9606840 w 9915525"/>
              <a:gd name="connsiteY2439" fmla="*/ 2244580 h 6819900"/>
              <a:gd name="connsiteX2440" fmla="*/ 9616365 w 9915525"/>
              <a:gd name="connsiteY2440" fmla="*/ 2258868 h 6819900"/>
              <a:gd name="connsiteX2441" fmla="*/ 9606840 w 9915525"/>
              <a:gd name="connsiteY2441" fmla="*/ 2273155 h 6819900"/>
              <a:gd name="connsiteX2442" fmla="*/ 9597315 w 9915525"/>
              <a:gd name="connsiteY2442" fmla="*/ 2258868 h 6819900"/>
              <a:gd name="connsiteX2443" fmla="*/ 9374367 w 9915525"/>
              <a:gd name="connsiteY2443" fmla="*/ 2088077 h 6819900"/>
              <a:gd name="connsiteX2444" fmla="*/ 9340626 w 9915525"/>
              <a:gd name="connsiteY2444" fmla="*/ 2054080 h 6819900"/>
              <a:gd name="connsiteX2445" fmla="*/ 9335377 w 9915525"/>
              <a:gd name="connsiteY2445" fmla="*/ 2015980 h 6819900"/>
              <a:gd name="connsiteX2446" fmla="*/ 9349665 w 9915525"/>
              <a:gd name="connsiteY2446" fmla="*/ 1991563 h 6819900"/>
              <a:gd name="connsiteX2447" fmla="*/ 9380694 w 9915525"/>
              <a:gd name="connsiteY2447" fmla="*/ 1979654 h 6819900"/>
              <a:gd name="connsiteX2448" fmla="*/ 9414638 w 9915525"/>
              <a:gd name="connsiteY2448" fmla="*/ 2077798 h 6819900"/>
              <a:gd name="connsiteX2449" fmla="*/ 9374367 w 9915525"/>
              <a:gd name="connsiteY2449" fmla="*/ 2088077 h 6819900"/>
              <a:gd name="connsiteX2450" fmla="*/ 9473490 w 9915525"/>
              <a:gd name="connsiteY2450" fmla="*/ 1839768 h 6819900"/>
              <a:gd name="connsiteX2451" fmla="*/ 9463965 w 9915525"/>
              <a:gd name="connsiteY2451" fmla="*/ 1825480 h 6819900"/>
              <a:gd name="connsiteX2452" fmla="*/ 9454440 w 9915525"/>
              <a:gd name="connsiteY2452" fmla="*/ 1801668 h 6819900"/>
              <a:gd name="connsiteX2453" fmla="*/ 9471830 w 9915525"/>
              <a:gd name="connsiteY2453" fmla="*/ 1777855 h 6819900"/>
              <a:gd name="connsiteX2454" fmla="*/ 9527381 w 9915525"/>
              <a:gd name="connsiteY2454" fmla="*/ 1839283 h 6819900"/>
              <a:gd name="connsiteX2455" fmla="*/ 9473490 w 9915525"/>
              <a:gd name="connsiteY2455" fmla="*/ 1839768 h 6819900"/>
              <a:gd name="connsiteX2456" fmla="*/ 9340140 w 9915525"/>
              <a:gd name="connsiteY2456" fmla="*/ 1797467 h 6819900"/>
              <a:gd name="connsiteX2457" fmla="*/ 9349665 w 9915525"/>
              <a:gd name="connsiteY2457" fmla="*/ 1782618 h 6819900"/>
              <a:gd name="connsiteX2458" fmla="*/ 9359190 w 9915525"/>
              <a:gd name="connsiteY2458" fmla="*/ 1791580 h 6819900"/>
              <a:gd name="connsiteX2459" fmla="*/ 9349665 w 9915525"/>
              <a:gd name="connsiteY2459" fmla="*/ 1806430 h 6819900"/>
              <a:gd name="connsiteX2460" fmla="*/ 9340140 w 9915525"/>
              <a:gd name="connsiteY2460" fmla="*/ 1797467 h 6819900"/>
              <a:gd name="connsiteX2461" fmla="*/ 8762973 w 9915525"/>
              <a:gd name="connsiteY2461" fmla="*/ 1747888 h 6819900"/>
              <a:gd name="connsiteX2462" fmla="*/ 8756734 w 9915525"/>
              <a:gd name="connsiteY2462" fmla="*/ 1723282 h 6819900"/>
              <a:gd name="connsiteX2463" fmla="*/ 8768640 w 9915525"/>
              <a:gd name="connsiteY2463" fmla="*/ 1705624 h 6819900"/>
              <a:gd name="connsiteX2464" fmla="*/ 8782927 w 9915525"/>
              <a:gd name="connsiteY2464" fmla="*/ 1692130 h 6819900"/>
              <a:gd name="connsiteX2465" fmla="*/ 8797215 w 9915525"/>
              <a:gd name="connsiteY2465" fmla="*/ 1682605 h 6819900"/>
              <a:gd name="connsiteX2466" fmla="*/ 8806740 w 9915525"/>
              <a:gd name="connsiteY2466" fmla="*/ 1673080 h 6819900"/>
              <a:gd name="connsiteX2467" fmla="*/ 8804835 w 9915525"/>
              <a:gd name="connsiteY2467" fmla="*/ 1756900 h 6819900"/>
              <a:gd name="connsiteX2468" fmla="*/ 8762973 w 9915525"/>
              <a:gd name="connsiteY2468" fmla="*/ 1747888 h 6819900"/>
              <a:gd name="connsiteX2469" fmla="*/ 9241743 w 9915525"/>
              <a:gd name="connsiteY2469" fmla="*/ 1675461 h 6819900"/>
              <a:gd name="connsiteX2470" fmla="*/ 9239181 w 9915525"/>
              <a:gd name="connsiteY2470" fmla="*/ 1596880 h 6819900"/>
              <a:gd name="connsiteX2471" fmla="*/ 9235321 w 9915525"/>
              <a:gd name="connsiteY2471" fmla="*/ 1492105 h 6819900"/>
              <a:gd name="connsiteX2472" fmla="*/ 9236657 w 9915525"/>
              <a:gd name="connsiteY2472" fmla="*/ 1411619 h 6819900"/>
              <a:gd name="connsiteX2473" fmla="*/ 9244890 w 9915525"/>
              <a:gd name="connsiteY2473" fmla="*/ 1385425 h 6819900"/>
              <a:gd name="connsiteX2474" fmla="*/ 9254415 w 9915525"/>
              <a:gd name="connsiteY2474" fmla="*/ 1368280 h 6819900"/>
              <a:gd name="connsiteX2475" fmla="*/ 9263940 w 9915525"/>
              <a:gd name="connsiteY2475" fmla="*/ 1321674 h 6819900"/>
              <a:gd name="connsiteX2476" fmla="*/ 9279007 w 9915525"/>
              <a:gd name="connsiteY2476" fmla="*/ 1269287 h 6819900"/>
              <a:gd name="connsiteX2477" fmla="*/ 9313314 w 9915525"/>
              <a:gd name="connsiteY2477" fmla="*/ 1289617 h 6819900"/>
              <a:gd name="connsiteX2478" fmla="*/ 9369080 w 9915525"/>
              <a:gd name="connsiteY2478" fmla="*/ 1301122 h 6819900"/>
              <a:gd name="connsiteX2479" fmla="*/ 9416340 w 9915525"/>
              <a:gd name="connsiteY2479" fmla="*/ 1348369 h 6819900"/>
              <a:gd name="connsiteX2480" fmla="*/ 9406041 w 9915525"/>
              <a:gd name="connsiteY2480" fmla="*/ 1411621 h 6819900"/>
              <a:gd name="connsiteX2481" fmla="*/ 9366472 w 9915525"/>
              <a:gd name="connsiteY2481" fmla="*/ 1390752 h 6819900"/>
              <a:gd name="connsiteX2482" fmla="*/ 9343107 w 9915525"/>
              <a:gd name="connsiteY2482" fmla="*/ 1380115 h 6819900"/>
              <a:gd name="connsiteX2483" fmla="*/ 9336742 w 9915525"/>
              <a:gd name="connsiteY2483" fmla="*/ 1408175 h 6819900"/>
              <a:gd name="connsiteX2484" fmla="*/ 9339186 w 9915525"/>
              <a:gd name="connsiteY2484" fmla="*/ 1436821 h 6819900"/>
              <a:gd name="connsiteX2485" fmla="*/ 9393846 w 9915525"/>
              <a:gd name="connsiteY2485" fmla="*/ 1439718 h 6819900"/>
              <a:gd name="connsiteX2486" fmla="*/ 9425865 w 9915525"/>
              <a:gd name="connsiteY2486" fmla="*/ 1433577 h 6819900"/>
              <a:gd name="connsiteX2487" fmla="*/ 9456821 w 9915525"/>
              <a:gd name="connsiteY2487" fmla="*/ 1450564 h 6819900"/>
              <a:gd name="connsiteX2488" fmla="*/ 9490731 w 9915525"/>
              <a:gd name="connsiteY2488" fmla="*/ 1479825 h 6819900"/>
              <a:gd name="connsiteX2489" fmla="*/ 9507399 w 9915525"/>
              <a:gd name="connsiteY2489" fmla="*/ 1511630 h 6819900"/>
              <a:gd name="connsiteX2490" fmla="*/ 9521115 w 9915525"/>
              <a:gd name="connsiteY2490" fmla="*/ 1540216 h 6819900"/>
              <a:gd name="connsiteX2491" fmla="*/ 9534713 w 9915525"/>
              <a:gd name="connsiteY2491" fmla="*/ 1571018 h 6819900"/>
              <a:gd name="connsiteX2492" fmla="*/ 9551312 w 9915525"/>
              <a:gd name="connsiteY2492" fmla="*/ 1654030 h 6819900"/>
              <a:gd name="connsiteX2493" fmla="*/ 9535192 w 9915525"/>
              <a:gd name="connsiteY2493" fmla="*/ 1644165 h 6819900"/>
              <a:gd name="connsiteX2494" fmla="*/ 9494149 w 9915525"/>
              <a:gd name="connsiteY2494" fmla="*/ 1635808 h 6819900"/>
              <a:gd name="connsiteX2495" fmla="*/ 9383191 w 9915525"/>
              <a:gd name="connsiteY2495" fmla="*/ 1629874 h 6819900"/>
              <a:gd name="connsiteX2496" fmla="*/ 9323660 w 9915525"/>
              <a:gd name="connsiteY2496" fmla="*/ 1638910 h 6819900"/>
              <a:gd name="connsiteX2497" fmla="*/ 9340140 w 9915525"/>
              <a:gd name="connsiteY2497" fmla="*/ 1665867 h 6819900"/>
              <a:gd name="connsiteX2498" fmla="*/ 9355957 w 9915525"/>
              <a:gd name="connsiteY2498" fmla="*/ 1693820 h 6819900"/>
              <a:gd name="connsiteX2499" fmla="*/ 9331149 w 9915525"/>
              <a:gd name="connsiteY2499" fmla="*/ 1711333 h 6819900"/>
              <a:gd name="connsiteX2500" fmla="*/ 9282400 w 9915525"/>
              <a:gd name="connsiteY2500" fmla="*/ 1711496 h 6819900"/>
              <a:gd name="connsiteX2501" fmla="*/ 9241743 w 9915525"/>
              <a:gd name="connsiteY2501" fmla="*/ 1675461 h 6819900"/>
              <a:gd name="connsiteX2502" fmla="*/ 9011934 w 9915525"/>
              <a:gd name="connsiteY2502" fmla="*/ 1607063 h 6819900"/>
              <a:gd name="connsiteX2503" fmla="*/ 9035496 w 9915525"/>
              <a:gd name="connsiteY2503" fmla="*/ 1592213 h 6819900"/>
              <a:gd name="connsiteX2504" fmla="*/ 9025815 w 9915525"/>
              <a:gd name="connsiteY2504" fmla="*/ 1615930 h 6819900"/>
              <a:gd name="connsiteX2505" fmla="*/ 9011934 w 9915525"/>
              <a:gd name="connsiteY2505" fmla="*/ 1607063 h 6819900"/>
              <a:gd name="connsiteX2506" fmla="*/ 9076962 w 9915525"/>
              <a:gd name="connsiteY2506" fmla="*/ 1403999 h 6819900"/>
              <a:gd name="connsiteX2507" fmla="*/ 9082835 w 9915525"/>
              <a:gd name="connsiteY2507" fmla="*/ 1365899 h 6819900"/>
              <a:gd name="connsiteX2508" fmla="*/ 9117083 w 9915525"/>
              <a:gd name="connsiteY2508" fmla="*/ 1372761 h 6819900"/>
              <a:gd name="connsiteX2509" fmla="*/ 9108420 w 9915525"/>
              <a:gd name="connsiteY2509" fmla="*/ 1410861 h 6819900"/>
              <a:gd name="connsiteX2510" fmla="*/ 9076962 w 9915525"/>
              <a:gd name="connsiteY2510" fmla="*/ 1403999 h 6819900"/>
              <a:gd name="connsiteX2511" fmla="*/ 9161456 w 9915525"/>
              <a:gd name="connsiteY2511" fmla="*/ 1211327 h 6819900"/>
              <a:gd name="connsiteX2512" fmla="*/ 9148279 w 9915525"/>
              <a:gd name="connsiteY2512" fmla="*/ 1182111 h 6819900"/>
              <a:gd name="connsiteX2513" fmla="*/ 9130590 w 9915525"/>
              <a:gd name="connsiteY2513" fmla="*/ 1158088 h 6819900"/>
              <a:gd name="connsiteX2514" fmla="*/ 9184658 w 9915525"/>
              <a:gd name="connsiteY2514" fmla="*/ 1200579 h 6819900"/>
              <a:gd name="connsiteX2515" fmla="*/ 9173588 w 9915525"/>
              <a:gd name="connsiteY2515" fmla="*/ 1234930 h 6819900"/>
              <a:gd name="connsiteX2516" fmla="*/ 9161456 w 9915525"/>
              <a:gd name="connsiteY2516" fmla="*/ 1211327 h 6819900"/>
              <a:gd name="connsiteX2517" fmla="*/ 8798934 w 9915525"/>
              <a:gd name="connsiteY2517" fmla="*/ 1165874 h 6819900"/>
              <a:gd name="connsiteX2518" fmla="*/ 8816265 w 9915525"/>
              <a:gd name="connsiteY2518" fmla="*/ 1144443 h 6819900"/>
              <a:gd name="connsiteX2519" fmla="*/ 8833596 w 9915525"/>
              <a:gd name="connsiteY2519" fmla="*/ 1165874 h 6819900"/>
              <a:gd name="connsiteX2520" fmla="*/ 8816265 w 9915525"/>
              <a:gd name="connsiteY2520" fmla="*/ 1187305 h 6819900"/>
              <a:gd name="connsiteX2521" fmla="*/ 8798934 w 9915525"/>
              <a:gd name="connsiteY2521" fmla="*/ 1165874 h 6819900"/>
              <a:gd name="connsiteX2522" fmla="*/ 9299266 w 9915525"/>
              <a:gd name="connsiteY2522" fmla="*/ 1169973 h 6819900"/>
              <a:gd name="connsiteX2523" fmla="*/ 9277789 w 9915525"/>
              <a:gd name="connsiteY2523" fmla="*/ 1142151 h 6819900"/>
              <a:gd name="connsiteX2524" fmla="*/ 9273166 w 9915525"/>
              <a:gd name="connsiteY2524" fmla="*/ 1130155 h 6819900"/>
              <a:gd name="connsiteX2525" fmla="*/ 9263940 w 9915525"/>
              <a:gd name="connsiteY2525" fmla="*/ 1106044 h 6819900"/>
              <a:gd name="connsiteX2526" fmla="*/ 9247271 w 9915525"/>
              <a:gd name="connsiteY2526" fmla="*/ 1076049 h 6819900"/>
              <a:gd name="connsiteX2527" fmla="*/ 9187740 w 9915525"/>
              <a:gd name="connsiteY2527" fmla="*/ 1014195 h 6819900"/>
              <a:gd name="connsiteX2528" fmla="*/ 9196232 w 9915525"/>
              <a:gd name="connsiteY2528" fmla="*/ 996805 h 6819900"/>
              <a:gd name="connsiteX2529" fmla="*/ 9210701 w 9915525"/>
              <a:gd name="connsiteY2529" fmla="*/ 972993 h 6819900"/>
              <a:gd name="connsiteX2530" fmla="*/ 9228658 w 9915525"/>
              <a:gd name="connsiteY2530" fmla="*/ 949180 h 6819900"/>
              <a:gd name="connsiteX2531" fmla="*/ 9368715 w 9915525"/>
              <a:gd name="connsiteY2531" fmla="*/ 1088894 h 6819900"/>
              <a:gd name="connsiteX2532" fmla="*/ 9354427 w 9915525"/>
              <a:gd name="connsiteY2532" fmla="*/ 1105025 h 6819900"/>
              <a:gd name="connsiteX2533" fmla="*/ 9340140 w 9915525"/>
              <a:gd name="connsiteY2533" fmla="*/ 1143581 h 6819900"/>
              <a:gd name="connsiteX2534" fmla="*/ 9299266 w 9915525"/>
              <a:gd name="connsiteY2534" fmla="*/ 1169973 h 6819900"/>
              <a:gd name="connsiteX2535" fmla="*/ 8797215 w 9915525"/>
              <a:gd name="connsiteY2535" fmla="*/ 1096818 h 6819900"/>
              <a:gd name="connsiteX2536" fmla="*/ 8806740 w 9915525"/>
              <a:gd name="connsiteY2536" fmla="*/ 1082530 h 6819900"/>
              <a:gd name="connsiteX2537" fmla="*/ 8805347 w 9915525"/>
              <a:gd name="connsiteY2537" fmla="*/ 1017163 h 6819900"/>
              <a:gd name="connsiteX2538" fmla="*/ 8815816 w 9915525"/>
              <a:gd name="connsiteY2538" fmla="*/ 953665 h 6819900"/>
              <a:gd name="connsiteX2539" fmla="*/ 8844272 w 9915525"/>
              <a:gd name="connsiteY2539" fmla="*/ 930928 h 6819900"/>
              <a:gd name="connsiteX2540" fmla="*/ 8898114 w 9915525"/>
              <a:gd name="connsiteY2540" fmla="*/ 891737 h 6819900"/>
              <a:gd name="connsiteX2541" fmla="*/ 8953336 w 9915525"/>
              <a:gd name="connsiteY2541" fmla="*/ 900577 h 6819900"/>
              <a:gd name="connsiteX2542" fmla="*/ 8999456 w 9915525"/>
              <a:gd name="connsiteY2542" fmla="*/ 920605 h 6819900"/>
              <a:gd name="connsiteX2543" fmla="*/ 9054390 w 9915525"/>
              <a:gd name="connsiteY2543" fmla="*/ 955524 h 6819900"/>
              <a:gd name="connsiteX2544" fmla="*/ 9044699 w 9915525"/>
              <a:gd name="connsiteY2544" fmla="*/ 972890 h 6819900"/>
              <a:gd name="connsiteX2545" fmla="*/ 8982370 w 9915525"/>
              <a:gd name="connsiteY2545" fmla="*/ 973478 h 6819900"/>
              <a:gd name="connsiteX2546" fmla="*/ 8866832 w 9915525"/>
              <a:gd name="connsiteY2546" fmla="*/ 1065439 h 6819900"/>
              <a:gd name="connsiteX2547" fmla="*/ 8797215 w 9915525"/>
              <a:gd name="connsiteY2547" fmla="*/ 1096818 h 6819900"/>
              <a:gd name="connsiteX2548" fmla="*/ 8282865 w 9915525"/>
              <a:gd name="connsiteY2548" fmla="*/ 1039538 h 6819900"/>
              <a:gd name="connsiteX2549" fmla="*/ 8274035 w 9915525"/>
              <a:gd name="connsiteY2549" fmla="*/ 1008582 h 6819900"/>
              <a:gd name="connsiteX2550" fmla="*/ 8259992 w 9915525"/>
              <a:gd name="connsiteY2550" fmla="*/ 975231 h 6819900"/>
              <a:gd name="connsiteX2551" fmla="*/ 8232183 w 9915525"/>
              <a:gd name="connsiteY2551" fmla="*/ 949828 h 6819900"/>
              <a:gd name="connsiteX2552" fmla="*/ 8192430 w 9915525"/>
              <a:gd name="connsiteY2552" fmla="*/ 904727 h 6819900"/>
              <a:gd name="connsiteX2553" fmla="*/ 8165769 w 9915525"/>
              <a:gd name="connsiteY2553" fmla="*/ 862035 h 6819900"/>
              <a:gd name="connsiteX2554" fmla="*/ 8182426 w 9915525"/>
              <a:gd name="connsiteY2554" fmla="*/ 825355 h 6819900"/>
              <a:gd name="connsiteX2555" fmla="*/ 8263557 w 9915525"/>
              <a:gd name="connsiteY2555" fmla="*/ 908699 h 6819900"/>
              <a:gd name="connsiteX2556" fmla="*/ 8272909 w 9915525"/>
              <a:gd name="connsiteY2556" fmla="*/ 920605 h 6819900"/>
              <a:gd name="connsiteX2557" fmla="*/ 8294319 w 9915525"/>
              <a:gd name="connsiteY2557" fmla="*/ 999186 h 6819900"/>
              <a:gd name="connsiteX2558" fmla="*/ 8301915 w 9915525"/>
              <a:gd name="connsiteY2558" fmla="*/ 1006330 h 6819900"/>
              <a:gd name="connsiteX2559" fmla="*/ 8311440 w 9915525"/>
              <a:gd name="connsiteY2559" fmla="*/ 1030143 h 6819900"/>
              <a:gd name="connsiteX2560" fmla="*/ 8297153 w 9915525"/>
              <a:gd name="connsiteY2560" fmla="*/ 1053955 h 6819900"/>
              <a:gd name="connsiteX2561" fmla="*/ 8282865 w 9915525"/>
              <a:gd name="connsiteY2561" fmla="*/ 1039538 h 6819900"/>
              <a:gd name="connsiteX2562" fmla="*/ 3351098 w 9915525"/>
              <a:gd name="connsiteY2562" fmla="*/ 995019 h 6819900"/>
              <a:gd name="connsiteX2563" fmla="*/ 3377490 w 9915525"/>
              <a:gd name="connsiteY2563" fmla="*/ 991249 h 6819900"/>
              <a:gd name="connsiteX2564" fmla="*/ 3362409 w 9915525"/>
              <a:gd name="connsiteY2564" fmla="*/ 1006330 h 6819900"/>
              <a:gd name="connsiteX2565" fmla="*/ 3351098 w 9915525"/>
              <a:gd name="connsiteY2565" fmla="*/ 995019 h 6819900"/>
              <a:gd name="connsiteX2566" fmla="*/ 4583990 w 9915525"/>
              <a:gd name="connsiteY2566" fmla="*/ 961880 h 6819900"/>
              <a:gd name="connsiteX2567" fmla="*/ 4577640 w 9915525"/>
              <a:gd name="connsiteY2567" fmla="*/ 937426 h 6819900"/>
              <a:gd name="connsiteX2568" fmla="*/ 4599072 w 9915525"/>
              <a:gd name="connsiteY2568" fmla="*/ 925796 h 6819900"/>
              <a:gd name="connsiteX2569" fmla="*/ 4630541 w 9915525"/>
              <a:gd name="connsiteY2569" fmla="*/ 957875 h 6819900"/>
              <a:gd name="connsiteX2570" fmla="*/ 4583990 w 9915525"/>
              <a:gd name="connsiteY2570" fmla="*/ 961880 h 6819900"/>
              <a:gd name="connsiteX2571" fmla="*/ 8730540 w 9915525"/>
              <a:gd name="connsiteY2571" fmla="*/ 934893 h 6819900"/>
              <a:gd name="connsiteX2572" fmla="*/ 8740779 w 9915525"/>
              <a:gd name="connsiteY2572" fmla="*/ 922431 h 6819900"/>
              <a:gd name="connsiteX2573" fmla="*/ 8751019 w 9915525"/>
              <a:gd name="connsiteY2573" fmla="*/ 934893 h 6819900"/>
              <a:gd name="connsiteX2574" fmla="*/ 8740779 w 9915525"/>
              <a:gd name="connsiteY2574" fmla="*/ 947354 h 6819900"/>
              <a:gd name="connsiteX2575" fmla="*/ 8730540 w 9915525"/>
              <a:gd name="connsiteY2575" fmla="*/ 934893 h 6819900"/>
              <a:gd name="connsiteX2576" fmla="*/ 8275721 w 9915525"/>
              <a:gd name="connsiteY2576" fmla="*/ 744432 h 6819900"/>
              <a:gd name="connsiteX2577" fmla="*/ 8263815 w 9915525"/>
              <a:gd name="connsiteY2577" fmla="*/ 722148 h 6819900"/>
              <a:gd name="connsiteX2578" fmla="*/ 8250094 w 9915525"/>
              <a:gd name="connsiteY2578" fmla="*/ 702000 h 6819900"/>
              <a:gd name="connsiteX2579" fmla="*/ 8259737 w 9915525"/>
              <a:gd name="connsiteY2579" fmla="*/ 663430 h 6819900"/>
              <a:gd name="connsiteX2580" fmla="*/ 8284025 w 9915525"/>
              <a:gd name="connsiteY2580" fmla="*/ 684861 h 6819900"/>
              <a:gd name="connsiteX2581" fmla="*/ 8313810 w 9915525"/>
              <a:gd name="connsiteY2581" fmla="*/ 722456 h 6819900"/>
              <a:gd name="connsiteX2582" fmla="*/ 8326040 w 9915525"/>
              <a:gd name="connsiteY2582" fmla="*/ 748649 h 6819900"/>
              <a:gd name="connsiteX2583" fmla="*/ 8275721 w 9915525"/>
              <a:gd name="connsiteY2583" fmla="*/ 744432 h 6819900"/>
              <a:gd name="connsiteX2584" fmla="*/ 5255598 w 9915525"/>
              <a:gd name="connsiteY2584" fmla="*/ 618976 h 6819900"/>
              <a:gd name="connsiteX2585" fmla="*/ 5282490 w 9915525"/>
              <a:gd name="connsiteY2585" fmla="*/ 615011 h 6819900"/>
              <a:gd name="connsiteX2586" fmla="*/ 5267504 w 9915525"/>
              <a:gd name="connsiteY2586" fmla="*/ 634855 h 6819900"/>
              <a:gd name="connsiteX2587" fmla="*/ 5255598 w 9915525"/>
              <a:gd name="connsiteY2587" fmla="*/ 618976 h 6819900"/>
              <a:gd name="connsiteX2588" fmla="*/ 8145858 w 9915525"/>
              <a:gd name="connsiteY2588" fmla="*/ 503886 h 6819900"/>
              <a:gd name="connsiteX2589" fmla="*/ 8134428 w 9915525"/>
              <a:gd name="connsiteY2589" fmla="*/ 475311 h 6819900"/>
              <a:gd name="connsiteX2590" fmla="*/ 8143959 w 9915525"/>
              <a:gd name="connsiteY2590" fmla="*/ 463405 h 6819900"/>
              <a:gd name="connsiteX2591" fmla="*/ 8159040 w 9915525"/>
              <a:gd name="connsiteY2591" fmla="*/ 476899 h 6819900"/>
              <a:gd name="connsiteX2592" fmla="*/ 8170252 w 9915525"/>
              <a:gd name="connsiteY2592" fmla="*/ 494130 h 6819900"/>
              <a:gd name="connsiteX2593" fmla="*/ 8174452 w 9915525"/>
              <a:gd name="connsiteY2593" fmla="*/ 509211 h 6819900"/>
              <a:gd name="connsiteX2594" fmla="*/ 8145858 w 9915525"/>
              <a:gd name="connsiteY2594" fmla="*/ 503886 h 6819900"/>
              <a:gd name="connsiteX2595" fmla="*/ 5387265 w 9915525"/>
              <a:gd name="connsiteY2595" fmla="*/ 377587 h 6819900"/>
              <a:gd name="connsiteX2596" fmla="*/ 5368215 w 9915525"/>
              <a:gd name="connsiteY2596" fmla="*/ 342132 h 6819900"/>
              <a:gd name="connsiteX2597" fmla="*/ 5349165 w 9915525"/>
              <a:gd name="connsiteY2597" fmla="*/ 308888 h 6819900"/>
              <a:gd name="connsiteX2598" fmla="*/ 5383182 w 9915525"/>
              <a:gd name="connsiteY2598" fmla="*/ 302579 h 6819900"/>
              <a:gd name="connsiteX2599" fmla="*/ 5430514 w 9915525"/>
              <a:gd name="connsiteY2599" fmla="*/ 308608 h 6819900"/>
              <a:gd name="connsiteX2600" fmla="*/ 5491953 w 9915525"/>
              <a:gd name="connsiteY2600" fmla="*/ 331975 h 6819900"/>
              <a:gd name="connsiteX2601" fmla="*/ 5507395 w 9915525"/>
              <a:gd name="connsiteY2601" fmla="*/ 373571 h 6819900"/>
              <a:gd name="connsiteX2602" fmla="*/ 5477630 w 9915525"/>
              <a:gd name="connsiteY2602" fmla="*/ 365829 h 6819900"/>
              <a:gd name="connsiteX2603" fmla="*/ 5428842 w 9915525"/>
              <a:gd name="connsiteY2603" fmla="*/ 367438 h 6819900"/>
              <a:gd name="connsiteX2604" fmla="*/ 5387265 w 9915525"/>
              <a:gd name="connsiteY2604" fmla="*/ 377587 h 6819900"/>
              <a:gd name="connsiteX2605" fmla="*/ 5227523 w 9915525"/>
              <a:gd name="connsiteY2605" fmla="*/ 356844 h 6819900"/>
              <a:gd name="connsiteX2606" fmla="*/ 5253915 w 9915525"/>
              <a:gd name="connsiteY2606" fmla="*/ 353074 h 6819900"/>
              <a:gd name="connsiteX2607" fmla="*/ 5238834 w 9915525"/>
              <a:gd name="connsiteY2607" fmla="*/ 368155 h 6819900"/>
              <a:gd name="connsiteX2608" fmla="*/ 5227523 w 9915525"/>
              <a:gd name="connsiteY2608" fmla="*/ 356844 h 6819900"/>
              <a:gd name="connsiteX2609" fmla="*/ 7968540 w 9915525"/>
              <a:gd name="connsiteY2609" fmla="*/ 349105 h 6819900"/>
              <a:gd name="connsiteX2610" fmla="*/ 7982828 w 9915525"/>
              <a:gd name="connsiteY2610" fmla="*/ 330055 h 6819900"/>
              <a:gd name="connsiteX2611" fmla="*/ 7997115 w 9915525"/>
              <a:gd name="connsiteY2611" fmla="*/ 349105 h 6819900"/>
              <a:gd name="connsiteX2612" fmla="*/ 7982828 w 9915525"/>
              <a:gd name="connsiteY2612" fmla="*/ 368155 h 6819900"/>
              <a:gd name="connsiteX2613" fmla="*/ 7968540 w 9915525"/>
              <a:gd name="connsiteY2613" fmla="*/ 349105 h 6819900"/>
              <a:gd name="connsiteX2614" fmla="*/ 5738562 w 9915525"/>
              <a:gd name="connsiteY2614" fmla="*/ 351486 h 6819900"/>
              <a:gd name="connsiteX2615" fmla="*/ 5738562 w 9915525"/>
              <a:gd name="connsiteY2615" fmla="*/ 337199 h 6819900"/>
              <a:gd name="connsiteX2616" fmla="*/ 5730165 w 9915525"/>
              <a:gd name="connsiteY2616" fmla="*/ 330055 h 6819900"/>
              <a:gd name="connsiteX2617" fmla="*/ 5739419 w 9915525"/>
              <a:gd name="connsiteY2617" fmla="*/ 274957 h 6819900"/>
              <a:gd name="connsiteX2618" fmla="*/ 5806365 w 9915525"/>
              <a:gd name="connsiteY2618" fmla="*/ 288225 h 6819900"/>
              <a:gd name="connsiteX2619" fmla="*/ 5797022 w 9915525"/>
              <a:gd name="connsiteY2619" fmla="*/ 311005 h 6819900"/>
              <a:gd name="connsiteX2620" fmla="*/ 5781701 w 9915525"/>
              <a:gd name="connsiteY2620" fmla="*/ 334817 h 6819900"/>
              <a:gd name="connsiteX2621" fmla="*/ 5738562 w 9915525"/>
              <a:gd name="connsiteY2621" fmla="*/ 351486 h 6819900"/>
              <a:gd name="connsiteX2622" fmla="*/ 7028698 w 9915525"/>
              <a:gd name="connsiteY2622" fmla="*/ 332746 h 6819900"/>
              <a:gd name="connsiteX2623" fmla="*/ 6953351 w 9915525"/>
              <a:gd name="connsiteY2623" fmla="*/ 251780 h 6819900"/>
              <a:gd name="connsiteX2624" fmla="*/ 6965037 w 9915525"/>
              <a:gd name="connsiteY2624" fmla="*/ 194641 h 6819900"/>
              <a:gd name="connsiteX2625" fmla="*/ 7016040 w 9915525"/>
              <a:gd name="connsiteY2625" fmla="*/ 182045 h 6819900"/>
              <a:gd name="connsiteX2626" fmla="*/ 7030328 w 9915525"/>
              <a:gd name="connsiteY2626" fmla="*/ 225280 h 6819900"/>
              <a:gd name="connsiteX2627" fmla="*/ 7044615 w 9915525"/>
              <a:gd name="connsiteY2627" fmla="*/ 260464 h 6819900"/>
              <a:gd name="connsiteX2628" fmla="*/ 7058903 w 9915525"/>
              <a:gd name="connsiteY2628" fmla="*/ 298078 h 6819900"/>
              <a:gd name="connsiteX2629" fmla="*/ 7066046 w 9915525"/>
              <a:gd name="connsiteY2629" fmla="*/ 338056 h 6819900"/>
              <a:gd name="connsiteX2630" fmla="*/ 7028698 w 9915525"/>
              <a:gd name="connsiteY2630" fmla="*/ 332746 h 6819900"/>
              <a:gd name="connsiteX2631" fmla="*/ 5573003 w 9915525"/>
              <a:gd name="connsiteY2631" fmla="*/ 301480 h 6819900"/>
              <a:gd name="connsiteX2632" fmla="*/ 5548628 w 9915525"/>
              <a:gd name="connsiteY2632" fmla="*/ 291955 h 6819900"/>
              <a:gd name="connsiteX2633" fmla="*/ 5530140 w 9915525"/>
              <a:gd name="connsiteY2633" fmla="*/ 279739 h 6819900"/>
              <a:gd name="connsiteX2634" fmla="*/ 5632241 w 9915525"/>
              <a:gd name="connsiteY2634" fmla="*/ 274638 h 6819900"/>
              <a:gd name="connsiteX2635" fmla="*/ 5615289 w 9915525"/>
              <a:gd name="connsiteY2635" fmla="*/ 298313 h 6819900"/>
              <a:gd name="connsiteX2636" fmla="*/ 5573003 w 9915525"/>
              <a:gd name="connsiteY2636" fmla="*/ 301480 h 6819900"/>
              <a:gd name="connsiteX2637" fmla="*/ 5468228 w 9915525"/>
              <a:gd name="connsiteY2637" fmla="*/ 282430 h 6819900"/>
              <a:gd name="connsiteX2638" fmla="*/ 5477190 w 9915525"/>
              <a:gd name="connsiteY2638" fmla="*/ 272905 h 6819900"/>
              <a:gd name="connsiteX2639" fmla="*/ 5492040 w 9915525"/>
              <a:gd name="connsiteY2639" fmla="*/ 282430 h 6819900"/>
              <a:gd name="connsiteX2640" fmla="*/ 5483077 w 9915525"/>
              <a:gd name="connsiteY2640" fmla="*/ 291955 h 6819900"/>
              <a:gd name="connsiteX2641" fmla="*/ 5468228 w 9915525"/>
              <a:gd name="connsiteY2641" fmla="*/ 282430 h 6819900"/>
              <a:gd name="connsiteX2642" fmla="*/ 7168440 w 9915525"/>
              <a:gd name="connsiteY2642" fmla="*/ 268936 h 6819900"/>
              <a:gd name="connsiteX2643" fmla="*/ 7183522 w 9915525"/>
              <a:gd name="connsiteY2643" fmla="*/ 253855 h 6819900"/>
              <a:gd name="connsiteX2644" fmla="*/ 7179751 w 9915525"/>
              <a:gd name="connsiteY2644" fmla="*/ 280247 h 6819900"/>
              <a:gd name="connsiteX2645" fmla="*/ 7168440 w 9915525"/>
              <a:gd name="connsiteY2645" fmla="*/ 268936 h 6819900"/>
              <a:gd name="connsiteX2646" fmla="*/ 7818323 w 9915525"/>
              <a:gd name="connsiteY2646" fmla="*/ 252069 h 6819900"/>
              <a:gd name="connsiteX2647" fmla="*/ 7844715 w 9915525"/>
              <a:gd name="connsiteY2647" fmla="*/ 248299 h 6819900"/>
              <a:gd name="connsiteX2648" fmla="*/ 7829634 w 9915525"/>
              <a:gd name="connsiteY2648" fmla="*/ 263380 h 6819900"/>
              <a:gd name="connsiteX2649" fmla="*/ 7818323 w 9915525"/>
              <a:gd name="connsiteY2649" fmla="*/ 252069 h 6819900"/>
              <a:gd name="connsiteX2650" fmla="*/ 5314264 w 9915525"/>
              <a:gd name="connsiteY2650" fmla="*/ 219877 h 6819900"/>
              <a:gd name="connsiteX2651" fmla="*/ 5338810 w 9915525"/>
              <a:gd name="connsiteY2651" fmla="*/ 191430 h 6819900"/>
              <a:gd name="connsiteX2652" fmla="*/ 5334579 w 9915525"/>
              <a:gd name="connsiteY2652" fmla="*/ 234805 h 6819900"/>
              <a:gd name="connsiteX2653" fmla="*/ 5314264 w 9915525"/>
              <a:gd name="connsiteY2653" fmla="*/ 219877 h 6819900"/>
              <a:gd name="connsiteX2654" fmla="*/ 7485087 w 9915525"/>
              <a:gd name="connsiteY2654" fmla="*/ 189844 h 6819900"/>
              <a:gd name="connsiteX2655" fmla="*/ 7478505 w 9915525"/>
              <a:gd name="connsiteY2655" fmla="*/ 176841 h 6819900"/>
              <a:gd name="connsiteX2656" fmla="*/ 7473802 w 9915525"/>
              <a:gd name="connsiteY2656" fmla="*/ 168130 h 6819900"/>
              <a:gd name="connsiteX2657" fmla="*/ 7463715 w 9915525"/>
              <a:gd name="connsiteY2657" fmla="*/ 149080 h 6819900"/>
              <a:gd name="connsiteX2658" fmla="*/ 7454190 w 9915525"/>
              <a:gd name="connsiteY2658" fmla="*/ 130030 h 6819900"/>
              <a:gd name="connsiteX2659" fmla="*/ 7444665 w 9915525"/>
              <a:gd name="connsiteY2659" fmla="*/ 115742 h 6819900"/>
              <a:gd name="connsiteX2660" fmla="*/ 7458953 w 9915525"/>
              <a:gd name="connsiteY2660" fmla="*/ 101455 h 6819900"/>
              <a:gd name="connsiteX2661" fmla="*/ 7473240 w 9915525"/>
              <a:gd name="connsiteY2661" fmla="*/ 115742 h 6819900"/>
              <a:gd name="connsiteX2662" fmla="*/ 7480677 w 9915525"/>
              <a:gd name="connsiteY2662" fmla="*/ 130030 h 6819900"/>
              <a:gd name="connsiteX2663" fmla="*/ 7503353 w 9915525"/>
              <a:gd name="connsiteY2663" fmla="*/ 190616 h 6819900"/>
              <a:gd name="connsiteX2664" fmla="*/ 7485087 w 9915525"/>
              <a:gd name="connsiteY2664" fmla="*/ 189844 h 6819900"/>
              <a:gd name="connsiteX2665" fmla="*/ 6841745 w 9915525"/>
              <a:gd name="connsiteY2665" fmla="*/ 171634 h 6819900"/>
              <a:gd name="connsiteX2666" fmla="*/ 6844772 w 9915525"/>
              <a:gd name="connsiteY2666" fmla="*/ 130030 h 6819900"/>
              <a:gd name="connsiteX2667" fmla="*/ 6848524 w 9915525"/>
              <a:gd name="connsiteY2667" fmla="*/ 106306 h 6819900"/>
              <a:gd name="connsiteX2668" fmla="*/ 6860249 w 9915525"/>
              <a:gd name="connsiteY2668" fmla="*/ 77036 h 6819900"/>
              <a:gd name="connsiteX2669" fmla="*/ 6894467 w 9915525"/>
              <a:gd name="connsiteY2669" fmla="*/ 62660 h 6819900"/>
              <a:gd name="connsiteX2670" fmla="*/ 6925423 w 9915525"/>
              <a:gd name="connsiteY2670" fmla="*/ 53830 h 6819900"/>
              <a:gd name="connsiteX2671" fmla="*/ 6939840 w 9915525"/>
              <a:gd name="connsiteY2671" fmla="*/ 34780 h 6819900"/>
              <a:gd name="connsiteX2672" fmla="*/ 6970796 w 9915525"/>
              <a:gd name="connsiteY2672" fmla="*/ 15625 h 6819900"/>
              <a:gd name="connsiteX2673" fmla="*/ 7035910 w 9915525"/>
              <a:gd name="connsiteY2673" fmla="*/ 9870 h 6819900"/>
              <a:gd name="connsiteX2674" fmla="*/ 7095441 w 9915525"/>
              <a:gd name="connsiteY2674" fmla="*/ 27736 h 6819900"/>
              <a:gd name="connsiteX2675" fmla="*/ 7120815 w 9915525"/>
              <a:gd name="connsiteY2675" fmla="*/ 57624 h 6819900"/>
              <a:gd name="connsiteX2676" fmla="*/ 7093359 w 9915525"/>
              <a:gd name="connsiteY2676" fmla="*/ 90837 h 6819900"/>
              <a:gd name="connsiteX2677" fmla="*/ 6993296 w 9915525"/>
              <a:gd name="connsiteY2677" fmla="*/ 115846 h 6819900"/>
              <a:gd name="connsiteX2678" fmla="*/ 6886345 w 9915525"/>
              <a:gd name="connsiteY2678" fmla="*/ 104151 h 6819900"/>
              <a:gd name="connsiteX2679" fmla="*/ 6878098 w 9915525"/>
              <a:gd name="connsiteY2679" fmla="*/ 141415 h 6819900"/>
              <a:gd name="connsiteX2680" fmla="*/ 6841745 w 9915525"/>
              <a:gd name="connsiteY2680" fmla="*/ 171634 h 6819900"/>
              <a:gd name="connsiteX2681" fmla="*/ 7287503 w 9915525"/>
              <a:gd name="connsiteY2681" fmla="*/ 158605 h 6819900"/>
              <a:gd name="connsiteX2682" fmla="*/ 7259532 w 9915525"/>
              <a:gd name="connsiteY2682" fmla="*/ 149080 h 6819900"/>
              <a:gd name="connsiteX2683" fmla="*/ 7225590 w 9915525"/>
              <a:gd name="connsiteY2683" fmla="*/ 134792 h 6819900"/>
              <a:gd name="connsiteX2684" fmla="*/ 7195849 w 9915525"/>
              <a:gd name="connsiteY2684" fmla="*/ 120505 h 6819900"/>
              <a:gd name="connsiteX2685" fmla="*/ 7177965 w 9915525"/>
              <a:gd name="connsiteY2685" fmla="*/ 113239 h 6819900"/>
              <a:gd name="connsiteX2686" fmla="*/ 7156534 w 9915525"/>
              <a:gd name="connsiteY2686" fmla="*/ 96570 h 6819900"/>
              <a:gd name="connsiteX2687" fmla="*/ 7187490 w 9915525"/>
              <a:gd name="connsiteY2687" fmla="*/ 48764 h 6819900"/>
              <a:gd name="connsiteX2688" fmla="*/ 7276760 w 9915525"/>
              <a:gd name="connsiteY2688" fmla="*/ 22571 h 6819900"/>
              <a:gd name="connsiteX2689" fmla="*/ 7336117 w 9915525"/>
              <a:gd name="connsiteY2689" fmla="*/ 75768 h 6819900"/>
              <a:gd name="connsiteX2690" fmla="*/ 7326761 w 9915525"/>
              <a:gd name="connsiteY2690" fmla="*/ 156731 h 6819900"/>
              <a:gd name="connsiteX2691" fmla="*/ 7287503 w 9915525"/>
              <a:gd name="connsiteY2691" fmla="*/ 158605 h 6819900"/>
              <a:gd name="connsiteX2692" fmla="*/ 6812027 w 9915525"/>
              <a:gd name="connsiteY2692" fmla="*/ 85749 h 6819900"/>
              <a:gd name="connsiteX2693" fmla="*/ 6824645 w 9915525"/>
              <a:gd name="connsiteY2693" fmla="*/ 76564 h 6819900"/>
              <a:gd name="connsiteX2694" fmla="*/ 6827001 w 9915525"/>
              <a:gd name="connsiteY2694" fmla="*/ 95790 h 6819900"/>
              <a:gd name="connsiteX2695" fmla="*/ 6812027 w 9915525"/>
              <a:gd name="connsiteY2695" fmla="*/ 85749 h 681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</a:cxnLst>
            <a:rect l="l" t="t" r="r" b="b"/>
            <a:pathLst>
              <a:path w="9915525" h="6819900">
                <a:moveTo>
                  <a:pt x="2739315" y="6807055"/>
                </a:moveTo>
                <a:cubicBezTo>
                  <a:pt x="2739315" y="6801816"/>
                  <a:pt x="2745744" y="6797530"/>
                  <a:pt x="2753603" y="6797530"/>
                </a:cubicBezTo>
                <a:cubicBezTo>
                  <a:pt x="2761461" y="6797530"/>
                  <a:pt x="2767890" y="6801816"/>
                  <a:pt x="2767890" y="6807055"/>
                </a:cubicBezTo>
                <a:cubicBezTo>
                  <a:pt x="2767890" y="6812294"/>
                  <a:pt x="2761461" y="6816580"/>
                  <a:pt x="2753603" y="6816580"/>
                </a:cubicBezTo>
                <a:cubicBezTo>
                  <a:pt x="2745744" y="6816580"/>
                  <a:pt x="2739315" y="6812294"/>
                  <a:pt x="2739315" y="6807055"/>
                </a:cubicBezTo>
                <a:close/>
                <a:moveTo>
                  <a:pt x="2574310" y="6666561"/>
                </a:moveTo>
                <a:cubicBezTo>
                  <a:pt x="2571997" y="6662633"/>
                  <a:pt x="2567118" y="6645488"/>
                  <a:pt x="2563466" y="6628461"/>
                </a:cubicBezTo>
                <a:cubicBezTo>
                  <a:pt x="2559814" y="6611436"/>
                  <a:pt x="2553856" y="6597505"/>
                  <a:pt x="2550224" y="6597505"/>
                </a:cubicBezTo>
                <a:cubicBezTo>
                  <a:pt x="2546593" y="6597505"/>
                  <a:pt x="2535610" y="6582626"/>
                  <a:pt x="2525816" y="6564441"/>
                </a:cubicBezTo>
                <a:cubicBezTo>
                  <a:pt x="2516023" y="6546256"/>
                  <a:pt x="2504332" y="6533650"/>
                  <a:pt x="2499838" y="6536429"/>
                </a:cubicBezTo>
                <a:cubicBezTo>
                  <a:pt x="2495343" y="6539206"/>
                  <a:pt x="2491665" y="6537200"/>
                  <a:pt x="2491665" y="6531970"/>
                </a:cubicBezTo>
                <a:cubicBezTo>
                  <a:pt x="2491665" y="6526740"/>
                  <a:pt x="2473449" y="6523272"/>
                  <a:pt x="2451184" y="6524264"/>
                </a:cubicBezTo>
                <a:cubicBezTo>
                  <a:pt x="2420749" y="6525620"/>
                  <a:pt x="2410703" y="6522522"/>
                  <a:pt x="2410703" y="6511780"/>
                </a:cubicBezTo>
                <a:cubicBezTo>
                  <a:pt x="2410703" y="6503412"/>
                  <a:pt x="2421153" y="6496283"/>
                  <a:pt x="2435926" y="6494572"/>
                </a:cubicBezTo>
                <a:cubicBezTo>
                  <a:pt x="2464931" y="6491214"/>
                  <a:pt x="2477717" y="6461197"/>
                  <a:pt x="2457344" y="6444289"/>
                </a:cubicBezTo>
                <a:cubicBezTo>
                  <a:pt x="2450027" y="6438217"/>
                  <a:pt x="2444040" y="6427343"/>
                  <a:pt x="2444040" y="6420126"/>
                </a:cubicBezTo>
                <a:cubicBezTo>
                  <a:pt x="2444040" y="6412910"/>
                  <a:pt x="2439754" y="6407005"/>
                  <a:pt x="2434515" y="6407005"/>
                </a:cubicBezTo>
                <a:cubicBezTo>
                  <a:pt x="2429276" y="6407005"/>
                  <a:pt x="2424990" y="6401035"/>
                  <a:pt x="2424990" y="6393737"/>
                </a:cubicBezTo>
                <a:cubicBezTo>
                  <a:pt x="2424990" y="6386439"/>
                  <a:pt x="2418338" y="6377916"/>
                  <a:pt x="2410208" y="6374796"/>
                </a:cubicBezTo>
                <a:cubicBezTo>
                  <a:pt x="2400625" y="6371118"/>
                  <a:pt x="2397799" y="6372962"/>
                  <a:pt x="2402172" y="6380040"/>
                </a:cubicBezTo>
                <a:cubicBezTo>
                  <a:pt x="2406802" y="6387531"/>
                  <a:pt x="2402180" y="6389193"/>
                  <a:pt x="2387438" y="6385338"/>
                </a:cubicBezTo>
                <a:cubicBezTo>
                  <a:pt x="2368847" y="6380477"/>
                  <a:pt x="2366816" y="6382518"/>
                  <a:pt x="2372350" y="6400507"/>
                </a:cubicBezTo>
                <a:cubicBezTo>
                  <a:pt x="2379777" y="6424648"/>
                  <a:pt x="2379728" y="6429796"/>
                  <a:pt x="2371681" y="6471299"/>
                </a:cubicBezTo>
                <a:cubicBezTo>
                  <a:pt x="2368379" y="6488325"/>
                  <a:pt x="2362368" y="6502255"/>
                  <a:pt x="2358323" y="6502255"/>
                </a:cubicBezTo>
                <a:cubicBezTo>
                  <a:pt x="2330123" y="6502255"/>
                  <a:pt x="2244015" y="6434323"/>
                  <a:pt x="2244015" y="6412076"/>
                </a:cubicBezTo>
                <a:cubicBezTo>
                  <a:pt x="2244015" y="6403711"/>
                  <a:pt x="2236514" y="6393790"/>
                  <a:pt x="2227346" y="6390029"/>
                </a:cubicBezTo>
                <a:cubicBezTo>
                  <a:pt x="2218179" y="6386269"/>
                  <a:pt x="2210076" y="6378906"/>
                  <a:pt x="2209340" y="6373668"/>
                </a:cubicBezTo>
                <a:cubicBezTo>
                  <a:pt x="2208605" y="6368429"/>
                  <a:pt x="2205049" y="6350213"/>
                  <a:pt x="2201440" y="6333186"/>
                </a:cubicBezTo>
                <a:cubicBezTo>
                  <a:pt x="2197581" y="6314984"/>
                  <a:pt x="2198693" y="6302230"/>
                  <a:pt x="2204139" y="6302230"/>
                </a:cubicBezTo>
                <a:cubicBezTo>
                  <a:pt x="2224505" y="6302230"/>
                  <a:pt x="2224197" y="6270741"/>
                  <a:pt x="2203594" y="6246527"/>
                </a:cubicBezTo>
                <a:cubicBezTo>
                  <a:pt x="2188487" y="6228772"/>
                  <a:pt x="2174679" y="6222129"/>
                  <a:pt x="2157116" y="6224165"/>
                </a:cubicBezTo>
                <a:cubicBezTo>
                  <a:pt x="2133606" y="6226891"/>
                  <a:pt x="2132190" y="6224756"/>
                  <a:pt x="2133154" y="6188006"/>
                </a:cubicBezTo>
                <a:cubicBezTo>
                  <a:pt x="2133717" y="6166526"/>
                  <a:pt x="2129227" y="6145891"/>
                  <a:pt x="2123176" y="6142151"/>
                </a:cubicBezTo>
                <a:cubicBezTo>
                  <a:pt x="2117126" y="6138412"/>
                  <a:pt x="2109228" y="6123608"/>
                  <a:pt x="2105625" y="6109254"/>
                </a:cubicBezTo>
                <a:cubicBezTo>
                  <a:pt x="2102023" y="6094900"/>
                  <a:pt x="2096300" y="6083155"/>
                  <a:pt x="2092908" y="6083155"/>
                </a:cubicBezTo>
                <a:cubicBezTo>
                  <a:pt x="2089516" y="6083155"/>
                  <a:pt x="2080918" y="6070001"/>
                  <a:pt x="2073802" y="6053924"/>
                </a:cubicBezTo>
                <a:cubicBezTo>
                  <a:pt x="2066685" y="6037848"/>
                  <a:pt x="2050637" y="6014468"/>
                  <a:pt x="2038139" y="6001970"/>
                </a:cubicBezTo>
                <a:cubicBezTo>
                  <a:pt x="2025641" y="5989472"/>
                  <a:pt x="2015481" y="5973693"/>
                  <a:pt x="2015561" y="5966907"/>
                </a:cubicBezTo>
                <a:cubicBezTo>
                  <a:pt x="2015665" y="5958105"/>
                  <a:pt x="2018354" y="5958663"/>
                  <a:pt x="2024940" y="5968855"/>
                </a:cubicBezTo>
                <a:cubicBezTo>
                  <a:pt x="2030018" y="5976713"/>
                  <a:pt x="2034239" y="5978310"/>
                  <a:pt x="2034319" y="5972403"/>
                </a:cubicBezTo>
                <a:cubicBezTo>
                  <a:pt x="2034396" y="5966496"/>
                  <a:pt x="2028036" y="5956327"/>
                  <a:pt x="2020178" y="5949805"/>
                </a:cubicBezTo>
                <a:cubicBezTo>
                  <a:pt x="2012320" y="5943283"/>
                  <a:pt x="2005890" y="5930564"/>
                  <a:pt x="2005890" y="5921540"/>
                </a:cubicBezTo>
                <a:cubicBezTo>
                  <a:pt x="2005890" y="5912516"/>
                  <a:pt x="1997318" y="5897375"/>
                  <a:pt x="1986840" y="5887893"/>
                </a:cubicBezTo>
                <a:cubicBezTo>
                  <a:pt x="1974868" y="5877058"/>
                  <a:pt x="1967790" y="5858556"/>
                  <a:pt x="1967790" y="5838094"/>
                </a:cubicBezTo>
                <a:cubicBezTo>
                  <a:pt x="1967790" y="5812161"/>
                  <a:pt x="1960038" y="5798578"/>
                  <a:pt x="1929690" y="5771333"/>
                </a:cubicBezTo>
                <a:cubicBezTo>
                  <a:pt x="1898166" y="5743034"/>
                  <a:pt x="1891590" y="5730999"/>
                  <a:pt x="1891590" y="5701612"/>
                </a:cubicBezTo>
                <a:cubicBezTo>
                  <a:pt x="1891590" y="5678827"/>
                  <a:pt x="1886468" y="5664128"/>
                  <a:pt x="1877303" y="5660611"/>
                </a:cubicBezTo>
                <a:cubicBezTo>
                  <a:pt x="1866871" y="5656608"/>
                  <a:pt x="1863015" y="5640193"/>
                  <a:pt x="1863015" y="5599796"/>
                </a:cubicBezTo>
                <a:cubicBezTo>
                  <a:pt x="1863015" y="5556251"/>
                  <a:pt x="1858957" y="5540989"/>
                  <a:pt x="1843965" y="5528153"/>
                </a:cubicBezTo>
                <a:cubicBezTo>
                  <a:pt x="1833488" y="5519182"/>
                  <a:pt x="1824915" y="5505117"/>
                  <a:pt x="1824915" y="5496899"/>
                </a:cubicBezTo>
                <a:cubicBezTo>
                  <a:pt x="1824915" y="5488680"/>
                  <a:pt x="1821248" y="5484222"/>
                  <a:pt x="1816766" y="5486992"/>
                </a:cubicBezTo>
                <a:cubicBezTo>
                  <a:pt x="1812284" y="5489762"/>
                  <a:pt x="1810625" y="5481522"/>
                  <a:pt x="1813080" y="5468680"/>
                </a:cubicBezTo>
                <a:cubicBezTo>
                  <a:pt x="1824495" y="5408968"/>
                  <a:pt x="1782812" y="5370493"/>
                  <a:pt x="1757647" y="5417514"/>
                </a:cubicBezTo>
                <a:cubicBezTo>
                  <a:pt x="1747233" y="5436973"/>
                  <a:pt x="1745237" y="5436076"/>
                  <a:pt x="1700162" y="5391678"/>
                </a:cubicBezTo>
                <a:cubicBezTo>
                  <a:pt x="1674479" y="5366381"/>
                  <a:pt x="1653465" y="5340165"/>
                  <a:pt x="1653465" y="5333419"/>
                </a:cubicBezTo>
                <a:cubicBezTo>
                  <a:pt x="1653465" y="5326674"/>
                  <a:pt x="1649179" y="5321155"/>
                  <a:pt x="1643940" y="5321155"/>
                </a:cubicBezTo>
                <a:cubicBezTo>
                  <a:pt x="1638701" y="5321155"/>
                  <a:pt x="1634415" y="5310439"/>
                  <a:pt x="1634415" y="5297343"/>
                </a:cubicBezTo>
                <a:cubicBezTo>
                  <a:pt x="1634415" y="5269368"/>
                  <a:pt x="1637158" y="5268647"/>
                  <a:pt x="1667621" y="5288608"/>
                </a:cubicBezTo>
                <a:cubicBezTo>
                  <a:pt x="1702840" y="5311684"/>
                  <a:pt x="1731479" y="5298461"/>
                  <a:pt x="1727827" y="5260810"/>
                </a:cubicBezTo>
                <a:cubicBezTo>
                  <a:pt x="1725426" y="5236064"/>
                  <a:pt x="1719361" y="5229036"/>
                  <a:pt x="1693946" y="5221554"/>
                </a:cubicBezTo>
                <a:cubicBezTo>
                  <a:pt x="1670670" y="5214702"/>
                  <a:pt x="1662990" y="5207021"/>
                  <a:pt x="1662990" y="5190598"/>
                </a:cubicBezTo>
                <a:cubicBezTo>
                  <a:pt x="1662990" y="5178584"/>
                  <a:pt x="1668695" y="5168755"/>
                  <a:pt x="1675668" y="5168755"/>
                </a:cubicBezTo>
                <a:cubicBezTo>
                  <a:pt x="1682641" y="5168755"/>
                  <a:pt x="1694195" y="5157826"/>
                  <a:pt x="1701345" y="5144466"/>
                </a:cubicBezTo>
                <a:cubicBezTo>
                  <a:pt x="1713374" y="5121990"/>
                  <a:pt x="1712332" y="5118449"/>
                  <a:pt x="1687369" y="5097000"/>
                </a:cubicBezTo>
                <a:cubicBezTo>
                  <a:pt x="1665388" y="5078111"/>
                  <a:pt x="1662533" y="5071245"/>
                  <a:pt x="1671949" y="5059900"/>
                </a:cubicBezTo>
                <a:cubicBezTo>
                  <a:pt x="1678303" y="5052244"/>
                  <a:pt x="1682102" y="5036099"/>
                  <a:pt x="1680390" y="5024023"/>
                </a:cubicBezTo>
                <a:cubicBezTo>
                  <a:pt x="1675768" y="4991415"/>
                  <a:pt x="1630931" y="4992955"/>
                  <a:pt x="1626311" y="5025880"/>
                </a:cubicBezTo>
                <a:cubicBezTo>
                  <a:pt x="1622303" y="5054440"/>
                  <a:pt x="1609838" y="5063639"/>
                  <a:pt x="1574884" y="5063834"/>
                </a:cubicBezTo>
                <a:cubicBezTo>
                  <a:pt x="1553539" y="5063953"/>
                  <a:pt x="1548690" y="5068262"/>
                  <a:pt x="1548690" y="5087112"/>
                </a:cubicBezTo>
                <a:cubicBezTo>
                  <a:pt x="1548690" y="5113322"/>
                  <a:pt x="1571330" y="5140180"/>
                  <a:pt x="1593424" y="5140180"/>
                </a:cubicBezTo>
                <a:cubicBezTo>
                  <a:pt x="1604917" y="5140180"/>
                  <a:pt x="1606892" y="5146827"/>
                  <a:pt x="1602268" y="5169946"/>
                </a:cubicBezTo>
                <a:cubicBezTo>
                  <a:pt x="1598994" y="5186317"/>
                  <a:pt x="1596315" y="5203462"/>
                  <a:pt x="1596315" y="5208046"/>
                </a:cubicBezTo>
                <a:cubicBezTo>
                  <a:pt x="1596315" y="5212630"/>
                  <a:pt x="1588083" y="5216380"/>
                  <a:pt x="1578022" y="5216380"/>
                </a:cubicBezTo>
                <a:cubicBezTo>
                  <a:pt x="1565441" y="5216380"/>
                  <a:pt x="1557769" y="5207457"/>
                  <a:pt x="1553453" y="5187805"/>
                </a:cubicBezTo>
                <a:cubicBezTo>
                  <a:pt x="1550001" y="5172089"/>
                  <a:pt x="1543696" y="5159230"/>
                  <a:pt x="1539441" y="5159230"/>
                </a:cubicBezTo>
                <a:cubicBezTo>
                  <a:pt x="1535186" y="5159230"/>
                  <a:pt x="1529200" y="5149249"/>
                  <a:pt x="1526138" y="5137051"/>
                </a:cubicBezTo>
                <a:cubicBezTo>
                  <a:pt x="1520678" y="5115296"/>
                  <a:pt x="1476830" y="5086715"/>
                  <a:pt x="1469385" y="5100058"/>
                </a:cubicBezTo>
                <a:cubicBezTo>
                  <a:pt x="1459887" y="5117079"/>
                  <a:pt x="1453879" y="5159230"/>
                  <a:pt x="1460951" y="5159230"/>
                </a:cubicBezTo>
                <a:cubicBezTo>
                  <a:pt x="1465281" y="5159230"/>
                  <a:pt x="1476388" y="5176375"/>
                  <a:pt x="1485634" y="5197330"/>
                </a:cubicBezTo>
                <a:cubicBezTo>
                  <a:pt x="1494879" y="5218285"/>
                  <a:pt x="1505926" y="5235430"/>
                  <a:pt x="1510182" y="5235430"/>
                </a:cubicBezTo>
                <a:cubicBezTo>
                  <a:pt x="1514438" y="5235430"/>
                  <a:pt x="1520828" y="5258705"/>
                  <a:pt x="1524382" y="5287151"/>
                </a:cubicBezTo>
                <a:cubicBezTo>
                  <a:pt x="1527936" y="5315598"/>
                  <a:pt x="1537003" y="5343983"/>
                  <a:pt x="1544530" y="5350230"/>
                </a:cubicBezTo>
                <a:cubicBezTo>
                  <a:pt x="1567138" y="5368993"/>
                  <a:pt x="1560317" y="5381107"/>
                  <a:pt x="1530502" y="5375144"/>
                </a:cubicBezTo>
                <a:cubicBezTo>
                  <a:pt x="1511133" y="5371270"/>
                  <a:pt x="1501185" y="5373779"/>
                  <a:pt x="1497463" y="5383478"/>
                </a:cubicBezTo>
                <a:cubicBezTo>
                  <a:pt x="1494534" y="5391111"/>
                  <a:pt x="1481577" y="5397355"/>
                  <a:pt x="1468668" y="5397355"/>
                </a:cubicBezTo>
                <a:cubicBezTo>
                  <a:pt x="1434628" y="5397355"/>
                  <a:pt x="1426627" y="5363984"/>
                  <a:pt x="1453746" y="5335117"/>
                </a:cubicBezTo>
                <a:cubicBezTo>
                  <a:pt x="1465381" y="5322732"/>
                  <a:pt x="1472577" y="5306547"/>
                  <a:pt x="1469739" y="5299149"/>
                </a:cubicBezTo>
                <a:cubicBezTo>
                  <a:pt x="1463847" y="5283795"/>
                  <a:pt x="1424865" y="5270739"/>
                  <a:pt x="1424865" y="5284120"/>
                </a:cubicBezTo>
                <a:cubicBezTo>
                  <a:pt x="1424865" y="5288963"/>
                  <a:pt x="1406649" y="5291777"/>
                  <a:pt x="1384384" y="5290372"/>
                </a:cubicBezTo>
                <a:cubicBezTo>
                  <a:pt x="1348338" y="5288098"/>
                  <a:pt x="1343558" y="5290252"/>
                  <a:pt x="1340756" y="5310034"/>
                </a:cubicBezTo>
                <a:cubicBezTo>
                  <a:pt x="1339025" y="5322254"/>
                  <a:pt x="1343554" y="5339399"/>
                  <a:pt x="1350820" y="5348134"/>
                </a:cubicBezTo>
                <a:cubicBezTo>
                  <a:pt x="1403723" y="5411737"/>
                  <a:pt x="1380341" y="5454974"/>
                  <a:pt x="1324059" y="5397620"/>
                </a:cubicBezTo>
                <a:cubicBezTo>
                  <a:pt x="1305974" y="5379190"/>
                  <a:pt x="1286305" y="5369111"/>
                  <a:pt x="1267703" y="5368742"/>
                </a:cubicBezTo>
                <a:cubicBezTo>
                  <a:pt x="1221248" y="5367819"/>
                  <a:pt x="1205790" y="5349391"/>
                  <a:pt x="1205790" y="5294931"/>
                </a:cubicBezTo>
                <a:cubicBezTo>
                  <a:pt x="1205790" y="5261106"/>
                  <a:pt x="1201584" y="5245379"/>
                  <a:pt x="1191503" y="5241511"/>
                </a:cubicBezTo>
                <a:cubicBezTo>
                  <a:pt x="1183644" y="5238495"/>
                  <a:pt x="1177215" y="5225178"/>
                  <a:pt x="1177215" y="5211916"/>
                </a:cubicBezTo>
                <a:cubicBezTo>
                  <a:pt x="1177215" y="5198656"/>
                  <a:pt x="1172929" y="5187805"/>
                  <a:pt x="1167690" y="5187805"/>
                </a:cubicBezTo>
                <a:cubicBezTo>
                  <a:pt x="1162451" y="5187805"/>
                  <a:pt x="1158165" y="5180207"/>
                  <a:pt x="1158165" y="5170921"/>
                </a:cubicBezTo>
                <a:cubicBezTo>
                  <a:pt x="1158165" y="5161635"/>
                  <a:pt x="1141020" y="5139229"/>
                  <a:pt x="1120065" y="5121130"/>
                </a:cubicBezTo>
                <a:cubicBezTo>
                  <a:pt x="1099110" y="5103031"/>
                  <a:pt x="1081965" y="5081151"/>
                  <a:pt x="1081965" y="5072506"/>
                </a:cubicBezTo>
                <a:cubicBezTo>
                  <a:pt x="1081965" y="5063861"/>
                  <a:pt x="1075625" y="5051526"/>
                  <a:pt x="1067875" y="5045094"/>
                </a:cubicBezTo>
                <a:cubicBezTo>
                  <a:pt x="1049554" y="5029889"/>
                  <a:pt x="1024815" y="4980027"/>
                  <a:pt x="1024815" y="4958304"/>
                </a:cubicBezTo>
                <a:cubicBezTo>
                  <a:pt x="1024815" y="4948941"/>
                  <a:pt x="1020459" y="4938587"/>
                  <a:pt x="1015135" y="4935297"/>
                </a:cubicBezTo>
                <a:cubicBezTo>
                  <a:pt x="1009811" y="4932006"/>
                  <a:pt x="1007566" y="4925897"/>
                  <a:pt x="1010148" y="4921720"/>
                </a:cubicBezTo>
                <a:cubicBezTo>
                  <a:pt x="1012729" y="4917544"/>
                  <a:pt x="1006304" y="4906401"/>
                  <a:pt x="995871" y="4896959"/>
                </a:cubicBezTo>
                <a:cubicBezTo>
                  <a:pt x="985438" y="4887516"/>
                  <a:pt x="974229" y="4863079"/>
                  <a:pt x="970962" y="4842653"/>
                </a:cubicBezTo>
                <a:cubicBezTo>
                  <a:pt x="967094" y="4818460"/>
                  <a:pt x="957183" y="4800376"/>
                  <a:pt x="942532" y="4790776"/>
                </a:cubicBezTo>
                <a:cubicBezTo>
                  <a:pt x="922816" y="4777858"/>
                  <a:pt x="920040" y="4768602"/>
                  <a:pt x="920040" y="4715784"/>
                </a:cubicBezTo>
                <a:cubicBezTo>
                  <a:pt x="920040" y="4682644"/>
                  <a:pt x="915754" y="4652880"/>
                  <a:pt x="910515" y="4649643"/>
                </a:cubicBezTo>
                <a:cubicBezTo>
                  <a:pt x="897416" y="4641547"/>
                  <a:pt x="898498" y="4609198"/>
                  <a:pt x="912019" y="4604691"/>
                </a:cubicBezTo>
                <a:cubicBezTo>
                  <a:pt x="935496" y="4596866"/>
                  <a:pt x="909980" y="4553635"/>
                  <a:pt x="863182" y="4521946"/>
                </a:cubicBezTo>
                <a:cubicBezTo>
                  <a:pt x="815904" y="4489932"/>
                  <a:pt x="815265" y="4488835"/>
                  <a:pt x="815265" y="4439768"/>
                </a:cubicBezTo>
                <a:cubicBezTo>
                  <a:pt x="815265" y="4407184"/>
                  <a:pt x="810339" y="4385950"/>
                  <a:pt x="800978" y="4378180"/>
                </a:cubicBezTo>
                <a:cubicBezTo>
                  <a:pt x="793119" y="4371658"/>
                  <a:pt x="786690" y="4353989"/>
                  <a:pt x="786690" y="4338914"/>
                </a:cubicBezTo>
                <a:cubicBezTo>
                  <a:pt x="786690" y="4323839"/>
                  <a:pt x="782119" y="4311505"/>
                  <a:pt x="776532" y="4311505"/>
                </a:cubicBezTo>
                <a:cubicBezTo>
                  <a:pt x="770946" y="4311505"/>
                  <a:pt x="767731" y="4299718"/>
                  <a:pt x="769389" y="4285311"/>
                </a:cubicBezTo>
                <a:cubicBezTo>
                  <a:pt x="771501" y="4266953"/>
                  <a:pt x="765326" y="4252757"/>
                  <a:pt x="748747" y="4237853"/>
                </a:cubicBezTo>
                <a:cubicBezTo>
                  <a:pt x="730080" y="4221073"/>
                  <a:pt x="725327" y="4208017"/>
                  <a:pt x="726211" y="4175941"/>
                </a:cubicBezTo>
                <a:cubicBezTo>
                  <a:pt x="726827" y="4153584"/>
                  <a:pt x="724613" y="4133150"/>
                  <a:pt x="721292" y="4130530"/>
                </a:cubicBezTo>
                <a:cubicBezTo>
                  <a:pt x="707940" y="4120001"/>
                  <a:pt x="672390" y="4033262"/>
                  <a:pt x="672390" y="4011213"/>
                </a:cubicBezTo>
                <a:cubicBezTo>
                  <a:pt x="672390" y="3998256"/>
                  <a:pt x="668104" y="3987655"/>
                  <a:pt x="662865" y="3987655"/>
                </a:cubicBezTo>
                <a:cubicBezTo>
                  <a:pt x="657626" y="3987655"/>
                  <a:pt x="653340" y="3964889"/>
                  <a:pt x="653340" y="3937064"/>
                </a:cubicBezTo>
                <a:cubicBezTo>
                  <a:pt x="653340" y="3897756"/>
                  <a:pt x="648560" y="3881348"/>
                  <a:pt x="631909" y="3863496"/>
                </a:cubicBezTo>
                <a:cubicBezTo>
                  <a:pt x="620122" y="3850859"/>
                  <a:pt x="609689" y="3833978"/>
                  <a:pt x="608725" y="3825981"/>
                </a:cubicBezTo>
                <a:cubicBezTo>
                  <a:pt x="598060" y="3737513"/>
                  <a:pt x="591030" y="3704909"/>
                  <a:pt x="580306" y="3694185"/>
                </a:cubicBezTo>
                <a:cubicBezTo>
                  <a:pt x="573326" y="3687205"/>
                  <a:pt x="567615" y="3675371"/>
                  <a:pt x="567615" y="3667887"/>
                </a:cubicBezTo>
                <a:cubicBezTo>
                  <a:pt x="567615" y="3660403"/>
                  <a:pt x="563329" y="3654280"/>
                  <a:pt x="558090" y="3654280"/>
                </a:cubicBezTo>
                <a:cubicBezTo>
                  <a:pt x="552851" y="3654280"/>
                  <a:pt x="548565" y="3634992"/>
                  <a:pt x="548565" y="3611417"/>
                </a:cubicBezTo>
                <a:cubicBezTo>
                  <a:pt x="548565" y="3586431"/>
                  <a:pt x="544168" y="3568555"/>
                  <a:pt x="538021" y="3568555"/>
                </a:cubicBezTo>
                <a:cubicBezTo>
                  <a:pt x="532222" y="3568555"/>
                  <a:pt x="529790" y="3562528"/>
                  <a:pt x="532616" y="3555162"/>
                </a:cubicBezTo>
                <a:cubicBezTo>
                  <a:pt x="535443" y="3547797"/>
                  <a:pt x="529472" y="3534274"/>
                  <a:pt x="519348" y="3525111"/>
                </a:cubicBezTo>
                <a:cubicBezTo>
                  <a:pt x="508641" y="3515422"/>
                  <a:pt x="500940" y="3496010"/>
                  <a:pt x="500940" y="3478711"/>
                </a:cubicBezTo>
                <a:cubicBezTo>
                  <a:pt x="500940" y="3462353"/>
                  <a:pt x="494865" y="3440295"/>
                  <a:pt x="487440" y="3429694"/>
                </a:cubicBezTo>
                <a:cubicBezTo>
                  <a:pt x="480014" y="3419093"/>
                  <a:pt x="471025" y="3393494"/>
                  <a:pt x="467463" y="3372806"/>
                </a:cubicBezTo>
                <a:cubicBezTo>
                  <a:pt x="459425" y="3326118"/>
                  <a:pt x="441828" y="3282805"/>
                  <a:pt x="430898" y="3282805"/>
                </a:cubicBezTo>
                <a:cubicBezTo>
                  <a:pt x="426365" y="3282805"/>
                  <a:pt x="424407" y="3267803"/>
                  <a:pt x="426548" y="3249467"/>
                </a:cubicBezTo>
                <a:cubicBezTo>
                  <a:pt x="428688" y="3231132"/>
                  <a:pt x="427015" y="3216130"/>
                  <a:pt x="422827" y="3216130"/>
                </a:cubicBezTo>
                <a:cubicBezTo>
                  <a:pt x="418641" y="3216130"/>
                  <a:pt x="415215" y="3207558"/>
                  <a:pt x="415215" y="3197080"/>
                </a:cubicBezTo>
                <a:cubicBezTo>
                  <a:pt x="415215" y="3186603"/>
                  <a:pt x="411123" y="3178030"/>
                  <a:pt x="406122" y="3178030"/>
                </a:cubicBezTo>
                <a:cubicBezTo>
                  <a:pt x="401120" y="3178030"/>
                  <a:pt x="394214" y="3163028"/>
                  <a:pt x="390774" y="3144692"/>
                </a:cubicBezTo>
                <a:cubicBezTo>
                  <a:pt x="387334" y="3126357"/>
                  <a:pt x="380711" y="3111355"/>
                  <a:pt x="376055" y="3111355"/>
                </a:cubicBezTo>
                <a:cubicBezTo>
                  <a:pt x="371399" y="3111355"/>
                  <a:pt x="367590" y="3102648"/>
                  <a:pt x="367590" y="3092006"/>
                </a:cubicBezTo>
                <a:cubicBezTo>
                  <a:pt x="367590" y="3081364"/>
                  <a:pt x="361161" y="3070190"/>
                  <a:pt x="353303" y="3067175"/>
                </a:cubicBezTo>
                <a:cubicBezTo>
                  <a:pt x="345401" y="3064142"/>
                  <a:pt x="339015" y="3049998"/>
                  <a:pt x="339015" y="3035527"/>
                </a:cubicBezTo>
                <a:cubicBezTo>
                  <a:pt x="339015" y="3004046"/>
                  <a:pt x="300020" y="2958955"/>
                  <a:pt x="272795" y="2958955"/>
                </a:cubicBezTo>
                <a:cubicBezTo>
                  <a:pt x="262067" y="2958955"/>
                  <a:pt x="253290" y="2952883"/>
                  <a:pt x="253290" y="2945461"/>
                </a:cubicBezTo>
                <a:cubicBezTo>
                  <a:pt x="253290" y="2938040"/>
                  <a:pt x="248233" y="2930282"/>
                  <a:pt x="242051" y="2928221"/>
                </a:cubicBezTo>
                <a:cubicBezTo>
                  <a:pt x="235870" y="2926161"/>
                  <a:pt x="233533" y="2917387"/>
                  <a:pt x="236857" y="2908723"/>
                </a:cubicBezTo>
                <a:cubicBezTo>
                  <a:pt x="241947" y="2895461"/>
                  <a:pt x="247618" y="2894614"/>
                  <a:pt x="272731" y="2903369"/>
                </a:cubicBezTo>
                <a:cubicBezTo>
                  <a:pt x="297244" y="2911914"/>
                  <a:pt x="305351" y="2910976"/>
                  <a:pt x="318220" y="2898107"/>
                </a:cubicBezTo>
                <a:cubicBezTo>
                  <a:pt x="331109" y="2885218"/>
                  <a:pt x="331806" y="2879126"/>
                  <a:pt x="322160" y="2863680"/>
                </a:cubicBezTo>
                <a:cubicBezTo>
                  <a:pt x="315714" y="2853359"/>
                  <a:pt x="310440" y="2834997"/>
                  <a:pt x="310440" y="2822877"/>
                </a:cubicBezTo>
                <a:cubicBezTo>
                  <a:pt x="310440" y="2810757"/>
                  <a:pt x="306484" y="2796768"/>
                  <a:pt x="301649" y="2791791"/>
                </a:cubicBezTo>
                <a:cubicBezTo>
                  <a:pt x="296814" y="2786815"/>
                  <a:pt x="288440" y="2742023"/>
                  <a:pt x="283040" y="2692255"/>
                </a:cubicBezTo>
                <a:cubicBezTo>
                  <a:pt x="273548" y="2604766"/>
                  <a:pt x="255045" y="2521092"/>
                  <a:pt x="243022" y="2511280"/>
                </a:cubicBezTo>
                <a:cubicBezTo>
                  <a:pt x="239812" y="2508661"/>
                  <a:pt x="234587" y="2490062"/>
                  <a:pt x="231411" y="2469949"/>
                </a:cubicBezTo>
                <a:cubicBezTo>
                  <a:pt x="228235" y="2449836"/>
                  <a:pt x="220139" y="2426756"/>
                  <a:pt x="213419" y="2418659"/>
                </a:cubicBezTo>
                <a:cubicBezTo>
                  <a:pt x="195829" y="2397464"/>
                  <a:pt x="202233" y="2204733"/>
                  <a:pt x="220881" y="2194101"/>
                </a:cubicBezTo>
                <a:cubicBezTo>
                  <a:pt x="228228" y="2189911"/>
                  <a:pt x="234240" y="2172153"/>
                  <a:pt x="234240" y="2154638"/>
                </a:cubicBezTo>
                <a:cubicBezTo>
                  <a:pt x="234240" y="2135118"/>
                  <a:pt x="239770" y="2120671"/>
                  <a:pt x="248528" y="2117311"/>
                </a:cubicBezTo>
                <a:cubicBezTo>
                  <a:pt x="256386" y="2114295"/>
                  <a:pt x="262815" y="2103646"/>
                  <a:pt x="262815" y="2093645"/>
                </a:cubicBezTo>
                <a:cubicBezTo>
                  <a:pt x="262815" y="2083645"/>
                  <a:pt x="269244" y="2070127"/>
                  <a:pt x="277103" y="2063605"/>
                </a:cubicBezTo>
                <a:cubicBezTo>
                  <a:pt x="284961" y="2057083"/>
                  <a:pt x="291390" y="2039938"/>
                  <a:pt x="291390" y="2025505"/>
                </a:cubicBezTo>
                <a:cubicBezTo>
                  <a:pt x="291390" y="1990231"/>
                  <a:pt x="307019" y="1979459"/>
                  <a:pt x="363180" y="1976025"/>
                </a:cubicBezTo>
                <a:cubicBezTo>
                  <a:pt x="431082" y="1971872"/>
                  <a:pt x="448061" y="1953479"/>
                  <a:pt x="440011" y="1892795"/>
                </a:cubicBezTo>
                <a:cubicBezTo>
                  <a:pt x="434563" y="1851723"/>
                  <a:pt x="436422" y="1842496"/>
                  <a:pt x="453009" y="1828294"/>
                </a:cubicBezTo>
                <a:cubicBezTo>
                  <a:pt x="463655" y="1819179"/>
                  <a:pt x="472365" y="1806992"/>
                  <a:pt x="472365" y="1801211"/>
                </a:cubicBezTo>
                <a:cubicBezTo>
                  <a:pt x="472365" y="1795430"/>
                  <a:pt x="483081" y="1780634"/>
                  <a:pt x="496178" y="1768330"/>
                </a:cubicBezTo>
                <a:cubicBezTo>
                  <a:pt x="509274" y="1756026"/>
                  <a:pt x="519990" y="1738659"/>
                  <a:pt x="519990" y="1729736"/>
                </a:cubicBezTo>
                <a:cubicBezTo>
                  <a:pt x="519990" y="1720813"/>
                  <a:pt x="526419" y="1708177"/>
                  <a:pt x="534278" y="1701655"/>
                </a:cubicBezTo>
                <a:cubicBezTo>
                  <a:pt x="542136" y="1695133"/>
                  <a:pt x="548565" y="1683893"/>
                  <a:pt x="548565" y="1676676"/>
                </a:cubicBezTo>
                <a:cubicBezTo>
                  <a:pt x="548565" y="1669460"/>
                  <a:pt x="552466" y="1663555"/>
                  <a:pt x="557235" y="1663555"/>
                </a:cubicBezTo>
                <a:cubicBezTo>
                  <a:pt x="562003" y="1663555"/>
                  <a:pt x="568940" y="1627122"/>
                  <a:pt x="572649" y="1582593"/>
                </a:cubicBezTo>
                <a:cubicBezTo>
                  <a:pt x="576358" y="1538063"/>
                  <a:pt x="583173" y="1501630"/>
                  <a:pt x="587792" y="1501630"/>
                </a:cubicBezTo>
                <a:cubicBezTo>
                  <a:pt x="592411" y="1501630"/>
                  <a:pt x="596190" y="1496155"/>
                  <a:pt x="596190" y="1489464"/>
                </a:cubicBezTo>
                <a:cubicBezTo>
                  <a:pt x="596190" y="1476269"/>
                  <a:pt x="649904" y="1425430"/>
                  <a:pt x="663845" y="1425430"/>
                </a:cubicBezTo>
                <a:cubicBezTo>
                  <a:pt x="668545" y="1425430"/>
                  <a:pt x="672390" y="1420960"/>
                  <a:pt x="672390" y="1415497"/>
                </a:cubicBezTo>
                <a:cubicBezTo>
                  <a:pt x="672390" y="1410034"/>
                  <a:pt x="691678" y="1384943"/>
                  <a:pt x="715253" y="1359740"/>
                </a:cubicBezTo>
                <a:cubicBezTo>
                  <a:pt x="738827" y="1334537"/>
                  <a:pt x="758115" y="1310934"/>
                  <a:pt x="758115" y="1307289"/>
                </a:cubicBezTo>
                <a:cubicBezTo>
                  <a:pt x="758115" y="1299413"/>
                  <a:pt x="819639" y="1234930"/>
                  <a:pt x="827154" y="1234930"/>
                </a:cubicBezTo>
                <a:cubicBezTo>
                  <a:pt x="834787" y="1234930"/>
                  <a:pt x="891465" y="1184073"/>
                  <a:pt x="891465" y="1177225"/>
                </a:cubicBezTo>
                <a:cubicBezTo>
                  <a:pt x="891465" y="1160952"/>
                  <a:pt x="1006555" y="1053955"/>
                  <a:pt x="1024058" y="1053955"/>
                </a:cubicBezTo>
                <a:cubicBezTo>
                  <a:pt x="1034952" y="1053955"/>
                  <a:pt x="1043865" y="1049958"/>
                  <a:pt x="1043865" y="1045072"/>
                </a:cubicBezTo>
                <a:cubicBezTo>
                  <a:pt x="1043865" y="1040186"/>
                  <a:pt x="1053309" y="1033191"/>
                  <a:pt x="1064852" y="1029528"/>
                </a:cubicBezTo>
                <a:cubicBezTo>
                  <a:pt x="1076395" y="1025864"/>
                  <a:pt x="1091703" y="1017003"/>
                  <a:pt x="1098870" y="1009836"/>
                </a:cubicBezTo>
                <a:cubicBezTo>
                  <a:pt x="1106037" y="1002669"/>
                  <a:pt x="1126596" y="996805"/>
                  <a:pt x="1144558" y="996805"/>
                </a:cubicBezTo>
                <a:cubicBezTo>
                  <a:pt x="1162519" y="996805"/>
                  <a:pt x="1177215" y="992519"/>
                  <a:pt x="1177215" y="987280"/>
                </a:cubicBezTo>
                <a:cubicBezTo>
                  <a:pt x="1177215" y="982041"/>
                  <a:pt x="1187330" y="977755"/>
                  <a:pt x="1199693" y="977755"/>
                </a:cubicBezTo>
                <a:cubicBezTo>
                  <a:pt x="1212552" y="977755"/>
                  <a:pt x="1229825" y="967564"/>
                  <a:pt x="1240054" y="953943"/>
                </a:cubicBezTo>
                <a:cubicBezTo>
                  <a:pt x="1249889" y="940846"/>
                  <a:pt x="1265186" y="930130"/>
                  <a:pt x="1274046" y="930130"/>
                </a:cubicBezTo>
                <a:cubicBezTo>
                  <a:pt x="1282905" y="930130"/>
                  <a:pt x="1296584" y="923701"/>
                  <a:pt x="1304442" y="915843"/>
                </a:cubicBezTo>
                <a:cubicBezTo>
                  <a:pt x="1312300" y="907984"/>
                  <a:pt x="1321603" y="901555"/>
                  <a:pt x="1325114" y="901555"/>
                </a:cubicBezTo>
                <a:cubicBezTo>
                  <a:pt x="1328626" y="901555"/>
                  <a:pt x="1345005" y="895215"/>
                  <a:pt x="1361513" y="887465"/>
                </a:cubicBezTo>
                <a:cubicBezTo>
                  <a:pt x="1397895" y="870386"/>
                  <a:pt x="1516550" y="853712"/>
                  <a:pt x="1659197" y="845632"/>
                </a:cubicBezTo>
                <a:cubicBezTo>
                  <a:pt x="1762570" y="839777"/>
                  <a:pt x="1787740" y="831954"/>
                  <a:pt x="1808720" y="799161"/>
                </a:cubicBezTo>
                <a:cubicBezTo>
                  <a:pt x="1812909" y="792613"/>
                  <a:pt x="1821751" y="787255"/>
                  <a:pt x="1828369" y="787255"/>
                </a:cubicBezTo>
                <a:cubicBezTo>
                  <a:pt x="1834987" y="787255"/>
                  <a:pt x="1852721" y="774396"/>
                  <a:pt x="1867778" y="758680"/>
                </a:cubicBezTo>
                <a:cubicBezTo>
                  <a:pt x="1882835" y="742964"/>
                  <a:pt x="1902672" y="730105"/>
                  <a:pt x="1911860" y="730105"/>
                </a:cubicBezTo>
                <a:cubicBezTo>
                  <a:pt x="1921048" y="730105"/>
                  <a:pt x="1931215" y="725819"/>
                  <a:pt x="1934453" y="720580"/>
                </a:cubicBezTo>
                <a:cubicBezTo>
                  <a:pt x="1937690" y="715341"/>
                  <a:pt x="1948301" y="711055"/>
                  <a:pt x="1958033" y="711055"/>
                </a:cubicBezTo>
                <a:cubicBezTo>
                  <a:pt x="1967764" y="711055"/>
                  <a:pt x="1984369" y="699268"/>
                  <a:pt x="1994932" y="684861"/>
                </a:cubicBezTo>
                <a:cubicBezTo>
                  <a:pt x="2010340" y="663847"/>
                  <a:pt x="2016523" y="661022"/>
                  <a:pt x="2026206" y="670574"/>
                </a:cubicBezTo>
                <a:cubicBezTo>
                  <a:pt x="2032844" y="677122"/>
                  <a:pt x="2045465" y="682480"/>
                  <a:pt x="2054254" y="682480"/>
                </a:cubicBezTo>
                <a:cubicBezTo>
                  <a:pt x="2063042" y="682480"/>
                  <a:pt x="2075465" y="688784"/>
                  <a:pt x="2081859" y="696489"/>
                </a:cubicBezTo>
                <a:cubicBezTo>
                  <a:pt x="2090821" y="707288"/>
                  <a:pt x="2113805" y="710016"/>
                  <a:pt x="2182143" y="708395"/>
                </a:cubicBezTo>
                <a:cubicBezTo>
                  <a:pt x="2230904" y="707239"/>
                  <a:pt x="2268807" y="709507"/>
                  <a:pt x="2266370" y="713436"/>
                </a:cubicBezTo>
                <a:cubicBezTo>
                  <a:pt x="2263934" y="717365"/>
                  <a:pt x="2268876" y="720580"/>
                  <a:pt x="2277353" y="720580"/>
                </a:cubicBezTo>
                <a:cubicBezTo>
                  <a:pt x="2285829" y="720580"/>
                  <a:pt x="2290115" y="716294"/>
                  <a:pt x="2286878" y="711055"/>
                </a:cubicBezTo>
                <a:cubicBezTo>
                  <a:pt x="2274900" y="691675"/>
                  <a:pt x="2298420" y="702324"/>
                  <a:pt x="2318434" y="725343"/>
                </a:cubicBezTo>
                <a:cubicBezTo>
                  <a:pt x="2343382" y="754034"/>
                  <a:pt x="2367806" y="756105"/>
                  <a:pt x="2374605" y="730105"/>
                </a:cubicBezTo>
                <a:cubicBezTo>
                  <a:pt x="2382242" y="700901"/>
                  <a:pt x="2412086" y="706707"/>
                  <a:pt x="2423563" y="739630"/>
                </a:cubicBezTo>
                <a:cubicBezTo>
                  <a:pt x="2429042" y="755346"/>
                  <a:pt x="2438033" y="768205"/>
                  <a:pt x="2443545" y="768205"/>
                </a:cubicBezTo>
                <a:cubicBezTo>
                  <a:pt x="2449056" y="768205"/>
                  <a:pt x="2453565" y="774829"/>
                  <a:pt x="2453565" y="782925"/>
                </a:cubicBezTo>
                <a:cubicBezTo>
                  <a:pt x="2453565" y="791022"/>
                  <a:pt x="2464281" y="808362"/>
                  <a:pt x="2477378" y="821458"/>
                </a:cubicBezTo>
                <a:cubicBezTo>
                  <a:pt x="2490475" y="834555"/>
                  <a:pt x="2501190" y="851505"/>
                  <a:pt x="2501190" y="859125"/>
                </a:cubicBezTo>
                <a:cubicBezTo>
                  <a:pt x="2501190" y="866745"/>
                  <a:pt x="2505477" y="872980"/>
                  <a:pt x="2510715" y="872980"/>
                </a:cubicBezTo>
                <a:cubicBezTo>
                  <a:pt x="2515954" y="872980"/>
                  <a:pt x="2520240" y="879004"/>
                  <a:pt x="2520240" y="886366"/>
                </a:cubicBezTo>
                <a:cubicBezTo>
                  <a:pt x="2520240" y="897632"/>
                  <a:pt x="2570480" y="967490"/>
                  <a:pt x="2594072" y="989028"/>
                </a:cubicBezTo>
                <a:cubicBezTo>
                  <a:pt x="2661599" y="1050676"/>
                  <a:pt x="2739315" y="1128686"/>
                  <a:pt x="2739315" y="1134819"/>
                </a:cubicBezTo>
                <a:cubicBezTo>
                  <a:pt x="2739315" y="1146334"/>
                  <a:pt x="2796445" y="1195540"/>
                  <a:pt x="2817616" y="1202259"/>
                </a:cubicBezTo>
                <a:cubicBezTo>
                  <a:pt x="2829249" y="1205951"/>
                  <a:pt x="2841693" y="1201051"/>
                  <a:pt x="2852589" y="1188488"/>
                </a:cubicBezTo>
                <a:cubicBezTo>
                  <a:pt x="2861892" y="1177762"/>
                  <a:pt x="2886456" y="1166275"/>
                  <a:pt x="2907177" y="1162961"/>
                </a:cubicBezTo>
                <a:cubicBezTo>
                  <a:pt x="2940220" y="1157678"/>
                  <a:pt x="2947131" y="1159974"/>
                  <a:pt x="2963406" y="1181646"/>
                </a:cubicBezTo>
                <a:cubicBezTo>
                  <a:pt x="2973612" y="1195236"/>
                  <a:pt x="2987374" y="1206355"/>
                  <a:pt x="2993988" y="1206355"/>
                </a:cubicBezTo>
                <a:cubicBezTo>
                  <a:pt x="3000603" y="1206355"/>
                  <a:pt x="3006015" y="1214263"/>
                  <a:pt x="3006015" y="1223929"/>
                </a:cubicBezTo>
                <a:cubicBezTo>
                  <a:pt x="3006015" y="1243045"/>
                  <a:pt x="3034102" y="1273030"/>
                  <a:pt x="3052009" y="1273030"/>
                </a:cubicBezTo>
                <a:cubicBezTo>
                  <a:pt x="3058145" y="1273030"/>
                  <a:pt x="3063701" y="1281603"/>
                  <a:pt x="3064356" y="1292080"/>
                </a:cubicBezTo>
                <a:cubicBezTo>
                  <a:pt x="3066701" y="1329609"/>
                  <a:pt x="3068170" y="1333004"/>
                  <a:pt x="3086575" y="1343429"/>
                </a:cubicBezTo>
                <a:cubicBezTo>
                  <a:pt x="3117533" y="1360965"/>
                  <a:pt x="3127951" y="1373589"/>
                  <a:pt x="3131356" y="1397691"/>
                </a:cubicBezTo>
                <a:cubicBezTo>
                  <a:pt x="3135044" y="1423793"/>
                  <a:pt x="3166382" y="1429716"/>
                  <a:pt x="3177328" y="1406380"/>
                </a:cubicBezTo>
                <a:cubicBezTo>
                  <a:pt x="3181014" y="1398522"/>
                  <a:pt x="3189320" y="1381965"/>
                  <a:pt x="3195787" y="1369586"/>
                </a:cubicBezTo>
                <a:cubicBezTo>
                  <a:pt x="3206137" y="1349774"/>
                  <a:pt x="3204603" y="1344010"/>
                  <a:pt x="3182980" y="1321440"/>
                </a:cubicBezTo>
                <a:cubicBezTo>
                  <a:pt x="3169469" y="1307338"/>
                  <a:pt x="3158415" y="1288534"/>
                  <a:pt x="3158415" y="1279653"/>
                </a:cubicBezTo>
                <a:cubicBezTo>
                  <a:pt x="3158415" y="1270771"/>
                  <a:pt x="3154414" y="1263505"/>
                  <a:pt x="3149523" y="1263505"/>
                </a:cubicBezTo>
                <a:cubicBezTo>
                  <a:pt x="3144632" y="1263505"/>
                  <a:pt x="3139274" y="1251718"/>
                  <a:pt x="3137616" y="1237311"/>
                </a:cubicBezTo>
                <a:cubicBezTo>
                  <a:pt x="3135433" y="1218331"/>
                  <a:pt x="3128547" y="1210259"/>
                  <a:pt x="3112615" y="1208001"/>
                </a:cubicBezTo>
                <a:cubicBezTo>
                  <a:pt x="3082733" y="1203765"/>
                  <a:pt x="3088999" y="1178717"/>
                  <a:pt x="3124918" y="1158814"/>
                </a:cubicBezTo>
                <a:cubicBezTo>
                  <a:pt x="3142076" y="1149307"/>
                  <a:pt x="3156773" y="1131077"/>
                  <a:pt x="3162015" y="1112800"/>
                </a:cubicBezTo>
                <a:cubicBezTo>
                  <a:pt x="3168313" y="1090838"/>
                  <a:pt x="3176331" y="1082530"/>
                  <a:pt x="3191226" y="1082530"/>
                </a:cubicBezTo>
                <a:cubicBezTo>
                  <a:pt x="3202517" y="1082530"/>
                  <a:pt x="3215827" y="1078577"/>
                  <a:pt x="3220804" y="1073746"/>
                </a:cubicBezTo>
                <a:cubicBezTo>
                  <a:pt x="3225781" y="1068915"/>
                  <a:pt x="3244910" y="1062199"/>
                  <a:pt x="3263313" y="1058822"/>
                </a:cubicBezTo>
                <a:cubicBezTo>
                  <a:pt x="3291370" y="1053674"/>
                  <a:pt x="3300483" y="1056630"/>
                  <a:pt x="3319742" y="1077131"/>
                </a:cubicBezTo>
                <a:cubicBezTo>
                  <a:pt x="3342952" y="1101836"/>
                  <a:pt x="3367965" y="1109578"/>
                  <a:pt x="3367965" y="1092055"/>
                </a:cubicBezTo>
                <a:cubicBezTo>
                  <a:pt x="3367965" y="1086816"/>
                  <a:pt x="3373088" y="1082530"/>
                  <a:pt x="3379350" y="1082530"/>
                </a:cubicBezTo>
                <a:cubicBezTo>
                  <a:pt x="3385612" y="1082530"/>
                  <a:pt x="3402630" y="1071134"/>
                  <a:pt x="3417169" y="1057205"/>
                </a:cubicBezTo>
                <a:cubicBezTo>
                  <a:pt x="3440628" y="1034730"/>
                  <a:pt x="3444311" y="1033726"/>
                  <a:pt x="3449898" y="1048287"/>
                </a:cubicBezTo>
                <a:cubicBezTo>
                  <a:pt x="3453361" y="1057312"/>
                  <a:pt x="3451905" y="1074110"/>
                  <a:pt x="3446662" y="1085617"/>
                </a:cubicBezTo>
                <a:cubicBezTo>
                  <a:pt x="3435527" y="1110056"/>
                  <a:pt x="3455053" y="1135325"/>
                  <a:pt x="3478207" y="1126440"/>
                </a:cubicBezTo>
                <a:cubicBezTo>
                  <a:pt x="3496865" y="1119281"/>
                  <a:pt x="3507793" y="1089452"/>
                  <a:pt x="3493504" y="1084689"/>
                </a:cubicBezTo>
                <a:cubicBezTo>
                  <a:pt x="3476070" y="1078877"/>
                  <a:pt x="3480236" y="1046459"/>
                  <a:pt x="3501099" y="1025596"/>
                </a:cubicBezTo>
                <a:cubicBezTo>
                  <a:pt x="3511458" y="1015237"/>
                  <a:pt x="3517595" y="1000669"/>
                  <a:pt x="3514737" y="993222"/>
                </a:cubicBezTo>
                <a:cubicBezTo>
                  <a:pt x="3505818" y="969978"/>
                  <a:pt x="3528623" y="966307"/>
                  <a:pt x="3551198" y="987353"/>
                </a:cubicBezTo>
                <a:cubicBezTo>
                  <a:pt x="3569347" y="1004272"/>
                  <a:pt x="3579896" y="1006467"/>
                  <a:pt x="3617955" y="1001238"/>
                </a:cubicBezTo>
                <a:cubicBezTo>
                  <a:pt x="3652974" y="996428"/>
                  <a:pt x="3664359" y="998163"/>
                  <a:pt x="3668496" y="1008944"/>
                </a:cubicBezTo>
                <a:cubicBezTo>
                  <a:pt x="3672033" y="1018161"/>
                  <a:pt x="3694804" y="1025007"/>
                  <a:pt x="3735941" y="1029222"/>
                </a:cubicBezTo>
                <a:cubicBezTo>
                  <a:pt x="3777048" y="1033433"/>
                  <a:pt x="3810617" y="1043521"/>
                  <a:pt x="3835229" y="1059057"/>
                </a:cubicBezTo>
                <a:cubicBezTo>
                  <a:pt x="3855679" y="1071967"/>
                  <a:pt x="3878926" y="1082530"/>
                  <a:pt x="3886888" y="1082530"/>
                </a:cubicBezTo>
                <a:cubicBezTo>
                  <a:pt x="3894851" y="1082530"/>
                  <a:pt x="3901365" y="1086396"/>
                  <a:pt x="3901365" y="1091121"/>
                </a:cubicBezTo>
                <a:cubicBezTo>
                  <a:pt x="3901365" y="1095846"/>
                  <a:pt x="3917338" y="1108002"/>
                  <a:pt x="3936861" y="1118133"/>
                </a:cubicBezTo>
                <a:cubicBezTo>
                  <a:pt x="3962862" y="1131626"/>
                  <a:pt x="3973997" y="1144577"/>
                  <a:pt x="3978491" y="1166548"/>
                </a:cubicBezTo>
                <a:cubicBezTo>
                  <a:pt x="3986601" y="1206201"/>
                  <a:pt x="4023338" y="1236592"/>
                  <a:pt x="4047518" y="1223651"/>
                </a:cubicBezTo>
                <a:cubicBezTo>
                  <a:pt x="4061445" y="1216197"/>
                  <a:pt x="4070727" y="1219441"/>
                  <a:pt x="4090974" y="1238839"/>
                </a:cubicBezTo>
                <a:cubicBezTo>
                  <a:pt x="4105134" y="1252405"/>
                  <a:pt x="4119966" y="1263505"/>
                  <a:pt x="4123933" y="1263505"/>
                </a:cubicBezTo>
                <a:cubicBezTo>
                  <a:pt x="4127900" y="1263505"/>
                  <a:pt x="4161237" y="1293835"/>
                  <a:pt x="4198015" y="1330906"/>
                </a:cubicBezTo>
                <a:cubicBezTo>
                  <a:pt x="4250044" y="1383350"/>
                  <a:pt x="4272636" y="1399496"/>
                  <a:pt x="4299818" y="1403665"/>
                </a:cubicBezTo>
                <a:cubicBezTo>
                  <a:pt x="4319032" y="1406612"/>
                  <a:pt x="4340056" y="1413194"/>
                  <a:pt x="4346538" y="1418292"/>
                </a:cubicBezTo>
                <a:cubicBezTo>
                  <a:pt x="4353019" y="1423390"/>
                  <a:pt x="4365107" y="1424958"/>
                  <a:pt x="4373400" y="1421776"/>
                </a:cubicBezTo>
                <a:cubicBezTo>
                  <a:pt x="4394289" y="1413760"/>
                  <a:pt x="4387136" y="1374145"/>
                  <a:pt x="4364001" y="1369731"/>
                </a:cubicBezTo>
                <a:cubicBezTo>
                  <a:pt x="4342814" y="1365689"/>
                  <a:pt x="4320465" y="1345735"/>
                  <a:pt x="4320465" y="1330860"/>
                </a:cubicBezTo>
                <a:cubicBezTo>
                  <a:pt x="4320465" y="1317897"/>
                  <a:pt x="4326201" y="1318052"/>
                  <a:pt x="4364933" y="1332058"/>
                </a:cubicBezTo>
                <a:cubicBezTo>
                  <a:pt x="4394177" y="1342632"/>
                  <a:pt x="4398547" y="1341466"/>
                  <a:pt x="4425141" y="1315988"/>
                </a:cubicBezTo>
                <a:cubicBezTo>
                  <a:pt x="4440912" y="1300878"/>
                  <a:pt x="4453815" y="1278602"/>
                  <a:pt x="4453815" y="1266486"/>
                </a:cubicBezTo>
                <a:cubicBezTo>
                  <a:pt x="4453815" y="1253253"/>
                  <a:pt x="4459521" y="1244455"/>
                  <a:pt x="4468103" y="1244455"/>
                </a:cubicBezTo>
                <a:cubicBezTo>
                  <a:pt x="4475961" y="1244455"/>
                  <a:pt x="4482390" y="1248770"/>
                  <a:pt x="4482390" y="1254043"/>
                </a:cubicBezTo>
                <a:cubicBezTo>
                  <a:pt x="4482390" y="1259316"/>
                  <a:pt x="4492846" y="1272722"/>
                  <a:pt x="4505626" y="1283834"/>
                </a:cubicBezTo>
                <a:cubicBezTo>
                  <a:pt x="4526990" y="1302410"/>
                  <a:pt x="4527733" y="1305758"/>
                  <a:pt x="4514858" y="1325409"/>
                </a:cubicBezTo>
                <a:cubicBezTo>
                  <a:pt x="4501561" y="1345701"/>
                  <a:pt x="4502553" y="1347587"/>
                  <a:pt x="4534485" y="1362740"/>
                </a:cubicBezTo>
                <a:cubicBezTo>
                  <a:pt x="4552981" y="1371517"/>
                  <a:pt x="4568115" y="1382784"/>
                  <a:pt x="4568115" y="1387777"/>
                </a:cubicBezTo>
                <a:cubicBezTo>
                  <a:pt x="4568115" y="1392770"/>
                  <a:pt x="4574545" y="1396855"/>
                  <a:pt x="4582403" y="1396855"/>
                </a:cubicBezTo>
                <a:cubicBezTo>
                  <a:pt x="4597566" y="1396855"/>
                  <a:pt x="4601028" y="1413782"/>
                  <a:pt x="4589401" y="1431076"/>
                </a:cubicBezTo>
                <a:cubicBezTo>
                  <a:pt x="4585552" y="1436801"/>
                  <a:pt x="4568224" y="1444244"/>
                  <a:pt x="4550894" y="1447617"/>
                </a:cubicBezTo>
                <a:cubicBezTo>
                  <a:pt x="4511419" y="1455300"/>
                  <a:pt x="4490592" y="1474669"/>
                  <a:pt x="4502159" y="1492941"/>
                </a:cubicBezTo>
                <a:cubicBezTo>
                  <a:pt x="4506842" y="1500340"/>
                  <a:pt x="4510739" y="1527943"/>
                  <a:pt x="4510819" y="1554282"/>
                </a:cubicBezTo>
                <a:cubicBezTo>
                  <a:pt x="4510977" y="1606047"/>
                  <a:pt x="4531559" y="1634980"/>
                  <a:pt x="4568224" y="1634980"/>
                </a:cubicBezTo>
                <a:cubicBezTo>
                  <a:pt x="4582741" y="1634980"/>
                  <a:pt x="4587165" y="1641383"/>
                  <a:pt x="4587165" y="1662389"/>
                </a:cubicBezTo>
                <a:cubicBezTo>
                  <a:pt x="4587165" y="1700859"/>
                  <a:pt x="4611309" y="1719705"/>
                  <a:pt x="4632887" y="1698078"/>
                </a:cubicBezTo>
                <a:cubicBezTo>
                  <a:pt x="4645473" y="1685463"/>
                  <a:pt x="4648535" y="1667713"/>
                  <a:pt x="4646639" y="1618353"/>
                </a:cubicBezTo>
                <a:cubicBezTo>
                  <a:pt x="4645298" y="1583429"/>
                  <a:pt x="4639940" y="1550595"/>
                  <a:pt x="4634733" y="1545388"/>
                </a:cubicBezTo>
                <a:cubicBezTo>
                  <a:pt x="4620602" y="1531257"/>
                  <a:pt x="4623302" y="1496067"/>
                  <a:pt x="4639553" y="1482580"/>
                </a:cubicBezTo>
                <a:cubicBezTo>
                  <a:pt x="4655952" y="1468970"/>
                  <a:pt x="4658503" y="1438961"/>
                  <a:pt x="4644023" y="1430012"/>
                </a:cubicBezTo>
                <a:cubicBezTo>
                  <a:pt x="4638401" y="1426538"/>
                  <a:pt x="4636753" y="1410368"/>
                  <a:pt x="4640165" y="1392178"/>
                </a:cubicBezTo>
                <a:cubicBezTo>
                  <a:pt x="4643443" y="1374706"/>
                  <a:pt x="4643143" y="1351017"/>
                  <a:pt x="4639498" y="1339534"/>
                </a:cubicBezTo>
                <a:cubicBezTo>
                  <a:pt x="4634093" y="1322502"/>
                  <a:pt x="4627854" y="1319661"/>
                  <a:pt x="4605626" y="1324107"/>
                </a:cubicBezTo>
                <a:cubicBezTo>
                  <a:pt x="4578302" y="1329572"/>
                  <a:pt x="4559335" y="1317681"/>
                  <a:pt x="4577485" y="1306463"/>
                </a:cubicBezTo>
                <a:cubicBezTo>
                  <a:pt x="4590006" y="1298725"/>
                  <a:pt x="4590142" y="1244455"/>
                  <a:pt x="4577640" y="1244455"/>
                </a:cubicBezTo>
                <a:cubicBezTo>
                  <a:pt x="4572401" y="1244455"/>
                  <a:pt x="4568115" y="1231596"/>
                  <a:pt x="4568115" y="1215880"/>
                </a:cubicBezTo>
                <a:cubicBezTo>
                  <a:pt x="4568115" y="1200164"/>
                  <a:pt x="4572742" y="1187305"/>
                  <a:pt x="4578397" y="1187305"/>
                </a:cubicBezTo>
                <a:cubicBezTo>
                  <a:pt x="4584712" y="1187305"/>
                  <a:pt x="4586410" y="1176976"/>
                  <a:pt x="4582798" y="1160533"/>
                </a:cubicBezTo>
                <a:cubicBezTo>
                  <a:pt x="4578049" y="1138909"/>
                  <a:pt x="4581109" y="1131658"/>
                  <a:pt x="4598711" y="1122829"/>
                </a:cubicBezTo>
                <a:cubicBezTo>
                  <a:pt x="4610696" y="1116817"/>
                  <a:pt x="4631218" y="1110648"/>
                  <a:pt x="4644315" y="1109120"/>
                </a:cubicBezTo>
                <a:cubicBezTo>
                  <a:pt x="4662354" y="1107016"/>
                  <a:pt x="4668858" y="1099992"/>
                  <a:pt x="4671142" y="1080149"/>
                </a:cubicBezTo>
                <a:cubicBezTo>
                  <a:pt x="4673533" y="1059365"/>
                  <a:pt x="4679072" y="1053955"/>
                  <a:pt x="4697961" y="1053955"/>
                </a:cubicBezTo>
                <a:cubicBezTo>
                  <a:pt x="4711055" y="1053955"/>
                  <a:pt x="4729218" y="1049968"/>
                  <a:pt x="4738323" y="1045095"/>
                </a:cubicBezTo>
                <a:cubicBezTo>
                  <a:pt x="4748100" y="1039862"/>
                  <a:pt x="4760500" y="1039708"/>
                  <a:pt x="4768607" y="1044718"/>
                </a:cubicBezTo>
                <a:cubicBezTo>
                  <a:pt x="4780070" y="1051803"/>
                  <a:pt x="4779200" y="1055571"/>
                  <a:pt x="4763331" y="1067563"/>
                </a:cubicBezTo>
                <a:cubicBezTo>
                  <a:pt x="4748961" y="1078423"/>
                  <a:pt x="4747833" y="1081998"/>
                  <a:pt x="4758705" y="1082227"/>
                </a:cubicBezTo>
                <a:cubicBezTo>
                  <a:pt x="4766613" y="1082394"/>
                  <a:pt x="4778208" y="1074323"/>
                  <a:pt x="4784472" y="1064292"/>
                </a:cubicBezTo>
                <a:cubicBezTo>
                  <a:pt x="4797384" y="1043617"/>
                  <a:pt x="4787045" y="1030000"/>
                  <a:pt x="4753853" y="1023968"/>
                </a:cubicBezTo>
                <a:cubicBezTo>
                  <a:pt x="4743375" y="1022064"/>
                  <a:pt x="4730571" y="1010887"/>
                  <a:pt x="4725400" y="999131"/>
                </a:cubicBezTo>
                <a:cubicBezTo>
                  <a:pt x="4720229" y="987374"/>
                  <a:pt x="4712728" y="977755"/>
                  <a:pt x="4708731" y="977755"/>
                </a:cubicBezTo>
                <a:cubicBezTo>
                  <a:pt x="4704735" y="977755"/>
                  <a:pt x="4701465" y="971326"/>
                  <a:pt x="4701465" y="963468"/>
                </a:cubicBezTo>
                <a:cubicBezTo>
                  <a:pt x="4701465" y="940263"/>
                  <a:pt x="4738487" y="947035"/>
                  <a:pt x="4764383" y="974978"/>
                </a:cubicBezTo>
                <a:cubicBezTo>
                  <a:pt x="4783391" y="995488"/>
                  <a:pt x="4791595" y="998705"/>
                  <a:pt x="4804410" y="990674"/>
                </a:cubicBezTo>
                <a:cubicBezTo>
                  <a:pt x="4827948" y="975921"/>
                  <a:pt x="4828888" y="946719"/>
                  <a:pt x="4806650" y="921077"/>
                </a:cubicBezTo>
                <a:cubicBezTo>
                  <a:pt x="4783908" y="894856"/>
                  <a:pt x="4781926" y="882505"/>
                  <a:pt x="4800458" y="882505"/>
                </a:cubicBezTo>
                <a:cubicBezTo>
                  <a:pt x="4807756" y="882505"/>
                  <a:pt x="4816329" y="875725"/>
                  <a:pt x="4819508" y="867439"/>
                </a:cubicBezTo>
                <a:cubicBezTo>
                  <a:pt x="4828420" y="844216"/>
                  <a:pt x="4826361" y="815830"/>
                  <a:pt x="4815765" y="815830"/>
                </a:cubicBezTo>
                <a:cubicBezTo>
                  <a:pt x="4799594" y="815830"/>
                  <a:pt x="4805245" y="792178"/>
                  <a:pt x="4824780" y="778098"/>
                </a:cubicBezTo>
                <a:cubicBezTo>
                  <a:pt x="4834977" y="770748"/>
                  <a:pt x="4841507" y="761802"/>
                  <a:pt x="4839292" y="758218"/>
                </a:cubicBezTo>
                <a:cubicBezTo>
                  <a:pt x="4832519" y="747259"/>
                  <a:pt x="4866436" y="723065"/>
                  <a:pt x="4897950" y="716375"/>
                </a:cubicBezTo>
                <a:cubicBezTo>
                  <a:pt x="4924283" y="710786"/>
                  <a:pt x="4928453" y="712860"/>
                  <a:pt x="4933814" y="734220"/>
                </a:cubicBezTo>
                <a:cubicBezTo>
                  <a:pt x="4941561" y="765086"/>
                  <a:pt x="4984701" y="778505"/>
                  <a:pt x="5001653" y="755322"/>
                </a:cubicBezTo>
                <a:cubicBezTo>
                  <a:pt x="5020210" y="729944"/>
                  <a:pt x="5084751" y="741388"/>
                  <a:pt x="5068783" y="767225"/>
                </a:cubicBezTo>
                <a:cubicBezTo>
                  <a:pt x="5058293" y="784198"/>
                  <a:pt x="5072629" y="815830"/>
                  <a:pt x="5090812" y="815830"/>
                </a:cubicBezTo>
                <a:cubicBezTo>
                  <a:pt x="5099935" y="815830"/>
                  <a:pt x="5115719" y="809537"/>
                  <a:pt x="5125889" y="801845"/>
                </a:cubicBezTo>
                <a:cubicBezTo>
                  <a:pt x="5136058" y="794154"/>
                  <a:pt x="5154022" y="787725"/>
                  <a:pt x="5165809" y="787558"/>
                </a:cubicBezTo>
                <a:cubicBezTo>
                  <a:pt x="5177596" y="787391"/>
                  <a:pt x="5187240" y="782969"/>
                  <a:pt x="5187240" y="777730"/>
                </a:cubicBezTo>
                <a:cubicBezTo>
                  <a:pt x="5187240" y="772491"/>
                  <a:pt x="5193669" y="768205"/>
                  <a:pt x="5201528" y="768205"/>
                </a:cubicBezTo>
                <a:cubicBezTo>
                  <a:pt x="5209386" y="768205"/>
                  <a:pt x="5215815" y="763919"/>
                  <a:pt x="5215815" y="758680"/>
                </a:cubicBezTo>
                <a:cubicBezTo>
                  <a:pt x="5215815" y="753441"/>
                  <a:pt x="5222244" y="749155"/>
                  <a:pt x="5230103" y="749155"/>
                </a:cubicBezTo>
                <a:cubicBezTo>
                  <a:pt x="5237961" y="749155"/>
                  <a:pt x="5244390" y="757475"/>
                  <a:pt x="5244390" y="767643"/>
                </a:cubicBezTo>
                <a:cubicBezTo>
                  <a:pt x="5244390" y="790938"/>
                  <a:pt x="5258183" y="799732"/>
                  <a:pt x="5282575" y="791990"/>
                </a:cubicBezTo>
                <a:cubicBezTo>
                  <a:pt x="5294665" y="788153"/>
                  <a:pt x="5301540" y="777571"/>
                  <a:pt x="5301540" y="762801"/>
                </a:cubicBezTo>
                <a:cubicBezTo>
                  <a:pt x="5301540" y="739056"/>
                  <a:pt x="5325266" y="729844"/>
                  <a:pt x="5332274" y="750869"/>
                </a:cubicBezTo>
                <a:cubicBezTo>
                  <a:pt x="5337411" y="766280"/>
                  <a:pt x="5367196" y="753561"/>
                  <a:pt x="5374815" y="732702"/>
                </a:cubicBezTo>
                <a:cubicBezTo>
                  <a:pt x="5378207" y="723416"/>
                  <a:pt x="5388825" y="705595"/>
                  <a:pt x="5398411" y="693102"/>
                </a:cubicBezTo>
                <a:cubicBezTo>
                  <a:pt x="5419534" y="665571"/>
                  <a:pt x="5420967" y="636224"/>
                  <a:pt x="5401553" y="628775"/>
                </a:cubicBezTo>
                <a:cubicBezTo>
                  <a:pt x="5392701" y="625378"/>
                  <a:pt x="5387265" y="610881"/>
                  <a:pt x="5387265" y="590674"/>
                </a:cubicBezTo>
                <a:cubicBezTo>
                  <a:pt x="5387265" y="570468"/>
                  <a:pt x="5381829" y="555971"/>
                  <a:pt x="5372978" y="552574"/>
                </a:cubicBezTo>
                <a:cubicBezTo>
                  <a:pt x="5365119" y="549559"/>
                  <a:pt x="5358724" y="535763"/>
                  <a:pt x="5358764" y="521917"/>
                </a:cubicBezTo>
                <a:cubicBezTo>
                  <a:pt x="5358850" y="493532"/>
                  <a:pt x="5391662" y="472930"/>
                  <a:pt x="5436789" y="472930"/>
                </a:cubicBezTo>
                <a:cubicBezTo>
                  <a:pt x="5451461" y="472930"/>
                  <a:pt x="5463465" y="468644"/>
                  <a:pt x="5463465" y="463405"/>
                </a:cubicBezTo>
                <a:cubicBezTo>
                  <a:pt x="5463465" y="447098"/>
                  <a:pt x="5486885" y="452963"/>
                  <a:pt x="5498956" y="472293"/>
                </a:cubicBezTo>
                <a:cubicBezTo>
                  <a:pt x="5508564" y="487676"/>
                  <a:pt x="5507766" y="491271"/>
                  <a:pt x="5494104" y="494145"/>
                </a:cubicBezTo>
                <a:cubicBezTo>
                  <a:pt x="5485111" y="496037"/>
                  <a:pt x="5500560" y="498231"/>
                  <a:pt x="5528437" y="499021"/>
                </a:cubicBezTo>
                <a:cubicBezTo>
                  <a:pt x="5576496" y="500382"/>
                  <a:pt x="5579628" y="499004"/>
                  <a:pt x="5588900" y="472405"/>
                </a:cubicBezTo>
                <a:cubicBezTo>
                  <a:pt x="5600249" y="439852"/>
                  <a:pt x="5620082" y="436791"/>
                  <a:pt x="5662658" y="461024"/>
                </a:cubicBezTo>
                <a:cubicBezTo>
                  <a:pt x="5681322" y="471646"/>
                  <a:pt x="5691967" y="485262"/>
                  <a:pt x="5692005" y="498562"/>
                </a:cubicBezTo>
                <a:cubicBezTo>
                  <a:pt x="5692081" y="525036"/>
                  <a:pt x="5703878" y="532259"/>
                  <a:pt x="5734490" y="524576"/>
                </a:cubicBezTo>
                <a:cubicBezTo>
                  <a:pt x="5755831" y="519220"/>
                  <a:pt x="5758740" y="513512"/>
                  <a:pt x="5758740" y="476995"/>
                </a:cubicBezTo>
                <a:cubicBezTo>
                  <a:pt x="5758740" y="445249"/>
                  <a:pt x="5763215" y="433105"/>
                  <a:pt x="5777790" y="425305"/>
                </a:cubicBezTo>
                <a:cubicBezTo>
                  <a:pt x="5789259" y="419167"/>
                  <a:pt x="5796840" y="405361"/>
                  <a:pt x="5796840" y="390613"/>
                </a:cubicBezTo>
                <a:cubicBezTo>
                  <a:pt x="5796840" y="371904"/>
                  <a:pt x="5800500" y="367521"/>
                  <a:pt x="5812335" y="372063"/>
                </a:cubicBezTo>
                <a:cubicBezTo>
                  <a:pt x="5820857" y="375333"/>
                  <a:pt x="5833716" y="373124"/>
                  <a:pt x="5840910" y="367153"/>
                </a:cubicBezTo>
                <a:cubicBezTo>
                  <a:pt x="5855950" y="354671"/>
                  <a:pt x="5858715" y="311005"/>
                  <a:pt x="5844465" y="311005"/>
                </a:cubicBezTo>
                <a:cubicBezTo>
                  <a:pt x="5829744" y="311005"/>
                  <a:pt x="5833206" y="281083"/>
                  <a:pt x="5850086" y="262431"/>
                </a:cubicBezTo>
                <a:cubicBezTo>
                  <a:pt x="5873121" y="236977"/>
                  <a:pt x="5859273" y="206230"/>
                  <a:pt x="5824773" y="206230"/>
                </a:cubicBezTo>
                <a:cubicBezTo>
                  <a:pt x="5787847" y="206230"/>
                  <a:pt x="5788230" y="183533"/>
                  <a:pt x="5825415" y="168130"/>
                </a:cubicBezTo>
                <a:cubicBezTo>
                  <a:pt x="5841947" y="161282"/>
                  <a:pt x="5853990" y="149187"/>
                  <a:pt x="5853990" y="139432"/>
                </a:cubicBezTo>
                <a:cubicBezTo>
                  <a:pt x="5853990" y="129390"/>
                  <a:pt x="5863621" y="120153"/>
                  <a:pt x="5877803" y="116594"/>
                </a:cubicBezTo>
                <a:cubicBezTo>
                  <a:pt x="5890899" y="113306"/>
                  <a:pt x="5901615" y="107007"/>
                  <a:pt x="5901615" y="102594"/>
                </a:cubicBezTo>
                <a:cubicBezTo>
                  <a:pt x="5901615" y="90520"/>
                  <a:pt x="5947065" y="101645"/>
                  <a:pt x="5959641" y="116797"/>
                </a:cubicBezTo>
                <a:cubicBezTo>
                  <a:pt x="5965681" y="124075"/>
                  <a:pt x="5980355" y="130030"/>
                  <a:pt x="5992250" y="130030"/>
                </a:cubicBezTo>
                <a:cubicBezTo>
                  <a:pt x="6004145" y="130030"/>
                  <a:pt x="6016344" y="136459"/>
                  <a:pt x="6019360" y="144317"/>
                </a:cubicBezTo>
                <a:cubicBezTo>
                  <a:pt x="6022375" y="152176"/>
                  <a:pt x="6035692" y="158605"/>
                  <a:pt x="6048954" y="158605"/>
                </a:cubicBezTo>
                <a:cubicBezTo>
                  <a:pt x="6066839" y="158605"/>
                  <a:pt x="6073065" y="163601"/>
                  <a:pt x="6073065" y="177954"/>
                </a:cubicBezTo>
                <a:cubicBezTo>
                  <a:pt x="6073065" y="201189"/>
                  <a:pt x="6098323" y="212987"/>
                  <a:pt x="6119487" y="199638"/>
                </a:cubicBezTo>
                <a:cubicBezTo>
                  <a:pt x="6130014" y="192997"/>
                  <a:pt x="6133816" y="179240"/>
                  <a:pt x="6131750" y="155259"/>
                </a:cubicBezTo>
                <a:cubicBezTo>
                  <a:pt x="6129899" y="133778"/>
                  <a:pt x="6132917" y="120505"/>
                  <a:pt x="6139652" y="120505"/>
                </a:cubicBezTo>
                <a:cubicBezTo>
                  <a:pt x="6145769" y="120505"/>
                  <a:pt x="6148186" y="113061"/>
                  <a:pt x="6145163" y="103536"/>
                </a:cubicBezTo>
                <a:cubicBezTo>
                  <a:pt x="6141234" y="91156"/>
                  <a:pt x="6147076" y="83813"/>
                  <a:pt x="6166765" y="76381"/>
                </a:cubicBezTo>
                <a:cubicBezTo>
                  <a:pt x="6200937" y="63482"/>
                  <a:pt x="6254040" y="70703"/>
                  <a:pt x="6254040" y="88249"/>
                </a:cubicBezTo>
                <a:cubicBezTo>
                  <a:pt x="6254040" y="95512"/>
                  <a:pt x="6258326" y="101455"/>
                  <a:pt x="6263565" y="101455"/>
                </a:cubicBezTo>
                <a:cubicBezTo>
                  <a:pt x="6268804" y="101455"/>
                  <a:pt x="6273090" y="107750"/>
                  <a:pt x="6273090" y="115444"/>
                </a:cubicBezTo>
                <a:cubicBezTo>
                  <a:pt x="6273090" y="123857"/>
                  <a:pt x="6278687" y="127284"/>
                  <a:pt x="6287135" y="124043"/>
                </a:cubicBezTo>
                <a:cubicBezTo>
                  <a:pt x="6304563" y="117355"/>
                  <a:pt x="6357572" y="157930"/>
                  <a:pt x="6358288" y="178507"/>
                </a:cubicBezTo>
                <a:cubicBezTo>
                  <a:pt x="6358578" y="186834"/>
                  <a:pt x="6347898" y="198621"/>
                  <a:pt x="6334554" y="204701"/>
                </a:cubicBezTo>
                <a:cubicBezTo>
                  <a:pt x="6303895" y="218671"/>
                  <a:pt x="6301665" y="218550"/>
                  <a:pt x="6301665" y="202925"/>
                </a:cubicBezTo>
                <a:cubicBezTo>
                  <a:pt x="6301665" y="184832"/>
                  <a:pt x="6266367" y="146224"/>
                  <a:pt x="6255797" y="152757"/>
                </a:cubicBezTo>
                <a:cubicBezTo>
                  <a:pt x="6250968" y="155741"/>
                  <a:pt x="6244335" y="174955"/>
                  <a:pt x="6241058" y="195454"/>
                </a:cubicBezTo>
                <a:cubicBezTo>
                  <a:pt x="6237779" y="215953"/>
                  <a:pt x="6228644" y="235202"/>
                  <a:pt x="6220757" y="238229"/>
                </a:cubicBezTo>
                <a:cubicBezTo>
                  <a:pt x="6194773" y="248200"/>
                  <a:pt x="6208789" y="311652"/>
                  <a:pt x="6246467" y="354624"/>
                </a:cubicBezTo>
                <a:cubicBezTo>
                  <a:pt x="6256019" y="365518"/>
                  <a:pt x="6269236" y="393088"/>
                  <a:pt x="6275838" y="415890"/>
                </a:cubicBezTo>
                <a:cubicBezTo>
                  <a:pt x="6284152" y="444609"/>
                  <a:pt x="6296551" y="462456"/>
                  <a:pt x="6316184" y="473968"/>
                </a:cubicBezTo>
                <a:cubicBezTo>
                  <a:pt x="6355026" y="496743"/>
                  <a:pt x="6370170" y="495409"/>
                  <a:pt x="6390560" y="467413"/>
                </a:cubicBezTo>
                <a:cubicBezTo>
                  <a:pt x="6411181" y="439099"/>
                  <a:pt x="6398970" y="415780"/>
                  <a:pt x="6363522" y="415780"/>
                </a:cubicBezTo>
                <a:cubicBezTo>
                  <a:pt x="6349241" y="415780"/>
                  <a:pt x="6340052" y="408561"/>
                  <a:pt x="6336244" y="394349"/>
                </a:cubicBezTo>
                <a:cubicBezTo>
                  <a:pt x="6327358" y="361194"/>
                  <a:pt x="6328613" y="358630"/>
                  <a:pt x="6353718" y="358630"/>
                </a:cubicBezTo>
                <a:cubicBezTo>
                  <a:pt x="6382771" y="358630"/>
                  <a:pt x="6396103" y="334961"/>
                  <a:pt x="6389931" y="294336"/>
                </a:cubicBezTo>
                <a:cubicBezTo>
                  <a:pt x="6386390" y="271029"/>
                  <a:pt x="6388774" y="263380"/>
                  <a:pt x="6399578" y="263380"/>
                </a:cubicBezTo>
                <a:cubicBezTo>
                  <a:pt x="6417888" y="263380"/>
                  <a:pt x="6427086" y="286549"/>
                  <a:pt x="6413980" y="299655"/>
                </a:cubicBezTo>
                <a:cubicBezTo>
                  <a:pt x="6406968" y="306667"/>
                  <a:pt x="6414458" y="311646"/>
                  <a:pt x="6438918" y="316235"/>
                </a:cubicBezTo>
                <a:cubicBezTo>
                  <a:pt x="6465617" y="321243"/>
                  <a:pt x="6478288" y="318801"/>
                  <a:pt x="6492546" y="305898"/>
                </a:cubicBezTo>
                <a:cubicBezTo>
                  <a:pt x="6522354" y="278922"/>
                  <a:pt x="6515768" y="247770"/>
                  <a:pt x="6471644" y="207027"/>
                </a:cubicBezTo>
                <a:cubicBezTo>
                  <a:pt x="6431623" y="170073"/>
                  <a:pt x="6426077" y="139555"/>
                  <a:pt x="6459383" y="139555"/>
                </a:cubicBezTo>
                <a:cubicBezTo>
                  <a:pt x="6476458" y="139555"/>
                  <a:pt x="6510401" y="103468"/>
                  <a:pt x="6510898" y="84786"/>
                </a:cubicBezTo>
                <a:cubicBezTo>
                  <a:pt x="6511087" y="77704"/>
                  <a:pt x="6524089" y="72880"/>
                  <a:pt x="6542990" y="72880"/>
                </a:cubicBezTo>
                <a:cubicBezTo>
                  <a:pt x="6568109" y="72880"/>
                  <a:pt x="6582066" y="81013"/>
                  <a:pt x="6609619" y="111706"/>
                </a:cubicBezTo>
                <a:cubicBezTo>
                  <a:pt x="6640651" y="146272"/>
                  <a:pt x="6646046" y="148959"/>
                  <a:pt x="6658807" y="136199"/>
                </a:cubicBezTo>
                <a:cubicBezTo>
                  <a:pt x="6676092" y="118914"/>
                  <a:pt x="6677163" y="99763"/>
                  <a:pt x="6661710" y="84310"/>
                </a:cubicBezTo>
                <a:cubicBezTo>
                  <a:pt x="6652820" y="75420"/>
                  <a:pt x="6652952" y="70234"/>
                  <a:pt x="6662303" y="60974"/>
                </a:cubicBezTo>
                <a:cubicBezTo>
                  <a:pt x="6671931" y="51440"/>
                  <a:pt x="6676031" y="52086"/>
                  <a:pt x="6682879" y="64212"/>
                </a:cubicBezTo>
                <a:cubicBezTo>
                  <a:pt x="6702093" y="98239"/>
                  <a:pt x="6726829" y="120536"/>
                  <a:pt x="6748854" y="123683"/>
                </a:cubicBezTo>
                <a:cubicBezTo>
                  <a:pt x="6782878" y="128546"/>
                  <a:pt x="6795352" y="153126"/>
                  <a:pt x="6775134" y="175466"/>
                </a:cubicBezTo>
                <a:cubicBezTo>
                  <a:pt x="6757333" y="195135"/>
                  <a:pt x="6753253" y="225280"/>
                  <a:pt x="6768390" y="225280"/>
                </a:cubicBezTo>
                <a:cubicBezTo>
                  <a:pt x="6773629" y="225280"/>
                  <a:pt x="6777915" y="235743"/>
                  <a:pt x="6777915" y="248530"/>
                </a:cubicBezTo>
                <a:cubicBezTo>
                  <a:pt x="6777915" y="261318"/>
                  <a:pt x="6782201" y="274430"/>
                  <a:pt x="6787440" y="277667"/>
                </a:cubicBezTo>
                <a:cubicBezTo>
                  <a:pt x="6792679" y="280905"/>
                  <a:pt x="6796965" y="298516"/>
                  <a:pt x="6796965" y="316802"/>
                </a:cubicBezTo>
                <a:cubicBezTo>
                  <a:pt x="6796965" y="341629"/>
                  <a:pt x="6805049" y="358373"/>
                  <a:pt x="6828883" y="382915"/>
                </a:cubicBezTo>
                <a:cubicBezTo>
                  <a:pt x="6846439" y="400991"/>
                  <a:pt x="6866232" y="415780"/>
                  <a:pt x="6872870" y="415780"/>
                </a:cubicBezTo>
                <a:cubicBezTo>
                  <a:pt x="6879507" y="415780"/>
                  <a:pt x="6899583" y="428639"/>
                  <a:pt x="6917483" y="444355"/>
                </a:cubicBezTo>
                <a:cubicBezTo>
                  <a:pt x="6952432" y="475041"/>
                  <a:pt x="6994131" y="481939"/>
                  <a:pt x="7003117" y="458521"/>
                </a:cubicBezTo>
                <a:cubicBezTo>
                  <a:pt x="7006158" y="450596"/>
                  <a:pt x="7003203" y="437556"/>
                  <a:pt x="6996555" y="429542"/>
                </a:cubicBezTo>
                <a:cubicBezTo>
                  <a:pt x="6980294" y="409950"/>
                  <a:pt x="7000155" y="386560"/>
                  <a:pt x="7017945" y="404350"/>
                </a:cubicBezTo>
                <a:cubicBezTo>
                  <a:pt x="7031458" y="417863"/>
                  <a:pt x="7084535" y="419588"/>
                  <a:pt x="7097479" y="406934"/>
                </a:cubicBezTo>
                <a:cubicBezTo>
                  <a:pt x="7102456" y="402069"/>
                  <a:pt x="7121530" y="396711"/>
                  <a:pt x="7139865" y="395028"/>
                </a:cubicBezTo>
                <a:cubicBezTo>
                  <a:pt x="7168241" y="392423"/>
                  <a:pt x="7173651" y="388069"/>
                  <a:pt x="7176216" y="365774"/>
                </a:cubicBezTo>
                <a:cubicBezTo>
                  <a:pt x="7178364" y="347108"/>
                  <a:pt x="7184609" y="339580"/>
                  <a:pt x="7197947" y="339580"/>
                </a:cubicBezTo>
                <a:cubicBezTo>
                  <a:pt x="7221233" y="339580"/>
                  <a:pt x="7232045" y="314003"/>
                  <a:pt x="7218157" y="291766"/>
                </a:cubicBezTo>
                <a:cubicBezTo>
                  <a:pt x="7209228" y="277467"/>
                  <a:pt x="7211936" y="274207"/>
                  <a:pt x="7236895" y="269215"/>
                </a:cubicBezTo>
                <a:cubicBezTo>
                  <a:pt x="7305897" y="255415"/>
                  <a:pt x="7358940" y="275402"/>
                  <a:pt x="7358940" y="315203"/>
                </a:cubicBezTo>
                <a:cubicBezTo>
                  <a:pt x="7358940" y="326784"/>
                  <a:pt x="7369656" y="346326"/>
                  <a:pt x="7382753" y="358630"/>
                </a:cubicBezTo>
                <a:cubicBezTo>
                  <a:pt x="7395849" y="370934"/>
                  <a:pt x="7406565" y="388112"/>
                  <a:pt x="7406565" y="396803"/>
                </a:cubicBezTo>
                <a:cubicBezTo>
                  <a:pt x="7406565" y="420729"/>
                  <a:pt x="7416752" y="426004"/>
                  <a:pt x="7432515" y="410241"/>
                </a:cubicBezTo>
                <a:cubicBezTo>
                  <a:pt x="7446779" y="395976"/>
                  <a:pt x="7484296" y="400359"/>
                  <a:pt x="7490702" y="417039"/>
                </a:cubicBezTo>
                <a:cubicBezTo>
                  <a:pt x="7492449" y="421585"/>
                  <a:pt x="7503983" y="425305"/>
                  <a:pt x="7516334" y="425305"/>
                </a:cubicBezTo>
                <a:cubicBezTo>
                  <a:pt x="7528685" y="425305"/>
                  <a:pt x="7541440" y="429591"/>
                  <a:pt x="7544678" y="434830"/>
                </a:cubicBezTo>
                <a:cubicBezTo>
                  <a:pt x="7547915" y="440069"/>
                  <a:pt x="7561040" y="444355"/>
                  <a:pt x="7573843" y="444355"/>
                </a:cubicBezTo>
                <a:cubicBezTo>
                  <a:pt x="7591900" y="444355"/>
                  <a:pt x="7600824" y="435809"/>
                  <a:pt x="7613628" y="406255"/>
                </a:cubicBezTo>
                <a:cubicBezTo>
                  <a:pt x="7622706" y="385300"/>
                  <a:pt x="7633317" y="368155"/>
                  <a:pt x="7637208" y="368155"/>
                </a:cubicBezTo>
                <a:cubicBezTo>
                  <a:pt x="7641098" y="368155"/>
                  <a:pt x="7639260" y="357132"/>
                  <a:pt x="7633121" y="343660"/>
                </a:cubicBezTo>
                <a:cubicBezTo>
                  <a:pt x="7625357" y="326619"/>
                  <a:pt x="7625028" y="317200"/>
                  <a:pt x="7632041" y="312704"/>
                </a:cubicBezTo>
                <a:cubicBezTo>
                  <a:pt x="7651008" y="300547"/>
                  <a:pt x="7656709" y="263739"/>
                  <a:pt x="7640584" y="257551"/>
                </a:cubicBezTo>
                <a:cubicBezTo>
                  <a:pt x="7632365" y="254397"/>
                  <a:pt x="7625640" y="242085"/>
                  <a:pt x="7625640" y="230190"/>
                </a:cubicBezTo>
                <a:cubicBezTo>
                  <a:pt x="7625640" y="218295"/>
                  <a:pt x="7619211" y="203227"/>
                  <a:pt x="7611353" y="196705"/>
                </a:cubicBezTo>
                <a:cubicBezTo>
                  <a:pt x="7603494" y="190183"/>
                  <a:pt x="7597065" y="174910"/>
                  <a:pt x="7597065" y="162763"/>
                </a:cubicBezTo>
                <a:cubicBezTo>
                  <a:pt x="7597065" y="150617"/>
                  <a:pt x="7592779" y="138030"/>
                  <a:pt x="7587540" y="134792"/>
                </a:cubicBezTo>
                <a:cubicBezTo>
                  <a:pt x="7582301" y="131555"/>
                  <a:pt x="7578015" y="106043"/>
                  <a:pt x="7578015" y="78099"/>
                </a:cubicBezTo>
                <a:cubicBezTo>
                  <a:pt x="7578015" y="40557"/>
                  <a:pt x="7581949" y="25784"/>
                  <a:pt x="7593082" y="21512"/>
                </a:cubicBezTo>
                <a:cubicBezTo>
                  <a:pt x="7612870" y="13918"/>
                  <a:pt x="7610107" y="13047"/>
                  <a:pt x="7635165" y="34780"/>
                </a:cubicBezTo>
                <a:cubicBezTo>
                  <a:pt x="7647246" y="45257"/>
                  <a:pt x="7662903" y="53830"/>
                  <a:pt x="7669960" y="53830"/>
                </a:cubicBezTo>
                <a:cubicBezTo>
                  <a:pt x="7677017" y="53830"/>
                  <a:pt x="7682790" y="58116"/>
                  <a:pt x="7682790" y="63355"/>
                </a:cubicBezTo>
                <a:cubicBezTo>
                  <a:pt x="7682790" y="68594"/>
                  <a:pt x="7689219" y="72880"/>
                  <a:pt x="7697078" y="72880"/>
                </a:cubicBezTo>
                <a:cubicBezTo>
                  <a:pt x="7705133" y="72880"/>
                  <a:pt x="7711365" y="81401"/>
                  <a:pt x="7711365" y="92416"/>
                </a:cubicBezTo>
                <a:cubicBezTo>
                  <a:pt x="7711365" y="110328"/>
                  <a:pt x="7773327" y="177504"/>
                  <a:pt x="7789946" y="177609"/>
                </a:cubicBezTo>
                <a:cubicBezTo>
                  <a:pt x="7793876" y="177634"/>
                  <a:pt x="7797090" y="184549"/>
                  <a:pt x="7797090" y="192975"/>
                </a:cubicBezTo>
                <a:cubicBezTo>
                  <a:pt x="7797090" y="204375"/>
                  <a:pt x="7791261" y="206832"/>
                  <a:pt x="7774311" y="202578"/>
                </a:cubicBezTo>
                <a:cubicBezTo>
                  <a:pt x="7753896" y="197454"/>
                  <a:pt x="7751116" y="200422"/>
                  <a:pt x="7747527" y="231158"/>
                </a:cubicBezTo>
                <a:cubicBezTo>
                  <a:pt x="7744523" y="256885"/>
                  <a:pt x="7747835" y="268149"/>
                  <a:pt x="7760782" y="276234"/>
                </a:cubicBezTo>
                <a:cubicBezTo>
                  <a:pt x="7780344" y="288451"/>
                  <a:pt x="7783253" y="311507"/>
                  <a:pt x="7767251" y="327510"/>
                </a:cubicBezTo>
                <a:cubicBezTo>
                  <a:pt x="7752875" y="341885"/>
                  <a:pt x="7763789" y="368155"/>
                  <a:pt x="7784135" y="368155"/>
                </a:cubicBezTo>
                <a:cubicBezTo>
                  <a:pt x="7793055" y="368155"/>
                  <a:pt x="7808453" y="360824"/>
                  <a:pt x="7818353" y="351865"/>
                </a:cubicBezTo>
                <a:cubicBezTo>
                  <a:pt x="7833530" y="338130"/>
                  <a:pt x="7837657" y="337685"/>
                  <a:pt x="7844668" y="349029"/>
                </a:cubicBezTo>
                <a:cubicBezTo>
                  <a:pt x="7849241" y="356429"/>
                  <a:pt x="7850573" y="366381"/>
                  <a:pt x="7847629" y="371146"/>
                </a:cubicBezTo>
                <a:cubicBezTo>
                  <a:pt x="7840583" y="382546"/>
                  <a:pt x="7863203" y="396401"/>
                  <a:pt x="7889160" y="396584"/>
                </a:cubicBezTo>
                <a:cubicBezTo>
                  <a:pt x="7912857" y="396752"/>
                  <a:pt x="7982608" y="458868"/>
                  <a:pt x="7990933" y="487217"/>
                </a:cubicBezTo>
                <a:cubicBezTo>
                  <a:pt x="7994010" y="497695"/>
                  <a:pt x="7992825" y="522341"/>
                  <a:pt x="7988299" y="541986"/>
                </a:cubicBezTo>
                <a:cubicBezTo>
                  <a:pt x="7983510" y="562777"/>
                  <a:pt x="7983633" y="577705"/>
                  <a:pt x="7988593" y="577705"/>
                </a:cubicBezTo>
                <a:cubicBezTo>
                  <a:pt x="7993280" y="577705"/>
                  <a:pt x="7997116" y="584134"/>
                  <a:pt x="7997116" y="591992"/>
                </a:cubicBezTo>
                <a:cubicBezTo>
                  <a:pt x="7997116" y="599851"/>
                  <a:pt x="8001401" y="606280"/>
                  <a:pt x="8006641" y="606280"/>
                </a:cubicBezTo>
                <a:cubicBezTo>
                  <a:pt x="8011879" y="606280"/>
                  <a:pt x="8016166" y="622016"/>
                  <a:pt x="8016166" y="641249"/>
                </a:cubicBezTo>
                <a:cubicBezTo>
                  <a:pt x="8016166" y="660482"/>
                  <a:pt x="8022118" y="682984"/>
                  <a:pt x="8029393" y="691255"/>
                </a:cubicBezTo>
                <a:cubicBezTo>
                  <a:pt x="8036668" y="699526"/>
                  <a:pt x="8045581" y="720223"/>
                  <a:pt x="8049200" y="737249"/>
                </a:cubicBezTo>
                <a:cubicBezTo>
                  <a:pt x="8054436" y="761885"/>
                  <a:pt x="8052708" y="768205"/>
                  <a:pt x="8040734" y="768205"/>
                </a:cubicBezTo>
                <a:cubicBezTo>
                  <a:pt x="8032461" y="768205"/>
                  <a:pt x="8026762" y="763520"/>
                  <a:pt x="8028072" y="757794"/>
                </a:cubicBezTo>
                <a:cubicBezTo>
                  <a:pt x="8032294" y="739334"/>
                  <a:pt x="7999183" y="724138"/>
                  <a:pt x="7980447" y="735937"/>
                </a:cubicBezTo>
                <a:cubicBezTo>
                  <a:pt x="7957391" y="750456"/>
                  <a:pt x="7954990" y="772457"/>
                  <a:pt x="7972605" y="807767"/>
                </a:cubicBezTo>
                <a:cubicBezTo>
                  <a:pt x="7980847" y="824289"/>
                  <a:pt x="7987591" y="848259"/>
                  <a:pt x="7987591" y="861035"/>
                </a:cubicBezTo>
                <a:cubicBezTo>
                  <a:pt x="7987591" y="873810"/>
                  <a:pt x="7996163" y="895161"/>
                  <a:pt x="8006641" y="908481"/>
                </a:cubicBezTo>
                <a:cubicBezTo>
                  <a:pt x="8017118" y="921801"/>
                  <a:pt x="8025691" y="940441"/>
                  <a:pt x="8025691" y="949902"/>
                </a:cubicBezTo>
                <a:cubicBezTo>
                  <a:pt x="8025691" y="959364"/>
                  <a:pt x="8029976" y="969755"/>
                  <a:pt x="8035216" y="972993"/>
                </a:cubicBezTo>
                <a:cubicBezTo>
                  <a:pt x="8040454" y="976230"/>
                  <a:pt x="8044741" y="988678"/>
                  <a:pt x="8044741" y="1000653"/>
                </a:cubicBezTo>
                <a:cubicBezTo>
                  <a:pt x="8044741" y="1027484"/>
                  <a:pt x="8075360" y="1056766"/>
                  <a:pt x="8098801" y="1052353"/>
                </a:cubicBezTo>
                <a:cubicBezTo>
                  <a:pt x="8108358" y="1050554"/>
                  <a:pt x="8120409" y="1039462"/>
                  <a:pt x="8125580" y="1027706"/>
                </a:cubicBezTo>
                <a:cubicBezTo>
                  <a:pt x="8131335" y="1014622"/>
                  <a:pt x="8143344" y="1006330"/>
                  <a:pt x="8156537" y="1006330"/>
                </a:cubicBezTo>
                <a:cubicBezTo>
                  <a:pt x="8190257" y="1006330"/>
                  <a:pt x="8183839" y="1040487"/>
                  <a:pt x="8145380" y="1065697"/>
                </a:cubicBezTo>
                <a:cubicBezTo>
                  <a:pt x="8108885" y="1089620"/>
                  <a:pt x="8089847" y="1145229"/>
                  <a:pt x="8113104" y="1159975"/>
                </a:cubicBezTo>
                <a:cubicBezTo>
                  <a:pt x="8132091" y="1172013"/>
                  <a:pt x="8161590" y="1169322"/>
                  <a:pt x="8182292" y="1153665"/>
                </a:cubicBezTo>
                <a:cubicBezTo>
                  <a:pt x="8217763" y="1126836"/>
                  <a:pt x="8253668" y="1140328"/>
                  <a:pt x="8268139" y="1185923"/>
                </a:cubicBezTo>
                <a:cubicBezTo>
                  <a:pt x="8277273" y="1214701"/>
                  <a:pt x="8314947" y="1210436"/>
                  <a:pt x="8319249" y="1180138"/>
                </a:cubicBezTo>
                <a:cubicBezTo>
                  <a:pt x="8320925" y="1168339"/>
                  <a:pt x="8336999" y="1147470"/>
                  <a:pt x="8354968" y="1133764"/>
                </a:cubicBezTo>
                <a:cubicBezTo>
                  <a:pt x="8381680" y="1113390"/>
                  <a:pt x="8387617" y="1102534"/>
                  <a:pt x="8387510" y="1074256"/>
                </a:cubicBezTo>
                <a:cubicBezTo>
                  <a:pt x="8387352" y="1032279"/>
                  <a:pt x="8378306" y="995563"/>
                  <a:pt x="8369468" y="1001025"/>
                </a:cubicBezTo>
                <a:cubicBezTo>
                  <a:pt x="8358983" y="1007505"/>
                  <a:pt x="8367111" y="870650"/>
                  <a:pt x="8377848" y="859912"/>
                </a:cubicBezTo>
                <a:cubicBezTo>
                  <a:pt x="8383234" y="854526"/>
                  <a:pt x="8387640" y="842930"/>
                  <a:pt x="8387640" y="834141"/>
                </a:cubicBezTo>
                <a:cubicBezTo>
                  <a:pt x="8387640" y="825353"/>
                  <a:pt x="8393553" y="813255"/>
                  <a:pt x="8400780" y="807258"/>
                </a:cubicBezTo>
                <a:cubicBezTo>
                  <a:pt x="8417894" y="793054"/>
                  <a:pt x="8426523" y="748549"/>
                  <a:pt x="8418107" y="717887"/>
                </a:cubicBezTo>
                <a:cubicBezTo>
                  <a:pt x="8414447" y="704551"/>
                  <a:pt x="8395654" y="676083"/>
                  <a:pt x="8376345" y="654627"/>
                </a:cubicBezTo>
                <a:cubicBezTo>
                  <a:pt x="8357037" y="633170"/>
                  <a:pt x="8338207" y="606014"/>
                  <a:pt x="8334502" y="594279"/>
                </a:cubicBezTo>
                <a:cubicBezTo>
                  <a:pt x="8330796" y="582544"/>
                  <a:pt x="8319806" y="566010"/>
                  <a:pt x="8310077" y="557538"/>
                </a:cubicBezTo>
                <a:cubicBezTo>
                  <a:pt x="8300349" y="549065"/>
                  <a:pt x="8292390" y="535441"/>
                  <a:pt x="8292390" y="527262"/>
                </a:cubicBezTo>
                <a:cubicBezTo>
                  <a:pt x="8292390" y="519083"/>
                  <a:pt x="8287032" y="506561"/>
                  <a:pt x="8280484" y="499436"/>
                </a:cubicBezTo>
                <a:cubicBezTo>
                  <a:pt x="8255954" y="472745"/>
                  <a:pt x="8245606" y="444859"/>
                  <a:pt x="8249326" y="415467"/>
                </a:cubicBezTo>
                <a:cubicBezTo>
                  <a:pt x="8254019" y="378387"/>
                  <a:pt x="8260674" y="370729"/>
                  <a:pt x="8275404" y="385459"/>
                </a:cubicBezTo>
                <a:cubicBezTo>
                  <a:pt x="8281603" y="391658"/>
                  <a:pt x="8296918" y="396730"/>
                  <a:pt x="8309437" y="396730"/>
                </a:cubicBezTo>
                <a:cubicBezTo>
                  <a:pt x="8334605" y="396730"/>
                  <a:pt x="8367780" y="430296"/>
                  <a:pt x="8368273" y="456261"/>
                </a:cubicBezTo>
                <a:cubicBezTo>
                  <a:pt x="8368448" y="465429"/>
                  <a:pt x="8372876" y="472930"/>
                  <a:pt x="8378115" y="472930"/>
                </a:cubicBezTo>
                <a:cubicBezTo>
                  <a:pt x="8383354" y="472930"/>
                  <a:pt x="8387640" y="479515"/>
                  <a:pt x="8387640" y="487564"/>
                </a:cubicBezTo>
                <a:cubicBezTo>
                  <a:pt x="8387640" y="495613"/>
                  <a:pt x="8419988" y="533819"/>
                  <a:pt x="8459524" y="572468"/>
                </a:cubicBezTo>
                <a:lnTo>
                  <a:pt x="8531408" y="642738"/>
                </a:lnTo>
                <a:lnTo>
                  <a:pt x="8528581" y="703090"/>
                </a:lnTo>
                <a:lnTo>
                  <a:pt x="8525752" y="763443"/>
                </a:lnTo>
                <a:lnTo>
                  <a:pt x="8554327" y="766667"/>
                </a:lnTo>
                <a:cubicBezTo>
                  <a:pt x="8595686" y="771333"/>
                  <a:pt x="8606715" y="784558"/>
                  <a:pt x="8606715" y="829488"/>
                </a:cubicBezTo>
                <a:cubicBezTo>
                  <a:pt x="8606715" y="856865"/>
                  <a:pt x="8612998" y="876132"/>
                  <a:pt x="8626732" y="890874"/>
                </a:cubicBezTo>
                <a:cubicBezTo>
                  <a:pt x="8641275" y="906484"/>
                  <a:pt x="8645705" y="921302"/>
                  <a:pt x="8642932" y="945058"/>
                </a:cubicBezTo>
                <a:cubicBezTo>
                  <a:pt x="8640833" y="963041"/>
                  <a:pt x="8642541" y="977755"/>
                  <a:pt x="8646727" y="977755"/>
                </a:cubicBezTo>
                <a:cubicBezTo>
                  <a:pt x="8650914" y="977755"/>
                  <a:pt x="8654340" y="990614"/>
                  <a:pt x="8654340" y="1006330"/>
                </a:cubicBezTo>
                <a:cubicBezTo>
                  <a:pt x="8654340" y="1028706"/>
                  <a:pt x="8650141" y="1034905"/>
                  <a:pt x="8634983" y="1034905"/>
                </a:cubicBezTo>
                <a:cubicBezTo>
                  <a:pt x="8606698" y="1034905"/>
                  <a:pt x="8596016" y="1071150"/>
                  <a:pt x="8613928" y="1106343"/>
                </a:cubicBezTo>
                <a:cubicBezTo>
                  <a:pt x="8621927" y="1122059"/>
                  <a:pt x="8631509" y="1141347"/>
                  <a:pt x="8635222" y="1149205"/>
                </a:cubicBezTo>
                <a:cubicBezTo>
                  <a:pt x="8638935" y="1157063"/>
                  <a:pt x="8653282" y="1164844"/>
                  <a:pt x="8667103" y="1166496"/>
                </a:cubicBezTo>
                <a:cubicBezTo>
                  <a:pt x="8680924" y="1168149"/>
                  <a:pt x="8698366" y="1178257"/>
                  <a:pt x="8705862" y="1188960"/>
                </a:cubicBezTo>
                <a:cubicBezTo>
                  <a:pt x="8713359" y="1199663"/>
                  <a:pt x="8724121" y="1205559"/>
                  <a:pt x="8729779" y="1202063"/>
                </a:cubicBezTo>
                <a:cubicBezTo>
                  <a:pt x="8750922" y="1188996"/>
                  <a:pt x="8759537" y="1207463"/>
                  <a:pt x="8744318" y="1233228"/>
                </a:cubicBezTo>
                <a:cubicBezTo>
                  <a:pt x="8732582" y="1253094"/>
                  <a:pt x="8731435" y="1264619"/>
                  <a:pt x="8739168" y="1284960"/>
                </a:cubicBezTo>
                <a:cubicBezTo>
                  <a:pt x="8752332" y="1319583"/>
                  <a:pt x="8772882" y="1317984"/>
                  <a:pt x="8809761" y="1279466"/>
                </a:cubicBezTo>
                <a:cubicBezTo>
                  <a:pt x="8826435" y="1262050"/>
                  <a:pt x="8847579" y="1245040"/>
                  <a:pt x="8856746" y="1241665"/>
                </a:cubicBezTo>
                <a:cubicBezTo>
                  <a:pt x="8865914" y="1238289"/>
                  <a:pt x="8873415" y="1227074"/>
                  <a:pt x="8873415" y="1216741"/>
                </a:cubicBezTo>
                <a:cubicBezTo>
                  <a:pt x="8873415" y="1206408"/>
                  <a:pt x="8877889" y="1195189"/>
                  <a:pt x="8883357" y="1191810"/>
                </a:cubicBezTo>
                <a:cubicBezTo>
                  <a:pt x="8899713" y="1181701"/>
                  <a:pt x="8921040" y="1206765"/>
                  <a:pt x="8921040" y="1236096"/>
                </a:cubicBezTo>
                <a:cubicBezTo>
                  <a:pt x="8921040" y="1251171"/>
                  <a:pt x="8925326" y="1263505"/>
                  <a:pt x="8930565" y="1263505"/>
                </a:cubicBezTo>
                <a:cubicBezTo>
                  <a:pt x="8935803" y="1263505"/>
                  <a:pt x="8940090" y="1269410"/>
                  <a:pt x="8940090" y="1276626"/>
                </a:cubicBezTo>
                <a:cubicBezTo>
                  <a:pt x="8940090" y="1283843"/>
                  <a:pt x="8946243" y="1294855"/>
                  <a:pt x="8953765" y="1301097"/>
                </a:cubicBezTo>
                <a:cubicBezTo>
                  <a:pt x="8961287" y="1307339"/>
                  <a:pt x="8970200" y="1325009"/>
                  <a:pt x="8973572" y="1340363"/>
                </a:cubicBezTo>
                <a:cubicBezTo>
                  <a:pt x="8976944" y="1355717"/>
                  <a:pt x="8983191" y="1368280"/>
                  <a:pt x="8987453" y="1368280"/>
                </a:cubicBezTo>
                <a:cubicBezTo>
                  <a:pt x="9001874" y="1368280"/>
                  <a:pt x="9007957" y="1400992"/>
                  <a:pt x="8995377" y="1410891"/>
                </a:cubicBezTo>
                <a:cubicBezTo>
                  <a:pt x="8988543" y="1416268"/>
                  <a:pt x="8981583" y="1437813"/>
                  <a:pt x="8979908" y="1458768"/>
                </a:cubicBezTo>
                <a:cubicBezTo>
                  <a:pt x="8978234" y="1479723"/>
                  <a:pt x="8968590" y="1505716"/>
                  <a:pt x="8958477" y="1516531"/>
                </a:cubicBezTo>
                <a:cubicBezTo>
                  <a:pt x="8943940" y="1532078"/>
                  <a:pt x="8940326" y="1549030"/>
                  <a:pt x="8941217" y="1597494"/>
                </a:cubicBezTo>
                <a:cubicBezTo>
                  <a:pt x="8942930" y="1690693"/>
                  <a:pt x="8950141" y="1713449"/>
                  <a:pt x="8980536" y="1721572"/>
                </a:cubicBezTo>
                <a:cubicBezTo>
                  <a:pt x="9001662" y="1727219"/>
                  <a:pt x="9010170" y="1724144"/>
                  <a:pt x="9024769" y="1705584"/>
                </a:cubicBezTo>
                <a:cubicBezTo>
                  <a:pt x="9045990" y="1678605"/>
                  <a:pt x="9071490" y="1675702"/>
                  <a:pt x="9080188" y="1699274"/>
                </a:cubicBezTo>
                <a:cubicBezTo>
                  <a:pt x="9083570" y="1708442"/>
                  <a:pt x="9089247" y="1718086"/>
                  <a:pt x="9092803" y="1720705"/>
                </a:cubicBezTo>
                <a:cubicBezTo>
                  <a:pt x="9096358" y="1723324"/>
                  <a:pt x="9102166" y="1741240"/>
                  <a:pt x="9105709" y="1760517"/>
                </a:cubicBezTo>
                <a:cubicBezTo>
                  <a:pt x="9111298" y="1790921"/>
                  <a:pt x="9108649" y="1798814"/>
                  <a:pt x="9085724" y="1820072"/>
                </a:cubicBezTo>
                <a:cubicBezTo>
                  <a:pt x="9046006" y="1856901"/>
                  <a:pt x="9033090" y="1846022"/>
                  <a:pt x="9050058" y="1790031"/>
                </a:cubicBezTo>
                <a:cubicBezTo>
                  <a:pt x="9062375" y="1749384"/>
                  <a:pt x="8986553" y="1735150"/>
                  <a:pt x="8971363" y="1775258"/>
                </a:cubicBezTo>
                <a:cubicBezTo>
                  <a:pt x="8963428" y="1796208"/>
                  <a:pt x="8944458" y="1815955"/>
                  <a:pt x="8932264" y="1815955"/>
                </a:cubicBezTo>
                <a:cubicBezTo>
                  <a:pt x="8917836" y="1815955"/>
                  <a:pt x="8912049" y="1791468"/>
                  <a:pt x="8917923" y="1755275"/>
                </a:cubicBezTo>
                <a:cubicBezTo>
                  <a:pt x="8921932" y="1730565"/>
                  <a:pt x="8918147" y="1714822"/>
                  <a:pt x="8903125" y="1693724"/>
                </a:cubicBezTo>
                <a:cubicBezTo>
                  <a:pt x="8892024" y="1678133"/>
                  <a:pt x="8882940" y="1660575"/>
                  <a:pt x="8882940" y="1654705"/>
                </a:cubicBezTo>
                <a:cubicBezTo>
                  <a:pt x="8882940" y="1648836"/>
                  <a:pt x="8871758" y="1639782"/>
                  <a:pt x="8858092" y="1634586"/>
                </a:cubicBezTo>
                <a:cubicBezTo>
                  <a:pt x="8838852" y="1627271"/>
                  <a:pt x="8835616" y="1622281"/>
                  <a:pt x="8843756" y="1612473"/>
                </a:cubicBezTo>
                <a:cubicBezTo>
                  <a:pt x="8851185" y="1603522"/>
                  <a:pt x="8851596" y="1578733"/>
                  <a:pt x="8845158" y="1527948"/>
                </a:cubicBezTo>
                <a:cubicBezTo>
                  <a:pt x="8839772" y="1485472"/>
                  <a:pt x="8839487" y="1444097"/>
                  <a:pt x="8844458" y="1426759"/>
                </a:cubicBezTo>
                <a:cubicBezTo>
                  <a:pt x="8849085" y="1410627"/>
                  <a:pt x="8849705" y="1385591"/>
                  <a:pt x="8845835" y="1371123"/>
                </a:cubicBezTo>
                <a:cubicBezTo>
                  <a:pt x="8840055" y="1349511"/>
                  <a:pt x="8831457" y="1343365"/>
                  <a:pt x="8797645" y="1336679"/>
                </a:cubicBezTo>
                <a:cubicBezTo>
                  <a:pt x="8753939" y="1328035"/>
                  <a:pt x="8740508" y="1336089"/>
                  <a:pt x="8740210" y="1371118"/>
                </a:cubicBezTo>
                <a:cubicBezTo>
                  <a:pt x="8740134" y="1380537"/>
                  <a:pt x="8728729" y="1397994"/>
                  <a:pt x="8714875" y="1409911"/>
                </a:cubicBezTo>
                <a:cubicBezTo>
                  <a:pt x="8692320" y="1429312"/>
                  <a:pt x="8690495" y="1435490"/>
                  <a:pt x="8697417" y="1468985"/>
                </a:cubicBezTo>
                <a:cubicBezTo>
                  <a:pt x="8701668" y="1489559"/>
                  <a:pt x="8704151" y="1512153"/>
                  <a:pt x="8702933" y="1519192"/>
                </a:cubicBezTo>
                <a:cubicBezTo>
                  <a:pt x="8701286" y="1528715"/>
                  <a:pt x="8708195" y="1530350"/>
                  <a:pt x="8729917" y="1525579"/>
                </a:cubicBezTo>
                <a:cubicBezTo>
                  <a:pt x="8752072" y="1520713"/>
                  <a:pt x="8759114" y="1522514"/>
                  <a:pt x="8759114" y="1533044"/>
                </a:cubicBezTo>
                <a:cubicBezTo>
                  <a:pt x="8759114" y="1540677"/>
                  <a:pt x="8765544" y="1552258"/>
                  <a:pt x="8773402" y="1558780"/>
                </a:cubicBezTo>
                <a:cubicBezTo>
                  <a:pt x="8781260" y="1565302"/>
                  <a:pt x="8787689" y="1580828"/>
                  <a:pt x="8787689" y="1593284"/>
                </a:cubicBezTo>
                <a:cubicBezTo>
                  <a:pt x="8787689" y="1605739"/>
                  <a:pt x="8791976" y="1615930"/>
                  <a:pt x="8797214" y="1615930"/>
                </a:cubicBezTo>
                <a:cubicBezTo>
                  <a:pt x="8802453" y="1615930"/>
                  <a:pt x="8806805" y="1623431"/>
                  <a:pt x="8806885" y="1632599"/>
                </a:cubicBezTo>
                <a:cubicBezTo>
                  <a:pt x="8807010" y="1646844"/>
                  <a:pt x="8808373" y="1647190"/>
                  <a:pt x="8816264" y="1634980"/>
                </a:cubicBezTo>
                <a:cubicBezTo>
                  <a:pt x="8821343" y="1627122"/>
                  <a:pt x="8825498" y="1624979"/>
                  <a:pt x="8825498" y="1630218"/>
                </a:cubicBezTo>
                <a:cubicBezTo>
                  <a:pt x="8825498" y="1635456"/>
                  <a:pt x="8821643" y="1645833"/>
                  <a:pt x="8816932" y="1653277"/>
                </a:cubicBezTo>
                <a:cubicBezTo>
                  <a:pt x="8809631" y="1664811"/>
                  <a:pt x="8804776" y="1664459"/>
                  <a:pt x="8784075" y="1650896"/>
                </a:cubicBezTo>
                <a:cubicBezTo>
                  <a:pt x="8754025" y="1631206"/>
                  <a:pt x="8736382" y="1630751"/>
                  <a:pt x="8721014" y="1649268"/>
                </a:cubicBezTo>
                <a:cubicBezTo>
                  <a:pt x="8711505" y="1660726"/>
                  <a:pt x="8711742" y="1666670"/>
                  <a:pt x="8722211" y="1679285"/>
                </a:cubicBezTo>
                <a:cubicBezTo>
                  <a:pt x="8731716" y="1690737"/>
                  <a:pt x="8734439" y="1718585"/>
                  <a:pt x="8732224" y="1781679"/>
                </a:cubicBezTo>
                <a:cubicBezTo>
                  <a:pt x="8729874" y="1848633"/>
                  <a:pt x="8732516" y="1872675"/>
                  <a:pt x="8743845" y="1887393"/>
                </a:cubicBezTo>
                <a:cubicBezTo>
                  <a:pt x="8751910" y="1897870"/>
                  <a:pt x="8758645" y="1917941"/>
                  <a:pt x="8758811" y="1931994"/>
                </a:cubicBezTo>
                <a:cubicBezTo>
                  <a:pt x="8759194" y="1964298"/>
                  <a:pt x="8792630" y="1978266"/>
                  <a:pt x="8810634" y="1953643"/>
                </a:cubicBezTo>
                <a:cubicBezTo>
                  <a:pt x="8823172" y="1936496"/>
                  <a:pt x="8820102" y="1895651"/>
                  <a:pt x="8805602" y="1886690"/>
                </a:cubicBezTo>
                <a:cubicBezTo>
                  <a:pt x="8800990" y="1883838"/>
                  <a:pt x="8797215" y="1866757"/>
                  <a:pt x="8797215" y="1848730"/>
                </a:cubicBezTo>
                <a:cubicBezTo>
                  <a:pt x="8797215" y="1821051"/>
                  <a:pt x="8800560" y="1815955"/>
                  <a:pt x="8818736" y="1815955"/>
                </a:cubicBezTo>
                <a:cubicBezTo>
                  <a:pt x="8844317" y="1815955"/>
                  <a:pt x="8860095" y="1838426"/>
                  <a:pt x="8869421" y="1888143"/>
                </a:cubicBezTo>
                <a:cubicBezTo>
                  <a:pt x="8873180" y="1908181"/>
                  <a:pt x="8880748" y="1929384"/>
                  <a:pt x="8886238" y="1935261"/>
                </a:cubicBezTo>
                <a:cubicBezTo>
                  <a:pt x="8897697" y="1947528"/>
                  <a:pt x="8942532" y="1941913"/>
                  <a:pt x="8934672" y="1929195"/>
                </a:cubicBezTo>
                <a:cubicBezTo>
                  <a:pt x="8931814" y="1924571"/>
                  <a:pt x="8941508" y="1925188"/>
                  <a:pt x="8956214" y="1930566"/>
                </a:cubicBezTo>
                <a:cubicBezTo>
                  <a:pt x="8970920" y="1935945"/>
                  <a:pt x="8988793" y="1942412"/>
                  <a:pt x="8995931" y="1944938"/>
                </a:cubicBezTo>
                <a:cubicBezTo>
                  <a:pt x="9005700" y="1948395"/>
                  <a:pt x="9006268" y="1952714"/>
                  <a:pt x="8998229" y="1962400"/>
                </a:cubicBezTo>
                <a:cubicBezTo>
                  <a:pt x="8989628" y="1972764"/>
                  <a:pt x="8992201" y="1974381"/>
                  <a:pt x="9011444" y="1970702"/>
                </a:cubicBezTo>
                <a:cubicBezTo>
                  <a:pt x="9030374" y="1967083"/>
                  <a:pt x="9035340" y="1960427"/>
                  <a:pt x="9035340" y="1938670"/>
                </a:cubicBezTo>
                <a:cubicBezTo>
                  <a:pt x="9035340" y="1917885"/>
                  <a:pt x="9039812" y="1911205"/>
                  <a:pt x="9053728" y="1911205"/>
                </a:cubicBezTo>
                <a:cubicBezTo>
                  <a:pt x="9065515" y="1911205"/>
                  <a:pt x="9073207" y="1918862"/>
                  <a:pt x="9075159" y="1932539"/>
                </a:cubicBezTo>
                <a:cubicBezTo>
                  <a:pt x="9076833" y="1944273"/>
                  <a:pt x="9086053" y="1955370"/>
                  <a:pt x="9095648" y="1957199"/>
                </a:cubicBezTo>
                <a:cubicBezTo>
                  <a:pt x="9121448" y="1962119"/>
                  <a:pt x="9146445" y="1930966"/>
                  <a:pt x="9141845" y="1899624"/>
                </a:cubicBezTo>
                <a:cubicBezTo>
                  <a:pt x="9139575" y="1884162"/>
                  <a:pt x="9142376" y="1873105"/>
                  <a:pt x="9148559" y="1873105"/>
                </a:cubicBezTo>
                <a:cubicBezTo>
                  <a:pt x="9154392" y="1873105"/>
                  <a:pt x="9159165" y="1866676"/>
                  <a:pt x="9159165" y="1858818"/>
                </a:cubicBezTo>
                <a:cubicBezTo>
                  <a:pt x="9159165" y="1850128"/>
                  <a:pt x="9168028" y="1844530"/>
                  <a:pt x="9181787" y="1844530"/>
                </a:cubicBezTo>
                <a:cubicBezTo>
                  <a:pt x="9199503" y="1844530"/>
                  <a:pt x="9205700" y="1850984"/>
                  <a:pt x="9210362" y="1874296"/>
                </a:cubicBezTo>
                <a:cubicBezTo>
                  <a:pt x="9213636" y="1890667"/>
                  <a:pt x="9216315" y="1912482"/>
                  <a:pt x="9216315" y="1922775"/>
                </a:cubicBezTo>
                <a:cubicBezTo>
                  <a:pt x="9216315" y="1933068"/>
                  <a:pt x="9224674" y="1948605"/>
                  <a:pt x="9234891" y="1957303"/>
                </a:cubicBezTo>
                <a:cubicBezTo>
                  <a:pt x="9254333" y="1973855"/>
                  <a:pt x="9269716" y="2033520"/>
                  <a:pt x="9282143" y="2140593"/>
                </a:cubicBezTo>
                <a:cubicBezTo>
                  <a:pt x="9286146" y="2175078"/>
                  <a:pt x="9292079" y="2207593"/>
                  <a:pt x="9295327" y="2212850"/>
                </a:cubicBezTo>
                <a:cubicBezTo>
                  <a:pt x="9304744" y="2228087"/>
                  <a:pt x="9338985" y="2221210"/>
                  <a:pt x="9353827" y="2201101"/>
                </a:cubicBezTo>
                <a:cubicBezTo>
                  <a:pt x="9364324" y="2186879"/>
                  <a:pt x="9370044" y="2185242"/>
                  <a:pt x="9378864" y="2193934"/>
                </a:cubicBezTo>
                <a:cubicBezTo>
                  <a:pt x="9396533" y="2211349"/>
                  <a:pt x="9382399" y="2233419"/>
                  <a:pt x="9347732" y="2242546"/>
                </a:cubicBezTo>
                <a:lnTo>
                  <a:pt x="9316327" y="2250814"/>
                </a:lnTo>
                <a:lnTo>
                  <a:pt x="9318123" y="2378470"/>
                </a:lnTo>
                <a:cubicBezTo>
                  <a:pt x="9319249" y="2458486"/>
                  <a:pt x="9323692" y="2507385"/>
                  <a:pt x="9330029" y="2509498"/>
                </a:cubicBezTo>
                <a:cubicBezTo>
                  <a:pt x="9335590" y="2511351"/>
                  <a:pt x="9340158" y="2530727"/>
                  <a:pt x="9340180" y="2552555"/>
                </a:cubicBezTo>
                <a:cubicBezTo>
                  <a:pt x="9340199" y="2576047"/>
                  <a:pt x="9350024" y="2611569"/>
                  <a:pt x="9364246" y="2639602"/>
                </a:cubicBezTo>
                <a:cubicBezTo>
                  <a:pt x="9382071" y="2674738"/>
                  <a:pt x="9389805" y="2708544"/>
                  <a:pt x="9394208" y="2770571"/>
                </a:cubicBezTo>
                <a:cubicBezTo>
                  <a:pt x="9397472" y="2816556"/>
                  <a:pt x="9403981" y="2854180"/>
                  <a:pt x="9408673" y="2854180"/>
                </a:cubicBezTo>
                <a:cubicBezTo>
                  <a:pt x="9418358" y="2854180"/>
                  <a:pt x="9410415" y="2912371"/>
                  <a:pt x="9395313" y="2952055"/>
                </a:cubicBezTo>
                <a:cubicBezTo>
                  <a:pt x="9387363" y="2972945"/>
                  <a:pt x="9388358" y="2981937"/>
                  <a:pt x="9400054" y="2994917"/>
                </a:cubicBezTo>
                <a:cubicBezTo>
                  <a:pt x="9408195" y="3003951"/>
                  <a:pt x="9417797" y="3023130"/>
                  <a:pt x="9421393" y="3037536"/>
                </a:cubicBezTo>
                <a:cubicBezTo>
                  <a:pt x="9424988" y="3051943"/>
                  <a:pt x="9431752" y="3063730"/>
                  <a:pt x="9436422" y="3063730"/>
                </a:cubicBezTo>
                <a:cubicBezTo>
                  <a:pt x="9441093" y="3063730"/>
                  <a:pt x="9444915" y="3071778"/>
                  <a:pt x="9444915" y="3081614"/>
                </a:cubicBezTo>
                <a:cubicBezTo>
                  <a:pt x="9444915" y="3112006"/>
                  <a:pt x="9465998" y="3121440"/>
                  <a:pt x="9490159" y="3101859"/>
                </a:cubicBezTo>
                <a:cubicBezTo>
                  <a:pt x="9501946" y="3092305"/>
                  <a:pt x="9511590" y="3077540"/>
                  <a:pt x="9511590" y="3069048"/>
                </a:cubicBezTo>
                <a:cubicBezTo>
                  <a:pt x="9511590" y="3055077"/>
                  <a:pt x="9536584" y="3037255"/>
                  <a:pt x="9544075" y="3045885"/>
                </a:cubicBezTo>
                <a:cubicBezTo>
                  <a:pt x="9553390" y="3056617"/>
                  <a:pt x="9557578" y="3118199"/>
                  <a:pt x="9549823" y="3130405"/>
                </a:cubicBezTo>
                <a:cubicBezTo>
                  <a:pt x="9542388" y="3142109"/>
                  <a:pt x="9537317" y="3142567"/>
                  <a:pt x="9521782" y="3132941"/>
                </a:cubicBezTo>
                <a:cubicBezTo>
                  <a:pt x="9511352" y="3126477"/>
                  <a:pt x="9495726" y="3123911"/>
                  <a:pt x="9487056" y="3127237"/>
                </a:cubicBezTo>
                <a:cubicBezTo>
                  <a:pt x="9474076" y="3132219"/>
                  <a:pt x="9472506" y="3141012"/>
                  <a:pt x="9478156" y="3177089"/>
                </a:cubicBezTo>
                <a:cubicBezTo>
                  <a:pt x="9481930" y="3201181"/>
                  <a:pt x="9484833" y="3228393"/>
                  <a:pt x="9484608" y="3237561"/>
                </a:cubicBezTo>
                <a:cubicBezTo>
                  <a:pt x="9484383" y="3246729"/>
                  <a:pt x="9488219" y="3254230"/>
                  <a:pt x="9493132" y="3254230"/>
                </a:cubicBezTo>
                <a:cubicBezTo>
                  <a:pt x="9498045" y="3254230"/>
                  <a:pt x="9502065" y="3260660"/>
                  <a:pt x="9502065" y="3268517"/>
                </a:cubicBezTo>
                <a:cubicBezTo>
                  <a:pt x="9502065" y="3276376"/>
                  <a:pt x="9506351" y="3282805"/>
                  <a:pt x="9511590" y="3282805"/>
                </a:cubicBezTo>
                <a:cubicBezTo>
                  <a:pt x="9524596" y="3282805"/>
                  <a:pt x="9523662" y="3324073"/>
                  <a:pt x="9510355" y="3337380"/>
                </a:cubicBezTo>
                <a:cubicBezTo>
                  <a:pt x="9504403" y="3343332"/>
                  <a:pt x="9496954" y="3397035"/>
                  <a:pt x="9493686" y="3457550"/>
                </a:cubicBezTo>
                <a:cubicBezTo>
                  <a:pt x="9488364" y="3556093"/>
                  <a:pt x="9489468" y="3568015"/>
                  <a:pt x="9504795" y="3577581"/>
                </a:cubicBezTo>
                <a:cubicBezTo>
                  <a:pt x="9532272" y="3594730"/>
                  <a:pt x="9542258" y="3632853"/>
                  <a:pt x="9528928" y="3669717"/>
                </a:cubicBezTo>
                <a:cubicBezTo>
                  <a:pt x="9522526" y="3687420"/>
                  <a:pt x="9513863" y="3701905"/>
                  <a:pt x="9509677" y="3701905"/>
                </a:cubicBezTo>
                <a:cubicBezTo>
                  <a:pt x="9498827" y="3701905"/>
                  <a:pt x="9500230" y="3753410"/>
                  <a:pt x="9511384" y="3764564"/>
                </a:cubicBezTo>
                <a:cubicBezTo>
                  <a:pt x="9516509" y="3769690"/>
                  <a:pt x="9522967" y="3839963"/>
                  <a:pt x="9525734" y="3920727"/>
                </a:cubicBezTo>
                <a:cubicBezTo>
                  <a:pt x="9528502" y="4001491"/>
                  <a:pt x="9534690" y="4069996"/>
                  <a:pt x="9539486" y="4072961"/>
                </a:cubicBezTo>
                <a:cubicBezTo>
                  <a:pt x="9544281" y="4075925"/>
                  <a:pt x="9551270" y="4120094"/>
                  <a:pt x="9555015" y="4171115"/>
                </a:cubicBezTo>
                <a:cubicBezTo>
                  <a:pt x="9558760" y="4222136"/>
                  <a:pt x="9565524" y="4263880"/>
                  <a:pt x="9570045" y="4263880"/>
                </a:cubicBezTo>
                <a:cubicBezTo>
                  <a:pt x="9574566" y="4263880"/>
                  <a:pt x="9578265" y="4280812"/>
                  <a:pt x="9578265" y="4301507"/>
                </a:cubicBezTo>
                <a:cubicBezTo>
                  <a:pt x="9578265" y="4326599"/>
                  <a:pt x="9583510" y="4342069"/>
                  <a:pt x="9594011" y="4347946"/>
                </a:cubicBezTo>
                <a:cubicBezTo>
                  <a:pt x="9607561" y="4355528"/>
                  <a:pt x="9608293" y="4362538"/>
                  <a:pt x="9599250" y="4398158"/>
                </a:cubicBezTo>
                <a:cubicBezTo>
                  <a:pt x="9593471" y="4420927"/>
                  <a:pt x="9591784" y="4441821"/>
                  <a:pt x="9595501" y="4444587"/>
                </a:cubicBezTo>
                <a:cubicBezTo>
                  <a:pt x="9599218" y="4447354"/>
                  <a:pt x="9610695" y="4465691"/>
                  <a:pt x="9621003" y="4485336"/>
                </a:cubicBezTo>
                <a:cubicBezTo>
                  <a:pt x="9640678" y="4522831"/>
                  <a:pt x="9652656" y="4528579"/>
                  <a:pt x="9671610" y="4509625"/>
                </a:cubicBezTo>
                <a:cubicBezTo>
                  <a:pt x="9684793" y="4496442"/>
                  <a:pt x="9687035" y="4463905"/>
                  <a:pt x="9674761" y="4463905"/>
                </a:cubicBezTo>
                <a:cubicBezTo>
                  <a:pt x="9670207" y="4463905"/>
                  <a:pt x="9664070" y="4449037"/>
                  <a:pt x="9661121" y="4430864"/>
                </a:cubicBezTo>
                <a:cubicBezTo>
                  <a:pt x="9658171" y="4412691"/>
                  <a:pt x="9646840" y="4388250"/>
                  <a:pt x="9635940" y="4376550"/>
                </a:cubicBezTo>
                <a:lnTo>
                  <a:pt x="9616122" y="4355277"/>
                </a:lnTo>
                <a:lnTo>
                  <a:pt x="9642436" y="4333734"/>
                </a:lnTo>
                <a:cubicBezTo>
                  <a:pt x="9672690" y="4308967"/>
                  <a:pt x="9704268" y="4305464"/>
                  <a:pt x="9720540" y="4325071"/>
                </a:cubicBezTo>
                <a:cubicBezTo>
                  <a:pt x="9734098" y="4341406"/>
                  <a:pt x="9724361" y="4404894"/>
                  <a:pt x="9705390" y="4423865"/>
                </a:cubicBezTo>
                <a:cubicBezTo>
                  <a:pt x="9691465" y="4437791"/>
                  <a:pt x="9687973" y="4463905"/>
                  <a:pt x="9700036" y="4463905"/>
                </a:cubicBezTo>
                <a:cubicBezTo>
                  <a:pt x="9704145" y="4463905"/>
                  <a:pt x="9715270" y="4477046"/>
                  <a:pt x="9724758" y="4493107"/>
                </a:cubicBezTo>
                <a:cubicBezTo>
                  <a:pt x="9740581" y="4519895"/>
                  <a:pt x="9740752" y="4523697"/>
                  <a:pt x="9726811" y="4539101"/>
                </a:cubicBezTo>
                <a:cubicBezTo>
                  <a:pt x="9710653" y="4556956"/>
                  <a:pt x="9707062" y="4580002"/>
                  <a:pt x="9718635" y="4591576"/>
                </a:cubicBezTo>
                <a:cubicBezTo>
                  <a:pt x="9722496" y="4595437"/>
                  <a:pt x="9730767" y="4628930"/>
                  <a:pt x="9737013" y="4666005"/>
                </a:cubicBezTo>
                <a:cubicBezTo>
                  <a:pt x="9743261" y="4703079"/>
                  <a:pt x="9752803" y="4736152"/>
                  <a:pt x="9758219" y="4739499"/>
                </a:cubicBezTo>
                <a:cubicBezTo>
                  <a:pt x="9763642" y="4742851"/>
                  <a:pt x="9768918" y="4786081"/>
                  <a:pt x="9769963" y="4835726"/>
                </a:cubicBezTo>
                <a:cubicBezTo>
                  <a:pt x="9771519" y="4909648"/>
                  <a:pt x="9775177" y="4929584"/>
                  <a:pt x="9790291" y="4946519"/>
                </a:cubicBezTo>
                <a:cubicBezTo>
                  <a:pt x="9804104" y="4961997"/>
                  <a:pt x="9807106" y="4974526"/>
                  <a:pt x="9802274" y="4996526"/>
                </a:cubicBezTo>
                <a:cubicBezTo>
                  <a:pt x="9794273" y="5032952"/>
                  <a:pt x="9773024" y="5034722"/>
                  <a:pt x="9764328" y="4999686"/>
                </a:cubicBezTo>
                <a:cubicBezTo>
                  <a:pt x="9756992" y="4970125"/>
                  <a:pt x="9723752" y="4930630"/>
                  <a:pt x="9706211" y="4930630"/>
                </a:cubicBezTo>
                <a:cubicBezTo>
                  <a:pt x="9691647" y="4930630"/>
                  <a:pt x="9683040" y="4952400"/>
                  <a:pt x="9683040" y="4989240"/>
                </a:cubicBezTo>
                <a:cubicBezTo>
                  <a:pt x="9683040" y="5004902"/>
                  <a:pt x="9676465" y="5024291"/>
                  <a:pt x="9668430" y="5032327"/>
                </a:cubicBezTo>
                <a:cubicBezTo>
                  <a:pt x="9660078" y="5040678"/>
                  <a:pt x="9656261" y="5054635"/>
                  <a:pt x="9659521" y="5064905"/>
                </a:cubicBezTo>
                <a:cubicBezTo>
                  <a:pt x="9664412" y="5080316"/>
                  <a:pt x="9662086" y="5081720"/>
                  <a:pt x="9643176" y="5074775"/>
                </a:cubicBezTo>
                <a:cubicBezTo>
                  <a:pt x="9625393" y="5068244"/>
                  <a:pt x="9620206" y="5057785"/>
                  <a:pt x="9616365" y="5020718"/>
                </a:cubicBezTo>
                <a:cubicBezTo>
                  <a:pt x="9612239" y="4980911"/>
                  <a:pt x="9608246" y="4973868"/>
                  <a:pt x="9586532" y="4968106"/>
                </a:cubicBezTo>
                <a:cubicBezTo>
                  <a:pt x="9572744" y="4964447"/>
                  <a:pt x="9556422" y="4964569"/>
                  <a:pt x="9550261" y="4968377"/>
                </a:cubicBezTo>
                <a:cubicBezTo>
                  <a:pt x="9536557" y="4976846"/>
                  <a:pt x="9545982" y="5020471"/>
                  <a:pt x="9564912" y="5036181"/>
                </a:cubicBezTo>
                <a:cubicBezTo>
                  <a:pt x="9580294" y="5048947"/>
                  <a:pt x="9583652" y="5140180"/>
                  <a:pt x="9568740" y="5140180"/>
                </a:cubicBezTo>
                <a:cubicBezTo>
                  <a:pt x="9563501" y="5140180"/>
                  <a:pt x="9559215" y="5157325"/>
                  <a:pt x="9559215" y="5178280"/>
                </a:cubicBezTo>
                <a:cubicBezTo>
                  <a:pt x="9559215" y="5199235"/>
                  <a:pt x="9563501" y="5216380"/>
                  <a:pt x="9568740" y="5216380"/>
                </a:cubicBezTo>
                <a:cubicBezTo>
                  <a:pt x="9573978" y="5216380"/>
                  <a:pt x="9578265" y="5226853"/>
                  <a:pt x="9578265" y="5239653"/>
                </a:cubicBezTo>
                <a:cubicBezTo>
                  <a:pt x="9578265" y="5252452"/>
                  <a:pt x="9587120" y="5269127"/>
                  <a:pt x="9597943" y="5276708"/>
                </a:cubicBezTo>
                <a:cubicBezTo>
                  <a:pt x="9613979" y="5287940"/>
                  <a:pt x="9616464" y="5296651"/>
                  <a:pt x="9611374" y="5323782"/>
                </a:cubicBezTo>
                <a:cubicBezTo>
                  <a:pt x="9607480" y="5344544"/>
                  <a:pt x="9609146" y="5359556"/>
                  <a:pt x="9615802" y="5363669"/>
                </a:cubicBezTo>
                <a:cubicBezTo>
                  <a:pt x="9622394" y="5367744"/>
                  <a:pt x="9624137" y="5382726"/>
                  <a:pt x="9620359" y="5402860"/>
                </a:cubicBezTo>
                <a:cubicBezTo>
                  <a:pt x="9615580" y="5428338"/>
                  <a:pt x="9617401" y="5435455"/>
                  <a:pt x="9628701" y="5435455"/>
                </a:cubicBezTo>
                <a:cubicBezTo>
                  <a:pt x="9638466" y="5435455"/>
                  <a:pt x="9641541" y="5441635"/>
                  <a:pt x="9638174" y="5454505"/>
                </a:cubicBezTo>
                <a:cubicBezTo>
                  <a:pt x="9635435" y="5464982"/>
                  <a:pt x="9627129" y="5473555"/>
                  <a:pt x="9619717" y="5473555"/>
                </a:cubicBezTo>
                <a:cubicBezTo>
                  <a:pt x="9612306" y="5473555"/>
                  <a:pt x="9603775" y="5479984"/>
                  <a:pt x="9600759" y="5487843"/>
                </a:cubicBezTo>
                <a:cubicBezTo>
                  <a:pt x="9597743" y="5495701"/>
                  <a:pt x="9587163" y="5502130"/>
                  <a:pt x="9577246" y="5502130"/>
                </a:cubicBezTo>
                <a:cubicBezTo>
                  <a:pt x="9562958" y="5502130"/>
                  <a:pt x="9559215" y="5495146"/>
                  <a:pt x="9559215" y="5468494"/>
                </a:cubicBezTo>
                <a:cubicBezTo>
                  <a:pt x="9559215" y="5447381"/>
                  <a:pt x="9564534" y="5432816"/>
                  <a:pt x="9573502" y="5429375"/>
                </a:cubicBezTo>
                <a:cubicBezTo>
                  <a:pt x="9581361" y="5426359"/>
                  <a:pt x="9587790" y="5413785"/>
                  <a:pt x="9587790" y="5401433"/>
                </a:cubicBezTo>
                <a:cubicBezTo>
                  <a:pt x="9587790" y="5377744"/>
                  <a:pt x="9563535" y="5359255"/>
                  <a:pt x="9532456" y="5359255"/>
                </a:cubicBezTo>
                <a:cubicBezTo>
                  <a:pt x="9511305" y="5359255"/>
                  <a:pt x="9496611" y="5310159"/>
                  <a:pt x="9510393" y="5285532"/>
                </a:cubicBezTo>
                <a:cubicBezTo>
                  <a:pt x="9515784" y="5275898"/>
                  <a:pt x="9513396" y="5264733"/>
                  <a:pt x="9503462" y="5253131"/>
                </a:cubicBezTo>
                <a:cubicBezTo>
                  <a:pt x="9484664" y="5231176"/>
                  <a:pt x="9465979" y="5230654"/>
                  <a:pt x="9443008" y="5251443"/>
                </a:cubicBezTo>
                <a:cubicBezTo>
                  <a:pt x="9426339" y="5266529"/>
                  <a:pt x="9424471" y="5266253"/>
                  <a:pt x="9410762" y="5246681"/>
                </a:cubicBezTo>
                <a:cubicBezTo>
                  <a:pt x="9392880" y="5221150"/>
                  <a:pt x="9372535" y="5220020"/>
                  <a:pt x="9359782" y="5243849"/>
                </a:cubicBezTo>
                <a:cubicBezTo>
                  <a:pt x="9352478" y="5257496"/>
                  <a:pt x="9355809" y="5272889"/>
                  <a:pt x="9373695" y="5308143"/>
                </a:cubicBezTo>
                <a:cubicBezTo>
                  <a:pt x="9386628" y="5333635"/>
                  <a:pt x="9397228" y="5363884"/>
                  <a:pt x="9397250" y="5375362"/>
                </a:cubicBezTo>
                <a:cubicBezTo>
                  <a:pt x="9397269" y="5386839"/>
                  <a:pt x="9401646" y="5398923"/>
                  <a:pt x="9406970" y="5402214"/>
                </a:cubicBezTo>
                <a:cubicBezTo>
                  <a:pt x="9423332" y="5412326"/>
                  <a:pt x="9407159" y="5425930"/>
                  <a:pt x="9378773" y="5425930"/>
                </a:cubicBezTo>
                <a:cubicBezTo>
                  <a:pt x="9348307" y="5425930"/>
                  <a:pt x="9319441" y="5391580"/>
                  <a:pt x="9311565" y="5345954"/>
                </a:cubicBezTo>
                <a:cubicBezTo>
                  <a:pt x="9306261" y="5315228"/>
                  <a:pt x="9274083" y="5288912"/>
                  <a:pt x="9266684" y="5309249"/>
                </a:cubicBezTo>
                <a:cubicBezTo>
                  <a:pt x="9258193" y="5332587"/>
                  <a:pt x="9235365" y="5321723"/>
                  <a:pt x="9235365" y="5294344"/>
                </a:cubicBezTo>
                <a:cubicBezTo>
                  <a:pt x="9235365" y="5273081"/>
                  <a:pt x="9228466" y="5264243"/>
                  <a:pt x="9202027" y="5251636"/>
                </a:cubicBezTo>
                <a:cubicBezTo>
                  <a:pt x="9183692" y="5242892"/>
                  <a:pt x="9168690" y="5229641"/>
                  <a:pt x="9168690" y="5222188"/>
                </a:cubicBezTo>
                <a:cubicBezTo>
                  <a:pt x="9168690" y="5213316"/>
                  <a:pt x="9162096" y="5210362"/>
                  <a:pt x="9149589" y="5213633"/>
                </a:cubicBezTo>
                <a:cubicBezTo>
                  <a:pt x="9139083" y="5216381"/>
                  <a:pt x="9124082" y="5213312"/>
                  <a:pt x="9116252" y="5206813"/>
                </a:cubicBezTo>
                <a:cubicBezTo>
                  <a:pt x="9104165" y="5196782"/>
                  <a:pt x="9102015" y="5199250"/>
                  <a:pt x="9102015" y="5223151"/>
                </a:cubicBezTo>
                <a:cubicBezTo>
                  <a:pt x="9102015" y="5260674"/>
                  <a:pt x="9094749" y="5265925"/>
                  <a:pt x="9067516" y="5248081"/>
                </a:cubicBezTo>
                <a:cubicBezTo>
                  <a:pt x="9049208" y="5236085"/>
                  <a:pt x="9037179" y="5235064"/>
                  <a:pt x="9006347" y="5242890"/>
                </a:cubicBezTo>
                <a:cubicBezTo>
                  <a:pt x="8969569" y="5252225"/>
                  <a:pt x="8968239" y="5251779"/>
                  <a:pt x="8974453" y="5232199"/>
                </a:cubicBezTo>
                <a:cubicBezTo>
                  <a:pt x="8980197" y="5214100"/>
                  <a:pt x="8979150" y="5213251"/>
                  <a:pt x="8965277" y="5224765"/>
                </a:cubicBezTo>
                <a:cubicBezTo>
                  <a:pt x="8948025" y="5239082"/>
                  <a:pt x="8944128" y="5264005"/>
                  <a:pt x="8959140" y="5264005"/>
                </a:cubicBezTo>
                <a:cubicBezTo>
                  <a:pt x="8973673" y="5264005"/>
                  <a:pt x="8970483" y="5308451"/>
                  <a:pt x="8954827" y="5324107"/>
                </a:cubicBezTo>
                <a:cubicBezTo>
                  <a:pt x="8938547" y="5340387"/>
                  <a:pt x="8942079" y="5416858"/>
                  <a:pt x="8963258" y="5506643"/>
                </a:cubicBezTo>
                <a:cubicBezTo>
                  <a:pt x="8970640" y="5537938"/>
                  <a:pt x="8974633" y="5566854"/>
                  <a:pt x="8972132" y="5570901"/>
                </a:cubicBezTo>
                <a:cubicBezTo>
                  <a:pt x="8969630" y="5574949"/>
                  <a:pt x="8954924" y="5571714"/>
                  <a:pt x="8939451" y="5563712"/>
                </a:cubicBezTo>
                <a:cubicBezTo>
                  <a:pt x="8918223" y="5552735"/>
                  <a:pt x="8911926" y="5552159"/>
                  <a:pt x="8913798" y="5561366"/>
                </a:cubicBezTo>
                <a:cubicBezTo>
                  <a:pt x="8915162" y="5568077"/>
                  <a:pt x="8908777" y="5572972"/>
                  <a:pt x="8899609" y="5572245"/>
                </a:cubicBezTo>
                <a:cubicBezTo>
                  <a:pt x="8880597" y="5570736"/>
                  <a:pt x="8876924" y="5584262"/>
                  <a:pt x="8894734" y="5590199"/>
                </a:cubicBezTo>
                <a:cubicBezTo>
                  <a:pt x="8904051" y="5593305"/>
                  <a:pt x="8904094" y="5599474"/>
                  <a:pt x="8894938" y="5619568"/>
                </a:cubicBezTo>
                <a:cubicBezTo>
                  <a:pt x="8879565" y="5653309"/>
                  <a:pt x="8863890" y="5651894"/>
                  <a:pt x="8863890" y="5616766"/>
                </a:cubicBezTo>
                <a:cubicBezTo>
                  <a:pt x="8863890" y="5598144"/>
                  <a:pt x="8857311" y="5585004"/>
                  <a:pt x="8844573" y="5578188"/>
                </a:cubicBezTo>
                <a:cubicBezTo>
                  <a:pt x="8833949" y="5572501"/>
                  <a:pt x="8827772" y="5563778"/>
                  <a:pt x="8830848" y="5558802"/>
                </a:cubicBezTo>
                <a:cubicBezTo>
                  <a:pt x="8833923" y="5553826"/>
                  <a:pt x="8832946" y="5549755"/>
                  <a:pt x="8828677" y="5549755"/>
                </a:cubicBezTo>
                <a:cubicBezTo>
                  <a:pt x="8824408" y="5549755"/>
                  <a:pt x="8814856" y="5536067"/>
                  <a:pt x="8807451" y="5519337"/>
                </a:cubicBezTo>
                <a:cubicBezTo>
                  <a:pt x="8797515" y="5496890"/>
                  <a:pt x="8796905" y="5487946"/>
                  <a:pt x="8805126" y="5485206"/>
                </a:cubicBezTo>
                <a:cubicBezTo>
                  <a:pt x="8823307" y="5479145"/>
                  <a:pt x="8817948" y="5459076"/>
                  <a:pt x="8790306" y="5429703"/>
                </a:cubicBezTo>
                <a:cubicBezTo>
                  <a:pt x="8776029" y="5414531"/>
                  <a:pt x="8765448" y="5398501"/>
                  <a:pt x="8766792" y="5394081"/>
                </a:cubicBezTo>
                <a:cubicBezTo>
                  <a:pt x="8768136" y="5389661"/>
                  <a:pt x="8763784" y="5387861"/>
                  <a:pt x="8757122" y="5390082"/>
                </a:cubicBezTo>
                <a:cubicBezTo>
                  <a:pt x="8750460" y="5392303"/>
                  <a:pt x="8740295" y="5410921"/>
                  <a:pt x="8734534" y="5431456"/>
                </a:cubicBezTo>
                <a:cubicBezTo>
                  <a:pt x="8728772" y="5451991"/>
                  <a:pt x="8718654" y="5468793"/>
                  <a:pt x="8712050" y="5468793"/>
                </a:cubicBezTo>
                <a:cubicBezTo>
                  <a:pt x="8699809" y="5468793"/>
                  <a:pt x="8680311" y="5418777"/>
                  <a:pt x="8669592" y="5359880"/>
                </a:cubicBezTo>
                <a:cubicBezTo>
                  <a:pt x="8666318" y="5341888"/>
                  <a:pt x="8656596" y="5319385"/>
                  <a:pt x="8647988" y="5309874"/>
                </a:cubicBezTo>
                <a:cubicBezTo>
                  <a:pt x="8629026" y="5288921"/>
                  <a:pt x="8589155" y="5287137"/>
                  <a:pt x="8581571" y="5306902"/>
                </a:cubicBezTo>
                <a:cubicBezTo>
                  <a:pt x="8575128" y="5323692"/>
                  <a:pt x="8611941" y="5406880"/>
                  <a:pt x="8625814" y="5406880"/>
                </a:cubicBezTo>
                <a:cubicBezTo>
                  <a:pt x="8631025" y="5406880"/>
                  <a:pt x="8635290" y="5416937"/>
                  <a:pt x="8635290" y="5429229"/>
                </a:cubicBezTo>
                <a:cubicBezTo>
                  <a:pt x="8635290" y="5453360"/>
                  <a:pt x="8661109" y="5511655"/>
                  <a:pt x="8671796" y="5511655"/>
                </a:cubicBezTo>
                <a:cubicBezTo>
                  <a:pt x="8689130" y="5511655"/>
                  <a:pt x="8702944" y="5553873"/>
                  <a:pt x="8697041" y="5588809"/>
                </a:cubicBezTo>
                <a:cubicBezTo>
                  <a:pt x="8690618" y="5626829"/>
                  <a:pt x="8673390" y="5640578"/>
                  <a:pt x="8673390" y="5607684"/>
                </a:cubicBezTo>
                <a:cubicBezTo>
                  <a:pt x="8673390" y="5574959"/>
                  <a:pt x="8662261" y="5559280"/>
                  <a:pt x="8639033" y="5559280"/>
                </a:cubicBezTo>
                <a:cubicBezTo>
                  <a:pt x="8626497" y="5559280"/>
                  <a:pt x="8616240" y="5555076"/>
                  <a:pt x="8616240" y="5549936"/>
                </a:cubicBezTo>
                <a:cubicBezTo>
                  <a:pt x="8616240" y="5544798"/>
                  <a:pt x="8606093" y="5538047"/>
                  <a:pt x="8593690" y="5534933"/>
                </a:cubicBezTo>
                <a:cubicBezTo>
                  <a:pt x="8577617" y="5530899"/>
                  <a:pt x="8563885" y="5535998"/>
                  <a:pt x="8545877" y="5552687"/>
                </a:cubicBezTo>
                <a:cubicBezTo>
                  <a:pt x="8523118" y="5573780"/>
                  <a:pt x="8521722" y="5578808"/>
                  <a:pt x="8531790" y="5603409"/>
                </a:cubicBezTo>
                <a:cubicBezTo>
                  <a:pt x="8537938" y="5618429"/>
                  <a:pt x="8544237" y="5635004"/>
                  <a:pt x="8545788" y="5640243"/>
                </a:cubicBezTo>
                <a:cubicBezTo>
                  <a:pt x="8547339" y="5645481"/>
                  <a:pt x="8551467" y="5659412"/>
                  <a:pt x="8554960" y="5671199"/>
                </a:cubicBezTo>
                <a:cubicBezTo>
                  <a:pt x="8560059" y="5688405"/>
                  <a:pt x="8557550" y="5692630"/>
                  <a:pt x="8542232" y="5692630"/>
                </a:cubicBezTo>
                <a:cubicBezTo>
                  <a:pt x="8526885" y="5692630"/>
                  <a:pt x="8521879" y="5684135"/>
                  <a:pt x="8516639" y="5649193"/>
                </a:cubicBezTo>
                <a:cubicBezTo>
                  <a:pt x="8510997" y="5611567"/>
                  <a:pt x="8507348" y="5606151"/>
                  <a:pt x="8489364" y="5608712"/>
                </a:cubicBezTo>
                <a:cubicBezTo>
                  <a:pt x="8476063" y="5610605"/>
                  <a:pt x="8467481" y="5619579"/>
                  <a:pt x="8465482" y="5633681"/>
                </a:cubicBezTo>
                <a:cubicBezTo>
                  <a:pt x="8463767" y="5645789"/>
                  <a:pt x="8456296" y="5658023"/>
                  <a:pt x="8448881" y="5660868"/>
                </a:cubicBezTo>
                <a:cubicBezTo>
                  <a:pt x="8439980" y="5664284"/>
                  <a:pt x="8437346" y="5673793"/>
                  <a:pt x="8441128" y="5688861"/>
                </a:cubicBezTo>
                <a:cubicBezTo>
                  <a:pt x="8446966" y="5712121"/>
                  <a:pt x="8430670" y="5721956"/>
                  <a:pt x="8423043" y="5699774"/>
                </a:cubicBezTo>
                <a:cubicBezTo>
                  <a:pt x="8420791" y="5693225"/>
                  <a:pt x="8419954" y="5694297"/>
                  <a:pt x="8421183" y="5702155"/>
                </a:cubicBezTo>
                <a:cubicBezTo>
                  <a:pt x="8426147" y="5733897"/>
                  <a:pt x="8431186" y="5745662"/>
                  <a:pt x="8445659" y="5759305"/>
                </a:cubicBezTo>
                <a:cubicBezTo>
                  <a:pt x="8461003" y="5773768"/>
                  <a:pt x="8478340" y="5873605"/>
                  <a:pt x="8465508" y="5873605"/>
                </a:cubicBezTo>
                <a:cubicBezTo>
                  <a:pt x="8448992" y="5873605"/>
                  <a:pt x="8426618" y="5833577"/>
                  <a:pt x="8420562" y="5793193"/>
                </a:cubicBezTo>
                <a:cubicBezTo>
                  <a:pt x="8416958" y="5769157"/>
                  <a:pt x="8408824" y="5746343"/>
                  <a:pt x="8402487" y="5742492"/>
                </a:cubicBezTo>
                <a:cubicBezTo>
                  <a:pt x="8396150" y="5738642"/>
                  <a:pt x="8388172" y="5727895"/>
                  <a:pt x="8384756" y="5718608"/>
                </a:cubicBezTo>
                <a:cubicBezTo>
                  <a:pt x="8370703" y="5680391"/>
                  <a:pt x="8314059" y="5693966"/>
                  <a:pt x="8326325" y="5732611"/>
                </a:cubicBezTo>
                <a:cubicBezTo>
                  <a:pt x="8330271" y="5745047"/>
                  <a:pt x="8324120" y="5758262"/>
                  <a:pt x="8306999" y="5774129"/>
                </a:cubicBezTo>
                <a:cubicBezTo>
                  <a:pt x="8275152" y="5803644"/>
                  <a:pt x="8267376" y="5803367"/>
                  <a:pt x="8259615" y="5772442"/>
                </a:cubicBezTo>
                <a:cubicBezTo>
                  <a:pt x="8252384" y="5743631"/>
                  <a:pt x="8232654" y="5721217"/>
                  <a:pt x="8214489" y="5721178"/>
                </a:cubicBezTo>
                <a:cubicBezTo>
                  <a:pt x="8199768" y="5721149"/>
                  <a:pt x="8162499" y="5667857"/>
                  <a:pt x="8166619" y="5652733"/>
                </a:cubicBezTo>
                <a:cubicBezTo>
                  <a:pt x="8169511" y="5642115"/>
                  <a:pt x="8105495" y="5578330"/>
                  <a:pt x="8091947" y="5578330"/>
                </a:cubicBezTo>
                <a:cubicBezTo>
                  <a:pt x="8087795" y="5578330"/>
                  <a:pt x="8077618" y="5580932"/>
                  <a:pt x="8069332" y="5584112"/>
                </a:cubicBezTo>
                <a:cubicBezTo>
                  <a:pt x="8052875" y="5590427"/>
                  <a:pt x="8048417" y="5616430"/>
                  <a:pt x="8063790" y="5616430"/>
                </a:cubicBezTo>
                <a:cubicBezTo>
                  <a:pt x="8069029" y="5616430"/>
                  <a:pt x="8073315" y="5629289"/>
                  <a:pt x="8073315" y="5645005"/>
                </a:cubicBezTo>
                <a:cubicBezTo>
                  <a:pt x="8073315" y="5660722"/>
                  <a:pt x="8077601" y="5673580"/>
                  <a:pt x="8082840" y="5673580"/>
                </a:cubicBezTo>
                <a:cubicBezTo>
                  <a:pt x="8088079" y="5673580"/>
                  <a:pt x="8092365" y="5680263"/>
                  <a:pt x="8092365" y="5688430"/>
                </a:cubicBezTo>
                <a:cubicBezTo>
                  <a:pt x="8092365" y="5696597"/>
                  <a:pt x="8096664" y="5700623"/>
                  <a:pt x="8101919" y="5697375"/>
                </a:cubicBezTo>
                <a:cubicBezTo>
                  <a:pt x="8107626" y="5693847"/>
                  <a:pt x="8109828" y="5700332"/>
                  <a:pt x="8107389" y="5713482"/>
                </a:cubicBezTo>
                <a:cubicBezTo>
                  <a:pt x="8105143" y="5725587"/>
                  <a:pt x="8102987" y="5740850"/>
                  <a:pt x="8102598" y="5747399"/>
                </a:cubicBezTo>
                <a:cubicBezTo>
                  <a:pt x="8102209" y="5753947"/>
                  <a:pt x="8094746" y="5759305"/>
                  <a:pt x="8086015" y="5759305"/>
                </a:cubicBezTo>
                <a:cubicBezTo>
                  <a:pt x="8077284" y="5759305"/>
                  <a:pt x="8073013" y="5762178"/>
                  <a:pt x="8076524" y="5765688"/>
                </a:cubicBezTo>
                <a:cubicBezTo>
                  <a:pt x="8080034" y="5769199"/>
                  <a:pt x="8076410" y="5781987"/>
                  <a:pt x="8068470" y="5794105"/>
                </a:cubicBezTo>
                <a:cubicBezTo>
                  <a:pt x="8060530" y="5806224"/>
                  <a:pt x="8050744" y="5831969"/>
                  <a:pt x="8046724" y="5851316"/>
                </a:cubicBezTo>
                <a:cubicBezTo>
                  <a:pt x="8037792" y="5894308"/>
                  <a:pt x="8019518" y="5902713"/>
                  <a:pt x="8006934" y="5869617"/>
                </a:cubicBezTo>
                <a:cubicBezTo>
                  <a:pt x="8001793" y="5856095"/>
                  <a:pt x="7993694" y="5845030"/>
                  <a:pt x="7988935" y="5845030"/>
                </a:cubicBezTo>
                <a:cubicBezTo>
                  <a:pt x="7984177" y="5845030"/>
                  <a:pt x="7977301" y="5817170"/>
                  <a:pt x="7973654" y="5783118"/>
                </a:cubicBezTo>
                <a:cubicBezTo>
                  <a:pt x="7970007" y="5749066"/>
                  <a:pt x="7963079" y="5721205"/>
                  <a:pt x="7958257" y="5721205"/>
                </a:cubicBezTo>
                <a:cubicBezTo>
                  <a:pt x="7953435" y="5721205"/>
                  <a:pt x="7949490" y="5709094"/>
                  <a:pt x="7949490" y="5694290"/>
                </a:cubicBezTo>
                <a:cubicBezTo>
                  <a:pt x="7949490" y="5678473"/>
                  <a:pt x="7940401" y="5658837"/>
                  <a:pt x="7927445" y="5646665"/>
                </a:cubicBezTo>
                <a:cubicBezTo>
                  <a:pt x="7904703" y="5625301"/>
                  <a:pt x="7886712" y="5618669"/>
                  <a:pt x="7897103" y="5635480"/>
                </a:cubicBezTo>
                <a:cubicBezTo>
                  <a:pt x="7900340" y="5640719"/>
                  <a:pt x="7898450" y="5645005"/>
                  <a:pt x="7892902" y="5645005"/>
                </a:cubicBezTo>
                <a:cubicBezTo>
                  <a:pt x="7887354" y="5645005"/>
                  <a:pt x="7882815" y="5639800"/>
                  <a:pt x="7882815" y="5633439"/>
                </a:cubicBezTo>
                <a:cubicBezTo>
                  <a:pt x="7882815" y="5625518"/>
                  <a:pt x="7878364" y="5626325"/>
                  <a:pt x="7868690" y="5635998"/>
                </a:cubicBezTo>
                <a:cubicBezTo>
                  <a:pt x="7848948" y="5655740"/>
                  <a:pt x="7845082" y="5827282"/>
                  <a:pt x="7863869" y="5849918"/>
                </a:cubicBezTo>
                <a:cubicBezTo>
                  <a:pt x="7871102" y="5858633"/>
                  <a:pt x="7884772" y="5887888"/>
                  <a:pt x="7894249" y="5914928"/>
                </a:cubicBezTo>
                <a:cubicBezTo>
                  <a:pt x="7903724" y="5941969"/>
                  <a:pt x="7917887" y="5968852"/>
                  <a:pt x="7925721" y="5974668"/>
                </a:cubicBezTo>
                <a:cubicBezTo>
                  <a:pt x="7933556" y="5980484"/>
                  <a:pt x="7939965" y="5991646"/>
                  <a:pt x="7939965" y="5999471"/>
                </a:cubicBezTo>
                <a:cubicBezTo>
                  <a:pt x="7939965" y="6007296"/>
                  <a:pt x="7951025" y="6025633"/>
                  <a:pt x="7964544" y="6040219"/>
                </a:cubicBezTo>
                <a:cubicBezTo>
                  <a:pt x="7982053" y="6059112"/>
                  <a:pt x="7987292" y="6072526"/>
                  <a:pt x="7982759" y="6086854"/>
                </a:cubicBezTo>
                <a:cubicBezTo>
                  <a:pt x="7969448" y="6128923"/>
                  <a:pt x="7973123" y="6144329"/>
                  <a:pt x="7999542" y="6157190"/>
                </a:cubicBezTo>
                <a:cubicBezTo>
                  <a:pt x="8021348" y="6167806"/>
                  <a:pt x="8024734" y="6174134"/>
                  <a:pt x="8019584" y="6194655"/>
                </a:cubicBezTo>
                <a:cubicBezTo>
                  <a:pt x="8014692" y="6214147"/>
                  <a:pt x="8016187" y="6217700"/>
                  <a:pt x="8026682" y="6211526"/>
                </a:cubicBezTo>
                <a:cubicBezTo>
                  <a:pt x="8035088" y="6206581"/>
                  <a:pt x="8034120" y="6210437"/>
                  <a:pt x="8024049" y="6222012"/>
                </a:cubicBezTo>
                <a:cubicBezTo>
                  <a:pt x="8010484" y="6237602"/>
                  <a:pt x="8009663" y="6247029"/>
                  <a:pt x="8018511" y="6285561"/>
                </a:cubicBezTo>
                <a:cubicBezTo>
                  <a:pt x="8024224" y="6310445"/>
                  <a:pt x="8032463" y="6330805"/>
                  <a:pt x="8036820" y="6330805"/>
                </a:cubicBezTo>
                <a:cubicBezTo>
                  <a:pt x="8045829" y="6330805"/>
                  <a:pt x="8047732" y="6381788"/>
                  <a:pt x="8039046" y="6390474"/>
                </a:cubicBezTo>
                <a:cubicBezTo>
                  <a:pt x="8030809" y="6398711"/>
                  <a:pt x="8005835" y="6387438"/>
                  <a:pt x="8011613" y="6378090"/>
                </a:cubicBezTo>
                <a:cubicBezTo>
                  <a:pt x="8014287" y="6373762"/>
                  <a:pt x="8012119" y="6367529"/>
                  <a:pt x="8006795" y="6364239"/>
                </a:cubicBezTo>
                <a:cubicBezTo>
                  <a:pt x="8001471" y="6360948"/>
                  <a:pt x="7997115" y="6350461"/>
                  <a:pt x="7997115" y="6340934"/>
                </a:cubicBezTo>
                <a:cubicBezTo>
                  <a:pt x="7997115" y="6331407"/>
                  <a:pt x="7990686" y="6318277"/>
                  <a:pt x="7982828" y="6311755"/>
                </a:cubicBezTo>
                <a:cubicBezTo>
                  <a:pt x="7974969" y="6305233"/>
                  <a:pt x="7968540" y="6287564"/>
                  <a:pt x="7968540" y="6272489"/>
                </a:cubicBezTo>
                <a:cubicBezTo>
                  <a:pt x="7968540" y="6257414"/>
                  <a:pt x="7964254" y="6245080"/>
                  <a:pt x="7959015" y="6245080"/>
                </a:cubicBezTo>
                <a:cubicBezTo>
                  <a:pt x="7953776" y="6245080"/>
                  <a:pt x="7949490" y="6232747"/>
                  <a:pt x="7949490" y="6217671"/>
                </a:cubicBezTo>
                <a:cubicBezTo>
                  <a:pt x="7949490" y="6202597"/>
                  <a:pt x="7943495" y="6185287"/>
                  <a:pt x="7936168" y="6179207"/>
                </a:cubicBezTo>
                <a:cubicBezTo>
                  <a:pt x="7924394" y="6169435"/>
                  <a:pt x="7912628" y="6119389"/>
                  <a:pt x="7910813" y="6071368"/>
                </a:cubicBezTo>
                <a:cubicBezTo>
                  <a:pt x="7910470" y="6062266"/>
                  <a:pt x="7901421" y="6048678"/>
                  <a:pt x="7890706" y="6041173"/>
                </a:cubicBezTo>
                <a:cubicBezTo>
                  <a:pt x="7879992" y="6033668"/>
                  <a:pt x="7873859" y="6023265"/>
                  <a:pt x="7877079" y="6018055"/>
                </a:cubicBezTo>
                <a:cubicBezTo>
                  <a:pt x="7880299" y="6012845"/>
                  <a:pt x="7878884" y="6007145"/>
                  <a:pt x="7873935" y="6005388"/>
                </a:cubicBezTo>
                <a:cubicBezTo>
                  <a:pt x="7868985" y="6003630"/>
                  <a:pt x="7863492" y="5991477"/>
                  <a:pt x="7861728" y="5978380"/>
                </a:cubicBezTo>
                <a:cubicBezTo>
                  <a:pt x="7857193" y="5944718"/>
                  <a:pt x="7846456" y="5930755"/>
                  <a:pt x="7825103" y="5930755"/>
                </a:cubicBezTo>
                <a:cubicBezTo>
                  <a:pt x="7813152" y="5930755"/>
                  <a:pt x="7806615" y="5924218"/>
                  <a:pt x="7806615" y="5912267"/>
                </a:cubicBezTo>
                <a:cubicBezTo>
                  <a:pt x="7806615" y="5902099"/>
                  <a:pt x="7802883" y="5891473"/>
                  <a:pt x="7798320" y="5888653"/>
                </a:cubicBezTo>
                <a:cubicBezTo>
                  <a:pt x="7793758" y="5885833"/>
                  <a:pt x="7787559" y="5871650"/>
                  <a:pt x="7784544" y="5857135"/>
                </a:cubicBezTo>
                <a:cubicBezTo>
                  <a:pt x="7781468" y="5842322"/>
                  <a:pt x="7766504" y="5822486"/>
                  <a:pt x="7750435" y="5811923"/>
                </a:cubicBezTo>
                <a:cubicBezTo>
                  <a:pt x="7707990" y="5784021"/>
                  <a:pt x="7694650" y="5754464"/>
                  <a:pt x="7714568" y="5732454"/>
                </a:cubicBezTo>
                <a:cubicBezTo>
                  <a:pt x="7736008" y="5708763"/>
                  <a:pt x="7734726" y="5701704"/>
                  <a:pt x="7704221" y="5675488"/>
                </a:cubicBezTo>
                <a:cubicBezTo>
                  <a:pt x="7681475" y="5655940"/>
                  <a:pt x="7678294" y="5646763"/>
                  <a:pt x="7680052" y="5605757"/>
                </a:cubicBezTo>
                <a:cubicBezTo>
                  <a:pt x="7681846" y="5563931"/>
                  <a:pt x="7679499" y="5557558"/>
                  <a:pt x="7659503" y="5549955"/>
                </a:cubicBezTo>
                <a:cubicBezTo>
                  <a:pt x="7645260" y="5544540"/>
                  <a:pt x="7634567" y="5530614"/>
                  <a:pt x="7630526" y="5512217"/>
                </a:cubicBezTo>
                <a:cubicBezTo>
                  <a:pt x="7623904" y="5482064"/>
                  <a:pt x="7593005" y="5465765"/>
                  <a:pt x="7563749" y="5476992"/>
                </a:cubicBezTo>
                <a:cubicBezTo>
                  <a:pt x="7547476" y="5483236"/>
                  <a:pt x="7543661" y="5545059"/>
                  <a:pt x="7558965" y="5554518"/>
                </a:cubicBezTo>
                <a:cubicBezTo>
                  <a:pt x="7564204" y="5557755"/>
                  <a:pt x="7568490" y="5570654"/>
                  <a:pt x="7568490" y="5583182"/>
                </a:cubicBezTo>
                <a:cubicBezTo>
                  <a:pt x="7568490" y="5595709"/>
                  <a:pt x="7573938" y="5609386"/>
                  <a:pt x="7580597" y="5613576"/>
                </a:cubicBezTo>
                <a:cubicBezTo>
                  <a:pt x="7596655" y="5623678"/>
                  <a:pt x="7617799" y="5672674"/>
                  <a:pt x="7610911" y="5683819"/>
                </a:cubicBezTo>
                <a:cubicBezTo>
                  <a:pt x="7607916" y="5688665"/>
                  <a:pt x="7610005" y="5692630"/>
                  <a:pt x="7615553" y="5692630"/>
                </a:cubicBezTo>
                <a:cubicBezTo>
                  <a:pt x="7621101" y="5692630"/>
                  <a:pt x="7625640" y="5702821"/>
                  <a:pt x="7625640" y="5715276"/>
                </a:cubicBezTo>
                <a:cubicBezTo>
                  <a:pt x="7625640" y="5727732"/>
                  <a:pt x="7632397" y="5743530"/>
                  <a:pt x="7640655" y="5750384"/>
                </a:cubicBezTo>
                <a:cubicBezTo>
                  <a:pt x="7651579" y="5759450"/>
                  <a:pt x="7654078" y="5772097"/>
                  <a:pt x="7649827" y="5796794"/>
                </a:cubicBezTo>
                <a:cubicBezTo>
                  <a:pt x="7645575" y="5821498"/>
                  <a:pt x="7646634" y="5826852"/>
                  <a:pt x="7653716" y="5816455"/>
                </a:cubicBezTo>
                <a:cubicBezTo>
                  <a:pt x="7662464" y="5803613"/>
                  <a:pt x="7667865" y="5809379"/>
                  <a:pt x="7664868" y="5828361"/>
                </a:cubicBezTo>
                <a:cubicBezTo>
                  <a:pt x="7664248" y="5832291"/>
                  <a:pt x="7668026" y="5835505"/>
                  <a:pt x="7673265" y="5835505"/>
                </a:cubicBezTo>
                <a:cubicBezTo>
                  <a:pt x="7678504" y="5835505"/>
                  <a:pt x="7682790" y="5842114"/>
                  <a:pt x="7682790" y="5850191"/>
                </a:cubicBezTo>
                <a:cubicBezTo>
                  <a:pt x="7682790" y="5858268"/>
                  <a:pt x="7691149" y="5873849"/>
                  <a:pt x="7701366" y="5884815"/>
                </a:cubicBezTo>
                <a:cubicBezTo>
                  <a:pt x="7711583" y="5895782"/>
                  <a:pt x="7722522" y="5918106"/>
                  <a:pt x="7725676" y="5934423"/>
                </a:cubicBezTo>
                <a:cubicBezTo>
                  <a:pt x="7740620" y="6011744"/>
                  <a:pt x="7764864" y="6075815"/>
                  <a:pt x="7789301" y="6102571"/>
                </a:cubicBezTo>
                <a:cubicBezTo>
                  <a:pt x="7804063" y="6118733"/>
                  <a:pt x="7816140" y="6140264"/>
                  <a:pt x="7816140" y="6150418"/>
                </a:cubicBezTo>
                <a:cubicBezTo>
                  <a:pt x="7816140" y="6160572"/>
                  <a:pt x="7819355" y="6168914"/>
                  <a:pt x="7823284" y="6168955"/>
                </a:cubicBezTo>
                <a:cubicBezTo>
                  <a:pt x="7833581" y="6169062"/>
                  <a:pt x="7854658" y="6217648"/>
                  <a:pt x="7848635" y="6227394"/>
                </a:cubicBezTo>
                <a:cubicBezTo>
                  <a:pt x="7838975" y="6243024"/>
                  <a:pt x="7806615" y="6216042"/>
                  <a:pt x="7806615" y="6192358"/>
                </a:cubicBezTo>
                <a:cubicBezTo>
                  <a:pt x="7806615" y="6179445"/>
                  <a:pt x="7802806" y="6168880"/>
                  <a:pt x="7798150" y="6168880"/>
                </a:cubicBezTo>
                <a:cubicBezTo>
                  <a:pt x="7793494" y="6168880"/>
                  <a:pt x="7786952" y="6154309"/>
                  <a:pt x="7783611" y="6136500"/>
                </a:cubicBezTo>
                <a:cubicBezTo>
                  <a:pt x="7775837" y="6095064"/>
                  <a:pt x="7756806" y="6079248"/>
                  <a:pt x="7724485" y="6087359"/>
                </a:cubicBezTo>
                <a:cubicBezTo>
                  <a:pt x="7700540" y="6093370"/>
                  <a:pt x="7699552" y="6092212"/>
                  <a:pt x="7705073" y="6064611"/>
                </a:cubicBezTo>
                <a:cubicBezTo>
                  <a:pt x="7709455" y="6042702"/>
                  <a:pt x="7707424" y="6035530"/>
                  <a:pt x="7696840" y="6035530"/>
                </a:cubicBezTo>
                <a:cubicBezTo>
                  <a:pt x="7679790" y="6035530"/>
                  <a:pt x="7679181" y="6025298"/>
                  <a:pt x="7694260" y="5992202"/>
                </a:cubicBezTo>
                <a:cubicBezTo>
                  <a:pt x="7704013" y="5970799"/>
                  <a:pt x="7703299" y="5965666"/>
                  <a:pt x="7689498" y="5957943"/>
                </a:cubicBezTo>
                <a:cubicBezTo>
                  <a:pt x="7680570" y="5952947"/>
                  <a:pt x="7673265" y="5940045"/>
                  <a:pt x="7673265" y="5929271"/>
                </a:cubicBezTo>
                <a:cubicBezTo>
                  <a:pt x="7673265" y="5918499"/>
                  <a:pt x="7662549" y="5901256"/>
                  <a:pt x="7649453" y="5890953"/>
                </a:cubicBezTo>
                <a:cubicBezTo>
                  <a:pt x="7636356" y="5880651"/>
                  <a:pt x="7625640" y="5866769"/>
                  <a:pt x="7625640" y="5860102"/>
                </a:cubicBezTo>
                <a:cubicBezTo>
                  <a:pt x="7625640" y="5841762"/>
                  <a:pt x="7593451" y="5816455"/>
                  <a:pt x="7570121" y="5816455"/>
                </a:cubicBezTo>
                <a:cubicBezTo>
                  <a:pt x="7556000" y="5816455"/>
                  <a:pt x="7549440" y="5810592"/>
                  <a:pt x="7549440" y="5797967"/>
                </a:cubicBezTo>
                <a:cubicBezTo>
                  <a:pt x="7549440" y="5787799"/>
                  <a:pt x="7545154" y="5776830"/>
                  <a:pt x="7539915" y="5773593"/>
                </a:cubicBezTo>
                <a:cubicBezTo>
                  <a:pt x="7534676" y="5770355"/>
                  <a:pt x="7530390" y="5758101"/>
                  <a:pt x="7530390" y="5746361"/>
                </a:cubicBezTo>
                <a:cubicBezTo>
                  <a:pt x="7530390" y="5734621"/>
                  <a:pt x="7526622" y="5720943"/>
                  <a:pt x="7522016" y="5715966"/>
                </a:cubicBezTo>
                <a:cubicBezTo>
                  <a:pt x="7517410" y="5710989"/>
                  <a:pt x="7508505" y="5690844"/>
                  <a:pt x="7502227" y="5671199"/>
                </a:cubicBezTo>
                <a:cubicBezTo>
                  <a:pt x="7495949" y="5651554"/>
                  <a:pt x="7486859" y="5635480"/>
                  <a:pt x="7482027" y="5635480"/>
                </a:cubicBezTo>
                <a:cubicBezTo>
                  <a:pt x="7477194" y="5635480"/>
                  <a:pt x="7473240" y="5625289"/>
                  <a:pt x="7473240" y="5612834"/>
                </a:cubicBezTo>
                <a:cubicBezTo>
                  <a:pt x="7473240" y="5600379"/>
                  <a:pt x="7466008" y="5584305"/>
                  <a:pt x="7457169" y="5577115"/>
                </a:cubicBezTo>
                <a:cubicBezTo>
                  <a:pt x="7442912" y="5565518"/>
                  <a:pt x="7441894" y="5566160"/>
                  <a:pt x="7448147" y="5582803"/>
                </a:cubicBezTo>
                <a:cubicBezTo>
                  <a:pt x="7452025" y="5593120"/>
                  <a:pt x="7452387" y="5598752"/>
                  <a:pt x="7448951" y="5595317"/>
                </a:cubicBezTo>
                <a:cubicBezTo>
                  <a:pt x="7445517" y="5591882"/>
                  <a:pt x="7431942" y="5593164"/>
                  <a:pt x="7418786" y="5598166"/>
                </a:cubicBezTo>
                <a:cubicBezTo>
                  <a:pt x="7400172" y="5605243"/>
                  <a:pt x="7395944" y="5604449"/>
                  <a:pt x="7399728" y="5594589"/>
                </a:cubicBezTo>
                <a:cubicBezTo>
                  <a:pt x="7402402" y="5587620"/>
                  <a:pt x="7396557" y="5571467"/>
                  <a:pt x="7386739" y="5558693"/>
                </a:cubicBezTo>
                <a:cubicBezTo>
                  <a:pt x="7375563" y="5544153"/>
                  <a:pt x="7368755" y="5519440"/>
                  <a:pt x="7368531" y="5492605"/>
                </a:cubicBezTo>
                <a:cubicBezTo>
                  <a:pt x="7368106" y="5441729"/>
                  <a:pt x="7358224" y="5422837"/>
                  <a:pt x="7334431" y="5427419"/>
                </a:cubicBezTo>
                <a:cubicBezTo>
                  <a:pt x="7322880" y="5429644"/>
                  <a:pt x="7313102" y="5445280"/>
                  <a:pt x="7305551" y="5473600"/>
                </a:cubicBezTo>
                <a:cubicBezTo>
                  <a:pt x="7299272" y="5497150"/>
                  <a:pt x="7293714" y="5508917"/>
                  <a:pt x="7293200" y="5499749"/>
                </a:cubicBezTo>
                <a:cubicBezTo>
                  <a:pt x="7291920" y="5476939"/>
                  <a:pt x="7266379" y="5478651"/>
                  <a:pt x="7258954" y="5502045"/>
                </a:cubicBezTo>
                <a:cubicBezTo>
                  <a:pt x="7251125" y="5526715"/>
                  <a:pt x="7260058" y="5540230"/>
                  <a:pt x="7284194" y="5540230"/>
                </a:cubicBezTo>
                <a:cubicBezTo>
                  <a:pt x="7295563" y="5540230"/>
                  <a:pt x="7305633" y="5548105"/>
                  <a:pt x="7308555" y="5559280"/>
                </a:cubicBezTo>
                <a:cubicBezTo>
                  <a:pt x="7311295" y="5569758"/>
                  <a:pt x="7316787" y="5578330"/>
                  <a:pt x="7320760" y="5578330"/>
                </a:cubicBezTo>
                <a:cubicBezTo>
                  <a:pt x="7324733" y="5578330"/>
                  <a:pt x="7330556" y="5591189"/>
                  <a:pt x="7333699" y="5606905"/>
                </a:cubicBezTo>
                <a:cubicBezTo>
                  <a:pt x="7337051" y="5623665"/>
                  <a:pt x="7345420" y="5635480"/>
                  <a:pt x="7353939" y="5635480"/>
                </a:cubicBezTo>
                <a:cubicBezTo>
                  <a:pt x="7369533" y="5635480"/>
                  <a:pt x="7371392" y="5648412"/>
                  <a:pt x="7359982" y="5677516"/>
                </a:cubicBezTo>
                <a:cubicBezTo>
                  <a:pt x="7349651" y="5703868"/>
                  <a:pt x="7254165" y="5707931"/>
                  <a:pt x="7254165" y="5682019"/>
                </a:cubicBezTo>
                <a:cubicBezTo>
                  <a:pt x="7254165" y="5672563"/>
                  <a:pt x="7242620" y="5654121"/>
                  <a:pt x="7228509" y="5641037"/>
                </a:cubicBezTo>
                <a:cubicBezTo>
                  <a:pt x="7205676" y="5619865"/>
                  <a:pt x="7204688" y="5616543"/>
                  <a:pt x="7219532" y="5610847"/>
                </a:cubicBezTo>
                <a:cubicBezTo>
                  <a:pt x="7228704" y="5607327"/>
                  <a:pt x="7234039" y="5598789"/>
                  <a:pt x="7231385" y="5591873"/>
                </a:cubicBezTo>
                <a:cubicBezTo>
                  <a:pt x="7228317" y="5583879"/>
                  <a:pt x="7231586" y="5581229"/>
                  <a:pt x="7240362" y="5584597"/>
                </a:cubicBezTo>
                <a:cubicBezTo>
                  <a:pt x="7248941" y="5587889"/>
                  <a:pt x="7254165" y="5584010"/>
                  <a:pt x="7254165" y="5574349"/>
                </a:cubicBezTo>
                <a:cubicBezTo>
                  <a:pt x="7254165" y="5564697"/>
                  <a:pt x="7243333" y="5556637"/>
                  <a:pt x="7225590" y="5553089"/>
                </a:cubicBezTo>
                <a:cubicBezTo>
                  <a:pt x="7209874" y="5549946"/>
                  <a:pt x="7197015" y="5542065"/>
                  <a:pt x="7197015" y="5535576"/>
                </a:cubicBezTo>
                <a:cubicBezTo>
                  <a:pt x="7197015" y="5529087"/>
                  <a:pt x="7185438" y="5512202"/>
                  <a:pt x="7171290" y="5498052"/>
                </a:cubicBezTo>
                <a:cubicBezTo>
                  <a:pt x="7145149" y="5471912"/>
                  <a:pt x="7134464" y="5444980"/>
                  <a:pt x="7150233" y="5444980"/>
                </a:cubicBezTo>
                <a:cubicBezTo>
                  <a:pt x="7155008" y="5444980"/>
                  <a:pt x="7158773" y="5439622"/>
                  <a:pt x="7158598" y="5433074"/>
                </a:cubicBezTo>
                <a:cubicBezTo>
                  <a:pt x="7158424" y="5426525"/>
                  <a:pt x="7149744" y="5431419"/>
                  <a:pt x="7139310" y="5443948"/>
                </a:cubicBezTo>
                <a:cubicBezTo>
                  <a:pt x="7117644" y="5469965"/>
                  <a:pt x="7113843" y="5468704"/>
                  <a:pt x="7109190" y="5433955"/>
                </a:cubicBezTo>
                <a:cubicBezTo>
                  <a:pt x="7107351" y="5420223"/>
                  <a:pt x="7099777" y="5401012"/>
                  <a:pt x="7092359" y="5391265"/>
                </a:cubicBezTo>
                <a:cubicBezTo>
                  <a:pt x="7083118" y="5379122"/>
                  <a:pt x="7082841" y="5377057"/>
                  <a:pt x="7091478" y="5384705"/>
                </a:cubicBezTo>
                <a:cubicBezTo>
                  <a:pt x="7098413" y="5390844"/>
                  <a:pt x="7109993" y="5393600"/>
                  <a:pt x="7117213" y="5390829"/>
                </a:cubicBezTo>
                <a:cubicBezTo>
                  <a:pt x="7125313" y="5387721"/>
                  <a:pt x="7130706" y="5392565"/>
                  <a:pt x="7131296" y="5403480"/>
                </a:cubicBezTo>
                <a:cubicBezTo>
                  <a:pt x="7131823" y="5413208"/>
                  <a:pt x="7136212" y="5404278"/>
                  <a:pt x="7141049" y="5383636"/>
                </a:cubicBezTo>
                <a:cubicBezTo>
                  <a:pt x="7147933" y="5354267"/>
                  <a:pt x="7146749" y="5343008"/>
                  <a:pt x="7135611" y="5331870"/>
                </a:cubicBezTo>
                <a:cubicBezTo>
                  <a:pt x="7123509" y="5319767"/>
                  <a:pt x="7117817" y="5319541"/>
                  <a:pt x="7097608" y="5330356"/>
                </a:cubicBezTo>
                <a:cubicBezTo>
                  <a:pt x="7078421" y="5340625"/>
                  <a:pt x="7071046" y="5340759"/>
                  <a:pt x="7059348" y="5331050"/>
                </a:cubicBezTo>
                <a:cubicBezTo>
                  <a:pt x="7032767" y="5308990"/>
                  <a:pt x="7017438" y="5326679"/>
                  <a:pt x="7010577" y="5387328"/>
                </a:cubicBezTo>
                <a:cubicBezTo>
                  <a:pt x="7005186" y="5434979"/>
                  <a:pt x="7000963" y="5444980"/>
                  <a:pt x="6986235" y="5444980"/>
                </a:cubicBezTo>
                <a:cubicBezTo>
                  <a:pt x="6975113" y="5444980"/>
                  <a:pt x="6968415" y="5438216"/>
                  <a:pt x="6968415" y="5426985"/>
                </a:cubicBezTo>
                <a:cubicBezTo>
                  <a:pt x="6968415" y="5417088"/>
                  <a:pt x="6960111" y="5398872"/>
                  <a:pt x="6949962" y="5386504"/>
                </a:cubicBezTo>
                <a:cubicBezTo>
                  <a:pt x="6934964" y="5368228"/>
                  <a:pt x="6928276" y="5365983"/>
                  <a:pt x="6914243" y="5374515"/>
                </a:cubicBezTo>
                <a:cubicBezTo>
                  <a:pt x="6893891" y="5386890"/>
                  <a:pt x="6886220" y="5423745"/>
                  <a:pt x="6900934" y="5438459"/>
                </a:cubicBezTo>
                <a:cubicBezTo>
                  <a:pt x="6915883" y="5453409"/>
                  <a:pt x="6913613" y="5473555"/>
                  <a:pt x="6896978" y="5473555"/>
                </a:cubicBezTo>
                <a:cubicBezTo>
                  <a:pt x="6889119" y="5473555"/>
                  <a:pt x="6882690" y="5469272"/>
                  <a:pt x="6882690" y="5464036"/>
                </a:cubicBezTo>
                <a:cubicBezTo>
                  <a:pt x="6882690" y="5451898"/>
                  <a:pt x="6813543" y="5456098"/>
                  <a:pt x="6804369" y="5468793"/>
                </a:cubicBezTo>
                <a:cubicBezTo>
                  <a:pt x="6796229" y="5480058"/>
                  <a:pt x="6806290" y="5580954"/>
                  <a:pt x="6816242" y="5587855"/>
                </a:cubicBezTo>
                <a:cubicBezTo>
                  <a:pt x="6825039" y="5593955"/>
                  <a:pt x="6855416" y="5729393"/>
                  <a:pt x="6853628" y="5754543"/>
                </a:cubicBezTo>
                <a:cubicBezTo>
                  <a:pt x="6852884" y="5765020"/>
                  <a:pt x="6852781" y="5806811"/>
                  <a:pt x="6853402" y="5847411"/>
                </a:cubicBezTo>
                <a:cubicBezTo>
                  <a:pt x="6854516" y="5920270"/>
                  <a:pt x="6854218" y="5921230"/>
                  <a:pt x="6830511" y="5921230"/>
                </a:cubicBezTo>
                <a:cubicBezTo>
                  <a:pt x="6809409" y="5921230"/>
                  <a:pt x="6806490" y="5917180"/>
                  <a:pt x="6806490" y="5887893"/>
                </a:cubicBezTo>
                <a:cubicBezTo>
                  <a:pt x="6806490" y="5869557"/>
                  <a:pt x="6802681" y="5854555"/>
                  <a:pt x="6798025" y="5854555"/>
                </a:cubicBezTo>
                <a:cubicBezTo>
                  <a:pt x="6793369" y="5854555"/>
                  <a:pt x="6786746" y="5839553"/>
                  <a:pt x="6783306" y="5821218"/>
                </a:cubicBezTo>
                <a:cubicBezTo>
                  <a:pt x="6779867" y="5802882"/>
                  <a:pt x="6773505" y="5787880"/>
                  <a:pt x="6769171" y="5787880"/>
                </a:cubicBezTo>
                <a:cubicBezTo>
                  <a:pt x="6764836" y="5787880"/>
                  <a:pt x="6759144" y="5765559"/>
                  <a:pt x="6756523" y="5738277"/>
                </a:cubicBezTo>
                <a:cubicBezTo>
                  <a:pt x="6753901" y="5710995"/>
                  <a:pt x="6746927" y="5687063"/>
                  <a:pt x="6741023" y="5685095"/>
                </a:cubicBezTo>
                <a:cubicBezTo>
                  <a:pt x="6734843" y="5683035"/>
                  <a:pt x="6730290" y="5659870"/>
                  <a:pt x="6730290" y="5630486"/>
                </a:cubicBezTo>
                <a:cubicBezTo>
                  <a:pt x="6730290" y="5602419"/>
                  <a:pt x="6725934" y="5576762"/>
                  <a:pt x="6720610" y="5573472"/>
                </a:cubicBezTo>
                <a:cubicBezTo>
                  <a:pt x="6715286" y="5570181"/>
                  <a:pt x="6713395" y="5563499"/>
                  <a:pt x="6716409" y="5558622"/>
                </a:cubicBezTo>
                <a:cubicBezTo>
                  <a:pt x="6719423" y="5553746"/>
                  <a:pt x="6717351" y="5549755"/>
                  <a:pt x="6711802" y="5549755"/>
                </a:cubicBezTo>
                <a:cubicBezTo>
                  <a:pt x="6706071" y="5549755"/>
                  <a:pt x="6701715" y="5529535"/>
                  <a:pt x="6701715" y="5502924"/>
                </a:cubicBezTo>
                <a:cubicBezTo>
                  <a:pt x="6701715" y="5474771"/>
                  <a:pt x="6697122" y="5454561"/>
                  <a:pt x="6690198" y="5452254"/>
                </a:cubicBezTo>
                <a:cubicBezTo>
                  <a:pt x="6683864" y="5450143"/>
                  <a:pt x="6677986" y="5437998"/>
                  <a:pt x="6677136" y="5425266"/>
                </a:cubicBezTo>
                <a:cubicBezTo>
                  <a:pt x="6676285" y="5412534"/>
                  <a:pt x="6672437" y="5394617"/>
                  <a:pt x="6668583" y="5385449"/>
                </a:cubicBezTo>
                <a:cubicBezTo>
                  <a:pt x="6664730" y="5376281"/>
                  <a:pt x="6663991" y="5362488"/>
                  <a:pt x="6666943" y="5354798"/>
                </a:cubicBezTo>
                <a:cubicBezTo>
                  <a:pt x="6669894" y="5347108"/>
                  <a:pt x="6668546" y="5338490"/>
                  <a:pt x="6663946" y="5335647"/>
                </a:cubicBezTo>
                <a:cubicBezTo>
                  <a:pt x="6659348" y="5332805"/>
                  <a:pt x="6652594" y="5302549"/>
                  <a:pt x="6648938" y="5268411"/>
                </a:cubicBezTo>
                <a:cubicBezTo>
                  <a:pt x="6641790" y="5201668"/>
                  <a:pt x="6623963" y="5178280"/>
                  <a:pt x="6580234" y="5178280"/>
                </a:cubicBezTo>
                <a:cubicBezTo>
                  <a:pt x="6550704" y="5178280"/>
                  <a:pt x="6545748" y="5195991"/>
                  <a:pt x="6563432" y="5238315"/>
                </a:cubicBezTo>
                <a:cubicBezTo>
                  <a:pt x="6577561" y="5272130"/>
                  <a:pt x="6577384" y="5273530"/>
                  <a:pt x="6558968" y="5273530"/>
                </a:cubicBezTo>
                <a:cubicBezTo>
                  <a:pt x="6546851" y="5273530"/>
                  <a:pt x="6539790" y="5279842"/>
                  <a:pt x="6539790" y="5290675"/>
                </a:cubicBezTo>
                <a:cubicBezTo>
                  <a:pt x="6539790" y="5300105"/>
                  <a:pt x="6534971" y="5312639"/>
                  <a:pt x="6529082" y="5318529"/>
                </a:cubicBezTo>
                <a:cubicBezTo>
                  <a:pt x="6521154" y="5326457"/>
                  <a:pt x="6521154" y="5337213"/>
                  <a:pt x="6529082" y="5359955"/>
                </a:cubicBezTo>
                <a:cubicBezTo>
                  <a:pt x="6554184" y="5431964"/>
                  <a:pt x="6528603" y="5480235"/>
                  <a:pt x="6501690" y="5411643"/>
                </a:cubicBezTo>
                <a:cubicBezTo>
                  <a:pt x="6494496" y="5393307"/>
                  <a:pt x="6485544" y="5378305"/>
                  <a:pt x="6481798" y="5378305"/>
                </a:cubicBezTo>
                <a:cubicBezTo>
                  <a:pt x="6478051" y="5378305"/>
                  <a:pt x="6472000" y="5352580"/>
                  <a:pt x="6468351" y="5321138"/>
                </a:cubicBezTo>
                <a:cubicBezTo>
                  <a:pt x="6464702" y="5289696"/>
                  <a:pt x="6457851" y="5261583"/>
                  <a:pt x="6453128" y="5258664"/>
                </a:cubicBezTo>
                <a:cubicBezTo>
                  <a:pt x="6448404" y="5255745"/>
                  <a:pt x="6444540" y="5226404"/>
                  <a:pt x="6444540" y="5193463"/>
                </a:cubicBezTo>
                <a:cubicBezTo>
                  <a:pt x="6444540" y="5147392"/>
                  <a:pt x="6440176" y="5128539"/>
                  <a:pt x="6425633" y="5111770"/>
                </a:cubicBezTo>
                <a:cubicBezTo>
                  <a:pt x="6413380" y="5097642"/>
                  <a:pt x="6408636" y="5082357"/>
                  <a:pt x="6412155" y="5068337"/>
                </a:cubicBezTo>
                <a:cubicBezTo>
                  <a:pt x="6419433" y="5039339"/>
                  <a:pt x="6398561" y="4998779"/>
                  <a:pt x="6385969" y="5017450"/>
                </a:cubicBezTo>
                <a:cubicBezTo>
                  <a:pt x="6378585" y="5028398"/>
                  <a:pt x="6377394" y="5028212"/>
                  <a:pt x="6378970" y="5016355"/>
                </a:cubicBezTo>
                <a:cubicBezTo>
                  <a:pt x="6380015" y="5008497"/>
                  <a:pt x="6377426" y="4994134"/>
                  <a:pt x="6373217" y="4984438"/>
                </a:cubicBezTo>
                <a:cubicBezTo>
                  <a:pt x="6368259" y="4973015"/>
                  <a:pt x="6369980" y="4964079"/>
                  <a:pt x="6378105" y="4959057"/>
                </a:cubicBezTo>
                <a:cubicBezTo>
                  <a:pt x="6395652" y="4948212"/>
                  <a:pt x="6364948" y="4902055"/>
                  <a:pt x="6340187" y="4902055"/>
                </a:cubicBezTo>
                <a:cubicBezTo>
                  <a:pt x="6311824" y="4902055"/>
                  <a:pt x="6304484" y="4940265"/>
                  <a:pt x="6329030" y="4960141"/>
                </a:cubicBezTo>
                <a:cubicBezTo>
                  <a:pt x="6365108" y="4989354"/>
                  <a:pt x="6345773" y="5004580"/>
                  <a:pt x="6299163" y="4983660"/>
                </a:cubicBezTo>
                <a:cubicBezTo>
                  <a:pt x="6267193" y="4969311"/>
                  <a:pt x="6251213" y="4995733"/>
                  <a:pt x="6257138" y="5053142"/>
                </a:cubicBezTo>
                <a:cubicBezTo>
                  <a:pt x="6261135" y="5091870"/>
                  <a:pt x="6259746" y="5102071"/>
                  <a:pt x="6251587" y="5093912"/>
                </a:cubicBezTo>
                <a:cubicBezTo>
                  <a:pt x="6221676" y="5064002"/>
                  <a:pt x="6185062" y="5100281"/>
                  <a:pt x="6205887" y="5139194"/>
                </a:cubicBezTo>
                <a:cubicBezTo>
                  <a:pt x="6221555" y="5168470"/>
                  <a:pt x="6217977" y="5187805"/>
                  <a:pt x="6196890" y="5187805"/>
                </a:cubicBezTo>
                <a:cubicBezTo>
                  <a:pt x="6186413" y="5187805"/>
                  <a:pt x="6177840" y="5181901"/>
                  <a:pt x="6177840" y="5174684"/>
                </a:cubicBezTo>
                <a:cubicBezTo>
                  <a:pt x="6177840" y="5167467"/>
                  <a:pt x="6171083" y="5155955"/>
                  <a:pt x="6162825" y="5149101"/>
                </a:cubicBezTo>
                <a:cubicBezTo>
                  <a:pt x="6151910" y="5140043"/>
                  <a:pt x="6149475" y="5127758"/>
                  <a:pt x="6153911" y="5104116"/>
                </a:cubicBezTo>
                <a:cubicBezTo>
                  <a:pt x="6158377" y="5080311"/>
                  <a:pt x="6155623" y="5066743"/>
                  <a:pt x="6143637" y="5053499"/>
                </a:cubicBezTo>
                <a:cubicBezTo>
                  <a:pt x="6134631" y="5043548"/>
                  <a:pt x="6130726" y="5035405"/>
                  <a:pt x="6134959" y="5035405"/>
                </a:cubicBezTo>
                <a:cubicBezTo>
                  <a:pt x="6139192" y="5035405"/>
                  <a:pt x="6134112" y="5027904"/>
                  <a:pt x="6123671" y="5018736"/>
                </a:cubicBezTo>
                <a:cubicBezTo>
                  <a:pt x="6113229" y="5009569"/>
                  <a:pt x="6101776" y="4990281"/>
                  <a:pt x="6098219" y="4975874"/>
                </a:cubicBezTo>
                <a:cubicBezTo>
                  <a:pt x="6094222" y="4959685"/>
                  <a:pt x="6085454" y="4949791"/>
                  <a:pt x="6075265" y="4949970"/>
                </a:cubicBezTo>
                <a:cubicBezTo>
                  <a:pt x="6059745" y="4950242"/>
                  <a:pt x="6059756" y="4950829"/>
                  <a:pt x="6075446" y="4959968"/>
                </a:cubicBezTo>
                <a:cubicBezTo>
                  <a:pt x="6091645" y="4969403"/>
                  <a:pt x="6099305" y="5006977"/>
                  <a:pt x="6084971" y="5006684"/>
                </a:cubicBezTo>
                <a:cubicBezTo>
                  <a:pt x="6073319" y="5006446"/>
                  <a:pt x="6057148" y="4993388"/>
                  <a:pt x="6053062" y="4980917"/>
                </a:cubicBezTo>
                <a:cubicBezTo>
                  <a:pt x="6050063" y="4971767"/>
                  <a:pt x="6044314" y="4971767"/>
                  <a:pt x="6026055" y="4980917"/>
                </a:cubicBezTo>
                <a:cubicBezTo>
                  <a:pt x="6004648" y="4991646"/>
                  <a:pt x="6003050" y="4997246"/>
                  <a:pt x="6005355" y="5053485"/>
                </a:cubicBezTo>
                <a:cubicBezTo>
                  <a:pt x="6006818" y="5089185"/>
                  <a:pt x="6013237" y="5119813"/>
                  <a:pt x="6020851" y="5127427"/>
                </a:cubicBezTo>
                <a:cubicBezTo>
                  <a:pt x="6029485" y="5136062"/>
                  <a:pt x="6033238" y="5160113"/>
                  <a:pt x="6032026" y="5199054"/>
                </a:cubicBezTo>
                <a:cubicBezTo>
                  <a:pt x="6030047" y="5262679"/>
                  <a:pt x="6013140" y="5283001"/>
                  <a:pt x="5997159" y="5240967"/>
                </a:cubicBezTo>
                <a:cubicBezTo>
                  <a:pt x="5992018" y="5227445"/>
                  <a:pt x="5981276" y="5216380"/>
                  <a:pt x="5973289" y="5216380"/>
                </a:cubicBezTo>
                <a:cubicBezTo>
                  <a:pt x="5965301" y="5216380"/>
                  <a:pt x="5958765" y="5210410"/>
                  <a:pt x="5958765" y="5203112"/>
                </a:cubicBezTo>
                <a:cubicBezTo>
                  <a:pt x="5958765" y="5189491"/>
                  <a:pt x="5939062" y="5178280"/>
                  <a:pt x="5915123" y="5178280"/>
                </a:cubicBezTo>
                <a:cubicBezTo>
                  <a:pt x="5906222" y="5178280"/>
                  <a:pt x="5901615" y="5188880"/>
                  <a:pt x="5901615" y="5209359"/>
                </a:cubicBezTo>
                <a:cubicBezTo>
                  <a:pt x="5901615" y="5232453"/>
                  <a:pt x="5896109" y="5242853"/>
                  <a:pt x="5880184" y="5249840"/>
                </a:cubicBezTo>
                <a:cubicBezTo>
                  <a:pt x="5863577" y="5257126"/>
                  <a:pt x="5859437" y="5265675"/>
                  <a:pt x="5861792" y="5287818"/>
                </a:cubicBezTo>
                <a:cubicBezTo>
                  <a:pt x="5863464" y="5303534"/>
                  <a:pt x="5865608" y="5335681"/>
                  <a:pt x="5866555" y="5359255"/>
                </a:cubicBezTo>
                <a:cubicBezTo>
                  <a:pt x="5867503" y="5382830"/>
                  <a:pt x="5871976" y="5407849"/>
                  <a:pt x="5876496" y="5414854"/>
                </a:cubicBezTo>
                <a:cubicBezTo>
                  <a:pt x="5886179" y="5429859"/>
                  <a:pt x="5875932" y="5441763"/>
                  <a:pt x="5849228" y="5446534"/>
                </a:cubicBezTo>
                <a:cubicBezTo>
                  <a:pt x="5827718" y="5450377"/>
                  <a:pt x="5817817" y="5488816"/>
                  <a:pt x="5834134" y="5505134"/>
                </a:cubicBezTo>
                <a:cubicBezTo>
                  <a:pt x="5839816" y="5510816"/>
                  <a:pt x="5844972" y="5532825"/>
                  <a:pt x="5845592" y="5554041"/>
                </a:cubicBezTo>
                <a:cubicBezTo>
                  <a:pt x="5846632" y="5589649"/>
                  <a:pt x="5847186" y="5590419"/>
                  <a:pt x="5852781" y="5564043"/>
                </a:cubicBezTo>
                <a:cubicBezTo>
                  <a:pt x="5857586" y="5541394"/>
                  <a:pt x="5864545" y="5534816"/>
                  <a:pt x="5886335" y="5532324"/>
                </a:cubicBezTo>
                <a:cubicBezTo>
                  <a:pt x="5911981" y="5529392"/>
                  <a:pt x="5913461" y="5531009"/>
                  <a:pt x="5908379" y="5556415"/>
                </a:cubicBezTo>
                <a:cubicBezTo>
                  <a:pt x="5903935" y="5578635"/>
                  <a:pt x="5908098" y="5587762"/>
                  <a:pt x="5930993" y="5605989"/>
                </a:cubicBezTo>
                <a:cubicBezTo>
                  <a:pt x="5946427" y="5618277"/>
                  <a:pt x="5958314" y="5633154"/>
                  <a:pt x="5957408" y="5639049"/>
                </a:cubicBezTo>
                <a:cubicBezTo>
                  <a:pt x="5956502" y="5644944"/>
                  <a:pt x="5959149" y="5657557"/>
                  <a:pt x="5963290" y="5667077"/>
                </a:cubicBezTo>
                <a:cubicBezTo>
                  <a:pt x="5967520" y="5676800"/>
                  <a:pt x="5966610" y="5688595"/>
                  <a:pt x="5961213" y="5693992"/>
                </a:cubicBezTo>
                <a:cubicBezTo>
                  <a:pt x="5954755" y="5700451"/>
                  <a:pt x="5948179" y="5693765"/>
                  <a:pt x="5941146" y="5673589"/>
                </a:cubicBezTo>
                <a:cubicBezTo>
                  <a:pt x="5935392" y="5657084"/>
                  <a:pt x="5920592" y="5631586"/>
                  <a:pt x="5908256" y="5616926"/>
                </a:cubicBezTo>
                <a:lnTo>
                  <a:pt x="5885829" y="5590272"/>
                </a:lnTo>
                <a:lnTo>
                  <a:pt x="5876897" y="5615258"/>
                </a:lnTo>
                <a:cubicBezTo>
                  <a:pt x="5868211" y="5639551"/>
                  <a:pt x="5878583" y="5713243"/>
                  <a:pt x="5896186" y="5752304"/>
                </a:cubicBezTo>
                <a:cubicBezTo>
                  <a:pt x="5900353" y="5761550"/>
                  <a:pt x="5901539" y="5777619"/>
                  <a:pt x="5898820" y="5788013"/>
                </a:cubicBezTo>
                <a:cubicBezTo>
                  <a:pt x="5896103" y="5798407"/>
                  <a:pt x="5897762" y="5809311"/>
                  <a:pt x="5902509" y="5812245"/>
                </a:cubicBezTo>
                <a:cubicBezTo>
                  <a:pt x="5917172" y="5821307"/>
                  <a:pt x="5912504" y="5864080"/>
                  <a:pt x="5896853" y="5864080"/>
                </a:cubicBezTo>
                <a:cubicBezTo>
                  <a:pt x="5888994" y="5864080"/>
                  <a:pt x="5882565" y="5858508"/>
                  <a:pt x="5882565" y="5851698"/>
                </a:cubicBezTo>
                <a:cubicBezTo>
                  <a:pt x="5882565" y="5844887"/>
                  <a:pt x="5877814" y="5834564"/>
                  <a:pt x="5872008" y="5828758"/>
                </a:cubicBezTo>
                <a:cubicBezTo>
                  <a:pt x="5866201" y="5822951"/>
                  <a:pt x="5859689" y="5795644"/>
                  <a:pt x="5857535" y="5768074"/>
                </a:cubicBezTo>
                <a:cubicBezTo>
                  <a:pt x="5855382" y="5740505"/>
                  <a:pt x="5850008" y="5713323"/>
                  <a:pt x="5845593" y="5707670"/>
                </a:cubicBezTo>
                <a:cubicBezTo>
                  <a:pt x="5841179" y="5702018"/>
                  <a:pt x="5834499" y="5684534"/>
                  <a:pt x="5830749" y="5668818"/>
                </a:cubicBezTo>
                <a:cubicBezTo>
                  <a:pt x="5826999" y="5653102"/>
                  <a:pt x="5818411" y="5633813"/>
                  <a:pt x="5811665" y="5625955"/>
                </a:cubicBezTo>
                <a:cubicBezTo>
                  <a:pt x="5804919" y="5618097"/>
                  <a:pt x="5796552" y="5599697"/>
                  <a:pt x="5793073" y="5585066"/>
                </a:cubicBezTo>
                <a:cubicBezTo>
                  <a:pt x="5785053" y="5551340"/>
                  <a:pt x="5761919" y="5541904"/>
                  <a:pt x="5744434" y="5565229"/>
                </a:cubicBezTo>
                <a:cubicBezTo>
                  <a:pt x="5732897" y="5580621"/>
                  <a:pt x="5732960" y="5584556"/>
                  <a:pt x="5744891" y="5593668"/>
                </a:cubicBezTo>
                <a:cubicBezTo>
                  <a:pt x="5752508" y="5599484"/>
                  <a:pt x="5758739" y="5616082"/>
                  <a:pt x="5758739" y="5630553"/>
                </a:cubicBezTo>
                <a:cubicBezTo>
                  <a:pt x="5758739" y="5652859"/>
                  <a:pt x="5756566" y="5655059"/>
                  <a:pt x="5744452" y="5645005"/>
                </a:cubicBezTo>
                <a:cubicBezTo>
                  <a:pt x="5736594" y="5638483"/>
                  <a:pt x="5730164" y="5627378"/>
                  <a:pt x="5730164" y="5620325"/>
                </a:cubicBezTo>
                <a:cubicBezTo>
                  <a:pt x="5730164" y="5613273"/>
                  <a:pt x="5724189" y="5609796"/>
                  <a:pt x="5716886" y="5612599"/>
                </a:cubicBezTo>
                <a:cubicBezTo>
                  <a:pt x="5706826" y="5616459"/>
                  <a:pt x="5701981" y="5603685"/>
                  <a:pt x="5696901" y="5559912"/>
                </a:cubicBezTo>
                <a:cubicBezTo>
                  <a:pt x="5693213" y="5528132"/>
                  <a:pt x="5686329" y="5502130"/>
                  <a:pt x="5681605" y="5502130"/>
                </a:cubicBezTo>
                <a:cubicBezTo>
                  <a:pt x="5676880" y="5502130"/>
                  <a:pt x="5672920" y="5490343"/>
                  <a:pt x="5672803" y="5475936"/>
                </a:cubicBezTo>
                <a:cubicBezTo>
                  <a:pt x="5672521" y="5441097"/>
                  <a:pt x="5642233" y="5402034"/>
                  <a:pt x="5621630" y="5409940"/>
                </a:cubicBezTo>
                <a:cubicBezTo>
                  <a:pt x="5598007" y="5419005"/>
                  <a:pt x="5592575" y="5443558"/>
                  <a:pt x="5609947" y="5462754"/>
                </a:cubicBezTo>
                <a:cubicBezTo>
                  <a:pt x="5628645" y="5483414"/>
                  <a:pt x="5630346" y="5521180"/>
                  <a:pt x="5612579" y="5521180"/>
                </a:cubicBezTo>
                <a:cubicBezTo>
                  <a:pt x="5595223" y="5521180"/>
                  <a:pt x="5568240" y="5490105"/>
                  <a:pt x="5568240" y="5470117"/>
                </a:cubicBezTo>
                <a:cubicBezTo>
                  <a:pt x="5568240" y="5461193"/>
                  <a:pt x="5558596" y="5450265"/>
                  <a:pt x="5546809" y="5445832"/>
                </a:cubicBezTo>
                <a:cubicBezTo>
                  <a:pt x="5519571" y="5435591"/>
                  <a:pt x="5503149" y="5458651"/>
                  <a:pt x="5519283" y="5484486"/>
                </a:cubicBezTo>
                <a:cubicBezTo>
                  <a:pt x="5538099" y="5514615"/>
                  <a:pt x="5532795" y="5572090"/>
                  <a:pt x="5509877" y="5586402"/>
                </a:cubicBezTo>
                <a:cubicBezTo>
                  <a:pt x="5491875" y="5597645"/>
                  <a:pt x="5490287" y="5604782"/>
                  <a:pt x="5495646" y="5650379"/>
                </a:cubicBezTo>
                <a:lnTo>
                  <a:pt x="5501678" y="5701702"/>
                </a:lnTo>
                <a:lnTo>
                  <a:pt x="5473766" y="5696119"/>
                </a:lnTo>
                <a:cubicBezTo>
                  <a:pt x="5434323" y="5688230"/>
                  <a:pt x="5419910" y="5705484"/>
                  <a:pt x="5423943" y="5755760"/>
                </a:cubicBezTo>
                <a:cubicBezTo>
                  <a:pt x="5426502" y="5787662"/>
                  <a:pt x="5423991" y="5797405"/>
                  <a:pt x="5413203" y="5797405"/>
                </a:cubicBezTo>
                <a:cubicBezTo>
                  <a:pt x="5393832" y="5797405"/>
                  <a:pt x="5378980" y="5777413"/>
                  <a:pt x="5371843" y="5741729"/>
                </a:cubicBezTo>
                <a:cubicBezTo>
                  <a:pt x="5368538" y="5725202"/>
                  <a:pt x="5362503" y="5711680"/>
                  <a:pt x="5358431" y="5711680"/>
                </a:cubicBezTo>
                <a:cubicBezTo>
                  <a:pt x="5354360" y="5711680"/>
                  <a:pt x="5346429" y="5698487"/>
                  <a:pt x="5340808" y="5682362"/>
                </a:cubicBezTo>
                <a:cubicBezTo>
                  <a:pt x="5329624" y="5650278"/>
                  <a:pt x="5298219" y="5646050"/>
                  <a:pt x="5295475" y="5676258"/>
                </a:cubicBezTo>
                <a:cubicBezTo>
                  <a:pt x="5294399" y="5688107"/>
                  <a:pt x="5295268" y="5688771"/>
                  <a:pt x="5298445" y="5678529"/>
                </a:cubicBezTo>
                <a:cubicBezTo>
                  <a:pt x="5303398" y="5662570"/>
                  <a:pt x="5330115" y="5658394"/>
                  <a:pt x="5330115" y="5673580"/>
                </a:cubicBezTo>
                <a:cubicBezTo>
                  <a:pt x="5330115" y="5678819"/>
                  <a:pt x="5326901" y="5683132"/>
                  <a:pt x="5322971" y="5683166"/>
                </a:cubicBezTo>
                <a:cubicBezTo>
                  <a:pt x="5319042" y="5683194"/>
                  <a:pt x="5308327" y="5696405"/>
                  <a:pt x="5299159" y="5712512"/>
                </a:cubicBezTo>
                <a:cubicBezTo>
                  <a:pt x="5276440" y="5752428"/>
                  <a:pt x="5277255" y="5814444"/>
                  <a:pt x="5300767" y="5834835"/>
                </a:cubicBezTo>
                <a:cubicBezTo>
                  <a:pt x="5311627" y="5844253"/>
                  <a:pt x="5324061" y="5875631"/>
                  <a:pt x="5331407" y="5912152"/>
                </a:cubicBezTo>
                <a:cubicBezTo>
                  <a:pt x="5338206" y="5945958"/>
                  <a:pt x="5347578" y="5976293"/>
                  <a:pt x="5352235" y="5979563"/>
                </a:cubicBezTo>
                <a:cubicBezTo>
                  <a:pt x="5356890" y="5982833"/>
                  <a:pt x="5353948" y="5995812"/>
                  <a:pt x="5345697" y="6008406"/>
                </a:cubicBezTo>
                <a:cubicBezTo>
                  <a:pt x="5330364" y="6031806"/>
                  <a:pt x="5327870" y="6150760"/>
                  <a:pt x="5342407" y="6165297"/>
                </a:cubicBezTo>
                <a:cubicBezTo>
                  <a:pt x="5352843" y="6175733"/>
                  <a:pt x="5350393" y="6233672"/>
                  <a:pt x="5339223" y="6240576"/>
                </a:cubicBezTo>
                <a:cubicBezTo>
                  <a:pt x="5324371" y="6249755"/>
                  <a:pt x="5301540" y="6226670"/>
                  <a:pt x="5301540" y="6202473"/>
                </a:cubicBezTo>
                <a:cubicBezTo>
                  <a:pt x="5301540" y="6168209"/>
                  <a:pt x="5281728" y="6121255"/>
                  <a:pt x="5267271" y="6121255"/>
                </a:cubicBezTo>
                <a:cubicBezTo>
                  <a:pt x="5259925" y="6121255"/>
                  <a:pt x="5253380" y="6116969"/>
                  <a:pt x="5252724" y="6111730"/>
                </a:cubicBezTo>
                <a:cubicBezTo>
                  <a:pt x="5252069" y="6106491"/>
                  <a:pt x="5250462" y="6097919"/>
                  <a:pt x="5249153" y="6092680"/>
                </a:cubicBezTo>
                <a:cubicBezTo>
                  <a:pt x="5247843" y="6087441"/>
                  <a:pt x="5246236" y="6051315"/>
                  <a:pt x="5245581" y="6012398"/>
                </a:cubicBezTo>
                <a:cubicBezTo>
                  <a:pt x="5244690" y="5959469"/>
                  <a:pt x="5240282" y="5937532"/>
                  <a:pt x="5228083" y="5925334"/>
                </a:cubicBezTo>
                <a:cubicBezTo>
                  <a:pt x="5219115" y="5916365"/>
                  <a:pt x="5211134" y="5904272"/>
                  <a:pt x="5210349" y="5898460"/>
                </a:cubicBezTo>
                <a:cubicBezTo>
                  <a:pt x="5209564" y="5892648"/>
                  <a:pt x="5205813" y="5851459"/>
                  <a:pt x="5202014" y="5806930"/>
                </a:cubicBezTo>
                <a:cubicBezTo>
                  <a:pt x="5194863" y="5723121"/>
                  <a:pt x="5182493" y="5698616"/>
                  <a:pt x="5143553" y="5691117"/>
                </a:cubicBezTo>
                <a:cubicBezTo>
                  <a:pt x="5133649" y="5689209"/>
                  <a:pt x="5124010" y="5679126"/>
                  <a:pt x="5122131" y="5668708"/>
                </a:cubicBezTo>
                <a:cubicBezTo>
                  <a:pt x="5117209" y="5641408"/>
                  <a:pt x="5106066" y="5632752"/>
                  <a:pt x="5084614" y="5639561"/>
                </a:cubicBezTo>
                <a:cubicBezTo>
                  <a:pt x="5068353" y="5644722"/>
                  <a:pt x="5065777" y="5654230"/>
                  <a:pt x="5065655" y="5709563"/>
                </a:cubicBezTo>
                <a:cubicBezTo>
                  <a:pt x="5065579" y="5744779"/>
                  <a:pt x="5068735" y="5777879"/>
                  <a:pt x="5072673" y="5783118"/>
                </a:cubicBezTo>
                <a:cubicBezTo>
                  <a:pt x="5083090" y="5796975"/>
                  <a:pt x="5092753" y="5881534"/>
                  <a:pt x="5084502" y="5886634"/>
                </a:cubicBezTo>
                <a:cubicBezTo>
                  <a:pt x="5071791" y="5894489"/>
                  <a:pt x="5047651" y="5869340"/>
                  <a:pt x="5039998" y="5840268"/>
                </a:cubicBezTo>
                <a:cubicBezTo>
                  <a:pt x="5035861" y="5824552"/>
                  <a:pt x="5033337" y="5786431"/>
                  <a:pt x="5034388" y="5755556"/>
                </a:cubicBezTo>
                <a:cubicBezTo>
                  <a:pt x="5036356" y="5697766"/>
                  <a:pt x="5028511" y="5683551"/>
                  <a:pt x="4994487" y="5683251"/>
                </a:cubicBezTo>
                <a:cubicBezTo>
                  <a:pt x="4976154" y="5683089"/>
                  <a:pt x="4945211" y="5745283"/>
                  <a:pt x="4955412" y="5761789"/>
                </a:cubicBezTo>
                <a:cubicBezTo>
                  <a:pt x="4959013" y="5767614"/>
                  <a:pt x="4957002" y="5768942"/>
                  <a:pt x="4950587" y="5764977"/>
                </a:cubicBezTo>
                <a:cubicBezTo>
                  <a:pt x="4944071" y="5760950"/>
                  <a:pt x="4939590" y="5764232"/>
                  <a:pt x="4939590" y="5773030"/>
                </a:cubicBezTo>
                <a:cubicBezTo>
                  <a:pt x="4939590" y="5781198"/>
                  <a:pt x="4934964" y="5787880"/>
                  <a:pt x="4929308" y="5787880"/>
                </a:cubicBezTo>
                <a:cubicBezTo>
                  <a:pt x="4922839" y="5787880"/>
                  <a:pt x="4921354" y="5777284"/>
                  <a:pt x="4925303" y="5759305"/>
                </a:cubicBezTo>
                <a:cubicBezTo>
                  <a:pt x="4929439" y="5740472"/>
                  <a:pt x="4927841" y="5730730"/>
                  <a:pt x="4920617" y="5730730"/>
                </a:cubicBezTo>
                <a:cubicBezTo>
                  <a:pt x="4914587" y="5730730"/>
                  <a:pt x="4902673" y="5723749"/>
                  <a:pt x="4894141" y="5715217"/>
                </a:cubicBezTo>
                <a:cubicBezTo>
                  <a:pt x="4879806" y="5700882"/>
                  <a:pt x="4880286" y="5698360"/>
                  <a:pt x="4900452" y="5682031"/>
                </a:cubicBezTo>
                <a:cubicBezTo>
                  <a:pt x="4919032" y="5666985"/>
                  <a:pt x="4921442" y="5658392"/>
                  <a:pt x="4916661" y="5624218"/>
                </a:cubicBezTo>
                <a:cubicBezTo>
                  <a:pt x="4913574" y="5602140"/>
                  <a:pt x="4906754" y="5579784"/>
                  <a:pt x="4901506" y="5574536"/>
                </a:cubicBezTo>
                <a:cubicBezTo>
                  <a:pt x="4896258" y="5569289"/>
                  <a:pt x="4891965" y="5558088"/>
                  <a:pt x="4891965" y="5549646"/>
                </a:cubicBezTo>
                <a:cubicBezTo>
                  <a:pt x="4891965" y="5541204"/>
                  <a:pt x="4883393" y="5525096"/>
                  <a:pt x="4872915" y="5513850"/>
                </a:cubicBezTo>
                <a:cubicBezTo>
                  <a:pt x="4862437" y="5502603"/>
                  <a:pt x="4853865" y="5484650"/>
                  <a:pt x="4853865" y="5473953"/>
                </a:cubicBezTo>
                <a:cubicBezTo>
                  <a:pt x="4853865" y="5463257"/>
                  <a:pt x="4850650" y="5454128"/>
                  <a:pt x="4846721" y="5453668"/>
                </a:cubicBezTo>
                <a:cubicBezTo>
                  <a:pt x="4842792" y="5453208"/>
                  <a:pt x="4824576" y="5452136"/>
                  <a:pt x="4806240" y="5451287"/>
                </a:cubicBezTo>
                <a:cubicBezTo>
                  <a:pt x="4773464" y="5449769"/>
                  <a:pt x="4772948" y="5450332"/>
                  <a:pt x="4775604" y="5484718"/>
                </a:cubicBezTo>
                <a:cubicBezTo>
                  <a:pt x="4777804" y="5513214"/>
                  <a:pt x="4774588" y="5520873"/>
                  <a:pt x="4758246" y="5526060"/>
                </a:cubicBezTo>
                <a:cubicBezTo>
                  <a:pt x="4745314" y="5530164"/>
                  <a:pt x="4740163" y="5537574"/>
                  <a:pt x="4743747" y="5546914"/>
                </a:cubicBezTo>
                <a:cubicBezTo>
                  <a:pt x="4747828" y="5557548"/>
                  <a:pt x="4744986" y="5559743"/>
                  <a:pt x="4733063" y="5555168"/>
                </a:cubicBezTo>
                <a:cubicBezTo>
                  <a:pt x="4719221" y="5549857"/>
                  <a:pt x="4719550" y="5551951"/>
                  <a:pt x="4735284" y="5569337"/>
                </a:cubicBezTo>
                <a:cubicBezTo>
                  <a:pt x="4749897" y="5585484"/>
                  <a:pt x="4761208" y="5588738"/>
                  <a:pt x="4789519" y="5584941"/>
                </a:cubicBezTo>
                <a:cubicBezTo>
                  <a:pt x="4824421" y="5580260"/>
                  <a:pt x="4825290" y="5580885"/>
                  <a:pt x="4825290" y="5610669"/>
                </a:cubicBezTo>
                <a:cubicBezTo>
                  <a:pt x="4825290" y="5627459"/>
                  <a:pt x="4830180" y="5646085"/>
                  <a:pt x="4836156" y="5652061"/>
                </a:cubicBezTo>
                <a:cubicBezTo>
                  <a:pt x="4850132" y="5666038"/>
                  <a:pt x="4853577" y="5778407"/>
                  <a:pt x="4840023" y="5778209"/>
                </a:cubicBezTo>
                <a:cubicBezTo>
                  <a:pt x="4818361" y="5777892"/>
                  <a:pt x="4808590" y="5762058"/>
                  <a:pt x="4801908" y="5716443"/>
                </a:cubicBezTo>
                <a:cubicBezTo>
                  <a:pt x="4792637" y="5653149"/>
                  <a:pt x="4784463" y="5644094"/>
                  <a:pt x="4748759" y="5657571"/>
                </a:cubicBezTo>
                <a:cubicBezTo>
                  <a:pt x="4714223" y="5670607"/>
                  <a:pt x="4703012" y="5661292"/>
                  <a:pt x="4665224" y="5588164"/>
                </a:cubicBezTo>
                <a:cubicBezTo>
                  <a:pt x="4633077" y="5525952"/>
                  <a:pt x="4614357" y="5511677"/>
                  <a:pt x="4592968" y="5533067"/>
                </a:cubicBezTo>
                <a:cubicBezTo>
                  <a:pt x="4577610" y="5548424"/>
                  <a:pt x="4581225" y="5578330"/>
                  <a:pt x="4598439" y="5578330"/>
                </a:cubicBezTo>
                <a:cubicBezTo>
                  <a:pt x="4603519" y="5578330"/>
                  <a:pt x="4606348" y="5593731"/>
                  <a:pt x="4604726" y="5612554"/>
                </a:cubicBezTo>
                <a:cubicBezTo>
                  <a:pt x="4602661" y="5636526"/>
                  <a:pt x="4606722" y="5650394"/>
                  <a:pt x="4618284" y="5658848"/>
                </a:cubicBezTo>
                <a:cubicBezTo>
                  <a:pt x="4627362" y="5665486"/>
                  <a:pt x="4634790" y="5680090"/>
                  <a:pt x="4634790" y="5691299"/>
                </a:cubicBezTo>
                <a:cubicBezTo>
                  <a:pt x="4634790" y="5707566"/>
                  <a:pt x="4629058" y="5711680"/>
                  <a:pt x="4606396" y="5711680"/>
                </a:cubicBezTo>
                <a:cubicBezTo>
                  <a:pt x="4584225" y="5711680"/>
                  <a:pt x="4576722" y="5716783"/>
                  <a:pt x="4572158" y="5734968"/>
                </a:cubicBezTo>
                <a:cubicBezTo>
                  <a:pt x="4568943" y="5747776"/>
                  <a:pt x="4559218" y="5760138"/>
                  <a:pt x="4550545" y="5762438"/>
                </a:cubicBezTo>
                <a:cubicBezTo>
                  <a:pt x="4539411" y="5765391"/>
                  <a:pt x="4540886" y="5766945"/>
                  <a:pt x="4555567" y="5767726"/>
                </a:cubicBezTo>
                <a:cubicBezTo>
                  <a:pt x="4567006" y="5768333"/>
                  <a:pt x="4578954" y="5777014"/>
                  <a:pt x="4582132" y="5787028"/>
                </a:cubicBezTo>
                <a:cubicBezTo>
                  <a:pt x="4585309" y="5797037"/>
                  <a:pt x="4598690" y="5812291"/>
                  <a:pt x="4611869" y="5820926"/>
                </a:cubicBezTo>
                <a:cubicBezTo>
                  <a:pt x="4632175" y="5834231"/>
                  <a:pt x="4635388" y="5842717"/>
                  <a:pt x="4632929" y="5876547"/>
                </a:cubicBezTo>
                <a:cubicBezTo>
                  <a:pt x="4629651" y="5921646"/>
                  <a:pt x="4603579" y="5933858"/>
                  <a:pt x="4598540" y="5892655"/>
                </a:cubicBezTo>
                <a:cubicBezTo>
                  <a:pt x="4591060" y="5831484"/>
                  <a:pt x="4578504" y="5811838"/>
                  <a:pt x="4539016" y="5799514"/>
                </a:cubicBezTo>
                <a:cubicBezTo>
                  <a:pt x="4497566" y="5786578"/>
                  <a:pt x="4482390" y="5790108"/>
                  <a:pt x="4482390" y="5812687"/>
                </a:cubicBezTo>
                <a:cubicBezTo>
                  <a:pt x="4482390" y="5823699"/>
                  <a:pt x="4475008" y="5825459"/>
                  <a:pt x="4449153" y="5820608"/>
                </a:cubicBezTo>
                <a:cubicBezTo>
                  <a:pt x="4423468" y="5815789"/>
                  <a:pt x="4414580" y="5817856"/>
                  <a:pt x="4410034" y="5829701"/>
                </a:cubicBezTo>
                <a:cubicBezTo>
                  <a:pt x="4401780" y="5851212"/>
                  <a:pt x="4377615" y="5848857"/>
                  <a:pt x="4377615" y="5826542"/>
                </a:cubicBezTo>
                <a:cubicBezTo>
                  <a:pt x="4377615" y="5816374"/>
                  <a:pt x="4373259" y="5805362"/>
                  <a:pt x="4367935" y="5802072"/>
                </a:cubicBezTo>
                <a:cubicBezTo>
                  <a:pt x="4362610" y="5798781"/>
                  <a:pt x="4360932" y="5791756"/>
                  <a:pt x="4364205" y="5786461"/>
                </a:cubicBezTo>
                <a:cubicBezTo>
                  <a:pt x="4367478" y="5781165"/>
                  <a:pt x="4361118" y="5770503"/>
                  <a:pt x="4350073" y="5762767"/>
                </a:cubicBezTo>
                <a:cubicBezTo>
                  <a:pt x="4336501" y="5753261"/>
                  <a:pt x="4329990" y="5738444"/>
                  <a:pt x="4329990" y="5717069"/>
                </a:cubicBezTo>
                <a:cubicBezTo>
                  <a:pt x="4329990" y="5678041"/>
                  <a:pt x="4308286" y="5656020"/>
                  <a:pt x="4287128" y="5673580"/>
                </a:cubicBezTo>
                <a:cubicBezTo>
                  <a:pt x="4279270" y="5680102"/>
                  <a:pt x="4272840" y="5691342"/>
                  <a:pt x="4272840" y="5698559"/>
                </a:cubicBezTo>
                <a:cubicBezTo>
                  <a:pt x="4272840" y="5705776"/>
                  <a:pt x="4266411" y="5711680"/>
                  <a:pt x="4258553" y="5711680"/>
                </a:cubicBezTo>
                <a:cubicBezTo>
                  <a:pt x="4250695" y="5711680"/>
                  <a:pt x="4244265" y="5707394"/>
                  <a:pt x="4244265" y="5702155"/>
                </a:cubicBezTo>
                <a:cubicBezTo>
                  <a:pt x="4244265" y="5696916"/>
                  <a:pt x="4231406" y="5692630"/>
                  <a:pt x="4215690" y="5692630"/>
                </a:cubicBezTo>
                <a:cubicBezTo>
                  <a:pt x="4191823" y="5692630"/>
                  <a:pt x="4187115" y="5688838"/>
                  <a:pt x="4187115" y="5669611"/>
                </a:cubicBezTo>
                <a:cubicBezTo>
                  <a:pt x="4187115" y="5656951"/>
                  <a:pt x="4191490" y="5645135"/>
                  <a:pt x="4196837" y="5643352"/>
                </a:cubicBezTo>
                <a:cubicBezTo>
                  <a:pt x="4211467" y="5638475"/>
                  <a:pt x="4185645" y="5588891"/>
                  <a:pt x="4165001" y="5582220"/>
                </a:cubicBezTo>
                <a:cubicBezTo>
                  <a:pt x="4143634" y="5575316"/>
                  <a:pt x="4110915" y="5603045"/>
                  <a:pt x="4110915" y="5628058"/>
                </a:cubicBezTo>
                <a:cubicBezTo>
                  <a:pt x="4110915" y="5638068"/>
                  <a:pt x="4115352" y="5654548"/>
                  <a:pt x="4120775" y="5664681"/>
                </a:cubicBezTo>
                <a:cubicBezTo>
                  <a:pt x="4132361" y="5686330"/>
                  <a:pt x="4113069" y="5690974"/>
                  <a:pt x="4093373" y="5671279"/>
                </a:cubicBezTo>
                <a:cubicBezTo>
                  <a:pt x="4083954" y="5661860"/>
                  <a:pt x="4079718" y="5662345"/>
                  <a:pt x="4072564" y="5673660"/>
                </a:cubicBezTo>
                <a:cubicBezTo>
                  <a:pt x="4061141" y="5691729"/>
                  <a:pt x="4060656" y="5721205"/>
                  <a:pt x="4071782" y="5721205"/>
                </a:cubicBezTo>
                <a:cubicBezTo>
                  <a:pt x="4076453" y="5721205"/>
                  <a:pt x="4082964" y="5731921"/>
                  <a:pt x="4086251" y="5745018"/>
                </a:cubicBezTo>
                <a:cubicBezTo>
                  <a:pt x="4089538" y="5758114"/>
                  <a:pt x="4096432" y="5768830"/>
                  <a:pt x="4101571" y="5768830"/>
                </a:cubicBezTo>
                <a:cubicBezTo>
                  <a:pt x="4106710" y="5768830"/>
                  <a:pt x="4110915" y="5779293"/>
                  <a:pt x="4110915" y="5792080"/>
                </a:cubicBezTo>
                <a:cubicBezTo>
                  <a:pt x="4110915" y="5804868"/>
                  <a:pt x="4115427" y="5818120"/>
                  <a:pt x="4120942" y="5821529"/>
                </a:cubicBezTo>
                <a:cubicBezTo>
                  <a:pt x="4126458" y="5824937"/>
                  <a:pt x="4129384" y="5832485"/>
                  <a:pt x="4127445" y="5838301"/>
                </a:cubicBezTo>
                <a:cubicBezTo>
                  <a:pt x="4121792" y="5855262"/>
                  <a:pt x="4151320" y="5883130"/>
                  <a:pt x="4174944" y="5883130"/>
                </a:cubicBezTo>
                <a:cubicBezTo>
                  <a:pt x="4187879" y="5883130"/>
                  <a:pt x="4196640" y="5888900"/>
                  <a:pt x="4196640" y="5897418"/>
                </a:cubicBezTo>
                <a:cubicBezTo>
                  <a:pt x="4196640" y="5905276"/>
                  <a:pt x="4200926" y="5911705"/>
                  <a:pt x="4206165" y="5911705"/>
                </a:cubicBezTo>
                <a:cubicBezTo>
                  <a:pt x="4211404" y="5911705"/>
                  <a:pt x="4215690" y="5920127"/>
                  <a:pt x="4215690" y="5930420"/>
                </a:cubicBezTo>
                <a:cubicBezTo>
                  <a:pt x="4215690" y="5940713"/>
                  <a:pt x="4224262" y="5953723"/>
                  <a:pt x="4234740" y="5959330"/>
                </a:cubicBezTo>
                <a:cubicBezTo>
                  <a:pt x="4265152" y="5975606"/>
                  <a:pt x="4258012" y="5991131"/>
                  <a:pt x="4223307" y="5984190"/>
                </a:cubicBezTo>
                <a:cubicBezTo>
                  <a:pt x="4206542" y="5980837"/>
                  <a:pt x="4190468" y="5974844"/>
                  <a:pt x="4187588" y="5970873"/>
                </a:cubicBezTo>
                <a:cubicBezTo>
                  <a:pt x="4184708" y="5966902"/>
                  <a:pt x="4170374" y="5956027"/>
                  <a:pt x="4155733" y="5946706"/>
                </a:cubicBezTo>
                <a:cubicBezTo>
                  <a:pt x="4141093" y="5937385"/>
                  <a:pt x="4125003" y="5918945"/>
                  <a:pt x="4119978" y="5905727"/>
                </a:cubicBezTo>
                <a:cubicBezTo>
                  <a:pt x="4109399" y="5877902"/>
                  <a:pt x="4088192" y="5854555"/>
                  <a:pt x="4073495" y="5854555"/>
                </a:cubicBezTo>
                <a:cubicBezTo>
                  <a:pt x="4067882" y="5854555"/>
                  <a:pt x="4063290" y="5846289"/>
                  <a:pt x="4063290" y="5836186"/>
                </a:cubicBezTo>
                <a:cubicBezTo>
                  <a:pt x="4063290" y="5826082"/>
                  <a:pt x="4057692" y="5812152"/>
                  <a:pt x="4050851" y="5805230"/>
                </a:cubicBezTo>
                <a:cubicBezTo>
                  <a:pt x="4044009" y="5798307"/>
                  <a:pt x="4035571" y="5785142"/>
                  <a:pt x="4032100" y="5775974"/>
                </a:cubicBezTo>
                <a:cubicBezTo>
                  <a:pt x="4024139" y="5754951"/>
                  <a:pt x="3988460" y="5754177"/>
                  <a:pt x="3980525" y="5774855"/>
                </a:cubicBezTo>
                <a:cubicBezTo>
                  <a:pt x="3977243" y="5783407"/>
                  <a:pt x="3979819" y="5798826"/>
                  <a:pt x="3986247" y="5809120"/>
                </a:cubicBezTo>
                <a:cubicBezTo>
                  <a:pt x="3992675" y="5819413"/>
                  <a:pt x="3995262" y="5830508"/>
                  <a:pt x="3991995" y="5833776"/>
                </a:cubicBezTo>
                <a:cubicBezTo>
                  <a:pt x="3988727" y="5837043"/>
                  <a:pt x="3982480" y="5833933"/>
                  <a:pt x="3978112" y="5826866"/>
                </a:cubicBezTo>
                <a:cubicBezTo>
                  <a:pt x="3967521" y="5809728"/>
                  <a:pt x="3948990" y="5822212"/>
                  <a:pt x="3948990" y="5846484"/>
                </a:cubicBezTo>
                <a:cubicBezTo>
                  <a:pt x="3948990" y="5857853"/>
                  <a:pt x="3956864" y="5867923"/>
                  <a:pt x="3968040" y="5870845"/>
                </a:cubicBezTo>
                <a:cubicBezTo>
                  <a:pt x="3980500" y="5874104"/>
                  <a:pt x="3987090" y="5883838"/>
                  <a:pt x="3987090" y="5898983"/>
                </a:cubicBezTo>
                <a:cubicBezTo>
                  <a:pt x="3987090" y="5923336"/>
                  <a:pt x="4028330" y="5968855"/>
                  <a:pt x="4050393" y="5968855"/>
                </a:cubicBezTo>
                <a:cubicBezTo>
                  <a:pt x="4057486" y="5968855"/>
                  <a:pt x="4063290" y="5977428"/>
                  <a:pt x="4063290" y="5987905"/>
                </a:cubicBezTo>
                <a:cubicBezTo>
                  <a:pt x="4063290" y="6001614"/>
                  <a:pt x="4056940" y="6006955"/>
                  <a:pt x="4040644" y="6006955"/>
                </a:cubicBezTo>
                <a:cubicBezTo>
                  <a:pt x="4028188" y="6006955"/>
                  <a:pt x="4012662" y="6013384"/>
                  <a:pt x="4006140" y="6021243"/>
                </a:cubicBezTo>
                <a:cubicBezTo>
                  <a:pt x="3999618" y="6029101"/>
                  <a:pt x="3990521" y="6035530"/>
                  <a:pt x="3985924" y="6035530"/>
                </a:cubicBezTo>
                <a:cubicBezTo>
                  <a:pt x="3981326" y="6035530"/>
                  <a:pt x="3977565" y="6029101"/>
                  <a:pt x="3977565" y="6021243"/>
                </a:cubicBezTo>
                <a:cubicBezTo>
                  <a:pt x="3977565" y="6013384"/>
                  <a:pt x="3973279" y="6006955"/>
                  <a:pt x="3968040" y="6006955"/>
                </a:cubicBezTo>
                <a:cubicBezTo>
                  <a:pt x="3962801" y="6006955"/>
                  <a:pt x="3958515" y="5999960"/>
                  <a:pt x="3958515" y="5991411"/>
                </a:cubicBezTo>
                <a:cubicBezTo>
                  <a:pt x="3958515" y="5972596"/>
                  <a:pt x="3923176" y="5912817"/>
                  <a:pt x="3899474" y="5891538"/>
                </a:cubicBezTo>
                <a:cubicBezTo>
                  <a:pt x="3890037" y="5883066"/>
                  <a:pt x="3882315" y="5867029"/>
                  <a:pt x="3882315" y="5855902"/>
                </a:cubicBezTo>
                <a:cubicBezTo>
                  <a:pt x="3882315" y="5837619"/>
                  <a:pt x="3851659" y="5791095"/>
                  <a:pt x="3801405" y="5733111"/>
                </a:cubicBezTo>
                <a:cubicBezTo>
                  <a:pt x="3791190" y="5721324"/>
                  <a:pt x="3775211" y="5711680"/>
                  <a:pt x="3765898" y="5711680"/>
                </a:cubicBezTo>
                <a:cubicBezTo>
                  <a:pt x="3756585" y="5711680"/>
                  <a:pt x="3748965" y="5704943"/>
                  <a:pt x="3748965" y="5696708"/>
                </a:cubicBezTo>
                <a:cubicBezTo>
                  <a:pt x="3748965" y="5679051"/>
                  <a:pt x="3704334" y="5600425"/>
                  <a:pt x="3688500" y="5590187"/>
                </a:cubicBezTo>
                <a:cubicBezTo>
                  <a:pt x="3682465" y="5586285"/>
                  <a:pt x="3672782" y="5574520"/>
                  <a:pt x="3666982" y="5564043"/>
                </a:cubicBezTo>
                <a:cubicBezTo>
                  <a:pt x="3661181" y="5553565"/>
                  <a:pt x="3649005" y="5543532"/>
                  <a:pt x="3639923" y="5541746"/>
                </a:cubicBezTo>
                <a:cubicBezTo>
                  <a:pt x="3621273" y="5538080"/>
                  <a:pt x="3587040" y="5506716"/>
                  <a:pt x="3587040" y="5493296"/>
                </a:cubicBezTo>
                <a:cubicBezTo>
                  <a:pt x="3587040" y="5488438"/>
                  <a:pt x="3576324" y="5476034"/>
                  <a:pt x="3563227" y="5465732"/>
                </a:cubicBezTo>
                <a:cubicBezTo>
                  <a:pt x="3549025" y="5454560"/>
                  <a:pt x="3539415" y="5437264"/>
                  <a:pt x="3539415" y="5422876"/>
                </a:cubicBezTo>
                <a:cubicBezTo>
                  <a:pt x="3539415" y="5405333"/>
                  <a:pt x="3531229" y="5394667"/>
                  <a:pt x="3509413" y="5383783"/>
                </a:cubicBezTo>
                <a:cubicBezTo>
                  <a:pt x="3475525" y="5366878"/>
                  <a:pt x="3453690" y="5376645"/>
                  <a:pt x="3453690" y="5408709"/>
                </a:cubicBezTo>
                <a:cubicBezTo>
                  <a:pt x="3453690" y="5436915"/>
                  <a:pt x="3413786" y="5426986"/>
                  <a:pt x="3398491" y="5394974"/>
                </a:cubicBezTo>
                <a:cubicBezTo>
                  <a:pt x="3391607" y="5380567"/>
                  <a:pt x="3382995" y="5368233"/>
                  <a:pt x="3379351" y="5367564"/>
                </a:cubicBezTo>
                <a:cubicBezTo>
                  <a:pt x="3349368" y="5362062"/>
                  <a:pt x="3329865" y="5363275"/>
                  <a:pt x="3329865" y="5370643"/>
                </a:cubicBezTo>
                <a:cubicBezTo>
                  <a:pt x="3329865" y="5375476"/>
                  <a:pt x="3326354" y="5377260"/>
                  <a:pt x="3322063" y="5374608"/>
                </a:cubicBezTo>
                <a:cubicBezTo>
                  <a:pt x="3308776" y="5366396"/>
                  <a:pt x="3321617" y="5424657"/>
                  <a:pt x="3335664" y="5436315"/>
                </a:cubicBezTo>
                <a:cubicBezTo>
                  <a:pt x="3342952" y="5442364"/>
                  <a:pt x="3348915" y="5455612"/>
                  <a:pt x="3348915" y="5465755"/>
                </a:cubicBezTo>
                <a:cubicBezTo>
                  <a:pt x="3348915" y="5475898"/>
                  <a:pt x="3362490" y="5501089"/>
                  <a:pt x="3379081" y="5521735"/>
                </a:cubicBezTo>
                <a:cubicBezTo>
                  <a:pt x="3395673" y="5542382"/>
                  <a:pt x="3410018" y="5566776"/>
                  <a:pt x="3410959" y="5575946"/>
                </a:cubicBezTo>
                <a:cubicBezTo>
                  <a:pt x="3412628" y="5592208"/>
                  <a:pt x="3428103" y="5633059"/>
                  <a:pt x="3445190" y="5666307"/>
                </a:cubicBezTo>
                <a:cubicBezTo>
                  <a:pt x="3449865" y="5675404"/>
                  <a:pt x="3453690" y="5691541"/>
                  <a:pt x="3453690" y="5702166"/>
                </a:cubicBezTo>
                <a:cubicBezTo>
                  <a:pt x="3453690" y="5713558"/>
                  <a:pt x="3465805" y="5728853"/>
                  <a:pt x="3483218" y="5739442"/>
                </a:cubicBezTo>
                <a:lnTo>
                  <a:pt x="3512746" y="5757399"/>
                </a:lnTo>
                <a:lnTo>
                  <a:pt x="3491751" y="5778395"/>
                </a:lnTo>
                <a:cubicBezTo>
                  <a:pt x="3475763" y="5794382"/>
                  <a:pt x="3472119" y="5806208"/>
                  <a:pt x="3476473" y="5827977"/>
                </a:cubicBezTo>
                <a:cubicBezTo>
                  <a:pt x="3480857" y="5849894"/>
                  <a:pt x="3479122" y="5855387"/>
                  <a:pt x="3469040" y="5851518"/>
                </a:cubicBezTo>
                <a:cubicBezTo>
                  <a:pt x="3458288" y="5847393"/>
                  <a:pt x="3457807" y="5851556"/>
                  <a:pt x="3466403" y="5874326"/>
                </a:cubicBezTo>
                <a:cubicBezTo>
                  <a:pt x="3473404" y="5892874"/>
                  <a:pt x="3483566" y="5902180"/>
                  <a:pt x="3496820" y="5902180"/>
                </a:cubicBezTo>
                <a:cubicBezTo>
                  <a:pt x="3525188" y="5902180"/>
                  <a:pt x="3549597" y="5922781"/>
                  <a:pt x="3553629" y="5950125"/>
                </a:cubicBezTo>
                <a:cubicBezTo>
                  <a:pt x="3555535" y="5963046"/>
                  <a:pt x="3560106" y="5989691"/>
                  <a:pt x="3563788" y="6009336"/>
                </a:cubicBezTo>
                <a:cubicBezTo>
                  <a:pt x="3567531" y="6029309"/>
                  <a:pt x="3566668" y="6045055"/>
                  <a:pt x="3561831" y="6045055"/>
                </a:cubicBezTo>
                <a:cubicBezTo>
                  <a:pt x="3541076" y="6045055"/>
                  <a:pt x="3510840" y="6013670"/>
                  <a:pt x="3510840" y="5992128"/>
                </a:cubicBezTo>
                <a:cubicBezTo>
                  <a:pt x="3510840" y="5979328"/>
                  <a:pt x="3506301" y="5968855"/>
                  <a:pt x="3500753" y="5968855"/>
                </a:cubicBezTo>
                <a:cubicBezTo>
                  <a:pt x="3495205" y="5968855"/>
                  <a:pt x="3493732" y="5963894"/>
                  <a:pt x="3497480" y="5957830"/>
                </a:cubicBezTo>
                <a:cubicBezTo>
                  <a:pt x="3502128" y="5950309"/>
                  <a:pt x="3497903" y="5948476"/>
                  <a:pt x="3484191" y="5952061"/>
                </a:cubicBezTo>
                <a:cubicBezTo>
                  <a:pt x="3469525" y="5955897"/>
                  <a:pt x="3459700" y="5950506"/>
                  <a:pt x="3447864" y="5932131"/>
                </a:cubicBezTo>
                <a:cubicBezTo>
                  <a:pt x="3438942" y="5918277"/>
                  <a:pt x="3425887" y="5903515"/>
                  <a:pt x="3418853" y="5899326"/>
                </a:cubicBezTo>
                <a:cubicBezTo>
                  <a:pt x="3411819" y="5895136"/>
                  <a:pt x="3405929" y="5880134"/>
                  <a:pt x="3405764" y="5865988"/>
                </a:cubicBezTo>
                <a:cubicBezTo>
                  <a:pt x="3405347" y="5830358"/>
                  <a:pt x="3366313" y="5787605"/>
                  <a:pt x="3340389" y="5794384"/>
                </a:cubicBezTo>
                <a:cubicBezTo>
                  <a:pt x="3312277" y="5801736"/>
                  <a:pt x="3315071" y="5781973"/>
                  <a:pt x="3345891" y="5755463"/>
                </a:cubicBezTo>
                <a:cubicBezTo>
                  <a:pt x="3371416" y="5733507"/>
                  <a:pt x="3371426" y="5733449"/>
                  <a:pt x="3354969" y="5698770"/>
                </a:cubicBezTo>
                <a:cubicBezTo>
                  <a:pt x="3341391" y="5670155"/>
                  <a:pt x="3333452" y="5664055"/>
                  <a:pt x="3309784" y="5664055"/>
                </a:cubicBezTo>
                <a:cubicBezTo>
                  <a:pt x="3281344" y="5664055"/>
                  <a:pt x="3281131" y="5663667"/>
                  <a:pt x="3287225" y="5623028"/>
                </a:cubicBezTo>
                <a:cubicBezTo>
                  <a:pt x="3294245" y="5576217"/>
                  <a:pt x="3277770" y="5553369"/>
                  <a:pt x="3244590" y="5563900"/>
                </a:cubicBezTo>
                <a:cubicBezTo>
                  <a:pt x="3226395" y="5569675"/>
                  <a:pt x="3168423" y="5539001"/>
                  <a:pt x="3160003" y="5519143"/>
                </a:cubicBezTo>
                <a:cubicBezTo>
                  <a:pt x="3158256" y="5515025"/>
                  <a:pt x="3150755" y="5511655"/>
                  <a:pt x="3143334" y="5511655"/>
                </a:cubicBezTo>
                <a:cubicBezTo>
                  <a:pt x="3121221" y="5511655"/>
                  <a:pt x="3128021" y="5492825"/>
                  <a:pt x="3153652" y="5483080"/>
                </a:cubicBezTo>
                <a:cubicBezTo>
                  <a:pt x="3166749" y="5478101"/>
                  <a:pt x="3177465" y="5467238"/>
                  <a:pt x="3177465" y="5458941"/>
                </a:cubicBezTo>
                <a:cubicBezTo>
                  <a:pt x="3177465" y="5450036"/>
                  <a:pt x="3182342" y="5446304"/>
                  <a:pt x="3189371" y="5449833"/>
                </a:cubicBezTo>
                <a:cubicBezTo>
                  <a:pt x="3195920" y="5453120"/>
                  <a:pt x="3187957" y="5443729"/>
                  <a:pt x="3171676" y="5428964"/>
                </a:cubicBezTo>
                <a:cubicBezTo>
                  <a:pt x="3150093" y="5409390"/>
                  <a:pt x="3140624" y="5390863"/>
                  <a:pt x="3136721" y="5360574"/>
                </a:cubicBezTo>
                <a:cubicBezTo>
                  <a:pt x="3128628" y="5297766"/>
                  <a:pt x="3065472" y="5238482"/>
                  <a:pt x="3049897" y="5279072"/>
                </a:cubicBezTo>
                <a:cubicBezTo>
                  <a:pt x="3039979" y="5304917"/>
                  <a:pt x="3043432" y="5320471"/>
                  <a:pt x="3063552" y="5340592"/>
                </a:cubicBezTo>
                <a:cubicBezTo>
                  <a:pt x="3078502" y="5355542"/>
                  <a:pt x="3083552" y="5374486"/>
                  <a:pt x="3085427" y="5422647"/>
                </a:cubicBezTo>
                <a:cubicBezTo>
                  <a:pt x="3087217" y="5468615"/>
                  <a:pt x="3092179" y="5488419"/>
                  <a:pt x="3104090" y="5497129"/>
                </a:cubicBezTo>
                <a:cubicBezTo>
                  <a:pt x="3121388" y="5509777"/>
                  <a:pt x="3126077" y="5530705"/>
                  <a:pt x="3111614" y="5530705"/>
                </a:cubicBezTo>
                <a:cubicBezTo>
                  <a:pt x="3106784" y="5530705"/>
                  <a:pt x="3106010" y="5542360"/>
                  <a:pt x="3109874" y="5556899"/>
                </a:cubicBezTo>
                <a:cubicBezTo>
                  <a:pt x="3114342" y="5573713"/>
                  <a:pt x="3124280" y="5584183"/>
                  <a:pt x="3137625" y="5586137"/>
                </a:cubicBezTo>
                <a:cubicBezTo>
                  <a:pt x="3154282" y="5588575"/>
                  <a:pt x="3158415" y="5595564"/>
                  <a:pt x="3158415" y="5621293"/>
                </a:cubicBezTo>
                <a:cubicBezTo>
                  <a:pt x="3158415" y="5638955"/>
                  <a:pt x="3163206" y="5656367"/>
                  <a:pt x="3169063" y="5659987"/>
                </a:cubicBezTo>
                <a:cubicBezTo>
                  <a:pt x="3175785" y="5664141"/>
                  <a:pt x="3177606" y="5681915"/>
                  <a:pt x="3174003" y="5708204"/>
                </a:cubicBezTo>
                <a:cubicBezTo>
                  <a:pt x="3169223" y="5743082"/>
                  <a:pt x="3171360" y="5751754"/>
                  <a:pt x="3187168" y="5761627"/>
                </a:cubicBezTo>
                <a:cubicBezTo>
                  <a:pt x="3197548" y="5768109"/>
                  <a:pt x="3206040" y="5778286"/>
                  <a:pt x="3206040" y="5784243"/>
                </a:cubicBezTo>
                <a:cubicBezTo>
                  <a:pt x="3206040" y="5790199"/>
                  <a:pt x="3212767" y="5800656"/>
                  <a:pt x="3220990" y="5807480"/>
                </a:cubicBezTo>
                <a:cubicBezTo>
                  <a:pt x="3229212" y="5814303"/>
                  <a:pt x="3234147" y="5826742"/>
                  <a:pt x="3231955" y="5835121"/>
                </a:cubicBezTo>
                <a:cubicBezTo>
                  <a:pt x="3227779" y="5851093"/>
                  <a:pt x="3245815" y="5873605"/>
                  <a:pt x="3262788" y="5873605"/>
                </a:cubicBezTo>
                <a:cubicBezTo>
                  <a:pt x="3268248" y="5873605"/>
                  <a:pt x="3272715" y="5888508"/>
                  <a:pt x="3272715" y="5906723"/>
                </a:cubicBezTo>
                <a:cubicBezTo>
                  <a:pt x="3272715" y="5931074"/>
                  <a:pt x="3278704" y="5943765"/>
                  <a:pt x="3295337" y="5954664"/>
                </a:cubicBezTo>
                <a:cubicBezTo>
                  <a:pt x="3317821" y="5969396"/>
                  <a:pt x="3326737" y="6011403"/>
                  <a:pt x="3309624" y="6021979"/>
                </a:cubicBezTo>
                <a:cubicBezTo>
                  <a:pt x="3305041" y="6024812"/>
                  <a:pt x="3301290" y="6022590"/>
                  <a:pt x="3301290" y="6017042"/>
                </a:cubicBezTo>
                <a:cubicBezTo>
                  <a:pt x="3301290" y="6011494"/>
                  <a:pt x="3295325" y="6006955"/>
                  <a:pt x="3288035" y="6006955"/>
                </a:cubicBezTo>
                <a:cubicBezTo>
                  <a:pt x="3280745" y="6006955"/>
                  <a:pt x="3272313" y="5997127"/>
                  <a:pt x="3269298" y="5985114"/>
                </a:cubicBezTo>
                <a:cubicBezTo>
                  <a:pt x="3265901" y="5971578"/>
                  <a:pt x="3249804" y="5957090"/>
                  <a:pt x="3226965" y="5947014"/>
                </a:cubicBezTo>
                <a:cubicBezTo>
                  <a:pt x="3179231" y="5925954"/>
                  <a:pt x="3170571" y="5926510"/>
                  <a:pt x="3162754" y="5951140"/>
                </a:cubicBezTo>
                <a:cubicBezTo>
                  <a:pt x="3157741" y="5966933"/>
                  <a:pt x="3164152" y="5978732"/>
                  <a:pt x="3191217" y="6003527"/>
                </a:cubicBezTo>
                <a:cubicBezTo>
                  <a:pt x="3210430" y="6021129"/>
                  <a:pt x="3229673" y="6035530"/>
                  <a:pt x="3233979" y="6035530"/>
                </a:cubicBezTo>
                <a:cubicBezTo>
                  <a:pt x="3246550" y="6035530"/>
                  <a:pt x="3260084" y="6057142"/>
                  <a:pt x="3266785" y="6087918"/>
                </a:cubicBezTo>
                <a:cubicBezTo>
                  <a:pt x="3272370" y="6113566"/>
                  <a:pt x="3271653" y="6114768"/>
                  <a:pt x="3259784" y="6099659"/>
                </a:cubicBezTo>
                <a:cubicBezTo>
                  <a:pt x="3235256" y="6068432"/>
                  <a:pt x="3215565" y="6089107"/>
                  <a:pt x="3215565" y="6146087"/>
                </a:cubicBezTo>
                <a:cubicBezTo>
                  <a:pt x="3215565" y="6201541"/>
                  <a:pt x="3213271" y="6203330"/>
                  <a:pt x="3148298" y="6198522"/>
                </a:cubicBezTo>
                <a:cubicBezTo>
                  <a:pt x="3133382" y="6197418"/>
                  <a:pt x="3113565" y="6206289"/>
                  <a:pt x="3097325" y="6221340"/>
                </a:cubicBezTo>
                <a:lnTo>
                  <a:pt x="3070755" y="6245964"/>
                </a:lnTo>
                <a:lnTo>
                  <a:pt x="3095535" y="6267257"/>
                </a:lnTo>
                <a:cubicBezTo>
                  <a:pt x="3109164" y="6278968"/>
                  <a:pt x="3120315" y="6292739"/>
                  <a:pt x="3120315" y="6297861"/>
                </a:cubicBezTo>
                <a:cubicBezTo>
                  <a:pt x="3120315" y="6302982"/>
                  <a:pt x="3128887" y="6312527"/>
                  <a:pt x="3139365" y="6319070"/>
                </a:cubicBezTo>
                <a:cubicBezTo>
                  <a:pt x="3160405" y="6332210"/>
                  <a:pt x="3165253" y="6359464"/>
                  <a:pt x="3146509" y="6359234"/>
                </a:cubicBezTo>
                <a:cubicBezTo>
                  <a:pt x="3127577" y="6359002"/>
                  <a:pt x="3113882" y="6346775"/>
                  <a:pt x="3106669" y="6323661"/>
                </a:cubicBezTo>
                <a:cubicBezTo>
                  <a:pt x="3102761" y="6311137"/>
                  <a:pt x="3092331" y="6302230"/>
                  <a:pt x="3081573" y="6302230"/>
                </a:cubicBezTo>
                <a:cubicBezTo>
                  <a:pt x="3070282" y="6302230"/>
                  <a:pt x="3063165" y="6295683"/>
                  <a:pt x="3063165" y="6285297"/>
                </a:cubicBezTo>
                <a:cubicBezTo>
                  <a:pt x="3063165" y="6267960"/>
                  <a:pt x="3026016" y="6229365"/>
                  <a:pt x="3013159" y="6233344"/>
                </a:cubicBezTo>
                <a:cubicBezTo>
                  <a:pt x="3009230" y="6234560"/>
                  <a:pt x="3006015" y="6229126"/>
                  <a:pt x="3006015" y="6221268"/>
                </a:cubicBezTo>
                <a:cubicBezTo>
                  <a:pt x="3006015" y="6213409"/>
                  <a:pt x="2998167" y="6206980"/>
                  <a:pt x="2988574" y="6206980"/>
                </a:cubicBezTo>
                <a:cubicBezTo>
                  <a:pt x="2961559" y="6206980"/>
                  <a:pt x="2944374" y="6166891"/>
                  <a:pt x="2956491" y="6132133"/>
                </a:cubicBezTo>
                <a:cubicBezTo>
                  <a:pt x="2964266" y="6109830"/>
                  <a:pt x="2963569" y="6100931"/>
                  <a:pt x="2953386" y="6092480"/>
                </a:cubicBezTo>
                <a:cubicBezTo>
                  <a:pt x="2931741" y="6074516"/>
                  <a:pt x="2906303" y="6085475"/>
                  <a:pt x="2902989" y="6114193"/>
                </a:cubicBezTo>
                <a:cubicBezTo>
                  <a:pt x="2900353" y="6137030"/>
                  <a:pt x="2892490" y="6144092"/>
                  <a:pt x="2872018" y="6142011"/>
                </a:cubicBezTo>
                <a:cubicBezTo>
                  <a:pt x="2861380" y="6140930"/>
                  <a:pt x="2874997" y="6197058"/>
                  <a:pt x="2887989" y="6207840"/>
                </a:cubicBezTo>
                <a:cubicBezTo>
                  <a:pt x="2895277" y="6213889"/>
                  <a:pt x="2901240" y="6226361"/>
                  <a:pt x="2901240" y="6235555"/>
                </a:cubicBezTo>
                <a:cubicBezTo>
                  <a:pt x="2901240" y="6244750"/>
                  <a:pt x="2907669" y="6257608"/>
                  <a:pt x="2915527" y="6264130"/>
                </a:cubicBezTo>
                <a:cubicBezTo>
                  <a:pt x="2923386" y="6270652"/>
                  <a:pt x="2929815" y="6286179"/>
                  <a:pt x="2929815" y="6298634"/>
                </a:cubicBezTo>
                <a:cubicBezTo>
                  <a:pt x="2929815" y="6311089"/>
                  <a:pt x="2934101" y="6321280"/>
                  <a:pt x="2939340" y="6321280"/>
                </a:cubicBezTo>
                <a:cubicBezTo>
                  <a:pt x="2944579" y="6321280"/>
                  <a:pt x="2948865" y="6327709"/>
                  <a:pt x="2948865" y="6335568"/>
                </a:cubicBezTo>
                <a:cubicBezTo>
                  <a:pt x="2948865" y="6343426"/>
                  <a:pt x="2952561" y="6349855"/>
                  <a:pt x="2957079" y="6349855"/>
                </a:cubicBezTo>
                <a:cubicBezTo>
                  <a:pt x="2969389" y="6349855"/>
                  <a:pt x="2979722" y="6456158"/>
                  <a:pt x="2968502" y="6467378"/>
                </a:cubicBezTo>
                <a:cubicBezTo>
                  <a:pt x="2962202" y="6473678"/>
                  <a:pt x="2956751" y="6470730"/>
                  <a:pt x="2952277" y="6458604"/>
                </a:cubicBezTo>
                <a:cubicBezTo>
                  <a:pt x="2948571" y="6448560"/>
                  <a:pt x="2939858" y="6436915"/>
                  <a:pt x="2932914" y="6432726"/>
                </a:cubicBezTo>
                <a:cubicBezTo>
                  <a:pt x="2925971" y="6428536"/>
                  <a:pt x="2920290" y="6417002"/>
                  <a:pt x="2920290" y="6407094"/>
                </a:cubicBezTo>
                <a:cubicBezTo>
                  <a:pt x="2920290" y="6397186"/>
                  <a:pt x="2916004" y="6386430"/>
                  <a:pt x="2910765" y="6383193"/>
                </a:cubicBezTo>
                <a:cubicBezTo>
                  <a:pt x="2905526" y="6379955"/>
                  <a:pt x="2901240" y="6369585"/>
                  <a:pt x="2901240" y="6360147"/>
                </a:cubicBezTo>
                <a:cubicBezTo>
                  <a:pt x="2901240" y="6350710"/>
                  <a:pt x="2890278" y="6326836"/>
                  <a:pt x="2876880" y="6307093"/>
                </a:cubicBezTo>
                <a:cubicBezTo>
                  <a:pt x="2863482" y="6287350"/>
                  <a:pt x="2854775" y="6265320"/>
                  <a:pt x="2857531" y="6258138"/>
                </a:cubicBezTo>
                <a:cubicBezTo>
                  <a:pt x="2860287" y="6250956"/>
                  <a:pt x="2858700" y="6245080"/>
                  <a:pt x="2854005" y="6245080"/>
                </a:cubicBezTo>
                <a:cubicBezTo>
                  <a:pt x="2849310" y="6245080"/>
                  <a:pt x="2837904" y="6227935"/>
                  <a:pt x="2828659" y="6206980"/>
                </a:cubicBezTo>
                <a:cubicBezTo>
                  <a:pt x="2819413" y="6186025"/>
                  <a:pt x="2808387" y="6168880"/>
                  <a:pt x="2804157" y="6168880"/>
                </a:cubicBezTo>
                <a:cubicBezTo>
                  <a:pt x="2799926" y="6168880"/>
                  <a:pt x="2796465" y="6162976"/>
                  <a:pt x="2796465" y="6155759"/>
                </a:cubicBezTo>
                <a:cubicBezTo>
                  <a:pt x="2796465" y="6148542"/>
                  <a:pt x="2790036" y="6137302"/>
                  <a:pt x="2782177" y="6130780"/>
                </a:cubicBezTo>
                <a:cubicBezTo>
                  <a:pt x="2774319" y="6124258"/>
                  <a:pt x="2767816" y="6107660"/>
                  <a:pt x="2767725" y="6093895"/>
                </a:cubicBezTo>
                <a:cubicBezTo>
                  <a:pt x="2767559" y="6068588"/>
                  <a:pt x="2738948" y="6034535"/>
                  <a:pt x="2708359" y="6023236"/>
                </a:cubicBezTo>
                <a:cubicBezTo>
                  <a:pt x="2699191" y="6019849"/>
                  <a:pt x="2691690" y="6008677"/>
                  <a:pt x="2691690" y="5998410"/>
                </a:cubicBezTo>
                <a:cubicBezTo>
                  <a:pt x="2691690" y="5968857"/>
                  <a:pt x="2665288" y="5949805"/>
                  <a:pt x="2624335" y="5949805"/>
                </a:cubicBezTo>
                <a:cubicBezTo>
                  <a:pt x="2584239" y="5949805"/>
                  <a:pt x="2577253" y="5938169"/>
                  <a:pt x="2601357" y="5911534"/>
                </a:cubicBezTo>
                <a:cubicBezTo>
                  <a:pt x="2612281" y="5899463"/>
                  <a:pt x="2613930" y="5886520"/>
                  <a:pt x="2608127" y="5858397"/>
                </a:cubicBezTo>
                <a:cubicBezTo>
                  <a:pt x="2601729" y="5827394"/>
                  <a:pt x="2596165" y="5820717"/>
                  <a:pt x="2574635" y="5818204"/>
                </a:cubicBezTo>
                <a:cubicBezTo>
                  <a:pt x="2550909" y="5815434"/>
                  <a:pt x="2548815" y="5817889"/>
                  <a:pt x="2548815" y="5848480"/>
                </a:cubicBezTo>
                <a:cubicBezTo>
                  <a:pt x="2548815" y="5866789"/>
                  <a:pt x="2555244" y="5888199"/>
                  <a:pt x="2563102" y="5896057"/>
                </a:cubicBezTo>
                <a:cubicBezTo>
                  <a:pt x="2581557" y="5914511"/>
                  <a:pt x="2581207" y="5917413"/>
                  <a:pt x="2557703" y="5940917"/>
                </a:cubicBezTo>
                <a:cubicBezTo>
                  <a:pt x="2542053" y="5956567"/>
                  <a:pt x="2540338" y="5963404"/>
                  <a:pt x="2549344" y="5974255"/>
                </a:cubicBezTo>
                <a:cubicBezTo>
                  <a:pt x="2555575" y="5981762"/>
                  <a:pt x="2568507" y="5987905"/>
                  <a:pt x="2578083" y="5987905"/>
                </a:cubicBezTo>
                <a:cubicBezTo>
                  <a:pt x="2587659" y="5987905"/>
                  <a:pt x="2598921" y="5993270"/>
                  <a:pt x="2603110" y="5999827"/>
                </a:cubicBezTo>
                <a:cubicBezTo>
                  <a:pt x="2607300" y="6006384"/>
                  <a:pt x="2621834" y="6017460"/>
                  <a:pt x="2635408" y="6024439"/>
                </a:cubicBezTo>
                <a:cubicBezTo>
                  <a:pt x="2654653" y="6034335"/>
                  <a:pt x="2660377" y="6044805"/>
                  <a:pt x="2661399" y="6071981"/>
                </a:cubicBezTo>
                <a:cubicBezTo>
                  <a:pt x="2662119" y="6091149"/>
                  <a:pt x="2667163" y="6108317"/>
                  <a:pt x="2672607" y="6110132"/>
                </a:cubicBezTo>
                <a:cubicBezTo>
                  <a:pt x="2678051" y="6111946"/>
                  <a:pt x="2688858" y="6119784"/>
                  <a:pt x="2696622" y="6127548"/>
                </a:cubicBezTo>
                <a:cubicBezTo>
                  <a:pt x="2709235" y="6140161"/>
                  <a:pt x="2711760" y="6152248"/>
                  <a:pt x="2714709" y="6214112"/>
                </a:cubicBezTo>
                <a:cubicBezTo>
                  <a:pt x="2715197" y="6224363"/>
                  <a:pt x="2708589" y="6230772"/>
                  <a:pt x="2697523" y="6230780"/>
                </a:cubicBezTo>
                <a:cubicBezTo>
                  <a:pt x="2672693" y="6230799"/>
                  <a:pt x="2653696" y="6261767"/>
                  <a:pt x="2671647" y="6272965"/>
                </a:cubicBezTo>
                <a:cubicBezTo>
                  <a:pt x="2692995" y="6286281"/>
                  <a:pt x="2676744" y="6314342"/>
                  <a:pt x="2652196" y="6306550"/>
                </a:cubicBezTo>
                <a:cubicBezTo>
                  <a:pt x="2635651" y="6301299"/>
                  <a:pt x="2632843" y="6303120"/>
                  <a:pt x="2637752" y="6315913"/>
                </a:cubicBezTo>
                <a:cubicBezTo>
                  <a:pt x="2641338" y="6325257"/>
                  <a:pt x="2639970" y="6329399"/>
                  <a:pt x="2634431" y="6325975"/>
                </a:cubicBezTo>
                <a:cubicBezTo>
                  <a:pt x="2629252" y="6322775"/>
                  <a:pt x="2625015" y="6327262"/>
                  <a:pt x="2625015" y="6335947"/>
                </a:cubicBezTo>
                <a:cubicBezTo>
                  <a:pt x="2625015" y="6354855"/>
                  <a:pt x="2678488" y="6407005"/>
                  <a:pt x="2697877" y="6407005"/>
                </a:cubicBezTo>
                <a:cubicBezTo>
                  <a:pt x="2705411" y="6407005"/>
                  <a:pt x="2710879" y="6412363"/>
                  <a:pt x="2710029" y="6418911"/>
                </a:cubicBezTo>
                <a:cubicBezTo>
                  <a:pt x="2706450" y="6446471"/>
                  <a:pt x="2712052" y="6454630"/>
                  <a:pt x="2734552" y="6454630"/>
                </a:cubicBezTo>
                <a:cubicBezTo>
                  <a:pt x="2749647" y="6454630"/>
                  <a:pt x="2758365" y="6460002"/>
                  <a:pt x="2758365" y="6469304"/>
                </a:cubicBezTo>
                <a:cubicBezTo>
                  <a:pt x="2758365" y="6480552"/>
                  <a:pt x="2748916" y="6483478"/>
                  <a:pt x="2717884" y="6481838"/>
                </a:cubicBezTo>
                <a:cubicBezTo>
                  <a:pt x="2672602" y="6479446"/>
                  <a:pt x="2644065" y="6465938"/>
                  <a:pt x="2644065" y="6446896"/>
                </a:cubicBezTo>
                <a:cubicBezTo>
                  <a:pt x="2644065" y="6439924"/>
                  <a:pt x="2637596" y="6427751"/>
                  <a:pt x="2629690" y="6419844"/>
                </a:cubicBezTo>
                <a:cubicBezTo>
                  <a:pt x="2621784" y="6411938"/>
                  <a:pt x="2617374" y="6402137"/>
                  <a:pt x="2619891" y="6398064"/>
                </a:cubicBezTo>
                <a:cubicBezTo>
                  <a:pt x="2622409" y="6393991"/>
                  <a:pt x="2605686" y="6370202"/>
                  <a:pt x="2582730" y="6345198"/>
                </a:cubicBezTo>
                <a:cubicBezTo>
                  <a:pt x="2545960" y="6305148"/>
                  <a:pt x="2537786" y="6300542"/>
                  <a:pt x="2514043" y="6306501"/>
                </a:cubicBezTo>
                <a:cubicBezTo>
                  <a:pt x="2499221" y="6310222"/>
                  <a:pt x="2483901" y="6318284"/>
                  <a:pt x="2480000" y="6324417"/>
                </a:cubicBezTo>
                <a:cubicBezTo>
                  <a:pt x="2466456" y="6345708"/>
                  <a:pt x="2472497" y="6386792"/>
                  <a:pt x="2491086" y="6399813"/>
                </a:cubicBezTo>
                <a:cubicBezTo>
                  <a:pt x="2501245" y="6406928"/>
                  <a:pt x="2511124" y="6424452"/>
                  <a:pt x="2513039" y="6438754"/>
                </a:cubicBezTo>
                <a:cubicBezTo>
                  <a:pt x="2514955" y="6453056"/>
                  <a:pt x="2523788" y="6473244"/>
                  <a:pt x="2532668" y="6483615"/>
                </a:cubicBezTo>
                <a:cubicBezTo>
                  <a:pt x="2541549" y="6493987"/>
                  <a:pt x="2548815" y="6508472"/>
                  <a:pt x="2548815" y="6515805"/>
                </a:cubicBezTo>
                <a:cubicBezTo>
                  <a:pt x="2548815" y="6523138"/>
                  <a:pt x="2561674" y="6539957"/>
                  <a:pt x="2577390" y="6553181"/>
                </a:cubicBezTo>
                <a:cubicBezTo>
                  <a:pt x="2593106" y="6566405"/>
                  <a:pt x="2605965" y="6580482"/>
                  <a:pt x="2605965" y="6584463"/>
                </a:cubicBezTo>
                <a:cubicBezTo>
                  <a:pt x="2605965" y="6588443"/>
                  <a:pt x="2617149" y="6603374"/>
                  <a:pt x="2630818" y="6617641"/>
                </a:cubicBezTo>
                <a:cubicBezTo>
                  <a:pt x="2655556" y="6643463"/>
                  <a:pt x="2654305" y="6670148"/>
                  <a:pt x="2628814" y="6660366"/>
                </a:cubicBezTo>
                <a:cubicBezTo>
                  <a:pt x="2621486" y="6657554"/>
                  <a:pt x="2615490" y="6659405"/>
                  <a:pt x="2615490" y="6664479"/>
                </a:cubicBezTo>
                <a:cubicBezTo>
                  <a:pt x="2615490" y="6675279"/>
                  <a:pt x="2580483" y="6677050"/>
                  <a:pt x="2574310" y="6666561"/>
                </a:cubicBezTo>
                <a:close/>
                <a:moveTo>
                  <a:pt x="2579528" y="6201204"/>
                </a:moveTo>
                <a:cubicBezTo>
                  <a:pt x="2576615" y="6185965"/>
                  <a:pt x="2579883" y="6173148"/>
                  <a:pt x="2587992" y="6168013"/>
                </a:cubicBezTo>
                <a:cubicBezTo>
                  <a:pt x="2598709" y="6161226"/>
                  <a:pt x="2598266" y="6159620"/>
                  <a:pt x="2585644" y="6159501"/>
                </a:cubicBezTo>
                <a:cubicBezTo>
                  <a:pt x="2567246" y="6159328"/>
                  <a:pt x="2556499" y="6201329"/>
                  <a:pt x="2571185" y="6216015"/>
                </a:cubicBezTo>
                <a:cubicBezTo>
                  <a:pt x="2584803" y="6229633"/>
                  <a:pt x="2584922" y="6229422"/>
                  <a:pt x="2579528" y="6201204"/>
                </a:cubicBezTo>
                <a:close/>
                <a:moveTo>
                  <a:pt x="2441659" y="6190889"/>
                </a:moveTo>
                <a:cubicBezTo>
                  <a:pt x="2422388" y="6185853"/>
                  <a:pt x="2418626" y="6143839"/>
                  <a:pt x="2436896" y="6137705"/>
                </a:cubicBezTo>
                <a:cubicBezTo>
                  <a:pt x="2443854" y="6135369"/>
                  <a:pt x="2442910" y="6134135"/>
                  <a:pt x="2434624" y="6134735"/>
                </a:cubicBezTo>
                <a:cubicBezTo>
                  <a:pt x="2419098" y="6135859"/>
                  <a:pt x="2410808" y="6162056"/>
                  <a:pt x="2419123" y="6183724"/>
                </a:cubicBezTo>
                <a:cubicBezTo>
                  <a:pt x="2422021" y="6191276"/>
                  <a:pt x="2432028" y="6196958"/>
                  <a:pt x="2441360" y="6196351"/>
                </a:cubicBezTo>
                <a:cubicBezTo>
                  <a:pt x="2457262" y="6195315"/>
                  <a:pt x="2457281" y="6194972"/>
                  <a:pt x="2441659" y="6190889"/>
                </a:cubicBezTo>
                <a:close/>
                <a:moveTo>
                  <a:pt x="3133711" y="6157912"/>
                </a:moveTo>
                <a:cubicBezTo>
                  <a:pt x="3143625" y="6173953"/>
                  <a:pt x="3177133" y="6171303"/>
                  <a:pt x="3183791" y="6153953"/>
                </a:cubicBezTo>
                <a:cubicBezTo>
                  <a:pt x="3186942" y="6145742"/>
                  <a:pt x="3184664" y="6134169"/>
                  <a:pt x="3178730" y="6128235"/>
                </a:cubicBezTo>
                <a:cubicBezTo>
                  <a:pt x="3172795" y="6122300"/>
                  <a:pt x="3167940" y="6109688"/>
                  <a:pt x="3167940" y="6100207"/>
                </a:cubicBezTo>
                <a:cubicBezTo>
                  <a:pt x="3167940" y="6090726"/>
                  <a:pt x="3159368" y="6075629"/>
                  <a:pt x="3148890" y="6066658"/>
                </a:cubicBezTo>
                <a:cubicBezTo>
                  <a:pt x="3138413" y="6057686"/>
                  <a:pt x="3129840" y="6044828"/>
                  <a:pt x="3129840" y="6038083"/>
                </a:cubicBezTo>
                <a:cubicBezTo>
                  <a:pt x="3129840" y="6031337"/>
                  <a:pt x="3121487" y="6018667"/>
                  <a:pt x="3111278" y="6009925"/>
                </a:cubicBezTo>
                <a:cubicBezTo>
                  <a:pt x="3101069" y="6001184"/>
                  <a:pt x="3094611" y="5990966"/>
                  <a:pt x="3096927" y="5987218"/>
                </a:cubicBezTo>
                <a:cubicBezTo>
                  <a:pt x="3104624" y="5974764"/>
                  <a:pt x="3073297" y="5913212"/>
                  <a:pt x="3051397" y="5897761"/>
                </a:cubicBezTo>
                <a:cubicBezTo>
                  <a:pt x="3031280" y="5883568"/>
                  <a:pt x="3028763" y="5883845"/>
                  <a:pt x="3014014" y="5901887"/>
                </a:cubicBezTo>
                <a:cubicBezTo>
                  <a:pt x="2997019" y="5922674"/>
                  <a:pt x="2977440" y="5927606"/>
                  <a:pt x="2977440" y="5911102"/>
                </a:cubicBezTo>
                <a:cubicBezTo>
                  <a:pt x="2977440" y="5905412"/>
                  <a:pt x="2963872" y="5902281"/>
                  <a:pt x="2946484" y="5903958"/>
                </a:cubicBezTo>
                <a:cubicBezTo>
                  <a:pt x="2920776" y="5906437"/>
                  <a:pt x="2915528" y="5910907"/>
                  <a:pt x="2915528" y="5930326"/>
                </a:cubicBezTo>
                <a:cubicBezTo>
                  <a:pt x="2915528" y="5947431"/>
                  <a:pt x="2921921" y="5955205"/>
                  <a:pt x="2939340" y="5959284"/>
                </a:cubicBezTo>
                <a:cubicBezTo>
                  <a:pt x="2957034" y="5963426"/>
                  <a:pt x="2965412" y="5973908"/>
                  <a:pt x="2971947" y="6000076"/>
                </a:cubicBezTo>
                <a:cubicBezTo>
                  <a:pt x="2983236" y="6045281"/>
                  <a:pt x="3011670" y="6056391"/>
                  <a:pt x="3035436" y="6024884"/>
                </a:cubicBezTo>
                <a:cubicBezTo>
                  <a:pt x="3056198" y="5997359"/>
                  <a:pt x="3067980" y="6006349"/>
                  <a:pt x="3058173" y="6042230"/>
                </a:cubicBezTo>
                <a:cubicBezTo>
                  <a:pt x="3045021" y="6090354"/>
                  <a:pt x="3052900" y="6134011"/>
                  <a:pt x="3078958" y="6157397"/>
                </a:cubicBezTo>
                <a:cubicBezTo>
                  <a:pt x="3101490" y="6177617"/>
                  <a:pt x="3104192" y="6178043"/>
                  <a:pt x="3115121" y="6163097"/>
                </a:cubicBezTo>
                <a:cubicBezTo>
                  <a:pt x="3123410" y="6151762"/>
                  <a:pt x="3128954" y="6150216"/>
                  <a:pt x="3133711" y="6157912"/>
                </a:cubicBezTo>
                <a:close/>
                <a:moveTo>
                  <a:pt x="2985179" y="5933774"/>
                </a:moveTo>
                <a:cubicBezTo>
                  <a:pt x="2992055" y="5931022"/>
                  <a:pt x="3000270" y="5931360"/>
                  <a:pt x="3003435" y="5934525"/>
                </a:cubicBezTo>
                <a:cubicBezTo>
                  <a:pt x="3006601" y="5937690"/>
                  <a:pt x="3000975" y="5939941"/>
                  <a:pt x="2990934" y="5939528"/>
                </a:cubicBezTo>
                <a:cubicBezTo>
                  <a:pt x="2979838" y="5939071"/>
                  <a:pt x="2977581" y="5936814"/>
                  <a:pt x="2985179" y="5933773"/>
                </a:cubicBezTo>
                <a:close/>
                <a:moveTo>
                  <a:pt x="2862877" y="5787388"/>
                </a:moveTo>
                <a:cubicBezTo>
                  <a:pt x="2852346" y="5767712"/>
                  <a:pt x="2853282" y="5766546"/>
                  <a:pt x="2876104" y="5770908"/>
                </a:cubicBezTo>
                <a:cubicBezTo>
                  <a:pt x="2889612" y="5773491"/>
                  <a:pt x="2898397" y="5771936"/>
                  <a:pt x="2895627" y="5767454"/>
                </a:cubicBezTo>
                <a:cubicBezTo>
                  <a:pt x="2887256" y="5753909"/>
                  <a:pt x="2853399" y="5758312"/>
                  <a:pt x="2847488" y="5773714"/>
                </a:cubicBezTo>
                <a:cubicBezTo>
                  <a:pt x="2844447" y="5781639"/>
                  <a:pt x="2847336" y="5794601"/>
                  <a:pt x="2853907" y="5802519"/>
                </a:cubicBezTo>
                <a:cubicBezTo>
                  <a:pt x="2870643" y="5822684"/>
                  <a:pt x="2876489" y="5812822"/>
                  <a:pt x="2862877" y="5787388"/>
                </a:cubicBezTo>
                <a:close/>
                <a:moveTo>
                  <a:pt x="3907688" y="5721108"/>
                </a:moveTo>
                <a:cubicBezTo>
                  <a:pt x="3908996" y="5701232"/>
                  <a:pt x="3908516" y="5700767"/>
                  <a:pt x="3904721" y="5718238"/>
                </a:cubicBezTo>
                <a:cubicBezTo>
                  <a:pt x="3902231" y="5729703"/>
                  <a:pt x="3892956" y="5741245"/>
                  <a:pt x="3884111" y="5743885"/>
                </a:cubicBezTo>
                <a:cubicBezTo>
                  <a:pt x="3872536" y="5747341"/>
                  <a:pt x="3873368" y="5748145"/>
                  <a:pt x="3887078" y="5746755"/>
                </a:cubicBezTo>
                <a:cubicBezTo>
                  <a:pt x="3900009" y="5745444"/>
                  <a:pt x="3906629" y="5737206"/>
                  <a:pt x="3907688" y="5721108"/>
                </a:cubicBezTo>
                <a:close/>
                <a:moveTo>
                  <a:pt x="4491915" y="5742546"/>
                </a:moveTo>
                <a:cubicBezTo>
                  <a:pt x="4491915" y="5738568"/>
                  <a:pt x="4483343" y="5729959"/>
                  <a:pt x="4472865" y="5723415"/>
                </a:cubicBezTo>
                <a:cubicBezTo>
                  <a:pt x="4456858" y="5713419"/>
                  <a:pt x="4453815" y="5713903"/>
                  <a:pt x="4453815" y="5726449"/>
                </a:cubicBezTo>
                <a:cubicBezTo>
                  <a:pt x="4453815" y="5734661"/>
                  <a:pt x="4458102" y="5738730"/>
                  <a:pt x="4463340" y="5735493"/>
                </a:cubicBezTo>
                <a:cubicBezTo>
                  <a:pt x="4468579" y="5732255"/>
                  <a:pt x="4472865" y="5734145"/>
                  <a:pt x="4472865" y="5739693"/>
                </a:cubicBezTo>
                <a:cubicBezTo>
                  <a:pt x="4472865" y="5745241"/>
                  <a:pt x="4477152" y="5749780"/>
                  <a:pt x="4482390" y="5749780"/>
                </a:cubicBezTo>
                <a:cubicBezTo>
                  <a:pt x="4487629" y="5749780"/>
                  <a:pt x="4491915" y="5746525"/>
                  <a:pt x="4491915" y="5742546"/>
                </a:cubicBezTo>
                <a:close/>
                <a:moveTo>
                  <a:pt x="4414361" y="5716327"/>
                </a:moveTo>
                <a:cubicBezTo>
                  <a:pt x="4417493" y="5700170"/>
                  <a:pt x="4416525" y="5699985"/>
                  <a:pt x="4402455" y="5714055"/>
                </a:cubicBezTo>
                <a:cubicBezTo>
                  <a:pt x="4384154" y="5732356"/>
                  <a:pt x="4382580" y="5743361"/>
                  <a:pt x="4399047" y="5737879"/>
                </a:cubicBezTo>
                <a:cubicBezTo>
                  <a:pt x="4405595" y="5735698"/>
                  <a:pt x="4412487" y="5726000"/>
                  <a:pt x="4414361" y="5716327"/>
                </a:cubicBezTo>
                <a:close/>
                <a:moveTo>
                  <a:pt x="4394869" y="5689000"/>
                </a:moveTo>
                <a:cubicBezTo>
                  <a:pt x="4406534" y="5685518"/>
                  <a:pt x="4405748" y="5684733"/>
                  <a:pt x="4392012" y="5686143"/>
                </a:cubicBezTo>
                <a:cubicBezTo>
                  <a:pt x="4381595" y="5687212"/>
                  <a:pt x="4372610" y="5694467"/>
                  <a:pt x="4372045" y="5702264"/>
                </a:cubicBezTo>
                <a:cubicBezTo>
                  <a:pt x="4371480" y="5710063"/>
                  <a:pt x="4372766" y="5711349"/>
                  <a:pt x="4374902" y="5705122"/>
                </a:cubicBezTo>
                <a:cubicBezTo>
                  <a:pt x="4377039" y="5698896"/>
                  <a:pt x="4386024" y="5691641"/>
                  <a:pt x="4394869" y="5689000"/>
                </a:cubicBezTo>
                <a:close/>
                <a:moveTo>
                  <a:pt x="3901365" y="5670388"/>
                </a:moveTo>
                <a:cubicBezTo>
                  <a:pt x="3901365" y="5653017"/>
                  <a:pt x="3881268" y="5635480"/>
                  <a:pt x="3861360" y="5635480"/>
                </a:cubicBezTo>
                <a:cubicBezTo>
                  <a:pt x="3842195" y="5635480"/>
                  <a:pt x="3839154" y="5655852"/>
                  <a:pt x="3854140" y="5683853"/>
                </a:cubicBezTo>
                <a:cubicBezTo>
                  <a:pt x="3862113" y="5698749"/>
                  <a:pt x="3867734" y="5700434"/>
                  <a:pt x="3882715" y="5692416"/>
                </a:cubicBezTo>
                <a:cubicBezTo>
                  <a:pt x="3892973" y="5686926"/>
                  <a:pt x="3901365" y="5677014"/>
                  <a:pt x="3901365" y="5670388"/>
                </a:cubicBezTo>
                <a:close/>
                <a:moveTo>
                  <a:pt x="4563341" y="5690902"/>
                </a:moveTo>
                <a:cubicBezTo>
                  <a:pt x="4595666" y="5676174"/>
                  <a:pt x="4592627" y="5641657"/>
                  <a:pt x="4558590" y="5636949"/>
                </a:cubicBezTo>
                <a:cubicBezTo>
                  <a:pt x="4545493" y="5635137"/>
                  <a:pt x="4529205" y="5629076"/>
                  <a:pt x="4522393" y="5623480"/>
                </a:cubicBezTo>
                <a:cubicBezTo>
                  <a:pt x="4513374" y="5616068"/>
                  <a:pt x="4505992" y="5617322"/>
                  <a:pt x="4495221" y="5628093"/>
                </a:cubicBezTo>
                <a:cubicBezTo>
                  <a:pt x="4476052" y="5647261"/>
                  <a:pt x="4486728" y="5683105"/>
                  <a:pt x="4511607" y="5683105"/>
                </a:cubicBezTo>
                <a:cubicBezTo>
                  <a:pt x="4521732" y="5683105"/>
                  <a:pt x="4530015" y="5687391"/>
                  <a:pt x="4530015" y="5692630"/>
                </a:cubicBezTo>
                <a:cubicBezTo>
                  <a:pt x="4530015" y="5704767"/>
                  <a:pt x="4533285" y="5704597"/>
                  <a:pt x="4563341" y="5690902"/>
                </a:cubicBezTo>
                <a:close/>
                <a:moveTo>
                  <a:pt x="8290395" y="5639509"/>
                </a:moveTo>
                <a:cubicBezTo>
                  <a:pt x="8294627" y="5596946"/>
                  <a:pt x="8279513" y="5538434"/>
                  <a:pt x="8261324" y="5526960"/>
                </a:cubicBezTo>
                <a:cubicBezTo>
                  <a:pt x="8248480" y="5518859"/>
                  <a:pt x="8240497" y="5521216"/>
                  <a:pt x="8223623" y="5538088"/>
                </a:cubicBezTo>
                <a:cubicBezTo>
                  <a:pt x="8205207" y="5556505"/>
                  <a:pt x="8203903" y="5562195"/>
                  <a:pt x="8214289" y="5578825"/>
                </a:cubicBezTo>
                <a:cubicBezTo>
                  <a:pt x="8220928" y="5589457"/>
                  <a:pt x="8223819" y="5602267"/>
                  <a:pt x="8220714" y="5607293"/>
                </a:cubicBezTo>
                <a:cubicBezTo>
                  <a:pt x="8217607" y="5612318"/>
                  <a:pt x="8219605" y="5616430"/>
                  <a:pt x="8225153" y="5616430"/>
                </a:cubicBezTo>
                <a:cubicBezTo>
                  <a:pt x="8230701" y="5616430"/>
                  <a:pt x="8235240" y="5621429"/>
                  <a:pt x="8235240" y="5627538"/>
                </a:cubicBezTo>
                <a:cubicBezTo>
                  <a:pt x="8235240" y="5642457"/>
                  <a:pt x="8266175" y="5673002"/>
                  <a:pt x="8278103" y="5669859"/>
                </a:cubicBezTo>
                <a:cubicBezTo>
                  <a:pt x="8283342" y="5668480"/>
                  <a:pt x="8288873" y="5654822"/>
                  <a:pt x="8290395" y="5639509"/>
                </a:cubicBezTo>
                <a:close/>
                <a:moveTo>
                  <a:pt x="4962275" y="5639748"/>
                </a:moveTo>
                <a:cubicBezTo>
                  <a:pt x="4965527" y="5631272"/>
                  <a:pt x="4963930" y="5627449"/>
                  <a:pt x="4958531" y="5630786"/>
                </a:cubicBezTo>
                <a:cubicBezTo>
                  <a:pt x="4953353" y="5633986"/>
                  <a:pt x="4949115" y="5640638"/>
                  <a:pt x="4949115" y="5645568"/>
                </a:cubicBezTo>
                <a:cubicBezTo>
                  <a:pt x="4949115" y="5659269"/>
                  <a:pt x="4955943" y="5656250"/>
                  <a:pt x="4962275" y="5639748"/>
                </a:cubicBezTo>
                <a:close/>
                <a:moveTo>
                  <a:pt x="4047294" y="5586487"/>
                </a:moveTo>
                <a:cubicBezTo>
                  <a:pt x="4054641" y="5574820"/>
                  <a:pt x="4053082" y="5566761"/>
                  <a:pt x="4041171" y="5554851"/>
                </a:cubicBezTo>
                <a:cubicBezTo>
                  <a:pt x="4032382" y="5546061"/>
                  <a:pt x="4025190" y="5532746"/>
                  <a:pt x="4025190" y="5525262"/>
                </a:cubicBezTo>
                <a:cubicBezTo>
                  <a:pt x="4025190" y="5517779"/>
                  <a:pt x="4020445" y="5511655"/>
                  <a:pt x="4014646" y="5511655"/>
                </a:cubicBezTo>
                <a:cubicBezTo>
                  <a:pt x="4008847" y="5511655"/>
                  <a:pt x="4006631" y="5505064"/>
                  <a:pt x="4009723" y="5497007"/>
                </a:cubicBezTo>
                <a:cubicBezTo>
                  <a:pt x="4012814" y="5488951"/>
                  <a:pt x="4009493" y="5480113"/>
                  <a:pt x="4002340" y="5477369"/>
                </a:cubicBezTo>
                <a:cubicBezTo>
                  <a:pt x="3995189" y="5474625"/>
                  <a:pt x="3986753" y="5456222"/>
                  <a:pt x="3983595" y="5436474"/>
                </a:cubicBezTo>
                <a:cubicBezTo>
                  <a:pt x="3977108" y="5395906"/>
                  <a:pt x="3949432" y="5365483"/>
                  <a:pt x="3923505" y="5370419"/>
                </a:cubicBezTo>
                <a:cubicBezTo>
                  <a:pt x="3886918" y="5377385"/>
                  <a:pt x="3900342" y="5559220"/>
                  <a:pt x="3937451" y="5559328"/>
                </a:cubicBezTo>
                <a:cubicBezTo>
                  <a:pt x="3946417" y="5559356"/>
                  <a:pt x="3966611" y="5569978"/>
                  <a:pt x="3982328" y="5582936"/>
                </a:cubicBezTo>
                <a:cubicBezTo>
                  <a:pt x="4013982" y="5609038"/>
                  <a:pt x="4032459" y="5610047"/>
                  <a:pt x="4047294" y="5586487"/>
                </a:cubicBezTo>
                <a:close/>
                <a:moveTo>
                  <a:pt x="4964600" y="5573254"/>
                </a:moveTo>
                <a:cubicBezTo>
                  <a:pt x="4961651" y="5565569"/>
                  <a:pt x="4951603" y="5559417"/>
                  <a:pt x="4942271" y="5559584"/>
                </a:cubicBezTo>
                <a:cubicBezTo>
                  <a:pt x="4926146" y="5559871"/>
                  <a:pt x="4926131" y="5560515"/>
                  <a:pt x="4941971" y="5572540"/>
                </a:cubicBezTo>
                <a:cubicBezTo>
                  <a:pt x="4951139" y="5579499"/>
                  <a:pt x="4958978" y="5591150"/>
                  <a:pt x="4959392" y="5598431"/>
                </a:cubicBezTo>
                <a:cubicBezTo>
                  <a:pt x="4959964" y="5608513"/>
                  <a:pt x="4961314" y="5608755"/>
                  <a:pt x="4965053" y="5599447"/>
                </a:cubicBezTo>
                <a:cubicBezTo>
                  <a:pt x="4967753" y="5592726"/>
                  <a:pt x="4967549" y="5580939"/>
                  <a:pt x="4964600" y="5573254"/>
                </a:cubicBezTo>
                <a:close/>
                <a:moveTo>
                  <a:pt x="4520490" y="5496805"/>
                </a:moveTo>
                <a:cubicBezTo>
                  <a:pt x="4520490" y="5488194"/>
                  <a:pt x="4525011" y="5484750"/>
                  <a:pt x="4531251" y="5488607"/>
                </a:cubicBezTo>
                <a:cubicBezTo>
                  <a:pt x="4537169" y="5492264"/>
                  <a:pt x="4540078" y="5491445"/>
                  <a:pt x="4537714" y="5486787"/>
                </a:cubicBezTo>
                <a:cubicBezTo>
                  <a:pt x="4535351" y="5482129"/>
                  <a:pt x="4525492" y="5459898"/>
                  <a:pt x="4515807" y="5437386"/>
                </a:cubicBezTo>
                <a:cubicBezTo>
                  <a:pt x="4502139" y="5405617"/>
                  <a:pt x="4493763" y="5397089"/>
                  <a:pt x="4478387" y="5399286"/>
                </a:cubicBezTo>
                <a:cubicBezTo>
                  <a:pt x="4448561" y="5403549"/>
                  <a:pt x="4445750" y="5458980"/>
                  <a:pt x="4473844" y="5488885"/>
                </a:cubicBezTo>
                <a:cubicBezTo>
                  <a:pt x="4498271" y="5514886"/>
                  <a:pt x="4520490" y="5518659"/>
                  <a:pt x="4520490" y="5496805"/>
                </a:cubicBezTo>
                <a:close/>
                <a:moveTo>
                  <a:pt x="3822029" y="5487577"/>
                </a:moveTo>
                <a:cubicBezTo>
                  <a:pt x="3840872" y="5468734"/>
                  <a:pt x="3823380" y="5444980"/>
                  <a:pt x="3790661" y="5444980"/>
                </a:cubicBezTo>
                <a:cubicBezTo>
                  <a:pt x="3773287" y="5444980"/>
                  <a:pt x="3768015" y="5450154"/>
                  <a:pt x="3768015" y="5467205"/>
                </a:cubicBezTo>
                <a:cubicBezTo>
                  <a:pt x="3768015" y="5504579"/>
                  <a:pt x="3794891" y="5514715"/>
                  <a:pt x="3822029" y="5487577"/>
                </a:cubicBezTo>
                <a:close/>
                <a:moveTo>
                  <a:pt x="4715753" y="5436493"/>
                </a:moveTo>
                <a:cubicBezTo>
                  <a:pt x="4715753" y="5406715"/>
                  <a:pt x="4710874" y="5391626"/>
                  <a:pt x="4698813" y="5384106"/>
                </a:cubicBezTo>
                <a:cubicBezTo>
                  <a:pt x="4676714" y="5370326"/>
                  <a:pt x="4663711" y="5389532"/>
                  <a:pt x="4663511" y="5436249"/>
                </a:cubicBezTo>
                <a:cubicBezTo>
                  <a:pt x="4663341" y="5476150"/>
                  <a:pt x="4669742" y="5484904"/>
                  <a:pt x="4696311" y="5481101"/>
                </a:cubicBezTo>
                <a:cubicBezTo>
                  <a:pt x="4712509" y="5478782"/>
                  <a:pt x="4715753" y="5471340"/>
                  <a:pt x="4715753" y="5436493"/>
                </a:cubicBezTo>
                <a:close/>
                <a:moveTo>
                  <a:pt x="4611823" y="5449764"/>
                </a:moveTo>
                <a:cubicBezTo>
                  <a:pt x="4619994" y="5417211"/>
                  <a:pt x="4610651" y="5397355"/>
                  <a:pt x="4587165" y="5397355"/>
                </a:cubicBezTo>
                <a:cubicBezTo>
                  <a:pt x="4563679" y="5397355"/>
                  <a:pt x="4554337" y="5417211"/>
                  <a:pt x="4562507" y="5449764"/>
                </a:cubicBezTo>
                <a:cubicBezTo>
                  <a:pt x="4566337" y="5465022"/>
                  <a:pt x="4575181" y="5473555"/>
                  <a:pt x="4587165" y="5473555"/>
                </a:cubicBezTo>
                <a:cubicBezTo>
                  <a:pt x="4599150" y="5473555"/>
                  <a:pt x="4607994" y="5465022"/>
                  <a:pt x="4611823" y="5449764"/>
                </a:cubicBezTo>
                <a:close/>
                <a:moveTo>
                  <a:pt x="7515084" y="5439439"/>
                </a:moveTo>
                <a:cubicBezTo>
                  <a:pt x="7523673" y="5417055"/>
                  <a:pt x="7522080" y="5378305"/>
                  <a:pt x="7512571" y="5378305"/>
                </a:cubicBezTo>
                <a:cubicBezTo>
                  <a:pt x="7508008" y="5378305"/>
                  <a:pt x="7501366" y="5352587"/>
                  <a:pt x="7497810" y="5321155"/>
                </a:cubicBezTo>
                <a:cubicBezTo>
                  <a:pt x="7494254" y="5289723"/>
                  <a:pt x="7487717" y="5264005"/>
                  <a:pt x="7483284" y="5264005"/>
                </a:cubicBezTo>
                <a:cubicBezTo>
                  <a:pt x="7478850" y="5264005"/>
                  <a:pt x="7472188" y="5229715"/>
                  <a:pt x="7468478" y="5187805"/>
                </a:cubicBezTo>
                <a:cubicBezTo>
                  <a:pt x="7464768" y="5145895"/>
                  <a:pt x="7457892" y="5111605"/>
                  <a:pt x="7453199" y="5111605"/>
                </a:cubicBezTo>
                <a:cubicBezTo>
                  <a:pt x="7448505" y="5111605"/>
                  <a:pt x="7444665" y="5099272"/>
                  <a:pt x="7444665" y="5084196"/>
                </a:cubicBezTo>
                <a:cubicBezTo>
                  <a:pt x="7444665" y="5069122"/>
                  <a:pt x="7438448" y="5051628"/>
                  <a:pt x="7430848" y="5045321"/>
                </a:cubicBezTo>
                <a:cubicBezTo>
                  <a:pt x="7422998" y="5038805"/>
                  <a:pt x="7415801" y="5013020"/>
                  <a:pt x="7414180" y="4985605"/>
                </a:cubicBezTo>
                <a:cubicBezTo>
                  <a:pt x="7412184" y="4951836"/>
                  <a:pt x="7406244" y="4934201"/>
                  <a:pt x="7394388" y="4926849"/>
                </a:cubicBezTo>
                <a:cubicBezTo>
                  <a:pt x="7381303" y="4918733"/>
                  <a:pt x="7375376" y="4919594"/>
                  <a:pt x="7368340" y="4930630"/>
                </a:cubicBezTo>
                <a:cubicBezTo>
                  <a:pt x="7355791" y="4950316"/>
                  <a:pt x="7356495" y="5052053"/>
                  <a:pt x="7369211" y="5056291"/>
                </a:cubicBezTo>
                <a:cubicBezTo>
                  <a:pt x="7374859" y="5058174"/>
                  <a:pt x="7380217" y="5074604"/>
                  <a:pt x="7381117" y="5092803"/>
                </a:cubicBezTo>
                <a:cubicBezTo>
                  <a:pt x="7382593" y="5122647"/>
                  <a:pt x="7380063" y="5126200"/>
                  <a:pt x="7355322" y="5129026"/>
                </a:cubicBezTo>
                <a:cubicBezTo>
                  <a:pt x="7328293" y="5132113"/>
                  <a:pt x="7327973" y="5132858"/>
                  <a:pt x="7333528" y="5179757"/>
                </a:cubicBezTo>
                <a:cubicBezTo>
                  <a:pt x="7337736" y="5215291"/>
                  <a:pt x="7345292" y="5232175"/>
                  <a:pt x="7363340" y="5246371"/>
                </a:cubicBezTo>
                <a:cubicBezTo>
                  <a:pt x="7376637" y="5256831"/>
                  <a:pt x="7387516" y="5273396"/>
                  <a:pt x="7387516" y="5283184"/>
                </a:cubicBezTo>
                <a:cubicBezTo>
                  <a:pt x="7387516" y="5292973"/>
                  <a:pt x="7391802" y="5303630"/>
                  <a:pt x="7397041" y="5306868"/>
                </a:cubicBezTo>
                <a:cubicBezTo>
                  <a:pt x="7402279" y="5310105"/>
                  <a:pt x="7406566" y="5320785"/>
                  <a:pt x="7406566" y="5330600"/>
                </a:cubicBezTo>
                <a:cubicBezTo>
                  <a:pt x="7406566" y="5340416"/>
                  <a:pt x="7415138" y="5351167"/>
                  <a:pt x="7425616" y="5354493"/>
                </a:cubicBezTo>
                <a:cubicBezTo>
                  <a:pt x="7436093" y="5357818"/>
                  <a:pt x="7444666" y="5368823"/>
                  <a:pt x="7444666" y="5378947"/>
                </a:cubicBezTo>
                <a:cubicBezTo>
                  <a:pt x="7444666" y="5389071"/>
                  <a:pt x="7448952" y="5397355"/>
                  <a:pt x="7454191" y="5397355"/>
                </a:cubicBezTo>
                <a:cubicBezTo>
                  <a:pt x="7459429" y="5397355"/>
                  <a:pt x="7463716" y="5407356"/>
                  <a:pt x="7463716" y="5419580"/>
                </a:cubicBezTo>
                <a:cubicBezTo>
                  <a:pt x="7463716" y="5431804"/>
                  <a:pt x="7466573" y="5444663"/>
                  <a:pt x="7470066" y="5448155"/>
                </a:cubicBezTo>
                <a:cubicBezTo>
                  <a:pt x="7481840" y="5459929"/>
                  <a:pt x="7509258" y="5454621"/>
                  <a:pt x="7515084" y="5439439"/>
                </a:cubicBezTo>
                <a:close/>
                <a:moveTo>
                  <a:pt x="4825290" y="5435455"/>
                </a:moveTo>
                <a:cubicBezTo>
                  <a:pt x="4825290" y="5430216"/>
                  <a:pt x="4818861" y="5425930"/>
                  <a:pt x="4811003" y="5425930"/>
                </a:cubicBezTo>
                <a:cubicBezTo>
                  <a:pt x="4803145" y="5425930"/>
                  <a:pt x="4796715" y="5430216"/>
                  <a:pt x="4796715" y="5435455"/>
                </a:cubicBezTo>
                <a:cubicBezTo>
                  <a:pt x="4796715" y="5440694"/>
                  <a:pt x="4803145" y="5444980"/>
                  <a:pt x="4811003" y="5444980"/>
                </a:cubicBezTo>
                <a:cubicBezTo>
                  <a:pt x="4818861" y="5444980"/>
                  <a:pt x="4825290" y="5440694"/>
                  <a:pt x="4825290" y="5435455"/>
                </a:cubicBezTo>
                <a:close/>
                <a:moveTo>
                  <a:pt x="5533833" y="5375924"/>
                </a:moveTo>
                <a:cubicBezTo>
                  <a:pt x="5548042" y="5353361"/>
                  <a:pt x="5530333" y="5325918"/>
                  <a:pt x="5501565" y="5325918"/>
                </a:cubicBezTo>
                <a:cubicBezTo>
                  <a:pt x="5468515" y="5325918"/>
                  <a:pt x="5457061" y="5351558"/>
                  <a:pt x="5478780" y="5376924"/>
                </a:cubicBezTo>
                <a:cubicBezTo>
                  <a:pt x="5499111" y="5400668"/>
                  <a:pt x="5518472" y="5400317"/>
                  <a:pt x="5533833" y="5375924"/>
                </a:cubicBezTo>
                <a:close/>
                <a:moveTo>
                  <a:pt x="3298272" y="5347944"/>
                </a:moveTo>
                <a:cubicBezTo>
                  <a:pt x="3295231" y="5340346"/>
                  <a:pt x="3292974" y="5342603"/>
                  <a:pt x="3292517" y="5353699"/>
                </a:cubicBezTo>
                <a:cubicBezTo>
                  <a:pt x="3292104" y="5363740"/>
                  <a:pt x="3294355" y="5369366"/>
                  <a:pt x="3297520" y="5366201"/>
                </a:cubicBezTo>
                <a:cubicBezTo>
                  <a:pt x="3300685" y="5363036"/>
                  <a:pt x="3301023" y="5354820"/>
                  <a:pt x="3298271" y="5347944"/>
                </a:cubicBezTo>
                <a:close/>
                <a:moveTo>
                  <a:pt x="3910890" y="5335443"/>
                </a:moveTo>
                <a:cubicBezTo>
                  <a:pt x="3920350" y="5324044"/>
                  <a:pt x="3920350" y="5318266"/>
                  <a:pt x="3910890" y="5306868"/>
                </a:cubicBezTo>
                <a:cubicBezTo>
                  <a:pt x="3904368" y="5299009"/>
                  <a:pt x="3893653" y="5292580"/>
                  <a:pt x="3887078" y="5292580"/>
                </a:cubicBezTo>
                <a:cubicBezTo>
                  <a:pt x="3880503" y="5292580"/>
                  <a:pt x="3869787" y="5299009"/>
                  <a:pt x="3863265" y="5306868"/>
                </a:cubicBezTo>
                <a:cubicBezTo>
                  <a:pt x="3853805" y="5318266"/>
                  <a:pt x="3853805" y="5324044"/>
                  <a:pt x="3863265" y="5335443"/>
                </a:cubicBezTo>
                <a:cubicBezTo>
                  <a:pt x="3869787" y="5343301"/>
                  <a:pt x="3880503" y="5349730"/>
                  <a:pt x="3887078" y="5349730"/>
                </a:cubicBezTo>
                <a:cubicBezTo>
                  <a:pt x="3893653" y="5349730"/>
                  <a:pt x="3904368" y="5343301"/>
                  <a:pt x="3910890" y="5335443"/>
                </a:cubicBezTo>
                <a:close/>
                <a:moveTo>
                  <a:pt x="3892592" y="5325124"/>
                </a:moveTo>
                <a:cubicBezTo>
                  <a:pt x="3893049" y="5314028"/>
                  <a:pt x="3895306" y="5311771"/>
                  <a:pt x="3898347" y="5319369"/>
                </a:cubicBezTo>
                <a:cubicBezTo>
                  <a:pt x="3901098" y="5326245"/>
                  <a:pt x="3900760" y="5334461"/>
                  <a:pt x="3897595" y="5337626"/>
                </a:cubicBezTo>
                <a:cubicBezTo>
                  <a:pt x="3894430" y="5340791"/>
                  <a:pt x="3892179" y="5335165"/>
                  <a:pt x="3892592" y="5325124"/>
                </a:cubicBezTo>
                <a:close/>
                <a:moveTo>
                  <a:pt x="9575685" y="5343975"/>
                </a:moveTo>
                <a:cubicBezTo>
                  <a:pt x="9572520" y="5340810"/>
                  <a:pt x="9564305" y="5340472"/>
                  <a:pt x="9557429" y="5343224"/>
                </a:cubicBezTo>
                <a:cubicBezTo>
                  <a:pt x="9549830" y="5346265"/>
                  <a:pt x="9552087" y="5348521"/>
                  <a:pt x="9563184" y="5348978"/>
                </a:cubicBezTo>
                <a:cubicBezTo>
                  <a:pt x="9573224" y="5349392"/>
                  <a:pt x="9578851" y="5347141"/>
                  <a:pt x="9575685" y="5343976"/>
                </a:cubicBezTo>
                <a:close/>
                <a:moveTo>
                  <a:pt x="6995085" y="5290675"/>
                </a:moveTo>
                <a:cubicBezTo>
                  <a:pt x="7008927" y="5276834"/>
                  <a:pt x="7010255" y="5244955"/>
                  <a:pt x="6996990" y="5244955"/>
                </a:cubicBezTo>
                <a:cubicBezTo>
                  <a:pt x="6979306" y="5244955"/>
                  <a:pt x="6987304" y="5218645"/>
                  <a:pt x="7006515" y="5213620"/>
                </a:cubicBezTo>
                <a:cubicBezTo>
                  <a:pt x="7027070" y="5208245"/>
                  <a:pt x="7030672" y="5191530"/>
                  <a:pt x="7016185" y="5168755"/>
                </a:cubicBezTo>
                <a:cubicBezTo>
                  <a:pt x="7008452" y="5156598"/>
                  <a:pt x="7004022" y="5156374"/>
                  <a:pt x="6986480" y="5167252"/>
                </a:cubicBezTo>
                <a:cubicBezTo>
                  <a:pt x="6970758" y="5177001"/>
                  <a:pt x="6964198" y="5177343"/>
                  <a:pt x="6958853" y="5168696"/>
                </a:cubicBezTo>
                <a:cubicBezTo>
                  <a:pt x="6946191" y="5148208"/>
                  <a:pt x="6915900" y="5162376"/>
                  <a:pt x="6917437" y="5188067"/>
                </a:cubicBezTo>
                <a:cubicBezTo>
                  <a:pt x="6921042" y="5248319"/>
                  <a:pt x="6926883" y="5269991"/>
                  <a:pt x="6943679" y="5285436"/>
                </a:cubicBezTo>
                <a:cubicBezTo>
                  <a:pt x="6964945" y="5304993"/>
                  <a:pt x="6979304" y="5306457"/>
                  <a:pt x="6995085" y="5290675"/>
                </a:cubicBezTo>
                <a:close/>
                <a:moveTo>
                  <a:pt x="9377735" y="5193176"/>
                </a:moveTo>
                <a:cubicBezTo>
                  <a:pt x="9390070" y="5178313"/>
                  <a:pt x="9376485" y="5140180"/>
                  <a:pt x="9358855" y="5140180"/>
                </a:cubicBezTo>
                <a:cubicBezTo>
                  <a:pt x="9353801" y="5140180"/>
                  <a:pt x="9349665" y="5127672"/>
                  <a:pt x="9349665" y="5112384"/>
                </a:cubicBezTo>
                <a:cubicBezTo>
                  <a:pt x="9349665" y="5072720"/>
                  <a:pt x="9340655" y="5054455"/>
                  <a:pt x="9321090" y="5054455"/>
                </a:cubicBezTo>
                <a:cubicBezTo>
                  <a:pt x="9311733" y="5054455"/>
                  <a:pt x="9301476" y="5061235"/>
                  <a:pt x="9298296" y="5069522"/>
                </a:cubicBezTo>
                <a:cubicBezTo>
                  <a:pt x="9289368" y="5092789"/>
                  <a:pt x="9291460" y="5130655"/>
                  <a:pt x="9301673" y="5130655"/>
                </a:cubicBezTo>
                <a:cubicBezTo>
                  <a:pt x="9306710" y="5130655"/>
                  <a:pt x="9315448" y="5147800"/>
                  <a:pt x="9321090" y="5168755"/>
                </a:cubicBezTo>
                <a:cubicBezTo>
                  <a:pt x="9332001" y="5209276"/>
                  <a:pt x="9355843" y="5219555"/>
                  <a:pt x="9377735" y="5193176"/>
                </a:cubicBezTo>
                <a:close/>
                <a:moveTo>
                  <a:pt x="9135528" y="5168202"/>
                </a:moveTo>
                <a:cubicBezTo>
                  <a:pt x="9143106" y="5144325"/>
                  <a:pt x="9131789" y="5054455"/>
                  <a:pt x="9121204" y="5054455"/>
                </a:cubicBezTo>
                <a:cubicBezTo>
                  <a:pt x="9117025" y="5054455"/>
                  <a:pt x="9110916" y="5043739"/>
                  <a:pt x="9107629" y="5030643"/>
                </a:cubicBezTo>
                <a:cubicBezTo>
                  <a:pt x="9104341" y="5017546"/>
                  <a:pt x="9095288" y="5006830"/>
                  <a:pt x="9087510" y="5006830"/>
                </a:cubicBezTo>
                <a:cubicBezTo>
                  <a:pt x="9077409" y="5006830"/>
                  <a:pt x="9074058" y="4997985"/>
                  <a:pt x="9075785" y="4975880"/>
                </a:cubicBezTo>
                <a:cubicBezTo>
                  <a:pt x="9077796" y="4950131"/>
                  <a:pt x="9074594" y="4944416"/>
                  <a:pt x="9056729" y="4941874"/>
                </a:cubicBezTo>
                <a:cubicBezTo>
                  <a:pt x="9026123" y="4937520"/>
                  <a:pt x="9016997" y="4967129"/>
                  <a:pt x="9042563" y="4987831"/>
                </a:cubicBezTo>
                <a:cubicBezTo>
                  <a:pt x="9058944" y="5001096"/>
                  <a:pt x="9061544" y="5010994"/>
                  <a:pt x="9057184" y="5043498"/>
                </a:cubicBezTo>
                <a:cubicBezTo>
                  <a:pt x="9053671" y="5069693"/>
                  <a:pt x="9055518" y="5083030"/>
                  <a:pt x="9062661" y="5083030"/>
                </a:cubicBezTo>
                <a:cubicBezTo>
                  <a:pt x="9068589" y="5083030"/>
                  <a:pt x="9073440" y="5096685"/>
                  <a:pt x="9073440" y="5113372"/>
                </a:cubicBezTo>
                <a:cubicBezTo>
                  <a:pt x="9073440" y="5131417"/>
                  <a:pt x="9081835" y="5152650"/>
                  <a:pt x="9094150" y="5165760"/>
                </a:cubicBezTo>
                <a:cubicBezTo>
                  <a:pt x="9119642" y="5192894"/>
                  <a:pt x="9127543" y="5193361"/>
                  <a:pt x="9135528" y="5168202"/>
                </a:cubicBezTo>
                <a:close/>
                <a:moveTo>
                  <a:pt x="1221575" y="5162019"/>
                </a:moveTo>
                <a:cubicBezTo>
                  <a:pt x="1209789" y="5158980"/>
                  <a:pt x="1205585" y="5151520"/>
                  <a:pt x="1208777" y="5139312"/>
                </a:cubicBezTo>
                <a:cubicBezTo>
                  <a:pt x="1211392" y="5129312"/>
                  <a:pt x="1209647" y="5121130"/>
                  <a:pt x="1204898" y="5121130"/>
                </a:cubicBezTo>
                <a:cubicBezTo>
                  <a:pt x="1194932" y="5121130"/>
                  <a:pt x="1193171" y="5152961"/>
                  <a:pt x="1202615" y="5162405"/>
                </a:cubicBezTo>
                <a:cubicBezTo>
                  <a:pt x="1206108" y="5165898"/>
                  <a:pt x="1215752" y="5168258"/>
                  <a:pt x="1224046" y="5167651"/>
                </a:cubicBezTo>
                <a:cubicBezTo>
                  <a:pt x="1235303" y="5166826"/>
                  <a:pt x="1234676" y="5165397"/>
                  <a:pt x="1221575" y="5162019"/>
                </a:cubicBezTo>
                <a:close/>
                <a:moveTo>
                  <a:pt x="5784120" y="5128274"/>
                </a:moveTo>
                <a:cubicBezTo>
                  <a:pt x="5788220" y="5121725"/>
                  <a:pt x="5791687" y="5109938"/>
                  <a:pt x="5791826" y="5102080"/>
                </a:cubicBezTo>
                <a:cubicBezTo>
                  <a:pt x="5791964" y="5094222"/>
                  <a:pt x="5801411" y="5086464"/>
                  <a:pt x="5812818" y="5084840"/>
                </a:cubicBezTo>
                <a:cubicBezTo>
                  <a:pt x="5843511" y="5080469"/>
                  <a:pt x="5859354" y="5058107"/>
                  <a:pt x="5844465" y="5040168"/>
                </a:cubicBezTo>
                <a:cubicBezTo>
                  <a:pt x="5830044" y="5022791"/>
                  <a:pt x="5809401" y="5021578"/>
                  <a:pt x="5803945" y="5037786"/>
                </a:cubicBezTo>
                <a:cubicBezTo>
                  <a:pt x="5800797" y="5047143"/>
                  <a:pt x="5796645" y="5046974"/>
                  <a:pt x="5784559" y="5037000"/>
                </a:cubicBezTo>
                <a:cubicBezTo>
                  <a:pt x="5775843" y="5029807"/>
                  <a:pt x="5760727" y="5026989"/>
                  <a:pt x="5749673" y="5030498"/>
                </a:cubicBezTo>
                <a:cubicBezTo>
                  <a:pt x="5733608" y="5035596"/>
                  <a:pt x="5730165" y="5044700"/>
                  <a:pt x="5730165" y="5082085"/>
                </a:cubicBezTo>
                <a:cubicBezTo>
                  <a:pt x="5730165" y="5107052"/>
                  <a:pt x="5733023" y="5130338"/>
                  <a:pt x="5736515" y="5133830"/>
                </a:cubicBezTo>
                <a:cubicBezTo>
                  <a:pt x="5747056" y="5144371"/>
                  <a:pt x="5776170" y="5140972"/>
                  <a:pt x="5784120" y="5128274"/>
                </a:cubicBezTo>
                <a:close/>
                <a:moveTo>
                  <a:pt x="1327710" y="5090650"/>
                </a:moveTo>
                <a:cubicBezTo>
                  <a:pt x="1345570" y="5072791"/>
                  <a:pt x="1341217" y="5054774"/>
                  <a:pt x="1316800" y="5045490"/>
                </a:cubicBezTo>
                <a:cubicBezTo>
                  <a:pt x="1300137" y="5039155"/>
                  <a:pt x="1294240" y="5029284"/>
                  <a:pt x="1293597" y="5006648"/>
                </a:cubicBezTo>
                <a:cubicBezTo>
                  <a:pt x="1292513" y="4968558"/>
                  <a:pt x="1288753" y="4964968"/>
                  <a:pt x="1258021" y="4972681"/>
                </a:cubicBezTo>
                <a:cubicBezTo>
                  <a:pt x="1237759" y="4977767"/>
                  <a:pt x="1233715" y="4983700"/>
                  <a:pt x="1236146" y="5004781"/>
                </a:cubicBezTo>
                <a:cubicBezTo>
                  <a:pt x="1238270" y="5023202"/>
                  <a:pt x="1245294" y="5031519"/>
                  <a:pt x="1260559" y="5033687"/>
                </a:cubicBezTo>
                <a:cubicBezTo>
                  <a:pt x="1273958" y="5035589"/>
                  <a:pt x="1281990" y="5043330"/>
                  <a:pt x="1281990" y="5054339"/>
                </a:cubicBezTo>
                <a:cubicBezTo>
                  <a:pt x="1281990" y="5097405"/>
                  <a:pt x="1303707" y="5114653"/>
                  <a:pt x="1327710" y="5090650"/>
                </a:cubicBezTo>
                <a:close/>
                <a:moveTo>
                  <a:pt x="1441638" y="5077000"/>
                </a:moveTo>
                <a:cubicBezTo>
                  <a:pt x="1453637" y="5073784"/>
                  <a:pt x="1465694" y="5061188"/>
                  <a:pt x="1468864" y="5048554"/>
                </a:cubicBezTo>
                <a:cubicBezTo>
                  <a:pt x="1475526" y="5022013"/>
                  <a:pt x="1488178" y="5019885"/>
                  <a:pt x="1511867" y="5041323"/>
                </a:cubicBezTo>
                <a:cubicBezTo>
                  <a:pt x="1547302" y="5073392"/>
                  <a:pt x="1575159" y="5031815"/>
                  <a:pt x="1542451" y="4995674"/>
                </a:cubicBezTo>
                <a:cubicBezTo>
                  <a:pt x="1523338" y="4974554"/>
                  <a:pt x="1502417" y="4973174"/>
                  <a:pt x="1494985" y="4992543"/>
                </a:cubicBezTo>
                <a:cubicBezTo>
                  <a:pt x="1482617" y="5024773"/>
                  <a:pt x="1430745" y="4991675"/>
                  <a:pt x="1419461" y="4944353"/>
                </a:cubicBezTo>
                <a:cubicBezTo>
                  <a:pt x="1415787" y="4928948"/>
                  <a:pt x="1406542" y="4909150"/>
                  <a:pt x="1398917" y="4900359"/>
                </a:cubicBezTo>
                <a:cubicBezTo>
                  <a:pt x="1389102" y="4889044"/>
                  <a:pt x="1387754" y="4879547"/>
                  <a:pt x="1394299" y="4867851"/>
                </a:cubicBezTo>
                <a:cubicBezTo>
                  <a:pt x="1402722" y="4852800"/>
                  <a:pt x="1404129" y="4853164"/>
                  <a:pt x="1410085" y="4871929"/>
                </a:cubicBezTo>
                <a:cubicBezTo>
                  <a:pt x="1413681" y="4883259"/>
                  <a:pt x="1422764" y="4892530"/>
                  <a:pt x="1430269" y="4892530"/>
                </a:cubicBezTo>
                <a:cubicBezTo>
                  <a:pt x="1437775" y="4892530"/>
                  <a:pt x="1443915" y="4898295"/>
                  <a:pt x="1443915" y="4905342"/>
                </a:cubicBezTo>
                <a:cubicBezTo>
                  <a:pt x="1443915" y="4912388"/>
                  <a:pt x="1452727" y="4926127"/>
                  <a:pt x="1463498" y="4935875"/>
                </a:cubicBezTo>
                <a:cubicBezTo>
                  <a:pt x="1480225" y="4951013"/>
                  <a:pt x="1485968" y="4951795"/>
                  <a:pt x="1502874" y="4941236"/>
                </a:cubicBezTo>
                <a:cubicBezTo>
                  <a:pt x="1518025" y="4931774"/>
                  <a:pt x="1524312" y="4931535"/>
                  <a:pt x="1529677" y="4940214"/>
                </a:cubicBezTo>
                <a:cubicBezTo>
                  <a:pt x="1542130" y="4960364"/>
                  <a:pt x="1572503" y="4946719"/>
                  <a:pt x="1572503" y="4920975"/>
                </a:cubicBezTo>
                <a:cubicBezTo>
                  <a:pt x="1572503" y="4900484"/>
                  <a:pt x="1567689" y="4896894"/>
                  <a:pt x="1536784" y="4894336"/>
                </a:cubicBezTo>
                <a:cubicBezTo>
                  <a:pt x="1501411" y="4891409"/>
                  <a:pt x="1501065" y="4890977"/>
                  <a:pt x="1501065" y="4849771"/>
                </a:cubicBezTo>
                <a:cubicBezTo>
                  <a:pt x="1501065" y="4815611"/>
                  <a:pt x="1495322" y="4802072"/>
                  <a:pt x="1468984" y="4774146"/>
                </a:cubicBezTo>
                <a:cubicBezTo>
                  <a:pt x="1451340" y="4755437"/>
                  <a:pt x="1430564" y="4740130"/>
                  <a:pt x="1422817" y="4740130"/>
                </a:cubicBezTo>
                <a:cubicBezTo>
                  <a:pt x="1397585" y="4740130"/>
                  <a:pt x="1369286" y="4706679"/>
                  <a:pt x="1366080" y="4673063"/>
                </a:cubicBezTo>
                <a:cubicBezTo>
                  <a:pt x="1362731" y="4637949"/>
                  <a:pt x="1334474" y="4621901"/>
                  <a:pt x="1318996" y="4646324"/>
                </a:cubicBezTo>
                <a:cubicBezTo>
                  <a:pt x="1307566" y="4664361"/>
                  <a:pt x="1308585" y="4709207"/>
                  <a:pt x="1320593" y="4716628"/>
                </a:cubicBezTo>
                <a:cubicBezTo>
                  <a:pt x="1326108" y="4720037"/>
                  <a:pt x="1328863" y="4727791"/>
                  <a:pt x="1326716" y="4733859"/>
                </a:cubicBezTo>
                <a:cubicBezTo>
                  <a:pt x="1324568" y="4739928"/>
                  <a:pt x="1340415" y="4764181"/>
                  <a:pt x="1361931" y="4787755"/>
                </a:cubicBezTo>
                <a:lnTo>
                  <a:pt x="1401053" y="4830618"/>
                </a:lnTo>
                <a:lnTo>
                  <a:pt x="1372542" y="4833855"/>
                </a:lnTo>
                <a:cubicBezTo>
                  <a:pt x="1349830" y="4836434"/>
                  <a:pt x="1338690" y="4830695"/>
                  <a:pt x="1317773" y="4805640"/>
                </a:cubicBezTo>
                <a:cubicBezTo>
                  <a:pt x="1303331" y="4788341"/>
                  <a:pt x="1291243" y="4778312"/>
                  <a:pt x="1290911" y="4783352"/>
                </a:cubicBezTo>
                <a:cubicBezTo>
                  <a:pt x="1290579" y="4788393"/>
                  <a:pt x="1286329" y="4782598"/>
                  <a:pt x="1281467" y="4770474"/>
                </a:cubicBezTo>
                <a:cubicBezTo>
                  <a:pt x="1276605" y="4758351"/>
                  <a:pt x="1268923" y="4750720"/>
                  <a:pt x="1264397" y="4753517"/>
                </a:cubicBezTo>
                <a:cubicBezTo>
                  <a:pt x="1259870" y="4756315"/>
                  <a:pt x="1258191" y="4748018"/>
                  <a:pt x="1260664" y="4735080"/>
                </a:cubicBezTo>
                <a:cubicBezTo>
                  <a:pt x="1263137" y="4722141"/>
                  <a:pt x="1268947" y="4711555"/>
                  <a:pt x="1273576" y="4711555"/>
                </a:cubicBezTo>
                <a:cubicBezTo>
                  <a:pt x="1291614" y="4711555"/>
                  <a:pt x="1280745" y="4685471"/>
                  <a:pt x="1258479" y="4675325"/>
                </a:cubicBezTo>
                <a:cubicBezTo>
                  <a:pt x="1238273" y="4666120"/>
                  <a:pt x="1232916" y="4667542"/>
                  <a:pt x="1220379" y="4685441"/>
                </a:cubicBezTo>
                <a:cubicBezTo>
                  <a:pt x="1202412" y="4711092"/>
                  <a:pt x="1201432" y="4731680"/>
                  <a:pt x="1218488" y="4725135"/>
                </a:cubicBezTo>
                <a:cubicBezTo>
                  <a:pt x="1227866" y="4721536"/>
                  <a:pt x="1230070" y="4727863"/>
                  <a:pt x="1226919" y="4749333"/>
                </a:cubicBezTo>
                <a:cubicBezTo>
                  <a:pt x="1224532" y="4765599"/>
                  <a:pt x="1228215" y="4785107"/>
                  <a:pt x="1235280" y="4793621"/>
                </a:cubicBezTo>
                <a:cubicBezTo>
                  <a:pt x="1242226" y="4801990"/>
                  <a:pt x="1252362" y="4816225"/>
                  <a:pt x="1257806" y="4825256"/>
                </a:cubicBezTo>
                <a:cubicBezTo>
                  <a:pt x="1294670" y="4886415"/>
                  <a:pt x="1308820" y="4902842"/>
                  <a:pt x="1314378" y="4890934"/>
                </a:cubicBezTo>
                <a:cubicBezTo>
                  <a:pt x="1317636" y="4883954"/>
                  <a:pt x="1318512" y="4887887"/>
                  <a:pt x="1316325" y="4899674"/>
                </a:cubicBezTo>
                <a:cubicBezTo>
                  <a:pt x="1314138" y="4911461"/>
                  <a:pt x="1316152" y="4921105"/>
                  <a:pt x="1320800" y="4921105"/>
                </a:cubicBezTo>
                <a:cubicBezTo>
                  <a:pt x="1325449" y="4921105"/>
                  <a:pt x="1332068" y="4932892"/>
                  <a:pt x="1335510" y="4947299"/>
                </a:cubicBezTo>
                <a:cubicBezTo>
                  <a:pt x="1338951" y="4961706"/>
                  <a:pt x="1345987" y="4978850"/>
                  <a:pt x="1351145" y="4985399"/>
                </a:cubicBezTo>
                <a:cubicBezTo>
                  <a:pt x="1356303" y="4991947"/>
                  <a:pt x="1357199" y="4997305"/>
                  <a:pt x="1353137" y="4997305"/>
                </a:cubicBezTo>
                <a:cubicBezTo>
                  <a:pt x="1349074" y="4997305"/>
                  <a:pt x="1354979" y="5005309"/>
                  <a:pt x="1366258" y="5015091"/>
                </a:cubicBezTo>
                <a:cubicBezTo>
                  <a:pt x="1377537" y="5024874"/>
                  <a:pt x="1386765" y="5041304"/>
                  <a:pt x="1386765" y="5051604"/>
                </a:cubicBezTo>
                <a:cubicBezTo>
                  <a:pt x="1386765" y="5082660"/>
                  <a:pt x="1399141" y="5088387"/>
                  <a:pt x="1441638" y="5077000"/>
                </a:cubicBezTo>
                <a:close/>
                <a:moveTo>
                  <a:pt x="7319133" y="4956499"/>
                </a:moveTo>
                <a:cubicBezTo>
                  <a:pt x="7343098" y="4927623"/>
                  <a:pt x="7308255" y="4876927"/>
                  <a:pt x="7280357" y="4900080"/>
                </a:cubicBezTo>
                <a:cubicBezTo>
                  <a:pt x="7258039" y="4918603"/>
                  <a:pt x="7269770" y="4968730"/>
                  <a:pt x="7296423" y="4968730"/>
                </a:cubicBezTo>
                <a:cubicBezTo>
                  <a:pt x="7303331" y="4968730"/>
                  <a:pt x="7313550" y="4963226"/>
                  <a:pt x="7319133" y="4956499"/>
                </a:cubicBezTo>
                <a:close/>
                <a:moveTo>
                  <a:pt x="9582860" y="4921629"/>
                </a:moveTo>
                <a:cubicBezTo>
                  <a:pt x="9593006" y="4889664"/>
                  <a:pt x="9591972" y="4778603"/>
                  <a:pt x="9581431" y="4768062"/>
                </a:cubicBezTo>
                <a:cubicBezTo>
                  <a:pt x="9575660" y="4762290"/>
                  <a:pt x="9560799" y="4759002"/>
                  <a:pt x="9548407" y="4760755"/>
                </a:cubicBezTo>
                <a:cubicBezTo>
                  <a:pt x="9526522" y="4763852"/>
                  <a:pt x="9525976" y="4766122"/>
                  <a:pt x="9529318" y="4840143"/>
                </a:cubicBezTo>
                <a:cubicBezTo>
                  <a:pt x="9531210" y="4882053"/>
                  <a:pt x="9536567" y="4917772"/>
                  <a:pt x="9541223" y="4919517"/>
                </a:cubicBezTo>
                <a:cubicBezTo>
                  <a:pt x="9545880" y="4921264"/>
                  <a:pt x="9549690" y="4928630"/>
                  <a:pt x="9549690" y="4935887"/>
                </a:cubicBezTo>
                <a:cubicBezTo>
                  <a:pt x="9549690" y="4954010"/>
                  <a:pt x="9576201" y="4942614"/>
                  <a:pt x="9582860" y="4921629"/>
                </a:cubicBezTo>
                <a:close/>
                <a:moveTo>
                  <a:pt x="9536082" y="4583648"/>
                </a:moveTo>
                <a:cubicBezTo>
                  <a:pt x="9551873" y="4567858"/>
                  <a:pt x="9553903" y="4543833"/>
                  <a:pt x="9540165" y="4535343"/>
                </a:cubicBezTo>
                <a:cubicBezTo>
                  <a:pt x="9534926" y="4532105"/>
                  <a:pt x="9530640" y="4510421"/>
                  <a:pt x="9530640" y="4487155"/>
                </a:cubicBezTo>
                <a:cubicBezTo>
                  <a:pt x="9530640" y="4463890"/>
                  <a:pt x="9534926" y="4444855"/>
                  <a:pt x="9540165" y="4444855"/>
                </a:cubicBezTo>
                <a:cubicBezTo>
                  <a:pt x="9553540" y="4444855"/>
                  <a:pt x="9552051" y="4412926"/>
                  <a:pt x="9538022" y="4398897"/>
                </a:cubicBezTo>
                <a:cubicBezTo>
                  <a:pt x="9529692" y="4390567"/>
                  <a:pt x="9529173" y="4382531"/>
                  <a:pt x="9536209" y="4370799"/>
                </a:cubicBezTo>
                <a:cubicBezTo>
                  <a:pt x="9549533" y="4348581"/>
                  <a:pt x="9552712" y="4282930"/>
                  <a:pt x="9540463" y="4282930"/>
                </a:cubicBezTo>
                <a:cubicBezTo>
                  <a:pt x="9535060" y="4282930"/>
                  <a:pt x="9530640" y="4278338"/>
                  <a:pt x="9530640" y="4272725"/>
                </a:cubicBezTo>
                <a:cubicBezTo>
                  <a:pt x="9530640" y="4254625"/>
                  <a:pt x="9502998" y="4234208"/>
                  <a:pt x="9475978" y="4232351"/>
                </a:cubicBezTo>
                <a:cubicBezTo>
                  <a:pt x="9454575" y="4230879"/>
                  <a:pt x="9450046" y="4234229"/>
                  <a:pt x="9451657" y="4250343"/>
                </a:cubicBezTo>
                <a:cubicBezTo>
                  <a:pt x="9453486" y="4268634"/>
                  <a:pt x="9449750" y="4269821"/>
                  <a:pt x="9402641" y="4265915"/>
                </a:cubicBezTo>
                <a:cubicBezTo>
                  <a:pt x="9356689" y="4262104"/>
                  <a:pt x="9350991" y="4263746"/>
                  <a:pt x="9345034" y="4282515"/>
                </a:cubicBezTo>
                <a:cubicBezTo>
                  <a:pt x="9340761" y="4295979"/>
                  <a:pt x="9343779" y="4309264"/>
                  <a:pt x="9353569" y="4320082"/>
                </a:cubicBezTo>
                <a:cubicBezTo>
                  <a:pt x="9370636" y="4338940"/>
                  <a:pt x="9373542" y="4359130"/>
                  <a:pt x="9359190" y="4359130"/>
                </a:cubicBezTo>
                <a:cubicBezTo>
                  <a:pt x="9341126" y="4359130"/>
                  <a:pt x="9349711" y="4386436"/>
                  <a:pt x="9369777" y="4392805"/>
                </a:cubicBezTo>
                <a:cubicBezTo>
                  <a:pt x="9392646" y="4400063"/>
                  <a:pt x="9431007" y="4370043"/>
                  <a:pt x="9409196" y="4361957"/>
                </a:cubicBezTo>
                <a:cubicBezTo>
                  <a:pt x="9388842" y="4354411"/>
                  <a:pt x="9396108" y="4330533"/>
                  <a:pt x="9421723" y="4320794"/>
                </a:cubicBezTo>
                <a:cubicBezTo>
                  <a:pt x="9455120" y="4308097"/>
                  <a:pt x="9453676" y="4307351"/>
                  <a:pt x="9469634" y="4345542"/>
                </a:cubicBezTo>
                <a:cubicBezTo>
                  <a:pt x="9483728" y="4379275"/>
                  <a:pt x="9480427" y="4416280"/>
                  <a:pt x="9463323" y="4416280"/>
                </a:cubicBezTo>
                <a:cubicBezTo>
                  <a:pt x="9451875" y="4416280"/>
                  <a:pt x="9451696" y="4442264"/>
                  <a:pt x="9463115" y="4446443"/>
                </a:cubicBezTo>
                <a:cubicBezTo>
                  <a:pt x="9467887" y="4448189"/>
                  <a:pt x="9472971" y="4466763"/>
                  <a:pt x="9474414" y="4487718"/>
                </a:cubicBezTo>
                <a:cubicBezTo>
                  <a:pt x="9475856" y="4508673"/>
                  <a:pt x="9480929" y="4531032"/>
                  <a:pt x="9485688" y="4537404"/>
                </a:cubicBezTo>
                <a:cubicBezTo>
                  <a:pt x="9490447" y="4543776"/>
                  <a:pt x="9492488" y="4554492"/>
                  <a:pt x="9490223" y="4561216"/>
                </a:cubicBezTo>
                <a:cubicBezTo>
                  <a:pt x="9487958" y="4567941"/>
                  <a:pt x="9492911" y="4578664"/>
                  <a:pt x="9501229" y="4585046"/>
                </a:cubicBezTo>
                <a:cubicBezTo>
                  <a:pt x="9520437" y="4599783"/>
                  <a:pt x="9519927" y="4599803"/>
                  <a:pt x="9536082" y="4583648"/>
                </a:cubicBezTo>
                <a:close/>
                <a:moveTo>
                  <a:pt x="9249652" y="2559819"/>
                </a:moveTo>
                <a:cubicBezTo>
                  <a:pt x="9265369" y="2550611"/>
                  <a:pt x="9279687" y="2535540"/>
                  <a:pt x="9281471" y="2526328"/>
                </a:cubicBezTo>
                <a:cubicBezTo>
                  <a:pt x="9284986" y="2508176"/>
                  <a:pt x="9248421" y="2463265"/>
                  <a:pt x="9232726" y="2466458"/>
                </a:cubicBezTo>
                <a:cubicBezTo>
                  <a:pt x="9227426" y="2467536"/>
                  <a:pt x="9219024" y="2453422"/>
                  <a:pt x="9214054" y="2435095"/>
                </a:cubicBezTo>
                <a:cubicBezTo>
                  <a:pt x="9204240" y="2398899"/>
                  <a:pt x="9192799" y="2387826"/>
                  <a:pt x="9164982" y="2387601"/>
                </a:cubicBezTo>
                <a:cubicBezTo>
                  <a:pt x="9149085" y="2387472"/>
                  <a:pt x="9147623" y="2392732"/>
                  <a:pt x="9152443" y="2432699"/>
                </a:cubicBezTo>
                <a:cubicBezTo>
                  <a:pt x="9157463" y="2474331"/>
                  <a:pt x="9187014" y="2555004"/>
                  <a:pt x="9203155" y="2571145"/>
                </a:cubicBezTo>
                <a:cubicBezTo>
                  <a:pt x="9212305" y="2580295"/>
                  <a:pt x="9216418" y="2579293"/>
                  <a:pt x="9249652" y="2559819"/>
                </a:cubicBezTo>
                <a:close/>
                <a:moveTo>
                  <a:pt x="8701965" y="1506955"/>
                </a:moveTo>
                <a:cubicBezTo>
                  <a:pt x="8701965" y="1504645"/>
                  <a:pt x="8697679" y="1500105"/>
                  <a:pt x="8692440" y="1496868"/>
                </a:cubicBezTo>
                <a:cubicBezTo>
                  <a:pt x="8687201" y="1493630"/>
                  <a:pt x="8682915" y="1495520"/>
                  <a:pt x="8682915" y="1501068"/>
                </a:cubicBezTo>
                <a:cubicBezTo>
                  <a:pt x="8682915" y="1506616"/>
                  <a:pt x="8687201" y="1511155"/>
                  <a:pt x="8692440" y="1511155"/>
                </a:cubicBezTo>
                <a:cubicBezTo>
                  <a:pt x="8697679" y="1511155"/>
                  <a:pt x="8701965" y="1509265"/>
                  <a:pt x="8701965" y="1506955"/>
                </a:cubicBezTo>
                <a:close/>
                <a:moveTo>
                  <a:pt x="8191598" y="1476798"/>
                </a:moveTo>
                <a:cubicBezTo>
                  <a:pt x="8208496" y="1470315"/>
                  <a:pt x="8213196" y="1402015"/>
                  <a:pt x="8197416" y="1392263"/>
                </a:cubicBezTo>
                <a:cubicBezTo>
                  <a:pt x="8192330" y="1389119"/>
                  <a:pt x="8185348" y="1365292"/>
                  <a:pt x="8181902" y="1339314"/>
                </a:cubicBezTo>
                <a:cubicBezTo>
                  <a:pt x="8178456" y="1313335"/>
                  <a:pt x="8171902" y="1292080"/>
                  <a:pt x="8167338" y="1292080"/>
                </a:cubicBezTo>
                <a:cubicBezTo>
                  <a:pt x="8162774" y="1292080"/>
                  <a:pt x="8159040" y="1273079"/>
                  <a:pt x="8159040" y="1249855"/>
                </a:cubicBezTo>
                <a:cubicBezTo>
                  <a:pt x="8159040" y="1209393"/>
                  <a:pt x="8157882" y="1207662"/>
                  <a:pt x="8131311" y="1208418"/>
                </a:cubicBezTo>
                <a:cubicBezTo>
                  <a:pt x="8110628" y="1209005"/>
                  <a:pt x="8104989" y="1212872"/>
                  <a:pt x="8109117" y="1223631"/>
                </a:cubicBezTo>
                <a:cubicBezTo>
                  <a:pt x="8112729" y="1233044"/>
                  <a:pt x="8110781" y="1235662"/>
                  <a:pt x="8103509" y="1231168"/>
                </a:cubicBezTo>
                <a:cubicBezTo>
                  <a:pt x="8087466" y="1221253"/>
                  <a:pt x="8089775" y="1240504"/>
                  <a:pt x="8106653" y="1257382"/>
                </a:cubicBezTo>
                <a:cubicBezTo>
                  <a:pt x="8122360" y="1273089"/>
                  <a:pt x="8125653" y="1292080"/>
                  <a:pt x="8112670" y="1292080"/>
                </a:cubicBezTo>
                <a:cubicBezTo>
                  <a:pt x="8096625" y="1292080"/>
                  <a:pt x="8092673" y="1371870"/>
                  <a:pt x="8107585" y="1394743"/>
                </a:cubicBezTo>
                <a:cubicBezTo>
                  <a:pt x="8115366" y="1406678"/>
                  <a:pt x="8119318" y="1420349"/>
                  <a:pt x="8116368" y="1425123"/>
                </a:cubicBezTo>
                <a:cubicBezTo>
                  <a:pt x="8111173" y="1433528"/>
                  <a:pt x="8157019" y="1482580"/>
                  <a:pt x="8170070" y="1482580"/>
                </a:cubicBezTo>
                <a:cubicBezTo>
                  <a:pt x="8173624" y="1482580"/>
                  <a:pt x="8183312" y="1479978"/>
                  <a:pt x="8191598" y="1476798"/>
                </a:cubicBezTo>
                <a:close/>
                <a:moveTo>
                  <a:pt x="3340242" y="1310259"/>
                </a:moveTo>
                <a:cubicBezTo>
                  <a:pt x="3371965" y="1277807"/>
                  <a:pt x="3373148" y="1256765"/>
                  <a:pt x="3344153" y="1240713"/>
                </a:cubicBezTo>
                <a:cubicBezTo>
                  <a:pt x="3333675" y="1234913"/>
                  <a:pt x="3322474" y="1226577"/>
                  <a:pt x="3319262" y="1222189"/>
                </a:cubicBezTo>
                <a:cubicBezTo>
                  <a:pt x="3316049" y="1217800"/>
                  <a:pt x="3298905" y="1213514"/>
                  <a:pt x="3281162" y="1212664"/>
                </a:cubicBezTo>
                <a:cubicBezTo>
                  <a:pt x="3249963" y="1211168"/>
                  <a:pt x="3248976" y="1212213"/>
                  <a:pt x="3251132" y="1244455"/>
                </a:cubicBezTo>
                <a:cubicBezTo>
                  <a:pt x="3252358" y="1262791"/>
                  <a:pt x="3253664" y="1285725"/>
                  <a:pt x="3254033" y="1295420"/>
                </a:cubicBezTo>
                <a:cubicBezTo>
                  <a:pt x="3255901" y="1344462"/>
                  <a:pt x="3299475" y="1351963"/>
                  <a:pt x="3340242" y="1310259"/>
                </a:cubicBezTo>
                <a:close/>
                <a:moveTo>
                  <a:pt x="8737047" y="1318869"/>
                </a:moveTo>
                <a:cubicBezTo>
                  <a:pt x="8734006" y="1311271"/>
                  <a:pt x="8731749" y="1313528"/>
                  <a:pt x="8731292" y="1324624"/>
                </a:cubicBezTo>
                <a:cubicBezTo>
                  <a:pt x="8730879" y="1334665"/>
                  <a:pt x="8733130" y="1340290"/>
                  <a:pt x="8736295" y="1337125"/>
                </a:cubicBezTo>
                <a:cubicBezTo>
                  <a:pt x="8739460" y="1333960"/>
                  <a:pt x="8739798" y="1325745"/>
                  <a:pt x="8737046" y="1318869"/>
                </a:cubicBezTo>
                <a:close/>
                <a:moveTo>
                  <a:pt x="4813860" y="1147300"/>
                </a:moveTo>
                <a:cubicBezTo>
                  <a:pt x="4827769" y="1133391"/>
                  <a:pt x="4828680" y="1120630"/>
                  <a:pt x="4815765" y="1120630"/>
                </a:cubicBezTo>
                <a:cubicBezTo>
                  <a:pt x="4810527" y="1120630"/>
                  <a:pt x="4806240" y="1126745"/>
                  <a:pt x="4806240" y="1134219"/>
                </a:cubicBezTo>
                <a:cubicBezTo>
                  <a:pt x="4806240" y="1141693"/>
                  <a:pt x="4798739" y="1149768"/>
                  <a:pt x="4789572" y="1152164"/>
                </a:cubicBezTo>
                <a:cubicBezTo>
                  <a:pt x="4776771" y="1155509"/>
                  <a:pt x="4776329" y="1156777"/>
                  <a:pt x="4787666" y="1157625"/>
                </a:cubicBezTo>
                <a:cubicBezTo>
                  <a:pt x="4795787" y="1158233"/>
                  <a:pt x="4807574" y="1153587"/>
                  <a:pt x="4813860" y="1147300"/>
                </a:cubicBezTo>
                <a:close/>
                <a:moveTo>
                  <a:pt x="5461570" y="1048381"/>
                </a:moveTo>
                <a:cubicBezTo>
                  <a:pt x="5463267" y="1030989"/>
                  <a:pt x="5458679" y="1014215"/>
                  <a:pt x="5450329" y="1007285"/>
                </a:cubicBezTo>
                <a:cubicBezTo>
                  <a:pt x="5438746" y="997672"/>
                  <a:pt x="5434091" y="999523"/>
                  <a:pt x="5424337" y="1017621"/>
                </a:cubicBezTo>
                <a:cubicBezTo>
                  <a:pt x="5417802" y="1029747"/>
                  <a:pt x="5411995" y="1049507"/>
                  <a:pt x="5411433" y="1061534"/>
                </a:cubicBezTo>
                <a:cubicBezTo>
                  <a:pt x="5410592" y="1079537"/>
                  <a:pt x="5414676" y="1082903"/>
                  <a:pt x="5434557" y="1080584"/>
                </a:cubicBezTo>
                <a:cubicBezTo>
                  <a:pt x="5453808" y="1078338"/>
                  <a:pt x="5459284" y="1071811"/>
                  <a:pt x="5461570" y="1048381"/>
                </a:cubicBezTo>
                <a:close/>
                <a:moveTo>
                  <a:pt x="5364133" y="1059398"/>
                </a:moveTo>
                <a:cubicBezTo>
                  <a:pt x="5381831" y="1041700"/>
                  <a:pt x="5381506" y="1011788"/>
                  <a:pt x="5363453" y="996805"/>
                </a:cubicBezTo>
                <a:cubicBezTo>
                  <a:pt x="5344575" y="981137"/>
                  <a:pt x="5345137" y="964646"/>
                  <a:pt x="5364299" y="971999"/>
                </a:cubicBezTo>
                <a:cubicBezTo>
                  <a:pt x="5372697" y="975222"/>
                  <a:pt x="5390226" y="969316"/>
                  <a:pt x="5403683" y="958731"/>
                </a:cubicBezTo>
                <a:cubicBezTo>
                  <a:pt x="5417021" y="948239"/>
                  <a:pt x="5423070" y="939655"/>
                  <a:pt x="5417125" y="939655"/>
                </a:cubicBezTo>
                <a:cubicBezTo>
                  <a:pt x="5410503" y="939655"/>
                  <a:pt x="5406315" y="921203"/>
                  <a:pt x="5406315" y="892030"/>
                </a:cubicBezTo>
                <a:cubicBezTo>
                  <a:pt x="5406315" y="856047"/>
                  <a:pt x="5409808" y="844405"/>
                  <a:pt x="5420603" y="844405"/>
                </a:cubicBezTo>
                <a:cubicBezTo>
                  <a:pt x="5428461" y="844405"/>
                  <a:pt x="5434890" y="849934"/>
                  <a:pt x="5434890" y="856693"/>
                </a:cubicBezTo>
                <a:cubicBezTo>
                  <a:pt x="5434890" y="863451"/>
                  <a:pt x="5451269" y="887079"/>
                  <a:pt x="5471288" y="909199"/>
                </a:cubicBezTo>
                <a:lnTo>
                  <a:pt x="5507686" y="949418"/>
                </a:lnTo>
                <a:lnTo>
                  <a:pt x="5537963" y="934314"/>
                </a:lnTo>
                <a:cubicBezTo>
                  <a:pt x="5568789" y="918936"/>
                  <a:pt x="5580122" y="881447"/>
                  <a:pt x="5558066" y="867816"/>
                </a:cubicBezTo>
                <a:cubicBezTo>
                  <a:pt x="5552470" y="864358"/>
                  <a:pt x="5550375" y="855055"/>
                  <a:pt x="5553411" y="847144"/>
                </a:cubicBezTo>
                <a:cubicBezTo>
                  <a:pt x="5557190" y="837299"/>
                  <a:pt x="5554541" y="834444"/>
                  <a:pt x="5545021" y="838097"/>
                </a:cubicBezTo>
                <a:cubicBezTo>
                  <a:pt x="5536769" y="841264"/>
                  <a:pt x="5532700" y="838789"/>
                  <a:pt x="5535019" y="832014"/>
                </a:cubicBezTo>
                <a:cubicBezTo>
                  <a:pt x="5537168" y="825732"/>
                  <a:pt x="5523558" y="810792"/>
                  <a:pt x="5504774" y="798813"/>
                </a:cubicBezTo>
                <a:cubicBezTo>
                  <a:pt x="5474919" y="779775"/>
                  <a:pt x="5466530" y="778385"/>
                  <a:pt x="5438100" y="787767"/>
                </a:cubicBezTo>
                <a:cubicBezTo>
                  <a:pt x="5415534" y="795215"/>
                  <a:pt x="5401929" y="795472"/>
                  <a:pt x="5393658" y="788608"/>
                </a:cubicBezTo>
                <a:cubicBezTo>
                  <a:pt x="5383651" y="780302"/>
                  <a:pt x="5329745" y="798548"/>
                  <a:pt x="5292822" y="822738"/>
                </a:cubicBezTo>
                <a:cubicBezTo>
                  <a:pt x="5282645" y="829405"/>
                  <a:pt x="5273452" y="943952"/>
                  <a:pt x="5282378" y="952878"/>
                </a:cubicBezTo>
                <a:cubicBezTo>
                  <a:pt x="5287679" y="958178"/>
                  <a:pt x="5292015" y="971883"/>
                  <a:pt x="5292015" y="983334"/>
                </a:cubicBezTo>
                <a:cubicBezTo>
                  <a:pt x="5292015" y="1002201"/>
                  <a:pt x="5302808" y="1028788"/>
                  <a:pt x="5323584" y="1061099"/>
                </a:cubicBezTo>
                <a:cubicBezTo>
                  <a:pt x="5333639" y="1076737"/>
                  <a:pt x="5347370" y="1076161"/>
                  <a:pt x="5364133" y="1059398"/>
                </a:cubicBezTo>
                <a:close/>
                <a:moveTo>
                  <a:pt x="7440207" y="900596"/>
                </a:moveTo>
                <a:cubicBezTo>
                  <a:pt x="7446924" y="879434"/>
                  <a:pt x="7434918" y="861175"/>
                  <a:pt x="7412083" y="857823"/>
                </a:cubicBezTo>
                <a:cubicBezTo>
                  <a:pt x="7395260" y="855354"/>
                  <a:pt x="7385109" y="878967"/>
                  <a:pt x="7392704" y="902897"/>
                </a:cubicBezTo>
                <a:cubicBezTo>
                  <a:pt x="7400324" y="926906"/>
                  <a:pt x="7432349" y="925355"/>
                  <a:pt x="7440207" y="900596"/>
                </a:cubicBezTo>
                <a:close/>
                <a:moveTo>
                  <a:pt x="7421698" y="811089"/>
                </a:moveTo>
                <a:cubicBezTo>
                  <a:pt x="7429290" y="780842"/>
                  <a:pt x="7420903" y="758680"/>
                  <a:pt x="7401866" y="758680"/>
                </a:cubicBezTo>
                <a:cubicBezTo>
                  <a:pt x="7380707" y="758680"/>
                  <a:pt x="7365238" y="803434"/>
                  <a:pt x="7380431" y="820695"/>
                </a:cubicBezTo>
                <a:cubicBezTo>
                  <a:pt x="7398550" y="841281"/>
                  <a:pt x="7415087" y="837431"/>
                  <a:pt x="7421698" y="811089"/>
                </a:cubicBezTo>
                <a:close/>
                <a:moveTo>
                  <a:pt x="7576137" y="730105"/>
                </a:moveTo>
                <a:cubicBezTo>
                  <a:pt x="7577723" y="696053"/>
                  <a:pt x="7583081" y="664121"/>
                  <a:pt x="7588043" y="659144"/>
                </a:cubicBezTo>
                <a:cubicBezTo>
                  <a:pt x="7593005" y="654167"/>
                  <a:pt x="7597065" y="640237"/>
                  <a:pt x="7597065" y="628187"/>
                </a:cubicBezTo>
                <a:cubicBezTo>
                  <a:pt x="7597065" y="615298"/>
                  <a:pt x="7602809" y="606280"/>
                  <a:pt x="7611018" y="606280"/>
                </a:cubicBezTo>
                <a:cubicBezTo>
                  <a:pt x="7627514" y="606280"/>
                  <a:pt x="7644463" y="578115"/>
                  <a:pt x="7641229" y="556077"/>
                </a:cubicBezTo>
                <a:cubicBezTo>
                  <a:pt x="7638208" y="535496"/>
                  <a:pt x="7606927" y="501505"/>
                  <a:pt x="7591008" y="501505"/>
                </a:cubicBezTo>
                <a:cubicBezTo>
                  <a:pt x="7584062" y="501505"/>
                  <a:pt x="7575689" y="512221"/>
                  <a:pt x="7572401" y="525317"/>
                </a:cubicBezTo>
                <a:cubicBezTo>
                  <a:pt x="7567151" y="546238"/>
                  <a:pt x="7561297" y="549130"/>
                  <a:pt x="7524193" y="549130"/>
                </a:cubicBezTo>
                <a:cubicBezTo>
                  <a:pt x="7500966" y="549130"/>
                  <a:pt x="7476375" y="554349"/>
                  <a:pt x="7469546" y="560727"/>
                </a:cubicBezTo>
                <a:cubicBezTo>
                  <a:pt x="7453253" y="575948"/>
                  <a:pt x="7465882" y="634347"/>
                  <a:pt x="7489697" y="653905"/>
                </a:cubicBezTo>
                <a:cubicBezTo>
                  <a:pt x="7503266" y="665049"/>
                  <a:pt x="7505796" y="676052"/>
                  <a:pt x="7501192" y="703911"/>
                </a:cubicBezTo>
                <a:cubicBezTo>
                  <a:pt x="7496818" y="730381"/>
                  <a:pt x="7498601" y="739630"/>
                  <a:pt x="7508077" y="739630"/>
                </a:cubicBezTo>
                <a:cubicBezTo>
                  <a:pt x="7515124" y="739630"/>
                  <a:pt x="7520865" y="749608"/>
                  <a:pt x="7520865" y="761855"/>
                </a:cubicBezTo>
                <a:cubicBezTo>
                  <a:pt x="7520865" y="789929"/>
                  <a:pt x="7529252" y="798316"/>
                  <a:pt x="7553811" y="794801"/>
                </a:cubicBezTo>
                <a:cubicBezTo>
                  <a:pt x="7570748" y="792376"/>
                  <a:pt x="7573625" y="784042"/>
                  <a:pt x="7576137" y="730105"/>
                </a:cubicBezTo>
                <a:close/>
                <a:moveTo>
                  <a:pt x="5410304" y="755335"/>
                </a:moveTo>
                <a:cubicBezTo>
                  <a:pt x="5407012" y="746758"/>
                  <a:pt x="5400525" y="742085"/>
                  <a:pt x="5395887" y="744951"/>
                </a:cubicBezTo>
                <a:cubicBezTo>
                  <a:pt x="5391250" y="747817"/>
                  <a:pt x="5392770" y="755933"/>
                  <a:pt x="5399267" y="762985"/>
                </a:cubicBezTo>
                <a:cubicBezTo>
                  <a:pt x="5413879" y="778850"/>
                  <a:pt x="5418183" y="775867"/>
                  <a:pt x="5410304" y="755335"/>
                </a:cubicBezTo>
                <a:close/>
                <a:moveTo>
                  <a:pt x="5642059" y="761639"/>
                </a:moveTo>
                <a:cubicBezTo>
                  <a:pt x="5632891" y="759243"/>
                  <a:pt x="5625390" y="750454"/>
                  <a:pt x="5625390" y="742107"/>
                </a:cubicBezTo>
                <a:cubicBezTo>
                  <a:pt x="5625390" y="733759"/>
                  <a:pt x="5622718" y="729603"/>
                  <a:pt x="5619451" y="732869"/>
                </a:cubicBezTo>
                <a:cubicBezTo>
                  <a:pt x="5608582" y="743738"/>
                  <a:pt x="5624539" y="768222"/>
                  <a:pt x="5641760" y="767100"/>
                </a:cubicBezTo>
                <a:cubicBezTo>
                  <a:pt x="5657662" y="766065"/>
                  <a:pt x="5657681" y="765722"/>
                  <a:pt x="5642059" y="761639"/>
                </a:cubicBezTo>
                <a:close/>
                <a:moveTo>
                  <a:pt x="5660060" y="722593"/>
                </a:moveTo>
                <a:cubicBezTo>
                  <a:pt x="5651719" y="714251"/>
                  <a:pt x="5642291" y="710029"/>
                  <a:pt x="5639111" y="713209"/>
                </a:cubicBezTo>
                <a:cubicBezTo>
                  <a:pt x="5635930" y="716390"/>
                  <a:pt x="5641186" y="727029"/>
                  <a:pt x="5650790" y="736852"/>
                </a:cubicBezTo>
                <a:cubicBezTo>
                  <a:pt x="5660395" y="746675"/>
                  <a:pt x="5669822" y="750897"/>
                  <a:pt x="5671740" y="746235"/>
                </a:cubicBezTo>
                <a:cubicBezTo>
                  <a:pt x="5673657" y="741573"/>
                  <a:pt x="5668401" y="730934"/>
                  <a:pt x="5660060" y="722593"/>
                </a:cubicBezTo>
                <a:close/>
                <a:moveTo>
                  <a:pt x="7466479" y="720567"/>
                </a:moveTo>
                <a:cubicBezTo>
                  <a:pt x="7469220" y="710082"/>
                  <a:pt x="7467577" y="703906"/>
                  <a:pt x="7462827" y="706841"/>
                </a:cubicBezTo>
                <a:cubicBezTo>
                  <a:pt x="7458077" y="709777"/>
                  <a:pt x="7454190" y="718356"/>
                  <a:pt x="7454190" y="725905"/>
                </a:cubicBezTo>
                <a:cubicBezTo>
                  <a:pt x="7454190" y="745619"/>
                  <a:pt x="7460662" y="742808"/>
                  <a:pt x="7466479" y="720567"/>
                </a:cubicBezTo>
                <a:close/>
                <a:moveTo>
                  <a:pt x="6996990" y="645013"/>
                </a:moveTo>
                <a:cubicBezTo>
                  <a:pt x="6996990" y="640122"/>
                  <a:pt x="7008778" y="634764"/>
                  <a:pt x="7023184" y="633106"/>
                </a:cubicBezTo>
                <a:cubicBezTo>
                  <a:pt x="7043758" y="630739"/>
                  <a:pt x="7050025" y="624472"/>
                  <a:pt x="7052392" y="603899"/>
                </a:cubicBezTo>
                <a:cubicBezTo>
                  <a:pt x="7056188" y="570907"/>
                  <a:pt x="7092240" y="565779"/>
                  <a:pt x="7092240" y="598231"/>
                </a:cubicBezTo>
                <a:cubicBezTo>
                  <a:pt x="7092240" y="618154"/>
                  <a:pt x="7092800" y="618251"/>
                  <a:pt x="7111290" y="601517"/>
                </a:cubicBezTo>
                <a:cubicBezTo>
                  <a:pt x="7146258" y="569873"/>
                  <a:pt x="7128749" y="491980"/>
                  <a:pt x="7086668" y="491980"/>
                </a:cubicBezTo>
                <a:cubicBezTo>
                  <a:pt x="7071433" y="491980"/>
                  <a:pt x="7038051" y="509372"/>
                  <a:pt x="7018110" y="527699"/>
                </a:cubicBezTo>
                <a:cubicBezTo>
                  <a:pt x="7010985" y="534247"/>
                  <a:pt x="6999984" y="539605"/>
                  <a:pt x="6993664" y="539605"/>
                </a:cubicBezTo>
                <a:cubicBezTo>
                  <a:pt x="6979011" y="539605"/>
                  <a:pt x="6953243" y="569530"/>
                  <a:pt x="6944689" y="596484"/>
                </a:cubicBezTo>
                <a:cubicBezTo>
                  <a:pt x="6940184" y="610679"/>
                  <a:pt x="6943664" y="622942"/>
                  <a:pt x="6955630" y="635036"/>
                </a:cubicBezTo>
                <a:cubicBezTo>
                  <a:pt x="6974482" y="654091"/>
                  <a:pt x="6996990" y="659520"/>
                  <a:pt x="6996990" y="645013"/>
                </a:cubicBezTo>
                <a:close/>
                <a:moveTo>
                  <a:pt x="7370846" y="571397"/>
                </a:moveTo>
                <a:cubicBezTo>
                  <a:pt x="7364298" y="568754"/>
                  <a:pt x="7358940" y="558124"/>
                  <a:pt x="7358940" y="547774"/>
                </a:cubicBezTo>
                <a:cubicBezTo>
                  <a:pt x="7358940" y="537424"/>
                  <a:pt x="7362360" y="531069"/>
                  <a:pt x="7366539" y="533652"/>
                </a:cubicBezTo>
                <a:cubicBezTo>
                  <a:pt x="7370718" y="536235"/>
                  <a:pt x="7380362" y="534410"/>
                  <a:pt x="7387970" y="529597"/>
                </a:cubicBezTo>
                <a:cubicBezTo>
                  <a:pt x="7398738" y="522786"/>
                  <a:pt x="7396988" y="520814"/>
                  <a:pt x="7380072" y="520701"/>
                </a:cubicBezTo>
                <a:cubicBezTo>
                  <a:pt x="7356658" y="520544"/>
                  <a:pt x="7344020" y="540381"/>
                  <a:pt x="7352860" y="563417"/>
                </a:cubicBezTo>
                <a:cubicBezTo>
                  <a:pt x="7355875" y="571276"/>
                  <a:pt x="7363834" y="577367"/>
                  <a:pt x="7370547" y="576953"/>
                </a:cubicBezTo>
                <a:cubicBezTo>
                  <a:pt x="7380107" y="576364"/>
                  <a:pt x="7380172" y="575160"/>
                  <a:pt x="7370847" y="571397"/>
                </a:cubicBezTo>
                <a:close/>
                <a:moveTo>
                  <a:pt x="5849228" y="483493"/>
                </a:moveTo>
                <a:cubicBezTo>
                  <a:pt x="5849228" y="453715"/>
                  <a:pt x="5844349" y="438626"/>
                  <a:pt x="5832288" y="431106"/>
                </a:cubicBezTo>
                <a:cubicBezTo>
                  <a:pt x="5810189" y="417325"/>
                  <a:pt x="5797186" y="436532"/>
                  <a:pt x="5796986" y="483249"/>
                </a:cubicBezTo>
                <a:cubicBezTo>
                  <a:pt x="5796816" y="523150"/>
                  <a:pt x="5803218" y="531904"/>
                  <a:pt x="5829786" y="528101"/>
                </a:cubicBezTo>
                <a:cubicBezTo>
                  <a:pt x="5845984" y="525782"/>
                  <a:pt x="5849228" y="518340"/>
                  <a:pt x="5849228" y="483493"/>
                </a:cubicBezTo>
                <a:close/>
                <a:moveTo>
                  <a:pt x="6073065" y="373144"/>
                </a:moveTo>
                <a:cubicBezTo>
                  <a:pt x="6073065" y="350064"/>
                  <a:pt x="6077351" y="328530"/>
                  <a:pt x="6082590" y="325292"/>
                </a:cubicBezTo>
                <a:cubicBezTo>
                  <a:pt x="6097344" y="316174"/>
                  <a:pt x="6093824" y="272963"/>
                  <a:pt x="6077828" y="266824"/>
                </a:cubicBezTo>
                <a:cubicBezTo>
                  <a:pt x="6069970" y="263809"/>
                  <a:pt x="6063540" y="255192"/>
                  <a:pt x="6063540" y="247675"/>
                </a:cubicBezTo>
                <a:cubicBezTo>
                  <a:pt x="6063540" y="223160"/>
                  <a:pt x="6030751" y="196795"/>
                  <a:pt x="6005860" y="201296"/>
                </a:cubicBezTo>
                <a:cubicBezTo>
                  <a:pt x="5983109" y="205409"/>
                  <a:pt x="5983012" y="205168"/>
                  <a:pt x="6001628" y="190724"/>
                </a:cubicBezTo>
                <a:cubicBezTo>
                  <a:pt x="6020064" y="176419"/>
                  <a:pt x="6020084" y="176048"/>
                  <a:pt x="6002230" y="179195"/>
                </a:cubicBezTo>
                <a:cubicBezTo>
                  <a:pt x="5982298" y="182708"/>
                  <a:pt x="5960423" y="242651"/>
                  <a:pt x="5975334" y="252897"/>
                </a:cubicBezTo>
                <a:cubicBezTo>
                  <a:pt x="5988541" y="261971"/>
                  <a:pt x="6004990" y="311636"/>
                  <a:pt x="6011931" y="363392"/>
                </a:cubicBezTo>
                <a:cubicBezTo>
                  <a:pt x="6019888" y="422721"/>
                  <a:pt x="6030527" y="437876"/>
                  <a:pt x="6055016" y="424770"/>
                </a:cubicBezTo>
                <a:cubicBezTo>
                  <a:pt x="6068539" y="417532"/>
                  <a:pt x="6073065" y="404586"/>
                  <a:pt x="6073065" y="373144"/>
                </a:cubicBezTo>
                <a:close/>
                <a:moveTo>
                  <a:pt x="2386890" y="6630843"/>
                </a:moveTo>
                <a:cubicBezTo>
                  <a:pt x="2386890" y="6622984"/>
                  <a:pt x="2391176" y="6616555"/>
                  <a:pt x="2396415" y="6616555"/>
                </a:cubicBezTo>
                <a:cubicBezTo>
                  <a:pt x="2401654" y="6616555"/>
                  <a:pt x="2405940" y="6622984"/>
                  <a:pt x="2405940" y="6630843"/>
                </a:cubicBezTo>
                <a:cubicBezTo>
                  <a:pt x="2405940" y="6638701"/>
                  <a:pt x="2401654" y="6645130"/>
                  <a:pt x="2396415" y="6645130"/>
                </a:cubicBezTo>
                <a:cubicBezTo>
                  <a:pt x="2391176" y="6645130"/>
                  <a:pt x="2386890" y="6638701"/>
                  <a:pt x="2386890" y="6630843"/>
                </a:cubicBezTo>
                <a:close/>
                <a:moveTo>
                  <a:pt x="8301915" y="6616555"/>
                </a:moveTo>
                <a:cubicBezTo>
                  <a:pt x="8301915" y="6611316"/>
                  <a:pt x="8306201" y="6607030"/>
                  <a:pt x="8311440" y="6607030"/>
                </a:cubicBezTo>
                <a:cubicBezTo>
                  <a:pt x="8316679" y="6607030"/>
                  <a:pt x="8320965" y="6611316"/>
                  <a:pt x="8320965" y="6616555"/>
                </a:cubicBezTo>
                <a:cubicBezTo>
                  <a:pt x="8320965" y="6621794"/>
                  <a:pt x="8316679" y="6626080"/>
                  <a:pt x="8311440" y="6626080"/>
                </a:cubicBezTo>
                <a:cubicBezTo>
                  <a:pt x="8306201" y="6626080"/>
                  <a:pt x="8301915" y="6621794"/>
                  <a:pt x="8301915" y="6616555"/>
                </a:cubicBezTo>
                <a:close/>
                <a:moveTo>
                  <a:pt x="2110665" y="6573693"/>
                </a:moveTo>
                <a:cubicBezTo>
                  <a:pt x="2110665" y="6565834"/>
                  <a:pt x="2117095" y="6559405"/>
                  <a:pt x="2124953" y="6559405"/>
                </a:cubicBezTo>
                <a:cubicBezTo>
                  <a:pt x="2132811" y="6559405"/>
                  <a:pt x="2139240" y="6565834"/>
                  <a:pt x="2139240" y="6573693"/>
                </a:cubicBezTo>
                <a:cubicBezTo>
                  <a:pt x="2139240" y="6581551"/>
                  <a:pt x="2132811" y="6587980"/>
                  <a:pt x="2124953" y="6587980"/>
                </a:cubicBezTo>
                <a:cubicBezTo>
                  <a:pt x="2117095" y="6587980"/>
                  <a:pt x="2110665" y="6581551"/>
                  <a:pt x="2110665" y="6573693"/>
                </a:cubicBezTo>
                <a:close/>
                <a:moveTo>
                  <a:pt x="8060645" y="6528449"/>
                </a:moveTo>
                <a:cubicBezTo>
                  <a:pt x="8057544" y="6511423"/>
                  <a:pt x="8052197" y="6487848"/>
                  <a:pt x="8048762" y="6476061"/>
                </a:cubicBezTo>
                <a:cubicBezTo>
                  <a:pt x="8044254" y="6460586"/>
                  <a:pt x="8046489" y="6454630"/>
                  <a:pt x="8056806" y="6454630"/>
                </a:cubicBezTo>
                <a:cubicBezTo>
                  <a:pt x="8064664" y="6454630"/>
                  <a:pt x="8073678" y="6464274"/>
                  <a:pt x="8076837" y="6476061"/>
                </a:cubicBezTo>
                <a:cubicBezTo>
                  <a:pt x="8085411" y="6508056"/>
                  <a:pt x="8084009" y="6559405"/>
                  <a:pt x="8074561" y="6559405"/>
                </a:cubicBezTo>
                <a:cubicBezTo>
                  <a:pt x="8070008" y="6559405"/>
                  <a:pt x="8063746" y="6545475"/>
                  <a:pt x="8060645" y="6528449"/>
                </a:cubicBezTo>
                <a:close/>
                <a:moveTo>
                  <a:pt x="8270825" y="6436416"/>
                </a:moveTo>
                <a:cubicBezTo>
                  <a:pt x="8252251" y="6400086"/>
                  <a:pt x="8256472" y="6386055"/>
                  <a:pt x="8279152" y="6408735"/>
                </a:cubicBezTo>
                <a:cubicBezTo>
                  <a:pt x="8287337" y="6416920"/>
                  <a:pt x="8292552" y="6433810"/>
                  <a:pt x="8290738" y="6446268"/>
                </a:cubicBezTo>
                <a:cubicBezTo>
                  <a:pt x="8287632" y="6467614"/>
                  <a:pt x="8286485" y="6467046"/>
                  <a:pt x="8270825" y="6436416"/>
                </a:cubicBezTo>
                <a:close/>
                <a:moveTo>
                  <a:pt x="2024940" y="6378430"/>
                </a:moveTo>
                <a:cubicBezTo>
                  <a:pt x="2024940" y="6367847"/>
                  <a:pt x="2031290" y="6359380"/>
                  <a:pt x="2039228" y="6359380"/>
                </a:cubicBezTo>
                <a:cubicBezTo>
                  <a:pt x="2047165" y="6359380"/>
                  <a:pt x="2053515" y="6367847"/>
                  <a:pt x="2053515" y="6378430"/>
                </a:cubicBezTo>
                <a:cubicBezTo>
                  <a:pt x="2053515" y="6389014"/>
                  <a:pt x="2047165" y="6397480"/>
                  <a:pt x="2039228" y="6397480"/>
                </a:cubicBezTo>
                <a:cubicBezTo>
                  <a:pt x="2031290" y="6397480"/>
                  <a:pt x="2024940" y="6389014"/>
                  <a:pt x="2024940" y="6378430"/>
                </a:cubicBezTo>
                <a:close/>
                <a:moveTo>
                  <a:pt x="4589547" y="6378133"/>
                </a:moveTo>
                <a:cubicBezTo>
                  <a:pt x="4577759" y="6373395"/>
                  <a:pt x="4567382" y="6361880"/>
                  <a:pt x="4566486" y="6352543"/>
                </a:cubicBezTo>
                <a:cubicBezTo>
                  <a:pt x="4565590" y="6343207"/>
                  <a:pt x="4564374" y="6328721"/>
                  <a:pt x="4563784" y="6320353"/>
                </a:cubicBezTo>
                <a:cubicBezTo>
                  <a:pt x="4562743" y="6305596"/>
                  <a:pt x="4518740" y="6258784"/>
                  <a:pt x="4500054" y="6252555"/>
                </a:cubicBezTo>
                <a:cubicBezTo>
                  <a:pt x="4494309" y="6250640"/>
                  <a:pt x="4495281" y="6232769"/>
                  <a:pt x="4502625" y="6205310"/>
                </a:cubicBezTo>
                <a:cubicBezTo>
                  <a:pt x="4512075" y="6169979"/>
                  <a:pt x="4512017" y="6150011"/>
                  <a:pt x="4502336" y="6105482"/>
                </a:cubicBezTo>
                <a:cubicBezTo>
                  <a:pt x="4495680" y="6074866"/>
                  <a:pt x="4486871" y="6043247"/>
                  <a:pt x="4482761" y="6035217"/>
                </a:cubicBezTo>
                <a:cubicBezTo>
                  <a:pt x="4478651" y="6027187"/>
                  <a:pt x="4472357" y="6007272"/>
                  <a:pt x="4468774" y="5990961"/>
                </a:cubicBezTo>
                <a:cubicBezTo>
                  <a:pt x="4465192" y="5974650"/>
                  <a:pt x="4453931" y="5953767"/>
                  <a:pt x="4443751" y="5944554"/>
                </a:cubicBezTo>
                <a:cubicBezTo>
                  <a:pt x="4433570" y="5935341"/>
                  <a:pt x="4425240" y="5922702"/>
                  <a:pt x="4425240" y="5916468"/>
                </a:cubicBezTo>
                <a:cubicBezTo>
                  <a:pt x="4425240" y="5910234"/>
                  <a:pt x="4416566" y="5897283"/>
                  <a:pt x="4405965" y="5887689"/>
                </a:cubicBezTo>
                <a:cubicBezTo>
                  <a:pt x="4392818" y="5875792"/>
                  <a:pt x="4389790" y="5867146"/>
                  <a:pt x="4396440" y="5860495"/>
                </a:cubicBezTo>
                <a:cubicBezTo>
                  <a:pt x="4403090" y="5853845"/>
                  <a:pt x="4409824" y="5854380"/>
                  <a:pt x="4417620" y="5862175"/>
                </a:cubicBezTo>
                <a:cubicBezTo>
                  <a:pt x="4423907" y="5868462"/>
                  <a:pt x="4441052" y="5873605"/>
                  <a:pt x="4455720" y="5873605"/>
                </a:cubicBezTo>
                <a:cubicBezTo>
                  <a:pt x="4473810" y="5873605"/>
                  <a:pt x="4482390" y="5878505"/>
                  <a:pt x="4482390" y="5888834"/>
                </a:cubicBezTo>
                <a:cubicBezTo>
                  <a:pt x="4482390" y="5903875"/>
                  <a:pt x="4509802" y="5969150"/>
                  <a:pt x="4519994" y="5978380"/>
                </a:cubicBezTo>
                <a:cubicBezTo>
                  <a:pt x="4528902" y="5986448"/>
                  <a:pt x="4548084" y="6019691"/>
                  <a:pt x="4563085" y="6053060"/>
                </a:cubicBezTo>
                <a:cubicBezTo>
                  <a:pt x="4573514" y="6076261"/>
                  <a:pt x="4574731" y="6089842"/>
                  <a:pt x="4567578" y="6103208"/>
                </a:cubicBezTo>
                <a:cubicBezTo>
                  <a:pt x="4559917" y="6117525"/>
                  <a:pt x="4561237" y="6122868"/>
                  <a:pt x="4573607" y="6127616"/>
                </a:cubicBezTo>
                <a:cubicBezTo>
                  <a:pt x="4586815" y="6132684"/>
                  <a:pt x="4588426" y="6142373"/>
                  <a:pt x="4583305" y="6185942"/>
                </a:cubicBezTo>
                <a:cubicBezTo>
                  <a:pt x="4577938" y="6231605"/>
                  <a:pt x="4579595" y="6239893"/>
                  <a:pt x="4596452" y="6251701"/>
                </a:cubicBezTo>
                <a:cubicBezTo>
                  <a:pt x="4607061" y="6259131"/>
                  <a:pt x="4615740" y="6272682"/>
                  <a:pt x="4615740" y="6281815"/>
                </a:cubicBezTo>
                <a:cubicBezTo>
                  <a:pt x="4615740" y="6290948"/>
                  <a:pt x="4620564" y="6303243"/>
                  <a:pt x="4626459" y="6309139"/>
                </a:cubicBezTo>
                <a:cubicBezTo>
                  <a:pt x="4637685" y="6320365"/>
                  <a:pt x="4630050" y="6388463"/>
                  <a:pt x="4617690" y="6387352"/>
                </a:cubicBezTo>
                <a:cubicBezTo>
                  <a:pt x="4613998" y="6387019"/>
                  <a:pt x="4601334" y="6382871"/>
                  <a:pt x="4589547" y="6378134"/>
                </a:cubicBezTo>
                <a:close/>
                <a:moveTo>
                  <a:pt x="2750205" y="6360425"/>
                </a:moveTo>
                <a:cubicBezTo>
                  <a:pt x="2741196" y="6354716"/>
                  <a:pt x="2740474" y="6350263"/>
                  <a:pt x="2747823" y="6345721"/>
                </a:cubicBezTo>
                <a:cubicBezTo>
                  <a:pt x="2759905" y="6338254"/>
                  <a:pt x="2777415" y="6346669"/>
                  <a:pt x="2777415" y="6359942"/>
                </a:cubicBezTo>
                <a:cubicBezTo>
                  <a:pt x="2777415" y="6371017"/>
                  <a:pt x="2767207" y="6371198"/>
                  <a:pt x="2750205" y="6360425"/>
                </a:cubicBezTo>
                <a:close/>
                <a:moveTo>
                  <a:pt x="2716254" y="6306594"/>
                </a:moveTo>
                <a:cubicBezTo>
                  <a:pt x="2712293" y="6290814"/>
                  <a:pt x="2715225" y="6277334"/>
                  <a:pt x="2724673" y="6267886"/>
                </a:cubicBezTo>
                <a:cubicBezTo>
                  <a:pt x="2744996" y="6247564"/>
                  <a:pt x="2758365" y="6259524"/>
                  <a:pt x="2758365" y="6298030"/>
                </a:cubicBezTo>
                <a:cubicBezTo>
                  <a:pt x="2758365" y="6323829"/>
                  <a:pt x="2754530" y="6330805"/>
                  <a:pt x="2740348" y="6330805"/>
                </a:cubicBezTo>
                <a:cubicBezTo>
                  <a:pt x="2728994" y="6330805"/>
                  <a:pt x="2720083" y="6321851"/>
                  <a:pt x="2716254" y="6306594"/>
                </a:cubicBezTo>
                <a:close/>
                <a:moveTo>
                  <a:pt x="3407946" y="6261710"/>
                </a:moveTo>
                <a:cubicBezTo>
                  <a:pt x="3339800" y="6194092"/>
                  <a:pt x="3320779" y="6171313"/>
                  <a:pt x="3320486" y="6156974"/>
                </a:cubicBezTo>
                <a:cubicBezTo>
                  <a:pt x="3320240" y="6144922"/>
                  <a:pt x="3347069" y="6149063"/>
                  <a:pt x="3351338" y="6161736"/>
                </a:cubicBezTo>
                <a:cubicBezTo>
                  <a:pt x="3353544" y="6168285"/>
                  <a:pt x="3358486" y="6157010"/>
                  <a:pt x="3362321" y="6136683"/>
                </a:cubicBezTo>
                <a:cubicBezTo>
                  <a:pt x="3366636" y="6113810"/>
                  <a:pt x="3365410" y="6095840"/>
                  <a:pt x="3359104" y="6089534"/>
                </a:cubicBezTo>
                <a:cubicBezTo>
                  <a:pt x="3340658" y="6071087"/>
                  <a:pt x="3348448" y="6065584"/>
                  <a:pt x="3377490" y="6076546"/>
                </a:cubicBezTo>
                <a:cubicBezTo>
                  <a:pt x="3403473" y="6086353"/>
                  <a:pt x="3417977" y="6111730"/>
                  <a:pt x="3397599" y="6111730"/>
                </a:cubicBezTo>
                <a:cubicBezTo>
                  <a:pt x="3388879" y="6111730"/>
                  <a:pt x="3388056" y="6141346"/>
                  <a:pt x="3396540" y="6149830"/>
                </a:cubicBezTo>
                <a:cubicBezTo>
                  <a:pt x="3407387" y="6160677"/>
                  <a:pt x="3425115" y="6198103"/>
                  <a:pt x="3425115" y="6210155"/>
                </a:cubicBezTo>
                <a:cubicBezTo>
                  <a:pt x="3425115" y="6217284"/>
                  <a:pt x="3433688" y="6232999"/>
                  <a:pt x="3444165" y="6245080"/>
                </a:cubicBezTo>
                <a:cubicBezTo>
                  <a:pt x="3454643" y="6257161"/>
                  <a:pt x="3463215" y="6272360"/>
                  <a:pt x="3463215" y="6278856"/>
                </a:cubicBezTo>
                <a:cubicBezTo>
                  <a:pt x="3463215" y="6285351"/>
                  <a:pt x="3469644" y="6293134"/>
                  <a:pt x="3477503" y="6296149"/>
                </a:cubicBezTo>
                <a:cubicBezTo>
                  <a:pt x="3491904" y="6301675"/>
                  <a:pt x="3497922" y="6330837"/>
                  <a:pt x="3484646" y="6330767"/>
                </a:cubicBezTo>
                <a:cubicBezTo>
                  <a:pt x="3480717" y="6330748"/>
                  <a:pt x="3446202" y="6299671"/>
                  <a:pt x="3407946" y="6261710"/>
                </a:cubicBezTo>
                <a:close/>
                <a:moveTo>
                  <a:pt x="7854240" y="6273655"/>
                </a:moveTo>
                <a:cubicBezTo>
                  <a:pt x="7854240" y="6268416"/>
                  <a:pt x="7858526" y="6264130"/>
                  <a:pt x="7863765" y="6264130"/>
                </a:cubicBezTo>
                <a:cubicBezTo>
                  <a:pt x="7869004" y="6264130"/>
                  <a:pt x="7873290" y="6268416"/>
                  <a:pt x="7873290" y="6273655"/>
                </a:cubicBezTo>
                <a:cubicBezTo>
                  <a:pt x="7873290" y="6278894"/>
                  <a:pt x="7869004" y="6283180"/>
                  <a:pt x="7863765" y="6283180"/>
                </a:cubicBezTo>
                <a:cubicBezTo>
                  <a:pt x="7858526" y="6283180"/>
                  <a:pt x="7854240" y="6278894"/>
                  <a:pt x="7854240" y="6273655"/>
                </a:cubicBezTo>
                <a:close/>
                <a:moveTo>
                  <a:pt x="5336724" y="6267564"/>
                </a:moveTo>
                <a:cubicBezTo>
                  <a:pt x="5329115" y="6259954"/>
                  <a:pt x="5337717" y="6245080"/>
                  <a:pt x="5349727" y="6245080"/>
                </a:cubicBezTo>
                <a:cubicBezTo>
                  <a:pt x="5354657" y="6245080"/>
                  <a:pt x="5358690" y="6251509"/>
                  <a:pt x="5358690" y="6259368"/>
                </a:cubicBezTo>
                <a:cubicBezTo>
                  <a:pt x="5358690" y="6274098"/>
                  <a:pt x="5347451" y="6278291"/>
                  <a:pt x="5336724" y="6267564"/>
                </a:cubicBezTo>
                <a:close/>
                <a:moveTo>
                  <a:pt x="8060615" y="6238730"/>
                </a:moveTo>
                <a:cubicBezTo>
                  <a:pt x="8049655" y="6227771"/>
                  <a:pt x="8053679" y="6216505"/>
                  <a:pt x="8068553" y="6216505"/>
                </a:cubicBezTo>
                <a:cubicBezTo>
                  <a:pt x="8076411" y="6216505"/>
                  <a:pt x="8082840" y="6222934"/>
                  <a:pt x="8082840" y="6230793"/>
                </a:cubicBezTo>
                <a:cubicBezTo>
                  <a:pt x="8082840" y="6245667"/>
                  <a:pt x="8071575" y="6249690"/>
                  <a:pt x="8060615" y="6238730"/>
                </a:cubicBezTo>
                <a:close/>
                <a:moveTo>
                  <a:pt x="1917584" y="6225155"/>
                </a:moveTo>
                <a:cubicBezTo>
                  <a:pt x="1908306" y="6219754"/>
                  <a:pt x="1903201" y="6211312"/>
                  <a:pt x="1906239" y="6206395"/>
                </a:cubicBezTo>
                <a:cubicBezTo>
                  <a:pt x="1915132" y="6192006"/>
                  <a:pt x="1928257" y="6196030"/>
                  <a:pt x="1939215" y="6216505"/>
                </a:cubicBezTo>
                <a:cubicBezTo>
                  <a:pt x="1950417" y="6237437"/>
                  <a:pt x="1943459" y="6240219"/>
                  <a:pt x="1917584" y="6225155"/>
                </a:cubicBezTo>
                <a:close/>
                <a:moveTo>
                  <a:pt x="8566234" y="6205914"/>
                </a:moveTo>
                <a:cubicBezTo>
                  <a:pt x="8554317" y="6199190"/>
                  <a:pt x="8549565" y="6184584"/>
                  <a:pt x="8549565" y="6154682"/>
                </a:cubicBezTo>
                <a:cubicBezTo>
                  <a:pt x="8549565" y="6131677"/>
                  <a:pt x="8545214" y="6110165"/>
                  <a:pt x="8539896" y="6106879"/>
                </a:cubicBezTo>
                <a:cubicBezTo>
                  <a:pt x="8534578" y="6103592"/>
                  <a:pt x="8524081" y="6086194"/>
                  <a:pt x="8516569" y="6068216"/>
                </a:cubicBezTo>
                <a:cubicBezTo>
                  <a:pt x="8507658" y="6046889"/>
                  <a:pt x="8496482" y="6035530"/>
                  <a:pt x="8484409" y="6035530"/>
                </a:cubicBezTo>
                <a:cubicBezTo>
                  <a:pt x="8457792" y="6035530"/>
                  <a:pt x="8450741" y="5996046"/>
                  <a:pt x="8470106" y="5955437"/>
                </a:cubicBezTo>
                <a:cubicBezTo>
                  <a:pt x="8489088" y="5915631"/>
                  <a:pt x="8501940" y="5919435"/>
                  <a:pt x="8501940" y="5964859"/>
                </a:cubicBezTo>
                <a:cubicBezTo>
                  <a:pt x="8501940" y="5991189"/>
                  <a:pt x="8506967" y="6000129"/>
                  <a:pt x="8526871" y="6009198"/>
                </a:cubicBezTo>
                <a:cubicBezTo>
                  <a:pt x="8548733" y="6019159"/>
                  <a:pt x="8553905" y="6017961"/>
                  <a:pt x="8568879" y="5999469"/>
                </a:cubicBezTo>
                <a:cubicBezTo>
                  <a:pt x="8591195" y="5971910"/>
                  <a:pt x="8603255" y="5972821"/>
                  <a:pt x="8610737" y="6002631"/>
                </a:cubicBezTo>
                <a:cubicBezTo>
                  <a:pt x="8618434" y="6033302"/>
                  <a:pt x="8609960" y="6047369"/>
                  <a:pt x="8587986" y="6040395"/>
                </a:cubicBezTo>
                <a:cubicBezTo>
                  <a:pt x="8574720" y="6036184"/>
                  <a:pt x="8569962" y="6041084"/>
                  <a:pt x="8566871" y="6062145"/>
                </a:cubicBezTo>
                <a:cubicBezTo>
                  <a:pt x="8564677" y="6077096"/>
                  <a:pt x="8568182" y="6094281"/>
                  <a:pt x="8574660" y="6100333"/>
                </a:cubicBezTo>
                <a:cubicBezTo>
                  <a:pt x="8589600" y="6114289"/>
                  <a:pt x="8602313" y="6196181"/>
                  <a:pt x="8591235" y="6207103"/>
                </a:cubicBezTo>
                <a:cubicBezTo>
                  <a:pt x="8586561" y="6211711"/>
                  <a:pt x="8575584" y="6211189"/>
                  <a:pt x="8566234" y="6205914"/>
                </a:cubicBezTo>
                <a:close/>
                <a:moveTo>
                  <a:pt x="4053765" y="6197455"/>
                </a:moveTo>
                <a:cubicBezTo>
                  <a:pt x="4053765" y="6192216"/>
                  <a:pt x="4058052" y="6187930"/>
                  <a:pt x="4063290" y="6187930"/>
                </a:cubicBezTo>
                <a:cubicBezTo>
                  <a:pt x="4068529" y="6187930"/>
                  <a:pt x="4072815" y="6192216"/>
                  <a:pt x="4072815" y="6197455"/>
                </a:cubicBezTo>
                <a:cubicBezTo>
                  <a:pt x="4072815" y="6202694"/>
                  <a:pt x="4068529" y="6206980"/>
                  <a:pt x="4063290" y="6206980"/>
                </a:cubicBezTo>
                <a:cubicBezTo>
                  <a:pt x="4058052" y="6206980"/>
                  <a:pt x="4053765" y="6202694"/>
                  <a:pt x="4053765" y="6197455"/>
                </a:cubicBezTo>
                <a:close/>
                <a:moveTo>
                  <a:pt x="8165390" y="6181580"/>
                </a:moveTo>
                <a:cubicBezTo>
                  <a:pt x="8161898" y="6178088"/>
                  <a:pt x="8159040" y="6167372"/>
                  <a:pt x="8159040" y="6157767"/>
                </a:cubicBezTo>
                <a:cubicBezTo>
                  <a:pt x="8159040" y="6137913"/>
                  <a:pt x="8178217" y="6134716"/>
                  <a:pt x="8195235" y="6151735"/>
                </a:cubicBezTo>
                <a:cubicBezTo>
                  <a:pt x="8212254" y="6168754"/>
                  <a:pt x="8209058" y="6187930"/>
                  <a:pt x="8189203" y="6187930"/>
                </a:cubicBezTo>
                <a:cubicBezTo>
                  <a:pt x="8179599" y="6187930"/>
                  <a:pt x="8168883" y="6185073"/>
                  <a:pt x="8165390" y="6181580"/>
                </a:cubicBezTo>
                <a:close/>
                <a:moveTo>
                  <a:pt x="4039884" y="6160013"/>
                </a:moveTo>
                <a:cubicBezTo>
                  <a:pt x="4033378" y="6149486"/>
                  <a:pt x="4048404" y="6138119"/>
                  <a:pt x="4057199" y="6146914"/>
                </a:cubicBezTo>
                <a:cubicBezTo>
                  <a:pt x="4066255" y="6155970"/>
                  <a:pt x="4064567" y="6168880"/>
                  <a:pt x="4054327" y="6168880"/>
                </a:cubicBezTo>
                <a:cubicBezTo>
                  <a:pt x="4049398" y="6168880"/>
                  <a:pt x="4042898" y="6164890"/>
                  <a:pt x="4039884" y="6160013"/>
                </a:cubicBezTo>
                <a:close/>
                <a:moveTo>
                  <a:pt x="4368033" y="6130673"/>
                </a:moveTo>
                <a:cubicBezTo>
                  <a:pt x="4362394" y="6120135"/>
                  <a:pt x="4358856" y="6106205"/>
                  <a:pt x="4360171" y="6099716"/>
                </a:cubicBezTo>
                <a:cubicBezTo>
                  <a:pt x="4364368" y="6079004"/>
                  <a:pt x="4339500" y="6045055"/>
                  <a:pt x="4320130" y="6045055"/>
                </a:cubicBezTo>
                <a:cubicBezTo>
                  <a:pt x="4309837" y="6045055"/>
                  <a:pt x="4301415" y="6038626"/>
                  <a:pt x="4301415" y="6030768"/>
                </a:cubicBezTo>
                <a:cubicBezTo>
                  <a:pt x="4301415" y="6022909"/>
                  <a:pt x="4305702" y="6016480"/>
                  <a:pt x="4310940" y="6016480"/>
                </a:cubicBezTo>
                <a:cubicBezTo>
                  <a:pt x="4323045" y="6016480"/>
                  <a:pt x="4323510" y="5981042"/>
                  <a:pt x="4311461" y="5976792"/>
                </a:cubicBezTo>
                <a:cubicBezTo>
                  <a:pt x="4299690" y="5972642"/>
                  <a:pt x="4290695" y="5818318"/>
                  <a:pt x="4301824" y="5811440"/>
                </a:cubicBezTo>
                <a:cubicBezTo>
                  <a:pt x="4313744" y="5804073"/>
                  <a:pt x="4339099" y="5868376"/>
                  <a:pt x="4333188" y="5890983"/>
                </a:cubicBezTo>
                <a:cubicBezTo>
                  <a:pt x="4330516" y="5901198"/>
                  <a:pt x="4332990" y="5912435"/>
                  <a:pt x="4338685" y="5915955"/>
                </a:cubicBezTo>
                <a:cubicBezTo>
                  <a:pt x="4344381" y="5919474"/>
                  <a:pt x="4349040" y="5936579"/>
                  <a:pt x="4349040" y="5953964"/>
                </a:cubicBezTo>
                <a:cubicBezTo>
                  <a:pt x="4349040" y="5971349"/>
                  <a:pt x="4355041" y="5990553"/>
                  <a:pt x="4362375" y="5996639"/>
                </a:cubicBezTo>
                <a:cubicBezTo>
                  <a:pt x="4369709" y="6002727"/>
                  <a:pt x="4375710" y="6023093"/>
                  <a:pt x="4375710" y="6041899"/>
                </a:cubicBezTo>
                <a:cubicBezTo>
                  <a:pt x="4375710" y="6060705"/>
                  <a:pt x="4379751" y="6078752"/>
                  <a:pt x="4384690" y="6082005"/>
                </a:cubicBezTo>
                <a:cubicBezTo>
                  <a:pt x="4389629" y="6085257"/>
                  <a:pt x="4396380" y="6101848"/>
                  <a:pt x="4399692" y="6118874"/>
                </a:cubicBezTo>
                <a:cubicBezTo>
                  <a:pt x="4406710" y="6154949"/>
                  <a:pt x="4385296" y="6162929"/>
                  <a:pt x="4368033" y="6130673"/>
                </a:cubicBezTo>
                <a:close/>
                <a:moveTo>
                  <a:pt x="4137126" y="6122765"/>
                </a:moveTo>
                <a:cubicBezTo>
                  <a:pt x="4109228" y="6105929"/>
                  <a:pt x="4101971" y="6083155"/>
                  <a:pt x="4124505" y="6083155"/>
                </a:cubicBezTo>
                <a:cubicBezTo>
                  <a:pt x="4131980" y="6083155"/>
                  <a:pt x="4144510" y="6096014"/>
                  <a:pt x="4152350" y="6111730"/>
                </a:cubicBezTo>
                <a:cubicBezTo>
                  <a:pt x="4160190" y="6127447"/>
                  <a:pt x="4165862" y="6139913"/>
                  <a:pt x="4164954" y="6139434"/>
                </a:cubicBezTo>
                <a:cubicBezTo>
                  <a:pt x="4164046" y="6138955"/>
                  <a:pt x="4151523" y="6131454"/>
                  <a:pt x="4137126" y="6122765"/>
                </a:cubicBezTo>
                <a:close/>
                <a:moveTo>
                  <a:pt x="5130090" y="6107530"/>
                </a:moveTo>
                <a:cubicBezTo>
                  <a:pt x="5130090" y="6099363"/>
                  <a:pt x="5134376" y="6092680"/>
                  <a:pt x="5139615" y="6092680"/>
                </a:cubicBezTo>
                <a:cubicBezTo>
                  <a:pt x="5144854" y="6092680"/>
                  <a:pt x="5149140" y="6096714"/>
                  <a:pt x="5149140" y="6101643"/>
                </a:cubicBezTo>
                <a:cubicBezTo>
                  <a:pt x="5149140" y="6106573"/>
                  <a:pt x="5144854" y="6113255"/>
                  <a:pt x="5139615" y="6116493"/>
                </a:cubicBezTo>
                <a:cubicBezTo>
                  <a:pt x="5134376" y="6119730"/>
                  <a:pt x="5130090" y="6115697"/>
                  <a:pt x="5130090" y="6107530"/>
                </a:cubicBezTo>
                <a:close/>
                <a:moveTo>
                  <a:pt x="1834440" y="6078393"/>
                </a:moveTo>
                <a:cubicBezTo>
                  <a:pt x="1834440" y="6069661"/>
                  <a:pt x="1839048" y="6064053"/>
                  <a:pt x="1844679" y="6065931"/>
                </a:cubicBezTo>
                <a:cubicBezTo>
                  <a:pt x="1850311" y="6067808"/>
                  <a:pt x="1854919" y="6073416"/>
                  <a:pt x="1854919" y="6078393"/>
                </a:cubicBezTo>
                <a:cubicBezTo>
                  <a:pt x="1854919" y="6083370"/>
                  <a:pt x="1850311" y="6088977"/>
                  <a:pt x="1844679" y="6090855"/>
                </a:cubicBezTo>
                <a:cubicBezTo>
                  <a:pt x="1839048" y="6092732"/>
                  <a:pt x="1834440" y="6087124"/>
                  <a:pt x="1834440" y="6078393"/>
                </a:cubicBezTo>
                <a:close/>
                <a:moveTo>
                  <a:pt x="5094173" y="6052794"/>
                </a:moveTo>
                <a:cubicBezTo>
                  <a:pt x="5100060" y="6035133"/>
                  <a:pt x="5120565" y="6032204"/>
                  <a:pt x="5120565" y="6049024"/>
                </a:cubicBezTo>
                <a:cubicBezTo>
                  <a:pt x="5120565" y="6057319"/>
                  <a:pt x="5113779" y="6064105"/>
                  <a:pt x="5105484" y="6064105"/>
                </a:cubicBezTo>
                <a:cubicBezTo>
                  <a:pt x="5097189" y="6064105"/>
                  <a:pt x="5092099" y="6059015"/>
                  <a:pt x="5094173" y="6052794"/>
                </a:cubicBezTo>
                <a:close/>
                <a:moveTo>
                  <a:pt x="8120338" y="6049091"/>
                </a:moveTo>
                <a:cubicBezTo>
                  <a:pt x="8110053" y="6036700"/>
                  <a:pt x="8110119" y="6032693"/>
                  <a:pt x="8120716" y="6026143"/>
                </a:cubicBezTo>
                <a:cubicBezTo>
                  <a:pt x="8134271" y="6017766"/>
                  <a:pt x="8159040" y="6035705"/>
                  <a:pt x="8159040" y="6053900"/>
                </a:cubicBezTo>
                <a:cubicBezTo>
                  <a:pt x="8159040" y="6069222"/>
                  <a:pt x="8134515" y="6066175"/>
                  <a:pt x="8120338" y="6049091"/>
                </a:cubicBezTo>
                <a:close/>
                <a:moveTo>
                  <a:pt x="5441185" y="6047436"/>
                </a:moveTo>
                <a:cubicBezTo>
                  <a:pt x="5433985" y="6035625"/>
                  <a:pt x="5435074" y="5930731"/>
                  <a:pt x="5442394" y="5931058"/>
                </a:cubicBezTo>
                <a:cubicBezTo>
                  <a:pt x="5446125" y="5931225"/>
                  <a:pt x="5456679" y="5937055"/>
                  <a:pt x="5465846" y="5944015"/>
                </a:cubicBezTo>
                <a:cubicBezTo>
                  <a:pt x="5484163" y="5957919"/>
                  <a:pt x="5488863" y="6006955"/>
                  <a:pt x="5471880" y="6006955"/>
                </a:cubicBezTo>
                <a:cubicBezTo>
                  <a:pt x="5465671" y="6006955"/>
                  <a:pt x="5463139" y="6016867"/>
                  <a:pt x="5465796" y="6030768"/>
                </a:cubicBezTo>
                <a:cubicBezTo>
                  <a:pt x="5470094" y="6053249"/>
                  <a:pt x="5452140" y="6065409"/>
                  <a:pt x="5441185" y="6047436"/>
                </a:cubicBezTo>
                <a:close/>
                <a:moveTo>
                  <a:pt x="5077896" y="5959940"/>
                </a:moveTo>
                <a:cubicBezTo>
                  <a:pt x="5070463" y="5936522"/>
                  <a:pt x="5078385" y="5921230"/>
                  <a:pt x="5097948" y="5921230"/>
                </a:cubicBezTo>
                <a:cubicBezTo>
                  <a:pt x="5107912" y="5921230"/>
                  <a:pt x="5111384" y="5929020"/>
                  <a:pt x="5109292" y="5946690"/>
                </a:cubicBezTo>
                <a:cubicBezTo>
                  <a:pt x="5105569" y="5978132"/>
                  <a:pt x="5086257" y="5986283"/>
                  <a:pt x="5077896" y="5959940"/>
                </a:cubicBezTo>
                <a:close/>
                <a:moveTo>
                  <a:pt x="1153403" y="5921230"/>
                </a:moveTo>
                <a:cubicBezTo>
                  <a:pt x="1150077" y="5910753"/>
                  <a:pt x="1143359" y="5902180"/>
                  <a:pt x="1138473" y="5902180"/>
                </a:cubicBezTo>
                <a:cubicBezTo>
                  <a:pt x="1133588" y="5902180"/>
                  <a:pt x="1129590" y="5895751"/>
                  <a:pt x="1129590" y="5887893"/>
                </a:cubicBezTo>
                <a:cubicBezTo>
                  <a:pt x="1129590" y="5880034"/>
                  <a:pt x="1137670" y="5873605"/>
                  <a:pt x="1147545" y="5873605"/>
                </a:cubicBezTo>
                <a:cubicBezTo>
                  <a:pt x="1167526" y="5873605"/>
                  <a:pt x="1200281" y="5916552"/>
                  <a:pt x="1191336" y="5931024"/>
                </a:cubicBezTo>
                <a:cubicBezTo>
                  <a:pt x="1181563" y="5946838"/>
                  <a:pt x="1159742" y="5941205"/>
                  <a:pt x="1153403" y="5921230"/>
                </a:cubicBezTo>
                <a:close/>
                <a:moveTo>
                  <a:pt x="4840285" y="5924400"/>
                </a:moveTo>
                <a:cubicBezTo>
                  <a:pt x="4832174" y="5903265"/>
                  <a:pt x="4850084" y="5885064"/>
                  <a:pt x="4864655" y="5899635"/>
                </a:cubicBezTo>
                <a:cubicBezTo>
                  <a:pt x="4876316" y="5911296"/>
                  <a:pt x="4869562" y="5940280"/>
                  <a:pt x="4855183" y="5940280"/>
                </a:cubicBezTo>
                <a:cubicBezTo>
                  <a:pt x="4850341" y="5940280"/>
                  <a:pt x="4843636" y="5933134"/>
                  <a:pt x="4840285" y="5924400"/>
                </a:cubicBezTo>
                <a:close/>
                <a:moveTo>
                  <a:pt x="8823300" y="5900543"/>
                </a:moveTo>
                <a:cubicBezTo>
                  <a:pt x="8797747" y="5881929"/>
                  <a:pt x="8787890" y="5854555"/>
                  <a:pt x="8806740" y="5854555"/>
                </a:cubicBezTo>
                <a:cubicBezTo>
                  <a:pt x="8811979" y="5854555"/>
                  <a:pt x="8816265" y="5847828"/>
                  <a:pt x="8816265" y="5839605"/>
                </a:cubicBezTo>
                <a:cubicBezTo>
                  <a:pt x="8816265" y="5829550"/>
                  <a:pt x="8823281" y="5825652"/>
                  <a:pt x="8837696" y="5827699"/>
                </a:cubicBezTo>
                <a:cubicBezTo>
                  <a:pt x="8855948" y="5830291"/>
                  <a:pt x="8859258" y="5836803"/>
                  <a:pt x="8860009" y="5871589"/>
                </a:cubicBezTo>
                <a:cubicBezTo>
                  <a:pt x="8860493" y="5894054"/>
                  <a:pt x="8858302" y="5914035"/>
                  <a:pt x="8855138" y="5915990"/>
                </a:cubicBezTo>
                <a:cubicBezTo>
                  <a:pt x="8851974" y="5917945"/>
                  <a:pt x="8837647" y="5910994"/>
                  <a:pt x="8823300" y="5900543"/>
                </a:cubicBezTo>
                <a:close/>
                <a:moveTo>
                  <a:pt x="6330240" y="5887893"/>
                </a:moveTo>
                <a:cubicBezTo>
                  <a:pt x="6330240" y="5873076"/>
                  <a:pt x="6335638" y="5864080"/>
                  <a:pt x="6344528" y="5864080"/>
                </a:cubicBezTo>
                <a:cubicBezTo>
                  <a:pt x="6353418" y="5864080"/>
                  <a:pt x="6358815" y="5873076"/>
                  <a:pt x="6358815" y="5887893"/>
                </a:cubicBezTo>
                <a:cubicBezTo>
                  <a:pt x="6358815" y="5902709"/>
                  <a:pt x="6353418" y="5911705"/>
                  <a:pt x="6344528" y="5911705"/>
                </a:cubicBezTo>
                <a:cubicBezTo>
                  <a:pt x="6335638" y="5911705"/>
                  <a:pt x="6330240" y="5902709"/>
                  <a:pt x="6330240" y="5887893"/>
                </a:cubicBezTo>
                <a:close/>
                <a:moveTo>
                  <a:pt x="8189364" y="5876721"/>
                </a:moveTo>
                <a:cubicBezTo>
                  <a:pt x="8193326" y="5843256"/>
                  <a:pt x="8208732" y="5839380"/>
                  <a:pt x="8222216" y="5868454"/>
                </a:cubicBezTo>
                <a:cubicBezTo>
                  <a:pt x="8234416" y="5894760"/>
                  <a:pt x="8230507" y="5902180"/>
                  <a:pt x="8204445" y="5902180"/>
                </a:cubicBezTo>
                <a:cubicBezTo>
                  <a:pt x="8190430" y="5902180"/>
                  <a:pt x="8187030" y="5896440"/>
                  <a:pt x="8189364" y="5876721"/>
                </a:cubicBezTo>
                <a:close/>
                <a:moveTo>
                  <a:pt x="5783882" y="5886046"/>
                </a:moveTo>
                <a:cubicBezTo>
                  <a:pt x="5773154" y="5875320"/>
                  <a:pt x="5777348" y="5864080"/>
                  <a:pt x="5792078" y="5864080"/>
                </a:cubicBezTo>
                <a:cubicBezTo>
                  <a:pt x="5799936" y="5864080"/>
                  <a:pt x="5806365" y="5868114"/>
                  <a:pt x="5806365" y="5873043"/>
                </a:cubicBezTo>
                <a:cubicBezTo>
                  <a:pt x="5806365" y="5885054"/>
                  <a:pt x="5791491" y="5893656"/>
                  <a:pt x="5783882" y="5886046"/>
                </a:cubicBezTo>
                <a:close/>
                <a:moveTo>
                  <a:pt x="5992004" y="5870047"/>
                </a:moveTo>
                <a:cubicBezTo>
                  <a:pt x="5990156" y="5864146"/>
                  <a:pt x="5986860" y="5844316"/>
                  <a:pt x="5984681" y="5825980"/>
                </a:cubicBezTo>
                <a:cubicBezTo>
                  <a:pt x="5982501" y="5807645"/>
                  <a:pt x="5977278" y="5784660"/>
                  <a:pt x="5973074" y="5774903"/>
                </a:cubicBezTo>
                <a:cubicBezTo>
                  <a:pt x="5966190" y="5758927"/>
                  <a:pt x="5968650" y="5757854"/>
                  <a:pt x="5997817" y="5764109"/>
                </a:cubicBezTo>
                <a:cubicBezTo>
                  <a:pt x="6015629" y="5767930"/>
                  <a:pt x="6030694" y="5771626"/>
                  <a:pt x="6031294" y="5772324"/>
                </a:cubicBezTo>
                <a:cubicBezTo>
                  <a:pt x="6031894" y="5773022"/>
                  <a:pt x="6035188" y="5795581"/>
                  <a:pt x="6038614" y="5822455"/>
                </a:cubicBezTo>
                <a:cubicBezTo>
                  <a:pt x="6044616" y="5869538"/>
                  <a:pt x="6043942" y="5871489"/>
                  <a:pt x="6020103" y="5876046"/>
                </a:cubicBezTo>
                <a:cubicBezTo>
                  <a:pt x="6006159" y="5878712"/>
                  <a:pt x="5993898" y="5876094"/>
                  <a:pt x="5992004" y="5870047"/>
                </a:cubicBezTo>
                <a:close/>
                <a:moveTo>
                  <a:pt x="8940090" y="5873605"/>
                </a:moveTo>
                <a:cubicBezTo>
                  <a:pt x="8940090" y="5868366"/>
                  <a:pt x="8944376" y="5864080"/>
                  <a:pt x="8949615" y="5864080"/>
                </a:cubicBezTo>
                <a:cubicBezTo>
                  <a:pt x="8954854" y="5864080"/>
                  <a:pt x="8959140" y="5868366"/>
                  <a:pt x="8959140" y="5873605"/>
                </a:cubicBezTo>
                <a:cubicBezTo>
                  <a:pt x="8959140" y="5878844"/>
                  <a:pt x="8954854" y="5883130"/>
                  <a:pt x="8949615" y="5883130"/>
                </a:cubicBezTo>
                <a:cubicBezTo>
                  <a:pt x="8944376" y="5883130"/>
                  <a:pt x="8940090" y="5878844"/>
                  <a:pt x="8940090" y="5873605"/>
                </a:cubicBezTo>
                <a:close/>
                <a:moveTo>
                  <a:pt x="4898728" y="5847187"/>
                </a:moveTo>
                <a:cubicBezTo>
                  <a:pt x="4886454" y="5833580"/>
                  <a:pt x="4886004" y="5827867"/>
                  <a:pt x="4896123" y="5814074"/>
                </a:cubicBezTo>
                <a:cubicBezTo>
                  <a:pt x="4914607" y="5788881"/>
                  <a:pt x="4930065" y="5794048"/>
                  <a:pt x="4930065" y="5825418"/>
                </a:cubicBezTo>
                <a:cubicBezTo>
                  <a:pt x="4930065" y="5860324"/>
                  <a:pt x="4918086" y="5868646"/>
                  <a:pt x="4898728" y="5847187"/>
                </a:cubicBezTo>
                <a:close/>
                <a:moveTo>
                  <a:pt x="4825290" y="5840268"/>
                </a:moveTo>
                <a:cubicBezTo>
                  <a:pt x="4825290" y="5832409"/>
                  <a:pt x="4831261" y="5825980"/>
                  <a:pt x="4838559" y="5825980"/>
                </a:cubicBezTo>
                <a:cubicBezTo>
                  <a:pt x="4845856" y="5825980"/>
                  <a:pt x="4854294" y="5832409"/>
                  <a:pt x="4857310" y="5840268"/>
                </a:cubicBezTo>
                <a:cubicBezTo>
                  <a:pt x="4861039" y="5849986"/>
                  <a:pt x="4856795" y="5854555"/>
                  <a:pt x="4844041" y="5854555"/>
                </a:cubicBezTo>
                <a:cubicBezTo>
                  <a:pt x="4833724" y="5854555"/>
                  <a:pt x="4825290" y="5848129"/>
                  <a:pt x="4825290" y="5840268"/>
                </a:cubicBezTo>
                <a:close/>
                <a:moveTo>
                  <a:pt x="3646571" y="5827786"/>
                </a:moveTo>
                <a:cubicBezTo>
                  <a:pt x="3629545" y="5819663"/>
                  <a:pt x="3615615" y="5807574"/>
                  <a:pt x="3615615" y="5800922"/>
                </a:cubicBezTo>
                <a:cubicBezTo>
                  <a:pt x="3615615" y="5794270"/>
                  <a:pt x="3608114" y="5784079"/>
                  <a:pt x="3598946" y="5778275"/>
                </a:cubicBezTo>
                <a:cubicBezTo>
                  <a:pt x="3587010" y="5770720"/>
                  <a:pt x="3585658" y="5766304"/>
                  <a:pt x="3594184" y="5762721"/>
                </a:cubicBezTo>
                <a:cubicBezTo>
                  <a:pt x="3600732" y="5759969"/>
                  <a:pt x="3606090" y="5750027"/>
                  <a:pt x="3606090" y="5740628"/>
                </a:cubicBezTo>
                <a:cubicBezTo>
                  <a:pt x="3606090" y="5716497"/>
                  <a:pt x="3585852" y="5703069"/>
                  <a:pt x="3563228" y="5712188"/>
                </a:cubicBezTo>
                <a:cubicBezTo>
                  <a:pt x="3535242" y="5723468"/>
                  <a:pt x="3529890" y="5722709"/>
                  <a:pt x="3529890" y="5707458"/>
                </a:cubicBezTo>
                <a:cubicBezTo>
                  <a:pt x="3529890" y="5699897"/>
                  <a:pt x="3538900" y="5687400"/>
                  <a:pt x="3549913" y="5679686"/>
                </a:cubicBezTo>
                <a:cubicBezTo>
                  <a:pt x="3566756" y="5667889"/>
                  <a:pt x="3568926" y="5659683"/>
                  <a:pt x="3563576" y="5628017"/>
                </a:cubicBezTo>
                <a:cubicBezTo>
                  <a:pt x="3558536" y="5598185"/>
                  <a:pt x="3560414" y="5589146"/>
                  <a:pt x="3572623" y="5584461"/>
                </a:cubicBezTo>
                <a:cubicBezTo>
                  <a:pt x="3581608" y="5581012"/>
                  <a:pt x="3585599" y="5582480"/>
                  <a:pt x="3582199" y="5587982"/>
                </a:cubicBezTo>
                <a:cubicBezTo>
                  <a:pt x="3578992" y="5593170"/>
                  <a:pt x="3587137" y="5601510"/>
                  <a:pt x="3600298" y="5606514"/>
                </a:cubicBezTo>
                <a:cubicBezTo>
                  <a:pt x="3613460" y="5611518"/>
                  <a:pt x="3630424" y="5627593"/>
                  <a:pt x="3637996" y="5642237"/>
                </a:cubicBezTo>
                <a:cubicBezTo>
                  <a:pt x="3645569" y="5656881"/>
                  <a:pt x="3660776" y="5677018"/>
                  <a:pt x="3671790" y="5686985"/>
                </a:cubicBezTo>
                <a:cubicBezTo>
                  <a:pt x="3682804" y="5696953"/>
                  <a:pt x="3691815" y="5712666"/>
                  <a:pt x="3691815" y="5721903"/>
                </a:cubicBezTo>
                <a:cubicBezTo>
                  <a:pt x="3691815" y="5753160"/>
                  <a:pt x="3703287" y="5768830"/>
                  <a:pt x="3726172" y="5768830"/>
                </a:cubicBezTo>
                <a:cubicBezTo>
                  <a:pt x="3758385" y="5768830"/>
                  <a:pt x="3755406" y="5795399"/>
                  <a:pt x="3722771" y="5799154"/>
                </a:cubicBezTo>
                <a:cubicBezTo>
                  <a:pt x="3704016" y="5801312"/>
                  <a:pt x="3695713" y="5808254"/>
                  <a:pt x="3693534" y="5823599"/>
                </a:cubicBezTo>
                <a:cubicBezTo>
                  <a:pt x="3690082" y="5847901"/>
                  <a:pt x="3688948" y="5848002"/>
                  <a:pt x="3646571" y="5827786"/>
                </a:cubicBezTo>
                <a:close/>
                <a:moveTo>
                  <a:pt x="8520990" y="5822012"/>
                </a:moveTo>
                <a:cubicBezTo>
                  <a:pt x="8520990" y="5807898"/>
                  <a:pt x="8510858" y="5791580"/>
                  <a:pt x="8494796" y="5779828"/>
                </a:cubicBezTo>
                <a:cubicBezTo>
                  <a:pt x="8472132" y="5763244"/>
                  <a:pt x="8470806" y="5759808"/>
                  <a:pt x="8484957" y="5754323"/>
                </a:cubicBezTo>
                <a:cubicBezTo>
                  <a:pt x="8493952" y="5750836"/>
                  <a:pt x="8512678" y="5751772"/>
                  <a:pt x="8526570" y="5756403"/>
                </a:cubicBezTo>
                <a:cubicBezTo>
                  <a:pt x="8547615" y="5763418"/>
                  <a:pt x="8552431" y="5771514"/>
                  <a:pt x="8555441" y="5804926"/>
                </a:cubicBezTo>
                <a:cubicBezTo>
                  <a:pt x="8558589" y="5839873"/>
                  <a:pt x="8556606" y="5845030"/>
                  <a:pt x="8540022" y="5845030"/>
                </a:cubicBezTo>
                <a:cubicBezTo>
                  <a:pt x="8526246" y="5845030"/>
                  <a:pt x="8520990" y="5838673"/>
                  <a:pt x="8520990" y="5822012"/>
                </a:cubicBezTo>
                <a:close/>
                <a:moveTo>
                  <a:pt x="1091490" y="5817017"/>
                </a:moveTo>
                <a:cubicBezTo>
                  <a:pt x="1091490" y="5812088"/>
                  <a:pt x="1095776" y="5805405"/>
                  <a:pt x="1101015" y="5802168"/>
                </a:cubicBezTo>
                <a:cubicBezTo>
                  <a:pt x="1106254" y="5798930"/>
                  <a:pt x="1110540" y="5802963"/>
                  <a:pt x="1110540" y="5811130"/>
                </a:cubicBezTo>
                <a:cubicBezTo>
                  <a:pt x="1110540" y="5819298"/>
                  <a:pt x="1106254" y="5825980"/>
                  <a:pt x="1101015" y="5825980"/>
                </a:cubicBezTo>
                <a:cubicBezTo>
                  <a:pt x="1095776" y="5825980"/>
                  <a:pt x="1091490" y="5821947"/>
                  <a:pt x="1091490" y="5817017"/>
                </a:cubicBezTo>
                <a:close/>
                <a:moveTo>
                  <a:pt x="4281237" y="5792166"/>
                </a:moveTo>
                <a:cubicBezTo>
                  <a:pt x="4280617" y="5787189"/>
                  <a:pt x="4280617" y="5779903"/>
                  <a:pt x="4281237" y="5775974"/>
                </a:cubicBezTo>
                <a:cubicBezTo>
                  <a:pt x="4281857" y="5772045"/>
                  <a:pt x="4278079" y="5768830"/>
                  <a:pt x="4272840" y="5768830"/>
                </a:cubicBezTo>
                <a:cubicBezTo>
                  <a:pt x="4267602" y="5768830"/>
                  <a:pt x="4263315" y="5762044"/>
                  <a:pt x="4263315" y="5753749"/>
                </a:cubicBezTo>
                <a:cubicBezTo>
                  <a:pt x="4263315" y="5735458"/>
                  <a:pt x="4282019" y="5740209"/>
                  <a:pt x="4295758" y="5761991"/>
                </a:cubicBezTo>
                <a:cubicBezTo>
                  <a:pt x="4302939" y="5773375"/>
                  <a:pt x="4302461" y="5781119"/>
                  <a:pt x="4294057" y="5789523"/>
                </a:cubicBezTo>
                <a:cubicBezTo>
                  <a:pt x="4287627" y="5795953"/>
                  <a:pt x="4281858" y="5797143"/>
                  <a:pt x="4281237" y="5792166"/>
                </a:cubicBezTo>
                <a:close/>
                <a:moveTo>
                  <a:pt x="7432224" y="5791314"/>
                </a:moveTo>
                <a:cubicBezTo>
                  <a:pt x="7423335" y="5782425"/>
                  <a:pt x="7434077" y="5768830"/>
                  <a:pt x="7449990" y="5768830"/>
                </a:cubicBezTo>
                <a:cubicBezTo>
                  <a:pt x="7457539" y="5768830"/>
                  <a:pt x="7463715" y="5775259"/>
                  <a:pt x="7463715" y="5783118"/>
                </a:cubicBezTo>
                <a:cubicBezTo>
                  <a:pt x="7463715" y="5797464"/>
                  <a:pt x="7443608" y="5802698"/>
                  <a:pt x="7432224" y="5791314"/>
                </a:cubicBezTo>
                <a:close/>
                <a:moveTo>
                  <a:pt x="8911515" y="5769941"/>
                </a:moveTo>
                <a:cubicBezTo>
                  <a:pt x="8911515" y="5748888"/>
                  <a:pt x="8916603" y="5741503"/>
                  <a:pt x="8933306" y="5738310"/>
                </a:cubicBezTo>
                <a:cubicBezTo>
                  <a:pt x="8945291" y="5736019"/>
                  <a:pt x="8960293" y="5735877"/>
                  <a:pt x="8966643" y="5737994"/>
                </a:cubicBezTo>
                <a:cubicBezTo>
                  <a:pt x="8984949" y="5744096"/>
                  <a:pt x="8980052" y="5759306"/>
                  <a:pt x="8959782" y="5759306"/>
                </a:cubicBezTo>
                <a:cubicBezTo>
                  <a:pt x="8949657" y="5759306"/>
                  <a:pt x="8938653" y="5767878"/>
                  <a:pt x="8935327" y="5778356"/>
                </a:cubicBezTo>
                <a:cubicBezTo>
                  <a:pt x="8926346" y="5806652"/>
                  <a:pt x="8911515" y="5801411"/>
                  <a:pt x="8911515" y="5769941"/>
                </a:cubicBezTo>
                <a:close/>
                <a:moveTo>
                  <a:pt x="1053390" y="5754543"/>
                </a:moveTo>
                <a:cubicBezTo>
                  <a:pt x="1053390" y="5746684"/>
                  <a:pt x="1059819" y="5740255"/>
                  <a:pt x="1067678" y="5740255"/>
                </a:cubicBezTo>
                <a:cubicBezTo>
                  <a:pt x="1075536" y="5740255"/>
                  <a:pt x="1081965" y="5746684"/>
                  <a:pt x="1081965" y="5754543"/>
                </a:cubicBezTo>
                <a:cubicBezTo>
                  <a:pt x="1081965" y="5762401"/>
                  <a:pt x="1075536" y="5768830"/>
                  <a:pt x="1067678" y="5768830"/>
                </a:cubicBezTo>
                <a:cubicBezTo>
                  <a:pt x="1059819" y="5768830"/>
                  <a:pt x="1053390" y="5762401"/>
                  <a:pt x="1053390" y="5754543"/>
                </a:cubicBezTo>
                <a:close/>
                <a:moveTo>
                  <a:pt x="9594338" y="5734104"/>
                </a:moveTo>
                <a:cubicBezTo>
                  <a:pt x="9590737" y="5730502"/>
                  <a:pt x="9587790" y="5715717"/>
                  <a:pt x="9587790" y="5701248"/>
                </a:cubicBezTo>
                <a:cubicBezTo>
                  <a:pt x="9587790" y="5686779"/>
                  <a:pt x="9581361" y="5668512"/>
                  <a:pt x="9573502" y="5660654"/>
                </a:cubicBezTo>
                <a:cubicBezTo>
                  <a:pt x="9565644" y="5652795"/>
                  <a:pt x="9559215" y="5633201"/>
                  <a:pt x="9559215" y="5617111"/>
                </a:cubicBezTo>
                <a:cubicBezTo>
                  <a:pt x="9559215" y="5597456"/>
                  <a:pt x="9554527" y="5587855"/>
                  <a:pt x="9544927" y="5587855"/>
                </a:cubicBezTo>
                <a:cubicBezTo>
                  <a:pt x="9537069" y="5587855"/>
                  <a:pt x="9530706" y="5584641"/>
                  <a:pt x="9530786" y="5580711"/>
                </a:cubicBezTo>
                <a:cubicBezTo>
                  <a:pt x="9531119" y="5564173"/>
                  <a:pt x="9546903" y="5554359"/>
                  <a:pt x="9577046" y="5551943"/>
                </a:cubicBezTo>
                <a:cubicBezTo>
                  <a:pt x="9606378" y="5549591"/>
                  <a:pt x="9608617" y="5551243"/>
                  <a:pt x="9602868" y="5570993"/>
                </a:cubicBezTo>
                <a:cubicBezTo>
                  <a:pt x="9584543" y="5633943"/>
                  <a:pt x="9585231" y="5652490"/>
                  <a:pt x="9606300" y="5663766"/>
                </a:cubicBezTo>
                <a:cubicBezTo>
                  <a:pt x="9621996" y="5672166"/>
                  <a:pt x="9626291" y="5682002"/>
                  <a:pt x="9624065" y="5704436"/>
                </a:cubicBezTo>
                <a:cubicBezTo>
                  <a:pt x="9621191" y="5733383"/>
                  <a:pt x="9607391" y="5747156"/>
                  <a:pt x="9594338" y="5734104"/>
                </a:cubicBezTo>
                <a:close/>
                <a:moveTo>
                  <a:pt x="5730165" y="5678343"/>
                </a:moveTo>
                <a:cubicBezTo>
                  <a:pt x="5730165" y="5670484"/>
                  <a:pt x="5736595" y="5664055"/>
                  <a:pt x="5744453" y="5664055"/>
                </a:cubicBezTo>
                <a:cubicBezTo>
                  <a:pt x="5752311" y="5664055"/>
                  <a:pt x="5758740" y="5670484"/>
                  <a:pt x="5758740" y="5678343"/>
                </a:cubicBezTo>
                <a:cubicBezTo>
                  <a:pt x="5758740" y="5686201"/>
                  <a:pt x="5752311" y="5692630"/>
                  <a:pt x="5744453" y="5692630"/>
                </a:cubicBezTo>
                <a:cubicBezTo>
                  <a:pt x="5736595" y="5692630"/>
                  <a:pt x="5730165" y="5686201"/>
                  <a:pt x="5730165" y="5678343"/>
                </a:cubicBezTo>
                <a:close/>
                <a:moveTo>
                  <a:pt x="8940090" y="5669116"/>
                </a:moveTo>
                <a:cubicBezTo>
                  <a:pt x="8940090" y="5652129"/>
                  <a:pt x="8944055" y="5647125"/>
                  <a:pt x="8954377" y="5651086"/>
                </a:cubicBezTo>
                <a:cubicBezTo>
                  <a:pt x="8970676" y="5657340"/>
                  <a:pt x="8970661" y="5657294"/>
                  <a:pt x="8962884" y="5677564"/>
                </a:cubicBezTo>
                <a:cubicBezTo>
                  <a:pt x="8954028" y="5700639"/>
                  <a:pt x="8940090" y="5695474"/>
                  <a:pt x="8940090" y="5669116"/>
                </a:cubicBezTo>
                <a:close/>
                <a:moveTo>
                  <a:pt x="6917218" y="5634289"/>
                </a:moveTo>
                <a:cubicBezTo>
                  <a:pt x="6913944" y="5617918"/>
                  <a:pt x="6911265" y="5592201"/>
                  <a:pt x="6911265" y="5577139"/>
                </a:cubicBezTo>
                <a:cubicBezTo>
                  <a:pt x="6911265" y="5562078"/>
                  <a:pt x="6906979" y="5549755"/>
                  <a:pt x="6901740" y="5549755"/>
                </a:cubicBezTo>
                <a:cubicBezTo>
                  <a:pt x="6888845" y="5549755"/>
                  <a:pt x="6889569" y="5495365"/>
                  <a:pt x="6902570" y="5487330"/>
                </a:cubicBezTo>
                <a:cubicBezTo>
                  <a:pt x="6920869" y="5476021"/>
                  <a:pt x="6932000" y="5498722"/>
                  <a:pt x="6935935" y="5555376"/>
                </a:cubicBezTo>
                <a:cubicBezTo>
                  <a:pt x="6938047" y="5585776"/>
                  <a:pt x="6944075" y="5614951"/>
                  <a:pt x="6949332" y="5620207"/>
                </a:cubicBezTo>
                <a:cubicBezTo>
                  <a:pt x="6965595" y="5636470"/>
                  <a:pt x="6960372" y="5664055"/>
                  <a:pt x="6941031" y="5664055"/>
                </a:cubicBezTo>
                <a:cubicBezTo>
                  <a:pt x="6928648" y="5664055"/>
                  <a:pt x="6921346" y="5654927"/>
                  <a:pt x="6917218" y="5634289"/>
                </a:cubicBezTo>
                <a:close/>
                <a:moveTo>
                  <a:pt x="9130590" y="5649768"/>
                </a:moveTo>
                <a:cubicBezTo>
                  <a:pt x="9130590" y="5641909"/>
                  <a:pt x="9125839" y="5635480"/>
                  <a:pt x="9120032" y="5635480"/>
                </a:cubicBezTo>
                <a:cubicBezTo>
                  <a:pt x="9113437" y="5635480"/>
                  <a:pt x="9111792" y="5626248"/>
                  <a:pt x="9115650" y="5610875"/>
                </a:cubicBezTo>
                <a:cubicBezTo>
                  <a:pt x="9120506" y="5591530"/>
                  <a:pt x="9117876" y="5585238"/>
                  <a:pt x="9103350" y="5581439"/>
                </a:cubicBezTo>
                <a:cubicBezTo>
                  <a:pt x="9092132" y="5578506"/>
                  <a:pt x="9083356" y="5566262"/>
                  <a:pt x="9081009" y="5550270"/>
                </a:cubicBezTo>
                <a:cubicBezTo>
                  <a:pt x="9077870" y="5528886"/>
                  <a:pt x="9080295" y="5524756"/>
                  <a:pt x="9093898" y="5528313"/>
                </a:cubicBezTo>
                <a:cubicBezTo>
                  <a:pt x="9116594" y="5534248"/>
                  <a:pt x="9140494" y="5572708"/>
                  <a:pt x="9142902" y="5607170"/>
                </a:cubicBezTo>
                <a:cubicBezTo>
                  <a:pt x="9143988" y="5622720"/>
                  <a:pt x="9148092" y="5635451"/>
                  <a:pt x="9152021" y="5635462"/>
                </a:cubicBezTo>
                <a:cubicBezTo>
                  <a:pt x="9155950" y="5635471"/>
                  <a:pt x="9159165" y="5641909"/>
                  <a:pt x="9159165" y="5649768"/>
                </a:cubicBezTo>
                <a:cubicBezTo>
                  <a:pt x="9159165" y="5657626"/>
                  <a:pt x="9152736" y="5664055"/>
                  <a:pt x="9144877" y="5664055"/>
                </a:cubicBezTo>
                <a:cubicBezTo>
                  <a:pt x="9137020" y="5664055"/>
                  <a:pt x="9130590" y="5657626"/>
                  <a:pt x="9130590" y="5649768"/>
                </a:cubicBezTo>
                <a:close/>
                <a:moveTo>
                  <a:pt x="3215565" y="5630718"/>
                </a:moveTo>
                <a:cubicBezTo>
                  <a:pt x="3215565" y="5622859"/>
                  <a:pt x="3221994" y="5616430"/>
                  <a:pt x="3229853" y="5616430"/>
                </a:cubicBezTo>
                <a:cubicBezTo>
                  <a:pt x="3237711" y="5616430"/>
                  <a:pt x="3244140" y="5622859"/>
                  <a:pt x="3244140" y="5630718"/>
                </a:cubicBezTo>
                <a:cubicBezTo>
                  <a:pt x="3244140" y="5638576"/>
                  <a:pt x="3237711" y="5645005"/>
                  <a:pt x="3229853" y="5645005"/>
                </a:cubicBezTo>
                <a:cubicBezTo>
                  <a:pt x="3221994" y="5645005"/>
                  <a:pt x="3215565" y="5638576"/>
                  <a:pt x="3215565" y="5630718"/>
                </a:cubicBezTo>
                <a:close/>
                <a:moveTo>
                  <a:pt x="5664993" y="5626884"/>
                </a:moveTo>
                <a:cubicBezTo>
                  <a:pt x="5655073" y="5620753"/>
                  <a:pt x="5655892" y="5617729"/>
                  <a:pt x="5668818" y="5612769"/>
                </a:cubicBezTo>
                <a:cubicBezTo>
                  <a:pt x="5688435" y="5605241"/>
                  <a:pt x="5699212" y="5613094"/>
                  <a:pt x="5686588" y="5625717"/>
                </a:cubicBezTo>
                <a:cubicBezTo>
                  <a:pt x="5681655" y="5630651"/>
                  <a:pt x="5671937" y="5631176"/>
                  <a:pt x="5664993" y="5626884"/>
                </a:cubicBezTo>
                <a:close/>
                <a:moveTo>
                  <a:pt x="1693470" y="5605000"/>
                </a:moveTo>
                <a:cubicBezTo>
                  <a:pt x="1676678" y="5588208"/>
                  <a:pt x="1679500" y="5578330"/>
                  <a:pt x="1701090" y="5578330"/>
                </a:cubicBezTo>
                <a:cubicBezTo>
                  <a:pt x="1713790" y="5578330"/>
                  <a:pt x="1720140" y="5584680"/>
                  <a:pt x="1720140" y="5597380"/>
                </a:cubicBezTo>
                <a:cubicBezTo>
                  <a:pt x="1720140" y="5618971"/>
                  <a:pt x="1710263" y="5621793"/>
                  <a:pt x="1693470" y="5605000"/>
                </a:cubicBezTo>
                <a:close/>
                <a:moveTo>
                  <a:pt x="5617691" y="5606191"/>
                </a:moveTo>
                <a:cubicBezTo>
                  <a:pt x="5619568" y="5600559"/>
                  <a:pt x="5625176" y="5595952"/>
                  <a:pt x="5630153" y="5595952"/>
                </a:cubicBezTo>
                <a:cubicBezTo>
                  <a:pt x="5635130" y="5595952"/>
                  <a:pt x="5640737" y="5600559"/>
                  <a:pt x="5642615" y="5606191"/>
                </a:cubicBezTo>
                <a:cubicBezTo>
                  <a:pt x="5644492" y="5611822"/>
                  <a:pt x="5638884" y="5616430"/>
                  <a:pt x="5630153" y="5616430"/>
                </a:cubicBezTo>
                <a:cubicBezTo>
                  <a:pt x="5621422" y="5616430"/>
                  <a:pt x="5615814" y="5611822"/>
                  <a:pt x="5617691" y="5606191"/>
                </a:cubicBezTo>
                <a:close/>
                <a:moveTo>
                  <a:pt x="967665" y="5564043"/>
                </a:moveTo>
                <a:cubicBezTo>
                  <a:pt x="967665" y="5538043"/>
                  <a:pt x="976579" y="5533904"/>
                  <a:pt x="994335" y="5551660"/>
                </a:cubicBezTo>
                <a:cubicBezTo>
                  <a:pt x="1011863" y="5569188"/>
                  <a:pt x="1007933" y="5587855"/>
                  <a:pt x="986715" y="5587855"/>
                </a:cubicBezTo>
                <a:cubicBezTo>
                  <a:pt x="972745" y="5587855"/>
                  <a:pt x="967665" y="5581505"/>
                  <a:pt x="967665" y="5564043"/>
                </a:cubicBezTo>
                <a:close/>
                <a:moveTo>
                  <a:pt x="9735427" y="5540230"/>
                </a:moveTo>
                <a:cubicBezTo>
                  <a:pt x="9738665" y="5534991"/>
                  <a:pt x="9743205" y="5530705"/>
                  <a:pt x="9745514" y="5530705"/>
                </a:cubicBezTo>
                <a:cubicBezTo>
                  <a:pt x="9747825" y="5530705"/>
                  <a:pt x="9749715" y="5534991"/>
                  <a:pt x="9749715" y="5540230"/>
                </a:cubicBezTo>
                <a:cubicBezTo>
                  <a:pt x="9749715" y="5545469"/>
                  <a:pt x="9745175" y="5549755"/>
                  <a:pt x="9739628" y="5549755"/>
                </a:cubicBezTo>
                <a:cubicBezTo>
                  <a:pt x="9734080" y="5549755"/>
                  <a:pt x="9732190" y="5545469"/>
                  <a:pt x="9735427" y="5540230"/>
                </a:cubicBezTo>
                <a:close/>
                <a:moveTo>
                  <a:pt x="9526356" y="5533700"/>
                </a:moveTo>
                <a:cubicBezTo>
                  <a:pt x="9527601" y="5531418"/>
                  <a:pt x="9518359" y="5519290"/>
                  <a:pt x="9505817" y="5506748"/>
                </a:cubicBezTo>
                <a:cubicBezTo>
                  <a:pt x="9493276" y="5494207"/>
                  <a:pt x="9483512" y="5476250"/>
                  <a:pt x="9484120" y="5466844"/>
                </a:cubicBezTo>
                <a:cubicBezTo>
                  <a:pt x="9485148" y="5450931"/>
                  <a:pt x="9485527" y="5450901"/>
                  <a:pt x="9489581" y="5466412"/>
                </a:cubicBezTo>
                <a:cubicBezTo>
                  <a:pt x="9491976" y="5475580"/>
                  <a:pt x="9501695" y="5483081"/>
                  <a:pt x="9511178" y="5483081"/>
                </a:cubicBezTo>
                <a:cubicBezTo>
                  <a:pt x="9529276" y="5483081"/>
                  <a:pt x="9545363" y="5521003"/>
                  <a:pt x="9531816" y="5531732"/>
                </a:cubicBezTo>
                <a:cubicBezTo>
                  <a:pt x="9527568" y="5535097"/>
                  <a:pt x="9525110" y="5535982"/>
                  <a:pt x="9526356" y="5533700"/>
                </a:cubicBezTo>
                <a:close/>
                <a:moveTo>
                  <a:pt x="958140" y="5516980"/>
                </a:moveTo>
                <a:cubicBezTo>
                  <a:pt x="958140" y="5508813"/>
                  <a:pt x="962426" y="5502130"/>
                  <a:pt x="967665" y="5502130"/>
                </a:cubicBezTo>
                <a:cubicBezTo>
                  <a:pt x="972904" y="5502130"/>
                  <a:pt x="977190" y="5506164"/>
                  <a:pt x="977190" y="5511093"/>
                </a:cubicBezTo>
                <a:cubicBezTo>
                  <a:pt x="977190" y="5516023"/>
                  <a:pt x="972904" y="5522705"/>
                  <a:pt x="967665" y="5525943"/>
                </a:cubicBezTo>
                <a:cubicBezTo>
                  <a:pt x="962426" y="5529180"/>
                  <a:pt x="958140" y="5525147"/>
                  <a:pt x="958140" y="5516980"/>
                </a:cubicBezTo>
                <a:close/>
                <a:moveTo>
                  <a:pt x="1507273" y="5506194"/>
                </a:moveTo>
                <a:cubicBezTo>
                  <a:pt x="1497590" y="5492765"/>
                  <a:pt x="1491161" y="5480535"/>
                  <a:pt x="1492985" y="5479018"/>
                </a:cubicBezTo>
                <a:cubicBezTo>
                  <a:pt x="1494810" y="5477500"/>
                  <a:pt x="1512609" y="5478290"/>
                  <a:pt x="1532539" y="5480772"/>
                </a:cubicBezTo>
                <a:cubicBezTo>
                  <a:pt x="1562999" y="5484566"/>
                  <a:pt x="1568314" y="5488526"/>
                  <a:pt x="1565877" y="5505614"/>
                </a:cubicBezTo>
                <a:cubicBezTo>
                  <a:pt x="1561657" y="5535204"/>
                  <a:pt x="1528426" y="5535533"/>
                  <a:pt x="1507273" y="5506194"/>
                </a:cubicBezTo>
                <a:close/>
                <a:moveTo>
                  <a:pt x="9431159" y="5522040"/>
                </a:moveTo>
                <a:cubicBezTo>
                  <a:pt x="9424274" y="5510900"/>
                  <a:pt x="9434825" y="5483080"/>
                  <a:pt x="9445934" y="5483080"/>
                </a:cubicBezTo>
                <a:cubicBezTo>
                  <a:pt x="9450612" y="5483080"/>
                  <a:pt x="9454440" y="5493796"/>
                  <a:pt x="9454440" y="5506893"/>
                </a:cubicBezTo>
                <a:cubicBezTo>
                  <a:pt x="9454440" y="5530431"/>
                  <a:pt x="9441534" y="5538827"/>
                  <a:pt x="9431159" y="5522040"/>
                </a:cubicBezTo>
                <a:close/>
                <a:moveTo>
                  <a:pt x="3477880" y="5498822"/>
                </a:moveTo>
                <a:cubicBezTo>
                  <a:pt x="3464565" y="5489086"/>
                  <a:pt x="3463234" y="5484193"/>
                  <a:pt x="3472362" y="5478551"/>
                </a:cubicBezTo>
                <a:cubicBezTo>
                  <a:pt x="3483534" y="5471647"/>
                  <a:pt x="3500816" y="5487222"/>
                  <a:pt x="3501169" y="5504511"/>
                </a:cubicBezTo>
                <a:cubicBezTo>
                  <a:pt x="3501371" y="5514388"/>
                  <a:pt x="3498064" y="5513581"/>
                  <a:pt x="3477880" y="5498822"/>
                </a:cubicBezTo>
                <a:close/>
                <a:moveTo>
                  <a:pt x="6944603" y="5492605"/>
                </a:moveTo>
                <a:cubicBezTo>
                  <a:pt x="6947841" y="5487366"/>
                  <a:pt x="6952380" y="5483080"/>
                  <a:pt x="6954690" y="5483080"/>
                </a:cubicBezTo>
                <a:cubicBezTo>
                  <a:pt x="6957000" y="5483080"/>
                  <a:pt x="6958890" y="5487366"/>
                  <a:pt x="6958890" y="5492605"/>
                </a:cubicBezTo>
                <a:cubicBezTo>
                  <a:pt x="6958890" y="5497844"/>
                  <a:pt x="6954351" y="5502130"/>
                  <a:pt x="6948803" y="5502130"/>
                </a:cubicBezTo>
                <a:cubicBezTo>
                  <a:pt x="6943255" y="5502130"/>
                  <a:pt x="6941365" y="5497844"/>
                  <a:pt x="6944603" y="5492605"/>
                </a:cubicBezTo>
                <a:close/>
                <a:moveTo>
                  <a:pt x="6034457" y="5472606"/>
                </a:moveTo>
                <a:cubicBezTo>
                  <a:pt x="6026468" y="5457679"/>
                  <a:pt x="6017418" y="5453818"/>
                  <a:pt x="5998770" y="5457383"/>
                </a:cubicBezTo>
                <a:cubicBezTo>
                  <a:pt x="5982339" y="5460524"/>
                  <a:pt x="5969687" y="5456772"/>
                  <a:pt x="5961815" y="5446426"/>
                </a:cubicBezTo>
                <a:cubicBezTo>
                  <a:pt x="5945632" y="5425153"/>
                  <a:pt x="5946329" y="5416405"/>
                  <a:pt x="5964208" y="5416405"/>
                </a:cubicBezTo>
                <a:cubicBezTo>
                  <a:pt x="5991722" y="5416405"/>
                  <a:pt x="6009664" y="5386877"/>
                  <a:pt x="6014013" y="5334443"/>
                </a:cubicBezTo>
                <a:cubicBezTo>
                  <a:pt x="6016932" y="5299234"/>
                  <a:pt x="6022401" y="5283055"/>
                  <a:pt x="6031382" y="5283055"/>
                </a:cubicBezTo>
                <a:cubicBezTo>
                  <a:pt x="6046322" y="5283055"/>
                  <a:pt x="6047910" y="5290704"/>
                  <a:pt x="6044859" y="5347974"/>
                </a:cubicBezTo>
                <a:cubicBezTo>
                  <a:pt x="6043477" y="5373899"/>
                  <a:pt x="6047984" y="5395005"/>
                  <a:pt x="6057061" y="5405124"/>
                </a:cubicBezTo>
                <a:cubicBezTo>
                  <a:pt x="6074546" y="5424614"/>
                  <a:pt x="6074674" y="5492605"/>
                  <a:pt x="6057225" y="5492605"/>
                </a:cubicBezTo>
                <a:cubicBezTo>
                  <a:pt x="6050590" y="5492605"/>
                  <a:pt x="6040344" y="5483606"/>
                  <a:pt x="6034457" y="5472606"/>
                </a:cubicBezTo>
                <a:close/>
                <a:moveTo>
                  <a:pt x="1744872" y="5455993"/>
                </a:moveTo>
                <a:cubicBezTo>
                  <a:pt x="1741576" y="5450660"/>
                  <a:pt x="1743521" y="5443428"/>
                  <a:pt x="1749193" y="5439922"/>
                </a:cubicBezTo>
                <a:cubicBezTo>
                  <a:pt x="1763838" y="5430871"/>
                  <a:pt x="1773287" y="5443269"/>
                  <a:pt x="1761061" y="5455494"/>
                </a:cubicBezTo>
                <a:cubicBezTo>
                  <a:pt x="1754221" y="5462335"/>
                  <a:pt x="1748893" y="5462499"/>
                  <a:pt x="1744872" y="5455993"/>
                </a:cubicBezTo>
                <a:close/>
                <a:moveTo>
                  <a:pt x="6250215" y="5424378"/>
                </a:moveTo>
                <a:cubicBezTo>
                  <a:pt x="6242279" y="5413047"/>
                  <a:pt x="6238118" y="5400000"/>
                  <a:pt x="6240970" y="5395385"/>
                </a:cubicBezTo>
                <a:cubicBezTo>
                  <a:pt x="6243822" y="5390771"/>
                  <a:pt x="6241027" y="5380813"/>
                  <a:pt x="6234753" y="5373257"/>
                </a:cubicBezTo>
                <a:cubicBezTo>
                  <a:pt x="6228482" y="5365700"/>
                  <a:pt x="6225063" y="5344846"/>
                  <a:pt x="6227157" y="5326913"/>
                </a:cubicBezTo>
                <a:cubicBezTo>
                  <a:pt x="6230372" y="5299376"/>
                  <a:pt x="6226864" y="5291887"/>
                  <a:pt x="6204588" y="5278729"/>
                </a:cubicBezTo>
                <a:cubicBezTo>
                  <a:pt x="6181073" y="5264838"/>
                  <a:pt x="6179484" y="5260872"/>
                  <a:pt x="6189933" y="5242146"/>
                </a:cubicBezTo>
                <a:cubicBezTo>
                  <a:pt x="6196379" y="5230594"/>
                  <a:pt x="6202307" y="5219774"/>
                  <a:pt x="6203107" y="5218102"/>
                </a:cubicBezTo>
                <a:cubicBezTo>
                  <a:pt x="6203906" y="5216429"/>
                  <a:pt x="6213443" y="5220608"/>
                  <a:pt x="6224300" y="5227388"/>
                </a:cubicBezTo>
                <a:cubicBezTo>
                  <a:pt x="6239876" y="5237116"/>
                  <a:pt x="6246500" y="5237255"/>
                  <a:pt x="6255707" y="5228048"/>
                </a:cubicBezTo>
                <a:cubicBezTo>
                  <a:pt x="6262125" y="5221631"/>
                  <a:pt x="6275090" y="5216380"/>
                  <a:pt x="6284520" y="5216380"/>
                </a:cubicBezTo>
                <a:cubicBezTo>
                  <a:pt x="6311207" y="5216380"/>
                  <a:pt x="6305893" y="5252962"/>
                  <a:pt x="6277315" y="5265983"/>
                </a:cubicBezTo>
                <a:cubicBezTo>
                  <a:pt x="6256963" y="5275256"/>
                  <a:pt x="6253641" y="5282096"/>
                  <a:pt x="6257083" y="5307638"/>
                </a:cubicBezTo>
                <a:cubicBezTo>
                  <a:pt x="6262535" y="5348099"/>
                  <a:pt x="6270356" y="5359255"/>
                  <a:pt x="6293264" y="5359255"/>
                </a:cubicBezTo>
                <a:cubicBezTo>
                  <a:pt x="6303742" y="5359255"/>
                  <a:pt x="6309666" y="5354969"/>
                  <a:pt x="6306428" y="5349730"/>
                </a:cubicBezTo>
                <a:cubicBezTo>
                  <a:pt x="6303190" y="5344491"/>
                  <a:pt x="6309584" y="5340205"/>
                  <a:pt x="6320637" y="5340205"/>
                </a:cubicBezTo>
                <a:cubicBezTo>
                  <a:pt x="6338520" y="5340205"/>
                  <a:pt x="6340318" y="5344663"/>
                  <a:pt x="6336968" y="5380686"/>
                </a:cubicBezTo>
                <a:cubicBezTo>
                  <a:pt x="6334123" y="5411279"/>
                  <a:pt x="6328770" y="5421975"/>
                  <a:pt x="6315053" y="5424473"/>
                </a:cubicBezTo>
                <a:cubicBezTo>
                  <a:pt x="6305071" y="5426292"/>
                  <a:pt x="6292831" y="5431650"/>
                  <a:pt x="6287854" y="5436379"/>
                </a:cubicBezTo>
                <a:cubicBezTo>
                  <a:pt x="6274073" y="5449478"/>
                  <a:pt x="6265991" y="5446901"/>
                  <a:pt x="6250215" y="5424378"/>
                </a:cubicBezTo>
                <a:close/>
                <a:moveTo>
                  <a:pt x="879041" y="5396329"/>
                </a:moveTo>
                <a:cubicBezTo>
                  <a:pt x="859111" y="5375168"/>
                  <a:pt x="833596" y="5339953"/>
                  <a:pt x="822341" y="5318073"/>
                </a:cubicBezTo>
                <a:cubicBezTo>
                  <a:pt x="811087" y="5296194"/>
                  <a:pt x="794175" y="5272692"/>
                  <a:pt x="784759" y="5265846"/>
                </a:cubicBezTo>
                <a:cubicBezTo>
                  <a:pt x="775344" y="5259001"/>
                  <a:pt x="767640" y="5243436"/>
                  <a:pt x="767640" y="5231258"/>
                </a:cubicBezTo>
                <a:cubicBezTo>
                  <a:pt x="767640" y="5217146"/>
                  <a:pt x="755549" y="5199894"/>
                  <a:pt x="734303" y="5183688"/>
                </a:cubicBezTo>
                <a:cubicBezTo>
                  <a:pt x="715822" y="5169593"/>
                  <a:pt x="700965" y="5149785"/>
                  <a:pt x="700965" y="5139241"/>
                </a:cubicBezTo>
                <a:cubicBezTo>
                  <a:pt x="700965" y="5128780"/>
                  <a:pt x="690249" y="5110289"/>
                  <a:pt x="677153" y="5098152"/>
                </a:cubicBezTo>
                <a:cubicBezTo>
                  <a:pt x="664056" y="5086014"/>
                  <a:pt x="653340" y="5071159"/>
                  <a:pt x="653340" y="5065140"/>
                </a:cubicBezTo>
                <a:cubicBezTo>
                  <a:pt x="653340" y="5059121"/>
                  <a:pt x="647982" y="5045123"/>
                  <a:pt x="641434" y="5034031"/>
                </a:cubicBezTo>
                <a:cubicBezTo>
                  <a:pt x="631909" y="5017899"/>
                  <a:pt x="631909" y="5013004"/>
                  <a:pt x="641434" y="5009554"/>
                </a:cubicBezTo>
                <a:cubicBezTo>
                  <a:pt x="655613" y="5004419"/>
                  <a:pt x="657410" y="4962845"/>
                  <a:pt x="643815" y="4954443"/>
                </a:cubicBezTo>
                <a:cubicBezTo>
                  <a:pt x="638576" y="4951205"/>
                  <a:pt x="634290" y="4937692"/>
                  <a:pt x="634290" y="4924414"/>
                </a:cubicBezTo>
                <a:cubicBezTo>
                  <a:pt x="634290" y="4908411"/>
                  <a:pt x="627969" y="4898619"/>
                  <a:pt x="615540" y="4895368"/>
                </a:cubicBezTo>
                <a:cubicBezTo>
                  <a:pt x="599321" y="4891127"/>
                  <a:pt x="597071" y="4883124"/>
                  <a:pt x="598872" y="4836073"/>
                </a:cubicBezTo>
                <a:cubicBezTo>
                  <a:pt x="600861" y="4784081"/>
                  <a:pt x="599337" y="4780198"/>
                  <a:pt x="564372" y="4748138"/>
                </a:cubicBezTo>
                <a:cubicBezTo>
                  <a:pt x="538047" y="4724001"/>
                  <a:pt x="528701" y="4708365"/>
                  <a:pt x="531034" y="4692365"/>
                </a:cubicBezTo>
                <a:cubicBezTo>
                  <a:pt x="534317" y="4669863"/>
                  <a:pt x="578143" y="4637344"/>
                  <a:pt x="606930" y="4636051"/>
                </a:cubicBezTo>
                <a:cubicBezTo>
                  <a:pt x="615456" y="4635668"/>
                  <a:pt x="626879" y="4629997"/>
                  <a:pt x="632313" y="4623449"/>
                </a:cubicBezTo>
                <a:cubicBezTo>
                  <a:pt x="646575" y="4606263"/>
                  <a:pt x="621086" y="4549657"/>
                  <a:pt x="599031" y="4549537"/>
                </a:cubicBezTo>
                <a:cubicBezTo>
                  <a:pt x="589610" y="4549489"/>
                  <a:pt x="566901" y="4532382"/>
                  <a:pt x="548565" y="4511530"/>
                </a:cubicBezTo>
                <a:cubicBezTo>
                  <a:pt x="523092" y="4482560"/>
                  <a:pt x="508184" y="4473595"/>
                  <a:pt x="485367" y="4473524"/>
                </a:cubicBezTo>
                <a:cubicBezTo>
                  <a:pt x="463946" y="4473457"/>
                  <a:pt x="451016" y="4466577"/>
                  <a:pt x="439619" y="4449184"/>
                </a:cubicBezTo>
                <a:cubicBezTo>
                  <a:pt x="417447" y="4415345"/>
                  <a:pt x="428094" y="4387705"/>
                  <a:pt x="463300" y="4387705"/>
                </a:cubicBezTo>
                <a:cubicBezTo>
                  <a:pt x="485644" y="4387705"/>
                  <a:pt x="492323" y="4382601"/>
                  <a:pt x="497574" y="4361511"/>
                </a:cubicBezTo>
                <a:cubicBezTo>
                  <a:pt x="503850" y="4336304"/>
                  <a:pt x="525398" y="4312440"/>
                  <a:pt x="542454" y="4311808"/>
                </a:cubicBezTo>
                <a:cubicBezTo>
                  <a:pt x="546951" y="4311641"/>
                  <a:pt x="548177" y="4321279"/>
                  <a:pt x="545179" y="4333224"/>
                </a:cubicBezTo>
                <a:cubicBezTo>
                  <a:pt x="531689" y="4386972"/>
                  <a:pt x="570606" y="4424241"/>
                  <a:pt x="606398" y="4391850"/>
                </a:cubicBezTo>
                <a:cubicBezTo>
                  <a:pt x="628766" y="4371607"/>
                  <a:pt x="629485" y="4356138"/>
                  <a:pt x="609477" y="4325602"/>
                </a:cubicBezTo>
                <a:cubicBezTo>
                  <a:pt x="594703" y="4303054"/>
                  <a:pt x="595078" y="4301931"/>
                  <a:pt x="620644" y="4292211"/>
                </a:cubicBezTo>
                <a:cubicBezTo>
                  <a:pt x="653049" y="4279891"/>
                  <a:pt x="672390" y="4286199"/>
                  <a:pt x="672390" y="4309087"/>
                </a:cubicBezTo>
                <a:cubicBezTo>
                  <a:pt x="672390" y="4318563"/>
                  <a:pt x="679191" y="4336027"/>
                  <a:pt x="687504" y="4347895"/>
                </a:cubicBezTo>
                <a:cubicBezTo>
                  <a:pt x="699478" y="4364990"/>
                  <a:pt x="700225" y="4372357"/>
                  <a:pt x="691101" y="4383352"/>
                </a:cubicBezTo>
                <a:cubicBezTo>
                  <a:pt x="684766" y="4390985"/>
                  <a:pt x="674137" y="4397230"/>
                  <a:pt x="667480" y="4397230"/>
                </a:cubicBezTo>
                <a:cubicBezTo>
                  <a:pt x="660824" y="4397230"/>
                  <a:pt x="653049" y="4403300"/>
                  <a:pt x="650202" y="4410718"/>
                </a:cubicBezTo>
                <a:cubicBezTo>
                  <a:pt x="643701" y="4427662"/>
                  <a:pt x="653538" y="4532062"/>
                  <a:pt x="662842" y="4544868"/>
                </a:cubicBezTo>
                <a:cubicBezTo>
                  <a:pt x="666649" y="4550107"/>
                  <a:pt x="672579" y="4566180"/>
                  <a:pt x="676021" y="4580586"/>
                </a:cubicBezTo>
                <a:cubicBezTo>
                  <a:pt x="679462" y="4594993"/>
                  <a:pt x="686483" y="4606780"/>
                  <a:pt x="691621" y="4606780"/>
                </a:cubicBezTo>
                <a:cubicBezTo>
                  <a:pt x="706919" y="4606780"/>
                  <a:pt x="702663" y="4688763"/>
                  <a:pt x="686678" y="4702030"/>
                </a:cubicBezTo>
                <a:cubicBezTo>
                  <a:pt x="665399" y="4719690"/>
                  <a:pt x="668630" y="4755975"/>
                  <a:pt x="692027" y="4762094"/>
                </a:cubicBezTo>
                <a:cubicBezTo>
                  <a:pt x="702827" y="4764918"/>
                  <a:pt x="710892" y="4772919"/>
                  <a:pt x="709949" y="4779873"/>
                </a:cubicBezTo>
                <a:cubicBezTo>
                  <a:pt x="706161" y="4807788"/>
                  <a:pt x="711490" y="4816330"/>
                  <a:pt x="732693" y="4816330"/>
                </a:cubicBezTo>
                <a:cubicBezTo>
                  <a:pt x="761099" y="4816330"/>
                  <a:pt x="781907" y="4853290"/>
                  <a:pt x="773148" y="4888189"/>
                </a:cubicBezTo>
                <a:cubicBezTo>
                  <a:pt x="768189" y="4907947"/>
                  <a:pt x="771211" y="4917050"/>
                  <a:pt x="786219" y="4927562"/>
                </a:cubicBezTo>
                <a:cubicBezTo>
                  <a:pt x="809182" y="4943646"/>
                  <a:pt x="811621" y="4964436"/>
                  <a:pt x="791453" y="4972175"/>
                </a:cubicBezTo>
                <a:cubicBezTo>
                  <a:pt x="771021" y="4980015"/>
                  <a:pt x="773814" y="5019895"/>
                  <a:pt x="796215" y="5040168"/>
                </a:cubicBezTo>
                <a:cubicBezTo>
                  <a:pt x="806693" y="5049650"/>
                  <a:pt x="815265" y="5067459"/>
                  <a:pt x="815265" y="5079744"/>
                </a:cubicBezTo>
                <a:cubicBezTo>
                  <a:pt x="815265" y="5097293"/>
                  <a:pt x="810098" y="5102080"/>
                  <a:pt x="791154" y="5102080"/>
                </a:cubicBezTo>
                <a:cubicBezTo>
                  <a:pt x="766110" y="5102080"/>
                  <a:pt x="745632" y="5131257"/>
                  <a:pt x="765926" y="5138022"/>
                </a:cubicBezTo>
                <a:cubicBezTo>
                  <a:pt x="772108" y="5140082"/>
                  <a:pt x="777165" y="5154641"/>
                  <a:pt x="777165" y="5170377"/>
                </a:cubicBezTo>
                <a:cubicBezTo>
                  <a:pt x="777165" y="5193258"/>
                  <a:pt x="782746" y="5201092"/>
                  <a:pt x="805043" y="5209508"/>
                </a:cubicBezTo>
                <a:cubicBezTo>
                  <a:pt x="831900" y="5219645"/>
                  <a:pt x="853365" y="5250251"/>
                  <a:pt x="853365" y="5278406"/>
                </a:cubicBezTo>
                <a:cubicBezTo>
                  <a:pt x="853365" y="5285833"/>
                  <a:pt x="861938" y="5296498"/>
                  <a:pt x="872415" y="5302105"/>
                </a:cubicBezTo>
                <a:cubicBezTo>
                  <a:pt x="882893" y="5307712"/>
                  <a:pt x="891465" y="5321008"/>
                  <a:pt x="891465" y="5331651"/>
                </a:cubicBezTo>
                <a:cubicBezTo>
                  <a:pt x="891465" y="5342293"/>
                  <a:pt x="902181" y="5365050"/>
                  <a:pt x="915278" y="5382221"/>
                </a:cubicBezTo>
                <a:cubicBezTo>
                  <a:pt x="962866" y="5444612"/>
                  <a:pt x="934804" y="5455537"/>
                  <a:pt x="879041" y="5396329"/>
                </a:cubicBezTo>
                <a:close/>
                <a:moveTo>
                  <a:pt x="723758" y="4953664"/>
                </a:moveTo>
                <a:cubicBezTo>
                  <a:pt x="739702" y="4912116"/>
                  <a:pt x="723211" y="4873480"/>
                  <a:pt x="689535" y="4873480"/>
                </a:cubicBezTo>
                <a:cubicBezTo>
                  <a:pt x="676369" y="4873480"/>
                  <a:pt x="672390" y="4881036"/>
                  <a:pt x="672390" y="4906039"/>
                </a:cubicBezTo>
                <a:cubicBezTo>
                  <a:pt x="672390" y="4950374"/>
                  <a:pt x="680757" y="4968730"/>
                  <a:pt x="700965" y="4968730"/>
                </a:cubicBezTo>
                <a:cubicBezTo>
                  <a:pt x="710322" y="4968730"/>
                  <a:pt x="720579" y="4961950"/>
                  <a:pt x="723758" y="4953664"/>
                </a:cubicBezTo>
                <a:close/>
                <a:moveTo>
                  <a:pt x="9042484" y="5399666"/>
                </a:moveTo>
                <a:cubicBezTo>
                  <a:pt x="9022855" y="5395300"/>
                  <a:pt x="9019740" y="5359255"/>
                  <a:pt x="9038992" y="5359255"/>
                </a:cubicBezTo>
                <a:cubicBezTo>
                  <a:pt x="9046239" y="5359255"/>
                  <a:pt x="9054642" y="5368712"/>
                  <a:pt x="9057664" y="5380271"/>
                </a:cubicBezTo>
                <a:cubicBezTo>
                  <a:pt x="9064057" y="5404719"/>
                  <a:pt x="9064227" y="5404502"/>
                  <a:pt x="9042484" y="5399666"/>
                </a:cubicBezTo>
                <a:close/>
                <a:moveTo>
                  <a:pt x="5892090" y="5335144"/>
                </a:moveTo>
                <a:cubicBezTo>
                  <a:pt x="5892090" y="5315243"/>
                  <a:pt x="5920604" y="5305721"/>
                  <a:pt x="5931006" y="5322149"/>
                </a:cubicBezTo>
                <a:cubicBezTo>
                  <a:pt x="5944575" y="5343579"/>
                  <a:pt x="5941207" y="5349730"/>
                  <a:pt x="5915903" y="5349730"/>
                </a:cubicBezTo>
                <a:cubicBezTo>
                  <a:pt x="5900869" y="5349730"/>
                  <a:pt x="5892090" y="5344353"/>
                  <a:pt x="5892090" y="5335144"/>
                </a:cubicBezTo>
                <a:close/>
                <a:moveTo>
                  <a:pt x="9694748" y="5328894"/>
                </a:moveTo>
                <a:cubicBezTo>
                  <a:pt x="9700634" y="5311233"/>
                  <a:pt x="9721140" y="5308304"/>
                  <a:pt x="9721140" y="5325124"/>
                </a:cubicBezTo>
                <a:cubicBezTo>
                  <a:pt x="9721140" y="5333419"/>
                  <a:pt x="9714353" y="5340205"/>
                  <a:pt x="9706059" y="5340205"/>
                </a:cubicBezTo>
                <a:cubicBezTo>
                  <a:pt x="9697763" y="5340205"/>
                  <a:pt x="9692674" y="5335115"/>
                  <a:pt x="9694748" y="5328894"/>
                </a:cubicBezTo>
                <a:close/>
                <a:moveTo>
                  <a:pt x="9442534" y="5324114"/>
                </a:moveTo>
                <a:cubicBezTo>
                  <a:pt x="9422203" y="5318802"/>
                  <a:pt x="9420224" y="5292580"/>
                  <a:pt x="9440152" y="5292580"/>
                </a:cubicBezTo>
                <a:cubicBezTo>
                  <a:pt x="9448011" y="5292580"/>
                  <a:pt x="9454440" y="5299263"/>
                  <a:pt x="9454440" y="5307430"/>
                </a:cubicBezTo>
                <a:cubicBezTo>
                  <a:pt x="9454440" y="5315597"/>
                  <a:pt x="9458726" y="5319630"/>
                  <a:pt x="9463965" y="5316393"/>
                </a:cubicBezTo>
                <a:cubicBezTo>
                  <a:pt x="9469204" y="5313155"/>
                  <a:pt x="9473490" y="5315045"/>
                  <a:pt x="9473490" y="5320593"/>
                </a:cubicBezTo>
                <a:cubicBezTo>
                  <a:pt x="9473490" y="5331058"/>
                  <a:pt x="9470434" y="5331406"/>
                  <a:pt x="9442534" y="5324114"/>
                </a:cubicBezTo>
                <a:close/>
                <a:moveTo>
                  <a:pt x="9821248" y="5321000"/>
                </a:moveTo>
                <a:cubicBezTo>
                  <a:pt x="9824539" y="5315676"/>
                  <a:pt x="9831221" y="5313785"/>
                  <a:pt x="9836098" y="5316800"/>
                </a:cubicBezTo>
                <a:cubicBezTo>
                  <a:pt x="9849309" y="5324965"/>
                  <a:pt x="9846845" y="5330680"/>
                  <a:pt x="9830115" y="5330680"/>
                </a:cubicBezTo>
                <a:cubicBezTo>
                  <a:pt x="9821948" y="5330680"/>
                  <a:pt x="9817958" y="5326324"/>
                  <a:pt x="9821248" y="5321000"/>
                </a:cubicBezTo>
                <a:close/>
                <a:moveTo>
                  <a:pt x="1605840" y="5249718"/>
                </a:moveTo>
                <a:cubicBezTo>
                  <a:pt x="1605840" y="5241859"/>
                  <a:pt x="1612270" y="5235430"/>
                  <a:pt x="1620128" y="5235430"/>
                </a:cubicBezTo>
                <a:cubicBezTo>
                  <a:pt x="1627986" y="5235430"/>
                  <a:pt x="1634415" y="5241859"/>
                  <a:pt x="1634415" y="5249718"/>
                </a:cubicBezTo>
                <a:cubicBezTo>
                  <a:pt x="1634415" y="5257576"/>
                  <a:pt x="1627986" y="5264005"/>
                  <a:pt x="1620128" y="5264005"/>
                </a:cubicBezTo>
                <a:cubicBezTo>
                  <a:pt x="1612270" y="5264005"/>
                  <a:pt x="1605840" y="5257576"/>
                  <a:pt x="1605840" y="5249718"/>
                </a:cubicBezTo>
                <a:close/>
                <a:moveTo>
                  <a:pt x="9816389" y="5212411"/>
                </a:moveTo>
                <a:cubicBezTo>
                  <a:pt x="9816389" y="5199751"/>
                  <a:pt x="9812716" y="5187964"/>
                  <a:pt x="9808227" y="5186217"/>
                </a:cubicBezTo>
                <a:cubicBezTo>
                  <a:pt x="9797045" y="5181869"/>
                  <a:pt x="9784667" y="5063980"/>
                  <a:pt x="9795390" y="5063980"/>
                </a:cubicBezTo>
                <a:cubicBezTo>
                  <a:pt x="9818840" y="5063980"/>
                  <a:pt x="9836676" y="5103608"/>
                  <a:pt x="9842043" y="5167632"/>
                </a:cubicBezTo>
                <a:cubicBezTo>
                  <a:pt x="9846979" y="5226507"/>
                  <a:pt x="9845665" y="5235430"/>
                  <a:pt x="9832058" y="5235430"/>
                </a:cubicBezTo>
                <a:cubicBezTo>
                  <a:pt x="9821839" y="5235430"/>
                  <a:pt x="9816389" y="5227425"/>
                  <a:pt x="9816389" y="5212411"/>
                </a:cubicBezTo>
                <a:close/>
                <a:moveTo>
                  <a:pt x="9656584" y="5182503"/>
                </a:moveTo>
                <a:cubicBezTo>
                  <a:pt x="9626876" y="5161694"/>
                  <a:pt x="9628459" y="5130655"/>
                  <a:pt x="9659227" y="5130655"/>
                </a:cubicBezTo>
                <a:cubicBezTo>
                  <a:pt x="9676351" y="5130655"/>
                  <a:pt x="9683040" y="5135787"/>
                  <a:pt x="9683040" y="5148926"/>
                </a:cubicBezTo>
                <a:cubicBezTo>
                  <a:pt x="9683040" y="5158975"/>
                  <a:pt x="9685641" y="5173977"/>
                  <a:pt x="9688821" y="5182264"/>
                </a:cubicBezTo>
                <a:cubicBezTo>
                  <a:pt x="9696162" y="5201395"/>
                  <a:pt x="9683689" y="5201487"/>
                  <a:pt x="9656584" y="5182503"/>
                </a:cubicBezTo>
                <a:close/>
                <a:moveTo>
                  <a:pt x="6342146" y="5105297"/>
                </a:moveTo>
                <a:cubicBezTo>
                  <a:pt x="6325310" y="5098504"/>
                  <a:pt x="6327300" y="5063980"/>
                  <a:pt x="6344528" y="5063980"/>
                </a:cubicBezTo>
                <a:cubicBezTo>
                  <a:pt x="6353418" y="5063980"/>
                  <a:pt x="6358815" y="5072976"/>
                  <a:pt x="6358815" y="5087793"/>
                </a:cubicBezTo>
                <a:cubicBezTo>
                  <a:pt x="6358815" y="5100889"/>
                  <a:pt x="6357744" y="5111267"/>
                  <a:pt x="6356434" y="5110853"/>
                </a:cubicBezTo>
                <a:cubicBezTo>
                  <a:pt x="6355125" y="5110440"/>
                  <a:pt x="6348695" y="5107939"/>
                  <a:pt x="6342146" y="5105297"/>
                </a:cubicBezTo>
                <a:close/>
                <a:moveTo>
                  <a:pt x="519990" y="4249593"/>
                </a:moveTo>
                <a:cubicBezTo>
                  <a:pt x="513468" y="4241735"/>
                  <a:pt x="502228" y="4235305"/>
                  <a:pt x="495011" y="4235305"/>
                </a:cubicBezTo>
                <a:cubicBezTo>
                  <a:pt x="479985" y="4235305"/>
                  <a:pt x="477208" y="4210748"/>
                  <a:pt x="491253" y="4202068"/>
                </a:cubicBezTo>
                <a:cubicBezTo>
                  <a:pt x="496403" y="4198885"/>
                  <a:pt x="515691" y="4199109"/>
                  <a:pt x="534116" y="4202566"/>
                </a:cubicBezTo>
                <a:cubicBezTo>
                  <a:pt x="563250" y="4208031"/>
                  <a:pt x="567615" y="4212436"/>
                  <a:pt x="567615" y="4236365"/>
                </a:cubicBezTo>
                <a:cubicBezTo>
                  <a:pt x="567615" y="4256932"/>
                  <a:pt x="563099" y="4263880"/>
                  <a:pt x="549731" y="4263880"/>
                </a:cubicBezTo>
                <a:cubicBezTo>
                  <a:pt x="539895" y="4263880"/>
                  <a:pt x="526512" y="4257451"/>
                  <a:pt x="519990" y="4249593"/>
                </a:cubicBezTo>
                <a:close/>
                <a:moveTo>
                  <a:pt x="396165" y="4239769"/>
                </a:moveTo>
                <a:cubicBezTo>
                  <a:pt x="396165" y="4219151"/>
                  <a:pt x="416859" y="4213731"/>
                  <a:pt x="448969" y="4225938"/>
                </a:cubicBezTo>
                <a:cubicBezTo>
                  <a:pt x="470906" y="4234279"/>
                  <a:pt x="473652" y="4238189"/>
                  <a:pt x="462517" y="4245231"/>
                </a:cubicBezTo>
                <a:cubicBezTo>
                  <a:pt x="439473" y="4259806"/>
                  <a:pt x="396165" y="4256241"/>
                  <a:pt x="396165" y="4239769"/>
                </a:cubicBezTo>
                <a:close/>
                <a:moveTo>
                  <a:pt x="9626489" y="4236425"/>
                </a:moveTo>
                <a:cubicBezTo>
                  <a:pt x="9621054" y="4226269"/>
                  <a:pt x="9613777" y="4181143"/>
                  <a:pt x="9610318" y="4136145"/>
                </a:cubicBezTo>
                <a:cubicBezTo>
                  <a:pt x="9605172" y="4069195"/>
                  <a:pt x="9606464" y="4054330"/>
                  <a:pt x="9617430" y="4054330"/>
                </a:cubicBezTo>
                <a:cubicBezTo>
                  <a:pt x="9643732" y="4054330"/>
                  <a:pt x="9655472" y="4091732"/>
                  <a:pt x="9653597" y="4169540"/>
                </a:cubicBezTo>
                <a:cubicBezTo>
                  <a:pt x="9651706" y="4248034"/>
                  <a:pt x="9643516" y="4268240"/>
                  <a:pt x="9626489" y="4236425"/>
                </a:cubicBezTo>
                <a:close/>
                <a:moveTo>
                  <a:pt x="9810688" y="4227832"/>
                </a:moveTo>
                <a:cubicBezTo>
                  <a:pt x="9800727" y="4218845"/>
                  <a:pt x="9787219" y="4211064"/>
                  <a:pt x="9780670" y="4210540"/>
                </a:cubicBezTo>
                <a:cubicBezTo>
                  <a:pt x="9774122" y="4210016"/>
                  <a:pt x="9762336" y="4208945"/>
                  <a:pt x="9754477" y="4208159"/>
                </a:cubicBezTo>
                <a:cubicBezTo>
                  <a:pt x="9745968" y="4207308"/>
                  <a:pt x="9740190" y="4197099"/>
                  <a:pt x="9740190" y="4182917"/>
                </a:cubicBezTo>
                <a:cubicBezTo>
                  <a:pt x="9740190" y="4169821"/>
                  <a:pt x="9735903" y="4159105"/>
                  <a:pt x="9730665" y="4159105"/>
                </a:cubicBezTo>
                <a:cubicBezTo>
                  <a:pt x="9725426" y="4159105"/>
                  <a:pt x="9721140" y="4150786"/>
                  <a:pt x="9721140" y="4140617"/>
                </a:cubicBezTo>
                <a:cubicBezTo>
                  <a:pt x="9721140" y="4130449"/>
                  <a:pt x="9725426" y="4119480"/>
                  <a:pt x="9730665" y="4116242"/>
                </a:cubicBezTo>
                <a:cubicBezTo>
                  <a:pt x="9743722" y="4108173"/>
                  <a:pt x="9742756" y="4054330"/>
                  <a:pt x="9729554" y="4054330"/>
                </a:cubicBezTo>
                <a:cubicBezTo>
                  <a:pt x="9723608" y="4054330"/>
                  <a:pt x="9721114" y="4045931"/>
                  <a:pt x="9723899" y="4035280"/>
                </a:cubicBezTo>
                <a:cubicBezTo>
                  <a:pt x="9726639" y="4024803"/>
                  <a:pt x="9724997" y="4016230"/>
                  <a:pt x="9720248" y="4016230"/>
                </a:cubicBezTo>
                <a:cubicBezTo>
                  <a:pt x="9715500" y="4016230"/>
                  <a:pt x="9711615" y="3992156"/>
                  <a:pt x="9711615" y="3962732"/>
                </a:cubicBezTo>
                <a:cubicBezTo>
                  <a:pt x="9711615" y="3912589"/>
                  <a:pt x="9712907" y="3909571"/>
                  <a:pt x="9732205" y="3914618"/>
                </a:cubicBezTo>
                <a:cubicBezTo>
                  <a:pt x="9777073" y="3926351"/>
                  <a:pt x="9806161" y="3880815"/>
                  <a:pt x="9774207" y="3848862"/>
                </a:cubicBezTo>
                <a:cubicBezTo>
                  <a:pt x="9756985" y="3831640"/>
                  <a:pt x="9750286" y="3831785"/>
                  <a:pt x="9730366" y="3849814"/>
                </a:cubicBezTo>
                <a:cubicBezTo>
                  <a:pt x="9708531" y="3869574"/>
                  <a:pt x="9679435" y="3857367"/>
                  <a:pt x="9628271" y="3806981"/>
                </a:cubicBezTo>
                <a:cubicBezTo>
                  <a:pt x="9602347" y="3781450"/>
                  <a:pt x="9587790" y="3758660"/>
                  <a:pt x="9587790" y="3743603"/>
                </a:cubicBezTo>
                <a:cubicBezTo>
                  <a:pt x="9587790" y="3721892"/>
                  <a:pt x="9590343" y="3720571"/>
                  <a:pt x="9621127" y="3726347"/>
                </a:cubicBezTo>
                <a:cubicBezTo>
                  <a:pt x="9642979" y="3730446"/>
                  <a:pt x="9654465" y="3728954"/>
                  <a:pt x="9654465" y="3722016"/>
                </a:cubicBezTo>
                <a:cubicBezTo>
                  <a:pt x="9654465" y="3704477"/>
                  <a:pt x="9684411" y="3710096"/>
                  <a:pt x="9702579" y="3731045"/>
                </a:cubicBezTo>
                <a:cubicBezTo>
                  <a:pt x="9717320" y="3748041"/>
                  <a:pt x="9722237" y="3749006"/>
                  <a:pt x="9739415" y="3738279"/>
                </a:cubicBezTo>
                <a:cubicBezTo>
                  <a:pt x="9750319" y="3731469"/>
                  <a:pt x="9759240" y="3720418"/>
                  <a:pt x="9759240" y="3713720"/>
                </a:cubicBezTo>
                <a:cubicBezTo>
                  <a:pt x="9759240" y="3705268"/>
                  <a:pt x="9767253" y="3703458"/>
                  <a:pt x="9785433" y="3707803"/>
                </a:cubicBezTo>
                <a:cubicBezTo>
                  <a:pt x="9824045" y="3717032"/>
                  <a:pt x="9825914" y="3719170"/>
                  <a:pt x="9825914" y="3754061"/>
                </a:cubicBezTo>
                <a:cubicBezTo>
                  <a:pt x="9825914" y="3771651"/>
                  <a:pt x="9830972" y="3787729"/>
                  <a:pt x="9837153" y="3789789"/>
                </a:cubicBezTo>
                <a:cubicBezTo>
                  <a:pt x="9844486" y="3792234"/>
                  <a:pt x="9845616" y="3799957"/>
                  <a:pt x="9840404" y="3812014"/>
                </a:cubicBezTo>
                <a:cubicBezTo>
                  <a:pt x="9836010" y="3822178"/>
                  <a:pt x="9833187" y="3833982"/>
                  <a:pt x="9834131" y="3838246"/>
                </a:cubicBezTo>
                <a:cubicBezTo>
                  <a:pt x="9835074" y="3842510"/>
                  <a:pt x="9831130" y="3863510"/>
                  <a:pt x="9825368" y="3884912"/>
                </a:cubicBezTo>
                <a:cubicBezTo>
                  <a:pt x="9815729" y="3920707"/>
                  <a:pt x="9816707" y="3925428"/>
                  <a:pt x="9837576" y="3943834"/>
                </a:cubicBezTo>
                <a:cubicBezTo>
                  <a:pt x="9850053" y="3954839"/>
                  <a:pt x="9868352" y="3968436"/>
                  <a:pt x="9878240" y="3974049"/>
                </a:cubicBezTo>
                <a:cubicBezTo>
                  <a:pt x="9888128" y="3979662"/>
                  <a:pt x="9900195" y="3996181"/>
                  <a:pt x="9905054" y="4010759"/>
                </a:cubicBezTo>
                <a:cubicBezTo>
                  <a:pt x="9912198" y="4032195"/>
                  <a:pt x="9910214" y="4040940"/>
                  <a:pt x="9894675" y="4056479"/>
                </a:cubicBezTo>
                <a:cubicBezTo>
                  <a:pt x="9873102" y="4078052"/>
                  <a:pt x="9854489" y="4072247"/>
                  <a:pt x="9854489" y="4043945"/>
                </a:cubicBezTo>
                <a:cubicBezTo>
                  <a:pt x="9854489" y="4033612"/>
                  <a:pt x="9848061" y="4022691"/>
                  <a:pt x="9840202" y="4019675"/>
                </a:cubicBezTo>
                <a:cubicBezTo>
                  <a:pt x="9832344" y="4016660"/>
                  <a:pt x="9825914" y="4004286"/>
                  <a:pt x="9825914" y="3992178"/>
                </a:cubicBezTo>
                <a:cubicBezTo>
                  <a:pt x="9825914" y="3938009"/>
                  <a:pt x="9791440" y="3921953"/>
                  <a:pt x="9757976" y="3960538"/>
                </a:cubicBezTo>
                <a:cubicBezTo>
                  <a:pt x="9738365" y="3983149"/>
                  <a:pt x="9735962" y="3993443"/>
                  <a:pt x="9748484" y="4001183"/>
                </a:cubicBezTo>
                <a:cubicBezTo>
                  <a:pt x="9753047" y="4004002"/>
                  <a:pt x="9759246" y="4018642"/>
                  <a:pt x="9762260" y="4033715"/>
                </a:cubicBezTo>
                <a:cubicBezTo>
                  <a:pt x="9768406" y="4064444"/>
                  <a:pt x="9812087" y="4088744"/>
                  <a:pt x="9845480" y="4080011"/>
                </a:cubicBezTo>
                <a:cubicBezTo>
                  <a:pt x="9871464" y="4073216"/>
                  <a:pt x="9880571" y="4097449"/>
                  <a:pt x="9860407" y="4119729"/>
                </a:cubicBezTo>
                <a:cubicBezTo>
                  <a:pt x="9850407" y="4130780"/>
                  <a:pt x="9844964" y="4153951"/>
                  <a:pt x="9844964" y="4185487"/>
                </a:cubicBezTo>
                <a:cubicBezTo>
                  <a:pt x="9844964" y="4240918"/>
                  <a:pt x="9836619" y="4251227"/>
                  <a:pt x="9810688" y="4227833"/>
                </a:cubicBezTo>
                <a:close/>
                <a:moveTo>
                  <a:pt x="415215" y="4117036"/>
                </a:moveTo>
                <a:cubicBezTo>
                  <a:pt x="415215" y="4093774"/>
                  <a:pt x="410313" y="4073334"/>
                  <a:pt x="404250" y="4071313"/>
                </a:cubicBezTo>
                <a:cubicBezTo>
                  <a:pt x="398219" y="4069302"/>
                  <a:pt x="391253" y="4043149"/>
                  <a:pt x="388769" y="4013193"/>
                </a:cubicBezTo>
                <a:cubicBezTo>
                  <a:pt x="386284" y="3983238"/>
                  <a:pt x="380503" y="3956412"/>
                  <a:pt x="375921" y="3953580"/>
                </a:cubicBezTo>
                <a:cubicBezTo>
                  <a:pt x="371339" y="3950748"/>
                  <a:pt x="367590" y="3935825"/>
                  <a:pt x="367590" y="3920418"/>
                </a:cubicBezTo>
                <a:cubicBezTo>
                  <a:pt x="367590" y="3897068"/>
                  <a:pt x="371460" y="3892405"/>
                  <a:pt x="390840" y="3892405"/>
                </a:cubicBezTo>
                <a:cubicBezTo>
                  <a:pt x="421658" y="3892405"/>
                  <a:pt x="428304" y="3879300"/>
                  <a:pt x="429306" y="3816550"/>
                </a:cubicBezTo>
                <a:cubicBezTo>
                  <a:pt x="429987" y="3773900"/>
                  <a:pt x="433384" y="3763331"/>
                  <a:pt x="447267" y="3760657"/>
                </a:cubicBezTo>
                <a:cubicBezTo>
                  <a:pt x="460442" y="3758120"/>
                  <a:pt x="463658" y="3762495"/>
                  <a:pt x="461223" y="3779639"/>
                </a:cubicBezTo>
                <a:cubicBezTo>
                  <a:pt x="459189" y="3793960"/>
                  <a:pt x="465717" y="3808118"/>
                  <a:pt x="479499" y="3819278"/>
                </a:cubicBezTo>
                <a:cubicBezTo>
                  <a:pt x="491292" y="3828826"/>
                  <a:pt x="500940" y="3844042"/>
                  <a:pt x="500940" y="3853091"/>
                </a:cubicBezTo>
                <a:cubicBezTo>
                  <a:pt x="500940" y="3862141"/>
                  <a:pt x="505735" y="3874340"/>
                  <a:pt x="511595" y="3880200"/>
                </a:cubicBezTo>
                <a:cubicBezTo>
                  <a:pt x="519452" y="3888057"/>
                  <a:pt x="516951" y="3907740"/>
                  <a:pt x="502070" y="3955147"/>
                </a:cubicBezTo>
                <a:cubicBezTo>
                  <a:pt x="477923" y="4032077"/>
                  <a:pt x="477172" y="4048082"/>
                  <a:pt x="496941" y="4064489"/>
                </a:cubicBezTo>
                <a:cubicBezTo>
                  <a:pt x="508527" y="4074104"/>
                  <a:pt x="518396" y="4074563"/>
                  <a:pt x="539804" y="4066482"/>
                </a:cubicBezTo>
                <a:cubicBezTo>
                  <a:pt x="565752" y="4056688"/>
                  <a:pt x="567615" y="4057524"/>
                  <a:pt x="567615" y="4078970"/>
                </a:cubicBezTo>
                <a:cubicBezTo>
                  <a:pt x="567615" y="4098591"/>
                  <a:pt x="563046" y="4101955"/>
                  <a:pt x="536400" y="4101955"/>
                </a:cubicBezTo>
                <a:cubicBezTo>
                  <a:pt x="515020" y="4101955"/>
                  <a:pt x="495329" y="4110958"/>
                  <a:pt x="473900" y="4130530"/>
                </a:cubicBezTo>
                <a:cubicBezTo>
                  <a:pt x="429180" y="4171375"/>
                  <a:pt x="415215" y="4168164"/>
                  <a:pt x="415215" y="4117036"/>
                </a:cubicBezTo>
                <a:close/>
                <a:moveTo>
                  <a:pt x="262815" y="3986993"/>
                </a:moveTo>
                <a:cubicBezTo>
                  <a:pt x="262815" y="3952243"/>
                  <a:pt x="265034" y="3948545"/>
                  <a:pt x="284246" y="3951274"/>
                </a:cubicBezTo>
                <a:cubicBezTo>
                  <a:pt x="324764" y="3957028"/>
                  <a:pt x="316041" y="4025103"/>
                  <a:pt x="274721" y="4025609"/>
                </a:cubicBezTo>
                <a:cubicBezTo>
                  <a:pt x="267123" y="4025704"/>
                  <a:pt x="262815" y="4011730"/>
                  <a:pt x="262815" y="3986993"/>
                </a:cubicBezTo>
                <a:close/>
                <a:moveTo>
                  <a:pt x="312821" y="3854008"/>
                </a:moveTo>
                <a:cubicBezTo>
                  <a:pt x="286224" y="3843318"/>
                  <a:pt x="285619" y="3830852"/>
                  <a:pt x="310841" y="3813186"/>
                </a:cubicBezTo>
                <a:cubicBezTo>
                  <a:pt x="321539" y="3805693"/>
                  <a:pt x="329604" y="3795806"/>
                  <a:pt x="328763" y="3791215"/>
                </a:cubicBezTo>
                <a:cubicBezTo>
                  <a:pt x="324588" y="3768424"/>
                  <a:pt x="330854" y="3749530"/>
                  <a:pt x="342587" y="3749530"/>
                </a:cubicBezTo>
                <a:cubicBezTo>
                  <a:pt x="356195" y="3749530"/>
                  <a:pt x="367590" y="3789140"/>
                  <a:pt x="367590" y="3836446"/>
                </a:cubicBezTo>
                <a:cubicBezTo>
                  <a:pt x="367590" y="3865881"/>
                  <a:pt x="353556" y="3870382"/>
                  <a:pt x="312821" y="3854008"/>
                </a:cubicBezTo>
                <a:close/>
                <a:moveTo>
                  <a:pt x="15035" y="3762230"/>
                </a:moveTo>
                <a:cubicBezTo>
                  <a:pt x="14959" y="3736910"/>
                  <a:pt x="12320" y="3706549"/>
                  <a:pt x="9162" y="3694761"/>
                </a:cubicBezTo>
                <a:cubicBezTo>
                  <a:pt x="4502" y="3677373"/>
                  <a:pt x="7304" y="3673330"/>
                  <a:pt x="24014" y="3673330"/>
                </a:cubicBezTo>
                <a:cubicBezTo>
                  <a:pt x="43349" y="3673330"/>
                  <a:pt x="44438" y="3677222"/>
                  <a:pt x="41794" y="3736865"/>
                </a:cubicBezTo>
                <a:cubicBezTo>
                  <a:pt x="40011" y="3777091"/>
                  <a:pt x="34609" y="3801843"/>
                  <a:pt x="27071" y="3804334"/>
                </a:cubicBezTo>
                <a:cubicBezTo>
                  <a:pt x="18657" y="3807114"/>
                  <a:pt x="15127" y="3794766"/>
                  <a:pt x="15035" y="3762230"/>
                </a:cubicBezTo>
                <a:close/>
                <a:moveTo>
                  <a:pt x="236621" y="3714065"/>
                </a:moveTo>
                <a:cubicBezTo>
                  <a:pt x="209596" y="3710711"/>
                  <a:pt x="205665" y="3706671"/>
                  <a:pt x="205665" y="3682252"/>
                </a:cubicBezTo>
                <a:cubicBezTo>
                  <a:pt x="205665" y="3666867"/>
                  <a:pt x="201040" y="3654280"/>
                  <a:pt x="195388" y="3654280"/>
                </a:cubicBezTo>
                <a:cubicBezTo>
                  <a:pt x="188669" y="3654280"/>
                  <a:pt x="186195" y="3629534"/>
                  <a:pt x="188244" y="3582820"/>
                </a:cubicBezTo>
                <a:cubicBezTo>
                  <a:pt x="189967" y="3543518"/>
                  <a:pt x="188158" y="3511371"/>
                  <a:pt x="184234" y="3511383"/>
                </a:cubicBezTo>
                <a:cubicBezTo>
                  <a:pt x="180305" y="3511392"/>
                  <a:pt x="177090" y="3480078"/>
                  <a:pt x="177090" y="3441788"/>
                </a:cubicBezTo>
                <a:cubicBezTo>
                  <a:pt x="177090" y="3367571"/>
                  <a:pt x="168430" y="3346846"/>
                  <a:pt x="129303" y="3327420"/>
                </a:cubicBezTo>
                <a:cubicBezTo>
                  <a:pt x="108041" y="3316864"/>
                  <a:pt x="105172" y="3308487"/>
                  <a:pt x="100890" y="3244473"/>
                </a:cubicBezTo>
                <a:cubicBezTo>
                  <a:pt x="96550" y="3179579"/>
                  <a:pt x="94228" y="3172998"/>
                  <a:pt x="74696" y="3170224"/>
                </a:cubicBezTo>
                <a:cubicBezTo>
                  <a:pt x="59185" y="3168021"/>
                  <a:pt x="53265" y="3160786"/>
                  <a:pt x="53265" y="3144030"/>
                </a:cubicBezTo>
                <a:cubicBezTo>
                  <a:pt x="53265" y="3124538"/>
                  <a:pt x="57888" y="3120880"/>
                  <a:pt x="82520" y="3120880"/>
                </a:cubicBezTo>
                <a:cubicBezTo>
                  <a:pt x="98611" y="3120880"/>
                  <a:pt x="117374" y="3126238"/>
                  <a:pt x="124216" y="3132786"/>
                </a:cubicBezTo>
                <a:cubicBezTo>
                  <a:pt x="131058" y="3139335"/>
                  <a:pt x="145754" y="3150997"/>
                  <a:pt x="156873" y="3158702"/>
                </a:cubicBezTo>
                <a:cubicBezTo>
                  <a:pt x="167992" y="3166407"/>
                  <a:pt x="177226" y="3179265"/>
                  <a:pt x="177393" y="3187277"/>
                </a:cubicBezTo>
                <a:cubicBezTo>
                  <a:pt x="177560" y="3195288"/>
                  <a:pt x="183989" y="3210163"/>
                  <a:pt x="191680" y="3220332"/>
                </a:cubicBezTo>
                <a:cubicBezTo>
                  <a:pt x="199372" y="3230501"/>
                  <a:pt x="205665" y="3246361"/>
                  <a:pt x="205665" y="3255577"/>
                </a:cubicBezTo>
                <a:cubicBezTo>
                  <a:pt x="205665" y="3264793"/>
                  <a:pt x="213023" y="3276451"/>
                  <a:pt x="222016" y="3281484"/>
                </a:cubicBezTo>
                <a:cubicBezTo>
                  <a:pt x="235956" y="3289285"/>
                  <a:pt x="236608" y="3293921"/>
                  <a:pt x="226435" y="3312928"/>
                </a:cubicBezTo>
                <a:cubicBezTo>
                  <a:pt x="219873" y="3325190"/>
                  <a:pt x="213587" y="3354466"/>
                  <a:pt x="212466" y="3377987"/>
                </a:cubicBezTo>
                <a:cubicBezTo>
                  <a:pt x="210735" y="3414291"/>
                  <a:pt x="213686" y="3422194"/>
                  <a:pt x="231990" y="3430294"/>
                </a:cubicBezTo>
                <a:cubicBezTo>
                  <a:pt x="243849" y="3435541"/>
                  <a:pt x="251620" y="3444868"/>
                  <a:pt x="249260" y="3451019"/>
                </a:cubicBezTo>
                <a:cubicBezTo>
                  <a:pt x="246899" y="3457170"/>
                  <a:pt x="250817" y="3464448"/>
                  <a:pt x="257967" y="3467192"/>
                </a:cubicBezTo>
                <a:cubicBezTo>
                  <a:pt x="267128" y="3470707"/>
                  <a:pt x="270141" y="3486405"/>
                  <a:pt x="268171" y="3520368"/>
                </a:cubicBezTo>
                <a:cubicBezTo>
                  <a:pt x="266634" y="3546871"/>
                  <a:pt x="268015" y="3568588"/>
                  <a:pt x="271239" y="3568629"/>
                </a:cubicBezTo>
                <a:cubicBezTo>
                  <a:pt x="284922" y="3568803"/>
                  <a:pt x="300915" y="3623687"/>
                  <a:pt x="300915" y="3670466"/>
                </a:cubicBezTo>
                <a:cubicBezTo>
                  <a:pt x="300915" y="3725131"/>
                  <a:pt x="304764" y="3722521"/>
                  <a:pt x="236621" y="3714065"/>
                </a:cubicBezTo>
                <a:close/>
                <a:moveTo>
                  <a:pt x="9675896" y="3466997"/>
                </a:moveTo>
                <a:cubicBezTo>
                  <a:pt x="9660706" y="3460868"/>
                  <a:pt x="9660361" y="3404544"/>
                  <a:pt x="9675420" y="3389485"/>
                </a:cubicBezTo>
                <a:cubicBezTo>
                  <a:pt x="9684309" y="3380595"/>
                  <a:pt x="9684309" y="3378055"/>
                  <a:pt x="9675420" y="3378055"/>
                </a:cubicBezTo>
                <a:cubicBezTo>
                  <a:pt x="9669133" y="3378055"/>
                  <a:pt x="9663990" y="3369483"/>
                  <a:pt x="9663990" y="3359005"/>
                </a:cubicBezTo>
                <a:cubicBezTo>
                  <a:pt x="9663990" y="3348528"/>
                  <a:pt x="9668276" y="3339955"/>
                  <a:pt x="9673515" y="3339955"/>
                </a:cubicBezTo>
                <a:cubicBezTo>
                  <a:pt x="9678753" y="3339955"/>
                  <a:pt x="9683040" y="3333526"/>
                  <a:pt x="9683040" y="3325667"/>
                </a:cubicBezTo>
                <a:cubicBezTo>
                  <a:pt x="9683040" y="3317810"/>
                  <a:pt x="9687580" y="3311380"/>
                  <a:pt x="9693127" y="3311380"/>
                </a:cubicBezTo>
                <a:cubicBezTo>
                  <a:pt x="9698675" y="3311380"/>
                  <a:pt x="9700747" y="3307390"/>
                  <a:pt x="9697734" y="3302513"/>
                </a:cubicBezTo>
                <a:cubicBezTo>
                  <a:pt x="9688938" y="3288281"/>
                  <a:pt x="9712180" y="3279490"/>
                  <a:pt x="9724351" y="3292446"/>
                </a:cubicBezTo>
                <a:cubicBezTo>
                  <a:pt x="9732790" y="3301428"/>
                  <a:pt x="9732591" y="3305276"/>
                  <a:pt x="9723522" y="3308602"/>
                </a:cubicBezTo>
                <a:cubicBezTo>
                  <a:pt x="9716974" y="3311003"/>
                  <a:pt x="9711616" y="3327612"/>
                  <a:pt x="9711616" y="3345511"/>
                </a:cubicBezTo>
                <a:cubicBezTo>
                  <a:pt x="9711616" y="3363411"/>
                  <a:pt x="9707330" y="3378055"/>
                  <a:pt x="9702091" y="3378055"/>
                </a:cubicBezTo>
                <a:cubicBezTo>
                  <a:pt x="9687395" y="3378055"/>
                  <a:pt x="9690828" y="3412380"/>
                  <a:pt x="9706853" y="3425680"/>
                </a:cubicBezTo>
                <a:cubicBezTo>
                  <a:pt x="9725431" y="3441099"/>
                  <a:pt x="9725074" y="3460232"/>
                  <a:pt x="9706072" y="3467524"/>
                </a:cubicBezTo>
                <a:cubicBezTo>
                  <a:pt x="9697785" y="3470703"/>
                  <a:pt x="9690285" y="3472967"/>
                  <a:pt x="9689403" y="3472553"/>
                </a:cubicBezTo>
                <a:cubicBezTo>
                  <a:pt x="9688527" y="3472140"/>
                  <a:pt x="9682443" y="3469639"/>
                  <a:pt x="9675895" y="3466997"/>
                </a:cubicBezTo>
                <a:close/>
                <a:moveTo>
                  <a:pt x="9654465" y="3182792"/>
                </a:moveTo>
                <a:cubicBezTo>
                  <a:pt x="9654465" y="3174935"/>
                  <a:pt x="9650178" y="3168505"/>
                  <a:pt x="9644940" y="3168505"/>
                </a:cubicBezTo>
                <a:cubicBezTo>
                  <a:pt x="9639701" y="3168505"/>
                  <a:pt x="9635415" y="3162433"/>
                  <a:pt x="9635415" y="3155011"/>
                </a:cubicBezTo>
                <a:cubicBezTo>
                  <a:pt x="9635415" y="3147590"/>
                  <a:pt x="9630357" y="3139832"/>
                  <a:pt x="9624176" y="3137771"/>
                </a:cubicBezTo>
                <a:cubicBezTo>
                  <a:pt x="9601944" y="3130361"/>
                  <a:pt x="9624824" y="3101830"/>
                  <a:pt x="9653000" y="3101830"/>
                </a:cubicBezTo>
                <a:cubicBezTo>
                  <a:pt x="9668239" y="3101830"/>
                  <a:pt x="9686043" y="3095401"/>
                  <a:pt x="9692565" y="3087542"/>
                </a:cubicBezTo>
                <a:cubicBezTo>
                  <a:pt x="9699086" y="3079685"/>
                  <a:pt x="9712846" y="3073255"/>
                  <a:pt x="9723143" y="3073255"/>
                </a:cubicBezTo>
                <a:cubicBezTo>
                  <a:pt x="9739869" y="3073255"/>
                  <a:pt x="9741150" y="3077570"/>
                  <a:pt x="9735165" y="3113736"/>
                </a:cubicBezTo>
                <a:cubicBezTo>
                  <a:pt x="9727173" y="3162042"/>
                  <a:pt x="9723903" y="3168505"/>
                  <a:pt x="9707456" y="3168505"/>
                </a:cubicBezTo>
                <a:cubicBezTo>
                  <a:pt x="9700549" y="3168505"/>
                  <a:pt x="9689561" y="3174935"/>
                  <a:pt x="9683040" y="3182792"/>
                </a:cubicBezTo>
                <a:cubicBezTo>
                  <a:pt x="9676518" y="3190651"/>
                  <a:pt x="9667420" y="3197080"/>
                  <a:pt x="9662824" y="3197080"/>
                </a:cubicBezTo>
                <a:cubicBezTo>
                  <a:pt x="9658226" y="3197080"/>
                  <a:pt x="9654465" y="3190651"/>
                  <a:pt x="9654465" y="3182792"/>
                </a:cubicBezTo>
                <a:close/>
                <a:moveTo>
                  <a:pt x="224715" y="3030955"/>
                </a:moveTo>
                <a:cubicBezTo>
                  <a:pt x="224715" y="3023406"/>
                  <a:pt x="228552" y="3014858"/>
                  <a:pt x="233242" y="3011959"/>
                </a:cubicBezTo>
                <a:cubicBezTo>
                  <a:pt x="243047" y="3005899"/>
                  <a:pt x="254870" y="3030400"/>
                  <a:pt x="246284" y="3038986"/>
                </a:cubicBezTo>
                <a:cubicBezTo>
                  <a:pt x="236063" y="3049207"/>
                  <a:pt x="224715" y="3044981"/>
                  <a:pt x="224715" y="3030955"/>
                </a:cubicBezTo>
                <a:close/>
                <a:moveTo>
                  <a:pt x="9613190" y="2971655"/>
                </a:moveTo>
                <a:cubicBezTo>
                  <a:pt x="9609697" y="2968163"/>
                  <a:pt x="9606840" y="2953467"/>
                  <a:pt x="9606840" y="2938998"/>
                </a:cubicBezTo>
                <a:cubicBezTo>
                  <a:pt x="9606840" y="2924529"/>
                  <a:pt x="9600411" y="2906261"/>
                  <a:pt x="9592552" y="2898403"/>
                </a:cubicBezTo>
                <a:cubicBezTo>
                  <a:pt x="9576642" y="2882493"/>
                  <a:pt x="9572704" y="2806555"/>
                  <a:pt x="9587790" y="2806555"/>
                </a:cubicBezTo>
                <a:cubicBezTo>
                  <a:pt x="9593028" y="2806555"/>
                  <a:pt x="9596243" y="2801197"/>
                  <a:pt x="9594934" y="2794649"/>
                </a:cubicBezTo>
                <a:cubicBezTo>
                  <a:pt x="9591737" y="2778668"/>
                  <a:pt x="9661073" y="2773227"/>
                  <a:pt x="9678942" y="2788057"/>
                </a:cubicBezTo>
                <a:cubicBezTo>
                  <a:pt x="9688135" y="2795687"/>
                  <a:pt x="9692565" y="2819006"/>
                  <a:pt x="9692565" y="2859781"/>
                </a:cubicBezTo>
                <a:cubicBezTo>
                  <a:pt x="9692565" y="2913913"/>
                  <a:pt x="9689625" y="2923205"/>
                  <a:pt x="9664311" y="2949102"/>
                </a:cubicBezTo>
                <a:cubicBezTo>
                  <a:pt x="9635736" y="2978334"/>
                  <a:pt x="9624726" y="2983191"/>
                  <a:pt x="9613190" y="2971655"/>
                </a:cubicBezTo>
                <a:close/>
                <a:moveTo>
                  <a:pt x="9454440" y="2454130"/>
                </a:moveTo>
                <a:cubicBezTo>
                  <a:pt x="9454440" y="2439784"/>
                  <a:pt x="9459413" y="2434641"/>
                  <a:pt x="9471109" y="2436893"/>
                </a:cubicBezTo>
                <a:cubicBezTo>
                  <a:pt x="9480277" y="2438659"/>
                  <a:pt x="9487777" y="2446415"/>
                  <a:pt x="9487777" y="2454130"/>
                </a:cubicBezTo>
                <a:cubicBezTo>
                  <a:pt x="9487777" y="2461845"/>
                  <a:pt x="9480277" y="2469601"/>
                  <a:pt x="9471109" y="2471367"/>
                </a:cubicBezTo>
                <a:cubicBezTo>
                  <a:pt x="9459413" y="2473619"/>
                  <a:pt x="9454440" y="2468476"/>
                  <a:pt x="9454440" y="2454130"/>
                </a:cubicBezTo>
                <a:close/>
                <a:moveTo>
                  <a:pt x="9433552" y="2289824"/>
                </a:moveTo>
                <a:cubicBezTo>
                  <a:pt x="9421406" y="2280185"/>
                  <a:pt x="9402992" y="2225530"/>
                  <a:pt x="9411891" y="2225530"/>
                </a:cubicBezTo>
                <a:cubicBezTo>
                  <a:pt x="9419977" y="2225530"/>
                  <a:pt x="9473490" y="2282635"/>
                  <a:pt x="9473490" y="2291264"/>
                </a:cubicBezTo>
                <a:cubicBezTo>
                  <a:pt x="9473490" y="2305302"/>
                  <a:pt x="9452084" y="2304530"/>
                  <a:pt x="9433552" y="2289824"/>
                </a:cubicBezTo>
                <a:close/>
                <a:moveTo>
                  <a:pt x="9597315" y="2258868"/>
                </a:moveTo>
                <a:cubicBezTo>
                  <a:pt x="9597315" y="2251010"/>
                  <a:pt x="9601601" y="2244580"/>
                  <a:pt x="9606840" y="2244580"/>
                </a:cubicBezTo>
                <a:cubicBezTo>
                  <a:pt x="9612078" y="2244580"/>
                  <a:pt x="9616365" y="2251010"/>
                  <a:pt x="9616365" y="2258868"/>
                </a:cubicBezTo>
                <a:cubicBezTo>
                  <a:pt x="9616365" y="2266726"/>
                  <a:pt x="9612078" y="2273155"/>
                  <a:pt x="9606840" y="2273155"/>
                </a:cubicBezTo>
                <a:cubicBezTo>
                  <a:pt x="9601601" y="2273155"/>
                  <a:pt x="9597315" y="2266726"/>
                  <a:pt x="9597315" y="2258868"/>
                </a:cubicBezTo>
                <a:close/>
                <a:moveTo>
                  <a:pt x="9374367" y="2088077"/>
                </a:moveTo>
                <a:cubicBezTo>
                  <a:pt x="9364627" y="2064765"/>
                  <a:pt x="9354022" y="2054080"/>
                  <a:pt x="9340626" y="2054080"/>
                </a:cubicBezTo>
                <a:cubicBezTo>
                  <a:pt x="9317775" y="2054080"/>
                  <a:pt x="9314871" y="2032999"/>
                  <a:pt x="9335377" y="2015980"/>
                </a:cubicBezTo>
                <a:cubicBezTo>
                  <a:pt x="9343236" y="2009458"/>
                  <a:pt x="9349665" y="1998471"/>
                  <a:pt x="9349665" y="1991563"/>
                </a:cubicBezTo>
                <a:cubicBezTo>
                  <a:pt x="9349665" y="1972424"/>
                  <a:pt x="9367415" y="1965611"/>
                  <a:pt x="9380694" y="1979654"/>
                </a:cubicBezTo>
                <a:cubicBezTo>
                  <a:pt x="9404840" y="2005189"/>
                  <a:pt x="9417611" y="2042113"/>
                  <a:pt x="9414638" y="2077798"/>
                </a:cubicBezTo>
                <a:cubicBezTo>
                  <a:pt x="9410627" y="2125924"/>
                  <a:pt x="9392151" y="2130640"/>
                  <a:pt x="9374367" y="2088077"/>
                </a:cubicBezTo>
                <a:close/>
                <a:moveTo>
                  <a:pt x="9473490" y="1839768"/>
                </a:moveTo>
                <a:cubicBezTo>
                  <a:pt x="9473490" y="1831909"/>
                  <a:pt x="9469204" y="1825480"/>
                  <a:pt x="9463965" y="1825480"/>
                </a:cubicBezTo>
                <a:cubicBezTo>
                  <a:pt x="9458726" y="1825480"/>
                  <a:pt x="9454440" y="1814764"/>
                  <a:pt x="9454440" y="1801668"/>
                </a:cubicBezTo>
                <a:cubicBezTo>
                  <a:pt x="9454440" y="1784963"/>
                  <a:pt x="9459631" y="1777855"/>
                  <a:pt x="9471830" y="1777855"/>
                </a:cubicBezTo>
                <a:cubicBezTo>
                  <a:pt x="9495581" y="1777855"/>
                  <a:pt x="9534458" y="1820843"/>
                  <a:pt x="9527381" y="1839283"/>
                </a:cubicBezTo>
                <a:cubicBezTo>
                  <a:pt x="9519966" y="1858608"/>
                  <a:pt x="9473490" y="1859025"/>
                  <a:pt x="9473490" y="1839768"/>
                </a:cubicBezTo>
                <a:close/>
                <a:moveTo>
                  <a:pt x="9340140" y="1797467"/>
                </a:moveTo>
                <a:cubicBezTo>
                  <a:pt x="9340140" y="1792538"/>
                  <a:pt x="9344426" y="1785855"/>
                  <a:pt x="9349665" y="1782618"/>
                </a:cubicBezTo>
                <a:cubicBezTo>
                  <a:pt x="9354904" y="1779380"/>
                  <a:pt x="9359190" y="1783413"/>
                  <a:pt x="9359190" y="1791580"/>
                </a:cubicBezTo>
                <a:cubicBezTo>
                  <a:pt x="9359190" y="1799748"/>
                  <a:pt x="9354904" y="1806430"/>
                  <a:pt x="9349665" y="1806430"/>
                </a:cubicBezTo>
                <a:cubicBezTo>
                  <a:pt x="9344426" y="1806430"/>
                  <a:pt x="9340140" y="1802397"/>
                  <a:pt x="9340140" y="1797467"/>
                </a:cubicBezTo>
                <a:close/>
                <a:moveTo>
                  <a:pt x="8762973" y="1747888"/>
                </a:moveTo>
                <a:cubicBezTo>
                  <a:pt x="8749922" y="1733186"/>
                  <a:pt x="8748170" y="1726278"/>
                  <a:pt x="8756734" y="1723282"/>
                </a:cubicBezTo>
                <a:cubicBezTo>
                  <a:pt x="8763282" y="1720992"/>
                  <a:pt x="8768640" y="1713045"/>
                  <a:pt x="8768640" y="1705624"/>
                </a:cubicBezTo>
                <a:cubicBezTo>
                  <a:pt x="8768640" y="1698202"/>
                  <a:pt x="8775070" y="1692130"/>
                  <a:pt x="8782927" y="1692130"/>
                </a:cubicBezTo>
                <a:cubicBezTo>
                  <a:pt x="8790786" y="1692130"/>
                  <a:pt x="8797215" y="1687844"/>
                  <a:pt x="8797215" y="1682605"/>
                </a:cubicBezTo>
                <a:cubicBezTo>
                  <a:pt x="8797215" y="1677366"/>
                  <a:pt x="8801501" y="1673080"/>
                  <a:pt x="8806740" y="1673080"/>
                </a:cubicBezTo>
                <a:cubicBezTo>
                  <a:pt x="8820209" y="1673080"/>
                  <a:pt x="8818618" y="1743118"/>
                  <a:pt x="8804835" y="1756900"/>
                </a:cubicBezTo>
                <a:cubicBezTo>
                  <a:pt x="8789148" y="1772587"/>
                  <a:pt x="8783892" y="1771456"/>
                  <a:pt x="8762973" y="1747888"/>
                </a:cubicBezTo>
                <a:close/>
                <a:moveTo>
                  <a:pt x="9241743" y="1675461"/>
                </a:moveTo>
                <a:cubicBezTo>
                  <a:pt x="9238662" y="1650577"/>
                  <a:pt x="9237509" y="1615216"/>
                  <a:pt x="9239181" y="1596880"/>
                </a:cubicBezTo>
                <a:cubicBezTo>
                  <a:pt x="9240852" y="1578544"/>
                  <a:pt x="9239114" y="1531396"/>
                  <a:pt x="9235321" y="1492105"/>
                </a:cubicBezTo>
                <a:cubicBezTo>
                  <a:pt x="9231527" y="1452814"/>
                  <a:pt x="9232128" y="1416596"/>
                  <a:pt x="9236657" y="1411619"/>
                </a:cubicBezTo>
                <a:cubicBezTo>
                  <a:pt x="9241185" y="1406642"/>
                  <a:pt x="9244890" y="1394855"/>
                  <a:pt x="9244890" y="1385425"/>
                </a:cubicBezTo>
                <a:cubicBezTo>
                  <a:pt x="9244890" y="1375995"/>
                  <a:pt x="9249176" y="1368280"/>
                  <a:pt x="9254415" y="1368280"/>
                </a:cubicBezTo>
                <a:cubicBezTo>
                  <a:pt x="9259654" y="1368280"/>
                  <a:pt x="9263940" y="1347307"/>
                  <a:pt x="9263940" y="1321674"/>
                </a:cubicBezTo>
                <a:cubicBezTo>
                  <a:pt x="9263940" y="1287962"/>
                  <a:pt x="9268108" y="1273469"/>
                  <a:pt x="9279007" y="1269287"/>
                </a:cubicBezTo>
                <a:cubicBezTo>
                  <a:pt x="9304740" y="1259412"/>
                  <a:pt x="9310201" y="1262648"/>
                  <a:pt x="9313314" y="1289617"/>
                </a:cubicBezTo>
                <a:cubicBezTo>
                  <a:pt x="9317263" y="1323837"/>
                  <a:pt x="9347275" y="1330028"/>
                  <a:pt x="9369080" y="1301122"/>
                </a:cubicBezTo>
                <a:cubicBezTo>
                  <a:pt x="9397353" y="1263640"/>
                  <a:pt x="9416340" y="1282622"/>
                  <a:pt x="9416340" y="1348369"/>
                </a:cubicBezTo>
                <a:cubicBezTo>
                  <a:pt x="9416340" y="1379657"/>
                  <a:pt x="9411705" y="1408120"/>
                  <a:pt x="9406041" y="1411621"/>
                </a:cubicBezTo>
                <a:cubicBezTo>
                  <a:pt x="9400377" y="1415122"/>
                  <a:pt x="9382570" y="1405731"/>
                  <a:pt x="9366472" y="1390752"/>
                </a:cubicBezTo>
                <a:cubicBezTo>
                  <a:pt x="9346891" y="1372533"/>
                  <a:pt x="9339156" y="1369012"/>
                  <a:pt x="9343107" y="1380115"/>
                </a:cubicBezTo>
                <a:cubicBezTo>
                  <a:pt x="9346355" y="1389244"/>
                  <a:pt x="9343491" y="1401871"/>
                  <a:pt x="9336742" y="1408175"/>
                </a:cubicBezTo>
                <a:cubicBezTo>
                  <a:pt x="9326766" y="1417496"/>
                  <a:pt x="9327222" y="1422849"/>
                  <a:pt x="9339186" y="1436821"/>
                </a:cubicBezTo>
                <a:cubicBezTo>
                  <a:pt x="9357060" y="1457696"/>
                  <a:pt x="9386351" y="1459248"/>
                  <a:pt x="9393846" y="1439718"/>
                </a:cubicBezTo>
                <a:cubicBezTo>
                  <a:pt x="9399623" y="1424660"/>
                  <a:pt x="9425865" y="1419628"/>
                  <a:pt x="9425865" y="1433577"/>
                </a:cubicBezTo>
                <a:cubicBezTo>
                  <a:pt x="9425865" y="1438058"/>
                  <a:pt x="9439795" y="1445702"/>
                  <a:pt x="9456821" y="1450564"/>
                </a:cubicBezTo>
                <a:cubicBezTo>
                  <a:pt x="9477608" y="1456499"/>
                  <a:pt x="9488748" y="1466112"/>
                  <a:pt x="9490731" y="1479825"/>
                </a:cubicBezTo>
                <a:cubicBezTo>
                  <a:pt x="9492355" y="1491057"/>
                  <a:pt x="9499856" y="1505369"/>
                  <a:pt x="9507399" y="1511630"/>
                </a:cubicBezTo>
                <a:cubicBezTo>
                  <a:pt x="9514943" y="1517890"/>
                  <a:pt x="9521115" y="1530754"/>
                  <a:pt x="9521115" y="1540216"/>
                </a:cubicBezTo>
                <a:cubicBezTo>
                  <a:pt x="9521115" y="1549678"/>
                  <a:pt x="9527235" y="1563539"/>
                  <a:pt x="9534713" y="1571018"/>
                </a:cubicBezTo>
                <a:cubicBezTo>
                  <a:pt x="9552043" y="1588348"/>
                  <a:pt x="9565177" y="1654030"/>
                  <a:pt x="9551312" y="1654030"/>
                </a:cubicBezTo>
                <a:cubicBezTo>
                  <a:pt x="9545800" y="1654030"/>
                  <a:pt x="9538546" y="1649591"/>
                  <a:pt x="9535192" y="1644165"/>
                </a:cubicBezTo>
                <a:cubicBezTo>
                  <a:pt x="9531839" y="1638739"/>
                  <a:pt x="9513369" y="1634978"/>
                  <a:pt x="9494149" y="1635808"/>
                </a:cubicBezTo>
                <a:cubicBezTo>
                  <a:pt x="9474929" y="1636638"/>
                  <a:pt x="9424997" y="1633968"/>
                  <a:pt x="9383191" y="1629874"/>
                </a:cubicBezTo>
                <a:cubicBezTo>
                  <a:pt x="9311130" y="1622817"/>
                  <a:pt x="9308036" y="1623287"/>
                  <a:pt x="9323660" y="1638910"/>
                </a:cubicBezTo>
                <a:cubicBezTo>
                  <a:pt x="9332724" y="1647975"/>
                  <a:pt x="9340140" y="1660105"/>
                  <a:pt x="9340140" y="1665867"/>
                </a:cubicBezTo>
                <a:cubicBezTo>
                  <a:pt x="9340140" y="1671628"/>
                  <a:pt x="9347257" y="1684207"/>
                  <a:pt x="9355957" y="1693820"/>
                </a:cubicBezTo>
                <a:cubicBezTo>
                  <a:pt x="9376957" y="1717025"/>
                  <a:pt x="9369457" y="1722320"/>
                  <a:pt x="9331149" y="1711333"/>
                </a:cubicBezTo>
                <a:cubicBezTo>
                  <a:pt x="9311052" y="1705569"/>
                  <a:pt x="9293363" y="1705629"/>
                  <a:pt x="9282400" y="1711496"/>
                </a:cubicBezTo>
                <a:cubicBezTo>
                  <a:pt x="9253122" y="1727165"/>
                  <a:pt x="9247530" y="1722209"/>
                  <a:pt x="9241743" y="1675461"/>
                </a:cubicBezTo>
                <a:close/>
                <a:moveTo>
                  <a:pt x="9011934" y="1607063"/>
                </a:moveTo>
                <a:cubicBezTo>
                  <a:pt x="9004890" y="1595666"/>
                  <a:pt x="9022809" y="1584372"/>
                  <a:pt x="9035496" y="1592213"/>
                </a:cubicBezTo>
                <a:cubicBezTo>
                  <a:pt x="9046148" y="1598797"/>
                  <a:pt x="9039155" y="1615930"/>
                  <a:pt x="9025815" y="1615930"/>
                </a:cubicBezTo>
                <a:cubicBezTo>
                  <a:pt x="9021195" y="1615930"/>
                  <a:pt x="9014949" y="1611940"/>
                  <a:pt x="9011934" y="1607063"/>
                </a:cubicBezTo>
                <a:close/>
                <a:moveTo>
                  <a:pt x="9076962" y="1403999"/>
                </a:moveTo>
                <a:cubicBezTo>
                  <a:pt x="9080120" y="1392212"/>
                  <a:pt x="9082764" y="1375067"/>
                  <a:pt x="9082835" y="1365899"/>
                </a:cubicBezTo>
                <a:cubicBezTo>
                  <a:pt x="9083033" y="1340535"/>
                  <a:pt x="9110369" y="1346012"/>
                  <a:pt x="9117083" y="1372761"/>
                </a:cubicBezTo>
                <a:cubicBezTo>
                  <a:pt x="9120868" y="1387843"/>
                  <a:pt x="9117757" y="1401523"/>
                  <a:pt x="9108420" y="1410861"/>
                </a:cubicBezTo>
                <a:cubicBezTo>
                  <a:pt x="9086586" y="1432694"/>
                  <a:pt x="9070228" y="1429126"/>
                  <a:pt x="9076962" y="1403999"/>
                </a:cubicBezTo>
                <a:close/>
                <a:moveTo>
                  <a:pt x="9161456" y="1211327"/>
                </a:moveTo>
                <a:cubicBezTo>
                  <a:pt x="9164729" y="1194205"/>
                  <a:pt x="9161111" y="1186183"/>
                  <a:pt x="9148279" y="1182111"/>
                </a:cubicBezTo>
                <a:cubicBezTo>
                  <a:pt x="9138550" y="1179023"/>
                  <a:pt x="9130590" y="1168213"/>
                  <a:pt x="9130590" y="1158088"/>
                </a:cubicBezTo>
                <a:cubicBezTo>
                  <a:pt x="9130590" y="1117412"/>
                  <a:pt x="9177093" y="1153958"/>
                  <a:pt x="9184658" y="1200579"/>
                </a:cubicBezTo>
                <a:cubicBezTo>
                  <a:pt x="9189279" y="1229052"/>
                  <a:pt x="9187385" y="1234930"/>
                  <a:pt x="9173588" y="1234930"/>
                </a:cubicBezTo>
                <a:cubicBezTo>
                  <a:pt x="9161010" y="1234930"/>
                  <a:pt x="9158046" y="1229164"/>
                  <a:pt x="9161456" y="1211327"/>
                </a:cubicBezTo>
                <a:close/>
                <a:moveTo>
                  <a:pt x="8798934" y="1165874"/>
                </a:moveTo>
                <a:cubicBezTo>
                  <a:pt x="8800608" y="1154087"/>
                  <a:pt x="8808407" y="1144443"/>
                  <a:pt x="8816265" y="1144443"/>
                </a:cubicBezTo>
                <a:cubicBezTo>
                  <a:pt x="8824123" y="1144443"/>
                  <a:pt x="8831922" y="1154087"/>
                  <a:pt x="8833596" y="1165874"/>
                </a:cubicBezTo>
                <a:cubicBezTo>
                  <a:pt x="8835939" y="1182368"/>
                  <a:pt x="8831946" y="1187305"/>
                  <a:pt x="8816265" y="1187305"/>
                </a:cubicBezTo>
                <a:cubicBezTo>
                  <a:pt x="8800584" y="1187305"/>
                  <a:pt x="8796591" y="1182368"/>
                  <a:pt x="8798934" y="1165874"/>
                </a:cubicBezTo>
                <a:close/>
                <a:moveTo>
                  <a:pt x="9299266" y="1169973"/>
                </a:moveTo>
                <a:cubicBezTo>
                  <a:pt x="9284922" y="1161269"/>
                  <a:pt x="9275257" y="1148750"/>
                  <a:pt x="9277789" y="1142151"/>
                </a:cubicBezTo>
                <a:cubicBezTo>
                  <a:pt x="9280321" y="1135553"/>
                  <a:pt x="9278240" y="1130155"/>
                  <a:pt x="9273166" y="1130155"/>
                </a:cubicBezTo>
                <a:cubicBezTo>
                  <a:pt x="9268092" y="1130155"/>
                  <a:pt x="9263940" y="1119305"/>
                  <a:pt x="9263940" y="1106044"/>
                </a:cubicBezTo>
                <a:cubicBezTo>
                  <a:pt x="9263940" y="1091671"/>
                  <a:pt x="9257207" y="1079556"/>
                  <a:pt x="9247271" y="1076049"/>
                </a:cubicBezTo>
                <a:cubicBezTo>
                  <a:pt x="9220056" y="1066444"/>
                  <a:pt x="9187740" y="1032867"/>
                  <a:pt x="9187740" y="1014195"/>
                </a:cubicBezTo>
                <a:cubicBezTo>
                  <a:pt x="9187740" y="1004630"/>
                  <a:pt x="9191562" y="996805"/>
                  <a:pt x="9196232" y="996805"/>
                </a:cubicBezTo>
                <a:cubicBezTo>
                  <a:pt x="9200904" y="996805"/>
                  <a:pt x="9207414" y="986089"/>
                  <a:pt x="9210701" y="972993"/>
                </a:cubicBezTo>
                <a:cubicBezTo>
                  <a:pt x="9213989" y="959896"/>
                  <a:pt x="9222069" y="949180"/>
                  <a:pt x="9228658" y="949180"/>
                </a:cubicBezTo>
                <a:cubicBezTo>
                  <a:pt x="9243427" y="949180"/>
                  <a:pt x="9368715" y="1074161"/>
                  <a:pt x="9368715" y="1088894"/>
                </a:cubicBezTo>
                <a:cubicBezTo>
                  <a:pt x="9368715" y="1094750"/>
                  <a:pt x="9362286" y="1102009"/>
                  <a:pt x="9354427" y="1105025"/>
                </a:cubicBezTo>
                <a:cubicBezTo>
                  <a:pt x="9345523" y="1108441"/>
                  <a:pt x="9340140" y="1122969"/>
                  <a:pt x="9340140" y="1143581"/>
                </a:cubicBezTo>
                <a:cubicBezTo>
                  <a:pt x="9340140" y="1184886"/>
                  <a:pt x="9332245" y="1189983"/>
                  <a:pt x="9299266" y="1169973"/>
                </a:cubicBezTo>
                <a:close/>
                <a:moveTo>
                  <a:pt x="8797215" y="1096818"/>
                </a:moveTo>
                <a:cubicBezTo>
                  <a:pt x="8797215" y="1088959"/>
                  <a:pt x="8801501" y="1082530"/>
                  <a:pt x="8806740" y="1082530"/>
                </a:cubicBezTo>
                <a:cubicBezTo>
                  <a:pt x="8819724" y="1082530"/>
                  <a:pt x="8818789" y="1038688"/>
                  <a:pt x="8805347" y="1017163"/>
                </a:cubicBezTo>
                <a:cubicBezTo>
                  <a:pt x="8793341" y="997939"/>
                  <a:pt x="8802044" y="945153"/>
                  <a:pt x="8815816" y="953665"/>
                </a:cubicBezTo>
                <a:cubicBezTo>
                  <a:pt x="8820501" y="956560"/>
                  <a:pt x="8833306" y="946328"/>
                  <a:pt x="8844272" y="930928"/>
                </a:cubicBezTo>
                <a:cubicBezTo>
                  <a:pt x="8855238" y="915527"/>
                  <a:pt x="8879467" y="897892"/>
                  <a:pt x="8898114" y="891737"/>
                </a:cubicBezTo>
                <a:cubicBezTo>
                  <a:pt x="8928288" y="881779"/>
                  <a:pt x="8934362" y="882752"/>
                  <a:pt x="8953336" y="900577"/>
                </a:cubicBezTo>
                <a:cubicBezTo>
                  <a:pt x="8965062" y="911592"/>
                  <a:pt x="8985815" y="920605"/>
                  <a:pt x="8999456" y="920605"/>
                </a:cubicBezTo>
                <a:cubicBezTo>
                  <a:pt x="9038913" y="920605"/>
                  <a:pt x="9054390" y="930443"/>
                  <a:pt x="9054390" y="955524"/>
                </a:cubicBezTo>
                <a:cubicBezTo>
                  <a:pt x="9054390" y="968935"/>
                  <a:pt x="9050264" y="976329"/>
                  <a:pt x="9044699" y="972890"/>
                </a:cubicBezTo>
                <a:cubicBezTo>
                  <a:pt x="9039369" y="969596"/>
                  <a:pt x="9011321" y="969860"/>
                  <a:pt x="8982370" y="973478"/>
                </a:cubicBezTo>
                <a:cubicBezTo>
                  <a:pt x="8922101" y="981008"/>
                  <a:pt x="8876451" y="1017342"/>
                  <a:pt x="8866832" y="1065439"/>
                </a:cubicBezTo>
                <a:cubicBezTo>
                  <a:pt x="8859521" y="1101992"/>
                  <a:pt x="8797215" y="1130076"/>
                  <a:pt x="8797215" y="1096818"/>
                </a:cubicBezTo>
                <a:close/>
                <a:moveTo>
                  <a:pt x="8282865" y="1039538"/>
                </a:moveTo>
                <a:cubicBezTo>
                  <a:pt x="8282865" y="1031609"/>
                  <a:pt x="8278892" y="1017679"/>
                  <a:pt x="8274035" y="1008582"/>
                </a:cubicBezTo>
                <a:cubicBezTo>
                  <a:pt x="8269179" y="999485"/>
                  <a:pt x="8262860" y="984477"/>
                  <a:pt x="8259992" y="975231"/>
                </a:cubicBezTo>
                <a:cubicBezTo>
                  <a:pt x="8257125" y="965984"/>
                  <a:pt x="8244610" y="954553"/>
                  <a:pt x="8232183" y="949828"/>
                </a:cubicBezTo>
                <a:cubicBezTo>
                  <a:pt x="8219755" y="945103"/>
                  <a:pt x="8201866" y="924808"/>
                  <a:pt x="8192430" y="904727"/>
                </a:cubicBezTo>
                <a:cubicBezTo>
                  <a:pt x="8182994" y="884647"/>
                  <a:pt x="8170997" y="865435"/>
                  <a:pt x="8165769" y="862035"/>
                </a:cubicBezTo>
                <a:cubicBezTo>
                  <a:pt x="8152350" y="853307"/>
                  <a:pt x="8165044" y="825355"/>
                  <a:pt x="8182426" y="825355"/>
                </a:cubicBezTo>
                <a:cubicBezTo>
                  <a:pt x="8199196" y="825355"/>
                  <a:pt x="8263176" y="891080"/>
                  <a:pt x="8263557" y="908699"/>
                </a:cubicBezTo>
                <a:cubicBezTo>
                  <a:pt x="8263699" y="915247"/>
                  <a:pt x="8267907" y="920605"/>
                  <a:pt x="8272909" y="920605"/>
                </a:cubicBezTo>
                <a:cubicBezTo>
                  <a:pt x="8281421" y="920605"/>
                  <a:pt x="8298555" y="983493"/>
                  <a:pt x="8294319" y="999186"/>
                </a:cubicBezTo>
                <a:cubicBezTo>
                  <a:pt x="8293258" y="1003115"/>
                  <a:pt x="8296676" y="1006330"/>
                  <a:pt x="8301915" y="1006330"/>
                </a:cubicBezTo>
                <a:cubicBezTo>
                  <a:pt x="8307154" y="1006330"/>
                  <a:pt x="8311440" y="1017046"/>
                  <a:pt x="8311440" y="1030143"/>
                </a:cubicBezTo>
                <a:cubicBezTo>
                  <a:pt x="8311440" y="1044959"/>
                  <a:pt x="8306043" y="1053955"/>
                  <a:pt x="8297153" y="1053955"/>
                </a:cubicBezTo>
                <a:cubicBezTo>
                  <a:pt x="8289295" y="1053955"/>
                  <a:pt x="8282865" y="1047467"/>
                  <a:pt x="8282865" y="1039538"/>
                </a:cubicBezTo>
                <a:close/>
                <a:moveTo>
                  <a:pt x="3351098" y="995019"/>
                </a:moveTo>
                <a:cubicBezTo>
                  <a:pt x="3356985" y="977358"/>
                  <a:pt x="3377490" y="974428"/>
                  <a:pt x="3377490" y="991249"/>
                </a:cubicBezTo>
                <a:cubicBezTo>
                  <a:pt x="3377490" y="999543"/>
                  <a:pt x="3370704" y="1006330"/>
                  <a:pt x="3362409" y="1006330"/>
                </a:cubicBezTo>
                <a:cubicBezTo>
                  <a:pt x="3354114" y="1006330"/>
                  <a:pt x="3349024" y="1001240"/>
                  <a:pt x="3351098" y="995019"/>
                </a:cubicBezTo>
                <a:close/>
                <a:moveTo>
                  <a:pt x="4583990" y="961880"/>
                </a:moveTo>
                <a:cubicBezTo>
                  <a:pt x="4580498" y="958388"/>
                  <a:pt x="4577640" y="947383"/>
                  <a:pt x="4577640" y="937426"/>
                </a:cubicBezTo>
                <a:cubicBezTo>
                  <a:pt x="4577640" y="923082"/>
                  <a:pt x="4582092" y="920666"/>
                  <a:pt x="4599072" y="925796"/>
                </a:cubicBezTo>
                <a:cubicBezTo>
                  <a:pt x="4627665" y="934435"/>
                  <a:pt x="4638317" y="945293"/>
                  <a:pt x="4630541" y="957875"/>
                </a:cubicBezTo>
                <a:cubicBezTo>
                  <a:pt x="4623474" y="969309"/>
                  <a:pt x="4593959" y="971848"/>
                  <a:pt x="4583990" y="961880"/>
                </a:cubicBezTo>
                <a:close/>
                <a:moveTo>
                  <a:pt x="8730540" y="934893"/>
                </a:moveTo>
                <a:cubicBezTo>
                  <a:pt x="8730540" y="926161"/>
                  <a:pt x="8735148" y="920553"/>
                  <a:pt x="8740779" y="922431"/>
                </a:cubicBezTo>
                <a:cubicBezTo>
                  <a:pt x="8746411" y="924308"/>
                  <a:pt x="8751019" y="929916"/>
                  <a:pt x="8751019" y="934893"/>
                </a:cubicBezTo>
                <a:cubicBezTo>
                  <a:pt x="8751019" y="939869"/>
                  <a:pt x="8746411" y="945477"/>
                  <a:pt x="8740779" y="947354"/>
                </a:cubicBezTo>
                <a:cubicBezTo>
                  <a:pt x="8735148" y="949232"/>
                  <a:pt x="8730540" y="943624"/>
                  <a:pt x="8730540" y="934893"/>
                </a:cubicBezTo>
                <a:close/>
                <a:moveTo>
                  <a:pt x="8275721" y="744432"/>
                </a:moveTo>
                <a:cubicBezTo>
                  <a:pt x="8269173" y="736994"/>
                  <a:pt x="8263815" y="726967"/>
                  <a:pt x="8263815" y="722148"/>
                </a:cubicBezTo>
                <a:cubicBezTo>
                  <a:pt x="8263815" y="717330"/>
                  <a:pt x="8257641" y="708263"/>
                  <a:pt x="8250094" y="702000"/>
                </a:cubicBezTo>
                <a:cubicBezTo>
                  <a:pt x="8234273" y="688869"/>
                  <a:pt x="8240632" y="663430"/>
                  <a:pt x="8259737" y="663430"/>
                </a:cubicBezTo>
                <a:cubicBezTo>
                  <a:pt x="8266850" y="663430"/>
                  <a:pt x="8277780" y="673074"/>
                  <a:pt x="8284025" y="684861"/>
                </a:cubicBezTo>
                <a:cubicBezTo>
                  <a:pt x="8290271" y="696648"/>
                  <a:pt x="8303674" y="713566"/>
                  <a:pt x="8313810" y="722456"/>
                </a:cubicBezTo>
                <a:cubicBezTo>
                  <a:pt x="8323946" y="731346"/>
                  <a:pt x="8329450" y="743133"/>
                  <a:pt x="8326040" y="748649"/>
                </a:cubicBezTo>
                <a:cubicBezTo>
                  <a:pt x="8317309" y="762777"/>
                  <a:pt x="8289846" y="760475"/>
                  <a:pt x="8275721" y="744432"/>
                </a:cubicBezTo>
                <a:close/>
                <a:moveTo>
                  <a:pt x="5255598" y="618976"/>
                </a:moveTo>
                <a:cubicBezTo>
                  <a:pt x="5260233" y="595080"/>
                  <a:pt x="5282490" y="591798"/>
                  <a:pt x="5282490" y="615011"/>
                </a:cubicBezTo>
                <a:cubicBezTo>
                  <a:pt x="5282490" y="626711"/>
                  <a:pt x="5276340" y="634855"/>
                  <a:pt x="5267504" y="634855"/>
                </a:cubicBezTo>
                <a:cubicBezTo>
                  <a:pt x="5258635" y="634855"/>
                  <a:pt x="5253775" y="628374"/>
                  <a:pt x="5255598" y="618976"/>
                </a:cubicBezTo>
                <a:close/>
                <a:moveTo>
                  <a:pt x="8145858" y="503886"/>
                </a:moveTo>
                <a:cubicBezTo>
                  <a:pt x="8142624" y="494718"/>
                  <a:pt x="8137480" y="481860"/>
                  <a:pt x="8134428" y="475311"/>
                </a:cubicBezTo>
                <a:cubicBezTo>
                  <a:pt x="8131235" y="468462"/>
                  <a:pt x="8135284" y="463405"/>
                  <a:pt x="8143959" y="463405"/>
                </a:cubicBezTo>
                <a:cubicBezTo>
                  <a:pt x="8152254" y="463405"/>
                  <a:pt x="8159040" y="469477"/>
                  <a:pt x="8159040" y="476899"/>
                </a:cubicBezTo>
                <a:cubicBezTo>
                  <a:pt x="8159040" y="484320"/>
                  <a:pt x="8164086" y="492074"/>
                  <a:pt x="8170252" y="494130"/>
                </a:cubicBezTo>
                <a:cubicBezTo>
                  <a:pt x="8176418" y="496185"/>
                  <a:pt x="8178308" y="502972"/>
                  <a:pt x="8174452" y="509211"/>
                </a:cubicBezTo>
                <a:cubicBezTo>
                  <a:pt x="8164438" y="525414"/>
                  <a:pt x="8152679" y="523225"/>
                  <a:pt x="8145858" y="503886"/>
                </a:cubicBezTo>
                <a:close/>
                <a:moveTo>
                  <a:pt x="5387265" y="377587"/>
                </a:moveTo>
                <a:cubicBezTo>
                  <a:pt x="5387265" y="367058"/>
                  <a:pt x="5378693" y="351104"/>
                  <a:pt x="5368215" y="342132"/>
                </a:cubicBezTo>
                <a:cubicBezTo>
                  <a:pt x="5357738" y="333161"/>
                  <a:pt x="5349165" y="318201"/>
                  <a:pt x="5349165" y="308888"/>
                </a:cubicBezTo>
                <a:cubicBezTo>
                  <a:pt x="5349165" y="290201"/>
                  <a:pt x="5372821" y="285814"/>
                  <a:pt x="5383182" y="302579"/>
                </a:cubicBezTo>
                <a:cubicBezTo>
                  <a:pt x="5387134" y="308973"/>
                  <a:pt x="5405977" y="311373"/>
                  <a:pt x="5430514" y="308608"/>
                </a:cubicBezTo>
                <a:cubicBezTo>
                  <a:pt x="5467092" y="304485"/>
                  <a:pt x="5473405" y="306886"/>
                  <a:pt x="5491953" y="331975"/>
                </a:cubicBezTo>
                <a:cubicBezTo>
                  <a:pt x="5503324" y="347354"/>
                  <a:pt x="5510273" y="366072"/>
                  <a:pt x="5507395" y="373571"/>
                </a:cubicBezTo>
                <a:cubicBezTo>
                  <a:pt x="5499823" y="393303"/>
                  <a:pt x="5488409" y="390334"/>
                  <a:pt x="5477630" y="365829"/>
                </a:cubicBezTo>
                <a:cubicBezTo>
                  <a:pt x="5462710" y="331910"/>
                  <a:pt x="5435770" y="332798"/>
                  <a:pt x="5428842" y="367438"/>
                </a:cubicBezTo>
                <a:cubicBezTo>
                  <a:pt x="5421995" y="401673"/>
                  <a:pt x="5387265" y="410150"/>
                  <a:pt x="5387265" y="377587"/>
                </a:cubicBezTo>
                <a:close/>
                <a:moveTo>
                  <a:pt x="5227523" y="356844"/>
                </a:moveTo>
                <a:cubicBezTo>
                  <a:pt x="5233410" y="339183"/>
                  <a:pt x="5253915" y="336253"/>
                  <a:pt x="5253915" y="353074"/>
                </a:cubicBezTo>
                <a:cubicBezTo>
                  <a:pt x="5253915" y="361368"/>
                  <a:pt x="5247129" y="368155"/>
                  <a:pt x="5238834" y="368155"/>
                </a:cubicBezTo>
                <a:cubicBezTo>
                  <a:pt x="5230539" y="368155"/>
                  <a:pt x="5225449" y="363065"/>
                  <a:pt x="5227523" y="356844"/>
                </a:cubicBezTo>
                <a:close/>
                <a:moveTo>
                  <a:pt x="7968540" y="349105"/>
                </a:moveTo>
                <a:cubicBezTo>
                  <a:pt x="7968540" y="338522"/>
                  <a:pt x="7974890" y="330055"/>
                  <a:pt x="7982828" y="330055"/>
                </a:cubicBezTo>
                <a:cubicBezTo>
                  <a:pt x="7990765" y="330055"/>
                  <a:pt x="7997115" y="338522"/>
                  <a:pt x="7997115" y="349105"/>
                </a:cubicBezTo>
                <a:cubicBezTo>
                  <a:pt x="7997115" y="359688"/>
                  <a:pt x="7990765" y="368155"/>
                  <a:pt x="7982828" y="368155"/>
                </a:cubicBezTo>
                <a:cubicBezTo>
                  <a:pt x="7974890" y="368155"/>
                  <a:pt x="7968540" y="359688"/>
                  <a:pt x="7968540" y="349105"/>
                </a:cubicBezTo>
                <a:close/>
                <a:moveTo>
                  <a:pt x="5738562" y="351486"/>
                </a:moveTo>
                <a:cubicBezTo>
                  <a:pt x="5737942" y="347557"/>
                  <a:pt x="5737942" y="341128"/>
                  <a:pt x="5738562" y="337199"/>
                </a:cubicBezTo>
                <a:cubicBezTo>
                  <a:pt x="5739182" y="333270"/>
                  <a:pt x="5735404" y="330055"/>
                  <a:pt x="5730165" y="330055"/>
                </a:cubicBezTo>
                <a:cubicBezTo>
                  <a:pt x="5714596" y="330055"/>
                  <a:pt x="5719922" y="298339"/>
                  <a:pt x="5739419" y="274957"/>
                </a:cubicBezTo>
                <a:cubicBezTo>
                  <a:pt x="5763718" y="245818"/>
                  <a:pt x="5806365" y="254270"/>
                  <a:pt x="5806365" y="288225"/>
                </a:cubicBezTo>
                <a:cubicBezTo>
                  <a:pt x="5806365" y="300754"/>
                  <a:pt x="5802161" y="311005"/>
                  <a:pt x="5797022" y="311005"/>
                </a:cubicBezTo>
                <a:cubicBezTo>
                  <a:pt x="5791883" y="311005"/>
                  <a:pt x="5784989" y="321721"/>
                  <a:pt x="5781701" y="334817"/>
                </a:cubicBezTo>
                <a:cubicBezTo>
                  <a:pt x="5776213" y="356686"/>
                  <a:pt x="5741501" y="370098"/>
                  <a:pt x="5738562" y="351486"/>
                </a:cubicBezTo>
                <a:close/>
                <a:moveTo>
                  <a:pt x="7028698" y="332746"/>
                </a:moveTo>
                <a:cubicBezTo>
                  <a:pt x="6985052" y="327276"/>
                  <a:pt x="6946280" y="285611"/>
                  <a:pt x="6953351" y="251780"/>
                </a:cubicBezTo>
                <a:cubicBezTo>
                  <a:pt x="6956398" y="237205"/>
                  <a:pt x="6961656" y="211492"/>
                  <a:pt x="6965037" y="194641"/>
                </a:cubicBezTo>
                <a:cubicBezTo>
                  <a:pt x="6976813" y="135936"/>
                  <a:pt x="7016040" y="126249"/>
                  <a:pt x="7016040" y="182045"/>
                </a:cubicBezTo>
                <a:cubicBezTo>
                  <a:pt x="7016040" y="199303"/>
                  <a:pt x="7022470" y="218758"/>
                  <a:pt x="7030328" y="225280"/>
                </a:cubicBezTo>
                <a:cubicBezTo>
                  <a:pt x="7038186" y="231802"/>
                  <a:pt x="7044615" y="247634"/>
                  <a:pt x="7044615" y="260464"/>
                </a:cubicBezTo>
                <a:cubicBezTo>
                  <a:pt x="7044615" y="273294"/>
                  <a:pt x="7051045" y="290220"/>
                  <a:pt x="7058903" y="298078"/>
                </a:cubicBezTo>
                <a:cubicBezTo>
                  <a:pt x="7073670" y="312846"/>
                  <a:pt x="7078656" y="340746"/>
                  <a:pt x="7066046" y="338056"/>
                </a:cubicBezTo>
                <a:cubicBezTo>
                  <a:pt x="7062117" y="337217"/>
                  <a:pt x="7045310" y="334828"/>
                  <a:pt x="7028698" y="332746"/>
                </a:cubicBezTo>
                <a:close/>
                <a:moveTo>
                  <a:pt x="5573003" y="301480"/>
                </a:moveTo>
                <a:cubicBezTo>
                  <a:pt x="5569765" y="296241"/>
                  <a:pt x="5558796" y="291955"/>
                  <a:pt x="5548628" y="291955"/>
                </a:cubicBezTo>
                <a:cubicBezTo>
                  <a:pt x="5538460" y="291955"/>
                  <a:pt x="5530140" y="286458"/>
                  <a:pt x="5530140" y="279739"/>
                </a:cubicBezTo>
                <a:cubicBezTo>
                  <a:pt x="5530140" y="263819"/>
                  <a:pt x="5614148" y="259622"/>
                  <a:pt x="5632241" y="274638"/>
                </a:cubicBezTo>
                <a:cubicBezTo>
                  <a:pt x="5643051" y="283609"/>
                  <a:pt x="5639946" y="287946"/>
                  <a:pt x="5615289" y="298313"/>
                </a:cubicBezTo>
                <a:cubicBezTo>
                  <a:pt x="5579164" y="313502"/>
                  <a:pt x="5580376" y="313411"/>
                  <a:pt x="5573003" y="301480"/>
                </a:cubicBezTo>
                <a:close/>
                <a:moveTo>
                  <a:pt x="5468228" y="282430"/>
                </a:moveTo>
                <a:cubicBezTo>
                  <a:pt x="5464990" y="277191"/>
                  <a:pt x="5469023" y="272905"/>
                  <a:pt x="5477190" y="272905"/>
                </a:cubicBezTo>
                <a:cubicBezTo>
                  <a:pt x="5485358" y="272905"/>
                  <a:pt x="5492040" y="277191"/>
                  <a:pt x="5492040" y="282430"/>
                </a:cubicBezTo>
                <a:cubicBezTo>
                  <a:pt x="5492040" y="287669"/>
                  <a:pt x="5488007" y="291955"/>
                  <a:pt x="5483077" y="291955"/>
                </a:cubicBezTo>
                <a:cubicBezTo>
                  <a:pt x="5478148" y="291955"/>
                  <a:pt x="5471466" y="287669"/>
                  <a:pt x="5468228" y="282430"/>
                </a:cubicBezTo>
                <a:close/>
                <a:moveTo>
                  <a:pt x="7168440" y="268936"/>
                </a:moveTo>
                <a:cubicBezTo>
                  <a:pt x="7168440" y="260642"/>
                  <a:pt x="7175227" y="253855"/>
                  <a:pt x="7183522" y="253855"/>
                </a:cubicBezTo>
                <a:cubicBezTo>
                  <a:pt x="7200342" y="253855"/>
                  <a:pt x="7197413" y="274360"/>
                  <a:pt x="7179751" y="280247"/>
                </a:cubicBezTo>
                <a:cubicBezTo>
                  <a:pt x="7173530" y="282321"/>
                  <a:pt x="7168440" y="277231"/>
                  <a:pt x="7168440" y="268936"/>
                </a:cubicBezTo>
                <a:close/>
                <a:moveTo>
                  <a:pt x="7818323" y="252069"/>
                </a:moveTo>
                <a:cubicBezTo>
                  <a:pt x="7824210" y="234408"/>
                  <a:pt x="7844715" y="231478"/>
                  <a:pt x="7844715" y="248299"/>
                </a:cubicBezTo>
                <a:cubicBezTo>
                  <a:pt x="7844715" y="256593"/>
                  <a:pt x="7837929" y="263380"/>
                  <a:pt x="7829634" y="263380"/>
                </a:cubicBezTo>
                <a:cubicBezTo>
                  <a:pt x="7821339" y="263380"/>
                  <a:pt x="7816249" y="258290"/>
                  <a:pt x="7818323" y="252069"/>
                </a:cubicBezTo>
                <a:close/>
                <a:moveTo>
                  <a:pt x="5314264" y="219877"/>
                </a:moveTo>
                <a:cubicBezTo>
                  <a:pt x="5307390" y="201963"/>
                  <a:pt x="5324246" y="182428"/>
                  <a:pt x="5338810" y="191430"/>
                </a:cubicBezTo>
                <a:cubicBezTo>
                  <a:pt x="5354511" y="201133"/>
                  <a:pt x="5351225" y="234805"/>
                  <a:pt x="5334579" y="234805"/>
                </a:cubicBezTo>
                <a:cubicBezTo>
                  <a:pt x="5326557" y="234805"/>
                  <a:pt x="5317415" y="228087"/>
                  <a:pt x="5314264" y="219877"/>
                </a:cubicBezTo>
                <a:close/>
                <a:moveTo>
                  <a:pt x="7485087" y="189844"/>
                </a:moveTo>
                <a:cubicBezTo>
                  <a:pt x="7478506" y="187484"/>
                  <a:pt x="7475545" y="181633"/>
                  <a:pt x="7478505" y="176841"/>
                </a:cubicBezTo>
                <a:cubicBezTo>
                  <a:pt x="7481467" y="172050"/>
                  <a:pt x="7479351" y="168130"/>
                  <a:pt x="7473802" y="168130"/>
                </a:cubicBezTo>
                <a:cubicBezTo>
                  <a:pt x="7468254" y="168130"/>
                  <a:pt x="7463715" y="159557"/>
                  <a:pt x="7463715" y="149080"/>
                </a:cubicBezTo>
                <a:cubicBezTo>
                  <a:pt x="7463715" y="138602"/>
                  <a:pt x="7459429" y="130030"/>
                  <a:pt x="7454190" y="130030"/>
                </a:cubicBezTo>
                <a:cubicBezTo>
                  <a:pt x="7448951" y="130030"/>
                  <a:pt x="7444665" y="123601"/>
                  <a:pt x="7444665" y="115742"/>
                </a:cubicBezTo>
                <a:cubicBezTo>
                  <a:pt x="7444665" y="107884"/>
                  <a:pt x="7451095" y="101455"/>
                  <a:pt x="7458953" y="101455"/>
                </a:cubicBezTo>
                <a:cubicBezTo>
                  <a:pt x="7466811" y="101455"/>
                  <a:pt x="7473240" y="107884"/>
                  <a:pt x="7473240" y="115742"/>
                </a:cubicBezTo>
                <a:cubicBezTo>
                  <a:pt x="7473240" y="123601"/>
                  <a:pt x="7476587" y="130030"/>
                  <a:pt x="7480677" y="130030"/>
                </a:cubicBezTo>
                <a:cubicBezTo>
                  <a:pt x="7490499" y="130030"/>
                  <a:pt x="7511478" y="186079"/>
                  <a:pt x="7503353" y="190616"/>
                </a:cubicBezTo>
                <a:cubicBezTo>
                  <a:pt x="7499888" y="192551"/>
                  <a:pt x="7491669" y="192203"/>
                  <a:pt x="7485087" y="189844"/>
                </a:cubicBezTo>
                <a:close/>
                <a:moveTo>
                  <a:pt x="6841745" y="171634"/>
                </a:moveTo>
                <a:cubicBezTo>
                  <a:pt x="6831522" y="161412"/>
                  <a:pt x="6833806" y="130030"/>
                  <a:pt x="6844772" y="130030"/>
                </a:cubicBezTo>
                <a:cubicBezTo>
                  <a:pt x="6850359" y="130030"/>
                  <a:pt x="6851952" y="119963"/>
                  <a:pt x="6848524" y="106306"/>
                </a:cubicBezTo>
                <a:cubicBezTo>
                  <a:pt x="6844011" y="88324"/>
                  <a:pt x="6846849" y="81240"/>
                  <a:pt x="6860249" y="77036"/>
                </a:cubicBezTo>
                <a:cubicBezTo>
                  <a:pt x="6869972" y="73985"/>
                  <a:pt x="6885371" y="67516"/>
                  <a:pt x="6894467" y="62660"/>
                </a:cubicBezTo>
                <a:cubicBezTo>
                  <a:pt x="6903564" y="57803"/>
                  <a:pt x="6917494" y="53830"/>
                  <a:pt x="6925423" y="53830"/>
                </a:cubicBezTo>
                <a:cubicBezTo>
                  <a:pt x="6933490" y="53830"/>
                  <a:pt x="6939840" y="45439"/>
                  <a:pt x="6939840" y="34780"/>
                </a:cubicBezTo>
                <a:cubicBezTo>
                  <a:pt x="6939840" y="19659"/>
                  <a:pt x="6946225" y="15708"/>
                  <a:pt x="6970796" y="15625"/>
                </a:cubicBezTo>
                <a:cubicBezTo>
                  <a:pt x="6987823" y="15567"/>
                  <a:pt x="7017123" y="12978"/>
                  <a:pt x="7035910" y="9870"/>
                </a:cubicBezTo>
                <a:cubicBezTo>
                  <a:pt x="7063718" y="5270"/>
                  <a:pt x="7074782" y="8590"/>
                  <a:pt x="7095441" y="27736"/>
                </a:cubicBezTo>
                <a:cubicBezTo>
                  <a:pt x="7109397" y="40670"/>
                  <a:pt x="7120815" y="54120"/>
                  <a:pt x="7120815" y="57624"/>
                </a:cubicBezTo>
                <a:cubicBezTo>
                  <a:pt x="7120815" y="61129"/>
                  <a:pt x="7108460" y="76075"/>
                  <a:pt x="7093359" y="90837"/>
                </a:cubicBezTo>
                <a:cubicBezTo>
                  <a:pt x="7059754" y="123686"/>
                  <a:pt x="7008639" y="136461"/>
                  <a:pt x="6993296" y="115846"/>
                </a:cubicBezTo>
                <a:cubicBezTo>
                  <a:pt x="6982741" y="101664"/>
                  <a:pt x="6898088" y="92407"/>
                  <a:pt x="6886345" y="104151"/>
                </a:cubicBezTo>
                <a:cubicBezTo>
                  <a:pt x="6883162" y="107334"/>
                  <a:pt x="6879451" y="124103"/>
                  <a:pt x="6878098" y="141415"/>
                </a:cubicBezTo>
                <a:cubicBezTo>
                  <a:pt x="6875770" y="171219"/>
                  <a:pt x="6856963" y="186852"/>
                  <a:pt x="6841745" y="171634"/>
                </a:cubicBezTo>
                <a:close/>
                <a:moveTo>
                  <a:pt x="7287503" y="158605"/>
                </a:moveTo>
                <a:cubicBezTo>
                  <a:pt x="7284265" y="153366"/>
                  <a:pt x="7271678" y="149080"/>
                  <a:pt x="7259532" y="149080"/>
                </a:cubicBezTo>
                <a:cubicBezTo>
                  <a:pt x="7247386" y="149080"/>
                  <a:pt x="7232112" y="142651"/>
                  <a:pt x="7225590" y="134792"/>
                </a:cubicBezTo>
                <a:cubicBezTo>
                  <a:pt x="7219068" y="126934"/>
                  <a:pt x="7205685" y="120505"/>
                  <a:pt x="7195849" y="120505"/>
                </a:cubicBezTo>
                <a:cubicBezTo>
                  <a:pt x="7186013" y="120505"/>
                  <a:pt x="7177965" y="117235"/>
                  <a:pt x="7177965" y="113239"/>
                </a:cubicBezTo>
                <a:cubicBezTo>
                  <a:pt x="7177965" y="109242"/>
                  <a:pt x="7168321" y="101741"/>
                  <a:pt x="7156534" y="96570"/>
                </a:cubicBezTo>
                <a:cubicBezTo>
                  <a:pt x="7117792" y="79573"/>
                  <a:pt x="7130863" y="59388"/>
                  <a:pt x="7187490" y="48764"/>
                </a:cubicBezTo>
                <a:cubicBezTo>
                  <a:pt x="7216303" y="43359"/>
                  <a:pt x="7256475" y="31572"/>
                  <a:pt x="7276760" y="22571"/>
                </a:cubicBezTo>
                <a:cubicBezTo>
                  <a:pt x="7336647" y="-4003"/>
                  <a:pt x="7338706" y="-2158"/>
                  <a:pt x="7336117" y="75768"/>
                </a:cubicBezTo>
                <a:cubicBezTo>
                  <a:pt x="7334846" y="114028"/>
                  <a:pt x="7330636" y="150461"/>
                  <a:pt x="7326761" y="156731"/>
                </a:cubicBezTo>
                <a:cubicBezTo>
                  <a:pt x="7318197" y="170588"/>
                  <a:pt x="7295576" y="171668"/>
                  <a:pt x="7287503" y="158605"/>
                </a:cubicBezTo>
                <a:close/>
                <a:moveTo>
                  <a:pt x="6812027" y="85749"/>
                </a:moveTo>
                <a:cubicBezTo>
                  <a:pt x="6803948" y="64698"/>
                  <a:pt x="6810712" y="59775"/>
                  <a:pt x="6824645" y="76564"/>
                </a:cubicBezTo>
                <a:cubicBezTo>
                  <a:pt x="6831409" y="84714"/>
                  <a:pt x="6832361" y="92477"/>
                  <a:pt x="6827001" y="95790"/>
                </a:cubicBezTo>
                <a:cubicBezTo>
                  <a:pt x="6822057" y="98845"/>
                  <a:pt x="6815318" y="94327"/>
                  <a:pt x="6812027" y="85749"/>
                </a:cubicBezTo>
                <a:close/>
              </a:path>
            </a:pathLst>
          </a:custGeom>
          <a:ln w="8025" cap="flat">
            <a:noFill/>
            <a:prstDash val="solid"/>
            <a:miter/>
          </a:ln>
          <a:effectLst>
            <a:outerShdw blurRad="762000" dist="254000" dir="18000000" algn="tl" rotWithShape="0">
              <a:prstClr val="black">
                <a:alpha val="21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 useBgFill="1">
        <p:nvSpPr>
          <p:cNvPr id="6" name="Graphic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878A77BA-54C7-41DE-B9F2-15E4E96F0C3C}"/>
              </a:ext>
            </a:extLst>
          </p:cNvPr>
          <p:cNvSpPr/>
          <p:nvPr/>
        </p:nvSpPr>
        <p:spPr>
          <a:xfrm rot="8747047">
            <a:off x="1085637" y="2585442"/>
            <a:ext cx="7472668" cy="1943970"/>
          </a:xfrm>
          <a:custGeom>
            <a:avLst/>
            <a:gdLst>
              <a:gd name="connsiteX0" fmla="*/ 2739315 w 9915525"/>
              <a:gd name="connsiteY0" fmla="*/ 6807055 h 6819900"/>
              <a:gd name="connsiteX1" fmla="*/ 2753603 w 9915525"/>
              <a:gd name="connsiteY1" fmla="*/ 6797530 h 6819900"/>
              <a:gd name="connsiteX2" fmla="*/ 2767890 w 9915525"/>
              <a:gd name="connsiteY2" fmla="*/ 6807055 h 6819900"/>
              <a:gd name="connsiteX3" fmla="*/ 2753603 w 9915525"/>
              <a:gd name="connsiteY3" fmla="*/ 6816580 h 6819900"/>
              <a:gd name="connsiteX4" fmla="*/ 2739315 w 9915525"/>
              <a:gd name="connsiteY4" fmla="*/ 6807055 h 6819900"/>
              <a:gd name="connsiteX5" fmla="*/ 2574310 w 9915525"/>
              <a:gd name="connsiteY5" fmla="*/ 6666561 h 6819900"/>
              <a:gd name="connsiteX6" fmla="*/ 2563466 w 9915525"/>
              <a:gd name="connsiteY6" fmla="*/ 6628461 h 6819900"/>
              <a:gd name="connsiteX7" fmla="*/ 2550224 w 9915525"/>
              <a:gd name="connsiteY7" fmla="*/ 6597505 h 6819900"/>
              <a:gd name="connsiteX8" fmla="*/ 2525816 w 9915525"/>
              <a:gd name="connsiteY8" fmla="*/ 6564441 h 6819900"/>
              <a:gd name="connsiteX9" fmla="*/ 2499838 w 9915525"/>
              <a:gd name="connsiteY9" fmla="*/ 6536429 h 6819900"/>
              <a:gd name="connsiteX10" fmla="*/ 2491665 w 9915525"/>
              <a:gd name="connsiteY10" fmla="*/ 6531970 h 6819900"/>
              <a:gd name="connsiteX11" fmla="*/ 2451184 w 9915525"/>
              <a:gd name="connsiteY11" fmla="*/ 6524264 h 6819900"/>
              <a:gd name="connsiteX12" fmla="*/ 2410703 w 9915525"/>
              <a:gd name="connsiteY12" fmla="*/ 6511780 h 6819900"/>
              <a:gd name="connsiteX13" fmla="*/ 2435926 w 9915525"/>
              <a:gd name="connsiteY13" fmla="*/ 6494572 h 6819900"/>
              <a:gd name="connsiteX14" fmla="*/ 2457344 w 9915525"/>
              <a:gd name="connsiteY14" fmla="*/ 6444289 h 6819900"/>
              <a:gd name="connsiteX15" fmla="*/ 2444040 w 9915525"/>
              <a:gd name="connsiteY15" fmla="*/ 6420126 h 6819900"/>
              <a:gd name="connsiteX16" fmla="*/ 2434515 w 9915525"/>
              <a:gd name="connsiteY16" fmla="*/ 6407005 h 6819900"/>
              <a:gd name="connsiteX17" fmla="*/ 2424990 w 9915525"/>
              <a:gd name="connsiteY17" fmla="*/ 6393737 h 6819900"/>
              <a:gd name="connsiteX18" fmla="*/ 2410208 w 9915525"/>
              <a:gd name="connsiteY18" fmla="*/ 6374796 h 6819900"/>
              <a:gd name="connsiteX19" fmla="*/ 2402172 w 9915525"/>
              <a:gd name="connsiteY19" fmla="*/ 6380040 h 6819900"/>
              <a:gd name="connsiteX20" fmla="*/ 2387438 w 9915525"/>
              <a:gd name="connsiteY20" fmla="*/ 6385338 h 6819900"/>
              <a:gd name="connsiteX21" fmla="*/ 2372350 w 9915525"/>
              <a:gd name="connsiteY21" fmla="*/ 6400507 h 6819900"/>
              <a:gd name="connsiteX22" fmla="*/ 2371681 w 9915525"/>
              <a:gd name="connsiteY22" fmla="*/ 6471299 h 6819900"/>
              <a:gd name="connsiteX23" fmla="*/ 2358323 w 9915525"/>
              <a:gd name="connsiteY23" fmla="*/ 6502255 h 6819900"/>
              <a:gd name="connsiteX24" fmla="*/ 2244015 w 9915525"/>
              <a:gd name="connsiteY24" fmla="*/ 6412076 h 6819900"/>
              <a:gd name="connsiteX25" fmla="*/ 2227346 w 9915525"/>
              <a:gd name="connsiteY25" fmla="*/ 6390029 h 6819900"/>
              <a:gd name="connsiteX26" fmla="*/ 2209340 w 9915525"/>
              <a:gd name="connsiteY26" fmla="*/ 6373668 h 6819900"/>
              <a:gd name="connsiteX27" fmla="*/ 2201440 w 9915525"/>
              <a:gd name="connsiteY27" fmla="*/ 6333186 h 6819900"/>
              <a:gd name="connsiteX28" fmla="*/ 2204139 w 9915525"/>
              <a:gd name="connsiteY28" fmla="*/ 6302230 h 6819900"/>
              <a:gd name="connsiteX29" fmla="*/ 2203594 w 9915525"/>
              <a:gd name="connsiteY29" fmla="*/ 6246527 h 6819900"/>
              <a:gd name="connsiteX30" fmla="*/ 2157116 w 9915525"/>
              <a:gd name="connsiteY30" fmla="*/ 6224165 h 6819900"/>
              <a:gd name="connsiteX31" fmla="*/ 2133154 w 9915525"/>
              <a:gd name="connsiteY31" fmla="*/ 6188006 h 6819900"/>
              <a:gd name="connsiteX32" fmla="*/ 2123176 w 9915525"/>
              <a:gd name="connsiteY32" fmla="*/ 6142151 h 6819900"/>
              <a:gd name="connsiteX33" fmla="*/ 2105625 w 9915525"/>
              <a:gd name="connsiteY33" fmla="*/ 6109254 h 6819900"/>
              <a:gd name="connsiteX34" fmla="*/ 2092908 w 9915525"/>
              <a:gd name="connsiteY34" fmla="*/ 6083155 h 6819900"/>
              <a:gd name="connsiteX35" fmla="*/ 2073802 w 9915525"/>
              <a:gd name="connsiteY35" fmla="*/ 6053924 h 6819900"/>
              <a:gd name="connsiteX36" fmla="*/ 2038139 w 9915525"/>
              <a:gd name="connsiteY36" fmla="*/ 6001970 h 6819900"/>
              <a:gd name="connsiteX37" fmla="*/ 2015561 w 9915525"/>
              <a:gd name="connsiteY37" fmla="*/ 5966907 h 6819900"/>
              <a:gd name="connsiteX38" fmla="*/ 2024940 w 9915525"/>
              <a:gd name="connsiteY38" fmla="*/ 5968855 h 6819900"/>
              <a:gd name="connsiteX39" fmla="*/ 2034319 w 9915525"/>
              <a:gd name="connsiteY39" fmla="*/ 5972403 h 6819900"/>
              <a:gd name="connsiteX40" fmla="*/ 2020178 w 9915525"/>
              <a:gd name="connsiteY40" fmla="*/ 5949805 h 6819900"/>
              <a:gd name="connsiteX41" fmla="*/ 2005890 w 9915525"/>
              <a:gd name="connsiteY41" fmla="*/ 5921540 h 6819900"/>
              <a:gd name="connsiteX42" fmla="*/ 1986840 w 9915525"/>
              <a:gd name="connsiteY42" fmla="*/ 5887893 h 6819900"/>
              <a:gd name="connsiteX43" fmla="*/ 1967790 w 9915525"/>
              <a:gd name="connsiteY43" fmla="*/ 5838094 h 6819900"/>
              <a:gd name="connsiteX44" fmla="*/ 1929690 w 9915525"/>
              <a:gd name="connsiteY44" fmla="*/ 5771333 h 6819900"/>
              <a:gd name="connsiteX45" fmla="*/ 1891590 w 9915525"/>
              <a:gd name="connsiteY45" fmla="*/ 5701612 h 6819900"/>
              <a:gd name="connsiteX46" fmla="*/ 1877303 w 9915525"/>
              <a:gd name="connsiteY46" fmla="*/ 5660611 h 6819900"/>
              <a:gd name="connsiteX47" fmla="*/ 1863015 w 9915525"/>
              <a:gd name="connsiteY47" fmla="*/ 5599796 h 6819900"/>
              <a:gd name="connsiteX48" fmla="*/ 1843965 w 9915525"/>
              <a:gd name="connsiteY48" fmla="*/ 5528153 h 6819900"/>
              <a:gd name="connsiteX49" fmla="*/ 1824915 w 9915525"/>
              <a:gd name="connsiteY49" fmla="*/ 5496899 h 6819900"/>
              <a:gd name="connsiteX50" fmla="*/ 1816766 w 9915525"/>
              <a:gd name="connsiteY50" fmla="*/ 5486992 h 6819900"/>
              <a:gd name="connsiteX51" fmla="*/ 1813080 w 9915525"/>
              <a:gd name="connsiteY51" fmla="*/ 5468680 h 6819900"/>
              <a:gd name="connsiteX52" fmla="*/ 1757647 w 9915525"/>
              <a:gd name="connsiteY52" fmla="*/ 5417514 h 6819900"/>
              <a:gd name="connsiteX53" fmla="*/ 1700162 w 9915525"/>
              <a:gd name="connsiteY53" fmla="*/ 5391678 h 6819900"/>
              <a:gd name="connsiteX54" fmla="*/ 1653465 w 9915525"/>
              <a:gd name="connsiteY54" fmla="*/ 5333419 h 6819900"/>
              <a:gd name="connsiteX55" fmla="*/ 1643940 w 9915525"/>
              <a:gd name="connsiteY55" fmla="*/ 5321155 h 6819900"/>
              <a:gd name="connsiteX56" fmla="*/ 1634415 w 9915525"/>
              <a:gd name="connsiteY56" fmla="*/ 5297343 h 6819900"/>
              <a:gd name="connsiteX57" fmla="*/ 1667621 w 9915525"/>
              <a:gd name="connsiteY57" fmla="*/ 5288608 h 6819900"/>
              <a:gd name="connsiteX58" fmla="*/ 1727827 w 9915525"/>
              <a:gd name="connsiteY58" fmla="*/ 5260810 h 6819900"/>
              <a:gd name="connsiteX59" fmla="*/ 1693946 w 9915525"/>
              <a:gd name="connsiteY59" fmla="*/ 5221554 h 6819900"/>
              <a:gd name="connsiteX60" fmla="*/ 1662990 w 9915525"/>
              <a:gd name="connsiteY60" fmla="*/ 5190598 h 6819900"/>
              <a:gd name="connsiteX61" fmla="*/ 1675668 w 9915525"/>
              <a:gd name="connsiteY61" fmla="*/ 5168755 h 6819900"/>
              <a:gd name="connsiteX62" fmla="*/ 1701345 w 9915525"/>
              <a:gd name="connsiteY62" fmla="*/ 5144466 h 6819900"/>
              <a:gd name="connsiteX63" fmla="*/ 1687369 w 9915525"/>
              <a:gd name="connsiteY63" fmla="*/ 5097000 h 6819900"/>
              <a:gd name="connsiteX64" fmla="*/ 1671949 w 9915525"/>
              <a:gd name="connsiteY64" fmla="*/ 5059900 h 6819900"/>
              <a:gd name="connsiteX65" fmla="*/ 1680390 w 9915525"/>
              <a:gd name="connsiteY65" fmla="*/ 5024023 h 6819900"/>
              <a:gd name="connsiteX66" fmla="*/ 1626311 w 9915525"/>
              <a:gd name="connsiteY66" fmla="*/ 5025880 h 6819900"/>
              <a:gd name="connsiteX67" fmla="*/ 1574884 w 9915525"/>
              <a:gd name="connsiteY67" fmla="*/ 5063834 h 6819900"/>
              <a:gd name="connsiteX68" fmla="*/ 1548690 w 9915525"/>
              <a:gd name="connsiteY68" fmla="*/ 5087112 h 6819900"/>
              <a:gd name="connsiteX69" fmla="*/ 1593424 w 9915525"/>
              <a:gd name="connsiteY69" fmla="*/ 5140180 h 6819900"/>
              <a:gd name="connsiteX70" fmla="*/ 1602268 w 9915525"/>
              <a:gd name="connsiteY70" fmla="*/ 5169946 h 6819900"/>
              <a:gd name="connsiteX71" fmla="*/ 1596315 w 9915525"/>
              <a:gd name="connsiteY71" fmla="*/ 5208046 h 6819900"/>
              <a:gd name="connsiteX72" fmla="*/ 1578022 w 9915525"/>
              <a:gd name="connsiteY72" fmla="*/ 5216380 h 6819900"/>
              <a:gd name="connsiteX73" fmla="*/ 1553453 w 9915525"/>
              <a:gd name="connsiteY73" fmla="*/ 5187805 h 6819900"/>
              <a:gd name="connsiteX74" fmla="*/ 1539441 w 9915525"/>
              <a:gd name="connsiteY74" fmla="*/ 5159230 h 6819900"/>
              <a:gd name="connsiteX75" fmla="*/ 1526138 w 9915525"/>
              <a:gd name="connsiteY75" fmla="*/ 5137051 h 6819900"/>
              <a:gd name="connsiteX76" fmla="*/ 1469385 w 9915525"/>
              <a:gd name="connsiteY76" fmla="*/ 5100058 h 6819900"/>
              <a:gd name="connsiteX77" fmla="*/ 1460951 w 9915525"/>
              <a:gd name="connsiteY77" fmla="*/ 5159230 h 6819900"/>
              <a:gd name="connsiteX78" fmla="*/ 1485634 w 9915525"/>
              <a:gd name="connsiteY78" fmla="*/ 5197330 h 6819900"/>
              <a:gd name="connsiteX79" fmla="*/ 1510182 w 9915525"/>
              <a:gd name="connsiteY79" fmla="*/ 5235430 h 6819900"/>
              <a:gd name="connsiteX80" fmla="*/ 1524382 w 9915525"/>
              <a:gd name="connsiteY80" fmla="*/ 5287151 h 6819900"/>
              <a:gd name="connsiteX81" fmla="*/ 1544530 w 9915525"/>
              <a:gd name="connsiteY81" fmla="*/ 5350230 h 6819900"/>
              <a:gd name="connsiteX82" fmla="*/ 1530502 w 9915525"/>
              <a:gd name="connsiteY82" fmla="*/ 5375144 h 6819900"/>
              <a:gd name="connsiteX83" fmla="*/ 1497463 w 9915525"/>
              <a:gd name="connsiteY83" fmla="*/ 5383478 h 6819900"/>
              <a:gd name="connsiteX84" fmla="*/ 1468668 w 9915525"/>
              <a:gd name="connsiteY84" fmla="*/ 5397355 h 6819900"/>
              <a:gd name="connsiteX85" fmla="*/ 1453746 w 9915525"/>
              <a:gd name="connsiteY85" fmla="*/ 5335117 h 6819900"/>
              <a:gd name="connsiteX86" fmla="*/ 1469739 w 9915525"/>
              <a:gd name="connsiteY86" fmla="*/ 5299149 h 6819900"/>
              <a:gd name="connsiteX87" fmla="*/ 1424865 w 9915525"/>
              <a:gd name="connsiteY87" fmla="*/ 5284120 h 6819900"/>
              <a:gd name="connsiteX88" fmla="*/ 1384384 w 9915525"/>
              <a:gd name="connsiteY88" fmla="*/ 5290372 h 6819900"/>
              <a:gd name="connsiteX89" fmla="*/ 1340756 w 9915525"/>
              <a:gd name="connsiteY89" fmla="*/ 5310034 h 6819900"/>
              <a:gd name="connsiteX90" fmla="*/ 1350820 w 9915525"/>
              <a:gd name="connsiteY90" fmla="*/ 5348134 h 6819900"/>
              <a:gd name="connsiteX91" fmla="*/ 1324059 w 9915525"/>
              <a:gd name="connsiteY91" fmla="*/ 5397620 h 6819900"/>
              <a:gd name="connsiteX92" fmla="*/ 1267703 w 9915525"/>
              <a:gd name="connsiteY92" fmla="*/ 5368742 h 6819900"/>
              <a:gd name="connsiteX93" fmla="*/ 1205790 w 9915525"/>
              <a:gd name="connsiteY93" fmla="*/ 5294931 h 6819900"/>
              <a:gd name="connsiteX94" fmla="*/ 1191503 w 9915525"/>
              <a:gd name="connsiteY94" fmla="*/ 5241511 h 6819900"/>
              <a:gd name="connsiteX95" fmla="*/ 1177215 w 9915525"/>
              <a:gd name="connsiteY95" fmla="*/ 5211916 h 6819900"/>
              <a:gd name="connsiteX96" fmla="*/ 1167690 w 9915525"/>
              <a:gd name="connsiteY96" fmla="*/ 5187805 h 6819900"/>
              <a:gd name="connsiteX97" fmla="*/ 1158165 w 9915525"/>
              <a:gd name="connsiteY97" fmla="*/ 5170921 h 6819900"/>
              <a:gd name="connsiteX98" fmla="*/ 1120065 w 9915525"/>
              <a:gd name="connsiteY98" fmla="*/ 5121130 h 6819900"/>
              <a:gd name="connsiteX99" fmla="*/ 1081965 w 9915525"/>
              <a:gd name="connsiteY99" fmla="*/ 5072506 h 6819900"/>
              <a:gd name="connsiteX100" fmla="*/ 1067875 w 9915525"/>
              <a:gd name="connsiteY100" fmla="*/ 5045094 h 6819900"/>
              <a:gd name="connsiteX101" fmla="*/ 1024815 w 9915525"/>
              <a:gd name="connsiteY101" fmla="*/ 4958304 h 6819900"/>
              <a:gd name="connsiteX102" fmla="*/ 1015135 w 9915525"/>
              <a:gd name="connsiteY102" fmla="*/ 4935297 h 6819900"/>
              <a:gd name="connsiteX103" fmla="*/ 1010148 w 9915525"/>
              <a:gd name="connsiteY103" fmla="*/ 4921720 h 6819900"/>
              <a:gd name="connsiteX104" fmla="*/ 995871 w 9915525"/>
              <a:gd name="connsiteY104" fmla="*/ 4896959 h 6819900"/>
              <a:gd name="connsiteX105" fmla="*/ 970962 w 9915525"/>
              <a:gd name="connsiteY105" fmla="*/ 4842653 h 6819900"/>
              <a:gd name="connsiteX106" fmla="*/ 942532 w 9915525"/>
              <a:gd name="connsiteY106" fmla="*/ 4790776 h 6819900"/>
              <a:gd name="connsiteX107" fmla="*/ 920040 w 9915525"/>
              <a:gd name="connsiteY107" fmla="*/ 4715784 h 6819900"/>
              <a:gd name="connsiteX108" fmla="*/ 910515 w 9915525"/>
              <a:gd name="connsiteY108" fmla="*/ 4649643 h 6819900"/>
              <a:gd name="connsiteX109" fmla="*/ 912019 w 9915525"/>
              <a:gd name="connsiteY109" fmla="*/ 4604691 h 6819900"/>
              <a:gd name="connsiteX110" fmla="*/ 863182 w 9915525"/>
              <a:gd name="connsiteY110" fmla="*/ 4521946 h 6819900"/>
              <a:gd name="connsiteX111" fmla="*/ 815265 w 9915525"/>
              <a:gd name="connsiteY111" fmla="*/ 4439768 h 6819900"/>
              <a:gd name="connsiteX112" fmla="*/ 800978 w 9915525"/>
              <a:gd name="connsiteY112" fmla="*/ 4378180 h 6819900"/>
              <a:gd name="connsiteX113" fmla="*/ 786690 w 9915525"/>
              <a:gd name="connsiteY113" fmla="*/ 4338914 h 6819900"/>
              <a:gd name="connsiteX114" fmla="*/ 776532 w 9915525"/>
              <a:gd name="connsiteY114" fmla="*/ 4311505 h 6819900"/>
              <a:gd name="connsiteX115" fmla="*/ 769389 w 9915525"/>
              <a:gd name="connsiteY115" fmla="*/ 4285311 h 6819900"/>
              <a:gd name="connsiteX116" fmla="*/ 748747 w 9915525"/>
              <a:gd name="connsiteY116" fmla="*/ 4237853 h 6819900"/>
              <a:gd name="connsiteX117" fmla="*/ 726211 w 9915525"/>
              <a:gd name="connsiteY117" fmla="*/ 4175941 h 6819900"/>
              <a:gd name="connsiteX118" fmla="*/ 721292 w 9915525"/>
              <a:gd name="connsiteY118" fmla="*/ 4130530 h 6819900"/>
              <a:gd name="connsiteX119" fmla="*/ 672390 w 9915525"/>
              <a:gd name="connsiteY119" fmla="*/ 4011213 h 6819900"/>
              <a:gd name="connsiteX120" fmla="*/ 662865 w 9915525"/>
              <a:gd name="connsiteY120" fmla="*/ 3987655 h 6819900"/>
              <a:gd name="connsiteX121" fmla="*/ 653340 w 9915525"/>
              <a:gd name="connsiteY121" fmla="*/ 3937064 h 6819900"/>
              <a:gd name="connsiteX122" fmla="*/ 631909 w 9915525"/>
              <a:gd name="connsiteY122" fmla="*/ 3863496 h 6819900"/>
              <a:gd name="connsiteX123" fmla="*/ 608725 w 9915525"/>
              <a:gd name="connsiteY123" fmla="*/ 3825981 h 6819900"/>
              <a:gd name="connsiteX124" fmla="*/ 580306 w 9915525"/>
              <a:gd name="connsiteY124" fmla="*/ 3694185 h 6819900"/>
              <a:gd name="connsiteX125" fmla="*/ 567615 w 9915525"/>
              <a:gd name="connsiteY125" fmla="*/ 3667887 h 6819900"/>
              <a:gd name="connsiteX126" fmla="*/ 558090 w 9915525"/>
              <a:gd name="connsiteY126" fmla="*/ 3654280 h 6819900"/>
              <a:gd name="connsiteX127" fmla="*/ 548565 w 9915525"/>
              <a:gd name="connsiteY127" fmla="*/ 3611417 h 6819900"/>
              <a:gd name="connsiteX128" fmla="*/ 538021 w 9915525"/>
              <a:gd name="connsiteY128" fmla="*/ 3568555 h 6819900"/>
              <a:gd name="connsiteX129" fmla="*/ 532616 w 9915525"/>
              <a:gd name="connsiteY129" fmla="*/ 3555162 h 6819900"/>
              <a:gd name="connsiteX130" fmla="*/ 519348 w 9915525"/>
              <a:gd name="connsiteY130" fmla="*/ 3525111 h 6819900"/>
              <a:gd name="connsiteX131" fmla="*/ 500940 w 9915525"/>
              <a:gd name="connsiteY131" fmla="*/ 3478711 h 6819900"/>
              <a:gd name="connsiteX132" fmla="*/ 487440 w 9915525"/>
              <a:gd name="connsiteY132" fmla="*/ 3429694 h 6819900"/>
              <a:gd name="connsiteX133" fmla="*/ 467463 w 9915525"/>
              <a:gd name="connsiteY133" fmla="*/ 3372806 h 6819900"/>
              <a:gd name="connsiteX134" fmla="*/ 430898 w 9915525"/>
              <a:gd name="connsiteY134" fmla="*/ 3282805 h 6819900"/>
              <a:gd name="connsiteX135" fmla="*/ 426548 w 9915525"/>
              <a:gd name="connsiteY135" fmla="*/ 3249467 h 6819900"/>
              <a:gd name="connsiteX136" fmla="*/ 422827 w 9915525"/>
              <a:gd name="connsiteY136" fmla="*/ 3216130 h 6819900"/>
              <a:gd name="connsiteX137" fmla="*/ 415215 w 9915525"/>
              <a:gd name="connsiteY137" fmla="*/ 3197080 h 6819900"/>
              <a:gd name="connsiteX138" fmla="*/ 406122 w 9915525"/>
              <a:gd name="connsiteY138" fmla="*/ 3178030 h 6819900"/>
              <a:gd name="connsiteX139" fmla="*/ 390774 w 9915525"/>
              <a:gd name="connsiteY139" fmla="*/ 3144692 h 6819900"/>
              <a:gd name="connsiteX140" fmla="*/ 376055 w 9915525"/>
              <a:gd name="connsiteY140" fmla="*/ 3111355 h 6819900"/>
              <a:gd name="connsiteX141" fmla="*/ 367590 w 9915525"/>
              <a:gd name="connsiteY141" fmla="*/ 3092006 h 6819900"/>
              <a:gd name="connsiteX142" fmla="*/ 353303 w 9915525"/>
              <a:gd name="connsiteY142" fmla="*/ 3067175 h 6819900"/>
              <a:gd name="connsiteX143" fmla="*/ 339015 w 9915525"/>
              <a:gd name="connsiteY143" fmla="*/ 3035527 h 6819900"/>
              <a:gd name="connsiteX144" fmla="*/ 272795 w 9915525"/>
              <a:gd name="connsiteY144" fmla="*/ 2958955 h 6819900"/>
              <a:gd name="connsiteX145" fmla="*/ 253290 w 9915525"/>
              <a:gd name="connsiteY145" fmla="*/ 2945461 h 6819900"/>
              <a:gd name="connsiteX146" fmla="*/ 242051 w 9915525"/>
              <a:gd name="connsiteY146" fmla="*/ 2928221 h 6819900"/>
              <a:gd name="connsiteX147" fmla="*/ 236857 w 9915525"/>
              <a:gd name="connsiteY147" fmla="*/ 2908723 h 6819900"/>
              <a:gd name="connsiteX148" fmla="*/ 272731 w 9915525"/>
              <a:gd name="connsiteY148" fmla="*/ 2903369 h 6819900"/>
              <a:gd name="connsiteX149" fmla="*/ 318220 w 9915525"/>
              <a:gd name="connsiteY149" fmla="*/ 2898107 h 6819900"/>
              <a:gd name="connsiteX150" fmla="*/ 322160 w 9915525"/>
              <a:gd name="connsiteY150" fmla="*/ 2863680 h 6819900"/>
              <a:gd name="connsiteX151" fmla="*/ 310440 w 9915525"/>
              <a:gd name="connsiteY151" fmla="*/ 2822877 h 6819900"/>
              <a:gd name="connsiteX152" fmla="*/ 301649 w 9915525"/>
              <a:gd name="connsiteY152" fmla="*/ 2791791 h 6819900"/>
              <a:gd name="connsiteX153" fmla="*/ 283040 w 9915525"/>
              <a:gd name="connsiteY153" fmla="*/ 2692255 h 6819900"/>
              <a:gd name="connsiteX154" fmla="*/ 243022 w 9915525"/>
              <a:gd name="connsiteY154" fmla="*/ 2511280 h 6819900"/>
              <a:gd name="connsiteX155" fmla="*/ 231411 w 9915525"/>
              <a:gd name="connsiteY155" fmla="*/ 2469949 h 6819900"/>
              <a:gd name="connsiteX156" fmla="*/ 213419 w 9915525"/>
              <a:gd name="connsiteY156" fmla="*/ 2418659 h 6819900"/>
              <a:gd name="connsiteX157" fmla="*/ 220881 w 9915525"/>
              <a:gd name="connsiteY157" fmla="*/ 2194101 h 6819900"/>
              <a:gd name="connsiteX158" fmla="*/ 234240 w 9915525"/>
              <a:gd name="connsiteY158" fmla="*/ 2154638 h 6819900"/>
              <a:gd name="connsiteX159" fmla="*/ 248528 w 9915525"/>
              <a:gd name="connsiteY159" fmla="*/ 2117311 h 6819900"/>
              <a:gd name="connsiteX160" fmla="*/ 262815 w 9915525"/>
              <a:gd name="connsiteY160" fmla="*/ 2093645 h 6819900"/>
              <a:gd name="connsiteX161" fmla="*/ 277103 w 9915525"/>
              <a:gd name="connsiteY161" fmla="*/ 2063605 h 6819900"/>
              <a:gd name="connsiteX162" fmla="*/ 291390 w 9915525"/>
              <a:gd name="connsiteY162" fmla="*/ 2025505 h 6819900"/>
              <a:gd name="connsiteX163" fmla="*/ 363180 w 9915525"/>
              <a:gd name="connsiteY163" fmla="*/ 1976025 h 6819900"/>
              <a:gd name="connsiteX164" fmla="*/ 440011 w 9915525"/>
              <a:gd name="connsiteY164" fmla="*/ 1892795 h 6819900"/>
              <a:gd name="connsiteX165" fmla="*/ 453009 w 9915525"/>
              <a:gd name="connsiteY165" fmla="*/ 1828294 h 6819900"/>
              <a:gd name="connsiteX166" fmla="*/ 472365 w 9915525"/>
              <a:gd name="connsiteY166" fmla="*/ 1801211 h 6819900"/>
              <a:gd name="connsiteX167" fmla="*/ 496178 w 9915525"/>
              <a:gd name="connsiteY167" fmla="*/ 1768330 h 6819900"/>
              <a:gd name="connsiteX168" fmla="*/ 519990 w 9915525"/>
              <a:gd name="connsiteY168" fmla="*/ 1729736 h 6819900"/>
              <a:gd name="connsiteX169" fmla="*/ 534278 w 9915525"/>
              <a:gd name="connsiteY169" fmla="*/ 1701655 h 6819900"/>
              <a:gd name="connsiteX170" fmla="*/ 548565 w 9915525"/>
              <a:gd name="connsiteY170" fmla="*/ 1676676 h 6819900"/>
              <a:gd name="connsiteX171" fmla="*/ 557235 w 9915525"/>
              <a:gd name="connsiteY171" fmla="*/ 1663555 h 6819900"/>
              <a:gd name="connsiteX172" fmla="*/ 572649 w 9915525"/>
              <a:gd name="connsiteY172" fmla="*/ 1582593 h 6819900"/>
              <a:gd name="connsiteX173" fmla="*/ 587792 w 9915525"/>
              <a:gd name="connsiteY173" fmla="*/ 1501630 h 6819900"/>
              <a:gd name="connsiteX174" fmla="*/ 596190 w 9915525"/>
              <a:gd name="connsiteY174" fmla="*/ 1489464 h 6819900"/>
              <a:gd name="connsiteX175" fmla="*/ 663845 w 9915525"/>
              <a:gd name="connsiteY175" fmla="*/ 1425430 h 6819900"/>
              <a:gd name="connsiteX176" fmla="*/ 672390 w 9915525"/>
              <a:gd name="connsiteY176" fmla="*/ 1415497 h 6819900"/>
              <a:gd name="connsiteX177" fmla="*/ 715253 w 9915525"/>
              <a:gd name="connsiteY177" fmla="*/ 1359740 h 6819900"/>
              <a:gd name="connsiteX178" fmla="*/ 758115 w 9915525"/>
              <a:gd name="connsiteY178" fmla="*/ 1307289 h 6819900"/>
              <a:gd name="connsiteX179" fmla="*/ 827154 w 9915525"/>
              <a:gd name="connsiteY179" fmla="*/ 1234930 h 6819900"/>
              <a:gd name="connsiteX180" fmla="*/ 891465 w 9915525"/>
              <a:gd name="connsiteY180" fmla="*/ 1177225 h 6819900"/>
              <a:gd name="connsiteX181" fmla="*/ 1024058 w 9915525"/>
              <a:gd name="connsiteY181" fmla="*/ 1053955 h 6819900"/>
              <a:gd name="connsiteX182" fmla="*/ 1043865 w 9915525"/>
              <a:gd name="connsiteY182" fmla="*/ 1045072 h 6819900"/>
              <a:gd name="connsiteX183" fmla="*/ 1064852 w 9915525"/>
              <a:gd name="connsiteY183" fmla="*/ 1029528 h 6819900"/>
              <a:gd name="connsiteX184" fmla="*/ 1098870 w 9915525"/>
              <a:gd name="connsiteY184" fmla="*/ 1009836 h 6819900"/>
              <a:gd name="connsiteX185" fmla="*/ 1144558 w 9915525"/>
              <a:gd name="connsiteY185" fmla="*/ 996805 h 6819900"/>
              <a:gd name="connsiteX186" fmla="*/ 1177215 w 9915525"/>
              <a:gd name="connsiteY186" fmla="*/ 987280 h 6819900"/>
              <a:gd name="connsiteX187" fmla="*/ 1199693 w 9915525"/>
              <a:gd name="connsiteY187" fmla="*/ 977755 h 6819900"/>
              <a:gd name="connsiteX188" fmla="*/ 1240054 w 9915525"/>
              <a:gd name="connsiteY188" fmla="*/ 953943 h 6819900"/>
              <a:gd name="connsiteX189" fmla="*/ 1274046 w 9915525"/>
              <a:gd name="connsiteY189" fmla="*/ 930130 h 6819900"/>
              <a:gd name="connsiteX190" fmla="*/ 1304442 w 9915525"/>
              <a:gd name="connsiteY190" fmla="*/ 915843 h 6819900"/>
              <a:gd name="connsiteX191" fmla="*/ 1325114 w 9915525"/>
              <a:gd name="connsiteY191" fmla="*/ 901555 h 6819900"/>
              <a:gd name="connsiteX192" fmla="*/ 1361513 w 9915525"/>
              <a:gd name="connsiteY192" fmla="*/ 887465 h 6819900"/>
              <a:gd name="connsiteX193" fmla="*/ 1659197 w 9915525"/>
              <a:gd name="connsiteY193" fmla="*/ 845632 h 6819900"/>
              <a:gd name="connsiteX194" fmla="*/ 1808720 w 9915525"/>
              <a:gd name="connsiteY194" fmla="*/ 799161 h 6819900"/>
              <a:gd name="connsiteX195" fmla="*/ 1828369 w 9915525"/>
              <a:gd name="connsiteY195" fmla="*/ 787255 h 6819900"/>
              <a:gd name="connsiteX196" fmla="*/ 1867778 w 9915525"/>
              <a:gd name="connsiteY196" fmla="*/ 758680 h 6819900"/>
              <a:gd name="connsiteX197" fmla="*/ 1911860 w 9915525"/>
              <a:gd name="connsiteY197" fmla="*/ 730105 h 6819900"/>
              <a:gd name="connsiteX198" fmla="*/ 1934453 w 9915525"/>
              <a:gd name="connsiteY198" fmla="*/ 720580 h 6819900"/>
              <a:gd name="connsiteX199" fmla="*/ 1958033 w 9915525"/>
              <a:gd name="connsiteY199" fmla="*/ 711055 h 6819900"/>
              <a:gd name="connsiteX200" fmla="*/ 1994932 w 9915525"/>
              <a:gd name="connsiteY200" fmla="*/ 684861 h 6819900"/>
              <a:gd name="connsiteX201" fmla="*/ 2026206 w 9915525"/>
              <a:gd name="connsiteY201" fmla="*/ 670574 h 6819900"/>
              <a:gd name="connsiteX202" fmla="*/ 2054254 w 9915525"/>
              <a:gd name="connsiteY202" fmla="*/ 682480 h 6819900"/>
              <a:gd name="connsiteX203" fmla="*/ 2081859 w 9915525"/>
              <a:gd name="connsiteY203" fmla="*/ 696489 h 6819900"/>
              <a:gd name="connsiteX204" fmla="*/ 2182143 w 9915525"/>
              <a:gd name="connsiteY204" fmla="*/ 708395 h 6819900"/>
              <a:gd name="connsiteX205" fmla="*/ 2266370 w 9915525"/>
              <a:gd name="connsiteY205" fmla="*/ 713436 h 6819900"/>
              <a:gd name="connsiteX206" fmla="*/ 2277353 w 9915525"/>
              <a:gd name="connsiteY206" fmla="*/ 720580 h 6819900"/>
              <a:gd name="connsiteX207" fmla="*/ 2286878 w 9915525"/>
              <a:gd name="connsiteY207" fmla="*/ 711055 h 6819900"/>
              <a:gd name="connsiteX208" fmla="*/ 2318434 w 9915525"/>
              <a:gd name="connsiteY208" fmla="*/ 725343 h 6819900"/>
              <a:gd name="connsiteX209" fmla="*/ 2374605 w 9915525"/>
              <a:gd name="connsiteY209" fmla="*/ 730105 h 6819900"/>
              <a:gd name="connsiteX210" fmla="*/ 2423563 w 9915525"/>
              <a:gd name="connsiteY210" fmla="*/ 739630 h 6819900"/>
              <a:gd name="connsiteX211" fmla="*/ 2443545 w 9915525"/>
              <a:gd name="connsiteY211" fmla="*/ 768205 h 6819900"/>
              <a:gd name="connsiteX212" fmla="*/ 2453565 w 9915525"/>
              <a:gd name="connsiteY212" fmla="*/ 782925 h 6819900"/>
              <a:gd name="connsiteX213" fmla="*/ 2477378 w 9915525"/>
              <a:gd name="connsiteY213" fmla="*/ 821458 h 6819900"/>
              <a:gd name="connsiteX214" fmla="*/ 2501190 w 9915525"/>
              <a:gd name="connsiteY214" fmla="*/ 859125 h 6819900"/>
              <a:gd name="connsiteX215" fmla="*/ 2510715 w 9915525"/>
              <a:gd name="connsiteY215" fmla="*/ 872980 h 6819900"/>
              <a:gd name="connsiteX216" fmla="*/ 2520240 w 9915525"/>
              <a:gd name="connsiteY216" fmla="*/ 886366 h 6819900"/>
              <a:gd name="connsiteX217" fmla="*/ 2594072 w 9915525"/>
              <a:gd name="connsiteY217" fmla="*/ 989028 h 6819900"/>
              <a:gd name="connsiteX218" fmla="*/ 2739315 w 9915525"/>
              <a:gd name="connsiteY218" fmla="*/ 1134819 h 6819900"/>
              <a:gd name="connsiteX219" fmla="*/ 2817616 w 9915525"/>
              <a:gd name="connsiteY219" fmla="*/ 1202259 h 6819900"/>
              <a:gd name="connsiteX220" fmla="*/ 2852589 w 9915525"/>
              <a:gd name="connsiteY220" fmla="*/ 1188488 h 6819900"/>
              <a:gd name="connsiteX221" fmla="*/ 2907177 w 9915525"/>
              <a:gd name="connsiteY221" fmla="*/ 1162961 h 6819900"/>
              <a:gd name="connsiteX222" fmla="*/ 2963406 w 9915525"/>
              <a:gd name="connsiteY222" fmla="*/ 1181646 h 6819900"/>
              <a:gd name="connsiteX223" fmla="*/ 2993988 w 9915525"/>
              <a:gd name="connsiteY223" fmla="*/ 1206355 h 6819900"/>
              <a:gd name="connsiteX224" fmla="*/ 3006015 w 9915525"/>
              <a:gd name="connsiteY224" fmla="*/ 1223929 h 6819900"/>
              <a:gd name="connsiteX225" fmla="*/ 3052009 w 9915525"/>
              <a:gd name="connsiteY225" fmla="*/ 1273030 h 6819900"/>
              <a:gd name="connsiteX226" fmla="*/ 3064356 w 9915525"/>
              <a:gd name="connsiteY226" fmla="*/ 1292080 h 6819900"/>
              <a:gd name="connsiteX227" fmla="*/ 3086575 w 9915525"/>
              <a:gd name="connsiteY227" fmla="*/ 1343429 h 6819900"/>
              <a:gd name="connsiteX228" fmla="*/ 3131356 w 9915525"/>
              <a:gd name="connsiteY228" fmla="*/ 1397691 h 6819900"/>
              <a:gd name="connsiteX229" fmla="*/ 3177328 w 9915525"/>
              <a:gd name="connsiteY229" fmla="*/ 1406380 h 6819900"/>
              <a:gd name="connsiteX230" fmla="*/ 3195787 w 9915525"/>
              <a:gd name="connsiteY230" fmla="*/ 1369586 h 6819900"/>
              <a:gd name="connsiteX231" fmla="*/ 3182980 w 9915525"/>
              <a:gd name="connsiteY231" fmla="*/ 1321440 h 6819900"/>
              <a:gd name="connsiteX232" fmla="*/ 3158415 w 9915525"/>
              <a:gd name="connsiteY232" fmla="*/ 1279653 h 6819900"/>
              <a:gd name="connsiteX233" fmla="*/ 3149523 w 9915525"/>
              <a:gd name="connsiteY233" fmla="*/ 1263505 h 6819900"/>
              <a:gd name="connsiteX234" fmla="*/ 3137616 w 9915525"/>
              <a:gd name="connsiteY234" fmla="*/ 1237311 h 6819900"/>
              <a:gd name="connsiteX235" fmla="*/ 3112615 w 9915525"/>
              <a:gd name="connsiteY235" fmla="*/ 1208001 h 6819900"/>
              <a:gd name="connsiteX236" fmla="*/ 3124918 w 9915525"/>
              <a:gd name="connsiteY236" fmla="*/ 1158814 h 6819900"/>
              <a:gd name="connsiteX237" fmla="*/ 3162015 w 9915525"/>
              <a:gd name="connsiteY237" fmla="*/ 1112800 h 6819900"/>
              <a:gd name="connsiteX238" fmla="*/ 3191226 w 9915525"/>
              <a:gd name="connsiteY238" fmla="*/ 1082530 h 6819900"/>
              <a:gd name="connsiteX239" fmla="*/ 3220804 w 9915525"/>
              <a:gd name="connsiteY239" fmla="*/ 1073746 h 6819900"/>
              <a:gd name="connsiteX240" fmla="*/ 3263313 w 9915525"/>
              <a:gd name="connsiteY240" fmla="*/ 1058822 h 6819900"/>
              <a:gd name="connsiteX241" fmla="*/ 3319742 w 9915525"/>
              <a:gd name="connsiteY241" fmla="*/ 1077131 h 6819900"/>
              <a:gd name="connsiteX242" fmla="*/ 3367965 w 9915525"/>
              <a:gd name="connsiteY242" fmla="*/ 1092055 h 6819900"/>
              <a:gd name="connsiteX243" fmla="*/ 3379350 w 9915525"/>
              <a:gd name="connsiteY243" fmla="*/ 1082530 h 6819900"/>
              <a:gd name="connsiteX244" fmla="*/ 3417169 w 9915525"/>
              <a:gd name="connsiteY244" fmla="*/ 1057205 h 6819900"/>
              <a:gd name="connsiteX245" fmla="*/ 3449898 w 9915525"/>
              <a:gd name="connsiteY245" fmla="*/ 1048287 h 6819900"/>
              <a:gd name="connsiteX246" fmla="*/ 3446662 w 9915525"/>
              <a:gd name="connsiteY246" fmla="*/ 1085617 h 6819900"/>
              <a:gd name="connsiteX247" fmla="*/ 3478207 w 9915525"/>
              <a:gd name="connsiteY247" fmla="*/ 1126440 h 6819900"/>
              <a:gd name="connsiteX248" fmla="*/ 3493504 w 9915525"/>
              <a:gd name="connsiteY248" fmla="*/ 1084689 h 6819900"/>
              <a:gd name="connsiteX249" fmla="*/ 3501099 w 9915525"/>
              <a:gd name="connsiteY249" fmla="*/ 1025596 h 6819900"/>
              <a:gd name="connsiteX250" fmla="*/ 3514737 w 9915525"/>
              <a:gd name="connsiteY250" fmla="*/ 993222 h 6819900"/>
              <a:gd name="connsiteX251" fmla="*/ 3551198 w 9915525"/>
              <a:gd name="connsiteY251" fmla="*/ 987353 h 6819900"/>
              <a:gd name="connsiteX252" fmla="*/ 3617955 w 9915525"/>
              <a:gd name="connsiteY252" fmla="*/ 1001238 h 6819900"/>
              <a:gd name="connsiteX253" fmla="*/ 3668496 w 9915525"/>
              <a:gd name="connsiteY253" fmla="*/ 1008944 h 6819900"/>
              <a:gd name="connsiteX254" fmla="*/ 3735941 w 9915525"/>
              <a:gd name="connsiteY254" fmla="*/ 1029222 h 6819900"/>
              <a:gd name="connsiteX255" fmla="*/ 3835229 w 9915525"/>
              <a:gd name="connsiteY255" fmla="*/ 1059057 h 6819900"/>
              <a:gd name="connsiteX256" fmla="*/ 3886888 w 9915525"/>
              <a:gd name="connsiteY256" fmla="*/ 1082530 h 6819900"/>
              <a:gd name="connsiteX257" fmla="*/ 3901365 w 9915525"/>
              <a:gd name="connsiteY257" fmla="*/ 1091121 h 6819900"/>
              <a:gd name="connsiteX258" fmla="*/ 3936861 w 9915525"/>
              <a:gd name="connsiteY258" fmla="*/ 1118133 h 6819900"/>
              <a:gd name="connsiteX259" fmla="*/ 3978491 w 9915525"/>
              <a:gd name="connsiteY259" fmla="*/ 1166548 h 6819900"/>
              <a:gd name="connsiteX260" fmla="*/ 4047518 w 9915525"/>
              <a:gd name="connsiteY260" fmla="*/ 1223651 h 6819900"/>
              <a:gd name="connsiteX261" fmla="*/ 4090974 w 9915525"/>
              <a:gd name="connsiteY261" fmla="*/ 1238839 h 6819900"/>
              <a:gd name="connsiteX262" fmla="*/ 4123933 w 9915525"/>
              <a:gd name="connsiteY262" fmla="*/ 1263505 h 6819900"/>
              <a:gd name="connsiteX263" fmla="*/ 4198015 w 9915525"/>
              <a:gd name="connsiteY263" fmla="*/ 1330906 h 6819900"/>
              <a:gd name="connsiteX264" fmla="*/ 4299818 w 9915525"/>
              <a:gd name="connsiteY264" fmla="*/ 1403665 h 6819900"/>
              <a:gd name="connsiteX265" fmla="*/ 4346538 w 9915525"/>
              <a:gd name="connsiteY265" fmla="*/ 1418292 h 6819900"/>
              <a:gd name="connsiteX266" fmla="*/ 4373400 w 9915525"/>
              <a:gd name="connsiteY266" fmla="*/ 1421776 h 6819900"/>
              <a:gd name="connsiteX267" fmla="*/ 4364001 w 9915525"/>
              <a:gd name="connsiteY267" fmla="*/ 1369731 h 6819900"/>
              <a:gd name="connsiteX268" fmla="*/ 4320465 w 9915525"/>
              <a:gd name="connsiteY268" fmla="*/ 1330860 h 6819900"/>
              <a:gd name="connsiteX269" fmla="*/ 4364933 w 9915525"/>
              <a:gd name="connsiteY269" fmla="*/ 1332058 h 6819900"/>
              <a:gd name="connsiteX270" fmla="*/ 4425141 w 9915525"/>
              <a:gd name="connsiteY270" fmla="*/ 1315988 h 6819900"/>
              <a:gd name="connsiteX271" fmla="*/ 4453815 w 9915525"/>
              <a:gd name="connsiteY271" fmla="*/ 1266486 h 6819900"/>
              <a:gd name="connsiteX272" fmla="*/ 4468103 w 9915525"/>
              <a:gd name="connsiteY272" fmla="*/ 1244455 h 6819900"/>
              <a:gd name="connsiteX273" fmla="*/ 4482390 w 9915525"/>
              <a:gd name="connsiteY273" fmla="*/ 1254043 h 6819900"/>
              <a:gd name="connsiteX274" fmla="*/ 4505626 w 9915525"/>
              <a:gd name="connsiteY274" fmla="*/ 1283834 h 6819900"/>
              <a:gd name="connsiteX275" fmla="*/ 4514858 w 9915525"/>
              <a:gd name="connsiteY275" fmla="*/ 1325409 h 6819900"/>
              <a:gd name="connsiteX276" fmla="*/ 4534485 w 9915525"/>
              <a:gd name="connsiteY276" fmla="*/ 1362740 h 6819900"/>
              <a:gd name="connsiteX277" fmla="*/ 4568115 w 9915525"/>
              <a:gd name="connsiteY277" fmla="*/ 1387777 h 6819900"/>
              <a:gd name="connsiteX278" fmla="*/ 4582403 w 9915525"/>
              <a:gd name="connsiteY278" fmla="*/ 1396855 h 6819900"/>
              <a:gd name="connsiteX279" fmla="*/ 4589401 w 9915525"/>
              <a:gd name="connsiteY279" fmla="*/ 1431076 h 6819900"/>
              <a:gd name="connsiteX280" fmla="*/ 4550894 w 9915525"/>
              <a:gd name="connsiteY280" fmla="*/ 1447617 h 6819900"/>
              <a:gd name="connsiteX281" fmla="*/ 4502159 w 9915525"/>
              <a:gd name="connsiteY281" fmla="*/ 1492941 h 6819900"/>
              <a:gd name="connsiteX282" fmla="*/ 4510819 w 9915525"/>
              <a:gd name="connsiteY282" fmla="*/ 1554282 h 6819900"/>
              <a:gd name="connsiteX283" fmla="*/ 4568224 w 9915525"/>
              <a:gd name="connsiteY283" fmla="*/ 1634980 h 6819900"/>
              <a:gd name="connsiteX284" fmla="*/ 4587165 w 9915525"/>
              <a:gd name="connsiteY284" fmla="*/ 1662389 h 6819900"/>
              <a:gd name="connsiteX285" fmla="*/ 4632887 w 9915525"/>
              <a:gd name="connsiteY285" fmla="*/ 1698078 h 6819900"/>
              <a:gd name="connsiteX286" fmla="*/ 4646639 w 9915525"/>
              <a:gd name="connsiteY286" fmla="*/ 1618353 h 6819900"/>
              <a:gd name="connsiteX287" fmla="*/ 4634733 w 9915525"/>
              <a:gd name="connsiteY287" fmla="*/ 1545388 h 6819900"/>
              <a:gd name="connsiteX288" fmla="*/ 4639553 w 9915525"/>
              <a:gd name="connsiteY288" fmla="*/ 1482580 h 6819900"/>
              <a:gd name="connsiteX289" fmla="*/ 4644023 w 9915525"/>
              <a:gd name="connsiteY289" fmla="*/ 1430012 h 6819900"/>
              <a:gd name="connsiteX290" fmla="*/ 4640165 w 9915525"/>
              <a:gd name="connsiteY290" fmla="*/ 1392178 h 6819900"/>
              <a:gd name="connsiteX291" fmla="*/ 4639498 w 9915525"/>
              <a:gd name="connsiteY291" fmla="*/ 1339534 h 6819900"/>
              <a:gd name="connsiteX292" fmla="*/ 4605626 w 9915525"/>
              <a:gd name="connsiteY292" fmla="*/ 1324107 h 6819900"/>
              <a:gd name="connsiteX293" fmla="*/ 4577485 w 9915525"/>
              <a:gd name="connsiteY293" fmla="*/ 1306463 h 6819900"/>
              <a:gd name="connsiteX294" fmla="*/ 4577640 w 9915525"/>
              <a:gd name="connsiteY294" fmla="*/ 1244455 h 6819900"/>
              <a:gd name="connsiteX295" fmla="*/ 4568115 w 9915525"/>
              <a:gd name="connsiteY295" fmla="*/ 1215880 h 6819900"/>
              <a:gd name="connsiteX296" fmla="*/ 4578397 w 9915525"/>
              <a:gd name="connsiteY296" fmla="*/ 1187305 h 6819900"/>
              <a:gd name="connsiteX297" fmla="*/ 4582798 w 9915525"/>
              <a:gd name="connsiteY297" fmla="*/ 1160533 h 6819900"/>
              <a:gd name="connsiteX298" fmla="*/ 4598711 w 9915525"/>
              <a:gd name="connsiteY298" fmla="*/ 1122829 h 6819900"/>
              <a:gd name="connsiteX299" fmla="*/ 4644315 w 9915525"/>
              <a:gd name="connsiteY299" fmla="*/ 1109120 h 6819900"/>
              <a:gd name="connsiteX300" fmla="*/ 4671142 w 9915525"/>
              <a:gd name="connsiteY300" fmla="*/ 1080149 h 6819900"/>
              <a:gd name="connsiteX301" fmla="*/ 4697961 w 9915525"/>
              <a:gd name="connsiteY301" fmla="*/ 1053955 h 6819900"/>
              <a:gd name="connsiteX302" fmla="*/ 4738323 w 9915525"/>
              <a:gd name="connsiteY302" fmla="*/ 1045095 h 6819900"/>
              <a:gd name="connsiteX303" fmla="*/ 4768607 w 9915525"/>
              <a:gd name="connsiteY303" fmla="*/ 1044718 h 6819900"/>
              <a:gd name="connsiteX304" fmla="*/ 4763331 w 9915525"/>
              <a:gd name="connsiteY304" fmla="*/ 1067563 h 6819900"/>
              <a:gd name="connsiteX305" fmla="*/ 4758705 w 9915525"/>
              <a:gd name="connsiteY305" fmla="*/ 1082227 h 6819900"/>
              <a:gd name="connsiteX306" fmla="*/ 4784472 w 9915525"/>
              <a:gd name="connsiteY306" fmla="*/ 1064292 h 6819900"/>
              <a:gd name="connsiteX307" fmla="*/ 4753853 w 9915525"/>
              <a:gd name="connsiteY307" fmla="*/ 1023968 h 6819900"/>
              <a:gd name="connsiteX308" fmla="*/ 4725400 w 9915525"/>
              <a:gd name="connsiteY308" fmla="*/ 999131 h 6819900"/>
              <a:gd name="connsiteX309" fmla="*/ 4708731 w 9915525"/>
              <a:gd name="connsiteY309" fmla="*/ 977755 h 6819900"/>
              <a:gd name="connsiteX310" fmla="*/ 4701465 w 9915525"/>
              <a:gd name="connsiteY310" fmla="*/ 963468 h 6819900"/>
              <a:gd name="connsiteX311" fmla="*/ 4764383 w 9915525"/>
              <a:gd name="connsiteY311" fmla="*/ 974978 h 6819900"/>
              <a:gd name="connsiteX312" fmla="*/ 4804410 w 9915525"/>
              <a:gd name="connsiteY312" fmla="*/ 990674 h 6819900"/>
              <a:gd name="connsiteX313" fmla="*/ 4806650 w 9915525"/>
              <a:gd name="connsiteY313" fmla="*/ 921077 h 6819900"/>
              <a:gd name="connsiteX314" fmla="*/ 4800458 w 9915525"/>
              <a:gd name="connsiteY314" fmla="*/ 882505 h 6819900"/>
              <a:gd name="connsiteX315" fmla="*/ 4819508 w 9915525"/>
              <a:gd name="connsiteY315" fmla="*/ 867439 h 6819900"/>
              <a:gd name="connsiteX316" fmla="*/ 4815765 w 9915525"/>
              <a:gd name="connsiteY316" fmla="*/ 815830 h 6819900"/>
              <a:gd name="connsiteX317" fmla="*/ 4824780 w 9915525"/>
              <a:gd name="connsiteY317" fmla="*/ 778098 h 6819900"/>
              <a:gd name="connsiteX318" fmla="*/ 4839292 w 9915525"/>
              <a:gd name="connsiteY318" fmla="*/ 758218 h 6819900"/>
              <a:gd name="connsiteX319" fmla="*/ 4897950 w 9915525"/>
              <a:gd name="connsiteY319" fmla="*/ 716375 h 6819900"/>
              <a:gd name="connsiteX320" fmla="*/ 4933814 w 9915525"/>
              <a:gd name="connsiteY320" fmla="*/ 734220 h 6819900"/>
              <a:gd name="connsiteX321" fmla="*/ 5001653 w 9915525"/>
              <a:gd name="connsiteY321" fmla="*/ 755322 h 6819900"/>
              <a:gd name="connsiteX322" fmla="*/ 5068783 w 9915525"/>
              <a:gd name="connsiteY322" fmla="*/ 767225 h 6819900"/>
              <a:gd name="connsiteX323" fmla="*/ 5090812 w 9915525"/>
              <a:gd name="connsiteY323" fmla="*/ 815830 h 6819900"/>
              <a:gd name="connsiteX324" fmla="*/ 5125889 w 9915525"/>
              <a:gd name="connsiteY324" fmla="*/ 801845 h 6819900"/>
              <a:gd name="connsiteX325" fmla="*/ 5165809 w 9915525"/>
              <a:gd name="connsiteY325" fmla="*/ 787558 h 6819900"/>
              <a:gd name="connsiteX326" fmla="*/ 5187240 w 9915525"/>
              <a:gd name="connsiteY326" fmla="*/ 777730 h 6819900"/>
              <a:gd name="connsiteX327" fmla="*/ 5201528 w 9915525"/>
              <a:gd name="connsiteY327" fmla="*/ 768205 h 6819900"/>
              <a:gd name="connsiteX328" fmla="*/ 5215815 w 9915525"/>
              <a:gd name="connsiteY328" fmla="*/ 758680 h 6819900"/>
              <a:gd name="connsiteX329" fmla="*/ 5230103 w 9915525"/>
              <a:gd name="connsiteY329" fmla="*/ 749155 h 6819900"/>
              <a:gd name="connsiteX330" fmla="*/ 5244390 w 9915525"/>
              <a:gd name="connsiteY330" fmla="*/ 767643 h 6819900"/>
              <a:gd name="connsiteX331" fmla="*/ 5282575 w 9915525"/>
              <a:gd name="connsiteY331" fmla="*/ 791990 h 6819900"/>
              <a:gd name="connsiteX332" fmla="*/ 5301540 w 9915525"/>
              <a:gd name="connsiteY332" fmla="*/ 762801 h 6819900"/>
              <a:gd name="connsiteX333" fmla="*/ 5332274 w 9915525"/>
              <a:gd name="connsiteY333" fmla="*/ 750869 h 6819900"/>
              <a:gd name="connsiteX334" fmla="*/ 5374815 w 9915525"/>
              <a:gd name="connsiteY334" fmla="*/ 732702 h 6819900"/>
              <a:gd name="connsiteX335" fmla="*/ 5398411 w 9915525"/>
              <a:gd name="connsiteY335" fmla="*/ 693102 h 6819900"/>
              <a:gd name="connsiteX336" fmla="*/ 5401553 w 9915525"/>
              <a:gd name="connsiteY336" fmla="*/ 628775 h 6819900"/>
              <a:gd name="connsiteX337" fmla="*/ 5387265 w 9915525"/>
              <a:gd name="connsiteY337" fmla="*/ 590674 h 6819900"/>
              <a:gd name="connsiteX338" fmla="*/ 5372978 w 9915525"/>
              <a:gd name="connsiteY338" fmla="*/ 552574 h 6819900"/>
              <a:gd name="connsiteX339" fmla="*/ 5358764 w 9915525"/>
              <a:gd name="connsiteY339" fmla="*/ 521917 h 6819900"/>
              <a:gd name="connsiteX340" fmla="*/ 5436789 w 9915525"/>
              <a:gd name="connsiteY340" fmla="*/ 472930 h 6819900"/>
              <a:gd name="connsiteX341" fmla="*/ 5463465 w 9915525"/>
              <a:gd name="connsiteY341" fmla="*/ 463405 h 6819900"/>
              <a:gd name="connsiteX342" fmla="*/ 5498956 w 9915525"/>
              <a:gd name="connsiteY342" fmla="*/ 472293 h 6819900"/>
              <a:gd name="connsiteX343" fmla="*/ 5494104 w 9915525"/>
              <a:gd name="connsiteY343" fmla="*/ 494145 h 6819900"/>
              <a:gd name="connsiteX344" fmla="*/ 5528437 w 9915525"/>
              <a:gd name="connsiteY344" fmla="*/ 499021 h 6819900"/>
              <a:gd name="connsiteX345" fmla="*/ 5588900 w 9915525"/>
              <a:gd name="connsiteY345" fmla="*/ 472405 h 6819900"/>
              <a:gd name="connsiteX346" fmla="*/ 5662658 w 9915525"/>
              <a:gd name="connsiteY346" fmla="*/ 461024 h 6819900"/>
              <a:gd name="connsiteX347" fmla="*/ 5692005 w 9915525"/>
              <a:gd name="connsiteY347" fmla="*/ 498562 h 6819900"/>
              <a:gd name="connsiteX348" fmla="*/ 5734490 w 9915525"/>
              <a:gd name="connsiteY348" fmla="*/ 524576 h 6819900"/>
              <a:gd name="connsiteX349" fmla="*/ 5758740 w 9915525"/>
              <a:gd name="connsiteY349" fmla="*/ 476995 h 6819900"/>
              <a:gd name="connsiteX350" fmla="*/ 5777790 w 9915525"/>
              <a:gd name="connsiteY350" fmla="*/ 425305 h 6819900"/>
              <a:gd name="connsiteX351" fmla="*/ 5796840 w 9915525"/>
              <a:gd name="connsiteY351" fmla="*/ 390613 h 6819900"/>
              <a:gd name="connsiteX352" fmla="*/ 5812335 w 9915525"/>
              <a:gd name="connsiteY352" fmla="*/ 372063 h 6819900"/>
              <a:gd name="connsiteX353" fmla="*/ 5840910 w 9915525"/>
              <a:gd name="connsiteY353" fmla="*/ 367153 h 6819900"/>
              <a:gd name="connsiteX354" fmla="*/ 5844465 w 9915525"/>
              <a:gd name="connsiteY354" fmla="*/ 311005 h 6819900"/>
              <a:gd name="connsiteX355" fmla="*/ 5850086 w 9915525"/>
              <a:gd name="connsiteY355" fmla="*/ 262431 h 6819900"/>
              <a:gd name="connsiteX356" fmla="*/ 5824773 w 9915525"/>
              <a:gd name="connsiteY356" fmla="*/ 206230 h 6819900"/>
              <a:gd name="connsiteX357" fmla="*/ 5825415 w 9915525"/>
              <a:gd name="connsiteY357" fmla="*/ 168130 h 6819900"/>
              <a:gd name="connsiteX358" fmla="*/ 5853990 w 9915525"/>
              <a:gd name="connsiteY358" fmla="*/ 139432 h 6819900"/>
              <a:gd name="connsiteX359" fmla="*/ 5877803 w 9915525"/>
              <a:gd name="connsiteY359" fmla="*/ 116594 h 6819900"/>
              <a:gd name="connsiteX360" fmla="*/ 5901615 w 9915525"/>
              <a:gd name="connsiteY360" fmla="*/ 102594 h 6819900"/>
              <a:gd name="connsiteX361" fmla="*/ 5959641 w 9915525"/>
              <a:gd name="connsiteY361" fmla="*/ 116797 h 6819900"/>
              <a:gd name="connsiteX362" fmla="*/ 5992250 w 9915525"/>
              <a:gd name="connsiteY362" fmla="*/ 130030 h 6819900"/>
              <a:gd name="connsiteX363" fmla="*/ 6019360 w 9915525"/>
              <a:gd name="connsiteY363" fmla="*/ 144317 h 6819900"/>
              <a:gd name="connsiteX364" fmla="*/ 6048954 w 9915525"/>
              <a:gd name="connsiteY364" fmla="*/ 158605 h 6819900"/>
              <a:gd name="connsiteX365" fmla="*/ 6073065 w 9915525"/>
              <a:gd name="connsiteY365" fmla="*/ 177954 h 6819900"/>
              <a:gd name="connsiteX366" fmla="*/ 6119487 w 9915525"/>
              <a:gd name="connsiteY366" fmla="*/ 199638 h 6819900"/>
              <a:gd name="connsiteX367" fmla="*/ 6131750 w 9915525"/>
              <a:gd name="connsiteY367" fmla="*/ 155259 h 6819900"/>
              <a:gd name="connsiteX368" fmla="*/ 6139652 w 9915525"/>
              <a:gd name="connsiteY368" fmla="*/ 120505 h 6819900"/>
              <a:gd name="connsiteX369" fmla="*/ 6145163 w 9915525"/>
              <a:gd name="connsiteY369" fmla="*/ 103536 h 6819900"/>
              <a:gd name="connsiteX370" fmla="*/ 6166765 w 9915525"/>
              <a:gd name="connsiteY370" fmla="*/ 76381 h 6819900"/>
              <a:gd name="connsiteX371" fmla="*/ 6254040 w 9915525"/>
              <a:gd name="connsiteY371" fmla="*/ 88249 h 6819900"/>
              <a:gd name="connsiteX372" fmla="*/ 6263565 w 9915525"/>
              <a:gd name="connsiteY372" fmla="*/ 101455 h 6819900"/>
              <a:gd name="connsiteX373" fmla="*/ 6273090 w 9915525"/>
              <a:gd name="connsiteY373" fmla="*/ 115444 h 6819900"/>
              <a:gd name="connsiteX374" fmla="*/ 6287135 w 9915525"/>
              <a:gd name="connsiteY374" fmla="*/ 124043 h 6819900"/>
              <a:gd name="connsiteX375" fmla="*/ 6358288 w 9915525"/>
              <a:gd name="connsiteY375" fmla="*/ 178507 h 6819900"/>
              <a:gd name="connsiteX376" fmla="*/ 6334554 w 9915525"/>
              <a:gd name="connsiteY376" fmla="*/ 204701 h 6819900"/>
              <a:gd name="connsiteX377" fmla="*/ 6301665 w 9915525"/>
              <a:gd name="connsiteY377" fmla="*/ 202925 h 6819900"/>
              <a:gd name="connsiteX378" fmla="*/ 6255797 w 9915525"/>
              <a:gd name="connsiteY378" fmla="*/ 152757 h 6819900"/>
              <a:gd name="connsiteX379" fmla="*/ 6241058 w 9915525"/>
              <a:gd name="connsiteY379" fmla="*/ 195454 h 6819900"/>
              <a:gd name="connsiteX380" fmla="*/ 6220757 w 9915525"/>
              <a:gd name="connsiteY380" fmla="*/ 238229 h 6819900"/>
              <a:gd name="connsiteX381" fmla="*/ 6246467 w 9915525"/>
              <a:gd name="connsiteY381" fmla="*/ 354624 h 6819900"/>
              <a:gd name="connsiteX382" fmla="*/ 6275838 w 9915525"/>
              <a:gd name="connsiteY382" fmla="*/ 415890 h 6819900"/>
              <a:gd name="connsiteX383" fmla="*/ 6316184 w 9915525"/>
              <a:gd name="connsiteY383" fmla="*/ 473968 h 6819900"/>
              <a:gd name="connsiteX384" fmla="*/ 6390560 w 9915525"/>
              <a:gd name="connsiteY384" fmla="*/ 467413 h 6819900"/>
              <a:gd name="connsiteX385" fmla="*/ 6363522 w 9915525"/>
              <a:gd name="connsiteY385" fmla="*/ 415780 h 6819900"/>
              <a:gd name="connsiteX386" fmla="*/ 6336244 w 9915525"/>
              <a:gd name="connsiteY386" fmla="*/ 394349 h 6819900"/>
              <a:gd name="connsiteX387" fmla="*/ 6353718 w 9915525"/>
              <a:gd name="connsiteY387" fmla="*/ 358630 h 6819900"/>
              <a:gd name="connsiteX388" fmla="*/ 6389931 w 9915525"/>
              <a:gd name="connsiteY388" fmla="*/ 294336 h 6819900"/>
              <a:gd name="connsiteX389" fmla="*/ 6399578 w 9915525"/>
              <a:gd name="connsiteY389" fmla="*/ 263380 h 6819900"/>
              <a:gd name="connsiteX390" fmla="*/ 6413980 w 9915525"/>
              <a:gd name="connsiteY390" fmla="*/ 299655 h 6819900"/>
              <a:gd name="connsiteX391" fmla="*/ 6438918 w 9915525"/>
              <a:gd name="connsiteY391" fmla="*/ 316235 h 6819900"/>
              <a:gd name="connsiteX392" fmla="*/ 6492546 w 9915525"/>
              <a:gd name="connsiteY392" fmla="*/ 305898 h 6819900"/>
              <a:gd name="connsiteX393" fmla="*/ 6471644 w 9915525"/>
              <a:gd name="connsiteY393" fmla="*/ 207027 h 6819900"/>
              <a:gd name="connsiteX394" fmla="*/ 6459383 w 9915525"/>
              <a:gd name="connsiteY394" fmla="*/ 139555 h 6819900"/>
              <a:gd name="connsiteX395" fmla="*/ 6510898 w 9915525"/>
              <a:gd name="connsiteY395" fmla="*/ 84786 h 6819900"/>
              <a:gd name="connsiteX396" fmla="*/ 6542990 w 9915525"/>
              <a:gd name="connsiteY396" fmla="*/ 72880 h 6819900"/>
              <a:gd name="connsiteX397" fmla="*/ 6609619 w 9915525"/>
              <a:gd name="connsiteY397" fmla="*/ 111706 h 6819900"/>
              <a:gd name="connsiteX398" fmla="*/ 6658807 w 9915525"/>
              <a:gd name="connsiteY398" fmla="*/ 136199 h 6819900"/>
              <a:gd name="connsiteX399" fmla="*/ 6661710 w 9915525"/>
              <a:gd name="connsiteY399" fmla="*/ 84310 h 6819900"/>
              <a:gd name="connsiteX400" fmla="*/ 6662303 w 9915525"/>
              <a:gd name="connsiteY400" fmla="*/ 60974 h 6819900"/>
              <a:gd name="connsiteX401" fmla="*/ 6682879 w 9915525"/>
              <a:gd name="connsiteY401" fmla="*/ 64212 h 6819900"/>
              <a:gd name="connsiteX402" fmla="*/ 6748854 w 9915525"/>
              <a:gd name="connsiteY402" fmla="*/ 123683 h 6819900"/>
              <a:gd name="connsiteX403" fmla="*/ 6775134 w 9915525"/>
              <a:gd name="connsiteY403" fmla="*/ 175466 h 6819900"/>
              <a:gd name="connsiteX404" fmla="*/ 6768390 w 9915525"/>
              <a:gd name="connsiteY404" fmla="*/ 225280 h 6819900"/>
              <a:gd name="connsiteX405" fmla="*/ 6777915 w 9915525"/>
              <a:gd name="connsiteY405" fmla="*/ 248530 h 6819900"/>
              <a:gd name="connsiteX406" fmla="*/ 6787440 w 9915525"/>
              <a:gd name="connsiteY406" fmla="*/ 277667 h 6819900"/>
              <a:gd name="connsiteX407" fmla="*/ 6796965 w 9915525"/>
              <a:gd name="connsiteY407" fmla="*/ 316802 h 6819900"/>
              <a:gd name="connsiteX408" fmla="*/ 6828883 w 9915525"/>
              <a:gd name="connsiteY408" fmla="*/ 382915 h 6819900"/>
              <a:gd name="connsiteX409" fmla="*/ 6872870 w 9915525"/>
              <a:gd name="connsiteY409" fmla="*/ 415780 h 6819900"/>
              <a:gd name="connsiteX410" fmla="*/ 6917483 w 9915525"/>
              <a:gd name="connsiteY410" fmla="*/ 444355 h 6819900"/>
              <a:gd name="connsiteX411" fmla="*/ 7003117 w 9915525"/>
              <a:gd name="connsiteY411" fmla="*/ 458521 h 6819900"/>
              <a:gd name="connsiteX412" fmla="*/ 6996555 w 9915525"/>
              <a:gd name="connsiteY412" fmla="*/ 429542 h 6819900"/>
              <a:gd name="connsiteX413" fmla="*/ 7017945 w 9915525"/>
              <a:gd name="connsiteY413" fmla="*/ 404350 h 6819900"/>
              <a:gd name="connsiteX414" fmla="*/ 7097479 w 9915525"/>
              <a:gd name="connsiteY414" fmla="*/ 406934 h 6819900"/>
              <a:gd name="connsiteX415" fmla="*/ 7139865 w 9915525"/>
              <a:gd name="connsiteY415" fmla="*/ 395028 h 6819900"/>
              <a:gd name="connsiteX416" fmla="*/ 7176216 w 9915525"/>
              <a:gd name="connsiteY416" fmla="*/ 365774 h 6819900"/>
              <a:gd name="connsiteX417" fmla="*/ 7197947 w 9915525"/>
              <a:gd name="connsiteY417" fmla="*/ 339580 h 6819900"/>
              <a:gd name="connsiteX418" fmla="*/ 7218157 w 9915525"/>
              <a:gd name="connsiteY418" fmla="*/ 291766 h 6819900"/>
              <a:gd name="connsiteX419" fmla="*/ 7236895 w 9915525"/>
              <a:gd name="connsiteY419" fmla="*/ 269215 h 6819900"/>
              <a:gd name="connsiteX420" fmla="*/ 7358940 w 9915525"/>
              <a:gd name="connsiteY420" fmla="*/ 315203 h 6819900"/>
              <a:gd name="connsiteX421" fmla="*/ 7382753 w 9915525"/>
              <a:gd name="connsiteY421" fmla="*/ 358630 h 6819900"/>
              <a:gd name="connsiteX422" fmla="*/ 7406565 w 9915525"/>
              <a:gd name="connsiteY422" fmla="*/ 396803 h 6819900"/>
              <a:gd name="connsiteX423" fmla="*/ 7432515 w 9915525"/>
              <a:gd name="connsiteY423" fmla="*/ 410241 h 6819900"/>
              <a:gd name="connsiteX424" fmla="*/ 7490702 w 9915525"/>
              <a:gd name="connsiteY424" fmla="*/ 417039 h 6819900"/>
              <a:gd name="connsiteX425" fmla="*/ 7516334 w 9915525"/>
              <a:gd name="connsiteY425" fmla="*/ 425305 h 6819900"/>
              <a:gd name="connsiteX426" fmla="*/ 7544678 w 9915525"/>
              <a:gd name="connsiteY426" fmla="*/ 434830 h 6819900"/>
              <a:gd name="connsiteX427" fmla="*/ 7573843 w 9915525"/>
              <a:gd name="connsiteY427" fmla="*/ 444355 h 6819900"/>
              <a:gd name="connsiteX428" fmla="*/ 7613628 w 9915525"/>
              <a:gd name="connsiteY428" fmla="*/ 406255 h 6819900"/>
              <a:gd name="connsiteX429" fmla="*/ 7637208 w 9915525"/>
              <a:gd name="connsiteY429" fmla="*/ 368155 h 6819900"/>
              <a:gd name="connsiteX430" fmla="*/ 7633121 w 9915525"/>
              <a:gd name="connsiteY430" fmla="*/ 343660 h 6819900"/>
              <a:gd name="connsiteX431" fmla="*/ 7632041 w 9915525"/>
              <a:gd name="connsiteY431" fmla="*/ 312704 h 6819900"/>
              <a:gd name="connsiteX432" fmla="*/ 7640584 w 9915525"/>
              <a:gd name="connsiteY432" fmla="*/ 257551 h 6819900"/>
              <a:gd name="connsiteX433" fmla="*/ 7625640 w 9915525"/>
              <a:gd name="connsiteY433" fmla="*/ 230190 h 6819900"/>
              <a:gd name="connsiteX434" fmla="*/ 7611353 w 9915525"/>
              <a:gd name="connsiteY434" fmla="*/ 196705 h 6819900"/>
              <a:gd name="connsiteX435" fmla="*/ 7597065 w 9915525"/>
              <a:gd name="connsiteY435" fmla="*/ 162763 h 6819900"/>
              <a:gd name="connsiteX436" fmla="*/ 7587540 w 9915525"/>
              <a:gd name="connsiteY436" fmla="*/ 134792 h 6819900"/>
              <a:gd name="connsiteX437" fmla="*/ 7578015 w 9915525"/>
              <a:gd name="connsiteY437" fmla="*/ 78099 h 6819900"/>
              <a:gd name="connsiteX438" fmla="*/ 7593082 w 9915525"/>
              <a:gd name="connsiteY438" fmla="*/ 21512 h 6819900"/>
              <a:gd name="connsiteX439" fmla="*/ 7635165 w 9915525"/>
              <a:gd name="connsiteY439" fmla="*/ 34780 h 6819900"/>
              <a:gd name="connsiteX440" fmla="*/ 7669960 w 9915525"/>
              <a:gd name="connsiteY440" fmla="*/ 53830 h 6819900"/>
              <a:gd name="connsiteX441" fmla="*/ 7682790 w 9915525"/>
              <a:gd name="connsiteY441" fmla="*/ 63355 h 6819900"/>
              <a:gd name="connsiteX442" fmla="*/ 7697078 w 9915525"/>
              <a:gd name="connsiteY442" fmla="*/ 72880 h 6819900"/>
              <a:gd name="connsiteX443" fmla="*/ 7711365 w 9915525"/>
              <a:gd name="connsiteY443" fmla="*/ 92416 h 6819900"/>
              <a:gd name="connsiteX444" fmla="*/ 7789946 w 9915525"/>
              <a:gd name="connsiteY444" fmla="*/ 177609 h 6819900"/>
              <a:gd name="connsiteX445" fmla="*/ 7797090 w 9915525"/>
              <a:gd name="connsiteY445" fmla="*/ 192975 h 6819900"/>
              <a:gd name="connsiteX446" fmla="*/ 7774311 w 9915525"/>
              <a:gd name="connsiteY446" fmla="*/ 202578 h 6819900"/>
              <a:gd name="connsiteX447" fmla="*/ 7747527 w 9915525"/>
              <a:gd name="connsiteY447" fmla="*/ 231158 h 6819900"/>
              <a:gd name="connsiteX448" fmla="*/ 7760782 w 9915525"/>
              <a:gd name="connsiteY448" fmla="*/ 276234 h 6819900"/>
              <a:gd name="connsiteX449" fmla="*/ 7767251 w 9915525"/>
              <a:gd name="connsiteY449" fmla="*/ 327510 h 6819900"/>
              <a:gd name="connsiteX450" fmla="*/ 7784135 w 9915525"/>
              <a:gd name="connsiteY450" fmla="*/ 368155 h 6819900"/>
              <a:gd name="connsiteX451" fmla="*/ 7818353 w 9915525"/>
              <a:gd name="connsiteY451" fmla="*/ 351865 h 6819900"/>
              <a:gd name="connsiteX452" fmla="*/ 7844668 w 9915525"/>
              <a:gd name="connsiteY452" fmla="*/ 349029 h 6819900"/>
              <a:gd name="connsiteX453" fmla="*/ 7847629 w 9915525"/>
              <a:gd name="connsiteY453" fmla="*/ 371146 h 6819900"/>
              <a:gd name="connsiteX454" fmla="*/ 7889160 w 9915525"/>
              <a:gd name="connsiteY454" fmla="*/ 396584 h 6819900"/>
              <a:gd name="connsiteX455" fmla="*/ 7990933 w 9915525"/>
              <a:gd name="connsiteY455" fmla="*/ 487217 h 6819900"/>
              <a:gd name="connsiteX456" fmla="*/ 7988299 w 9915525"/>
              <a:gd name="connsiteY456" fmla="*/ 541986 h 6819900"/>
              <a:gd name="connsiteX457" fmla="*/ 7988593 w 9915525"/>
              <a:gd name="connsiteY457" fmla="*/ 577705 h 6819900"/>
              <a:gd name="connsiteX458" fmla="*/ 7997116 w 9915525"/>
              <a:gd name="connsiteY458" fmla="*/ 591992 h 6819900"/>
              <a:gd name="connsiteX459" fmla="*/ 8006641 w 9915525"/>
              <a:gd name="connsiteY459" fmla="*/ 606280 h 6819900"/>
              <a:gd name="connsiteX460" fmla="*/ 8016166 w 9915525"/>
              <a:gd name="connsiteY460" fmla="*/ 641249 h 6819900"/>
              <a:gd name="connsiteX461" fmla="*/ 8029393 w 9915525"/>
              <a:gd name="connsiteY461" fmla="*/ 691255 h 6819900"/>
              <a:gd name="connsiteX462" fmla="*/ 8049200 w 9915525"/>
              <a:gd name="connsiteY462" fmla="*/ 737249 h 6819900"/>
              <a:gd name="connsiteX463" fmla="*/ 8040734 w 9915525"/>
              <a:gd name="connsiteY463" fmla="*/ 768205 h 6819900"/>
              <a:gd name="connsiteX464" fmla="*/ 8028072 w 9915525"/>
              <a:gd name="connsiteY464" fmla="*/ 757794 h 6819900"/>
              <a:gd name="connsiteX465" fmla="*/ 7980447 w 9915525"/>
              <a:gd name="connsiteY465" fmla="*/ 735937 h 6819900"/>
              <a:gd name="connsiteX466" fmla="*/ 7972605 w 9915525"/>
              <a:gd name="connsiteY466" fmla="*/ 807767 h 6819900"/>
              <a:gd name="connsiteX467" fmla="*/ 7987591 w 9915525"/>
              <a:gd name="connsiteY467" fmla="*/ 861035 h 6819900"/>
              <a:gd name="connsiteX468" fmla="*/ 8006641 w 9915525"/>
              <a:gd name="connsiteY468" fmla="*/ 908481 h 6819900"/>
              <a:gd name="connsiteX469" fmla="*/ 8025691 w 9915525"/>
              <a:gd name="connsiteY469" fmla="*/ 949902 h 6819900"/>
              <a:gd name="connsiteX470" fmla="*/ 8035216 w 9915525"/>
              <a:gd name="connsiteY470" fmla="*/ 972993 h 6819900"/>
              <a:gd name="connsiteX471" fmla="*/ 8044741 w 9915525"/>
              <a:gd name="connsiteY471" fmla="*/ 1000653 h 6819900"/>
              <a:gd name="connsiteX472" fmla="*/ 8098801 w 9915525"/>
              <a:gd name="connsiteY472" fmla="*/ 1052353 h 6819900"/>
              <a:gd name="connsiteX473" fmla="*/ 8125580 w 9915525"/>
              <a:gd name="connsiteY473" fmla="*/ 1027706 h 6819900"/>
              <a:gd name="connsiteX474" fmla="*/ 8156537 w 9915525"/>
              <a:gd name="connsiteY474" fmla="*/ 1006330 h 6819900"/>
              <a:gd name="connsiteX475" fmla="*/ 8145380 w 9915525"/>
              <a:gd name="connsiteY475" fmla="*/ 1065697 h 6819900"/>
              <a:gd name="connsiteX476" fmla="*/ 8113104 w 9915525"/>
              <a:gd name="connsiteY476" fmla="*/ 1159975 h 6819900"/>
              <a:gd name="connsiteX477" fmla="*/ 8182292 w 9915525"/>
              <a:gd name="connsiteY477" fmla="*/ 1153665 h 6819900"/>
              <a:gd name="connsiteX478" fmla="*/ 8268139 w 9915525"/>
              <a:gd name="connsiteY478" fmla="*/ 1185923 h 6819900"/>
              <a:gd name="connsiteX479" fmla="*/ 8319249 w 9915525"/>
              <a:gd name="connsiteY479" fmla="*/ 1180138 h 6819900"/>
              <a:gd name="connsiteX480" fmla="*/ 8354968 w 9915525"/>
              <a:gd name="connsiteY480" fmla="*/ 1133764 h 6819900"/>
              <a:gd name="connsiteX481" fmla="*/ 8387510 w 9915525"/>
              <a:gd name="connsiteY481" fmla="*/ 1074256 h 6819900"/>
              <a:gd name="connsiteX482" fmla="*/ 8369468 w 9915525"/>
              <a:gd name="connsiteY482" fmla="*/ 1001025 h 6819900"/>
              <a:gd name="connsiteX483" fmla="*/ 8377848 w 9915525"/>
              <a:gd name="connsiteY483" fmla="*/ 859912 h 6819900"/>
              <a:gd name="connsiteX484" fmla="*/ 8387640 w 9915525"/>
              <a:gd name="connsiteY484" fmla="*/ 834141 h 6819900"/>
              <a:gd name="connsiteX485" fmla="*/ 8400780 w 9915525"/>
              <a:gd name="connsiteY485" fmla="*/ 807258 h 6819900"/>
              <a:gd name="connsiteX486" fmla="*/ 8418107 w 9915525"/>
              <a:gd name="connsiteY486" fmla="*/ 717887 h 6819900"/>
              <a:gd name="connsiteX487" fmla="*/ 8376345 w 9915525"/>
              <a:gd name="connsiteY487" fmla="*/ 654627 h 6819900"/>
              <a:gd name="connsiteX488" fmla="*/ 8334502 w 9915525"/>
              <a:gd name="connsiteY488" fmla="*/ 594279 h 6819900"/>
              <a:gd name="connsiteX489" fmla="*/ 8310077 w 9915525"/>
              <a:gd name="connsiteY489" fmla="*/ 557538 h 6819900"/>
              <a:gd name="connsiteX490" fmla="*/ 8292390 w 9915525"/>
              <a:gd name="connsiteY490" fmla="*/ 527262 h 6819900"/>
              <a:gd name="connsiteX491" fmla="*/ 8280484 w 9915525"/>
              <a:gd name="connsiteY491" fmla="*/ 499436 h 6819900"/>
              <a:gd name="connsiteX492" fmla="*/ 8249326 w 9915525"/>
              <a:gd name="connsiteY492" fmla="*/ 415467 h 6819900"/>
              <a:gd name="connsiteX493" fmla="*/ 8275404 w 9915525"/>
              <a:gd name="connsiteY493" fmla="*/ 385459 h 6819900"/>
              <a:gd name="connsiteX494" fmla="*/ 8309437 w 9915525"/>
              <a:gd name="connsiteY494" fmla="*/ 396730 h 6819900"/>
              <a:gd name="connsiteX495" fmla="*/ 8368273 w 9915525"/>
              <a:gd name="connsiteY495" fmla="*/ 456261 h 6819900"/>
              <a:gd name="connsiteX496" fmla="*/ 8378115 w 9915525"/>
              <a:gd name="connsiteY496" fmla="*/ 472930 h 6819900"/>
              <a:gd name="connsiteX497" fmla="*/ 8387640 w 9915525"/>
              <a:gd name="connsiteY497" fmla="*/ 487564 h 6819900"/>
              <a:gd name="connsiteX498" fmla="*/ 8459524 w 9915525"/>
              <a:gd name="connsiteY498" fmla="*/ 572468 h 6819900"/>
              <a:gd name="connsiteX499" fmla="*/ 8531408 w 9915525"/>
              <a:gd name="connsiteY499" fmla="*/ 642738 h 6819900"/>
              <a:gd name="connsiteX500" fmla="*/ 8528581 w 9915525"/>
              <a:gd name="connsiteY500" fmla="*/ 703090 h 6819900"/>
              <a:gd name="connsiteX501" fmla="*/ 8525752 w 9915525"/>
              <a:gd name="connsiteY501" fmla="*/ 763443 h 6819900"/>
              <a:gd name="connsiteX502" fmla="*/ 8554327 w 9915525"/>
              <a:gd name="connsiteY502" fmla="*/ 766667 h 6819900"/>
              <a:gd name="connsiteX503" fmla="*/ 8606715 w 9915525"/>
              <a:gd name="connsiteY503" fmla="*/ 829488 h 6819900"/>
              <a:gd name="connsiteX504" fmla="*/ 8626732 w 9915525"/>
              <a:gd name="connsiteY504" fmla="*/ 890874 h 6819900"/>
              <a:gd name="connsiteX505" fmla="*/ 8642932 w 9915525"/>
              <a:gd name="connsiteY505" fmla="*/ 945058 h 6819900"/>
              <a:gd name="connsiteX506" fmla="*/ 8646727 w 9915525"/>
              <a:gd name="connsiteY506" fmla="*/ 977755 h 6819900"/>
              <a:gd name="connsiteX507" fmla="*/ 8654340 w 9915525"/>
              <a:gd name="connsiteY507" fmla="*/ 1006330 h 6819900"/>
              <a:gd name="connsiteX508" fmla="*/ 8634983 w 9915525"/>
              <a:gd name="connsiteY508" fmla="*/ 1034905 h 6819900"/>
              <a:gd name="connsiteX509" fmla="*/ 8613928 w 9915525"/>
              <a:gd name="connsiteY509" fmla="*/ 1106343 h 6819900"/>
              <a:gd name="connsiteX510" fmla="*/ 8635222 w 9915525"/>
              <a:gd name="connsiteY510" fmla="*/ 1149205 h 6819900"/>
              <a:gd name="connsiteX511" fmla="*/ 8667103 w 9915525"/>
              <a:gd name="connsiteY511" fmla="*/ 1166496 h 6819900"/>
              <a:gd name="connsiteX512" fmla="*/ 8705862 w 9915525"/>
              <a:gd name="connsiteY512" fmla="*/ 1188960 h 6819900"/>
              <a:gd name="connsiteX513" fmla="*/ 8729779 w 9915525"/>
              <a:gd name="connsiteY513" fmla="*/ 1202063 h 6819900"/>
              <a:gd name="connsiteX514" fmla="*/ 8744318 w 9915525"/>
              <a:gd name="connsiteY514" fmla="*/ 1233228 h 6819900"/>
              <a:gd name="connsiteX515" fmla="*/ 8739168 w 9915525"/>
              <a:gd name="connsiteY515" fmla="*/ 1284960 h 6819900"/>
              <a:gd name="connsiteX516" fmla="*/ 8809761 w 9915525"/>
              <a:gd name="connsiteY516" fmla="*/ 1279466 h 6819900"/>
              <a:gd name="connsiteX517" fmla="*/ 8856746 w 9915525"/>
              <a:gd name="connsiteY517" fmla="*/ 1241665 h 6819900"/>
              <a:gd name="connsiteX518" fmla="*/ 8873415 w 9915525"/>
              <a:gd name="connsiteY518" fmla="*/ 1216741 h 6819900"/>
              <a:gd name="connsiteX519" fmla="*/ 8883357 w 9915525"/>
              <a:gd name="connsiteY519" fmla="*/ 1191810 h 6819900"/>
              <a:gd name="connsiteX520" fmla="*/ 8921040 w 9915525"/>
              <a:gd name="connsiteY520" fmla="*/ 1236096 h 6819900"/>
              <a:gd name="connsiteX521" fmla="*/ 8930565 w 9915525"/>
              <a:gd name="connsiteY521" fmla="*/ 1263505 h 6819900"/>
              <a:gd name="connsiteX522" fmla="*/ 8940090 w 9915525"/>
              <a:gd name="connsiteY522" fmla="*/ 1276626 h 6819900"/>
              <a:gd name="connsiteX523" fmla="*/ 8953765 w 9915525"/>
              <a:gd name="connsiteY523" fmla="*/ 1301097 h 6819900"/>
              <a:gd name="connsiteX524" fmla="*/ 8973572 w 9915525"/>
              <a:gd name="connsiteY524" fmla="*/ 1340363 h 6819900"/>
              <a:gd name="connsiteX525" fmla="*/ 8987453 w 9915525"/>
              <a:gd name="connsiteY525" fmla="*/ 1368280 h 6819900"/>
              <a:gd name="connsiteX526" fmla="*/ 8995377 w 9915525"/>
              <a:gd name="connsiteY526" fmla="*/ 1410891 h 6819900"/>
              <a:gd name="connsiteX527" fmla="*/ 8979908 w 9915525"/>
              <a:gd name="connsiteY527" fmla="*/ 1458768 h 6819900"/>
              <a:gd name="connsiteX528" fmla="*/ 8958477 w 9915525"/>
              <a:gd name="connsiteY528" fmla="*/ 1516531 h 6819900"/>
              <a:gd name="connsiteX529" fmla="*/ 8941217 w 9915525"/>
              <a:gd name="connsiteY529" fmla="*/ 1597494 h 6819900"/>
              <a:gd name="connsiteX530" fmla="*/ 8980536 w 9915525"/>
              <a:gd name="connsiteY530" fmla="*/ 1721572 h 6819900"/>
              <a:gd name="connsiteX531" fmla="*/ 9024769 w 9915525"/>
              <a:gd name="connsiteY531" fmla="*/ 1705584 h 6819900"/>
              <a:gd name="connsiteX532" fmla="*/ 9080188 w 9915525"/>
              <a:gd name="connsiteY532" fmla="*/ 1699274 h 6819900"/>
              <a:gd name="connsiteX533" fmla="*/ 9092803 w 9915525"/>
              <a:gd name="connsiteY533" fmla="*/ 1720705 h 6819900"/>
              <a:gd name="connsiteX534" fmla="*/ 9105709 w 9915525"/>
              <a:gd name="connsiteY534" fmla="*/ 1760517 h 6819900"/>
              <a:gd name="connsiteX535" fmla="*/ 9085724 w 9915525"/>
              <a:gd name="connsiteY535" fmla="*/ 1820072 h 6819900"/>
              <a:gd name="connsiteX536" fmla="*/ 9050058 w 9915525"/>
              <a:gd name="connsiteY536" fmla="*/ 1790031 h 6819900"/>
              <a:gd name="connsiteX537" fmla="*/ 8971363 w 9915525"/>
              <a:gd name="connsiteY537" fmla="*/ 1775258 h 6819900"/>
              <a:gd name="connsiteX538" fmla="*/ 8932264 w 9915525"/>
              <a:gd name="connsiteY538" fmla="*/ 1815955 h 6819900"/>
              <a:gd name="connsiteX539" fmla="*/ 8917923 w 9915525"/>
              <a:gd name="connsiteY539" fmla="*/ 1755275 h 6819900"/>
              <a:gd name="connsiteX540" fmla="*/ 8903125 w 9915525"/>
              <a:gd name="connsiteY540" fmla="*/ 1693724 h 6819900"/>
              <a:gd name="connsiteX541" fmla="*/ 8882940 w 9915525"/>
              <a:gd name="connsiteY541" fmla="*/ 1654705 h 6819900"/>
              <a:gd name="connsiteX542" fmla="*/ 8858092 w 9915525"/>
              <a:gd name="connsiteY542" fmla="*/ 1634586 h 6819900"/>
              <a:gd name="connsiteX543" fmla="*/ 8843756 w 9915525"/>
              <a:gd name="connsiteY543" fmla="*/ 1612473 h 6819900"/>
              <a:gd name="connsiteX544" fmla="*/ 8845158 w 9915525"/>
              <a:gd name="connsiteY544" fmla="*/ 1527948 h 6819900"/>
              <a:gd name="connsiteX545" fmla="*/ 8844458 w 9915525"/>
              <a:gd name="connsiteY545" fmla="*/ 1426759 h 6819900"/>
              <a:gd name="connsiteX546" fmla="*/ 8845835 w 9915525"/>
              <a:gd name="connsiteY546" fmla="*/ 1371123 h 6819900"/>
              <a:gd name="connsiteX547" fmla="*/ 8797645 w 9915525"/>
              <a:gd name="connsiteY547" fmla="*/ 1336679 h 6819900"/>
              <a:gd name="connsiteX548" fmla="*/ 8740210 w 9915525"/>
              <a:gd name="connsiteY548" fmla="*/ 1371118 h 6819900"/>
              <a:gd name="connsiteX549" fmla="*/ 8714875 w 9915525"/>
              <a:gd name="connsiteY549" fmla="*/ 1409911 h 6819900"/>
              <a:gd name="connsiteX550" fmla="*/ 8697417 w 9915525"/>
              <a:gd name="connsiteY550" fmla="*/ 1468985 h 6819900"/>
              <a:gd name="connsiteX551" fmla="*/ 8702933 w 9915525"/>
              <a:gd name="connsiteY551" fmla="*/ 1519192 h 6819900"/>
              <a:gd name="connsiteX552" fmla="*/ 8729917 w 9915525"/>
              <a:gd name="connsiteY552" fmla="*/ 1525579 h 6819900"/>
              <a:gd name="connsiteX553" fmla="*/ 8759114 w 9915525"/>
              <a:gd name="connsiteY553" fmla="*/ 1533044 h 6819900"/>
              <a:gd name="connsiteX554" fmla="*/ 8773402 w 9915525"/>
              <a:gd name="connsiteY554" fmla="*/ 1558780 h 6819900"/>
              <a:gd name="connsiteX555" fmla="*/ 8787689 w 9915525"/>
              <a:gd name="connsiteY555" fmla="*/ 1593284 h 6819900"/>
              <a:gd name="connsiteX556" fmla="*/ 8797214 w 9915525"/>
              <a:gd name="connsiteY556" fmla="*/ 1615930 h 6819900"/>
              <a:gd name="connsiteX557" fmla="*/ 8806885 w 9915525"/>
              <a:gd name="connsiteY557" fmla="*/ 1632599 h 6819900"/>
              <a:gd name="connsiteX558" fmla="*/ 8816264 w 9915525"/>
              <a:gd name="connsiteY558" fmla="*/ 1634980 h 6819900"/>
              <a:gd name="connsiteX559" fmla="*/ 8825498 w 9915525"/>
              <a:gd name="connsiteY559" fmla="*/ 1630218 h 6819900"/>
              <a:gd name="connsiteX560" fmla="*/ 8816932 w 9915525"/>
              <a:gd name="connsiteY560" fmla="*/ 1653277 h 6819900"/>
              <a:gd name="connsiteX561" fmla="*/ 8784075 w 9915525"/>
              <a:gd name="connsiteY561" fmla="*/ 1650896 h 6819900"/>
              <a:gd name="connsiteX562" fmla="*/ 8721014 w 9915525"/>
              <a:gd name="connsiteY562" fmla="*/ 1649268 h 6819900"/>
              <a:gd name="connsiteX563" fmla="*/ 8722211 w 9915525"/>
              <a:gd name="connsiteY563" fmla="*/ 1679285 h 6819900"/>
              <a:gd name="connsiteX564" fmla="*/ 8732224 w 9915525"/>
              <a:gd name="connsiteY564" fmla="*/ 1781679 h 6819900"/>
              <a:gd name="connsiteX565" fmla="*/ 8743845 w 9915525"/>
              <a:gd name="connsiteY565" fmla="*/ 1887393 h 6819900"/>
              <a:gd name="connsiteX566" fmla="*/ 8758811 w 9915525"/>
              <a:gd name="connsiteY566" fmla="*/ 1931994 h 6819900"/>
              <a:gd name="connsiteX567" fmla="*/ 8810634 w 9915525"/>
              <a:gd name="connsiteY567" fmla="*/ 1953643 h 6819900"/>
              <a:gd name="connsiteX568" fmla="*/ 8805602 w 9915525"/>
              <a:gd name="connsiteY568" fmla="*/ 1886690 h 6819900"/>
              <a:gd name="connsiteX569" fmla="*/ 8797215 w 9915525"/>
              <a:gd name="connsiteY569" fmla="*/ 1848730 h 6819900"/>
              <a:gd name="connsiteX570" fmla="*/ 8818736 w 9915525"/>
              <a:gd name="connsiteY570" fmla="*/ 1815955 h 6819900"/>
              <a:gd name="connsiteX571" fmla="*/ 8869421 w 9915525"/>
              <a:gd name="connsiteY571" fmla="*/ 1888143 h 6819900"/>
              <a:gd name="connsiteX572" fmla="*/ 8886238 w 9915525"/>
              <a:gd name="connsiteY572" fmla="*/ 1935261 h 6819900"/>
              <a:gd name="connsiteX573" fmla="*/ 8934672 w 9915525"/>
              <a:gd name="connsiteY573" fmla="*/ 1929195 h 6819900"/>
              <a:gd name="connsiteX574" fmla="*/ 8956214 w 9915525"/>
              <a:gd name="connsiteY574" fmla="*/ 1930566 h 6819900"/>
              <a:gd name="connsiteX575" fmla="*/ 8995931 w 9915525"/>
              <a:gd name="connsiteY575" fmla="*/ 1944938 h 6819900"/>
              <a:gd name="connsiteX576" fmla="*/ 8998229 w 9915525"/>
              <a:gd name="connsiteY576" fmla="*/ 1962400 h 6819900"/>
              <a:gd name="connsiteX577" fmla="*/ 9011444 w 9915525"/>
              <a:gd name="connsiteY577" fmla="*/ 1970702 h 6819900"/>
              <a:gd name="connsiteX578" fmla="*/ 9035340 w 9915525"/>
              <a:gd name="connsiteY578" fmla="*/ 1938670 h 6819900"/>
              <a:gd name="connsiteX579" fmla="*/ 9053728 w 9915525"/>
              <a:gd name="connsiteY579" fmla="*/ 1911205 h 6819900"/>
              <a:gd name="connsiteX580" fmla="*/ 9075159 w 9915525"/>
              <a:gd name="connsiteY580" fmla="*/ 1932539 h 6819900"/>
              <a:gd name="connsiteX581" fmla="*/ 9095648 w 9915525"/>
              <a:gd name="connsiteY581" fmla="*/ 1957199 h 6819900"/>
              <a:gd name="connsiteX582" fmla="*/ 9141845 w 9915525"/>
              <a:gd name="connsiteY582" fmla="*/ 1899624 h 6819900"/>
              <a:gd name="connsiteX583" fmla="*/ 9148559 w 9915525"/>
              <a:gd name="connsiteY583" fmla="*/ 1873105 h 6819900"/>
              <a:gd name="connsiteX584" fmla="*/ 9159165 w 9915525"/>
              <a:gd name="connsiteY584" fmla="*/ 1858818 h 6819900"/>
              <a:gd name="connsiteX585" fmla="*/ 9181787 w 9915525"/>
              <a:gd name="connsiteY585" fmla="*/ 1844530 h 6819900"/>
              <a:gd name="connsiteX586" fmla="*/ 9210362 w 9915525"/>
              <a:gd name="connsiteY586" fmla="*/ 1874296 h 6819900"/>
              <a:gd name="connsiteX587" fmla="*/ 9216315 w 9915525"/>
              <a:gd name="connsiteY587" fmla="*/ 1922775 h 6819900"/>
              <a:gd name="connsiteX588" fmla="*/ 9234891 w 9915525"/>
              <a:gd name="connsiteY588" fmla="*/ 1957303 h 6819900"/>
              <a:gd name="connsiteX589" fmla="*/ 9282143 w 9915525"/>
              <a:gd name="connsiteY589" fmla="*/ 2140593 h 6819900"/>
              <a:gd name="connsiteX590" fmla="*/ 9295327 w 9915525"/>
              <a:gd name="connsiteY590" fmla="*/ 2212850 h 6819900"/>
              <a:gd name="connsiteX591" fmla="*/ 9353827 w 9915525"/>
              <a:gd name="connsiteY591" fmla="*/ 2201101 h 6819900"/>
              <a:gd name="connsiteX592" fmla="*/ 9378864 w 9915525"/>
              <a:gd name="connsiteY592" fmla="*/ 2193934 h 6819900"/>
              <a:gd name="connsiteX593" fmla="*/ 9347732 w 9915525"/>
              <a:gd name="connsiteY593" fmla="*/ 2242546 h 6819900"/>
              <a:gd name="connsiteX594" fmla="*/ 9316327 w 9915525"/>
              <a:gd name="connsiteY594" fmla="*/ 2250814 h 6819900"/>
              <a:gd name="connsiteX595" fmla="*/ 9318123 w 9915525"/>
              <a:gd name="connsiteY595" fmla="*/ 2378470 h 6819900"/>
              <a:gd name="connsiteX596" fmla="*/ 9330029 w 9915525"/>
              <a:gd name="connsiteY596" fmla="*/ 2509498 h 6819900"/>
              <a:gd name="connsiteX597" fmla="*/ 9340180 w 9915525"/>
              <a:gd name="connsiteY597" fmla="*/ 2552555 h 6819900"/>
              <a:gd name="connsiteX598" fmla="*/ 9364246 w 9915525"/>
              <a:gd name="connsiteY598" fmla="*/ 2639602 h 6819900"/>
              <a:gd name="connsiteX599" fmla="*/ 9394208 w 9915525"/>
              <a:gd name="connsiteY599" fmla="*/ 2770571 h 6819900"/>
              <a:gd name="connsiteX600" fmla="*/ 9408673 w 9915525"/>
              <a:gd name="connsiteY600" fmla="*/ 2854180 h 6819900"/>
              <a:gd name="connsiteX601" fmla="*/ 9395313 w 9915525"/>
              <a:gd name="connsiteY601" fmla="*/ 2952055 h 6819900"/>
              <a:gd name="connsiteX602" fmla="*/ 9400054 w 9915525"/>
              <a:gd name="connsiteY602" fmla="*/ 2994917 h 6819900"/>
              <a:gd name="connsiteX603" fmla="*/ 9421393 w 9915525"/>
              <a:gd name="connsiteY603" fmla="*/ 3037536 h 6819900"/>
              <a:gd name="connsiteX604" fmla="*/ 9436422 w 9915525"/>
              <a:gd name="connsiteY604" fmla="*/ 3063730 h 6819900"/>
              <a:gd name="connsiteX605" fmla="*/ 9444915 w 9915525"/>
              <a:gd name="connsiteY605" fmla="*/ 3081614 h 6819900"/>
              <a:gd name="connsiteX606" fmla="*/ 9490159 w 9915525"/>
              <a:gd name="connsiteY606" fmla="*/ 3101859 h 6819900"/>
              <a:gd name="connsiteX607" fmla="*/ 9511590 w 9915525"/>
              <a:gd name="connsiteY607" fmla="*/ 3069048 h 6819900"/>
              <a:gd name="connsiteX608" fmla="*/ 9544075 w 9915525"/>
              <a:gd name="connsiteY608" fmla="*/ 3045885 h 6819900"/>
              <a:gd name="connsiteX609" fmla="*/ 9549823 w 9915525"/>
              <a:gd name="connsiteY609" fmla="*/ 3130405 h 6819900"/>
              <a:gd name="connsiteX610" fmla="*/ 9521782 w 9915525"/>
              <a:gd name="connsiteY610" fmla="*/ 3132941 h 6819900"/>
              <a:gd name="connsiteX611" fmla="*/ 9487056 w 9915525"/>
              <a:gd name="connsiteY611" fmla="*/ 3127237 h 6819900"/>
              <a:gd name="connsiteX612" fmla="*/ 9478156 w 9915525"/>
              <a:gd name="connsiteY612" fmla="*/ 3177089 h 6819900"/>
              <a:gd name="connsiteX613" fmla="*/ 9484608 w 9915525"/>
              <a:gd name="connsiteY613" fmla="*/ 3237561 h 6819900"/>
              <a:gd name="connsiteX614" fmla="*/ 9493132 w 9915525"/>
              <a:gd name="connsiteY614" fmla="*/ 3254230 h 6819900"/>
              <a:gd name="connsiteX615" fmla="*/ 9502065 w 9915525"/>
              <a:gd name="connsiteY615" fmla="*/ 3268517 h 6819900"/>
              <a:gd name="connsiteX616" fmla="*/ 9511590 w 9915525"/>
              <a:gd name="connsiteY616" fmla="*/ 3282805 h 6819900"/>
              <a:gd name="connsiteX617" fmla="*/ 9510355 w 9915525"/>
              <a:gd name="connsiteY617" fmla="*/ 3337380 h 6819900"/>
              <a:gd name="connsiteX618" fmla="*/ 9493686 w 9915525"/>
              <a:gd name="connsiteY618" fmla="*/ 3457550 h 6819900"/>
              <a:gd name="connsiteX619" fmla="*/ 9504795 w 9915525"/>
              <a:gd name="connsiteY619" fmla="*/ 3577581 h 6819900"/>
              <a:gd name="connsiteX620" fmla="*/ 9528928 w 9915525"/>
              <a:gd name="connsiteY620" fmla="*/ 3669717 h 6819900"/>
              <a:gd name="connsiteX621" fmla="*/ 9509677 w 9915525"/>
              <a:gd name="connsiteY621" fmla="*/ 3701905 h 6819900"/>
              <a:gd name="connsiteX622" fmla="*/ 9511384 w 9915525"/>
              <a:gd name="connsiteY622" fmla="*/ 3764564 h 6819900"/>
              <a:gd name="connsiteX623" fmla="*/ 9525734 w 9915525"/>
              <a:gd name="connsiteY623" fmla="*/ 3920727 h 6819900"/>
              <a:gd name="connsiteX624" fmla="*/ 9539486 w 9915525"/>
              <a:gd name="connsiteY624" fmla="*/ 4072961 h 6819900"/>
              <a:gd name="connsiteX625" fmla="*/ 9555015 w 9915525"/>
              <a:gd name="connsiteY625" fmla="*/ 4171115 h 6819900"/>
              <a:gd name="connsiteX626" fmla="*/ 9570045 w 9915525"/>
              <a:gd name="connsiteY626" fmla="*/ 4263880 h 6819900"/>
              <a:gd name="connsiteX627" fmla="*/ 9578265 w 9915525"/>
              <a:gd name="connsiteY627" fmla="*/ 4301507 h 6819900"/>
              <a:gd name="connsiteX628" fmla="*/ 9594011 w 9915525"/>
              <a:gd name="connsiteY628" fmla="*/ 4347946 h 6819900"/>
              <a:gd name="connsiteX629" fmla="*/ 9599250 w 9915525"/>
              <a:gd name="connsiteY629" fmla="*/ 4398158 h 6819900"/>
              <a:gd name="connsiteX630" fmla="*/ 9595501 w 9915525"/>
              <a:gd name="connsiteY630" fmla="*/ 4444587 h 6819900"/>
              <a:gd name="connsiteX631" fmla="*/ 9621003 w 9915525"/>
              <a:gd name="connsiteY631" fmla="*/ 4485336 h 6819900"/>
              <a:gd name="connsiteX632" fmla="*/ 9671610 w 9915525"/>
              <a:gd name="connsiteY632" fmla="*/ 4509625 h 6819900"/>
              <a:gd name="connsiteX633" fmla="*/ 9674761 w 9915525"/>
              <a:gd name="connsiteY633" fmla="*/ 4463905 h 6819900"/>
              <a:gd name="connsiteX634" fmla="*/ 9661121 w 9915525"/>
              <a:gd name="connsiteY634" fmla="*/ 4430864 h 6819900"/>
              <a:gd name="connsiteX635" fmla="*/ 9635940 w 9915525"/>
              <a:gd name="connsiteY635" fmla="*/ 4376550 h 6819900"/>
              <a:gd name="connsiteX636" fmla="*/ 9616122 w 9915525"/>
              <a:gd name="connsiteY636" fmla="*/ 4355277 h 6819900"/>
              <a:gd name="connsiteX637" fmla="*/ 9642436 w 9915525"/>
              <a:gd name="connsiteY637" fmla="*/ 4333734 h 6819900"/>
              <a:gd name="connsiteX638" fmla="*/ 9720540 w 9915525"/>
              <a:gd name="connsiteY638" fmla="*/ 4325071 h 6819900"/>
              <a:gd name="connsiteX639" fmla="*/ 9705390 w 9915525"/>
              <a:gd name="connsiteY639" fmla="*/ 4423865 h 6819900"/>
              <a:gd name="connsiteX640" fmla="*/ 9700036 w 9915525"/>
              <a:gd name="connsiteY640" fmla="*/ 4463905 h 6819900"/>
              <a:gd name="connsiteX641" fmla="*/ 9724758 w 9915525"/>
              <a:gd name="connsiteY641" fmla="*/ 4493107 h 6819900"/>
              <a:gd name="connsiteX642" fmla="*/ 9726811 w 9915525"/>
              <a:gd name="connsiteY642" fmla="*/ 4539101 h 6819900"/>
              <a:gd name="connsiteX643" fmla="*/ 9718635 w 9915525"/>
              <a:gd name="connsiteY643" fmla="*/ 4591576 h 6819900"/>
              <a:gd name="connsiteX644" fmla="*/ 9737013 w 9915525"/>
              <a:gd name="connsiteY644" fmla="*/ 4666005 h 6819900"/>
              <a:gd name="connsiteX645" fmla="*/ 9758219 w 9915525"/>
              <a:gd name="connsiteY645" fmla="*/ 4739499 h 6819900"/>
              <a:gd name="connsiteX646" fmla="*/ 9769963 w 9915525"/>
              <a:gd name="connsiteY646" fmla="*/ 4835726 h 6819900"/>
              <a:gd name="connsiteX647" fmla="*/ 9790291 w 9915525"/>
              <a:gd name="connsiteY647" fmla="*/ 4946519 h 6819900"/>
              <a:gd name="connsiteX648" fmla="*/ 9802274 w 9915525"/>
              <a:gd name="connsiteY648" fmla="*/ 4996526 h 6819900"/>
              <a:gd name="connsiteX649" fmla="*/ 9764328 w 9915525"/>
              <a:gd name="connsiteY649" fmla="*/ 4999686 h 6819900"/>
              <a:gd name="connsiteX650" fmla="*/ 9706211 w 9915525"/>
              <a:gd name="connsiteY650" fmla="*/ 4930630 h 6819900"/>
              <a:gd name="connsiteX651" fmla="*/ 9683040 w 9915525"/>
              <a:gd name="connsiteY651" fmla="*/ 4989240 h 6819900"/>
              <a:gd name="connsiteX652" fmla="*/ 9668430 w 9915525"/>
              <a:gd name="connsiteY652" fmla="*/ 5032327 h 6819900"/>
              <a:gd name="connsiteX653" fmla="*/ 9659521 w 9915525"/>
              <a:gd name="connsiteY653" fmla="*/ 5064905 h 6819900"/>
              <a:gd name="connsiteX654" fmla="*/ 9643176 w 9915525"/>
              <a:gd name="connsiteY654" fmla="*/ 5074775 h 6819900"/>
              <a:gd name="connsiteX655" fmla="*/ 9616365 w 9915525"/>
              <a:gd name="connsiteY655" fmla="*/ 5020718 h 6819900"/>
              <a:gd name="connsiteX656" fmla="*/ 9586532 w 9915525"/>
              <a:gd name="connsiteY656" fmla="*/ 4968106 h 6819900"/>
              <a:gd name="connsiteX657" fmla="*/ 9550261 w 9915525"/>
              <a:gd name="connsiteY657" fmla="*/ 4968377 h 6819900"/>
              <a:gd name="connsiteX658" fmla="*/ 9564912 w 9915525"/>
              <a:gd name="connsiteY658" fmla="*/ 5036181 h 6819900"/>
              <a:gd name="connsiteX659" fmla="*/ 9568740 w 9915525"/>
              <a:gd name="connsiteY659" fmla="*/ 5140180 h 6819900"/>
              <a:gd name="connsiteX660" fmla="*/ 9559215 w 9915525"/>
              <a:gd name="connsiteY660" fmla="*/ 5178280 h 6819900"/>
              <a:gd name="connsiteX661" fmla="*/ 9568740 w 9915525"/>
              <a:gd name="connsiteY661" fmla="*/ 5216380 h 6819900"/>
              <a:gd name="connsiteX662" fmla="*/ 9578265 w 9915525"/>
              <a:gd name="connsiteY662" fmla="*/ 5239653 h 6819900"/>
              <a:gd name="connsiteX663" fmla="*/ 9597943 w 9915525"/>
              <a:gd name="connsiteY663" fmla="*/ 5276708 h 6819900"/>
              <a:gd name="connsiteX664" fmla="*/ 9611374 w 9915525"/>
              <a:gd name="connsiteY664" fmla="*/ 5323782 h 6819900"/>
              <a:gd name="connsiteX665" fmla="*/ 9615802 w 9915525"/>
              <a:gd name="connsiteY665" fmla="*/ 5363669 h 6819900"/>
              <a:gd name="connsiteX666" fmla="*/ 9620359 w 9915525"/>
              <a:gd name="connsiteY666" fmla="*/ 5402860 h 6819900"/>
              <a:gd name="connsiteX667" fmla="*/ 9628701 w 9915525"/>
              <a:gd name="connsiteY667" fmla="*/ 5435455 h 6819900"/>
              <a:gd name="connsiteX668" fmla="*/ 9638174 w 9915525"/>
              <a:gd name="connsiteY668" fmla="*/ 5454505 h 6819900"/>
              <a:gd name="connsiteX669" fmla="*/ 9619717 w 9915525"/>
              <a:gd name="connsiteY669" fmla="*/ 5473555 h 6819900"/>
              <a:gd name="connsiteX670" fmla="*/ 9600759 w 9915525"/>
              <a:gd name="connsiteY670" fmla="*/ 5487843 h 6819900"/>
              <a:gd name="connsiteX671" fmla="*/ 9577246 w 9915525"/>
              <a:gd name="connsiteY671" fmla="*/ 5502130 h 6819900"/>
              <a:gd name="connsiteX672" fmla="*/ 9559215 w 9915525"/>
              <a:gd name="connsiteY672" fmla="*/ 5468494 h 6819900"/>
              <a:gd name="connsiteX673" fmla="*/ 9573502 w 9915525"/>
              <a:gd name="connsiteY673" fmla="*/ 5429375 h 6819900"/>
              <a:gd name="connsiteX674" fmla="*/ 9587790 w 9915525"/>
              <a:gd name="connsiteY674" fmla="*/ 5401433 h 6819900"/>
              <a:gd name="connsiteX675" fmla="*/ 9532456 w 9915525"/>
              <a:gd name="connsiteY675" fmla="*/ 5359255 h 6819900"/>
              <a:gd name="connsiteX676" fmla="*/ 9510393 w 9915525"/>
              <a:gd name="connsiteY676" fmla="*/ 5285532 h 6819900"/>
              <a:gd name="connsiteX677" fmla="*/ 9503462 w 9915525"/>
              <a:gd name="connsiteY677" fmla="*/ 5253131 h 6819900"/>
              <a:gd name="connsiteX678" fmla="*/ 9443008 w 9915525"/>
              <a:gd name="connsiteY678" fmla="*/ 5251443 h 6819900"/>
              <a:gd name="connsiteX679" fmla="*/ 9410762 w 9915525"/>
              <a:gd name="connsiteY679" fmla="*/ 5246681 h 6819900"/>
              <a:gd name="connsiteX680" fmla="*/ 9359782 w 9915525"/>
              <a:gd name="connsiteY680" fmla="*/ 5243849 h 6819900"/>
              <a:gd name="connsiteX681" fmla="*/ 9373695 w 9915525"/>
              <a:gd name="connsiteY681" fmla="*/ 5308143 h 6819900"/>
              <a:gd name="connsiteX682" fmla="*/ 9397250 w 9915525"/>
              <a:gd name="connsiteY682" fmla="*/ 5375362 h 6819900"/>
              <a:gd name="connsiteX683" fmla="*/ 9406970 w 9915525"/>
              <a:gd name="connsiteY683" fmla="*/ 5402214 h 6819900"/>
              <a:gd name="connsiteX684" fmla="*/ 9378773 w 9915525"/>
              <a:gd name="connsiteY684" fmla="*/ 5425930 h 6819900"/>
              <a:gd name="connsiteX685" fmla="*/ 9311565 w 9915525"/>
              <a:gd name="connsiteY685" fmla="*/ 5345954 h 6819900"/>
              <a:gd name="connsiteX686" fmla="*/ 9266684 w 9915525"/>
              <a:gd name="connsiteY686" fmla="*/ 5309249 h 6819900"/>
              <a:gd name="connsiteX687" fmla="*/ 9235365 w 9915525"/>
              <a:gd name="connsiteY687" fmla="*/ 5294344 h 6819900"/>
              <a:gd name="connsiteX688" fmla="*/ 9202027 w 9915525"/>
              <a:gd name="connsiteY688" fmla="*/ 5251636 h 6819900"/>
              <a:gd name="connsiteX689" fmla="*/ 9168690 w 9915525"/>
              <a:gd name="connsiteY689" fmla="*/ 5222188 h 6819900"/>
              <a:gd name="connsiteX690" fmla="*/ 9149589 w 9915525"/>
              <a:gd name="connsiteY690" fmla="*/ 5213633 h 6819900"/>
              <a:gd name="connsiteX691" fmla="*/ 9116252 w 9915525"/>
              <a:gd name="connsiteY691" fmla="*/ 5206813 h 6819900"/>
              <a:gd name="connsiteX692" fmla="*/ 9102015 w 9915525"/>
              <a:gd name="connsiteY692" fmla="*/ 5223151 h 6819900"/>
              <a:gd name="connsiteX693" fmla="*/ 9067516 w 9915525"/>
              <a:gd name="connsiteY693" fmla="*/ 5248081 h 6819900"/>
              <a:gd name="connsiteX694" fmla="*/ 9006347 w 9915525"/>
              <a:gd name="connsiteY694" fmla="*/ 5242890 h 6819900"/>
              <a:gd name="connsiteX695" fmla="*/ 8974453 w 9915525"/>
              <a:gd name="connsiteY695" fmla="*/ 5232199 h 6819900"/>
              <a:gd name="connsiteX696" fmla="*/ 8965277 w 9915525"/>
              <a:gd name="connsiteY696" fmla="*/ 5224765 h 6819900"/>
              <a:gd name="connsiteX697" fmla="*/ 8959140 w 9915525"/>
              <a:gd name="connsiteY697" fmla="*/ 5264005 h 6819900"/>
              <a:gd name="connsiteX698" fmla="*/ 8954827 w 9915525"/>
              <a:gd name="connsiteY698" fmla="*/ 5324107 h 6819900"/>
              <a:gd name="connsiteX699" fmla="*/ 8963258 w 9915525"/>
              <a:gd name="connsiteY699" fmla="*/ 5506643 h 6819900"/>
              <a:gd name="connsiteX700" fmla="*/ 8972132 w 9915525"/>
              <a:gd name="connsiteY700" fmla="*/ 5570901 h 6819900"/>
              <a:gd name="connsiteX701" fmla="*/ 8939451 w 9915525"/>
              <a:gd name="connsiteY701" fmla="*/ 5563712 h 6819900"/>
              <a:gd name="connsiteX702" fmla="*/ 8913798 w 9915525"/>
              <a:gd name="connsiteY702" fmla="*/ 5561366 h 6819900"/>
              <a:gd name="connsiteX703" fmla="*/ 8899609 w 9915525"/>
              <a:gd name="connsiteY703" fmla="*/ 5572245 h 6819900"/>
              <a:gd name="connsiteX704" fmla="*/ 8894734 w 9915525"/>
              <a:gd name="connsiteY704" fmla="*/ 5590199 h 6819900"/>
              <a:gd name="connsiteX705" fmla="*/ 8894938 w 9915525"/>
              <a:gd name="connsiteY705" fmla="*/ 5619568 h 6819900"/>
              <a:gd name="connsiteX706" fmla="*/ 8863890 w 9915525"/>
              <a:gd name="connsiteY706" fmla="*/ 5616766 h 6819900"/>
              <a:gd name="connsiteX707" fmla="*/ 8844573 w 9915525"/>
              <a:gd name="connsiteY707" fmla="*/ 5578188 h 6819900"/>
              <a:gd name="connsiteX708" fmla="*/ 8830848 w 9915525"/>
              <a:gd name="connsiteY708" fmla="*/ 5558802 h 6819900"/>
              <a:gd name="connsiteX709" fmla="*/ 8828677 w 9915525"/>
              <a:gd name="connsiteY709" fmla="*/ 5549755 h 6819900"/>
              <a:gd name="connsiteX710" fmla="*/ 8807451 w 9915525"/>
              <a:gd name="connsiteY710" fmla="*/ 5519337 h 6819900"/>
              <a:gd name="connsiteX711" fmla="*/ 8805126 w 9915525"/>
              <a:gd name="connsiteY711" fmla="*/ 5485206 h 6819900"/>
              <a:gd name="connsiteX712" fmla="*/ 8790306 w 9915525"/>
              <a:gd name="connsiteY712" fmla="*/ 5429703 h 6819900"/>
              <a:gd name="connsiteX713" fmla="*/ 8766792 w 9915525"/>
              <a:gd name="connsiteY713" fmla="*/ 5394081 h 6819900"/>
              <a:gd name="connsiteX714" fmla="*/ 8757122 w 9915525"/>
              <a:gd name="connsiteY714" fmla="*/ 5390082 h 6819900"/>
              <a:gd name="connsiteX715" fmla="*/ 8734534 w 9915525"/>
              <a:gd name="connsiteY715" fmla="*/ 5431456 h 6819900"/>
              <a:gd name="connsiteX716" fmla="*/ 8712050 w 9915525"/>
              <a:gd name="connsiteY716" fmla="*/ 5468793 h 6819900"/>
              <a:gd name="connsiteX717" fmla="*/ 8669592 w 9915525"/>
              <a:gd name="connsiteY717" fmla="*/ 5359880 h 6819900"/>
              <a:gd name="connsiteX718" fmla="*/ 8647988 w 9915525"/>
              <a:gd name="connsiteY718" fmla="*/ 5309874 h 6819900"/>
              <a:gd name="connsiteX719" fmla="*/ 8581571 w 9915525"/>
              <a:gd name="connsiteY719" fmla="*/ 5306902 h 6819900"/>
              <a:gd name="connsiteX720" fmla="*/ 8625814 w 9915525"/>
              <a:gd name="connsiteY720" fmla="*/ 5406880 h 6819900"/>
              <a:gd name="connsiteX721" fmla="*/ 8635290 w 9915525"/>
              <a:gd name="connsiteY721" fmla="*/ 5429229 h 6819900"/>
              <a:gd name="connsiteX722" fmla="*/ 8671796 w 9915525"/>
              <a:gd name="connsiteY722" fmla="*/ 5511655 h 6819900"/>
              <a:gd name="connsiteX723" fmla="*/ 8697041 w 9915525"/>
              <a:gd name="connsiteY723" fmla="*/ 5588809 h 6819900"/>
              <a:gd name="connsiteX724" fmla="*/ 8673390 w 9915525"/>
              <a:gd name="connsiteY724" fmla="*/ 5607684 h 6819900"/>
              <a:gd name="connsiteX725" fmla="*/ 8639033 w 9915525"/>
              <a:gd name="connsiteY725" fmla="*/ 5559280 h 6819900"/>
              <a:gd name="connsiteX726" fmla="*/ 8616240 w 9915525"/>
              <a:gd name="connsiteY726" fmla="*/ 5549936 h 6819900"/>
              <a:gd name="connsiteX727" fmla="*/ 8593690 w 9915525"/>
              <a:gd name="connsiteY727" fmla="*/ 5534933 h 6819900"/>
              <a:gd name="connsiteX728" fmla="*/ 8545877 w 9915525"/>
              <a:gd name="connsiteY728" fmla="*/ 5552687 h 6819900"/>
              <a:gd name="connsiteX729" fmla="*/ 8531790 w 9915525"/>
              <a:gd name="connsiteY729" fmla="*/ 5603409 h 6819900"/>
              <a:gd name="connsiteX730" fmla="*/ 8545788 w 9915525"/>
              <a:gd name="connsiteY730" fmla="*/ 5640243 h 6819900"/>
              <a:gd name="connsiteX731" fmla="*/ 8554960 w 9915525"/>
              <a:gd name="connsiteY731" fmla="*/ 5671199 h 6819900"/>
              <a:gd name="connsiteX732" fmla="*/ 8542232 w 9915525"/>
              <a:gd name="connsiteY732" fmla="*/ 5692630 h 6819900"/>
              <a:gd name="connsiteX733" fmla="*/ 8516639 w 9915525"/>
              <a:gd name="connsiteY733" fmla="*/ 5649193 h 6819900"/>
              <a:gd name="connsiteX734" fmla="*/ 8489364 w 9915525"/>
              <a:gd name="connsiteY734" fmla="*/ 5608712 h 6819900"/>
              <a:gd name="connsiteX735" fmla="*/ 8465482 w 9915525"/>
              <a:gd name="connsiteY735" fmla="*/ 5633681 h 6819900"/>
              <a:gd name="connsiteX736" fmla="*/ 8448881 w 9915525"/>
              <a:gd name="connsiteY736" fmla="*/ 5660868 h 6819900"/>
              <a:gd name="connsiteX737" fmla="*/ 8441128 w 9915525"/>
              <a:gd name="connsiteY737" fmla="*/ 5688861 h 6819900"/>
              <a:gd name="connsiteX738" fmla="*/ 8423043 w 9915525"/>
              <a:gd name="connsiteY738" fmla="*/ 5699774 h 6819900"/>
              <a:gd name="connsiteX739" fmla="*/ 8421183 w 9915525"/>
              <a:gd name="connsiteY739" fmla="*/ 5702155 h 6819900"/>
              <a:gd name="connsiteX740" fmla="*/ 8445659 w 9915525"/>
              <a:gd name="connsiteY740" fmla="*/ 5759305 h 6819900"/>
              <a:gd name="connsiteX741" fmla="*/ 8465508 w 9915525"/>
              <a:gd name="connsiteY741" fmla="*/ 5873605 h 6819900"/>
              <a:gd name="connsiteX742" fmla="*/ 8420562 w 9915525"/>
              <a:gd name="connsiteY742" fmla="*/ 5793193 h 6819900"/>
              <a:gd name="connsiteX743" fmla="*/ 8402487 w 9915525"/>
              <a:gd name="connsiteY743" fmla="*/ 5742492 h 6819900"/>
              <a:gd name="connsiteX744" fmla="*/ 8384756 w 9915525"/>
              <a:gd name="connsiteY744" fmla="*/ 5718608 h 6819900"/>
              <a:gd name="connsiteX745" fmla="*/ 8326325 w 9915525"/>
              <a:gd name="connsiteY745" fmla="*/ 5732611 h 6819900"/>
              <a:gd name="connsiteX746" fmla="*/ 8306999 w 9915525"/>
              <a:gd name="connsiteY746" fmla="*/ 5774129 h 6819900"/>
              <a:gd name="connsiteX747" fmla="*/ 8259615 w 9915525"/>
              <a:gd name="connsiteY747" fmla="*/ 5772442 h 6819900"/>
              <a:gd name="connsiteX748" fmla="*/ 8214489 w 9915525"/>
              <a:gd name="connsiteY748" fmla="*/ 5721178 h 6819900"/>
              <a:gd name="connsiteX749" fmla="*/ 8166619 w 9915525"/>
              <a:gd name="connsiteY749" fmla="*/ 5652733 h 6819900"/>
              <a:gd name="connsiteX750" fmla="*/ 8091947 w 9915525"/>
              <a:gd name="connsiteY750" fmla="*/ 5578330 h 6819900"/>
              <a:gd name="connsiteX751" fmla="*/ 8069332 w 9915525"/>
              <a:gd name="connsiteY751" fmla="*/ 5584112 h 6819900"/>
              <a:gd name="connsiteX752" fmla="*/ 8063790 w 9915525"/>
              <a:gd name="connsiteY752" fmla="*/ 5616430 h 6819900"/>
              <a:gd name="connsiteX753" fmla="*/ 8073315 w 9915525"/>
              <a:gd name="connsiteY753" fmla="*/ 5645005 h 6819900"/>
              <a:gd name="connsiteX754" fmla="*/ 8082840 w 9915525"/>
              <a:gd name="connsiteY754" fmla="*/ 5673580 h 6819900"/>
              <a:gd name="connsiteX755" fmla="*/ 8092365 w 9915525"/>
              <a:gd name="connsiteY755" fmla="*/ 5688430 h 6819900"/>
              <a:gd name="connsiteX756" fmla="*/ 8101919 w 9915525"/>
              <a:gd name="connsiteY756" fmla="*/ 5697375 h 6819900"/>
              <a:gd name="connsiteX757" fmla="*/ 8107389 w 9915525"/>
              <a:gd name="connsiteY757" fmla="*/ 5713482 h 6819900"/>
              <a:gd name="connsiteX758" fmla="*/ 8102598 w 9915525"/>
              <a:gd name="connsiteY758" fmla="*/ 5747399 h 6819900"/>
              <a:gd name="connsiteX759" fmla="*/ 8086015 w 9915525"/>
              <a:gd name="connsiteY759" fmla="*/ 5759305 h 6819900"/>
              <a:gd name="connsiteX760" fmla="*/ 8076524 w 9915525"/>
              <a:gd name="connsiteY760" fmla="*/ 5765688 h 6819900"/>
              <a:gd name="connsiteX761" fmla="*/ 8068470 w 9915525"/>
              <a:gd name="connsiteY761" fmla="*/ 5794105 h 6819900"/>
              <a:gd name="connsiteX762" fmla="*/ 8046724 w 9915525"/>
              <a:gd name="connsiteY762" fmla="*/ 5851316 h 6819900"/>
              <a:gd name="connsiteX763" fmla="*/ 8006934 w 9915525"/>
              <a:gd name="connsiteY763" fmla="*/ 5869617 h 6819900"/>
              <a:gd name="connsiteX764" fmla="*/ 7988935 w 9915525"/>
              <a:gd name="connsiteY764" fmla="*/ 5845030 h 6819900"/>
              <a:gd name="connsiteX765" fmla="*/ 7973654 w 9915525"/>
              <a:gd name="connsiteY765" fmla="*/ 5783118 h 6819900"/>
              <a:gd name="connsiteX766" fmla="*/ 7958257 w 9915525"/>
              <a:gd name="connsiteY766" fmla="*/ 5721205 h 6819900"/>
              <a:gd name="connsiteX767" fmla="*/ 7949490 w 9915525"/>
              <a:gd name="connsiteY767" fmla="*/ 5694290 h 6819900"/>
              <a:gd name="connsiteX768" fmla="*/ 7927445 w 9915525"/>
              <a:gd name="connsiteY768" fmla="*/ 5646665 h 6819900"/>
              <a:gd name="connsiteX769" fmla="*/ 7897103 w 9915525"/>
              <a:gd name="connsiteY769" fmla="*/ 5635480 h 6819900"/>
              <a:gd name="connsiteX770" fmla="*/ 7892902 w 9915525"/>
              <a:gd name="connsiteY770" fmla="*/ 5645005 h 6819900"/>
              <a:gd name="connsiteX771" fmla="*/ 7882815 w 9915525"/>
              <a:gd name="connsiteY771" fmla="*/ 5633439 h 6819900"/>
              <a:gd name="connsiteX772" fmla="*/ 7868690 w 9915525"/>
              <a:gd name="connsiteY772" fmla="*/ 5635998 h 6819900"/>
              <a:gd name="connsiteX773" fmla="*/ 7863869 w 9915525"/>
              <a:gd name="connsiteY773" fmla="*/ 5849918 h 6819900"/>
              <a:gd name="connsiteX774" fmla="*/ 7894249 w 9915525"/>
              <a:gd name="connsiteY774" fmla="*/ 5914928 h 6819900"/>
              <a:gd name="connsiteX775" fmla="*/ 7925721 w 9915525"/>
              <a:gd name="connsiteY775" fmla="*/ 5974668 h 6819900"/>
              <a:gd name="connsiteX776" fmla="*/ 7939965 w 9915525"/>
              <a:gd name="connsiteY776" fmla="*/ 5999471 h 6819900"/>
              <a:gd name="connsiteX777" fmla="*/ 7964544 w 9915525"/>
              <a:gd name="connsiteY777" fmla="*/ 6040219 h 6819900"/>
              <a:gd name="connsiteX778" fmla="*/ 7982759 w 9915525"/>
              <a:gd name="connsiteY778" fmla="*/ 6086854 h 6819900"/>
              <a:gd name="connsiteX779" fmla="*/ 7999542 w 9915525"/>
              <a:gd name="connsiteY779" fmla="*/ 6157190 h 6819900"/>
              <a:gd name="connsiteX780" fmla="*/ 8019584 w 9915525"/>
              <a:gd name="connsiteY780" fmla="*/ 6194655 h 6819900"/>
              <a:gd name="connsiteX781" fmla="*/ 8026682 w 9915525"/>
              <a:gd name="connsiteY781" fmla="*/ 6211526 h 6819900"/>
              <a:gd name="connsiteX782" fmla="*/ 8024049 w 9915525"/>
              <a:gd name="connsiteY782" fmla="*/ 6222012 h 6819900"/>
              <a:gd name="connsiteX783" fmla="*/ 8018511 w 9915525"/>
              <a:gd name="connsiteY783" fmla="*/ 6285561 h 6819900"/>
              <a:gd name="connsiteX784" fmla="*/ 8036820 w 9915525"/>
              <a:gd name="connsiteY784" fmla="*/ 6330805 h 6819900"/>
              <a:gd name="connsiteX785" fmla="*/ 8039046 w 9915525"/>
              <a:gd name="connsiteY785" fmla="*/ 6390474 h 6819900"/>
              <a:gd name="connsiteX786" fmla="*/ 8011613 w 9915525"/>
              <a:gd name="connsiteY786" fmla="*/ 6378090 h 6819900"/>
              <a:gd name="connsiteX787" fmla="*/ 8006795 w 9915525"/>
              <a:gd name="connsiteY787" fmla="*/ 6364239 h 6819900"/>
              <a:gd name="connsiteX788" fmla="*/ 7997115 w 9915525"/>
              <a:gd name="connsiteY788" fmla="*/ 6340934 h 6819900"/>
              <a:gd name="connsiteX789" fmla="*/ 7982828 w 9915525"/>
              <a:gd name="connsiteY789" fmla="*/ 6311755 h 6819900"/>
              <a:gd name="connsiteX790" fmla="*/ 7968540 w 9915525"/>
              <a:gd name="connsiteY790" fmla="*/ 6272489 h 6819900"/>
              <a:gd name="connsiteX791" fmla="*/ 7959015 w 9915525"/>
              <a:gd name="connsiteY791" fmla="*/ 6245080 h 6819900"/>
              <a:gd name="connsiteX792" fmla="*/ 7949490 w 9915525"/>
              <a:gd name="connsiteY792" fmla="*/ 6217671 h 6819900"/>
              <a:gd name="connsiteX793" fmla="*/ 7936168 w 9915525"/>
              <a:gd name="connsiteY793" fmla="*/ 6179207 h 6819900"/>
              <a:gd name="connsiteX794" fmla="*/ 7910813 w 9915525"/>
              <a:gd name="connsiteY794" fmla="*/ 6071368 h 6819900"/>
              <a:gd name="connsiteX795" fmla="*/ 7890706 w 9915525"/>
              <a:gd name="connsiteY795" fmla="*/ 6041173 h 6819900"/>
              <a:gd name="connsiteX796" fmla="*/ 7877079 w 9915525"/>
              <a:gd name="connsiteY796" fmla="*/ 6018055 h 6819900"/>
              <a:gd name="connsiteX797" fmla="*/ 7873935 w 9915525"/>
              <a:gd name="connsiteY797" fmla="*/ 6005388 h 6819900"/>
              <a:gd name="connsiteX798" fmla="*/ 7861728 w 9915525"/>
              <a:gd name="connsiteY798" fmla="*/ 5978380 h 6819900"/>
              <a:gd name="connsiteX799" fmla="*/ 7825103 w 9915525"/>
              <a:gd name="connsiteY799" fmla="*/ 5930755 h 6819900"/>
              <a:gd name="connsiteX800" fmla="*/ 7806615 w 9915525"/>
              <a:gd name="connsiteY800" fmla="*/ 5912267 h 6819900"/>
              <a:gd name="connsiteX801" fmla="*/ 7798320 w 9915525"/>
              <a:gd name="connsiteY801" fmla="*/ 5888653 h 6819900"/>
              <a:gd name="connsiteX802" fmla="*/ 7784544 w 9915525"/>
              <a:gd name="connsiteY802" fmla="*/ 5857135 h 6819900"/>
              <a:gd name="connsiteX803" fmla="*/ 7750435 w 9915525"/>
              <a:gd name="connsiteY803" fmla="*/ 5811923 h 6819900"/>
              <a:gd name="connsiteX804" fmla="*/ 7714568 w 9915525"/>
              <a:gd name="connsiteY804" fmla="*/ 5732454 h 6819900"/>
              <a:gd name="connsiteX805" fmla="*/ 7704221 w 9915525"/>
              <a:gd name="connsiteY805" fmla="*/ 5675488 h 6819900"/>
              <a:gd name="connsiteX806" fmla="*/ 7680052 w 9915525"/>
              <a:gd name="connsiteY806" fmla="*/ 5605757 h 6819900"/>
              <a:gd name="connsiteX807" fmla="*/ 7659503 w 9915525"/>
              <a:gd name="connsiteY807" fmla="*/ 5549955 h 6819900"/>
              <a:gd name="connsiteX808" fmla="*/ 7630526 w 9915525"/>
              <a:gd name="connsiteY808" fmla="*/ 5512217 h 6819900"/>
              <a:gd name="connsiteX809" fmla="*/ 7563749 w 9915525"/>
              <a:gd name="connsiteY809" fmla="*/ 5476992 h 6819900"/>
              <a:gd name="connsiteX810" fmla="*/ 7558965 w 9915525"/>
              <a:gd name="connsiteY810" fmla="*/ 5554518 h 6819900"/>
              <a:gd name="connsiteX811" fmla="*/ 7568490 w 9915525"/>
              <a:gd name="connsiteY811" fmla="*/ 5583182 h 6819900"/>
              <a:gd name="connsiteX812" fmla="*/ 7580597 w 9915525"/>
              <a:gd name="connsiteY812" fmla="*/ 5613576 h 6819900"/>
              <a:gd name="connsiteX813" fmla="*/ 7610911 w 9915525"/>
              <a:gd name="connsiteY813" fmla="*/ 5683819 h 6819900"/>
              <a:gd name="connsiteX814" fmla="*/ 7615553 w 9915525"/>
              <a:gd name="connsiteY814" fmla="*/ 5692630 h 6819900"/>
              <a:gd name="connsiteX815" fmla="*/ 7625640 w 9915525"/>
              <a:gd name="connsiteY815" fmla="*/ 5715276 h 6819900"/>
              <a:gd name="connsiteX816" fmla="*/ 7640655 w 9915525"/>
              <a:gd name="connsiteY816" fmla="*/ 5750384 h 6819900"/>
              <a:gd name="connsiteX817" fmla="*/ 7649827 w 9915525"/>
              <a:gd name="connsiteY817" fmla="*/ 5796794 h 6819900"/>
              <a:gd name="connsiteX818" fmla="*/ 7653716 w 9915525"/>
              <a:gd name="connsiteY818" fmla="*/ 5816455 h 6819900"/>
              <a:gd name="connsiteX819" fmla="*/ 7664868 w 9915525"/>
              <a:gd name="connsiteY819" fmla="*/ 5828361 h 6819900"/>
              <a:gd name="connsiteX820" fmla="*/ 7673265 w 9915525"/>
              <a:gd name="connsiteY820" fmla="*/ 5835505 h 6819900"/>
              <a:gd name="connsiteX821" fmla="*/ 7682790 w 9915525"/>
              <a:gd name="connsiteY821" fmla="*/ 5850191 h 6819900"/>
              <a:gd name="connsiteX822" fmla="*/ 7701366 w 9915525"/>
              <a:gd name="connsiteY822" fmla="*/ 5884815 h 6819900"/>
              <a:gd name="connsiteX823" fmla="*/ 7725676 w 9915525"/>
              <a:gd name="connsiteY823" fmla="*/ 5934423 h 6819900"/>
              <a:gd name="connsiteX824" fmla="*/ 7789301 w 9915525"/>
              <a:gd name="connsiteY824" fmla="*/ 6102571 h 6819900"/>
              <a:gd name="connsiteX825" fmla="*/ 7816140 w 9915525"/>
              <a:gd name="connsiteY825" fmla="*/ 6150418 h 6819900"/>
              <a:gd name="connsiteX826" fmla="*/ 7823284 w 9915525"/>
              <a:gd name="connsiteY826" fmla="*/ 6168955 h 6819900"/>
              <a:gd name="connsiteX827" fmla="*/ 7848635 w 9915525"/>
              <a:gd name="connsiteY827" fmla="*/ 6227394 h 6819900"/>
              <a:gd name="connsiteX828" fmla="*/ 7806615 w 9915525"/>
              <a:gd name="connsiteY828" fmla="*/ 6192358 h 6819900"/>
              <a:gd name="connsiteX829" fmla="*/ 7798150 w 9915525"/>
              <a:gd name="connsiteY829" fmla="*/ 6168880 h 6819900"/>
              <a:gd name="connsiteX830" fmla="*/ 7783611 w 9915525"/>
              <a:gd name="connsiteY830" fmla="*/ 6136500 h 6819900"/>
              <a:gd name="connsiteX831" fmla="*/ 7724485 w 9915525"/>
              <a:gd name="connsiteY831" fmla="*/ 6087359 h 6819900"/>
              <a:gd name="connsiteX832" fmla="*/ 7705073 w 9915525"/>
              <a:gd name="connsiteY832" fmla="*/ 6064611 h 6819900"/>
              <a:gd name="connsiteX833" fmla="*/ 7696840 w 9915525"/>
              <a:gd name="connsiteY833" fmla="*/ 6035530 h 6819900"/>
              <a:gd name="connsiteX834" fmla="*/ 7694260 w 9915525"/>
              <a:gd name="connsiteY834" fmla="*/ 5992202 h 6819900"/>
              <a:gd name="connsiteX835" fmla="*/ 7689498 w 9915525"/>
              <a:gd name="connsiteY835" fmla="*/ 5957943 h 6819900"/>
              <a:gd name="connsiteX836" fmla="*/ 7673265 w 9915525"/>
              <a:gd name="connsiteY836" fmla="*/ 5929271 h 6819900"/>
              <a:gd name="connsiteX837" fmla="*/ 7649453 w 9915525"/>
              <a:gd name="connsiteY837" fmla="*/ 5890953 h 6819900"/>
              <a:gd name="connsiteX838" fmla="*/ 7625640 w 9915525"/>
              <a:gd name="connsiteY838" fmla="*/ 5860102 h 6819900"/>
              <a:gd name="connsiteX839" fmla="*/ 7570121 w 9915525"/>
              <a:gd name="connsiteY839" fmla="*/ 5816455 h 6819900"/>
              <a:gd name="connsiteX840" fmla="*/ 7549440 w 9915525"/>
              <a:gd name="connsiteY840" fmla="*/ 5797967 h 6819900"/>
              <a:gd name="connsiteX841" fmla="*/ 7539915 w 9915525"/>
              <a:gd name="connsiteY841" fmla="*/ 5773593 h 6819900"/>
              <a:gd name="connsiteX842" fmla="*/ 7530390 w 9915525"/>
              <a:gd name="connsiteY842" fmla="*/ 5746361 h 6819900"/>
              <a:gd name="connsiteX843" fmla="*/ 7522016 w 9915525"/>
              <a:gd name="connsiteY843" fmla="*/ 5715966 h 6819900"/>
              <a:gd name="connsiteX844" fmla="*/ 7502227 w 9915525"/>
              <a:gd name="connsiteY844" fmla="*/ 5671199 h 6819900"/>
              <a:gd name="connsiteX845" fmla="*/ 7482027 w 9915525"/>
              <a:gd name="connsiteY845" fmla="*/ 5635480 h 6819900"/>
              <a:gd name="connsiteX846" fmla="*/ 7473240 w 9915525"/>
              <a:gd name="connsiteY846" fmla="*/ 5612834 h 6819900"/>
              <a:gd name="connsiteX847" fmla="*/ 7457169 w 9915525"/>
              <a:gd name="connsiteY847" fmla="*/ 5577115 h 6819900"/>
              <a:gd name="connsiteX848" fmla="*/ 7448147 w 9915525"/>
              <a:gd name="connsiteY848" fmla="*/ 5582803 h 6819900"/>
              <a:gd name="connsiteX849" fmla="*/ 7448951 w 9915525"/>
              <a:gd name="connsiteY849" fmla="*/ 5595317 h 6819900"/>
              <a:gd name="connsiteX850" fmla="*/ 7418786 w 9915525"/>
              <a:gd name="connsiteY850" fmla="*/ 5598166 h 6819900"/>
              <a:gd name="connsiteX851" fmla="*/ 7399728 w 9915525"/>
              <a:gd name="connsiteY851" fmla="*/ 5594589 h 6819900"/>
              <a:gd name="connsiteX852" fmla="*/ 7386739 w 9915525"/>
              <a:gd name="connsiteY852" fmla="*/ 5558693 h 6819900"/>
              <a:gd name="connsiteX853" fmla="*/ 7368531 w 9915525"/>
              <a:gd name="connsiteY853" fmla="*/ 5492605 h 6819900"/>
              <a:gd name="connsiteX854" fmla="*/ 7334431 w 9915525"/>
              <a:gd name="connsiteY854" fmla="*/ 5427419 h 6819900"/>
              <a:gd name="connsiteX855" fmla="*/ 7305551 w 9915525"/>
              <a:gd name="connsiteY855" fmla="*/ 5473600 h 6819900"/>
              <a:gd name="connsiteX856" fmla="*/ 7293200 w 9915525"/>
              <a:gd name="connsiteY856" fmla="*/ 5499749 h 6819900"/>
              <a:gd name="connsiteX857" fmla="*/ 7258954 w 9915525"/>
              <a:gd name="connsiteY857" fmla="*/ 5502045 h 6819900"/>
              <a:gd name="connsiteX858" fmla="*/ 7284194 w 9915525"/>
              <a:gd name="connsiteY858" fmla="*/ 5540230 h 6819900"/>
              <a:gd name="connsiteX859" fmla="*/ 7308555 w 9915525"/>
              <a:gd name="connsiteY859" fmla="*/ 5559280 h 6819900"/>
              <a:gd name="connsiteX860" fmla="*/ 7320760 w 9915525"/>
              <a:gd name="connsiteY860" fmla="*/ 5578330 h 6819900"/>
              <a:gd name="connsiteX861" fmla="*/ 7333699 w 9915525"/>
              <a:gd name="connsiteY861" fmla="*/ 5606905 h 6819900"/>
              <a:gd name="connsiteX862" fmla="*/ 7353939 w 9915525"/>
              <a:gd name="connsiteY862" fmla="*/ 5635480 h 6819900"/>
              <a:gd name="connsiteX863" fmla="*/ 7359982 w 9915525"/>
              <a:gd name="connsiteY863" fmla="*/ 5677516 h 6819900"/>
              <a:gd name="connsiteX864" fmla="*/ 7254165 w 9915525"/>
              <a:gd name="connsiteY864" fmla="*/ 5682019 h 6819900"/>
              <a:gd name="connsiteX865" fmla="*/ 7228509 w 9915525"/>
              <a:gd name="connsiteY865" fmla="*/ 5641037 h 6819900"/>
              <a:gd name="connsiteX866" fmla="*/ 7219532 w 9915525"/>
              <a:gd name="connsiteY866" fmla="*/ 5610847 h 6819900"/>
              <a:gd name="connsiteX867" fmla="*/ 7231385 w 9915525"/>
              <a:gd name="connsiteY867" fmla="*/ 5591873 h 6819900"/>
              <a:gd name="connsiteX868" fmla="*/ 7240362 w 9915525"/>
              <a:gd name="connsiteY868" fmla="*/ 5584597 h 6819900"/>
              <a:gd name="connsiteX869" fmla="*/ 7254165 w 9915525"/>
              <a:gd name="connsiteY869" fmla="*/ 5574349 h 6819900"/>
              <a:gd name="connsiteX870" fmla="*/ 7225590 w 9915525"/>
              <a:gd name="connsiteY870" fmla="*/ 5553089 h 6819900"/>
              <a:gd name="connsiteX871" fmla="*/ 7197015 w 9915525"/>
              <a:gd name="connsiteY871" fmla="*/ 5535576 h 6819900"/>
              <a:gd name="connsiteX872" fmla="*/ 7171290 w 9915525"/>
              <a:gd name="connsiteY872" fmla="*/ 5498052 h 6819900"/>
              <a:gd name="connsiteX873" fmla="*/ 7150233 w 9915525"/>
              <a:gd name="connsiteY873" fmla="*/ 5444980 h 6819900"/>
              <a:gd name="connsiteX874" fmla="*/ 7158598 w 9915525"/>
              <a:gd name="connsiteY874" fmla="*/ 5433074 h 6819900"/>
              <a:gd name="connsiteX875" fmla="*/ 7139310 w 9915525"/>
              <a:gd name="connsiteY875" fmla="*/ 5443948 h 6819900"/>
              <a:gd name="connsiteX876" fmla="*/ 7109190 w 9915525"/>
              <a:gd name="connsiteY876" fmla="*/ 5433955 h 6819900"/>
              <a:gd name="connsiteX877" fmla="*/ 7092359 w 9915525"/>
              <a:gd name="connsiteY877" fmla="*/ 5391265 h 6819900"/>
              <a:gd name="connsiteX878" fmla="*/ 7091478 w 9915525"/>
              <a:gd name="connsiteY878" fmla="*/ 5384705 h 6819900"/>
              <a:gd name="connsiteX879" fmla="*/ 7117213 w 9915525"/>
              <a:gd name="connsiteY879" fmla="*/ 5390829 h 6819900"/>
              <a:gd name="connsiteX880" fmla="*/ 7131296 w 9915525"/>
              <a:gd name="connsiteY880" fmla="*/ 5403480 h 6819900"/>
              <a:gd name="connsiteX881" fmla="*/ 7141049 w 9915525"/>
              <a:gd name="connsiteY881" fmla="*/ 5383636 h 6819900"/>
              <a:gd name="connsiteX882" fmla="*/ 7135611 w 9915525"/>
              <a:gd name="connsiteY882" fmla="*/ 5331870 h 6819900"/>
              <a:gd name="connsiteX883" fmla="*/ 7097608 w 9915525"/>
              <a:gd name="connsiteY883" fmla="*/ 5330356 h 6819900"/>
              <a:gd name="connsiteX884" fmla="*/ 7059348 w 9915525"/>
              <a:gd name="connsiteY884" fmla="*/ 5331050 h 6819900"/>
              <a:gd name="connsiteX885" fmla="*/ 7010577 w 9915525"/>
              <a:gd name="connsiteY885" fmla="*/ 5387328 h 6819900"/>
              <a:gd name="connsiteX886" fmla="*/ 6986235 w 9915525"/>
              <a:gd name="connsiteY886" fmla="*/ 5444980 h 6819900"/>
              <a:gd name="connsiteX887" fmla="*/ 6968415 w 9915525"/>
              <a:gd name="connsiteY887" fmla="*/ 5426985 h 6819900"/>
              <a:gd name="connsiteX888" fmla="*/ 6949962 w 9915525"/>
              <a:gd name="connsiteY888" fmla="*/ 5386504 h 6819900"/>
              <a:gd name="connsiteX889" fmla="*/ 6914243 w 9915525"/>
              <a:gd name="connsiteY889" fmla="*/ 5374515 h 6819900"/>
              <a:gd name="connsiteX890" fmla="*/ 6900934 w 9915525"/>
              <a:gd name="connsiteY890" fmla="*/ 5438459 h 6819900"/>
              <a:gd name="connsiteX891" fmla="*/ 6896978 w 9915525"/>
              <a:gd name="connsiteY891" fmla="*/ 5473555 h 6819900"/>
              <a:gd name="connsiteX892" fmla="*/ 6882690 w 9915525"/>
              <a:gd name="connsiteY892" fmla="*/ 5464036 h 6819900"/>
              <a:gd name="connsiteX893" fmla="*/ 6804369 w 9915525"/>
              <a:gd name="connsiteY893" fmla="*/ 5468793 h 6819900"/>
              <a:gd name="connsiteX894" fmla="*/ 6816242 w 9915525"/>
              <a:gd name="connsiteY894" fmla="*/ 5587855 h 6819900"/>
              <a:gd name="connsiteX895" fmla="*/ 6853628 w 9915525"/>
              <a:gd name="connsiteY895" fmla="*/ 5754543 h 6819900"/>
              <a:gd name="connsiteX896" fmla="*/ 6853402 w 9915525"/>
              <a:gd name="connsiteY896" fmla="*/ 5847411 h 6819900"/>
              <a:gd name="connsiteX897" fmla="*/ 6830511 w 9915525"/>
              <a:gd name="connsiteY897" fmla="*/ 5921230 h 6819900"/>
              <a:gd name="connsiteX898" fmla="*/ 6806490 w 9915525"/>
              <a:gd name="connsiteY898" fmla="*/ 5887893 h 6819900"/>
              <a:gd name="connsiteX899" fmla="*/ 6798025 w 9915525"/>
              <a:gd name="connsiteY899" fmla="*/ 5854555 h 6819900"/>
              <a:gd name="connsiteX900" fmla="*/ 6783306 w 9915525"/>
              <a:gd name="connsiteY900" fmla="*/ 5821218 h 6819900"/>
              <a:gd name="connsiteX901" fmla="*/ 6769171 w 9915525"/>
              <a:gd name="connsiteY901" fmla="*/ 5787880 h 6819900"/>
              <a:gd name="connsiteX902" fmla="*/ 6756523 w 9915525"/>
              <a:gd name="connsiteY902" fmla="*/ 5738277 h 6819900"/>
              <a:gd name="connsiteX903" fmla="*/ 6741023 w 9915525"/>
              <a:gd name="connsiteY903" fmla="*/ 5685095 h 6819900"/>
              <a:gd name="connsiteX904" fmla="*/ 6730290 w 9915525"/>
              <a:gd name="connsiteY904" fmla="*/ 5630486 h 6819900"/>
              <a:gd name="connsiteX905" fmla="*/ 6720610 w 9915525"/>
              <a:gd name="connsiteY905" fmla="*/ 5573472 h 6819900"/>
              <a:gd name="connsiteX906" fmla="*/ 6716409 w 9915525"/>
              <a:gd name="connsiteY906" fmla="*/ 5558622 h 6819900"/>
              <a:gd name="connsiteX907" fmla="*/ 6711802 w 9915525"/>
              <a:gd name="connsiteY907" fmla="*/ 5549755 h 6819900"/>
              <a:gd name="connsiteX908" fmla="*/ 6701715 w 9915525"/>
              <a:gd name="connsiteY908" fmla="*/ 5502924 h 6819900"/>
              <a:gd name="connsiteX909" fmla="*/ 6690198 w 9915525"/>
              <a:gd name="connsiteY909" fmla="*/ 5452254 h 6819900"/>
              <a:gd name="connsiteX910" fmla="*/ 6677136 w 9915525"/>
              <a:gd name="connsiteY910" fmla="*/ 5425266 h 6819900"/>
              <a:gd name="connsiteX911" fmla="*/ 6668583 w 9915525"/>
              <a:gd name="connsiteY911" fmla="*/ 5385449 h 6819900"/>
              <a:gd name="connsiteX912" fmla="*/ 6666943 w 9915525"/>
              <a:gd name="connsiteY912" fmla="*/ 5354798 h 6819900"/>
              <a:gd name="connsiteX913" fmla="*/ 6663946 w 9915525"/>
              <a:gd name="connsiteY913" fmla="*/ 5335647 h 6819900"/>
              <a:gd name="connsiteX914" fmla="*/ 6648938 w 9915525"/>
              <a:gd name="connsiteY914" fmla="*/ 5268411 h 6819900"/>
              <a:gd name="connsiteX915" fmla="*/ 6580234 w 9915525"/>
              <a:gd name="connsiteY915" fmla="*/ 5178280 h 6819900"/>
              <a:gd name="connsiteX916" fmla="*/ 6563432 w 9915525"/>
              <a:gd name="connsiteY916" fmla="*/ 5238315 h 6819900"/>
              <a:gd name="connsiteX917" fmla="*/ 6558968 w 9915525"/>
              <a:gd name="connsiteY917" fmla="*/ 5273530 h 6819900"/>
              <a:gd name="connsiteX918" fmla="*/ 6539790 w 9915525"/>
              <a:gd name="connsiteY918" fmla="*/ 5290675 h 6819900"/>
              <a:gd name="connsiteX919" fmla="*/ 6529082 w 9915525"/>
              <a:gd name="connsiteY919" fmla="*/ 5318529 h 6819900"/>
              <a:gd name="connsiteX920" fmla="*/ 6529082 w 9915525"/>
              <a:gd name="connsiteY920" fmla="*/ 5359955 h 6819900"/>
              <a:gd name="connsiteX921" fmla="*/ 6501690 w 9915525"/>
              <a:gd name="connsiteY921" fmla="*/ 5411643 h 6819900"/>
              <a:gd name="connsiteX922" fmla="*/ 6481798 w 9915525"/>
              <a:gd name="connsiteY922" fmla="*/ 5378305 h 6819900"/>
              <a:gd name="connsiteX923" fmla="*/ 6468351 w 9915525"/>
              <a:gd name="connsiteY923" fmla="*/ 5321138 h 6819900"/>
              <a:gd name="connsiteX924" fmla="*/ 6453128 w 9915525"/>
              <a:gd name="connsiteY924" fmla="*/ 5258664 h 6819900"/>
              <a:gd name="connsiteX925" fmla="*/ 6444540 w 9915525"/>
              <a:gd name="connsiteY925" fmla="*/ 5193463 h 6819900"/>
              <a:gd name="connsiteX926" fmla="*/ 6425633 w 9915525"/>
              <a:gd name="connsiteY926" fmla="*/ 5111770 h 6819900"/>
              <a:gd name="connsiteX927" fmla="*/ 6412155 w 9915525"/>
              <a:gd name="connsiteY927" fmla="*/ 5068337 h 6819900"/>
              <a:gd name="connsiteX928" fmla="*/ 6385969 w 9915525"/>
              <a:gd name="connsiteY928" fmla="*/ 5017450 h 6819900"/>
              <a:gd name="connsiteX929" fmla="*/ 6378970 w 9915525"/>
              <a:gd name="connsiteY929" fmla="*/ 5016355 h 6819900"/>
              <a:gd name="connsiteX930" fmla="*/ 6373217 w 9915525"/>
              <a:gd name="connsiteY930" fmla="*/ 4984438 h 6819900"/>
              <a:gd name="connsiteX931" fmla="*/ 6378105 w 9915525"/>
              <a:gd name="connsiteY931" fmla="*/ 4959057 h 6819900"/>
              <a:gd name="connsiteX932" fmla="*/ 6340187 w 9915525"/>
              <a:gd name="connsiteY932" fmla="*/ 4902055 h 6819900"/>
              <a:gd name="connsiteX933" fmla="*/ 6329030 w 9915525"/>
              <a:gd name="connsiteY933" fmla="*/ 4960141 h 6819900"/>
              <a:gd name="connsiteX934" fmla="*/ 6299163 w 9915525"/>
              <a:gd name="connsiteY934" fmla="*/ 4983660 h 6819900"/>
              <a:gd name="connsiteX935" fmla="*/ 6257138 w 9915525"/>
              <a:gd name="connsiteY935" fmla="*/ 5053142 h 6819900"/>
              <a:gd name="connsiteX936" fmla="*/ 6251587 w 9915525"/>
              <a:gd name="connsiteY936" fmla="*/ 5093912 h 6819900"/>
              <a:gd name="connsiteX937" fmla="*/ 6205887 w 9915525"/>
              <a:gd name="connsiteY937" fmla="*/ 5139194 h 6819900"/>
              <a:gd name="connsiteX938" fmla="*/ 6196890 w 9915525"/>
              <a:gd name="connsiteY938" fmla="*/ 5187805 h 6819900"/>
              <a:gd name="connsiteX939" fmla="*/ 6177840 w 9915525"/>
              <a:gd name="connsiteY939" fmla="*/ 5174684 h 6819900"/>
              <a:gd name="connsiteX940" fmla="*/ 6162825 w 9915525"/>
              <a:gd name="connsiteY940" fmla="*/ 5149101 h 6819900"/>
              <a:gd name="connsiteX941" fmla="*/ 6153911 w 9915525"/>
              <a:gd name="connsiteY941" fmla="*/ 5104116 h 6819900"/>
              <a:gd name="connsiteX942" fmla="*/ 6143637 w 9915525"/>
              <a:gd name="connsiteY942" fmla="*/ 5053499 h 6819900"/>
              <a:gd name="connsiteX943" fmla="*/ 6134959 w 9915525"/>
              <a:gd name="connsiteY943" fmla="*/ 5035405 h 6819900"/>
              <a:gd name="connsiteX944" fmla="*/ 6123671 w 9915525"/>
              <a:gd name="connsiteY944" fmla="*/ 5018736 h 6819900"/>
              <a:gd name="connsiteX945" fmla="*/ 6098219 w 9915525"/>
              <a:gd name="connsiteY945" fmla="*/ 4975874 h 6819900"/>
              <a:gd name="connsiteX946" fmla="*/ 6075265 w 9915525"/>
              <a:gd name="connsiteY946" fmla="*/ 4949970 h 6819900"/>
              <a:gd name="connsiteX947" fmla="*/ 6075446 w 9915525"/>
              <a:gd name="connsiteY947" fmla="*/ 4959968 h 6819900"/>
              <a:gd name="connsiteX948" fmla="*/ 6084971 w 9915525"/>
              <a:gd name="connsiteY948" fmla="*/ 5006684 h 6819900"/>
              <a:gd name="connsiteX949" fmla="*/ 6053062 w 9915525"/>
              <a:gd name="connsiteY949" fmla="*/ 4980917 h 6819900"/>
              <a:gd name="connsiteX950" fmla="*/ 6026055 w 9915525"/>
              <a:gd name="connsiteY950" fmla="*/ 4980917 h 6819900"/>
              <a:gd name="connsiteX951" fmla="*/ 6005355 w 9915525"/>
              <a:gd name="connsiteY951" fmla="*/ 5053485 h 6819900"/>
              <a:gd name="connsiteX952" fmla="*/ 6020851 w 9915525"/>
              <a:gd name="connsiteY952" fmla="*/ 5127427 h 6819900"/>
              <a:gd name="connsiteX953" fmla="*/ 6032026 w 9915525"/>
              <a:gd name="connsiteY953" fmla="*/ 5199054 h 6819900"/>
              <a:gd name="connsiteX954" fmla="*/ 5997159 w 9915525"/>
              <a:gd name="connsiteY954" fmla="*/ 5240967 h 6819900"/>
              <a:gd name="connsiteX955" fmla="*/ 5973289 w 9915525"/>
              <a:gd name="connsiteY955" fmla="*/ 5216380 h 6819900"/>
              <a:gd name="connsiteX956" fmla="*/ 5958765 w 9915525"/>
              <a:gd name="connsiteY956" fmla="*/ 5203112 h 6819900"/>
              <a:gd name="connsiteX957" fmla="*/ 5915123 w 9915525"/>
              <a:gd name="connsiteY957" fmla="*/ 5178280 h 6819900"/>
              <a:gd name="connsiteX958" fmla="*/ 5901615 w 9915525"/>
              <a:gd name="connsiteY958" fmla="*/ 5209359 h 6819900"/>
              <a:gd name="connsiteX959" fmla="*/ 5880184 w 9915525"/>
              <a:gd name="connsiteY959" fmla="*/ 5249840 h 6819900"/>
              <a:gd name="connsiteX960" fmla="*/ 5861792 w 9915525"/>
              <a:gd name="connsiteY960" fmla="*/ 5287818 h 6819900"/>
              <a:gd name="connsiteX961" fmla="*/ 5866555 w 9915525"/>
              <a:gd name="connsiteY961" fmla="*/ 5359255 h 6819900"/>
              <a:gd name="connsiteX962" fmla="*/ 5876496 w 9915525"/>
              <a:gd name="connsiteY962" fmla="*/ 5414854 h 6819900"/>
              <a:gd name="connsiteX963" fmla="*/ 5849228 w 9915525"/>
              <a:gd name="connsiteY963" fmla="*/ 5446534 h 6819900"/>
              <a:gd name="connsiteX964" fmla="*/ 5834134 w 9915525"/>
              <a:gd name="connsiteY964" fmla="*/ 5505134 h 6819900"/>
              <a:gd name="connsiteX965" fmla="*/ 5845592 w 9915525"/>
              <a:gd name="connsiteY965" fmla="*/ 5554041 h 6819900"/>
              <a:gd name="connsiteX966" fmla="*/ 5852781 w 9915525"/>
              <a:gd name="connsiteY966" fmla="*/ 5564043 h 6819900"/>
              <a:gd name="connsiteX967" fmla="*/ 5886335 w 9915525"/>
              <a:gd name="connsiteY967" fmla="*/ 5532324 h 6819900"/>
              <a:gd name="connsiteX968" fmla="*/ 5908379 w 9915525"/>
              <a:gd name="connsiteY968" fmla="*/ 5556415 h 6819900"/>
              <a:gd name="connsiteX969" fmla="*/ 5930993 w 9915525"/>
              <a:gd name="connsiteY969" fmla="*/ 5605989 h 6819900"/>
              <a:gd name="connsiteX970" fmla="*/ 5957408 w 9915525"/>
              <a:gd name="connsiteY970" fmla="*/ 5639049 h 6819900"/>
              <a:gd name="connsiteX971" fmla="*/ 5963290 w 9915525"/>
              <a:gd name="connsiteY971" fmla="*/ 5667077 h 6819900"/>
              <a:gd name="connsiteX972" fmla="*/ 5961213 w 9915525"/>
              <a:gd name="connsiteY972" fmla="*/ 5693992 h 6819900"/>
              <a:gd name="connsiteX973" fmla="*/ 5941146 w 9915525"/>
              <a:gd name="connsiteY973" fmla="*/ 5673589 h 6819900"/>
              <a:gd name="connsiteX974" fmla="*/ 5908256 w 9915525"/>
              <a:gd name="connsiteY974" fmla="*/ 5616926 h 6819900"/>
              <a:gd name="connsiteX975" fmla="*/ 5885829 w 9915525"/>
              <a:gd name="connsiteY975" fmla="*/ 5590272 h 6819900"/>
              <a:gd name="connsiteX976" fmla="*/ 5876897 w 9915525"/>
              <a:gd name="connsiteY976" fmla="*/ 5615258 h 6819900"/>
              <a:gd name="connsiteX977" fmla="*/ 5896186 w 9915525"/>
              <a:gd name="connsiteY977" fmla="*/ 5752304 h 6819900"/>
              <a:gd name="connsiteX978" fmla="*/ 5898820 w 9915525"/>
              <a:gd name="connsiteY978" fmla="*/ 5788013 h 6819900"/>
              <a:gd name="connsiteX979" fmla="*/ 5902509 w 9915525"/>
              <a:gd name="connsiteY979" fmla="*/ 5812245 h 6819900"/>
              <a:gd name="connsiteX980" fmla="*/ 5896853 w 9915525"/>
              <a:gd name="connsiteY980" fmla="*/ 5864080 h 6819900"/>
              <a:gd name="connsiteX981" fmla="*/ 5882565 w 9915525"/>
              <a:gd name="connsiteY981" fmla="*/ 5851698 h 6819900"/>
              <a:gd name="connsiteX982" fmla="*/ 5872008 w 9915525"/>
              <a:gd name="connsiteY982" fmla="*/ 5828758 h 6819900"/>
              <a:gd name="connsiteX983" fmla="*/ 5857535 w 9915525"/>
              <a:gd name="connsiteY983" fmla="*/ 5768074 h 6819900"/>
              <a:gd name="connsiteX984" fmla="*/ 5845593 w 9915525"/>
              <a:gd name="connsiteY984" fmla="*/ 5707670 h 6819900"/>
              <a:gd name="connsiteX985" fmla="*/ 5830749 w 9915525"/>
              <a:gd name="connsiteY985" fmla="*/ 5668818 h 6819900"/>
              <a:gd name="connsiteX986" fmla="*/ 5811665 w 9915525"/>
              <a:gd name="connsiteY986" fmla="*/ 5625955 h 6819900"/>
              <a:gd name="connsiteX987" fmla="*/ 5793073 w 9915525"/>
              <a:gd name="connsiteY987" fmla="*/ 5585066 h 6819900"/>
              <a:gd name="connsiteX988" fmla="*/ 5744434 w 9915525"/>
              <a:gd name="connsiteY988" fmla="*/ 5565229 h 6819900"/>
              <a:gd name="connsiteX989" fmla="*/ 5744891 w 9915525"/>
              <a:gd name="connsiteY989" fmla="*/ 5593668 h 6819900"/>
              <a:gd name="connsiteX990" fmla="*/ 5758739 w 9915525"/>
              <a:gd name="connsiteY990" fmla="*/ 5630553 h 6819900"/>
              <a:gd name="connsiteX991" fmla="*/ 5744452 w 9915525"/>
              <a:gd name="connsiteY991" fmla="*/ 5645005 h 6819900"/>
              <a:gd name="connsiteX992" fmla="*/ 5730164 w 9915525"/>
              <a:gd name="connsiteY992" fmla="*/ 5620325 h 6819900"/>
              <a:gd name="connsiteX993" fmla="*/ 5716886 w 9915525"/>
              <a:gd name="connsiteY993" fmla="*/ 5612599 h 6819900"/>
              <a:gd name="connsiteX994" fmla="*/ 5696901 w 9915525"/>
              <a:gd name="connsiteY994" fmla="*/ 5559912 h 6819900"/>
              <a:gd name="connsiteX995" fmla="*/ 5681605 w 9915525"/>
              <a:gd name="connsiteY995" fmla="*/ 5502130 h 6819900"/>
              <a:gd name="connsiteX996" fmla="*/ 5672803 w 9915525"/>
              <a:gd name="connsiteY996" fmla="*/ 5475936 h 6819900"/>
              <a:gd name="connsiteX997" fmla="*/ 5621630 w 9915525"/>
              <a:gd name="connsiteY997" fmla="*/ 5409940 h 6819900"/>
              <a:gd name="connsiteX998" fmla="*/ 5609947 w 9915525"/>
              <a:gd name="connsiteY998" fmla="*/ 5462754 h 6819900"/>
              <a:gd name="connsiteX999" fmla="*/ 5612579 w 9915525"/>
              <a:gd name="connsiteY999" fmla="*/ 5521180 h 6819900"/>
              <a:gd name="connsiteX1000" fmla="*/ 5568240 w 9915525"/>
              <a:gd name="connsiteY1000" fmla="*/ 5470117 h 6819900"/>
              <a:gd name="connsiteX1001" fmla="*/ 5546809 w 9915525"/>
              <a:gd name="connsiteY1001" fmla="*/ 5445832 h 6819900"/>
              <a:gd name="connsiteX1002" fmla="*/ 5519283 w 9915525"/>
              <a:gd name="connsiteY1002" fmla="*/ 5484486 h 6819900"/>
              <a:gd name="connsiteX1003" fmla="*/ 5509877 w 9915525"/>
              <a:gd name="connsiteY1003" fmla="*/ 5586402 h 6819900"/>
              <a:gd name="connsiteX1004" fmla="*/ 5495646 w 9915525"/>
              <a:gd name="connsiteY1004" fmla="*/ 5650379 h 6819900"/>
              <a:gd name="connsiteX1005" fmla="*/ 5501678 w 9915525"/>
              <a:gd name="connsiteY1005" fmla="*/ 5701702 h 6819900"/>
              <a:gd name="connsiteX1006" fmla="*/ 5473766 w 9915525"/>
              <a:gd name="connsiteY1006" fmla="*/ 5696119 h 6819900"/>
              <a:gd name="connsiteX1007" fmla="*/ 5423943 w 9915525"/>
              <a:gd name="connsiteY1007" fmla="*/ 5755760 h 6819900"/>
              <a:gd name="connsiteX1008" fmla="*/ 5413203 w 9915525"/>
              <a:gd name="connsiteY1008" fmla="*/ 5797405 h 6819900"/>
              <a:gd name="connsiteX1009" fmla="*/ 5371843 w 9915525"/>
              <a:gd name="connsiteY1009" fmla="*/ 5741729 h 6819900"/>
              <a:gd name="connsiteX1010" fmla="*/ 5358431 w 9915525"/>
              <a:gd name="connsiteY1010" fmla="*/ 5711680 h 6819900"/>
              <a:gd name="connsiteX1011" fmla="*/ 5340808 w 9915525"/>
              <a:gd name="connsiteY1011" fmla="*/ 5682362 h 6819900"/>
              <a:gd name="connsiteX1012" fmla="*/ 5295475 w 9915525"/>
              <a:gd name="connsiteY1012" fmla="*/ 5676258 h 6819900"/>
              <a:gd name="connsiteX1013" fmla="*/ 5298445 w 9915525"/>
              <a:gd name="connsiteY1013" fmla="*/ 5678529 h 6819900"/>
              <a:gd name="connsiteX1014" fmla="*/ 5330115 w 9915525"/>
              <a:gd name="connsiteY1014" fmla="*/ 5673580 h 6819900"/>
              <a:gd name="connsiteX1015" fmla="*/ 5322971 w 9915525"/>
              <a:gd name="connsiteY1015" fmla="*/ 5683166 h 6819900"/>
              <a:gd name="connsiteX1016" fmla="*/ 5299159 w 9915525"/>
              <a:gd name="connsiteY1016" fmla="*/ 5712512 h 6819900"/>
              <a:gd name="connsiteX1017" fmla="*/ 5300767 w 9915525"/>
              <a:gd name="connsiteY1017" fmla="*/ 5834835 h 6819900"/>
              <a:gd name="connsiteX1018" fmla="*/ 5331407 w 9915525"/>
              <a:gd name="connsiteY1018" fmla="*/ 5912152 h 6819900"/>
              <a:gd name="connsiteX1019" fmla="*/ 5352235 w 9915525"/>
              <a:gd name="connsiteY1019" fmla="*/ 5979563 h 6819900"/>
              <a:gd name="connsiteX1020" fmla="*/ 5345697 w 9915525"/>
              <a:gd name="connsiteY1020" fmla="*/ 6008406 h 6819900"/>
              <a:gd name="connsiteX1021" fmla="*/ 5342407 w 9915525"/>
              <a:gd name="connsiteY1021" fmla="*/ 6165297 h 6819900"/>
              <a:gd name="connsiteX1022" fmla="*/ 5339223 w 9915525"/>
              <a:gd name="connsiteY1022" fmla="*/ 6240576 h 6819900"/>
              <a:gd name="connsiteX1023" fmla="*/ 5301540 w 9915525"/>
              <a:gd name="connsiteY1023" fmla="*/ 6202473 h 6819900"/>
              <a:gd name="connsiteX1024" fmla="*/ 5267271 w 9915525"/>
              <a:gd name="connsiteY1024" fmla="*/ 6121255 h 6819900"/>
              <a:gd name="connsiteX1025" fmla="*/ 5252724 w 9915525"/>
              <a:gd name="connsiteY1025" fmla="*/ 6111730 h 6819900"/>
              <a:gd name="connsiteX1026" fmla="*/ 5249153 w 9915525"/>
              <a:gd name="connsiteY1026" fmla="*/ 6092680 h 6819900"/>
              <a:gd name="connsiteX1027" fmla="*/ 5245581 w 9915525"/>
              <a:gd name="connsiteY1027" fmla="*/ 6012398 h 6819900"/>
              <a:gd name="connsiteX1028" fmla="*/ 5228083 w 9915525"/>
              <a:gd name="connsiteY1028" fmla="*/ 5925334 h 6819900"/>
              <a:gd name="connsiteX1029" fmla="*/ 5210349 w 9915525"/>
              <a:gd name="connsiteY1029" fmla="*/ 5898460 h 6819900"/>
              <a:gd name="connsiteX1030" fmla="*/ 5202014 w 9915525"/>
              <a:gd name="connsiteY1030" fmla="*/ 5806930 h 6819900"/>
              <a:gd name="connsiteX1031" fmla="*/ 5143553 w 9915525"/>
              <a:gd name="connsiteY1031" fmla="*/ 5691117 h 6819900"/>
              <a:gd name="connsiteX1032" fmla="*/ 5122131 w 9915525"/>
              <a:gd name="connsiteY1032" fmla="*/ 5668708 h 6819900"/>
              <a:gd name="connsiteX1033" fmla="*/ 5084614 w 9915525"/>
              <a:gd name="connsiteY1033" fmla="*/ 5639561 h 6819900"/>
              <a:gd name="connsiteX1034" fmla="*/ 5065655 w 9915525"/>
              <a:gd name="connsiteY1034" fmla="*/ 5709563 h 6819900"/>
              <a:gd name="connsiteX1035" fmla="*/ 5072673 w 9915525"/>
              <a:gd name="connsiteY1035" fmla="*/ 5783118 h 6819900"/>
              <a:gd name="connsiteX1036" fmla="*/ 5084502 w 9915525"/>
              <a:gd name="connsiteY1036" fmla="*/ 5886634 h 6819900"/>
              <a:gd name="connsiteX1037" fmla="*/ 5039998 w 9915525"/>
              <a:gd name="connsiteY1037" fmla="*/ 5840268 h 6819900"/>
              <a:gd name="connsiteX1038" fmla="*/ 5034388 w 9915525"/>
              <a:gd name="connsiteY1038" fmla="*/ 5755556 h 6819900"/>
              <a:gd name="connsiteX1039" fmla="*/ 4994487 w 9915525"/>
              <a:gd name="connsiteY1039" fmla="*/ 5683251 h 6819900"/>
              <a:gd name="connsiteX1040" fmla="*/ 4955412 w 9915525"/>
              <a:gd name="connsiteY1040" fmla="*/ 5761789 h 6819900"/>
              <a:gd name="connsiteX1041" fmla="*/ 4950587 w 9915525"/>
              <a:gd name="connsiteY1041" fmla="*/ 5764977 h 6819900"/>
              <a:gd name="connsiteX1042" fmla="*/ 4939590 w 9915525"/>
              <a:gd name="connsiteY1042" fmla="*/ 5773030 h 6819900"/>
              <a:gd name="connsiteX1043" fmla="*/ 4929308 w 9915525"/>
              <a:gd name="connsiteY1043" fmla="*/ 5787880 h 6819900"/>
              <a:gd name="connsiteX1044" fmla="*/ 4925303 w 9915525"/>
              <a:gd name="connsiteY1044" fmla="*/ 5759305 h 6819900"/>
              <a:gd name="connsiteX1045" fmla="*/ 4920617 w 9915525"/>
              <a:gd name="connsiteY1045" fmla="*/ 5730730 h 6819900"/>
              <a:gd name="connsiteX1046" fmla="*/ 4894141 w 9915525"/>
              <a:gd name="connsiteY1046" fmla="*/ 5715217 h 6819900"/>
              <a:gd name="connsiteX1047" fmla="*/ 4900452 w 9915525"/>
              <a:gd name="connsiteY1047" fmla="*/ 5682031 h 6819900"/>
              <a:gd name="connsiteX1048" fmla="*/ 4916661 w 9915525"/>
              <a:gd name="connsiteY1048" fmla="*/ 5624218 h 6819900"/>
              <a:gd name="connsiteX1049" fmla="*/ 4901506 w 9915525"/>
              <a:gd name="connsiteY1049" fmla="*/ 5574536 h 6819900"/>
              <a:gd name="connsiteX1050" fmla="*/ 4891965 w 9915525"/>
              <a:gd name="connsiteY1050" fmla="*/ 5549646 h 6819900"/>
              <a:gd name="connsiteX1051" fmla="*/ 4872915 w 9915525"/>
              <a:gd name="connsiteY1051" fmla="*/ 5513850 h 6819900"/>
              <a:gd name="connsiteX1052" fmla="*/ 4853865 w 9915525"/>
              <a:gd name="connsiteY1052" fmla="*/ 5473953 h 6819900"/>
              <a:gd name="connsiteX1053" fmla="*/ 4846721 w 9915525"/>
              <a:gd name="connsiteY1053" fmla="*/ 5453668 h 6819900"/>
              <a:gd name="connsiteX1054" fmla="*/ 4806240 w 9915525"/>
              <a:gd name="connsiteY1054" fmla="*/ 5451287 h 6819900"/>
              <a:gd name="connsiteX1055" fmla="*/ 4775604 w 9915525"/>
              <a:gd name="connsiteY1055" fmla="*/ 5484718 h 6819900"/>
              <a:gd name="connsiteX1056" fmla="*/ 4758246 w 9915525"/>
              <a:gd name="connsiteY1056" fmla="*/ 5526060 h 6819900"/>
              <a:gd name="connsiteX1057" fmla="*/ 4743747 w 9915525"/>
              <a:gd name="connsiteY1057" fmla="*/ 5546914 h 6819900"/>
              <a:gd name="connsiteX1058" fmla="*/ 4733063 w 9915525"/>
              <a:gd name="connsiteY1058" fmla="*/ 5555168 h 6819900"/>
              <a:gd name="connsiteX1059" fmla="*/ 4735284 w 9915525"/>
              <a:gd name="connsiteY1059" fmla="*/ 5569337 h 6819900"/>
              <a:gd name="connsiteX1060" fmla="*/ 4789519 w 9915525"/>
              <a:gd name="connsiteY1060" fmla="*/ 5584941 h 6819900"/>
              <a:gd name="connsiteX1061" fmla="*/ 4825290 w 9915525"/>
              <a:gd name="connsiteY1061" fmla="*/ 5610669 h 6819900"/>
              <a:gd name="connsiteX1062" fmla="*/ 4836156 w 9915525"/>
              <a:gd name="connsiteY1062" fmla="*/ 5652061 h 6819900"/>
              <a:gd name="connsiteX1063" fmla="*/ 4840023 w 9915525"/>
              <a:gd name="connsiteY1063" fmla="*/ 5778209 h 6819900"/>
              <a:gd name="connsiteX1064" fmla="*/ 4801908 w 9915525"/>
              <a:gd name="connsiteY1064" fmla="*/ 5716443 h 6819900"/>
              <a:gd name="connsiteX1065" fmla="*/ 4748759 w 9915525"/>
              <a:gd name="connsiteY1065" fmla="*/ 5657571 h 6819900"/>
              <a:gd name="connsiteX1066" fmla="*/ 4665224 w 9915525"/>
              <a:gd name="connsiteY1066" fmla="*/ 5588164 h 6819900"/>
              <a:gd name="connsiteX1067" fmla="*/ 4592968 w 9915525"/>
              <a:gd name="connsiteY1067" fmla="*/ 5533067 h 6819900"/>
              <a:gd name="connsiteX1068" fmla="*/ 4598439 w 9915525"/>
              <a:gd name="connsiteY1068" fmla="*/ 5578330 h 6819900"/>
              <a:gd name="connsiteX1069" fmla="*/ 4604726 w 9915525"/>
              <a:gd name="connsiteY1069" fmla="*/ 5612554 h 6819900"/>
              <a:gd name="connsiteX1070" fmla="*/ 4618284 w 9915525"/>
              <a:gd name="connsiteY1070" fmla="*/ 5658848 h 6819900"/>
              <a:gd name="connsiteX1071" fmla="*/ 4634790 w 9915525"/>
              <a:gd name="connsiteY1071" fmla="*/ 5691299 h 6819900"/>
              <a:gd name="connsiteX1072" fmla="*/ 4606396 w 9915525"/>
              <a:gd name="connsiteY1072" fmla="*/ 5711680 h 6819900"/>
              <a:gd name="connsiteX1073" fmla="*/ 4572158 w 9915525"/>
              <a:gd name="connsiteY1073" fmla="*/ 5734968 h 6819900"/>
              <a:gd name="connsiteX1074" fmla="*/ 4550545 w 9915525"/>
              <a:gd name="connsiteY1074" fmla="*/ 5762438 h 6819900"/>
              <a:gd name="connsiteX1075" fmla="*/ 4555567 w 9915525"/>
              <a:gd name="connsiteY1075" fmla="*/ 5767726 h 6819900"/>
              <a:gd name="connsiteX1076" fmla="*/ 4582132 w 9915525"/>
              <a:gd name="connsiteY1076" fmla="*/ 5787028 h 6819900"/>
              <a:gd name="connsiteX1077" fmla="*/ 4611869 w 9915525"/>
              <a:gd name="connsiteY1077" fmla="*/ 5820926 h 6819900"/>
              <a:gd name="connsiteX1078" fmla="*/ 4632929 w 9915525"/>
              <a:gd name="connsiteY1078" fmla="*/ 5876547 h 6819900"/>
              <a:gd name="connsiteX1079" fmla="*/ 4598540 w 9915525"/>
              <a:gd name="connsiteY1079" fmla="*/ 5892655 h 6819900"/>
              <a:gd name="connsiteX1080" fmla="*/ 4539016 w 9915525"/>
              <a:gd name="connsiteY1080" fmla="*/ 5799514 h 6819900"/>
              <a:gd name="connsiteX1081" fmla="*/ 4482390 w 9915525"/>
              <a:gd name="connsiteY1081" fmla="*/ 5812687 h 6819900"/>
              <a:gd name="connsiteX1082" fmla="*/ 4449153 w 9915525"/>
              <a:gd name="connsiteY1082" fmla="*/ 5820608 h 6819900"/>
              <a:gd name="connsiteX1083" fmla="*/ 4410034 w 9915525"/>
              <a:gd name="connsiteY1083" fmla="*/ 5829701 h 6819900"/>
              <a:gd name="connsiteX1084" fmla="*/ 4377615 w 9915525"/>
              <a:gd name="connsiteY1084" fmla="*/ 5826542 h 6819900"/>
              <a:gd name="connsiteX1085" fmla="*/ 4367935 w 9915525"/>
              <a:gd name="connsiteY1085" fmla="*/ 5802072 h 6819900"/>
              <a:gd name="connsiteX1086" fmla="*/ 4364205 w 9915525"/>
              <a:gd name="connsiteY1086" fmla="*/ 5786461 h 6819900"/>
              <a:gd name="connsiteX1087" fmla="*/ 4350073 w 9915525"/>
              <a:gd name="connsiteY1087" fmla="*/ 5762767 h 6819900"/>
              <a:gd name="connsiteX1088" fmla="*/ 4329990 w 9915525"/>
              <a:gd name="connsiteY1088" fmla="*/ 5717069 h 6819900"/>
              <a:gd name="connsiteX1089" fmla="*/ 4287128 w 9915525"/>
              <a:gd name="connsiteY1089" fmla="*/ 5673580 h 6819900"/>
              <a:gd name="connsiteX1090" fmla="*/ 4272840 w 9915525"/>
              <a:gd name="connsiteY1090" fmla="*/ 5698559 h 6819900"/>
              <a:gd name="connsiteX1091" fmla="*/ 4258553 w 9915525"/>
              <a:gd name="connsiteY1091" fmla="*/ 5711680 h 6819900"/>
              <a:gd name="connsiteX1092" fmla="*/ 4244265 w 9915525"/>
              <a:gd name="connsiteY1092" fmla="*/ 5702155 h 6819900"/>
              <a:gd name="connsiteX1093" fmla="*/ 4215690 w 9915525"/>
              <a:gd name="connsiteY1093" fmla="*/ 5692630 h 6819900"/>
              <a:gd name="connsiteX1094" fmla="*/ 4187115 w 9915525"/>
              <a:gd name="connsiteY1094" fmla="*/ 5669611 h 6819900"/>
              <a:gd name="connsiteX1095" fmla="*/ 4196837 w 9915525"/>
              <a:gd name="connsiteY1095" fmla="*/ 5643352 h 6819900"/>
              <a:gd name="connsiteX1096" fmla="*/ 4165001 w 9915525"/>
              <a:gd name="connsiteY1096" fmla="*/ 5582220 h 6819900"/>
              <a:gd name="connsiteX1097" fmla="*/ 4110915 w 9915525"/>
              <a:gd name="connsiteY1097" fmla="*/ 5628058 h 6819900"/>
              <a:gd name="connsiteX1098" fmla="*/ 4120775 w 9915525"/>
              <a:gd name="connsiteY1098" fmla="*/ 5664681 h 6819900"/>
              <a:gd name="connsiteX1099" fmla="*/ 4093373 w 9915525"/>
              <a:gd name="connsiteY1099" fmla="*/ 5671279 h 6819900"/>
              <a:gd name="connsiteX1100" fmla="*/ 4072564 w 9915525"/>
              <a:gd name="connsiteY1100" fmla="*/ 5673660 h 6819900"/>
              <a:gd name="connsiteX1101" fmla="*/ 4071782 w 9915525"/>
              <a:gd name="connsiteY1101" fmla="*/ 5721205 h 6819900"/>
              <a:gd name="connsiteX1102" fmla="*/ 4086251 w 9915525"/>
              <a:gd name="connsiteY1102" fmla="*/ 5745018 h 6819900"/>
              <a:gd name="connsiteX1103" fmla="*/ 4101571 w 9915525"/>
              <a:gd name="connsiteY1103" fmla="*/ 5768830 h 6819900"/>
              <a:gd name="connsiteX1104" fmla="*/ 4110915 w 9915525"/>
              <a:gd name="connsiteY1104" fmla="*/ 5792080 h 6819900"/>
              <a:gd name="connsiteX1105" fmla="*/ 4120942 w 9915525"/>
              <a:gd name="connsiteY1105" fmla="*/ 5821529 h 6819900"/>
              <a:gd name="connsiteX1106" fmla="*/ 4127445 w 9915525"/>
              <a:gd name="connsiteY1106" fmla="*/ 5838301 h 6819900"/>
              <a:gd name="connsiteX1107" fmla="*/ 4174944 w 9915525"/>
              <a:gd name="connsiteY1107" fmla="*/ 5883130 h 6819900"/>
              <a:gd name="connsiteX1108" fmla="*/ 4196640 w 9915525"/>
              <a:gd name="connsiteY1108" fmla="*/ 5897418 h 6819900"/>
              <a:gd name="connsiteX1109" fmla="*/ 4206165 w 9915525"/>
              <a:gd name="connsiteY1109" fmla="*/ 5911705 h 6819900"/>
              <a:gd name="connsiteX1110" fmla="*/ 4215690 w 9915525"/>
              <a:gd name="connsiteY1110" fmla="*/ 5930420 h 6819900"/>
              <a:gd name="connsiteX1111" fmla="*/ 4234740 w 9915525"/>
              <a:gd name="connsiteY1111" fmla="*/ 5959330 h 6819900"/>
              <a:gd name="connsiteX1112" fmla="*/ 4223307 w 9915525"/>
              <a:gd name="connsiteY1112" fmla="*/ 5984190 h 6819900"/>
              <a:gd name="connsiteX1113" fmla="*/ 4187588 w 9915525"/>
              <a:gd name="connsiteY1113" fmla="*/ 5970873 h 6819900"/>
              <a:gd name="connsiteX1114" fmla="*/ 4155733 w 9915525"/>
              <a:gd name="connsiteY1114" fmla="*/ 5946706 h 6819900"/>
              <a:gd name="connsiteX1115" fmla="*/ 4119978 w 9915525"/>
              <a:gd name="connsiteY1115" fmla="*/ 5905727 h 6819900"/>
              <a:gd name="connsiteX1116" fmla="*/ 4073495 w 9915525"/>
              <a:gd name="connsiteY1116" fmla="*/ 5854555 h 6819900"/>
              <a:gd name="connsiteX1117" fmla="*/ 4063290 w 9915525"/>
              <a:gd name="connsiteY1117" fmla="*/ 5836186 h 6819900"/>
              <a:gd name="connsiteX1118" fmla="*/ 4050851 w 9915525"/>
              <a:gd name="connsiteY1118" fmla="*/ 5805230 h 6819900"/>
              <a:gd name="connsiteX1119" fmla="*/ 4032100 w 9915525"/>
              <a:gd name="connsiteY1119" fmla="*/ 5775974 h 6819900"/>
              <a:gd name="connsiteX1120" fmla="*/ 3980525 w 9915525"/>
              <a:gd name="connsiteY1120" fmla="*/ 5774855 h 6819900"/>
              <a:gd name="connsiteX1121" fmla="*/ 3986247 w 9915525"/>
              <a:gd name="connsiteY1121" fmla="*/ 5809120 h 6819900"/>
              <a:gd name="connsiteX1122" fmla="*/ 3991995 w 9915525"/>
              <a:gd name="connsiteY1122" fmla="*/ 5833776 h 6819900"/>
              <a:gd name="connsiteX1123" fmla="*/ 3978112 w 9915525"/>
              <a:gd name="connsiteY1123" fmla="*/ 5826866 h 6819900"/>
              <a:gd name="connsiteX1124" fmla="*/ 3948990 w 9915525"/>
              <a:gd name="connsiteY1124" fmla="*/ 5846484 h 6819900"/>
              <a:gd name="connsiteX1125" fmla="*/ 3968040 w 9915525"/>
              <a:gd name="connsiteY1125" fmla="*/ 5870845 h 6819900"/>
              <a:gd name="connsiteX1126" fmla="*/ 3987090 w 9915525"/>
              <a:gd name="connsiteY1126" fmla="*/ 5898983 h 6819900"/>
              <a:gd name="connsiteX1127" fmla="*/ 4050393 w 9915525"/>
              <a:gd name="connsiteY1127" fmla="*/ 5968855 h 6819900"/>
              <a:gd name="connsiteX1128" fmla="*/ 4063290 w 9915525"/>
              <a:gd name="connsiteY1128" fmla="*/ 5987905 h 6819900"/>
              <a:gd name="connsiteX1129" fmla="*/ 4040644 w 9915525"/>
              <a:gd name="connsiteY1129" fmla="*/ 6006955 h 6819900"/>
              <a:gd name="connsiteX1130" fmla="*/ 4006140 w 9915525"/>
              <a:gd name="connsiteY1130" fmla="*/ 6021243 h 6819900"/>
              <a:gd name="connsiteX1131" fmla="*/ 3985924 w 9915525"/>
              <a:gd name="connsiteY1131" fmla="*/ 6035530 h 6819900"/>
              <a:gd name="connsiteX1132" fmla="*/ 3977565 w 9915525"/>
              <a:gd name="connsiteY1132" fmla="*/ 6021243 h 6819900"/>
              <a:gd name="connsiteX1133" fmla="*/ 3968040 w 9915525"/>
              <a:gd name="connsiteY1133" fmla="*/ 6006955 h 6819900"/>
              <a:gd name="connsiteX1134" fmla="*/ 3958515 w 9915525"/>
              <a:gd name="connsiteY1134" fmla="*/ 5991411 h 6819900"/>
              <a:gd name="connsiteX1135" fmla="*/ 3899474 w 9915525"/>
              <a:gd name="connsiteY1135" fmla="*/ 5891538 h 6819900"/>
              <a:gd name="connsiteX1136" fmla="*/ 3882315 w 9915525"/>
              <a:gd name="connsiteY1136" fmla="*/ 5855902 h 6819900"/>
              <a:gd name="connsiteX1137" fmla="*/ 3801405 w 9915525"/>
              <a:gd name="connsiteY1137" fmla="*/ 5733111 h 6819900"/>
              <a:gd name="connsiteX1138" fmla="*/ 3765898 w 9915525"/>
              <a:gd name="connsiteY1138" fmla="*/ 5711680 h 6819900"/>
              <a:gd name="connsiteX1139" fmla="*/ 3748965 w 9915525"/>
              <a:gd name="connsiteY1139" fmla="*/ 5696708 h 6819900"/>
              <a:gd name="connsiteX1140" fmla="*/ 3688500 w 9915525"/>
              <a:gd name="connsiteY1140" fmla="*/ 5590187 h 6819900"/>
              <a:gd name="connsiteX1141" fmla="*/ 3666982 w 9915525"/>
              <a:gd name="connsiteY1141" fmla="*/ 5564043 h 6819900"/>
              <a:gd name="connsiteX1142" fmla="*/ 3639923 w 9915525"/>
              <a:gd name="connsiteY1142" fmla="*/ 5541746 h 6819900"/>
              <a:gd name="connsiteX1143" fmla="*/ 3587040 w 9915525"/>
              <a:gd name="connsiteY1143" fmla="*/ 5493296 h 6819900"/>
              <a:gd name="connsiteX1144" fmla="*/ 3563227 w 9915525"/>
              <a:gd name="connsiteY1144" fmla="*/ 5465732 h 6819900"/>
              <a:gd name="connsiteX1145" fmla="*/ 3539415 w 9915525"/>
              <a:gd name="connsiteY1145" fmla="*/ 5422876 h 6819900"/>
              <a:gd name="connsiteX1146" fmla="*/ 3509413 w 9915525"/>
              <a:gd name="connsiteY1146" fmla="*/ 5383783 h 6819900"/>
              <a:gd name="connsiteX1147" fmla="*/ 3453690 w 9915525"/>
              <a:gd name="connsiteY1147" fmla="*/ 5408709 h 6819900"/>
              <a:gd name="connsiteX1148" fmla="*/ 3398491 w 9915525"/>
              <a:gd name="connsiteY1148" fmla="*/ 5394974 h 6819900"/>
              <a:gd name="connsiteX1149" fmla="*/ 3379351 w 9915525"/>
              <a:gd name="connsiteY1149" fmla="*/ 5367564 h 6819900"/>
              <a:gd name="connsiteX1150" fmla="*/ 3329865 w 9915525"/>
              <a:gd name="connsiteY1150" fmla="*/ 5370643 h 6819900"/>
              <a:gd name="connsiteX1151" fmla="*/ 3322063 w 9915525"/>
              <a:gd name="connsiteY1151" fmla="*/ 5374608 h 6819900"/>
              <a:gd name="connsiteX1152" fmla="*/ 3335664 w 9915525"/>
              <a:gd name="connsiteY1152" fmla="*/ 5436315 h 6819900"/>
              <a:gd name="connsiteX1153" fmla="*/ 3348915 w 9915525"/>
              <a:gd name="connsiteY1153" fmla="*/ 5465755 h 6819900"/>
              <a:gd name="connsiteX1154" fmla="*/ 3379081 w 9915525"/>
              <a:gd name="connsiteY1154" fmla="*/ 5521735 h 6819900"/>
              <a:gd name="connsiteX1155" fmla="*/ 3410959 w 9915525"/>
              <a:gd name="connsiteY1155" fmla="*/ 5575946 h 6819900"/>
              <a:gd name="connsiteX1156" fmla="*/ 3445190 w 9915525"/>
              <a:gd name="connsiteY1156" fmla="*/ 5666307 h 6819900"/>
              <a:gd name="connsiteX1157" fmla="*/ 3453690 w 9915525"/>
              <a:gd name="connsiteY1157" fmla="*/ 5702166 h 6819900"/>
              <a:gd name="connsiteX1158" fmla="*/ 3483218 w 9915525"/>
              <a:gd name="connsiteY1158" fmla="*/ 5739442 h 6819900"/>
              <a:gd name="connsiteX1159" fmla="*/ 3512746 w 9915525"/>
              <a:gd name="connsiteY1159" fmla="*/ 5757399 h 6819900"/>
              <a:gd name="connsiteX1160" fmla="*/ 3491751 w 9915525"/>
              <a:gd name="connsiteY1160" fmla="*/ 5778395 h 6819900"/>
              <a:gd name="connsiteX1161" fmla="*/ 3476473 w 9915525"/>
              <a:gd name="connsiteY1161" fmla="*/ 5827977 h 6819900"/>
              <a:gd name="connsiteX1162" fmla="*/ 3469040 w 9915525"/>
              <a:gd name="connsiteY1162" fmla="*/ 5851518 h 6819900"/>
              <a:gd name="connsiteX1163" fmla="*/ 3466403 w 9915525"/>
              <a:gd name="connsiteY1163" fmla="*/ 5874326 h 6819900"/>
              <a:gd name="connsiteX1164" fmla="*/ 3496820 w 9915525"/>
              <a:gd name="connsiteY1164" fmla="*/ 5902180 h 6819900"/>
              <a:gd name="connsiteX1165" fmla="*/ 3553629 w 9915525"/>
              <a:gd name="connsiteY1165" fmla="*/ 5950125 h 6819900"/>
              <a:gd name="connsiteX1166" fmla="*/ 3563788 w 9915525"/>
              <a:gd name="connsiteY1166" fmla="*/ 6009336 h 6819900"/>
              <a:gd name="connsiteX1167" fmla="*/ 3561831 w 9915525"/>
              <a:gd name="connsiteY1167" fmla="*/ 6045055 h 6819900"/>
              <a:gd name="connsiteX1168" fmla="*/ 3510840 w 9915525"/>
              <a:gd name="connsiteY1168" fmla="*/ 5992128 h 6819900"/>
              <a:gd name="connsiteX1169" fmla="*/ 3500753 w 9915525"/>
              <a:gd name="connsiteY1169" fmla="*/ 5968855 h 6819900"/>
              <a:gd name="connsiteX1170" fmla="*/ 3497480 w 9915525"/>
              <a:gd name="connsiteY1170" fmla="*/ 5957830 h 6819900"/>
              <a:gd name="connsiteX1171" fmla="*/ 3484191 w 9915525"/>
              <a:gd name="connsiteY1171" fmla="*/ 5952061 h 6819900"/>
              <a:gd name="connsiteX1172" fmla="*/ 3447864 w 9915525"/>
              <a:gd name="connsiteY1172" fmla="*/ 5932131 h 6819900"/>
              <a:gd name="connsiteX1173" fmla="*/ 3418853 w 9915525"/>
              <a:gd name="connsiteY1173" fmla="*/ 5899326 h 6819900"/>
              <a:gd name="connsiteX1174" fmla="*/ 3405764 w 9915525"/>
              <a:gd name="connsiteY1174" fmla="*/ 5865988 h 6819900"/>
              <a:gd name="connsiteX1175" fmla="*/ 3340389 w 9915525"/>
              <a:gd name="connsiteY1175" fmla="*/ 5794384 h 6819900"/>
              <a:gd name="connsiteX1176" fmla="*/ 3345891 w 9915525"/>
              <a:gd name="connsiteY1176" fmla="*/ 5755463 h 6819900"/>
              <a:gd name="connsiteX1177" fmla="*/ 3354969 w 9915525"/>
              <a:gd name="connsiteY1177" fmla="*/ 5698770 h 6819900"/>
              <a:gd name="connsiteX1178" fmla="*/ 3309784 w 9915525"/>
              <a:gd name="connsiteY1178" fmla="*/ 5664055 h 6819900"/>
              <a:gd name="connsiteX1179" fmla="*/ 3287225 w 9915525"/>
              <a:gd name="connsiteY1179" fmla="*/ 5623028 h 6819900"/>
              <a:gd name="connsiteX1180" fmla="*/ 3244590 w 9915525"/>
              <a:gd name="connsiteY1180" fmla="*/ 5563900 h 6819900"/>
              <a:gd name="connsiteX1181" fmla="*/ 3160003 w 9915525"/>
              <a:gd name="connsiteY1181" fmla="*/ 5519143 h 6819900"/>
              <a:gd name="connsiteX1182" fmla="*/ 3143334 w 9915525"/>
              <a:gd name="connsiteY1182" fmla="*/ 5511655 h 6819900"/>
              <a:gd name="connsiteX1183" fmla="*/ 3153652 w 9915525"/>
              <a:gd name="connsiteY1183" fmla="*/ 5483080 h 6819900"/>
              <a:gd name="connsiteX1184" fmla="*/ 3177465 w 9915525"/>
              <a:gd name="connsiteY1184" fmla="*/ 5458941 h 6819900"/>
              <a:gd name="connsiteX1185" fmla="*/ 3189371 w 9915525"/>
              <a:gd name="connsiteY1185" fmla="*/ 5449833 h 6819900"/>
              <a:gd name="connsiteX1186" fmla="*/ 3171676 w 9915525"/>
              <a:gd name="connsiteY1186" fmla="*/ 5428964 h 6819900"/>
              <a:gd name="connsiteX1187" fmla="*/ 3136721 w 9915525"/>
              <a:gd name="connsiteY1187" fmla="*/ 5360574 h 6819900"/>
              <a:gd name="connsiteX1188" fmla="*/ 3049897 w 9915525"/>
              <a:gd name="connsiteY1188" fmla="*/ 5279072 h 6819900"/>
              <a:gd name="connsiteX1189" fmla="*/ 3063552 w 9915525"/>
              <a:gd name="connsiteY1189" fmla="*/ 5340592 h 6819900"/>
              <a:gd name="connsiteX1190" fmla="*/ 3085427 w 9915525"/>
              <a:gd name="connsiteY1190" fmla="*/ 5422647 h 6819900"/>
              <a:gd name="connsiteX1191" fmla="*/ 3104090 w 9915525"/>
              <a:gd name="connsiteY1191" fmla="*/ 5497129 h 6819900"/>
              <a:gd name="connsiteX1192" fmla="*/ 3111614 w 9915525"/>
              <a:gd name="connsiteY1192" fmla="*/ 5530705 h 6819900"/>
              <a:gd name="connsiteX1193" fmla="*/ 3109874 w 9915525"/>
              <a:gd name="connsiteY1193" fmla="*/ 5556899 h 6819900"/>
              <a:gd name="connsiteX1194" fmla="*/ 3137625 w 9915525"/>
              <a:gd name="connsiteY1194" fmla="*/ 5586137 h 6819900"/>
              <a:gd name="connsiteX1195" fmla="*/ 3158415 w 9915525"/>
              <a:gd name="connsiteY1195" fmla="*/ 5621293 h 6819900"/>
              <a:gd name="connsiteX1196" fmla="*/ 3169063 w 9915525"/>
              <a:gd name="connsiteY1196" fmla="*/ 5659987 h 6819900"/>
              <a:gd name="connsiteX1197" fmla="*/ 3174003 w 9915525"/>
              <a:gd name="connsiteY1197" fmla="*/ 5708204 h 6819900"/>
              <a:gd name="connsiteX1198" fmla="*/ 3187168 w 9915525"/>
              <a:gd name="connsiteY1198" fmla="*/ 5761627 h 6819900"/>
              <a:gd name="connsiteX1199" fmla="*/ 3206040 w 9915525"/>
              <a:gd name="connsiteY1199" fmla="*/ 5784243 h 6819900"/>
              <a:gd name="connsiteX1200" fmla="*/ 3220990 w 9915525"/>
              <a:gd name="connsiteY1200" fmla="*/ 5807480 h 6819900"/>
              <a:gd name="connsiteX1201" fmla="*/ 3231955 w 9915525"/>
              <a:gd name="connsiteY1201" fmla="*/ 5835121 h 6819900"/>
              <a:gd name="connsiteX1202" fmla="*/ 3262788 w 9915525"/>
              <a:gd name="connsiteY1202" fmla="*/ 5873605 h 6819900"/>
              <a:gd name="connsiteX1203" fmla="*/ 3272715 w 9915525"/>
              <a:gd name="connsiteY1203" fmla="*/ 5906723 h 6819900"/>
              <a:gd name="connsiteX1204" fmla="*/ 3295337 w 9915525"/>
              <a:gd name="connsiteY1204" fmla="*/ 5954664 h 6819900"/>
              <a:gd name="connsiteX1205" fmla="*/ 3309624 w 9915525"/>
              <a:gd name="connsiteY1205" fmla="*/ 6021979 h 6819900"/>
              <a:gd name="connsiteX1206" fmla="*/ 3301290 w 9915525"/>
              <a:gd name="connsiteY1206" fmla="*/ 6017042 h 6819900"/>
              <a:gd name="connsiteX1207" fmla="*/ 3288035 w 9915525"/>
              <a:gd name="connsiteY1207" fmla="*/ 6006955 h 6819900"/>
              <a:gd name="connsiteX1208" fmla="*/ 3269298 w 9915525"/>
              <a:gd name="connsiteY1208" fmla="*/ 5985114 h 6819900"/>
              <a:gd name="connsiteX1209" fmla="*/ 3226965 w 9915525"/>
              <a:gd name="connsiteY1209" fmla="*/ 5947014 h 6819900"/>
              <a:gd name="connsiteX1210" fmla="*/ 3162754 w 9915525"/>
              <a:gd name="connsiteY1210" fmla="*/ 5951140 h 6819900"/>
              <a:gd name="connsiteX1211" fmla="*/ 3191217 w 9915525"/>
              <a:gd name="connsiteY1211" fmla="*/ 6003527 h 6819900"/>
              <a:gd name="connsiteX1212" fmla="*/ 3233979 w 9915525"/>
              <a:gd name="connsiteY1212" fmla="*/ 6035530 h 6819900"/>
              <a:gd name="connsiteX1213" fmla="*/ 3266785 w 9915525"/>
              <a:gd name="connsiteY1213" fmla="*/ 6087918 h 6819900"/>
              <a:gd name="connsiteX1214" fmla="*/ 3259784 w 9915525"/>
              <a:gd name="connsiteY1214" fmla="*/ 6099659 h 6819900"/>
              <a:gd name="connsiteX1215" fmla="*/ 3215565 w 9915525"/>
              <a:gd name="connsiteY1215" fmla="*/ 6146087 h 6819900"/>
              <a:gd name="connsiteX1216" fmla="*/ 3148298 w 9915525"/>
              <a:gd name="connsiteY1216" fmla="*/ 6198522 h 6819900"/>
              <a:gd name="connsiteX1217" fmla="*/ 3097325 w 9915525"/>
              <a:gd name="connsiteY1217" fmla="*/ 6221340 h 6819900"/>
              <a:gd name="connsiteX1218" fmla="*/ 3070755 w 9915525"/>
              <a:gd name="connsiteY1218" fmla="*/ 6245964 h 6819900"/>
              <a:gd name="connsiteX1219" fmla="*/ 3095535 w 9915525"/>
              <a:gd name="connsiteY1219" fmla="*/ 6267257 h 6819900"/>
              <a:gd name="connsiteX1220" fmla="*/ 3120315 w 9915525"/>
              <a:gd name="connsiteY1220" fmla="*/ 6297861 h 6819900"/>
              <a:gd name="connsiteX1221" fmla="*/ 3139365 w 9915525"/>
              <a:gd name="connsiteY1221" fmla="*/ 6319070 h 6819900"/>
              <a:gd name="connsiteX1222" fmla="*/ 3146509 w 9915525"/>
              <a:gd name="connsiteY1222" fmla="*/ 6359234 h 6819900"/>
              <a:gd name="connsiteX1223" fmla="*/ 3106669 w 9915525"/>
              <a:gd name="connsiteY1223" fmla="*/ 6323661 h 6819900"/>
              <a:gd name="connsiteX1224" fmla="*/ 3081573 w 9915525"/>
              <a:gd name="connsiteY1224" fmla="*/ 6302230 h 6819900"/>
              <a:gd name="connsiteX1225" fmla="*/ 3063165 w 9915525"/>
              <a:gd name="connsiteY1225" fmla="*/ 6285297 h 6819900"/>
              <a:gd name="connsiteX1226" fmla="*/ 3013159 w 9915525"/>
              <a:gd name="connsiteY1226" fmla="*/ 6233344 h 6819900"/>
              <a:gd name="connsiteX1227" fmla="*/ 3006015 w 9915525"/>
              <a:gd name="connsiteY1227" fmla="*/ 6221268 h 6819900"/>
              <a:gd name="connsiteX1228" fmla="*/ 2988574 w 9915525"/>
              <a:gd name="connsiteY1228" fmla="*/ 6206980 h 6819900"/>
              <a:gd name="connsiteX1229" fmla="*/ 2956491 w 9915525"/>
              <a:gd name="connsiteY1229" fmla="*/ 6132133 h 6819900"/>
              <a:gd name="connsiteX1230" fmla="*/ 2953386 w 9915525"/>
              <a:gd name="connsiteY1230" fmla="*/ 6092480 h 6819900"/>
              <a:gd name="connsiteX1231" fmla="*/ 2902989 w 9915525"/>
              <a:gd name="connsiteY1231" fmla="*/ 6114193 h 6819900"/>
              <a:gd name="connsiteX1232" fmla="*/ 2872018 w 9915525"/>
              <a:gd name="connsiteY1232" fmla="*/ 6142011 h 6819900"/>
              <a:gd name="connsiteX1233" fmla="*/ 2887989 w 9915525"/>
              <a:gd name="connsiteY1233" fmla="*/ 6207840 h 6819900"/>
              <a:gd name="connsiteX1234" fmla="*/ 2901240 w 9915525"/>
              <a:gd name="connsiteY1234" fmla="*/ 6235555 h 6819900"/>
              <a:gd name="connsiteX1235" fmla="*/ 2915527 w 9915525"/>
              <a:gd name="connsiteY1235" fmla="*/ 6264130 h 6819900"/>
              <a:gd name="connsiteX1236" fmla="*/ 2929815 w 9915525"/>
              <a:gd name="connsiteY1236" fmla="*/ 6298634 h 6819900"/>
              <a:gd name="connsiteX1237" fmla="*/ 2939340 w 9915525"/>
              <a:gd name="connsiteY1237" fmla="*/ 6321280 h 6819900"/>
              <a:gd name="connsiteX1238" fmla="*/ 2948865 w 9915525"/>
              <a:gd name="connsiteY1238" fmla="*/ 6335568 h 6819900"/>
              <a:gd name="connsiteX1239" fmla="*/ 2957079 w 9915525"/>
              <a:gd name="connsiteY1239" fmla="*/ 6349855 h 6819900"/>
              <a:gd name="connsiteX1240" fmla="*/ 2968502 w 9915525"/>
              <a:gd name="connsiteY1240" fmla="*/ 6467378 h 6819900"/>
              <a:gd name="connsiteX1241" fmla="*/ 2952277 w 9915525"/>
              <a:gd name="connsiteY1241" fmla="*/ 6458604 h 6819900"/>
              <a:gd name="connsiteX1242" fmla="*/ 2932914 w 9915525"/>
              <a:gd name="connsiteY1242" fmla="*/ 6432726 h 6819900"/>
              <a:gd name="connsiteX1243" fmla="*/ 2920290 w 9915525"/>
              <a:gd name="connsiteY1243" fmla="*/ 6407094 h 6819900"/>
              <a:gd name="connsiteX1244" fmla="*/ 2910765 w 9915525"/>
              <a:gd name="connsiteY1244" fmla="*/ 6383193 h 6819900"/>
              <a:gd name="connsiteX1245" fmla="*/ 2901240 w 9915525"/>
              <a:gd name="connsiteY1245" fmla="*/ 6360147 h 6819900"/>
              <a:gd name="connsiteX1246" fmla="*/ 2876880 w 9915525"/>
              <a:gd name="connsiteY1246" fmla="*/ 6307093 h 6819900"/>
              <a:gd name="connsiteX1247" fmla="*/ 2857531 w 9915525"/>
              <a:gd name="connsiteY1247" fmla="*/ 6258138 h 6819900"/>
              <a:gd name="connsiteX1248" fmla="*/ 2854005 w 9915525"/>
              <a:gd name="connsiteY1248" fmla="*/ 6245080 h 6819900"/>
              <a:gd name="connsiteX1249" fmla="*/ 2828659 w 9915525"/>
              <a:gd name="connsiteY1249" fmla="*/ 6206980 h 6819900"/>
              <a:gd name="connsiteX1250" fmla="*/ 2804157 w 9915525"/>
              <a:gd name="connsiteY1250" fmla="*/ 6168880 h 6819900"/>
              <a:gd name="connsiteX1251" fmla="*/ 2796465 w 9915525"/>
              <a:gd name="connsiteY1251" fmla="*/ 6155759 h 6819900"/>
              <a:gd name="connsiteX1252" fmla="*/ 2782177 w 9915525"/>
              <a:gd name="connsiteY1252" fmla="*/ 6130780 h 6819900"/>
              <a:gd name="connsiteX1253" fmla="*/ 2767725 w 9915525"/>
              <a:gd name="connsiteY1253" fmla="*/ 6093895 h 6819900"/>
              <a:gd name="connsiteX1254" fmla="*/ 2708359 w 9915525"/>
              <a:gd name="connsiteY1254" fmla="*/ 6023236 h 6819900"/>
              <a:gd name="connsiteX1255" fmla="*/ 2691690 w 9915525"/>
              <a:gd name="connsiteY1255" fmla="*/ 5998410 h 6819900"/>
              <a:gd name="connsiteX1256" fmla="*/ 2624335 w 9915525"/>
              <a:gd name="connsiteY1256" fmla="*/ 5949805 h 6819900"/>
              <a:gd name="connsiteX1257" fmla="*/ 2601357 w 9915525"/>
              <a:gd name="connsiteY1257" fmla="*/ 5911534 h 6819900"/>
              <a:gd name="connsiteX1258" fmla="*/ 2608127 w 9915525"/>
              <a:gd name="connsiteY1258" fmla="*/ 5858397 h 6819900"/>
              <a:gd name="connsiteX1259" fmla="*/ 2574635 w 9915525"/>
              <a:gd name="connsiteY1259" fmla="*/ 5818204 h 6819900"/>
              <a:gd name="connsiteX1260" fmla="*/ 2548815 w 9915525"/>
              <a:gd name="connsiteY1260" fmla="*/ 5848480 h 6819900"/>
              <a:gd name="connsiteX1261" fmla="*/ 2563102 w 9915525"/>
              <a:gd name="connsiteY1261" fmla="*/ 5896057 h 6819900"/>
              <a:gd name="connsiteX1262" fmla="*/ 2557703 w 9915525"/>
              <a:gd name="connsiteY1262" fmla="*/ 5940917 h 6819900"/>
              <a:gd name="connsiteX1263" fmla="*/ 2549344 w 9915525"/>
              <a:gd name="connsiteY1263" fmla="*/ 5974255 h 6819900"/>
              <a:gd name="connsiteX1264" fmla="*/ 2578083 w 9915525"/>
              <a:gd name="connsiteY1264" fmla="*/ 5987905 h 6819900"/>
              <a:gd name="connsiteX1265" fmla="*/ 2603110 w 9915525"/>
              <a:gd name="connsiteY1265" fmla="*/ 5999827 h 6819900"/>
              <a:gd name="connsiteX1266" fmla="*/ 2635408 w 9915525"/>
              <a:gd name="connsiteY1266" fmla="*/ 6024439 h 6819900"/>
              <a:gd name="connsiteX1267" fmla="*/ 2661399 w 9915525"/>
              <a:gd name="connsiteY1267" fmla="*/ 6071981 h 6819900"/>
              <a:gd name="connsiteX1268" fmla="*/ 2672607 w 9915525"/>
              <a:gd name="connsiteY1268" fmla="*/ 6110132 h 6819900"/>
              <a:gd name="connsiteX1269" fmla="*/ 2696622 w 9915525"/>
              <a:gd name="connsiteY1269" fmla="*/ 6127548 h 6819900"/>
              <a:gd name="connsiteX1270" fmla="*/ 2714709 w 9915525"/>
              <a:gd name="connsiteY1270" fmla="*/ 6214112 h 6819900"/>
              <a:gd name="connsiteX1271" fmla="*/ 2697523 w 9915525"/>
              <a:gd name="connsiteY1271" fmla="*/ 6230780 h 6819900"/>
              <a:gd name="connsiteX1272" fmla="*/ 2671647 w 9915525"/>
              <a:gd name="connsiteY1272" fmla="*/ 6272965 h 6819900"/>
              <a:gd name="connsiteX1273" fmla="*/ 2652196 w 9915525"/>
              <a:gd name="connsiteY1273" fmla="*/ 6306550 h 6819900"/>
              <a:gd name="connsiteX1274" fmla="*/ 2637752 w 9915525"/>
              <a:gd name="connsiteY1274" fmla="*/ 6315913 h 6819900"/>
              <a:gd name="connsiteX1275" fmla="*/ 2634431 w 9915525"/>
              <a:gd name="connsiteY1275" fmla="*/ 6325975 h 6819900"/>
              <a:gd name="connsiteX1276" fmla="*/ 2625015 w 9915525"/>
              <a:gd name="connsiteY1276" fmla="*/ 6335947 h 6819900"/>
              <a:gd name="connsiteX1277" fmla="*/ 2697877 w 9915525"/>
              <a:gd name="connsiteY1277" fmla="*/ 6407005 h 6819900"/>
              <a:gd name="connsiteX1278" fmla="*/ 2710029 w 9915525"/>
              <a:gd name="connsiteY1278" fmla="*/ 6418911 h 6819900"/>
              <a:gd name="connsiteX1279" fmla="*/ 2734552 w 9915525"/>
              <a:gd name="connsiteY1279" fmla="*/ 6454630 h 6819900"/>
              <a:gd name="connsiteX1280" fmla="*/ 2758365 w 9915525"/>
              <a:gd name="connsiteY1280" fmla="*/ 6469304 h 6819900"/>
              <a:gd name="connsiteX1281" fmla="*/ 2717884 w 9915525"/>
              <a:gd name="connsiteY1281" fmla="*/ 6481838 h 6819900"/>
              <a:gd name="connsiteX1282" fmla="*/ 2644065 w 9915525"/>
              <a:gd name="connsiteY1282" fmla="*/ 6446896 h 6819900"/>
              <a:gd name="connsiteX1283" fmla="*/ 2629690 w 9915525"/>
              <a:gd name="connsiteY1283" fmla="*/ 6419844 h 6819900"/>
              <a:gd name="connsiteX1284" fmla="*/ 2619891 w 9915525"/>
              <a:gd name="connsiteY1284" fmla="*/ 6398064 h 6819900"/>
              <a:gd name="connsiteX1285" fmla="*/ 2582730 w 9915525"/>
              <a:gd name="connsiteY1285" fmla="*/ 6345198 h 6819900"/>
              <a:gd name="connsiteX1286" fmla="*/ 2514043 w 9915525"/>
              <a:gd name="connsiteY1286" fmla="*/ 6306501 h 6819900"/>
              <a:gd name="connsiteX1287" fmla="*/ 2480000 w 9915525"/>
              <a:gd name="connsiteY1287" fmla="*/ 6324417 h 6819900"/>
              <a:gd name="connsiteX1288" fmla="*/ 2491086 w 9915525"/>
              <a:gd name="connsiteY1288" fmla="*/ 6399813 h 6819900"/>
              <a:gd name="connsiteX1289" fmla="*/ 2513039 w 9915525"/>
              <a:gd name="connsiteY1289" fmla="*/ 6438754 h 6819900"/>
              <a:gd name="connsiteX1290" fmla="*/ 2532668 w 9915525"/>
              <a:gd name="connsiteY1290" fmla="*/ 6483615 h 6819900"/>
              <a:gd name="connsiteX1291" fmla="*/ 2548815 w 9915525"/>
              <a:gd name="connsiteY1291" fmla="*/ 6515805 h 6819900"/>
              <a:gd name="connsiteX1292" fmla="*/ 2577390 w 9915525"/>
              <a:gd name="connsiteY1292" fmla="*/ 6553181 h 6819900"/>
              <a:gd name="connsiteX1293" fmla="*/ 2605965 w 9915525"/>
              <a:gd name="connsiteY1293" fmla="*/ 6584463 h 6819900"/>
              <a:gd name="connsiteX1294" fmla="*/ 2630818 w 9915525"/>
              <a:gd name="connsiteY1294" fmla="*/ 6617641 h 6819900"/>
              <a:gd name="connsiteX1295" fmla="*/ 2628814 w 9915525"/>
              <a:gd name="connsiteY1295" fmla="*/ 6660366 h 6819900"/>
              <a:gd name="connsiteX1296" fmla="*/ 2615490 w 9915525"/>
              <a:gd name="connsiteY1296" fmla="*/ 6664479 h 6819900"/>
              <a:gd name="connsiteX1297" fmla="*/ 2574310 w 9915525"/>
              <a:gd name="connsiteY1297" fmla="*/ 6666561 h 6819900"/>
              <a:gd name="connsiteX1298" fmla="*/ 2579528 w 9915525"/>
              <a:gd name="connsiteY1298" fmla="*/ 6201204 h 6819900"/>
              <a:gd name="connsiteX1299" fmla="*/ 2587992 w 9915525"/>
              <a:gd name="connsiteY1299" fmla="*/ 6168013 h 6819900"/>
              <a:gd name="connsiteX1300" fmla="*/ 2585644 w 9915525"/>
              <a:gd name="connsiteY1300" fmla="*/ 6159501 h 6819900"/>
              <a:gd name="connsiteX1301" fmla="*/ 2571185 w 9915525"/>
              <a:gd name="connsiteY1301" fmla="*/ 6216015 h 6819900"/>
              <a:gd name="connsiteX1302" fmla="*/ 2579528 w 9915525"/>
              <a:gd name="connsiteY1302" fmla="*/ 6201204 h 6819900"/>
              <a:gd name="connsiteX1303" fmla="*/ 2441659 w 9915525"/>
              <a:gd name="connsiteY1303" fmla="*/ 6190889 h 6819900"/>
              <a:gd name="connsiteX1304" fmla="*/ 2436896 w 9915525"/>
              <a:gd name="connsiteY1304" fmla="*/ 6137705 h 6819900"/>
              <a:gd name="connsiteX1305" fmla="*/ 2434624 w 9915525"/>
              <a:gd name="connsiteY1305" fmla="*/ 6134735 h 6819900"/>
              <a:gd name="connsiteX1306" fmla="*/ 2419123 w 9915525"/>
              <a:gd name="connsiteY1306" fmla="*/ 6183724 h 6819900"/>
              <a:gd name="connsiteX1307" fmla="*/ 2441360 w 9915525"/>
              <a:gd name="connsiteY1307" fmla="*/ 6196351 h 6819900"/>
              <a:gd name="connsiteX1308" fmla="*/ 2441659 w 9915525"/>
              <a:gd name="connsiteY1308" fmla="*/ 6190889 h 6819900"/>
              <a:gd name="connsiteX1309" fmla="*/ 3133711 w 9915525"/>
              <a:gd name="connsiteY1309" fmla="*/ 6157912 h 6819900"/>
              <a:gd name="connsiteX1310" fmla="*/ 3183791 w 9915525"/>
              <a:gd name="connsiteY1310" fmla="*/ 6153953 h 6819900"/>
              <a:gd name="connsiteX1311" fmla="*/ 3178730 w 9915525"/>
              <a:gd name="connsiteY1311" fmla="*/ 6128235 h 6819900"/>
              <a:gd name="connsiteX1312" fmla="*/ 3167940 w 9915525"/>
              <a:gd name="connsiteY1312" fmla="*/ 6100207 h 6819900"/>
              <a:gd name="connsiteX1313" fmla="*/ 3148890 w 9915525"/>
              <a:gd name="connsiteY1313" fmla="*/ 6066658 h 6819900"/>
              <a:gd name="connsiteX1314" fmla="*/ 3129840 w 9915525"/>
              <a:gd name="connsiteY1314" fmla="*/ 6038083 h 6819900"/>
              <a:gd name="connsiteX1315" fmla="*/ 3111278 w 9915525"/>
              <a:gd name="connsiteY1315" fmla="*/ 6009925 h 6819900"/>
              <a:gd name="connsiteX1316" fmla="*/ 3096927 w 9915525"/>
              <a:gd name="connsiteY1316" fmla="*/ 5987218 h 6819900"/>
              <a:gd name="connsiteX1317" fmla="*/ 3051397 w 9915525"/>
              <a:gd name="connsiteY1317" fmla="*/ 5897761 h 6819900"/>
              <a:gd name="connsiteX1318" fmla="*/ 3014014 w 9915525"/>
              <a:gd name="connsiteY1318" fmla="*/ 5901887 h 6819900"/>
              <a:gd name="connsiteX1319" fmla="*/ 2977440 w 9915525"/>
              <a:gd name="connsiteY1319" fmla="*/ 5911102 h 6819900"/>
              <a:gd name="connsiteX1320" fmla="*/ 2946484 w 9915525"/>
              <a:gd name="connsiteY1320" fmla="*/ 5903958 h 6819900"/>
              <a:gd name="connsiteX1321" fmla="*/ 2915528 w 9915525"/>
              <a:gd name="connsiteY1321" fmla="*/ 5930326 h 6819900"/>
              <a:gd name="connsiteX1322" fmla="*/ 2939340 w 9915525"/>
              <a:gd name="connsiteY1322" fmla="*/ 5959284 h 6819900"/>
              <a:gd name="connsiteX1323" fmla="*/ 2971947 w 9915525"/>
              <a:gd name="connsiteY1323" fmla="*/ 6000076 h 6819900"/>
              <a:gd name="connsiteX1324" fmla="*/ 3035436 w 9915525"/>
              <a:gd name="connsiteY1324" fmla="*/ 6024884 h 6819900"/>
              <a:gd name="connsiteX1325" fmla="*/ 3058173 w 9915525"/>
              <a:gd name="connsiteY1325" fmla="*/ 6042230 h 6819900"/>
              <a:gd name="connsiteX1326" fmla="*/ 3078958 w 9915525"/>
              <a:gd name="connsiteY1326" fmla="*/ 6157397 h 6819900"/>
              <a:gd name="connsiteX1327" fmla="*/ 3115121 w 9915525"/>
              <a:gd name="connsiteY1327" fmla="*/ 6163097 h 6819900"/>
              <a:gd name="connsiteX1328" fmla="*/ 3133711 w 9915525"/>
              <a:gd name="connsiteY1328" fmla="*/ 6157912 h 6819900"/>
              <a:gd name="connsiteX1329" fmla="*/ 2985179 w 9915525"/>
              <a:gd name="connsiteY1329" fmla="*/ 5933774 h 6819900"/>
              <a:gd name="connsiteX1330" fmla="*/ 3003435 w 9915525"/>
              <a:gd name="connsiteY1330" fmla="*/ 5934525 h 6819900"/>
              <a:gd name="connsiteX1331" fmla="*/ 2990934 w 9915525"/>
              <a:gd name="connsiteY1331" fmla="*/ 5939528 h 6819900"/>
              <a:gd name="connsiteX1332" fmla="*/ 2985179 w 9915525"/>
              <a:gd name="connsiteY1332" fmla="*/ 5933773 h 6819900"/>
              <a:gd name="connsiteX1333" fmla="*/ 2862877 w 9915525"/>
              <a:gd name="connsiteY1333" fmla="*/ 5787388 h 6819900"/>
              <a:gd name="connsiteX1334" fmla="*/ 2876104 w 9915525"/>
              <a:gd name="connsiteY1334" fmla="*/ 5770908 h 6819900"/>
              <a:gd name="connsiteX1335" fmla="*/ 2895627 w 9915525"/>
              <a:gd name="connsiteY1335" fmla="*/ 5767454 h 6819900"/>
              <a:gd name="connsiteX1336" fmla="*/ 2847488 w 9915525"/>
              <a:gd name="connsiteY1336" fmla="*/ 5773714 h 6819900"/>
              <a:gd name="connsiteX1337" fmla="*/ 2853907 w 9915525"/>
              <a:gd name="connsiteY1337" fmla="*/ 5802519 h 6819900"/>
              <a:gd name="connsiteX1338" fmla="*/ 2862877 w 9915525"/>
              <a:gd name="connsiteY1338" fmla="*/ 5787388 h 6819900"/>
              <a:gd name="connsiteX1339" fmla="*/ 3907688 w 9915525"/>
              <a:gd name="connsiteY1339" fmla="*/ 5721108 h 6819900"/>
              <a:gd name="connsiteX1340" fmla="*/ 3904721 w 9915525"/>
              <a:gd name="connsiteY1340" fmla="*/ 5718238 h 6819900"/>
              <a:gd name="connsiteX1341" fmla="*/ 3884111 w 9915525"/>
              <a:gd name="connsiteY1341" fmla="*/ 5743885 h 6819900"/>
              <a:gd name="connsiteX1342" fmla="*/ 3887078 w 9915525"/>
              <a:gd name="connsiteY1342" fmla="*/ 5746755 h 6819900"/>
              <a:gd name="connsiteX1343" fmla="*/ 3907688 w 9915525"/>
              <a:gd name="connsiteY1343" fmla="*/ 5721108 h 6819900"/>
              <a:gd name="connsiteX1344" fmla="*/ 4491915 w 9915525"/>
              <a:gd name="connsiteY1344" fmla="*/ 5742546 h 6819900"/>
              <a:gd name="connsiteX1345" fmla="*/ 4472865 w 9915525"/>
              <a:gd name="connsiteY1345" fmla="*/ 5723415 h 6819900"/>
              <a:gd name="connsiteX1346" fmla="*/ 4453815 w 9915525"/>
              <a:gd name="connsiteY1346" fmla="*/ 5726449 h 6819900"/>
              <a:gd name="connsiteX1347" fmla="*/ 4463340 w 9915525"/>
              <a:gd name="connsiteY1347" fmla="*/ 5735493 h 6819900"/>
              <a:gd name="connsiteX1348" fmla="*/ 4472865 w 9915525"/>
              <a:gd name="connsiteY1348" fmla="*/ 5739693 h 6819900"/>
              <a:gd name="connsiteX1349" fmla="*/ 4482390 w 9915525"/>
              <a:gd name="connsiteY1349" fmla="*/ 5749780 h 6819900"/>
              <a:gd name="connsiteX1350" fmla="*/ 4491915 w 9915525"/>
              <a:gd name="connsiteY1350" fmla="*/ 5742546 h 6819900"/>
              <a:gd name="connsiteX1351" fmla="*/ 4414361 w 9915525"/>
              <a:gd name="connsiteY1351" fmla="*/ 5716327 h 6819900"/>
              <a:gd name="connsiteX1352" fmla="*/ 4402455 w 9915525"/>
              <a:gd name="connsiteY1352" fmla="*/ 5714055 h 6819900"/>
              <a:gd name="connsiteX1353" fmla="*/ 4399047 w 9915525"/>
              <a:gd name="connsiteY1353" fmla="*/ 5737879 h 6819900"/>
              <a:gd name="connsiteX1354" fmla="*/ 4414361 w 9915525"/>
              <a:gd name="connsiteY1354" fmla="*/ 5716327 h 6819900"/>
              <a:gd name="connsiteX1355" fmla="*/ 4394869 w 9915525"/>
              <a:gd name="connsiteY1355" fmla="*/ 5689000 h 6819900"/>
              <a:gd name="connsiteX1356" fmla="*/ 4392012 w 9915525"/>
              <a:gd name="connsiteY1356" fmla="*/ 5686143 h 6819900"/>
              <a:gd name="connsiteX1357" fmla="*/ 4372045 w 9915525"/>
              <a:gd name="connsiteY1357" fmla="*/ 5702264 h 6819900"/>
              <a:gd name="connsiteX1358" fmla="*/ 4374902 w 9915525"/>
              <a:gd name="connsiteY1358" fmla="*/ 5705122 h 6819900"/>
              <a:gd name="connsiteX1359" fmla="*/ 4394869 w 9915525"/>
              <a:gd name="connsiteY1359" fmla="*/ 5689000 h 6819900"/>
              <a:gd name="connsiteX1360" fmla="*/ 3901365 w 9915525"/>
              <a:gd name="connsiteY1360" fmla="*/ 5670388 h 6819900"/>
              <a:gd name="connsiteX1361" fmla="*/ 3861360 w 9915525"/>
              <a:gd name="connsiteY1361" fmla="*/ 5635480 h 6819900"/>
              <a:gd name="connsiteX1362" fmla="*/ 3854140 w 9915525"/>
              <a:gd name="connsiteY1362" fmla="*/ 5683853 h 6819900"/>
              <a:gd name="connsiteX1363" fmla="*/ 3882715 w 9915525"/>
              <a:gd name="connsiteY1363" fmla="*/ 5692416 h 6819900"/>
              <a:gd name="connsiteX1364" fmla="*/ 3901365 w 9915525"/>
              <a:gd name="connsiteY1364" fmla="*/ 5670388 h 6819900"/>
              <a:gd name="connsiteX1365" fmla="*/ 4563341 w 9915525"/>
              <a:gd name="connsiteY1365" fmla="*/ 5690902 h 6819900"/>
              <a:gd name="connsiteX1366" fmla="*/ 4558590 w 9915525"/>
              <a:gd name="connsiteY1366" fmla="*/ 5636949 h 6819900"/>
              <a:gd name="connsiteX1367" fmla="*/ 4522393 w 9915525"/>
              <a:gd name="connsiteY1367" fmla="*/ 5623480 h 6819900"/>
              <a:gd name="connsiteX1368" fmla="*/ 4495221 w 9915525"/>
              <a:gd name="connsiteY1368" fmla="*/ 5628093 h 6819900"/>
              <a:gd name="connsiteX1369" fmla="*/ 4511607 w 9915525"/>
              <a:gd name="connsiteY1369" fmla="*/ 5683105 h 6819900"/>
              <a:gd name="connsiteX1370" fmla="*/ 4530015 w 9915525"/>
              <a:gd name="connsiteY1370" fmla="*/ 5692630 h 6819900"/>
              <a:gd name="connsiteX1371" fmla="*/ 4563341 w 9915525"/>
              <a:gd name="connsiteY1371" fmla="*/ 5690902 h 6819900"/>
              <a:gd name="connsiteX1372" fmla="*/ 8290395 w 9915525"/>
              <a:gd name="connsiteY1372" fmla="*/ 5639509 h 6819900"/>
              <a:gd name="connsiteX1373" fmla="*/ 8261324 w 9915525"/>
              <a:gd name="connsiteY1373" fmla="*/ 5526960 h 6819900"/>
              <a:gd name="connsiteX1374" fmla="*/ 8223623 w 9915525"/>
              <a:gd name="connsiteY1374" fmla="*/ 5538088 h 6819900"/>
              <a:gd name="connsiteX1375" fmla="*/ 8214289 w 9915525"/>
              <a:gd name="connsiteY1375" fmla="*/ 5578825 h 6819900"/>
              <a:gd name="connsiteX1376" fmla="*/ 8220714 w 9915525"/>
              <a:gd name="connsiteY1376" fmla="*/ 5607293 h 6819900"/>
              <a:gd name="connsiteX1377" fmla="*/ 8225153 w 9915525"/>
              <a:gd name="connsiteY1377" fmla="*/ 5616430 h 6819900"/>
              <a:gd name="connsiteX1378" fmla="*/ 8235240 w 9915525"/>
              <a:gd name="connsiteY1378" fmla="*/ 5627538 h 6819900"/>
              <a:gd name="connsiteX1379" fmla="*/ 8278103 w 9915525"/>
              <a:gd name="connsiteY1379" fmla="*/ 5669859 h 6819900"/>
              <a:gd name="connsiteX1380" fmla="*/ 8290395 w 9915525"/>
              <a:gd name="connsiteY1380" fmla="*/ 5639509 h 6819900"/>
              <a:gd name="connsiteX1381" fmla="*/ 4962275 w 9915525"/>
              <a:gd name="connsiteY1381" fmla="*/ 5639748 h 6819900"/>
              <a:gd name="connsiteX1382" fmla="*/ 4958531 w 9915525"/>
              <a:gd name="connsiteY1382" fmla="*/ 5630786 h 6819900"/>
              <a:gd name="connsiteX1383" fmla="*/ 4949115 w 9915525"/>
              <a:gd name="connsiteY1383" fmla="*/ 5645568 h 6819900"/>
              <a:gd name="connsiteX1384" fmla="*/ 4962275 w 9915525"/>
              <a:gd name="connsiteY1384" fmla="*/ 5639748 h 6819900"/>
              <a:gd name="connsiteX1385" fmla="*/ 4047294 w 9915525"/>
              <a:gd name="connsiteY1385" fmla="*/ 5586487 h 6819900"/>
              <a:gd name="connsiteX1386" fmla="*/ 4041171 w 9915525"/>
              <a:gd name="connsiteY1386" fmla="*/ 5554851 h 6819900"/>
              <a:gd name="connsiteX1387" fmla="*/ 4025190 w 9915525"/>
              <a:gd name="connsiteY1387" fmla="*/ 5525262 h 6819900"/>
              <a:gd name="connsiteX1388" fmla="*/ 4014646 w 9915525"/>
              <a:gd name="connsiteY1388" fmla="*/ 5511655 h 6819900"/>
              <a:gd name="connsiteX1389" fmla="*/ 4009723 w 9915525"/>
              <a:gd name="connsiteY1389" fmla="*/ 5497007 h 6819900"/>
              <a:gd name="connsiteX1390" fmla="*/ 4002340 w 9915525"/>
              <a:gd name="connsiteY1390" fmla="*/ 5477369 h 6819900"/>
              <a:gd name="connsiteX1391" fmla="*/ 3983595 w 9915525"/>
              <a:gd name="connsiteY1391" fmla="*/ 5436474 h 6819900"/>
              <a:gd name="connsiteX1392" fmla="*/ 3923505 w 9915525"/>
              <a:gd name="connsiteY1392" fmla="*/ 5370419 h 6819900"/>
              <a:gd name="connsiteX1393" fmla="*/ 3937451 w 9915525"/>
              <a:gd name="connsiteY1393" fmla="*/ 5559328 h 6819900"/>
              <a:gd name="connsiteX1394" fmla="*/ 3982328 w 9915525"/>
              <a:gd name="connsiteY1394" fmla="*/ 5582936 h 6819900"/>
              <a:gd name="connsiteX1395" fmla="*/ 4047294 w 9915525"/>
              <a:gd name="connsiteY1395" fmla="*/ 5586487 h 6819900"/>
              <a:gd name="connsiteX1396" fmla="*/ 4964600 w 9915525"/>
              <a:gd name="connsiteY1396" fmla="*/ 5573254 h 6819900"/>
              <a:gd name="connsiteX1397" fmla="*/ 4942271 w 9915525"/>
              <a:gd name="connsiteY1397" fmla="*/ 5559584 h 6819900"/>
              <a:gd name="connsiteX1398" fmla="*/ 4941971 w 9915525"/>
              <a:gd name="connsiteY1398" fmla="*/ 5572540 h 6819900"/>
              <a:gd name="connsiteX1399" fmla="*/ 4959392 w 9915525"/>
              <a:gd name="connsiteY1399" fmla="*/ 5598431 h 6819900"/>
              <a:gd name="connsiteX1400" fmla="*/ 4965053 w 9915525"/>
              <a:gd name="connsiteY1400" fmla="*/ 5599447 h 6819900"/>
              <a:gd name="connsiteX1401" fmla="*/ 4964600 w 9915525"/>
              <a:gd name="connsiteY1401" fmla="*/ 5573254 h 6819900"/>
              <a:gd name="connsiteX1402" fmla="*/ 4520490 w 9915525"/>
              <a:gd name="connsiteY1402" fmla="*/ 5496805 h 6819900"/>
              <a:gd name="connsiteX1403" fmla="*/ 4531251 w 9915525"/>
              <a:gd name="connsiteY1403" fmla="*/ 5488607 h 6819900"/>
              <a:gd name="connsiteX1404" fmla="*/ 4537714 w 9915525"/>
              <a:gd name="connsiteY1404" fmla="*/ 5486787 h 6819900"/>
              <a:gd name="connsiteX1405" fmla="*/ 4515807 w 9915525"/>
              <a:gd name="connsiteY1405" fmla="*/ 5437386 h 6819900"/>
              <a:gd name="connsiteX1406" fmla="*/ 4478387 w 9915525"/>
              <a:gd name="connsiteY1406" fmla="*/ 5399286 h 6819900"/>
              <a:gd name="connsiteX1407" fmla="*/ 4473844 w 9915525"/>
              <a:gd name="connsiteY1407" fmla="*/ 5488885 h 6819900"/>
              <a:gd name="connsiteX1408" fmla="*/ 4520490 w 9915525"/>
              <a:gd name="connsiteY1408" fmla="*/ 5496805 h 6819900"/>
              <a:gd name="connsiteX1409" fmla="*/ 3822029 w 9915525"/>
              <a:gd name="connsiteY1409" fmla="*/ 5487577 h 6819900"/>
              <a:gd name="connsiteX1410" fmla="*/ 3790661 w 9915525"/>
              <a:gd name="connsiteY1410" fmla="*/ 5444980 h 6819900"/>
              <a:gd name="connsiteX1411" fmla="*/ 3768015 w 9915525"/>
              <a:gd name="connsiteY1411" fmla="*/ 5467205 h 6819900"/>
              <a:gd name="connsiteX1412" fmla="*/ 3822029 w 9915525"/>
              <a:gd name="connsiteY1412" fmla="*/ 5487577 h 6819900"/>
              <a:gd name="connsiteX1413" fmla="*/ 4715753 w 9915525"/>
              <a:gd name="connsiteY1413" fmla="*/ 5436493 h 6819900"/>
              <a:gd name="connsiteX1414" fmla="*/ 4698813 w 9915525"/>
              <a:gd name="connsiteY1414" fmla="*/ 5384106 h 6819900"/>
              <a:gd name="connsiteX1415" fmla="*/ 4663511 w 9915525"/>
              <a:gd name="connsiteY1415" fmla="*/ 5436249 h 6819900"/>
              <a:gd name="connsiteX1416" fmla="*/ 4696311 w 9915525"/>
              <a:gd name="connsiteY1416" fmla="*/ 5481101 h 6819900"/>
              <a:gd name="connsiteX1417" fmla="*/ 4715753 w 9915525"/>
              <a:gd name="connsiteY1417" fmla="*/ 5436493 h 6819900"/>
              <a:gd name="connsiteX1418" fmla="*/ 4611823 w 9915525"/>
              <a:gd name="connsiteY1418" fmla="*/ 5449764 h 6819900"/>
              <a:gd name="connsiteX1419" fmla="*/ 4587165 w 9915525"/>
              <a:gd name="connsiteY1419" fmla="*/ 5397355 h 6819900"/>
              <a:gd name="connsiteX1420" fmla="*/ 4562507 w 9915525"/>
              <a:gd name="connsiteY1420" fmla="*/ 5449764 h 6819900"/>
              <a:gd name="connsiteX1421" fmla="*/ 4587165 w 9915525"/>
              <a:gd name="connsiteY1421" fmla="*/ 5473555 h 6819900"/>
              <a:gd name="connsiteX1422" fmla="*/ 4611823 w 9915525"/>
              <a:gd name="connsiteY1422" fmla="*/ 5449764 h 6819900"/>
              <a:gd name="connsiteX1423" fmla="*/ 7515084 w 9915525"/>
              <a:gd name="connsiteY1423" fmla="*/ 5439439 h 6819900"/>
              <a:gd name="connsiteX1424" fmla="*/ 7512571 w 9915525"/>
              <a:gd name="connsiteY1424" fmla="*/ 5378305 h 6819900"/>
              <a:gd name="connsiteX1425" fmla="*/ 7497810 w 9915525"/>
              <a:gd name="connsiteY1425" fmla="*/ 5321155 h 6819900"/>
              <a:gd name="connsiteX1426" fmla="*/ 7483284 w 9915525"/>
              <a:gd name="connsiteY1426" fmla="*/ 5264005 h 6819900"/>
              <a:gd name="connsiteX1427" fmla="*/ 7468478 w 9915525"/>
              <a:gd name="connsiteY1427" fmla="*/ 5187805 h 6819900"/>
              <a:gd name="connsiteX1428" fmla="*/ 7453199 w 9915525"/>
              <a:gd name="connsiteY1428" fmla="*/ 5111605 h 6819900"/>
              <a:gd name="connsiteX1429" fmla="*/ 7444665 w 9915525"/>
              <a:gd name="connsiteY1429" fmla="*/ 5084196 h 6819900"/>
              <a:gd name="connsiteX1430" fmla="*/ 7430848 w 9915525"/>
              <a:gd name="connsiteY1430" fmla="*/ 5045321 h 6819900"/>
              <a:gd name="connsiteX1431" fmla="*/ 7414180 w 9915525"/>
              <a:gd name="connsiteY1431" fmla="*/ 4985605 h 6819900"/>
              <a:gd name="connsiteX1432" fmla="*/ 7394388 w 9915525"/>
              <a:gd name="connsiteY1432" fmla="*/ 4926849 h 6819900"/>
              <a:gd name="connsiteX1433" fmla="*/ 7368340 w 9915525"/>
              <a:gd name="connsiteY1433" fmla="*/ 4930630 h 6819900"/>
              <a:gd name="connsiteX1434" fmla="*/ 7369211 w 9915525"/>
              <a:gd name="connsiteY1434" fmla="*/ 5056291 h 6819900"/>
              <a:gd name="connsiteX1435" fmla="*/ 7381117 w 9915525"/>
              <a:gd name="connsiteY1435" fmla="*/ 5092803 h 6819900"/>
              <a:gd name="connsiteX1436" fmla="*/ 7355322 w 9915525"/>
              <a:gd name="connsiteY1436" fmla="*/ 5129026 h 6819900"/>
              <a:gd name="connsiteX1437" fmla="*/ 7333528 w 9915525"/>
              <a:gd name="connsiteY1437" fmla="*/ 5179757 h 6819900"/>
              <a:gd name="connsiteX1438" fmla="*/ 7363340 w 9915525"/>
              <a:gd name="connsiteY1438" fmla="*/ 5246371 h 6819900"/>
              <a:gd name="connsiteX1439" fmla="*/ 7387516 w 9915525"/>
              <a:gd name="connsiteY1439" fmla="*/ 5283184 h 6819900"/>
              <a:gd name="connsiteX1440" fmla="*/ 7397041 w 9915525"/>
              <a:gd name="connsiteY1440" fmla="*/ 5306868 h 6819900"/>
              <a:gd name="connsiteX1441" fmla="*/ 7406566 w 9915525"/>
              <a:gd name="connsiteY1441" fmla="*/ 5330600 h 6819900"/>
              <a:gd name="connsiteX1442" fmla="*/ 7425616 w 9915525"/>
              <a:gd name="connsiteY1442" fmla="*/ 5354493 h 6819900"/>
              <a:gd name="connsiteX1443" fmla="*/ 7444666 w 9915525"/>
              <a:gd name="connsiteY1443" fmla="*/ 5378947 h 6819900"/>
              <a:gd name="connsiteX1444" fmla="*/ 7454191 w 9915525"/>
              <a:gd name="connsiteY1444" fmla="*/ 5397355 h 6819900"/>
              <a:gd name="connsiteX1445" fmla="*/ 7463716 w 9915525"/>
              <a:gd name="connsiteY1445" fmla="*/ 5419580 h 6819900"/>
              <a:gd name="connsiteX1446" fmla="*/ 7470066 w 9915525"/>
              <a:gd name="connsiteY1446" fmla="*/ 5448155 h 6819900"/>
              <a:gd name="connsiteX1447" fmla="*/ 7515084 w 9915525"/>
              <a:gd name="connsiteY1447" fmla="*/ 5439439 h 6819900"/>
              <a:gd name="connsiteX1448" fmla="*/ 4825290 w 9915525"/>
              <a:gd name="connsiteY1448" fmla="*/ 5435455 h 6819900"/>
              <a:gd name="connsiteX1449" fmla="*/ 4811003 w 9915525"/>
              <a:gd name="connsiteY1449" fmla="*/ 5425930 h 6819900"/>
              <a:gd name="connsiteX1450" fmla="*/ 4796715 w 9915525"/>
              <a:gd name="connsiteY1450" fmla="*/ 5435455 h 6819900"/>
              <a:gd name="connsiteX1451" fmla="*/ 4811003 w 9915525"/>
              <a:gd name="connsiteY1451" fmla="*/ 5444980 h 6819900"/>
              <a:gd name="connsiteX1452" fmla="*/ 4825290 w 9915525"/>
              <a:gd name="connsiteY1452" fmla="*/ 5435455 h 6819900"/>
              <a:gd name="connsiteX1453" fmla="*/ 5533833 w 9915525"/>
              <a:gd name="connsiteY1453" fmla="*/ 5375924 h 6819900"/>
              <a:gd name="connsiteX1454" fmla="*/ 5501565 w 9915525"/>
              <a:gd name="connsiteY1454" fmla="*/ 5325918 h 6819900"/>
              <a:gd name="connsiteX1455" fmla="*/ 5478780 w 9915525"/>
              <a:gd name="connsiteY1455" fmla="*/ 5376924 h 6819900"/>
              <a:gd name="connsiteX1456" fmla="*/ 5533833 w 9915525"/>
              <a:gd name="connsiteY1456" fmla="*/ 5375924 h 6819900"/>
              <a:gd name="connsiteX1457" fmla="*/ 3298272 w 9915525"/>
              <a:gd name="connsiteY1457" fmla="*/ 5347944 h 6819900"/>
              <a:gd name="connsiteX1458" fmla="*/ 3292517 w 9915525"/>
              <a:gd name="connsiteY1458" fmla="*/ 5353699 h 6819900"/>
              <a:gd name="connsiteX1459" fmla="*/ 3297520 w 9915525"/>
              <a:gd name="connsiteY1459" fmla="*/ 5366201 h 6819900"/>
              <a:gd name="connsiteX1460" fmla="*/ 3298271 w 9915525"/>
              <a:gd name="connsiteY1460" fmla="*/ 5347944 h 6819900"/>
              <a:gd name="connsiteX1461" fmla="*/ 3910890 w 9915525"/>
              <a:gd name="connsiteY1461" fmla="*/ 5335443 h 6819900"/>
              <a:gd name="connsiteX1462" fmla="*/ 3910890 w 9915525"/>
              <a:gd name="connsiteY1462" fmla="*/ 5306868 h 6819900"/>
              <a:gd name="connsiteX1463" fmla="*/ 3887078 w 9915525"/>
              <a:gd name="connsiteY1463" fmla="*/ 5292580 h 6819900"/>
              <a:gd name="connsiteX1464" fmla="*/ 3863265 w 9915525"/>
              <a:gd name="connsiteY1464" fmla="*/ 5306868 h 6819900"/>
              <a:gd name="connsiteX1465" fmla="*/ 3863265 w 9915525"/>
              <a:gd name="connsiteY1465" fmla="*/ 5335443 h 6819900"/>
              <a:gd name="connsiteX1466" fmla="*/ 3887078 w 9915525"/>
              <a:gd name="connsiteY1466" fmla="*/ 5349730 h 6819900"/>
              <a:gd name="connsiteX1467" fmla="*/ 3910890 w 9915525"/>
              <a:gd name="connsiteY1467" fmla="*/ 5335443 h 6819900"/>
              <a:gd name="connsiteX1468" fmla="*/ 3892592 w 9915525"/>
              <a:gd name="connsiteY1468" fmla="*/ 5325124 h 6819900"/>
              <a:gd name="connsiteX1469" fmla="*/ 3898347 w 9915525"/>
              <a:gd name="connsiteY1469" fmla="*/ 5319369 h 6819900"/>
              <a:gd name="connsiteX1470" fmla="*/ 3897595 w 9915525"/>
              <a:gd name="connsiteY1470" fmla="*/ 5337626 h 6819900"/>
              <a:gd name="connsiteX1471" fmla="*/ 3892592 w 9915525"/>
              <a:gd name="connsiteY1471" fmla="*/ 5325124 h 6819900"/>
              <a:gd name="connsiteX1472" fmla="*/ 9575685 w 9915525"/>
              <a:gd name="connsiteY1472" fmla="*/ 5343975 h 6819900"/>
              <a:gd name="connsiteX1473" fmla="*/ 9557429 w 9915525"/>
              <a:gd name="connsiteY1473" fmla="*/ 5343224 h 6819900"/>
              <a:gd name="connsiteX1474" fmla="*/ 9563184 w 9915525"/>
              <a:gd name="connsiteY1474" fmla="*/ 5348978 h 6819900"/>
              <a:gd name="connsiteX1475" fmla="*/ 9575685 w 9915525"/>
              <a:gd name="connsiteY1475" fmla="*/ 5343976 h 6819900"/>
              <a:gd name="connsiteX1476" fmla="*/ 6995085 w 9915525"/>
              <a:gd name="connsiteY1476" fmla="*/ 5290675 h 6819900"/>
              <a:gd name="connsiteX1477" fmla="*/ 6996990 w 9915525"/>
              <a:gd name="connsiteY1477" fmla="*/ 5244955 h 6819900"/>
              <a:gd name="connsiteX1478" fmla="*/ 7006515 w 9915525"/>
              <a:gd name="connsiteY1478" fmla="*/ 5213620 h 6819900"/>
              <a:gd name="connsiteX1479" fmla="*/ 7016185 w 9915525"/>
              <a:gd name="connsiteY1479" fmla="*/ 5168755 h 6819900"/>
              <a:gd name="connsiteX1480" fmla="*/ 6986480 w 9915525"/>
              <a:gd name="connsiteY1480" fmla="*/ 5167252 h 6819900"/>
              <a:gd name="connsiteX1481" fmla="*/ 6958853 w 9915525"/>
              <a:gd name="connsiteY1481" fmla="*/ 5168696 h 6819900"/>
              <a:gd name="connsiteX1482" fmla="*/ 6917437 w 9915525"/>
              <a:gd name="connsiteY1482" fmla="*/ 5188067 h 6819900"/>
              <a:gd name="connsiteX1483" fmla="*/ 6943679 w 9915525"/>
              <a:gd name="connsiteY1483" fmla="*/ 5285436 h 6819900"/>
              <a:gd name="connsiteX1484" fmla="*/ 6995085 w 9915525"/>
              <a:gd name="connsiteY1484" fmla="*/ 5290675 h 6819900"/>
              <a:gd name="connsiteX1485" fmla="*/ 9377735 w 9915525"/>
              <a:gd name="connsiteY1485" fmla="*/ 5193176 h 6819900"/>
              <a:gd name="connsiteX1486" fmla="*/ 9358855 w 9915525"/>
              <a:gd name="connsiteY1486" fmla="*/ 5140180 h 6819900"/>
              <a:gd name="connsiteX1487" fmla="*/ 9349665 w 9915525"/>
              <a:gd name="connsiteY1487" fmla="*/ 5112384 h 6819900"/>
              <a:gd name="connsiteX1488" fmla="*/ 9321090 w 9915525"/>
              <a:gd name="connsiteY1488" fmla="*/ 5054455 h 6819900"/>
              <a:gd name="connsiteX1489" fmla="*/ 9298296 w 9915525"/>
              <a:gd name="connsiteY1489" fmla="*/ 5069522 h 6819900"/>
              <a:gd name="connsiteX1490" fmla="*/ 9301673 w 9915525"/>
              <a:gd name="connsiteY1490" fmla="*/ 5130655 h 6819900"/>
              <a:gd name="connsiteX1491" fmla="*/ 9321090 w 9915525"/>
              <a:gd name="connsiteY1491" fmla="*/ 5168755 h 6819900"/>
              <a:gd name="connsiteX1492" fmla="*/ 9377735 w 9915525"/>
              <a:gd name="connsiteY1492" fmla="*/ 5193176 h 6819900"/>
              <a:gd name="connsiteX1493" fmla="*/ 9135528 w 9915525"/>
              <a:gd name="connsiteY1493" fmla="*/ 5168202 h 6819900"/>
              <a:gd name="connsiteX1494" fmla="*/ 9121204 w 9915525"/>
              <a:gd name="connsiteY1494" fmla="*/ 5054455 h 6819900"/>
              <a:gd name="connsiteX1495" fmla="*/ 9107629 w 9915525"/>
              <a:gd name="connsiteY1495" fmla="*/ 5030643 h 6819900"/>
              <a:gd name="connsiteX1496" fmla="*/ 9087510 w 9915525"/>
              <a:gd name="connsiteY1496" fmla="*/ 5006830 h 6819900"/>
              <a:gd name="connsiteX1497" fmla="*/ 9075785 w 9915525"/>
              <a:gd name="connsiteY1497" fmla="*/ 4975880 h 6819900"/>
              <a:gd name="connsiteX1498" fmla="*/ 9056729 w 9915525"/>
              <a:gd name="connsiteY1498" fmla="*/ 4941874 h 6819900"/>
              <a:gd name="connsiteX1499" fmla="*/ 9042563 w 9915525"/>
              <a:gd name="connsiteY1499" fmla="*/ 4987831 h 6819900"/>
              <a:gd name="connsiteX1500" fmla="*/ 9057184 w 9915525"/>
              <a:gd name="connsiteY1500" fmla="*/ 5043498 h 6819900"/>
              <a:gd name="connsiteX1501" fmla="*/ 9062661 w 9915525"/>
              <a:gd name="connsiteY1501" fmla="*/ 5083030 h 6819900"/>
              <a:gd name="connsiteX1502" fmla="*/ 9073440 w 9915525"/>
              <a:gd name="connsiteY1502" fmla="*/ 5113372 h 6819900"/>
              <a:gd name="connsiteX1503" fmla="*/ 9094150 w 9915525"/>
              <a:gd name="connsiteY1503" fmla="*/ 5165760 h 6819900"/>
              <a:gd name="connsiteX1504" fmla="*/ 9135528 w 9915525"/>
              <a:gd name="connsiteY1504" fmla="*/ 5168202 h 6819900"/>
              <a:gd name="connsiteX1505" fmla="*/ 1221575 w 9915525"/>
              <a:gd name="connsiteY1505" fmla="*/ 5162019 h 6819900"/>
              <a:gd name="connsiteX1506" fmla="*/ 1208777 w 9915525"/>
              <a:gd name="connsiteY1506" fmla="*/ 5139312 h 6819900"/>
              <a:gd name="connsiteX1507" fmla="*/ 1204898 w 9915525"/>
              <a:gd name="connsiteY1507" fmla="*/ 5121130 h 6819900"/>
              <a:gd name="connsiteX1508" fmla="*/ 1202615 w 9915525"/>
              <a:gd name="connsiteY1508" fmla="*/ 5162405 h 6819900"/>
              <a:gd name="connsiteX1509" fmla="*/ 1224046 w 9915525"/>
              <a:gd name="connsiteY1509" fmla="*/ 5167651 h 6819900"/>
              <a:gd name="connsiteX1510" fmla="*/ 1221575 w 9915525"/>
              <a:gd name="connsiteY1510" fmla="*/ 5162019 h 6819900"/>
              <a:gd name="connsiteX1511" fmla="*/ 5784120 w 9915525"/>
              <a:gd name="connsiteY1511" fmla="*/ 5128274 h 6819900"/>
              <a:gd name="connsiteX1512" fmla="*/ 5791826 w 9915525"/>
              <a:gd name="connsiteY1512" fmla="*/ 5102080 h 6819900"/>
              <a:gd name="connsiteX1513" fmla="*/ 5812818 w 9915525"/>
              <a:gd name="connsiteY1513" fmla="*/ 5084840 h 6819900"/>
              <a:gd name="connsiteX1514" fmla="*/ 5844465 w 9915525"/>
              <a:gd name="connsiteY1514" fmla="*/ 5040168 h 6819900"/>
              <a:gd name="connsiteX1515" fmla="*/ 5803945 w 9915525"/>
              <a:gd name="connsiteY1515" fmla="*/ 5037786 h 6819900"/>
              <a:gd name="connsiteX1516" fmla="*/ 5784559 w 9915525"/>
              <a:gd name="connsiteY1516" fmla="*/ 5037000 h 6819900"/>
              <a:gd name="connsiteX1517" fmla="*/ 5749673 w 9915525"/>
              <a:gd name="connsiteY1517" fmla="*/ 5030498 h 6819900"/>
              <a:gd name="connsiteX1518" fmla="*/ 5730165 w 9915525"/>
              <a:gd name="connsiteY1518" fmla="*/ 5082085 h 6819900"/>
              <a:gd name="connsiteX1519" fmla="*/ 5736515 w 9915525"/>
              <a:gd name="connsiteY1519" fmla="*/ 5133830 h 6819900"/>
              <a:gd name="connsiteX1520" fmla="*/ 5784120 w 9915525"/>
              <a:gd name="connsiteY1520" fmla="*/ 5128274 h 6819900"/>
              <a:gd name="connsiteX1521" fmla="*/ 1327710 w 9915525"/>
              <a:gd name="connsiteY1521" fmla="*/ 5090650 h 6819900"/>
              <a:gd name="connsiteX1522" fmla="*/ 1316800 w 9915525"/>
              <a:gd name="connsiteY1522" fmla="*/ 5045490 h 6819900"/>
              <a:gd name="connsiteX1523" fmla="*/ 1293597 w 9915525"/>
              <a:gd name="connsiteY1523" fmla="*/ 5006648 h 6819900"/>
              <a:gd name="connsiteX1524" fmla="*/ 1258021 w 9915525"/>
              <a:gd name="connsiteY1524" fmla="*/ 4972681 h 6819900"/>
              <a:gd name="connsiteX1525" fmla="*/ 1236146 w 9915525"/>
              <a:gd name="connsiteY1525" fmla="*/ 5004781 h 6819900"/>
              <a:gd name="connsiteX1526" fmla="*/ 1260559 w 9915525"/>
              <a:gd name="connsiteY1526" fmla="*/ 5033687 h 6819900"/>
              <a:gd name="connsiteX1527" fmla="*/ 1281990 w 9915525"/>
              <a:gd name="connsiteY1527" fmla="*/ 5054339 h 6819900"/>
              <a:gd name="connsiteX1528" fmla="*/ 1327710 w 9915525"/>
              <a:gd name="connsiteY1528" fmla="*/ 5090650 h 6819900"/>
              <a:gd name="connsiteX1529" fmla="*/ 1441638 w 9915525"/>
              <a:gd name="connsiteY1529" fmla="*/ 5077000 h 6819900"/>
              <a:gd name="connsiteX1530" fmla="*/ 1468864 w 9915525"/>
              <a:gd name="connsiteY1530" fmla="*/ 5048554 h 6819900"/>
              <a:gd name="connsiteX1531" fmla="*/ 1511867 w 9915525"/>
              <a:gd name="connsiteY1531" fmla="*/ 5041323 h 6819900"/>
              <a:gd name="connsiteX1532" fmla="*/ 1542451 w 9915525"/>
              <a:gd name="connsiteY1532" fmla="*/ 4995674 h 6819900"/>
              <a:gd name="connsiteX1533" fmla="*/ 1494985 w 9915525"/>
              <a:gd name="connsiteY1533" fmla="*/ 4992543 h 6819900"/>
              <a:gd name="connsiteX1534" fmla="*/ 1419461 w 9915525"/>
              <a:gd name="connsiteY1534" fmla="*/ 4944353 h 6819900"/>
              <a:gd name="connsiteX1535" fmla="*/ 1398917 w 9915525"/>
              <a:gd name="connsiteY1535" fmla="*/ 4900359 h 6819900"/>
              <a:gd name="connsiteX1536" fmla="*/ 1394299 w 9915525"/>
              <a:gd name="connsiteY1536" fmla="*/ 4867851 h 6819900"/>
              <a:gd name="connsiteX1537" fmla="*/ 1410085 w 9915525"/>
              <a:gd name="connsiteY1537" fmla="*/ 4871929 h 6819900"/>
              <a:gd name="connsiteX1538" fmla="*/ 1430269 w 9915525"/>
              <a:gd name="connsiteY1538" fmla="*/ 4892530 h 6819900"/>
              <a:gd name="connsiteX1539" fmla="*/ 1443915 w 9915525"/>
              <a:gd name="connsiteY1539" fmla="*/ 4905342 h 6819900"/>
              <a:gd name="connsiteX1540" fmla="*/ 1463498 w 9915525"/>
              <a:gd name="connsiteY1540" fmla="*/ 4935875 h 6819900"/>
              <a:gd name="connsiteX1541" fmla="*/ 1502874 w 9915525"/>
              <a:gd name="connsiteY1541" fmla="*/ 4941236 h 6819900"/>
              <a:gd name="connsiteX1542" fmla="*/ 1529677 w 9915525"/>
              <a:gd name="connsiteY1542" fmla="*/ 4940214 h 6819900"/>
              <a:gd name="connsiteX1543" fmla="*/ 1572503 w 9915525"/>
              <a:gd name="connsiteY1543" fmla="*/ 4920975 h 6819900"/>
              <a:gd name="connsiteX1544" fmla="*/ 1536784 w 9915525"/>
              <a:gd name="connsiteY1544" fmla="*/ 4894336 h 6819900"/>
              <a:gd name="connsiteX1545" fmla="*/ 1501065 w 9915525"/>
              <a:gd name="connsiteY1545" fmla="*/ 4849771 h 6819900"/>
              <a:gd name="connsiteX1546" fmla="*/ 1468984 w 9915525"/>
              <a:gd name="connsiteY1546" fmla="*/ 4774146 h 6819900"/>
              <a:gd name="connsiteX1547" fmla="*/ 1422817 w 9915525"/>
              <a:gd name="connsiteY1547" fmla="*/ 4740130 h 6819900"/>
              <a:gd name="connsiteX1548" fmla="*/ 1366080 w 9915525"/>
              <a:gd name="connsiteY1548" fmla="*/ 4673063 h 6819900"/>
              <a:gd name="connsiteX1549" fmla="*/ 1318996 w 9915525"/>
              <a:gd name="connsiteY1549" fmla="*/ 4646324 h 6819900"/>
              <a:gd name="connsiteX1550" fmla="*/ 1320593 w 9915525"/>
              <a:gd name="connsiteY1550" fmla="*/ 4716628 h 6819900"/>
              <a:gd name="connsiteX1551" fmla="*/ 1326716 w 9915525"/>
              <a:gd name="connsiteY1551" fmla="*/ 4733859 h 6819900"/>
              <a:gd name="connsiteX1552" fmla="*/ 1361931 w 9915525"/>
              <a:gd name="connsiteY1552" fmla="*/ 4787755 h 6819900"/>
              <a:gd name="connsiteX1553" fmla="*/ 1401053 w 9915525"/>
              <a:gd name="connsiteY1553" fmla="*/ 4830618 h 6819900"/>
              <a:gd name="connsiteX1554" fmla="*/ 1372542 w 9915525"/>
              <a:gd name="connsiteY1554" fmla="*/ 4833855 h 6819900"/>
              <a:gd name="connsiteX1555" fmla="*/ 1317773 w 9915525"/>
              <a:gd name="connsiteY1555" fmla="*/ 4805640 h 6819900"/>
              <a:gd name="connsiteX1556" fmla="*/ 1290911 w 9915525"/>
              <a:gd name="connsiteY1556" fmla="*/ 4783352 h 6819900"/>
              <a:gd name="connsiteX1557" fmla="*/ 1281467 w 9915525"/>
              <a:gd name="connsiteY1557" fmla="*/ 4770474 h 6819900"/>
              <a:gd name="connsiteX1558" fmla="*/ 1264397 w 9915525"/>
              <a:gd name="connsiteY1558" fmla="*/ 4753517 h 6819900"/>
              <a:gd name="connsiteX1559" fmla="*/ 1260664 w 9915525"/>
              <a:gd name="connsiteY1559" fmla="*/ 4735080 h 6819900"/>
              <a:gd name="connsiteX1560" fmla="*/ 1273576 w 9915525"/>
              <a:gd name="connsiteY1560" fmla="*/ 4711555 h 6819900"/>
              <a:gd name="connsiteX1561" fmla="*/ 1258479 w 9915525"/>
              <a:gd name="connsiteY1561" fmla="*/ 4675325 h 6819900"/>
              <a:gd name="connsiteX1562" fmla="*/ 1220379 w 9915525"/>
              <a:gd name="connsiteY1562" fmla="*/ 4685441 h 6819900"/>
              <a:gd name="connsiteX1563" fmla="*/ 1218488 w 9915525"/>
              <a:gd name="connsiteY1563" fmla="*/ 4725135 h 6819900"/>
              <a:gd name="connsiteX1564" fmla="*/ 1226919 w 9915525"/>
              <a:gd name="connsiteY1564" fmla="*/ 4749333 h 6819900"/>
              <a:gd name="connsiteX1565" fmla="*/ 1235280 w 9915525"/>
              <a:gd name="connsiteY1565" fmla="*/ 4793621 h 6819900"/>
              <a:gd name="connsiteX1566" fmla="*/ 1257806 w 9915525"/>
              <a:gd name="connsiteY1566" fmla="*/ 4825256 h 6819900"/>
              <a:gd name="connsiteX1567" fmla="*/ 1314378 w 9915525"/>
              <a:gd name="connsiteY1567" fmla="*/ 4890934 h 6819900"/>
              <a:gd name="connsiteX1568" fmla="*/ 1316325 w 9915525"/>
              <a:gd name="connsiteY1568" fmla="*/ 4899674 h 6819900"/>
              <a:gd name="connsiteX1569" fmla="*/ 1320800 w 9915525"/>
              <a:gd name="connsiteY1569" fmla="*/ 4921105 h 6819900"/>
              <a:gd name="connsiteX1570" fmla="*/ 1335510 w 9915525"/>
              <a:gd name="connsiteY1570" fmla="*/ 4947299 h 6819900"/>
              <a:gd name="connsiteX1571" fmla="*/ 1351145 w 9915525"/>
              <a:gd name="connsiteY1571" fmla="*/ 4985399 h 6819900"/>
              <a:gd name="connsiteX1572" fmla="*/ 1353137 w 9915525"/>
              <a:gd name="connsiteY1572" fmla="*/ 4997305 h 6819900"/>
              <a:gd name="connsiteX1573" fmla="*/ 1366258 w 9915525"/>
              <a:gd name="connsiteY1573" fmla="*/ 5015091 h 6819900"/>
              <a:gd name="connsiteX1574" fmla="*/ 1386765 w 9915525"/>
              <a:gd name="connsiteY1574" fmla="*/ 5051604 h 6819900"/>
              <a:gd name="connsiteX1575" fmla="*/ 1441638 w 9915525"/>
              <a:gd name="connsiteY1575" fmla="*/ 5077000 h 6819900"/>
              <a:gd name="connsiteX1576" fmla="*/ 7319133 w 9915525"/>
              <a:gd name="connsiteY1576" fmla="*/ 4956499 h 6819900"/>
              <a:gd name="connsiteX1577" fmla="*/ 7280357 w 9915525"/>
              <a:gd name="connsiteY1577" fmla="*/ 4900080 h 6819900"/>
              <a:gd name="connsiteX1578" fmla="*/ 7296423 w 9915525"/>
              <a:gd name="connsiteY1578" fmla="*/ 4968730 h 6819900"/>
              <a:gd name="connsiteX1579" fmla="*/ 7319133 w 9915525"/>
              <a:gd name="connsiteY1579" fmla="*/ 4956499 h 6819900"/>
              <a:gd name="connsiteX1580" fmla="*/ 9582860 w 9915525"/>
              <a:gd name="connsiteY1580" fmla="*/ 4921629 h 6819900"/>
              <a:gd name="connsiteX1581" fmla="*/ 9581431 w 9915525"/>
              <a:gd name="connsiteY1581" fmla="*/ 4768062 h 6819900"/>
              <a:gd name="connsiteX1582" fmla="*/ 9548407 w 9915525"/>
              <a:gd name="connsiteY1582" fmla="*/ 4760755 h 6819900"/>
              <a:gd name="connsiteX1583" fmla="*/ 9529318 w 9915525"/>
              <a:gd name="connsiteY1583" fmla="*/ 4840143 h 6819900"/>
              <a:gd name="connsiteX1584" fmla="*/ 9541223 w 9915525"/>
              <a:gd name="connsiteY1584" fmla="*/ 4919517 h 6819900"/>
              <a:gd name="connsiteX1585" fmla="*/ 9549690 w 9915525"/>
              <a:gd name="connsiteY1585" fmla="*/ 4935887 h 6819900"/>
              <a:gd name="connsiteX1586" fmla="*/ 9582860 w 9915525"/>
              <a:gd name="connsiteY1586" fmla="*/ 4921629 h 6819900"/>
              <a:gd name="connsiteX1587" fmla="*/ 9536082 w 9915525"/>
              <a:gd name="connsiteY1587" fmla="*/ 4583648 h 6819900"/>
              <a:gd name="connsiteX1588" fmla="*/ 9540165 w 9915525"/>
              <a:gd name="connsiteY1588" fmla="*/ 4535343 h 6819900"/>
              <a:gd name="connsiteX1589" fmla="*/ 9530640 w 9915525"/>
              <a:gd name="connsiteY1589" fmla="*/ 4487155 h 6819900"/>
              <a:gd name="connsiteX1590" fmla="*/ 9540165 w 9915525"/>
              <a:gd name="connsiteY1590" fmla="*/ 4444855 h 6819900"/>
              <a:gd name="connsiteX1591" fmla="*/ 9538022 w 9915525"/>
              <a:gd name="connsiteY1591" fmla="*/ 4398897 h 6819900"/>
              <a:gd name="connsiteX1592" fmla="*/ 9536209 w 9915525"/>
              <a:gd name="connsiteY1592" fmla="*/ 4370799 h 6819900"/>
              <a:gd name="connsiteX1593" fmla="*/ 9540463 w 9915525"/>
              <a:gd name="connsiteY1593" fmla="*/ 4282930 h 6819900"/>
              <a:gd name="connsiteX1594" fmla="*/ 9530640 w 9915525"/>
              <a:gd name="connsiteY1594" fmla="*/ 4272725 h 6819900"/>
              <a:gd name="connsiteX1595" fmla="*/ 9475978 w 9915525"/>
              <a:gd name="connsiteY1595" fmla="*/ 4232351 h 6819900"/>
              <a:gd name="connsiteX1596" fmla="*/ 9451657 w 9915525"/>
              <a:gd name="connsiteY1596" fmla="*/ 4250343 h 6819900"/>
              <a:gd name="connsiteX1597" fmla="*/ 9402641 w 9915525"/>
              <a:gd name="connsiteY1597" fmla="*/ 4265915 h 6819900"/>
              <a:gd name="connsiteX1598" fmla="*/ 9345034 w 9915525"/>
              <a:gd name="connsiteY1598" fmla="*/ 4282515 h 6819900"/>
              <a:gd name="connsiteX1599" fmla="*/ 9353569 w 9915525"/>
              <a:gd name="connsiteY1599" fmla="*/ 4320082 h 6819900"/>
              <a:gd name="connsiteX1600" fmla="*/ 9359190 w 9915525"/>
              <a:gd name="connsiteY1600" fmla="*/ 4359130 h 6819900"/>
              <a:gd name="connsiteX1601" fmla="*/ 9369777 w 9915525"/>
              <a:gd name="connsiteY1601" fmla="*/ 4392805 h 6819900"/>
              <a:gd name="connsiteX1602" fmla="*/ 9409196 w 9915525"/>
              <a:gd name="connsiteY1602" fmla="*/ 4361957 h 6819900"/>
              <a:gd name="connsiteX1603" fmla="*/ 9421723 w 9915525"/>
              <a:gd name="connsiteY1603" fmla="*/ 4320794 h 6819900"/>
              <a:gd name="connsiteX1604" fmla="*/ 9469634 w 9915525"/>
              <a:gd name="connsiteY1604" fmla="*/ 4345542 h 6819900"/>
              <a:gd name="connsiteX1605" fmla="*/ 9463323 w 9915525"/>
              <a:gd name="connsiteY1605" fmla="*/ 4416280 h 6819900"/>
              <a:gd name="connsiteX1606" fmla="*/ 9463115 w 9915525"/>
              <a:gd name="connsiteY1606" fmla="*/ 4446443 h 6819900"/>
              <a:gd name="connsiteX1607" fmla="*/ 9474414 w 9915525"/>
              <a:gd name="connsiteY1607" fmla="*/ 4487718 h 6819900"/>
              <a:gd name="connsiteX1608" fmla="*/ 9485688 w 9915525"/>
              <a:gd name="connsiteY1608" fmla="*/ 4537404 h 6819900"/>
              <a:gd name="connsiteX1609" fmla="*/ 9490223 w 9915525"/>
              <a:gd name="connsiteY1609" fmla="*/ 4561216 h 6819900"/>
              <a:gd name="connsiteX1610" fmla="*/ 9501229 w 9915525"/>
              <a:gd name="connsiteY1610" fmla="*/ 4585046 h 6819900"/>
              <a:gd name="connsiteX1611" fmla="*/ 9536082 w 9915525"/>
              <a:gd name="connsiteY1611" fmla="*/ 4583648 h 6819900"/>
              <a:gd name="connsiteX1612" fmla="*/ 9249652 w 9915525"/>
              <a:gd name="connsiteY1612" fmla="*/ 2559819 h 6819900"/>
              <a:gd name="connsiteX1613" fmla="*/ 9281471 w 9915525"/>
              <a:gd name="connsiteY1613" fmla="*/ 2526328 h 6819900"/>
              <a:gd name="connsiteX1614" fmla="*/ 9232726 w 9915525"/>
              <a:gd name="connsiteY1614" fmla="*/ 2466458 h 6819900"/>
              <a:gd name="connsiteX1615" fmla="*/ 9214054 w 9915525"/>
              <a:gd name="connsiteY1615" fmla="*/ 2435095 h 6819900"/>
              <a:gd name="connsiteX1616" fmla="*/ 9164982 w 9915525"/>
              <a:gd name="connsiteY1616" fmla="*/ 2387601 h 6819900"/>
              <a:gd name="connsiteX1617" fmla="*/ 9152443 w 9915525"/>
              <a:gd name="connsiteY1617" fmla="*/ 2432699 h 6819900"/>
              <a:gd name="connsiteX1618" fmla="*/ 9203155 w 9915525"/>
              <a:gd name="connsiteY1618" fmla="*/ 2571145 h 6819900"/>
              <a:gd name="connsiteX1619" fmla="*/ 9249652 w 9915525"/>
              <a:gd name="connsiteY1619" fmla="*/ 2559819 h 6819900"/>
              <a:gd name="connsiteX1620" fmla="*/ 8701965 w 9915525"/>
              <a:gd name="connsiteY1620" fmla="*/ 1506955 h 6819900"/>
              <a:gd name="connsiteX1621" fmla="*/ 8692440 w 9915525"/>
              <a:gd name="connsiteY1621" fmla="*/ 1496868 h 6819900"/>
              <a:gd name="connsiteX1622" fmla="*/ 8682915 w 9915525"/>
              <a:gd name="connsiteY1622" fmla="*/ 1501068 h 6819900"/>
              <a:gd name="connsiteX1623" fmla="*/ 8692440 w 9915525"/>
              <a:gd name="connsiteY1623" fmla="*/ 1511155 h 6819900"/>
              <a:gd name="connsiteX1624" fmla="*/ 8701965 w 9915525"/>
              <a:gd name="connsiteY1624" fmla="*/ 1506955 h 6819900"/>
              <a:gd name="connsiteX1625" fmla="*/ 8191598 w 9915525"/>
              <a:gd name="connsiteY1625" fmla="*/ 1476798 h 6819900"/>
              <a:gd name="connsiteX1626" fmla="*/ 8197416 w 9915525"/>
              <a:gd name="connsiteY1626" fmla="*/ 1392263 h 6819900"/>
              <a:gd name="connsiteX1627" fmla="*/ 8181902 w 9915525"/>
              <a:gd name="connsiteY1627" fmla="*/ 1339314 h 6819900"/>
              <a:gd name="connsiteX1628" fmla="*/ 8167338 w 9915525"/>
              <a:gd name="connsiteY1628" fmla="*/ 1292080 h 6819900"/>
              <a:gd name="connsiteX1629" fmla="*/ 8159040 w 9915525"/>
              <a:gd name="connsiteY1629" fmla="*/ 1249855 h 6819900"/>
              <a:gd name="connsiteX1630" fmla="*/ 8131311 w 9915525"/>
              <a:gd name="connsiteY1630" fmla="*/ 1208418 h 6819900"/>
              <a:gd name="connsiteX1631" fmla="*/ 8109117 w 9915525"/>
              <a:gd name="connsiteY1631" fmla="*/ 1223631 h 6819900"/>
              <a:gd name="connsiteX1632" fmla="*/ 8103509 w 9915525"/>
              <a:gd name="connsiteY1632" fmla="*/ 1231168 h 6819900"/>
              <a:gd name="connsiteX1633" fmla="*/ 8106653 w 9915525"/>
              <a:gd name="connsiteY1633" fmla="*/ 1257382 h 6819900"/>
              <a:gd name="connsiteX1634" fmla="*/ 8112670 w 9915525"/>
              <a:gd name="connsiteY1634" fmla="*/ 1292080 h 6819900"/>
              <a:gd name="connsiteX1635" fmla="*/ 8107585 w 9915525"/>
              <a:gd name="connsiteY1635" fmla="*/ 1394743 h 6819900"/>
              <a:gd name="connsiteX1636" fmla="*/ 8116368 w 9915525"/>
              <a:gd name="connsiteY1636" fmla="*/ 1425123 h 6819900"/>
              <a:gd name="connsiteX1637" fmla="*/ 8170070 w 9915525"/>
              <a:gd name="connsiteY1637" fmla="*/ 1482580 h 6819900"/>
              <a:gd name="connsiteX1638" fmla="*/ 8191598 w 9915525"/>
              <a:gd name="connsiteY1638" fmla="*/ 1476798 h 6819900"/>
              <a:gd name="connsiteX1639" fmla="*/ 3340242 w 9915525"/>
              <a:gd name="connsiteY1639" fmla="*/ 1310259 h 6819900"/>
              <a:gd name="connsiteX1640" fmla="*/ 3344153 w 9915525"/>
              <a:gd name="connsiteY1640" fmla="*/ 1240713 h 6819900"/>
              <a:gd name="connsiteX1641" fmla="*/ 3319262 w 9915525"/>
              <a:gd name="connsiteY1641" fmla="*/ 1222189 h 6819900"/>
              <a:gd name="connsiteX1642" fmla="*/ 3281162 w 9915525"/>
              <a:gd name="connsiteY1642" fmla="*/ 1212664 h 6819900"/>
              <a:gd name="connsiteX1643" fmla="*/ 3251132 w 9915525"/>
              <a:gd name="connsiteY1643" fmla="*/ 1244455 h 6819900"/>
              <a:gd name="connsiteX1644" fmla="*/ 3254033 w 9915525"/>
              <a:gd name="connsiteY1644" fmla="*/ 1295420 h 6819900"/>
              <a:gd name="connsiteX1645" fmla="*/ 3340242 w 9915525"/>
              <a:gd name="connsiteY1645" fmla="*/ 1310259 h 6819900"/>
              <a:gd name="connsiteX1646" fmla="*/ 8737047 w 9915525"/>
              <a:gd name="connsiteY1646" fmla="*/ 1318869 h 6819900"/>
              <a:gd name="connsiteX1647" fmla="*/ 8731292 w 9915525"/>
              <a:gd name="connsiteY1647" fmla="*/ 1324624 h 6819900"/>
              <a:gd name="connsiteX1648" fmla="*/ 8736295 w 9915525"/>
              <a:gd name="connsiteY1648" fmla="*/ 1337125 h 6819900"/>
              <a:gd name="connsiteX1649" fmla="*/ 8737046 w 9915525"/>
              <a:gd name="connsiteY1649" fmla="*/ 1318869 h 6819900"/>
              <a:gd name="connsiteX1650" fmla="*/ 4813860 w 9915525"/>
              <a:gd name="connsiteY1650" fmla="*/ 1147300 h 6819900"/>
              <a:gd name="connsiteX1651" fmla="*/ 4815765 w 9915525"/>
              <a:gd name="connsiteY1651" fmla="*/ 1120630 h 6819900"/>
              <a:gd name="connsiteX1652" fmla="*/ 4806240 w 9915525"/>
              <a:gd name="connsiteY1652" fmla="*/ 1134219 h 6819900"/>
              <a:gd name="connsiteX1653" fmla="*/ 4789572 w 9915525"/>
              <a:gd name="connsiteY1653" fmla="*/ 1152164 h 6819900"/>
              <a:gd name="connsiteX1654" fmla="*/ 4787666 w 9915525"/>
              <a:gd name="connsiteY1654" fmla="*/ 1157625 h 6819900"/>
              <a:gd name="connsiteX1655" fmla="*/ 4813860 w 9915525"/>
              <a:gd name="connsiteY1655" fmla="*/ 1147300 h 6819900"/>
              <a:gd name="connsiteX1656" fmla="*/ 5461570 w 9915525"/>
              <a:gd name="connsiteY1656" fmla="*/ 1048381 h 6819900"/>
              <a:gd name="connsiteX1657" fmla="*/ 5450329 w 9915525"/>
              <a:gd name="connsiteY1657" fmla="*/ 1007285 h 6819900"/>
              <a:gd name="connsiteX1658" fmla="*/ 5424337 w 9915525"/>
              <a:gd name="connsiteY1658" fmla="*/ 1017621 h 6819900"/>
              <a:gd name="connsiteX1659" fmla="*/ 5411433 w 9915525"/>
              <a:gd name="connsiteY1659" fmla="*/ 1061534 h 6819900"/>
              <a:gd name="connsiteX1660" fmla="*/ 5434557 w 9915525"/>
              <a:gd name="connsiteY1660" fmla="*/ 1080584 h 6819900"/>
              <a:gd name="connsiteX1661" fmla="*/ 5461570 w 9915525"/>
              <a:gd name="connsiteY1661" fmla="*/ 1048381 h 6819900"/>
              <a:gd name="connsiteX1662" fmla="*/ 5364133 w 9915525"/>
              <a:gd name="connsiteY1662" fmla="*/ 1059398 h 6819900"/>
              <a:gd name="connsiteX1663" fmla="*/ 5363453 w 9915525"/>
              <a:gd name="connsiteY1663" fmla="*/ 996805 h 6819900"/>
              <a:gd name="connsiteX1664" fmla="*/ 5364299 w 9915525"/>
              <a:gd name="connsiteY1664" fmla="*/ 971999 h 6819900"/>
              <a:gd name="connsiteX1665" fmla="*/ 5403683 w 9915525"/>
              <a:gd name="connsiteY1665" fmla="*/ 958731 h 6819900"/>
              <a:gd name="connsiteX1666" fmla="*/ 5417125 w 9915525"/>
              <a:gd name="connsiteY1666" fmla="*/ 939655 h 6819900"/>
              <a:gd name="connsiteX1667" fmla="*/ 5406315 w 9915525"/>
              <a:gd name="connsiteY1667" fmla="*/ 892030 h 6819900"/>
              <a:gd name="connsiteX1668" fmla="*/ 5420603 w 9915525"/>
              <a:gd name="connsiteY1668" fmla="*/ 844405 h 6819900"/>
              <a:gd name="connsiteX1669" fmla="*/ 5434890 w 9915525"/>
              <a:gd name="connsiteY1669" fmla="*/ 856693 h 6819900"/>
              <a:gd name="connsiteX1670" fmla="*/ 5471288 w 9915525"/>
              <a:gd name="connsiteY1670" fmla="*/ 909199 h 6819900"/>
              <a:gd name="connsiteX1671" fmla="*/ 5507686 w 9915525"/>
              <a:gd name="connsiteY1671" fmla="*/ 949418 h 6819900"/>
              <a:gd name="connsiteX1672" fmla="*/ 5537963 w 9915525"/>
              <a:gd name="connsiteY1672" fmla="*/ 934314 h 6819900"/>
              <a:gd name="connsiteX1673" fmla="*/ 5558066 w 9915525"/>
              <a:gd name="connsiteY1673" fmla="*/ 867816 h 6819900"/>
              <a:gd name="connsiteX1674" fmla="*/ 5553411 w 9915525"/>
              <a:gd name="connsiteY1674" fmla="*/ 847144 h 6819900"/>
              <a:gd name="connsiteX1675" fmla="*/ 5545021 w 9915525"/>
              <a:gd name="connsiteY1675" fmla="*/ 838097 h 6819900"/>
              <a:gd name="connsiteX1676" fmla="*/ 5535019 w 9915525"/>
              <a:gd name="connsiteY1676" fmla="*/ 832014 h 6819900"/>
              <a:gd name="connsiteX1677" fmla="*/ 5504774 w 9915525"/>
              <a:gd name="connsiteY1677" fmla="*/ 798813 h 6819900"/>
              <a:gd name="connsiteX1678" fmla="*/ 5438100 w 9915525"/>
              <a:gd name="connsiteY1678" fmla="*/ 787767 h 6819900"/>
              <a:gd name="connsiteX1679" fmla="*/ 5393658 w 9915525"/>
              <a:gd name="connsiteY1679" fmla="*/ 788608 h 6819900"/>
              <a:gd name="connsiteX1680" fmla="*/ 5292822 w 9915525"/>
              <a:gd name="connsiteY1680" fmla="*/ 822738 h 6819900"/>
              <a:gd name="connsiteX1681" fmla="*/ 5282378 w 9915525"/>
              <a:gd name="connsiteY1681" fmla="*/ 952878 h 6819900"/>
              <a:gd name="connsiteX1682" fmla="*/ 5292015 w 9915525"/>
              <a:gd name="connsiteY1682" fmla="*/ 983334 h 6819900"/>
              <a:gd name="connsiteX1683" fmla="*/ 5323584 w 9915525"/>
              <a:gd name="connsiteY1683" fmla="*/ 1061099 h 6819900"/>
              <a:gd name="connsiteX1684" fmla="*/ 5364133 w 9915525"/>
              <a:gd name="connsiteY1684" fmla="*/ 1059398 h 6819900"/>
              <a:gd name="connsiteX1685" fmla="*/ 7440207 w 9915525"/>
              <a:gd name="connsiteY1685" fmla="*/ 900596 h 6819900"/>
              <a:gd name="connsiteX1686" fmla="*/ 7412083 w 9915525"/>
              <a:gd name="connsiteY1686" fmla="*/ 857823 h 6819900"/>
              <a:gd name="connsiteX1687" fmla="*/ 7392704 w 9915525"/>
              <a:gd name="connsiteY1687" fmla="*/ 902897 h 6819900"/>
              <a:gd name="connsiteX1688" fmla="*/ 7440207 w 9915525"/>
              <a:gd name="connsiteY1688" fmla="*/ 900596 h 6819900"/>
              <a:gd name="connsiteX1689" fmla="*/ 7421698 w 9915525"/>
              <a:gd name="connsiteY1689" fmla="*/ 811089 h 6819900"/>
              <a:gd name="connsiteX1690" fmla="*/ 7401866 w 9915525"/>
              <a:gd name="connsiteY1690" fmla="*/ 758680 h 6819900"/>
              <a:gd name="connsiteX1691" fmla="*/ 7380431 w 9915525"/>
              <a:gd name="connsiteY1691" fmla="*/ 820695 h 6819900"/>
              <a:gd name="connsiteX1692" fmla="*/ 7421698 w 9915525"/>
              <a:gd name="connsiteY1692" fmla="*/ 811089 h 6819900"/>
              <a:gd name="connsiteX1693" fmla="*/ 7576137 w 9915525"/>
              <a:gd name="connsiteY1693" fmla="*/ 730105 h 6819900"/>
              <a:gd name="connsiteX1694" fmla="*/ 7588043 w 9915525"/>
              <a:gd name="connsiteY1694" fmla="*/ 659144 h 6819900"/>
              <a:gd name="connsiteX1695" fmla="*/ 7597065 w 9915525"/>
              <a:gd name="connsiteY1695" fmla="*/ 628187 h 6819900"/>
              <a:gd name="connsiteX1696" fmla="*/ 7611018 w 9915525"/>
              <a:gd name="connsiteY1696" fmla="*/ 606280 h 6819900"/>
              <a:gd name="connsiteX1697" fmla="*/ 7641229 w 9915525"/>
              <a:gd name="connsiteY1697" fmla="*/ 556077 h 6819900"/>
              <a:gd name="connsiteX1698" fmla="*/ 7591008 w 9915525"/>
              <a:gd name="connsiteY1698" fmla="*/ 501505 h 6819900"/>
              <a:gd name="connsiteX1699" fmla="*/ 7572401 w 9915525"/>
              <a:gd name="connsiteY1699" fmla="*/ 525317 h 6819900"/>
              <a:gd name="connsiteX1700" fmla="*/ 7524193 w 9915525"/>
              <a:gd name="connsiteY1700" fmla="*/ 549130 h 6819900"/>
              <a:gd name="connsiteX1701" fmla="*/ 7469546 w 9915525"/>
              <a:gd name="connsiteY1701" fmla="*/ 560727 h 6819900"/>
              <a:gd name="connsiteX1702" fmla="*/ 7489697 w 9915525"/>
              <a:gd name="connsiteY1702" fmla="*/ 653905 h 6819900"/>
              <a:gd name="connsiteX1703" fmla="*/ 7501192 w 9915525"/>
              <a:gd name="connsiteY1703" fmla="*/ 703911 h 6819900"/>
              <a:gd name="connsiteX1704" fmla="*/ 7508077 w 9915525"/>
              <a:gd name="connsiteY1704" fmla="*/ 739630 h 6819900"/>
              <a:gd name="connsiteX1705" fmla="*/ 7520865 w 9915525"/>
              <a:gd name="connsiteY1705" fmla="*/ 761855 h 6819900"/>
              <a:gd name="connsiteX1706" fmla="*/ 7553811 w 9915525"/>
              <a:gd name="connsiteY1706" fmla="*/ 794801 h 6819900"/>
              <a:gd name="connsiteX1707" fmla="*/ 7576137 w 9915525"/>
              <a:gd name="connsiteY1707" fmla="*/ 730105 h 6819900"/>
              <a:gd name="connsiteX1708" fmla="*/ 5410304 w 9915525"/>
              <a:gd name="connsiteY1708" fmla="*/ 755335 h 6819900"/>
              <a:gd name="connsiteX1709" fmla="*/ 5395887 w 9915525"/>
              <a:gd name="connsiteY1709" fmla="*/ 744951 h 6819900"/>
              <a:gd name="connsiteX1710" fmla="*/ 5399267 w 9915525"/>
              <a:gd name="connsiteY1710" fmla="*/ 762985 h 6819900"/>
              <a:gd name="connsiteX1711" fmla="*/ 5410304 w 9915525"/>
              <a:gd name="connsiteY1711" fmla="*/ 755335 h 6819900"/>
              <a:gd name="connsiteX1712" fmla="*/ 5642059 w 9915525"/>
              <a:gd name="connsiteY1712" fmla="*/ 761639 h 6819900"/>
              <a:gd name="connsiteX1713" fmla="*/ 5625390 w 9915525"/>
              <a:gd name="connsiteY1713" fmla="*/ 742107 h 6819900"/>
              <a:gd name="connsiteX1714" fmla="*/ 5619451 w 9915525"/>
              <a:gd name="connsiteY1714" fmla="*/ 732869 h 6819900"/>
              <a:gd name="connsiteX1715" fmla="*/ 5641760 w 9915525"/>
              <a:gd name="connsiteY1715" fmla="*/ 767100 h 6819900"/>
              <a:gd name="connsiteX1716" fmla="*/ 5642059 w 9915525"/>
              <a:gd name="connsiteY1716" fmla="*/ 761639 h 6819900"/>
              <a:gd name="connsiteX1717" fmla="*/ 5660060 w 9915525"/>
              <a:gd name="connsiteY1717" fmla="*/ 722593 h 6819900"/>
              <a:gd name="connsiteX1718" fmla="*/ 5639111 w 9915525"/>
              <a:gd name="connsiteY1718" fmla="*/ 713209 h 6819900"/>
              <a:gd name="connsiteX1719" fmla="*/ 5650790 w 9915525"/>
              <a:gd name="connsiteY1719" fmla="*/ 736852 h 6819900"/>
              <a:gd name="connsiteX1720" fmla="*/ 5671740 w 9915525"/>
              <a:gd name="connsiteY1720" fmla="*/ 746235 h 6819900"/>
              <a:gd name="connsiteX1721" fmla="*/ 5660060 w 9915525"/>
              <a:gd name="connsiteY1721" fmla="*/ 722593 h 6819900"/>
              <a:gd name="connsiteX1722" fmla="*/ 7466479 w 9915525"/>
              <a:gd name="connsiteY1722" fmla="*/ 720567 h 6819900"/>
              <a:gd name="connsiteX1723" fmla="*/ 7462827 w 9915525"/>
              <a:gd name="connsiteY1723" fmla="*/ 706841 h 6819900"/>
              <a:gd name="connsiteX1724" fmla="*/ 7454190 w 9915525"/>
              <a:gd name="connsiteY1724" fmla="*/ 725905 h 6819900"/>
              <a:gd name="connsiteX1725" fmla="*/ 7466479 w 9915525"/>
              <a:gd name="connsiteY1725" fmla="*/ 720567 h 6819900"/>
              <a:gd name="connsiteX1726" fmla="*/ 6996990 w 9915525"/>
              <a:gd name="connsiteY1726" fmla="*/ 645013 h 6819900"/>
              <a:gd name="connsiteX1727" fmla="*/ 7023184 w 9915525"/>
              <a:gd name="connsiteY1727" fmla="*/ 633106 h 6819900"/>
              <a:gd name="connsiteX1728" fmla="*/ 7052392 w 9915525"/>
              <a:gd name="connsiteY1728" fmla="*/ 603899 h 6819900"/>
              <a:gd name="connsiteX1729" fmla="*/ 7092240 w 9915525"/>
              <a:gd name="connsiteY1729" fmla="*/ 598231 h 6819900"/>
              <a:gd name="connsiteX1730" fmla="*/ 7111290 w 9915525"/>
              <a:gd name="connsiteY1730" fmla="*/ 601517 h 6819900"/>
              <a:gd name="connsiteX1731" fmla="*/ 7086668 w 9915525"/>
              <a:gd name="connsiteY1731" fmla="*/ 491980 h 6819900"/>
              <a:gd name="connsiteX1732" fmla="*/ 7018110 w 9915525"/>
              <a:gd name="connsiteY1732" fmla="*/ 527699 h 6819900"/>
              <a:gd name="connsiteX1733" fmla="*/ 6993664 w 9915525"/>
              <a:gd name="connsiteY1733" fmla="*/ 539605 h 6819900"/>
              <a:gd name="connsiteX1734" fmla="*/ 6944689 w 9915525"/>
              <a:gd name="connsiteY1734" fmla="*/ 596484 h 6819900"/>
              <a:gd name="connsiteX1735" fmla="*/ 6955630 w 9915525"/>
              <a:gd name="connsiteY1735" fmla="*/ 635036 h 6819900"/>
              <a:gd name="connsiteX1736" fmla="*/ 6996990 w 9915525"/>
              <a:gd name="connsiteY1736" fmla="*/ 645013 h 6819900"/>
              <a:gd name="connsiteX1737" fmla="*/ 7370846 w 9915525"/>
              <a:gd name="connsiteY1737" fmla="*/ 571397 h 6819900"/>
              <a:gd name="connsiteX1738" fmla="*/ 7358940 w 9915525"/>
              <a:gd name="connsiteY1738" fmla="*/ 547774 h 6819900"/>
              <a:gd name="connsiteX1739" fmla="*/ 7366539 w 9915525"/>
              <a:gd name="connsiteY1739" fmla="*/ 533652 h 6819900"/>
              <a:gd name="connsiteX1740" fmla="*/ 7387970 w 9915525"/>
              <a:gd name="connsiteY1740" fmla="*/ 529597 h 6819900"/>
              <a:gd name="connsiteX1741" fmla="*/ 7380072 w 9915525"/>
              <a:gd name="connsiteY1741" fmla="*/ 520701 h 6819900"/>
              <a:gd name="connsiteX1742" fmla="*/ 7352860 w 9915525"/>
              <a:gd name="connsiteY1742" fmla="*/ 563417 h 6819900"/>
              <a:gd name="connsiteX1743" fmla="*/ 7370547 w 9915525"/>
              <a:gd name="connsiteY1743" fmla="*/ 576953 h 6819900"/>
              <a:gd name="connsiteX1744" fmla="*/ 7370847 w 9915525"/>
              <a:gd name="connsiteY1744" fmla="*/ 571397 h 6819900"/>
              <a:gd name="connsiteX1745" fmla="*/ 5849228 w 9915525"/>
              <a:gd name="connsiteY1745" fmla="*/ 483493 h 6819900"/>
              <a:gd name="connsiteX1746" fmla="*/ 5832288 w 9915525"/>
              <a:gd name="connsiteY1746" fmla="*/ 431106 h 6819900"/>
              <a:gd name="connsiteX1747" fmla="*/ 5796986 w 9915525"/>
              <a:gd name="connsiteY1747" fmla="*/ 483249 h 6819900"/>
              <a:gd name="connsiteX1748" fmla="*/ 5829786 w 9915525"/>
              <a:gd name="connsiteY1748" fmla="*/ 528101 h 6819900"/>
              <a:gd name="connsiteX1749" fmla="*/ 5849228 w 9915525"/>
              <a:gd name="connsiteY1749" fmla="*/ 483493 h 6819900"/>
              <a:gd name="connsiteX1750" fmla="*/ 6073065 w 9915525"/>
              <a:gd name="connsiteY1750" fmla="*/ 373144 h 6819900"/>
              <a:gd name="connsiteX1751" fmla="*/ 6082590 w 9915525"/>
              <a:gd name="connsiteY1751" fmla="*/ 325292 h 6819900"/>
              <a:gd name="connsiteX1752" fmla="*/ 6077828 w 9915525"/>
              <a:gd name="connsiteY1752" fmla="*/ 266824 h 6819900"/>
              <a:gd name="connsiteX1753" fmla="*/ 6063540 w 9915525"/>
              <a:gd name="connsiteY1753" fmla="*/ 247675 h 6819900"/>
              <a:gd name="connsiteX1754" fmla="*/ 6005860 w 9915525"/>
              <a:gd name="connsiteY1754" fmla="*/ 201296 h 6819900"/>
              <a:gd name="connsiteX1755" fmla="*/ 6001628 w 9915525"/>
              <a:gd name="connsiteY1755" fmla="*/ 190724 h 6819900"/>
              <a:gd name="connsiteX1756" fmla="*/ 6002230 w 9915525"/>
              <a:gd name="connsiteY1756" fmla="*/ 179195 h 6819900"/>
              <a:gd name="connsiteX1757" fmla="*/ 5975334 w 9915525"/>
              <a:gd name="connsiteY1757" fmla="*/ 252897 h 6819900"/>
              <a:gd name="connsiteX1758" fmla="*/ 6011931 w 9915525"/>
              <a:gd name="connsiteY1758" fmla="*/ 363392 h 6819900"/>
              <a:gd name="connsiteX1759" fmla="*/ 6055016 w 9915525"/>
              <a:gd name="connsiteY1759" fmla="*/ 424770 h 6819900"/>
              <a:gd name="connsiteX1760" fmla="*/ 6073065 w 9915525"/>
              <a:gd name="connsiteY1760" fmla="*/ 373144 h 6819900"/>
              <a:gd name="connsiteX1761" fmla="*/ 2386890 w 9915525"/>
              <a:gd name="connsiteY1761" fmla="*/ 6630843 h 6819900"/>
              <a:gd name="connsiteX1762" fmla="*/ 2396415 w 9915525"/>
              <a:gd name="connsiteY1762" fmla="*/ 6616555 h 6819900"/>
              <a:gd name="connsiteX1763" fmla="*/ 2405940 w 9915525"/>
              <a:gd name="connsiteY1763" fmla="*/ 6630843 h 6819900"/>
              <a:gd name="connsiteX1764" fmla="*/ 2396415 w 9915525"/>
              <a:gd name="connsiteY1764" fmla="*/ 6645130 h 6819900"/>
              <a:gd name="connsiteX1765" fmla="*/ 2386890 w 9915525"/>
              <a:gd name="connsiteY1765" fmla="*/ 6630843 h 6819900"/>
              <a:gd name="connsiteX1766" fmla="*/ 8301915 w 9915525"/>
              <a:gd name="connsiteY1766" fmla="*/ 6616555 h 6819900"/>
              <a:gd name="connsiteX1767" fmla="*/ 8311440 w 9915525"/>
              <a:gd name="connsiteY1767" fmla="*/ 6607030 h 6819900"/>
              <a:gd name="connsiteX1768" fmla="*/ 8320965 w 9915525"/>
              <a:gd name="connsiteY1768" fmla="*/ 6616555 h 6819900"/>
              <a:gd name="connsiteX1769" fmla="*/ 8311440 w 9915525"/>
              <a:gd name="connsiteY1769" fmla="*/ 6626080 h 6819900"/>
              <a:gd name="connsiteX1770" fmla="*/ 8301915 w 9915525"/>
              <a:gd name="connsiteY1770" fmla="*/ 6616555 h 6819900"/>
              <a:gd name="connsiteX1771" fmla="*/ 2110665 w 9915525"/>
              <a:gd name="connsiteY1771" fmla="*/ 6573693 h 6819900"/>
              <a:gd name="connsiteX1772" fmla="*/ 2124953 w 9915525"/>
              <a:gd name="connsiteY1772" fmla="*/ 6559405 h 6819900"/>
              <a:gd name="connsiteX1773" fmla="*/ 2139240 w 9915525"/>
              <a:gd name="connsiteY1773" fmla="*/ 6573693 h 6819900"/>
              <a:gd name="connsiteX1774" fmla="*/ 2124953 w 9915525"/>
              <a:gd name="connsiteY1774" fmla="*/ 6587980 h 6819900"/>
              <a:gd name="connsiteX1775" fmla="*/ 2110665 w 9915525"/>
              <a:gd name="connsiteY1775" fmla="*/ 6573693 h 6819900"/>
              <a:gd name="connsiteX1776" fmla="*/ 8060645 w 9915525"/>
              <a:gd name="connsiteY1776" fmla="*/ 6528449 h 6819900"/>
              <a:gd name="connsiteX1777" fmla="*/ 8048762 w 9915525"/>
              <a:gd name="connsiteY1777" fmla="*/ 6476061 h 6819900"/>
              <a:gd name="connsiteX1778" fmla="*/ 8056806 w 9915525"/>
              <a:gd name="connsiteY1778" fmla="*/ 6454630 h 6819900"/>
              <a:gd name="connsiteX1779" fmla="*/ 8076837 w 9915525"/>
              <a:gd name="connsiteY1779" fmla="*/ 6476061 h 6819900"/>
              <a:gd name="connsiteX1780" fmla="*/ 8074561 w 9915525"/>
              <a:gd name="connsiteY1780" fmla="*/ 6559405 h 6819900"/>
              <a:gd name="connsiteX1781" fmla="*/ 8060645 w 9915525"/>
              <a:gd name="connsiteY1781" fmla="*/ 6528449 h 6819900"/>
              <a:gd name="connsiteX1782" fmla="*/ 8270825 w 9915525"/>
              <a:gd name="connsiteY1782" fmla="*/ 6436416 h 6819900"/>
              <a:gd name="connsiteX1783" fmla="*/ 8279152 w 9915525"/>
              <a:gd name="connsiteY1783" fmla="*/ 6408735 h 6819900"/>
              <a:gd name="connsiteX1784" fmla="*/ 8290738 w 9915525"/>
              <a:gd name="connsiteY1784" fmla="*/ 6446268 h 6819900"/>
              <a:gd name="connsiteX1785" fmla="*/ 8270825 w 9915525"/>
              <a:gd name="connsiteY1785" fmla="*/ 6436416 h 6819900"/>
              <a:gd name="connsiteX1786" fmla="*/ 2024940 w 9915525"/>
              <a:gd name="connsiteY1786" fmla="*/ 6378430 h 6819900"/>
              <a:gd name="connsiteX1787" fmla="*/ 2039228 w 9915525"/>
              <a:gd name="connsiteY1787" fmla="*/ 6359380 h 6819900"/>
              <a:gd name="connsiteX1788" fmla="*/ 2053515 w 9915525"/>
              <a:gd name="connsiteY1788" fmla="*/ 6378430 h 6819900"/>
              <a:gd name="connsiteX1789" fmla="*/ 2039228 w 9915525"/>
              <a:gd name="connsiteY1789" fmla="*/ 6397480 h 6819900"/>
              <a:gd name="connsiteX1790" fmla="*/ 2024940 w 9915525"/>
              <a:gd name="connsiteY1790" fmla="*/ 6378430 h 6819900"/>
              <a:gd name="connsiteX1791" fmla="*/ 4589547 w 9915525"/>
              <a:gd name="connsiteY1791" fmla="*/ 6378133 h 6819900"/>
              <a:gd name="connsiteX1792" fmla="*/ 4566486 w 9915525"/>
              <a:gd name="connsiteY1792" fmla="*/ 6352543 h 6819900"/>
              <a:gd name="connsiteX1793" fmla="*/ 4563784 w 9915525"/>
              <a:gd name="connsiteY1793" fmla="*/ 6320353 h 6819900"/>
              <a:gd name="connsiteX1794" fmla="*/ 4500054 w 9915525"/>
              <a:gd name="connsiteY1794" fmla="*/ 6252555 h 6819900"/>
              <a:gd name="connsiteX1795" fmla="*/ 4502625 w 9915525"/>
              <a:gd name="connsiteY1795" fmla="*/ 6205310 h 6819900"/>
              <a:gd name="connsiteX1796" fmla="*/ 4502336 w 9915525"/>
              <a:gd name="connsiteY1796" fmla="*/ 6105482 h 6819900"/>
              <a:gd name="connsiteX1797" fmla="*/ 4482761 w 9915525"/>
              <a:gd name="connsiteY1797" fmla="*/ 6035217 h 6819900"/>
              <a:gd name="connsiteX1798" fmla="*/ 4468774 w 9915525"/>
              <a:gd name="connsiteY1798" fmla="*/ 5990961 h 6819900"/>
              <a:gd name="connsiteX1799" fmla="*/ 4443751 w 9915525"/>
              <a:gd name="connsiteY1799" fmla="*/ 5944554 h 6819900"/>
              <a:gd name="connsiteX1800" fmla="*/ 4425240 w 9915525"/>
              <a:gd name="connsiteY1800" fmla="*/ 5916468 h 6819900"/>
              <a:gd name="connsiteX1801" fmla="*/ 4405965 w 9915525"/>
              <a:gd name="connsiteY1801" fmla="*/ 5887689 h 6819900"/>
              <a:gd name="connsiteX1802" fmla="*/ 4396440 w 9915525"/>
              <a:gd name="connsiteY1802" fmla="*/ 5860495 h 6819900"/>
              <a:gd name="connsiteX1803" fmla="*/ 4417620 w 9915525"/>
              <a:gd name="connsiteY1803" fmla="*/ 5862175 h 6819900"/>
              <a:gd name="connsiteX1804" fmla="*/ 4455720 w 9915525"/>
              <a:gd name="connsiteY1804" fmla="*/ 5873605 h 6819900"/>
              <a:gd name="connsiteX1805" fmla="*/ 4482390 w 9915525"/>
              <a:gd name="connsiteY1805" fmla="*/ 5888834 h 6819900"/>
              <a:gd name="connsiteX1806" fmla="*/ 4519994 w 9915525"/>
              <a:gd name="connsiteY1806" fmla="*/ 5978380 h 6819900"/>
              <a:gd name="connsiteX1807" fmla="*/ 4563085 w 9915525"/>
              <a:gd name="connsiteY1807" fmla="*/ 6053060 h 6819900"/>
              <a:gd name="connsiteX1808" fmla="*/ 4567578 w 9915525"/>
              <a:gd name="connsiteY1808" fmla="*/ 6103208 h 6819900"/>
              <a:gd name="connsiteX1809" fmla="*/ 4573607 w 9915525"/>
              <a:gd name="connsiteY1809" fmla="*/ 6127616 h 6819900"/>
              <a:gd name="connsiteX1810" fmla="*/ 4583305 w 9915525"/>
              <a:gd name="connsiteY1810" fmla="*/ 6185942 h 6819900"/>
              <a:gd name="connsiteX1811" fmla="*/ 4596452 w 9915525"/>
              <a:gd name="connsiteY1811" fmla="*/ 6251701 h 6819900"/>
              <a:gd name="connsiteX1812" fmla="*/ 4615740 w 9915525"/>
              <a:gd name="connsiteY1812" fmla="*/ 6281815 h 6819900"/>
              <a:gd name="connsiteX1813" fmla="*/ 4626459 w 9915525"/>
              <a:gd name="connsiteY1813" fmla="*/ 6309139 h 6819900"/>
              <a:gd name="connsiteX1814" fmla="*/ 4617690 w 9915525"/>
              <a:gd name="connsiteY1814" fmla="*/ 6387352 h 6819900"/>
              <a:gd name="connsiteX1815" fmla="*/ 4589547 w 9915525"/>
              <a:gd name="connsiteY1815" fmla="*/ 6378134 h 6819900"/>
              <a:gd name="connsiteX1816" fmla="*/ 2750205 w 9915525"/>
              <a:gd name="connsiteY1816" fmla="*/ 6360425 h 6819900"/>
              <a:gd name="connsiteX1817" fmla="*/ 2747823 w 9915525"/>
              <a:gd name="connsiteY1817" fmla="*/ 6345721 h 6819900"/>
              <a:gd name="connsiteX1818" fmla="*/ 2777415 w 9915525"/>
              <a:gd name="connsiteY1818" fmla="*/ 6359942 h 6819900"/>
              <a:gd name="connsiteX1819" fmla="*/ 2750205 w 9915525"/>
              <a:gd name="connsiteY1819" fmla="*/ 6360425 h 6819900"/>
              <a:gd name="connsiteX1820" fmla="*/ 2716254 w 9915525"/>
              <a:gd name="connsiteY1820" fmla="*/ 6306594 h 6819900"/>
              <a:gd name="connsiteX1821" fmla="*/ 2724673 w 9915525"/>
              <a:gd name="connsiteY1821" fmla="*/ 6267886 h 6819900"/>
              <a:gd name="connsiteX1822" fmla="*/ 2758365 w 9915525"/>
              <a:gd name="connsiteY1822" fmla="*/ 6298030 h 6819900"/>
              <a:gd name="connsiteX1823" fmla="*/ 2740348 w 9915525"/>
              <a:gd name="connsiteY1823" fmla="*/ 6330805 h 6819900"/>
              <a:gd name="connsiteX1824" fmla="*/ 2716254 w 9915525"/>
              <a:gd name="connsiteY1824" fmla="*/ 6306594 h 6819900"/>
              <a:gd name="connsiteX1825" fmla="*/ 3407946 w 9915525"/>
              <a:gd name="connsiteY1825" fmla="*/ 6261710 h 6819900"/>
              <a:gd name="connsiteX1826" fmla="*/ 3320486 w 9915525"/>
              <a:gd name="connsiteY1826" fmla="*/ 6156974 h 6819900"/>
              <a:gd name="connsiteX1827" fmla="*/ 3351338 w 9915525"/>
              <a:gd name="connsiteY1827" fmla="*/ 6161736 h 6819900"/>
              <a:gd name="connsiteX1828" fmla="*/ 3362321 w 9915525"/>
              <a:gd name="connsiteY1828" fmla="*/ 6136683 h 6819900"/>
              <a:gd name="connsiteX1829" fmla="*/ 3359104 w 9915525"/>
              <a:gd name="connsiteY1829" fmla="*/ 6089534 h 6819900"/>
              <a:gd name="connsiteX1830" fmla="*/ 3377490 w 9915525"/>
              <a:gd name="connsiteY1830" fmla="*/ 6076546 h 6819900"/>
              <a:gd name="connsiteX1831" fmla="*/ 3397599 w 9915525"/>
              <a:gd name="connsiteY1831" fmla="*/ 6111730 h 6819900"/>
              <a:gd name="connsiteX1832" fmla="*/ 3396540 w 9915525"/>
              <a:gd name="connsiteY1832" fmla="*/ 6149830 h 6819900"/>
              <a:gd name="connsiteX1833" fmla="*/ 3425115 w 9915525"/>
              <a:gd name="connsiteY1833" fmla="*/ 6210155 h 6819900"/>
              <a:gd name="connsiteX1834" fmla="*/ 3444165 w 9915525"/>
              <a:gd name="connsiteY1834" fmla="*/ 6245080 h 6819900"/>
              <a:gd name="connsiteX1835" fmla="*/ 3463215 w 9915525"/>
              <a:gd name="connsiteY1835" fmla="*/ 6278856 h 6819900"/>
              <a:gd name="connsiteX1836" fmla="*/ 3477503 w 9915525"/>
              <a:gd name="connsiteY1836" fmla="*/ 6296149 h 6819900"/>
              <a:gd name="connsiteX1837" fmla="*/ 3484646 w 9915525"/>
              <a:gd name="connsiteY1837" fmla="*/ 6330767 h 6819900"/>
              <a:gd name="connsiteX1838" fmla="*/ 3407946 w 9915525"/>
              <a:gd name="connsiteY1838" fmla="*/ 6261710 h 6819900"/>
              <a:gd name="connsiteX1839" fmla="*/ 7854240 w 9915525"/>
              <a:gd name="connsiteY1839" fmla="*/ 6273655 h 6819900"/>
              <a:gd name="connsiteX1840" fmla="*/ 7863765 w 9915525"/>
              <a:gd name="connsiteY1840" fmla="*/ 6264130 h 6819900"/>
              <a:gd name="connsiteX1841" fmla="*/ 7873290 w 9915525"/>
              <a:gd name="connsiteY1841" fmla="*/ 6273655 h 6819900"/>
              <a:gd name="connsiteX1842" fmla="*/ 7863765 w 9915525"/>
              <a:gd name="connsiteY1842" fmla="*/ 6283180 h 6819900"/>
              <a:gd name="connsiteX1843" fmla="*/ 7854240 w 9915525"/>
              <a:gd name="connsiteY1843" fmla="*/ 6273655 h 6819900"/>
              <a:gd name="connsiteX1844" fmla="*/ 5336724 w 9915525"/>
              <a:gd name="connsiteY1844" fmla="*/ 6267564 h 6819900"/>
              <a:gd name="connsiteX1845" fmla="*/ 5349727 w 9915525"/>
              <a:gd name="connsiteY1845" fmla="*/ 6245080 h 6819900"/>
              <a:gd name="connsiteX1846" fmla="*/ 5358690 w 9915525"/>
              <a:gd name="connsiteY1846" fmla="*/ 6259368 h 6819900"/>
              <a:gd name="connsiteX1847" fmla="*/ 5336724 w 9915525"/>
              <a:gd name="connsiteY1847" fmla="*/ 6267564 h 6819900"/>
              <a:gd name="connsiteX1848" fmla="*/ 8060615 w 9915525"/>
              <a:gd name="connsiteY1848" fmla="*/ 6238730 h 6819900"/>
              <a:gd name="connsiteX1849" fmla="*/ 8068553 w 9915525"/>
              <a:gd name="connsiteY1849" fmla="*/ 6216505 h 6819900"/>
              <a:gd name="connsiteX1850" fmla="*/ 8082840 w 9915525"/>
              <a:gd name="connsiteY1850" fmla="*/ 6230793 h 6819900"/>
              <a:gd name="connsiteX1851" fmla="*/ 8060615 w 9915525"/>
              <a:gd name="connsiteY1851" fmla="*/ 6238730 h 6819900"/>
              <a:gd name="connsiteX1852" fmla="*/ 1917584 w 9915525"/>
              <a:gd name="connsiteY1852" fmla="*/ 6225155 h 6819900"/>
              <a:gd name="connsiteX1853" fmla="*/ 1906239 w 9915525"/>
              <a:gd name="connsiteY1853" fmla="*/ 6206395 h 6819900"/>
              <a:gd name="connsiteX1854" fmla="*/ 1939215 w 9915525"/>
              <a:gd name="connsiteY1854" fmla="*/ 6216505 h 6819900"/>
              <a:gd name="connsiteX1855" fmla="*/ 1917584 w 9915525"/>
              <a:gd name="connsiteY1855" fmla="*/ 6225155 h 6819900"/>
              <a:gd name="connsiteX1856" fmla="*/ 8566234 w 9915525"/>
              <a:gd name="connsiteY1856" fmla="*/ 6205914 h 6819900"/>
              <a:gd name="connsiteX1857" fmla="*/ 8549565 w 9915525"/>
              <a:gd name="connsiteY1857" fmla="*/ 6154682 h 6819900"/>
              <a:gd name="connsiteX1858" fmla="*/ 8539896 w 9915525"/>
              <a:gd name="connsiteY1858" fmla="*/ 6106879 h 6819900"/>
              <a:gd name="connsiteX1859" fmla="*/ 8516569 w 9915525"/>
              <a:gd name="connsiteY1859" fmla="*/ 6068216 h 6819900"/>
              <a:gd name="connsiteX1860" fmla="*/ 8484409 w 9915525"/>
              <a:gd name="connsiteY1860" fmla="*/ 6035530 h 6819900"/>
              <a:gd name="connsiteX1861" fmla="*/ 8470106 w 9915525"/>
              <a:gd name="connsiteY1861" fmla="*/ 5955437 h 6819900"/>
              <a:gd name="connsiteX1862" fmla="*/ 8501940 w 9915525"/>
              <a:gd name="connsiteY1862" fmla="*/ 5964859 h 6819900"/>
              <a:gd name="connsiteX1863" fmla="*/ 8526871 w 9915525"/>
              <a:gd name="connsiteY1863" fmla="*/ 6009198 h 6819900"/>
              <a:gd name="connsiteX1864" fmla="*/ 8568879 w 9915525"/>
              <a:gd name="connsiteY1864" fmla="*/ 5999469 h 6819900"/>
              <a:gd name="connsiteX1865" fmla="*/ 8610737 w 9915525"/>
              <a:gd name="connsiteY1865" fmla="*/ 6002631 h 6819900"/>
              <a:gd name="connsiteX1866" fmla="*/ 8587986 w 9915525"/>
              <a:gd name="connsiteY1866" fmla="*/ 6040395 h 6819900"/>
              <a:gd name="connsiteX1867" fmla="*/ 8566871 w 9915525"/>
              <a:gd name="connsiteY1867" fmla="*/ 6062145 h 6819900"/>
              <a:gd name="connsiteX1868" fmla="*/ 8574660 w 9915525"/>
              <a:gd name="connsiteY1868" fmla="*/ 6100333 h 6819900"/>
              <a:gd name="connsiteX1869" fmla="*/ 8591235 w 9915525"/>
              <a:gd name="connsiteY1869" fmla="*/ 6207103 h 6819900"/>
              <a:gd name="connsiteX1870" fmla="*/ 8566234 w 9915525"/>
              <a:gd name="connsiteY1870" fmla="*/ 6205914 h 6819900"/>
              <a:gd name="connsiteX1871" fmla="*/ 4053765 w 9915525"/>
              <a:gd name="connsiteY1871" fmla="*/ 6197455 h 6819900"/>
              <a:gd name="connsiteX1872" fmla="*/ 4063290 w 9915525"/>
              <a:gd name="connsiteY1872" fmla="*/ 6187930 h 6819900"/>
              <a:gd name="connsiteX1873" fmla="*/ 4072815 w 9915525"/>
              <a:gd name="connsiteY1873" fmla="*/ 6197455 h 6819900"/>
              <a:gd name="connsiteX1874" fmla="*/ 4063290 w 9915525"/>
              <a:gd name="connsiteY1874" fmla="*/ 6206980 h 6819900"/>
              <a:gd name="connsiteX1875" fmla="*/ 4053765 w 9915525"/>
              <a:gd name="connsiteY1875" fmla="*/ 6197455 h 6819900"/>
              <a:gd name="connsiteX1876" fmla="*/ 8165390 w 9915525"/>
              <a:gd name="connsiteY1876" fmla="*/ 6181580 h 6819900"/>
              <a:gd name="connsiteX1877" fmla="*/ 8159040 w 9915525"/>
              <a:gd name="connsiteY1877" fmla="*/ 6157767 h 6819900"/>
              <a:gd name="connsiteX1878" fmla="*/ 8195235 w 9915525"/>
              <a:gd name="connsiteY1878" fmla="*/ 6151735 h 6819900"/>
              <a:gd name="connsiteX1879" fmla="*/ 8189203 w 9915525"/>
              <a:gd name="connsiteY1879" fmla="*/ 6187930 h 6819900"/>
              <a:gd name="connsiteX1880" fmla="*/ 8165390 w 9915525"/>
              <a:gd name="connsiteY1880" fmla="*/ 6181580 h 6819900"/>
              <a:gd name="connsiteX1881" fmla="*/ 4039884 w 9915525"/>
              <a:gd name="connsiteY1881" fmla="*/ 6160013 h 6819900"/>
              <a:gd name="connsiteX1882" fmla="*/ 4057199 w 9915525"/>
              <a:gd name="connsiteY1882" fmla="*/ 6146914 h 6819900"/>
              <a:gd name="connsiteX1883" fmla="*/ 4054327 w 9915525"/>
              <a:gd name="connsiteY1883" fmla="*/ 6168880 h 6819900"/>
              <a:gd name="connsiteX1884" fmla="*/ 4039884 w 9915525"/>
              <a:gd name="connsiteY1884" fmla="*/ 6160013 h 6819900"/>
              <a:gd name="connsiteX1885" fmla="*/ 4368033 w 9915525"/>
              <a:gd name="connsiteY1885" fmla="*/ 6130673 h 6819900"/>
              <a:gd name="connsiteX1886" fmla="*/ 4360171 w 9915525"/>
              <a:gd name="connsiteY1886" fmla="*/ 6099716 h 6819900"/>
              <a:gd name="connsiteX1887" fmla="*/ 4320130 w 9915525"/>
              <a:gd name="connsiteY1887" fmla="*/ 6045055 h 6819900"/>
              <a:gd name="connsiteX1888" fmla="*/ 4301415 w 9915525"/>
              <a:gd name="connsiteY1888" fmla="*/ 6030768 h 6819900"/>
              <a:gd name="connsiteX1889" fmla="*/ 4310940 w 9915525"/>
              <a:gd name="connsiteY1889" fmla="*/ 6016480 h 6819900"/>
              <a:gd name="connsiteX1890" fmla="*/ 4311461 w 9915525"/>
              <a:gd name="connsiteY1890" fmla="*/ 5976792 h 6819900"/>
              <a:gd name="connsiteX1891" fmla="*/ 4301824 w 9915525"/>
              <a:gd name="connsiteY1891" fmla="*/ 5811440 h 6819900"/>
              <a:gd name="connsiteX1892" fmla="*/ 4333188 w 9915525"/>
              <a:gd name="connsiteY1892" fmla="*/ 5890983 h 6819900"/>
              <a:gd name="connsiteX1893" fmla="*/ 4338685 w 9915525"/>
              <a:gd name="connsiteY1893" fmla="*/ 5915955 h 6819900"/>
              <a:gd name="connsiteX1894" fmla="*/ 4349040 w 9915525"/>
              <a:gd name="connsiteY1894" fmla="*/ 5953964 h 6819900"/>
              <a:gd name="connsiteX1895" fmla="*/ 4362375 w 9915525"/>
              <a:gd name="connsiteY1895" fmla="*/ 5996639 h 6819900"/>
              <a:gd name="connsiteX1896" fmla="*/ 4375710 w 9915525"/>
              <a:gd name="connsiteY1896" fmla="*/ 6041899 h 6819900"/>
              <a:gd name="connsiteX1897" fmla="*/ 4384690 w 9915525"/>
              <a:gd name="connsiteY1897" fmla="*/ 6082005 h 6819900"/>
              <a:gd name="connsiteX1898" fmla="*/ 4399692 w 9915525"/>
              <a:gd name="connsiteY1898" fmla="*/ 6118874 h 6819900"/>
              <a:gd name="connsiteX1899" fmla="*/ 4368033 w 9915525"/>
              <a:gd name="connsiteY1899" fmla="*/ 6130673 h 6819900"/>
              <a:gd name="connsiteX1900" fmla="*/ 4137126 w 9915525"/>
              <a:gd name="connsiteY1900" fmla="*/ 6122765 h 6819900"/>
              <a:gd name="connsiteX1901" fmla="*/ 4124505 w 9915525"/>
              <a:gd name="connsiteY1901" fmla="*/ 6083155 h 6819900"/>
              <a:gd name="connsiteX1902" fmla="*/ 4152350 w 9915525"/>
              <a:gd name="connsiteY1902" fmla="*/ 6111730 h 6819900"/>
              <a:gd name="connsiteX1903" fmla="*/ 4164954 w 9915525"/>
              <a:gd name="connsiteY1903" fmla="*/ 6139434 h 6819900"/>
              <a:gd name="connsiteX1904" fmla="*/ 4137126 w 9915525"/>
              <a:gd name="connsiteY1904" fmla="*/ 6122765 h 6819900"/>
              <a:gd name="connsiteX1905" fmla="*/ 5130090 w 9915525"/>
              <a:gd name="connsiteY1905" fmla="*/ 6107530 h 6819900"/>
              <a:gd name="connsiteX1906" fmla="*/ 5139615 w 9915525"/>
              <a:gd name="connsiteY1906" fmla="*/ 6092680 h 6819900"/>
              <a:gd name="connsiteX1907" fmla="*/ 5149140 w 9915525"/>
              <a:gd name="connsiteY1907" fmla="*/ 6101643 h 6819900"/>
              <a:gd name="connsiteX1908" fmla="*/ 5139615 w 9915525"/>
              <a:gd name="connsiteY1908" fmla="*/ 6116493 h 6819900"/>
              <a:gd name="connsiteX1909" fmla="*/ 5130090 w 9915525"/>
              <a:gd name="connsiteY1909" fmla="*/ 6107530 h 6819900"/>
              <a:gd name="connsiteX1910" fmla="*/ 1834440 w 9915525"/>
              <a:gd name="connsiteY1910" fmla="*/ 6078393 h 6819900"/>
              <a:gd name="connsiteX1911" fmla="*/ 1844679 w 9915525"/>
              <a:gd name="connsiteY1911" fmla="*/ 6065931 h 6819900"/>
              <a:gd name="connsiteX1912" fmla="*/ 1854919 w 9915525"/>
              <a:gd name="connsiteY1912" fmla="*/ 6078393 h 6819900"/>
              <a:gd name="connsiteX1913" fmla="*/ 1844679 w 9915525"/>
              <a:gd name="connsiteY1913" fmla="*/ 6090855 h 6819900"/>
              <a:gd name="connsiteX1914" fmla="*/ 1834440 w 9915525"/>
              <a:gd name="connsiteY1914" fmla="*/ 6078393 h 6819900"/>
              <a:gd name="connsiteX1915" fmla="*/ 5094173 w 9915525"/>
              <a:gd name="connsiteY1915" fmla="*/ 6052794 h 6819900"/>
              <a:gd name="connsiteX1916" fmla="*/ 5120565 w 9915525"/>
              <a:gd name="connsiteY1916" fmla="*/ 6049024 h 6819900"/>
              <a:gd name="connsiteX1917" fmla="*/ 5105484 w 9915525"/>
              <a:gd name="connsiteY1917" fmla="*/ 6064105 h 6819900"/>
              <a:gd name="connsiteX1918" fmla="*/ 5094173 w 9915525"/>
              <a:gd name="connsiteY1918" fmla="*/ 6052794 h 6819900"/>
              <a:gd name="connsiteX1919" fmla="*/ 8120338 w 9915525"/>
              <a:gd name="connsiteY1919" fmla="*/ 6049091 h 6819900"/>
              <a:gd name="connsiteX1920" fmla="*/ 8120716 w 9915525"/>
              <a:gd name="connsiteY1920" fmla="*/ 6026143 h 6819900"/>
              <a:gd name="connsiteX1921" fmla="*/ 8159040 w 9915525"/>
              <a:gd name="connsiteY1921" fmla="*/ 6053900 h 6819900"/>
              <a:gd name="connsiteX1922" fmla="*/ 8120338 w 9915525"/>
              <a:gd name="connsiteY1922" fmla="*/ 6049091 h 6819900"/>
              <a:gd name="connsiteX1923" fmla="*/ 5441185 w 9915525"/>
              <a:gd name="connsiteY1923" fmla="*/ 6047436 h 6819900"/>
              <a:gd name="connsiteX1924" fmla="*/ 5442394 w 9915525"/>
              <a:gd name="connsiteY1924" fmla="*/ 5931058 h 6819900"/>
              <a:gd name="connsiteX1925" fmla="*/ 5465846 w 9915525"/>
              <a:gd name="connsiteY1925" fmla="*/ 5944015 h 6819900"/>
              <a:gd name="connsiteX1926" fmla="*/ 5471880 w 9915525"/>
              <a:gd name="connsiteY1926" fmla="*/ 6006955 h 6819900"/>
              <a:gd name="connsiteX1927" fmla="*/ 5465796 w 9915525"/>
              <a:gd name="connsiteY1927" fmla="*/ 6030768 h 6819900"/>
              <a:gd name="connsiteX1928" fmla="*/ 5441185 w 9915525"/>
              <a:gd name="connsiteY1928" fmla="*/ 6047436 h 6819900"/>
              <a:gd name="connsiteX1929" fmla="*/ 5077896 w 9915525"/>
              <a:gd name="connsiteY1929" fmla="*/ 5959940 h 6819900"/>
              <a:gd name="connsiteX1930" fmla="*/ 5097948 w 9915525"/>
              <a:gd name="connsiteY1930" fmla="*/ 5921230 h 6819900"/>
              <a:gd name="connsiteX1931" fmla="*/ 5109292 w 9915525"/>
              <a:gd name="connsiteY1931" fmla="*/ 5946690 h 6819900"/>
              <a:gd name="connsiteX1932" fmla="*/ 5077896 w 9915525"/>
              <a:gd name="connsiteY1932" fmla="*/ 5959940 h 6819900"/>
              <a:gd name="connsiteX1933" fmla="*/ 1153403 w 9915525"/>
              <a:gd name="connsiteY1933" fmla="*/ 5921230 h 6819900"/>
              <a:gd name="connsiteX1934" fmla="*/ 1138473 w 9915525"/>
              <a:gd name="connsiteY1934" fmla="*/ 5902180 h 6819900"/>
              <a:gd name="connsiteX1935" fmla="*/ 1129590 w 9915525"/>
              <a:gd name="connsiteY1935" fmla="*/ 5887893 h 6819900"/>
              <a:gd name="connsiteX1936" fmla="*/ 1147545 w 9915525"/>
              <a:gd name="connsiteY1936" fmla="*/ 5873605 h 6819900"/>
              <a:gd name="connsiteX1937" fmla="*/ 1191336 w 9915525"/>
              <a:gd name="connsiteY1937" fmla="*/ 5931024 h 6819900"/>
              <a:gd name="connsiteX1938" fmla="*/ 1153403 w 9915525"/>
              <a:gd name="connsiteY1938" fmla="*/ 5921230 h 6819900"/>
              <a:gd name="connsiteX1939" fmla="*/ 4840285 w 9915525"/>
              <a:gd name="connsiteY1939" fmla="*/ 5924400 h 6819900"/>
              <a:gd name="connsiteX1940" fmla="*/ 4864655 w 9915525"/>
              <a:gd name="connsiteY1940" fmla="*/ 5899635 h 6819900"/>
              <a:gd name="connsiteX1941" fmla="*/ 4855183 w 9915525"/>
              <a:gd name="connsiteY1941" fmla="*/ 5940280 h 6819900"/>
              <a:gd name="connsiteX1942" fmla="*/ 4840285 w 9915525"/>
              <a:gd name="connsiteY1942" fmla="*/ 5924400 h 6819900"/>
              <a:gd name="connsiteX1943" fmla="*/ 8823300 w 9915525"/>
              <a:gd name="connsiteY1943" fmla="*/ 5900543 h 6819900"/>
              <a:gd name="connsiteX1944" fmla="*/ 8806740 w 9915525"/>
              <a:gd name="connsiteY1944" fmla="*/ 5854555 h 6819900"/>
              <a:gd name="connsiteX1945" fmla="*/ 8816265 w 9915525"/>
              <a:gd name="connsiteY1945" fmla="*/ 5839605 h 6819900"/>
              <a:gd name="connsiteX1946" fmla="*/ 8837696 w 9915525"/>
              <a:gd name="connsiteY1946" fmla="*/ 5827699 h 6819900"/>
              <a:gd name="connsiteX1947" fmla="*/ 8860009 w 9915525"/>
              <a:gd name="connsiteY1947" fmla="*/ 5871589 h 6819900"/>
              <a:gd name="connsiteX1948" fmla="*/ 8855138 w 9915525"/>
              <a:gd name="connsiteY1948" fmla="*/ 5915990 h 6819900"/>
              <a:gd name="connsiteX1949" fmla="*/ 8823300 w 9915525"/>
              <a:gd name="connsiteY1949" fmla="*/ 5900543 h 6819900"/>
              <a:gd name="connsiteX1950" fmla="*/ 6330240 w 9915525"/>
              <a:gd name="connsiteY1950" fmla="*/ 5887893 h 6819900"/>
              <a:gd name="connsiteX1951" fmla="*/ 6344528 w 9915525"/>
              <a:gd name="connsiteY1951" fmla="*/ 5864080 h 6819900"/>
              <a:gd name="connsiteX1952" fmla="*/ 6358815 w 9915525"/>
              <a:gd name="connsiteY1952" fmla="*/ 5887893 h 6819900"/>
              <a:gd name="connsiteX1953" fmla="*/ 6344528 w 9915525"/>
              <a:gd name="connsiteY1953" fmla="*/ 5911705 h 6819900"/>
              <a:gd name="connsiteX1954" fmla="*/ 6330240 w 9915525"/>
              <a:gd name="connsiteY1954" fmla="*/ 5887893 h 6819900"/>
              <a:gd name="connsiteX1955" fmla="*/ 8189364 w 9915525"/>
              <a:gd name="connsiteY1955" fmla="*/ 5876721 h 6819900"/>
              <a:gd name="connsiteX1956" fmla="*/ 8222216 w 9915525"/>
              <a:gd name="connsiteY1956" fmla="*/ 5868454 h 6819900"/>
              <a:gd name="connsiteX1957" fmla="*/ 8204445 w 9915525"/>
              <a:gd name="connsiteY1957" fmla="*/ 5902180 h 6819900"/>
              <a:gd name="connsiteX1958" fmla="*/ 8189364 w 9915525"/>
              <a:gd name="connsiteY1958" fmla="*/ 5876721 h 6819900"/>
              <a:gd name="connsiteX1959" fmla="*/ 5783882 w 9915525"/>
              <a:gd name="connsiteY1959" fmla="*/ 5886046 h 6819900"/>
              <a:gd name="connsiteX1960" fmla="*/ 5792078 w 9915525"/>
              <a:gd name="connsiteY1960" fmla="*/ 5864080 h 6819900"/>
              <a:gd name="connsiteX1961" fmla="*/ 5806365 w 9915525"/>
              <a:gd name="connsiteY1961" fmla="*/ 5873043 h 6819900"/>
              <a:gd name="connsiteX1962" fmla="*/ 5783882 w 9915525"/>
              <a:gd name="connsiteY1962" fmla="*/ 5886046 h 6819900"/>
              <a:gd name="connsiteX1963" fmla="*/ 5992004 w 9915525"/>
              <a:gd name="connsiteY1963" fmla="*/ 5870047 h 6819900"/>
              <a:gd name="connsiteX1964" fmla="*/ 5984681 w 9915525"/>
              <a:gd name="connsiteY1964" fmla="*/ 5825980 h 6819900"/>
              <a:gd name="connsiteX1965" fmla="*/ 5973074 w 9915525"/>
              <a:gd name="connsiteY1965" fmla="*/ 5774903 h 6819900"/>
              <a:gd name="connsiteX1966" fmla="*/ 5997817 w 9915525"/>
              <a:gd name="connsiteY1966" fmla="*/ 5764109 h 6819900"/>
              <a:gd name="connsiteX1967" fmla="*/ 6031294 w 9915525"/>
              <a:gd name="connsiteY1967" fmla="*/ 5772324 h 6819900"/>
              <a:gd name="connsiteX1968" fmla="*/ 6038614 w 9915525"/>
              <a:gd name="connsiteY1968" fmla="*/ 5822455 h 6819900"/>
              <a:gd name="connsiteX1969" fmla="*/ 6020103 w 9915525"/>
              <a:gd name="connsiteY1969" fmla="*/ 5876046 h 6819900"/>
              <a:gd name="connsiteX1970" fmla="*/ 5992004 w 9915525"/>
              <a:gd name="connsiteY1970" fmla="*/ 5870047 h 6819900"/>
              <a:gd name="connsiteX1971" fmla="*/ 8940090 w 9915525"/>
              <a:gd name="connsiteY1971" fmla="*/ 5873605 h 6819900"/>
              <a:gd name="connsiteX1972" fmla="*/ 8949615 w 9915525"/>
              <a:gd name="connsiteY1972" fmla="*/ 5864080 h 6819900"/>
              <a:gd name="connsiteX1973" fmla="*/ 8959140 w 9915525"/>
              <a:gd name="connsiteY1973" fmla="*/ 5873605 h 6819900"/>
              <a:gd name="connsiteX1974" fmla="*/ 8949615 w 9915525"/>
              <a:gd name="connsiteY1974" fmla="*/ 5883130 h 6819900"/>
              <a:gd name="connsiteX1975" fmla="*/ 8940090 w 9915525"/>
              <a:gd name="connsiteY1975" fmla="*/ 5873605 h 6819900"/>
              <a:gd name="connsiteX1976" fmla="*/ 4898728 w 9915525"/>
              <a:gd name="connsiteY1976" fmla="*/ 5847187 h 6819900"/>
              <a:gd name="connsiteX1977" fmla="*/ 4896123 w 9915525"/>
              <a:gd name="connsiteY1977" fmla="*/ 5814074 h 6819900"/>
              <a:gd name="connsiteX1978" fmla="*/ 4930065 w 9915525"/>
              <a:gd name="connsiteY1978" fmla="*/ 5825418 h 6819900"/>
              <a:gd name="connsiteX1979" fmla="*/ 4898728 w 9915525"/>
              <a:gd name="connsiteY1979" fmla="*/ 5847187 h 6819900"/>
              <a:gd name="connsiteX1980" fmla="*/ 4825290 w 9915525"/>
              <a:gd name="connsiteY1980" fmla="*/ 5840268 h 6819900"/>
              <a:gd name="connsiteX1981" fmla="*/ 4838559 w 9915525"/>
              <a:gd name="connsiteY1981" fmla="*/ 5825980 h 6819900"/>
              <a:gd name="connsiteX1982" fmla="*/ 4857310 w 9915525"/>
              <a:gd name="connsiteY1982" fmla="*/ 5840268 h 6819900"/>
              <a:gd name="connsiteX1983" fmla="*/ 4844041 w 9915525"/>
              <a:gd name="connsiteY1983" fmla="*/ 5854555 h 6819900"/>
              <a:gd name="connsiteX1984" fmla="*/ 4825290 w 9915525"/>
              <a:gd name="connsiteY1984" fmla="*/ 5840268 h 6819900"/>
              <a:gd name="connsiteX1985" fmla="*/ 3646571 w 9915525"/>
              <a:gd name="connsiteY1985" fmla="*/ 5827786 h 6819900"/>
              <a:gd name="connsiteX1986" fmla="*/ 3615615 w 9915525"/>
              <a:gd name="connsiteY1986" fmla="*/ 5800922 h 6819900"/>
              <a:gd name="connsiteX1987" fmla="*/ 3598946 w 9915525"/>
              <a:gd name="connsiteY1987" fmla="*/ 5778275 h 6819900"/>
              <a:gd name="connsiteX1988" fmla="*/ 3594184 w 9915525"/>
              <a:gd name="connsiteY1988" fmla="*/ 5762721 h 6819900"/>
              <a:gd name="connsiteX1989" fmla="*/ 3606090 w 9915525"/>
              <a:gd name="connsiteY1989" fmla="*/ 5740628 h 6819900"/>
              <a:gd name="connsiteX1990" fmla="*/ 3563228 w 9915525"/>
              <a:gd name="connsiteY1990" fmla="*/ 5712188 h 6819900"/>
              <a:gd name="connsiteX1991" fmla="*/ 3529890 w 9915525"/>
              <a:gd name="connsiteY1991" fmla="*/ 5707458 h 6819900"/>
              <a:gd name="connsiteX1992" fmla="*/ 3549913 w 9915525"/>
              <a:gd name="connsiteY1992" fmla="*/ 5679686 h 6819900"/>
              <a:gd name="connsiteX1993" fmla="*/ 3563576 w 9915525"/>
              <a:gd name="connsiteY1993" fmla="*/ 5628017 h 6819900"/>
              <a:gd name="connsiteX1994" fmla="*/ 3572623 w 9915525"/>
              <a:gd name="connsiteY1994" fmla="*/ 5584461 h 6819900"/>
              <a:gd name="connsiteX1995" fmla="*/ 3582199 w 9915525"/>
              <a:gd name="connsiteY1995" fmla="*/ 5587982 h 6819900"/>
              <a:gd name="connsiteX1996" fmla="*/ 3600298 w 9915525"/>
              <a:gd name="connsiteY1996" fmla="*/ 5606514 h 6819900"/>
              <a:gd name="connsiteX1997" fmla="*/ 3637996 w 9915525"/>
              <a:gd name="connsiteY1997" fmla="*/ 5642237 h 6819900"/>
              <a:gd name="connsiteX1998" fmla="*/ 3671790 w 9915525"/>
              <a:gd name="connsiteY1998" fmla="*/ 5686985 h 6819900"/>
              <a:gd name="connsiteX1999" fmla="*/ 3691815 w 9915525"/>
              <a:gd name="connsiteY1999" fmla="*/ 5721903 h 6819900"/>
              <a:gd name="connsiteX2000" fmla="*/ 3726172 w 9915525"/>
              <a:gd name="connsiteY2000" fmla="*/ 5768830 h 6819900"/>
              <a:gd name="connsiteX2001" fmla="*/ 3722771 w 9915525"/>
              <a:gd name="connsiteY2001" fmla="*/ 5799154 h 6819900"/>
              <a:gd name="connsiteX2002" fmla="*/ 3693534 w 9915525"/>
              <a:gd name="connsiteY2002" fmla="*/ 5823599 h 6819900"/>
              <a:gd name="connsiteX2003" fmla="*/ 3646571 w 9915525"/>
              <a:gd name="connsiteY2003" fmla="*/ 5827786 h 6819900"/>
              <a:gd name="connsiteX2004" fmla="*/ 8520990 w 9915525"/>
              <a:gd name="connsiteY2004" fmla="*/ 5822012 h 6819900"/>
              <a:gd name="connsiteX2005" fmla="*/ 8494796 w 9915525"/>
              <a:gd name="connsiteY2005" fmla="*/ 5779828 h 6819900"/>
              <a:gd name="connsiteX2006" fmla="*/ 8484957 w 9915525"/>
              <a:gd name="connsiteY2006" fmla="*/ 5754323 h 6819900"/>
              <a:gd name="connsiteX2007" fmla="*/ 8526570 w 9915525"/>
              <a:gd name="connsiteY2007" fmla="*/ 5756403 h 6819900"/>
              <a:gd name="connsiteX2008" fmla="*/ 8555441 w 9915525"/>
              <a:gd name="connsiteY2008" fmla="*/ 5804926 h 6819900"/>
              <a:gd name="connsiteX2009" fmla="*/ 8540022 w 9915525"/>
              <a:gd name="connsiteY2009" fmla="*/ 5845030 h 6819900"/>
              <a:gd name="connsiteX2010" fmla="*/ 8520990 w 9915525"/>
              <a:gd name="connsiteY2010" fmla="*/ 5822012 h 6819900"/>
              <a:gd name="connsiteX2011" fmla="*/ 1091490 w 9915525"/>
              <a:gd name="connsiteY2011" fmla="*/ 5817017 h 6819900"/>
              <a:gd name="connsiteX2012" fmla="*/ 1101015 w 9915525"/>
              <a:gd name="connsiteY2012" fmla="*/ 5802168 h 6819900"/>
              <a:gd name="connsiteX2013" fmla="*/ 1110540 w 9915525"/>
              <a:gd name="connsiteY2013" fmla="*/ 5811130 h 6819900"/>
              <a:gd name="connsiteX2014" fmla="*/ 1101015 w 9915525"/>
              <a:gd name="connsiteY2014" fmla="*/ 5825980 h 6819900"/>
              <a:gd name="connsiteX2015" fmla="*/ 1091490 w 9915525"/>
              <a:gd name="connsiteY2015" fmla="*/ 5817017 h 6819900"/>
              <a:gd name="connsiteX2016" fmla="*/ 4281237 w 9915525"/>
              <a:gd name="connsiteY2016" fmla="*/ 5792166 h 6819900"/>
              <a:gd name="connsiteX2017" fmla="*/ 4281237 w 9915525"/>
              <a:gd name="connsiteY2017" fmla="*/ 5775974 h 6819900"/>
              <a:gd name="connsiteX2018" fmla="*/ 4272840 w 9915525"/>
              <a:gd name="connsiteY2018" fmla="*/ 5768830 h 6819900"/>
              <a:gd name="connsiteX2019" fmla="*/ 4263315 w 9915525"/>
              <a:gd name="connsiteY2019" fmla="*/ 5753749 h 6819900"/>
              <a:gd name="connsiteX2020" fmla="*/ 4295758 w 9915525"/>
              <a:gd name="connsiteY2020" fmla="*/ 5761991 h 6819900"/>
              <a:gd name="connsiteX2021" fmla="*/ 4294057 w 9915525"/>
              <a:gd name="connsiteY2021" fmla="*/ 5789523 h 6819900"/>
              <a:gd name="connsiteX2022" fmla="*/ 4281237 w 9915525"/>
              <a:gd name="connsiteY2022" fmla="*/ 5792166 h 6819900"/>
              <a:gd name="connsiteX2023" fmla="*/ 7432224 w 9915525"/>
              <a:gd name="connsiteY2023" fmla="*/ 5791314 h 6819900"/>
              <a:gd name="connsiteX2024" fmla="*/ 7449990 w 9915525"/>
              <a:gd name="connsiteY2024" fmla="*/ 5768830 h 6819900"/>
              <a:gd name="connsiteX2025" fmla="*/ 7463715 w 9915525"/>
              <a:gd name="connsiteY2025" fmla="*/ 5783118 h 6819900"/>
              <a:gd name="connsiteX2026" fmla="*/ 7432224 w 9915525"/>
              <a:gd name="connsiteY2026" fmla="*/ 5791314 h 6819900"/>
              <a:gd name="connsiteX2027" fmla="*/ 8911515 w 9915525"/>
              <a:gd name="connsiteY2027" fmla="*/ 5769941 h 6819900"/>
              <a:gd name="connsiteX2028" fmla="*/ 8933306 w 9915525"/>
              <a:gd name="connsiteY2028" fmla="*/ 5738310 h 6819900"/>
              <a:gd name="connsiteX2029" fmla="*/ 8966643 w 9915525"/>
              <a:gd name="connsiteY2029" fmla="*/ 5737994 h 6819900"/>
              <a:gd name="connsiteX2030" fmla="*/ 8959782 w 9915525"/>
              <a:gd name="connsiteY2030" fmla="*/ 5759306 h 6819900"/>
              <a:gd name="connsiteX2031" fmla="*/ 8935327 w 9915525"/>
              <a:gd name="connsiteY2031" fmla="*/ 5778356 h 6819900"/>
              <a:gd name="connsiteX2032" fmla="*/ 8911515 w 9915525"/>
              <a:gd name="connsiteY2032" fmla="*/ 5769941 h 6819900"/>
              <a:gd name="connsiteX2033" fmla="*/ 1053390 w 9915525"/>
              <a:gd name="connsiteY2033" fmla="*/ 5754543 h 6819900"/>
              <a:gd name="connsiteX2034" fmla="*/ 1067678 w 9915525"/>
              <a:gd name="connsiteY2034" fmla="*/ 5740255 h 6819900"/>
              <a:gd name="connsiteX2035" fmla="*/ 1081965 w 9915525"/>
              <a:gd name="connsiteY2035" fmla="*/ 5754543 h 6819900"/>
              <a:gd name="connsiteX2036" fmla="*/ 1067678 w 9915525"/>
              <a:gd name="connsiteY2036" fmla="*/ 5768830 h 6819900"/>
              <a:gd name="connsiteX2037" fmla="*/ 1053390 w 9915525"/>
              <a:gd name="connsiteY2037" fmla="*/ 5754543 h 6819900"/>
              <a:gd name="connsiteX2038" fmla="*/ 9594338 w 9915525"/>
              <a:gd name="connsiteY2038" fmla="*/ 5734104 h 6819900"/>
              <a:gd name="connsiteX2039" fmla="*/ 9587790 w 9915525"/>
              <a:gd name="connsiteY2039" fmla="*/ 5701248 h 6819900"/>
              <a:gd name="connsiteX2040" fmla="*/ 9573502 w 9915525"/>
              <a:gd name="connsiteY2040" fmla="*/ 5660654 h 6819900"/>
              <a:gd name="connsiteX2041" fmla="*/ 9559215 w 9915525"/>
              <a:gd name="connsiteY2041" fmla="*/ 5617111 h 6819900"/>
              <a:gd name="connsiteX2042" fmla="*/ 9544927 w 9915525"/>
              <a:gd name="connsiteY2042" fmla="*/ 5587855 h 6819900"/>
              <a:gd name="connsiteX2043" fmla="*/ 9530786 w 9915525"/>
              <a:gd name="connsiteY2043" fmla="*/ 5580711 h 6819900"/>
              <a:gd name="connsiteX2044" fmla="*/ 9577046 w 9915525"/>
              <a:gd name="connsiteY2044" fmla="*/ 5551943 h 6819900"/>
              <a:gd name="connsiteX2045" fmla="*/ 9602868 w 9915525"/>
              <a:gd name="connsiteY2045" fmla="*/ 5570993 h 6819900"/>
              <a:gd name="connsiteX2046" fmla="*/ 9606300 w 9915525"/>
              <a:gd name="connsiteY2046" fmla="*/ 5663766 h 6819900"/>
              <a:gd name="connsiteX2047" fmla="*/ 9624065 w 9915525"/>
              <a:gd name="connsiteY2047" fmla="*/ 5704436 h 6819900"/>
              <a:gd name="connsiteX2048" fmla="*/ 9594338 w 9915525"/>
              <a:gd name="connsiteY2048" fmla="*/ 5734104 h 6819900"/>
              <a:gd name="connsiteX2049" fmla="*/ 5730165 w 9915525"/>
              <a:gd name="connsiteY2049" fmla="*/ 5678343 h 6819900"/>
              <a:gd name="connsiteX2050" fmla="*/ 5744453 w 9915525"/>
              <a:gd name="connsiteY2050" fmla="*/ 5664055 h 6819900"/>
              <a:gd name="connsiteX2051" fmla="*/ 5758740 w 9915525"/>
              <a:gd name="connsiteY2051" fmla="*/ 5678343 h 6819900"/>
              <a:gd name="connsiteX2052" fmla="*/ 5744453 w 9915525"/>
              <a:gd name="connsiteY2052" fmla="*/ 5692630 h 6819900"/>
              <a:gd name="connsiteX2053" fmla="*/ 5730165 w 9915525"/>
              <a:gd name="connsiteY2053" fmla="*/ 5678343 h 6819900"/>
              <a:gd name="connsiteX2054" fmla="*/ 8940090 w 9915525"/>
              <a:gd name="connsiteY2054" fmla="*/ 5669116 h 6819900"/>
              <a:gd name="connsiteX2055" fmla="*/ 8954377 w 9915525"/>
              <a:gd name="connsiteY2055" fmla="*/ 5651086 h 6819900"/>
              <a:gd name="connsiteX2056" fmla="*/ 8962884 w 9915525"/>
              <a:gd name="connsiteY2056" fmla="*/ 5677564 h 6819900"/>
              <a:gd name="connsiteX2057" fmla="*/ 8940090 w 9915525"/>
              <a:gd name="connsiteY2057" fmla="*/ 5669116 h 6819900"/>
              <a:gd name="connsiteX2058" fmla="*/ 6917218 w 9915525"/>
              <a:gd name="connsiteY2058" fmla="*/ 5634289 h 6819900"/>
              <a:gd name="connsiteX2059" fmla="*/ 6911265 w 9915525"/>
              <a:gd name="connsiteY2059" fmla="*/ 5577139 h 6819900"/>
              <a:gd name="connsiteX2060" fmla="*/ 6901740 w 9915525"/>
              <a:gd name="connsiteY2060" fmla="*/ 5549755 h 6819900"/>
              <a:gd name="connsiteX2061" fmla="*/ 6902570 w 9915525"/>
              <a:gd name="connsiteY2061" fmla="*/ 5487330 h 6819900"/>
              <a:gd name="connsiteX2062" fmla="*/ 6935935 w 9915525"/>
              <a:gd name="connsiteY2062" fmla="*/ 5555376 h 6819900"/>
              <a:gd name="connsiteX2063" fmla="*/ 6949332 w 9915525"/>
              <a:gd name="connsiteY2063" fmla="*/ 5620207 h 6819900"/>
              <a:gd name="connsiteX2064" fmla="*/ 6941031 w 9915525"/>
              <a:gd name="connsiteY2064" fmla="*/ 5664055 h 6819900"/>
              <a:gd name="connsiteX2065" fmla="*/ 6917218 w 9915525"/>
              <a:gd name="connsiteY2065" fmla="*/ 5634289 h 6819900"/>
              <a:gd name="connsiteX2066" fmla="*/ 9130590 w 9915525"/>
              <a:gd name="connsiteY2066" fmla="*/ 5649768 h 6819900"/>
              <a:gd name="connsiteX2067" fmla="*/ 9120032 w 9915525"/>
              <a:gd name="connsiteY2067" fmla="*/ 5635480 h 6819900"/>
              <a:gd name="connsiteX2068" fmla="*/ 9115650 w 9915525"/>
              <a:gd name="connsiteY2068" fmla="*/ 5610875 h 6819900"/>
              <a:gd name="connsiteX2069" fmla="*/ 9103350 w 9915525"/>
              <a:gd name="connsiteY2069" fmla="*/ 5581439 h 6819900"/>
              <a:gd name="connsiteX2070" fmla="*/ 9081009 w 9915525"/>
              <a:gd name="connsiteY2070" fmla="*/ 5550270 h 6819900"/>
              <a:gd name="connsiteX2071" fmla="*/ 9093898 w 9915525"/>
              <a:gd name="connsiteY2071" fmla="*/ 5528313 h 6819900"/>
              <a:gd name="connsiteX2072" fmla="*/ 9142902 w 9915525"/>
              <a:gd name="connsiteY2072" fmla="*/ 5607170 h 6819900"/>
              <a:gd name="connsiteX2073" fmla="*/ 9152021 w 9915525"/>
              <a:gd name="connsiteY2073" fmla="*/ 5635462 h 6819900"/>
              <a:gd name="connsiteX2074" fmla="*/ 9159165 w 9915525"/>
              <a:gd name="connsiteY2074" fmla="*/ 5649768 h 6819900"/>
              <a:gd name="connsiteX2075" fmla="*/ 9144877 w 9915525"/>
              <a:gd name="connsiteY2075" fmla="*/ 5664055 h 6819900"/>
              <a:gd name="connsiteX2076" fmla="*/ 9130590 w 9915525"/>
              <a:gd name="connsiteY2076" fmla="*/ 5649768 h 6819900"/>
              <a:gd name="connsiteX2077" fmla="*/ 3215565 w 9915525"/>
              <a:gd name="connsiteY2077" fmla="*/ 5630718 h 6819900"/>
              <a:gd name="connsiteX2078" fmla="*/ 3229853 w 9915525"/>
              <a:gd name="connsiteY2078" fmla="*/ 5616430 h 6819900"/>
              <a:gd name="connsiteX2079" fmla="*/ 3244140 w 9915525"/>
              <a:gd name="connsiteY2079" fmla="*/ 5630718 h 6819900"/>
              <a:gd name="connsiteX2080" fmla="*/ 3229853 w 9915525"/>
              <a:gd name="connsiteY2080" fmla="*/ 5645005 h 6819900"/>
              <a:gd name="connsiteX2081" fmla="*/ 3215565 w 9915525"/>
              <a:gd name="connsiteY2081" fmla="*/ 5630718 h 6819900"/>
              <a:gd name="connsiteX2082" fmla="*/ 5664993 w 9915525"/>
              <a:gd name="connsiteY2082" fmla="*/ 5626884 h 6819900"/>
              <a:gd name="connsiteX2083" fmla="*/ 5668818 w 9915525"/>
              <a:gd name="connsiteY2083" fmla="*/ 5612769 h 6819900"/>
              <a:gd name="connsiteX2084" fmla="*/ 5686588 w 9915525"/>
              <a:gd name="connsiteY2084" fmla="*/ 5625717 h 6819900"/>
              <a:gd name="connsiteX2085" fmla="*/ 5664993 w 9915525"/>
              <a:gd name="connsiteY2085" fmla="*/ 5626884 h 6819900"/>
              <a:gd name="connsiteX2086" fmla="*/ 1693470 w 9915525"/>
              <a:gd name="connsiteY2086" fmla="*/ 5605000 h 6819900"/>
              <a:gd name="connsiteX2087" fmla="*/ 1701090 w 9915525"/>
              <a:gd name="connsiteY2087" fmla="*/ 5578330 h 6819900"/>
              <a:gd name="connsiteX2088" fmla="*/ 1720140 w 9915525"/>
              <a:gd name="connsiteY2088" fmla="*/ 5597380 h 6819900"/>
              <a:gd name="connsiteX2089" fmla="*/ 1693470 w 9915525"/>
              <a:gd name="connsiteY2089" fmla="*/ 5605000 h 6819900"/>
              <a:gd name="connsiteX2090" fmla="*/ 5617691 w 9915525"/>
              <a:gd name="connsiteY2090" fmla="*/ 5606191 h 6819900"/>
              <a:gd name="connsiteX2091" fmla="*/ 5630153 w 9915525"/>
              <a:gd name="connsiteY2091" fmla="*/ 5595952 h 6819900"/>
              <a:gd name="connsiteX2092" fmla="*/ 5642615 w 9915525"/>
              <a:gd name="connsiteY2092" fmla="*/ 5606191 h 6819900"/>
              <a:gd name="connsiteX2093" fmla="*/ 5630153 w 9915525"/>
              <a:gd name="connsiteY2093" fmla="*/ 5616430 h 6819900"/>
              <a:gd name="connsiteX2094" fmla="*/ 5617691 w 9915525"/>
              <a:gd name="connsiteY2094" fmla="*/ 5606191 h 6819900"/>
              <a:gd name="connsiteX2095" fmla="*/ 967665 w 9915525"/>
              <a:gd name="connsiteY2095" fmla="*/ 5564043 h 6819900"/>
              <a:gd name="connsiteX2096" fmla="*/ 994335 w 9915525"/>
              <a:gd name="connsiteY2096" fmla="*/ 5551660 h 6819900"/>
              <a:gd name="connsiteX2097" fmla="*/ 986715 w 9915525"/>
              <a:gd name="connsiteY2097" fmla="*/ 5587855 h 6819900"/>
              <a:gd name="connsiteX2098" fmla="*/ 967665 w 9915525"/>
              <a:gd name="connsiteY2098" fmla="*/ 5564043 h 6819900"/>
              <a:gd name="connsiteX2099" fmla="*/ 9735427 w 9915525"/>
              <a:gd name="connsiteY2099" fmla="*/ 5540230 h 6819900"/>
              <a:gd name="connsiteX2100" fmla="*/ 9745514 w 9915525"/>
              <a:gd name="connsiteY2100" fmla="*/ 5530705 h 6819900"/>
              <a:gd name="connsiteX2101" fmla="*/ 9749715 w 9915525"/>
              <a:gd name="connsiteY2101" fmla="*/ 5540230 h 6819900"/>
              <a:gd name="connsiteX2102" fmla="*/ 9739628 w 9915525"/>
              <a:gd name="connsiteY2102" fmla="*/ 5549755 h 6819900"/>
              <a:gd name="connsiteX2103" fmla="*/ 9735427 w 9915525"/>
              <a:gd name="connsiteY2103" fmla="*/ 5540230 h 6819900"/>
              <a:gd name="connsiteX2104" fmla="*/ 9526356 w 9915525"/>
              <a:gd name="connsiteY2104" fmla="*/ 5533700 h 6819900"/>
              <a:gd name="connsiteX2105" fmla="*/ 9505817 w 9915525"/>
              <a:gd name="connsiteY2105" fmla="*/ 5506748 h 6819900"/>
              <a:gd name="connsiteX2106" fmla="*/ 9484120 w 9915525"/>
              <a:gd name="connsiteY2106" fmla="*/ 5466844 h 6819900"/>
              <a:gd name="connsiteX2107" fmla="*/ 9489581 w 9915525"/>
              <a:gd name="connsiteY2107" fmla="*/ 5466412 h 6819900"/>
              <a:gd name="connsiteX2108" fmla="*/ 9511178 w 9915525"/>
              <a:gd name="connsiteY2108" fmla="*/ 5483081 h 6819900"/>
              <a:gd name="connsiteX2109" fmla="*/ 9531816 w 9915525"/>
              <a:gd name="connsiteY2109" fmla="*/ 5531732 h 6819900"/>
              <a:gd name="connsiteX2110" fmla="*/ 9526356 w 9915525"/>
              <a:gd name="connsiteY2110" fmla="*/ 5533700 h 6819900"/>
              <a:gd name="connsiteX2111" fmla="*/ 958140 w 9915525"/>
              <a:gd name="connsiteY2111" fmla="*/ 5516980 h 6819900"/>
              <a:gd name="connsiteX2112" fmla="*/ 967665 w 9915525"/>
              <a:gd name="connsiteY2112" fmla="*/ 5502130 h 6819900"/>
              <a:gd name="connsiteX2113" fmla="*/ 977190 w 9915525"/>
              <a:gd name="connsiteY2113" fmla="*/ 5511093 h 6819900"/>
              <a:gd name="connsiteX2114" fmla="*/ 967665 w 9915525"/>
              <a:gd name="connsiteY2114" fmla="*/ 5525943 h 6819900"/>
              <a:gd name="connsiteX2115" fmla="*/ 958140 w 9915525"/>
              <a:gd name="connsiteY2115" fmla="*/ 5516980 h 6819900"/>
              <a:gd name="connsiteX2116" fmla="*/ 1507273 w 9915525"/>
              <a:gd name="connsiteY2116" fmla="*/ 5506194 h 6819900"/>
              <a:gd name="connsiteX2117" fmla="*/ 1492985 w 9915525"/>
              <a:gd name="connsiteY2117" fmla="*/ 5479018 h 6819900"/>
              <a:gd name="connsiteX2118" fmla="*/ 1532539 w 9915525"/>
              <a:gd name="connsiteY2118" fmla="*/ 5480772 h 6819900"/>
              <a:gd name="connsiteX2119" fmla="*/ 1565877 w 9915525"/>
              <a:gd name="connsiteY2119" fmla="*/ 5505614 h 6819900"/>
              <a:gd name="connsiteX2120" fmla="*/ 1507273 w 9915525"/>
              <a:gd name="connsiteY2120" fmla="*/ 5506194 h 6819900"/>
              <a:gd name="connsiteX2121" fmla="*/ 9431159 w 9915525"/>
              <a:gd name="connsiteY2121" fmla="*/ 5522040 h 6819900"/>
              <a:gd name="connsiteX2122" fmla="*/ 9445934 w 9915525"/>
              <a:gd name="connsiteY2122" fmla="*/ 5483080 h 6819900"/>
              <a:gd name="connsiteX2123" fmla="*/ 9454440 w 9915525"/>
              <a:gd name="connsiteY2123" fmla="*/ 5506893 h 6819900"/>
              <a:gd name="connsiteX2124" fmla="*/ 9431159 w 9915525"/>
              <a:gd name="connsiteY2124" fmla="*/ 5522040 h 6819900"/>
              <a:gd name="connsiteX2125" fmla="*/ 3477880 w 9915525"/>
              <a:gd name="connsiteY2125" fmla="*/ 5498822 h 6819900"/>
              <a:gd name="connsiteX2126" fmla="*/ 3472362 w 9915525"/>
              <a:gd name="connsiteY2126" fmla="*/ 5478551 h 6819900"/>
              <a:gd name="connsiteX2127" fmla="*/ 3501169 w 9915525"/>
              <a:gd name="connsiteY2127" fmla="*/ 5504511 h 6819900"/>
              <a:gd name="connsiteX2128" fmla="*/ 3477880 w 9915525"/>
              <a:gd name="connsiteY2128" fmla="*/ 5498822 h 6819900"/>
              <a:gd name="connsiteX2129" fmla="*/ 6944603 w 9915525"/>
              <a:gd name="connsiteY2129" fmla="*/ 5492605 h 6819900"/>
              <a:gd name="connsiteX2130" fmla="*/ 6954690 w 9915525"/>
              <a:gd name="connsiteY2130" fmla="*/ 5483080 h 6819900"/>
              <a:gd name="connsiteX2131" fmla="*/ 6958890 w 9915525"/>
              <a:gd name="connsiteY2131" fmla="*/ 5492605 h 6819900"/>
              <a:gd name="connsiteX2132" fmla="*/ 6948803 w 9915525"/>
              <a:gd name="connsiteY2132" fmla="*/ 5502130 h 6819900"/>
              <a:gd name="connsiteX2133" fmla="*/ 6944603 w 9915525"/>
              <a:gd name="connsiteY2133" fmla="*/ 5492605 h 6819900"/>
              <a:gd name="connsiteX2134" fmla="*/ 6034457 w 9915525"/>
              <a:gd name="connsiteY2134" fmla="*/ 5472606 h 6819900"/>
              <a:gd name="connsiteX2135" fmla="*/ 5998770 w 9915525"/>
              <a:gd name="connsiteY2135" fmla="*/ 5457383 h 6819900"/>
              <a:gd name="connsiteX2136" fmla="*/ 5961815 w 9915525"/>
              <a:gd name="connsiteY2136" fmla="*/ 5446426 h 6819900"/>
              <a:gd name="connsiteX2137" fmla="*/ 5964208 w 9915525"/>
              <a:gd name="connsiteY2137" fmla="*/ 5416405 h 6819900"/>
              <a:gd name="connsiteX2138" fmla="*/ 6014013 w 9915525"/>
              <a:gd name="connsiteY2138" fmla="*/ 5334443 h 6819900"/>
              <a:gd name="connsiteX2139" fmla="*/ 6031382 w 9915525"/>
              <a:gd name="connsiteY2139" fmla="*/ 5283055 h 6819900"/>
              <a:gd name="connsiteX2140" fmla="*/ 6044859 w 9915525"/>
              <a:gd name="connsiteY2140" fmla="*/ 5347974 h 6819900"/>
              <a:gd name="connsiteX2141" fmla="*/ 6057061 w 9915525"/>
              <a:gd name="connsiteY2141" fmla="*/ 5405124 h 6819900"/>
              <a:gd name="connsiteX2142" fmla="*/ 6057225 w 9915525"/>
              <a:gd name="connsiteY2142" fmla="*/ 5492605 h 6819900"/>
              <a:gd name="connsiteX2143" fmla="*/ 6034457 w 9915525"/>
              <a:gd name="connsiteY2143" fmla="*/ 5472606 h 6819900"/>
              <a:gd name="connsiteX2144" fmla="*/ 1744872 w 9915525"/>
              <a:gd name="connsiteY2144" fmla="*/ 5455993 h 6819900"/>
              <a:gd name="connsiteX2145" fmla="*/ 1749193 w 9915525"/>
              <a:gd name="connsiteY2145" fmla="*/ 5439922 h 6819900"/>
              <a:gd name="connsiteX2146" fmla="*/ 1761061 w 9915525"/>
              <a:gd name="connsiteY2146" fmla="*/ 5455494 h 6819900"/>
              <a:gd name="connsiteX2147" fmla="*/ 1744872 w 9915525"/>
              <a:gd name="connsiteY2147" fmla="*/ 5455993 h 6819900"/>
              <a:gd name="connsiteX2148" fmla="*/ 6250215 w 9915525"/>
              <a:gd name="connsiteY2148" fmla="*/ 5424378 h 6819900"/>
              <a:gd name="connsiteX2149" fmla="*/ 6240970 w 9915525"/>
              <a:gd name="connsiteY2149" fmla="*/ 5395385 h 6819900"/>
              <a:gd name="connsiteX2150" fmla="*/ 6234753 w 9915525"/>
              <a:gd name="connsiteY2150" fmla="*/ 5373257 h 6819900"/>
              <a:gd name="connsiteX2151" fmla="*/ 6227157 w 9915525"/>
              <a:gd name="connsiteY2151" fmla="*/ 5326913 h 6819900"/>
              <a:gd name="connsiteX2152" fmla="*/ 6204588 w 9915525"/>
              <a:gd name="connsiteY2152" fmla="*/ 5278729 h 6819900"/>
              <a:gd name="connsiteX2153" fmla="*/ 6189933 w 9915525"/>
              <a:gd name="connsiteY2153" fmla="*/ 5242146 h 6819900"/>
              <a:gd name="connsiteX2154" fmla="*/ 6203107 w 9915525"/>
              <a:gd name="connsiteY2154" fmla="*/ 5218102 h 6819900"/>
              <a:gd name="connsiteX2155" fmla="*/ 6224300 w 9915525"/>
              <a:gd name="connsiteY2155" fmla="*/ 5227388 h 6819900"/>
              <a:gd name="connsiteX2156" fmla="*/ 6255707 w 9915525"/>
              <a:gd name="connsiteY2156" fmla="*/ 5228048 h 6819900"/>
              <a:gd name="connsiteX2157" fmla="*/ 6284520 w 9915525"/>
              <a:gd name="connsiteY2157" fmla="*/ 5216380 h 6819900"/>
              <a:gd name="connsiteX2158" fmla="*/ 6277315 w 9915525"/>
              <a:gd name="connsiteY2158" fmla="*/ 5265983 h 6819900"/>
              <a:gd name="connsiteX2159" fmla="*/ 6257083 w 9915525"/>
              <a:gd name="connsiteY2159" fmla="*/ 5307638 h 6819900"/>
              <a:gd name="connsiteX2160" fmla="*/ 6293264 w 9915525"/>
              <a:gd name="connsiteY2160" fmla="*/ 5359255 h 6819900"/>
              <a:gd name="connsiteX2161" fmla="*/ 6306428 w 9915525"/>
              <a:gd name="connsiteY2161" fmla="*/ 5349730 h 6819900"/>
              <a:gd name="connsiteX2162" fmla="*/ 6320637 w 9915525"/>
              <a:gd name="connsiteY2162" fmla="*/ 5340205 h 6819900"/>
              <a:gd name="connsiteX2163" fmla="*/ 6336968 w 9915525"/>
              <a:gd name="connsiteY2163" fmla="*/ 5380686 h 6819900"/>
              <a:gd name="connsiteX2164" fmla="*/ 6315053 w 9915525"/>
              <a:gd name="connsiteY2164" fmla="*/ 5424473 h 6819900"/>
              <a:gd name="connsiteX2165" fmla="*/ 6287854 w 9915525"/>
              <a:gd name="connsiteY2165" fmla="*/ 5436379 h 6819900"/>
              <a:gd name="connsiteX2166" fmla="*/ 6250215 w 9915525"/>
              <a:gd name="connsiteY2166" fmla="*/ 5424378 h 6819900"/>
              <a:gd name="connsiteX2167" fmla="*/ 879041 w 9915525"/>
              <a:gd name="connsiteY2167" fmla="*/ 5396329 h 6819900"/>
              <a:gd name="connsiteX2168" fmla="*/ 822341 w 9915525"/>
              <a:gd name="connsiteY2168" fmla="*/ 5318073 h 6819900"/>
              <a:gd name="connsiteX2169" fmla="*/ 784759 w 9915525"/>
              <a:gd name="connsiteY2169" fmla="*/ 5265846 h 6819900"/>
              <a:gd name="connsiteX2170" fmla="*/ 767640 w 9915525"/>
              <a:gd name="connsiteY2170" fmla="*/ 5231258 h 6819900"/>
              <a:gd name="connsiteX2171" fmla="*/ 734303 w 9915525"/>
              <a:gd name="connsiteY2171" fmla="*/ 5183688 h 6819900"/>
              <a:gd name="connsiteX2172" fmla="*/ 700965 w 9915525"/>
              <a:gd name="connsiteY2172" fmla="*/ 5139241 h 6819900"/>
              <a:gd name="connsiteX2173" fmla="*/ 677153 w 9915525"/>
              <a:gd name="connsiteY2173" fmla="*/ 5098152 h 6819900"/>
              <a:gd name="connsiteX2174" fmla="*/ 653340 w 9915525"/>
              <a:gd name="connsiteY2174" fmla="*/ 5065140 h 6819900"/>
              <a:gd name="connsiteX2175" fmla="*/ 641434 w 9915525"/>
              <a:gd name="connsiteY2175" fmla="*/ 5034031 h 6819900"/>
              <a:gd name="connsiteX2176" fmla="*/ 641434 w 9915525"/>
              <a:gd name="connsiteY2176" fmla="*/ 5009554 h 6819900"/>
              <a:gd name="connsiteX2177" fmla="*/ 643815 w 9915525"/>
              <a:gd name="connsiteY2177" fmla="*/ 4954443 h 6819900"/>
              <a:gd name="connsiteX2178" fmla="*/ 634290 w 9915525"/>
              <a:gd name="connsiteY2178" fmla="*/ 4924414 h 6819900"/>
              <a:gd name="connsiteX2179" fmla="*/ 615540 w 9915525"/>
              <a:gd name="connsiteY2179" fmla="*/ 4895368 h 6819900"/>
              <a:gd name="connsiteX2180" fmla="*/ 598872 w 9915525"/>
              <a:gd name="connsiteY2180" fmla="*/ 4836073 h 6819900"/>
              <a:gd name="connsiteX2181" fmla="*/ 564372 w 9915525"/>
              <a:gd name="connsiteY2181" fmla="*/ 4748138 h 6819900"/>
              <a:gd name="connsiteX2182" fmla="*/ 531034 w 9915525"/>
              <a:gd name="connsiteY2182" fmla="*/ 4692365 h 6819900"/>
              <a:gd name="connsiteX2183" fmla="*/ 606930 w 9915525"/>
              <a:gd name="connsiteY2183" fmla="*/ 4636051 h 6819900"/>
              <a:gd name="connsiteX2184" fmla="*/ 632313 w 9915525"/>
              <a:gd name="connsiteY2184" fmla="*/ 4623449 h 6819900"/>
              <a:gd name="connsiteX2185" fmla="*/ 599031 w 9915525"/>
              <a:gd name="connsiteY2185" fmla="*/ 4549537 h 6819900"/>
              <a:gd name="connsiteX2186" fmla="*/ 548565 w 9915525"/>
              <a:gd name="connsiteY2186" fmla="*/ 4511530 h 6819900"/>
              <a:gd name="connsiteX2187" fmla="*/ 485367 w 9915525"/>
              <a:gd name="connsiteY2187" fmla="*/ 4473524 h 6819900"/>
              <a:gd name="connsiteX2188" fmla="*/ 439619 w 9915525"/>
              <a:gd name="connsiteY2188" fmla="*/ 4449184 h 6819900"/>
              <a:gd name="connsiteX2189" fmla="*/ 463300 w 9915525"/>
              <a:gd name="connsiteY2189" fmla="*/ 4387705 h 6819900"/>
              <a:gd name="connsiteX2190" fmla="*/ 497574 w 9915525"/>
              <a:gd name="connsiteY2190" fmla="*/ 4361511 h 6819900"/>
              <a:gd name="connsiteX2191" fmla="*/ 542454 w 9915525"/>
              <a:gd name="connsiteY2191" fmla="*/ 4311808 h 6819900"/>
              <a:gd name="connsiteX2192" fmla="*/ 545179 w 9915525"/>
              <a:gd name="connsiteY2192" fmla="*/ 4333224 h 6819900"/>
              <a:gd name="connsiteX2193" fmla="*/ 606398 w 9915525"/>
              <a:gd name="connsiteY2193" fmla="*/ 4391850 h 6819900"/>
              <a:gd name="connsiteX2194" fmla="*/ 609477 w 9915525"/>
              <a:gd name="connsiteY2194" fmla="*/ 4325602 h 6819900"/>
              <a:gd name="connsiteX2195" fmla="*/ 620644 w 9915525"/>
              <a:gd name="connsiteY2195" fmla="*/ 4292211 h 6819900"/>
              <a:gd name="connsiteX2196" fmla="*/ 672390 w 9915525"/>
              <a:gd name="connsiteY2196" fmla="*/ 4309087 h 6819900"/>
              <a:gd name="connsiteX2197" fmla="*/ 687504 w 9915525"/>
              <a:gd name="connsiteY2197" fmla="*/ 4347895 h 6819900"/>
              <a:gd name="connsiteX2198" fmla="*/ 691101 w 9915525"/>
              <a:gd name="connsiteY2198" fmla="*/ 4383352 h 6819900"/>
              <a:gd name="connsiteX2199" fmla="*/ 667480 w 9915525"/>
              <a:gd name="connsiteY2199" fmla="*/ 4397230 h 6819900"/>
              <a:gd name="connsiteX2200" fmla="*/ 650202 w 9915525"/>
              <a:gd name="connsiteY2200" fmla="*/ 4410718 h 6819900"/>
              <a:gd name="connsiteX2201" fmla="*/ 662842 w 9915525"/>
              <a:gd name="connsiteY2201" fmla="*/ 4544868 h 6819900"/>
              <a:gd name="connsiteX2202" fmla="*/ 676021 w 9915525"/>
              <a:gd name="connsiteY2202" fmla="*/ 4580586 h 6819900"/>
              <a:gd name="connsiteX2203" fmla="*/ 691621 w 9915525"/>
              <a:gd name="connsiteY2203" fmla="*/ 4606780 h 6819900"/>
              <a:gd name="connsiteX2204" fmla="*/ 686678 w 9915525"/>
              <a:gd name="connsiteY2204" fmla="*/ 4702030 h 6819900"/>
              <a:gd name="connsiteX2205" fmla="*/ 692027 w 9915525"/>
              <a:gd name="connsiteY2205" fmla="*/ 4762094 h 6819900"/>
              <a:gd name="connsiteX2206" fmla="*/ 709949 w 9915525"/>
              <a:gd name="connsiteY2206" fmla="*/ 4779873 h 6819900"/>
              <a:gd name="connsiteX2207" fmla="*/ 732693 w 9915525"/>
              <a:gd name="connsiteY2207" fmla="*/ 4816330 h 6819900"/>
              <a:gd name="connsiteX2208" fmla="*/ 773148 w 9915525"/>
              <a:gd name="connsiteY2208" fmla="*/ 4888189 h 6819900"/>
              <a:gd name="connsiteX2209" fmla="*/ 786219 w 9915525"/>
              <a:gd name="connsiteY2209" fmla="*/ 4927562 h 6819900"/>
              <a:gd name="connsiteX2210" fmla="*/ 791453 w 9915525"/>
              <a:gd name="connsiteY2210" fmla="*/ 4972175 h 6819900"/>
              <a:gd name="connsiteX2211" fmla="*/ 796215 w 9915525"/>
              <a:gd name="connsiteY2211" fmla="*/ 5040168 h 6819900"/>
              <a:gd name="connsiteX2212" fmla="*/ 815265 w 9915525"/>
              <a:gd name="connsiteY2212" fmla="*/ 5079744 h 6819900"/>
              <a:gd name="connsiteX2213" fmla="*/ 791154 w 9915525"/>
              <a:gd name="connsiteY2213" fmla="*/ 5102080 h 6819900"/>
              <a:gd name="connsiteX2214" fmla="*/ 765926 w 9915525"/>
              <a:gd name="connsiteY2214" fmla="*/ 5138022 h 6819900"/>
              <a:gd name="connsiteX2215" fmla="*/ 777165 w 9915525"/>
              <a:gd name="connsiteY2215" fmla="*/ 5170377 h 6819900"/>
              <a:gd name="connsiteX2216" fmla="*/ 805043 w 9915525"/>
              <a:gd name="connsiteY2216" fmla="*/ 5209508 h 6819900"/>
              <a:gd name="connsiteX2217" fmla="*/ 853365 w 9915525"/>
              <a:gd name="connsiteY2217" fmla="*/ 5278406 h 6819900"/>
              <a:gd name="connsiteX2218" fmla="*/ 872415 w 9915525"/>
              <a:gd name="connsiteY2218" fmla="*/ 5302105 h 6819900"/>
              <a:gd name="connsiteX2219" fmla="*/ 891465 w 9915525"/>
              <a:gd name="connsiteY2219" fmla="*/ 5331651 h 6819900"/>
              <a:gd name="connsiteX2220" fmla="*/ 915278 w 9915525"/>
              <a:gd name="connsiteY2220" fmla="*/ 5382221 h 6819900"/>
              <a:gd name="connsiteX2221" fmla="*/ 879041 w 9915525"/>
              <a:gd name="connsiteY2221" fmla="*/ 5396329 h 6819900"/>
              <a:gd name="connsiteX2222" fmla="*/ 723758 w 9915525"/>
              <a:gd name="connsiteY2222" fmla="*/ 4953664 h 6819900"/>
              <a:gd name="connsiteX2223" fmla="*/ 689535 w 9915525"/>
              <a:gd name="connsiteY2223" fmla="*/ 4873480 h 6819900"/>
              <a:gd name="connsiteX2224" fmla="*/ 672390 w 9915525"/>
              <a:gd name="connsiteY2224" fmla="*/ 4906039 h 6819900"/>
              <a:gd name="connsiteX2225" fmla="*/ 700965 w 9915525"/>
              <a:gd name="connsiteY2225" fmla="*/ 4968730 h 6819900"/>
              <a:gd name="connsiteX2226" fmla="*/ 723758 w 9915525"/>
              <a:gd name="connsiteY2226" fmla="*/ 4953664 h 6819900"/>
              <a:gd name="connsiteX2227" fmla="*/ 9042484 w 9915525"/>
              <a:gd name="connsiteY2227" fmla="*/ 5399666 h 6819900"/>
              <a:gd name="connsiteX2228" fmla="*/ 9038992 w 9915525"/>
              <a:gd name="connsiteY2228" fmla="*/ 5359255 h 6819900"/>
              <a:gd name="connsiteX2229" fmla="*/ 9057664 w 9915525"/>
              <a:gd name="connsiteY2229" fmla="*/ 5380271 h 6819900"/>
              <a:gd name="connsiteX2230" fmla="*/ 9042484 w 9915525"/>
              <a:gd name="connsiteY2230" fmla="*/ 5399666 h 6819900"/>
              <a:gd name="connsiteX2231" fmla="*/ 5892090 w 9915525"/>
              <a:gd name="connsiteY2231" fmla="*/ 5335144 h 6819900"/>
              <a:gd name="connsiteX2232" fmla="*/ 5931006 w 9915525"/>
              <a:gd name="connsiteY2232" fmla="*/ 5322149 h 6819900"/>
              <a:gd name="connsiteX2233" fmla="*/ 5915903 w 9915525"/>
              <a:gd name="connsiteY2233" fmla="*/ 5349730 h 6819900"/>
              <a:gd name="connsiteX2234" fmla="*/ 5892090 w 9915525"/>
              <a:gd name="connsiteY2234" fmla="*/ 5335144 h 6819900"/>
              <a:gd name="connsiteX2235" fmla="*/ 9694748 w 9915525"/>
              <a:gd name="connsiteY2235" fmla="*/ 5328894 h 6819900"/>
              <a:gd name="connsiteX2236" fmla="*/ 9721140 w 9915525"/>
              <a:gd name="connsiteY2236" fmla="*/ 5325124 h 6819900"/>
              <a:gd name="connsiteX2237" fmla="*/ 9706059 w 9915525"/>
              <a:gd name="connsiteY2237" fmla="*/ 5340205 h 6819900"/>
              <a:gd name="connsiteX2238" fmla="*/ 9694748 w 9915525"/>
              <a:gd name="connsiteY2238" fmla="*/ 5328894 h 6819900"/>
              <a:gd name="connsiteX2239" fmla="*/ 9442534 w 9915525"/>
              <a:gd name="connsiteY2239" fmla="*/ 5324114 h 6819900"/>
              <a:gd name="connsiteX2240" fmla="*/ 9440152 w 9915525"/>
              <a:gd name="connsiteY2240" fmla="*/ 5292580 h 6819900"/>
              <a:gd name="connsiteX2241" fmla="*/ 9454440 w 9915525"/>
              <a:gd name="connsiteY2241" fmla="*/ 5307430 h 6819900"/>
              <a:gd name="connsiteX2242" fmla="*/ 9463965 w 9915525"/>
              <a:gd name="connsiteY2242" fmla="*/ 5316393 h 6819900"/>
              <a:gd name="connsiteX2243" fmla="*/ 9473490 w 9915525"/>
              <a:gd name="connsiteY2243" fmla="*/ 5320593 h 6819900"/>
              <a:gd name="connsiteX2244" fmla="*/ 9442534 w 9915525"/>
              <a:gd name="connsiteY2244" fmla="*/ 5324114 h 6819900"/>
              <a:gd name="connsiteX2245" fmla="*/ 9821248 w 9915525"/>
              <a:gd name="connsiteY2245" fmla="*/ 5321000 h 6819900"/>
              <a:gd name="connsiteX2246" fmla="*/ 9836098 w 9915525"/>
              <a:gd name="connsiteY2246" fmla="*/ 5316800 h 6819900"/>
              <a:gd name="connsiteX2247" fmla="*/ 9830115 w 9915525"/>
              <a:gd name="connsiteY2247" fmla="*/ 5330680 h 6819900"/>
              <a:gd name="connsiteX2248" fmla="*/ 9821248 w 9915525"/>
              <a:gd name="connsiteY2248" fmla="*/ 5321000 h 6819900"/>
              <a:gd name="connsiteX2249" fmla="*/ 1605840 w 9915525"/>
              <a:gd name="connsiteY2249" fmla="*/ 5249718 h 6819900"/>
              <a:gd name="connsiteX2250" fmla="*/ 1620128 w 9915525"/>
              <a:gd name="connsiteY2250" fmla="*/ 5235430 h 6819900"/>
              <a:gd name="connsiteX2251" fmla="*/ 1634415 w 9915525"/>
              <a:gd name="connsiteY2251" fmla="*/ 5249718 h 6819900"/>
              <a:gd name="connsiteX2252" fmla="*/ 1620128 w 9915525"/>
              <a:gd name="connsiteY2252" fmla="*/ 5264005 h 6819900"/>
              <a:gd name="connsiteX2253" fmla="*/ 1605840 w 9915525"/>
              <a:gd name="connsiteY2253" fmla="*/ 5249718 h 6819900"/>
              <a:gd name="connsiteX2254" fmla="*/ 9816389 w 9915525"/>
              <a:gd name="connsiteY2254" fmla="*/ 5212411 h 6819900"/>
              <a:gd name="connsiteX2255" fmla="*/ 9808227 w 9915525"/>
              <a:gd name="connsiteY2255" fmla="*/ 5186217 h 6819900"/>
              <a:gd name="connsiteX2256" fmla="*/ 9795390 w 9915525"/>
              <a:gd name="connsiteY2256" fmla="*/ 5063980 h 6819900"/>
              <a:gd name="connsiteX2257" fmla="*/ 9842043 w 9915525"/>
              <a:gd name="connsiteY2257" fmla="*/ 5167632 h 6819900"/>
              <a:gd name="connsiteX2258" fmla="*/ 9832058 w 9915525"/>
              <a:gd name="connsiteY2258" fmla="*/ 5235430 h 6819900"/>
              <a:gd name="connsiteX2259" fmla="*/ 9816389 w 9915525"/>
              <a:gd name="connsiteY2259" fmla="*/ 5212411 h 6819900"/>
              <a:gd name="connsiteX2260" fmla="*/ 9656584 w 9915525"/>
              <a:gd name="connsiteY2260" fmla="*/ 5182503 h 6819900"/>
              <a:gd name="connsiteX2261" fmla="*/ 9659227 w 9915525"/>
              <a:gd name="connsiteY2261" fmla="*/ 5130655 h 6819900"/>
              <a:gd name="connsiteX2262" fmla="*/ 9683040 w 9915525"/>
              <a:gd name="connsiteY2262" fmla="*/ 5148926 h 6819900"/>
              <a:gd name="connsiteX2263" fmla="*/ 9688821 w 9915525"/>
              <a:gd name="connsiteY2263" fmla="*/ 5182264 h 6819900"/>
              <a:gd name="connsiteX2264" fmla="*/ 9656584 w 9915525"/>
              <a:gd name="connsiteY2264" fmla="*/ 5182503 h 6819900"/>
              <a:gd name="connsiteX2265" fmla="*/ 6342146 w 9915525"/>
              <a:gd name="connsiteY2265" fmla="*/ 5105297 h 6819900"/>
              <a:gd name="connsiteX2266" fmla="*/ 6344528 w 9915525"/>
              <a:gd name="connsiteY2266" fmla="*/ 5063980 h 6819900"/>
              <a:gd name="connsiteX2267" fmla="*/ 6358815 w 9915525"/>
              <a:gd name="connsiteY2267" fmla="*/ 5087793 h 6819900"/>
              <a:gd name="connsiteX2268" fmla="*/ 6356434 w 9915525"/>
              <a:gd name="connsiteY2268" fmla="*/ 5110853 h 6819900"/>
              <a:gd name="connsiteX2269" fmla="*/ 6342146 w 9915525"/>
              <a:gd name="connsiteY2269" fmla="*/ 5105297 h 6819900"/>
              <a:gd name="connsiteX2270" fmla="*/ 519990 w 9915525"/>
              <a:gd name="connsiteY2270" fmla="*/ 4249593 h 6819900"/>
              <a:gd name="connsiteX2271" fmla="*/ 495011 w 9915525"/>
              <a:gd name="connsiteY2271" fmla="*/ 4235305 h 6819900"/>
              <a:gd name="connsiteX2272" fmla="*/ 491253 w 9915525"/>
              <a:gd name="connsiteY2272" fmla="*/ 4202068 h 6819900"/>
              <a:gd name="connsiteX2273" fmla="*/ 534116 w 9915525"/>
              <a:gd name="connsiteY2273" fmla="*/ 4202566 h 6819900"/>
              <a:gd name="connsiteX2274" fmla="*/ 567615 w 9915525"/>
              <a:gd name="connsiteY2274" fmla="*/ 4236365 h 6819900"/>
              <a:gd name="connsiteX2275" fmla="*/ 549731 w 9915525"/>
              <a:gd name="connsiteY2275" fmla="*/ 4263880 h 6819900"/>
              <a:gd name="connsiteX2276" fmla="*/ 519990 w 9915525"/>
              <a:gd name="connsiteY2276" fmla="*/ 4249593 h 6819900"/>
              <a:gd name="connsiteX2277" fmla="*/ 396165 w 9915525"/>
              <a:gd name="connsiteY2277" fmla="*/ 4239769 h 6819900"/>
              <a:gd name="connsiteX2278" fmla="*/ 448969 w 9915525"/>
              <a:gd name="connsiteY2278" fmla="*/ 4225938 h 6819900"/>
              <a:gd name="connsiteX2279" fmla="*/ 462517 w 9915525"/>
              <a:gd name="connsiteY2279" fmla="*/ 4245231 h 6819900"/>
              <a:gd name="connsiteX2280" fmla="*/ 396165 w 9915525"/>
              <a:gd name="connsiteY2280" fmla="*/ 4239769 h 6819900"/>
              <a:gd name="connsiteX2281" fmla="*/ 9626489 w 9915525"/>
              <a:gd name="connsiteY2281" fmla="*/ 4236425 h 6819900"/>
              <a:gd name="connsiteX2282" fmla="*/ 9610318 w 9915525"/>
              <a:gd name="connsiteY2282" fmla="*/ 4136145 h 6819900"/>
              <a:gd name="connsiteX2283" fmla="*/ 9617430 w 9915525"/>
              <a:gd name="connsiteY2283" fmla="*/ 4054330 h 6819900"/>
              <a:gd name="connsiteX2284" fmla="*/ 9653597 w 9915525"/>
              <a:gd name="connsiteY2284" fmla="*/ 4169540 h 6819900"/>
              <a:gd name="connsiteX2285" fmla="*/ 9626489 w 9915525"/>
              <a:gd name="connsiteY2285" fmla="*/ 4236425 h 6819900"/>
              <a:gd name="connsiteX2286" fmla="*/ 9810688 w 9915525"/>
              <a:gd name="connsiteY2286" fmla="*/ 4227832 h 6819900"/>
              <a:gd name="connsiteX2287" fmla="*/ 9780670 w 9915525"/>
              <a:gd name="connsiteY2287" fmla="*/ 4210540 h 6819900"/>
              <a:gd name="connsiteX2288" fmla="*/ 9754477 w 9915525"/>
              <a:gd name="connsiteY2288" fmla="*/ 4208159 h 6819900"/>
              <a:gd name="connsiteX2289" fmla="*/ 9740190 w 9915525"/>
              <a:gd name="connsiteY2289" fmla="*/ 4182917 h 6819900"/>
              <a:gd name="connsiteX2290" fmla="*/ 9730665 w 9915525"/>
              <a:gd name="connsiteY2290" fmla="*/ 4159105 h 6819900"/>
              <a:gd name="connsiteX2291" fmla="*/ 9721140 w 9915525"/>
              <a:gd name="connsiteY2291" fmla="*/ 4140617 h 6819900"/>
              <a:gd name="connsiteX2292" fmla="*/ 9730665 w 9915525"/>
              <a:gd name="connsiteY2292" fmla="*/ 4116242 h 6819900"/>
              <a:gd name="connsiteX2293" fmla="*/ 9729554 w 9915525"/>
              <a:gd name="connsiteY2293" fmla="*/ 4054330 h 6819900"/>
              <a:gd name="connsiteX2294" fmla="*/ 9723899 w 9915525"/>
              <a:gd name="connsiteY2294" fmla="*/ 4035280 h 6819900"/>
              <a:gd name="connsiteX2295" fmla="*/ 9720248 w 9915525"/>
              <a:gd name="connsiteY2295" fmla="*/ 4016230 h 6819900"/>
              <a:gd name="connsiteX2296" fmla="*/ 9711615 w 9915525"/>
              <a:gd name="connsiteY2296" fmla="*/ 3962732 h 6819900"/>
              <a:gd name="connsiteX2297" fmla="*/ 9732205 w 9915525"/>
              <a:gd name="connsiteY2297" fmla="*/ 3914618 h 6819900"/>
              <a:gd name="connsiteX2298" fmla="*/ 9774207 w 9915525"/>
              <a:gd name="connsiteY2298" fmla="*/ 3848862 h 6819900"/>
              <a:gd name="connsiteX2299" fmla="*/ 9730366 w 9915525"/>
              <a:gd name="connsiteY2299" fmla="*/ 3849814 h 6819900"/>
              <a:gd name="connsiteX2300" fmla="*/ 9628271 w 9915525"/>
              <a:gd name="connsiteY2300" fmla="*/ 3806981 h 6819900"/>
              <a:gd name="connsiteX2301" fmla="*/ 9587790 w 9915525"/>
              <a:gd name="connsiteY2301" fmla="*/ 3743603 h 6819900"/>
              <a:gd name="connsiteX2302" fmla="*/ 9621127 w 9915525"/>
              <a:gd name="connsiteY2302" fmla="*/ 3726347 h 6819900"/>
              <a:gd name="connsiteX2303" fmla="*/ 9654465 w 9915525"/>
              <a:gd name="connsiteY2303" fmla="*/ 3722016 h 6819900"/>
              <a:gd name="connsiteX2304" fmla="*/ 9702579 w 9915525"/>
              <a:gd name="connsiteY2304" fmla="*/ 3731045 h 6819900"/>
              <a:gd name="connsiteX2305" fmla="*/ 9739415 w 9915525"/>
              <a:gd name="connsiteY2305" fmla="*/ 3738279 h 6819900"/>
              <a:gd name="connsiteX2306" fmla="*/ 9759240 w 9915525"/>
              <a:gd name="connsiteY2306" fmla="*/ 3713720 h 6819900"/>
              <a:gd name="connsiteX2307" fmla="*/ 9785433 w 9915525"/>
              <a:gd name="connsiteY2307" fmla="*/ 3707803 h 6819900"/>
              <a:gd name="connsiteX2308" fmla="*/ 9825914 w 9915525"/>
              <a:gd name="connsiteY2308" fmla="*/ 3754061 h 6819900"/>
              <a:gd name="connsiteX2309" fmla="*/ 9837153 w 9915525"/>
              <a:gd name="connsiteY2309" fmla="*/ 3789789 h 6819900"/>
              <a:gd name="connsiteX2310" fmla="*/ 9840404 w 9915525"/>
              <a:gd name="connsiteY2310" fmla="*/ 3812014 h 6819900"/>
              <a:gd name="connsiteX2311" fmla="*/ 9834131 w 9915525"/>
              <a:gd name="connsiteY2311" fmla="*/ 3838246 h 6819900"/>
              <a:gd name="connsiteX2312" fmla="*/ 9825368 w 9915525"/>
              <a:gd name="connsiteY2312" fmla="*/ 3884912 h 6819900"/>
              <a:gd name="connsiteX2313" fmla="*/ 9837576 w 9915525"/>
              <a:gd name="connsiteY2313" fmla="*/ 3943834 h 6819900"/>
              <a:gd name="connsiteX2314" fmla="*/ 9878240 w 9915525"/>
              <a:gd name="connsiteY2314" fmla="*/ 3974049 h 6819900"/>
              <a:gd name="connsiteX2315" fmla="*/ 9905054 w 9915525"/>
              <a:gd name="connsiteY2315" fmla="*/ 4010759 h 6819900"/>
              <a:gd name="connsiteX2316" fmla="*/ 9894675 w 9915525"/>
              <a:gd name="connsiteY2316" fmla="*/ 4056479 h 6819900"/>
              <a:gd name="connsiteX2317" fmla="*/ 9854489 w 9915525"/>
              <a:gd name="connsiteY2317" fmla="*/ 4043945 h 6819900"/>
              <a:gd name="connsiteX2318" fmla="*/ 9840202 w 9915525"/>
              <a:gd name="connsiteY2318" fmla="*/ 4019675 h 6819900"/>
              <a:gd name="connsiteX2319" fmla="*/ 9825914 w 9915525"/>
              <a:gd name="connsiteY2319" fmla="*/ 3992178 h 6819900"/>
              <a:gd name="connsiteX2320" fmla="*/ 9757976 w 9915525"/>
              <a:gd name="connsiteY2320" fmla="*/ 3960538 h 6819900"/>
              <a:gd name="connsiteX2321" fmla="*/ 9748484 w 9915525"/>
              <a:gd name="connsiteY2321" fmla="*/ 4001183 h 6819900"/>
              <a:gd name="connsiteX2322" fmla="*/ 9762260 w 9915525"/>
              <a:gd name="connsiteY2322" fmla="*/ 4033715 h 6819900"/>
              <a:gd name="connsiteX2323" fmla="*/ 9845480 w 9915525"/>
              <a:gd name="connsiteY2323" fmla="*/ 4080011 h 6819900"/>
              <a:gd name="connsiteX2324" fmla="*/ 9860407 w 9915525"/>
              <a:gd name="connsiteY2324" fmla="*/ 4119729 h 6819900"/>
              <a:gd name="connsiteX2325" fmla="*/ 9844964 w 9915525"/>
              <a:gd name="connsiteY2325" fmla="*/ 4185487 h 6819900"/>
              <a:gd name="connsiteX2326" fmla="*/ 9810688 w 9915525"/>
              <a:gd name="connsiteY2326" fmla="*/ 4227833 h 6819900"/>
              <a:gd name="connsiteX2327" fmla="*/ 415215 w 9915525"/>
              <a:gd name="connsiteY2327" fmla="*/ 4117036 h 6819900"/>
              <a:gd name="connsiteX2328" fmla="*/ 404250 w 9915525"/>
              <a:gd name="connsiteY2328" fmla="*/ 4071313 h 6819900"/>
              <a:gd name="connsiteX2329" fmla="*/ 388769 w 9915525"/>
              <a:gd name="connsiteY2329" fmla="*/ 4013193 h 6819900"/>
              <a:gd name="connsiteX2330" fmla="*/ 375921 w 9915525"/>
              <a:gd name="connsiteY2330" fmla="*/ 3953580 h 6819900"/>
              <a:gd name="connsiteX2331" fmla="*/ 367590 w 9915525"/>
              <a:gd name="connsiteY2331" fmla="*/ 3920418 h 6819900"/>
              <a:gd name="connsiteX2332" fmla="*/ 390840 w 9915525"/>
              <a:gd name="connsiteY2332" fmla="*/ 3892405 h 6819900"/>
              <a:gd name="connsiteX2333" fmla="*/ 429306 w 9915525"/>
              <a:gd name="connsiteY2333" fmla="*/ 3816550 h 6819900"/>
              <a:gd name="connsiteX2334" fmla="*/ 447267 w 9915525"/>
              <a:gd name="connsiteY2334" fmla="*/ 3760657 h 6819900"/>
              <a:gd name="connsiteX2335" fmla="*/ 461223 w 9915525"/>
              <a:gd name="connsiteY2335" fmla="*/ 3779639 h 6819900"/>
              <a:gd name="connsiteX2336" fmla="*/ 479499 w 9915525"/>
              <a:gd name="connsiteY2336" fmla="*/ 3819278 h 6819900"/>
              <a:gd name="connsiteX2337" fmla="*/ 500940 w 9915525"/>
              <a:gd name="connsiteY2337" fmla="*/ 3853091 h 6819900"/>
              <a:gd name="connsiteX2338" fmla="*/ 511595 w 9915525"/>
              <a:gd name="connsiteY2338" fmla="*/ 3880200 h 6819900"/>
              <a:gd name="connsiteX2339" fmla="*/ 502070 w 9915525"/>
              <a:gd name="connsiteY2339" fmla="*/ 3955147 h 6819900"/>
              <a:gd name="connsiteX2340" fmla="*/ 496941 w 9915525"/>
              <a:gd name="connsiteY2340" fmla="*/ 4064489 h 6819900"/>
              <a:gd name="connsiteX2341" fmla="*/ 539804 w 9915525"/>
              <a:gd name="connsiteY2341" fmla="*/ 4066482 h 6819900"/>
              <a:gd name="connsiteX2342" fmla="*/ 567615 w 9915525"/>
              <a:gd name="connsiteY2342" fmla="*/ 4078970 h 6819900"/>
              <a:gd name="connsiteX2343" fmla="*/ 536400 w 9915525"/>
              <a:gd name="connsiteY2343" fmla="*/ 4101955 h 6819900"/>
              <a:gd name="connsiteX2344" fmla="*/ 473900 w 9915525"/>
              <a:gd name="connsiteY2344" fmla="*/ 4130530 h 6819900"/>
              <a:gd name="connsiteX2345" fmla="*/ 415215 w 9915525"/>
              <a:gd name="connsiteY2345" fmla="*/ 4117036 h 6819900"/>
              <a:gd name="connsiteX2346" fmla="*/ 262815 w 9915525"/>
              <a:gd name="connsiteY2346" fmla="*/ 3986993 h 6819900"/>
              <a:gd name="connsiteX2347" fmla="*/ 284246 w 9915525"/>
              <a:gd name="connsiteY2347" fmla="*/ 3951274 h 6819900"/>
              <a:gd name="connsiteX2348" fmla="*/ 274721 w 9915525"/>
              <a:gd name="connsiteY2348" fmla="*/ 4025609 h 6819900"/>
              <a:gd name="connsiteX2349" fmla="*/ 262815 w 9915525"/>
              <a:gd name="connsiteY2349" fmla="*/ 3986993 h 6819900"/>
              <a:gd name="connsiteX2350" fmla="*/ 312821 w 9915525"/>
              <a:gd name="connsiteY2350" fmla="*/ 3854008 h 6819900"/>
              <a:gd name="connsiteX2351" fmla="*/ 310841 w 9915525"/>
              <a:gd name="connsiteY2351" fmla="*/ 3813186 h 6819900"/>
              <a:gd name="connsiteX2352" fmla="*/ 328763 w 9915525"/>
              <a:gd name="connsiteY2352" fmla="*/ 3791215 h 6819900"/>
              <a:gd name="connsiteX2353" fmla="*/ 342587 w 9915525"/>
              <a:gd name="connsiteY2353" fmla="*/ 3749530 h 6819900"/>
              <a:gd name="connsiteX2354" fmla="*/ 367590 w 9915525"/>
              <a:gd name="connsiteY2354" fmla="*/ 3836446 h 6819900"/>
              <a:gd name="connsiteX2355" fmla="*/ 312821 w 9915525"/>
              <a:gd name="connsiteY2355" fmla="*/ 3854008 h 6819900"/>
              <a:gd name="connsiteX2356" fmla="*/ 15035 w 9915525"/>
              <a:gd name="connsiteY2356" fmla="*/ 3762230 h 6819900"/>
              <a:gd name="connsiteX2357" fmla="*/ 9162 w 9915525"/>
              <a:gd name="connsiteY2357" fmla="*/ 3694761 h 6819900"/>
              <a:gd name="connsiteX2358" fmla="*/ 24014 w 9915525"/>
              <a:gd name="connsiteY2358" fmla="*/ 3673330 h 6819900"/>
              <a:gd name="connsiteX2359" fmla="*/ 41794 w 9915525"/>
              <a:gd name="connsiteY2359" fmla="*/ 3736865 h 6819900"/>
              <a:gd name="connsiteX2360" fmla="*/ 27071 w 9915525"/>
              <a:gd name="connsiteY2360" fmla="*/ 3804334 h 6819900"/>
              <a:gd name="connsiteX2361" fmla="*/ 15035 w 9915525"/>
              <a:gd name="connsiteY2361" fmla="*/ 3762230 h 6819900"/>
              <a:gd name="connsiteX2362" fmla="*/ 236621 w 9915525"/>
              <a:gd name="connsiteY2362" fmla="*/ 3714065 h 6819900"/>
              <a:gd name="connsiteX2363" fmla="*/ 205665 w 9915525"/>
              <a:gd name="connsiteY2363" fmla="*/ 3682252 h 6819900"/>
              <a:gd name="connsiteX2364" fmla="*/ 195388 w 9915525"/>
              <a:gd name="connsiteY2364" fmla="*/ 3654280 h 6819900"/>
              <a:gd name="connsiteX2365" fmla="*/ 188244 w 9915525"/>
              <a:gd name="connsiteY2365" fmla="*/ 3582820 h 6819900"/>
              <a:gd name="connsiteX2366" fmla="*/ 184234 w 9915525"/>
              <a:gd name="connsiteY2366" fmla="*/ 3511383 h 6819900"/>
              <a:gd name="connsiteX2367" fmla="*/ 177090 w 9915525"/>
              <a:gd name="connsiteY2367" fmla="*/ 3441788 h 6819900"/>
              <a:gd name="connsiteX2368" fmla="*/ 129303 w 9915525"/>
              <a:gd name="connsiteY2368" fmla="*/ 3327420 h 6819900"/>
              <a:gd name="connsiteX2369" fmla="*/ 100890 w 9915525"/>
              <a:gd name="connsiteY2369" fmla="*/ 3244473 h 6819900"/>
              <a:gd name="connsiteX2370" fmla="*/ 74696 w 9915525"/>
              <a:gd name="connsiteY2370" fmla="*/ 3170224 h 6819900"/>
              <a:gd name="connsiteX2371" fmla="*/ 53265 w 9915525"/>
              <a:gd name="connsiteY2371" fmla="*/ 3144030 h 6819900"/>
              <a:gd name="connsiteX2372" fmla="*/ 82520 w 9915525"/>
              <a:gd name="connsiteY2372" fmla="*/ 3120880 h 6819900"/>
              <a:gd name="connsiteX2373" fmla="*/ 124216 w 9915525"/>
              <a:gd name="connsiteY2373" fmla="*/ 3132786 h 6819900"/>
              <a:gd name="connsiteX2374" fmla="*/ 156873 w 9915525"/>
              <a:gd name="connsiteY2374" fmla="*/ 3158702 h 6819900"/>
              <a:gd name="connsiteX2375" fmla="*/ 177393 w 9915525"/>
              <a:gd name="connsiteY2375" fmla="*/ 3187277 h 6819900"/>
              <a:gd name="connsiteX2376" fmla="*/ 191680 w 9915525"/>
              <a:gd name="connsiteY2376" fmla="*/ 3220332 h 6819900"/>
              <a:gd name="connsiteX2377" fmla="*/ 205665 w 9915525"/>
              <a:gd name="connsiteY2377" fmla="*/ 3255577 h 6819900"/>
              <a:gd name="connsiteX2378" fmla="*/ 222016 w 9915525"/>
              <a:gd name="connsiteY2378" fmla="*/ 3281484 h 6819900"/>
              <a:gd name="connsiteX2379" fmla="*/ 226435 w 9915525"/>
              <a:gd name="connsiteY2379" fmla="*/ 3312928 h 6819900"/>
              <a:gd name="connsiteX2380" fmla="*/ 212466 w 9915525"/>
              <a:gd name="connsiteY2380" fmla="*/ 3377987 h 6819900"/>
              <a:gd name="connsiteX2381" fmla="*/ 231990 w 9915525"/>
              <a:gd name="connsiteY2381" fmla="*/ 3430294 h 6819900"/>
              <a:gd name="connsiteX2382" fmla="*/ 249260 w 9915525"/>
              <a:gd name="connsiteY2382" fmla="*/ 3451019 h 6819900"/>
              <a:gd name="connsiteX2383" fmla="*/ 257967 w 9915525"/>
              <a:gd name="connsiteY2383" fmla="*/ 3467192 h 6819900"/>
              <a:gd name="connsiteX2384" fmla="*/ 268171 w 9915525"/>
              <a:gd name="connsiteY2384" fmla="*/ 3520368 h 6819900"/>
              <a:gd name="connsiteX2385" fmla="*/ 271239 w 9915525"/>
              <a:gd name="connsiteY2385" fmla="*/ 3568629 h 6819900"/>
              <a:gd name="connsiteX2386" fmla="*/ 300915 w 9915525"/>
              <a:gd name="connsiteY2386" fmla="*/ 3670466 h 6819900"/>
              <a:gd name="connsiteX2387" fmla="*/ 236621 w 9915525"/>
              <a:gd name="connsiteY2387" fmla="*/ 3714065 h 6819900"/>
              <a:gd name="connsiteX2388" fmla="*/ 9675896 w 9915525"/>
              <a:gd name="connsiteY2388" fmla="*/ 3466997 h 6819900"/>
              <a:gd name="connsiteX2389" fmla="*/ 9675420 w 9915525"/>
              <a:gd name="connsiteY2389" fmla="*/ 3389485 h 6819900"/>
              <a:gd name="connsiteX2390" fmla="*/ 9675420 w 9915525"/>
              <a:gd name="connsiteY2390" fmla="*/ 3378055 h 6819900"/>
              <a:gd name="connsiteX2391" fmla="*/ 9663990 w 9915525"/>
              <a:gd name="connsiteY2391" fmla="*/ 3359005 h 6819900"/>
              <a:gd name="connsiteX2392" fmla="*/ 9673515 w 9915525"/>
              <a:gd name="connsiteY2392" fmla="*/ 3339955 h 6819900"/>
              <a:gd name="connsiteX2393" fmla="*/ 9683040 w 9915525"/>
              <a:gd name="connsiteY2393" fmla="*/ 3325667 h 6819900"/>
              <a:gd name="connsiteX2394" fmla="*/ 9693127 w 9915525"/>
              <a:gd name="connsiteY2394" fmla="*/ 3311380 h 6819900"/>
              <a:gd name="connsiteX2395" fmla="*/ 9697734 w 9915525"/>
              <a:gd name="connsiteY2395" fmla="*/ 3302513 h 6819900"/>
              <a:gd name="connsiteX2396" fmla="*/ 9724351 w 9915525"/>
              <a:gd name="connsiteY2396" fmla="*/ 3292446 h 6819900"/>
              <a:gd name="connsiteX2397" fmla="*/ 9723522 w 9915525"/>
              <a:gd name="connsiteY2397" fmla="*/ 3308602 h 6819900"/>
              <a:gd name="connsiteX2398" fmla="*/ 9711616 w 9915525"/>
              <a:gd name="connsiteY2398" fmla="*/ 3345511 h 6819900"/>
              <a:gd name="connsiteX2399" fmla="*/ 9702091 w 9915525"/>
              <a:gd name="connsiteY2399" fmla="*/ 3378055 h 6819900"/>
              <a:gd name="connsiteX2400" fmla="*/ 9706853 w 9915525"/>
              <a:gd name="connsiteY2400" fmla="*/ 3425680 h 6819900"/>
              <a:gd name="connsiteX2401" fmla="*/ 9706072 w 9915525"/>
              <a:gd name="connsiteY2401" fmla="*/ 3467524 h 6819900"/>
              <a:gd name="connsiteX2402" fmla="*/ 9689403 w 9915525"/>
              <a:gd name="connsiteY2402" fmla="*/ 3472553 h 6819900"/>
              <a:gd name="connsiteX2403" fmla="*/ 9675895 w 9915525"/>
              <a:gd name="connsiteY2403" fmla="*/ 3466997 h 6819900"/>
              <a:gd name="connsiteX2404" fmla="*/ 9654465 w 9915525"/>
              <a:gd name="connsiteY2404" fmla="*/ 3182792 h 6819900"/>
              <a:gd name="connsiteX2405" fmla="*/ 9644940 w 9915525"/>
              <a:gd name="connsiteY2405" fmla="*/ 3168505 h 6819900"/>
              <a:gd name="connsiteX2406" fmla="*/ 9635415 w 9915525"/>
              <a:gd name="connsiteY2406" fmla="*/ 3155011 h 6819900"/>
              <a:gd name="connsiteX2407" fmla="*/ 9624176 w 9915525"/>
              <a:gd name="connsiteY2407" fmla="*/ 3137771 h 6819900"/>
              <a:gd name="connsiteX2408" fmla="*/ 9653000 w 9915525"/>
              <a:gd name="connsiteY2408" fmla="*/ 3101830 h 6819900"/>
              <a:gd name="connsiteX2409" fmla="*/ 9692565 w 9915525"/>
              <a:gd name="connsiteY2409" fmla="*/ 3087542 h 6819900"/>
              <a:gd name="connsiteX2410" fmla="*/ 9723143 w 9915525"/>
              <a:gd name="connsiteY2410" fmla="*/ 3073255 h 6819900"/>
              <a:gd name="connsiteX2411" fmla="*/ 9735165 w 9915525"/>
              <a:gd name="connsiteY2411" fmla="*/ 3113736 h 6819900"/>
              <a:gd name="connsiteX2412" fmla="*/ 9707456 w 9915525"/>
              <a:gd name="connsiteY2412" fmla="*/ 3168505 h 6819900"/>
              <a:gd name="connsiteX2413" fmla="*/ 9683040 w 9915525"/>
              <a:gd name="connsiteY2413" fmla="*/ 3182792 h 6819900"/>
              <a:gd name="connsiteX2414" fmla="*/ 9662824 w 9915525"/>
              <a:gd name="connsiteY2414" fmla="*/ 3197080 h 6819900"/>
              <a:gd name="connsiteX2415" fmla="*/ 9654465 w 9915525"/>
              <a:gd name="connsiteY2415" fmla="*/ 3182792 h 6819900"/>
              <a:gd name="connsiteX2416" fmla="*/ 224715 w 9915525"/>
              <a:gd name="connsiteY2416" fmla="*/ 3030955 h 6819900"/>
              <a:gd name="connsiteX2417" fmla="*/ 233242 w 9915525"/>
              <a:gd name="connsiteY2417" fmla="*/ 3011959 h 6819900"/>
              <a:gd name="connsiteX2418" fmla="*/ 246284 w 9915525"/>
              <a:gd name="connsiteY2418" fmla="*/ 3038986 h 6819900"/>
              <a:gd name="connsiteX2419" fmla="*/ 224715 w 9915525"/>
              <a:gd name="connsiteY2419" fmla="*/ 3030955 h 6819900"/>
              <a:gd name="connsiteX2420" fmla="*/ 9613190 w 9915525"/>
              <a:gd name="connsiteY2420" fmla="*/ 2971655 h 6819900"/>
              <a:gd name="connsiteX2421" fmla="*/ 9606840 w 9915525"/>
              <a:gd name="connsiteY2421" fmla="*/ 2938998 h 6819900"/>
              <a:gd name="connsiteX2422" fmla="*/ 9592552 w 9915525"/>
              <a:gd name="connsiteY2422" fmla="*/ 2898403 h 6819900"/>
              <a:gd name="connsiteX2423" fmla="*/ 9587790 w 9915525"/>
              <a:gd name="connsiteY2423" fmla="*/ 2806555 h 6819900"/>
              <a:gd name="connsiteX2424" fmla="*/ 9594934 w 9915525"/>
              <a:gd name="connsiteY2424" fmla="*/ 2794649 h 6819900"/>
              <a:gd name="connsiteX2425" fmla="*/ 9678942 w 9915525"/>
              <a:gd name="connsiteY2425" fmla="*/ 2788057 h 6819900"/>
              <a:gd name="connsiteX2426" fmla="*/ 9692565 w 9915525"/>
              <a:gd name="connsiteY2426" fmla="*/ 2859781 h 6819900"/>
              <a:gd name="connsiteX2427" fmla="*/ 9664311 w 9915525"/>
              <a:gd name="connsiteY2427" fmla="*/ 2949102 h 6819900"/>
              <a:gd name="connsiteX2428" fmla="*/ 9613190 w 9915525"/>
              <a:gd name="connsiteY2428" fmla="*/ 2971655 h 6819900"/>
              <a:gd name="connsiteX2429" fmla="*/ 9454440 w 9915525"/>
              <a:gd name="connsiteY2429" fmla="*/ 2454130 h 6819900"/>
              <a:gd name="connsiteX2430" fmla="*/ 9471109 w 9915525"/>
              <a:gd name="connsiteY2430" fmla="*/ 2436893 h 6819900"/>
              <a:gd name="connsiteX2431" fmla="*/ 9487777 w 9915525"/>
              <a:gd name="connsiteY2431" fmla="*/ 2454130 h 6819900"/>
              <a:gd name="connsiteX2432" fmla="*/ 9471109 w 9915525"/>
              <a:gd name="connsiteY2432" fmla="*/ 2471367 h 6819900"/>
              <a:gd name="connsiteX2433" fmla="*/ 9454440 w 9915525"/>
              <a:gd name="connsiteY2433" fmla="*/ 2454130 h 6819900"/>
              <a:gd name="connsiteX2434" fmla="*/ 9433552 w 9915525"/>
              <a:gd name="connsiteY2434" fmla="*/ 2289824 h 6819900"/>
              <a:gd name="connsiteX2435" fmla="*/ 9411891 w 9915525"/>
              <a:gd name="connsiteY2435" fmla="*/ 2225530 h 6819900"/>
              <a:gd name="connsiteX2436" fmla="*/ 9473490 w 9915525"/>
              <a:gd name="connsiteY2436" fmla="*/ 2291264 h 6819900"/>
              <a:gd name="connsiteX2437" fmla="*/ 9433552 w 9915525"/>
              <a:gd name="connsiteY2437" fmla="*/ 2289824 h 6819900"/>
              <a:gd name="connsiteX2438" fmla="*/ 9597315 w 9915525"/>
              <a:gd name="connsiteY2438" fmla="*/ 2258868 h 6819900"/>
              <a:gd name="connsiteX2439" fmla="*/ 9606840 w 9915525"/>
              <a:gd name="connsiteY2439" fmla="*/ 2244580 h 6819900"/>
              <a:gd name="connsiteX2440" fmla="*/ 9616365 w 9915525"/>
              <a:gd name="connsiteY2440" fmla="*/ 2258868 h 6819900"/>
              <a:gd name="connsiteX2441" fmla="*/ 9606840 w 9915525"/>
              <a:gd name="connsiteY2441" fmla="*/ 2273155 h 6819900"/>
              <a:gd name="connsiteX2442" fmla="*/ 9597315 w 9915525"/>
              <a:gd name="connsiteY2442" fmla="*/ 2258868 h 6819900"/>
              <a:gd name="connsiteX2443" fmla="*/ 9374367 w 9915525"/>
              <a:gd name="connsiteY2443" fmla="*/ 2088077 h 6819900"/>
              <a:gd name="connsiteX2444" fmla="*/ 9340626 w 9915525"/>
              <a:gd name="connsiteY2444" fmla="*/ 2054080 h 6819900"/>
              <a:gd name="connsiteX2445" fmla="*/ 9335377 w 9915525"/>
              <a:gd name="connsiteY2445" fmla="*/ 2015980 h 6819900"/>
              <a:gd name="connsiteX2446" fmla="*/ 9349665 w 9915525"/>
              <a:gd name="connsiteY2446" fmla="*/ 1991563 h 6819900"/>
              <a:gd name="connsiteX2447" fmla="*/ 9380694 w 9915525"/>
              <a:gd name="connsiteY2447" fmla="*/ 1979654 h 6819900"/>
              <a:gd name="connsiteX2448" fmla="*/ 9414638 w 9915525"/>
              <a:gd name="connsiteY2448" fmla="*/ 2077798 h 6819900"/>
              <a:gd name="connsiteX2449" fmla="*/ 9374367 w 9915525"/>
              <a:gd name="connsiteY2449" fmla="*/ 2088077 h 6819900"/>
              <a:gd name="connsiteX2450" fmla="*/ 9473490 w 9915525"/>
              <a:gd name="connsiteY2450" fmla="*/ 1839768 h 6819900"/>
              <a:gd name="connsiteX2451" fmla="*/ 9463965 w 9915525"/>
              <a:gd name="connsiteY2451" fmla="*/ 1825480 h 6819900"/>
              <a:gd name="connsiteX2452" fmla="*/ 9454440 w 9915525"/>
              <a:gd name="connsiteY2452" fmla="*/ 1801668 h 6819900"/>
              <a:gd name="connsiteX2453" fmla="*/ 9471830 w 9915525"/>
              <a:gd name="connsiteY2453" fmla="*/ 1777855 h 6819900"/>
              <a:gd name="connsiteX2454" fmla="*/ 9527381 w 9915525"/>
              <a:gd name="connsiteY2454" fmla="*/ 1839283 h 6819900"/>
              <a:gd name="connsiteX2455" fmla="*/ 9473490 w 9915525"/>
              <a:gd name="connsiteY2455" fmla="*/ 1839768 h 6819900"/>
              <a:gd name="connsiteX2456" fmla="*/ 9340140 w 9915525"/>
              <a:gd name="connsiteY2456" fmla="*/ 1797467 h 6819900"/>
              <a:gd name="connsiteX2457" fmla="*/ 9349665 w 9915525"/>
              <a:gd name="connsiteY2457" fmla="*/ 1782618 h 6819900"/>
              <a:gd name="connsiteX2458" fmla="*/ 9359190 w 9915525"/>
              <a:gd name="connsiteY2458" fmla="*/ 1791580 h 6819900"/>
              <a:gd name="connsiteX2459" fmla="*/ 9349665 w 9915525"/>
              <a:gd name="connsiteY2459" fmla="*/ 1806430 h 6819900"/>
              <a:gd name="connsiteX2460" fmla="*/ 9340140 w 9915525"/>
              <a:gd name="connsiteY2460" fmla="*/ 1797467 h 6819900"/>
              <a:gd name="connsiteX2461" fmla="*/ 8762973 w 9915525"/>
              <a:gd name="connsiteY2461" fmla="*/ 1747888 h 6819900"/>
              <a:gd name="connsiteX2462" fmla="*/ 8756734 w 9915525"/>
              <a:gd name="connsiteY2462" fmla="*/ 1723282 h 6819900"/>
              <a:gd name="connsiteX2463" fmla="*/ 8768640 w 9915525"/>
              <a:gd name="connsiteY2463" fmla="*/ 1705624 h 6819900"/>
              <a:gd name="connsiteX2464" fmla="*/ 8782927 w 9915525"/>
              <a:gd name="connsiteY2464" fmla="*/ 1692130 h 6819900"/>
              <a:gd name="connsiteX2465" fmla="*/ 8797215 w 9915525"/>
              <a:gd name="connsiteY2465" fmla="*/ 1682605 h 6819900"/>
              <a:gd name="connsiteX2466" fmla="*/ 8806740 w 9915525"/>
              <a:gd name="connsiteY2466" fmla="*/ 1673080 h 6819900"/>
              <a:gd name="connsiteX2467" fmla="*/ 8804835 w 9915525"/>
              <a:gd name="connsiteY2467" fmla="*/ 1756900 h 6819900"/>
              <a:gd name="connsiteX2468" fmla="*/ 8762973 w 9915525"/>
              <a:gd name="connsiteY2468" fmla="*/ 1747888 h 6819900"/>
              <a:gd name="connsiteX2469" fmla="*/ 9241743 w 9915525"/>
              <a:gd name="connsiteY2469" fmla="*/ 1675461 h 6819900"/>
              <a:gd name="connsiteX2470" fmla="*/ 9239181 w 9915525"/>
              <a:gd name="connsiteY2470" fmla="*/ 1596880 h 6819900"/>
              <a:gd name="connsiteX2471" fmla="*/ 9235321 w 9915525"/>
              <a:gd name="connsiteY2471" fmla="*/ 1492105 h 6819900"/>
              <a:gd name="connsiteX2472" fmla="*/ 9236657 w 9915525"/>
              <a:gd name="connsiteY2472" fmla="*/ 1411619 h 6819900"/>
              <a:gd name="connsiteX2473" fmla="*/ 9244890 w 9915525"/>
              <a:gd name="connsiteY2473" fmla="*/ 1385425 h 6819900"/>
              <a:gd name="connsiteX2474" fmla="*/ 9254415 w 9915525"/>
              <a:gd name="connsiteY2474" fmla="*/ 1368280 h 6819900"/>
              <a:gd name="connsiteX2475" fmla="*/ 9263940 w 9915525"/>
              <a:gd name="connsiteY2475" fmla="*/ 1321674 h 6819900"/>
              <a:gd name="connsiteX2476" fmla="*/ 9279007 w 9915525"/>
              <a:gd name="connsiteY2476" fmla="*/ 1269287 h 6819900"/>
              <a:gd name="connsiteX2477" fmla="*/ 9313314 w 9915525"/>
              <a:gd name="connsiteY2477" fmla="*/ 1289617 h 6819900"/>
              <a:gd name="connsiteX2478" fmla="*/ 9369080 w 9915525"/>
              <a:gd name="connsiteY2478" fmla="*/ 1301122 h 6819900"/>
              <a:gd name="connsiteX2479" fmla="*/ 9416340 w 9915525"/>
              <a:gd name="connsiteY2479" fmla="*/ 1348369 h 6819900"/>
              <a:gd name="connsiteX2480" fmla="*/ 9406041 w 9915525"/>
              <a:gd name="connsiteY2480" fmla="*/ 1411621 h 6819900"/>
              <a:gd name="connsiteX2481" fmla="*/ 9366472 w 9915525"/>
              <a:gd name="connsiteY2481" fmla="*/ 1390752 h 6819900"/>
              <a:gd name="connsiteX2482" fmla="*/ 9343107 w 9915525"/>
              <a:gd name="connsiteY2482" fmla="*/ 1380115 h 6819900"/>
              <a:gd name="connsiteX2483" fmla="*/ 9336742 w 9915525"/>
              <a:gd name="connsiteY2483" fmla="*/ 1408175 h 6819900"/>
              <a:gd name="connsiteX2484" fmla="*/ 9339186 w 9915525"/>
              <a:gd name="connsiteY2484" fmla="*/ 1436821 h 6819900"/>
              <a:gd name="connsiteX2485" fmla="*/ 9393846 w 9915525"/>
              <a:gd name="connsiteY2485" fmla="*/ 1439718 h 6819900"/>
              <a:gd name="connsiteX2486" fmla="*/ 9425865 w 9915525"/>
              <a:gd name="connsiteY2486" fmla="*/ 1433577 h 6819900"/>
              <a:gd name="connsiteX2487" fmla="*/ 9456821 w 9915525"/>
              <a:gd name="connsiteY2487" fmla="*/ 1450564 h 6819900"/>
              <a:gd name="connsiteX2488" fmla="*/ 9490731 w 9915525"/>
              <a:gd name="connsiteY2488" fmla="*/ 1479825 h 6819900"/>
              <a:gd name="connsiteX2489" fmla="*/ 9507399 w 9915525"/>
              <a:gd name="connsiteY2489" fmla="*/ 1511630 h 6819900"/>
              <a:gd name="connsiteX2490" fmla="*/ 9521115 w 9915525"/>
              <a:gd name="connsiteY2490" fmla="*/ 1540216 h 6819900"/>
              <a:gd name="connsiteX2491" fmla="*/ 9534713 w 9915525"/>
              <a:gd name="connsiteY2491" fmla="*/ 1571018 h 6819900"/>
              <a:gd name="connsiteX2492" fmla="*/ 9551312 w 9915525"/>
              <a:gd name="connsiteY2492" fmla="*/ 1654030 h 6819900"/>
              <a:gd name="connsiteX2493" fmla="*/ 9535192 w 9915525"/>
              <a:gd name="connsiteY2493" fmla="*/ 1644165 h 6819900"/>
              <a:gd name="connsiteX2494" fmla="*/ 9494149 w 9915525"/>
              <a:gd name="connsiteY2494" fmla="*/ 1635808 h 6819900"/>
              <a:gd name="connsiteX2495" fmla="*/ 9383191 w 9915525"/>
              <a:gd name="connsiteY2495" fmla="*/ 1629874 h 6819900"/>
              <a:gd name="connsiteX2496" fmla="*/ 9323660 w 9915525"/>
              <a:gd name="connsiteY2496" fmla="*/ 1638910 h 6819900"/>
              <a:gd name="connsiteX2497" fmla="*/ 9340140 w 9915525"/>
              <a:gd name="connsiteY2497" fmla="*/ 1665867 h 6819900"/>
              <a:gd name="connsiteX2498" fmla="*/ 9355957 w 9915525"/>
              <a:gd name="connsiteY2498" fmla="*/ 1693820 h 6819900"/>
              <a:gd name="connsiteX2499" fmla="*/ 9331149 w 9915525"/>
              <a:gd name="connsiteY2499" fmla="*/ 1711333 h 6819900"/>
              <a:gd name="connsiteX2500" fmla="*/ 9282400 w 9915525"/>
              <a:gd name="connsiteY2500" fmla="*/ 1711496 h 6819900"/>
              <a:gd name="connsiteX2501" fmla="*/ 9241743 w 9915525"/>
              <a:gd name="connsiteY2501" fmla="*/ 1675461 h 6819900"/>
              <a:gd name="connsiteX2502" fmla="*/ 9011934 w 9915525"/>
              <a:gd name="connsiteY2502" fmla="*/ 1607063 h 6819900"/>
              <a:gd name="connsiteX2503" fmla="*/ 9035496 w 9915525"/>
              <a:gd name="connsiteY2503" fmla="*/ 1592213 h 6819900"/>
              <a:gd name="connsiteX2504" fmla="*/ 9025815 w 9915525"/>
              <a:gd name="connsiteY2504" fmla="*/ 1615930 h 6819900"/>
              <a:gd name="connsiteX2505" fmla="*/ 9011934 w 9915525"/>
              <a:gd name="connsiteY2505" fmla="*/ 1607063 h 6819900"/>
              <a:gd name="connsiteX2506" fmla="*/ 9076962 w 9915525"/>
              <a:gd name="connsiteY2506" fmla="*/ 1403999 h 6819900"/>
              <a:gd name="connsiteX2507" fmla="*/ 9082835 w 9915525"/>
              <a:gd name="connsiteY2507" fmla="*/ 1365899 h 6819900"/>
              <a:gd name="connsiteX2508" fmla="*/ 9117083 w 9915525"/>
              <a:gd name="connsiteY2508" fmla="*/ 1372761 h 6819900"/>
              <a:gd name="connsiteX2509" fmla="*/ 9108420 w 9915525"/>
              <a:gd name="connsiteY2509" fmla="*/ 1410861 h 6819900"/>
              <a:gd name="connsiteX2510" fmla="*/ 9076962 w 9915525"/>
              <a:gd name="connsiteY2510" fmla="*/ 1403999 h 6819900"/>
              <a:gd name="connsiteX2511" fmla="*/ 9161456 w 9915525"/>
              <a:gd name="connsiteY2511" fmla="*/ 1211327 h 6819900"/>
              <a:gd name="connsiteX2512" fmla="*/ 9148279 w 9915525"/>
              <a:gd name="connsiteY2512" fmla="*/ 1182111 h 6819900"/>
              <a:gd name="connsiteX2513" fmla="*/ 9130590 w 9915525"/>
              <a:gd name="connsiteY2513" fmla="*/ 1158088 h 6819900"/>
              <a:gd name="connsiteX2514" fmla="*/ 9184658 w 9915525"/>
              <a:gd name="connsiteY2514" fmla="*/ 1200579 h 6819900"/>
              <a:gd name="connsiteX2515" fmla="*/ 9173588 w 9915525"/>
              <a:gd name="connsiteY2515" fmla="*/ 1234930 h 6819900"/>
              <a:gd name="connsiteX2516" fmla="*/ 9161456 w 9915525"/>
              <a:gd name="connsiteY2516" fmla="*/ 1211327 h 6819900"/>
              <a:gd name="connsiteX2517" fmla="*/ 8798934 w 9915525"/>
              <a:gd name="connsiteY2517" fmla="*/ 1165874 h 6819900"/>
              <a:gd name="connsiteX2518" fmla="*/ 8816265 w 9915525"/>
              <a:gd name="connsiteY2518" fmla="*/ 1144443 h 6819900"/>
              <a:gd name="connsiteX2519" fmla="*/ 8833596 w 9915525"/>
              <a:gd name="connsiteY2519" fmla="*/ 1165874 h 6819900"/>
              <a:gd name="connsiteX2520" fmla="*/ 8816265 w 9915525"/>
              <a:gd name="connsiteY2520" fmla="*/ 1187305 h 6819900"/>
              <a:gd name="connsiteX2521" fmla="*/ 8798934 w 9915525"/>
              <a:gd name="connsiteY2521" fmla="*/ 1165874 h 6819900"/>
              <a:gd name="connsiteX2522" fmla="*/ 9299266 w 9915525"/>
              <a:gd name="connsiteY2522" fmla="*/ 1169973 h 6819900"/>
              <a:gd name="connsiteX2523" fmla="*/ 9277789 w 9915525"/>
              <a:gd name="connsiteY2523" fmla="*/ 1142151 h 6819900"/>
              <a:gd name="connsiteX2524" fmla="*/ 9273166 w 9915525"/>
              <a:gd name="connsiteY2524" fmla="*/ 1130155 h 6819900"/>
              <a:gd name="connsiteX2525" fmla="*/ 9263940 w 9915525"/>
              <a:gd name="connsiteY2525" fmla="*/ 1106044 h 6819900"/>
              <a:gd name="connsiteX2526" fmla="*/ 9247271 w 9915525"/>
              <a:gd name="connsiteY2526" fmla="*/ 1076049 h 6819900"/>
              <a:gd name="connsiteX2527" fmla="*/ 9187740 w 9915525"/>
              <a:gd name="connsiteY2527" fmla="*/ 1014195 h 6819900"/>
              <a:gd name="connsiteX2528" fmla="*/ 9196232 w 9915525"/>
              <a:gd name="connsiteY2528" fmla="*/ 996805 h 6819900"/>
              <a:gd name="connsiteX2529" fmla="*/ 9210701 w 9915525"/>
              <a:gd name="connsiteY2529" fmla="*/ 972993 h 6819900"/>
              <a:gd name="connsiteX2530" fmla="*/ 9228658 w 9915525"/>
              <a:gd name="connsiteY2530" fmla="*/ 949180 h 6819900"/>
              <a:gd name="connsiteX2531" fmla="*/ 9368715 w 9915525"/>
              <a:gd name="connsiteY2531" fmla="*/ 1088894 h 6819900"/>
              <a:gd name="connsiteX2532" fmla="*/ 9354427 w 9915525"/>
              <a:gd name="connsiteY2532" fmla="*/ 1105025 h 6819900"/>
              <a:gd name="connsiteX2533" fmla="*/ 9340140 w 9915525"/>
              <a:gd name="connsiteY2533" fmla="*/ 1143581 h 6819900"/>
              <a:gd name="connsiteX2534" fmla="*/ 9299266 w 9915525"/>
              <a:gd name="connsiteY2534" fmla="*/ 1169973 h 6819900"/>
              <a:gd name="connsiteX2535" fmla="*/ 8797215 w 9915525"/>
              <a:gd name="connsiteY2535" fmla="*/ 1096818 h 6819900"/>
              <a:gd name="connsiteX2536" fmla="*/ 8806740 w 9915525"/>
              <a:gd name="connsiteY2536" fmla="*/ 1082530 h 6819900"/>
              <a:gd name="connsiteX2537" fmla="*/ 8805347 w 9915525"/>
              <a:gd name="connsiteY2537" fmla="*/ 1017163 h 6819900"/>
              <a:gd name="connsiteX2538" fmla="*/ 8815816 w 9915525"/>
              <a:gd name="connsiteY2538" fmla="*/ 953665 h 6819900"/>
              <a:gd name="connsiteX2539" fmla="*/ 8844272 w 9915525"/>
              <a:gd name="connsiteY2539" fmla="*/ 930928 h 6819900"/>
              <a:gd name="connsiteX2540" fmla="*/ 8898114 w 9915525"/>
              <a:gd name="connsiteY2540" fmla="*/ 891737 h 6819900"/>
              <a:gd name="connsiteX2541" fmla="*/ 8953336 w 9915525"/>
              <a:gd name="connsiteY2541" fmla="*/ 900577 h 6819900"/>
              <a:gd name="connsiteX2542" fmla="*/ 8999456 w 9915525"/>
              <a:gd name="connsiteY2542" fmla="*/ 920605 h 6819900"/>
              <a:gd name="connsiteX2543" fmla="*/ 9054390 w 9915525"/>
              <a:gd name="connsiteY2543" fmla="*/ 955524 h 6819900"/>
              <a:gd name="connsiteX2544" fmla="*/ 9044699 w 9915525"/>
              <a:gd name="connsiteY2544" fmla="*/ 972890 h 6819900"/>
              <a:gd name="connsiteX2545" fmla="*/ 8982370 w 9915525"/>
              <a:gd name="connsiteY2545" fmla="*/ 973478 h 6819900"/>
              <a:gd name="connsiteX2546" fmla="*/ 8866832 w 9915525"/>
              <a:gd name="connsiteY2546" fmla="*/ 1065439 h 6819900"/>
              <a:gd name="connsiteX2547" fmla="*/ 8797215 w 9915525"/>
              <a:gd name="connsiteY2547" fmla="*/ 1096818 h 6819900"/>
              <a:gd name="connsiteX2548" fmla="*/ 8282865 w 9915525"/>
              <a:gd name="connsiteY2548" fmla="*/ 1039538 h 6819900"/>
              <a:gd name="connsiteX2549" fmla="*/ 8274035 w 9915525"/>
              <a:gd name="connsiteY2549" fmla="*/ 1008582 h 6819900"/>
              <a:gd name="connsiteX2550" fmla="*/ 8259992 w 9915525"/>
              <a:gd name="connsiteY2550" fmla="*/ 975231 h 6819900"/>
              <a:gd name="connsiteX2551" fmla="*/ 8232183 w 9915525"/>
              <a:gd name="connsiteY2551" fmla="*/ 949828 h 6819900"/>
              <a:gd name="connsiteX2552" fmla="*/ 8192430 w 9915525"/>
              <a:gd name="connsiteY2552" fmla="*/ 904727 h 6819900"/>
              <a:gd name="connsiteX2553" fmla="*/ 8165769 w 9915525"/>
              <a:gd name="connsiteY2553" fmla="*/ 862035 h 6819900"/>
              <a:gd name="connsiteX2554" fmla="*/ 8182426 w 9915525"/>
              <a:gd name="connsiteY2554" fmla="*/ 825355 h 6819900"/>
              <a:gd name="connsiteX2555" fmla="*/ 8263557 w 9915525"/>
              <a:gd name="connsiteY2555" fmla="*/ 908699 h 6819900"/>
              <a:gd name="connsiteX2556" fmla="*/ 8272909 w 9915525"/>
              <a:gd name="connsiteY2556" fmla="*/ 920605 h 6819900"/>
              <a:gd name="connsiteX2557" fmla="*/ 8294319 w 9915525"/>
              <a:gd name="connsiteY2557" fmla="*/ 999186 h 6819900"/>
              <a:gd name="connsiteX2558" fmla="*/ 8301915 w 9915525"/>
              <a:gd name="connsiteY2558" fmla="*/ 1006330 h 6819900"/>
              <a:gd name="connsiteX2559" fmla="*/ 8311440 w 9915525"/>
              <a:gd name="connsiteY2559" fmla="*/ 1030143 h 6819900"/>
              <a:gd name="connsiteX2560" fmla="*/ 8297153 w 9915525"/>
              <a:gd name="connsiteY2560" fmla="*/ 1053955 h 6819900"/>
              <a:gd name="connsiteX2561" fmla="*/ 8282865 w 9915525"/>
              <a:gd name="connsiteY2561" fmla="*/ 1039538 h 6819900"/>
              <a:gd name="connsiteX2562" fmla="*/ 3351098 w 9915525"/>
              <a:gd name="connsiteY2562" fmla="*/ 995019 h 6819900"/>
              <a:gd name="connsiteX2563" fmla="*/ 3377490 w 9915525"/>
              <a:gd name="connsiteY2563" fmla="*/ 991249 h 6819900"/>
              <a:gd name="connsiteX2564" fmla="*/ 3362409 w 9915525"/>
              <a:gd name="connsiteY2564" fmla="*/ 1006330 h 6819900"/>
              <a:gd name="connsiteX2565" fmla="*/ 3351098 w 9915525"/>
              <a:gd name="connsiteY2565" fmla="*/ 995019 h 6819900"/>
              <a:gd name="connsiteX2566" fmla="*/ 4583990 w 9915525"/>
              <a:gd name="connsiteY2566" fmla="*/ 961880 h 6819900"/>
              <a:gd name="connsiteX2567" fmla="*/ 4577640 w 9915525"/>
              <a:gd name="connsiteY2567" fmla="*/ 937426 h 6819900"/>
              <a:gd name="connsiteX2568" fmla="*/ 4599072 w 9915525"/>
              <a:gd name="connsiteY2568" fmla="*/ 925796 h 6819900"/>
              <a:gd name="connsiteX2569" fmla="*/ 4630541 w 9915525"/>
              <a:gd name="connsiteY2569" fmla="*/ 957875 h 6819900"/>
              <a:gd name="connsiteX2570" fmla="*/ 4583990 w 9915525"/>
              <a:gd name="connsiteY2570" fmla="*/ 961880 h 6819900"/>
              <a:gd name="connsiteX2571" fmla="*/ 8730540 w 9915525"/>
              <a:gd name="connsiteY2571" fmla="*/ 934893 h 6819900"/>
              <a:gd name="connsiteX2572" fmla="*/ 8740779 w 9915525"/>
              <a:gd name="connsiteY2572" fmla="*/ 922431 h 6819900"/>
              <a:gd name="connsiteX2573" fmla="*/ 8751019 w 9915525"/>
              <a:gd name="connsiteY2573" fmla="*/ 934893 h 6819900"/>
              <a:gd name="connsiteX2574" fmla="*/ 8740779 w 9915525"/>
              <a:gd name="connsiteY2574" fmla="*/ 947354 h 6819900"/>
              <a:gd name="connsiteX2575" fmla="*/ 8730540 w 9915525"/>
              <a:gd name="connsiteY2575" fmla="*/ 934893 h 6819900"/>
              <a:gd name="connsiteX2576" fmla="*/ 8275721 w 9915525"/>
              <a:gd name="connsiteY2576" fmla="*/ 744432 h 6819900"/>
              <a:gd name="connsiteX2577" fmla="*/ 8263815 w 9915525"/>
              <a:gd name="connsiteY2577" fmla="*/ 722148 h 6819900"/>
              <a:gd name="connsiteX2578" fmla="*/ 8250094 w 9915525"/>
              <a:gd name="connsiteY2578" fmla="*/ 702000 h 6819900"/>
              <a:gd name="connsiteX2579" fmla="*/ 8259737 w 9915525"/>
              <a:gd name="connsiteY2579" fmla="*/ 663430 h 6819900"/>
              <a:gd name="connsiteX2580" fmla="*/ 8284025 w 9915525"/>
              <a:gd name="connsiteY2580" fmla="*/ 684861 h 6819900"/>
              <a:gd name="connsiteX2581" fmla="*/ 8313810 w 9915525"/>
              <a:gd name="connsiteY2581" fmla="*/ 722456 h 6819900"/>
              <a:gd name="connsiteX2582" fmla="*/ 8326040 w 9915525"/>
              <a:gd name="connsiteY2582" fmla="*/ 748649 h 6819900"/>
              <a:gd name="connsiteX2583" fmla="*/ 8275721 w 9915525"/>
              <a:gd name="connsiteY2583" fmla="*/ 744432 h 6819900"/>
              <a:gd name="connsiteX2584" fmla="*/ 5255598 w 9915525"/>
              <a:gd name="connsiteY2584" fmla="*/ 618976 h 6819900"/>
              <a:gd name="connsiteX2585" fmla="*/ 5282490 w 9915525"/>
              <a:gd name="connsiteY2585" fmla="*/ 615011 h 6819900"/>
              <a:gd name="connsiteX2586" fmla="*/ 5267504 w 9915525"/>
              <a:gd name="connsiteY2586" fmla="*/ 634855 h 6819900"/>
              <a:gd name="connsiteX2587" fmla="*/ 5255598 w 9915525"/>
              <a:gd name="connsiteY2587" fmla="*/ 618976 h 6819900"/>
              <a:gd name="connsiteX2588" fmla="*/ 8145858 w 9915525"/>
              <a:gd name="connsiteY2588" fmla="*/ 503886 h 6819900"/>
              <a:gd name="connsiteX2589" fmla="*/ 8134428 w 9915525"/>
              <a:gd name="connsiteY2589" fmla="*/ 475311 h 6819900"/>
              <a:gd name="connsiteX2590" fmla="*/ 8143959 w 9915525"/>
              <a:gd name="connsiteY2590" fmla="*/ 463405 h 6819900"/>
              <a:gd name="connsiteX2591" fmla="*/ 8159040 w 9915525"/>
              <a:gd name="connsiteY2591" fmla="*/ 476899 h 6819900"/>
              <a:gd name="connsiteX2592" fmla="*/ 8170252 w 9915525"/>
              <a:gd name="connsiteY2592" fmla="*/ 494130 h 6819900"/>
              <a:gd name="connsiteX2593" fmla="*/ 8174452 w 9915525"/>
              <a:gd name="connsiteY2593" fmla="*/ 509211 h 6819900"/>
              <a:gd name="connsiteX2594" fmla="*/ 8145858 w 9915525"/>
              <a:gd name="connsiteY2594" fmla="*/ 503886 h 6819900"/>
              <a:gd name="connsiteX2595" fmla="*/ 5387265 w 9915525"/>
              <a:gd name="connsiteY2595" fmla="*/ 377587 h 6819900"/>
              <a:gd name="connsiteX2596" fmla="*/ 5368215 w 9915525"/>
              <a:gd name="connsiteY2596" fmla="*/ 342132 h 6819900"/>
              <a:gd name="connsiteX2597" fmla="*/ 5349165 w 9915525"/>
              <a:gd name="connsiteY2597" fmla="*/ 308888 h 6819900"/>
              <a:gd name="connsiteX2598" fmla="*/ 5383182 w 9915525"/>
              <a:gd name="connsiteY2598" fmla="*/ 302579 h 6819900"/>
              <a:gd name="connsiteX2599" fmla="*/ 5430514 w 9915525"/>
              <a:gd name="connsiteY2599" fmla="*/ 308608 h 6819900"/>
              <a:gd name="connsiteX2600" fmla="*/ 5491953 w 9915525"/>
              <a:gd name="connsiteY2600" fmla="*/ 331975 h 6819900"/>
              <a:gd name="connsiteX2601" fmla="*/ 5507395 w 9915525"/>
              <a:gd name="connsiteY2601" fmla="*/ 373571 h 6819900"/>
              <a:gd name="connsiteX2602" fmla="*/ 5477630 w 9915525"/>
              <a:gd name="connsiteY2602" fmla="*/ 365829 h 6819900"/>
              <a:gd name="connsiteX2603" fmla="*/ 5428842 w 9915525"/>
              <a:gd name="connsiteY2603" fmla="*/ 367438 h 6819900"/>
              <a:gd name="connsiteX2604" fmla="*/ 5387265 w 9915525"/>
              <a:gd name="connsiteY2604" fmla="*/ 377587 h 6819900"/>
              <a:gd name="connsiteX2605" fmla="*/ 5227523 w 9915525"/>
              <a:gd name="connsiteY2605" fmla="*/ 356844 h 6819900"/>
              <a:gd name="connsiteX2606" fmla="*/ 5253915 w 9915525"/>
              <a:gd name="connsiteY2606" fmla="*/ 353074 h 6819900"/>
              <a:gd name="connsiteX2607" fmla="*/ 5238834 w 9915525"/>
              <a:gd name="connsiteY2607" fmla="*/ 368155 h 6819900"/>
              <a:gd name="connsiteX2608" fmla="*/ 5227523 w 9915525"/>
              <a:gd name="connsiteY2608" fmla="*/ 356844 h 6819900"/>
              <a:gd name="connsiteX2609" fmla="*/ 7968540 w 9915525"/>
              <a:gd name="connsiteY2609" fmla="*/ 349105 h 6819900"/>
              <a:gd name="connsiteX2610" fmla="*/ 7982828 w 9915525"/>
              <a:gd name="connsiteY2610" fmla="*/ 330055 h 6819900"/>
              <a:gd name="connsiteX2611" fmla="*/ 7997115 w 9915525"/>
              <a:gd name="connsiteY2611" fmla="*/ 349105 h 6819900"/>
              <a:gd name="connsiteX2612" fmla="*/ 7982828 w 9915525"/>
              <a:gd name="connsiteY2612" fmla="*/ 368155 h 6819900"/>
              <a:gd name="connsiteX2613" fmla="*/ 7968540 w 9915525"/>
              <a:gd name="connsiteY2613" fmla="*/ 349105 h 6819900"/>
              <a:gd name="connsiteX2614" fmla="*/ 5738562 w 9915525"/>
              <a:gd name="connsiteY2614" fmla="*/ 351486 h 6819900"/>
              <a:gd name="connsiteX2615" fmla="*/ 5738562 w 9915525"/>
              <a:gd name="connsiteY2615" fmla="*/ 337199 h 6819900"/>
              <a:gd name="connsiteX2616" fmla="*/ 5730165 w 9915525"/>
              <a:gd name="connsiteY2616" fmla="*/ 330055 h 6819900"/>
              <a:gd name="connsiteX2617" fmla="*/ 5739419 w 9915525"/>
              <a:gd name="connsiteY2617" fmla="*/ 274957 h 6819900"/>
              <a:gd name="connsiteX2618" fmla="*/ 5806365 w 9915525"/>
              <a:gd name="connsiteY2618" fmla="*/ 288225 h 6819900"/>
              <a:gd name="connsiteX2619" fmla="*/ 5797022 w 9915525"/>
              <a:gd name="connsiteY2619" fmla="*/ 311005 h 6819900"/>
              <a:gd name="connsiteX2620" fmla="*/ 5781701 w 9915525"/>
              <a:gd name="connsiteY2620" fmla="*/ 334817 h 6819900"/>
              <a:gd name="connsiteX2621" fmla="*/ 5738562 w 9915525"/>
              <a:gd name="connsiteY2621" fmla="*/ 351486 h 6819900"/>
              <a:gd name="connsiteX2622" fmla="*/ 7028698 w 9915525"/>
              <a:gd name="connsiteY2622" fmla="*/ 332746 h 6819900"/>
              <a:gd name="connsiteX2623" fmla="*/ 6953351 w 9915525"/>
              <a:gd name="connsiteY2623" fmla="*/ 251780 h 6819900"/>
              <a:gd name="connsiteX2624" fmla="*/ 6965037 w 9915525"/>
              <a:gd name="connsiteY2624" fmla="*/ 194641 h 6819900"/>
              <a:gd name="connsiteX2625" fmla="*/ 7016040 w 9915525"/>
              <a:gd name="connsiteY2625" fmla="*/ 182045 h 6819900"/>
              <a:gd name="connsiteX2626" fmla="*/ 7030328 w 9915525"/>
              <a:gd name="connsiteY2626" fmla="*/ 225280 h 6819900"/>
              <a:gd name="connsiteX2627" fmla="*/ 7044615 w 9915525"/>
              <a:gd name="connsiteY2627" fmla="*/ 260464 h 6819900"/>
              <a:gd name="connsiteX2628" fmla="*/ 7058903 w 9915525"/>
              <a:gd name="connsiteY2628" fmla="*/ 298078 h 6819900"/>
              <a:gd name="connsiteX2629" fmla="*/ 7066046 w 9915525"/>
              <a:gd name="connsiteY2629" fmla="*/ 338056 h 6819900"/>
              <a:gd name="connsiteX2630" fmla="*/ 7028698 w 9915525"/>
              <a:gd name="connsiteY2630" fmla="*/ 332746 h 6819900"/>
              <a:gd name="connsiteX2631" fmla="*/ 5573003 w 9915525"/>
              <a:gd name="connsiteY2631" fmla="*/ 301480 h 6819900"/>
              <a:gd name="connsiteX2632" fmla="*/ 5548628 w 9915525"/>
              <a:gd name="connsiteY2632" fmla="*/ 291955 h 6819900"/>
              <a:gd name="connsiteX2633" fmla="*/ 5530140 w 9915525"/>
              <a:gd name="connsiteY2633" fmla="*/ 279739 h 6819900"/>
              <a:gd name="connsiteX2634" fmla="*/ 5632241 w 9915525"/>
              <a:gd name="connsiteY2634" fmla="*/ 274638 h 6819900"/>
              <a:gd name="connsiteX2635" fmla="*/ 5615289 w 9915525"/>
              <a:gd name="connsiteY2635" fmla="*/ 298313 h 6819900"/>
              <a:gd name="connsiteX2636" fmla="*/ 5573003 w 9915525"/>
              <a:gd name="connsiteY2636" fmla="*/ 301480 h 6819900"/>
              <a:gd name="connsiteX2637" fmla="*/ 5468228 w 9915525"/>
              <a:gd name="connsiteY2637" fmla="*/ 282430 h 6819900"/>
              <a:gd name="connsiteX2638" fmla="*/ 5477190 w 9915525"/>
              <a:gd name="connsiteY2638" fmla="*/ 272905 h 6819900"/>
              <a:gd name="connsiteX2639" fmla="*/ 5492040 w 9915525"/>
              <a:gd name="connsiteY2639" fmla="*/ 282430 h 6819900"/>
              <a:gd name="connsiteX2640" fmla="*/ 5483077 w 9915525"/>
              <a:gd name="connsiteY2640" fmla="*/ 291955 h 6819900"/>
              <a:gd name="connsiteX2641" fmla="*/ 5468228 w 9915525"/>
              <a:gd name="connsiteY2641" fmla="*/ 282430 h 6819900"/>
              <a:gd name="connsiteX2642" fmla="*/ 7168440 w 9915525"/>
              <a:gd name="connsiteY2642" fmla="*/ 268936 h 6819900"/>
              <a:gd name="connsiteX2643" fmla="*/ 7183522 w 9915525"/>
              <a:gd name="connsiteY2643" fmla="*/ 253855 h 6819900"/>
              <a:gd name="connsiteX2644" fmla="*/ 7179751 w 9915525"/>
              <a:gd name="connsiteY2644" fmla="*/ 280247 h 6819900"/>
              <a:gd name="connsiteX2645" fmla="*/ 7168440 w 9915525"/>
              <a:gd name="connsiteY2645" fmla="*/ 268936 h 6819900"/>
              <a:gd name="connsiteX2646" fmla="*/ 7818323 w 9915525"/>
              <a:gd name="connsiteY2646" fmla="*/ 252069 h 6819900"/>
              <a:gd name="connsiteX2647" fmla="*/ 7844715 w 9915525"/>
              <a:gd name="connsiteY2647" fmla="*/ 248299 h 6819900"/>
              <a:gd name="connsiteX2648" fmla="*/ 7829634 w 9915525"/>
              <a:gd name="connsiteY2648" fmla="*/ 263380 h 6819900"/>
              <a:gd name="connsiteX2649" fmla="*/ 7818323 w 9915525"/>
              <a:gd name="connsiteY2649" fmla="*/ 252069 h 6819900"/>
              <a:gd name="connsiteX2650" fmla="*/ 5314264 w 9915525"/>
              <a:gd name="connsiteY2650" fmla="*/ 219877 h 6819900"/>
              <a:gd name="connsiteX2651" fmla="*/ 5338810 w 9915525"/>
              <a:gd name="connsiteY2651" fmla="*/ 191430 h 6819900"/>
              <a:gd name="connsiteX2652" fmla="*/ 5334579 w 9915525"/>
              <a:gd name="connsiteY2652" fmla="*/ 234805 h 6819900"/>
              <a:gd name="connsiteX2653" fmla="*/ 5314264 w 9915525"/>
              <a:gd name="connsiteY2653" fmla="*/ 219877 h 6819900"/>
              <a:gd name="connsiteX2654" fmla="*/ 7485087 w 9915525"/>
              <a:gd name="connsiteY2654" fmla="*/ 189844 h 6819900"/>
              <a:gd name="connsiteX2655" fmla="*/ 7478505 w 9915525"/>
              <a:gd name="connsiteY2655" fmla="*/ 176841 h 6819900"/>
              <a:gd name="connsiteX2656" fmla="*/ 7473802 w 9915525"/>
              <a:gd name="connsiteY2656" fmla="*/ 168130 h 6819900"/>
              <a:gd name="connsiteX2657" fmla="*/ 7463715 w 9915525"/>
              <a:gd name="connsiteY2657" fmla="*/ 149080 h 6819900"/>
              <a:gd name="connsiteX2658" fmla="*/ 7454190 w 9915525"/>
              <a:gd name="connsiteY2658" fmla="*/ 130030 h 6819900"/>
              <a:gd name="connsiteX2659" fmla="*/ 7444665 w 9915525"/>
              <a:gd name="connsiteY2659" fmla="*/ 115742 h 6819900"/>
              <a:gd name="connsiteX2660" fmla="*/ 7458953 w 9915525"/>
              <a:gd name="connsiteY2660" fmla="*/ 101455 h 6819900"/>
              <a:gd name="connsiteX2661" fmla="*/ 7473240 w 9915525"/>
              <a:gd name="connsiteY2661" fmla="*/ 115742 h 6819900"/>
              <a:gd name="connsiteX2662" fmla="*/ 7480677 w 9915525"/>
              <a:gd name="connsiteY2662" fmla="*/ 130030 h 6819900"/>
              <a:gd name="connsiteX2663" fmla="*/ 7503353 w 9915525"/>
              <a:gd name="connsiteY2663" fmla="*/ 190616 h 6819900"/>
              <a:gd name="connsiteX2664" fmla="*/ 7485087 w 9915525"/>
              <a:gd name="connsiteY2664" fmla="*/ 189844 h 6819900"/>
              <a:gd name="connsiteX2665" fmla="*/ 6841745 w 9915525"/>
              <a:gd name="connsiteY2665" fmla="*/ 171634 h 6819900"/>
              <a:gd name="connsiteX2666" fmla="*/ 6844772 w 9915525"/>
              <a:gd name="connsiteY2666" fmla="*/ 130030 h 6819900"/>
              <a:gd name="connsiteX2667" fmla="*/ 6848524 w 9915525"/>
              <a:gd name="connsiteY2667" fmla="*/ 106306 h 6819900"/>
              <a:gd name="connsiteX2668" fmla="*/ 6860249 w 9915525"/>
              <a:gd name="connsiteY2668" fmla="*/ 77036 h 6819900"/>
              <a:gd name="connsiteX2669" fmla="*/ 6894467 w 9915525"/>
              <a:gd name="connsiteY2669" fmla="*/ 62660 h 6819900"/>
              <a:gd name="connsiteX2670" fmla="*/ 6925423 w 9915525"/>
              <a:gd name="connsiteY2670" fmla="*/ 53830 h 6819900"/>
              <a:gd name="connsiteX2671" fmla="*/ 6939840 w 9915525"/>
              <a:gd name="connsiteY2671" fmla="*/ 34780 h 6819900"/>
              <a:gd name="connsiteX2672" fmla="*/ 6970796 w 9915525"/>
              <a:gd name="connsiteY2672" fmla="*/ 15625 h 6819900"/>
              <a:gd name="connsiteX2673" fmla="*/ 7035910 w 9915525"/>
              <a:gd name="connsiteY2673" fmla="*/ 9870 h 6819900"/>
              <a:gd name="connsiteX2674" fmla="*/ 7095441 w 9915525"/>
              <a:gd name="connsiteY2674" fmla="*/ 27736 h 6819900"/>
              <a:gd name="connsiteX2675" fmla="*/ 7120815 w 9915525"/>
              <a:gd name="connsiteY2675" fmla="*/ 57624 h 6819900"/>
              <a:gd name="connsiteX2676" fmla="*/ 7093359 w 9915525"/>
              <a:gd name="connsiteY2676" fmla="*/ 90837 h 6819900"/>
              <a:gd name="connsiteX2677" fmla="*/ 6993296 w 9915525"/>
              <a:gd name="connsiteY2677" fmla="*/ 115846 h 6819900"/>
              <a:gd name="connsiteX2678" fmla="*/ 6886345 w 9915525"/>
              <a:gd name="connsiteY2678" fmla="*/ 104151 h 6819900"/>
              <a:gd name="connsiteX2679" fmla="*/ 6878098 w 9915525"/>
              <a:gd name="connsiteY2679" fmla="*/ 141415 h 6819900"/>
              <a:gd name="connsiteX2680" fmla="*/ 6841745 w 9915525"/>
              <a:gd name="connsiteY2680" fmla="*/ 171634 h 6819900"/>
              <a:gd name="connsiteX2681" fmla="*/ 7287503 w 9915525"/>
              <a:gd name="connsiteY2681" fmla="*/ 158605 h 6819900"/>
              <a:gd name="connsiteX2682" fmla="*/ 7259532 w 9915525"/>
              <a:gd name="connsiteY2682" fmla="*/ 149080 h 6819900"/>
              <a:gd name="connsiteX2683" fmla="*/ 7225590 w 9915525"/>
              <a:gd name="connsiteY2683" fmla="*/ 134792 h 6819900"/>
              <a:gd name="connsiteX2684" fmla="*/ 7195849 w 9915525"/>
              <a:gd name="connsiteY2684" fmla="*/ 120505 h 6819900"/>
              <a:gd name="connsiteX2685" fmla="*/ 7177965 w 9915525"/>
              <a:gd name="connsiteY2685" fmla="*/ 113239 h 6819900"/>
              <a:gd name="connsiteX2686" fmla="*/ 7156534 w 9915525"/>
              <a:gd name="connsiteY2686" fmla="*/ 96570 h 6819900"/>
              <a:gd name="connsiteX2687" fmla="*/ 7187490 w 9915525"/>
              <a:gd name="connsiteY2687" fmla="*/ 48764 h 6819900"/>
              <a:gd name="connsiteX2688" fmla="*/ 7276760 w 9915525"/>
              <a:gd name="connsiteY2688" fmla="*/ 22571 h 6819900"/>
              <a:gd name="connsiteX2689" fmla="*/ 7336117 w 9915525"/>
              <a:gd name="connsiteY2689" fmla="*/ 75768 h 6819900"/>
              <a:gd name="connsiteX2690" fmla="*/ 7326761 w 9915525"/>
              <a:gd name="connsiteY2690" fmla="*/ 156731 h 6819900"/>
              <a:gd name="connsiteX2691" fmla="*/ 7287503 w 9915525"/>
              <a:gd name="connsiteY2691" fmla="*/ 158605 h 6819900"/>
              <a:gd name="connsiteX2692" fmla="*/ 6812027 w 9915525"/>
              <a:gd name="connsiteY2692" fmla="*/ 85749 h 6819900"/>
              <a:gd name="connsiteX2693" fmla="*/ 6824645 w 9915525"/>
              <a:gd name="connsiteY2693" fmla="*/ 76564 h 6819900"/>
              <a:gd name="connsiteX2694" fmla="*/ 6827001 w 9915525"/>
              <a:gd name="connsiteY2694" fmla="*/ 95790 h 6819900"/>
              <a:gd name="connsiteX2695" fmla="*/ 6812027 w 9915525"/>
              <a:gd name="connsiteY2695" fmla="*/ 85749 h 681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</a:cxnLst>
            <a:rect l="l" t="t" r="r" b="b"/>
            <a:pathLst>
              <a:path w="9915525" h="6819900">
                <a:moveTo>
                  <a:pt x="2739315" y="6807055"/>
                </a:moveTo>
                <a:cubicBezTo>
                  <a:pt x="2739315" y="6801816"/>
                  <a:pt x="2745744" y="6797530"/>
                  <a:pt x="2753603" y="6797530"/>
                </a:cubicBezTo>
                <a:cubicBezTo>
                  <a:pt x="2761461" y="6797530"/>
                  <a:pt x="2767890" y="6801816"/>
                  <a:pt x="2767890" y="6807055"/>
                </a:cubicBezTo>
                <a:cubicBezTo>
                  <a:pt x="2767890" y="6812294"/>
                  <a:pt x="2761461" y="6816580"/>
                  <a:pt x="2753603" y="6816580"/>
                </a:cubicBezTo>
                <a:cubicBezTo>
                  <a:pt x="2745744" y="6816580"/>
                  <a:pt x="2739315" y="6812294"/>
                  <a:pt x="2739315" y="6807055"/>
                </a:cubicBezTo>
                <a:close/>
                <a:moveTo>
                  <a:pt x="2574310" y="6666561"/>
                </a:moveTo>
                <a:cubicBezTo>
                  <a:pt x="2571997" y="6662633"/>
                  <a:pt x="2567118" y="6645488"/>
                  <a:pt x="2563466" y="6628461"/>
                </a:cubicBezTo>
                <a:cubicBezTo>
                  <a:pt x="2559814" y="6611436"/>
                  <a:pt x="2553856" y="6597505"/>
                  <a:pt x="2550224" y="6597505"/>
                </a:cubicBezTo>
                <a:cubicBezTo>
                  <a:pt x="2546593" y="6597505"/>
                  <a:pt x="2535610" y="6582626"/>
                  <a:pt x="2525816" y="6564441"/>
                </a:cubicBezTo>
                <a:cubicBezTo>
                  <a:pt x="2516023" y="6546256"/>
                  <a:pt x="2504332" y="6533650"/>
                  <a:pt x="2499838" y="6536429"/>
                </a:cubicBezTo>
                <a:cubicBezTo>
                  <a:pt x="2495343" y="6539206"/>
                  <a:pt x="2491665" y="6537200"/>
                  <a:pt x="2491665" y="6531970"/>
                </a:cubicBezTo>
                <a:cubicBezTo>
                  <a:pt x="2491665" y="6526740"/>
                  <a:pt x="2473449" y="6523272"/>
                  <a:pt x="2451184" y="6524264"/>
                </a:cubicBezTo>
                <a:cubicBezTo>
                  <a:pt x="2420749" y="6525620"/>
                  <a:pt x="2410703" y="6522522"/>
                  <a:pt x="2410703" y="6511780"/>
                </a:cubicBezTo>
                <a:cubicBezTo>
                  <a:pt x="2410703" y="6503412"/>
                  <a:pt x="2421153" y="6496283"/>
                  <a:pt x="2435926" y="6494572"/>
                </a:cubicBezTo>
                <a:cubicBezTo>
                  <a:pt x="2464931" y="6491214"/>
                  <a:pt x="2477717" y="6461197"/>
                  <a:pt x="2457344" y="6444289"/>
                </a:cubicBezTo>
                <a:cubicBezTo>
                  <a:pt x="2450027" y="6438217"/>
                  <a:pt x="2444040" y="6427343"/>
                  <a:pt x="2444040" y="6420126"/>
                </a:cubicBezTo>
                <a:cubicBezTo>
                  <a:pt x="2444040" y="6412910"/>
                  <a:pt x="2439754" y="6407005"/>
                  <a:pt x="2434515" y="6407005"/>
                </a:cubicBezTo>
                <a:cubicBezTo>
                  <a:pt x="2429276" y="6407005"/>
                  <a:pt x="2424990" y="6401035"/>
                  <a:pt x="2424990" y="6393737"/>
                </a:cubicBezTo>
                <a:cubicBezTo>
                  <a:pt x="2424990" y="6386439"/>
                  <a:pt x="2418338" y="6377916"/>
                  <a:pt x="2410208" y="6374796"/>
                </a:cubicBezTo>
                <a:cubicBezTo>
                  <a:pt x="2400625" y="6371118"/>
                  <a:pt x="2397799" y="6372962"/>
                  <a:pt x="2402172" y="6380040"/>
                </a:cubicBezTo>
                <a:cubicBezTo>
                  <a:pt x="2406802" y="6387531"/>
                  <a:pt x="2402180" y="6389193"/>
                  <a:pt x="2387438" y="6385338"/>
                </a:cubicBezTo>
                <a:cubicBezTo>
                  <a:pt x="2368847" y="6380477"/>
                  <a:pt x="2366816" y="6382518"/>
                  <a:pt x="2372350" y="6400507"/>
                </a:cubicBezTo>
                <a:cubicBezTo>
                  <a:pt x="2379777" y="6424648"/>
                  <a:pt x="2379728" y="6429796"/>
                  <a:pt x="2371681" y="6471299"/>
                </a:cubicBezTo>
                <a:cubicBezTo>
                  <a:pt x="2368379" y="6488325"/>
                  <a:pt x="2362368" y="6502255"/>
                  <a:pt x="2358323" y="6502255"/>
                </a:cubicBezTo>
                <a:cubicBezTo>
                  <a:pt x="2330123" y="6502255"/>
                  <a:pt x="2244015" y="6434323"/>
                  <a:pt x="2244015" y="6412076"/>
                </a:cubicBezTo>
                <a:cubicBezTo>
                  <a:pt x="2244015" y="6403711"/>
                  <a:pt x="2236514" y="6393790"/>
                  <a:pt x="2227346" y="6390029"/>
                </a:cubicBezTo>
                <a:cubicBezTo>
                  <a:pt x="2218179" y="6386269"/>
                  <a:pt x="2210076" y="6378906"/>
                  <a:pt x="2209340" y="6373668"/>
                </a:cubicBezTo>
                <a:cubicBezTo>
                  <a:pt x="2208605" y="6368429"/>
                  <a:pt x="2205049" y="6350213"/>
                  <a:pt x="2201440" y="6333186"/>
                </a:cubicBezTo>
                <a:cubicBezTo>
                  <a:pt x="2197581" y="6314984"/>
                  <a:pt x="2198693" y="6302230"/>
                  <a:pt x="2204139" y="6302230"/>
                </a:cubicBezTo>
                <a:cubicBezTo>
                  <a:pt x="2224505" y="6302230"/>
                  <a:pt x="2224197" y="6270741"/>
                  <a:pt x="2203594" y="6246527"/>
                </a:cubicBezTo>
                <a:cubicBezTo>
                  <a:pt x="2188487" y="6228772"/>
                  <a:pt x="2174679" y="6222129"/>
                  <a:pt x="2157116" y="6224165"/>
                </a:cubicBezTo>
                <a:cubicBezTo>
                  <a:pt x="2133606" y="6226891"/>
                  <a:pt x="2132190" y="6224756"/>
                  <a:pt x="2133154" y="6188006"/>
                </a:cubicBezTo>
                <a:cubicBezTo>
                  <a:pt x="2133717" y="6166526"/>
                  <a:pt x="2129227" y="6145891"/>
                  <a:pt x="2123176" y="6142151"/>
                </a:cubicBezTo>
                <a:cubicBezTo>
                  <a:pt x="2117126" y="6138412"/>
                  <a:pt x="2109228" y="6123608"/>
                  <a:pt x="2105625" y="6109254"/>
                </a:cubicBezTo>
                <a:cubicBezTo>
                  <a:pt x="2102023" y="6094900"/>
                  <a:pt x="2096300" y="6083155"/>
                  <a:pt x="2092908" y="6083155"/>
                </a:cubicBezTo>
                <a:cubicBezTo>
                  <a:pt x="2089516" y="6083155"/>
                  <a:pt x="2080918" y="6070001"/>
                  <a:pt x="2073802" y="6053924"/>
                </a:cubicBezTo>
                <a:cubicBezTo>
                  <a:pt x="2066685" y="6037848"/>
                  <a:pt x="2050637" y="6014468"/>
                  <a:pt x="2038139" y="6001970"/>
                </a:cubicBezTo>
                <a:cubicBezTo>
                  <a:pt x="2025641" y="5989472"/>
                  <a:pt x="2015481" y="5973693"/>
                  <a:pt x="2015561" y="5966907"/>
                </a:cubicBezTo>
                <a:cubicBezTo>
                  <a:pt x="2015665" y="5958105"/>
                  <a:pt x="2018354" y="5958663"/>
                  <a:pt x="2024940" y="5968855"/>
                </a:cubicBezTo>
                <a:cubicBezTo>
                  <a:pt x="2030018" y="5976713"/>
                  <a:pt x="2034239" y="5978310"/>
                  <a:pt x="2034319" y="5972403"/>
                </a:cubicBezTo>
                <a:cubicBezTo>
                  <a:pt x="2034396" y="5966496"/>
                  <a:pt x="2028036" y="5956327"/>
                  <a:pt x="2020178" y="5949805"/>
                </a:cubicBezTo>
                <a:cubicBezTo>
                  <a:pt x="2012320" y="5943283"/>
                  <a:pt x="2005890" y="5930564"/>
                  <a:pt x="2005890" y="5921540"/>
                </a:cubicBezTo>
                <a:cubicBezTo>
                  <a:pt x="2005890" y="5912516"/>
                  <a:pt x="1997318" y="5897375"/>
                  <a:pt x="1986840" y="5887893"/>
                </a:cubicBezTo>
                <a:cubicBezTo>
                  <a:pt x="1974868" y="5877058"/>
                  <a:pt x="1967790" y="5858556"/>
                  <a:pt x="1967790" y="5838094"/>
                </a:cubicBezTo>
                <a:cubicBezTo>
                  <a:pt x="1967790" y="5812161"/>
                  <a:pt x="1960038" y="5798578"/>
                  <a:pt x="1929690" y="5771333"/>
                </a:cubicBezTo>
                <a:cubicBezTo>
                  <a:pt x="1898166" y="5743034"/>
                  <a:pt x="1891590" y="5730999"/>
                  <a:pt x="1891590" y="5701612"/>
                </a:cubicBezTo>
                <a:cubicBezTo>
                  <a:pt x="1891590" y="5678827"/>
                  <a:pt x="1886468" y="5664128"/>
                  <a:pt x="1877303" y="5660611"/>
                </a:cubicBezTo>
                <a:cubicBezTo>
                  <a:pt x="1866871" y="5656608"/>
                  <a:pt x="1863015" y="5640193"/>
                  <a:pt x="1863015" y="5599796"/>
                </a:cubicBezTo>
                <a:cubicBezTo>
                  <a:pt x="1863015" y="5556251"/>
                  <a:pt x="1858957" y="5540989"/>
                  <a:pt x="1843965" y="5528153"/>
                </a:cubicBezTo>
                <a:cubicBezTo>
                  <a:pt x="1833488" y="5519182"/>
                  <a:pt x="1824915" y="5505117"/>
                  <a:pt x="1824915" y="5496899"/>
                </a:cubicBezTo>
                <a:cubicBezTo>
                  <a:pt x="1824915" y="5488680"/>
                  <a:pt x="1821248" y="5484222"/>
                  <a:pt x="1816766" y="5486992"/>
                </a:cubicBezTo>
                <a:cubicBezTo>
                  <a:pt x="1812284" y="5489762"/>
                  <a:pt x="1810625" y="5481522"/>
                  <a:pt x="1813080" y="5468680"/>
                </a:cubicBezTo>
                <a:cubicBezTo>
                  <a:pt x="1824495" y="5408968"/>
                  <a:pt x="1782812" y="5370493"/>
                  <a:pt x="1757647" y="5417514"/>
                </a:cubicBezTo>
                <a:cubicBezTo>
                  <a:pt x="1747233" y="5436973"/>
                  <a:pt x="1745237" y="5436076"/>
                  <a:pt x="1700162" y="5391678"/>
                </a:cubicBezTo>
                <a:cubicBezTo>
                  <a:pt x="1674479" y="5366381"/>
                  <a:pt x="1653465" y="5340165"/>
                  <a:pt x="1653465" y="5333419"/>
                </a:cubicBezTo>
                <a:cubicBezTo>
                  <a:pt x="1653465" y="5326674"/>
                  <a:pt x="1649179" y="5321155"/>
                  <a:pt x="1643940" y="5321155"/>
                </a:cubicBezTo>
                <a:cubicBezTo>
                  <a:pt x="1638701" y="5321155"/>
                  <a:pt x="1634415" y="5310439"/>
                  <a:pt x="1634415" y="5297343"/>
                </a:cubicBezTo>
                <a:cubicBezTo>
                  <a:pt x="1634415" y="5269368"/>
                  <a:pt x="1637158" y="5268647"/>
                  <a:pt x="1667621" y="5288608"/>
                </a:cubicBezTo>
                <a:cubicBezTo>
                  <a:pt x="1702840" y="5311684"/>
                  <a:pt x="1731479" y="5298461"/>
                  <a:pt x="1727827" y="5260810"/>
                </a:cubicBezTo>
                <a:cubicBezTo>
                  <a:pt x="1725426" y="5236064"/>
                  <a:pt x="1719361" y="5229036"/>
                  <a:pt x="1693946" y="5221554"/>
                </a:cubicBezTo>
                <a:cubicBezTo>
                  <a:pt x="1670670" y="5214702"/>
                  <a:pt x="1662990" y="5207021"/>
                  <a:pt x="1662990" y="5190598"/>
                </a:cubicBezTo>
                <a:cubicBezTo>
                  <a:pt x="1662990" y="5178584"/>
                  <a:pt x="1668695" y="5168755"/>
                  <a:pt x="1675668" y="5168755"/>
                </a:cubicBezTo>
                <a:cubicBezTo>
                  <a:pt x="1682641" y="5168755"/>
                  <a:pt x="1694195" y="5157826"/>
                  <a:pt x="1701345" y="5144466"/>
                </a:cubicBezTo>
                <a:cubicBezTo>
                  <a:pt x="1713374" y="5121990"/>
                  <a:pt x="1712332" y="5118449"/>
                  <a:pt x="1687369" y="5097000"/>
                </a:cubicBezTo>
                <a:cubicBezTo>
                  <a:pt x="1665388" y="5078111"/>
                  <a:pt x="1662533" y="5071245"/>
                  <a:pt x="1671949" y="5059900"/>
                </a:cubicBezTo>
                <a:cubicBezTo>
                  <a:pt x="1678303" y="5052244"/>
                  <a:pt x="1682102" y="5036099"/>
                  <a:pt x="1680390" y="5024023"/>
                </a:cubicBezTo>
                <a:cubicBezTo>
                  <a:pt x="1675768" y="4991415"/>
                  <a:pt x="1630931" y="4992955"/>
                  <a:pt x="1626311" y="5025880"/>
                </a:cubicBezTo>
                <a:cubicBezTo>
                  <a:pt x="1622303" y="5054440"/>
                  <a:pt x="1609838" y="5063639"/>
                  <a:pt x="1574884" y="5063834"/>
                </a:cubicBezTo>
                <a:cubicBezTo>
                  <a:pt x="1553539" y="5063953"/>
                  <a:pt x="1548690" y="5068262"/>
                  <a:pt x="1548690" y="5087112"/>
                </a:cubicBezTo>
                <a:cubicBezTo>
                  <a:pt x="1548690" y="5113322"/>
                  <a:pt x="1571330" y="5140180"/>
                  <a:pt x="1593424" y="5140180"/>
                </a:cubicBezTo>
                <a:cubicBezTo>
                  <a:pt x="1604917" y="5140180"/>
                  <a:pt x="1606892" y="5146827"/>
                  <a:pt x="1602268" y="5169946"/>
                </a:cubicBezTo>
                <a:cubicBezTo>
                  <a:pt x="1598994" y="5186317"/>
                  <a:pt x="1596315" y="5203462"/>
                  <a:pt x="1596315" y="5208046"/>
                </a:cubicBezTo>
                <a:cubicBezTo>
                  <a:pt x="1596315" y="5212630"/>
                  <a:pt x="1588083" y="5216380"/>
                  <a:pt x="1578022" y="5216380"/>
                </a:cubicBezTo>
                <a:cubicBezTo>
                  <a:pt x="1565441" y="5216380"/>
                  <a:pt x="1557769" y="5207457"/>
                  <a:pt x="1553453" y="5187805"/>
                </a:cubicBezTo>
                <a:cubicBezTo>
                  <a:pt x="1550001" y="5172089"/>
                  <a:pt x="1543696" y="5159230"/>
                  <a:pt x="1539441" y="5159230"/>
                </a:cubicBezTo>
                <a:cubicBezTo>
                  <a:pt x="1535186" y="5159230"/>
                  <a:pt x="1529200" y="5149249"/>
                  <a:pt x="1526138" y="5137051"/>
                </a:cubicBezTo>
                <a:cubicBezTo>
                  <a:pt x="1520678" y="5115296"/>
                  <a:pt x="1476830" y="5086715"/>
                  <a:pt x="1469385" y="5100058"/>
                </a:cubicBezTo>
                <a:cubicBezTo>
                  <a:pt x="1459887" y="5117079"/>
                  <a:pt x="1453879" y="5159230"/>
                  <a:pt x="1460951" y="5159230"/>
                </a:cubicBezTo>
                <a:cubicBezTo>
                  <a:pt x="1465281" y="5159230"/>
                  <a:pt x="1476388" y="5176375"/>
                  <a:pt x="1485634" y="5197330"/>
                </a:cubicBezTo>
                <a:cubicBezTo>
                  <a:pt x="1494879" y="5218285"/>
                  <a:pt x="1505926" y="5235430"/>
                  <a:pt x="1510182" y="5235430"/>
                </a:cubicBezTo>
                <a:cubicBezTo>
                  <a:pt x="1514438" y="5235430"/>
                  <a:pt x="1520828" y="5258705"/>
                  <a:pt x="1524382" y="5287151"/>
                </a:cubicBezTo>
                <a:cubicBezTo>
                  <a:pt x="1527936" y="5315598"/>
                  <a:pt x="1537003" y="5343983"/>
                  <a:pt x="1544530" y="5350230"/>
                </a:cubicBezTo>
                <a:cubicBezTo>
                  <a:pt x="1567138" y="5368993"/>
                  <a:pt x="1560317" y="5381107"/>
                  <a:pt x="1530502" y="5375144"/>
                </a:cubicBezTo>
                <a:cubicBezTo>
                  <a:pt x="1511133" y="5371270"/>
                  <a:pt x="1501185" y="5373779"/>
                  <a:pt x="1497463" y="5383478"/>
                </a:cubicBezTo>
                <a:cubicBezTo>
                  <a:pt x="1494534" y="5391111"/>
                  <a:pt x="1481577" y="5397355"/>
                  <a:pt x="1468668" y="5397355"/>
                </a:cubicBezTo>
                <a:cubicBezTo>
                  <a:pt x="1434628" y="5397355"/>
                  <a:pt x="1426627" y="5363984"/>
                  <a:pt x="1453746" y="5335117"/>
                </a:cubicBezTo>
                <a:cubicBezTo>
                  <a:pt x="1465381" y="5322732"/>
                  <a:pt x="1472577" y="5306547"/>
                  <a:pt x="1469739" y="5299149"/>
                </a:cubicBezTo>
                <a:cubicBezTo>
                  <a:pt x="1463847" y="5283795"/>
                  <a:pt x="1424865" y="5270739"/>
                  <a:pt x="1424865" y="5284120"/>
                </a:cubicBezTo>
                <a:cubicBezTo>
                  <a:pt x="1424865" y="5288963"/>
                  <a:pt x="1406649" y="5291777"/>
                  <a:pt x="1384384" y="5290372"/>
                </a:cubicBezTo>
                <a:cubicBezTo>
                  <a:pt x="1348338" y="5288098"/>
                  <a:pt x="1343558" y="5290252"/>
                  <a:pt x="1340756" y="5310034"/>
                </a:cubicBezTo>
                <a:cubicBezTo>
                  <a:pt x="1339025" y="5322254"/>
                  <a:pt x="1343554" y="5339399"/>
                  <a:pt x="1350820" y="5348134"/>
                </a:cubicBezTo>
                <a:cubicBezTo>
                  <a:pt x="1403723" y="5411737"/>
                  <a:pt x="1380341" y="5454974"/>
                  <a:pt x="1324059" y="5397620"/>
                </a:cubicBezTo>
                <a:cubicBezTo>
                  <a:pt x="1305974" y="5379190"/>
                  <a:pt x="1286305" y="5369111"/>
                  <a:pt x="1267703" y="5368742"/>
                </a:cubicBezTo>
                <a:cubicBezTo>
                  <a:pt x="1221248" y="5367819"/>
                  <a:pt x="1205790" y="5349391"/>
                  <a:pt x="1205790" y="5294931"/>
                </a:cubicBezTo>
                <a:cubicBezTo>
                  <a:pt x="1205790" y="5261106"/>
                  <a:pt x="1201584" y="5245379"/>
                  <a:pt x="1191503" y="5241511"/>
                </a:cubicBezTo>
                <a:cubicBezTo>
                  <a:pt x="1183644" y="5238495"/>
                  <a:pt x="1177215" y="5225178"/>
                  <a:pt x="1177215" y="5211916"/>
                </a:cubicBezTo>
                <a:cubicBezTo>
                  <a:pt x="1177215" y="5198656"/>
                  <a:pt x="1172929" y="5187805"/>
                  <a:pt x="1167690" y="5187805"/>
                </a:cubicBezTo>
                <a:cubicBezTo>
                  <a:pt x="1162451" y="5187805"/>
                  <a:pt x="1158165" y="5180207"/>
                  <a:pt x="1158165" y="5170921"/>
                </a:cubicBezTo>
                <a:cubicBezTo>
                  <a:pt x="1158165" y="5161635"/>
                  <a:pt x="1141020" y="5139229"/>
                  <a:pt x="1120065" y="5121130"/>
                </a:cubicBezTo>
                <a:cubicBezTo>
                  <a:pt x="1099110" y="5103031"/>
                  <a:pt x="1081965" y="5081151"/>
                  <a:pt x="1081965" y="5072506"/>
                </a:cubicBezTo>
                <a:cubicBezTo>
                  <a:pt x="1081965" y="5063861"/>
                  <a:pt x="1075625" y="5051526"/>
                  <a:pt x="1067875" y="5045094"/>
                </a:cubicBezTo>
                <a:cubicBezTo>
                  <a:pt x="1049554" y="5029889"/>
                  <a:pt x="1024815" y="4980027"/>
                  <a:pt x="1024815" y="4958304"/>
                </a:cubicBezTo>
                <a:cubicBezTo>
                  <a:pt x="1024815" y="4948941"/>
                  <a:pt x="1020459" y="4938587"/>
                  <a:pt x="1015135" y="4935297"/>
                </a:cubicBezTo>
                <a:cubicBezTo>
                  <a:pt x="1009811" y="4932006"/>
                  <a:pt x="1007566" y="4925897"/>
                  <a:pt x="1010148" y="4921720"/>
                </a:cubicBezTo>
                <a:cubicBezTo>
                  <a:pt x="1012729" y="4917544"/>
                  <a:pt x="1006304" y="4906401"/>
                  <a:pt x="995871" y="4896959"/>
                </a:cubicBezTo>
                <a:cubicBezTo>
                  <a:pt x="985438" y="4887516"/>
                  <a:pt x="974229" y="4863079"/>
                  <a:pt x="970962" y="4842653"/>
                </a:cubicBezTo>
                <a:cubicBezTo>
                  <a:pt x="967094" y="4818460"/>
                  <a:pt x="957183" y="4800376"/>
                  <a:pt x="942532" y="4790776"/>
                </a:cubicBezTo>
                <a:cubicBezTo>
                  <a:pt x="922816" y="4777858"/>
                  <a:pt x="920040" y="4768602"/>
                  <a:pt x="920040" y="4715784"/>
                </a:cubicBezTo>
                <a:cubicBezTo>
                  <a:pt x="920040" y="4682644"/>
                  <a:pt x="915754" y="4652880"/>
                  <a:pt x="910515" y="4649643"/>
                </a:cubicBezTo>
                <a:cubicBezTo>
                  <a:pt x="897416" y="4641547"/>
                  <a:pt x="898498" y="4609198"/>
                  <a:pt x="912019" y="4604691"/>
                </a:cubicBezTo>
                <a:cubicBezTo>
                  <a:pt x="935496" y="4596866"/>
                  <a:pt x="909980" y="4553635"/>
                  <a:pt x="863182" y="4521946"/>
                </a:cubicBezTo>
                <a:cubicBezTo>
                  <a:pt x="815904" y="4489932"/>
                  <a:pt x="815265" y="4488835"/>
                  <a:pt x="815265" y="4439768"/>
                </a:cubicBezTo>
                <a:cubicBezTo>
                  <a:pt x="815265" y="4407184"/>
                  <a:pt x="810339" y="4385950"/>
                  <a:pt x="800978" y="4378180"/>
                </a:cubicBezTo>
                <a:cubicBezTo>
                  <a:pt x="793119" y="4371658"/>
                  <a:pt x="786690" y="4353989"/>
                  <a:pt x="786690" y="4338914"/>
                </a:cubicBezTo>
                <a:cubicBezTo>
                  <a:pt x="786690" y="4323839"/>
                  <a:pt x="782119" y="4311505"/>
                  <a:pt x="776532" y="4311505"/>
                </a:cubicBezTo>
                <a:cubicBezTo>
                  <a:pt x="770946" y="4311505"/>
                  <a:pt x="767731" y="4299718"/>
                  <a:pt x="769389" y="4285311"/>
                </a:cubicBezTo>
                <a:cubicBezTo>
                  <a:pt x="771501" y="4266953"/>
                  <a:pt x="765326" y="4252757"/>
                  <a:pt x="748747" y="4237853"/>
                </a:cubicBezTo>
                <a:cubicBezTo>
                  <a:pt x="730080" y="4221073"/>
                  <a:pt x="725327" y="4208017"/>
                  <a:pt x="726211" y="4175941"/>
                </a:cubicBezTo>
                <a:cubicBezTo>
                  <a:pt x="726827" y="4153584"/>
                  <a:pt x="724613" y="4133150"/>
                  <a:pt x="721292" y="4130530"/>
                </a:cubicBezTo>
                <a:cubicBezTo>
                  <a:pt x="707940" y="4120001"/>
                  <a:pt x="672390" y="4033262"/>
                  <a:pt x="672390" y="4011213"/>
                </a:cubicBezTo>
                <a:cubicBezTo>
                  <a:pt x="672390" y="3998256"/>
                  <a:pt x="668104" y="3987655"/>
                  <a:pt x="662865" y="3987655"/>
                </a:cubicBezTo>
                <a:cubicBezTo>
                  <a:pt x="657626" y="3987655"/>
                  <a:pt x="653340" y="3964889"/>
                  <a:pt x="653340" y="3937064"/>
                </a:cubicBezTo>
                <a:cubicBezTo>
                  <a:pt x="653340" y="3897756"/>
                  <a:pt x="648560" y="3881348"/>
                  <a:pt x="631909" y="3863496"/>
                </a:cubicBezTo>
                <a:cubicBezTo>
                  <a:pt x="620122" y="3850859"/>
                  <a:pt x="609689" y="3833978"/>
                  <a:pt x="608725" y="3825981"/>
                </a:cubicBezTo>
                <a:cubicBezTo>
                  <a:pt x="598060" y="3737513"/>
                  <a:pt x="591030" y="3704909"/>
                  <a:pt x="580306" y="3694185"/>
                </a:cubicBezTo>
                <a:cubicBezTo>
                  <a:pt x="573326" y="3687205"/>
                  <a:pt x="567615" y="3675371"/>
                  <a:pt x="567615" y="3667887"/>
                </a:cubicBezTo>
                <a:cubicBezTo>
                  <a:pt x="567615" y="3660403"/>
                  <a:pt x="563329" y="3654280"/>
                  <a:pt x="558090" y="3654280"/>
                </a:cubicBezTo>
                <a:cubicBezTo>
                  <a:pt x="552851" y="3654280"/>
                  <a:pt x="548565" y="3634992"/>
                  <a:pt x="548565" y="3611417"/>
                </a:cubicBezTo>
                <a:cubicBezTo>
                  <a:pt x="548565" y="3586431"/>
                  <a:pt x="544168" y="3568555"/>
                  <a:pt x="538021" y="3568555"/>
                </a:cubicBezTo>
                <a:cubicBezTo>
                  <a:pt x="532222" y="3568555"/>
                  <a:pt x="529790" y="3562528"/>
                  <a:pt x="532616" y="3555162"/>
                </a:cubicBezTo>
                <a:cubicBezTo>
                  <a:pt x="535443" y="3547797"/>
                  <a:pt x="529472" y="3534274"/>
                  <a:pt x="519348" y="3525111"/>
                </a:cubicBezTo>
                <a:cubicBezTo>
                  <a:pt x="508641" y="3515422"/>
                  <a:pt x="500940" y="3496010"/>
                  <a:pt x="500940" y="3478711"/>
                </a:cubicBezTo>
                <a:cubicBezTo>
                  <a:pt x="500940" y="3462353"/>
                  <a:pt x="494865" y="3440295"/>
                  <a:pt x="487440" y="3429694"/>
                </a:cubicBezTo>
                <a:cubicBezTo>
                  <a:pt x="480014" y="3419093"/>
                  <a:pt x="471025" y="3393494"/>
                  <a:pt x="467463" y="3372806"/>
                </a:cubicBezTo>
                <a:cubicBezTo>
                  <a:pt x="459425" y="3326118"/>
                  <a:pt x="441828" y="3282805"/>
                  <a:pt x="430898" y="3282805"/>
                </a:cubicBezTo>
                <a:cubicBezTo>
                  <a:pt x="426365" y="3282805"/>
                  <a:pt x="424407" y="3267803"/>
                  <a:pt x="426548" y="3249467"/>
                </a:cubicBezTo>
                <a:cubicBezTo>
                  <a:pt x="428688" y="3231132"/>
                  <a:pt x="427015" y="3216130"/>
                  <a:pt x="422827" y="3216130"/>
                </a:cubicBezTo>
                <a:cubicBezTo>
                  <a:pt x="418641" y="3216130"/>
                  <a:pt x="415215" y="3207558"/>
                  <a:pt x="415215" y="3197080"/>
                </a:cubicBezTo>
                <a:cubicBezTo>
                  <a:pt x="415215" y="3186603"/>
                  <a:pt x="411123" y="3178030"/>
                  <a:pt x="406122" y="3178030"/>
                </a:cubicBezTo>
                <a:cubicBezTo>
                  <a:pt x="401120" y="3178030"/>
                  <a:pt x="394214" y="3163028"/>
                  <a:pt x="390774" y="3144692"/>
                </a:cubicBezTo>
                <a:cubicBezTo>
                  <a:pt x="387334" y="3126357"/>
                  <a:pt x="380711" y="3111355"/>
                  <a:pt x="376055" y="3111355"/>
                </a:cubicBezTo>
                <a:cubicBezTo>
                  <a:pt x="371399" y="3111355"/>
                  <a:pt x="367590" y="3102648"/>
                  <a:pt x="367590" y="3092006"/>
                </a:cubicBezTo>
                <a:cubicBezTo>
                  <a:pt x="367590" y="3081364"/>
                  <a:pt x="361161" y="3070190"/>
                  <a:pt x="353303" y="3067175"/>
                </a:cubicBezTo>
                <a:cubicBezTo>
                  <a:pt x="345401" y="3064142"/>
                  <a:pt x="339015" y="3049998"/>
                  <a:pt x="339015" y="3035527"/>
                </a:cubicBezTo>
                <a:cubicBezTo>
                  <a:pt x="339015" y="3004046"/>
                  <a:pt x="300020" y="2958955"/>
                  <a:pt x="272795" y="2958955"/>
                </a:cubicBezTo>
                <a:cubicBezTo>
                  <a:pt x="262067" y="2958955"/>
                  <a:pt x="253290" y="2952883"/>
                  <a:pt x="253290" y="2945461"/>
                </a:cubicBezTo>
                <a:cubicBezTo>
                  <a:pt x="253290" y="2938040"/>
                  <a:pt x="248233" y="2930282"/>
                  <a:pt x="242051" y="2928221"/>
                </a:cubicBezTo>
                <a:cubicBezTo>
                  <a:pt x="235870" y="2926161"/>
                  <a:pt x="233533" y="2917387"/>
                  <a:pt x="236857" y="2908723"/>
                </a:cubicBezTo>
                <a:cubicBezTo>
                  <a:pt x="241947" y="2895461"/>
                  <a:pt x="247618" y="2894614"/>
                  <a:pt x="272731" y="2903369"/>
                </a:cubicBezTo>
                <a:cubicBezTo>
                  <a:pt x="297244" y="2911914"/>
                  <a:pt x="305351" y="2910976"/>
                  <a:pt x="318220" y="2898107"/>
                </a:cubicBezTo>
                <a:cubicBezTo>
                  <a:pt x="331109" y="2885218"/>
                  <a:pt x="331806" y="2879126"/>
                  <a:pt x="322160" y="2863680"/>
                </a:cubicBezTo>
                <a:cubicBezTo>
                  <a:pt x="315714" y="2853359"/>
                  <a:pt x="310440" y="2834997"/>
                  <a:pt x="310440" y="2822877"/>
                </a:cubicBezTo>
                <a:cubicBezTo>
                  <a:pt x="310440" y="2810757"/>
                  <a:pt x="306484" y="2796768"/>
                  <a:pt x="301649" y="2791791"/>
                </a:cubicBezTo>
                <a:cubicBezTo>
                  <a:pt x="296814" y="2786815"/>
                  <a:pt x="288440" y="2742023"/>
                  <a:pt x="283040" y="2692255"/>
                </a:cubicBezTo>
                <a:cubicBezTo>
                  <a:pt x="273548" y="2604766"/>
                  <a:pt x="255045" y="2521092"/>
                  <a:pt x="243022" y="2511280"/>
                </a:cubicBezTo>
                <a:cubicBezTo>
                  <a:pt x="239812" y="2508661"/>
                  <a:pt x="234587" y="2490062"/>
                  <a:pt x="231411" y="2469949"/>
                </a:cubicBezTo>
                <a:cubicBezTo>
                  <a:pt x="228235" y="2449836"/>
                  <a:pt x="220139" y="2426756"/>
                  <a:pt x="213419" y="2418659"/>
                </a:cubicBezTo>
                <a:cubicBezTo>
                  <a:pt x="195829" y="2397464"/>
                  <a:pt x="202233" y="2204733"/>
                  <a:pt x="220881" y="2194101"/>
                </a:cubicBezTo>
                <a:cubicBezTo>
                  <a:pt x="228228" y="2189911"/>
                  <a:pt x="234240" y="2172153"/>
                  <a:pt x="234240" y="2154638"/>
                </a:cubicBezTo>
                <a:cubicBezTo>
                  <a:pt x="234240" y="2135118"/>
                  <a:pt x="239770" y="2120671"/>
                  <a:pt x="248528" y="2117311"/>
                </a:cubicBezTo>
                <a:cubicBezTo>
                  <a:pt x="256386" y="2114295"/>
                  <a:pt x="262815" y="2103646"/>
                  <a:pt x="262815" y="2093645"/>
                </a:cubicBezTo>
                <a:cubicBezTo>
                  <a:pt x="262815" y="2083645"/>
                  <a:pt x="269244" y="2070127"/>
                  <a:pt x="277103" y="2063605"/>
                </a:cubicBezTo>
                <a:cubicBezTo>
                  <a:pt x="284961" y="2057083"/>
                  <a:pt x="291390" y="2039938"/>
                  <a:pt x="291390" y="2025505"/>
                </a:cubicBezTo>
                <a:cubicBezTo>
                  <a:pt x="291390" y="1990231"/>
                  <a:pt x="307019" y="1979459"/>
                  <a:pt x="363180" y="1976025"/>
                </a:cubicBezTo>
                <a:cubicBezTo>
                  <a:pt x="431082" y="1971872"/>
                  <a:pt x="448061" y="1953479"/>
                  <a:pt x="440011" y="1892795"/>
                </a:cubicBezTo>
                <a:cubicBezTo>
                  <a:pt x="434563" y="1851723"/>
                  <a:pt x="436422" y="1842496"/>
                  <a:pt x="453009" y="1828294"/>
                </a:cubicBezTo>
                <a:cubicBezTo>
                  <a:pt x="463655" y="1819179"/>
                  <a:pt x="472365" y="1806992"/>
                  <a:pt x="472365" y="1801211"/>
                </a:cubicBezTo>
                <a:cubicBezTo>
                  <a:pt x="472365" y="1795430"/>
                  <a:pt x="483081" y="1780634"/>
                  <a:pt x="496178" y="1768330"/>
                </a:cubicBezTo>
                <a:cubicBezTo>
                  <a:pt x="509274" y="1756026"/>
                  <a:pt x="519990" y="1738659"/>
                  <a:pt x="519990" y="1729736"/>
                </a:cubicBezTo>
                <a:cubicBezTo>
                  <a:pt x="519990" y="1720813"/>
                  <a:pt x="526419" y="1708177"/>
                  <a:pt x="534278" y="1701655"/>
                </a:cubicBezTo>
                <a:cubicBezTo>
                  <a:pt x="542136" y="1695133"/>
                  <a:pt x="548565" y="1683893"/>
                  <a:pt x="548565" y="1676676"/>
                </a:cubicBezTo>
                <a:cubicBezTo>
                  <a:pt x="548565" y="1669460"/>
                  <a:pt x="552466" y="1663555"/>
                  <a:pt x="557235" y="1663555"/>
                </a:cubicBezTo>
                <a:cubicBezTo>
                  <a:pt x="562003" y="1663555"/>
                  <a:pt x="568940" y="1627122"/>
                  <a:pt x="572649" y="1582593"/>
                </a:cubicBezTo>
                <a:cubicBezTo>
                  <a:pt x="576358" y="1538063"/>
                  <a:pt x="583173" y="1501630"/>
                  <a:pt x="587792" y="1501630"/>
                </a:cubicBezTo>
                <a:cubicBezTo>
                  <a:pt x="592411" y="1501630"/>
                  <a:pt x="596190" y="1496155"/>
                  <a:pt x="596190" y="1489464"/>
                </a:cubicBezTo>
                <a:cubicBezTo>
                  <a:pt x="596190" y="1476269"/>
                  <a:pt x="649904" y="1425430"/>
                  <a:pt x="663845" y="1425430"/>
                </a:cubicBezTo>
                <a:cubicBezTo>
                  <a:pt x="668545" y="1425430"/>
                  <a:pt x="672390" y="1420960"/>
                  <a:pt x="672390" y="1415497"/>
                </a:cubicBezTo>
                <a:cubicBezTo>
                  <a:pt x="672390" y="1410034"/>
                  <a:pt x="691678" y="1384943"/>
                  <a:pt x="715253" y="1359740"/>
                </a:cubicBezTo>
                <a:cubicBezTo>
                  <a:pt x="738827" y="1334537"/>
                  <a:pt x="758115" y="1310934"/>
                  <a:pt x="758115" y="1307289"/>
                </a:cubicBezTo>
                <a:cubicBezTo>
                  <a:pt x="758115" y="1299413"/>
                  <a:pt x="819639" y="1234930"/>
                  <a:pt x="827154" y="1234930"/>
                </a:cubicBezTo>
                <a:cubicBezTo>
                  <a:pt x="834787" y="1234930"/>
                  <a:pt x="891465" y="1184073"/>
                  <a:pt x="891465" y="1177225"/>
                </a:cubicBezTo>
                <a:cubicBezTo>
                  <a:pt x="891465" y="1160952"/>
                  <a:pt x="1006555" y="1053955"/>
                  <a:pt x="1024058" y="1053955"/>
                </a:cubicBezTo>
                <a:cubicBezTo>
                  <a:pt x="1034952" y="1053955"/>
                  <a:pt x="1043865" y="1049958"/>
                  <a:pt x="1043865" y="1045072"/>
                </a:cubicBezTo>
                <a:cubicBezTo>
                  <a:pt x="1043865" y="1040186"/>
                  <a:pt x="1053309" y="1033191"/>
                  <a:pt x="1064852" y="1029528"/>
                </a:cubicBezTo>
                <a:cubicBezTo>
                  <a:pt x="1076395" y="1025864"/>
                  <a:pt x="1091703" y="1017003"/>
                  <a:pt x="1098870" y="1009836"/>
                </a:cubicBezTo>
                <a:cubicBezTo>
                  <a:pt x="1106037" y="1002669"/>
                  <a:pt x="1126596" y="996805"/>
                  <a:pt x="1144558" y="996805"/>
                </a:cubicBezTo>
                <a:cubicBezTo>
                  <a:pt x="1162519" y="996805"/>
                  <a:pt x="1177215" y="992519"/>
                  <a:pt x="1177215" y="987280"/>
                </a:cubicBezTo>
                <a:cubicBezTo>
                  <a:pt x="1177215" y="982041"/>
                  <a:pt x="1187330" y="977755"/>
                  <a:pt x="1199693" y="977755"/>
                </a:cubicBezTo>
                <a:cubicBezTo>
                  <a:pt x="1212552" y="977755"/>
                  <a:pt x="1229825" y="967564"/>
                  <a:pt x="1240054" y="953943"/>
                </a:cubicBezTo>
                <a:cubicBezTo>
                  <a:pt x="1249889" y="940846"/>
                  <a:pt x="1265186" y="930130"/>
                  <a:pt x="1274046" y="930130"/>
                </a:cubicBezTo>
                <a:cubicBezTo>
                  <a:pt x="1282905" y="930130"/>
                  <a:pt x="1296584" y="923701"/>
                  <a:pt x="1304442" y="915843"/>
                </a:cubicBezTo>
                <a:cubicBezTo>
                  <a:pt x="1312300" y="907984"/>
                  <a:pt x="1321603" y="901555"/>
                  <a:pt x="1325114" y="901555"/>
                </a:cubicBezTo>
                <a:cubicBezTo>
                  <a:pt x="1328626" y="901555"/>
                  <a:pt x="1345005" y="895215"/>
                  <a:pt x="1361513" y="887465"/>
                </a:cubicBezTo>
                <a:cubicBezTo>
                  <a:pt x="1397895" y="870386"/>
                  <a:pt x="1516550" y="853712"/>
                  <a:pt x="1659197" y="845632"/>
                </a:cubicBezTo>
                <a:cubicBezTo>
                  <a:pt x="1762570" y="839777"/>
                  <a:pt x="1787740" y="831954"/>
                  <a:pt x="1808720" y="799161"/>
                </a:cubicBezTo>
                <a:cubicBezTo>
                  <a:pt x="1812909" y="792613"/>
                  <a:pt x="1821751" y="787255"/>
                  <a:pt x="1828369" y="787255"/>
                </a:cubicBezTo>
                <a:cubicBezTo>
                  <a:pt x="1834987" y="787255"/>
                  <a:pt x="1852721" y="774396"/>
                  <a:pt x="1867778" y="758680"/>
                </a:cubicBezTo>
                <a:cubicBezTo>
                  <a:pt x="1882835" y="742964"/>
                  <a:pt x="1902672" y="730105"/>
                  <a:pt x="1911860" y="730105"/>
                </a:cubicBezTo>
                <a:cubicBezTo>
                  <a:pt x="1921048" y="730105"/>
                  <a:pt x="1931215" y="725819"/>
                  <a:pt x="1934453" y="720580"/>
                </a:cubicBezTo>
                <a:cubicBezTo>
                  <a:pt x="1937690" y="715341"/>
                  <a:pt x="1948301" y="711055"/>
                  <a:pt x="1958033" y="711055"/>
                </a:cubicBezTo>
                <a:cubicBezTo>
                  <a:pt x="1967764" y="711055"/>
                  <a:pt x="1984369" y="699268"/>
                  <a:pt x="1994932" y="684861"/>
                </a:cubicBezTo>
                <a:cubicBezTo>
                  <a:pt x="2010340" y="663847"/>
                  <a:pt x="2016523" y="661022"/>
                  <a:pt x="2026206" y="670574"/>
                </a:cubicBezTo>
                <a:cubicBezTo>
                  <a:pt x="2032844" y="677122"/>
                  <a:pt x="2045465" y="682480"/>
                  <a:pt x="2054254" y="682480"/>
                </a:cubicBezTo>
                <a:cubicBezTo>
                  <a:pt x="2063042" y="682480"/>
                  <a:pt x="2075465" y="688784"/>
                  <a:pt x="2081859" y="696489"/>
                </a:cubicBezTo>
                <a:cubicBezTo>
                  <a:pt x="2090821" y="707288"/>
                  <a:pt x="2113805" y="710016"/>
                  <a:pt x="2182143" y="708395"/>
                </a:cubicBezTo>
                <a:cubicBezTo>
                  <a:pt x="2230904" y="707239"/>
                  <a:pt x="2268807" y="709507"/>
                  <a:pt x="2266370" y="713436"/>
                </a:cubicBezTo>
                <a:cubicBezTo>
                  <a:pt x="2263934" y="717365"/>
                  <a:pt x="2268876" y="720580"/>
                  <a:pt x="2277353" y="720580"/>
                </a:cubicBezTo>
                <a:cubicBezTo>
                  <a:pt x="2285829" y="720580"/>
                  <a:pt x="2290115" y="716294"/>
                  <a:pt x="2286878" y="711055"/>
                </a:cubicBezTo>
                <a:cubicBezTo>
                  <a:pt x="2274900" y="691675"/>
                  <a:pt x="2298420" y="702324"/>
                  <a:pt x="2318434" y="725343"/>
                </a:cubicBezTo>
                <a:cubicBezTo>
                  <a:pt x="2343382" y="754034"/>
                  <a:pt x="2367806" y="756105"/>
                  <a:pt x="2374605" y="730105"/>
                </a:cubicBezTo>
                <a:cubicBezTo>
                  <a:pt x="2382242" y="700901"/>
                  <a:pt x="2412086" y="706707"/>
                  <a:pt x="2423563" y="739630"/>
                </a:cubicBezTo>
                <a:cubicBezTo>
                  <a:pt x="2429042" y="755346"/>
                  <a:pt x="2438033" y="768205"/>
                  <a:pt x="2443545" y="768205"/>
                </a:cubicBezTo>
                <a:cubicBezTo>
                  <a:pt x="2449056" y="768205"/>
                  <a:pt x="2453565" y="774829"/>
                  <a:pt x="2453565" y="782925"/>
                </a:cubicBezTo>
                <a:cubicBezTo>
                  <a:pt x="2453565" y="791022"/>
                  <a:pt x="2464281" y="808362"/>
                  <a:pt x="2477378" y="821458"/>
                </a:cubicBezTo>
                <a:cubicBezTo>
                  <a:pt x="2490475" y="834555"/>
                  <a:pt x="2501190" y="851505"/>
                  <a:pt x="2501190" y="859125"/>
                </a:cubicBezTo>
                <a:cubicBezTo>
                  <a:pt x="2501190" y="866745"/>
                  <a:pt x="2505477" y="872980"/>
                  <a:pt x="2510715" y="872980"/>
                </a:cubicBezTo>
                <a:cubicBezTo>
                  <a:pt x="2515954" y="872980"/>
                  <a:pt x="2520240" y="879004"/>
                  <a:pt x="2520240" y="886366"/>
                </a:cubicBezTo>
                <a:cubicBezTo>
                  <a:pt x="2520240" y="897632"/>
                  <a:pt x="2570480" y="967490"/>
                  <a:pt x="2594072" y="989028"/>
                </a:cubicBezTo>
                <a:cubicBezTo>
                  <a:pt x="2661599" y="1050676"/>
                  <a:pt x="2739315" y="1128686"/>
                  <a:pt x="2739315" y="1134819"/>
                </a:cubicBezTo>
                <a:cubicBezTo>
                  <a:pt x="2739315" y="1146334"/>
                  <a:pt x="2796445" y="1195540"/>
                  <a:pt x="2817616" y="1202259"/>
                </a:cubicBezTo>
                <a:cubicBezTo>
                  <a:pt x="2829249" y="1205951"/>
                  <a:pt x="2841693" y="1201051"/>
                  <a:pt x="2852589" y="1188488"/>
                </a:cubicBezTo>
                <a:cubicBezTo>
                  <a:pt x="2861892" y="1177762"/>
                  <a:pt x="2886456" y="1166275"/>
                  <a:pt x="2907177" y="1162961"/>
                </a:cubicBezTo>
                <a:cubicBezTo>
                  <a:pt x="2940220" y="1157678"/>
                  <a:pt x="2947131" y="1159974"/>
                  <a:pt x="2963406" y="1181646"/>
                </a:cubicBezTo>
                <a:cubicBezTo>
                  <a:pt x="2973612" y="1195236"/>
                  <a:pt x="2987374" y="1206355"/>
                  <a:pt x="2993988" y="1206355"/>
                </a:cubicBezTo>
                <a:cubicBezTo>
                  <a:pt x="3000603" y="1206355"/>
                  <a:pt x="3006015" y="1214263"/>
                  <a:pt x="3006015" y="1223929"/>
                </a:cubicBezTo>
                <a:cubicBezTo>
                  <a:pt x="3006015" y="1243045"/>
                  <a:pt x="3034102" y="1273030"/>
                  <a:pt x="3052009" y="1273030"/>
                </a:cubicBezTo>
                <a:cubicBezTo>
                  <a:pt x="3058145" y="1273030"/>
                  <a:pt x="3063701" y="1281603"/>
                  <a:pt x="3064356" y="1292080"/>
                </a:cubicBezTo>
                <a:cubicBezTo>
                  <a:pt x="3066701" y="1329609"/>
                  <a:pt x="3068170" y="1333004"/>
                  <a:pt x="3086575" y="1343429"/>
                </a:cubicBezTo>
                <a:cubicBezTo>
                  <a:pt x="3117533" y="1360965"/>
                  <a:pt x="3127951" y="1373589"/>
                  <a:pt x="3131356" y="1397691"/>
                </a:cubicBezTo>
                <a:cubicBezTo>
                  <a:pt x="3135044" y="1423793"/>
                  <a:pt x="3166382" y="1429716"/>
                  <a:pt x="3177328" y="1406380"/>
                </a:cubicBezTo>
                <a:cubicBezTo>
                  <a:pt x="3181014" y="1398522"/>
                  <a:pt x="3189320" y="1381965"/>
                  <a:pt x="3195787" y="1369586"/>
                </a:cubicBezTo>
                <a:cubicBezTo>
                  <a:pt x="3206137" y="1349774"/>
                  <a:pt x="3204603" y="1344010"/>
                  <a:pt x="3182980" y="1321440"/>
                </a:cubicBezTo>
                <a:cubicBezTo>
                  <a:pt x="3169469" y="1307338"/>
                  <a:pt x="3158415" y="1288534"/>
                  <a:pt x="3158415" y="1279653"/>
                </a:cubicBezTo>
                <a:cubicBezTo>
                  <a:pt x="3158415" y="1270771"/>
                  <a:pt x="3154414" y="1263505"/>
                  <a:pt x="3149523" y="1263505"/>
                </a:cubicBezTo>
                <a:cubicBezTo>
                  <a:pt x="3144632" y="1263505"/>
                  <a:pt x="3139274" y="1251718"/>
                  <a:pt x="3137616" y="1237311"/>
                </a:cubicBezTo>
                <a:cubicBezTo>
                  <a:pt x="3135433" y="1218331"/>
                  <a:pt x="3128547" y="1210259"/>
                  <a:pt x="3112615" y="1208001"/>
                </a:cubicBezTo>
                <a:cubicBezTo>
                  <a:pt x="3082733" y="1203765"/>
                  <a:pt x="3088999" y="1178717"/>
                  <a:pt x="3124918" y="1158814"/>
                </a:cubicBezTo>
                <a:cubicBezTo>
                  <a:pt x="3142076" y="1149307"/>
                  <a:pt x="3156773" y="1131077"/>
                  <a:pt x="3162015" y="1112800"/>
                </a:cubicBezTo>
                <a:cubicBezTo>
                  <a:pt x="3168313" y="1090838"/>
                  <a:pt x="3176331" y="1082530"/>
                  <a:pt x="3191226" y="1082530"/>
                </a:cubicBezTo>
                <a:cubicBezTo>
                  <a:pt x="3202517" y="1082530"/>
                  <a:pt x="3215827" y="1078577"/>
                  <a:pt x="3220804" y="1073746"/>
                </a:cubicBezTo>
                <a:cubicBezTo>
                  <a:pt x="3225781" y="1068915"/>
                  <a:pt x="3244910" y="1062199"/>
                  <a:pt x="3263313" y="1058822"/>
                </a:cubicBezTo>
                <a:cubicBezTo>
                  <a:pt x="3291370" y="1053674"/>
                  <a:pt x="3300483" y="1056630"/>
                  <a:pt x="3319742" y="1077131"/>
                </a:cubicBezTo>
                <a:cubicBezTo>
                  <a:pt x="3342952" y="1101836"/>
                  <a:pt x="3367965" y="1109578"/>
                  <a:pt x="3367965" y="1092055"/>
                </a:cubicBezTo>
                <a:cubicBezTo>
                  <a:pt x="3367965" y="1086816"/>
                  <a:pt x="3373088" y="1082530"/>
                  <a:pt x="3379350" y="1082530"/>
                </a:cubicBezTo>
                <a:cubicBezTo>
                  <a:pt x="3385612" y="1082530"/>
                  <a:pt x="3402630" y="1071134"/>
                  <a:pt x="3417169" y="1057205"/>
                </a:cubicBezTo>
                <a:cubicBezTo>
                  <a:pt x="3440628" y="1034730"/>
                  <a:pt x="3444311" y="1033726"/>
                  <a:pt x="3449898" y="1048287"/>
                </a:cubicBezTo>
                <a:cubicBezTo>
                  <a:pt x="3453361" y="1057312"/>
                  <a:pt x="3451905" y="1074110"/>
                  <a:pt x="3446662" y="1085617"/>
                </a:cubicBezTo>
                <a:cubicBezTo>
                  <a:pt x="3435527" y="1110056"/>
                  <a:pt x="3455053" y="1135325"/>
                  <a:pt x="3478207" y="1126440"/>
                </a:cubicBezTo>
                <a:cubicBezTo>
                  <a:pt x="3496865" y="1119281"/>
                  <a:pt x="3507793" y="1089452"/>
                  <a:pt x="3493504" y="1084689"/>
                </a:cubicBezTo>
                <a:cubicBezTo>
                  <a:pt x="3476070" y="1078877"/>
                  <a:pt x="3480236" y="1046459"/>
                  <a:pt x="3501099" y="1025596"/>
                </a:cubicBezTo>
                <a:cubicBezTo>
                  <a:pt x="3511458" y="1015237"/>
                  <a:pt x="3517595" y="1000669"/>
                  <a:pt x="3514737" y="993222"/>
                </a:cubicBezTo>
                <a:cubicBezTo>
                  <a:pt x="3505818" y="969978"/>
                  <a:pt x="3528623" y="966307"/>
                  <a:pt x="3551198" y="987353"/>
                </a:cubicBezTo>
                <a:cubicBezTo>
                  <a:pt x="3569347" y="1004272"/>
                  <a:pt x="3579896" y="1006467"/>
                  <a:pt x="3617955" y="1001238"/>
                </a:cubicBezTo>
                <a:cubicBezTo>
                  <a:pt x="3652974" y="996428"/>
                  <a:pt x="3664359" y="998163"/>
                  <a:pt x="3668496" y="1008944"/>
                </a:cubicBezTo>
                <a:cubicBezTo>
                  <a:pt x="3672033" y="1018161"/>
                  <a:pt x="3694804" y="1025007"/>
                  <a:pt x="3735941" y="1029222"/>
                </a:cubicBezTo>
                <a:cubicBezTo>
                  <a:pt x="3777048" y="1033433"/>
                  <a:pt x="3810617" y="1043521"/>
                  <a:pt x="3835229" y="1059057"/>
                </a:cubicBezTo>
                <a:cubicBezTo>
                  <a:pt x="3855679" y="1071967"/>
                  <a:pt x="3878926" y="1082530"/>
                  <a:pt x="3886888" y="1082530"/>
                </a:cubicBezTo>
                <a:cubicBezTo>
                  <a:pt x="3894851" y="1082530"/>
                  <a:pt x="3901365" y="1086396"/>
                  <a:pt x="3901365" y="1091121"/>
                </a:cubicBezTo>
                <a:cubicBezTo>
                  <a:pt x="3901365" y="1095846"/>
                  <a:pt x="3917338" y="1108002"/>
                  <a:pt x="3936861" y="1118133"/>
                </a:cubicBezTo>
                <a:cubicBezTo>
                  <a:pt x="3962862" y="1131626"/>
                  <a:pt x="3973997" y="1144577"/>
                  <a:pt x="3978491" y="1166548"/>
                </a:cubicBezTo>
                <a:cubicBezTo>
                  <a:pt x="3986601" y="1206201"/>
                  <a:pt x="4023338" y="1236592"/>
                  <a:pt x="4047518" y="1223651"/>
                </a:cubicBezTo>
                <a:cubicBezTo>
                  <a:pt x="4061445" y="1216197"/>
                  <a:pt x="4070727" y="1219441"/>
                  <a:pt x="4090974" y="1238839"/>
                </a:cubicBezTo>
                <a:cubicBezTo>
                  <a:pt x="4105134" y="1252405"/>
                  <a:pt x="4119966" y="1263505"/>
                  <a:pt x="4123933" y="1263505"/>
                </a:cubicBezTo>
                <a:cubicBezTo>
                  <a:pt x="4127900" y="1263505"/>
                  <a:pt x="4161237" y="1293835"/>
                  <a:pt x="4198015" y="1330906"/>
                </a:cubicBezTo>
                <a:cubicBezTo>
                  <a:pt x="4250044" y="1383350"/>
                  <a:pt x="4272636" y="1399496"/>
                  <a:pt x="4299818" y="1403665"/>
                </a:cubicBezTo>
                <a:cubicBezTo>
                  <a:pt x="4319032" y="1406612"/>
                  <a:pt x="4340056" y="1413194"/>
                  <a:pt x="4346538" y="1418292"/>
                </a:cubicBezTo>
                <a:cubicBezTo>
                  <a:pt x="4353019" y="1423390"/>
                  <a:pt x="4365107" y="1424958"/>
                  <a:pt x="4373400" y="1421776"/>
                </a:cubicBezTo>
                <a:cubicBezTo>
                  <a:pt x="4394289" y="1413760"/>
                  <a:pt x="4387136" y="1374145"/>
                  <a:pt x="4364001" y="1369731"/>
                </a:cubicBezTo>
                <a:cubicBezTo>
                  <a:pt x="4342814" y="1365689"/>
                  <a:pt x="4320465" y="1345735"/>
                  <a:pt x="4320465" y="1330860"/>
                </a:cubicBezTo>
                <a:cubicBezTo>
                  <a:pt x="4320465" y="1317897"/>
                  <a:pt x="4326201" y="1318052"/>
                  <a:pt x="4364933" y="1332058"/>
                </a:cubicBezTo>
                <a:cubicBezTo>
                  <a:pt x="4394177" y="1342632"/>
                  <a:pt x="4398547" y="1341466"/>
                  <a:pt x="4425141" y="1315988"/>
                </a:cubicBezTo>
                <a:cubicBezTo>
                  <a:pt x="4440912" y="1300878"/>
                  <a:pt x="4453815" y="1278602"/>
                  <a:pt x="4453815" y="1266486"/>
                </a:cubicBezTo>
                <a:cubicBezTo>
                  <a:pt x="4453815" y="1253253"/>
                  <a:pt x="4459521" y="1244455"/>
                  <a:pt x="4468103" y="1244455"/>
                </a:cubicBezTo>
                <a:cubicBezTo>
                  <a:pt x="4475961" y="1244455"/>
                  <a:pt x="4482390" y="1248770"/>
                  <a:pt x="4482390" y="1254043"/>
                </a:cubicBezTo>
                <a:cubicBezTo>
                  <a:pt x="4482390" y="1259316"/>
                  <a:pt x="4492846" y="1272722"/>
                  <a:pt x="4505626" y="1283834"/>
                </a:cubicBezTo>
                <a:cubicBezTo>
                  <a:pt x="4526990" y="1302410"/>
                  <a:pt x="4527733" y="1305758"/>
                  <a:pt x="4514858" y="1325409"/>
                </a:cubicBezTo>
                <a:cubicBezTo>
                  <a:pt x="4501561" y="1345701"/>
                  <a:pt x="4502553" y="1347587"/>
                  <a:pt x="4534485" y="1362740"/>
                </a:cubicBezTo>
                <a:cubicBezTo>
                  <a:pt x="4552981" y="1371517"/>
                  <a:pt x="4568115" y="1382784"/>
                  <a:pt x="4568115" y="1387777"/>
                </a:cubicBezTo>
                <a:cubicBezTo>
                  <a:pt x="4568115" y="1392770"/>
                  <a:pt x="4574545" y="1396855"/>
                  <a:pt x="4582403" y="1396855"/>
                </a:cubicBezTo>
                <a:cubicBezTo>
                  <a:pt x="4597566" y="1396855"/>
                  <a:pt x="4601028" y="1413782"/>
                  <a:pt x="4589401" y="1431076"/>
                </a:cubicBezTo>
                <a:cubicBezTo>
                  <a:pt x="4585552" y="1436801"/>
                  <a:pt x="4568224" y="1444244"/>
                  <a:pt x="4550894" y="1447617"/>
                </a:cubicBezTo>
                <a:cubicBezTo>
                  <a:pt x="4511419" y="1455300"/>
                  <a:pt x="4490592" y="1474669"/>
                  <a:pt x="4502159" y="1492941"/>
                </a:cubicBezTo>
                <a:cubicBezTo>
                  <a:pt x="4506842" y="1500340"/>
                  <a:pt x="4510739" y="1527943"/>
                  <a:pt x="4510819" y="1554282"/>
                </a:cubicBezTo>
                <a:cubicBezTo>
                  <a:pt x="4510977" y="1606047"/>
                  <a:pt x="4531559" y="1634980"/>
                  <a:pt x="4568224" y="1634980"/>
                </a:cubicBezTo>
                <a:cubicBezTo>
                  <a:pt x="4582741" y="1634980"/>
                  <a:pt x="4587165" y="1641383"/>
                  <a:pt x="4587165" y="1662389"/>
                </a:cubicBezTo>
                <a:cubicBezTo>
                  <a:pt x="4587165" y="1700859"/>
                  <a:pt x="4611309" y="1719705"/>
                  <a:pt x="4632887" y="1698078"/>
                </a:cubicBezTo>
                <a:cubicBezTo>
                  <a:pt x="4645473" y="1685463"/>
                  <a:pt x="4648535" y="1667713"/>
                  <a:pt x="4646639" y="1618353"/>
                </a:cubicBezTo>
                <a:cubicBezTo>
                  <a:pt x="4645298" y="1583429"/>
                  <a:pt x="4639940" y="1550595"/>
                  <a:pt x="4634733" y="1545388"/>
                </a:cubicBezTo>
                <a:cubicBezTo>
                  <a:pt x="4620602" y="1531257"/>
                  <a:pt x="4623302" y="1496067"/>
                  <a:pt x="4639553" y="1482580"/>
                </a:cubicBezTo>
                <a:cubicBezTo>
                  <a:pt x="4655952" y="1468970"/>
                  <a:pt x="4658503" y="1438961"/>
                  <a:pt x="4644023" y="1430012"/>
                </a:cubicBezTo>
                <a:cubicBezTo>
                  <a:pt x="4638401" y="1426538"/>
                  <a:pt x="4636753" y="1410368"/>
                  <a:pt x="4640165" y="1392178"/>
                </a:cubicBezTo>
                <a:cubicBezTo>
                  <a:pt x="4643443" y="1374706"/>
                  <a:pt x="4643143" y="1351017"/>
                  <a:pt x="4639498" y="1339534"/>
                </a:cubicBezTo>
                <a:cubicBezTo>
                  <a:pt x="4634093" y="1322502"/>
                  <a:pt x="4627854" y="1319661"/>
                  <a:pt x="4605626" y="1324107"/>
                </a:cubicBezTo>
                <a:cubicBezTo>
                  <a:pt x="4578302" y="1329572"/>
                  <a:pt x="4559335" y="1317681"/>
                  <a:pt x="4577485" y="1306463"/>
                </a:cubicBezTo>
                <a:cubicBezTo>
                  <a:pt x="4590006" y="1298725"/>
                  <a:pt x="4590142" y="1244455"/>
                  <a:pt x="4577640" y="1244455"/>
                </a:cubicBezTo>
                <a:cubicBezTo>
                  <a:pt x="4572401" y="1244455"/>
                  <a:pt x="4568115" y="1231596"/>
                  <a:pt x="4568115" y="1215880"/>
                </a:cubicBezTo>
                <a:cubicBezTo>
                  <a:pt x="4568115" y="1200164"/>
                  <a:pt x="4572742" y="1187305"/>
                  <a:pt x="4578397" y="1187305"/>
                </a:cubicBezTo>
                <a:cubicBezTo>
                  <a:pt x="4584712" y="1187305"/>
                  <a:pt x="4586410" y="1176976"/>
                  <a:pt x="4582798" y="1160533"/>
                </a:cubicBezTo>
                <a:cubicBezTo>
                  <a:pt x="4578049" y="1138909"/>
                  <a:pt x="4581109" y="1131658"/>
                  <a:pt x="4598711" y="1122829"/>
                </a:cubicBezTo>
                <a:cubicBezTo>
                  <a:pt x="4610696" y="1116817"/>
                  <a:pt x="4631218" y="1110648"/>
                  <a:pt x="4644315" y="1109120"/>
                </a:cubicBezTo>
                <a:cubicBezTo>
                  <a:pt x="4662354" y="1107016"/>
                  <a:pt x="4668858" y="1099992"/>
                  <a:pt x="4671142" y="1080149"/>
                </a:cubicBezTo>
                <a:cubicBezTo>
                  <a:pt x="4673533" y="1059365"/>
                  <a:pt x="4679072" y="1053955"/>
                  <a:pt x="4697961" y="1053955"/>
                </a:cubicBezTo>
                <a:cubicBezTo>
                  <a:pt x="4711055" y="1053955"/>
                  <a:pt x="4729218" y="1049968"/>
                  <a:pt x="4738323" y="1045095"/>
                </a:cubicBezTo>
                <a:cubicBezTo>
                  <a:pt x="4748100" y="1039862"/>
                  <a:pt x="4760500" y="1039708"/>
                  <a:pt x="4768607" y="1044718"/>
                </a:cubicBezTo>
                <a:cubicBezTo>
                  <a:pt x="4780070" y="1051803"/>
                  <a:pt x="4779200" y="1055571"/>
                  <a:pt x="4763331" y="1067563"/>
                </a:cubicBezTo>
                <a:cubicBezTo>
                  <a:pt x="4748961" y="1078423"/>
                  <a:pt x="4747833" y="1081998"/>
                  <a:pt x="4758705" y="1082227"/>
                </a:cubicBezTo>
                <a:cubicBezTo>
                  <a:pt x="4766613" y="1082394"/>
                  <a:pt x="4778208" y="1074323"/>
                  <a:pt x="4784472" y="1064292"/>
                </a:cubicBezTo>
                <a:cubicBezTo>
                  <a:pt x="4797384" y="1043617"/>
                  <a:pt x="4787045" y="1030000"/>
                  <a:pt x="4753853" y="1023968"/>
                </a:cubicBezTo>
                <a:cubicBezTo>
                  <a:pt x="4743375" y="1022064"/>
                  <a:pt x="4730571" y="1010887"/>
                  <a:pt x="4725400" y="999131"/>
                </a:cubicBezTo>
                <a:cubicBezTo>
                  <a:pt x="4720229" y="987374"/>
                  <a:pt x="4712728" y="977755"/>
                  <a:pt x="4708731" y="977755"/>
                </a:cubicBezTo>
                <a:cubicBezTo>
                  <a:pt x="4704735" y="977755"/>
                  <a:pt x="4701465" y="971326"/>
                  <a:pt x="4701465" y="963468"/>
                </a:cubicBezTo>
                <a:cubicBezTo>
                  <a:pt x="4701465" y="940263"/>
                  <a:pt x="4738487" y="947035"/>
                  <a:pt x="4764383" y="974978"/>
                </a:cubicBezTo>
                <a:cubicBezTo>
                  <a:pt x="4783391" y="995488"/>
                  <a:pt x="4791595" y="998705"/>
                  <a:pt x="4804410" y="990674"/>
                </a:cubicBezTo>
                <a:cubicBezTo>
                  <a:pt x="4827948" y="975921"/>
                  <a:pt x="4828888" y="946719"/>
                  <a:pt x="4806650" y="921077"/>
                </a:cubicBezTo>
                <a:cubicBezTo>
                  <a:pt x="4783908" y="894856"/>
                  <a:pt x="4781926" y="882505"/>
                  <a:pt x="4800458" y="882505"/>
                </a:cubicBezTo>
                <a:cubicBezTo>
                  <a:pt x="4807756" y="882505"/>
                  <a:pt x="4816329" y="875725"/>
                  <a:pt x="4819508" y="867439"/>
                </a:cubicBezTo>
                <a:cubicBezTo>
                  <a:pt x="4828420" y="844216"/>
                  <a:pt x="4826361" y="815830"/>
                  <a:pt x="4815765" y="815830"/>
                </a:cubicBezTo>
                <a:cubicBezTo>
                  <a:pt x="4799594" y="815830"/>
                  <a:pt x="4805245" y="792178"/>
                  <a:pt x="4824780" y="778098"/>
                </a:cubicBezTo>
                <a:cubicBezTo>
                  <a:pt x="4834977" y="770748"/>
                  <a:pt x="4841507" y="761802"/>
                  <a:pt x="4839292" y="758218"/>
                </a:cubicBezTo>
                <a:cubicBezTo>
                  <a:pt x="4832519" y="747259"/>
                  <a:pt x="4866436" y="723065"/>
                  <a:pt x="4897950" y="716375"/>
                </a:cubicBezTo>
                <a:cubicBezTo>
                  <a:pt x="4924283" y="710786"/>
                  <a:pt x="4928453" y="712860"/>
                  <a:pt x="4933814" y="734220"/>
                </a:cubicBezTo>
                <a:cubicBezTo>
                  <a:pt x="4941561" y="765086"/>
                  <a:pt x="4984701" y="778505"/>
                  <a:pt x="5001653" y="755322"/>
                </a:cubicBezTo>
                <a:cubicBezTo>
                  <a:pt x="5020210" y="729944"/>
                  <a:pt x="5084751" y="741388"/>
                  <a:pt x="5068783" y="767225"/>
                </a:cubicBezTo>
                <a:cubicBezTo>
                  <a:pt x="5058293" y="784198"/>
                  <a:pt x="5072629" y="815830"/>
                  <a:pt x="5090812" y="815830"/>
                </a:cubicBezTo>
                <a:cubicBezTo>
                  <a:pt x="5099935" y="815830"/>
                  <a:pt x="5115719" y="809537"/>
                  <a:pt x="5125889" y="801845"/>
                </a:cubicBezTo>
                <a:cubicBezTo>
                  <a:pt x="5136058" y="794154"/>
                  <a:pt x="5154022" y="787725"/>
                  <a:pt x="5165809" y="787558"/>
                </a:cubicBezTo>
                <a:cubicBezTo>
                  <a:pt x="5177596" y="787391"/>
                  <a:pt x="5187240" y="782969"/>
                  <a:pt x="5187240" y="777730"/>
                </a:cubicBezTo>
                <a:cubicBezTo>
                  <a:pt x="5187240" y="772491"/>
                  <a:pt x="5193669" y="768205"/>
                  <a:pt x="5201528" y="768205"/>
                </a:cubicBezTo>
                <a:cubicBezTo>
                  <a:pt x="5209386" y="768205"/>
                  <a:pt x="5215815" y="763919"/>
                  <a:pt x="5215815" y="758680"/>
                </a:cubicBezTo>
                <a:cubicBezTo>
                  <a:pt x="5215815" y="753441"/>
                  <a:pt x="5222244" y="749155"/>
                  <a:pt x="5230103" y="749155"/>
                </a:cubicBezTo>
                <a:cubicBezTo>
                  <a:pt x="5237961" y="749155"/>
                  <a:pt x="5244390" y="757475"/>
                  <a:pt x="5244390" y="767643"/>
                </a:cubicBezTo>
                <a:cubicBezTo>
                  <a:pt x="5244390" y="790938"/>
                  <a:pt x="5258183" y="799732"/>
                  <a:pt x="5282575" y="791990"/>
                </a:cubicBezTo>
                <a:cubicBezTo>
                  <a:pt x="5294665" y="788153"/>
                  <a:pt x="5301540" y="777571"/>
                  <a:pt x="5301540" y="762801"/>
                </a:cubicBezTo>
                <a:cubicBezTo>
                  <a:pt x="5301540" y="739056"/>
                  <a:pt x="5325266" y="729844"/>
                  <a:pt x="5332274" y="750869"/>
                </a:cubicBezTo>
                <a:cubicBezTo>
                  <a:pt x="5337411" y="766280"/>
                  <a:pt x="5367196" y="753561"/>
                  <a:pt x="5374815" y="732702"/>
                </a:cubicBezTo>
                <a:cubicBezTo>
                  <a:pt x="5378207" y="723416"/>
                  <a:pt x="5388825" y="705595"/>
                  <a:pt x="5398411" y="693102"/>
                </a:cubicBezTo>
                <a:cubicBezTo>
                  <a:pt x="5419534" y="665571"/>
                  <a:pt x="5420967" y="636224"/>
                  <a:pt x="5401553" y="628775"/>
                </a:cubicBezTo>
                <a:cubicBezTo>
                  <a:pt x="5392701" y="625378"/>
                  <a:pt x="5387265" y="610881"/>
                  <a:pt x="5387265" y="590674"/>
                </a:cubicBezTo>
                <a:cubicBezTo>
                  <a:pt x="5387265" y="570468"/>
                  <a:pt x="5381829" y="555971"/>
                  <a:pt x="5372978" y="552574"/>
                </a:cubicBezTo>
                <a:cubicBezTo>
                  <a:pt x="5365119" y="549559"/>
                  <a:pt x="5358724" y="535763"/>
                  <a:pt x="5358764" y="521917"/>
                </a:cubicBezTo>
                <a:cubicBezTo>
                  <a:pt x="5358850" y="493532"/>
                  <a:pt x="5391662" y="472930"/>
                  <a:pt x="5436789" y="472930"/>
                </a:cubicBezTo>
                <a:cubicBezTo>
                  <a:pt x="5451461" y="472930"/>
                  <a:pt x="5463465" y="468644"/>
                  <a:pt x="5463465" y="463405"/>
                </a:cubicBezTo>
                <a:cubicBezTo>
                  <a:pt x="5463465" y="447098"/>
                  <a:pt x="5486885" y="452963"/>
                  <a:pt x="5498956" y="472293"/>
                </a:cubicBezTo>
                <a:cubicBezTo>
                  <a:pt x="5508564" y="487676"/>
                  <a:pt x="5507766" y="491271"/>
                  <a:pt x="5494104" y="494145"/>
                </a:cubicBezTo>
                <a:cubicBezTo>
                  <a:pt x="5485111" y="496037"/>
                  <a:pt x="5500560" y="498231"/>
                  <a:pt x="5528437" y="499021"/>
                </a:cubicBezTo>
                <a:cubicBezTo>
                  <a:pt x="5576496" y="500382"/>
                  <a:pt x="5579628" y="499004"/>
                  <a:pt x="5588900" y="472405"/>
                </a:cubicBezTo>
                <a:cubicBezTo>
                  <a:pt x="5600249" y="439852"/>
                  <a:pt x="5620082" y="436791"/>
                  <a:pt x="5662658" y="461024"/>
                </a:cubicBezTo>
                <a:cubicBezTo>
                  <a:pt x="5681322" y="471646"/>
                  <a:pt x="5691967" y="485262"/>
                  <a:pt x="5692005" y="498562"/>
                </a:cubicBezTo>
                <a:cubicBezTo>
                  <a:pt x="5692081" y="525036"/>
                  <a:pt x="5703878" y="532259"/>
                  <a:pt x="5734490" y="524576"/>
                </a:cubicBezTo>
                <a:cubicBezTo>
                  <a:pt x="5755831" y="519220"/>
                  <a:pt x="5758740" y="513512"/>
                  <a:pt x="5758740" y="476995"/>
                </a:cubicBezTo>
                <a:cubicBezTo>
                  <a:pt x="5758740" y="445249"/>
                  <a:pt x="5763215" y="433105"/>
                  <a:pt x="5777790" y="425305"/>
                </a:cubicBezTo>
                <a:cubicBezTo>
                  <a:pt x="5789259" y="419167"/>
                  <a:pt x="5796840" y="405361"/>
                  <a:pt x="5796840" y="390613"/>
                </a:cubicBezTo>
                <a:cubicBezTo>
                  <a:pt x="5796840" y="371904"/>
                  <a:pt x="5800500" y="367521"/>
                  <a:pt x="5812335" y="372063"/>
                </a:cubicBezTo>
                <a:cubicBezTo>
                  <a:pt x="5820857" y="375333"/>
                  <a:pt x="5833716" y="373124"/>
                  <a:pt x="5840910" y="367153"/>
                </a:cubicBezTo>
                <a:cubicBezTo>
                  <a:pt x="5855950" y="354671"/>
                  <a:pt x="5858715" y="311005"/>
                  <a:pt x="5844465" y="311005"/>
                </a:cubicBezTo>
                <a:cubicBezTo>
                  <a:pt x="5829744" y="311005"/>
                  <a:pt x="5833206" y="281083"/>
                  <a:pt x="5850086" y="262431"/>
                </a:cubicBezTo>
                <a:cubicBezTo>
                  <a:pt x="5873121" y="236977"/>
                  <a:pt x="5859273" y="206230"/>
                  <a:pt x="5824773" y="206230"/>
                </a:cubicBezTo>
                <a:cubicBezTo>
                  <a:pt x="5787847" y="206230"/>
                  <a:pt x="5788230" y="183533"/>
                  <a:pt x="5825415" y="168130"/>
                </a:cubicBezTo>
                <a:cubicBezTo>
                  <a:pt x="5841947" y="161282"/>
                  <a:pt x="5853990" y="149187"/>
                  <a:pt x="5853990" y="139432"/>
                </a:cubicBezTo>
                <a:cubicBezTo>
                  <a:pt x="5853990" y="129390"/>
                  <a:pt x="5863621" y="120153"/>
                  <a:pt x="5877803" y="116594"/>
                </a:cubicBezTo>
                <a:cubicBezTo>
                  <a:pt x="5890899" y="113306"/>
                  <a:pt x="5901615" y="107007"/>
                  <a:pt x="5901615" y="102594"/>
                </a:cubicBezTo>
                <a:cubicBezTo>
                  <a:pt x="5901615" y="90520"/>
                  <a:pt x="5947065" y="101645"/>
                  <a:pt x="5959641" y="116797"/>
                </a:cubicBezTo>
                <a:cubicBezTo>
                  <a:pt x="5965681" y="124075"/>
                  <a:pt x="5980355" y="130030"/>
                  <a:pt x="5992250" y="130030"/>
                </a:cubicBezTo>
                <a:cubicBezTo>
                  <a:pt x="6004145" y="130030"/>
                  <a:pt x="6016344" y="136459"/>
                  <a:pt x="6019360" y="144317"/>
                </a:cubicBezTo>
                <a:cubicBezTo>
                  <a:pt x="6022375" y="152176"/>
                  <a:pt x="6035692" y="158605"/>
                  <a:pt x="6048954" y="158605"/>
                </a:cubicBezTo>
                <a:cubicBezTo>
                  <a:pt x="6066839" y="158605"/>
                  <a:pt x="6073065" y="163601"/>
                  <a:pt x="6073065" y="177954"/>
                </a:cubicBezTo>
                <a:cubicBezTo>
                  <a:pt x="6073065" y="201189"/>
                  <a:pt x="6098323" y="212987"/>
                  <a:pt x="6119487" y="199638"/>
                </a:cubicBezTo>
                <a:cubicBezTo>
                  <a:pt x="6130014" y="192997"/>
                  <a:pt x="6133816" y="179240"/>
                  <a:pt x="6131750" y="155259"/>
                </a:cubicBezTo>
                <a:cubicBezTo>
                  <a:pt x="6129899" y="133778"/>
                  <a:pt x="6132917" y="120505"/>
                  <a:pt x="6139652" y="120505"/>
                </a:cubicBezTo>
                <a:cubicBezTo>
                  <a:pt x="6145769" y="120505"/>
                  <a:pt x="6148186" y="113061"/>
                  <a:pt x="6145163" y="103536"/>
                </a:cubicBezTo>
                <a:cubicBezTo>
                  <a:pt x="6141234" y="91156"/>
                  <a:pt x="6147076" y="83813"/>
                  <a:pt x="6166765" y="76381"/>
                </a:cubicBezTo>
                <a:cubicBezTo>
                  <a:pt x="6200937" y="63482"/>
                  <a:pt x="6254040" y="70703"/>
                  <a:pt x="6254040" y="88249"/>
                </a:cubicBezTo>
                <a:cubicBezTo>
                  <a:pt x="6254040" y="95512"/>
                  <a:pt x="6258326" y="101455"/>
                  <a:pt x="6263565" y="101455"/>
                </a:cubicBezTo>
                <a:cubicBezTo>
                  <a:pt x="6268804" y="101455"/>
                  <a:pt x="6273090" y="107750"/>
                  <a:pt x="6273090" y="115444"/>
                </a:cubicBezTo>
                <a:cubicBezTo>
                  <a:pt x="6273090" y="123857"/>
                  <a:pt x="6278687" y="127284"/>
                  <a:pt x="6287135" y="124043"/>
                </a:cubicBezTo>
                <a:cubicBezTo>
                  <a:pt x="6304563" y="117355"/>
                  <a:pt x="6357572" y="157930"/>
                  <a:pt x="6358288" y="178507"/>
                </a:cubicBezTo>
                <a:cubicBezTo>
                  <a:pt x="6358578" y="186834"/>
                  <a:pt x="6347898" y="198621"/>
                  <a:pt x="6334554" y="204701"/>
                </a:cubicBezTo>
                <a:cubicBezTo>
                  <a:pt x="6303895" y="218671"/>
                  <a:pt x="6301665" y="218550"/>
                  <a:pt x="6301665" y="202925"/>
                </a:cubicBezTo>
                <a:cubicBezTo>
                  <a:pt x="6301665" y="184832"/>
                  <a:pt x="6266367" y="146224"/>
                  <a:pt x="6255797" y="152757"/>
                </a:cubicBezTo>
                <a:cubicBezTo>
                  <a:pt x="6250968" y="155741"/>
                  <a:pt x="6244335" y="174955"/>
                  <a:pt x="6241058" y="195454"/>
                </a:cubicBezTo>
                <a:cubicBezTo>
                  <a:pt x="6237779" y="215953"/>
                  <a:pt x="6228644" y="235202"/>
                  <a:pt x="6220757" y="238229"/>
                </a:cubicBezTo>
                <a:cubicBezTo>
                  <a:pt x="6194773" y="248200"/>
                  <a:pt x="6208789" y="311652"/>
                  <a:pt x="6246467" y="354624"/>
                </a:cubicBezTo>
                <a:cubicBezTo>
                  <a:pt x="6256019" y="365518"/>
                  <a:pt x="6269236" y="393088"/>
                  <a:pt x="6275838" y="415890"/>
                </a:cubicBezTo>
                <a:cubicBezTo>
                  <a:pt x="6284152" y="444609"/>
                  <a:pt x="6296551" y="462456"/>
                  <a:pt x="6316184" y="473968"/>
                </a:cubicBezTo>
                <a:cubicBezTo>
                  <a:pt x="6355026" y="496743"/>
                  <a:pt x="6370170" y="495409"/>
                  <a:pt x="6390560" y="467413"/>
                </a:cubicBezTo>
                <a:cubicBezTo>
                  <a:pt x="6411181" y="439099"/>
                  <a:pt x="6398970" y="415780"/>
                  <a:pt x="6363522" y="415780"/>
                </a:cubicBezTo>
                <a:cubicBezTo>
                  <a:pt x="6349241" y="415780"/>
                  <a:pt x="6340052" y="408561"/>
                  <a:pt x="6336244" y="394349"/>
                </a:cubicBezTo>
                <a:cubicBezTo>
                  <a:pt x="6327358" y="361194"/>
                  <a:pt x="6328613" y="358630"/>
                  <a:pt x="6353718" y="358630"/>
                </a:cubicBezTo>
                <a:cubicBezTo>
                  <a:pt x="6382771" y="358630"/>
                  <a:pt x="6396103" y="334961"/>
                  <a:pt x="6389931" y="294336"/>
                </a:cubicBezTo>
                <a:cubicBezTo>
                  <a:pt x="6386390" y="271029"/>
                  <a:pt x="6388774" y="263380"/>
                  <a:pt x="6399578" y="263380"/>
                </a:cubicBezTo>
                <a:cubicBezTo>
                  <a:pt x="6417888" y="263380"/>
                  <a:pt x="6427086" y="286549"/>
                  <a:pt x="6413980" y="299655"/>
                </a:cubicBezTo>
                <a:cubicBezTo>
                  <a:pt x="6406968" y="306667"/>
                  <a:pt x="6414458" y="311646"/>
                  <a:pt x="6438918" y="316235"/>
                </a:cubicBezTo>
                <a:cubicBezTo>
                  <a:pt x="6465617" y="321243"/>
                  <a:pt x="6478288" y="318801"/>
                  <a:pt x="6492546" y="305898"/>
                </a:cubicBezTo>
                <a:cubicBezTo>
                  <a:pt x="6522354" y="278922"/>
                  <a:pt x="6515768" y="247770"/>
                  <a:pt x="6471644" y="207027"/>
                </a:cubicBezTo>
                <a:cubicBezTo>
                  <a:pt x="6431623" y="170073"/>
                  <a:pt x="6426077" y="139555"/>
                  <a:pt x="6459383" y="139555"/>
                </a:cubicBezTo>
                <a:cubicBezTo>
                  <a:pt x="6476458" y="139555"/>
                  <a:pt x="6510401" y="103468"/>
                  <a:pt x="6510898" y="84786"/>
                </a:cubicBezTo>
                <a:cubicBezTo>
                  <a:pt x="6511087" y="77704"/>
                  <a:pt x="6524089" y="72880"/>
                  <a:pt x="6542990" y="72880"/>
                </a:cubicBezTo>
                <a:cubicBezTo>
                  <a:pt x="6568109" y="72880"/>
                  <a:pt x="6582066" y="81013"/>
                  <a:pt x="6609619" y="111706"/>
                </a:cubicBezTo>
                <a:cubicBezTo>
                  <a:pt x="6640651" y="146272"/>
                  <a:pt x="6646046" y="148959"/>
                  <a:pt x="6658807" y="136199"/>
                </a:cubicBezTo>
                <a:cubicBezTo>
                  <a:pt x="6676092" y="118914"/>
                  <a:pt x="6677163" y="99763"/>
                  <a:pt x="6661710" y="84310"/>
                </a:cubicBezTo>
                <a:cubicBezTo>
                  <a:pt x="6652820" y="75420"/>
                  <a:pt x="6652952" y="70234"/>
                  <a:pt x="6662303" y="60974"/>
                </a:cubicBezTo>
                <a:cubicBezTo>
                  <a:pt x="6671931" y="51440"/>
                  <a:pt x="6676031" y="52086"/>
                  <a:pt x="6682879" y="64212"/>
                </a:cubicBezTo>
                <a:cubicBezTo>
                  <a:pt x="6702093" y="98239"/>
                  <a:pt x="6726829" y="120536"/>
                  <a:pt x="6748854" y="123683"/>
                </a:cubicBezTo>
                <a:cubicBezTo>
                  <a:pt x="6782878" y="128546"/>
                  <a:pt x="6795352" y="153126"/>
                  <a:pt x="6775134" y="175466"/>
                </a:cubicBezTo>
                <a:cubicBezTo>
                  <a:pt x="6757333" y="195135"/>
                  <a:pt x="6753253" y="225280"/>
                  <a:pt x="6768390" y="225280"/>
                </a:cubicBezTo>
                <a:cubicBezTo>
                  <a:pt x="6773629" y="225280"/>
                  <a:pt x="6777915" y="235743"/>
                  <a:pt x="6777915" y="248530"/>
                </a:cubicBezTo>
                <a:cubicBezTo>
                  <a:pt x="6777915" y="261318"/>
                  <a:pt x="6782201" y="274430"/>
                  <a:pt x="6787440" y="277667"/>
                </a:cubicBezTo>
                <a:cubicBezTo>
                  <a:pt x="6792679" y="280905"/>
                  <a:pt x="6796965" y="298516"/>
                  <a:pt x="6796965" y="316802"/>
                </a:cubicBezTo>
                <a:cubicBezTo>
                  <a:pt x="6796965" y="341629"/>
                  <a:pt x="6805049" y="358373"/>
                  <a:pt x="6828883" y="382915"/>
                </a:cubicBezTo>
                <a:cubicBezTo>
                  <a:pt x="6846439" y="400991"/>
                  <a:pt x="6866232" y="415780"/>
                  <a:pt x="6872870" y="415780"/>
                </a:cubicBezTo>
                <a:cubicBezTo>
                  <a:pt x="6879507" y="415780"/>
                  <a:pt x="6899583" y="428639"/>
                  <a:pt x="6917483" y="444355"/>
                </a:cubicBezTo>
                <a:cubicBezTo>
                  <a:pt x="6952432" y="475041"/>
                  <a:pt x="6994131" y="481939"/>
                  <a:pt x="7003117" y="458521"/>
                </a:cubicBezTo>
                <a:cubicBezTo>
                  <a:pt x="7006158" y="450596"/>
                  <a:pt x="7003203" y="437556"/>
                  <a:pt x="6996555" y="429542"/>
                </a:cubicBezTo>
                <a:cubicBezTo>
                  <a:pt x="6980294" y="409950"/>
                  <a:pt x="7000155" y="386560"/>
                  <a:pt x="7017945" y="404350"/>
                </a:cubicBezTo>
                <a:cubicBezTo>
                  <a:pt x="7031458" y="417863"/>
                  <a:pt x="7084535" y="419588"/>
                  <a:pt x="7097479" y="406934"/>
                </a:cubicBezTo>
                <a:cubicBezTo>
                  <a:pt x="7102456" y="402069"/>
                  <a:pt x="7121530" y="396711"/>
                  <a:pt x="7139865" y="395028"/>
                </a:cubicBezTo>
                <a:cubicBezTo>
                  <a:pt x="7168241" y="392423"/>
                  <a:pt x="7173651" y="388069"/>
                  <a:pt x="7176216" y="365774"/>
                </a:cubicBezTo>
                <a:cubicBezTo>
                  <a:pt x="7178364" y="347108"/>
                  <a:pt x="7184609" y="339580"/>
                  <a:pt x="7197947" y="339580"/>
                </a:cubicBezTo>
                <a:cubicBezTo>
                  <a:pt x="7221233" y="339580"/>
                  <a:pt x="7232045" y="314003"/>
                  <a:pt x="7218157" y="291766"/>
                </a:cubicBezTo>
                <a:cubicBezTo>
                  <a:pt x="7209228" y="277467"/>
                  <a:pt x="7211936" y="274207"/>
                  <a:pt x="7236895" y="269215"/>
                </a:cubicBezTo>
                <a:cubicBezTo>
                  <a:pt x="7305897" y="255415"/>
                  <a:pt x="7358940" y="275402"/>
                  <a:pt x="7358940" y="315203"/>
                </a:cubicBezTo>
                <a:cubicBezTo>
                  <a:pt x="7358940" y="326784"/>
                  <a:pt x="7369656" y="346326"/>
                  <a:pt x="7382753" y="358630"/>
                </a:cubicBezTo>
                <a:cubicBezTo>
                  <a:pt x="7395849" y="370934"/>
                  <a:pt x="7406565" y="388112"/>
                  <a:pt x="7406565" y="396803"/>
                </a:cubicBezTo>
                <a:cubicBezTo>
                  <a:pt x="7406565" y="420729"/>
                  <a:pt x="7416752" y="426004"/>
                  <a:pt x="7432515" y="410241"/>
                </a:cubicBezTo>
                <a:cubicBezTo>
                  <a:pt x="7446779" y="395976"/>
                  <a:pt x="7484296" y="400359"/>
                  <a:pt x="7490702" y="417039"/>
                </a:cubicBezTo>
                <a:cubicBezTo>
                  <a:pt x="7492449" y="421585"/>
                  <a:pt x="7503983" y="425305"/>
                  <a:pt x="7516334" y="425305"/>
                </a:cubicBezTo>
                <a:cubicBezTo>
                  <a:pt x="7528685" y="425305"/>
                  <a:pt x="7541440" y="429591"/>
                  <a:pt x="7544678" y="434830"/>
                </a:cubicBezTo>
                <a:cubicBezTo>
                  <a:pt x="7547915" y="440069"/>
                  <a:pt x="7561040" y="444355"/>
                  <a:pt x="7573843" y="444355"/>
                </a:cubicBezTo>
                <a:cubicBezTo>
                  <a:pt x="7591900" y="444355"/>
                  <a:pt x="7600824" y="435809"/>
                  <a:pt x="7613628" y="406255"/>
                </a:cubicBezTo>
                <a:cubicBezTo>
                  <a:pt x="7622706" y="385300"/>
                  <a:pt x="7633317" y="368155"/>
                  <a:pt x="7637208" y="368155"/>
                </a:cubicBezTo>
                <a:cubicBezTo>
                  <a:pt x="7641098" y="368155"/>
                  <a:pt x="7639260" y="357132"/>
                  <a:pt x="7633121" y="343660"/>
                </a:cubicBezTo>
                <a:cubicBezTo>
                  <a:pt x="7625357" y="326619"/>
                  <a:pt x="7625028" y="317200"/>
                  <a:pt x="7632041" y="312704"/>
                </a:cubicBezTo>
                <a:cubicBezTo>
                  <a:pt x="7651008" y="300547"/>
                  <a:pt x="7656709" y="263739"/>
                  <a:pt x="7640584" y="257551"/>
                </a:cubicBezTo>
                <a:cubicBezTo>
                  <a:pt x="7632365" y="254397"/>
                  <a:pt x="7625640" y="242085"/>
                  <a:pt x="7625640" y="230190"/>
                </a:cubicBezTo>
                <a:cubicBezTo>
                  <a:pt x="7625640" y="218295"/>
                  <a:pt x="7619211" y="203227"/>
                  <a:pt x="7611353" y="196705"/>
                </a:cubicBezTo>
                <a:cubicBezTo>
                  <a:pt x="7603494" y="190183"/>
                  <a:pt x="7597065" y="174910"/>
                  <a:pt x="7597065" y="162763"/>
                </a:cubicBezTo>
                <a:cubicBezTo>
                  <a:pt x="7597065" y="150617"/>
                  <a:pt x="7592779" y="138030"/>
                  <a:pt x="7587540" y="134792"/>
                </a:cubicBezTo>
                <a:cubicBezTo>
                  <a:pt x="7582301" y="131555"/>
                  <a:pt x="7578015" y="106043"/>
                  <a:pt x="7578015" y="78099"/>
                </a:cubicBezTo>
                <a:cubicBezTo>
                  <a:pt x="7578015" y="40557"/>
                  <a:pt x="7581949" y="25784"/>
                  <a:pt x="7593082" y="21512"/>
                </a:cubicBezTo>
                <a:cubicBezTo>
                  <a:pt x="7612870" y="13918"/>
                  <a:pt x="7610107" y="13047"/>
                  <a:pt x="7635165" y="34780"/>
                </a:cubicBezTo>
                <a:cubicBezTo>
                  <a:pt x="7647246" y="45257"/>
                  <a:pt x="7662903" y="53830"/>
                  <a:pt x="7669960" y="53830"/>
                </a:cubicBezTo>
                <a:cubicBezTo>
                  <a:pt x="7677017" y="53830"/>
                  <a:pt x="7682790" y="58116"/>
                  <a:pt x="7682790" y="63355"/>
                </a:cubicBezTo>
                <a:cubicBezTo>
                  <a:pt x="7682790" y="68594"/>
                  <a:pt x="7689219" y="72880"/>
                  <a:pt x="7697078" y="72880"/>
                </a:cubicBezTo>
                <a:cubicBezTo>
                  <a:pt x="7705133" y="72880"/>
                  <a:pt x="7711365" y="81401"/>
                  <a:pt x="7711365" y="92416"/>
                </a:cubicBezTo>
                <a:cubicBezTo>
                  <a:pt x="7711365" y="110328"/>
                  <a:pt x="7773327" y="177504"/>
                  <a:pt x="7789946" y="177609"/>
                </a:cubicBezTo>
                <a:cubicBezTo>
                  <a:pt x="7793876" y="177634"/>
                  <a:pt x="7797090" y="184549"/>
                  <a:pt x="7797090" y="192975"/>
                </a:cubicBezTo>
                <a:cubicBezTo>
                  <a:pt x="7797090" y="204375"/>
                  <a:pt x="7791261" y="206832"/>
                  <a:pt x="7774311" y="202578"/>
                </a:cubicBezTo>
                <a:cubicBezTo>
                  <a:pt x="7753896" y="197454"/>
                  <a:pt x="7751116" y="200422"/>
                  <a:pt x="7747527" y="231158"/>
                </a:cubicBezTo>
                <a:cubicBezTo>
                  <a:pt x="7744523" y="256885"/>
                  <a:pt x="7747835" y="268149"/>
                  <a:pt x="7760782" y="276234"/>
                </a:cubicBezTo>
                <a:cubicBezTo>
                  <a:pt x="7780344" y="288451"/>
                  <a:pt x="7783253" y="311507"/>
                  <a:pt x="7767251" y="327510"/>
                </a:cubicBezTo>
                <a:cubicBezTo>
                  <a:pt x="7752875" y="341885"/>
                  <a:pt x="7763789" y="368155"/>
                  <a:pt x="7784135" y="368155"/>
                </a:cubicBezTo>
                <a:cubicBezTo>
                  <a:pt x="7793055" y="368155"/>
                  <a:pt x="7808453" y="360824"/>
                  <a:pt x="7818353" y="351865"/>
                </a:cubicBezTo>
                <a:cubicBezTo>
                  <a:pt x="7833530" y="338130"/>
                  <a:pt x="7837657" y="337685"/>
                  <a:pt x="7844668" y="349029"/>
                </a:cubicBezTo>
                <a:cubicBezTo>
                  <a:pt x="7849241" y="356429"/>
                  <a:pt x="7850573" y="366381"/>
                  <a:pt x="7847629" y="371146"/>
                </a:cubicBezTo>
                <a:cubicBezTo>
                  <a:pt x="7840583" y="382546"/>
                  <a:pt x="7863203" y="396401"/>
                  <a:pt x="7889160" y="396584"/>
                </a:cubicBezTo>
                <a:cubicBezTo>
                  <a:pt x="7912857" y="396752"/>
                  <a:pt x="7982608" y="458868"/>
                  <a:pt x="7990933" y="487217"/>
                </a:cubicBezTo>
                <a:cubicBezTo>
                  <a:pt x="7994010" y="497695"/>
                  <a:pt x="7992825" y="522341"/>
                  <a:pt x="7988299" y="541986"/>
                </a:cubicBezTo>
                <a:cubicBezTo>
                  <a:pt x="7983510" y="562777"/>
                  <a:pt x="7983633" y="577705"/>
                  <a:pt x="7988593" y="577705"/>
                </a:cubicBezTo>
                <a:cubicBezTo>
                  <a:pt x="7993280" y="577705"/>
                  <a:pt x="7997116" y="584134"/>
                  <a:pt x="7997116" y="591992"/>
                </a:cubicBezTo>
                <a:cubicBezTo>
                  <a:pt x="7997116" y="599851"/>
                  <a:pt x="8001401" y="606280"/>
                  <a:pt x="8006641" y="606280"/>
                </a:cubicBezTo>
                <a:cubicBezTo>
                  <a:pt x="8011879" y="606280"/>
                  <a:pt x="8016166" y="622016"/>
                  <a:pt x="8016166" y="641249"/>
                </a:cubicBezTo>
                <a:cubicBezTo>
                  <a:pt x="8016166" y="660482"/>
                  <a:pt x="8022118" y="682984"/>
                  <a:pt x="8029393" y="691255"/>
                </a:cubicBezTo>
                <a:cubicBezTo>
                  <a:pt x="8036668" y="699526"/>
                  <a:pt x="8045581" y="720223"/>
                  <a:pt x="8049200" y="737249"/>
                </a:cubicBezTo>
                <a:cubicBezTo>
                  <a:pt x="8054436" y="761885"/>
                  <a:pt x="8052708" y="768205"/>
                  <a:pt x="8040734" y="768205"/>
                </a:cubicBezTo>
                <a:cubicBezTo>
                  <a:pt x="8032461" y="768205"/>
                  <a:pt x="8026762" y="763520"/>
                  <a:pt x="8028072" y="757794"/>
                </a:cubicBezTo>
                <a:cubicBezTo>
                  <a:pt x="8032294" y="739334"/>
                  <a:pt x="7999183" y="724138"/>
                  <a:pt x="7980447" y="735937"/>
                </a:cubicBezTo>
                <a:cubicBezTo>
                  <a:pt x="7957391" y="750456"/>
                  <a:pt x="7954990" y="772457"/>
                  <a:pt x="7972605" y="807767"/>
                </a:cubicBezTo>
                <a:cubicBezTo>
                  <a:pt x="7980847" y="824289"/>
                  <a:pt x="7987591" y="848259"/>
                  <a:pt x="7987591" y="861035"/>
                </a:cubicBezTo>
                <a:cubicBezTo>
                  <a:pt x="7987591" y="873810"/>
                  <a:pt x="7996163" y="895161"/>
                  <a:pt x="8006641" y="908481"/>
                </a:cubicBezTo>
                <a:cubicBezTo>
                  <a:pt x="8017118" y="921801"/>
                  <a:pt x="8025691" y="940441"/>
                  <a:pt x="8025691" y="949902"/>
                </a:cubicBezTo>
                <a:cubicBezTo>
                  <a:pt x="8025691" y="959364"/>
                  <a:pt x="8029976" y="969755"/>
                  <a:pt x="8035216" y="972993"/>
                </a:cubicBezTo>
                <a:cubicBezTo>
                  <a:pt x="8040454" y="976230"/>
                  <a:pt x="8044741" y="988678"/>
                  <a:pt x="8044741" y="1000653"/>
                </a:cubicBezTo>
                <a:cubicBezTo>
                  <a:pt x="8044741" y="1027484"/>
                  <a:pt x="8075360" y="1056766"/>
                  <a:pt x="8098801" y="1052353"/>
                </a:cubicBezTo>
                <a:cubicBezTo>
                  <a:pt x="8108358" y="1050554"/>
                  <a:pt x="8120409" y="1039462"/>
                  <a:pt x="8125580" y="1027706"/>
                </a:cubicBezTo>
                <a:cubicBezTo>
                  <a:pt x="8131335" y="1014622"/>
                  <a:pt x="8143344" y="1006330"/>
                  <a:pt x="8156537" y="1006330"/>
                </a:cubicBezTo>
                <a:cubicBezTo>
                  <a:pt x="8190257" y="1006330"/>
                  <a:pt x="8183839" y="1040487"/>
                  <a:pt x="8145380" y="1065697"/>
                </a:cubicBezTo>
                <a:cubicBezTo>
                  <a:pt x="8108885" y="1089620"/>
                  <a:pt x="8089847" y="1145229"/>
                  <a:pt x="8113104" y="1159975"/>
                </a:cubicBezTo>
                <a:cubicBezTo>
                  <a:pt x="8132091" y="1172013"/>
                  <a:pt x="8161590" y="1169322"/>
                  <a:pt x="8182292" y="1153665"/>
                </a:cubicBezTo>
                <a:cubicBezTo>
                  <a:pt x="8217763" y="1126836"/>
                  <a:pt x="8253668" y="1140328"/>
                  <a:pt x="8268139" y="1185923"/>
                </a:cubicBezTo>
                <a:cubicBezTo>
                  <a:pt x="8277273" y="1214701"/>
                  <a:pt x="8314947" y="1210436"/>
                  <a:pt x="8319249" y="1180138"/>
                </a:cubicBezTo>
                <a:cubicBezTo>
                  <a:pt x="8320925" y="1168339"/>
                  <a:pt x="8336999" y="1147470"/>
                  <a:pt x="8354968" y="1133764"/>
                </a:cubicBezTo>
                <a:cubicBezTo>
                  <a:pt x="8381680" y="1113390"/>
                  <a:pt x="8387617" y="1102534"/>
                  <a:pt x="8387510" y="1074256"/>
                </a:cubicBezTo>
                <a:cubicBezTo>
                  <a:pt x="8387352" y="1032279"/>
                  <a:pt x="8378306" y="995563"/>
                  <a:pt x="8369468" y="1001025"/>
                </a:cubicBezTo>
                <a:cubicBezTo>
                  <a:pt x="8358983" y="1007505"/>
                  <a:pt x="8367111" y="870650"/>
                  <a:pt x="8377848" y="859912"/>
                </a:cubicBezTo>
                <a:cubicBezTo>
                  <a:pt x="8383234" y="854526"/>
                  <a:pt x="8387640" y="842930"/>
                  <a:pt x="8387640" y="834141"/>
                </a:cubicBezTo>
                <a:cubicBezTo>
                  <a:pt x="8387640" y="825353"/>
                  <a:pt x="8393553" y="813255"/>
                  <a:pt x="8400780" y="807258"/>
                </a:cubicBezTo>
                <a:cubicBezTo>
                  <a:pt x="8417894" y="793054"/>
                  <a:pt x="8426523" y="748549"/>
                  <a:pt x="8418107" y="717887"/>
                </a:cubicBezTo>
                <a:cubicBezTo>
                  <a:pt x="8414447" y="704551"/>
                  <a:pt x="8395654" y="676083"/>
                  <a:pt x="8376345" y="654627"/>
                </a:cubicBezTo>
                <a:cubicBezTo>
                  <a:pt x="8357037" y="633170"/>
                  <a:pt x="8338207" y="606014"/>
                  <a:pt x="8334502" y="594279"/>
                </a:cubicBezTo>
                <a:cubicBezTo>
                  <a:pt x="8330796" y="582544"/>
                  <a:pt x="8319806" y="566010"/>
                  <a:pt x="8310077" y="557538"/>
                </a:cubicBezTo>
                <a:cubicBezTo>
                  <a:pt x="8300349" y="549065"/>
                  <a:pt x="8292390" y="535441"/>
                  <a:pt x="8292390" y="527262"/>
                </a:cubicBezTo>
                <a:cubicBezTo>
                  <a:pt x="8292390" y="519083"/>
                  <a:pt x="8287032" y="506561"/>
                  <a:pt x="8280484" y="499436"/>
                </a:cubicBezTo>
                <a:cubicBezTo>
                  <a:pt x="8255954" y="472745"/>
                  <a:pt x="8245606" y="444859"/>
                  <a:pt x="8249326" y="415467"/>
                </a:cubicBezTo>
                <a:cubicBezTo>
                  <a:pt x="8254019" y="378387"/>
                  <a:pt x="8260674" y="370729"/>
                  <a:pt x="8275404" y="385459"/>
                </a:cubicBezTo>
                <a:cubicBezTo>
                  <a:pt x="8281603" y="391658"/>
                  <a:pt x="8296918" y="396730"/>
                  <a:pt x="8309437" y="396730"/>
                </a:cubicBezTo>
                <a:cubicBezTo>
                  <a:pt x="8334605" y="396730"/>
                  <a:pt x="8367780" y="430296"/>
                  <a:pt x="8368273" y="456261"/>
                </a:cubicBezTo>
                <a:cubicBezTo>
                  <a:pt x="8368448" y="465429"/>
                  <a:pt x="8372876" y="472930"/>
                  <a:pt x="8378115" y="472930"/>
                </a:cubicBezTo>
                <a:cubicBezTo>
                  <a:pt x="8383354" y="472930"/>
                  <a:pt x="8387640" y="479515"/>
                  <a:pt x="8387640" y="487564"/>
                </a:cubicBezTo>
                <a:cubicBezTo>
                  <a:pt x="8387640" y="495613"/>
                  <a:pt x="8419988" y="533819"/>
                  <a:pt x="8459524" y="572468"/>
                </a:cubicBezTo>
                <a:lnTo>
                  <a:pt x="8531408" y="642738"/>
                </a:lnTo>
                <a:lnTo>
                  <a:pt x="8528581" y="703090"/>
                </a:lnTo>
                <a:lnTo>
                  <a:pt x="8525752" y="763443"/>
                </a:lnTo>
                <a:lnTo>
                  <a:pt x="8554327" y="766667"/>
                </a:lnTo>
                <a:cubicBezTo>
                  <a:pt x="8595686" y="771333"/>
                  <a:pt x="8606715" y="784558"/>
                  <a:pt x="8606715" y="829488"/>
                </a:cubicBezTo>
                <a:cubicBezTo>
                  <a:pt x="8606715" y="856865"/>
                  <a:pt x="8612998" y="876132"/>
                  <a:pt x="8626732" y="890874"/>
                </a:cubicBezTo>
                <a:cubicBezTo>
                  <a:pt x="8641275" y="906484"/>
                  <a:pt x="8645705" y="921302"/>
                  <a:pt x="8642932" y="945058"/>
                </a:cubicBezTo>
                <a:cubicBezTo>
                  <a:pt x="8640833" y="963041"/>
                  <a:pt x="8642541" y="977755"/>
                  <a:pt x="8646727" y="977755"/>
                </a:cubicBezTo>
                <a:cubicBezTo>
                  <a:pt x="8650914" y="977755"/>
                  <a:pt x="8654340" y="990614"/>
                  <a:pt x="8654340" y="1006330"/>
                </a:cubicBezTo>
                <a:cubicBezTo>
                  <a:pt x="8654340" y="1028706"/>
                  <a:pt x="8650141" y="1034905"/>
                  <a:pt x="8634983" y="1034905"/>
                </a:cubicBezTo>
                <a:cubicBezTo>
                  <a:pt x="8606698" y="1034905"/>
                  <a:pt x="8596016" y="1071150"/>
                  <a:pt x="8613928" y="1106343"/>
                </a:cubicBezTo>
                <a:cubicBezTo>
                  <a:pt x="8621927" y="1122059"/>
                  <a:pt x="8631509" y="1141347"/>
                  <a:pt x="8635222" y="1149205"/>
                </a:cubicBezTo>
                <a:cubicBezTo>
                  <a:pt x="8638935" y="1157063"/>
                  <a:pt x="8653282" y="1164844"/>
                  <a:pt x="8667103" y="1166496"/>
                </a:cubicBezTo>
                <a:cubicBezTo>
                  <a:pt x="8680924" y="1168149"/>
                  <a:pt x="8698366" y="1178257"/>
                  <a:pt x="8705862" y="1188960"/>
                </a:cubicBezTo>
                <a:cubicBezTo>
                  <a:pt x="8713359" y="1199663"/>
                  <a:pt x="8724121" y="1205559"/>
                  <a:pt x="8729779" y="1202063"/>
                </a:cubicBezTo>
                <a:cubicBezTo>
                  <a:pt x="8750922" y="1188996"/>
                  <a:pt x="8759537" y="1207463"/>
                  <a:pt x="8744318" y="1233228"/>
                </a:cubicBezTo>
                <a:cubicBezTo>
                  <a:pt x="8732582" y="1253094"/>
                  <a:pt x="8731435" y="1264619"/>
                  <a:pt x="8739168" y="1284960"/>
                </a:cubicBezTo>
                <a:cubicBezTo>
                  <a:pt x="8752332" y="1319583"/>
                  <a:pt x="8772882" y="1317984"/>
                  <a:pt x="8809761" y="1279466"/>
                </a:cubicBezTo>
                <a:cubicBezTo>
                  <a:pt x="8826435" y="1262050"/>
                  <a:pt x="8847579" y="1245040"/>
                  <a:pt x="8856746" y="1241665"/>
                </a:cubicBezTo>
                <a:cubicBezTo>
                  <a:pt x="8865914" y="1238289"/>
                  <a:pt x="8873415" y="1227074"/>
                  <a:pt x="8873415" y="1216741"/>
                </a:cubicBezTo>
                <a:cubicBezTo>
                  <a:pt x="8873415" y="1206408"/>
                  <a:pt x="8877889" y="1195189"/>
                  <a:pt x="8883357" y="1191810"/>
                </a:cubicBezTo>
                <a:cubicBezTo>
                  <a:pt x="8899713" y="1181701"/>
                  <a:pt x="8921040" y="1206765"/>
                  <a:pt x="8921040" y="1236096"/>
                </a:cubicBezTo>
                <a:cubicBezTo>
                  <a:pt x="8921040" y="1251171"/>
                  <a:pt x="8925326" y="1263505"/>
                  <a:pt x="8930565" y="1263505"/>
                </a:cubicBezTo>
                <a:cubicBezTo>
                  <a:pt x="8935803" y="1263505"/>
                  <a:pt x="8940090" y="1269410"/>
                  <a:pt x="8940090" y="1276626"/>
                </a:cubicBezTo>
                <a:cubicBezTo>
                  <a:pt x="8940090" y="1283843"/>
                  <a:pt x="8946243" y="1294855"/>
                  <a:pt x="8953765" y="1301097"/>
                </a:cubicBezTo>
                <a:cubicBezTo>
                  <a:pt x="8961287" y="1307339"/>
                  <a:pt x="8970200" y="1325009"/>
                  <a:pt x="8973572" y="1340363"/>
                </a:cubicBezTo>
                <a:cubicBezTo>
                  <a:pt x="8976944" y="1355717"/>
                  <a:pt x="8983191" y="1368280"/>
                  <a:pt x="8987453" y="1368280"/>
                </a:cubicBezTo>
                <a:cubicBezTo>
                  <a:pt x="9001874" y="1368280"/>
                  <a:pt x="9007957" y="1400992"/>
                  <a:pt x="8995377" y="1410891"/>
                </a:cubicBezTo>
                <a:cubicBezTo>
                  <a:pt x="8988543" y="1416268"/>
                  <a:pt x="8981583" y="1437813"/>
                  <a:pt x="8979908" y="1458768"/>
                </a:cubicBezTo>
                <a:cubicBezTo>
                  <a:pt x="8978234" y="1479723"/>
                  <a:pt x="8968590" y="1505716"/>
                  <a:pt x="8958477" y="1516531"/>
                </a:cubicBezTo>
                <a:cubicBezTo>
                  <a:pt x="8943940" y="1532078"/>
                  <a:pt x="8940326" y="1549030"/>
                  <a:pt x="8941217" y="1597494"/>
                </a:cubicBezTo>
                <a:cubicBezTo>
                  <a:pt x="8942930" y="1690693"/>
                  <a:pt x="8950141" y="1713449"/>
                  <a:pt x="8980536" y="1721572"/>
                </a:cubicBezTo>
                <a:cubicBezTo>
                  <a:pt x="9001662" y="1727219"/>
                  <a:pt x="9010170" y="1724144"/>
                  <a:pt x="9024769" y="1705584"/>
                </a:cubicBezTo>
                <a:cubicBezTo>
                  <a:pt x="9045990" y="1678605"/>
                  <a:pt x="9071490" y="1675702"/>
                  <a:pt x="9080188" y="1699274"/>
                </a:cubicBezTo>
                <a:cubicBezTo>
                  <a:pt x="9083570" y="1708442"/>
                  <a:pt x="9089247" y="1718086"/>
                  <a:pt x="9092803" y="1720705"/>
                </a:cubicBezTo>
                <a:cubicBezTo>
                  <a:pt x="9096358" y="1723324"/>
                  <a:pt x="9102166" y="1741240"/>
                  <a:pt x="9105709" y="1760517"/>
                </a:cubicBezTo>
                <a:cubicBezTo>
                  <a:pt x="9111298" y="1790921"/>
                  <a:pt x="9108649" y="1798814"/>
                  <a:pt x="9085724" y="1820072"/>
                </a:cubicBezTo>
                <a:cubicBezTo>
                  <a:pt x="9046006" y="1856901"/>
                  <a:pt x="9033090" y="1846022"/>
                  <a:pt x="9050058" y="1790031"/>
                </a:cubicBezTo>
                <a:cubicBezTo>
                  <a:pt x="9062375" y="1749384"/>
                  <a:pt x="8986553" y="1735150"/>
                  <a:pt x="8971363" y="1775258"/>
                </a:cubicBezTo>
                <a:cubicBezTo>
                  <a:pt x="8963428" y="1796208"/>
                  <a:pt x="8944458" y="1815955"/>
                  <a:pt x="8932264" y="1815955"/>
                </a:cubicBezTo>
                <a:cubicBezTo>
                  <a:pt x="8917836" y="1815955"/>
                  <a:pt x="8912049" y="1791468"/>
                  <a:pt x="8917923" y="1755275"/>
                </a:cubicBezTo>
                <a:cubicBezTo>
                  <a:pt x="8921932" y="1730565"/>
                  <a:pt x="8918147" y="1714822"/>
                  <a:pt x="8903125" y="1693724"/>
                </a:cubicBezTo>
                <a:cubicBezTo>
                  <a:pt x="8892024" y="1678133"/>
                  <a:pt x="8882940" y="1660575"/>
                  <a:pt x="8882940" y="1654705"/>
                </a:cubicBezTo>
                <a:cubicBezTo>
                  <a:pt x="8882940" y="1648836"/>
                  <a:pt x="8871758" y="1639782"/>
                  <a:pt x="8858092" y="1634586"/>
                </a:cubicBezTo>
                <a:cubicBezTo>
                  <a:pt x="8838852" y="1627271"/>
                  <a:pt x="8835616" y="1622281"/>
                  <a:pt x="8843756" y="1612473"/>
                </a:cubicBezTo>
                <a:cubicBezTo>
                  <a:pt x="8851185" y="1603522"/>
                  <a:pt x="8851596" y="1578733"/>
                  <a:pt x="8845158" y="1527948"/>
                </a:cubicBezTo>
                <a:cubicBezTo>
                  <a:pt x="8839772" y="1485472"/>
                  <a:pt x="8839487" y="1444097"/>
                  <a:pt x="8844458" y="1426759"/>
                </a:cubicBezTo>
                <a:cubicBezTo>
                  <a:pt x="8849085" y="1410627"/>
                  <a:pt x="8849705" y="1385591"/>
                  <a:pt x="8845835" y="1371123"/>
                </a:cubicBezTo>
                <a:cubicBezTo>
                  <a:pt x="8840055" y="1349511"/>
                  <a:pt x="8831457" y="1343365"/>
                  <a:pt x="8797645" y="1336679"/>
                </a:cubicBezTo>
                <a:cubicBezTo>
                  <a:pt x="8753939" y="1328035"/>
                  <a:pt x="8740508" y="1336089"/>
                  <a:pt x="8740210" y="1371118"/>
                </a:cubicBezTo>
                <a:cubicBezTo>
                  <a:pt x="8740134" y="1380537"/>
                  <a:pt x="8728729" y="1397994"/>
                  <a:pt x="8714875" y="1409911"/>
                </a:cubicBezTo>
                <a:cubicBezTo>
                  <a:pt x="8692320" y="1429312"/>
                  <a:pt x="8690495" y="1435490"/>
                  <a:pt x="8697417" y="1468985"/>
                </a:cubicBezTo>
                <a:cubicBezTo>
                  <a:pt x="8701668" y="1489559"/>
                  <a:pt x="8704151" y="1512153"/>
                  <a:pt x="8702933" y="1519192"/>
                </a:cubicBezTo>
                <a:cubicBezTo>
                  <a:pt x="8701286" y="1528715"/>
                  <a:pt x="8708195" y="1530350"/>
                  <a:pt x="8729917" y="1525579"/>
                </a:cubicBezTo>
                <a:cubicBezTo>
                  <a:pt x="8752072" y="1520713"/>
                  <a:pt x="8759114" y="1522514"/>
                  <a:pt x="8759114" y="1533044"/>
                </a:cubicBezTo>
                <a:cubicBezTo>
                  <a:pt x="8759114" y="1540677"/>
                  <a:pt x="8765544" y="1552258"/>
                  <a:pt x="8773402" y="1558780"/>
                </a:cubicBezTo>
                <a:cubicBezTo>
                  <a:pt x="8781260" y="1565302"/>
                  <a:pt x="8787689" y="1580828"/>
                  <a:pt x="8787689" y="1593284"/>
                </a:cubicBezTo>
                <a:cubicBezTo>
                  <a:pt x="8787689" y="1605739"/>
                  <a:pt x="8791976" y="1615930"/>
                  <a:pt x="8797214" y="1615930"/>
                </a:cubicBezTo>
                <a:cubicBezTo>
                  <a:pt x="8802453" y="1615930"/>
                  <a:pt x="8806805" y="1623431"/>
                  <a:pt x="8806885" y="1632599"/>
                </a:cubicBezTo>
                <a:cubicBezTo>
                  <a:pt x="8807010" y="1646844"/>
                  <a:pt x="8808373" y="1647190"/>
                  <a:pt x="8816264" y="1634980"/>
                </a:cubicBezTo>
                <a:cubicBezTo>
                  <a:pt x="8821343" y="1627122"/>
                  <a:pt x="8825498" y="1624979"/>
                  <a:pt x="8825498" y="1630218"/>
                </a:cubicBezTo>
                <a:cubicBezTo>
                  <a:pt x="8825498" y="1635456"/>
                  <a:pt x="8821643" y="1645833"/>
                  <a:pt x="8816932" y="1653277"/>
                </a:cubicBezTo>
                <a:cubicBezTo>
                  <a:pt x="8809631" y="1664811"/>
                  <a:pt x="8804776" y="1664459"/>
                  <a:pt x="8784075" y="1650896"/>
                </a:cubicBezTo>
                <a:cubicBezTo>
                  <a:pt x="8754025" y="1631206"/>
                  <a:pt x="8736382" y="1630751"/>
                  <a:pt x="8721014" y="1649268"/>
                </a:cubicBezTo>
                <a:cubicBezTo>
                  <a:pt x="8711505" y="1660726"/>
                  <a:pt x="8711742" y="1666670"/>
                  <a:pt x="8722211" y="1679285"/>
                </a:cubicBezTo>
                <a:cubicBezTo>
                  <a:pt x="8731716" y="1690737"/>
                  <a:pt x="8734439" y="1718585"/>
                  <a:pt x="8732224" y="1781679"/>
                </a:cubicBezTo>
                <a:cubicBezTo>
                  <a:pt x="8729874" y="1848633"/>
                  <a:pt x="8732516" y="1872675"/>
                  <a:pt x="8743845" y="1887393"/>
                </a:cubicBezTo>
                <a:cubicBezTo>
                  <a:pt x="8751910" y="1897870"/>
                  <a:pt x="8758645" y="1917941"/>
                  <a:pt x="8758811" y="1931994"/>
                </a:cubicBezTo>
                <a:cubicBezTo>
                  <a:pt x="8759194" y="1964298"/>
                  <a:pt x="8792630" y="1978266"/>
                  <a:pt x="8810634" y="1953643"/>
                </a:cubicBezTo>
                <a:cubicBezTo>
                  <a:pt x="8823172" y="1936496"/>
                  <a:pt x="8820102" y="1895651"/>
                  <a:pt x="8805602" y="1886690"/>
                </a:cubicBezTo>
                <a:cubicBezTo>
                  <a:pt x="8800990" y="1883838"/>
                  <a:pt x="8797215" y="1866757"/>
                  <a:pt x="8797215" y="1848730"/>
                </a:cubicBezTo>
                <a:cubicBezTo>
                  <a:pt x="8797215" y="1821051"/>
                  <a:pt x="8800560" y="1815955"/>
                  <a:pt x="8818736" y="1815955"/>
                </a:cubicBezTo>
                <a:cubicBezTo>
                  <a:pt x="8844317" y="1815955"/>
                  <a:pt x="8860095" y="1838426"/>
                  <a:pt x="8869421" y="1888143"/>
                </a:cubicBezTo>
                <a:cubicBezTo>
                  <a:pt x="8873180" y="1908181"/>
                  <a:pt x="8880748" y="1929384"/>
                  <a:pt x="8886238" y="1935261"/>
                </a:cubicBezTo>
                <a:cubicBezTo>
                  <a:pt x="8897697" y="1947528"/>
                  <a:pt x="8942532" y="1941913"/>
                  <a:pt x="8934672" y="1929195"/>
                </a:cubicBezTo>
                <a:cubicBezTo>
                  <a:pt x="8931814" y="1924571"/>
                  <a:pt x="8941508" y="1925188"/>
                  <a:pt x="8956214" y="1930566"/>
                </a:cubicBezTo>
                <a:cubicBezTo>
                  <a:pt x="8970920" y="1935945"/>
                  <a:pt x="8988793" y="1942412"/>
                  <a:pt x="8995931" y="1944938"/>
                </a:cubicBezTo>
                <a:cubicBezTo>
                  <a:pt x="9005700" y="1948395"/>
                  <a:pt x="9006268" y="1952714"/>
                  <a:pt x="8998229" y="1962400"/>
                </a:cubicBezTo>
                <a:cubicBezTo>
                  <a:pt x="8989628" y="1972764"/>
                  <a:pt x="8992201" y="1974381"/>
                  <a:pt x="9011444" y="1970702"/>
                </a:cubicBezTo>
                <a:cubicBezTo>
                  <a:pt x="9030374" y="1967083"/>
                  <a:pt x="9035340" y="1960427"/>
                  <a:pt x="9035340" y="1938670"/>
                </a:cubicBezTo>
                <a:cubicBezTo>
                  <a:pt x="9035340" y="1917885"/>
                  <a:pt x="9039812" y="1911205"/>
                  <a:pt x="9053728" y="1911205"/>
                </a:cubicBezTo>
                <a:cubicBezTo>
                  <a:pt x="9065515" y="1911205"/>
                  <a:pt x="9073207" y="1918862"/>
                  <a:pt x="9075159" y="1932539"/>
                </a:cubicBezTo>
                <a:cubicBezTo>
                  <a:pt x="9076833" y="1944273"/>
                  <a:pt x="9086053" y="1955370"/>
                  <a:pt x="9095648" y="1957199"/>
                </a:cubicBezTo>
                <a:cubicBezTo>
                  <a:pt x="9121448" y="1962119"/>
                  <a:pt x="9146445" y="1930966"/>
                  <a:pt x="9141845" y="1899624"/>
                </a:cubicBezTo>
                <a:cubicBezTo>
                  <a:pt x="9139575" y="1884162"/>
                  <a:pt x="9142376" y="1873105"/>
                  <a:pt x="9148559" y="1873105"/>
                </a:cubicBezTo>
                <a:cubicBezTo>
                  <a:pt x="9154392" y="1873105"/>
                  <a:pt x="9159165" y="1866676"/>
                  <a:pt x="9159165" y="1858818"/>
                </a:cubicBezTo>
                <a:cubicBezTo>
                  <a:pt x="9159165" y="1850128"/>
                  <a:pt x="9168028" y="1844530"/>
                  <a:pt x="9181787" y="1844530"/>
                </a:cubicBezTo>
                <a:cubicBezTo>
                  <a:pt x="9199503" y="1844530"/>
                  <a:pt x="9205700" y="1850984"/>
                  <a:pt x="9210362" y="1874296"/>
                </a:cubicBezTo>
                <a:cubicBezTo>
                  <a:pt x="9213636" y="1890667"/>
                  <a:pt x="9216315" y="1912482"/>
                  <a:pt x="9216315" y="1922775"/>
                </a:cubicBezTo>
                <a:cubicBezTo>
                  <a:pt x="9216315" y="1933068"/>
                  <a:pt x="9224674" y="1948605"/>
                  <a:pt x="9234891" y="1957303"/>
                </a:cubicBezTo>
                <a:cubicBezTo>
                  <a:pt x="9254333" y="1973855"/>
                  <a:pt x="9269716" y="2033520"/>
                  <a:pt x="9282143" y="2140593"/>
                </a:cubicBezTo>
                <a:cubicBezTo>
                  <a:pt x="9286146" y="2175078"/>
                  <a:pt x="9292079" y="2207593"/>
                  <a:pt x="9295327" y="2212850"/>
                </a:cubicBezTo>
                <a:cubicBezTo>
                  <a:pt x="9304744" y="2228087"/>
                  <a:pt x="9338985" y="2221210"/>
                  <a:pt x="9353827" y="2201101"/>
                </a:cubicBezTo>
                <a:cubicBezTo>
                  <a:pt x="9364324" y="2186879"/>
                  <a:pt x="9370044" y="2185242"/>
                  <a:pt x="9378864" y="2193934"/>
                </a:cubicBezTo>
                <a:cubicBezTo>
                  <a:pt x="9396533" y="2211349"/>
                  <a:pt x="9382399" y="2233419"/>
                  <a:pt x="9347732" y="2242546"/>
                </a:cubicBezTo>
                <a:lnTo>
                  <a:pt x="9316327" y="2250814"/>
                </a:lnTo>
                <a:lnTo>
                  <a:pt x="9318123" y="2378470"/>
                </a:lnTo>
                <a:cubicBezTo>
                  <a:pt x="9319249" y="2458486"/>
                  <a:pt x="9323692" y="2507385"/>
                  <a:pt x="9330029" y="2509498"/>
                </a:cubicBezTo>
                <a:cubicBezTo>
                  <a:pt x="9335590" y="2511351"/>
                  <a:pt x="9340158" y="2530727"/>
                  <a:pt x="9340180" y="2552555"/>
                </a:cubicBezTo>
                <a:cubicBezTo>
                  <a:pt x="9340199" y="2576047"/>
                  <a:pt x="9350024" y="2611569"/>
                  <a:pt x="9364246" y="2639602"/>
                </a:cubicBezTo>
                <a:cubicBezTo>
                  <a:pt x="9382071" y="2674738"/>
                  <a:pt x="9389805" y="2708544"/>
                  <a:pt x="9394208" y="2770571"/>
                </a:cubicBezTo>
                <a:cubicBezTo>
                  <a:pt x="9397472" y="2816556"/>
                  <a:pt x="9403981" y="2854180"/>
                  <a:pt x="9408673" y="2854180"/>
                </a:cubicBezTo>
                <a:cubicBezTo>
                  <a:pt x="9418358" y="2854180"/>
                  <a:pt x="9410415" y="2912371"/>
                  <a:pt x="9395313" y="2952055"/>
                </a:cubicBezTo>
                <a:cubicBezTo>
                  <a:pt x="9387363" y="2972945"/>
                  <a:pt x="9388358" y="2981937"/>
                  <a:pt x="9400054" y="2994917"/>
                </a:cubicBezTo>
                <a:cubicBezTo>
                  <a:pt x="9408195" y="3003951"/>
                  <a:pt x="9417797" y="3023130"/>
                  <a:pt x="9421393" y="3037536"/>
                </a:cubicBezTo>
                <a:cubicBezTo>
                  <a:pt x="9424988" y="3051943"/>
                  <a:pt x="9431752" y="3063730"/>
                  <a:pt x="9436422" y="3063730"/>
                </a:cubicBezTo>
                <a:cubicBezTo>
                  <a:pt x="9441093" y="3063730"/>
                  <a:pt x="9444915" y="3071778"/>
                  <a:pt x="9444915" y="3081614"/>
                </a:cubicBezTo>
                <a:cubicBezTo>
                  <a:pt x="9444915" y="3112006"/>
                  <a:pt x="9465998" y="3121440"/>
                  <a:pt x="9490159" y="3101859"/>
                </a:cubicBezTo>
                <a:cubicBezTo>
                  <a:pt x="9501946" y="3092305"/>
                  <a:pt x="9511590" y="3077540"/>
                  <a:pt x="9511590" y="3069048"/>
                </a:cubicBezTo>
                <a:cubicBezTo>
                  <a:pt x="9511590" y="3055077"/>
                  <a:pt x="9536584" y="3037255"/>
                  <a:pt x="9544075" y="3045885"/>
                </a:cubicBezTo>
                <a:cubicBezTo>
                  <a:pt x="9553390" y="3056617"/>
                  <a:pt x="9557578" y="3118199"/>
                  <a:pt x="9549823" y="3130405"/>
                </a:cubicBezTo>
                <a:cubicBezTo>
                  <a:pt x="9542388" y="3142109"/>
                  <a:pt x="9537317" y="3142567"/>
                  <a:pt x="9521782" y="3132941"/>
                </a:cubicBezTo>
                <a:cubicBezTo>
                  <a:pt x="9511352" y="3126477"/>
                  <a:pt x="9495726" y="3123911"/>
                  <a:pt x="9487056" y="3127237"/>
                </a:cubicBezTo>
                <a:cubicBezTo>
                  <a:pt x="9474076" y="3132219"/>
                  <a:pt x="9472506" y="3141012"/>
                  <a:pt x="9478156" y="3177089"/>
                </a:cubicBezTo>
                <a:cubicBezTo>
                  <a:pt x="9481930" y="3201181"/>
                  <a:pt x="9484833" y="3228393"/>
                  <a:pt x="9484608" y="3237561"/>
                </a:cubicBezTo>
                <a:cubicBezTo>
                  <a:pt x="9484383" y="3246729"/>
                  <a:pt x="9488219" y="3254230"/>
                  <a:pt x="9493132" y="3254230"/>
                </a:cubicBezTo>
                <a:cubicBezTo>
                  <a:pt x="9498045" y="3254230"/>
                  <a:pt x="9502065" y="3260660"/>
                  <a:pt x="9502065" y="3268517"/>
                </a:cubicBezTo>
                <a:cubicBezTo>
                  <a:pt x="9502065" y="3276376"/>
                  <a:pt x="9506351" y="3282805"/>
                  <a:pt x="9511590" y="3282805"/>
                </a:cubicBezTo>
                <a:cubicBezTo>
                  <a:pt x="9524596" y="3282805"/>
                  <a:pt x="9523662" y="3324073"/>
                  <a:pt x="9510355" y="3337380"/>
                </a:cubicBezTo>
                <a:cubicBezTo>
                  <a:pt x="9504403" y="3343332"/>
                  <a:pt x="9496954" y="3397035"/>
                  <a:pt x="9493686" y="3457550"/>
                </a:cubicBezTo>
                <a:cubicBezTo>
                  <a:pt x="9488364" y="3556093"/>
                  <a:pt x="9489468" y="3568015"/>
                  <a:pt x="9504795" y="3577581"/>
                </a:cubicBezTo>
                <a:cubicBezTo>
                  <a:pt x="9532272" y="3594730"/>
                  <a:pt x="9542258" y="3632853"/>
                  <a:pt x="9528928" y="3669717"/>
                </a:cubicBezTo>
                <a:cubicBezTo>
                  <a:pt x="9522526" y="3687420"/>
                  <a:pt x="9513863" y="3701905"/>
                  <a:pt x="9509677" y="3701905"/>
                </a:cubicBezTo>
                <a:cubicBezTo>
                  <a:pt x="9498827" y="3701905"/>
                  <a:pt x="9500230" y="3753410"/>
                  <a:pt x="9511384" y="3764564"/>
                </a:cubicBezTo>
                <a:cubicBezTo>
                  <a:pt x="9516509" y="3769690"/>
                  <a:pt x="9522967" y="3839963"/>
                  <a:pt x="9525734" y="3920727"/>
                </a:cubicBezTo>
                <a:cubicBezTo>
                  <a:pt x="9528502" y="4001491"/>
                  <a:pt x="9534690" y="4069996"/>
                  <a:pt x="9539486" y="4072961"/>
                </a:cubicBezTo>
                <a:cubicBezTo>
                  <a:pt x="9544281" y="4075925"/>
                  <a:pt x="9551270" y="4120094"/>
                  <a:pt x="9555015" y="4171115"/>
                </a:cubicBezTo>
                <a:cubicBezTo>
                  <a:pt x="9558760" y="4222136"/>
                  <a:pt x="9565524" y="4263880"/>
                  <a:pt x="9570045" y="4263880"/>
                </a:cubicBezTo>
                <a:cubicBezTo>
                  <a:pt x="9574566" y="4263880"/>
                  <a:pt x="9578265" y="4280812"/>
                  <a:pt x="9578265" y="4301507"/>
                </a:cubicBezTo>
                <a:cubicBezTo>
                  <a:pt x="9578265" y="4326599"/>
                  <a:pt x="9583510" y="4342069"/>
                  <a:pt x="9594011" y="4347946"/>
                </a:cubicBezTo>
                <a:cubicBezTo>
                  <a:pt x="9607561" y="4355528"/>
                  <a:pt x="9608293" y="4362538"/>
                  <a:pt x="9599250" y="4398158"/>
                </a:cubicBezTo>
                <a:cubicBezTo>
                  <a:pt x="9593471" y="4420927"/>
                  <a:pt x="9591784" y="4441821"/>
                  <a:pt x="9595501" y="4444587"/>
                </a:cubicBezTo>
                <a:cubicBezTo>
                  <a:pt x="9599218" y="4447354"/>
                  <a:pt x="9610695" y="4465691"/>
                  <a:pt x="9621003" y="4485336"/>
                </a:cubicBezTo>
                <a:cubicBezTo>
                  <a:pt x="9640678" y="4522831"/>
                  <a:pt x="9652656" y="4528579"/>
                  <a:pt x="9671610" y="4509625"/>
                </a:cubicBezTo>
                <a:cubicBezTo>
                  <a:pt x="9684793" y="4496442"/>
                  <a:pt x="9687035" y="4463905"/>
                  <a:pt x="9674761" y="4463905"/>
                </a:cubicBezTo>
                <a:cubicBezTo>
                  <a:pt x="9670207" y="4463905"/>
                  <a:pt x="9664070" y="4449037"/>
                  <a:pt x="9661121" y="4430864"/>
                </a:cubicBezTo>
                <a:cubicBezTo>
                  <a:pt x="9658171" y="4412691"/>
                  <a:pt x="9646840" y="4388250"/>
                  <a:pt x="9635940" y="4376550"/>
                </a:cubicBezTo>
                <a:lnTo>
                  <a:pt x="9616122" y="4355277"/>
                </a:lnTo>
                <a:lnTo>
                  <a:pt x="9642436" y="4333734"/>
                </a:lnTo>
                <a:cubicBezTo>
                  <a:pt x="9672690" y="4308967"/>
                  <a:pt x="9704268" y="4305464"/>
                  <a:pt x="9720540" y="4325071"/>
                </a:cubicBezTo>
                <a:cubicBezTo>
                  <a:pt x="9734098" y="4341406"/>
                  <a:pt x="9724361" y="4404894"/>
                  <a:pt x="9705390" y="4423865"/>
                </a:cubicBezTo>
                <a:cubicBezTo>
                  <a:pt x="9691465" y="4437791"/>
                  <a:pt x="9687973" y="4463905"/>
                  <a:pt x="9700036" y="4463905"/>
                </a:cubicBezTo>
                <a:cubicBezTo>
                  <a:pt x="9704145" y="4463905"/>
                  <a:pt x="9715270" y="4477046"/>
                  <a:pt x="9724758" y="4493107"/>
                </a:cubicBezTo>
                <a:cubicBezTo>
                  <a:pt x="9740581" y="4519895"/>
                  <a:pt x="9740752" y="4523697"/>
                  <a:pt x="9726811" y="4539101"/>
                </a:cubicBezTo>
                <a:cubicBezTo>
                  <a:pt x="9710653" y="4556956"/>
                  <a:pt x="9707062" y="4580002"/>
                  <a:pt x="9718635" y="4591576"/>
                </a:cubicBezTo>
                <a:cubicBezTo>
                  <a:pt x="9722496" y="4595437"/>
                  <a:pt x="9730767" y="4628930"/>
                  <a:pt x="9737013" y="4666005"/>
                </a:cubicBezTo>
                <a:cubicBezTo>
                  <a:pt x="9743261" y="4703079"/>
                  <a:pt x="9752803" y="4736152"/>
                  <a:pt x="9758219" y="4739499"/>
                </a:cubicBezTo>
                <a:cubicBezTo>
                  <a:pt x="9763642" y="4742851"/>
                  <a:pt x="9768918" y="4786081"/>
                  <a:pt x="9769963" y="4835726"/>
                </a:cubicBezTo>
                <a:cubicBezTo>
                  <a:pt x="9771519" y="4909648"/>
                  <a:pt x="9775177" y="4929584"/>
                  <a:pt x="9790291" y="4946519"/>
                </a:cubicBezTo>
                <a:cubicBezTo>
                  <a:pt x="9804104" y="4961997"/>
                  <a:pt x="9807106" y="4974526"/>
                  <a:pt x="9802274" y="4996526"/>
                </a:cubicBezTo>
                <a:cubicBezTo>
                  <a:pt x="9794273" y="5032952"/>
                  <a:pt x="9773024" y="5034722"/>
                  <a:pt x="9764328" y="4999686"/>
                </a:cubicBezTo>
                <a:cubicBezTo>
                  <a:pt x="9756992" y="4970125"/>
                  <a:pt x="9723752" y="4930630"/>
                  <a:pt x="9706211" y="4930630"/>
                </a:cubicBezTo>
                <a:cubicBezTo>
                  <a:pt x="9691647" y="4930630"/>
                  <a:pt x="9683040" y="4952400"/>
                  <a:pt x="9683040" y="4989240"/>
                </a:cubicBezTo>
                <a:cubicBezTo>
                  <a:pt x="9683040" y="5004902"/>
                  <a:pt x="9676465" y="5024291"/>
                  <a:pt x="9668430" y="5032327"/>
                </a:cubicBezTo>
                <a:cubicBezTo>
                  <a:pt x="9660078" y="5040678"/>
                  <a:pt x="9656261" y="5054635"/>
                  <a:pt x="9659521" y="5064905"/>
                </a:cubicBezTo>
                <a:cubicBezTo>
                  <a:pt x="9664412" y="5080316"/>
                  <a:pt x="9662086" y="5081720"/>
                  <a:pt x="9643176" y="5074775"/>
                </a:cubicBezTo>
                <a:cubicBezTo>
                  <a:pt x="9625393" y="5068244"/>
                  <a:pt x="9620206" y="5057785"/>
                  <a:pt x="9616365" y="5020718"/>
                </a:cubicBezTo>
                <a:cubicBezTo>
                  <a:pt x="9612239" y="4980911"/>
                  <a:pt x="9608246" y="4973868"/>
                  <a:pt x="9586532" y="4968106"/>
                </a:cubicBezTo>
                <a:cubicBezTo>
                  <a:pt x="9572744" y="4964447"/>
                  <a:pt x="9556422" y="4964569"/>
                  <a:pt x="9550261" y="4968377"/>
                </a:cubicBezTo>
                <a:cubicBezTo>
                  <a:pt x="9536557" y="4976846"/>
                  <a:pt x="9545982" y="5020471"/>
                  <a:pt x="9564912" y="5036181"/>
                </a:cubicBezTo>
                <a:cubicBezTo>
                  <a:pt x="9580294" y="5048947"/>
                  <a:pt x="9583652" y="5140180"/>
                  <a:pt x="9568740" y="5140180"/>
                </a:cubicBezTo>
                <a:cubicBezTo>
                  <a:pt x="9563501" y="5140180"/>
                  <a:pt x="9559215" y="5157325"/>
                  <a:pt x="9559215" y="5178280"/>
                </a:cubicBezTo>
                <a:cubicBezTo>
                  <a:pt x="9559215" y="5199235"/>
                  <a:pt x="9563501" y="5216380"/>
                  <a:pt x="9568740" y="5216380"/>
                </a:cubicBezTo>
                <a:cubicBezTo>
                  <a:pt x="9573978" y="5216380"/>
                  <a:pt x="9578265" y="5226853"/>
                  <a:pt x="9578265" y="5239653"/>
                </a:cubicBezTo>
                <a:cubicBezTo>
                  <a:pt x="9578265" y="5252452"/>
                  <a:pt x="9587120" y="5269127"/>
                  <a:pt x="9597943" y="5276708"/>
                </a:cubicBezTo>
                <a:cubicBezTo>
                  <a:pt x="9613979" y="5287940"/>
                  <a:pt x="9616464" y="5296651"/>
                  <a:pt x="9611374" y="5323782"/>
                </a:cubicBezTo>
                <a:cubicBezTo>
                  <a:pt x="9607480" y="5344544"/>
                  <a:pt x="9609146" y="5359556"/>
                  <a:pt x="9615802" y="5363669"/>
                </a:cubicBezTo>
                <a:cubicBezTo>
                  <a:pt x="9622394" y="5367744"/>
                  <a:pt x="9624137" y="5382726"/>
                  <a:pt x="9620359" y="5402860"/>
                </a:cubicBezTo>
                <a:cubicBezTo>
                  <a:pt x="9615580" y="5428338"/>
                  <a:pt x="9617401" y="5435455"/>
                  <a:pt x="9628701" y="5435455"/>
                </a:cubicBezTo>
                <a:cubicBezTo>
                  <a:pt x="9638466" y="5435455"/>
                  <a:pt x="9641541" y="5441635"/>
                  <a:pt x="9638174" y="5454505"/>
                </a:cubicBezTo>
                <a:cubicBezTo>
                  <a:pt x="9635435" y="5464982"/>
                  <a:pt x="9627129" y="5473555"/>
                  <a:pt x="9619717" y="5473555"/>
                </a:cubicBezTo>
                <a:cubicBezTo>
                  <a:pt x="9612306" y="5473555"/>
                  <a:pt x="9603775" y="5479984"/>
                  <a:pt x="9600759" y="5487843"/>
                </a:cubicBezTo>
                <a:cubicBezTo>
                  <a:pt x="9597743" y="5495701"/>
                  <a:pt x="9587163" y="5502130"/>
                  <a:pt x="9577246" y="5502130"/>
                </a:cubicBezTo>
                <a:cubicBezTo>
                  <a:pt x="9562958" y="5502130"/>
                  <a:pt x="9559215" y="5495146"/>
                  <a:pt x="9559215" y="5468494"/>
                </a:cubicBezTo>
                <a:cubicBezTo>
                  <a:pt x="9559215" y="5447381"/>
                  <a:pt x="9564534" y="5432816"/>
                  <a:pt x="9573502" y="5429375"/>
                </a:cubicBezTo>
                <a:cubicBezTo>
                  <a:pt x="9581361" y="5426359"/>
                  <a:pt x="9587790" y="5413785"/>
                  <a:pt x="9587790" y="5401433"/>
                </a:cubicBezTo>
                <a:cubicBezTo>
                  <a:pt x="9587790" y="5377744"/>
                  <a:pt x="9563535" y="5359255"/>
                  <a:pt x="9532456" y="5359255"/>
                </a:cubicBezTo>
                <a:cubicBezTo>
                  <a:pt x="9511305" y="5359255"/>
                  <a:pt x="9496611" y="5310159"/>
                  <a:pt x="9510393" y="5285532"/>
                </a:cubicBezTo>
                <a:cubicBezTo>
                  <a:pt x="9515784" y="5275898"/>
                  <a:pt x="9513396" y="5264733"/>
                  <a:pt x="9503462" y="5253131"/>
                </a:cubicBezTo>
                <a:cubicBezTo>
                  <a:pt x="9484664" y="5231176"/>
                  <a:pt x="9465979" y="5230654"/>
                  <a:pt x="9443008" y="5251443"/>
                </a:cubicBezTo>
                <a:cubicBezTo>
                  <a:pt x="9426339" y="5266529"/>
                  <a:pt x="9424471" y="5266253"/>
                  <a:pt x="9410762" y="5246681"/>
                </a:cubicBezTo>
                <a:cubicBezTo>
                  <a:pt x="9392880" y="5221150"/>
                  <a:pt x="9372535" y="5220020"/>
                  <a:pt x="9359782" y="5243849"/>
                </a:cubicBezTo>
                <a:cubicBezTo>
                  <a:pt x="9352478" y="5257496"/>
                  <a:pt x="9355809" y="5272889"/>
                  <a:pt x="9373695" y="5308143"/>
                </a:cubicBezTo>
                <a:cubicBezTo>
                  <a:pt x="9386628" y="5333635"/>
                  <a:pt x="9397228" y="5363884"/>
                  <a:pt x="9397250" y="5375362"/>
                </a:cubicBezTo>
                <a:cubicBezTo>
                  <a:pt x="9397269" y="5386839"/>
                  <a:pt x="9401646" y="5398923"/>
                  <a:pt x="9406970" y="5402214"/>
                </a:cubicBezTo>
                <a:cubicBezTo>
                  <a:pt x="9423332" y="5412326"/>
                  <a:pt x="9407159" y="5425930"/>
                  <a:pt x="9378773" y="5425930"/>
                </a:cubicBezTo>
                <a:cubicBezTo>
                  <a:pt x="9348307" y="5425930"/>
                  <a:pt x="9319441" y="5391580"/>
                  <a:pt x="9311565" y="5345954"/>
                </a:cubicBezTo>
                <a:cubicBezTo>
                  <a:pt x="9306261" y="5315228"/>
                  <a:pt x="9274083" y="5288912"/>
                  <a:pt x="9266684" y="5309249"/>
                </a:cubicBezTo>
                <a:cubicBezTo>
                  <a:pt x="9258193" y="5332587"/>
                  <a:pt x="9235365" y="5321723"/>
                  <a:pt x="9235365" y="5294344"/>
                </a:cubicBezTo>
                <a:cubicBezTo>
                  <a:pt x="9235365" y="5273081"/>
                  <a:pt x="9228466" y="5264243"/>
                  <a:pt x="9202027" y="5251636"/>
                </a:cubicBezTo>
                <a:cubicBezTo>
                  <a:pt x="9183692" y="5242892"/>
                  <a:pt x="9168690" y="5229641"/>
                  <a:pt x="9168690" y="5222188"/>
                </a:cubicBezTo>
                <a:cubicBezTo>
                  <a:pt x="9168690" y="5213316"/>
                  <a:pt x="9162096" y="5210362"/>
                  <a:pt x="9149589" y="5213633"/>
                </a:cubicBezTo>
                <a:cubicBezTo>
                  <a:pt x="9139083" y="5216381"/>
                  <a:pt x="9124082" y="5213312"/>
                  <a:pt x="9116252" y="5206813"/>
                </a:cubicBezTo>
                <a:cubicBezTo>
                  <a:pt x="9104165" y="5196782"/>
                  <a:pt x="9102015" y="5199250"/>
                  <a:pt x="9102015" y="5223151"/>
                </a:cubicBezTo>
                <a:cubicBezTo>
                  <a:pt x="9102015" y="5260674"/>
                  <a:pt x="9094749" y="5265925"/>
                  <a:pt x="9067516" y="5248081"/>
                </a:cubicBezTo>
                <a:cubicBezTo>
                  <a:pt x="9049208" y="5236085"/>
                  <a:pt x="9037179" y="5235064"/>
                  <a:pt x="9006347" y="5242890"/>
                </a:cubicBezTo>
                <a:cubicBezTo>
                  <a:pt x="8969569" y="5252225"/>
                  <a:pt x="8968239" y="5251779"/>
                  <a:pt x="8974453" y="5232199"/>
                </a:cubicBezTo>
                <a:cubicBezTo>
                  <a:pt x="8980197" y="5214100"/>
                  <a:pt x="8979150" y="5213251"/>
                  <a:pt x="8965277" y="5224765"/>
                </a:cubicBezTo>
                <a:cubicBezTo>
                  <a:pt x="8948025" y="5239082"/>
                  <a:pt x="8944128" y="5264005"/>
                  <a:pt x="8959140" y="5264005"/>
                </a:cubicBezTo>
                <a:cubicBezTo>
                  <a:pt x="8973673" y="5264005"/>
                  <a:pt x="8970483" y="5308451"/>
                  <a:pt x="8954827" y="5324107"/>
                </a:cubicBezTo>
                <a:cubicBezTo>
                  <a:pt x="8938547" y="5340387"/>
                  <a:pt x="8942079" y="5416858"/>
                  <a:pt x="8963258" y="5506643"/>
                </a:cubicBezTo>
                <a:cubicBezTo>
                  <a:pt x="8970640" y="5537938"/>
                  <a:pt x="8974633" y="5566854"/>
                  <a:pt x="8972132" y="5570901"/>
                </a:cubicBezTo>
                <a:cubicBezTo>
                  <a:pt x="8969630" y="5574949"/>
                  <a:pt x="8954924" y="5571714"/>
                  <a:pt x="8939451" y="5563712"/>
                </a:cubicBezTo>
                <a:cubicBezTo>
                  <a:pt x="8918223" y="5552735"/>
                  <a:pt x="8911926" y="5552159"/>
                  <a:pt x="8913798" y="5561366"/>
                </a:cubicBezTo>
                <a:cubicBezTo>
                  <a:pt x="8915162" y="5568077"/>
                  <a:pt x="8908777" y="5572972"/>
                  <a:pt x="8899609" y="5572245"/>
                </a:cubicBezTo>
                <a:cubicBezTo>
                  <a:pt x="8880597" y="5570736"/>
                  <a:pt x="8876924" y="5584262"/>
                  <a:pt x="8894734" y="5590199"/>
                </a:cubicBezTo>
                <a:cubicBezTo>
                  <a:pt x="8904051" y="5593305"/>
                  <a:pt x="8904094" y="5599474"/>
                  <a:pt x="8894938" y="5619568"/>
                </a:cubicBezTo>
                <a:cubicBezTo>
                  <a:pt x="8879565" y="5653309"/>
                  <a:pt x="8863890" y="5651894"/>
                  <a:pt x="8863890" y="5616766"/>
                </a:cubicBezTo>
                <a:cubicBezTo>
                  <a:pt x="8863890" y="5598144"/>
                  <a:pt x="8857311" y="5585004"/>
                  <a:pt x="8844573" y="5578188"/>
                </a:cubicBezTo>
                <a:cubicBezTo>
                  <a:pt x="8833949" y="5572501"/>
                  <a:pt x="8827772" y="5563778"/>
                  <a:pt x="8830848" y="5558802"/>
                </a:cubicBezTo>
                <a:cubicBezTo>
                  <a:pt x="8833923" y="5553826"/>
                  <a:pt x="8832946" y="5549755"/>
                  <a:pt x="8828677" y="5549755"/>
                </a:cubicBezTo>
                <a:cubicBezTo>
                  <a:pt x="8824408" y="5549755"/>
                  <a:pt x="8814856" y="5536067"/>
                  <a:pt x="8807451" y="5519337"/>
                </a:cubicBezTo>
                <a:cubicBezTo>
                  <a:pt x="8797515" y="5496890"/>
                  <a:pt x="8796905" y="5487946"/>
                  <a:pt x="8805126" y="5485206"/>
                </a:cubicBezTo>
                <a:cubicBezTo>
                  <a:pt x="8823307" y="5479145"/>
                  <a:pt x="8817948" y="5459076"/>
                  <a:pt x="8790306" y="5429703"/>
                </a:cubicBezTo>
                <a:cubicBezTo>
                  <a:pt x="8776029" y="5414531"/>
                  <a:pt x="8765448" y="5398501"/>
                  <a:pt x="8766792" y="5394081"/>
                </a:cubicBezTo>
                <a:cubicBezTo>
                  <a:pt x="8768136" y="5389661"/>
                  <a:pt x="8763784" y="5387861"/>
                  <a:pt x="8757122" y="5390082"/>
                </a:cubicBezTo>
                <a:cubicBezTo>
                  <a:pt x="8750460" y="5392303"/>
                  <a:pt x="8740295" y="5410921"/>
                  <a:pt x="8734534" y="5431456"/>
                </a:cubicBezTo>
                <a:cubicBezTo>
                  <a:pt x="8728772" y="5451991"/>
                  <a:pt x="8718654" y="5468793"/>
                  <a:pt x="8712050" y="5468793"/>
                </a:cubicBezTo>
                <a:cubicBezTo>
                  <a:pt x="8699809" y="5468793"/>
                  <a:pt x="8680311" y="5418777"/>
                  <a:pt x="8669592" y="5359880"/>
                </a:cubicBezTo>
                <a:cubicBezTo>
                  <a:pt x="8666318" y="5341888"/>
                  <a:pt x="8656596" y="5319385"/>
                  <a:pt x="8647988" y="5309874"/>
                </a:cubicBezTo>
                <a:cubicBezTo>
                  <a:pt x="8629026" y="5288921"/>
                  <a:pt x="8589155" y="5287137"/>
                  <a:pt x="8581571" y="5306902"/>
                </a:cubicBezTo>
                <a:cubicBezTo>
                  <a:pt x="8575128" y="5323692"/>
                  <a:pt x="8611941" y="5406880"/>
                  <a:pt x="8625814" y="5406880"/>
                </a:cubicBezTo>
                <a:cubicBezTo>
                  <a:pt x="8631025" y="5406880"/>
                  <a:pt x="8635290" y="5416937"/>
                  <a:pt x="8635290" y="5429229"/>
                </a:cubicBezTo>
                <a:cubicBezTo>
                  <a:pt x="8635290" y="5453360"/>
                  <a:pt x="8661109" y="5511655"/>
                  <a:pt x="8671796" y="5511655"/>
                </a:cubicBezTo>
                <a:cubicBezTo>
                  <a:pt x="8689130" y="5511655"/>
                  <a:pt x="8702944" y="5553873"/>
                  <a:pt x="8697041" y="5588809"/>
                </a:cubicBezTo>
                <a:cubicBezTo>
                  <a:pt x="8690618" y="5626829"/>
                  <a:pt x="8673390" y="5640578"/>
                  <a:pt x="8673390" y="5607684"/>
                </a:cubicBezTo>
                <a:cubicBezTo>
                  <a:pt x="8673390" y="5574959"/>
                  <a:pt x="8662261" y="5559280"/>
                  <a:pt x="8639033" y="5559280"/>
                </a:cubicBezTo>
                <a:cubicBezTo>
                  <a:pt x="8626497" y="5559280"/>
                  <a:pt x="8616240" y="5555076"/>
                  <a:pt x="8616240" y="5549936"/>
                </a:cubicBezTo>
                <a:cubicBezTo>
                  <a:pt x="8616240" y="5544798"/>
                  <a:pt x="8606093" y="5538047"/>
                  <a:pt x="8593690" y="5534933"/>
                </a:cubicBezTo>
                <a:cubicBezTo>
                  <a:pt x="8577617" y="5530899"/>
                  <a:pt x="8563885" y="5535998"/>
                  <a:pt x="8545877" y="5552687"/>
                </a:cubicBezTo>
                <a:cubicBezTo>
                  <a:pt x="8523118" y="5573780"/>
                  <a:pt x="8521722" y="5578808"/>
                  <a:pt x="8531790" y="5603409"/>
                </a:cubicBezTo>
                <a:cubicBezTo>
                  <a:pt x="8537938" y="5618429"/>
                  <a:pt x="8544237" y="5635004"/>
                  <a:pt x="8545788" y="5640243"/>
                </a:cubicBezTo>
                <a:cubicBezTo>
                  <a:pt x="8547339" y="5645481"/>
                  <a:pt x="8551467" y="5659412"/>
                  <a:pt x="8554960" y="5671199"/>
                </a:cubicBezTo>
                <a:cubicBezTo>
                  <a:pt x="8560059" y="5688405"/>
                  <a:pt x="8557550" y="5692630"/>
                  <a:pt x="8542232" y="5692630"/>
                </a:cubicBezTo>
                <a:cubicBezTo>
                  <a:pt x="8526885" y="5692630"/>
                  <a:pt x="8521879" y="5684135"/>
                  <a:pt x="8516639" y="5649193"/>
                </a:cubicBezTo>
                <a:cubicBezTo>
                  <a:pt x="8510997" y="5611567"/>
                  <a:pt x="8507348" y="5606151"/>
                  <a:pt x="8489364" y="5608712"/>
                </a:cubicBezTo>
                <a:cubicBezTo>
                  <a:pt x="8476063" y="5610605"/>
                  <a:pt x="8467481" y="5619579"/>
                  <a:pt x="8465482" y="5633681"/>
                </a:cubicBezTo>
                <a:cubicBezTo>
                  <a:pt x="8463767" y="5645789"/>
                  <a:pt x="8456296" y="5658023"/>
                  <a:pt x="8448881" y="5660868"/>
                </a:cubicBezTo>
                <a:cubicBezTo>
                  <a:pt x="8439980" y="5664284"/>
                  <a:pt x="8437346" y="5673793"/>
                  <a:pt x="8441128" y="5688861"/>
                </a:cubicBezTo>
                <a:cubicBezTo>
                  <a:pt x="8446966" y="5712121"/>
                  <a:pt x="8430670" y="5721956"/>
                  <a:pt x="8423043" y="5699774"/>
                </a:cubicBezTo>
                <a:cubicBezTo>
                  <a:pt x="8420791" y="5693225"/>
                  <a:pt x="8419954" y="5694297"/>
                  <a:pt x="8421183" y="5702155"/>
                </a:cubicBezTo>
                <a:cubicBezTo>
                  <a:pt x="8426147" y="5733897"/>
                  <a:pt x="8431186" y="5745662"/>
                  <a:pt x="8445659" y="5759305"/>
                </a:cubicBezTo>
                <a:cubicBezTo>
                  <a:pt x="8461003" y="5773768"/>
                  <a:pt x="8478340" y="5873605"/>
                  <a:pt x="8465508" y="5873605"/>
                </a:cubicBezTo>
                <a:cubicBezTo>
                  <a:pt x="8448992" y="5873605"/>
                  <a:pt x="8426618" y="5833577"/>
                  <a:pt x="8420562" y="5793193"/>
                </a:cubicBezTo>
                <a:cubicBezTo>
                  <a:pt x="8416958" y="5769157"/>
                  <a:pt x="8408824" y="5746343"/>
                  <a:pt x="8402487" y="5742492"/>
                </a:cubicBezTo>
                <a:cubicBezTo>
                  <a:pt x="8396150" y="5738642"/>
                  <a:pt x="8388172" y="5727895"/>
                  <a:pt x="8384756" y="5718608"/>
                </a:cubicBezTo>
                <a:cubicBezTo>
                  <a:pt x="8370703" y="5680391"/>
                  <a:pt x="8314059" y="5693966"/>
                  <a:pt x="8326325" y="5732611"/>
                </a:cubicBezTo>
                <a:cubicBezTo>
                  <a:pt x="8330271" y="5745047"/>
                  <a:pt x="8324120" y="5758262"/>
                  <a:pt x="8306999" y="5774129"/>
                </a:cubicBezTo>
                <a:cubicBezTo>
                  <a:pt x="8275152" y="5803644"/>
                  <a:pt x="8267376" y="5803367"/>
                  <a:pt x="8259615" y="5772442"/>
                </a:cubicBezTo>
                <a:cubicBezTo>
                  <a:pt x="8252384" y="5743631"/>
                  <a:pt x="8232654" y="5721217"/>
                  <a:pt x="8214489" y="5721178"/>
                </a:cubicBezTo>
                <a:cubicBezTo>
                  <a:pt x="8199768" y="5721149"/>
                  <a:pt x="8162499" y="5667857"/>
                  <a:pt x="8166619" y="5652733"/>
                </a:cubicBezTo>
                <a:cubicBezTo>
                  <a:pt x="8169511" y="5642115"/>
                  <a:pt x="8105495" y="5578330"/>
                  <a:pt x="8091947" y="5578330"/>
                </a:cubicBezTo>
                <a:cubicBezTo>
                  <a:pt x="8087795" y="5578330"/>
                  <a:pt x="8077618" y="5580932"/>
                  <a:pt x="8069332" y="5584112"/>
                </a:cubicBezTo>
                <a:cubicBezTo>
                  <a:pt x="8052875" y="5590427"/>
                  <a:pt x="8048417" y="5616430"/>
                  <a:pt x="8063790" y="5616430"/>
                </a:cubicBezTo>
                <a:cubicBezTo>
                  <a:pt x="8069029" y="5616430"/>
                  <a:pt x="8073315" y="5629289"/>
                  <a:pt x="8073315" y="5645005"/>
                </a:cubicBezTo>
                <a:cubicBezTo>
                  <a:pt x="8073315" y="5660722"/>
                  <a:pt x="8077601" y="5673580"/>
                  <a:pt x="8082840" y="5673580"/>
                </a:cubicBezTo>
                <a:cubicBezTo>
                  <a:pt x="8088079" y="5673580"/>
                  <a:pt x="8092365" y="5680263"/>
                  <a:pt x="8092365" y="5688430"/>
                </a:cubicBezTo>
                <a:cubicBezTo>
                  <a:pt x="8092365" y="5696597"/>
                  <a:pt x="8096664" y="5700623"/>
                  <a:pt x="8101919" y="5697375"/>
                </a:cubicBezTo>
                <a:cubicBezTo>
                  <a:pt x="8107626" y="5693847"/>
                  <a:pt x="8109828" y="5700332"/>
                  <a:pt x="8107389" y="5713482"/>
                </a:cubicBezTo>
                <a:cubicBezTo>
                  <a:pt x="8105143" y="5725587"/>
                  <a:pt x="8102987" y="5740850"/>
                  <a:pt x="8102598" y="5747399"/>
                </a:cubicBezTo>
                <a:cubicBezTo>
                  <a:pt x="8102209" y="5753947"/>
                  <a:pt x="8094746" y="5759305"/>
                  <a:pt x="8086015" y="5759305"/>
                </a:cubicBezTo>
                <a:cubicBezTo>
                  <a:pt x="8077284" y="5759305"/>
                  <a:pt x="8073013" y="5762178"/>
                  <a:pt x="8076524" y="5765688"/>
                </a:cubicBezTo>
                <a:cubicBezTo>
                  <a:pt x="8080034" y="5769199"/>
                  <a:pt x="8076410" y="5781987"/>
                  <a:pt x="8068470" y="5794105"/>
                </a:cubicBezTo>
                <a:cubicBezTo>
                  <a:pt x="8060530" y="5806224"/>
                  <a:pt x="8050744" y="5831969"/>
                  <a:pt x="8046724" y="5851316"/>
                </a:cubicBezTo>
                <a:cubicBezTo>
                  <a:pt x="8037792" y="5894308"/>
                  <a:pt x="8019518" y="5902713"/>
                  <a:pt x="8006934" y="5869617"/>
                </a:cubicBezTo>
                <a:cubicBezTo>
                  <a:pt x="8001793" y="5856095"/>
                  <a:pt x="7993694" y="5845030"/>
                  <a:pt x="7988935" y="5845030"/>
                </a:cubicBezTo>
                <a:cubicBezTo>
                  <a:pt x="7984177" y="5845030"/>
                  <a:pt x="7977301" y="5817170"/>
                  <a:pt x="7973654" y="5783118"/>
                </a:cubicBezTo>
                <a:cubicBezTo>
                  <a:pt x="7970007" y="5749066"/>
                  <a:pt x="7963079" y="5721205"/>
                  <a:pt x="7958257" y="5721205"/>
                </a:cubicBezTo>
                <a:cubicBezTo>
                  <a:pt x="7953435" y="5721205"/>
                  <a:pt x="7949490" y="5709094"/>
                  <a:pt x="7949490" y="5694290"/>
                </a:cubicBezTo>
                <a:cubicBezTo>
                  <a:pt x="7949490" y="5678473"/>
                  <a:pt x="7940401" y="5658837"/>
                  <a:pt x="7927445" y="5646665"/>
                </a:cubicBezTo>
                <a:cubicBezTo>
                  <a:pt x="7904703" y="5625301"/>
                  <a:pt x="7886712" y="5618669"/>
                  <a:pt x="7897103" y="5635480"/>
                </a:cubicBezTo>
                <a:cubicBezTo>
                  <a:pt x="7900340" y="5640719"/>
                  <a:pt x="7898450" y="5645005"/>
                  <a:pt x="7892902" y="5645005"/>
                </a:cubicBezTo>
                <a:cubicBezTo>
                  <a:pt x="7887354" y="5645005"/>
                  <a:pt x="7882815" y="5639800"/>
                  <a:pt x="7882815" y="5633439"/>
                </a:cubicBezTo>
                <a:cubicBezTo>
                  <a:pt x="7882815" y="5625518"/>
                  <a:pt x="7878364" y="5626325"/>
                  <a:pt x="7868690" y="5635998"/>
                </a:cubicBezTo>
                <a:cubicBezTo>
                  <a:pt x="7848948" y="5655740"/>
                  <a:pt x="7845082" y="5827282"/>
                  <a:pt x="7863869" y="5849918"/>
                </a:cubicBezTo>
                <a:cubicBezTo>
                  <a:pt x="7871102" y="5858633"/>
                  <a:pt x="7884772" y="5887888"/>
                  <a:pt x="7894249" y="5914928"/>
                </a:cubicBezTo>
                <a:cubicBezTo>
                  <a:pt x="7903724" y="5941969"/>
                  <a:pt x="7917887" y="5968852"/>
                  <a:pt x="7925721" y="5974668"/>
                </a:cubicBezTo>
                <a:cubicBezTo>
                  <a:pt x="7933556" y="5980484"/>
                  <a:pt x="7939965" y="5991646"/>
                  <a:pt x="7939965" y="5999471"/>
                </a:cubicBezTo>
                <a:cubicBezTo>
                  <a:pt x="7939965" y="6007296"/>
                  <a:pt x="7951025" y="6025633"/>
                  <a:pt x="7964544" y="6040219"/>
                </a:cubicBezTo>
                <a:cubicBezTo>
                  <a:pt x="7982053" y="6059112"/>
                  <a:pt x="7987292" y="6072526"/>
                  <a:pt x="7982759" y="6086854"/>
                </a:cubicBezTo>
                <a:cubicBezTo>
                  <a:pt x="7969448" y="6128923"/>
                  <a:pt x="7973123" y="6144329"/>
                  <a:pt x="7999542" y="6157190"/>
                </a:cubicBezTo>
                <a:cubicBezTo>
                  <a:pt x="8021348" y="6167806"/>
                  <a:pt x="8024734" y="6174134"/>
                  <a:pt x="8019584" y="6194655"/>
                </a:cubicBezTo>
                <a:cubicBezTo>
                  <a:pt x="8014692" y="6214147"/>
                  <a:pt x="8016187" y="6217700"/>
                  <a:pt x="8026682" y="6211526"/>
                </a:cubicBezTo>
                <a:cubicBezTo>
                  <a:pt x="8035088" y="6206581"/>
                  <a:pt x="8034120" y="6210437"/>
                  <a:pt x="8024049" y="6222012"/>
                </a:cubicBezTo>
                <a:cubicBezTo>
                  <a:pt x="8010484" y="6237602"/>
                  <a:pt x="8009663" y="6247029"/>
                  <a:pt x="8018511" y="6285561"/>
                </a:cubicBezTo>
                <a:cubicBezTo>
                  <a:pt x="8024224" y="6310445"/>
                  <a:pt x="8032463" y="6330805"/>
                  <a:pt x="8036820" y="6330805"/>
                </a:cubicBezTo>
                <a:cubicBezTo>
                  <a:pt x="8045829" y="6330805"/>
                  <a:pt x="8047732" y="6381788"/>
                  <a:pt x="8039046" y="6390474"/>
                </a:cubicBezTo>
                <a:cubicBezTo>
                  <a:pt x="8030809" y="6398711"/>
                  <a:pt x="8005835" y="6387438"/>
                  <a:pt x="8011613" y="6378090"/>
                </a:cubicBezTo>
                <a:cubicBezTo>
                  <a:pt x="8014287" y="6373762"/>
                  <a:pt x="8012119" y="6367529"/>
                  <a:pt x="8006795" y="6364239"/>
                </a:cubicBezTo>
                <a:cubicBezTo>
                  <a:pt x="8001471" y="6360948"/>
                  <a:pt x="7997115" y="6350461"/>
                  <a:pt x="7997115" y="6340934"/>
                </a:cubicBezTo>
                <a:cubicBezTo>
                  <a:pt x="7997115" y="6331407"/>
                  <a:pt x="7990686" y="6318277"/>
                  <a:pt x="7982828" y="6311755"/>
                </a:cubicBezTo>
                <a:cubicBezTo>
                  <a:pt x="7974969" y="6305233"/>
                  <a:pt x="7968540" y="6287564"/>
                  <a:pt x="7968540" y="6272489"/>
                </a:cubicBezTo>
                <a:cubicBezTo>
                  <a:pt x="7968540" y="6257414"/>
                  <a:pt x="7964254" y="6245080"/>
                  <a:pt x="7959015" y="6245080"/>
                </a:cubicBezTo>
                <a:cubicBezTo>
                  <a:pt x="7953776" y="6245080"/>
                  <a:pt x="7949490" y="6232747"/>
                  <a:pt x="7949490" y="6217671"/>
                </a:cubicBezTo>
                <a:cubicBezTo>
                  <a:pt x="7949490" y="6202597"/>
                  <a:pt x="7943495" y="6185287"/>
                  <a:pt x="7936168" y="6179207"/>
                </a:cubicBezTo>
                <a:cubicBezTo>
                  <a:pt x="7924394" y="6169435"/>
                  <a:pt x="7912628" y="6119389"/>
                  <a:pt x="7910813" y="6071368"/>
                </a:cubicBezTo>
                <a:cubicBezTo>
                  <a:pt x="7910470" y="6062266"/>
                  <a:pt x="7901421" y="6048678"/>
                  <a:pt x="7890706" y="6041173"/>
                </a:cubicBezTo>
                <a:cubicBezTo>
                  <a:pt x="7879992" y="6033668"/>
                  <a:pt x="7873859" y="6023265"/>
                  <a:pt x="7877079" y="6018055"/>
                </a:cubicBezTo>
                <a:cubicBezTo>
                  <a:pt x="7880299" y="6012845"/>
                  <a:pt x="7878884" y="6007145"/>
                  <a:pt x="7873935" y="6005388"/>
                </a:cubicBezTo>
                <a:cubicBezTo>
                  <a:pt x="7868985" y="6003630"/>
                  <a:pt x="7863492" y="5991477"/>
                  <a:pt x="7861728" y="5978380"/>
                </a:cubicBezTo>
                <a:cubicBezTo>
                  <a:pt x="7857193" y="5944718"/>
                  <a:pt x="7846456" y="5930755"/>
                  <a:pt x="7825103" y="5930755"/>
                </a:cubicBezTo>
                <a:cubicBezTo>
                  <a:pt x="7813152" y="5930755"/>
                  <a:pt x="7806615" y="5924218"/>
                  <a:pt x="7806615" y="5912267"/>
                </a:cubicBezTo>
                <a:cubicBezTo>
                  <a:pt x="7806615" y="5902099"/>
                  <a:pt x="7802883" y="5891473"/>
                  <a:pt x="7798320" y="5888653"/>
                </a:cubicBezTo>
                <a:cubicBezTo>
                  <a:pt x="7793758" y="5885833"/>
                  <a:pt x="7787559" y="5871650"/>
                  <a:pt x="7784544" y="5857135"/>
                </a:cubicBezTo>
                <a:cubicBezTo>
                  <a:pt x="7781468" y="5842322"/>
                  <a:pt x="7766504" y="5822486"/>
                  <a:pt x="7750435" y="5811923"/>
                </a:cubicBezTo>
                <a:cubicBezTo>
                  <a:pt x="7707990" y="5784021"/>
                  <a:pt x="7694650" y="5754464"/>
                  <a:pt x="7714568" y="5732454"/>
                </a:cubicBezTo>
                <a:cubicBezTo>
                  <a:pt x="7736008" y="5708763"/>
                  <a:pt x="7734726" y="5701704"/>
                  <a:pt x="7704221" y="5675488"/>
                </a:cubicBezTo>
                <a:cubicBezTo>
                  <a:pt x="7681475" y="5655940"/>
                  <a:pt x="7678294" y="5646763"/>
                  <a:pt x="7680052" y="5605757"/>
                </a:cubicBezTo>
                <a:cubicBezTo>
                  <a:pt x="7681846" y="5563931"/>
                  <a:pt x="7679499" y="5557558"/>
                  <a:pt x="7659503" y="5549955"/>
                </a:cubicBezTo>
                <a:cubicBezTo>
                  <a:pt x="7645260" y="5544540"/>
                  <a:pt x="7634567" y="5530614"/>
                  <a:pt x="7630526" y="5512217"/>
                </a:cubicBezTo>
                <a:cubicBezTo>
                  <a:pt x="7623904" y="5482064"/>
                  <a:pt x="7593005" y="5465765"/>
                  <a:pt x="7563749" y="5476992"/>
                </a:cubicBezTo>
                <a:cubicBezTo>
                  <a:pt x="7547476" y="5483236"/>
                  <a:pt x="7543661" y="5545059"/>
                  <a:pt x="7558965" y="5554518"/>
                </a:cubicBezTo>
                <a:cubicBezTo>
                  <a:pt x="7564204" y="5557755"/>
                  <a:pt x="7568490" y="5570654"/>
                  <a:pt x="7568490" y="5583182"/>
                </a:cubicBezTo>
                <a:cubicBezTo>
                  <a:pt x="7568490" y="5595709"/>
                  <a:pt x="7573938" y="5609386"/>
                  <a:pt x="7580597" y="5613576"/>
                </a:cubicBezTo>
                <a:cubicBezTo>
                  <a:pt x="7596655" y="5623678"/>
                  <a:pt x="7617799" y="5672674"/>
                  <a:pt x="7610911" y="5683819"/>
                </a:cubicBezTo>
                <a:cubicBezTo>
                  <a:pt x="7607916" y="5688665"/>
                  <a:pt x="7610005" y="5692630"/>
                  <a:pt x="7615553" y="5692630"/>
                </a:cubicBezTo>
                <a:cubicBezTo>
                  <a:pt x="7621101" y="5692630"/>
                  <a:pt x="7625640" y="5702821"/>
                  <a:pt x="7625640" y="5715276"/>
                </a:cubicBezTo>
                <a:cubicBezTo>
                  <a:pt x="7625640" y="5727732"/>
                  <a:pt x="7632397" y="5743530"/>
                  <a:pt x="7640655" y="5750384"/>
                </a:cubicBezTo>
                <a:cubicBezTo>
                  <a:pt x="7651579" y="5759450"/>
                  <a:pt x="7654078" y="5772097"/>
                  <a:pt x="7649827" y="5796794"/>
                </a:cubicBezTo>
                <a:cubicBezTo>
                  <a:pt x="7645575" y="5821498"/>
                  <a:pt x="7646634" y="5826852"/>
                  <a:pt x="7653716" y="5816455"/>
                </a:cubicBezTo>
                <a:cubicBezTo>
                  <a:pt x="7662464" y="5803613"/>
                  <a:pt x="7667865" y="5809379"/>
                  <a:pt x="7664868" y="5828361"/>
                </a:cubicBezTo>
                <a:cubicBezTo>
                  <a:pt x="7664248" y="5832291"/>
                  <a:pt x="7668026" y="5835505"/>
                  <a:pt x="7673265" y="5835505"/>
                </a:cubicBezTo>
                <a:cubicBezTo>
                  <a:pt x="7678504" y="5835505"/>
                  <a:pt x="7682790" y="5842114"/>
                  <a:pt x="7682790" y="5850191"/>
                </a:cubicBezTo>
                <a:cubicBezTo>
                  <a:pt x="7682790" y="5858268"/>
                  <a:pt x="7691149" y="5873849"/>
                  <a:pt x="7701366" y="5884815"/>
                </a:cubicBezTo>
                <a:cubicBezTo>
                  <a:pt x="7711583" y="5895782"/>
                  <a:pt x="7722522" y="5918106"/>
                  <a:pt x="7725676" y="5934423"/>
                </a:cubicBezTo>
                <a:cubicBezTo>
                  <a:pt x="7740620" y="6011744"/>
                  <a:pt x="7764864" y="6075815"/>
                  <a:pt x="7789301" y="6102571"/>
                </a:cubicBezTo>
                <a:cubicBezTo>
                  <a:pt x="7804063" y="6118733"/>
                  <a:pt x="7816140" y="6140264"/>
                  <a:pt x="7816140" y="6150418"/>
                </a:cubicBezTo>
                <a:cubicBezTo>
                  <a:pt x="7816140" y="6160572"/>
                  <a:pt x="7819355" y="6168914"/>
                  <a:pt x="7823284" y="6168955"/>
                </a:cubicBezTo>
                <a:cubicBezTo>
                  <a:pt x="7833581" y="6169062"/>
                  <a:pt x="7854658" y="6217648"/>
                  <a:pt x="7848635" y="6227394"/>
                </a:cubicBezTo>
                <a:cubicBezTo>
                  <a:pt x="7838975" y="6243024"/>
                  <a:pt x="7806615" y="6216042"/>
                  <a:pt x="7806615" y="6192358"/>
                </a:cubicBezTo>
                <a:cubicBezTo>
                  <a:pt x="7806615" y="6179445"/>
                  <a:pt x="7802806" y="6168880"/>
                  <a:pt x="7798150" y="6168880"/>
                </a:cubicBezTo>
                <a:cubicBezTo>
                  <a:pt x="7793494" y="6168880"/>
                  <a:pt x="7786952" y="6154309"/>
                  <a:pt x="7783611" y="6136500"/>
                </a:cubicBezTo>
                <a:cubicBezTo>
                  <a:pt x="7775837" y="6095064"/>
                  <a:pt x="7756806" y="6079248"/>
                  <a:pt x="7724485" y="6087359"/>
                </a:cubicBezTo>
                <a:cubicBezTo>
                  <a:pt x="7700540" y="6093370"/>
                  <a:pt x="7699552" y="6092212"/>
                  <a:pt x="7705073" y="6064611"/>
                </a:cubicBezTo>
                <a:cubicBezTo>
                  <a:pt x="7709455" y="6042702"/>
                  <a:pt x="7707424" y="6035530"/>
                  <a:pt x="7696840" y="6035530"/>
                </a:cubicBezTo>
                <a:cubicBezTo>
                  <a:pt x="7679790" y="6035530"/>
                  <a:pt x="7679181" y="6025298"/>
                  <a:pt x="7694260" y="5992202"/>
                </a:cubicBezTo>
                <a:cubicBezTo>
                  <a:pt x="7704013" y="5970799"/>
                  <a:pt x="7703299" y="5965666"/>
                  <a:pt x="7689498" y="5957943"/>
                </a:cubicBezTo>
                <a:cubicBezTo>
                  <a:pt x="7680570" y="5952947"/>
                  <a:pt x="7673265" y="5940045"/>
                  <a:pt x="7673265" y="5929271"/>
                </a:cubicBezTo>
                <a:cubicBezTo>
                  <a:pt x="7673265" y="5918499"/>
                  <a:pt x="7662549" y="5901256"/>
                  <a:pt x="7649453" y="5890953"/>
                </a:cubicBezTo>
                <a:cubicBezTo>
                  <a:pt x="7636356" y="5880651"/>
                  <a:pt x="7625640" y="5866769"/>
                  <a:pt x="7625640" y="5860102"/>
                </a:cubicBezTo>
                <a:cubicBezTo>
                  <a:pt x="7625640" y="5841762"/>
                  <a:pt x="7593451" y="5816455"/>
                  <a:pt x="7570121" y="5816455"/>
                </a:cubicBezTo>
                <a:cubicBezTo>
                  <a:pt x="7556000" y="5816455"/>
                  <a:pt x="7549440" y="5810592"/>
                  <a:pt x="7549440" y="5797967"/>
                </a:cubicBezTo>
                <a:cubicBezTo>
                  <a:pt x="7549440" y="5787799"/>
                  <a:pt x="7545154" y="5776830"/>
                  <a:pt x="7539915" y="5773593"/>
                </a:cubicBezTo>
                <a:cubicBezTo>
                  <a:pt x="7534676" y="5770355"/>
                  <a:pt x="7530390" y="5758101"/>
                  <a:pt x="7530390" y="5746361"/>
                </a:cubicBezTo>
                <a:cubicBezTo>
                  <a:pt x="7530390" y="5734621"/>
                  <a:pt x="7526622" y="5720943"/>
                  <a:pt x="7522016" y="5715966"/>
                </a:cubicBezTo>
                <a:cubicBezTo>
                  <a:pt x="7517410" y="5710989"/>
                  <a:pt x="7508505" y="5690844"/>
                  <a:pt x="7502227" y="5671199"/>
                </a:cubicBezTo>
                <a:cubicBezTo>
                  <a:pt x="7495949" y="5651554"/>
                  <a:pt x="7486859" y="5635480"/>
                  <a:pt x="7482027" y="5635480"/>
                </a:cubicBezTo>
                <a:cubicBezTo>
                  <a:pt x="7477194" y="5635480"/>
                  <a:pt x="7473240" y="5625289"/>
                  <a:pt x="7473240" y="5612834"/>
                </a:cubicBezTo>
                <a:cubicBezTo>
                  <a:pt x="7473240" y="5600379"/>
                  <a:pt x="7466008" y="5584305"/>
                  <a:pt x="7457169" y="5577115"/>
                </a:cubicBezTo>
                <a:cubicBezTo>
                  <a:pt x="7442912" y="5565518"/>
                  <a:pt x="7441894" y="5566160"/>
                  <a:pt x="7448147" y="5582803"/>
                </a:cubicBezTo>
                <a:cubicBezTo>
                  <a:pt x="7452025" y="5593120"/>
                  <a:pt x="7452387" y="5598752"/>
                  <a:pt x="7448951" y="5595317"/>
                </a:cubicBezTo>
                <a:cubicBezTo>
                  <a:pt x="7445517" y="5591882"/>
                  <a:pt x="7431942" y="5593164"/>
                  <a:pt x="7418786" y="5598166"/>
                </a:cubicBezTo>
                <a:cubicBezTo>
                  <a:pt x="7400172" y="5605243"/>
                  <a:pt x="7395944" y="5604449"/>
                  <a:pt x="7399728" y="5594589"/>
                </a:cubicBezTo>
                <a:cubicBezTo>
                  <a:pt x="7402402" y="5587620"/>
                  <a:pt x="7396557" y="5571467"/>
                  <a:pt x="7386739" y="5558693"/>
                </a:cubicBezTo>
                <a:cubicBezTo>
                  <a:pt x="7375563" y="5544153"/>
                  <a:pt x="7368755" y="5519440"/>
                  <a:pt x="7368531" y="5492605"/>
                </a:cubicBezTo>
                <a:cubicBezTo>
                  <a:pt x="7368106" y="5441729"/>
                  <a:pt x="7358224" y="5422837"/>
                  <a:pt x="7334431" y="5427419"/>
                </a:cubicBezTo>
                <a:cubicBezTo>
                  <a:pt x="7322880" y="5429644"/>
                  <a:pt x="7313102" y="5445280"/>
                  <a:pt x="7305551" y="5473600"/>
                </a:cubicBezTo>
                <a:cubicBezTo>
                  <a:pt x="7299272" y="5497150"/>
                  <a:pt x="7293714" y="5508917"/>
                  <a:pt x="7293200" y="5499749"/>
                </a:cubicBezTo>
                <a:cubicBezTo>
                  <a:pt x="7291920" y="5476939"/>
                  <a:pt x="7266379" y="5478651"/>
                  <a:pt x="7258954" y="5502045"/>
                </a:cubicBezTo>
                <a:cubicBezTo>
                  <a:pt x="7251125" y="5526715"/>
                  <a:pt x="7260058" y="5540230"/>
                  <a:pt x="7284194" y="5540230"/>
                </a:cubicBezTo>
                <a:cubicBezTo>
                  <a:pt x="7295563" y="5540230"/>
                  <a:pt x="7305633" y="5548105"/>
                  <a:pt x="7308555" y="5559280"/>
                </a:cubicBezTo>
                <a:cubicBezTo>
                  <a:pt x="7311295" y="5569758"/>
                  <a:pt x="7316787" y="5578330"/>
                  <a:pt x="7320760" y="5578330"/>
                </a:cubicBezTo>
                <a:cubicBezTo>
                  <a:pt x="7324733" y="5578330"/>
                  <a:pt x="7330556" y="5591189"/>
                  <a:pt x="7333699" y="5606905"/>
                </a:cubicBezTo>
                <a:cubicBezTo>
                  <a:pt x="7337051" y="5623665"/>
                  <a:pt x="7345420" y="5635480"/>
                  <a:pt x="7353939" y="5635480"/>
                </a:cubicBezTo>
                <a:cubicBezTo>
                  <a:pt x="7369533" y="5635480"/>
                  <a:pt x="7371392" y="5648412"/>
                  <a:pt x="7359982" y="5677516"/>
                </a:cubicBezTo>
                <a:cubicBezTo>
                  <a:pt x="7349651" y="5703868"/>
                  <a:pt x="7254165" y="5707931"/>
                  <a:pt x="7254165" y="5682019"/>
                </a:cubicBezTo>
                <a:cubicBezTo>
                  <a:pt x="7254165" y="5672563"/>
                  <a:pt x="7242620" y="5654121"/>
                  <a:pt x="7228509" y="5641037"/>
                </a:cubicBezTo>
                <a:cubicBezTo>
                  <a:pt x="7205676" y="5619865"/>
                  <a:pt x="7204688" y="5616543"/>
                  <a:pt x="7219532" y="5610847"/>
                </a:cubicBezTo>
                <a:cubicBezTo>
                  <a:pt x="7228704" y="5607327"/>
                  <a:pt x="7234039" y="5598789"/>
                  <a:pt x="7231385" y="5591873"/>
                </a:cubicBezTo>
                <a:cubicBezTo>
                  <a:pt x="7228317" y="5583879"/>
                  <a:pt x="7231586" y="5581229"/>
                  <a:pt x="7240362" y="5584597"/>
                </a:cubicBezTo>
                <a:cubicBezTo>
                  <a:pt x="7248941" y="5587889"/>
                  <a:pt x="7254165" y="5584010"/>
                  <a:pt x="7254165" y="5574349"/>
                </a:cubicBezTo>
                <a:cubicBezTo>
                  <a:pt x="7254165" y="5564697"/>
                  <a:pt x="7243333" y="5556637"/>
                  <a:pt x="7225590" y="5553089"/>
                </a:cubicBezTo>
                <a:cubicBezTo>
                  <a:pt x="7209874" y="5549946"/>
                  <a:pt x="7197015" y="5542065"/>
                  <a:pt x="7197015" y="5535576"/>
                </a:cubicBezTo>
                <a:cubicBezTo>
                  <a:pt x="7197015" y="5529087"/>
                  <a:pt x="7185438" y="5512202"/>
                  <a:pt x="7171290" y="5498052"/>
                </a:cubicBezTo>
                <a:cubicBezTo>
                  <a:pt x="7145149" y="5471912"/>
                  <a:pt x="7134464" y="5444980"/>
                  <a:pt x="7150233" y="5444980"/>
                </a:cubicBezTo>
                <a:cubicBezTo>
                  <a:pt x="7155008" y="5444980"/>
                  <a:pt x="7158773" y="5439622"/>
                  <a:pt x="7158598" y="5433074"/>
                </a:cubicBezTo>
                <a:cubicBezTo>
                  <a:pt x="7158424" y="5426525"/>
                  <a:pt x="7149744" y="5431419"/>
                  <a:pt x="7139310" y="5443948"/>
                </a:cubicBezTo>
                <a:cubicBezTo>
                  <a:pt x="7117644" y="5469965"/>
                  <a:pt x="7113843" y="5468704"/>
                  <a:pt x="7109190" y="5433955"/>
                </a:cubicBezTo>
                <a:cubicBezTo>
                  <a:pt x="7107351" y="5420223"/>
                  <a:pt x="7099777" y="5401012"/>
                  <a:pt x="7092359" y="5391265"/>
                </a:cubicBezTo>
                <a:cubicBezTo>
                  <a:pt x="7083118" y="5379122"/>
                  <a:pt x="7082841" y="5377057"/>
                  <a:pt x="7091478" y="5384705"/>
                </a:cubicBezTo>
                <a:cubicBezTo>
                  <a:pt x="7098413" y="5390844"/>
                  <a:pt x="7109993" y="5393600"/>
                  <a:pt x="7117213" y="5390829"/>
                </a:cubicBezTo>
                <a:cubicBezTo>
                  <a:pt x="7125313" y="5387721"/>
                  <a:pt x="7130706" y="5392565"/>
                  <a:pt x="7131296" y="5403480"/>
                </a:cubicBezTo>
                <a:cubicBezTo>
                  <a:pt x="7131823" y="5413208"/>
                  <a:pt x="7136212" y="5404278"/>
                  <a:pt x="7141049" y="5383636"/>
                </a:cubicBezTo>
                <a:cubicBezTo>
                  <a:pt x="7147933" y="5354267"/>
                  <a:pt x="7146749" y="5343008"/>
                  <a:pt x="7135611" y="5331870"/>
                </a:cubicBezTo>
                <a:cubicBezTo>
                  <a:pt x="7123509" y="5319767"/>
                  <a:pt x="7117817" y="5319541"/>
                  <a:pt x="7097608" y="5330356"/>
                </a:cubicBezTo>
                <a:cubicBezTo>
                  <a:pt x="7078421" y="5340625"/>
                  <a:pt x="7071046" y="5340759"/>
                  <a:pt x="7059348" y="5331050"/>
                </a:cubicBezTo>
                <a:cubicBezTo>
                  <a:pt x="7032767" y="5308990"/>
                  <a:pt x="7017438" y="5326679"/>
                  <a:pt x="7010577" y="5387328"/>
                </a:cubicBezTo>
                <a:cubicBezTo>
                  <a:pt x="7005186" y="5434979"/>
                  <a:pt x="7000963" y="5444980"/>
                  <a:pt x="6986235" y="5444980"/>
                </a:cubicBezTo>
                <a:cubicBezTo>
                  <a:pt x="6975113" y="5444980"/>
                  <a:pt x="6968415" y="5438216"/>
                  <a:pt x="6968415" y="5426985"/>
                </a:cubicBezTo>
                <a:cubicBezTo>
                  <a:pt x="6968415" y="5417088"/>
                  <a:pt x="6960111" y="5398872"/>
                  <a:pt x="6949962" y="5386504"/>
                </a:cubicBezTo>
                <a:cubicBezTo>
                  <a:pt x="6934964" y="5368228"/>
                  <a:pt x="6928276" y="5365983"/>
                  <a:pt x="6914243" y="5374515"/>
                </a:cubicBezTo>
                <a:cubicBezTo>
                  <a:pt x="6893891" y="5386890"/>
                  <a:pt x="6886220" y="5423745"/>
                  <a:pt x="6900934" y="5438459"/>
                </a:cubicBezTo>
                <a:cubicBezTo>
                  <a:pt x="6915883" y="5453409"/>
                  <a:pt x="6913613" y="5473555"/>
                  <a:pt x="6896978" y="5473555"/>
                </a:cubicBezTo>
                <a:cubicBezTo>
                  <a:pt x="6889119" y="5473555"/>
                  <a:pt x="6882690" y="5469272"/>
                  <a:pt x="6882690" y="5464036"/>
                </a:cubicBezTo>
                <a:cubicBezTo>
                  <a:pt x="6882690" y="5451898"/>
                  <a:pt x="6813543" y="5456098"/>
                  <a:pt x="6804369" y="5468793"/>
                </a:cubicBezTo>
                <a:cubicBezTo>
                  <a:pt x="6796229" y="5480058"/>
                  <a:pt x="6806290" y="5580954"/>
                  <a:pt x="6816242" y="5587855"/>
                </a:cubicBezTo>
                <a:cubicBezTo>
                  <a:pt x="6825039" y="5593955"/>
                  <a:pt x="6855416" y="5729393"/>
                  <a:pt x="6853628" y="5754543"/>
                </a:cubicBezTo>
                <a:cubicBezTo>
                  <a:pt x="6852884" y="5765020"/>
                  <a:pt x="6852781" y="5806811"/>
                  <a:pt x="6853402" y="5847411"/>
                </a:cubicBezTo>
                <a:cubicBezTo>
                  <a:pt x="6854516" y="5920270"/>
                  <a:pt x="6854218" y="5921230"/>
                  <a:pt x="6830511" y="5921230"/>
                </a:cubicBezTo>
                <a:cubicBezTo>
                  <a:pt x="6809409" y="5921230"/>
                  <a:pt x="6806490" y="5917180"/>
                  <a:pt x="6806490" y="5887893"/>
                </a:cubicBezTo>
                <a:cubicBezTo>
                  <a:pt x="6806490" y="5869557"/>
                  <a:pt x="6802681" y="5854555"/>
                  <a:pt x="6798025" y="5854555"/>
                </a:cubicBezTo>
                <a:cubicBezTo>
                  <a:pt x="6793369" y="5854555"/>
                  <a:pt x="6786746" y="5839553"/>
                  <a:pt x="6783306" y="5821218"/>
                </a:cubicBezTo>
                <a:cubicBezTo>
                  <a:pt x="6779867" y="5802882"/>
                  <a:pt x="6773505" y="5787880"/>
                  <a:pt x="6769171" y="5787880"/>
                </a:cubicBezTo>
                <a:cubicBezTo>
                  <a:pt x="6764836" y="5787880"/>
                  <a:pt x="6759144" y="5765559"/>
                  <a:pt x="6756523" y="5738277"/>
                </a:cubicBezTo>
                <a:cubicBezTo>
                  <a:pt x="6753901" y="5710995"/>
                  <a:pt x="6746927" y="5687063"/>
                  <a:pt x="6741023" y="5685095"/>
                </a:cubicBezTo>
                <a:cubicBezTo>
                  <a:pt x="6734843" y="5683035"/>
                  <a:pt x="6730290" y="5659870"/>
                  <a:pt x="6730290" y="5630486"/>
                </a:cubicBezTo>
                <a:cubicBezTo>
                  <a:pt x="6730290" y="5602419"/>
                  <a:pt x="6725934" y="5576762"/>
                  <a:pt x="6720610" y="5573472"/>
                </a:cubicBezTo>
                <a:cubicBezTo>
                  <a:pt x="6715286" y="5570181"/>
                  <a:pt x="6713395" y="5563499"/>
                  <a:pt x="6716409" y="5558622"/>
                </a:cubicBezTo>
                <a:cubicBezTo>
                  <a:pt x="6719423" y="5553746"/>
                  <a:pt x="6717351" y="5549755"/>
                  <a:pt x="6711802" y="5549755"/>
                </a:cubicBezTo>
                <a:cubicBezTo>
                  <a:pt x="6706071" y="5549755"/>
                  <a:pt x="6701715" y="5529535"/>
                  <a:pt x="6701715" y="5502924"/>
                </a:cubicBezTo>
                <a:cubicBezTo>
                  <a:pt x="6701715" y="5474771"/>
                  <a:pt x="6697122" y="5454561"/>
                  <a:pt x="6690198" y="5452254"/>
                </a:cubicBezTo>
                <a:cubicBezTo>
                  <a:pt x="6683864" y="5450143"/>
                  <a:pt x="6677986" y="5437998"/>
                  <a:pt x="6677136" y="5425266"/>
                </a:cubicBezTo>
                <a:cubicBezTo>
                  <a:pt x="6676285" y="5412534"/>
                  <a:pt x="6672437" y="5394617"/>
                  <a:pt x="6668583" y="5385449"/>
                </a:cubicBezTo>
                <a:cubicBezTo>
                  <a:pt x="6664730" y="5376281"/>
                  <a:pt x="6663991" y="5362488"/>
                  <a:pt x="6666943" y="5354798"/>
                </a:cubicBezTo>
                <a:cubicBezTo>
                  <a:pt x="6669894" y="5347108"/>
                  <a:pt x="6668546" y="5338490"/>
                  <a:pt x="6663946" y="5335647"/>
                </a:cubicBezTo>
                <a:cubicBezTo>
                  <a:pt x="6659348" y="5332805"/>
                  <a:pt x="6652594" y="5302549"/>
                  <a:pt x="6648938" y="5268411"/>
                </a:cubicBezTo>
                <a:cubicBezTo>
                  <a:pt x="6641790" y="5201668"/>
                  <a:pt x="6623963" y="5178280"/>
                  <a:pt x="6580234" y="5178280"/>
                </a:cubicBezTo>
                <a:cubicBezTo>
                  <a:pt x="6550704" y="5178280"/>
                  <a:pt x="6545748" y="5195991"/>
                  <a:pt x="6563432" y="5238315"/>
                </a:cubicBezTo>
                <a:cubicBezTo>
                  <a:pt x="6577561" y="5272130"/>
                  <a:pt x="6577384" y="5273530"/>
                  <a:pt x="6558968" y="5273530"/>
                </a:cubicBezTo>
                <a:cubicBezTo>
                  <a:pt x="6546851" y="5273530"/>
                  <a:pt x="6539790" y="5279842"/>
                  <a:pt x="6539790" y="5290675"/>
                </a:cubicBezTo>
                <a:cubicBezTo>
                  <a:pt x="6539790" y="5300105"/>
                  <a:pt x="6534971" y="5312639"/>
                  <a:pt x="6529082" y="5318529"/>
                </a:cubicBezTo>
                <a:cubicBezTo>
                  <a:pt x="6521154" y="5326457"/>
                  <a:pt x="6521154" y="5337213"/>
                  <a:pt x="6529082" y="5359955"/>
                </a:cubicBezTo>
                <a:cubicBezTo>
                  <a:pt x="6554184" y="5431964"/>
                  <a:pt x="6528603" y="5480235"/>
                  <a:pt x="6501690" y="5411643"/>
                </a:cubicBezTo>
                <a:cubicBezTo>
                  <a:pt x="6494496" y="5393307"/>
                  <a:pt x="6485544" y="5378305"/>
                  <a:pt x="6481798" y="5378305"/>
                </a:cubicBezTo>
                <a:cubicBezTo>
                  <a:pt x="6478051" y="5378305"/>
                  <a:pt x="6472000" y="5352580"/>
                  <a:pt x="6468351" y="5321138"/>
                </a:cubicBezTo>
                <a:cubicBezTo>
                  <a:pt x="6464702" y="5289696"/>
                  <a:pt x="6457851" y="5261583"/>
                  <a:pt x="6453128" y="5258664"/>
                </a:cubicBezTo>
                <a:cubicBezTo>
                  <a:pt x="6448404" y="5255745"/>
                  <a:pt x="6444540" y="5226404"/>
                  <a:pt x="6444540" y="5193463"/>
                </a:cubicBezTo>
                <a:cubicBezTo>
                  <a:pt x="6444540" y="5147392"/>
                  <a:pt x="6440176" y="5128539"/>
                  <a:pt x="6425633" y="5111770"/>
                </a:cubicBezTo>
                <a:cubicBezTo>
                  <a:pt x="6413380" y="5097642"/>
                  <a:pt x="6408636" y="5082357"/>
                  <a:pt x="6412155" y="5068337"/>
                </a:cubicBezTo>
                <a:cubicBezTo>
                  <a:pt x="6419433" y="5039339"/>
                  <a:pt x="6398561" y="4998779"/>
                  <a:pt x="6385969" y="5017450"/>
                </a:cubicBezTo>
                <a:cubicBezTo>
                  <a:pt x="6378585" y="5028398"/>
                  <a:pt x="6377394" y="5028212"/>
                  <a:pt x="6378970" y="5016355"/>
                </a:cubicBezTo>
                <a:cubicBezTo>
                  <a:pt x="6380015" y="5008497"/>
                  <a:pt x="6377426" y="4994134"/>
                  <a:pt x="6373217" y="4984438"/>
                </a:cubicBezTo>
                <a:cubicBezTo>
                  <a:pt x="6368259" y="4973015"/>
                  <a:pt x="6369980" y="4964079"/>
                  <a:pt x="6378105" y="4959057"/>
                </a:cubicBezTo>
                <a:cubicBezTo>
                  <a:pt x="6395652" y="4948212"/>
                  <a:pt x="6364948" y="4902055"/>
                  <a:pt x="6340187" y="4902055"/>
                </a:cubicBezTo>
                <a:cubicBezTo>
                  <a:pt x="6311824" y="4902055"/>
                  <a:pt x="6304484" y="4940265"/>
                  <a:pt x="6329030" y="4960141"/>
                </a:cubicBezTo>
                <a:cubicBezTo>
                  <a:pt x="6365108" y="4989354"/>
                  <a:pt x="6345773" y="5004580"/>
                  <a:pt x="6299163" y="4983660"/>
                </a:cubicBezTo>
                <a:cubicBezTo>
                  <a:pt x="6267193" y="4969311"/>
                  <a:pt x="6251213" y="4995733"/>
                  <a:pt x="6257138" y="5053142"/>
                </a:cubicBezTo>
                <a:cubicBezTo>
                  <a:pt x="6261135" y="5091870"/>
                  <a:pt x="6259746" y="5102071"/>
                  <a:pt x="6251587" y="5093912"/>
                </a:cubicBezTo>
                <a:cubicBezTo>
                  <a:pt x="6221676" y="5064002"/>
                  <a:pt x="6185062" y="5100281"/>
                  <a:pt x="6205887" y="5139194"/>
                </a:cubicBezTo>
                <a:cubicBezTo>
                  <a:pt x="6221555" y="5168470"/>
                  <a:pt x="6217977" y="5187805"/>
                  <a:pt x="6196890" y="5187805"/>
                </a:cubicBezTo>
                <a:cubicBezTo>
                  <a:pt x="6186413" y="5187805"/>
                  <a:pt x="6177840" y="5181901"/>
                  <a:pt x="6177840" y="5174684"/>
                </a:cubicBezTo>
                <a:cubicBezTo>
                  <a:pt x="6177840" y="5167467"/>
                  <a:pt x="6171083" y="5155955"/>
                  <a:pt x="6162825" y="5149101"/>
                </a:cubicBezTo>
                <a:cubicBezTo>
                  <a:pt x="6151910" y="5140043"/>
                  <a:pt x="6149475" y="5127758"/>
                  <a:pt x="6153911" y="5104116"/>
                </a:cubicBezTo>
                <a:cubicBezTo>
                  <a:pt x="6158377" y="5080311"/>
                  <a:pt x="6155623" y="5066743"/>
                  <a:pt x="6143637" y="5053499"/>
                </a:cubicBezTo>
                <a:cubicBezTo>
                  <a:pt x="6134631" y="5043548"/>
                  <a:pt x="6130726" y="5035405"/>
                  <a:pt x="6134959" y="5035405"/>
                </a:cubicBezTo>
                <a:cubicBezTo>
                  <a:pt x="6139192" y="5035405"/>
                  <a:pt x="6134112" y="5027904"/>
                  <a:pt x="6123671" y="5018736"/>
                </a:cubicBezTo>
                <a:cubicBezTo>
                  <a:pt x="6113229" y="5009569"/>
                  <a:pt x="6101776" y="4990281"/>
                  <a:pt x="6098219" y="4975874"/>
                </a:cubicBezTo>
                <a:cubicBezTo>
                  <a:pt x="6094222" y="4959685"/>
                  <a:pt x="6085454" y="4949791"/>
                  <a:pt x="6075265" y="4949970"/>
                </a:cubicBezTo>
                <a:cubicBezTo>
                  <a:pt x="6059745" y="4950242"/>
                  <a:pt x="6059756" y="4950829"/>
                  <a:pt x="6075446" y="4959968"/>
                </a:cubicBezTo>
                <a:cubicBezTo>
                  <a:pt x="6091645" y="4969403"/>
                  <a:pt x="6099305" y="5006977"/>
                  <a:pt x="6084971" y="5006684"/>
                </a:cubicBezTo>
                <a:cubicBezTo>
                  <a:pt x="6073319" y="5006446"/>
                  <a:pt x="6057148" y="4993388"/>
                  <a:pt x="6053062" y="4980917"/>
                </a:cubicBezTo>
                <a:cubicBezTo>
                  <a:pt x="6050063" y="4971767"/>
                  <a:pt x="6044314" y="4971767"/>
                  <a:pt x="6026055" y="4980917"/>
                </a:cubicBezTo>
                <a:cubicBezTo>
                  <a:pt x="6004648" y="4991646"/>
                  <a:pt x="6003050" y="4997246"/>
                  <a:pt x="6005355" y="5053485"/>
                </a:cubicBezTo>
                <a:cubicBezTo>
                  <a:pt x="6006818" y="5089185"/>
                  <a:pt x="6013237" y="5119813"/>
                  <a:pt x="6020851" y="5127427"/>
                </a:cubicBezTo>
                <a:cubicBezTo>
                  <a:pt x="6029485" y="5136062"/>
                  <a:pt x="6033238" y="5160113"/>
                  <a:pt x="6032026" y="5199054"/>
                </a:cubicBezTo>
                <a:cubicBezTo>
                  <a:pt x="6030047" y="5262679"/>
                  <a:pt x="6013140" y="5283001"/>
                  <a:pt x="5997159" y="5240967"/>
                </a:cubicBezTo>
                <a:cubicBezTo>
                  <a:pt x="5992018" y="5227445"/>
                  <a:pt x="5981276" y="5216380"/>
                  <a:pt x="5973289" y="5216380"/>
                </a:cubicBezTo>
                <a:cubicBezTo>
                  <a:pt x="5965301" y="5216380"/>
                  <a:pt x="5958765" y="5210410"/>
                  <a:pt x="5958765" y="5203112"/>
                </a:cubicBezTo>
                <a:cubicBezTo>
                  <a:pt x="5958765" y="5189491"/>
                  <a:pt x="5939062" y="5178280"/>
                  <a:pt x="5915123" y="5178280"/>
                </a:cubicBezTo>
                <a:cubicBezTo>
                  <a:pt x="5906222" y="5178280"/>
                  <a:pt x="5901615" y="5188880"/>
                  <a:pt x="5901615" y="5209359"/>
                </a:cubicBezTo>
                <a:cubicBezTo>
                  <a:pt x="5901615" y="5232453"/>
                  <a:pt x="5896109" y="5242853"/>
                  <a:pt x="5880184" y="5249840"/>
                </a:cubicBezTo>
                <a:cubicBezTo>
                  <a:pt x="5863577" y="5257126"/>
                  <a:pt x="5859437" y="5265675"/>
                  <a:pt x="5861792" y="5287818"/>
                </a:cubicBezTo>
                <a:cubicBezTo>
                  <a:pt x="5863464" y="5303534"/>
                  <a:pt x="5865608" y="5335681"/>
                  <a:pt x="5866555" y="5359255"/>
                </a:cubicBezTo>
                <a:cubicBezTo>
                  <a:pt x="5867503" y="5382830"/>
                  <a:pt x="5871976" y="5407849"/>
                  <a:pt x="5876496" y="5414854"/>
                </a:cubicBezTo>
                <a:cubicBezTo>
                  <a:pt x="5886179" y="5429859"/>
                  <a:pt x="5875932" y="5441763"/>
                  <a:pt x="5849228" y="5446534"/>
                </a:cubicBezTo>
                <a:cubicBezTo>
                  <a:pt x="5827718" y="5450377"/>
                  <a:pt x="5817817" y="5488816"/>
                  <a:pt x="5834134" y="5505134"/>
                </a:cubicBezTo>
                <a:cubicBezTo>
                  <a:pt x="5839816" y="5510816"/>
                  <a:pt x="5844972" y="5532825"/>
                  <a:pt x="5845592" y="5554041"/>
                </a:cubicBezTo>
                <a:cubicBezTo>
                  <a:pt x="5846632" y="5589649"/>
                  <a:pt x="5847186" y="5590419"/>
                  <a:pt x="5852781" y="5564043"/>
                </a:cubicBezTo>
                <a:cubicBezTo>
                  <a:pt x="5857586" y="5541394"/>
                  <a:pt x="5864545" y="5534816"/>
                  <a:pt x="5886335" y="5532324"/>
                </a:cubicBezTo>
                <a:cubicBezTo>
                  <a:pt x="5911981" y="5529392"/>
                  <a:pt x="5913461" y="5531009"/>
                  <a:pt x="5908379" y="5556415"/>
                </a:cubicBezTo>
                <a:cubicBezTo>
                  <a:pt x="5903935" y="5578635"/>
                  <a:pt x="5908098" y="5587762"/>
                  <a:pt x="5930993" y="5605989"/>
                </a:cubicBezTo>
                <a:cubicBezTo>
                  <a:pt x="5946427" y="5618277"/>
                  <a:pt x="5958314" y="5633154"/>
                  <a:pt x="5957408" y="5639049"/>
                </a:cubicBezTo>
                <a:cubicBezTo>
                  <a:pt x="5956502" y="5644944"/>
                  <a:pt x="5959149" y="5657557"/>
                  <a:pt x="5963290" y="5667077"/>
                </a:cubicBezTo>
                <a:cubicBezTo>
                  <a:pt x="5967520" y="5676800"/>
                  <a:pt x="5966610" y="5688595"/>
                  <a:pt x="5961213" y="5693992"/>
                </a:cubicBezTo>
                <a:cubicBezTo>
                  <a:pt x="5954755" y="5700451"/>
                  <a:pt x="5948179" y="5693765"/>
                  <a:pt x="5941146" y="5673589"/>
                </a:cubicBezTo>
                <a:cubicBezTo>
                  <a:pt x="5935392" y="5657084"/>
                  <a:pt x="5920592" y="5631586"/>
                  <a:pt x="5908256" y="5616926"/>
                </a:cubicBezTo>
                <a:lnTo>
                  <a:pt x="5885829" y="5590272"/>
                </a:lnTo>
                <a:lnTo>
                  <a:pt x="5876897" y="5615258"/>
                </a:lnTo>
                <a:cubicBezTo>
                  <a:pt x="5868211" y="5639551"/>
                  <a:pt x="5878583" y="5713243"/>
                  <a:pt x="5896186" y="5752304"/>
                </a:cubicBezTo>
                <a:cubicBezTo>
                  <a:pt x="5900353" y="5761550"/>
                  <a:pt x="5901539" y="5777619"/>
                  <a:pt x="5898820" y="5788013"/>
                </a:cubicBezTo>
                <a:cubicBezTo>
                  <a:pt x="5896103" y="5798407"/>
                  <a:pt x="5897762" y="5809311"/>
                  <a:pt x="5902509" y="5812245"/>
                </a:cubicBezTo>
                <a:cubicBezTo>
                  <a:pt x="5917172" y="5821307"/>
                  <a:pt x="5912504" y="5864080"/>
                  <a:pt x="5896853" y="5864080"/>
                </a:cubicBezTo>
                <a:cubicBezTo>
                  <a:pt x="5888994" y="5864080"/>
                  <a:pt x="5882565" y="5858508"/>
                  <a:pt x="5882565" y="5851698"/>
                </a:cubicBezTo>
                <a:cubicBezTo>
                  <a:pt x="5882565" y="5844887"/>
                  <a:pt x="5877814" y="5834564"/>
                  <a:pt x="5872008" y="5828758"/>
                </a:cubicBezTo>
                <a:cubicBezTo>
                  <a:pt x="5866201" y="5822951"/>
                  <a:pt x="5859689" y="5795644"/>
                  <a:pt x="5857535" y="5768074"/>
                </a:cubicBezTo>
                <a:cubicBezTo>
                  <a:pt x="5855382" y="5740505"/>
                  <a:pt x="5850008" y="5713323"/>
                  <a:pt x="5845593" y="5707670"/>
                </a:cubicBezTo>
                <a:cubicBezTo>
                  <a:pt x="5841179" y="5702018"/>
                  <a:pt x="5834499" y="5684534"/>
                  <a:pt x="5830749" y="5668818"/>
                </a:cubicBezTo>
                <a:cubicBezTo>
                  <a:pt x="5826999" y="5653102"/>
                  <a:pt x="5818411" y="5633813"/>
                  <a:pt x="5811665" y="5625955"/>
                </a:cubicBezTo>
                <a:cubicBezTo>
                  <a:pt x="5804919" y="5618097"/>
                  <a:pt x="5796552" y="5599697"/>
                  <a:pt x="5793073" y="5585066"/>
                </a:cubicBezTo>
                <a:cubicBezTo>
                  <a:pt x="5785053" y="5551340"/>
                  <a:pt x="5761919" y="5541904"/>
                  <a:pt x="5744434" y="5565229"/>
                </a:cubicBezTo>
                <a:cubicBezTo>
                  <a:pt x="5732897" y="5580621"/>
                  <a:pt x="5732960" y="5584556"/>
                  <a:pt x="5744891" y="5593668"/>
                </a:cubicBezTo>
                <a:cubicBezTo>
                  <a:pt x="5752508" y="5599484"/>
                  <a:pt x="5758739" y="5616082"/>
                  <a:pt x="5758739" y="5630553"/>
                </a:cubicBezTo>
                <a:cubicBezTo>
                  <a:pt x="5758739" y="5652859"/>
                  <a:pt x="5756566" y="5655059"/>
                  <a:pt x="5744452" y="5645005"/>
                </a:cubicBezTo>
                <a:cubicBezTo>
                  <a:pt x="5736594" y="5638483"/>
                  <a:pt x="5730164" y="5627378"/>
                  <a:pt x="5730164" y="5620325"/>
                </a:cubicBezTo>
                <a:cubicBezTo>
                  <a:pt x="5730164" y="5613273"/>
                  <a:pt x="5724189" y="5609796"/>
                  <a:pt x="5716886" y="5612599"/>
                </a:cubicBezTo>
                <a:cubicBezTo>
                  <a:pt x="5706826" y="5616459"/>
                  <a:pt x="5701981" y="5603685"/>
                  <a:pt x="5696901" y="5559912"/>
                </a:cubicBezTo>
                <a:cubicBezTo>
                  <a:pt x="5693213" y="5528132"/>
                  <a:pt x="5686329" y="5502130"/>
                  <a:pt x="5681605" y="5502130"/>
                </a:cubicBezTo>
                <a:cubicBezTo>
                  <a:pt x="5676880" y="5502130"/>
                  <a:pt x="5672920" y="5490343"/>
                  <a:pt x="5672803" y="5475936"/>
                </a:cubicBezTo>
                <a:cubicBezTo>
                  <a:pt x="5672521" y="5441097"/>
                  <a:pt x="5642233" y="5402034"/>
                  <a:pt x="5621630" y="5409940"/>
                </a:cubicBezTo>
                <a:cubicBezTo>
                  <a:pt x="5598007" y="5419005"/>
                  <a:pt x="5592575" y="5443558"/>
                  <a:pt x="5609947" y="5462754"/>
                </a:cubicBezTo>
                <a:cubicBezTo>
                  <a:pt x="5628645" y="5483414"/>
                  <a:pt x="5630346" y="5521180"/>
                  <a:pt x="5612579" y="5521180"/>
                </a:cubicBezTo>
                <a:cubicBezTo>
                  <a:pt x="5595223" y="5521180"/>
                  <a:pt x="5568240" y="5490105"/>
                  <a:pt x="5568240" y="5470117"/>
                </a:cubicBezTo>
                <a:cubicBezTo>
                  <a:pt x="5568240" y="5461193"/>
                  <a:pt x="5558596" y="5450265"/>
                  <a:pt x="5546809" y="5445832"/>
                </a:cubicBezTo>
                <a:cubicBezTo>
                  <a:pt x="5519571" y="5435591"/>
                  <a:pt x="5503149" y="5458651"/>
                  <a:pt x="5519283" y="5484486"/>
                </a:cubicBezTo>
                <a:cubicBezTo>
                  <a:pt x="5538099" y="5514615"/>
                  <a:pt x="5532795" y="5572090"/>
                  <a:pt x="5509877" y="5586402"/>
                </a:cubicBezTo>
                <a:cubicBezTo>
                  <a:pt x="5491875" y="5597645"/>
                  <a:pt x="5490287" y="5604782"/>
                  <a:pt x="5495646" y="5650379"/>
                </a:cubicBezTo>
                <a:lnTo>
                  <a:pt x="5501678" y="5701702"/>
                </a:lnTo>
                <a:lnTo>
                  <a:pt x="5473766" y="5696119"/>
                </a:lnTo>
                <a:cubicBezTo>
                  <a:pt x="5434323" y="5688230"/>
                  <a:pt x="5419910" y="5705484"/>
                  <a:pt x="5423943" y="5755760"/>
                </a:cubicBezTo>
                <a:cubicBezTo>
                  <a:pt x="5426502" y="5787662"/>
                  <a:pt x="5423991" y="5797405"/>
                  <a:pt x="5413203" y="5797405"/>
                </a:cubicBezTo>
                <a:cubicBezTo>
                  <a:pt x="5393832" y="5797405"/>
                  <a:pt x="5378980" y="5777413"/>
                  <a:pt x="5371843" y="5741729"/>
                </a:cubicBezTo>
                <a:cubicBezTo>
                  <a:pt x="5368538" y="5725202"/>
                  <a:pt x="5362503" y="5711680"/>
                  <a:pt x="5358431" y="5711680"/>
                </a:cubicBezTo>
                <a:cubicBezTo>
                  <a:pt x="5354360" y="5711680"/>
                  <a:pt x="5346429" y="5698487"/>
                  <a:pt x="5340808" y="5682362"/>
                </a:cubicBezTo>
                <a:cubicBezTo>
                  <a:pt x="5329624" y="5650278"/>
                  <a:pt x="5298219" y="5646050"/>
                  <a:pt x="5295475" y="5676258"/>
                </a:cubicBezTo>
                <a:cubicBezTo>
                  <a:pt x="5294399" y="5688107"/>
                  <a:pt x="5295268" y="5688771"/>
                  <a:pt x="5298445" y="5678529"/>
                </a:cubicBezTo>
                <a:cubicBezTo>
                  <a:pt x="5303398" y="5662570"/>
                  <a:pt x="5330115" y="5658394"/>
                  <a:pt x="5330115" y="5673580"/>
                </a:cubicBezTo>
                <a:cubicBezTo>
                  <a:pt x="5330115" y="5678819"/>
                  <a:pt x="5326901" y="5683132"/>
                  <a:pt x="5322971" y="5683166"/>
                </a:cubicBezTo>
                <a:cubicBezTo>
                  <a:pt x="5319042" y="5683194"/>
                  <a:pt x="5308327" y="5696405"/>
                  <a:pt x="5299159" y="5712512"/>
                </a:cubicBezTo>
                <a:cubicBezTo>
                  <a:pt x="5276440" y="5752428"/>
                  <a:pt x="5277255" y="5814444"/>
                  <a:pt x="5300767" y="5834835"/>
                </a:cubicBezTo>
                <a:cubicBezTo>
                  <a:pt x="5311627" y="5844253"/>
                  <a:pt x="5324061" y="5875631"/>
                  <a:pt x="5331407" y="5912152"/>
                </a:cubicBezTo>
                <a:cubicBezTo>
                  <a:pt x="5338206" y="5945958"/>
                  <a:pt x="5347578" y="5976293"/>
                  <a:pt x="5352235" y="5979563"/>
                </a:cubicBezTo>
                <a:cubicBezTo>
                  <a:pt x="5356890" y="5982833"/>
                  <a:pt x="5353948" y="5995812"/>
                  <a:pt x="5345697" y="6008406"/>
                </a:cubicBezTo>
                <a:cubicBezTo>
                  <a:pt x="5330364" y="6031806"/>
                  <a:pt x="5327870" y="6150760"/>
                  <a:pt x="5342407" y="6165297"/>
                </a:cubicBezTo>
                <a:cubicBezTo>
                  <a:pt x="5352843" y="6175733"/>
                  <a:pt x="5350393" y="6233672"/>
                  <a:pt x="5339223" y="6240576"/>
                </a:cubicBezTo>
                <a:cubicBezTo>
                  <a:pt x="5324371" y="6249755"/>
                  <a:pt x="5301540" y="6226670"/>
                  <a:pt x="5301540" y="6202473"/>
                </a:cubicBezTo>
                <a:cubicBezTo>
                  <a:pt x="5301540" y="6168209"/>
                  <a:pt x="5281728" y="6121255"/>
                  <a:pt x="5267271" y="6121255"/>
                </a:cubicBezTo>
                <a:cubicBezTo>
                  <a:pt x="5259925" y="6121255"/>
                  <a:pt x="5253380" y="6116969"/>
                  <a:pt x="5252724" y="6111730"/>
                </a:cubicBezTo>
                <a:cubicBezTo>
                  <a:pt x="5252069" y="6106491"/>
                  <a:pt x="5250462" y="6097919"/>
                  <a:pt x="5249153" y="6092680"/>
                </a:cubicBezTo>
                <a:cubicBezTo>
                  <a:pt x="5247843" y="6087441"/>
                  <a:pt x="5246236" y="6051315"/>
                  <a:pt x="5245581" y="6012398"/>
                </a:cubicBezTo>
                <a:cubicBezTo>
                  <a:pt x="5244690" y="5959469"/>
                  <a:pt x="5240282" y="5937532"/>
                  <a:pt x="5228083" y="5925334"/>
                </a:cubicBezTo>
                <a:cubicBezTo>
                  <a:pt x="5219115" y="5916365"/>
                  <a:pt x="5211134" y="5904272"/>
                  <a:pt x="5210349" y="5898460"/>
                </a:cubicBezTo>
                <a:cubicBezTo>
                  <a:pt x="5209564" y="5892648"/>
                  <a:pt x="5205813" y="5851459"/>
                  <a:pt x="5202014" y="5806930"/>
                </a:cubicBezTo>
                <a:cubicBezTo>
                  <a:pt x="5194863" y="5723121"/>
                  <a:pt x="5182493" y="5698616"/>
                  <a:pt x="5143553" y="5691117"/>
                </a:cubicBezTo>
                <a:cubicBezTo>
                  <a:pt x="5133649" y="5689209"/>
                  <a:pt x="5124010" y="5679126"/>
                  <a:pt x="5122131" y="5668708"/>
                </a:cubicBezTo>
                <a:cubicBezTo>
                  <a:pt x="5117209" y="5641408"/>
                  <a:pt x="5106066" y="5632752"/>
                  <a:pt x="5084614" y="5639561"/>
                </a:cubicBezTo>
                <a:cubicBezTo>
                  <a:pt x="5068353" y="5644722"/>
                  <a:pt x="5065777" y="5654230"/>
                  <a:pt x="5065655" y="5709563"/>
                </a:cubicBezTo>
                <a:cubicBezTo>
                  <a:pt x="5065579" y="5744779"/>
                  <a:pt x="5068735" y="5777879"/>
                  <a:pt x="5072673" y="5783118"/>
                </a:cubicBezTo>
                <a:cubicBezTo>
                  <a:pt x="5083090" y="5796975"/>
                  <a:pt x="5092753" y="5881534"/>
                  <a:pt x="5084502" y="5886634"/>
                </a:cubicBezTo>
                <a:cubicBezTo>
                  <a:pt x="5071791" y="5894489"/>
                  <a:pt x="5047651" y="5869340"/>
                  <a:pt x="5039998" y="5840268"/>
                </a:cubicBezTo>
                <a:cubicBezTo>
                  <a:pt x="5035861" y="5824552"/>
                  <a:pt x="5033337" y="5786431"/>
                  <a:pt x="5034388" y="5755556"/>
                </a:cubicBezTo>
                <a:cubicBezTo>
                  <a:pt x="5036356" y="5697766"/>
                  <a:pt x="5028511" y="5683551"/>
                  <a:pt x="4994487" y="5683251"/>
                </a:cubicBezTo>
                <a:cubicBezTo>
                  <a:pt x="4976154" y="5683089"/>
                  <a:pt x="4945211" y="5745283"/>
                  <a:pt x="4955412" y="5761789"/>
                </a:cubicBezTo>
                <a:cubicBezTo>
                  <a:pt x="4959013" y="5767614"/>
                  <a:pt x="4957002" y="5768942"/>
                  <a:pt x="4950587" y="5764977"/>
                </a:cubicBezTo>
                <a:cubicBezTo>
                  <a:pt x="4944071" y="5760950"/>
                  <a:pt x="4939590" y="5764232"/>
                  <a:pt x="4939590" y="5773030"/>
                </a:cubicBezTo>
                <a:cubicBezTo>
                  <a:pt x="4939590" y="5781198"/>
                  <a:pt x="4934964" y="5787880"/>
                  <a:pt x="4929308" y="5787880"/>
                </a:cubicBezTo>
                <a:cubicBezTo>
                  <a:pt x="4922839" y="5787880"/>
                  <a:pt x="4921354" y="5777284"/>
                  <a:pt x="4925303" y="5759305"/>
                </a:cubicBezTo>
                <a:cubicBezTo>
                  <a:pt x="4929439" y="5740472"/>
                  <a:pt x="4927841" y="5730730"/>
                  <a:pt x="4920617" y="5730730"/>
                </a:cubicBezTo>
                <a:cubicBezTo>
                  <a:pt x="4914587" y="5730730"/>
                  <a:pt x="4902673" y="5723749"/>
                  <a:pt x="4894141" y="5715217"/>
                </a:cubicBezTo>
                <a:cubicBezTo>
                  <a:pt x="4879806" y="5700882"/>
                  <a:pt x="4880286" y="5698360"/>
                  <a:pt x="4900452" y="5682031"/>
                </a:cubicBezTo>
                <a:cubicBezTo>
                  <a:pt x="4919032" y="5666985"/>
                  <a:pt x="4921442" y="5658392"/>
                  <a:pt x="4916661" y="5624218"/>
                </a:cubicBezTo>
                <a:cubicBezTo>
                  <a:pt x="4913574" y="5602140"/>
                  <a:pt x="4906754" y="5579784"/>
                  <a:pt x="4901506" y="5574536"/>
                </a:cubicBezTo>
                <a:cubicBezTo>
                  <a:pt x="4896258" y="5569289"/>
                  <a:pt x="4891965" y="5558088"/>
                  <a:pt x="4891965" y="5549646"/>
                </a:cubicBezTo>
                <a:cubicBezTo>
                  <a:pt x="4891965" y="5541204"/>
                  <a:pt x="4883393" y="5525096"/>
                  <a:pt x="4872915" y="5513850"/>
                </a:cubicBezTo>
                <a:cubicBezTo>
                  <a:pt x="4862437" y="5502603"/>
                  <a:pt x="4853865" y="5484650"/>
                  <a:pt x="4853865" y="5473953"/>
                </a:cubicBezTo>
                <a:cubicBezTo>
                  <a:pt x="4853865" y="5463257"/>
                  <a:pt x="4850650" y="5454128"/>
                  <a:pt x="4846721" y="5453668"/>
                </a:cubicBezTo>
                <a:cubicBezTo>
                  <a:pt x="4842792" y="5453208"/>
                  <a:pt x="4824576" y="5452136"/>
                  <a:pt x="4806240" y="5451287"/>
                </a:cubicBezTo>
                <a:cubicBezTo>
                  <a:pt x="4773464" y="5449769"/>
                  <a:pt x="4772948" y="5450332"/>
                  <a:pt x="4775604" y="5484718"/>
                </a:cubicBezTo>
                <a:cubicBezTo>
                  <a:pt x="4777804" y="5513214"/>
                  <a:pt x="4774588" y="5520873"/>
                  <a:pt x="4758246" y="5526060"/>
                </a:cubicBezTo>
                <a:cubicBezTo>
                  <a:pt x="4745314" y="5530164"/>
                  <a:pt x="4740163" y="5537574"/>
                  <a:pt x="4743747" y="5546914"/>
                </a:cubicBezTo>
                <a:cubicBezTo>
                  <a:pt x="4747828" y="5557548"/>
                  <a:pt x="4744986" y="5559743"/>
                  <a:pt x="4733063" y="5555168"/>
                </a:cubicBezTo>
                <a:cubicBezTo>
                  <a:pt x="4719221" y="5549857"/>
                  <a:pt x="4719550" y="5551951"/>
                  <a:pt x="4735284" y="5569337"/>
                </a:cubicBezTo>
                <a:cubicBezTo>
                  <a:pt x="4749897" y="5585484"/>
                  <a:pt x="4761208" y="5588738"/>
                  <a:pt x="4789519" y="5584941"/>
                </a:cubicBezTo>
                <a:cubicBezTo>
                  <a:pt x="4824421" y="5580260"/>
                  <a:pt x="4825290" y="5580885"/>
                  <a:pt x="4825290" y="5610669"/>
                </a:cubicBezTo>
                <a:cubicBezTo>
                  <a:pt x="4825290" y="5627459"/>
                  <a:pt x="4830180" y="5646085"/>
                  <a:pt x="4836156" y="5652061"/>
                </a:cubicBezTo>
                <a:cubicBezTo>
                  <a:pt x="4850132" y="5666038"/>
                  <a:pt x="4853577" y="5778407"/>
                  <a:pt x="4840023" y="5778209"/>
                </a:cubicBezTo>
                <a:cubicBezTo>
                  <a:pt x="4818361" y="5777892"/>
                  <a:pt x="4808590" y="5762058"/>
                  <a:pt x="4801908" y="5716443"/>
                </a:cubicBezTo>
                <a:cubicBezTo>
                  <a:pt x="4792637" y="5653149"/>
                  <a:pt x="4784463" y="5644094"/>
                  <a:pt x="4748759" y="5657571"/>
                </a:cubicBezTo>
                <a:cubicBezTo>
                  <a:pt x="4714223" y="5670607"/>
                  <a:pt x="4703012" y="5661292"/>
                  <a:pt x="4665224" y="5588164"/>
                </a:cubicBezTo>
                <a:cubicBezTo>
                  <a:pt x="4633077" y="5525952"/>
                  <a:pt x="4614357" y="5511677"/>
                  <a:pt x="4592968" y="5533067"/>
                </a:cubicBezTo>
                <a:cubicBezTo>
                  <a:pt x="4577610" y="5548424"/>
                  <a:pt x="4581225" y="5578330"/>
                  <a:pt x="4598439" y="5578330"/>
                </a:cubicBezTo>
                <a:cubicBezTo>
                  <a:pt x="4603519" y="5578330"/>
                  <a:pt x="4606348" y="5593731"/>
                  <a:pt x="4604726" y="5612554"/>
                </a:cubicBezTo>
                <a:cubicBezTo>
                  <a:pt x="4602661" y="5636526"/>
                  <a:pt x="4606722" y="5650394"/>
                  <a:pt x="4618284" y="5658848"/>
                </a:cubicBezTo>
                <a:cubicBezTo>
                  <a:pt x="4627362" y="5665486"/>
                  <a:pt x="4634790" y="5680090"/>
                  <a:pt x="4634790" y="5691299"/>
                </a:cubicBezTo>
                <a:cubicBezTo>
                  <a:pt x="4634790" y="5707566"/>
                  <a:pt x="4629058" y="5711680"/>
                  <a:pt x="4606396" y="5711680"/>
                </a:cubicBezTo>
                <a:cubicBezTo>
                  <a:pt x="4584225" y="5711680"/>
                  <a:pt x="4576722" y="5716783"/>
                  <a:pt x="4572158" y="5734968"/>
                </a:cubicBezTo>
                <a:cubicBezTo>
                  <a:pt x="4568943" y="5747776"/>
                  <a:pt x="4559218" y="5760138"/>
                  <a:pt x="4550545" y="5762438"/>
                </a:cubicBezTo>
                <a:cubicBezTo>
                  <a:pt x="4539411" y="5765391"/>
                  <a:pt x="4540886" y="5766945"/>
                  <a:pt x="4555567" y="5767726"/>
                </a:cubicBezTo>
                <a:cubicBezTo>
                  <a:pt x="4567006" y="5768333"/>
                  <a:pt x="4578954" y="5777014"/>
                  <a:pt x="4582132" y="5787028"/>
                </a:cubicBezTo>
                <a:cubicBezTo>
                  <a:pt x="4585309" y="5797037"/>
                  <a:pt x="4598690" y="5812291"/>
                  <a:pt x="4611869" y="5820926"/>
                </a:cubicBezTo>
                <a:cubicBezTo>
                  <a:pt x="4632175" y="5834231"/>
                  <a:pt x="4635388" y="5842717"/>
                  <a:pt x="4632929" y="5876547"/>
                </a:cubicBezTo>
                <a:cubicBezTo>
                  <a:pt x="4629651" y="5921646"/>
                  <a:pt x="4603579" y="5933858"/>
                  <a:pt x="4598540" y="5892655"/>
                </a:cubicBezTo>
                <a:cubicBezTo>
                  <a:pt x="4591060" y="5831484"/>
                  <a:pt x="4578504" y="5811838"/>
                  <a:pt x="4539016" y="5799514"/>
                </a:cubicBezTo>
                <a:cubicBezTo>
                  <a:pt x="4497566" y="5786578"/>
                  <a:pt x="4482390" y="5790108"/>
                  <a:pt x="4482390" y="5812687"/>
                </a:cubicBezTo>
                <a:cubicBezTo>
                  <a:pt x="4482390" y="5823699"/>
                  <a:pt x="4475008" y="5825459"/>
                  <a:pt x="4449153" y="5820608"/>
                </a:cubicBezTo>
                <a:cubicBezTo>
                  <a:pt x="4423468" y="5815789"/>
                  <a:pt x="4414580" y="5817856"/>
                  <a:pt x="4410034" y="5829701"/>
                </a:cubicBezTo>
                <a:cubicBezTo>
                  <a:pt x="4401780" y="5851212"/>
                  <a:pt x="4377615" y="5848857"/>
                  <a:pt x="4377615" y="5826542"/>
                </a:cubicBezTo>
                <a:cubicBezTo>
                  <a:pt x="4377615" y="5816374"/>
                  <a:pt x="4373259" y="5805362"/>
                  <a:pt x="4367935" y="5802072"/>
                </a:cubicBezTo>
                <a:cubicBezTo>
                  <a:pt x="4362610" y="5798781"/>
                  <a:pt x="4360932" y="5791756"/>
                  <a:pt x="4364205" y="5786461"/>
                </a:cubicBezTo>
                <a:cubicBezTo>
                  <a:pt x="4367478" y="5781165"/>
                  <a:pt x="4361118" y="5770503"/>
                  <a:pt x="4350073" y="5762767"/>
                </a:cubicBezTo>
                <a:cubicBezTo>
                  <a:pt x="4336501" y="5753261"/>
                  <a:pt x="4329990" y="5738444"/>
                  <a:pt x="4329990" y="5717069"/>
                </a:cubicBezTo>
                <a:cubicBezTo>
                  <a:pt x="4329990" y="5678041"/>
                  <a:pt x="4308286" y="5656020"/>
                  <a:pt x="4287128" y="5673580"/>
                </a:cubicBezTo>
                <a:cubicBezTo>
                  <a:pt x="4279270" y="5680102"/>
                  <a:pt x="4272840" y="5691342"/>
                  <a:pt x="4272840" y="5698559"/>
                </a:cubicBezTo>
                <a:cubicBezTo>
                  <a:pt x="4272840" y="5705776"/>
                  <a:pt x="4266411" y="5711680"/>
                  <a:pt x="4258553" y="5711680"/>
                </a:cubicBezTo>
                <a:cubicBezTo>
                  <a:pt x="4250695" y="5711680"/>
                  <a:pt x="4244265" y="5707394"/>
                  <a:pt x="4244265" y="5702155"/>
                </a:cubicBezTo>
                <a:cubicBezTo>
                  <a:pt x="4244265" y="5696916"/>
                  <a:pt x="4231406" y="5692630"/>
                  <a:pt x="4215690" y="5692630"/>
                </a:cubicBezTo>
                <a:cubicBezTo>
                  <a:pt x="4191823" y="5692630"/>
                  <a:pt x="4187115" y="5688838"/>
                  <a:pt x="4187115" y="5669611"/>
                </a:cubicBezTo>
                <a:cubicBezTo>
                  <a:pt x="4187115" y="5656951"/>
                  <a:pt x="4191490" y="5645135"/>
                  <a:pt x="4196837" y="5643352"/>
                </a:cubicBezTo>
                <a:cubicBezTo>
                  <a:pt x="4211467" y="5638475"/>
                  <a:pt x="4185645" y="5588891"/>
                  <a:pt x="4165001" y="5582220"/>
                </a:cubicBezTo>
                <a:cubicBezTo>
                  <a:pt x="4143634" y="5575316"/>
                  <a:pt x="4110915" y="5603045"/>
                  <a:pt x="4110915" y="5628058"/>
                </a:cubicBezTo>
                <a:cubicBezTo>
                  <a:pt x="4110915" y="5638068"/>
                  <a:pt x="4115352" y="5654548"/>
                  <a:pt x="4120775" y="5664681"/>
                </a:cubicBezTo>
                <a:cubicBezTo>
                  <a:pt x="4132361" y="5686330"/>
                  <a:pt x="4113069" y="5690974"/>
                  <a:pt x="4093373" y="5671279"/>
                </a:cubicBezTo>
                <a:cubicBezTo>
                  <a:pt x="4083954" y="5661860"/>
                  <a:pt x="4079718" y="5662345"/>
                  <a:pt x="4072564" y="5673660"/>
                </a:cubicBezTo>
                <a:cubicBezTo>
                  <a:pt x="4061141" y="5691729"/>
                  <a:pt x="4060656" y="5721205"/>
                  <a:pt x="4071782" y="5721205"/>
                </a:cubicBezTo>
                <a:cubicBezTo>
                  <a:pt x="4076453" y="5721205"/>
                  <a:pt x="4082964" y="5731921"/>
                  <a:pt x="4086251" y="5745018"/>
                </a:cubicBezTo>
                <a:cubicBezTo>
                  <a:pt x="4089538" y="5758114"/>
                  <a:pt x="4096432" y="5768830"/>
                  <a:pt x="4101571" y="5768830"/>
                </a:cubicBezTo>
                <a:cubicBezTo>
                  <a:pt x="4106710" y="5768830"/>
                  <a:pt x="4110915" y="5779293"/>
                  <a:pt x="4110915" y="5792080"/>
                </a:cubicBezTo>
                <a:cubicBezTo>
                  <a:pt x="4110915" y="5804868"/>
                  <a:pt x="4115427" y="5818120"/>
                  <a:pt x="4120942" y="5821529"/>
                </a:cubicBezTo>
                <a:cubicBezTo>
                  <a:pt x="4126458" y="5824937"/>
                  <a:pt x="4129384" y="5832485"/>
                  <a:pt x="4127445" y="5838301"/>
                </a:cubicBezTo>
                <a:cubicBezTo>
                  <a:pt x="4121792" y="5855262"/>
                  <a:pt x="4151320" y="5883130"/>
                  <a:pt x="4174944" y="5883130"/>
                </a:cubicBezTo>
                <a:cubicBezTo>
                  <a:pt x="4187879" y="5883130"/>
                  <a:pt x="4196640" y="5888900"/>
                  <a:pt x="4196640" y="5897418"/>
                </a:cubicBezTo>
                <a:cubicBezTo>
                  <a:pt x="4196640" y="5905276"/>
                  <a:pt x="4200926" y="5911705"/>
                  <a:pt x="4206165" y="5911705"/>
                </a:cubicBezTo>
                <a:cubicBezTo>
                  <a:pt x="4211404" y="5911705"/>
                  <a:pt x="4215690" y="5920127"/>
                  <a:pt x="4215690" y="5930420"/>
                </a:cubicBezTo>
                <a:cubicBezTo>
                  <a:pt x="4215690" y="5940713"/>
                  <a:pt x="4224262" y="5953723"/>
                  <a:pt x="4234740" y="5959330"/>
                </a:cubicBezTo>
                <a:cubicBezTo>
                  <a:pt x="4265152" y="5975606"/>
                  <a:pt x="4258012" y="5991131"/>
                  <a:pt x="4223307" y="5984190"/>
                </a:cubicBezTo>
                <a:cubicBezTo>
                  <a:pt x="4206542" y="5980837"/>
                  <a:pt x="4190468" y="5974844"/>
                  <a:pt x="4187588" y="5970873"/>
                </a:cubicBezTo>
                <a:cubicBezTo>
                  <a:pt x="4184708" y="5966902"/>
                  <a:pt x="4170374" y="5956027"/>
                  <a:pt x="4155733" y="5946706"/>
                </a:cubicBezTo>
                <a:cubicBezTo>
                  <a:pt x="4141093" y="5937385"/>
                  <a:pt x="4125003" y="5918945"/>
                  <a:pt x="4119978" y="5905727"/>
                </a:cubicBezTo>
                <a:cubicBezTo>
                  <a:pt x="4109399" y="5877902"/>
                  <a:pt x="4088192" y="5854555"/>
                  <a:pt x="4073495" y="5854555"/>
                </a:cubicBezTo>
                <a:cubicBezTo>
                  <a:pt x="4067882" y="5854555"/>
                  <a:pt x="4063290" y="5846289"/>
                  <a:pt x="4063290" y="5836186"/>
                </a:cubicBezTo>
                <a:cubicBezTo>
                  <a:pt x="4063290" y="5826082"/>
                  <a:pt x="4057692" y="5812152"/>
                  <a:pt x="4050851" y="5805230"/>
                </a:cubicBezTo>
                <a:cubicBezTo>
                  <a:pt x="4044009" y="5798307"/>
                  <a:pt x="4035571" y="5785142"/>
                  <a:pt x="4032100" y="5775974"/>
                </a:cubicBezTo>
                <a:cubicBezTo>
                  <a:pt x="4024139" y="5754951"/>
                  <a:pt x="3988460" y="5754177"/>
                  <a:pt x="3980525" y="5774855"/>
                </a:cubicBezTo>
                <a:cubicBezTo>
                  <a:pt x="3977243" y="5783407"/>
                  <a:pt x="3979819" y="5798826"/>
                  <a:pt x="3986247" y="5809120"/>
                </a:cubicBezTo>
                <a:cubicBezTo>
                  <a:pt x="3992675" y="5819413"/>
                  <a:pt x="3995262" y="5830508"/>
                  <a:pt x="3991995" y="5833776"/>
                </a:cubicBezTo>
                <a:cubicBezTo>
                  <a:pt x="3988727" y="5837043"/>
                  <a:pt x="3982480" y="5833933"/>
                  <a:pt x="3978112" y="5826866"/>
                </a:cubicBezTo>
                <a:cubicBezTo>
                  <a:pt x="3967521" y="5809728"/>
                  <a:pt x="3948990" y="5822212"/>
                  <a:pt x="3948990" y="5846484"/>
                </a:cubicBezTo>
                <a:cubicBezTo>
                  <a:pt x="3948990" y="5857853"/>
                  <a:pt x="3956864" y="5867923"/>
                  <a:pt x="3968040" y="5870845"/>
                </a:cubicBezTo>
                <a:cubicBezTo>
                  <a:pt x="3980500" y="5874104"/>
                  <a:pt x="3987090" y="5883838"/>
                  <a:pt x="3987090" y="5898983"/>
                </a:cubicBezTo>
                <a:cubicBezTo>
                  <a:pt x="3987090" y="5923336"/>
                  <a:pt x="4028330" y="5968855"/>
                  <a:pt x="4050393" y="5968855"/>
                </a:cubicBezTo>
                <a:cubicBezTo>
                  <a:pt x="4057486" y="5968855"/>
                  <a:pt x="4063290" y="5977428"/>
                  <a:pt x="4063290" y="5987905"/>
                </a:cubicBezTo>
                <a:cubicBezTo>
                  <a:pt x="4063290" y="6001614"/>
                  <a:pt x="4056940" y="6006955"/>
                  <a:pt x="4040644" y="6006955"/>
                </a:cubicBezTo>
                <a:cubicBezTo>
                  <a:pt x="4028188" y="6006955"/>
                  <a:pt x="4012662" y="6013384"/>
                  <a:pt x="4006140" y="6021243"/>
                </a:cubicBezTo>
                <a:cubicBezTo>
                  <a:pt x="3999618" y="6029101"/>
                  <a:pt x="3990521" y="6035530"/>
                  <a:pt x="3985924" y="6035530"/>
                </a:cubicBezTo>
                <a:cubicBezTo>
                  <a:pt x="3981326" y="6035530"/>
                  <a:pt x="3977565" y="6029101"/>
                  <a:pt x="3977565" y="6021243"/>
                </a:cubicBezTo>
                <a:cubicBezTo>
                  <a:pt x="3977565" y="6013384"/>
                  <a:pt x="3973279" y="6006955"/>
                  <a:pt x="3968040" y="6006955"/>
                </a:cubicBezTo>
                <a:cubicBezTo>
                  <a:pt x="3962801" y="6006955"/>
                  <a:pt x="3958515" y="5999960"/>
                  <a:pt x="3958515" y="5991411"/>
                </a:cubicBezTo>
                <a:cubicBezTo>
                  <a:pt x="3958515" y="5972596"/>
                  <a:pt x="3923176" y="5912817"/>
                  <a:pt x="3899474" y="5891538"/>
                </a:cubicBezTo>
                <a:cubicBezTo>
                  <a:pt x="3890037" y="5883066"/>
                  <a:pt x="3882315" y="5867029"/>
                  <a:pt x="3882315" y="5855902"/>
                </a:cubicBezTo>
                <a:cubicBezTo>
                  <a:pt x="3882315" y="5837619"/>
                  <a:pt x="3851659" y="5791095"/>
                  <a:pt x="3801405" y="5733111"/>
                </a:cubicBezTo>
                <a:cubicBezTo>
                  <a:pt x="3791190" y="5721324"/>
                  <a:pt x="3775211" y="5711680"/>
                  <a:pt x="3765898" y="5711680"/>
                </a:cubicBezTo>
                <a:cubicBezTo>
                  <a:pt x="3756585" y="5711680"/>
                  <a:pt x="3748965" y="5704943"/>
                  <a:pt x="3748965" y="5696708"/>
                </a:cubicBezTo>
                <a:cubicBezTo>
                  <a:pt x="3748965" y="5679051"/>
                  <a:pt x="3704334" y="5600425"/>
                  <a:pt x="3688500" y="5590187"/>
                </a:cubicBezTo>
                <a:cubicBezTo>
                  <a:pt x="3682465" y="5586285"/>
                  <a:pt x="3672782" y="5574520"/>
                  <a:pt x="3666982" y="5564043"/>
                </a:cubicBezTo>
                <a:cubicBezTo>
                  <a:pt x="3661181" y="5553565"/>
                  <a:pt x="3649005" y="5543532"/>
                  <a:pt x="3639923" y="5541746"/>
                </a:cubicBezTo>
                <a:cubicBezTo>
                  <a:pt x="3621273" y="5538080"/>
                  <a:pt x="3587040" y="5506716"/>
                  <a:pt x="3587040" y="5493296"/>
                </a:cubicBezTo>
                <a:cubicBezTo>
                  <a:pt x="3587040" y="5488438"/>
                  <a:pt x="3576324" y="5476034"/>
                  <a:pt x="3563227" y="5465732"/>
                </a:cubicBezTo>
                <a:cubicBezTo>
                  <a:pt x="3549025" y="5454560"/>
                  <a:pt x="3539415" y="5437264"/>
                  <a:pt x="3539415" y="5422876"/>
                </a:cubicBezTo>
                <a:cubicBezTo>
                  <a:pt x="3539415" y="5405333"/>
                  <a:pt x="3531229" y="5394667"/>
                  <a:pt x="3509413" y="5383783"/>
                </a:cubicBezTo>
                <a:cubicBezTo>
                  <a:pt x="3475525" y="5366878"/>
                  <a:pt x="3453690" y="5376645"/>
                  <a:pt x="3453690" y="5408709"/>
                </a:cubicBezTo>
                <a:cubicBezTo>
                  <a:pt x="3453690" y="5436915"/>
                  <a:pt x="3413786" y="5426986"/>
                  <a:pt x="3398491" y="5394974"/>
                </a:cubicBezTo>
                <a:cubicBezTo>
                  <a:pt x="3391607" y="5380567"/>
                  <a:pt x="3382995" y="5368233"/>
                  <a:pt x="3379351" y="5367564"/>
                </a:cubicBezTo>
                <a:cubicBezTo>
                  <a:pt x="3349368" y="5362062"/>
                  <a:pt x="3329865" y="5363275"/>
                  <a:pt x="3329865" y="5370643"/>
                </a:cubicBezTo>
                <a:cubicBezTo>
                  <a:pt x="3329865" y="5375476"/>
                  <a:pt x="3326354" y="5377260"/>
                  <a:pt x="3322063" y="5374608"/>
                </a:cubicBezTo>
                <a:cubicBezTo>
                  <a:pt x="3308776" y="5366396"/>
                  <a:pt x="3321617" y="5424657"/>
                  <a:pt x="3335664" y="5436315"/>
                </a:cubicBezTo>
                <a:cubicBezTo>
                  <a:pt x="3342952" y="5442364"/>
                  <a:pt x="3348915" y="5455612"/>
                  <a:pt x="3348915" y="5465755"/>
                </a:cubicBezTo>
                <a:cubicBezTo>
                  <a:pt x="3348915" y="5475898"/>
                  <a:pt x="3362490" y="5501089"/>
                  <a:pt x="3379081" y="5521735"/>
                </a:cubicBezTo>
                <a:cubicBezTo>
                  <a:pt x="3395673" y="5542382"/>
                  <a:pt x="3410018" y="5566776"/>
                  <a:pt x="3410959" y="5575946"/>
                </a:cubicBezTo>
                <a:cubicBezTo>
                  <a:pt x="3412628" y="5592208"/>
                  <a:pt x="3428103" y="5633059"/>
                  <a:pt x="3445190" y="5666307"/>
                </a:cubicBezTo>
                <a:cubicBezTo>
                  <a:pt x="3449865" y="5675404"/>
                  <a:pt x="3453690" y="5691541"/>
                  <a:pt x="3453690" y="5702166"/>
                </a:cubicBezTo>
                <a:cubicBezTo>
                  <a:pt x="3453690" y="5713558"/>
                  <a:pt x="3465805" y="5728853"/>
                  <a:pt x="3483218" y="5739442"/>
                </a:cubicBezTo>
                <a:lnTo>
                  <a:pt x="3512746" y="5757399"/>
                </a:lnTo>
                <a:lnTo>
                  <a:pt x="3491751" y="5778395"/>
                </a:lnTo>
                <a:cubicBezTo>
                  <a:pt x="3475763" y="5794382"/>
                  <a:pt x="3472119" y="5806208"/>
                  <a:pt x="3476473" y="5827977"/>
                </a:cubicBezTo>
                <a:cubicBezTo>
                  <a:pt x="3480857" y="5849894"/>
                  <a:pt x="3479122" y="5855387"/>
                  <a:pt x="3469040" y="5851518"/>
                </a:cubicBezTo>
                <a:cubicBezTo>
                  <a:pt x="3458288" y="5847393"/>
                  <a:pt x="3457807" y="5851556"/>
                  <a:pt x="3466403" y="5874326"/>
                </a:cubicBezTo>
                <a:cubicBezTo>
                  <a:pt x="3473404" y="5892874"/>
                  <a:pt x="3483566" y="5902180"/>
                  <a:pt x="3496820" y="5902180"/>
                </a:cubicBezTo>
                <a:cubicBezTo>
                  <a:pt x="3525188" y="5902180"/>
                  <a:pt x="3549597" y="5922781"/>
                  <a:pt x="3553629" y="5950125"/>
                </a:cubicBezTo>
                <a:cubicBezTo>
                  <a:pt x="3555535" y="5963046"/>
                  <a:pt x="3560106" y="5989691"/>
                  <a:pt x="3563788" y="6009336"/>
                </a:cubicBezTo>
                <a:cubicBezTo>
                  <a:pt x="3567531" y="6029309"/>
                  <a:pt x="3566668" y="6045055"/>
                  <a:pt x="3561831" y="6045055"/>
                </a:cubicBezTo>
                <a:cubicBezTo>
                  <a:pt x="3541076" y="6045055"/>
                  <a:pt x="3510840" y="6013670"/>
                  <a:pt x="3510840" y="5992128"/>
                </a:cubicBezTo>
                <a:cubicBezTo>
                  <a:pt x="3510840" y="5979328"/>
                  <a:pt x="3506301" y="5968855"/>
                  <a:pt x="3500753" y="5968855"/>
                </a:cubicBezTo>
                <a:cubicBezTo>
                  <a:pt x="3495205" y="5968855"/>
                  <a:pt x="3493732" y="5963894"/>
                  <a:pt x="3497480" y="5957830"/>
                </a:cubicBezTo>
                <a:cubicBezTo>
                  <a:pt x="3502128" y="5950309"/>
                  <a:pt x="3497903" y="5948476"/>
                  <a:pt x="3484191" y="5952061"/>
                </a:cubicBezTo>
                <a:cubicBezTo>
                  <a:pt x="3469525" y="5955897"/>
                  <a:pt x="3459700" y="5950506"/>
                  <a:pt x="3447864" y="5932131"/>
                </a:cubicBezTo>
                <a:cubicBezTo>
                  <a:pt x="3438942" y="5918277"/>
                  <a:pt x="3425887" y="5903515"/>
                  <a:pt x="3418853" y="5899326"/>
                </a:cubicBezTo>
                <a:cubicBezTo>
                  <a:pt x="3411819" y="5895136"/>
                  <a:pt x="3405929" y="5880134"/>
                  <a:pt x="3405764" y="5865988"/>
                </a:cubicBezTo>
                <a:cubicBezTo>
                  <a:pt x="3405347" y="5830358"/>
                  <a:pt x="3366313" y="5787605"/>
                  <a:pt x="3340389" y="5794384"/>
                </a:cubicBezTo>
                <a:cubicBezTo>
                  <a:pt x="3312277" y="5801736"/>
                  <a:pt x="3315071" y="5781973"/>
                  <a:pt x="3345891" y="5755463"/>
                </a:cubicBezTo>
                <a:cubicBezTo>
                  <a:pt x="3371416" y="5733507"/>
                  <a:pt x="3371426" y="5733449"/>
                  <a:pt x="3354969" y="5698770"/>
                </a:cubicBezTo>
                <a:cubicBezTo>
                  <a:pt x="3341391" y="5670155"/>
                  <a:pt x="3333452" y="5664055"/>
                  <a:pt x="3309784" y="5664055"/>
                </a:cubicBezTo>
                <a:cubicBezTo>
                  <a:pt x="3281344" y="5664055"/>
                  <a:pt x="3281131" y="5663667"/>
                  <a:pt x="3287225" y="5623028"/>
                </a:cubicBezTo>
                <a:cubicBezTo>
                  <a:pt x="3294245" y="5576217"/>
                  <a:pt x="3277770" y="5553369"/>
                  <a:pt x="3244590" y="5563900"/>
                </a:cubicBezTo>
                <a:cubicBezTo>
                  <a:pt x="3226395" y="5569675"/>
                  <a:pt x="3168423" y="5539001"/>
                  <a:pt x="3160003" y="5519143"/>
                </a:cubicBezTo>
                <a:cubicBezTo>
                  <a:pt x="3158256" y="5515025"/>
                  <a:pt x="3150755" y="5511655"/>
                  <a:pt x="3143334" y="5511655"/>
                </a:cubicBezTo>
                <a:cubicBezTo>
                  <a:pt x="3121221" y="5511655"/>
                  <a:pt x="3128021" y="5492825"/>
                  <a:pt x="3153652" y="5483080"/>
                </a:cubicBezTo>
                <a:cubicBezTo>
                  <a:pt x="3166749" y="5478101"/>
                  <a:pt x="3177465" y="5467238"/>
                  <a:pt x="3177465" y="5458941"/>
                </a:cubicBezTo>
                <a:cubicBezTo>
                  <a:pt x="3177465" y="5450036"/>
                  <a:pt x="3182342" y="5446304"/>
                  <a:pt x="3189371" y="5449833"/>
                </a:cubicBezTo>
                <a:cubicBezTo>
                  <a:pt x="3195920" y="5453120"/>
                  <a:pt x="3187957" y="5443729"/>
                  <a:pt x="3171676" y="5428964"/>
                </a:cubicBezTo>
                <a:cubicBezTo>
                  <a:pt x="3150093" y="5409390"/>
                  <a:pt x="3140624" y="5390863"/>
                  <a:pt x="3136721" y="5360574"/>
                </a:cubicBezTo>
                <a:cubicBezTo>
                  <a:pt x="3128628" y="5297766"/>
                  <a:pt x="3065472" y="5238482"/>
                  <a:pt x="3049897" y="5279072"/>
                </a:cubicBezTo>
                <a:cubicBezTo>
                  <a:pt x="3039979" y="5304917"/>
                  <a:pt x="3043432" y="5320471"/>
                  <a:pt x="3063552" y="5340592"/>
                </a:cubicBezTo>
                <a:cubicBezTo>
                  <a:pt x="3078502" y="5355542"/>
                  <a:pt x="3083552" y="5374486"/>
                  <a:pt x="3085427" y="5422647"/>
                </a:cubicBezTo>
                <a:cubicBezTo>
                  <a:pt x="3087217" y="5468615"/>
                  <a:pt x="3092179" y="5488419"/>
                  <a:pt x="3104090" y="5497129"/>
                </a:cubicBezTo>
                <a:cubicBezTo>
                  <a:pt x="3121388" y="5509777"/>
                  <a:pt x="3126077" y="5530705"/>
                  <a:pt x="3111614" y="5530705"/>
                </a:cubicBezTo>
                <a:cubicBezTo>
                  <a:pt x="3106784" y="5530705"/>
                  <a:pt x="3106010" y="5542360"/>
                  <a:pt x="3109874" y="5556899"/>
                </a:cubicBezTo>
                <a:cubicBezTo>
                  <a:pt x="3114342" y="5573713"/>
                  <a:pt x="3124280" y="5584183"/>
                  <a:pt x="3137625" y="5586137"/>
                </a:cubicBezTo>
                <a:cubicBezTo>
                  <a:pt x="3154282" y="5588575"/>
                  <a:pt x="3158415" y="5595564"/>
                  <a:pt x="3158415" y="5621293"/>
                </a:cubicBezTo>
                <a:cubicBezTo>
                  <a:pt x="3158415" y="5638955"/>
                  <a:pt x="3163206" y="5656367"/>
                  <a:pt x="3169063" y="5659987"/>
                </a:cubicBezTo>
                <a:cubicBezTo>
                  <a:pt x="3175785" y="5664141"/>
                  <a:pt x="3177606" y="5681915"/>
                  <a:pt x="3174003" y="5708204"/>
                </a:cubicBezTo>
                <a:cubicBezTo>
                  <a:pt x="3169223" y="5743082"/>
                  <a:pt x="3171360" y="5751754"/>
                  <a:pt x="3187168" y="5761627"/>
                </a:cubicBezTo>
                <a:cubicBezTo>
                  <a:pt x="3197548" y="5768109"/>
                  <a:pt x="3206040" y="5778286"/>
                  <a:pt x="3206040" y="5784243"/>
                </a:cubicBezTo>
                <a:cubicBezTo>
                  <a:pt x="3206040" y="5790199"/>
                  <a:pt x="3212767" y="5800656"/>
                  <a:pt x="3220990" y="5807480"/>
                </a:cubicBezTo>
                <a:cubicBezTo>
                  <a:pt x="3229212" y="5814303"/>
                  <a:pt x="3234147" y="5826742"/>
                  <a:pt x="3231955" y="5835121"/>
                </a:cubicBezTo>
                <a:cubicBezTo>
                  <a:pt x="3227779" y="5851093"/>
                  <a:pt x="3245815" y="5873605"/>
                  <a:pt x="3262788" y="5873605"/>
                </a:cubicBezTo>
                <a:cubicBezTo>
                  <a:pt x="3268248" y="5873605"/>
                  <a:pt x="3272715" y="5888508"/>
                  <a:pt x="3272715" y="5906723"/>
                </a:cubicBezTo>
                <a:cubicBezTo>
                  <a:pt x="3272715" y="5931074"/>
                  <a:pt x="3278704" y="5943765"/>
                  <a:pt x="3295337" y="5954664"/>
                </a:cubicBezTo>
                <a:cubicBezTo>
                  <a:pt x="3317821" y="5969396"/>
                  <a:pt x="3326737" y="6011403"/>
                  <a:pt x="3309624" y="6021979"/>
                </a:cubicBezTo>
                <a:cubicBezTo>
                  <a:pt x="3305041" y="6024812"/>
                  <a:pt x="3301290" y="6022590"/>
                  <a:pt x="3301290" y="6017042"/>
                </a:cubicBezTo>
                <a:cubicBezTo>
                  <a:pt x="3301290" y="6011494"/>
                  <a:pt x="3295325" y="6006955"/>
                  <a:pt x="3288035" y="6006955"/>
                </a:cubicBezTo>
                <a:cubicBezTo>
                  <a:pt x="3280745" y="6006955"/>
                  <a:pt x="3272313" y="5997127"/>
                  <a:pt x="3269298" y="5985114"/>
                </a:cubicBezTo>
                <a:cubicBezTo>
                  <a:pt x="3265901" y="5971578"/>
                  <a:pt x="3249804" y="5957090"/>
                  <a:pt x="3226965" y="5947014"/>
                </a:cubicBezTo>
                <a:cubicBezTo>
                  <a:pt x="3179231" y="5925954"/>
                  <a:pt x="3170571" y="5926510"/>
                  <a:pt x="3162754" y="5951140"/>
                </a:cubicBezTo>
                <a:cubicBezTo>
                  <a:pt x="3157741" y="5966933"/>
                  <a:pt x="3164152" y="5978732"/>
                  <a:pt x="3191217" y="6003527"/>
                </a:cubicBezTo>
                <a:cubicBezTo>
                  <a:pt x="3210430" y="6021129"/>
                  <a:pt x="3229673" y="6035530"/>
                  <a:pt x="3233979" y="6035530"/>
                </a:cubicBezTo>
                <a:cubicBezTo>
                  <a:pt x="3246550" y="6035530"/>
                  <a:pt x="3260084" y="6057142"/>
                  <a:pt x="3266785" y="6087918"/>
                </a:cubicBezTo>
                <a:cubicBezTo>
                  <a:pt x="3272370" y="6113566"/>
                  <a:pt x="3271653" y="6114768"/>
                  <a:pt x="3259784" y="6099659"/>
                </a:cubicBezTo>
                <a:cubicBezTo>
                  <a:pt x="3235256" y="6068432"/>
                  <a:pt x="3215565" y="6089107"/>
                  <a:pt x="3215565" y="6146087"/>
                </a:cubicBezTo>
                <a:cubicBezTo>
                  <a:pt x="3215565" y="6201541"/>
                  <a:pt x="3213271" y="6203330"/>
                  <a:pt x="3148298" y="6198522"/>
                </a:cubicBezTo>
                <a:cubicBezTo>
                  <a:pt x="3133382" y="6197418"/>
                  <a:pt x="3113565" y="6206289"/>
                  <a:pt x="3097325" y="6221340"/>
                </a:cubicBezTo>
                <a:lnTo>
                  <a:pt x="3070755" y="6245964"/>
                </a:lnTo>
                <a:lnTo>
                  <a:pt x="3095535" y="6267257"/>
                </a:lnTo>
                <a:cubicBezTo>
                  <a:pt x="3109164" y="6278968"/>
                  <a:pt x="3120315" y="6292739"/>
                  <a:pt x="3120315" y="6297861"/>
                </a:cubicBezTo>
                <a:cubicBezTo>
                  <a:pt x="3120315" y="6302982"/>
                  <a:pt x="3128887" y="6312527"/>
                  <a:pt x="3139365" y="6319070"/>
                </a:cubicBezTo>
                <a:cubicBezTo>
                  <a:pt x="3160405" y="6332210"/>
                  <a:pt x="3165253" y="6359464"/>
                  <a:pt x="3146509" y="6359234"/>
                </a:cubicBezTo>
                <a:cubicBezTo>
                  <a:pt x="3127577" y="6359002"/>
                  <a:pt x="3113882" y="6346775"/>
                  <a:pt x="3106669" y="6323661"/>
                </a:cubicBezTo>
                <a:cubicBezTo>
                  <a:pt x="3102761" y="6311137"/>
                  <a:pt x="3092331" y="6302230"/>
                  <a:pt x="3081573" y="6302230"/>
                </a:cubicBezTo>
                <a:cubicBezTo>
                  <a:pt x="3070282" y="6302230"/>
                  <a:pt x="3063165" y="6295683"/>
                  <a:pt x="3063165" y="6285297"/>
                </a:cubicBezTo>
                <a:cubicBezTo>
                  <a:pt x="3063165" y="6267960"/>
                  <a:pt x="3026016" y="6229365"/>
                  <a:pt x="3013159" y="6233344"/>
                </a:cubicBezTo>
                <a:cubicBezTo>
                  <a:pt x="3009230" y="6234560"/>
                  <a:pt x="3006015" y="6229126"/>
                  <a:pt x="3006015" y="6221268"/>
                </a:cubicBezTo>
                <a:cubicBezTo>
                  <a:pt x="3006015" y="6213409"/>
                  <a:pt x="2998167" y="6206980"/>
                  <a:pt x="2988574" y="6206980"/>
                </a:cubicBezTo>
                <a:cubicBezTo>
                  <a:pt x="2961559" y="6206980"/>
                  <a:pt x="2944374" y="6166891"/>
                  <a:pt x="2956491" y="6132133"/>
                </a:cubicBezTo>
                <a:cubicBezTo>
                  <a:pt x="2964266" y="6109830"/>
                  <a:pt x="2963569" y="6100931"/>
                  <a:pt x="2953386" y="6092480"/>
                </a:cubicBezTo>
                <a:cubicBezTo>
                  <a:pt x="2931741" y="6074516"/>
                  <a:pt x="2906303" y="6085475"/>
                  <a:pt x="2902989" y="6114193"/>
                </a:cubicBezTo>
                <a:cubicBezTo>
                  <a:pt x="2900353" y="6137030"/>
                  <a:pt x="2892490" y="6144092"/>
                  <a:pt x="2872018" y="6142011"/>
                </a:cubicBezTo>
                <a:cubicBezTo>
                  <a:pt x="2861380" y="6140930"/>
                  <a:pt x="2874997" y="6197058"/>
                  <a:pt x="2887989" y="6207840"/>
                </a:cubicBezTo>
                <a:cubicBezTo>
                  <a:pt x="2895277" y="6213889"/>
                  <a:pt x="2901240" y="6226361"/>
                  <a:pt x="2901240" y="6235555"/>
                </a:cubicBezTo>
                <a:cubicBezTo>
                  <a:pt x="2901240" y="6244750"/>
                  <a:pt x="2907669" y="6257608"/>
                  <a:pt x="2915527" y="6264130"/>
                </a:cubicBezTo>
                <a:cubicBezTo>
                  <a:pt x="2923386" y="6270652"/>
                  <a:pt x="2929815" y="6286179"/>
                  <a:pt x="2929815" y="6298634"/>
                </a:cubicBezTo>
                <a:cubicBezTo>
                  <a:pt x="2929815" y="6311089"/>
                  <a:pt x="2934101" y="6321280"/>
                  <a:pt x="2939340" y="6321280"/>
                </a:cubicBezTo>
                <a:cubicBezTo>
                  <a:pt x="2944579" y="6321280"/>
                  <a:pt x="2948865" y="6327709"/>
                  <a:pt x="2948865" y="6335568"/>
                </a:cubicBezTo>
                <a:cubicBezTo>
                  <a:pt x="2948865" y="6343426"/>
                  <a:pt x="2952561" y="6349855"/>
                  <a:pt x="2957079" y="6349855"/>
                </a:cubicBezTo>
                <a:cubicBezTo>
                  <a:pt x="2969389" y="6349855"/>
                  <a:pt x="2979722" y="6456158"/>
                  <a:pt x="2968502" y="6467378"/>
                </a:cubicBezTo>
                <a:cubicBezTo>
                  <a:pt x="2962202" y="6473678"/>
                  <a:pt x="2956751" y="6470730"/>
                  <a:pt x="2952277" y="6458604"/>
                </a:cubicBezTo>
                <a:cubicBezTo>
                  <a:pt x="2948571" y="6448560"/>
                  <a:pt x="2939858" y="6436915"/>
                  <a:pt x="2932914" y="6432726"/>
                </a:cubicBezTo>
                <a:cubicBezTo>
                  <a:pt x="2925971" y="6428536"/>
                  <a:pt x="2920290" y="6417002"/>
                  <a:pt x="2920290" y="6407094"/>
                </a:cubicBezTo>
                <a:cubicBezTo>
                  <a:pt x="2920290" y="6397186"/>
                  <a:pt x="2916004" y="6386430"/>
                  <a:pt x="2910765" y="6383193"/>
                </a:cubicBezTo>
                <a:cubicBezTo>
                  <a:pt x="2905526" y="6379955"/>
                  <a:pt x="2901240" y="6369585"/>
                  <a:pt x="2901240" y="6360147"/>
                </a:cubicBezTo>
                <a:cubicBezTo>
                  <a:pt x="2901240" y="6350710"/>
                  <a:pt x="2890278" y="6326836"/>
                  <a:pt x="2876880" y="6307093"/>
                </a:cubicBezTo>
                <a:cubicBezTo>
                  <a:pt x="2863482" y="6287350"/>
                  <a:pt x="2854775" y="6265320"/>
                  <a:pt x="2857531" y="6258138"/>
                </a:cubicBezTo>
                <a:cubicBezTo>
                  <a:pt x="2860287" y="6250956"/>
                  <a:pt x="2858700" y="6245080"/>
                  <a:pt x="2854005" y="6245080"/>
                </a:cubicBezTo>
                <a:cubicBezTo>
                  <a:pt x="2849310" y="6245080"/>
                  <a:pt x="2837904" y="6227935"/>
                  <a:pt x="2828659" y="6206980"/>
                </a:cubicBezTo>
                <a:cubicBezTo>
                  <a:pt x="2819413" y="6186025"/>
                  <a:pt x="2808387" y="6168880"/>
                  <a:pt x="2804157" y="6168880"/>
                </a:cubicBezTo>
                <a:cubicBezTo>
                  <a:pt x="2799926" y="6168880"/>
                  <a:pt x="2796465" y="6162976"/>
                  <a:pt x="2796465" y="6155759"/>
                </a:cubicBezTo>
                <a:cubicBezTo>
                  <a:pt x="2796465" y="6148542"/>
                  <a:pt x="2790036" y="6137302"/>
                  <a:pt x="2782177" y="6130780"/>
                </a:cubicBezTo>
                <a:cubicBezTo>
                  <a:pt x="2774319" y="6124258"/>
                  <a:pt x="2767816" y="6107660"/>
                  <a:pt x="2767725" y="6093895"/>
                </a:cubicBezTo>
                <a:cubicBezTo>
                  <a:pt x="2767559" y="6068588"/>
                  <a:pt x="2738948" y="6034535"/>
                  <a:pt x="2708359" y="6023236"/>
                </a:cubicBezTo>
                <a:cubicBezTo>
                  <a:pt x="2699191" y="6019849"/>
                  <a:pt x="2691690" y="6008677"/>
                  <a:pt x="2691690" y="5998410"/>
                </a:cubicBezTo>
                <a:cubicBezTo>
                  <a:pt x="2691690" y="5968857"/>
                  <a:pt x="2665288" y="5949805"/>
                  <a:pt x="2624335" y="5949805"/>
                </a:cubicBezTo>
                <a:cubicBezTo>
                  <a:pt x="2584239" y="5949805"/>
                  <a:pt x="2577253" y="5938169"/>
                  <a:pt x="2601357" y="5911534"/>
                </a:cubicBezTo>
                <a:cubicBezTo>
                  <a:pt x="2612281" y="5899463"/>
                  <a:pt x="2613930" y="5886520"/>
                  <a:pt x="2608127" y="5858397"/>
                </a:cubicBezTo>
                <a:cubicBezTo>
                  <a:pt x="2601729" y="5827394"/>
                  <a:pt x="2596165" y="5820717"/>
                  <a:pt x="2574635" y="5818204"/>
                </a:cubicBezTo>
                <a:cubicBezTo>
                  <a:pt x="2550909" y="5815434"/>
                  <a:pt x="2548815" y="5817889"/>
                  <a:pt x="2548815" y="5848480"/>
                </a:cubicBezTo>
                <a:cubicBezTo>
                  <a:pt x="2548815" y="5866789"/>
                  <a:pt x="2555244" y="5888199"/>
                  <a:pt x="2563102" y="5896057"/>
                </a:cubicBezTo>
                <a:cubicBezTo>
                  <a:pt x="2581557" y="5914511"/>
                  <a:pt x="2581207" y="5917413"/>
                  <a:pt x="2557703" y="5940917"/>
                </a:cubicBezTo>
                <a:cubicBezTo>
                  <a:pt x="2542053" y="5956567"/>
                  <a:pt x="2540338" y="5963404"/>
                  <a:pt x="2549344" y="5974255"/>
                </a:cubicBezTo>
                <a:cubicBezTo>
                  <a:pt x="2555575" y="5981762"/>
                  <a:pt x="2568507" y="5987905"/>
                  <a:pt x="2578083" y="5987905"/>
                </a:cubicBezTo>
                <a:cubicBezTo>
                  <a:pt x="2587659" y="5987905"/>
                  <a:pt x="2598921" y="5993270"/>
                  <a:pt x="2603110" y="5999827"/>
                </a:cubicBezTo>
                <a:cubicBezTo>
                  <a:pt x="2607300" y="6006384"/>
                  <a:pt x="2621834" y="6017460"/>
                  <a:pt x="2635408" y="6024439"/>
                </a:cubicBezTo>
                <a:cubicBezTo>
                  <a:pt x="2654653" y="6034335"/>
                  <a:pt x="2660377" y="6044805"/>
                  <a:pt x="2661399" y="6071981"/>
                </a:cubicBezTo>
                <a:cubicBezTo>
                  <a:pt x="2662119" y="6091149"/>
                  <a:pt x="2667163" y="6108317"/>
                  <a:pt x="2672607" y="6110132"/>
                </a:cubicBezTo>
                <a:cubicBezTo>
                  <a:pt x="2678051" y="6111946"/>
                  <a:pt x="2688858" y="6119784"/>
                  <a:pt x="2696622" y="6127548"/>
                </a:cubicBezTo>
                <a:cubicBezTo>
                  <a:pt x="2709235" y="6140161"/>
                  <a:pt x="2711760" y="6152248"/>
                  <a:pt x="2714709" y="6214112"/>
                </a:cubicBezTo>
                <a:cubicBezTo>
                  <a:pt x="2715197" y="6224363"/>
                  <a:pt x="2708589" y="6230772"/>
                  <a:pt x="2697523" y="6230780"/>
                </a:cubicBezTo>
                <a:cubicBezTo>
                  <a:pt x="2672693" y="6230799"/>
                  <a:pt x="2653696" y="6261767"/>
                  <a:pt x="2671647" y="6272965"/>
                </a:cubicBezTo>
                <a:cubicBezTo>
                  <a:pt x="2692995" y="6286281"/>
                  <a:pt x="2676744" y="6314342"/>
                  <a:pt x="2652196" y="6306550"/>
                </a:cubicBezTo>
                <a:cubicBezTo>
                  <a:pt x="2635651" y="6301299"/>
                  <a:pt x="2632843" y="6303120"/>
                  <a:pt x="2637752" y="6315913"/>
                </a:cubicBezTo>
                <a:cubicBezTo>
                  <a:pt x="2641338" y="6325257"/>
                  <a:pt x="2639970" y="6329399"/>
                  <a:pt x="2634431" y="6325975"/>
                </a:cubicBezTo>
                <a:cubicBezTo>
                  <a:pt x="2629252" y="6322775"/>
                  <a:pt x="2625015" y="6327262"/>
                  <a:pt x="2625015" y="6335947"/>
                </a:cubicBezTo>
                <a:cubicBezTo>
                  <a:pt x="2625015" y="6354855"/>
                  <a:pt x="2678488" y="6407005"/>
                  <a:pt x="2697877" y="6407005"/>
                </a:cubicBezTo>
                <a:cubicBezTo>
                  <a:pt x="2705411" y="6407005"/>
                  <a:pt x="2710879" y="6412363"/>
                  <a:pt x="2710029" y="6418911"/>
                </a:cubicBezTo>
                <a:cubicBezTo>
                  <a:pt x="2706450" y="6446471"/>
                  <a:pt x="2712052" y="6454630"/>
                  <a:pt x="2734552" y="6454630"/>
                </a:cubicBezTo>
                <a:cubicBezTo>
                  <a:pt x="2749647" y="6454630"/>
                  <a:pt x="2758365" y="6460002"/>
                  <a:pt x="2758365" y="6469304"/>
                </a:cubicBezTo>
                <a:cubicBezTo>
                  <a:pt x="2758365" y="6480552"/>
                  <a:pt x="2748916" y="6483478"/>
                  <a:pt x="2717884" y="6481838"/>
                </a:cubicBezTo>
                <a:cubicBezTo>
                  <a:pt x="2672602" y="6479446"/>
                  <a:pt x="2644065" y="6465938"/>
                  <a:pt x="2644065" y="6446896"/>
                </a:cubicBezTo>
                <a:cubicBezTo>
                  <a:pt x="2644065" y="6439924"/>
                  <a:pt x="2637596" y="6427751"/>
                  <a:pt x="2629690" y="6419844"/>
                </a:cubicBezTo>
                <a:cubicBezTo>
                  <a:pt x="2621784" y="6411938"/>
                  <a:pt x="2617374" y="6402137"/>
                  <a:pt x="2619891" y="6398064"/>
                </a:cubicBezTo>
                <a:cubicBezTo>
                  <a:pt x="2622409" y="6393991"/>
                  <a:pt x="2605686" y="6370202"/>
                  <a:pt x="2582730" y="6345198"/>
                </a:cubicBezTo>
                <a:cubicBezTo>
                  <a:pt x="2545960" y="6305148"/>
                  <a:pt x="2537786" y="6300542"/>
                  <a:pt x="2514043" y="6306501"/>
                </a:cubicBezTo>
                <a:cubicBezTo>
                  <a:pt x="2499221" y="6310222"/>
                  <a:pt x="2483901" y="6318284"/>
                  <a:pt x="2480000" y="6324417"/>
                </a:cubicBezTo>
                <a:cubicBezTo>
                  <a:pt x="2466456" y="6345708"/>
                  <a:pt x="2472497" y="6386792"/>
                  <a:pt x="2491086" y="6399813"/>
                </a:cubicBezTo>
                <a:cubicBezTo>
                  <a:pt x="2501245" y="6406928"/>
                  <a:pt x="2511124" y="6424452"/>
                  <a:pt x="2513039" y="6438754"/>
                </a:cubicBezTo>
                <a:cubicBezTo>
                  <a:pt x="2514955" y="6453056"/>
                  <a:pt x="2523788" y="6473244"/>
                  <a:pt x="2532668" y="6483615"/>
                </a:cubicBezTo>
                <a:cubicBezTo>
                  <a:pt x="2541549" y="6493987"/>
                  <a:pt x="2548815" y="6508472"/>
                  <a:pt x="2548815" y="6515805"/>
                </a:cubicBezTo>
                <a:cubicBezTo>
                  <a:pt x="2548815" y="6523138"/>
                  <a:pt x="2561674" y="6539957"/>
                  <a:pt x="2577390" y="6553181"/>
                </a:cubicBezTo>
                <a:cubicBezTo>
                  <a:pt x="2593106" y="6566405"/>
                  <a:pt x="2605965" y="6580482"/>
                  <a:pt x="2605965" y="6584463"/>
                </a:cubicBezTo>
                <a:cubicBezTo>
                  <a:pt x="2605965" y="6588443"/>
                  <a:pt x="2617149" y="6603374"/>
                  <a:pt x="2630818" y="6617641"/>
                </a:cubicBezTo>
                <a:cubicBezTo>
                  <a:pt x="2655556" y="6643463"/>
                  <a:pt x="2654305" y="6670148"/>
                  <a:pt x="2628814" y="6660366"/>
                </a:cubicBezTo>
                <a:cubicBezTo>
                  <a:pt x="2621486" y="6657554"/>
                  <a:pt x="2615490" y="6659405"/>
                  <a:pt x="2615490" y="6664479"/>
                </a:cubicBezTo>
                <a:cubicBezTo>
                  <a:pt x="2615490" y="6675279"/>
                  <a:pt x="2580483" y="6677050"/>
                  <a:pt x="2574310" y="6666561"/>
                </a:cubicBezTo>
                <a:close/>
                <a:moveTo>
                  <a:pt x="2579528" y="6201204"/>
                </a:moveTo>
                <a:cubicBezTo>
                  <a:pt x="2576615" y="6185965"/>
                  <a:pt x="2579883" y="6173148"/>
                  <a:pt x="2587992" y="6168013"/>
                </a:cubicBezTo>
                <a:cubicBezTo>
                  <a:pt x="2598709" y="6161226"/>
                  <a:pt x="2598266" y="6159620"/>
                  <a:pt x="2585644" y="6159501"/>
                </a:cubicBezTo>
                <a:cubicBezTo>
                  <a:pt x="2567246" y="6159328"/>
                  <a:pt x="2556499" y="6201329"/>
                  <a:pt x="2571185" y="6216015"/>
                </a:cubicBezTo>
                <a:cubicBezTo>
                  <a:pt x="2584803" y="6229633"/>
                  <a:pt x="2584922" y="6229422"/>
                  <a:pt x="2579528" y="6201204"/>
                </a:cubicBezTo>
                <a:close/>
                <a:moveTo>
                  <a:pt x="2441659" y="6190889"/>
                </a:moveTo>
                <a:cubicBezTo>
                  <a:pt x="2422388" y="6185853"/>
                  <a:pt x="2418626" y="6143839"/>
                  <a:pt x="2436896" y="6137705"/>
                </a:cubicBezTo>
                <a:cubicBezTo>
                  <a:pt x="2443854" y="6135369"/>
                  <a:pt x="2442910" y="6134135"/>
                  <a:pt x="2434624" y="6134735"/>
                </a:cubicBezTo>
                <a:cubicBezTo>
                  <a:pt x="2419098" y="6135859"/>
                  <a:pt x="2410808" y="6162056"/>
                  <a:pt x="2419123" y="6183724"/>
                </a:cubicBezTo>
                <a:cubicBezTo>
                  <a:pt x="2422021" y="6191276"/>
                  <a:pt x="2432028" y="6196958"/>
                  <a:pt x="2441360" y="6196351"/>
                </a:cubicBezTo>
                <a:cubicBezTo>
                  <a:pt x="2457262" y="6195315"/>
                  <a:pt x="2457281" y="6194972"/>
                  <a:pt x="2441659" y="6190889"/>
                </a:cubicBezTo>
                <a:close/>
                <a:moveTo>
                  <a:pt x="3133711" y="6157912"/>
                </a:moveTo>
                <a:cubicBezTo>
                  <a:pt x="3143625" y="6173953"/>
                  <a:pt x="3177133" y="6171303"/>
                  <a:pt x="3183791" y="6153953"/>
                </a:cubicBezTo>
                <a:cubicBezTo>
                  <a:pt x="3186942" y="6145742"/>
                  <a:pt x="3184664" y="6134169"/>
                  <a:pt x="3178730" y="6128235"/>
                </a:cubicBezTo>
                <a:cubicBezTo>
                  <a:pt x="3172795" y="6122300"/>
                  <a:pt x="3167940" y="6109688"/>
                  <a:pt x="3167940" y="6100207"/>
                </a:cubicBezTo>
                <a:cubicBezTo>
                  <a:pt x="3167940" y="6090726"/>
                  <a:pt x="3159368" y="6075629"/>
                  <a:pt x="3148890" y="6066658"/>
                </a:cubicBezTo>
                <a:cubicBezTo>
                  <a:pt x="3138413" y="6057686"/>
                  <a:pt x="3129840" y="6044828"/>
                  <a:pt x="3129840" y="6038083"/>
                </a:cubicBezTo>
                <a:cubicBezTo>
                  <a:pt x="3129840" y="6031337"/>
                  <a:pt x="3121487" y="6018667"/>
                  <a:pt x="3111278" y="6009925"/>
                </a:cubicBezTo>
                <a:cubicBezTo>
                  <a:pt x="3101069" y="6001184"/>
                  <a:pt x="3094611" y="5990966"/>
                  <a:pt x="3096927" y="5987218"/>
                </a:cubicBezTo>
                <a:cubicBezTo>
                  <a:pt x="3104624" y="5974764"/>
                  <a:pt x="3073297" y="5913212"/>
                  <a:pt x="3051397" y="5897761"/>
                </a:cubicBezTo>
                <a:cubicBezTo>
                  <a:pt x="3031280" y="5883568"/>
                  <a:pt x="3028763" y="5883845"/>
                  <a:pt x="3014014" y="5901887"/>
                </a:cubicBezTo>
                <a:cubicBezTo>
                  <a:pt x="2997019" y="5922674"/>
                  <a:pt x="2977440" y="5927606"/>
                  <a:pt x="2977440" y="5911102"/>
                </a:cubicBezTo>
                <a:cubicBezTo>
                  <a:pt x="2977440" y="5905412"/>
                  <a:pt x="2963872" y="5902281"/>
                  <a:pt x="2946484" y="5903958"/>
                </a:cubicBezTo>
                <a:cubicBezTo>
                  <a:pt x="2920776" y="5906437"/>
                  <a:pt x="2915528" y="5910907"/>
                  <a:pt x="2915528" y="5930326"/>
                </a:cubicBezTo>
                <a:cubicBezTo>
                  <a:pt x="2915528" y="5947431"/>
                  <a:pt x="2921921" y="5955205"/>
                  <a:pt x="2939340" y="5959284"/>
                </a:cubicBezTo>
                <a:cubicBezTo>
                  <a:pt x="2957034" y="5963426"/>
                  <a:pt x="2965412" y="5973908"/>
                  <a:pt x="2971947" y="6000076"/>
                </a:cubicBezTo>
                <a:cubicBezTo>
                  <a:pt x="2983236" y="6045281"/>
                  <a:pt x="3011670" y="6056391"/>
                  <a:pt x="3035436" y="6024884"/>
                </a:cubicBezTo>
                <a:cubicBezTo>
                  <a:pt x="3056198" y="5997359"/>
                  <a:pt x="3067980" y="6006349"/>
                  <a:pt x="3058173" y="6042230"/>
                </a:cubicBezTo>
                <a:cubicBezTo>
                  <a:pt x="3045021" y="6090354"/>
                  <a:pt x="3052900" y="6134011"/>
                  <a:pt x="3078958" y="6157397"/>
                </a:cubicBezTo>
                <a:cubicBezTo>
                  <a:pt x="3101490" y="6177617"/>
                  <a:pt x="3104192" y="6178043"/>
                  <a:pt x="3115121" y="6163097"/>
                </a:cubicBezTo>
                <a:cubicBezTo>
                  <a:pt x="3123410" y="6151762"/>
                  <a:pt x="3128954" y="6150216"/>
                  <a:pt x="3133711" y="6157912"/>
                </a:cubicBezTo>
                <a:close/>
                <a:moveTo>
                  <a:pt x="2985179" y="5933774"/>
                </a:moveTo>
                <a:cubicBezTo>
                  <a:pt x="2992055" y="5931022"/>
                  <a:pt x="3000270" y="5931360"/>
                  <a:pt x="3003435" y="5934525"/>
                </a:cubicBezTo>
                <a:cubicBezTo>
                  <a:pt x="3006601" y="5937690"/>
                  <a:pt x="3000975" y="5939941"/>
                  <a:pt x="2990934" y="5939528"/>
                </a:cubicBezTo>
                <a:cubicBezTo>
                  <a:pt x="2979838" y="5939071"/>
                  <a:pt x="2977581" y="5936814"/>
                  <a:pt x="2985179" y="5933773"/>
                </a:cubicBezTo>
                <a:close/>
                <a:moveTo>
                  <a:pt x="2862877" y="5787388"/>
                </a:moveTo>
                <a:cubicBezTo>
                  <a:pt x="2852346" y="5767712"/>
                  <a:pt x="2853282" y="5766546"/>
                  <a:pt x="2876104" y="5770908"/>
                </a:cubicBezTo>
                <a:cubicBezTo>
                  <a:pt x="2889612" y="5773491"/>
                  <a:pt x="2898397" y="5771936"/>
                  <a:pt x="2895627" y="5767454"/>
                </a:cubicBezTo>
                <a:cubicBezTo>
                  <a:pt x="2887256" y="5753909"/>
                  <a:pt x="2853399" y="5758312"/>
                  <a:pt x="2847488" y="5773714"/>
                </a:cubicBezTo>
                <a:cubicBezTo>
                  <a:pt x="2844447" y="5781639"/>
                  <a:pt x="2847336" y="5794601"/>
                  <a:pt x="2853907" y="5802519"/>
                </a:cubicBezTo>
                <a:cubicBezTo>
                  <a:pt x="2870643" y="5822684"/>
                  <a:pt x="2876489" y="5812822"/>
                  <a:pt x="2862877" y="5787388"/>
                </a:cubicBezTo>
                <a:close/>
                <a:moveTo>
                  <a:pt x="3907688" y="5721108"/>
                </a:moveTo>
                <a:cubicBezTo>
                  <a:pt x="3908996" y="5701232"/>
                  <a:pt x="3908516" y="5700767"/>
                  <a:pt x="3904721" y="5718238"/>
                </a:cubicBezTo>
                <a:cubicBezTo>
                  <a:pt x="3902231" y="5729703"/>
                  <a:pt x="3892956" y="5741245"/>
                  <a:pt x="3884111" y="5743885"/>
                </a:cubicBezTo>
                <a:cubicBezTo>
                  <a:pt x="3872536" y="5747341"/>
                  <a:pt x="3873368" y="5748145"/>
                  <a:pt x="3887078" y="5746755"/>
                </a:cubicBezTo>
                <a:cubicBezTo>
                  <a:pt x="3900009" y="5745444"/>
                  <a:pt x="3906629" y="5737206"/>
                  <a:pt x="3907688" y="5721108"/>
                </a:cubicBezTo>
                <a:close/>
                <a:moveTo>
                  <a:pt x="4491915" y="5742546"/>
                </a:moveTo>
                <a:cubicBezTo>
                  <a:pt x="4491915" y="5738568"/>
                  <a:pt x="4483343" y="5729959"/>
                  <a:pt x="4472865" y="5723415"/>
                </a:cubicBezTo>
                <a:cubicBezTo>
                  <a:pt x="4456858" y="5713419"/>
                  <a:pt x="4453815" y="5713903"/>
                  <a:pt x="4453815" y="5726449"/>
                </a:cubicBezTo>
                <a:cubicBezTo>
                  <a:pt x="4453815" y="5734661"/>
                  <a:pt x="4458102" y="5738730"/>
                  <a:pt x="4463340" y="5735493"/>
                </a:cubicBezTo>
                <a:cubicBezTo>
                  <a:pt x="4468579" y="5732255"/>
                  <a:pt x="4472865" y="5734145"/>
                  <a:pt x="4472865" y="5739693"/>
                </a:cubicBezTo>
                <a:cubicBezTo>
                  <a:pt x="4472865" y="5745241"/>
                  <a:pt x="4477152" y="5749780"/>
                  <a:pt x="4482390" y="5749780"/>
                </a:cubicBezTo>
                <a:cubicBezTo>
                  <a:pt x="4487629" y="5749780"/>
                  <a:pt x="4491915" y="5746525"/>
                  <a:pt x="4491915" y="5742546"/>
                </a:cubicBezTo>
                <a:close/>
                <a:moveTo>
                  <a:pt x="4414361" y="5716327"/>
                </a:moveTo>
                <a:cubicBezTo>
                  <a:pt x="4417493" y="5700170"/>
                  <a:pt x="4416525" y="5699985"/>
                  <a:pt x="4402455" y="5714055"/>
                </a:cubicBezTo>
                <a:cubicBezTo>
                  <a:pt x="4384154" y="5732356"/>
                  <a:pt x="4382580" y="5743361"/>
                  <a:pt x="4399047" y="5737879"/>
                </a:cubicBezTo>
                <a:cubicBezTo>
                  <a:pt x="4405595" y="5735698"/>
                  <a:pt x="4412487" y="5726000"/>
                  <a:pt x="4414361" y="5716327"/>
                </a:cubicBezTo>
                <a:close/>
                <a:moveTo>
                  <a:pt x="4394869" y="5689000"/>
                </a:moveTo>
                <a:cubicBezTo>
                  <a:pt x="4406534" y="5685518"/>
                  <a:pt x="4405748" y="5684733"/>
                  <a:pt x="4392012" y="5686143"/>
                </a:cubicBezTo>
                <a:cubicBezTo>
                  <a:pt x="4381595" y="5687212"/>
                  <a:pt x="4372610" y="5694467"/>
                  <a:pt x="4372045" y="5702264"/>
                </a:cubicBezTo>
                <a:cubicBezTo>
                  <a:pt x="4371480" y="5710063"/>
                  <a:pt x="4372766" y="5711349"/>
                  <a:pt x="4374902" y="5705122"/>
                </a:cubicBezTo>
                <a:cubicBezTo>
                  <a:pt x="4377039" y="5698896"/>
                  <a:pt x="4386024" y="5691641"/>
                  <a:pt x="4394869" y="5689000"/>
                </a:cubicBezTo>
                <a:close/>
                <a:moveTo>
                  <a:pt x="3901365" y="5670388"/>
                </a:moveTo>
                <a:cubicBezTo>
                  <a:pt x="3901365" y="5653017"/>
                  <a:pt x="3881268" y="5635480"/>
                  <a:pt x="3861360" y="5635480"/>
                </a:cubicBezTo>
                <a:cubicBezTo>
                  <a:pt x="3842195" y="5635480"/>
                  <a:pt x="3839154" y="5655852"/>
                  <a:pt x="3854140" y="5683853"/>
                </a:cubicBezTo>
                <a:cubicBezTo>
                  <a:pt x="3862113" y="5698749"/>
                  <a:pt x="3867734" y="5700434"/>
                  <a:pt x="3882715" y="5692416"/>
                </a:cubicBezTo>
                <a:cubicBezTo>
                  <a:pt x="3892973" y="5686926"/>
                  <a:pt x="3901365" y="5677014"/>
                  <a:pt x="3901365" y="5670388"/>
                </a:cubicBezTo>
                <a:close/>
                <a:moveTo>
                  <a:pt x="4563341" y="5690902"/>
                </a:moveTo>
                <a:cubicBezTo>
                  <a:pt x="4595666" y="5676174"/>
                  <a:pt x="4592627" y="5641657"/>
                  <a:pt x="4558590" y="5636949"/>
                </a:cubicBezTo>
                <a:cubicBezTo>
                  <a:pt x="4545493" y="5635137"/>
                  <a:pt x="4529205" y="5629076"/>
                  <a:pt x="4522393" y="5623480"/>
                </a:cubicBezTo>
                <a:cubicBezTo>
                  <a:pt x="4513374" y="5616068"/>
                  <a:pt x="4505992" y="5617322"/>
                  <a:pt x="4495221" y="5628093"/>
                </a:cubicBezTo>
                <a:cubicBezTo>
                  <a:pt x="4476052" y="5647261"/>
                  <a:pt x="4486728" y="5683105"/>
                  <a:pt x="4511607" y="5683105"/>
                </a:cubicBezTo>
                <a:cubicBezTo>
                  <a:pt x="4521732" y="5683105"/>
                  <a:pt x="4530015" y="5687391"/>
                  <a:pt x="4530015" y="5692630"/>
                </a:cubicBezTo>
                <a:cubicBezTo>
                  <a:pt x="4530015" y="5704767"/>
                  <a:pt x="4533285" y="5704597"/>
                  <a:pt x="4563341" y="5690902"/>
                </a:cubicBezTo>
                <a:close/>
                <a:moveTo>
                  <a:pt x="8290395" y="5639509"/>
                </a:moveTo>
                <a:cubicBezTo>
                  <a:pt x="8294627" y="5596946"/>
                  <a:pt x="8279513" y="5538434"/>
                  <a:pt x="8261324" y="5526960"/>
                </a:cubicBezTo>
                <a:cubicBezTo>
                  <a:pt x="8248480" y="5518859"/>
                  <a:pt x="8240497" y="5521216"/>
                  <a:pt x="8223623" y="5538088"/>
                </a:cubicBezTo>
                <a:cubicBezTo>
                  <a:pt x="8205207" y="5556505"/>
                  <a:pt x="8203903" y="5562195"/>
                  <a:pt x="8214289" y="5578825"/>
                </a:cubicBezTo>
                <a:cubicBezTo>
                  <a:pt x="8220928" y="5589457"/>
                  <a:pt x="8223819" y="5602267"/>
                  <a:pt x="8220714" y="5607293"/>
                </a:cubicBezTo>
                <a:cubicBezTo>
                  <a:pt x="8217607" y="5612318"/>
                  <a:pt x="8219605" y="5616430"/>
                  <a:pt x="8225153" y="5616430"/>
                </a:cubicBezTo>
                <a:cubicBezTo>
                  <a:pt x="8230701" y="5616430"/>
                  <a:pt x="8235240" y="5621429"/>
                  <a:pt x="8235240" y="5627538"/>
                </a:cubicBezTo>
                <a:cubicBezTo>
                  <a:pt x="8235240" y="5642457"/>
                  <a:pt x="8266175" y="5673002"/>
                  <a:pt x="8278103" y="5669859"/>
                </a:cubicBezTo>
                <a:cubicBezTo>
                  <a:pt x="8283342" y="5668480"/>
                  <a:pt x="8288873" y="5654822"/>
                  <a:pt x="8290395" y="5639509"/>
                </a:cubicBezTo>
                <a:close/>
                <a:moveTo>
                  <a:pt x="4962275" y="5639748"/>
                </a:moveTo>
                <a:cubicBezTo>
                  <a:pt x="4965527" y="5631272"/>
                  <a:pt x="4963930" y="5627449"/>
                  <a:pt x="4958531" y="5630786"/>
                </a:cubicBezTo>
                <a:cubicBezTo>
                  <a:pt x="4953353" y="5633986"/>
                  <a:pt x="4949115" y="5640638"/>
                  <a:pt x="4949115" y="5645568"/>
                </a:cubicBezTo>
                <a:cubicBezTo>
                  <a:pt x="4949115" y="5659269"/>
                  <a:pt x="4955943" y="5656250"/>
                  <a:pt x="4962275" y="5639748"/>
                </a:cubicBezTo>
                <a:close/>
                <a:moveTo>
                  <a:pt x="4047294" y="5586487"/>
                </a:moveTo>
                <a:cubicBezTo>
                  <a:pt x="4054641" y="5574820"/>
                  <a:pt x="4053082" y="5566761"/>
                  <a:pt x="4041171" y="5554851"/>
                </a:cubicBezTo>
                <a:cubicBezTo>
                  <a:pt x="4032382" y="5546061"/>
                  <a:pt x="4025190" y="5532746"/>
                  <a:pt x="4025190" y="5525262"/>
                </a:cubicBezTo>
                <a:cubicBezTo>
                  <a:pt x="4025190" y="5517779"/>
                  <a:pt x="4020445" y="5511655"/>
                  <a:pt x="4014646" y="5511655"/>
                </a:cubicBezTo>
                <a:cubicBezTo>
                  <a:pt x="4008847" y="5511655"/>
                  <a:pt x="4006631" y="5505064"/>
                  <a:pt x="4009723" y="5497007"/>
                </a:cubicBezTo>
                <a:cubicBezTo>
                  <a:pt x="4012814" y="5488951"/>
                  <a:pt x="4009493" y="5480113"/>
                  <a:pt x="4002340" y="5477369"/>
                </a:cubicBezTo>
                <a:cubicBezTo>
                  <a:pt x="3995189" y="5474625"/>
                  <a:pt x="3986753" y="5456222"/>
                  <a:pt x="3983595" y="5436474"/>
                </a:cubicBezTo>
                <a:cubicBezTo>
                  <a:pt x="3977108" y="5395906"/>
                  <a:pt x="3949432" y="5365483"/>
                  <a:pt x="3923505" y="5370419"/>
                </a:cubicBezTo>
                <a:cubicBezTo>
                  <a:pt x="3886918" y="5377385"/>
                  <a:pt x="3900342" y="5559220"/>
                  <a:pt x="3937451" y="5559328"/>
                </a:cubicBezTo>
                <a:cubicBezTo>
                  <a:pt x="3946417" y="5559356"/>
                  <a:pt x="3966611" y="5569978"/>
                  <a:pt x="3982328" y="5582936"/>
                </a:cubicBezTo>
                <a:cubicBezTo>
                  <a:pt x="4013982" y="5609038"/>
                  <a:pt x="4032459" y="5610047"/>
                  <a:pt x="4047294" y="5586487"/>
                </a:cubicBezTo>
                <a:close/>
                <a:moveTo>
                  <a:pt x="4964600" y="5573254"/>
                </a:moveTo>
                <a:cubicBezTo>
                  <a:pt x="4961651" y="5565569"/>
                  <a:pt x="4951603" y="5559417"/>
                  <a:pt x="4942271" y="5559584"/>
                </a:cubicBezTo>
                <a:cubicBezTo>
                  <a:pt x="4926146" y="5559871"/>
                  <a:pt x="4926131" y="5560515"/>
                  <a:pt x="4941971" y="5572540"/>
                </a:cubicBezTo>
                <a:cubicBezTo>
                  <a:pt x="4951139" y="5579499"/>
                  <a:pt x="4958978" y="5591150"/>
                  <a:pt x="4959392" y="5598431"/>
                </a:cubicBezTo>
                <a:cubicBezTo>
                  <a:pt x="4959964" y="5608513"/>
                  <a:pt x="4961314" y="5608755"/>
                  <a:pt x="4965053" y="5599447"/>
                </a:cubicBezTo>
                <a:cubicBezTo>
                  <a:pt x="4967753" y="5592726"/>
                  <a:pt x="4967549" y="5580939"/>
                  <a:pt x="4964600" y="5573254"/>
                </a:cubicBezTo>
                <a:close/>
                <a:moveTo>
                  <a:pt x="4520490" y="5496805"/>
                </a:moveTo>
                <a:cubicBezTo>
                  <a:pt x="4520490" y="5488194"/>
                  <a:pt x="4525011" y="5484750"/>
                  <a:pt x="4531251" y="5488607"/>
                </a:cubicBezTo>
                <a:cubicBezTo>
                  <a:pt x="4537169" y="5492264"/>
                  <a:pt x="4540078" y="5491445"/>
                  <a:pt x="4537714" y="5486787"/>
                </a:cubicBezTo>
                <a:cubicBezTo>
                  <a:pt x="4535351" y="5482129"/>
                  <a:pt x="4525492" y="5459898"/>
                  <a:pt x="4515807" y="5437386"/>
                </a:cubicBezTo>
                <a:cubicBezTo>
                  <a:pt x="4502139" y="5405617"/>
                  <a:pt x="4493763" y="5397089"/>
                  <a:pt x="4478387" y="5399286"/>
                </a:cubicBezTo>
                <a:cubicBezTo>
                  <a:pt x="4448561" y="5403549"/>
                  <a:pt x="4445750" y="5458980"/>
                  <a:pt x="4473844" y="5488885"/>
                </a:cubicBezTo>
                <a:cubicBezTo>
                  <a:pt x="4498271" y="5514886"/>
                  <a:pt x="4520490" y="5518659"/>
                  <a:pt x="4520490" y="5496805"/>
                </a:cubicBezTo>
                <a:close/>
                <a:moveTo>
                  <a:pt x="3822029" y="5487577"/>
                </a:moveTo>
                <a:cubicBezTo>
                  <a:pt x="3840872" y="5468734"/>
                  <a:pt x="3823380" y="5444980"/>
                  <a:pt x="3790661" y="5444980"/>
                </a:cubicBezTo>
                <a:cubicBezTo>
                  <a:pt x="3773287" y="5444980"/>
                  <a:pt x="3768015" y="5450154"/>
                  <a:pt x="3768015" y="5467205"/>
                </a:cubicBezTo>
                <a:cubicBezTo>
                  <a:pt x="3768015" y="5504579"/>
                  <a:pt x="3794891" y="5514715"/>
                  <a:pt x="3822029" y="5487577"/>
                </a:cubicBezTo>
                <a:close/>
                <a:moveTo>
                  <a:pt x="4715753" y="5436493"/>
                </a:moveTo>
                <a:cubicBezTo>
                  <a:pt x="4715753" y="5406715"/>
                  <a:pt x="4710874" y="5391626"/>
                  <a:pt x="4698813" y="5384106"/>
                </a:cubicBezTo>
                <a:cubicBezTo>
                  <a:pt x="4676714" y="5370326"/>
                  <a:pt x="4663711" y="5389532"/>
                  <a:pt x="4663511" y="5436249"/>
                </a:cubicBezTo>
                <a:cubicBezTo>
                  <a:pt x="4663341" y="5476150"/>
                  <a:pt x="4669742" y="5484904"/>
                  <a:pt x="4696311" y="5481101"/>
                </a:cubicBezTo>
                <a:cubicBezTo>
                  <a:pt x="4712509" y="5478782"/>
                  <a:pt x="4715753" y="5471340"/>
                  <a:pt x="4715753" y="5436493"/>
                </a:cubicBezTo>
                <a:close/>
                <a:moveTo>
                  <a:pt x="4611823" y="5449764"/>
                </a:moveTo>
                <a:cubicBezTo>
                  <a:pt x="4619994" y="5417211"/>
                  <a:pt x="4610651" y="5397355"/>
                  <a:pt x="4587165" y="5397355"/>
                </a:cubicBezTo>
                <a:cubicBezTo>
                  <a:pt x="4563679" y="5397355"/>
                  <a:pt x="4554337" y="5417211"/>
                  <a:pt x="4562507" y="5449764"/>
                </a:cubicBezTo>
                <a:cubicBezTo>
                  <a:pt x="4566337" y="5465022"/>
                  <a:pt x="4575181" y="5473555"/>
                  <a:pt x="4587165" y="5473555"/>
                </a:cubicBezTo>
                <a:cubicBezTo>
                  <a:pt x="4599150" y="5473555"/>
                  <a:pt x="4607994" y="5465022"/>
                  <a:pt x="4611823" y="5449764"/>
                </a:cubicBezTo>
                <a:close/>
                <a:moveTo>
                  <a:pt x="7515084" y="5439439"/>
                </a:moveTo>
                <a:cubicBezTo>
                  <a:pt x="7523673" y="5417055"/>
                  <a:pt x="7522080" y="5378305"/>
                  <a:pt x="7512571" y="5378305"/>
                </a:cubicBezTo>
                <a:cubicBezTo>
                  <a:pt x="7508008" y="5378305"/>
                  <a:pt x="7501366" y="5352587"/>
                  <a:pt x="7497810" y="5321155"/>
                </a:cubicBezTo>
                <a:cubicBezTo>
                  <a:pt x="7494254" y="5289723"/>
                  <a:pt x="7487717" y="5264005"/>
                  <a:pt x="7483284" y="5264005"/>
                </a:cubicBezTo>
                <a:cubicBezTo>
                  <a:pt x="7478850" y="5264005"/>
                  <a:pt x="7472188" y="5229715"/>
                  <a:pt x="7468478" y="5187805"/>
                </a:cubicBezTo>
                <a:cubicBezTo>
                  <a:pt x="7464768" y="5145895"/>
                  <a:pt x="7457892" y="5111605"/>
                  <a:pt x="7453199" y="5111605"/>
                </a:cubicBezTo>
                <a:cubicBezTo>
                  <a:pt x="7448505" y="5111605"/>
                  <a:pt x="7444665" y="5099272"/>
                  <a:pt x="7444665" y="5084196"/>
                </a:cubicBezTo>
                <a:cubicBezTo>
                  <a:pt x="7444665" y="5069122"/>
                  <a:pt x="7438448" y="5051628"/>
                  <a:pt x="7430848" y="5045321"/>
                </a:cubicBezTo>
                <a:cubicBezTo>
                  <a:pt x="7422998" y="5038805"/>
                  <a:pt x="7415801" y="5013020"/>
                  <a:pt x="7414180" y="4985605"/>
                </a:cubicBezTo>
                <a:cubicBezTo>
                  <a:pt x="7412184" y="4951836"/>
                  <a:pt x="7406244" y="4934201"/>
                  <a:pt x="7394388" y="4926849"/>
                </a:cubicBezTo>
                <a:cubicBezTo>
                  <a:pt x="7381303" y="4918733"/>
                  <a:pt x="7375376" y="4919594"/>
                  <a:pt x="7368340" y="4930630"/>
                </a:cubicBezTo>
                <a:cubicBezTo>
                  <a:pt x="7355791" y="4950316"/>
                  <a:pt x="7356495" y="5052053"/>
                  <a:pt x="7369211" y="5056291"/>
                </a:cubicBezTo>
                <a:cubicBezTo>
                  <a:pt x="7374859" y="5058174"/>
                  <a:pt x="7380217" y="5074604"/>
                  <a:pt x="7381117" y="5092803"/>
                </a:cubicBezTo>
                <a:cubicBezTo>
                  <a:pt x="7382593" y="5122647"/>
                  <a:pt x="7380063" y="5126200"/>
                  <a:pt x="7355322" y="5129026"/>
                </a:cubicBezTo>
                <a:cubicBezTo>
                  <a:pt x="7328293" y="5132113"/>
                  <a:pt x="7327973" y="5132858"/>
                  <a:pt x="7333528" y="5179757"/>
                </a:cubicBezTo>
                <a:cubicBezTo>
                  <a:pt x="7337736" y="5215291"/>
                  <a:pt x="7345292" y="5232175"/>
                  <a:pt x="7363340" y="5246371"/>
                </a:cubicBezTo>
                <a:cubicBezTo>
                  <a:pt x="7376637" y="5256831"/>
                  <a:pt x="7387516" y="5273396"/>
                  <a:pt x="7387516" y="5283184"/>
                </a:cubicBezTo>
                <a:cubicBezTo>
                  <a:pt x="7387516" y="5292973"/>
                  <a:pt x="7391802" y="5303630"/>
                  <a:pt x="7397041" y="5306868"/>
                </a:cubicBezTo>
                <a:cubicBezTo>
                  <a:pt x="7402279" y="5310105"/>
                  <a:pt x="7406566" y="5320785"/>
                  <a:pt x="7406566" y="5330600"/>
                </a:cubicBezTo>
                <a:cubicBezTo>
                  <a:pt x="7406566" y="5340416"/>
                  <a:pt x="7415138" y="5351167"/>
                  <a:pt x="7425616" y="5354493"/>
                </a:cubicBezTo>
                <a:cubicBezTo>
                  <a:pt x="7436093" y="5357818"/>
                  <a:pt x="7444666" y="5368823"/>
                  <a:pt x="7444666" y="5378947"/>
                </a:cubicBezTo>
                <a:cubicBezTo>
                  <a:pt x="7444666" y="5389071"/>
                  <a:pt x="7448952" y="5397355"/>
                  <a:pt x="7454191" y="5397355"/>
                </a:cubicBezTo>
                <a:cubicBezTo>
                  <a:pt x="7459429" y="5397355"/>
                  <a:pt x="7463716" y="5407356"/>
                  <a:pt x="7463716" y="5419580"/>
                </a:cubicBezTo>
                <a:cubicBezTo>
                  <a:pt x="7463716" y="5431804"/>
                  <a:pt x="7466573" y="5444663"/>
                  <a:pt x="7470066" y="5448155"/>
                </a:cubicBezTo>
                <a:cubicBezTo>
                  <a:pt x="7481840" y="5459929"/>
                  <a:pt x="7509258" y="5454621"/>
                  <a:pt x="7515084" y="5439439"/>
                </a:cubicBezTo>
                <a:close/>
                <a:moveTo>
                  <a:pt x="4825290" y="5435455"/>
                </a:moveTo>
                <a:cubicBezTo>
                  <a:pt x="4825290" y="5430216"/>
                  <a:pt x="4818861" y="5425930"/>
                  <a:pt x="4811003" y="5425930"/>
                </a:cubicBezTo>
                <a:cubicBezTo>
                  <a:pt x="4803145" y="5425930"/>
                  <a:pt x="4796715" y="5430216"/>
                  <a:pt x="4796715" y="5435455"/>
                </a:cubicBezTo>
                <a:cubicBezTo>
                  <a:pt x="4796715" y="5440694"/>
                  <a:pt x="4803145" y="5444980"/>
                  <a:pt x="4811003" y="5444980"/>
                </a:cubicBezTo>
                <a:cubicBezTo>
                  <a:pt x="4818861" y="5444980"/>
                  <a:pt x="4825290" y="5440694"/>
                  <a:pt x="4825290" y="5435455"/>
                </a:cubicBezTo>
                <a:close/>
                <a:moveTo>
                  <a:pt x="5533833" y="5375924"/>
                </a:moveTo>
                <a:cubicBezTo>
                  <a:pt x="5548042" y="5353361"/>
                  <a:pt x="5530333" y="5325918"/>
                  <a:pt x="5501565" y="5325918"/>
                </a:cubicBezTo>
                <a:cubicBezTo>
                  <a:pt x="5468515" y="5325918"/>
                  <a:pt x="5457061" y="5351558"/>
                  <a:pt x="5478780" y="5376924"/>
                </a:cubicBezTo>
                <a:cubicBezTo>
                  <a:pt x="5499111" y="5400668"/>
                  <a:pt x="5518472" y="5400317"/>
                  <a:pt x="5533833" y="5375924"/>
                </a:cubicBezTo>
                <a:close/>
                <a:moveTo>
                  <a:pt x="3298272" y="5347944"/>
                </a:moveTo>
                <a:cubicBezTo>
                  <a:pt x="3295231" y="5340346"/>
                  <a:pt x="3292974" y="5342603"/>
                  <a:pt x="3292517" y="5353699"/>
                </a:cubicBezTo>
                <a:cubicBezTo>
                  <a:pt x="3292104" y="5363740"/>
                  <a:pt x="3294355" y="5369366"/>
                  <a:pt x="3297520" y="5366201"/>
                </a:cubicBezTo>
                <a:cubicBezTo>
                  <a:pt x="3300685" y="5363036"/>
                  <a:pt x="3301023" y="5354820"/>
                  <a:pt x="3298271" y="5347944"/>
                </a:cubicBezTo>
                <a:close/>
                <a:moveTo>
                  <a:pt x="3910890" y="5335443"/>
                </a:moveTo>
                <a:cubicBezTo>
                  <a:pt x="3920350" y="5324044"/>
                  <a:pt x="3920350" y="5318266"/>
                  <a:pt x="3910890" y="5306868"/>
                </a:cubicBezTo>
                <a:cubicBezTo>
                  <a:pt x="3904368" y="5299009"/>
                  <a:pt x="3893653" y="5292580"/>
                  <a:pt x="3887078" y="5292580"/>
                </a:cubicBezTo>
                <a:cubicBezTo>
                  <a:pt x="3880503" y="5292580"/>
                  <a:pt x="3869787" y="5299009"/>
                  <a:pt x="3863265" y="5306868"/>
                </a:cubicBezTo>
                <a:cubicBezTo>
                  <a:pt x="3853805" y="5318266"/>
                  <a:pt x="3853805" y="5324044"/>
                  <a:pt x="3863265" y="5335443"/>
                </a:cubicBezTo>
                <a:cubicBezTo>
                  <a:pt x="3869787" y="5343301"/>
                  <a:pt x="3880503" y="5349730"/>
                  <a:pt x="3887078" y="5349730"/>
                </a:cubicBezTo>
                <a:cubicBezTo>
                  <a:pt x="3893653" y="5349730"/>
                  <a:pt x="3904368" y="5343301"/>
                  <a:pt x="3910890" y="5335443"/>
                </a:cubicBezTo>
                <a:close/>
                <a:moveTo>
                  <a:pt x="3892592" y="5325124"/>
                </a:moveTo>
                <a:cubicBezTo>
                  <a:pt x="3893049" y="5314028"/>
                  <a:pt x="3895306" y="5311771"/>
                  <a:pt x="3898347" y="5319369"/>
                </a:cubicBezTo>
                <a:cubicBezTo>
                  <a:pt x="3901098" y="5326245"/>
                  <a:pt x="3900760" y="5334461"/>
                  <a:pt x="3897595" y="5337626"/>
                </a:cubicBezTo>
                <a:cubicBezTo>
                  <a:pt x="3894430" y="5340791"/>
                  <a:pt x="3892179" y="5335165"/>
                  <a:pt x="3892592" y="5325124"/>
                </a:cubicBezTo>
                <a:close/>
                <a:moveTo>
                  <a:pt x="9575685" y="5343975"/>
                </a:moveTo>
                <a:cubicBezTo>
                  <a:pt x="9572520" y="5340810"/>
                  <a:pt x="9564305" y="5340472"/>
                  <a:pt x="9557429" y="5343224"/>
                </a:cubicBezTo>
                <a:cubicBezTo>
                  <a:pt x="9549830" y="5346265"/>
                  <a:pt x="9552087" y="5348521"/>
                  <a:pt x="9563184" y="5348978"/>
                </a:cubicBezTo>
                <a:cubicBezTo>
                  <a:pt x="9573224" y="5349392"/>
                  <a:pt x="9578851" y="5347141"/>
                  <a:pt x="9575685" y="5343976"/>
                </a:cubicBezTo>
                <a:close/>
                <a:moveTo>
                  <a:pt x="6995085" y="5290675"/>
                </a:moveTo>
                <a:cubicBezTo>
                  <a:pt x="7008927" y="5276834"/>
                  <a:pt x="7010255" y="5244955"/>
                  <a:pt x="6996990" y="5244955"/>
                </a:cubicBezTo>
                <a:cubicBezTo>
                  <a:pt x="6979306" y="5244955"/>
                  <a:pt x="6987304" y="5218645"/>
                  <a:pt x="7006515" y="5213620"/>
                </a:cubicBezTo>
                <a:cubicBezTo>
                  <a:pt x="7027070" y="5208245"/>
                  <a:pt x="7030672" y="5191530"/>
                  <a:pt x="7016185" y="5168755"/>
                </a:cubicBezTo>
                <a:cubicBezTo>
                  <a:pt x="7008452" y="5156598"/>
                  <a:pt x="7004022" y="5156374"/>
                  <a:pt x="6986480" y="5167252"/>
                </a:cubicBezTo>
                <a:cubicBezTo>
                  <a:pt x="6970758" y="5177001"/>
                  <a:pt x="6964198" y="5177343"/>
                  <a:pt x="6958853" y="5168696"/>
                </a:cubicBezTo>
                <a:cubicBezTo>
                  <a:pt x="6946191" y="5148208"/>
                  <a:pt x="6915900" y="5162376"/>
                  <a:pt x="6917437" y="5188067"/>
                </a:cubicBezTo>
                <a:cubicBezTo>
                  <a:pt x="6921042" y="5248319"/>
                  <a:pt x="6926883" y="5269991"/>
                  <a:pt x="6943679" y="5285436"/>
                </a:cubicBezTo>
                <a:cubicBezTo>
                  <a:pt x="6964945" y="5304993"/>
                  <a:pt x="6979304" y="5306457"/>
                  <a:pt x="6995085" y="5290675"/>
                </a:cubicBezTo>
                <a:close/>
                <a:moveTo>
                  <a:pt x="9377735" y="5193176"/>
                </a:moveTo>
                <a:cubicBezTo>
                  <a:pt x="9390070" y="5178313"/>
                  <a:pt x="9376485" y="5140180"/>
                  <a:pt x="9358855" y="5140180"/>
                </a:cubicBezTo>
                <a:cubicBezTo>
                  <a:pt x="9353801" y="5140180"/>
                  <a:pt x="9349665" y="5127672"/>
                  <a:pt x="9349665" y="5112384"/>
                </a:cubicBezTo>
                <a:cubicBezTo>
                  <a:pt x="9349665" y="5072720"/>
                  <a:pt x="9340655" y="5054455"/>
                  <a:pt x="9321090" y="5054455"/>
                </a:cubicBezTo>
                <a:cubicBezTo>
                  <a:pt x="9311733" y="5054455"/>
                  <a:pt x="9301476" y="5061235"/>
                  <a:pt x="9298296" y="5069522"/>
                </a:cubicBezTo>
                <a:cubicBezTo>
                  <a:pt x="9289368" y="5092789"/>
                  <a:pt x="9291460" y="5130655"/>
                  <a:pt x="9301673" y="5130655"/>
                </a:cubicBezTo>
                <a:cubicBezTo>
                  <a:pt x="9306710" y="5130655"/>
                  <a:pt x="9315448" y="5147800"/>
                  <a:pt x="9321090" y="5168755"/>
                </a:cubicBezTo>
                <a:cubicBezTo>
                  <a:pt x="9332001" y="5209276"/>
                  <a:pt x="9355843" y="5219555"/>
                  <a:pt x="9377735" y="5193176"/>
                </a:cubicBezTo>
                <a:close/>
                <a:moveTo>
                  <a:pt x="9135528" y="5168202"/>
                </a:moveTo>
                <a:cubicBezTo>
                  <a:pt x="9143106" y="5144325"/>
                  <a:pt x="9131789" y="5054455"/>
                  <a:pt x="9121204" y="5054455"/>
                </a:cubicBezTo>
                <a:cubicBezTo>
                  <a:pt x="9117025" y="5054455"/>
                  <a:pt x="9110916" y="5043739"/>
                  <a:pt x="9107629" y="5030643"/>
                </a:cubicBezTo>
                <a:cubicBezTo>
                  <a:pt x="9104341" y="5017546"/>
                  <a:pt x="9095288" y="5006830"/>
                  <a:pt x="9087510" y="5006830"/>
                </a:cubicBezTo>
                <a:cubicBezTo>
                  <a:pt x="9077409" y="5006830"/>
                  <a:pt x="9074058" y="4997985"/>
                  <a:pt x="9075785" y="4975880"/>
                </a:cubicBezTo>
                <a:cubicBezTo>
                  <a:pt x="9077796" y="4950131"/>
                  <a:pt x="9074594" y="4944416"/>
                  <a:pt x="9056729" y="4941874"/>
                </a:cubicBezTo>
                <a:cubicBezTo>
                  <a:pt x="9026123" y="4937520"/>
                  <a:pt x="9016997" y="4967129"/>
                  <a:pt x="9042563" y="4987831"/>
                </a:cubicBezTo>
                <a:cubicBezTo>
                  <a:pt x="9058944" y="5001096"/>
                  <a:pt x="9061544" y="5010994"/>
                  <a:pt x="9057184" y="5043498"/>
                </a:cubicBezTo>
                <a:cubicBezTo>
                  <a:pt x="9053671" y="5069693"/>
                  <a:pt x="9055518" y="5083030"/>
                  <a:pt x="9062661" y="5083030"/>
                </a:cubicBezTo>
                <a:cubicBezTo>
                  <a:pt x="9068589" y="5083030"/>
                  <a:pt x="9073440" y="5096685"/>
                  <a:pt x="9073440" y="5113372"/>
                </a:cubicBezTo>
                <a:cubicBezTo>
                  <a:pt x="9073440" y="5131417"/>
                  <a:pt x="9081835" y="5152650"/>
                  <a:pt x="9094150" y="5165760"/>
                </a:cubicBezTo>
                <a:cubicBezTo>
                  <a:pt x="9119642" y="5192894"/>
                  <a:pt x="9127543" y="5193361"/>
                  <a:pt x="9135528" y="5168202"/>
                </a:cubicBezTo>
                <a:close/>
                <a:moveTo>
                  <a:pt x="1221575" y="5162019"/>
                </a:moveTo>
                <a:cubicBezTo>
                  <a:pt x="1209789" y="5158980"/>
                  <a:pt x="1205585" y="5151520"/>
                  <a:pt x="1208777" y="5139312"/>
                </a:cubicBezTo>
                <a:cubicBezTo>
                  <a:pt x="1211392" y="5129312"/>
                  <a:pt x="1209647" y="5121130"/>
                  <a:pt x="1204898" y="5121130"/>
                </a:cubicBezTo>
                <a:cubicBezTo>
                  <a:pt x="1194932" y="5121130"/>
                  <a:pt x="1193171" y="5152961"/>
                  <a:pt x="1202615" y="5162405"/>
                </a:cubicBezTo>
                <a:cubicBezTo>
                  <a:pt x="1206108" y="5165898"/>
                  <a:pt x="1215752" y="5168258"/>
                  <a:pt x="1224046" y="5167651"/>
                </a:cubicBezTo>
                <a:cubicBezTo>
                  <a:pt x="1235303" y="5166826"/>
                  <a:pt x="1234676" y="5165397"/>
                  <a:pt x="1221575" y="5162019"/>
                </a:cubicBezTo>
                <a:close/>
                <a:moveTo>
                  <a:pt x="5784120" y="5128274"/>
                </a:moveTo>
                <a:cubicBezTo>
                  <a:pt x="5788220" y="5121725"/>
                  <a:pt x="5791687" y="5109938"/>
                  <a:pt x="5791826" y="5102080"/>
                </a:cubicBezTo>
                <a:cubicBezTo>
                  <a:pt x="5791964" y="5094222"/>
                  <a:pt x="5801411" y="5086464"/>
                  <a:pt x="5812818" y="5084840"/>
                </a:cubicBezTo>
                <a:cubicBezTo>
                  <a:pt x="5843511" y="5080469"/>
                  <a:pt x="5859354" y="5058107"/>
                  <a:pt x="5844465" y="5040168"/>
                </a:cubicBezTo>
                <a:cubicBezTo>
                  <a:pt x="5830044" y="5022791"/>
                  <a:pt x="5809401" y="5021578"/>
                  <a:pt x="5803945" y="5037786"/>
                </a:cubicBezTo>
                <a:cubicBezTo>
                  <a:pt x="5800797" y="5047143"/>
                  <a:pt x="5796645" y="5046974"/>
                  <a:pt x="5784559" y="5037000"/>
                </a:cubicBezTo>
                <a:cubicBezTo>
                  <a:pt x="5775843" y="5029807"/>
                  <a:pt x="5760727" y="5026989"/>
                  <a:pt x="5749673" y="5030498"/>
                </a:cubicBezTo>
                <a:cubicBezTo>
                  <a:pt x="5733608" y="5035596"/>
                  <a:pt x="5730165" y="5044700"/>
                  <a:pt x="5730165" y="5082085"/>
                </a:cubicBezTo>
                <a:cubicBezTo>
                  <a:pt x="5730165" y="5107052"/>
                  <a:pt x="5733023" y="5130338"/>
                  <a:pt x="5736515" y="5133830"/>
                </a:cubicBezTo>
                <a:cubicBezTo>
                  <a:pt x="5747056" y="5144371"/>
                  <a:pt x="5776170" y="5140972"/>
                  <a:pt x="5784120" y="5128274"/>
                </a:cubicBezTo>
                <a:close/>
                <a:moveTo>
                  <a:pt x="1327710" y="5090650"/>
                </a:moveTo>
                <a:cubicBezTo>
                  <a:pt x="1345570" y="5072791"/>
                  <a:pt x="1341217" y="5054774"/>
                  <a:pt x="1316800" y="5045490"/>
                </a:cubicBezTo>
                <a:cubicBezTo>
                  <a:pt x="1300137" y="5039155"/>
                  <a:pt x="1294240" y="5029284"/>
                  <a:pt x="1293597" y="5006648"/>
                </a:cubicBezTo>
                <a:cubicBezTo>
                  <a:pt x="1292513" y="4968558"/>
                  <a:pt x="1288753" y="4964968"/>
                  <a:pt x="1258021" y="4972681"/>
                </a:cubicBezTo>
                <a:cubicBezTo>
                  <a:pt x="1237759" y="4977767"/>
                  <a:pt x="1233715" y="4983700"/>
                  <a:pt x="1236146" y="5004781"/>
                </a:cubicBezTo>
                <a:cubicBezTo>
                  <a:pt x="1238270" y="5023202"/>
                  <a:pt x="1245294" y="5031519"/>
                  <a:pt x="1260559" y="5033687"/>
                </a:cubicBezTo>
                <a:cubicBezTo>
                  <a:pt x="1273958" y="5035589"/>
                  <a:pt x="1281990" y="5043330"/>
                  <a:pt x="1281990" y="5054339"/>
                </a:cubicBezTo>
                <a:cubicBezTo>
                  <a:pt x="1281990" y="5097405"/>
                  <a:pt x="1303707" y="5114653"/>
                  <a:pt x="1327710" y="5090650"/>
                </a:cubicBezTo>
                <a:close/>
                <a:moveTo>
                  <a:pt x="1441638" y="5077000"/>
                </a:moveTo>
                <a:cubicBezTo>
                  <a:pt x="1453637" y="5073784"/>
                  <a:pt x="1465694" y="5061188"/>
                  <a:pt x="1468864" y="5048554"/>
                </a:cubicBezTo>
                <a:cubicBezTo>
                  <a:pt x="1475526" y="5022013"/>
                  <a:pt x="1488178" y="5019885"/>
                  <a:pt x="1511867" y="5041323"/>
                </a:cubicBezTo>
                <a:cubicBezTo>
                  <a:pt x="1547302" y="5073392"/>
                  <a:pt x="1575159" y="5031815"/>
                  <a:pt x="1542451" y="4995674"/>
                </a:cubicBezTo>
                <a:cubicBezTo>
                  <a:pt x="1523338" y="4974554"/>
                  <a:pt x="1502417" y="4973174"/>
                  <a:pt x="1494985" y="4992543"/>
                </a:cubicBezTo>
                <a:cubicBezTo>
                  <a:pt x="1482617" y="5024773"/>
                  <a:pt x="1430745" y="4991675"/>
                  <a:pt x="1419461" y="4944353"/>
                </a:cubicBezTo>
                <a:cubicBezTo>
                  <a:pt x="1415787" y="4928948"/>
                  <a:pt x="1406542" y="4909150"/>
                  <a:pt x="1398917" y="4900359"/>
                </a:cubicBezTo>
                <a:cubicBezTo>
                  <a:pt x="1389102" y="4889044"/>
                  <a:pt x="1387754" y="4879547"/>
                  <a:pt x="1394299" y="4867851"/>
                </a:cubicBezTo>
                <a:cubicBezTo>
                  <a:pt x="1402722" y="4852800"/>
                  <a:pt x="1404129" y="4853164"/>
                  <a:pt x="1410085" y="4871929"/>
                </a:cubicBezTo>
                <a:cubicBezTo>
                  <a:pt x="1413681" y="4883259"/>
                  <a:pt x="1422764" y="4892530"/>
                  <a:pt x="1430269" y="4892530"/>
                </a:cubicBezTo>
                <a:cubicBezTo>
                  <a:pt x="1437775" y="4892530"/>
                  <a:pt x="1443915" y="4898295"/>
                  <a:pt x="1443915" y="4905342"/>
                </a:cubicBezTo>
                <a:cubicBezTo>
                  <a:pt x="1443915" y="4912388"/>
                  <a:pt x="1452727" y="4926127"/>
                  <a:pt x="1463498" y="4935875"/>
                </a:cubicBezTo>
                <a:cubicBezTo>
                  <a:pt x="1480225" y="4951013"/>
                  <a:pt x="1485968" y="4951795"/>
                  <a:pt x="1502874" y="4941236"/>
                </a:cubicBezTo>
                <a:cubicBezTo>
                  <a:pt x="1518025" y="4931774"/>
                  <a:pt x="1524312" y="4931535"/>
                  <a:pt x="1529677" y="4940214"/>
                </a:cubicBezTo>
                <a:cubicBezTo>
                  <a:pt x="1542130" y="4960364"/>
                  <a:pt x="1572503" y="4946719"/>
                  <a:pt x="1572503" y="4920975"/>
                </a:cubicBezTo>
                <a:cubicBezTo>
                  <a:pt x="1572503" y="4900484"/>
                  <a:pt x="1567689" y="4896894"/>
                  <a:pt x="1536784" y="4894336"/>
                </a:cubicBezTo>
                <a:cubicBezTo>
                  <a:pt x="1501411" y="4891409"/>
                  <a:pt x="1501065" y="4890977"/>
                  <a:pt x="1501065" y="4849771"/>
                </a:cubicBezTo>
                <a:cubicBezTo>
                  <a:pt x="1501065" y="4815611"/>
                  <a:pt x="1495322" y="4802072"/>
                  <a:pt x="1468984" y="4774146"/>
                </a:cubicBezTo>
                <a:cubicBezTo>
                  <a:pt x="1451340" y="4755437"/>
                  <a:pt x="1430564" y="4740130"/>
                  <a:pt x="1422817" y="4740130"/>
                </a:cubicBezTo>
                <a:cubicBezTo>
                  <a:pt x="1397585" y="4740130"/>
                  <a:pt x="1369286" y="4706679"/>
                  <a:pt x="1366080" y="4673063"/>
                </a:cubicBezTo>
                <a:cubicBezTo>
                  <a:pt x="1362731" y="4637949"/>
                  <a:pt x="1334474" y="4621901"/>
                  <a:pt x="1318996" y="4646324"/>
                </a:cubicBezTo>
                <a:cubicBezTo>
                  <a:pt x="1307566" y="4664361"/>
                  <a:pt x="1308585" y="4709207"/>
                  <a:pt x="1320593" y="4716628"/>
                </a:cubicBezTo>
                <a:cubicBezTo>
                  <a:pt x="1326108" y="4720037"/>
                  <a:pt x="1328863" y="4727791"/>
                  <a:pt x="1326716" y="4733859"/>
                </a:cubicBezTo>
                <a:cubicBezTo>
                  <a:pt x="1324568" y="4739928"/>
                  <a:pt x="1340415" y="4764181"/>
                  <a:pt x="1361931" y="4787755"/>
                </a:cubicBezTo>
                <a:lnTo>
                  <a:pt x="1401053" y="4830618"/>
                </a:lnTo>
                <a:lnTo>
                  <a:pt x="1372542" y="4833855"/>
                </a:lnTo>
                <a:cubicBezTo>
                  <a:pt x="1349830" y="4836434"/>
                  <a:pt x="1338690" y="4830695"/>
                  <a:pt x="1317773" y="4805640"/>
                </a:cubicBezTo>
                <a:cubicBezTo>
                  <a:pt x="1303331" y="4788341"/>
                  <a:pt x="1291243" y="4778312"/>
                  <a:pt x="1290911" y="4783352"/>
                </a:cubicBezTo>
                <a:cubicBezTo>
                  <a:pt x="1290579" y="4788393"/>
                  <a:pt x="1286329" y="4782598"/>
                  <a:pt x="1281467" y="4770474"/>
                </a:cubicBezTo>
                <a:cubicBezTo>
                  <a:pt x="1276605" y="4758351"/>
                  <a:pt x="1268923" y="4750720"/>
                  <a:pt x="1264397" y="4753517"/>
                </a:cubicBezTo>
                <a:cubicBezTo>
                  <a:pt x="1259870" y="4756315"/>
                  <a:pt x="1258191" y="4748018"/>
                  <a:pt x="1260664" y="4735080"/>
                </a:cubicBezTo>
                <a:cubicBezTo>
                  <a:pt x="1263137" y="4722141"/>
                  <a:pt x="1268947" y="4711555"/>
                  <a:pt x="1273576" y="4711555"/>
                </a:cubicBezTo>
                <a:cubicBezTo>
                  <a:pt x="1291614" y="4711555"/>
                  <a:pt x="1280745" y="4685471"/>
                  <a:pt x="1258479" y="4675325"/>
                </a:cubicBezTo>
                <a:cubicBezTo>
                  <a:pt x="1238273" y="4666120"/>
                  <a:pt x="1232916" y="4667542"/>
                  <a:pt x="1220379" y="4685441"/>
                </a:cubicBezTo>
                <a:cubicBezTo>
                  <a:pt x="1202412" y="4711092"/>
                  <a:pt x="1201432" y="4731680"/>
                  <a:pt x="1218488" y="4725135"/>
                </a:cubicBezTo>
                <a:cubicBezTo>
                  <a:pt x="1227866" y="4721536"/>
                  <a:pt x="1230070" y="4727863"/>
                  <a:pt x="1226919" y="4749333"/>
                </a:cubicBezTo>
                <a:cubicBezTo>
                  <a:pt x="1224532" y="4765599"/>
                  <a:pt x="1228215" y="4785107"/>
                  <a:pt x="1235280" y="4793621"/>
                </a:cubicBezTo>
                <a:cubicBezTo>
                  <a:pt x="1242226" y="4801990"/>
                  <a:pt x="1252362" y="4816225"/>
                  <a:pt x="1257806" y="4825256"/>
                </a:cubicBezTo>
                <a:cubicBezTo>
                  <a:pt x="1294670" y="4886415"/>
                  <a:pt x="1308820" y="4902842"/>
                  <a:pt x="1314378" y="4890934"/>
                </a:cubicBezTo>
                <a:cubicBezTo>
                  <a:pt x="1317636" y="4883954"/>
                  <a:pt x="1318512" y="4887887"/>
                  <a:pt x="1316325" y="4899674"/>
                </a:cubicBezTo>
                <a:cubicBezTo>
                  <a:pt x="1314138" y="4911461"/>
                  <a:pt x="1316152" y="4921105"/>
                  <a:pt x="1320800" y="4921105"/>
                </a:cubicBezTo>
                <a:cubicBezTo>
                  <a:pt x="1325449" y="4921105"/>
                  <a:pt x="1332068" y="4932892"/>
                  <a:pt x="1335510" y="4947299"/>
                </a:cubicBezTo>
                <a:cubicBezTo>
                  <a:pt x="1338951" y="4961706"/>
                  <a:pt x="1345987" y="4978850"/>
                  <a:pt x="1351145" y="4985399"/>
                </a:cubicBezTo>
                <a:cubicBezTo>
                  <a:pt x="1356303" y="4991947"/>
                  <a:pt x="1357199" y="4997305"/>
                  <a:pt x="1353137" y="4997305"/>
                </a:cubicBezTo>
                <a:cubicBezTo>
                  <a:pt x="1349074" y="4997305"/>
                  <a:pt x="1354979" y="5005309"/>
                  <a:pt x="1366258" y="5015091"/>
                </a:cubicBezTo>
                <a:cubicBezTo>
                  <a:pt x="1377537" y="5024874"/>
                  <a:pt x="1386765" y="5041304"/>
                  <a:pt x="1386765" y="5051604"/>
                </a:cubicBezTo>
                <a:cubicBezTo>
                  <a:pt x="1386765" y="5082660"/>
                  <a:pt x="1399141" y="5088387"/>
                  <a:pt x="1441638" y="5077000"/>
                </a:cubicBezTo>
                <a:close/>
                <a:moveTo>
                  <a:pt x="7319133" y="4956499"/>
                </a:moveTo>
                <a:cubicBezTo>
                  <a:pt x="7343098" y="4927623"/>
                  <a:pt x="7308255" y="4876927"/>
                  <a:pt x="7280357" y="4900080"/>
                </a:cubicBezTo>
                <a:cubicBezTo>
                  <a:pt x="7258039" y="4918603"/>
                  <a:pt x="7269770" y="4968730"/>
                  <a:pt x="7296423" y="4968730"/>
                </a:cubicBezTo>
                <a:cubicBezTo>
                  <a:pt x="7303331" y="4968730"/>
                  <a:pt x="7313550" y="4963226"/>
                  <a:pt x="7319133" y="4956499"/>
                </a:cubicBezTo>
                <a:close/>
                <a:moveTo>
                  <a:pt x="9582860" y="4921629"/>
                </a:moveTo>
                <a:cubicBezTo>
                  <a:pt x="9593006" y="4889664"/>
                  <a:pt x="9591972" y="4778603"/>
                  <a:pt x="9581431" y="4768062"/>
                </a:cubicBezTo>
                <a:cubicBezTo>
                  <a:pt x="9575660" y="4762290"/>
                  <a:pt x="9560799" y="4759002"/>
                  <a:pt x="9548407" y="4760755"/>
                </a:cubicBezTo>
                <a:cubicBezTo>
                  <a:pt x="9526522" y="4763852"/>
                  <a:pt x="9525976" y="4766122"/>
                  <a:pt x="9529318" y="4840143"/>
                </a:cubicBezTo>
                <a:cubicBezTo>
                  <a:pt x="9531210" y="4882053"/>
                  <a:pt x="9536567" y="4917772"/>
                  <a:pt x="9541223" y="4919517"/>
                </a:cubicBezTo>
                <a:cubicBezTo>
                  <a:pt x="9545880" y="4921264"/>
                  <a:pt x="9549690" y="4928630"/>
                  <a:pt x="9549690" y="4935887"/>
                </a:cubicBezTo>
                <a:cubicBezTo>
                  <a:pt x="9549690" y="4954010"/>
                  <a:pt x="9576201" y="4942614"/>
                  <a:pt x="9582860" y="4921629"/>
                </a:cubicBezTo>
                <a:close/>
                <a:moveTo>
                  <a:pt x="9536082" y="4583648"/>
                </a:moveTo>
                <a:cubicBezTo>
                  <a:pt x="9551873" y="4567858"/>
                  <a:pt x="9553903" y="4543833"/>
                  <a:pt x="9540165" y="4535343"/>
                </a:cubicBezTo>
                <a:cubicBezTo>
                  <a:pt x="9534926" y="4532105"/>
                  <a:pt x="9530640" y="4510421"/>
                  <a:pt x="9530640" y="4487155"/>
                </a:cubicBezTo>
                <a:cubicBezTo>
                  <a:pt x="9530640" y="4463890"/>
                  <a:pt x="9534926" y="4444855"/>
                  <a:pt x="9540165" y="4444855"/>
                </a:cubicBezTo>
                <a:cubicBezTo>
                  <a:pt x="9553540" y="4444855"/>
                  <a:pt x="9552051" y="4412926"/>
                  <a:pt x="9538022" y="4398897"/>
                </a:cubicBezTo>
                <a:cubicBezTo>
                  <a:pt x="9529692" y="4390567"/>
                  <a:pt x="9529173" y="4382531"/>
                  <a:pt x="9536209" y="4370799"/>
                </a:cubicBezTo>
                <a:cubicBezTo>
                  <a:pt x="9549533" y="4348581"/>
                  <a:pt x="9552712" y="4282930"/>
                  <a:pt x="9540463" y="4282930"/>
                </a:cubicBezTo>
                <a:cubicBezTo>
                  <a:pt x="9535060" y="4282930"/>
                  <a:pt x="9530640" y="4278338"/>
                  <a:pt x="9530640" y="4272725"/>
                </a:cubicBezTo>
                <a:cubicBezTo>
                  <a:pt x="9530640" y="4254625"/>
                  <a:pt x="9502998" y="4234208"/>
                  <a:pt x="9475978" y="4232351"/>
                </a:cubicBezTo>
                <a:cubicBezTo>
                  <a:pt x="9454575" y="4230879"/>
                  <a:pt x="9450046" y="4234229"/>
                  <a:pt x="9451657" y="4250343"/>
                </a:cubicBezTo>
                <a:cubicBezTo>
                  <a:pt x="9453486" y="4268634"/>
                  <a:pt x="9449750" y="4269821"/>
                  <a:pt x="9402641" y="4265915"/>
                </a:cubicBezTo>
                <a:cubicBezTo>
                  <a:pt x="9356689" y="4262104"/>
                  <a:pt x="9350991" y="4263746"/>
                  <a:pt x="9345034" y="4282515"/>
                </a:cubicBezTo>
                <a:cubicBezTo>
                  <a:pt x="9340761" y="4295979"/>
                  <a:pt x="9343779" y="4309264"/>
                  <a:pt x="9353569" y="4320082"/>
                </a:cubicBezTo>
                <a:cubicBezTo>
                  <a:pt x="9370636" y="4338940"/>
                  <a:pt x="9373542" y="4359130"/>
                  <a:pt x="9359190" y="4359130"/>
                </a:cubicBezTo>
                <a:cubicBezTo>
                  <a:pt x="9341126" y="4359130"/>
                  <a:pt x="9349711" y="4386436"/>
                  <a:pt x="9369777" y="4392805"/>
                </a:cubicBezTo>
                <a:cubicBezTo>
                  <a:pt x="9392646" y="4400063"/>
                  <a:pt x="9431007" y="4370043"/>
                  <a:pt x="9409196" y="4361957"/>
                </a:cubicBezTo>
                <a:cubicBezTo>
                  <a:pt x="9388842" y="4354411"/>
                  <a:pt x="9396108" y="4330533"/>
                  <a:pt x="9421723" y="4320794"/>
                </a:cubicBezTo>
                <a:cubicBezTo>
                  <a:pt x="9455120" y="4308097"/>
                  <a:pt x="9453676" y="4307351"/>
                  <a:pt x="9469634" y="4345542"/>
                </a:cubicBezTo>
                <a:cubicBezTo>
                  <a:pt x="9483728" y="4379275"/>
                  <a:pt x="9480427" y="4416280"/>
                  <a:pt x="9463323" y="4416280"/>
                </a:cubicBezTo>
                <a:cubicBezTo>
                  <a:pt x="9451875" y="4416280"/>
                  <a:pt x="9451696" y="4442264"/>
                  <a:pt x="9463115" y="4446443"/>
                </a:cubicBezTo>
                <a:cubicBezTo>
                  <a:pt x="9467887" y="4448189"/>
                  <a:pt x="9472971" y="4466763"/>
                  <a:pt x="9474414" y="4487718"/>
                </a:cubicBezTo>
                <a:cubicBezTo>
                  <a:pt x="9475856" y="4508673"/>
                  <a:pt x="9480929" y="4531032"/>
                  <a:pt x="9485688" y="4537404"/>
                </a:cubicBezTo>
                <a:cubicBezTo>
                  <a:pt x="9490447" y="4543776"/>
                  <a:pt x="9492488" y="4554492"/>
                  <a:pt x="9490223" y="4561216"/>
                </a:cubicBezTo>
                <a:cubicBezTo>
                  <a:pt x="9487958" y="4567941"/>
                  <a:pt x="9492911" y="4578664"/>
                  <a:pt x="9501229" y="4585046"/>
                </a:cubicBezTo>
                <a:cubicBezTo>
                  <a:pt x="9520437" y="4599783"/>
                  <a:pt x="9519927" y="4599803"/>
                  <a:pt x="9536082" y="4583648"/>
                </a:cubicBezTo>
                <a:close/>
                <a:moveTo>
                  <a:pt x="9249652" y="2559819"/>
                </a:moveTo>
                <a:cubicBezTo>
                  <a:pt x="9265369" y="2550611"/>
                  <a:pt x="9279687" y="2535540"/>
                  <a:pt x="9281471" y="2526328"/>
                </a:cubicBezTo>
                <a:cubicBezTo>
                  <a:pt x="9284986" y="2508176"/>
                  <a:pt x="9248421" y="2463265"/>
                  <a:pt x="9232726" y="2466458"/>
                </a:cubicBezTo>
                <a:cubicBezTo>
                  <a:pt x="9227426" y="2467536"/>
                  <a:pt x="9219024" y="2453422"/>
                  <a:pt x="9214054" y="2435095"/>
                </a:cubicBezTo>
                <a:cubicBezTo>
                  <a:pt x="9204240" y="2398899"/>
                  <a:pt x="9192799" y="2387826"/>
                  <a:pt x="9164982" y="2387601"/>
                </a:cubicBezTo>
                <a:cubicBezTo>
                  <a:pt x="9149085" y="2387472"/>
                  <a:pt x="9147623" y="2392732"/>
                  <a:pt x="9152443" y="2432699"/>
                </a:cubicBezTo>
                <a:cubicBezTo>
                  <a:pt x="9157463" y="2474331"/>
                  <a:pt x="9187014" y="2555004"/>
                  <a:pt x="9203155" y="2571145"/>
                </a:cubicBezTo>
                <a:cubicBezTo>
                  <a:pt x="9212305" y="2580295"/>
                  <a:pt x="9216418" y="2579293"/>
                  <a:pt x="9249652" y="2559819"/>
                </a:cubicBezTo>
                <a:close/>
                <a:moveTo>
                  <a:pt x="8701965" y="1506955"/>
                </a:moveTo>
                <a:cubicBezTo>
                  <a:pt x="8701965" y="1504645"/>
                  <a:pt x="8697679" y="1500105"/>
                  <a:pt x="8692440" y="1496868"/>
                </a:cubicBezTo>
                <a:cubicBezTo>
                  <a:pt x="8687201" y="1493630"/>
                  <a:pt x="8682915" y="1495520"/>
                  <a:pt x="8682915" y="1501068"/>
                </a:cubicBezTo>
                <a:cubicBezTo>
                  <a:pt x="8682915" y="1506616"/>
                  <a:pt x="8687201" y="1511155"/>
                  <a:pt x="8692440" y="1511155"/>
                </a:cubicBezTo>
                <a:cubicBezTo>
                  <a:pt x="8697679" y="1511155"/>
                  <a:pt x="8701965" y="1509265"/>
                  <a:pt x="8701965" y="1506955"/>
                </a:cubicBezTo>
                <a:close/>
                <a:moveTo>
                  <a:pt x="8191598" y="1476798"/>
                </a:moveTo>
                <a:cubicBezTo>
                  <a:pt x="8208496" y="1470315"/>
                  <a:pt x="8213196" y="1402015"/>
                  <a:pt x="8197416" y="1392263"/>
                </a:cubicBezTo>
                <a:cubicBezTo>
                  <a:pt x="8192330" y="1389119"/>
                  <a:pt x="8185348" y="1365292"/>
                  <a:pt x="8181902" y="1339314"/>
                </a:cubicBezTo>
                <a:cubicBezTo>
                  <a:pt x="8178456" y="1313335"/>
                  <a:pt x="8171902" y="1292080"/>
                  <a:pt x="8167338" y="1292080"/>
                </a:cubicBezTo>
                <a:cubicBezTo>
                  <a:pt x="8162774" y="1292080"/>
                  <a:pt x="8159040" y="1273079"/>
                  <a:pt x="8159040" y="1249855"/>
                </a:cubicBezTo>
                <a:cubicBezTo>
                  <a:pt x="8159040" y="1209393"/>
                  <a:pt x="8157882" y="1207662"/>
                  <a:pt x="8131311" y="1208418"/>
                </a:cubicBezTo>
                <a:cubicBezTo>
                  <a:pt x="8110628" y="1209005"/>
                  <a:pt x="8104989" y="1212872"/>
                  <a:pt x="8109117" y="1223631"/>
                </a:cubicBezTo>
                <a:cubicBezTo>
                  <a:pt x="8112729" y="1233044"/>
                  <a:pt x="8110781" y="1235662"/>
                  <a:pt x="8103509" y="1231168"/>
                </a:cubicBezTo>
                <a:cubicBezTo>
                  <a:pt x="8087466" y="1221253"/>
                  <a:pt x="8089775" y="1240504"/>
                  <a:pt x="8106653" y="1257382"/>
                </a:cubicBezTo>
                <a:cubicBezTo>
                  <a:pt x="8122360" y="1273089"/>
                  <a:pt x="8125653" y="1292080"/>
                  <a:pt x="8112670" y="1292080"/>
                </a:cubicBezTo>
                <a:cubicBezTo>
                  <a:pt x="8096625" y="1292080"/>
                  <a:pt x="8092673" y="1371870"/>
                  <a:pt x="8107585" y="1394743"/>
                </a:cubicBezTo>
                <a:cubicBezTo>
                  <a:pt x="8115366" y="1406678"/>
                  <a:pt x="8119318" y="1420349"/>
                  <a:pt x="8116368" y="1425123"/>
                </a:cubicBezTo>
                <a:cubicBezTo>
                  <a:pt x="8111173" y="1433528"/>
                  <a:pt x="8157019" y="1482580"/>
                  <a:pt x="8170070" y="1482580"/>
                </a:cubicBezTo>
                <a:cubicBezTo>
                  <a:pt x="8173624" y="1482580"/>
                  <a:pt x="8183312" y="1479978"/>
                  <a:pt x="8191598" y="1476798"/>
                </a:cubicBezTo>
                <a:close/>
                <a:moveTo>
                  <a:pt x="3340242" y="1310259"/>
                </a:moveTo>
                <a:cubicBezTo>
                  <a:pt x="3371965" y="1277807"/>
                  <a:pt x="3373148" y="1256765"/>
                  <a:pt x="3344153" y="1240713"/>
                </a:cubicBezTo>
                <a:cubicBezTo>
                  <a:pt x="3333675" y="1234913"/>
                  <a:pt x="3322474" y="1226577"/>
                  <a:pt x="3319262" y="1222189"/>
                </a:cubicBezTo>
                <a:cubicBezTo>
                  <a:pt x="3316049" y="1217800"/>
                  <a:pt x="3298905" y="1213514"/>
                  <a:pt x="3281162" y="1212664"/>
                </a:cubicBezTo>
                <a:cubicBezTo>
                  <a:pt x="3249963" y="1211168"/>
                  <a:pt x="3248976" y="1212213"/>
                  <a:pt x="3251132" y="1244455"/>
                </a:cubicBezTo>
                <a:cubicBezTo>
                  <a:pt x="3252358" y="1262791"/>
                  <a:pt x="3253664" y="1285725"/>
                  <a:pt x="3254033" y="1295420"/>
                </a:cubicBezTo>
                <a:cubicBezTo>
                  <a:pt x="3255901" y="1344462"/>
                  <a:pt x="3299475" y="1351963"/>
                  <a:pt x="3340242" y="1310259"/>
                </a:cubicBezTo>
                <a:close/>
                <a:moveTo>
                  <a:pt x="8737047" y="1318869"/>
                </a:moveTo>
                <a:cubicBezTo>
                  <a:pt x="8734006" y="1311271"/>
                  <a:pt x="8731749" y="1313528"/>
                  <a:pt x="8731292" y="1324624"/>
                </a:cubicBezTo>
                <a:cubicBezTo>
                  <a:pt x="8730879" y="1334665"/>
                  <a:pt x="8733130" y="1340290"/>
                  <a:pt x="8736295" y="1337125"/>
                </a:cubicBezTo>
                <a:cubicBezTo>
                  <a:pt x="8739460" y="1333960"/>
                  <a:pt x="8739798" y="1325745"/>
                  <a:pt x="8737046" y="1318869"/>
                </a:cubicBezTo>
                <a:close/>
                <a:moveTo>
                  <a:pt x="4813860" y="1147300"/>
                </a:moveTo>
                <a:cubicBezTo>
                  <a:pt x="4827769" y="1133391"/>
                  <a:pt x="4828680" y="1120630"/>
                  <a:pt x="4815765" y="1120630"/>
                </a:cubicBezTo>
                <a:cubicBezTo>
                  <a:pt x="4810527" y="1120630"/>
                  <a:pt x="4806240" y="1126745"/>
                  <a:pt x="4806240" y="1134219"/>
                </a:cubicBezTo>
                <a:cubicBezTo>
                  <a:pt x="4806240" y="1141693"/>
                  <a:pt x="4798739" y="1149768"/>
                  <a:pt x="4789572" y="1152164"/>
                </a:cubicBezTo>
                <a:cubicBezTo>
                  <a:pt x="4776771" y="1155509"/>
                  <a:pt x="4776329" y="1156777"/>
                  <a:pt x="4787666" y="1157625"/>
                </a:cubicBezTo>
                <a:cubicBezTo>
                  <a:pt x="4795787" y="1158233"/>
                  <a:pt x="4807574" y="1153587"/>
                  <a:pt x="4813860" y="1147300"/>
                </a:cubicBezTo>
                <a:close/>
                <a:moveTo>
                  <a:pt x="5461570" y="1048381"/>
                </a:moveTo>
                <a:cubicBezTo>
                  <a:pt x="5463267" y="1030989"/>
                  <a:pt x="5458679" y="1014215"/>
                  <a:pt x="5450329" y="1007285"/>
                </a:cubicBezTo>
                <a:cubicBezTo>
                  <a:pt x="5438746" y="997672"/>
                  <a:pt x="5434091" y="999523"/>
                  <a:pt x="5424337" y="1017621"/>
                </a:cubicBezTo>
                <a:cubicBezTo>
                  <a:pt x="5417802" y="1029747"/>
                  <a:pt x="5411995" y="1049507"/>
                  <a:pt x="5411433" y="1061534"/>
                </a:cubicBezTo>
                <a:cubicBezTo>
                  <a:pt x="5410592" y="1079537"/>
                  <a:pt x="5414676" y="1082903"/>
                  <a:pt x="5434557" y="1080584"/>
                </a:cubicBezTo>
                <a:cubicBezTo>
                  <a:pt x="5453808" y="1078338"/>
                  <a:pt x="5459284" y="1071811"/>
                  <a:pt x="5461570" y="1048381"/>
                </a:cubicBezTo>
                <a:close/>
                <a:moveTo>
                  <a:pt x="5364133" y="1059398"/>
                </a:moveTo>
                <a:cubicBezTo>
                  <a:pt x="5381831" y="1041700"/>
                  <a:pt x="5381506" y="1011788"/>
                  <a:pt x="5363453" y="996805"/>
                </a:cubicBezTo>
                <a:cubicBezTo>
                  <a:pt x="5344575" y="981137"/>
                  <a:pt x="5345137" y="964646"/>
                  <a:pt x="5364299" y="971999"/>
                </a:cubicBezTo>
                <a:cubicBezTo>
                  <a:pt x="5372697" y="975222"/>
                  <a:pt x="5390226" y="969316"/>
                  <a:pt x="5403683" y="958731"/>
                </a:cubicBezTo>
                <a:cubicBezTo>
                  <a:pt x="5417021" y="948239"/>
                  <a:pt x="5423070" y="939655"/>
                  <a:pt x="5417125" y="939655"/>
                </a:cubicBezTo>
                <a:cubicBezTo>
                  <a:pt x="5410503" y="939655"/>
                  <a:pt x="5406315" y="921203"/>
                  <a:pt x="5406315" y="892030"/>
                </a:cubicBezTo>
                <a:cubicBezTo>
                  <a:pt x="5406315" y="856047"/>
                  <a:pt x="5409808" y="844405"/>
                  <a:pt x="5420603" y="844405"/>
                </a:cubicBezTo>
                <a:cubicBezTo>
                  <a:pt x="5428461" y="844405"/>
                  <a:pt x="5434890" y="849934"/>
                  <a:pt x="5434890" y="856693"/>
                </a:cubicBezTo>
                <a:cubicBezTo>
                  <a:pt x="5434890" y="863451"/>
                  <a:pt x="5451269" y="887079"/>
                  <a:pt x="5471288" y="909199"/>
                </a:cubicBezTo>
                <a:lnTo>
                  <a:pt x="5507686" y="949418"/>
                </a:lnTo>
                <a:lnTo>
                  <a:pt x="5537963" y="934314"/>
                </a:lnTo>
                <a:cubicBezTo>
                  <a:pt x="5568789" y="918936"/>
                  <a:pt x="5580122" y="881447"/>
                  <a:pt x="5558066" y="867816"/>
                </a:cubicBezTo>
                <a:cubicBezTo>
                  <a:pt x="5552470" y="864358"/>
                  <a:pt x="5550375" y="855055"/>
                  <a:pt x="5553411" y="847144"/>
                </a:cubicBezTo>
                <a:cubicBezTo>
                  <a:pt x="5557190" y="837299"/>
                  <a:pt x="5554541" y="834444"/>
                  <a:pt x="5545021" y="838097"/>
                </a:cubicBezTo>
                <a:cubicBezTo>
                  <a:pt x="5536769" y="841264"/>
                  <a:pt x="5532700" y="838789"/>
                  <a:pt x="5535019" y="832014"/>
                </a:cubicBezTo>
                <a:cubicBezTo>
                  <a:pt x="5537168" y="825732"/>
                  <a:pt x="5523558" y="810792"/>
                  <a:pt x="5504774" y="798813"/>
                </a:cubicBezTo>
                <a:cubicBezTo>
                  <a:pt x="5474919" y="779775"/>
                  <a:pt x="5466530" y="778385"/>
                  <a:pt x="5438100" y="787767"/>
                </a:cubicBezTo>
                <a:cubicBezTo>
                  <a:pt x="5415534" y="795215"/>
                  <a:pt x="5401929" y="795472"/>
                  <a:pt x="5393658" y="788608"/>
                </a:cubicBezTo>
                <a:cubicBezTo>
                  <a:pt x="5383651" y="780302"/>
                  <a:pt x="5329745" y="798548"/>
                  <a:pt x="5292822" y="822738"/>
                </a:cubicBezTo>
                <a:cubicBezTo>
                  <a:pt x="5282645" y="829405"/>
                  <a:pt x="5273452" y="943952"/>
                  <a:pt x="5282378" y="952878"/>
                </a:cubicBezTo>
                <a:cubicBezTo>
                  <a:pt x="5287679" y="958178"/>
                  <a:pt x="5292015" y="971883"/>
                  <a:pt x="5292015" y="983334"/>
                </a:cubicBezTo>
                <a:cubicBezTo>
                  <a:pt x="5292015" y="1002201"/>
                  <a:pt x="5302808" y="1028788"/>
                  <a:pt x="5323584" y="1061099"/>
                </a:cubicBezTo>
                <a:cubicBezTo>
                  <a:pt x="5333639" y="1076737"/>
                  <a:pt x="5347370" y="1076161"/>
                  <a:pt x="5364133" y="1059398"/>
                </a:cubicBezTo>
                <a:close/>
                <a:moveTo>
                  <a:pt x="7440207" y="900596"/>
                </a:moveTo>
                <a:cubicBezTo>
                  <a:pt x="7446924" y="879434"/>
                  <a:pt x="7434918" y="861175"/>
                  <a:pt x="7412083" y="857823"/>
                </a:cubicBezTo>
                <a:cubicBezTo>
                  <a:pt x="7395260" y="855354"/>
                  <a:pt x="7385109" y="878967"/>
                  <a:pt x="7392704" y="902897"/>
                </a:cubicBezTo>
                <a:cubicBezTo>
                  <a:pt x="7400324" y="926906"/>
                  <a:pt x="7432349" y="925355"/>
                  <a:pt x="7440207" y="900596"/>
                </a:cubicBezTo>
                <a:close/>
                <a:moveTo>
                  <a:pt x="7421698" y="811089"/>
                </a:moveTo>
                <a:cubicBezTo>
                  <a:pt x="7429290" y="780842"/>
                  <a:pt x="7420903" y="758680"/>
                  <a:pt x="7401866" y="758680"/>
                </a:cubicBezTo>
                <a:cubicBezTo>
                  <a:pt x="7380707" y="758680"/>
                  <a:pt x="7365238" y="803434"/>
                  <a:pt x="7380431" y="820695"/>
                </a:cubicBezTo>
                <a:cubicBezTo>
                  <a:pt x="7398550" y="841281"/>
                  <a:pt x="7415087" y="837431"/>
                  <a:pt x="7421698" y="811089"/>
                </a:cubicBezTo>
                <a:close/>
                <a:moveTo>
                  <a:pt x="7576137" y="730105"/>
                </a:moveTo>
                <a:cubicBezTo>
                  <a:pt x="7577723" y="696053"/>
                  <a:pt x="7583081" y="664121"/>
                  <a:pt x="7588043" y="659144"/>
                </a:cubicBezTo>
                <a:cubicBezTo>
                  <a:pt x="7593005" y="654167"/>
                  <a:pt x="7597065" y="640237"/>
                  <a:pt x="7597065" y="628187"/>
                </a:cubicBezTo>
                <a:cubicBezTo>
                  <a:pt x="7597065" y="615298"/>
                  <a:pt x="7602809" y="606280"/>
                  <a:pt x="7611018" y="606280"/>
                </a:cubicBezTo>
                <a:cubicBezTo>
                  <a:pt x="7627514" y="606280"/>
                  <a:pt x="7644463" y="578115"/>
                  <a:pt x="7641229" y="556077"/>
                </a:cubicBezTo>
                <a:cubicBezTo>
                  <a:pt x="7638208" y="535496"/>
                  <a:pt x="7606927" y="501505"/>
                  <a:pt x="7591008" y="501505"/>
                </a:cubicBezTo>
                <a:cubicBezTo>
                  <a:pt x="7584062" y="501505"/>
                  <a:pt x="7575689" y="512221"/>
                  <a:pt x="7572401" y="525317"/>
                </a:cubicBezTo>
                <a:cubicBezTo>
                  <a:pt x="7567151" y="546238"/>
                  <a:pt x="7561297" y="549130"/>
                  <a:pt x="7524193" y="549130"/>
                </a:cubicBezTo>
                <a:cubicBezTo>
                  <a:pt x="7500966" y="549130"/>
                  <a:pt x="7476375" y="554349"/>
                  <a:pt x="7469546" y="560727"/>
                </a:cubicBezTo>
                <a:cubicBezTo>
                  <a:pt x="7453253" y="575948"/>
                  <a:pt x="7465882" y="634347"/>
                  <a:pt x="7489697" y="653905"/>
                </a:cubicBezTo>
                <a:cubicBezTo>
                  <a:pt x="7503266" y="665049"/>
                  <a:pt x="7505796" y="676052"/>
                  <a:pt x="7501192" y="703911"/>
                </a:cubicBezTo>
                <a:cubicBezTo>
                  <a:pt x="7496818" y="730381"/>
                  <a:pt x="7498601" y="739630"/>
                  <a:pt x="7508077" y="739630"/>
                </a:cubicBezTo>
                <a:cubicBezTo>
                  <a:pt x="7515124" y="739630"/>
                  <a:pt x="7520865" y="749608"/>
                  <a:pt x="7520865" y="761855"/>
                </a:cubicBezTo>
                <a:cubicBezTo>
                  <a:pt x="7520865" y="789929"/>
                  <a:pt x="7529252" y="798316"/>
                  <a:pt x="7553811" y="794801"/>
                </a:cubicBezTo>
                <a:cubicBezTo>
                  <a:pt x="7570748" y="792376"/>
                  <a:pt x="7573625" y="784042"/>
                  <a:pt x="7576137" y="730105"/>
                </a:cubicBezTo>
                <a:close/>
                <a:moveTo>
                  <a:pt x="5410304" y="755335"/>
                </a:moveTo>
                <a:cubicBezTo>
                  <a:pt x="5407012" y="746758"/>
                  <a:pt x="5400525" y="742085"/>
                  <a:pt x="5395887" y="744951"/>
                </a:cubicBezTo>
                <a:cubicBezTo>
                  <a:pt x="5391250" y="747817"/>
                  <a:pt x="5392770" y="755933"/>
                  <a:pt x="5399267" y="762985"/>
                </a:cubicBezTo>
                <a:cubicBezTo>
                  <a:pt x="5413879" y="778850"/>
                  <a:pt x="5418183" y="775867"/>
                  <a:pt x="5410304" y="755335"/>
                </a:cubicBezTo>
                <a:close/>
                <a:moveTo>
                  <a:pt x="5642059" y="761639"/>
                </a:moveTo>
                <a:cubicBezTo>
                  <a:pt x="5632891" y="759243"/>
                  <a:pt x="5625390" y="750454"/>
                  <a:pt x="5625390" y="742107"/>
                </a:cubicBezTo>
                <a:cubicBezTo>
                  <a:pt x="5625390" y="733759"/>
                  <a:pt x="5622718" y="729603"/>
                  <a:pt x="5619451" y="732869"/>
                </a:cubicBezTo>
                <a:cubicBezTo>
                  <a:pt x="5608582" y="743738"/>
                  <a:pt x="5624539" y="768222"/>
                  <a:pt x="5641760" y="767100"/>
                </a:cubicBezTo>
                <a:cubicBezTo>
                  <a:pt x="5657662" y="766065"/>
                  <a:pt x="5657681" y="765722"/>
                  <a:pt x="5642059" y="761639"/>
                </a:cubicBezTo>
                <a:close/>
                <a:moveTo>
                  <a:pt x="5660060" y="722593"/>
                </a:moveTo>
                <a:cubicBezTo>
                  <a:pt x="5651719" y="714251"/>
                  <a:pt x="5642291" y="710029"/>
                  <a:pt x="5639111" y="713209"/>
                </a:cubicBezTo>
                <a:cubicBezTo>
                  <a:pt x="5635930" y="716390"/>
                  <a:pt x="5641186" y="727029"/>
                  <a:pt x="5650790" y="736852"/>
                </a:cubicBezTo>
                <a:cubicBezTo>
                  <a:pt x="5660395" y="746675"/>
                  <a:pt x="5669822" y="750897"/>
                  <a:pt x="5671740" y="746235"/>
                </a:cubicBezTo>
                <a:cubicBezTo>
                  <a:pt x="5673657" y="741573"/>
                  <a:pt x="5668401" y="730934"/>
                  <a:pt x="5660060" y="722593"/>
                </a:cubicBezTo>
                <a:close/>
                <a:moveTo>
                  <a:pt x="7466479" y="720567"/>
                </a:moveTo>
                <a:cubicBezTo>
                  <a:pt x="7469220" y="710082"/>
                  <a:pt x="7467577" y="703906"/>
                  <a:pt x="7462827" y="706841"/>
                </a:cubicBezTo>
                <a:cubicBezTo>
                  <a:pt x="7458077" y="709777"/>
                  <a:pt x="7454190" y="718356"/>
                  <a:pt x="7454190" y="725905"/>
                </a:cubicBezTo>
                <a:cubicBezTo>
                  <a:pt x="7454190" y="745619"/>
                  <a:pt x="7460662" y="742808"/>
                  <a:pt x="7466479" y="720567"/>
                </a:cubicBezTo>
                <a:close/>
                <a:moveTo>
                  <a:pt x="6996990" y="645013"/>
                </a:moveTo>
                <a:cubicBezTo>
                  <a:pt x="6996990" y="640122"/>
                  <a:pt x="7008778" y="634764"/>
                  <a:pt x="7023184" y="633106"/>
                </a:cubicBezTo>
                <a:cubicBezTo>
                  <a:pt x="7043758" y="630739"/>
                  <a:pt x="7050025" y="624472"/>
                  <a:pt x="7052392" y="603899"/>
                </a:cubicBezTo>
                <a:cubicBezTo>
                  <a:pt x="7056188" y="570907"/>
                  <a:pt x="7092240" y="565779"/>
                  <a:pt x="7092240" y="598231"/>
                </a:cubicBezTo>
                <a:cubicBezTo>
                  <a:pt x="7092240" y="618154"/>
                  <a:pt x="7092800" y="618251"/>
                  <a:pt x="7111290" y="601517"/>
                </a:cubicBezTo>
                <a:cubicBezTo>
                  <a:pt x="7146258" y="569873"/>
                  <a:pt x="7128749" y="491980"/>
                  <a:pt x="7086668" y="491980"/>
                </a:cubicBezTo>
                <a:cubicBezTo>
                  <a:pt x="7071433" y="491980"/>
                  <a:pt x="7038051" y="509372"/>
                  <a:pt x="7018110" y="527699"/>
                </a:cubicBezTo>
                <a:cubicBezTo>
                  <a:pt x="7010985" y="534247"/>
                  <a:pt x="6999984" y="539605"/>
                  <a:pt x="6993664" y="539605"/>
                </a:cubicBezTo>
                <a:cubicBezTo>
                  <a:pt x="6979011" y="539605"/>
                  <a:pt x="6953243" y="569530"/>
                  <a:pt x="6944689" y="596484"/>
                </a:cubicBezTo>
                <a:cubicBezTo>
                  <a:pt x="6940184" y="610679"/>
                  <a:pt x="6943664" y="622942"/>
                  <a:pt x="6955630" y="635036"/>
                </a:cubicBezTo>
                <a:cubicBezTo>
                  <a:pt x="6974482" y="654091"/>
                  <a:pt x="6996990" y="659520"/>
                  <a:pt x="6996990" y="645013"/>
                </a:cubicBezTo>
                <a:close/>
                <a:moveTo>
                  <a:pt x="7370846" y="571397"/>
                </a:moveTo>
                <a:cubicBezTo>
                  <a:pt x="7364298" y="568754"/>
                  <a:pt x="7358940" y="558124"/>
                  <a:pt x="7358940" y="547774"/>
                </a:cubicBezTo>
                <a:cubicBezTo>
                  <a:pt x="7358940" y="537424"/>
                  <a:pt x="7362360" y="531069"/>
                  <a:pt x="7366539" y="533652"/>
                </a:cubicBezTo>
                <a:cubicBezTo>
                  <a:pt x="7370718" y="536235"/>
                  <a:pt x="7380362" y="534410"/>
                  <a:pt x="7387970" y="529597"/>
                </a:cubicBezTo>
                <a:cubicBezTo>
                  <a:pt x="7398738" y="522786"/>
                  <a:pt x="7396988" y="520814"/>
                  <a:pt x="7380072" y="520701"/>
                </a:cubicBezTo>
                <a:cubicBezTo>
                  <a:pt x="7356658" y="520544"/>
                  <a:pt x="7344020" y="540381"/>
                  <a:pt x="7352860" y="563417"/>
                </a:cubicBezTo>
                <a:cubicBezTo>
                  <a:pt x="7355875" y="571276"/>
                  <a:pt x="7363834" y="577367"/>
                  <a:pt x="7370547" y="576953"/>
                </a:cubicBezTo>
                <a:cubicBezTo>
                  <a:pt x="7380107" y="576364"/>
                  <a:pt x="7380172" y="575160"/>
                  <a:pt x="7370847" y="571397"/>
                </a:cubicBezTo>
                <a:close/>
                <a:moveTo>
                  <a:pt x="5849228" y="483493"/>
                </a:moveTo>
                <a:cubicBezTo>
                  <a:pt x="5849228" y="453715"/>
                  <a:pt x="5844349" y="438626"/>
                  <a:pt x="5832288" y="431106"/>
                </a:cubicBezTo>
                <a:cubicBezTo>
                  <a:pt x="5810189" y="417325"/>
                  <a:pt x="5797186" y="436532"/>
                  <a:pt x="5796986" y="483249"/>
                </a:cubicBezTo>
                <a:cubicBezTo>
                  <a:pt x="5796816" y="523150"/>
                  <a:pt x="5803218" y="531904"/>
                  <a:pt x="5829786" y="528101"/>
                </a:cubicBezTo>
                <a:cubicBezTo>
                  <a:pt x="5845984" y="525782"/>
                  <a:pt x="5849228" y="518340"/>
                  <a:pt x="5849228" y="483493"/>
                </a:cubicBezTo>
                <a:close/>
                <a:moveTo>
                  <a:pt x="6073065" y="373144"/>
                </a:moveTo>
                <a:cubicBezTo>
                  <a:pt x="6073065" y="350064"/>
                  <a:pt x="6077351" y="328530"/>
                  <a:pt x="6082590" y="325292"/>
                </a:cubicBezTo>
                <a:cubicBezTo>
                  <a:pt x="6097344" y="316174"/>
                  <a:pt x="6093824" y="272963"/>
                  <a:pt x="6077828" y="266824"/>
                </a:cubicBezTo>
                <a:cubicBezTo>
                  <a:pt x="6069970" y="263809"/>
                  <a:pt x="6063540" y="255192"/>
                  <a:pt x="6063540" y="247675"/>
                </a:cubicBezTo>
                <a:cubicBezTo>
                  <a:pt x="6063540" y="223160"/>
                  <a:pt x="6030751" y="196795"/>
                  <a:pt x="6005860" y="201296"/>
                </a:cubicBezTo>
                <a:cubicBezTo>
                  <a:pt x="5983109" y="205409"/>
                  <a:pt x="5983012" y="205168"/>
                  <a:pt x="6001628" y="190724"/>
                </a:cubicBezTo>
                <a:cubicBezTo>
                  <a:pt x="6020064" y="176419"/>
                  <a:pt x="6020084" y="176048"/>
                  <a:pt x="6002230" y="179195"/>
                </a:cubicBezTo>
                <a:cubicBezTo>
                  <a:pt x="5982298" y="182708"/>
                  <a:pt x="5960423" y="242651"/>
                  <a:pt x="5975334" y="252897"/>
                </a:cubicBezTo>
                <a:cubicBezTo>
                  <a:pt x="5988541" y="261971"/>
                  <a:pt x="6004990" y="311636"/>
                  <a:pt x="6011931" y="363392"/>
                </a:cubicBezTo>
                <a:cubicBezTo>
                  <a:pt x="6019888" y="422721"/>
                  <a:pt x="6030527" y="437876"/>
                  <a:pt x="6055016" y="424770"/>
                </a:cubicBezTo>
                <a:cubicBezTo>
                  <a:pt x="6068539" y="417532"/>
                  <a:pt x="6073065" y="404586"/>
                  <a:pt x="6073065" y="373144"/>
                </a:cubicBezTo>
                <a:close/>
                <a:moveTo>
                  <a:pt x="2386890" y="6630843"/>
                </a:moveTo>
                <a:cubicBezTo>
                  <a:pt x="2386890" y="6622984"/>
                  <a:pt x="2391176" y="6616555"/>
                  <a:pt x="2396415" y="6616555"/>
                </a:cubicBezTo>
                <a:cubicBezTo>
                  <a:pt x="2401654" y="6616555"/>
                  <a:pt x="2405940" y="6622984"/>
                  <a:pt x="2405940" y="6630843"/>
                </a:cubicBezTo>
                <a:cubicBezTo>
                  <a:pt x="2405940" y="6638701"/>
                  <a:pt x="2401654" y="6645130"/>
                  <a:pt x="2396415" y="6645130"/>
                </a:cubicBezTo>
                <a:cubicBezTo>
                  <a:pt x="2391176" y="6645130"/>
                  <a:pt x="2386890" y="6638701"/>
                  <a:pt x="2386890" y="6630843"/>
                </a:cubicBezTo>
                <a:close/>
                <a:moveTo>
                  <a:pt x="8301915" y="6616555"/>
                </a:moveTo>
                <a:cubicBezTo>
                  <a:pt x="8301915" y="6611316"/>
                  <a:pt x="8306201" y="6607030"/>
                  <a:pt x="8311440" y="6607030"/>
                </a:cubicBezTo>
                <a:cubicBezTo>
                  <a:pt x="8316679" y="6607030"/>
                  <a:pt x="8320965" y="6611316"/>
                  <a:pt x="8320965" y="6616555"/>
                </a:cubicBezTo>
                <a:cubicBezTo>
                  <a:pt x="8320965" y="6621794"/>
                  <a:pt x="8316679" y="6626080"/>
                  <a:pt x="8311440" y="6626080"/>
                </a:cubicBezTo>
                <a:cubicBezTo>
                  <a:pt x="8306201" y="6626080"/>
                  <a:pt x="8301915" y="6621794"/>
                  <a:pt x="8301915" y="6616555"/>
                </a:cubicBezTo>
                <a:close/>
                <a:moveTo>
                  <a:pt x="2110665" y="6573693"/>
                </a:moveTo>
                <a:cubicBezTo>
                  <a:pt x="2110665" y="6565834"/>
                  <a:pt x="2117095" y="6559405"/>
                  <a:pt x="2124953" y="6559405"/>
                </a:cubicBezTo>
                <a:cubicBezTo>
                  <a:pt x="2132811" y="6559405"/>
                  <a:pt x="2139240" y="6565834"/>
                  <a:pt x="2139240" y="6573693"/>
                </a:cubicBezTo>
                <a:cubicBezTo>
                  <a:pt x="2139240" y="6581551"/>
                  <a:pt x="2132811" y="6587980"/>
                  <a:pt x="2124953" y="6587980"/>
                </a:cubicBezTo>
                <a:cubicBezTo>
                  <a:pt x="2117095" y="6587980"/>
                  <a:pt x="2110665" y="6581551"/>
                  <a:pt x="2110665" y="6573693"/>
                </a:cubicBezTo>
                <a:close/>
                <a:moveTo>
                  <a:pt x="8060645" y="6528449"/>
                </a:moveTo>
                <a:cubicBezTo>
                  <a:pt x="8057544" y="6511423"/>
                  <a:pt x="8052197" y="6487848"/>
                  <a:pt x="8048762" y="6476061"/>
                </a:cubicBezTo>
                <a:cubicBezTo>
                  <a:pt x="8044254" y="6460586"/>
                  <a:pt x="8046489" y="6454630"/>
                  <a:pt x="8056806" y="6454630"/>
                </a:cubicBezTo>
                <a:cubicBezTo>
                  <a:pt x="8064664" y="6454630"/>
                  <a:pt x="8073678" y="6464274"/>
                  <a:pt x="8076837" y="6476061"/>
                </a:cubicBezTo>
                <a:cubicBezTo>
                  <a:pt x="8085411" y="6508056"/>
                  <a:pt x="8084009" y="6559405"/>
                  <a:pt x="8074561" y="6559405"/>
                </a:cubicBezTo>
                <a:cubicBezTo>
                  <a:pt x="8070008" y="6559405"/>
                  <a:pt x="8063746" y="6545475"/>
                  <a:pt x="8060645" y="6528449"/>
                </a:cubicBezTo>
                <a:close/>
                <a:moveTo>
                  <a:pt x="8270825" y="6436416"/>
                </a:moveTo>
                <a:cubicBezTo>
                  <a:pt x="8252251" y="6400086"/>
                  <a:pt x="8256472" y="6386055"/>
                  <a:pt x="8279152" y="6408735"/>
                </a:cubicBezTo>
                <a:cubicBezTo>
                  <a:pt x="8287337" y="6416920"/>
                  <a:pt x="8292552" y="6433810"/>
                  <a:pt x="8290738" y="6446268"/>
                </a:cubicBezTo>
                <a:cubicBezTo>
                  <a:pt x="8287632" y="6467614"/>
                  <a:pt x="8286485" y="6467046"/>
                  <a:pt x="8270825" y="6436416"/>
                </a:cubicBezTo>
                <a:close/>
                <a:moveTo>
                  <a:pt x="2024940" y="6378430"/>
                </a:moveTo>
                <a:cubicBezTo>
                  <a:pt x="2024940" y="6367847"/>
                  <a:pt x="2031290" y="6359380"/>
                  <a:pt x="2039228" y="6359380"/>
                </a:cubicBezTo>
                <a:cubicBezTo>
                  <a:pt x="2047165" y="6359380"/>
                  <a:pt x="2053515" y="6367847"/>
                  <a:pt x="2053515" y="6378430"/>
                </a:cubicBezTo>
                <a:cubicBezTo>
                  <a:pt x="2053515" y="6389014"/>
                  <a:pt x="2047165" y="6397480"/>
                  <a:pt x="2039228" y="6397480"/>
                </a:cubicBezTo>
                <a:cubicBezTo>
                  <a:pt x="2031290" y="6397480"/>
                  <a:pt x="2024940" y="6389014"/>
                  <a:pt x="2024940" y="6378430"/>
                </a:cubicBezTo>
                <a:close/>
                <a:moveTo>
                  <a:pt x="4589547" y="6378133"/>
                </a:moveTo>
                <a:cubicBezTo>
                  <a:pt x="4577759" y="6373395"/>
                  <a:pt x="4567382" y="6361880"/>
                  <a:pt x="4566486" y="6352543"/>
                </a:cubicBezTo>
                <a:cubicBezTo>
                  <a:pt x="4565590" y="6343207"/>
                  <a:pt x="4564374" y="6328721"/>
                  <a:pt x="4563784" y="6320353"/>
                </a:cubicBezTo>
                <a:cubicBezTo>
                  <a:pt x="4562743" y="6305596"/>
                  <a:pt x="4518740" y="6258784"/>
                  <a:pt x="4500054" y="6252555"/>
                </a:cubicBezTo>
                <a:cubicBezTo>
                  <a:pt x="4494309" y="6250640"/>
                  <a:pt x="4495281" y="6232769"/>
                  <a:pt x="4502625" y="6205310"/>
                </a:cubicBezTo>
                <a:cubicBezTo>
                  <a:pt x="4512075" y="6169979"/>
                  <a:pt x="4512017" y="6150011"/>
                  <a:pt x="4502336" y="6105482"/>
                </a:cubicBezTo>
                <a:cubicBezTo>
                  <a:pt x="4495680" y="6074866"/>
                  <a:pt x="4486871" y="6043247"/>
                  <a:pt x="4482761" y="6035217"/>
                </a:cubicBezTo>
                <a:cubicBezTo>
                  <a:pt x="4478651" y="6027187"/>
                  <a:pt x="4472357" y="6007272"/>
                  <a:pt x="4468774" y="5990961"/>
                </a:cubicBezTo>
                <a:cubicBezTo>
                  <a:pt x="4465192" y="5974650"/>
                  <a:pt x="4453931" y="5953767"/>
                  <a:pt x="4443751" y="5944554"/>
                </a:cubicBezTo>
                <a:cubicBezTo>
                  <a:pt x="4433570" y="5935341"/>
                  <a:pt x="4425240" y="5922702"/>
                  <a:pt x="4425240" y="5916468"/>
                </a:cubicBezTo>
                <a:cubicBezTo>
                  <a:pt x="4425240" y="5910234"/>
                  <a:pt x="4416566" y="5897283"/>
                  <a:pt x="4405965" y="5887689"/>
                </a:cubicBezTo>
                <a:cubicBezTo>
                  <a:pt x="4392818" y="5875792"/>
                  <a:pt x="4389790" y="5867146"/>
                  <a:pt x="4396440" y="5860495"/>
                </a:cubicBezTo>
                <a:cubicBezTo>
                  <a:pt x="4403090" y="5853845"/>
                  <a:pt x="4409824" y="5854380"/>
                  <a:pt x="4417620" y="5862175"/>
                </a:cubicBezTo>
                <a:cubicBezTo>
                  <a:pt x="4423907" y="5868462"/>
                  <a:pt x="4441052" y="5873605"/>
                  <a:pt x="4455720" y="5873605"/>
                </a:cubicBezTo>
                <a:cubicBezTo>
                  <a:pt x="4473810" y="5873605"/>
                  <a:pt x="4482390" y="5878505"/>
                  <a:pt x="4482390" y="5888834"/>
                </a:cubicBezTo>
                <a:cubicBezTo>
                  <a:pt x="4482390" y="5903875"/>
                  <a:pt x="4509802" y="5969150"/>
                  <a:pt x="4519994" y="5978380"/>
                </a:cubicBezTo>
                <a:cubicBezTo>
                  <a:pt x="4528902" y="5986448"/>
                  <a:pt x="4548084" y="6019691"/>
                  <a:pt x="4563085" y="6053060"/>
                </a:cubicBezTo>
                <a:cubicBezTo>
                  <a:pt x="4573514" y="6076261"/>
                  <a:pt x="4574731" y="6089842"/>
                  <a:pt x="4567578" y="6103208"/>
                </a:cubicBezTo>
                <a:cubicBezTo>
                  <a:pt x="4559917" y="6117525"/>
                  <a:pt x="4561237" y="6122868"/>
                  <a:pt x="4573607" y="6127616"/>
                </a:cubicBezTo>
                <a:cubicBezTo>
                  <a:pt x="4586815" y="6132684"/>
                  <a:pt x="4588426" y="6142373"/>
                  <a:pt x="4583305" y="6185942"/>
                </a:cubicBezTo>
                <a:cubicBezTo>
                  <a:pt x="4577938" y="6231605"/>
                  <a:pt x="4579595" y="6239893"/>
                  <a:pt x="4596452" y="6251701"/>
                </a:cubicBezTo>
                <a:cubicBezTo>
                  <a:pt x="4607061" y="6259131"/>
                  <a:pt x="4615740" y="6272682"/>
                  <a:pt x="4615740" y="6281815"/>
                </a:cubicBezTo>
                <a:cubicBezTo>
                  <a:pt x="4615740" y="6290948"/>
                  <a:pt x="4620564" y="6303243"/>
                  <a:pt x="4626459" y="6309139"/>
                </a:cubicBezTo>
                <a:cubicBezTo>
                  <a:pt x="4637685" y="6320365"/>
                  <a:pt x="4630050" y="6388463"/>
                  <a:pt x="4617690" y="6387352"/>
                </a:cubicBezTo>
                <a:cubicBezTo>
                  <a:pt x="4613998" y="6387019"/>
                  <a:pt x="4601334" y="6382871"/>
                  <a:pt x="4589547" y="6378134"/>
                </a:cubicBezTo>
                <a:close/>
                <a:moveTo>
                  <a:pt x="2750205" y="6360425"/>
                </a:moveTo>
                <a:cubicBezTo>
                  <a:pt x="2741196" y="6354716"/>
                  <a:pt x="2740474" y="6350263"/>
                  <a:pt x="2747823" y="6345721"/>
                </a:cubicBezTo>
                <a:cubicBezTo>
                  <a:pt x="2759905" y="6338254"/>
                  <a:pt x="2777415" y="6346669"/>
                  <a:pt x="2777415" y="6359942"/>
                </a:cubicBezTo>
                <a:cubicBezTo>
                  <a:pt x="2777415" y="6371017"/>
                  <a:pt x="2767207" y="6371198"/>
                  <a:pt x="2750205" y="6360425"/>
                </a:cubicBezTo>
                <a:close/>
                <a:moveTo>
                  <a:pt x="2716254" y="6306594"/>
                </a:moveTo>
                <a:cubicBezTo>
                  <a:pt x="2712293" y="6290814"/>
                  <a:pt x="2715225" y="6277334"/>
                  <a:pt x="2724673" y="6267886"/>
                </a:cubicBezTo>
                <a:cubicBezTo>
                  <a:pt x="2744996" y="6247564"/>
                  <a:pt x="2758365" y="6259524"/>
                  <a:pt x="2758365" y="6298030"/>
                </a:cubicBezTo>
                <a:cubicBezTo>
                  <a:pt x="2758365" y="6323829"/>
                  <a:pt x="2754530" y="6330805"/>
                  <a:pt x="2740348" y="6330805"/>
                </a:cubicBezTo>
                <a:cubicBezTo>
                  <a:pt x="2728994" y="6330805"/>
                  <a:pt x="2720083" y="6321851"/>
                  <a:pt x="2716254" y="6306594"/>
                </a:cubicBezTo>
                <a:close/>
                <a:moveTo>
                  <a:pt x="3407946" y="6261710"/>
                </a:moveTo>
                <a:cubicBezTo>
                  <a:pt x="3339800" y="6194092"/>
                  <a:pt x="3320779" y="6171313"/>
                  <a:pt x="3320486" y="6156974"/>
                </a:cubicBezTo>
                <a:cubicBezTo>
                  <a:pt x="3320240" y="6144922"/>
                  <a:pt x="3347069" y="6149063"/>
                  <a:pt x="3351338" y="6161736"/>
                </a:cubicBezTo>
                <a:cubicBezTo>
                  <a:pt x="3353544" y="6168285"/>
                  <a:pt x="3358486" y="6157010"/>
                  <a:pt x="3362321" y="6136683"/>
                </a:cubicBezTo>
                <a:cubicBezTo>
                  <a:pt x="3366636" y="6113810"/>
                  <a:pt x="3365410" y="6095840"/>
                  <a:pt x="3359104" y="6089534"/>
                </a:cubicBezTo>
                <a:cubicBezTo>
                  <a:pt x="3340658" y="6071087"/>
                  <a:pt x="3348448" y="6065584"/>
                  <a:pt x="3377490" y="6076546"/>
                </a:cubicBezTo>
                <a:cubicBezTo>
                  <a:pt x="3403473" y="6086353"/>
                  <a:pt x="3417977" y="6111730"/>
                  <a:pt x="3397599" y="6111730"/>
                </a:cubicBezTo>
                <a:cubicBezTo>
                  <a:pt x="3388879" y="6111730"/>
                  <a:pt x="3388056" y="6141346"/>
                  <a:pt x="3396540" y="6149830"/>
                </a:cubicBezTo>
                <a:cubicBezTo>
                  <a:pt x="3407387" y="6160677"/>
                  <a:pt x="3425115" y="6198103"/>
                  <a:pt x="3425115" y="6210155"/>
                </a:cubicBezTo>
                <a:cubicBezTo>
                  <a:pt x="3425115" y="6217284"/>
                  <a:pt x="3433688" y="6232999"/>
                  <a:pt x="3444165" y="6245080"/>
                </a:cubicBezTo>
                <a:cubicBezTo>
                  <a:pt x="3454643" y="6257161"/>
                  <a:pt x="3463215" y="6272360"/>
                  <a:pt x="3463215" y="6278856"/>
                </a:cubicBezTo>
                <a:cubicBezTo>
                  <a:pt x="3463215" y="6285351"/>
                  <a:pt x="3469644" y="6293134"/>
                  <a:pt x="3477503" y="6296149"/>
                </a:cubicBezTo>
                <a:cubicBezTo>
                  <a:pt x="3491904" y="6301675"/>
                  <a:pt x="3497922" y="6330837"/>
                  <a:pt x="3484646" y="6330767"/>
                </a:cubicBezTo>
                <a:cubicBezTo>
                  <a:pt x="3480717" y="6330748"/>
                  <a:pt x="3446202" y="6299671"/>
                  <a:pt x="3407946" y="6261710"/>
                </a:cubicBezTo>
                <a:close/>
                <a:moveTo>
                  <a:pt x="7854240" y="6273655"/>
                </a:moveTo>
                <a:cubicBezTo>
                  <a:pt x="7854240" y="6268416"/>
                  <a:pt x="7858526" y="6264130"/>
                  <a:pt x="7863765" y="6264130"/>
                </a:cubicBezTo>
                <a:cubicBezTo>
                  <a:pt x="7869004" y="6264130"/>
                  <a:pt x="7873290" y="6268416"/>
                  <a:pt x="7873290" y="6273655"/>
                </a:cubicBezTo>
                <a:cubicBezTo>
                  <a:pt x="7873290" y="6278894"/>
                  <a:pt x="7869004" y="6283180"/>
                  <a:pt x="7863765" y="6283180"/>
                </a:cubicBezTo>
                <a:cubicBezTo>
                  <a:pt x="7858526" y="6283180"/>
                  <a:pt x="7854240" y="6278894"/>
                  <a:pt x="7854240" y="6273655"/>
                </a:cubicBezTo>
                <a:close/>
                <a:moveTo>
                  <a:pt x="5336724" y="6267564"/>
                </a:moveTo>
                <a:cubicBezTo>
                  <a:pt x="5329115" y="6259954"/>
                  <a:pt x="5337717" y="6245080"/>
                  <a:pt x="5349727" y="6245080"/>
                </a:cubicBezTo>
                <a:cubicBezTo>
                  <a:pt x="5354657" y="6245080"/>
                  <a:pt x="5358690" y="6251509"/>
                  <a:pt x="5358690" y="6259368"/>
                </a:cubicBezTo>
                <a:cubicBezTo>
                  <a:pt x="5358690" y="6274098"/>
                  <a:pt x="5347451" y="6278291"/>
                  <a:pt x="5336724" y="6267564"/>
                </a:cubicBezTo>
                <a:close/>
                <a:moveTo>
                  <a:pt x="8060615" y="6238730"/>
                </a:moveTo>
                <a:cubicBezTo>
                  <a:pt x="8049655" y="6227771"/>
                  <a:pt x="8053679" y="6216505"/>
                  <a:pt x="8068553" y="6216505"/>
                </a:cubicBezTo>
                <a:cubicBezTo>
                  <a:pt x="8076411" y="6216505"/>
                  <a:pt x="8082840" y="6222934"/>
                  <a:pt x="8082840" y="6230793"/>
                </a:cubicBezTo>
                <a:cubicBezTo>
                  <a:pt x="8082840" y="6245667"/>
                  <a:pt x="8071575" y="6249690"/>
                  <a:pt x="8060615" y="6238730"/>
                </a:cubicBezTo>
                <a:close/>
                <a:moveTo>
                  <a:pt x="1917584" y="6225155"/>
                </a:moveTo>
                <a:cubicBezTo>
                  <a:pt x="1908306" y="6219754"/>
                  <a:pt x="1903201" y="6211312"/>
                  <a:pt x="1906239" y="6206395"/>
                </a:cubicBezTo>
                <a:cubicBezTo>
                  <a:pt x="1915132" y="6192006"/>
                  <a:pt x="1928257" y="6196030"/>
                  <a:pt x="1939215" y="6216505"/>
                </a:cubicBezTo>
                <a:cubicBezTo>
                  <a:pt x="1950417" y="6237437"/>
                  <a:pt x="1943459" y="6240219"/>
                  <a:pt x="1917584" y="6225155"/>
                </a:cubicBezTo>
                <a:close/>
                <a:moveTo>
                  <a:pt x="8566234" y="6205914"/>
                </a:moveTo>
                <a:cubicBezTo>
                  <a:pt x="8554317" y="6199190"/>
                  <a:pt x="8549565" y="6184584"/>
                  <a:pt x="8549565" y="6154682"/>
                </a:cubicBezTo>
                <a:cubicBezTo>
                  <a:pt x="8549565" y="6131677"/>
                  <a:pt x="8545214" y="6110165"/>
                  <a:pt x="8539896" y="6106879"/>
                </a:cubicBezTo>
                <a:cubicBezTo>
                  <a:pt x="8534578" y="6103592"/>
                  <a:pt x="8524081" y="6086194"/>
                  <a:pt x="8516569" y="6068216"/>
                </a:cubicBezTo>
                <a:cubicBezTo>
                  <a:pt x="8507658" y="6046889"/>
                  <a:pt x="8496482" y="6035530"/>
                  <a:pt x="8484409" y="6035530"/>
                </a:cubicBezTo>
                <a:cubicBezTo>
                  <a:pt x="8457792" y="6035530"/>
                  <a:pt x="8450741" y="5996046"/>
                  <a:pt x="8470106" y="5955437"/>
                </a:cubicBezTo>
                <a:cubicBezTo>
                  <a:pt x="8489088" y="5915631"/>
                  <a:pt x="8501940" y="5919435"/>
                  <a:pt x="8501940" y="5964859"/>
                </a:cubicBezTo>
                <a:cubicBezTo>
                  <a:pt x="8501940" y="5991189"/>
                  <a:pt x="8506967" y="6000129"/>
                  <a:pt x="8526871" y="6009198"/>
                </a:cubicBezTo>
                <a:cubicBezTo>
                  <a:pt x="8548733" y="6019159"/>
                  <a:pt x="8553905" y="6017961"/>
                  <a:pt x="8568879" y="5999469"/>
                </a:cubicBezTo>
                <a:cubicBezTo>
                  <a:pt x="8591195" y="5971910"/>
                  <a:pt x="8603255" y="5972821"/>
                  <a:pt x="8610737" y="6002631"/>
                </a:cubicBezTo>
                <a:cubicBezTo>
                  <a:pt x="8618434" y="6033302"/>
                  <a:pt x="8609960" y="6047369"/>
                  <a:pt x="8587986" y="6040395"/>
                </a:cubicBezTo>
                <a:cubicBezTo>
                  <a:pt x="8574720" y="6036184"/>
                  <a:pt x="8569962" y="6041084"/>
                  <a:pt x="8566871" y="6062145"/>
                </a:cubicBezTo>
                <a:cubicBezTo>
                  <a:pt x="8564677" y="6077096"/>
                  <a:pt x="8568182" y="6094281"/>
                  <a:pt x="8574660" y="6100333"/>
                </a:cubicBezTo>
                <a:cubicBezTo>
                  <a:pt x="8589600" y="6114289"/>
                  <a:pt x="8602313" y="6196181"/>
                  <a:pt x="8591235" y="6207103"/>
                </a:cubicBezTo>
                <a:cubicBezTo>
                  <a:pt x="8586561" y="6211711"/>
                  <a:pt x="8575584" y="6211189"/>
                  <a:pt x="8566234" y="6205914"/>
                </a:cubicBezTo>
                <a:close/>
                <a:moveTo>
                  <a:pt x="4053765" y="6197455"/>
                </a:moveTo>
                <a:cubicBezTo>
                  <a:pt x="4053765" y="6192216"/>
                  <a:pt x="4058052" y="6187930"/>
                  <a:pt x="4063290" y="6187930"/>
                </a:cubicBezTo>
                <a:cubicBezTo>
                  <a:pt x="4068529" y="6187930"/>
                  <a:pt x="4072815" y="6192216"/>
                  <a:pt x="4072815" y="6197455"/>
                </a:cubicBezTo>
                <a:cubicBezTo>
                  <a:pt x="4072815" y="6202694"/>
                  <a:pt x="4068529" y="6206980"/>
                  <a:pt x="4063290" y="6206980"/>
                </a:cubicBezTo>
                <a:cubicBezTo>
                  <a:pt x="4058052" y="6206980"/>
                  <a:pt x="4053765" y="6202694"/>
                  <a:pt x="4053765" y="6197455"/>
                </a:cubicBezTo>
                <a:close/>
                <a:moveTo>
                  <a:pt x="8165390" y="6181580"/>
                </a:moveTo>
                <a:cubicBezTo>
                  <a:pt x="8161898" y="6178088"/>
                  <a:pt x="8159040" y="6167372"/>
                  <a:pt x="8159040" y="6157767"/>
                </a:cubicBezTo>
                <a:cubicBezTo>
                  <a:pt x="8159040" y="6137913"/>
                  <a:pt x="8178217" y="6134716"/>
                  <a:pt x="8195235" y="6151735"/>
                </a:cubicBezTo>
                <a:cubicBezTo>
                  <a:pt x="8212254" y="6168754"/>
                  <a:pt x="8209058" y="6187930"/>
                  <a:pt x="8189203" y="6187930"/>
                </a:cubicBezTo>
                <a:cubicBezTo>
                  <a:pt x="8179599" y="6187930"/>
                  <a:pt x="8168883" y="6185073"/>
                  <a:pt x="8165390" y="6181580"/>
                </a:cubicBezTo>
                <a:close/>
                <a:moveTo>
                  <a:pt x="4039884" y="6160013"/>
                </a:moveTo>
                <a:cubicBezTo>
                  <a:pt x="4033378" y="6149486"/>
                  <a:pt x="4048404" y="6138119"/>
                  <a:pt x="4057199" y="6146914"/>
                </a:cubicBezTo>
                <a:cubicBezTo>
                  <a:pt x="4066255" y="6155970"/>
                  <a:pt x="4064567" y="6168880"/>
                  <a:pt x="4054327" y="6168880"/>
                </a:cubicBezTo>
                <a:cubicBezTo>
                  <a:pt x="4049398" y="6168880"/>
                  <a:pt x="4042898" y="6164890"/>
                  <a:pt x="4039884" y="6160013"/>
                </a:cubicBezTo>
                <a:close/>
                <a:moveTo>
                  <a:pt x="4368033" y="6130673"/>
                </a:moveTo>
                <a:cubicBezTo>
                  <a:pt x="4362394" y="6120135"/>
                  <a:pt x="4358856" y="6106205"/>
                  <a:pt x="4360171" y="6099716"/>
                </a:cubicBezTo>
                <a:cubicBezTo>
                  <a:pt x="4364368" y="6079004"/>
                  <a:pt x="4339500" y="6045055"/>
                  <a:pt x="4320130" y="6045055"/>
                </a:cubicBezTo>
                <a:cubicBezTo>
                  <a:pt x="4309837" y="6045055"/>
                  <a:pt x="4301415" y="6038626"/>
                  <a:pt x="4301415" y="6030768"/>
                </a:cubicBezTo>
                <a:cubicBezTo>
                  <a:pt x="4301415" y="6022909"/>
                  <a:pt x="4305702" y="6016480"/>
                  <a:pt x="4310940" y="6016480"/>
                </a:cubicBezTo>
                <a:cubicBezTo>
                  <a:pt x="4323045" y="6016480"/>
                  <a:pt x="4323510" y="5981042"/>
                  <a:pt x="4311461" y="5976792"/>
                </a:cubicBezTo>
                <a:cubicBezTo>
                  <a:pt x="4299690" y="5972642"/>
                  <a:pt x="4290695" y="5818318"/>
                  <a:pt x="4301824" y="5811440"/>
                </a:cubicBezTo>
                <a:cubicBezTo>
                  <a:pt x="4313744" y="5804073"/>
                  <a:pt x="4339099" y="5868376"/>
                  <a:pt x="4333188" y="5890983"/>
                </a:cubicBezTo>
                <a:cubicBezTo>
                  <a:pt x="4330516" y="5901198"/>
                  <a:pt x="4332990" y="5912435"/>
                  <a:pt x="4338685" y="5915955"/>
                </a:cubicBezTo>
                <a:cubicBezTo>
                  <a:pt x="4344381" y="5919474"/>
                  <a:pt x="4349040" y="5936579"/>
                  <a:pt x="4349040" y="5953964"/>
                </a:cubicBezTo>
                <a:cubicBezTo>
                  <a:pt x="4349040" y="5971349"/>
                  <a:pt x="4355041" y="5990553"/>
                  <a:pt x="4362375" y="5996639"/>
                </a:cubicBezTo>
                <a:cubicBezTo>
                  <a:pt x="4369709" y="6002727"/>
                  <a:pt x="4375710" y="6023093"/>
                  <a:pt x="4375710" y="6041899"/>
                </a:cubicBezTo>
                <a:cubicBezTo>
                  <a:pt x="4375710" y="6060705"/>
                  <a:pt x="4379751" y="6078752"/>
                  <a:pt x="4384690" y="6082005"/>
                </a:cubicBezTo>
                <a:cubicBezTo>
                  <a:pt x="4389629" y="6085257"/>
                  <a:pt x="4396380" y="6101848"/>
                  <a:pt x="4399692" y="6118874"/>
                </a:cubicBezTo>
                <a:cubicBezTo>
                  <a:pt x="4406710" y="6154949"/>
                  <a:pt x="4385296" y="6162929"/>
                  <a:pt x="4368033" y="6130673"/>
                </a:cubicBezTo>
                <a:close/>
                <a:moveTo>
                  <a:pt x="4137126" y="6122765"/>
                </a:moveTo>
                <a:cubicBezTo>
                  <a:pt x="4109228" y="6105929"/>
                  <a:pt x="4101971" y="6083155"/>
                  <a:pt x="4124505" y="6083155"/>
                </a:cubicBezTo>
                <a:cubicBezTo>
                  <a:pt x="4131980" y="6083155"/>
                  <a:pt x="4144510" y="6096014"/>
                  <a:pt x="4152350" y="6111730"/>
                </a:cubicBezTo>
                <a:cubicBezTo>
                  <a:pt x="4160190" y="6127447"/>
                  <a:pt x="4165862" y="6139913"/>
                  <a:pt x="4164954" y="6139434"/>
                </a:cubicBezTo>
                <a:cubicBezTo>
                  <a:pt x="4164046" y="6138955"/>
                  <a:pt x="4151523" y="6131454"/>
                  <a:pt x="4137126" y="6122765"/>
                </a:cubicBezTo>
                <a:close/>
                <a:moveTo>
                  <a:pt x="5130090" y="6107530"/>
                </a:moveTo>
                <a:cubicBezTo>
                  <a:pt x="5130090" y="6099363"/>
                  <a:pt x="5134376" y="6092680"/>
                  <a:pt x="5139615" y="6092680"/>
                </a:cubicBezTo>
                <a:cubicBezTo>
                  <a:pt x="5144854" y="6092680"/>
                  <a:pt x="5149140" y="6096714"/>
                  <a:pt x="5149140" y="6101643"/>
                </a:cubicBezTo>
                <a:cubicBezTo>
                  <a:pt x="5149140" y="6106573"/>
                  <a:pt x="5144854" y="6113255"/>
                  <a:pt x="5139615" y="6116493"/>
                </a:cubicBezTo>
                <a:cubicBezTo>
                  <a:pt x="5134376" y="6119730"/>
                  <a:pt x="5130090" y="6115697"/>
                  <a:pt x="5130090" y="6107530"/>
                </a:cubicBezTo>
                <a:close/>
                <a:moveTo>
                  <a:pt x="1834440" y="6078393"/>
                </a:moveTo>
                <a:cubicBezTo>
                  <a:pt x="1834440" y="6069661"/>
                  <a:pt x="1839048" y="6064053"/>
                  <a:pt x="1844679" y="6065931"/>
                </a:cubicBezTo>
                <a:cubicBezTo>
                  <a:pt x="1850311" y="6067808"/>
                  <a:pt x="1854919" y="6073416"/>
                  <a:pt x="1854919" y="6078393"/>
                </a:cubicBezTo>
                <a:cubicBezTo>
                  <a:pt x="1854919" y="6083370"/>
                  <a:pt x="1850311" y="6088977"/>
                  <a:pt x="1844679" y="6090855"/>
                </a:cubicBezTo>
                <a:cubicBezTo>
                  <a:pt x="1839048" y="6092732"/>
                  <a:pt x="1834440" y="6087124"/>
                  <a:pt x="1834440" y="6078393"/>
                </a:cubicBezTo>
                <a:close/>
                <a:moveTo>
                  <a:pt x="5094173" y="6052794"/>
                </a:moveTo>
                <a:cubicBezTo>
                  <a:pt x="5100060" y="6035133"/>
                  <a:pt x="5120565" y="6032204"/>
                  <a:pt x="5120565" y="6049024"/>
                </a:cubicBezTo>
                <a:cubicBezTo>
                  <a:pt x="5120565" y="6057319"/>
                  <a:pt x="5113779" y="6064105"/>
                  <a:pt x="5105484" y="6064105"/>
                </a:cubicBezTo>
                <a:cubicBezTo>
                  <a:pt x="5097189" y="6064105"/>
                  <a:pt x="5092099" y="6059015"/>
                  <a:pt x="5094173" y="6052794"/>
                </a:cubicBezTo>
                <a:close/>
                <a:moveTo>
                  <a:pt x="8120338" y="6049091"/>
                </a:moveTo>
                <a:cubicBezTo>
                  <a:pt x="8110053" y="6036700"/>
                  <a:pt x="8110119" y="6032693"/>
                  <a:pt x="8120716" y="6026143"/>
                </a:cubicBezTo>
                <a:cubicBezTo>
                  <a:pt x="8134271" y="6017766"/>
                  <a:pt x="8159040" y="6035705"/>
                  <a:pt x="8159040" y="6053900"/>
                </a:cubicBezTo>
                <a:cubicBezTo>
                  <a:pt x="8159040" y="6069222"/>
                  <a:pt x="8134515" y="6066175"/>
                  <a:pt x="8120338" y="6049091"/>
                </a:cubicBezTo>
                <a:close/>
                <a:moveTo>
                  <a:pt x="5441185" y="6047436"/>
                </a:moveTo>
                <a:cubicBezTo>
                  <a:pt x="5433985" y="6035625"/>
                  <a:pt x="5435074" y="5930731"/>
                  <a:pt x="5442394" y="5931058"/>
                </a:cubicBezTo>
                <a:cubicBezTo>
                  <a:pt x="5446125" y="5931225"/>
                  <a:pt x="5456679" y="5937055"/>
                  <a:pt x="5465846" y="5944015"/>
                </a:cubicBezTo>
                <a:cubicBezTo>
                  <a:pt x="5484163" y="5957919"/>
                  <a:pt x="5488863" y="6006955"/>
                  <a:pt x="5471880" y="6006955"/>
                </a:cubicBezTo>
                <a:cubicBezTo>
                  <a:pt x="5465671" y="6006955"/>
                  <a:pt x="5463139" y="6016867"/>
                  <a:pt x="5465796" y="6030768"/>
                </a:cubicBezTo>
                <a:cubicBezTo>
                  <a:pt x="5470094" y="6053249"/>
                  <a:pt x="5452140" y="6065409"/>
                  <a:pt x="5441185" y="6047436"/>
                </a:cubicBezTo>
                <a:close/>
                <a:moveTo>
                  <a:pt x="5077896" y="5959940"/>
                </a:moveTo>
                <a:cubicBezTo>
                  <a:pt x="5070463" y="5936522"/>
                  <a:pt x="5078385" y="5921230"/>
                  <a:pt x="5097948" y="5921230"/>
                </a:cubicBezTo>
                <a:cubicBezTo>
                  <a:pt x="5107912" y="5921230"/>
                  <a:pt x="5111384" y="5929020"/>
                  <a:pt x="5109292" y="5946690"/>
                </a:cubicBezTo>
                <a:cubicBezTo>
                  <a:pt x="5105569" y="5978132"/>
                  <a:pt x="5086257" y="5986283"/>
                  <a:pt x="5077896" y="5959940"/>
                </a:cubicBezTo>
                <a:close/>
                <a:moveTo>
                  <a:pt x="1153403" y="5921230"/>
                </a:moveTo>
                <a:cubicBezTo>
                  <a:pt x="1150077" y="5910753"/>
                  <a:pt x="1143359" y="5902180"/>
                  <a:pt x="1138473" y="5902180"/>
                </a:cubicBezTo>
                <a:cubicBezTo>
                  <a:pt x="1133588" y="5902180"/>
                  <a:pt x="1129590" y="5895751"/>
                  <a:pt x="1129590" y="5887893"/>
                </a:cubicBezTo>
                <a:cubicBezTo>
                  <a:pt x="1129590" y="5880034"/>
                  <a:pt x="1137670" y="5873605"/>
                  <a:pt x="1147545" y="5873605"/>
                </a:cubicBezTo>
                <a:cubicBezTo>
                  <a:pt x="1167526" y="5873605"/>
                  <a:pt x="1200281" y="5916552"/>
                  <a:pt x="1191336" y="5931024"/>
                </a:cubicBezTo>
                <a:cubicBezTo>
                  <a:pt x="1181563" y="5946838"/>
                  <a:pt x="1159742" y="5941205"/>
                  <a:pt x="1153403" y="5921230"/>
                </a:cubicBezTo>
                <a:close/>
                <a:moveTo>
                  <a:pt x="4840285" y="5924400"/>
                </a:moveTo>
                <a:cubicBezTo>
                  <a:pt x="4832174" y="5903265"/>
                  <a:pt x="4850084" y="5885064"/>
                  <a:pt x="4864655" y="5899635"/>
                </a:cubicBezTo>
                <a:cubicBezTo>
                  <a:pt x="4876316" y="5911296"/>
                  <a:pt x="4869562" y="5940280"/>
                  <a:pt x="4855183" y="5940280"/>
                </a:cubicBezTo>
                <a:cubicBezTo>
                  <a:pt x="4850341" y="5940280"/>
                  <a:pt x="4843636" y="5933134"/>
                  <a:pt x="4840285" y="5924400"/>
                </a:cubicBezTo>
                <a:close/>
                <a:moveTo>
                  <a:pt x="8823300" y="5900543"/>
                </a:moveTo>
                <a:cubicBezTo>
                  <a:pt x="8797747" y="5881929"/>
                  <a:pt x="8787890" y="5854555"/>
                  <a:pt x="8806740" y="5854555"/>
                </a:cubicBezTo>
                <a:cubicBezTo>
                  <a:pt x="8811979" y="5854555"/>
                  <a:pt x="8816265" y="5847828"/>
                  <a:pt x="8816265" y="5839605"/>
                </a:cubicBezTo>
                <a:cubicBezTo>
                  <a:pt x="8816265" y="5829550"/>
                  <a:pt x="8823281" y="5825652"/>
                  <a:pt x="8837696" y="5827699"/>
                </a:cubicBezTo>
                <a:cubicBezTo>
                  <a:pt x="8855948" y="5830291"/>
                  <a:pt x="8859258" y="5836803"/>
                  <a:pt x="8860009" y="5871589"/>
                </a:cubicBezTo>
                <a:cubicBezTo>
                  <a:pt x="8860493" y="5894054"/>
                  <a:pt x="8858302" y="5914035"/>
                  <a:pt x="8855138" y="5915990"/>
                </a:cubicBezTo>
                <a:cubicBezTo>
                  <a:pt x="8851974" y="5917945"/>
                  <a:pt x="8837647" y="5910994"/>
                  <a:pt x="8823300" y="5900543"/>
                </a:cubicBezTo>
                <a:close/>
                <a:moveTo>
                  <a:pt x="6330240" y="5887893"/>
                </a:moveTo>
                <a:cubicBezTo>
                  <a:pt x="6330240" y="5873076"/>
                  <a:pt x="6335638" y="5864080"/>
                  <a:pt x="6344528" y="5864080"/>
                </a:cubicBezTo>
                <a:cubicBezTo>
                  <a:pt x="6353418" y="5864080"/>
                  <a:pt x="6358815" y="5873076"/>
                  <a:pt x="6358815" y="5887893"/>
                </a:cubicBezTo>
                <a:cubicBezTo>
                  <a:pt x="6358815" y="5902709"/>
                  <a:pt x="6353418" y="5911705"/>
                  <a:pt x="6344528" y="5911705"/>
                </a:cubicBezTo>
                <a:cubicBezTo>
                  <a:pt x="6335638" y="5911705"/>
                  <a:pt x="6330240" y="5902709"/>
                  <a:pt x="6330240" y="5887893"/>
                </a:cubicBezTo>
                <a:close/>
                <a:moveTo>
                  <a:pt x="8189364" y="5876721"/>
                </a:moveTo>
                <a:cubicBezTo>
                  <a:pt x="8193326" y="5843256"/>
                  <a:pt x="8208732" y="5839380"/>
                  <a:pt x="8222216" y="5868454"/>
                </a:cubicBezTo>
                <a:cubicBezTo>
                  <a:pt x="8234416" y="5894760"/>
                  <a:pt x="8230507" y="5902180"/>
                  <a:pt x="8204445" y="5902180"/>
                </a:cubicBezTo>
                <a:cubicBezTo>
                  <a:pt x="8190430" y="5902180"/>
                  <a:pt x="8187030" y="5896440"/>
                  <a:pt x="8189364" y="5876721"/>
                </a:cubicBezTo>
                <a:close/>
                <a:moveTo>
                  <a:pt x="5783882" y="5886046"/>
                </a:moveTo>
                <a:cubicBezTo>
                  <a:pt x="5773154" y="5875320"/>
                  <a:pt x="5777348" y="5864080"/>
                  <a:pt x="5792078" y="5864080"/>
                </a:cubicBezTo>
                <a:cubicBezTo>
                  <a:pt x="5799936" y="5864080"/>
                  <a:pt x="5806365" y="5868114"/>
                  <a:pt x="5806365" y="5873043"/>
                </a:cubicBezTo>
                <a:cubicBezTo>
                  <a:pt x="5806365" y="5885054"/>
                  <a:pt x="5791491" y="5893656"/>
                  <a:pt x="5783882" y="5886046"/>
                </a:cubicBezTo>
                <a:close/>
                <a:moveTo>
                  <a:pt x="5992004" y="5870047"/>
                </a:moveTo>
                <a:cubicBezTo>
                  <a:pt x="5990156" y="5864146"/>
                  <a:pt x="5986860" y="5844316"/>
                  <a:pt x="5984681" y="5825980"/>
                </a:cubicBezTo>
                <a:cubicBezTo>
                  <a:pt x="5982501" y="5807645"/>
                  <a:pt x="5977278" y="5784660"/>
                  <a:pt x="5973074" y="5774903"/>
                </a:cubicBezTo>
                <a:cubicBezTo>
                  <a:pt x="5966190" y="5758927"/>
                  <a:pt x="5968650" y="5757854"/>
                  <a:pt x="5997817" y="5764109"/>
                </a:cubicBezTo>
                <a:cubicBezTo>
                  <a:pt x="6015629" y="5767930"/>
                  <a:pt x="6030694" y="5771626"/>
                  <a:pt x="6031294" y="5772324"/>
                </a:cubicBezTo>
                <a:cubicBezTo>
                  <a:pt x="6031894" y="5773022"/>
                  <a:pt x="6035188" y="5795581"/>
                  <a:pt x="6038614" y="5822455"/>
                </a:cubicBezTo>
                <a:cubicBezTo>
                  <a:pt x="6044616" y="5869538"/>
                  <a:pt x="6043942" y="5871489"/>
                  <a:pt x="6020103" y="5876046"/>
                </a:cubicBezTo>
                <a:cubicBezTo>
                  <a:pt x="6006159" y="5878712"/>
                  <a:pt x="5993898" y="5876094"/>
                  <a:pt x="5992004" y="5870047"/>
                </a:cubicBezTo>
                <a:close/>
                <a:moveTo>
                  <a:pt x="8940090" y="5873605"/>
                </a:moveTo>
                <a:cubicBezTo>
                  <a:pt x="8940090" y="5868366"/>
                  <a:pt x="8944376" y="5864080"/>
                  <a:pt x="8949615" y="5864080"/>
                </a:cubicBezTo>
                <a:cubicBezTo>
                  <a:pt x="8954854" y="5864080"/>
                  <a:pt x="8959140" y="5868366"/>
                  <a:pt x="8959140" y="5873605"/>
                </a:cubicBezTo>
                <a:cubicBezTo>
                  <a:pt x="8959140" y="5878844"/>
                  <a:pt x="8954854" y="5883130"/>
                  <a:pt x="8949615" y="5883130"/>
                </a:cubicBezTo>
                <a:cubicBezTo>
                  <a:pt x="8944376" y="5883130"/>
                  <a:pt x="8940090" y="5878844"/>
                  <a:pt x="8940090" y="5873605"/>
                </a:cubicBezTo>
                <a:close/>
                <a:moveTo>
                  <a:pt x="4898728" y="5847187"/>
                </a:moveTo>
                <a:cubicBezTo>
                  <a:pt x="4886454" y="5833580"/>
                  <a:pt x="4886004" y="5827867"/>
                  <a:pt x="4896123" y="5814074"/>
                </a:cubicBezTo>
                <a:cubicBezTo>
                  <a:pt x="4914607" y="5788881"/>
                  <a:pt x="4930065" y="5794048"/>
                  <a:pt x="4930065" y="5825418"/>
                </a:cubicBezTo>
                <a:cubicBezTo>
                  <a:pt x="4930065" y="5860324"/>
                  <a:pt x="4918086" y="5868646"/>
                  <a:pt x="4898728" y="5847187"/>
                </a:cubicBezTo>
                <a:close/>
                <a:moveTo>
                  <a:pt x="4825290" y="5840268"/>
                </a:moveTo>
                <a:cubicBezTo>
                  <a:pt x="4825290" y="5832409"/>
                  <a:pt x="4831261" y="5825980"/>
                  <a:pt x="4838559" y="5825980"/>
                </a:cubicBezTo>
                <a:cubicBezTo>
                  <a:pt x="4845856" y="5825980"/>
                  <a:pt x="4854294" y="5832409"/>
                  <a:pt x="4857310" y="5840268"/>
                </a:cubicBezTo>
                <a:cubicBezTo>
                  <a:pt x="4861039" y="5849986"/>
                  <a:pt x="4856795" y="5854555"/>
                  <a:pt x="4844041" y="5854555"/>
                </a:cubicBezTo>
                <a:cubicBezTo>
                  <a:pt x="4833724" y="5854555"/>
                  <a:pt x="4825290" y="5848129"/>
                  <a:pt x="4825290" y="5840268"/>
                </a:cubicBezTo>
                <a:close/>
                <a:moveTo>
                  <a:pt x="3646571" y="5827786"/>
                </a:moveTo>
                <a:cubicBezTo>
                  <a:pt x="3629545" y="5819663"/>
                  <a:pt x="3615615" y="5807574"/>
                  <a:pt x="3615615" y="5800922"/>
                </a:cubicBezTo>
                <a:cubicBezTo>
                  <a:pt x="3615615" y="5794270"/>
                  <a:pt x="3608114" y="5784079"/>
                  <a:pt x="3598946" y="5778275"/>
                </a:cubicBezTo>
                <a:cubicBezTo>
                  <a:pt x="3587010" y="5770720"/>
                  <a:pt x="3585658" y="5766304"/>
                  <a:pt x="3594184" y="5762721"/>
                </a:cubicBezTo>
                <a:cubicBezTo>
                  <a:pt x="3600732" y="5759969"/>
                  <a:pt x="3606090" y="5750027"/>
                  <a:pt x="3606090" y="5740628"/>
                </a:cubicBezTo>
                <a:cubicBezTo>
                  <a:pt x="3606090" y="5716497"/>
                  <a:pt x="3585852" y="5703069"/>
                  <a:pt x="3563228" y="5712188"/>
                </a:cubicBezTo>
                <a:cubicBezTo>
                  <a:pt x="3535242" y="5723468"/>
                  <a:pt x="3529890" y="5722709"/>
                  <a:pt x="3529890" y="5707458"/>
                </a:cubicBezTo>
                <a:cubicBezTo>
                  <a:pt x="3529890" y="5699897"/>
                  <a:pt x="3538900" y="5687400"/>
                  <a:pt x="3549913" y="5679686"/>
                </a:cubicBezTo>
                <a:cubicBezTo>
                  <a:pt x="3566756" y="5667889"/>
                  <a:pt x="3568926" y="5659683"/>
                  <a:pt x="3563576" y="5628017"/>
                </a:cubicBezTo>
                <a:cubicBezTo>
                  <a:pt x="3558536" y="5598185"/>
                  <a:pt x="3560414" y="5589146"/>
                  <a:pt x="3572623" y="5584461"/>
                </a:cubicBezTo>
                <a:cubicBezTo>
                  <a:pt x="3581608" y="5581012"/>
                  <a:pt x="3585599" y="5582480"/>
                  <a:pt x="3582199" y="5587982"/>
                </a:cubicBezTo>
                <a:cubicBezTo>
                  <a:pt x="3578992" y="5593170"/>
                  <a:pt x="3587137" y="5601510"/>
                  <a:pt x="3600298" y="5606514"/>
                </a:cubicBezTo>
                <a:cubicBezTo>
                  <a:pt x="3613460" y="5611518"/>
                  <a:pt x="3630424" y="5627593"/>
                  <a:pt x="3637996" y="5642237"/>
                </a:cubicBezTo>
                <a:cubicBezTo>
                  <a:pt x="3645569" y="5656881"/>
                  <a:pt x="3660776" y="5677018"/>
                  <a:pt x="3671790" y="5686985"/>
                </a:cubicBezTo>
                <a:cubicBezTo>
                  <a:pt x="3682804" y="5696953"/>
                  <a:pt x="3691815" y="5712666"/>
                  <a:pt x="3691815" y="5721903"/>
                </a:cubicBezTo>
                <a:cubicBezTo>
                  <a:pt x="3691815" y="5753160"/>
                  <a:pt x="3703287" y="5768830"/>
                  <a:pt x="3726172" y="5768830"/>
                </a:cubicBezTo>
                <a:cubicBezTo>
                  <a:pt x="3758385" y="5768830"/>
                  <a:pt x="3755406" y="5795399"/>
                  <a:pt x="3722771" y="5799154"/>
                </a:cubicBezTo>
                <a:cubicBezTo>
                  <a:pt x="3704016" y="5801312"/>
                  <a:pt x="3695713" y="5808254"/>
                  <a:pt x="3693534" y="5823599"/>
                </a:cubicBezTo>
                <a:cubicBezTo>
                  <a:pt x="3690082" y="5847901"/>
                  <a:pt x="3688948" y="5848002"/>
                  <a:pt x="3646571" y="5827786"/>
                </a:cubicBezTo>
                <a:close/>
                <a:moveTo>
                  <a:pt x="8520990" y="5822012"/>
                </a:moveTo>
                <a:cubicBezTo>
                  <a:pt x="8520990" y="5807898"/>
                  <a:pt x="8510858" y="5791580"/>
                  <a:pt x="8494796" y="5779828"/>
                </a:cubicBezTo>
                <a:cubicBezTo>
                  <a:pt x="8472132" y="5763244"/>
                  <a:pt x="8470806" y="5759808"/>
                  <a:pt x="8484957" y="5754323"/>
                </a:cubicBezTo>
                <a:cubicBezTo>
                  <a:pt x="8493952" y="5750836"/>
                  <a:pt x="8512678" y="5751772"/>
                  <a:pt x="8526570" y="5756403"/>
                </a:cubicBezTo>
                <a:cubicBezTo>
                  <a:pt x="8547615" y="5763418"/>
                  <a:pt x="8552431" y="5771514"/>
                  <a:pt x="8555441" y="5804926"/>
                </a:cubicBezTo>
                <a:cubicBezTo>
                  <a:pt x="8558589" y="5839873"/>
                  <a:pt x="8556606" y="5845030"/>
                  <a:pt x="8540022" y="5845030"/>
                </a:cubicBezTo>
                <a:cubicBezTo>
                  <a:pt x="8526246" y="5845030"/>
                  <a:pt x="8520990" y="5838673"/>
                  <a:pt x="8520990" y="5822012"/>
                </a:cubicBezTo>
                <a:close/>
                <a:moveTo>
                  <a:pt x="1091490" y="5817017"/>
                </a:moveTo>
                <a:cubicBezTo>
                  <a:pt x="1091490" y="5812088"/>
                  <a:pt x="1095776" y="5805405"/>
                  <a:pt x="1101015" y="5802168"/>
                </a:cubicBezTo>
                <a:cubicBezTo>
                  <a:pt x="1106254" y="5798930"/>
                  <a:pt x="1110540" y="5802963"/>
                  <a:pt x="1110540" y="5811130"/>
                </a:cubicBezTo>
                <a:cubicBezTo>
                  <a:pt x="1110540" y="5819298"/>
                  <a:pt x="1106254" y="5825980"/>
                  <a:pt x="1101015" y="5825980"/>
                </a:cubicBezTo>
                <a:cubicBezTo>
                  <a:pt x="1095776" y="5825980"/>
                  <a:pt x="1091490" y="5821947"/>
                  <a:pt x="1091490" y="5817017"/>
                </a:cubicBezTo>
                <a:close/>
                <a:moveTo>
                  <a:pt x="4281237" y="5792166"/>
                </a:moveTo>
                <a:cubicBezTo>
                  <a:pt x="4280617" y="5787189"/>
                  <a:pt x="4280617" y="5779903"/>
                  <a:pt x="4281237" y="5775974"/>
                </a:cubicBezTo>
                <a:cubicBezTo>
                  <a:pt x="4281857" y="5772045"/>
                  <a:pt x="4278079" y="5768830"/>
                  <a:pt x="4272840" y="5768830"/>
                </a:cubicBezTo>
                <a:cubicBezTo>
                  <a:pt x="4267602" y="5768830"/>
                  <a:pt x="4263315" y="5762044"/>
                  <a:pt x="4263315" y="5753749"/>
                </a:cubicBezTo>
                <a:cubicBezTo>
                  <a:pt x="4263315" y="5735458"/>
                  <a:pt x="4282019" y="5740209"/>
                  <a:pt x="4295758" y="5761991"/>
                </a:cubicBezTo>
                <a:cubicBezTo>
                  <a:pt x="4302939" y="5773375"/>
                  <a:pt x="4302461" y="5781119"/>
                  <a:pt x="4294057" y="5789523"/>
                </a:cubicBezTo>
                <a:cubicBezTo>
                  <a:pt x="4287627" y="5795953"/>
                  <a:pt x="4281858" y="5797143"/>
                  <a:pt x="4281237" y="5792166"/>
                </a:cubicBezTo>
                <a:close/>
                <a:moveTo>
                  <a:pt x="7432224" y="5791314"/>
                </a:moveTo>
                <a:cubicBezTo>
                  <a:pt x="7423335" y="5782425"/>
                  <a:pt x="7434077" y="5768830"/>
                  <a:pt x="7449990" y="5768830"/>
                </a:cubicBezTo>
                <a:cubicBezTo>
                  <a:pt x="7457539" y="5768830"/>
                  <a:pt x="7463715" y="5775259"/>
                  <a:pt x="7463715" y="5783118"/>
                </a:cubicBezTo>
                <a:cubicBezTo>
                  <a:pt x="7463715" y="5797464"/>
                  <a:pt x="7443608" y="5802698"/>
                  <a:pt x="7432224" y="5791314"/>
                </a:cubicBezTo>
                <a:close/>
                <a:moveTo>
                  <a:pt x="8911515" y="5769941"/>
                </a:moveTo>
                <a:cubicBezTo>
                  <a:pt x="8911515" y="5748888"/>
                  <a:pt x="8916603" y="5741503"/>
                  <a:pt x="8933306" y="5738310"/>
                </a:cubicBezTo>
                <a:cubicBezTo>
                  <a:pt x="8945291" y="5736019"/>
                  <a:pt x="8960293" y="5735877"/>
                  <a:pt x="8966643" y="5737994"/>
                </a:cubicBezTo>
                <a:cubicBezTo>
                  <a:pt x="8984949" y="5744096"/>
                  <a:pt x="8980052" y="5759306"/>
                  <a:pt x="8959782" y="5759306"/>
                </a:cubicBezTo>
                <a:cubicBezTo>
                  <a:pt x="8949657" y="5759306"/>
                  <a:pt x="8938653" y="5767878"/>
                  <a:pt x="8935327" y="5778356"/>
                </a:cubicBezTo>
                <a:cubicBezTo>
                  <a:pt x="8926346" y="5806652"/>
                  <a:pt x="8911515" y="5801411"/>
                  <a:pt x="8911515" y="5769941"/>
                </a:cubicBezTo>
                <a:close/>
                <a:moveTo>
                  <a:pt x="1053390" y="5754543"/>
                </a:moveTo>
                <a:cubicBezTo>
                  <a:pt x="1053390" y="5746684"/>
                  <a:pt x="1059819" y="5740255"/>
                  <a:pt x="1067678" y="5740255"/>
                </a:cubicBezTo>
                <a:cubicBezTo>
                  <a:pt x="1075536" y="5740255"/>
                  <a:pt x="1081965" y="5746684"/>
                  <a:pt x="1081965" y="5754543"/>
                </a:cubicBezTo>
                <a:cubicBezTo>
                  <a:pt x="1081965" y="5762401"/>
                  <a:pt x="1075536" y="5768830"/>
                  <a:pt x="1067678" y="5768830"/>
                </a:cubicBezTo>
                <a:cubicBezTo>
                  <a:pt x="1059819" y="5768830"/>
                  <a:pt x="1053390" y="5762401"/>
                  <a:pt x="1053390" y="5754543"/>
                </a:cubicBezTo>
                <a:close/>
                <a:moveTo>
                  <a:pt x="9594338" y="5734104"/>
                </a:moveTo>
                <a:cubicBezTo>
                  <a:pt x="9590737" y="5730502"/>
                  <a:pt x="9587790" y="5715717"/>
                  <a:pt x="9587790" y="5701248"/>
                </a:cubicBezTo>
                <a:cubicBezTo>
                  <a:pt x="9587790" y="5686779"/>
                  <a:pt x="9581361" y="5668512"/>
                  <a:pt x="9573502" y="5660654"/>
                </a:cubicBezTo>
                <a:cubicBezTo>
                  <a:pt x="9565644" y="5652795"/>
                  <a:pt x="9559215" y="5633201"/>
                  <a:pt x="9559215" y="5617111"/>
                </a:cubicBezTo>
                <a:cubicBezTo>
                  <a:pt x="9559215" y="5597456"/>
                  <a:pt x="9554527" y="5587855"/>
                  <a:pt x="9544927" y="5587855"/>
                </a:cubicBezTo>
                <a:cubicBezTo>
                  <a:pt x="9537069" y="5587855"/>
                  <a:pt x="9530706" y="5584641"/>
                  <a:pt x="9530786" y="5580711"/>
                </a:cubicBezTo>
                <a:cubicBezTo>
                  <a:pt x="9531119" y="5564173"/>
                  <a:pt x="9546903" y="5554359"/>
                  <a:pt x="9577046" y="5551943"/>
                </a:cubicBezTo>
                <a:cubicBezTo>
                  <a:pt x="9606378" y="5549591"/>
                  <a:pt x="9608617" y="5551243"/>
                  <a:pt x="9602868" y="5570993"/>
                </a:cubicBezTo>
                <a:cubicBezTo>
                  <a:pt x="9584543" y="5633943"/>
                  <a:pt x="9585231" y="5652490"/>
                  <a:pt x="9606300" y="5663766"/>
                </a:cubicBezTo>
                <a:cubicBezTo>
                  <a:pt x="9621996" y="5672166"/>
                  <a:pt x="9626291" y="5682002"/>
                  <a:pt x="9624065" y="5704436"/>
                </a:cubicBezTo>
                <a:cubicBezTo>
                  <a:pt x="9621191" y="5733383"/>
                  <a:pt x="9607391" y="5747156"/>
                  <a:pt x="9594338" y="5734104"/>
                </a:cubicBezTo>
                <a:close/>
                <a:moveTo>
                  <a:pt x="5730165" y="5678343"/>
                </a:moveTo>
                <a:cubicBezTo>
                  <a:pt x="5730165" y="5670484"/>
                  <a:pt x="5736595" y="5664055"/>
                  <a:pt x="5744453" y="5664055"/>
                </a:cubicBezTo>
                <a:cubicBezTo>
                  <a:pt x="5752311" y="5664055"/>
                  <a:pt x="5758740" y="5670484"/>
                  <a:pt x="5758740" y="5678343"/>
                </a:cubicBezTo>
                <a:cubicBezTo>
                  <a:pt x="5758740" y="5686201"/>
                  <a:pt x="5752311" y="5692630"/>
                  <a:pt x="5744453" y="5692630"/>
                </a:cubicBezTo>
                <a:cubicBezTo>
                  <a:pt x="5736595" y="5692630"/>
                  <a:pt x="5730165" y="5686201"/>
                  <a:pt x="5730165" y="5678343"/>
                </a:cubicBezTo>
                <a:close/>
                <a:moveTo>
                  <a:pt x="8940090" y="5669116"/>
                </a:moveTo>
                <a:cubicBezTo>
                  <a:pt x="8940090" y="5652129"/>
                  <a:pt x="8944055" y="5647125"/>
                  <a:pt x="8954377" y="5651086"/>
                </a:cubicBezTo>
                <a:cubicBezTo>
                  <a:pt x="8970676" y="5657340"/>
                  <a:pt x="8970661" y="5657294"/>
                  <a:pt x="8962884" y="5677564"/>
                </a:cubicBezTo>
                <a:cubicBezTo>
                  <a:pt x="8954028" y="5700639"/>
                  <a:pt x="8940090" y="5695474"/>
                  <a:pt x="8940090" y="5669116"/>
                </a:cubicBezTo>
                <a:close/>
                <a:moveTo>
                  <a:pt x="6917218" y="5634289"/>
                </a:moveTo>
                <a:cubicBezTo>
                  <a:pt x="6913944" y="5617918"/>
                  <a:pt x="6911265" y="5592201"/>
                  <a:pt x="6911265" y="5577139"/>
                </a:cubicBezTo>
                <a:cubicBezTo>
                  <a:pt x="6911265" y="5562078"/>
                  <a:pt x="6906979" y="5549755"/>
                  <a:pt x="6901740" y="5549755"/>
                </a:cubicBezTo>
                <a:cubicBezTo>
                  <a:pt x="6888845" y="5549755"/>
                  <a:pt x="6889569" y="5495365"/>
                  <a:pt x="6902570" y="5487330"/>
                </a:cubicBezTo>
                <a:cubicBezTo>
                  <a:pt x="6920869" y="5476021"/>
                  <a:pt x="6932000" y="5498722"/>
                  <a:pt x="6935935" y="5555376"/>
                </a:cubicBezTo>
                <a:cubicBezTo>
                  <a:pt x="6938047" y="5585776"/>
                  <a:pt x="6944075" y="5614951"/>
                  <a:pt x="6949332" y="5620207"/>
                </a:cubicBezTo>
                <a:cubicBezTo>
                  <a:pt x="6965595" y="5636470"/>
                  <a:pt x="6960372" y="5664055"/>
                  <a:pt x="6941031" y="5664055"/>
                </a:cubicBezTo>
                <a:cubicBezTo>
                  <a:pt x="6928648" y="5664055"/>
                  <a:pt x="6921346" y="5654927"/>
                  <a:pt x="6917218" y="5634289"/>
                </a:cubicBezTo>
                <a:close/>
                <a:moveTo>
                  <a:pt x="9130590" y="5649768"/>
                </a:moveTo>
                <a:cubicBezTo>
                  <a:pt x="9130590" y="5641909"/>
                  <a:pt x="9125839" y="5635480"/>
                  <a:pt x="9120032" y="5635480"/>
                </a:cubicBezTo>
                <a:cubicBezTo>
                  <a:pt x="9113437" y="5635480"/>
                  <a:pt x="9111792" y="5626248"/>
                  <a:pt x="9115650" y="5610875"/>
                </a:cubicBezTo>
                <a:cubicBezTo>
                  <a:pt x="9120506" y="5591530"/>
                  <a:pt x="9117876" y="5585238"/>
                  <a:pt x="9103350" y="5581439"/>
                </a:cubicBezTo>
                <a:cubicBezTo>
                  <a:pt x="9092132" y="5578506"/>
                  <a:pt x="9083356" y="5566262"/>
                  <a:pt x="9081009" y="5550270"/>
                </a:cubicBezTo>
                <a:cubicBezTo>
                  <a:pt x="9077870" y="5528886"/>
                  <a:pt x="9080295" y="5524756"/>
                  <a:pt x="9093898" y="5528313"/>
                </a:cubicBezTo>
                <a:cubicBezTo>
                  <a:pt x="9116594" y="5534248"/>
                  <a:pt x="9140494" y="5572708"/>
                  <a:pt x="9142902" y="5607170"/>
                </a:cubicBezTo>
                <a:cubicBezTo>
                  <a:pt x="9143988" y="5622720"/>
                  <a:pt x="9148092" y="5635451"/>
                  <a:pt x="9152021" y="5635462"/>
                </a:cubicBezTo>
                <a:cubicBezTo>
                  <a:pt x="9155950" y="5635471"/>
                  <a:pt x="9159165" y="5641909"/>
                  <a:pt x="9159165" y="5649768"/>
                </a:cubicBezTo>
                <a:cubicBezTo>
                  <a:pt x="9159165" y="5657626"/>
                  <a:pt x="9152736" y="5664055"/>
                  <a:pt x="9144877" y="5664055"/>
                </a:cubicBezTo>
                <a:cubicBezTo>
                  <a:pt x="9137020" y="5664055"/>
                  <a:pt x="9130590" y="5657626"/>
                  <a:pt x="9130590" y="5649768"/>
                </a:cubicBezTo>
                <a:close/>
                <a:moveTo>
                  <a:pt x="3215565" y="5630718"/>
                </a:moveTo>
                <a:cubicBezTo>
                  <a:pt x="3215565" y="5622859"/>
                  <a:pt x="3221994" y="5616430"/>
                  <a:pt x="3229853" y="5616430"/>
                </a:cubicBezTo>
                <a:cubicBezTo>
                  <a:pt x="3237711" y="5616430"/>
                  <a:pt x="3244140" y="5622859"/>
                  <a:pt x="3244140" y="5630718"/>
                </a:cubicBezTo>
                <a:cubicBezTo>
                  <a:pt x="3244140" y="5638576"/>
                  <a:pt x="3237711" y="5645005"/>
                  <a:pt x="3229853" y="5645005"/>
                </a:cubicBezTo>
                <a:cubicBezTo>
                  <a:pt x="3221994" y="5645005"/>
                  <a:pt x="3215565" y="5638576"/>
                  <a:pt x="3215565" y="5630718"/>
                </a:cubicBezTo>
                <a:close/>
                <a:moveTo>
                  <a:pt x="5664993" y="5626884"/>
                </a:moveTo>
                <a:cubicBezTo>
                  <a:pt x="5655073" y="5620753"/>
                  <a:pt x="5655892" y="5617729"/>
                  <a:pt x="5668818" y="5612769"/>
                </a:cubicBezTo>
                <a:cubicBezTo>
                  <a:pt x="5688435" y="5605241"/>
                  <a:pt x="5699212" y="5613094"/>
                  <a:pt x="5686588" y="5625717"/>
                </a:cubicBezTo>
                <a:cubicBezTo>
                  <a:pt x="5681655" y="5630651"/>
                  <a:pt x="5671937" y="5631176"/>
                  <a:pt x="5664993" y="5626884"/>
                </a:cubicBezTo>
                <a:close/>
                <a:moveTo>
                  <a:pt x="1693470" y="5605000"/>
                </a:moveTo>
                <a:cubicBezTo>
                  <a:pt x="1676678" y="5588208"/>
                  <a:pt x="1679500" y="5578330"/>
                  <a:pt x="1701090" y="5578330"/>
                </a:cubicBezTo>
                <a:cubicBezTo>
                  <a:pt x="1713790" y="5578330"/>
                  <a:pt x="1720140" y="5584680"/>
                  <a:pt x="1720140" y="5597380"/>
                </a:cubicBezTo>
                <a:cubicBezTo>
                  <a:pt x="1720140" y="5618971"/>
                  <a:pt x="1710263" y="5621793"/>
                  <a:pt x="1693470" y="5605000"/>
                </a:cubicBezTo>
                <a:close/>
                <a:moveTo>
                  <a:pt x="5617691" y="5606191"/>
                </a:moveTo>
                <a:cubicBezTo>
                  <a:pt x="5619568" y="5600559"/>
                  <a:pt x="5625176" y="5595952"/>
                  <a:pt x="5630153" y="5595952"/>
                </a:cubicBezTo>
                <a:cubicBezTo>
                  <a:pt x="5635130" y="5595952"/>
                  <a:pt x="5640737" y="5600559"/>
                  <a:pt x="5642615" y="5606191"/>
                </a:cubicBezTo>
                <a:cubicBezTo>
                  <a:pt x="5644492" y="5611822"/>
                  <a:pt x="5638884" y="5616430"/>
                  <a:pt x="5630153" y="5616430"/>
                </a:cubicBezTo>
                <a:cubicBezTo>
                  <a:pt x="5621422" y="5616430"/>
                  <a:pt x="5615814" y="5611822"/>
                  <a:pt x="5617691" y="5606191"/>
                </a:cubicBezTo>
                <a:close/>
                <a:moveTo>
                  <a:pt x="967665" y="5564043"/>
                </a:moveTo>
                <a:cubicBezTo>
                  <a:pt x="967665" y="5538043"/>
                  <a:pt x="976579" y="5533904"/>
                  <a:pt x="994335" y="5551660"/>
                </a:cubicBezTo>
                <a:cubicBezTo>
                  <a:pt x="1011863" y="5569188"/>
                  <a:pt x="1007933" y="5587855"/>
                  <a:pt x="986715" y="5587855"/>
                </a:cubicBezTo>
                <a:cubicBezTo>
                  <a:pt x="972745" y="5587855"/>
                  <a:pt x="967665" y="5581505"/>
                  <a:pt x="967665" y="5564043"/>
                </a:cubicBezTo>
                <a:close/>
                <a:moveTo>
                  <a:pt x="9735427" y="5540230"/>
                </a:moveTo>
                <a:cubicBezTo>
                  <a:pt x="9738665" y="5534991"/>
                  <a:pt x="9743205" y="5530705"/>
                  <a:pt x="9745514" y="5530705"/>
                </a:cubicBezTo>
                <a:cubicBezTo>
                  <a:pt x="9747825" y="5530705"/>
                  <a:pt x="9749715" y="5534991"/>
                  <a:pt x="9749715" y="5540230"/>
                </a:cubicBezTo>
                <a:cubicBezTo>
                  <a:pt x="9749715" y="5545469"/>
                  <a:pt x="9745175" y="5549755"/>
                  <a:pt x="9739628" y="5549755"/>
                </a:cubicBezTo>
                <a:cubicBezTo>
                  <a:pt x="9734080" y="5549755"/>
                  <a:pt x="9732190" y="5545469"/>
                  <a:pt x="9735427" y="5540230"/>
                </a:cubicBezTo>
                <a:close/>
                <a:moveTo>
                  <a:pt x="9526356" y="5533700"/>
                </a:moveTo>
                <a:cubicBezTo>
                  <a:pt x="9527601" y="5531418"/>
                  <a:pt x="9518359" y="5519290"/>
                  <a:pt x="9505817" y="5506748"/>
                </a:cubicBezTo>
                <a:cubicBezTo>
                  <a:pt x="9493276" y="5494207"/>
                  <a:pt x="9483512" y="5476250"/>
                  <a:pt x="9484120" y="5466844"/>
                </a:cubicBezTo>
                <a:cubicBezTo>
                  <a:pt x="9485148" y="5450931"/>
                  <a:pt x="9485527" y="5450901"/>
                  <a:pt x="9489581" y="5466412"/>
                </a:cubicBezTo>
                <a:cubicBezTo>
                  <a:pt x="9491976" y="5475580"/>
                  <a:pt x="9501695" y="5483081"/>
                  <a:pt x="9511178" y="5483081"/>
                </a:cubicBezTo>
                <a:cubicBezTo>
                  <a:pt x="9529276" y="5483081"/>
                  <a:pt x="9545363" y="5521003"/>
                  <a:pt x="9531816" y="5531732"/>
                </a:cubicBezTo>
                <a:cubicBezTo>
                  <a:pt x="9527568" y="5535097"/>
                  <a:pt x="9525110" y="5535982"/>
                  <a:pt x="9526356" y="5533700"/>
                </a:cubicBezTo>
                <a:close/>
                <a:moveTo>
                  <a:pt x="958140" y="5516980"/>
                </a:moveTo>
                <a:cubicBezTo>
                  <a:pt x="958140" y="5508813"/>
                  <a:pt x="962426" y="5502130"/>
                  <a:pt x="967665" y="5502130"/>
                </a:cubicBezTo>
                <a:cubicBezTo>
                  <a:pt x="972904" y="5502130"/>
                  <a:pt x="977190" y="5506164"/>
                  <a:pt x="977190" y="5511093"/>
                </a:cubicBezTo>
                <a:cubicBezTo>
                  <a:pt x="977190" y="5516023"/>
                  <a:pt x="972904" y="5522705"/>
                  <a:pt x="967665" y="5525943"/>
                </a:cubicBezTo>
                <a:cubicBezTo>
                  <a:pt x="962426" y="5529180"/>
                  <a:pt x="958140" y="5525147"/>
                  <a:pt x="958140" y="5516980"/>
                </a:cubicBezTo>
                <a:close/>
                <a:moveTo>
                  <a:pt x="1507273" y="5506194"/>
                </a:moveTo>
                <a:cubicBezTo>
                  <a:pt x="1497590" y="5492765"/>
                  <a:pt x="1491161" y="5480535"/>
                  <a:pt x="1492985" y="5479018"/>
                </a:cubicBezTo>
                <a:cubicBezTo>
                  <a:pt x="1494810" y="5477500"/>
                  <a:pt x="1512609" y="5478290"/>
                  <a:pt x="1532539" y="5480772"/>
                </a:cubicBezTo>
                <a:cubicBezTo>
                  <a:pt x="1562999" y="5484566"/>
                  <a:pt x="1568314" y="5488526"/>
                  <a:pt x="1565877" y="5505614"/>
                </a:cubicBezTo>
                <a:cubicBezTo>
                  <a:pt x="1561657" y="5535204"/>
                  <a:pt x="1528426" y="5535533"/>
                  <a:pt x="1507273" y="5506194"/>
                </a:cubicBezTo>
                <a:close/>
                <a:moveTo>
                  <a:pt x="9431159" y="5522040"/>
                </a:moveTo>
                <a:cubicBezTo>
                  <a:pt x="9424274" y="5510900"/>
                  <a:pt x="9434825" y="5483080"/>
                  <a:pt x="9445934" y="5483080"/>
                </a:cubicBezTo>
                <a:cubicBezTo>
                  <a:pt x="9450612" y="5483080"/>
                  <a:pt x="9454440" y="5493796"/>
                  <a:pt x="9454440" y="5506893"/>
                </a:cubicBezTo>
                <a:cubicBezTo>
                  <a:pt x="9454440" y="5530431"/>
                  <a:pt x="9441534" y="5538827"/>
                  <a:pt x="9431159" y="5522040"/>
                </a:cubicBezTo>
                <a:close/>
                <a:moveTo>
                  <a:pt x="3477880" y="5498822"/>
                </a:moveTo>
                <a:cubicBezTo>
                  <a:pt x="3464565" y="5489086"/>
                  <a:pt x="3463234" y="5484193"/>
                  <a:pt x="3472362" y="5478551"/>
                </a:cubicBezTo>
                <a:cubicBezTo>
                  <a:pt x="3483534" y="5471647"/>
                  <a:pt x="3500816" y="5487222"/>
                  <a:pt x="3501169" y="5504511"/>
                </a:cubicBezTo>
                <a:cubicBezTo>
                  <a:pt x="3501371" y="5514388"/>
                  <a:pt x="3498064" y="5513581"/>
                  <a:pt x="3477880" y="5498822"/>
                </a:cubicBezTo>
                <a:close/>
                <a:moveTo>
                  <a:pt x="6944603" y="5492605"/>
                </a:moveTo>
                <a:cubicBezTo>
                  <a:pt x="6947841" y="5487366"/>
                  <a:pt x="6952380" y="5483080"/>
                  <a:pt x="6954690" y="5483080"/>
                </a:cubicBezTo>
                <a:cubicBezTo>
                  <a:pt x="6957000" y="5483080"/>
                  <a:pt x="6958890" y="5487366"/>
                  <a:pt x="6958890" y="5492605"/>
                </a:cubicBezTo>
                <a:cubicBezTo>
                  <a:pt x="6958890" y="5497844"/>
                  <a:pt x="6954351" y="5502130"/>
                  <a:pt x="6948803" y="5502130"/>
                </a:cubicBezTo>
                <a:cubicBezTo>
                  <a:pt x="6943255" y="5502130"/>
                  <a:pt x="6941365" y="5497844"/>
                  <a:pt x="6944603" y="5492605"/>
                </a:cubicBezTo>
                <a:close/>
                <a:moveTo>
                  <a:pt x="6034457" y="5472606"/>
                </a:moveTo>
                <a:cubicBezTo>
                  <a:pt x="6026468" y="5457679"/>
                  <a:pt x="6017418" y="5453818"/>
                  <a:pt x="5998770" y="5457383"/>
                </a:cubicBezTo>
                <a:cubicBezTo>
                  <a:pt x="5982339" y="5460524"/>
                  <a:pt x="5969687" y="5456772"/>
                  <a:pt x="5961815" y="5446426"/>
                </a:cubicBezTo>
                <a:cubicBezTo>
                  <a:pt x="5945632" y="5425153"/>
                  <a:pt x="5946329" y="5416405"/>
                  <a:pt x="5964208" y="5416405"/>
                </a:cubicBezTo>
                <a:cubicBezTo>
                  <a:pt x="5991722" y="5416405"/>
                  <a:pt x="6009664" y="5386877"/>
                  <a:pt x="6014013" y="5334443"/>
                </a:cubicBezTo>
                <a:cubicBezTo>
                  <a:pt x="6016932" y="5299234"/>
                  <a:pt x="6022401" y="5283055"/>
                  <a:pt x="6031382" y="5283055"/>
                </a:cubicBezTo>
                <a:cubicBezTo>
                  <a:pt x="6046322" y="5283055"/>
                  <a:pt x="6047910" y="5290704"/>
                  <a:pt x="6044859" y="5347974"/>
                </a:cubicBezTo>
                <a:cubicBezTo>
                  <a:pt x="6043477" y="5373899"/>
                  <a:pt x="6047984" y="5395005"/>
                  <a:pt x="6057061" y="5405124"/>
                </a:cubicBezTo>
                <a:cubicBezTo>
                  <a:pt x="6074546" y="5424614"/>
                  <a:pt x="6074674" y="5492605"/>
                  <a:pt x="6057225" y="5492605"/>
                </a:cubicBezTo>
                <a:cubicBezTo>
                  <a:pt x="6050590" y="5492605"/>
                  <a:pt x="6040344" y="5483606"/>
                  <a:pt x="6034457" y="5472606"/>
                </a:cubicBezTo>
                <a:close/>
                <a:moveTo>
                  <a:pt x="1744872" y="5455993"/>
                </a:moveTo>
                <a:cubicBezTo>
                  <a:pt x="1741576" y="5450660"/>
                  <a:pt x="1743521" y="5443428"/>
                  <a:pt x="1749193" y="5439922"/>
                </a:cubicBezTo>
                <a:cubicBezTo>
                  <a:pt x="1763838" y="5430871"/>
                  <a:pt x="1773287" y="5443269"/>
                  <a:pt x="1761061" y="5455494"/>
                </a:cubicBezTo>
                <a:cubicBezTo>
                  <a:pt x="1754221" y="5462335"/>
                  <a:pt x="1748893" y="5462499"/>
                  <a:pt x="1744872" y="5455993"/>
                </a:cubicBezTo>
                <a:close/>
                <a:moveTo>
                  <a:pt x="6250215" y="5424378"/>
                </a:moveTo>
                <a:cubicBezTo>
                  <a:pt x="6242279" y="5413047"/>
                  <a:pt x="6238118" y="5400000"/>
                  <a:pt x="6240970" y="5395385"/>
                </a:cubicBezTo>
                <a:cubicBezTo>
                  <a:pt x="6243822" y="5390771"/>
                  <a:pt x="6241027" y="5380813"/>
                  <a:pt x="6234753" y="5373257"/>
                </a:cubicBezTo>
                <a:cubicBezTo>
                  <a:pt x="6228482" y="5365700"/>
                  <a:pt x="6225063" y="5344846"/>
                  <a:pt x="6227157" y="5326913"/>
                </a:cubicBezTo>
                <a:cubicBezTo>
                  <a:pt x="6230372" y="5299376"/>
                  <a:pt x="6226864" y="5291887"/>
                  <a:pt x="6204588" y="5278729"/>
                </a:cubicBezTo>
                <a:cubicBezTo>
                  <a:pt x="6181073" y="5264838"/>
                  <a:pt x="6179484" y="5260872"/>
                  <a:pt x="6189933" y="5242146"/>
                </a:cubicBezTo>
                <a:cubicBezTo>
                  <a:pt x="6196379" y="5230594"/>
                  <a:pt x="6202307" y="5219774"/>
                  <a:pt x="6203107" y="5218102"/>
                </a:cubicBezTo>
                <a:cubicBezTo>
                  <a:pt x="6203906" y="5216429"/>
                  <a:pt x="6213443" y="5220608"/>
                  <a:pt x="6224300" y="5227388"/>
                </a:cubicBezTo>
                <a:cubicBezTo>
                  <a:pt x="6239876" y="5237116"/>
                  <a:pt x="6246500" y="5237255"/>
                  <a:pt x="6255707" y="5228048"/>
                </a:cubicBezTo>
                <a:cubicBezTo>
                  <a:pt x="6262125" y="5221631"/>
                  <a:pt x="6275090" y="5216380"/>
                  <a:pt x="6284520" y="5216380"/>
                </a:cubicBezTo>
                <a:cubicBezTo>
                  <a:pt x="6311207" y="5216380"/>
                  <a:pt x="6305893" y="5252962"/>
                  <a:pt x="6277315" y="5265983"/>
                </a:cubicBezTo>
                <a:cubicBezTo>
                  <a:pt x="6256963" y="5275256"/>
                  <a:pt x="6253641" y="5282096"/>
                  <a:pt x="6257083" y="5307638"/>
                </a:cubicBezTo>
                <a:cubicBezTo>
                  <a:pt x="6262535" y="5348099"/>
                  <a:pt x="6270356" y="5359255"/>
                  <a:pt x="6293264" y="5359255"/>
                </a:cubicBezTo>
                <a:cubicBezTo>
                  <a:pt x="6303742" y="5359255"/>
                  <a:pt x="6309666" y="5354969"/>
                  <a:pt x="6306428" y="5349730"/>
                </a:cubicBezTo>
                <a:cubicBezTo>
                  <a:pt x="6303190" y="5344491"/>
                  <a:pt x="6309584" y="5340205"/>
                  <a:pt x="6320637" y="5340205"/>
                </a:cubicBezTo>
                <a:cubicBezTo>
                  <a:pt x="6338520" y="5340205"/>
                  <a:pt x="6340318" y="5344663"/>
                  <a:pt x="6336968" y="5380686"/>
                </a:cubicBezTo>
                <a:cubicBezTo>
                  <a:pt x="6334123" y="5411279"/>
                  <a:pt x="6328770" y="5421975"/>
                  <a:pt x="6315053" y="5424473"/>
                </a:cubicBezTo>
                <a:cubicBezTo>
                  <a:pt x="6305071" y="5426292"/>
                  <a:pt x="6292831" y="5431650"/>
                  <a:pt x="6287854" y="5436379"/>
                </a:cubicBezTo>
                <a:cubicBezTo>
                  <a:pt x="6274073" y="5449478"/>
                  <a:pt x="6265991" y="5446901"/>
                  <a:pt x="6250215" y="5424378"/>
                </a:cubicBezTo>
                <a:close/>
                <a:moveTo>
                  <a:pt x="879041" y="5396329"/>
                </a:moveTo>
                <a:cubicBezTo>
                  <a:pt x="859111" y="5375168"/>
                  <a:pt x="833596" y="5339953"/>
                  <a:pt x="822341" y="5318073"/>
                </a:cubicBezTo>
                <a:cubicBezTo>
                  <a:pt x="811087" y="5296194"/>
                  <a:pt x="794175" y="5272692"/>
                  <a:pt x="784759" y="5265846"/>
                </a:cubicBezTo>
                <a:cubicBezTo>
                  <a:pt x="775344" y="5259001"/>
                  <a:pt x="767640" y="5243436"/>
                  <a:pt x="767640" y="5231258"/>
                </a:cubicBezTo>
                <a:cubicBezTo>
                  <a:pt x="767640" y="5217146"/>
                  <a:pt x="755549" y="5199894"/>
                  <a:pt x="734303" y="5183688"/>
                </a:cubicBezTo>
                <a:cubicBezTo>
                  <a:pt x="715822" y="5169593"/>
                  <a:pt x="700965" y="5149785"/>
                  <a:pt x="700965" y="5139241"/>
                </a:cubicBezTo>
                <a:cubicBezTo>
                  <a:pt x="700965" y="5128780"/>
                  <a:pt x="690249" y="5110289"/>
                  <a:pt x="677153" y="5098152"/>
                </a:cubicBezTo>
                <a:cubicBezTo>
                  <a:pt x="664056" y="5086014"/>
                  <a:pt x="653340" y="5071159"/>
                  <a:pt x="653340" y="5065140"/>
                </a:cubicBezTo>
                <a:cubicBezTo>
                  <a:pt x="653340" y="5059121"/>
                  <a:pt x="647982" y="5045123"/>
                  <a:pt x="641434" y="5034031"/>
                </a:cubicBezTo>
                <a:cubicBezTo>
                  <a:pt x="631909" y="5017899"/>
                  <a:pt x="631909" y="5013004"/>
                  <a:pt x="641434" y="5009554"/>
                </a:cubicBezTo>
                <a:cubicBezTo>
                  <a:pt x="655613" y="5004419"/>
                  <a:pt x="657410" y="4962845"/>
                  <a:pt x="643815" y="4954443"/>
                </a:cubicBezTo>
                <a:cubicBezTo>
                  <a:pt x="638576" y="4951205"/>
                  <a:pt x="634290" y="4937692"/>
                  <a:pt x="634290" y="4924414"/>
                </a:cubicBezTo>
                <a:cubicBezTo>
                  <a:pt x="634290" y="4908411"/>
                  <a:pt x="627969" y="4898619"/>
                  <a:pt x="615540" y="4895368"/>
                </a:cubicBezTo>
                <a:cubicBezTo>
                  <a:pt x="599321" y="4891127"/>
                  <a:pt x="597071" y="4883124"/>
                  <a:pt x="598872" y="4836073"/>
                </a:cubicBezTo>
                <a:cubicBezTo>
                  <a:pt x="600861" y="4784081"/>
                  <a:pt x="599337" y="4780198"/>
                  <a:pt x="564372" y="4748138"/>
                </a:cubicBezTo>
                <a:cubicBezTo>
                  <a:pt x="538047" y="4724001"/>
                  <a:pt x="528701" y="4708365"/>
                  <a:pt x="531034" y="4692365"/>
                </a:cubicBezTo>
                <a:cubicBezTo>
                  <a:pt x="534317" y="4669863"/>
                  <a:pt x="578143" y="4637344"/>
                  <a:pt x="606930" y="4636051"/>
                </a:cubicBezTo>
                <a:cubicBezTo>
                  <a:pt x="615456" y="4635668"/>
                  <a:pt x="626879" y="4629997"/>
                  <a:pt x="632313" y="4623449"/>
                </a:cubicBezTo>
                <a:cubicBezTo>
                  <a:pt x="646575" y="4606263"/>
                  <a:pt x="621086" y="4549657"/>
                  <a:pt x="599031" y="4549537"/>
                </a:cubicBezTo>
                <a:cubicBezTo>
                  <a:pt x="589610" y="4549489"/>
                  <a:pt x="566901" y="4532382"/>
                  <a:pt x="548565" y="4511530"/>
                </a:cubicBezTo>
                <a:cubicBezTo>
                  <a:pt x="523092" y="4482560"/>
                  <a:pt x="508184" y="4473595"/>
                  <a:pt x="485367" y="4473524"/>
                </a:cubicBezTo>
                <a:cubicBezTo>
                  <a:pt x="463946" y="4473457"/>
                  <a:pt x="451016" y="4466577"/>
                  <a:pt x="439619" y="4449184"/>
                </a:cubicBezTo>
                <a:cubicBezTo>
                  <a:pt x="417447" y="4415345"/>
                  <a:pt x="428094" y="4387705"/>
                  <a:pt x="463300" y="4387705"/>
                </a:cubicBezTo>
                <a:cubicBezTo>
                  <a:pt x="485644" y="4387705"/>
                  <a:pt x="492323" y="4382601"/>
                  <a:pt x="497574" y="4361511"/>
                </a:cubicBezTo>
                <a:cubicBezTo>
                  <a:pt x="503850" y="4336304"/>
                  <a:pt x="525398" y="4312440"/>
                  <a:pt x="542454" y="4311808"/>
                </a:cubicBezTo>
                <a:cubicBezTo>
                  <a:pt x="546951" y="4311641"/>
                  <a:pt x="548177" y="4321279"/>
                  <a:pt x="545179" y="4333224"/>
                </a:cubicBezTo>
                <a:cubicBezTo>
                  <a:pt x="531689" y="4386972"/>
                  <a:pt x="570606" y="4424241"/>
                  <a:pt x="606398" y="4391850"/>
                </a:cubicBezTo>
                <a:cubicBezTo>
                  <a:pt x="628766" y="4371607"/>
                  <a:pt x="629485" y="4356138"/>
                  <a:pt x="609477" y="4325602"/>
                </a:cubicBezTo>
                <a:cubicBezTo>
                  <a:pt x="594703" y="4303054"/>
                  <a:pt x="595078" y="4301931"/>
                  <a:pt x="620644" y="4292211"/>
                </a:cubicBezTo>
                <a:cubicBezTo>
                  <a:pt x="653049" y="4279891"/>
                  <a:pt x="672390" y="4286199"/>
                  <a:pt x="672390" y="4309087"/>
                </a:cubicBezTo>
                <a:cubicBezTo>
                  <a:pt x="672390" y="4318563"/>
                  <a:pt x="679191" y="4336027"/>
                  <a:pt x="687504" y="4347895"/>
                </a:cubicBezTo>
                <a:cubicBezTo>
                  <a:pt x="699478" y="4364990"/>
                  <a:pt x="700225" y="4372357"/>
                  <a:pt x="691101" y="4383352"/>
                </a:cubicBezTo>
                <a:cubicBezTo>
                  <a:pt x="684766" y="4390985"/>
                  <a:pt x="674137" y="4397230"/>
                  <a:pt x="667480" y="4397230"/>
                </a:cubicBezTo>
                <a:cubicBezTo>
                  <a:pt x="660824" y="4397230"/>
                  <a:pt x="653049" y="4403300"/>
                  <a:pt x="650202" y="4410718"/>
                </a:cubicBezTo>
                <a:cubicBezTo>
                  <a:pt x="643701" y="4427662"/>
                  <a:pt x="653538" y="4532062"/>
                  <a:pt x="662842" y="4544868"/>
                </a:cubicBezTo>
                <a:cubicBezTo>
                  <a:pt x="666649" y="4550107"/>
                  <a:pt x="672579" y="4566180"/>
                  <a:pt x="676021" y="4580586"/>
                </a:cubicBezTo>
                <a:cubicBezTo>
                  <a:pt x="679462" y="4594993"/>
                  <a:pt x="686483" y="4606780"/>
                  <a:pt x="691621" y="4606780"/>
                </a:cubicBezTo>
                <a:cubicBezTo>
                  <a:pt x="706919" y="4606780"/>
                  <a:pt x="702663" y="4688763"/>
                  <a:pt x="686678" y="4702030"/>
                </a:cubicBezTo>
                <a:cubicBezTo>
                  <a:pt x="665399" y="4719690"/>
                  <a:pt x="668630" y="4755975"/>
                  <a:pt x="692027" y="4762094"/>
                </a:cubicBezTo>
                <a:cubicBezTo>
                  <a:pt x="702827" y="4764918"/>
                  <a:pt x="710892" y="4772919"/>
                  <a:pt x="709949" y="4779873"/>
                </a:cubicBezTo>
                <a:cubicBezTo>
                  <a:pt x="706161" y="4807788"/>
                  <a:pt x="711490" y="4816330"/>
                  <a:pt x="732693" y="4816330"/>
                </a:cubicBezTo>
                <a:cubicBezTo>
                  <a:pt x="761099" y="4816330"/>
                  <a:pt x="781907" y="4853290"/>
                  <a:pt x="773148" y="4888189"/>
                </a:cubicBezTo>
                <a:cubicBezTo>
                  <a:pt x="768189" y="4907947"/>
                  <a:pt x="771211" y="4917050"/>
                  <a:pt x="786219" y="4927562"/>
                </a:cubicBezTo>
                <a:cubicBezTo>
                  <a:pt x="809182" y="4943646"/>
                  <a:pt x="811621" y="4964436"/>
                  <a:pt x="791453" y="4972175"/>
                </a:cubicBezTo>
                <a:cubicBezTo>
                  <a:pt x="771021" y="4980015"/>
                  <a:pt x="773814" y="5019895"/>
                  <a:pt x="796215" y="5040168"/>
                </a:cubicBezTo>
                <a:cubicBezTo>
                  <a:pt x="806693" y="5049650"/>
                  <a:pt x="815265" y="5067459"/>
                  <a:pt x="815265" y="5079744"/>
                </a:cubicBezTo>
                <a:cubicBezTo>
                  <a:pt x="815265" y="5097293"/>
                  <a:pt x="810098" y="5102080"/>
                  <a:pt x="791154" y="5102080"/>
                </a:cubicBezTo>
                <a:cubicBezTo>
                  <a:pt x="766110" y="5102080"/>
                  <a:pt x="745632" y="5131257"/>
                  <a:pt x="765926" y="5138022"/>
                </a:cubicBezTo>
                <a:cubicBezTo>
                  <a:pt x="772108" y="5140082"/>
                  <a:pt x="777165" y="5154641"/>
                  <a:pt x="777165" y="5170377"/>
                </a:cubicBezTo>
                <a:cubicBezTo>
                  <a:pt x="777165" y="5193258"/>
                  <a:pt x="782746" y="5201092"/>
                  <a:pt x="805043" y="5209508"/>
                </a:cubicBezTo>
                <a:cubicBezTo>
                  <a:pt x="831900" y="5219645"/>
                  <a:pt x="853365" y="5250251"/>
                  <a:pt x="853365" y="5278406"/>
                </a:cubicBezTo>
                <a:cubicBezTo>
                  <a:pt x="853365" y="5285833"/>
                  <a:pt x="861938" y="5296498"/>
                  <a:pt x="872415" y="5302105"/>
                </a:cubicBezTo>
                <a:cubicBezTo>
                  <a:pt x="882893" y="5307712"/>
                  <a:pt x="891465" y="5321008"/>
                  <a:pt x="891465" y="5331651"/>
                </a:cubicBezTo>
                <a:cubicBezTo>
                  <a:pt x="891465" y="5342293"/>
                  <a:pt x="902181" y="5365050"/>
                  <a:pt x="915278" y="5382221"/>
                </a:cubicBezTo>
                <a:cubicBezTo>
                  <a:pt x="962866" y="5444612"/>
                  <a:pt x="934804" y="5455537"/>
                  <a:pt x="879041" y="5396329"/>
                </a:cubicBezTo>
                <a:close/>
                <a:moveTo>
                  <a:pt x="723758" y="4953664"/>
                </a:moveTo>
                <a:cubicBezTo>
                  <a:pt x="739702" y="4912116"/>
                  <a:pt x="723211" y="4873480"/>
                  <a:pt x="689535" y="4873480"/>
                </a:cubicBezTo>
                <a:cubicBezTo>
                  <a:pt x="676369" y="4873480"/>
                  <a:pt x="672390" y="4881036"/>
                  <a:pt x="672390" y="4906039"/>
                </a:cubicBezTo>
                <a:cubicBezTo>
                  <a:pt x="672390" y="4950374"/>
                  <a:pt x="680757" y="4968730"/>
                  <a:pt x="700965" y="4968730"/>
                </a:cubicBezTo>
                <a:cubicBezTo>
                  <a:pt x="710322" y="4968730"/>
                  <a:pt x="720579" y="4961950"/>
                  <a:pt x="723758" y="4953664"/>
                </a:cubicBezTo>
                <a:close/>
                <a:moveTo>
                  <a:pt x="9042484" y="5399666"/>
                </a:moveTo>
                <a:cubicBezTo>
                  <a:pt x="9022855" y="5395300"/>
                  <a:pt x="9019740" y="5359255"/>
                  <a:pt x="9038992" y="5359255"/>
                </a:cubicBezTo>
                <a:cubicBezTo>
                  <a:pt x="9046239" y="5359255"/>
                  <a:pt x="9054642" y="5368712"/>
                  <a:pt x="9057664" y="5380271"/>
                </a:cubicBezTo>
                <a:cubicBezTo>
                  <a:pt x="9064057" y="5404719"/>
                  <a:pt x="9064227" y="5404502"/>
                  <a:pt x="9042484" y="5399666"/>
                </a:cubicBezTo>
                <a:close/>
                <a:moveTo>
                  <a:pt x="5892090" y="5335144"/>
                </a:moveTo>
                <a:cubicBezTo>
                  <a:pt x="5892090" y="5315243"/>
                  <a:pt x="5920604" y="5305721"/>
                  <a:pt x="5931006" y="5322149"/>
                </a:cubicBezTo>
                <a:cubicBezTo>
                  <a:pt x="5944575" y="5343579"/>
                  <a:pt x="5941207" y="5349730"/>
                  <a:pt x="5915903" y="5349730"/>
                </a:cubicBezTo>
                <a:cubicBezTo>
                  <a:pt x="5900869" y="5349730"/>
                  <a:pt x="5892090" y="5344353"/>
                  <a:pt x="5892090" y="5335144"/>
                </a:cubicBezTo>
                <a:close/>
                <a:moveTo>
                  <a:pt x="9694748" y="5328894"/>
                </a:moveTo>
                <a:cubicBezTo>
                  <a:pt x="9700634" y="5311233"/>
                  <a:pt x="9721140" y="5308304"/>
                  <a:pt x="9721140" y="5325124"/>
                </a:cubicBezTo>
                <a:cubicBezTo>
                  <a:pt x="9721140" y="5333419"/>
                  <a:pt x="9714353" y="5340205"/>
                  <a:pt x="9706059" y="5340205"/>
                </a:cubicBezTo>
                <a:cubicBezTo>
                  <a:pt x="9697763" y="5340205"/>
                  <a:pt x="9692674" y="5335115"/>
                  <a:pt x="9694748" y="5328894"/>
                </a:cubicBezTo>
                <a:close/>
                <a:moveTo>
                  <a:pt x="9442534" y="5324114"/>
                </a:moveTo>
                <a:cubicBezTo>
                  <a:pt x="9422203" y="5318802"/>
                  <a:pt x="9420224" y="5292580"/>
                  <a:pt x="9440152" y="5292580"/>
                </a:cubicBezTo>
                <a:cubicBezTo>
                  <a:pt x="9448011" y="5292580"/>
                  <a:pt x="9454440" y="5299263"/>
                  <a:pt x="9454440" y="5307430"/>
                </a:cubicBezTo>
                <a:cubicBezTo>
                  <a:pt x="9454440" y="5315597"/>
                  <a:pt x="9458726" y="5319630"/>
                  <a:pt x="9463965" y="5316393"/>
                </a:cubicBezTo>
                <a:cubicBezTo>
                  <a:pt x="9469204" y="5313155"/>
                  <a:pt x="9473490" y="5315045"/>
                  <a:pt x="9473490" y="5320593"/>
                </a:cubicBezTo>
                <a:cubicBezTo>
                  <a:pt x="9473490" y="5331058"/>
                  <a:pt x="9470434" y="5331406"/>
                  <a:pt x="9442534" y="5324114"/>
                </a:cubicBezTo>
                <a:close/>
                <a:moveTo>
                  <a:pt x="9821248" y="5321000"/>
                </a:moveTo>
                <a:cubicBezTo>
                  <a:pt x="9824539" y="5315676"/>
                  <a:pt x="9831221" y="5313785"/>
                  <a:pt x="9836098" y="5316800"/>
                </a:cubicBezTo>
                <a:cubicBezTo>
                  <a:pt x="9849309" y="5324965"/>
                  <a:pt x="9846845" y="5330680"/>
                  <a:pt x="9830115" y="5330680"/>
                </a:cubicBezTo>
                <a:cubicBezTo>
                  <a:pt x="9821948" y="5330680"/>
                  <a:pt x="9817958" y="5326324"/>
                  <a:pt x="9821248" y="5321000"/>
                </a:cubicBezTo>
                <a:close/>
                <a:moveTo>
                  <a:pt x="1605840" y="5249718"/>
                </a:moveTo>
                <a:cubicBezTo>
                  <a:pt x="1605840" y="5241859"/>
                  <a:pt x="1612270" y="5235430"/>
                  <a:pt x="1620128" y="5235430"/>
                </a:cubicBezTo>
                <a:cubicBezTo>
                  <a:pt x="1627986" y="5235430"/>
                  <a:pt x="1634415" y="5241859"/>
                  <a:pt x="1634415" y="5249718"/>
                </a:cubicBezTo>
                <a:cubicBezTo>
                  <a:pt x="1634415" y="5257576"/>
                  <a:pt x="1627986" y="5264005"/>
                  <a:pt x="1620128" y="5264005"/>
                </a:cubicBezTo>
                <a:cubicBezTo>
                  <a:pt x="1612270" y="5264005"/>
                  <a:pt x="1605840" y="5257576"/>
                  <a:pt x="1605840" y="5249718"/>
                </a:cubicBezTo>
                <a:close/>
                <a:moveTo>
                  <a:pt x="9816389" y="5212411"/>
                </a:moveTo>
                <a:cubicBezTo>
                  <a:pt x="9816389" y="5199751"/>
                  <a:pt x="9812716" y="5187964"/>
                  <a:pt x="9808227" y="5186217"/>
                </a:cubicBezTo>
                <a:cubicBezTo>
                  <a:pt x="9797045" y="5181869"/>
                  <a:pt x="9784667" y="5063980"/>
                  <a:pt x="9795390" y="5063980"/>
                </a:cubicBezTo>
                <a:cubicBezTo>
                  <a:pt x="9818840" y="5063980"/>
                  <a:pt x="9836676" y="5103608"/>
                  <a:pt x="9842043" y="5167632"/>
                </a:cubicBezTo>
                <a:cubicBezTo>
                  <a:pt x="9846979" y="5226507"/>
                  <a:pt x="9845665" y="5235430"/>
                  <a:pt x="9832058" y="5235430"/>
                </a:cubicBezTo>
                <a:cubicBezTo>
                  <a:pt x="9821839" y="5235430"/>
                  <a:pt x="9816389" y="5227425"/>
                  <a:pt x="9816389" y="5212411"/>
                </a:cubicBezTo>
                <a:close/>
                <a:moveTo>
                  <a:pt x="9656584" y="5182503"/>
                </a:moveTo>
                <a:cubicBezTo>
                  <a:pt x="9626876" y="5161694"/>
                  <a:pt x="9628459" y="5130655"/>
                  <a:pt x="9659227" y="5130655"/>
                </a:cubicBezTo>
                <a:cubicBezTo>
                  <a:pt x="9676351" y="5130655"/>
                  <a:pt x="9683040" y="5135787"/>
                  <a:pt x="9683040" y="5148926"/>
                </a:cubicBezTo>
                <a:cubicBezTo>
                  <a:pt x="9683040" y="5158975"/>
                  <a:pt x="9685641" y="5173977"/>
                  <a:pt x="9688821" y="5182264"/>
                </a:cubicBezTo>
                <a:cubicBezTo>
                  <a:pt x="9696162" y="5201395"/>
                  <a:pt x="9683689" y="5201487"/>
                  <a:pt x="9656584" y="5182503"/>
                </a:cubicBezTo>
                <a:close/>
                <a:moveTo>
                  <a:pt x="6342146" y="5105297"/>
                </a:moveTo>
                <a:cubicBezTo>
                  <a:pt x="6325310" y="5098504"/>
                  <a:pt x="6327300" y="5063980"/>
                  <a:pt x="6344528" y="5063980"/>
                </a:cubicBezTo>
                <a:cubicBezTo>
                  <a:pt x="6353418" y="5063980"/>
                  <a:pt x="6358815" y="5072976"/>
                  <a:pt x="6358815" y="5087793"/>
                </a:cubicBezTo>
                <a:cubicBezTo>
                  <a:pt x="6358815" y="5100889"/>
                  <a:pt x="6357744" y="5111267"/>
                  <a:pt x="6356434" y="5110853"/>
                </a:cubicBezTo>
                <a:cubicBezTo>
                  <a:pt x="6355125" y="5110440"/>
                  <a:pt x="6348695" y="5107939"/>
                  <a:pt x="6342146" y="5105297"/>
                </a:cubicBezTo>
                <a:close/>
                <a:moveTo>
                  <a:pt x="519990" y="4249593"/>
                </a:moveTo>
                <a:cubicBezTo>
                  <a:pt x="513468" y="4241735"/>
                  <a:pt x="502228" y="4235305"/>
                  <a:pt x="495011" y="4235305"/>
                </a:cubicBezTo>
                <a:cubicBezTo>
                  <a:pt x="479985" y="4235305"/>
                  <a:pt x="477208" y="4210748"/>
                  <a:pt x="491253" y="4202068"/>
                </a:cubicBezTo>
                <a:cubicBezTo>
                  <a:pt x="496403" y="4198885"/>
                  <a:pt x="515691" y="4199109"/>
                  <a:pt x="534116" y="4202566"/>
                </a:cubicBezTo>
                <a:cubicBezTo>
                  <a:pt x="563250" y="4208031"/>
                  <a:pt x="567615" y="4212436"/>
                  <a:pt x="567615" y="4236365"/>
                </a:cubicBezTo>
                <a:cubicBezTo>
                  <a:pt x="567615" y="4256932"/>
                  <a:pt x="563099" y="4263880"/>
                  <a:pt x="549731" y="4263880"/>
                </a:cubicBezTo>
                <a:cubicBezTo>
                  <a:pt x="539895" y="4263880"/>
                  <a:pt x="526512" y="4257451"/>
                  <a:pt x="519990" y="4249593"/>
                </a:cubicBezTo>
                <a:close/>
                <a:moveTo>
                  <a:pt x="396165" y="4239769"/>
                </a:moveTo>
                <a:cubicBezTo>
                  <a:pt x="396165" y="4219151"/>
                  <a:pt x="416859" y="4213731"/>
                  <a:pt x="448969" y="4225938"/>
                </a:cubicBezTo>
                <a:cubicBezTo>
                  <a:pt x="470906" y="4234279"/>
                  <a:pt x="473652" y="4238189"/>
                  <a:pt x="462517" y="4245231"/>
                </a:cubicBezTo>
                <a:cubicBezTo>
                  <a:pt x="439473" y="4259806"/>
                  <a:pt x="396165" y="4256241"/>
                  <a:pt x="396165" y="4239769"/>
                </a:cubicBezTo>
                <a:close/>
                <a:moveTo>
                  <a:pt x="9626489" y="4236425"/>
                </a:moveTo>
                <a:cubicBezTo>
                  <a:pt x="9621054" y="4226269"/>
                  <a:pt x="9613777" y="4181143"/>
                  <a:pt x="9610318" y="4136145"/>
                </a:cubicBezTo>
                <a:cubicBezTo>
                  <a:pt x="9605172" y="4069195"/>
                  <a:pt x="9606464" y="4054330"/>
                  <a:pt x="9617430" y="4054330"/>
                </a:cubicBezTo>
                <a:cubicBezTo>
                  <a:pt x="9643732" y="4054330"/>
                  <a:pt x="9655472" y="4091732"/>
                  <a:pt x="9653597" y="4169540"/>
                </a:cubicBezTo>
                <a:cubicBezTo>
                  <a:pt x="9651706" y="4248034"/>
                  <a:pt x="9643516" y="4268240"/>
                  <a:pt x="9626489" y="4236425"/>
                </a:cubicBezTo>
                <a:close/>
                <a:moveTo>
                  <a:pt x="9810688" y="4227832"/>
                </a:moveTo>
                <a:cubicBezTo>
                  <a:pt x="9800727" y="4218845"/>
                  <a:pt x="9787219" y="4211064"/>
                  <a:pt x="9780670" y="4210540"/>
                </a:cubicBezTo>
                <a:cubicBezTo>
                  <a:pt x="9774122" y="4210016"/>
                  <a:pt x="9762336" y="4208945"/>
                  <a:pt x="9754477" y="4208159"/>
                </a:cubicBezTo>
                <a:cubicBezTo>
                  <a:pt x="9745968" y="4207308"/>
                  <a:pt x="9740190" y="4197099"/>
                  <a:pt x="9740190" y="4182917"/>
                </a:cubicBezTo>
                <a:cubicBezTo>
                  <a:pt x="9740190" y="4169821"/>
                  <a:pt x="9735903" y="4159105"/>
                  <a:pt x="9730665" y="4159105"/>
                </a:cubicBezTo>
                <a:cubicBezTo>
                  <a:pt x="9725426" y="4159105"/>
                  <a:pt x="9721140" y="4150786"/>
                  <a:pt x="9721140" y="4140617"/>
                </a:cubicBezTo>
                <a:cubicBezTo>
                  <a:pt x="9721140" y="4130449"/>
                  <a:pt x="9725426" y="4119480"/>
                  <a:pt x="9730665" y="4116242"/>
                </a:cubicBezTo>
                <a:cubicBezTo>
                  <a:pt x="9743722" y="4108173"/>
                  <a:pt x="9742756" y="4054330"/>
                  <a:pt x="9729554" y="4054330"/>
                </a:cubicBezTo>
                <a:cubicBezTo>
                  <a:pt x="9723608" y="4054330"/>
                  <a:pt x="9721114" y="4045931"/>
                  <a:pt x="9723899" y="4035280"/>
                </a:cubicBezTo>
                <a:cubicBezTo>
                  <a:pt x="9726639" y="4024803"/>
                  <a:pt x="9724997" y="4016230"/>
                  <a:pt x="9720248" y="4016230"/>
                </a:cubicBezTo>
                <a:cubicBezTo>
                  <a:pt x="9715500" y="4016230"/>
                  <a:pt x="9711615" y="3992156"/>
                  <a:pt x="9711615" y="3962732"/>
                </a:cubicBezTo>
                <a:cubicBezTo>
                  <a:pt x="9711615" y="3912589"/>
                  <a:pt x="9712907" y="3909571"/>
                  <a:pt x="9732205" y="3914618"/>
                </a:cubicBezTo>
                <a:cubicBezTo>
                  <a:pt x="9777073" y="3926351"/>
                  <a:pt x="9806161" y="3880815"/>
                  <a:pt x="9774207" y="3848862"/>
                </a:cubicBezTo>
                <a:cubicBezTo>
                  <a:pt x="9756985" y="3831640"/>
                  <a:pt x="9750286" y="3831785"/>
                  <a:pt x="9730366" y="3849814"/>
                </a:cubicBezTo>
                <a:cubicBezTo>
                  <a:pt x="9708531" y="3869574"/>
                  <a:pt x="9679435" y="3857367"/>
                  <a:pt x="9628271" y="3806981"/>
                </a:cubicBezTo>
                <a:cubicBezTo>
                  <a:pt x="9602347" y="3781450"/>
                  <a:pt x="9587790" y="3758660"/>
                  <a:pt x="9587790" y="3743603"/>
                </a:cubicBezTo>
                <a:cubicBezTo>
                  <a:pt x="9587790" y="3721892"/>
                  <a:pt x="9590343" y="3720571"/>
                  <a:pt x="9621127" y="3726347"/>
                </a:cubicBezTo>
                <a:cubicBezTo>
                  <a:pt x="9642979" y="3730446"/>
                  <a:pt x="9654465" y="3728954"/>
                  <a:pt x="9654465" y="3722016"/>
                </a:cubicBezTo>
                <a:cubicBezTo>
                  <a:pt x="9654465" y="3704477"/>
                  <a:pt x="9684411" y="3710096"/>
                  <a:pt x="9702579" y="3731045"/>
                </a:cubicBezTo>
                <a:cubicBezTo>
                  <a:pt x="9717320" y="3748041"/>
                  <a:pt x="9722237" y="3749006"/>
                  <a:pt x="9739415" y="3738279"/>
                </a:cubicBezTo>
                <a:cubicBezTo>
                  <a:pt x="9750319" y="3731469"/>
                  <a:pt x="9759240" y="3720418"/>
                  <a:pt x="9759240" y="3713720"/>
                </a:cubicBezTo>
                <a:cubicBezTo>
                  <a:pt x="9759240" y="3705268"/>
                  <a:pt x="9767253" y="3703458"/>
                  <a:pt x="9785433" y="3707803"/>
                </a:cubicBezTo>
                <a:cubicBezTo>
                  <a:pt x="9824045" y="3717032"/>
                  <a:pt x="9825914" y="3719170"/>
                  <a:pt x="9825914" y="3754061"/>
                </a:cubicBezTo>
                <a:cubicBezTo>
                  <a:pt x="9825914" y="3771651"/>
                  <a:pt x="9830972" y="3787729"/>
                  <a:pt x="9837153" y="3789789"/>
                </a:cubicBezTo>
                <a:cubicBezTo>
                  <a:pt x="9844486" y="3792234"/>
                  <a:pt x="9845616" y="3799957"/>
                  <a:pt x="9840404" y="3812014"/>
                </a:cubicBezTo>
                <a:cubicBezTo>
                  <a:pt x="9836010" y="3822178"/>
                  <a:pt x="9833187" y="3833982"/>
                  <a:pt x="9834131" y="3838246"/>
                </a:cubicBezTo>
                <a:cubicBezTo>
                  <a:pt x="9835074" y="3842510"/>
                  <a:pt x="9831130" y="3863510"/>
                  <a:pt x="9825368" y="3884912"/>
                </a:cubicBezTo>
                <a:cubicBezTo>
                  <a:pt x="9815729" y="3920707"/>
                  <a:pt x="9816707" y="3925428"/>
                  <a:pt x="9837576" y="3943834"/>
                </a:cubicBezTo>
                <a:cubicBezTo>
                  <a:pt x="9850053" y="3954839"/>
                  <a:pt x="9868352" y="3968436"/>
                  <a:pt x="9878240" y="3974049"/>
                </a:cubicBezTo>
                <a:cubicBezTo>
                  <a:pt x="9888128" y="3979662"/>
                  <a:pt x="9900195" y="3996181"/>
                  <a:pt x="9905054" y="4010759"/>
                </a:cubicBezTo>
                <a:cubicBezTo>
                  <a:pt x="9912198" y="4032195"/>
                  <a:pt x="9910214" y="4040940"/>
                  <a:pt x="9894675" y="4056479"/>
                </a:cubicBezTo>
                <a:cubicBezTo>
                  <a:pt x="9873102" y="4078052"/>
                  <a:pt x="9854489" y="4072247"/>
                  <a:pt x="9854489" y="4043945"/>
                </a:cubicBezTo>
                <a:cubicBezTo>
                  <a:pt x="9854489" y="4033612"/>
                  <a:pt x="9848061" y="4022691"/>
                  <a:pt x="9840202" y="4019675"/>
                </a:cubicBezTo>
                <a:cubicBezTo>
                  <a:pt x="9832344" y="4016660"/>
                  <a:pt x="9825914" y="4004286"/>
                  <a:pt x="9825914" y="3992178"/>
                </a:cubicBezTo>
                <a:cubicBezTo>
                  <a:pt x="9825914" y="3938009"/>
                  <a:pt x="9791440" y="3921953"/>
                  <a:pt x="9757976" y="3960538"/>
                </a:cubicBezTo>
                <a:cubicBezTo>
                  <a:pt x="9738365" y="3983149"/>
                  <a:pt x="9735962" y="3993443"/>
                  <a:pt x="9748484" y="4001183"/>
                </a:cubicBezTo>
                <a:cubicBezTo>
                  <a:pt x="9753047" y="4004002"/>
                  <a:pt x="9759246" y="4018642"/>
                  <a:pt x="9762260" y="4033715"/>
                </a:cubicBezTo>
                <a:cubicBezTo>
                  <a:pt x="9768406" y="4064444"/>
                  <a:pt x="9812087" y="4088744"/>
                  <a:pt x="9845480" y="4080011"/>
                </a:cubicBezTo>
                <a:cubicBezTo>
                  <a:pt x="9871464" y="4073216"/>
                  <a:pt x="9880571" y="4097449"/>
                  <a:pt x="9860407" y="4119729"/>
                </a:cubicBezTo>
                <a:cubicBezTo>
                  <a:pt x="9850407" y="4130780"/>
                  <a:pt x="9844964" y="4153951"/>
                  <a:pt x="9844964" y="4185487"/>
                </a:cubicBezTo>
                <a:cubicBezTo>
                  <a:pt x="9844964" y="4240918"/>
                  <a:pt x="9836619" y="4251227"/>
                  <a:pt x="9810688" y="4227833"/>
                </a:cubicBezTo>
                <a:close/>
                <a:moveTo>
                  <a:pt x="415215" y="4117036"/>
                </a:moveTo>
                <a:cubicBezTo>
                  <a:pt x="415215" y="4093774"/>
                  <a:pt x="410313" y="4073334"/>
                  <a:pt x="404250" y="4071313"/>
                </a:cubicBezTo>
                <a:cubicBezTo>
                  <a:pt x="398219" y="4069302"/>
                  <a:pt x="391253" y="4043149"/>
                  <a:pt x="388769" y="4013193"/>
                </a:cubicBezTo>
                <a:cubicBezTo>
                  <a:pt x="386284" y="3983238"/>
                  <a:pt x="380503" y="3956412"/>
                  <a:pt x="375921" y="3953580"/>
                </a:cubicBezTo>
                <a:cubicBezTo>
                  <a:pt x="371339" y="3950748"/>
                  <a:pt x="367590" y="3935825"/>
                  <a:pt x="367590" y="3920418"/>
                </a:cubicBezTo>
                <a:cubicBezTo>
                  <a:pt x="367590" y="3897068"/>
                  <a:pt x="371460" y="3892405"/>
                  <a:pt x="390840" y="3892405"/>
                </a:cubicBezTo>
                <a:cubicBezTo>
                  <a:pt x="421658" y="3892405"/>
                  <a:pt x="428304" y="3879300"/>
                  <a:pt x="429306" y="3816550"/>
                </a:cubicBezTo>
                <a:cubicBezTo>
                  <a:pt x="429987" y="3773900"/>
                  <a:pt x="433384" y="3763331"/>
                  <a:pt x="447267" y="3760657"/>
                </a:cubicBezTo>
                <a:cubicBezTo>
                  <a:pt x="460442" y="3758120"/>
                  <a:pt x="463658" y="3762495"/>
                  <a:pt x="461223" y="3779639"/>
                </a:cubicBezTo>
                <a:cubicBezTo>
                  <a:pt x="459189" y="3793960"/>
                  <a:pt x="465717" y="3808118"/>
                  <a:pt x="479499" y="3819278"/>
                </a:cubicBezTo>
                <a:cubicBezTo>
                  <a:pt x="491292" y="3828826"/>
                  <a:pt x="500940" y="3844042"/>
                  <a:pt x="500940" y="3853091"/>
                </a:cubicBezTo>
                <a:cubicBezTo>
                  <a:pt x="500940" y="3862141"/>
                  <a:pt x="505735" y="3874340"/>
                  <a:pt x="511595" y="3880200"/>
                </a:cubicBezTo>
                <a:cubicBezTo>
                  <a:pt x="519452" y="3888057"/>
                  <a:pt x="516951" y="3907740"/>
                  <a:pt x="502070" y="3955147"/>
                </a:cubicBezTo>
                <a:cubicBezTo>
                  <a:pt x="477923" y="4032077"/>
                  <a:pt x="477172" y="4048082"/>
                  <a:pt x="496941" y="4064489"/>
                </a:cubicBezTo>
                <a:cubicBezTo>
                  <a:pt x="508527" y="4074104"/>
                  <a:pt x="518396" y="4074563"/>
                  <a:pt x="539804" y="4066482"/>
                </a:cubicBezTo>
                <a:cubicBezTo>
                  <a:pt x="565752" y="4056688"/>
                  <a:pt x="567615" y="4057524"/>
                  <a:pt x="567615" y="4078970"/>
                </a:cubicBezTo>
                <a:cubicBezTo>
                  <a:pt x="567615" y="4098591"/>
                  <a:pt x="563046" y="4101955"/>
                  <a:pt x="536400" y="4101955"/>
                </a:cubicBezTo>
                <a:cubicBezTo>
                  <a:pt x="515020" y="4101955"/>
                  <a:pt x="495329" y="4110958"/>
                  <a:pt x="473900" y="4130530"/>
                </a:cubicBezTo>
                <a:cubicBezTo>
                  <a:pt x="429180" y="4171375"/>
                  <a:pt x="415215" y="4168164"/>
                  <a:pt x="415215" y="4117036"/>
                </a:cubicBezTo>
                <a:close/>
                <a:moveTo>
                  <a:pt x="262815" y="3986993"/>
                </a:moveTo>
                <a:cubicBezTo>
                  <a:pt x="262815" y="3952243"/>
                  <a:pt x="265034" y="3948545"/>
                  <a:pt x="284246" y="3951274"/>
                </a:cubicBezTo>
                <a:cubicBezTo>
                  <a:pt x="324764" y="3957028"/>
                  <a:pt x="316041" y="4025103"/>
                  <a:pt x="274721" y="4025609"/>
                </a:cubicBezTo>
                <a:cubicBezTo>
                  <a:pt x="267123" y="4025704"/>
                  <a:pt x="262815" y="4011730"/>
                  <a:pt x="262815" y="3986993"/>
                </a:cubicBezTo>
                <a:close/>
                <a:moveTo>
                  <a:pt x="312821" y="3854008"/>
                </a:moveTo>
                <a:cubicBezTo>
                  <a:pt x="286224" y="3843318"/>
                  <a:pt x="285619" y="3830852"/>
                  <a:pt x="310841" y="3813186"/>
                </a:cubicBezTo>
                <a:cubicBezTo>
                  <a:pt x="321539" y="3805693"/>
                  <a:pt x="329604" y="3795806"/>
                  <a:pt x="328763" y="3791215"/>
                </a:cubicBezTo>
                <a:cubicBezTo>
                  <a:pt x="324588" y="3768424"/>
                  <a:pt x="330854" y="3749530"/>
                  <a:pt x="342587" y="3749530"/>
                </a:cubicBezTo>
                <a:cubicBezTo>
                  <a:pt x="356195" y="3749530"/>
                  <a:pt x="367590" y="3789140"/>
                  <a:pt x="367590" y="3836446"/>
                </a:cubicBezTo>
                <a:cubicBezTo>
                  <a:pt x="367590" y="3865881"/>
                  <a:pt x="353556" y="3870382"/>
                  <a:pt x="312821" y="3854008"/>
                </a:cubicBezTo>
                <a:close/>
                <a:moveTo>
                  <a:pt x="15035" y="3762230"/>
                </a:moveTo>
                <a:cubicBezTo>
                  <a:pt x="14959" y="3736910"/>
                  <a:pt x="12320" y="3706549"/>
                  <a:pt x="9162" y="3694761"/>
                </a:cubicBezTo>
                <a:cubicBezTo>
                  <a:pt x="4502" y="3677373"/>
                  <a:pt x="7304" y="3673330"/>
                  <a:pt x="24014" y="3673330"/>
                </a:cubicBezTo>
                <a:cubicBezTo>
                  <a:pt x="43349" y="3673330"/>
                  <a:pt x="44438" y="3677222"/>
                  <a:pt x="41794" y="3736865"/>
                </a:cubicBezTo>
                <a:cubicBezTo>
                  <a:pt x="40011" y="3777091"/>
                  <a:pt x="34609" y="3801843"/>
                  <a:pt x="27071" y="3804334"/>
                </a:cubicBezTo>
                <a:cubicBezTo>
                  <a:pt x="18657" y="3807114"/>
                  <a:pt x="15127" y="3794766"/>
                  <a:pt x="15035" y="3762230"/>
                </a:cubicBezTo>
                <a:close/>
                <a:moveTo>
                  <a:pt x="236621" y="3714065"/>
                </a:moveTo>
                <a:cubicBezTo>
                  <a:pt x="209596" y="3710711"/>
                  <a:pt x="205665" y="3706671"/>
                  <a:pt x="205665" y="3682252"/>
                </a:cubicBezTo>
                <a:cubicBezTo>
                  <a:pt x="205665" y="3666867"/>
                  <a:pt x="201040" y="3654280"/>
                  <a:pt x="195388" y="3654280"/>
                </a:cubicBezTo>
                <a:cubicBezTo>
                  <a:pt x="188669" y="3654280"/>
                  <a:pt x="186195" y="3629534"/>
                  <a:pt x="188244" y="3582820"/>
                </a:cubicBezTo>
                <a:cubicBezTo>
                  <a:pt x="189967" y="3543518"/>
                  <a:pt x="188158" y="3511371"/>
                  <a:pt x="184234" y="3511383"/>
                </a:cubicBezTo>
                <a:cubicBezTo>
                  <a:pt x="180305" y="3511392"/>
                  <a:pt x="177090" y="3480078"/>
                  <a:pt x="177090" y="3441788"/>
                </a:cubicBezTo>
                <a:cubicBezTo>
                  <a:pt x="177090" y="3367571"/>
                  <a:pt x="168430" y="3346846"/>
                  <a:pt x="129303" y="3327420"/>
                </a:cubicBezTo>
                <a:cubicBezTo>
                  <a:pt x="108041" y="3316864"/>
                  <a:pt x="105172" y="3308487"/>
                  <a:pt x="100890" y="3244473"/>
                </a:cubicBezTo>
                <a:cubicBezTo>
                  <a:pt x="96550" y="3179579"/>
                  <a:pt x="94228" y="3172998"/>
                  <a:pt x="74696" y="3170224"/>
                </a:cubicBezTo>
                <a:cubicBezTo>
                  <a:pt x="59185" y="3168021"/>
                  <a:pt x="53265" y="3160786"/>
                  <a:pt x="53265" y="3144030"/>
                </a:cubicBezTo>
                <a:cubicBezTo>
                  <a:pt x="53265" y="3124538"/>
                  <a:pt x="57888" y="3120880"/>
                  <a:pt x="82520" y="3120880"/>
                </a:cubicBezTo>
                <a:cubicBezTo>
                  <a:pt x="98611" y="3120880"/>
                  <a:pt x="117374" y="3126238"/>
                  <a:pt x="124216" y="3132786"/>
                </a:cubicBezTo>
                <a:cubicBezTo>
                  <a:pt x="131058" y="3139335"/>
                  <a:pt x="145754" y="3150997"/>
                  <a:pt x="156873" y="3158702"/>
                </a:cubicBezTo>
                <a:cubicBezTo>
                  <a:pt x="167992" y="3166407"/>
                  <a:pt x="177226" y="3179265"/>
                  <a:pt x="177393" y="3187277"/>
                </a:cubicBezTo>
                <a:cubicBezTo>
                  <a:pt x="177560" y="3195288"/>
                  <a:pt x="183989" y="3210163"/>
                  <a:pt x="191680" y="3220332"/>
                </a:cubicBezTo>
                <a:cubicBezTo>
                  <a:pt x="199372" y="3230501"/>
                  <a:pt x="205665" y="3246361"/>
                  <a:pt x="205665" y="3255577"/>
                </a:cubicBezTo>
                <a:cubicBezTo>
                  <a:pt x="205665" y="3264793"/>
                  <a:pt x="213023" y="3276451"/>
                  <a:pt x="222016" y="3281484"/>
                </a:cubicBezTo>
                <a:cubicBezTo>
                  <a:pt x="235956" y="3289285"/>
                  <a:pt x="236608" y="3293921"/>
                  <a:pt x="226435" y="3312928"/>
                </a:cubicBezTo>
                <a:cubicBezTo>
                  <a:pt x="219873" y="3325190"/>
                  <a:pt x="213587" y="3354466"/>
                  <a:pt x="212466" y="3377987"/>
                </a:cubicBezTo>
                <a:cubicBezTo>
                  <a:pt x="210735" y="3414291"/>
                  <a:pt x="213686" y="3422194"/>
                  <a:pt x="231990" y="3430294"/>
                </a:cubicBezTo>
                <a:cubicBezTo>
                  <a:pt x="243849" y="3435541"/>
                  <a:pt x="251620" y="3444868"/>
                  <a:pt x="249260" y="3451019"/>
                </a:cubicBezTo>
                <a:cubicBezTo>
                  <a:pt x="246899" y="3457170"/>
                  <a:pt x="250817" y="3464448"/>
                  <a:pt x="257967" y="3467192"/>
                </a:cubicBezTo>
                <a:cubicBezTo>
                  <a:pt x="267128" y="3470707"/>
                  <a:pt x="270141" y="3486405"/>
                  <a:pt x="268171" y="3520368"/>
                </a:cubicBezTo>
                <a:cubicBezTo>
                  <a:pt x="266634" y="3546871"/>
                  <a:pt x="268015" y="3568588"/>
                  <a:pt x="271239" y="3568629"/>
                </a:cubicBezTo>
                <a:cubicBezTo>
                  <a:pt x="284922" y="3568803"/>
                  <a:pt x="300915" y="3623687"/>
                  <a:pt x="300915" y="3670466"/>
                </a:cubicBezTo>
                <a:cubicBezTo>
                  <a:pt x="300915" y="3725131"/>
                  <a:pt x="304764" y="3722521"/>
                  <a:pt x="236621" y="3714065"/>
                </a:cubicBezTo>
                <a:close/>
                <a:moveTo>
                  <a:pt x="9675896" y="3466997"/>
                </a:moveTo>
                <a:cubicBezTo>
                  <a:pt x="9660706" y="3460868"/>
                  <a:pt x="9660361" y="3404544"/>
                  <a:pt x="9675420" y="3389485"/>
                </a:cubicBezTo>
                <a:cubicBezTo>
                  <a:pt x="9684309" y="3380595"/>
                  <a:pt x="9684309" y="3378055"/>
                  <a:pt x="9675420" y="3378055"/>
                </a:cubicBezTo>
                <a:cubicBezTo>
                  <a:pt x="9669133" y="3378055"/>
                  <a:pt x="9663990" y="3369483"/>
                  <a:pt x="9663990" y="3359005"/>
                </a:cubicBezTo>
                <a:cubicBezTo>
                  <a:pt x="9663990" y="3348528"/>
                  <a:pt x="9668276" y="3339955"/>
                  <a:pt x="9673515" y="3339955"/>
                </a:cubicBezTo>
                <a:cubicBezTo>
                  <a:pt x="9678753" y="3339955"/>
                  <a:pt x="9683040" y="3333526"/>
                  <a:pt x="9683040" y="3325667"/>
                </a:cubicBezTo>
                <a:cubicBezTo>
                  <a:pt x="9683040" y="3317810"/>
                  <a:pt x="9687580" y="3311380"/>
                  <a:pt x="9693127" y="3311380"/>
                </a:cubicBezTo>
                <a:cubicBezTo>
                  <a:pt x="9698675" y="3311380"/>
                  <a:pt x="9700747" y="3307390"/>
                  <a:pt x="9697734" y="3302513"/>
                </a:cubicBezTo>
                <a:cubicBezTo>
                  <a:pt x="9688938" y="3288281"/>
                  <a:pt x="9712180" y="3279490"/>
                  <a:pt x="9724351" y="3292446"/>
                </a:cubicBezTo>
                <a:cubicBezTo>
                  <a:pt x="9732790" y="3301428"/>
                  <a:pt x="9732591" y="3305276"/>
                  <a:pt x="9723522" y="3308602"/>
                </a:cubicBezTo>
                <a:cubicBezTo>
                  <a:pt x="9716974" y="3311003"/>
                  <a:pt x="9711616" y="3327612"/>
                  <a:pt x="9711616" y="3345511"/>
                </a:cubicBezTo>
                <a:cubicBezTo>
                  <a:pt x="9711616" y="3363411"/>
                  <a:pt x="9707330" y="3378055"/>
                  <a:pt x="9702091" y="3378055"/>
                </a:cubicBezTo>
                <a:cubicBezTo>
                  <a:pt x="9687395" y="3378055"/>
                  <a:pt x="9690828" y="3412380"/>
                  <a:pt x="9706853" y="3425680"/>
                </a:cubicBezTo>
                <a:cubicBezTo>
                  <a:pt x="9725431" y="3441099"/>
                  <a:pt x="9725074" y="3460232"/>
                  <a:pt x="9706072" y="3467524"/>
                </a:cubicBezTo>
                <a:cubicBezTo>
                  <a:pt x="9697785" y="3470703"/>
                  <a:pt x="9690285" y="3472967"/>
                  <a:pt x="9689403" y="3472553"/>
                </a:cubicBezTo>
                <a:cubicBezTo>
                  <a:pt x="9688527" y="3472140"/>
                  <a:pt x="9682443" y="3469639"/>
                  <a:pt x="9675895" y="3466997"/>
                </a:cubicBezTo>
                <a:close/>
                <a:moveTo>
                  <a:pt x="9654465" y="3182792"/>
                </a:moveTo>
                <a:cubicBezTo>
                  <a:pt x="9654465" y="3174935"/>
                  <a:pt x="9650178" y="3168505"/>
                  <a:pt x="9644940" y="3168505"/>
                </a:cubicBezTo>
                <a:cubicBezTo>
                  <a:pt x="9639701" y="3168505"/>
                  <a:pt x="9635415" y="3162433"/>
                  <a:pt x="9635415" y="3155011"/>
                </a:cubicBezTo>
                <a:cubicBezTo>
                  <a:pt x="9635415" y="3147590"/>
                  <a:pt x="9630357" y="3139832"/>
                  <a:pt x="9624176" y="3137771"/>
                </a:cubicBezTo>
                <a:cubicBezTo>
                  <a:pt x="9601944" y="3130361"/>
                  <a:pt x="9624824" y="3101830"/>
                  <a:pt x="9653000" y="3101830"/>
                </a:cubicBezTo>
                <a:cubicBezTo>
                  <a:pt x="9668239" y="3101830"/>
                  <a:pt x="9686043" y="3095401"/>
                  <a:pt x="9692565" y="3087542"/>
                </a:cubicBezTo>
                <a:cubicBezTo>
                  <a:pt x="9699086" y="3079685"/>
                  <a:pt x="9712846" y="3073255"/>
                  <a:pt x="9723143" y="3073255"/>
                </a:cubicBezTo>
                <a:cubicBezTo>
                  <a:pt x="9739869" y="3073255"/>
                  <a:pt x="9741150" y="3077570"/>
                  <a:pt x="9735165" y="3113736"/>
                </a:cubicBezTo>
                <a:cubicBezTo>
                  <a:pt x="9727173" y="3162042"/>
                  <a:pt x="9723903" y="3168505"/>
                  <a:pt x="9707456" y="3168505"/>
                </a:cubicBezTo>
                <a:cubicBezTo>
                  <a:pt x="9700549" y="3168505"/>
                  <a:pt x="9689561" y="3174935"/>
                  <a:pt x="9683040" y="3182792"/>
                </a:cubicBezTo>
                <a:cubicBezTo>
                  <a:pt x="9676518" y="3190651"/>
                  <a:pt x="9667420" y="3197080"/>
                  <a:pt x="9662824" y="3197080"/>
                </a:cubicBezTo>
                <a:cubicBezTo>
                  <a:pt x="9658226" y="3197080"/>
                  <a:pt x="9654465" y="3190651"/>
                  <a:pt x="9654465" y="3182792"/>
                </a:cubicBezTo>
                <a:close/>
                <a:moveTo>
                  <a:pt x="224715" y="3030955"/>
                </a:moveTo>
                <a:cubicBezTo>
                  <a:pt x="224715" y="3023406"/>
                  <a:pt x="228552" y="3014858"/>
                  <a:pt x="233242" y="3011959"/>
                </a:cubicBezTo>
                <a:cubicBezTo>
                  <a:pt x="243047" y="3005899"/>
                  <a:pt x="254870" y="3030400"/>
                  <a:pt x="246284" y="3038986"/>
                </a:cubicBezTo>
                <a:cubicBezTo>
                  <a:pt x="236063" y="3049207"/>
                  <a:pt x="224715" y="3044981"/>
                  <a:pt x="224715" y="3030955"/>
                </a:cubicBezTo>
                <a:close/>
                <a:moveTo>
                  <a:pt x="9613190" y="2971655"/>
                </a:moveTo>
                <a:cubicBezTo>
                  <a:pt x="9609697" y="2968163"/>
                  <a:pt x="9606840" y="2953467"/>
                  <a:pt x="9606840" y="2938998"/>
                </a:cubicBezTo>
                <a:cubicBezTo>
                  <a:pt x="9606840" y="2924529"/>
                  <a:pt x="9600411" y="2906261"/>
                  <a:pt x="9592552" y="2898403"/>
                </a:cubicBezTo>
                <a:cubicBezTo>
                  <a:pt x="9576642" y="2882493"/>
                  <a:pt x="9572704" y="2806555"/>
                  <a:pt x="9587790" y="2806555"/>
                </a:cubicBezTo>
                <a:cubicBezTo>
                  <a:pt x="9593028" y="2806555"/>
                  <a:pt x="9596243" y="2801197"/>
                  <a:pt x="9594934" y="2794649"/>
                </a:cubicBezTo>
                <a:cubicBezTo>
                  <a:pt x="9591737" y="2778668"/>
                  <a:pt x="9661073" y="2773227"/>
                  <a:pt x="9678942" y="2788057"/>
                </a:cubicBezTo>
                <a:cubicBezTo>
                  <a:pt x="9688135" y="2795687"/>
                  <a:pt x="9692565" y="2819006"/>
                  <a:pt x="9692565" y="2859781"/>
                </a:cubicBezTo>
                <a:cubicBezTo>
                  <a:pt x="9692565" y="2913913"/>
                  <a:pt x="9689625" y="2923205"/>
                  <a:pt x="9664311" y="2949102"/>
                </a:cubicBezTo>
                <a:cubicBezTo>
                  <a:pt x="9635736" y="2978334"/>
                  <a:pt x="9624726" y="2983191"/>
                  <a:pt x="9613190" y="2971655"/>
                </a:cubicBezTo>
                <a:close/>
                <a:moveTo>
                  <a:pt x="9454440" y="2454130"/>
                </a:moveTo>
                <a:cubicBezTo>
                  <a:pt x="9454440" y="2439784"/>
                  <a:pt x="9459413" y="2434641"/>
                  <a:pt x="9471109" y="2436893"/>
                </a:cubicBezTo>
                <a:cubicBezTo>
                  <a:pt x="9480277" y="2438659"/>
                  <a:pt x="9487777" y="2446415"/>
                  <a:pt x="9487777" y="2454130"/>
                </a:cubicBezTo>
                <a:cubicBezTo>
                  <a:pt x="9487777" y="2461845"/>
                  <a:pt x="9480277" y="2469601"/>
                  <a:pt x="9471109" y="2471367"/>
                </a:cubicBezTo>
                <a:cubicBezTo>
                  <a:pt x="9459413" y="2473619"/>
                  <a:pt x="9454440" y="2468476"/>
                  <a:pt x="9454440" y="2454130"/>
                </a:cubicBezTo>
                <a:close/>
                <a:moveTo>
                  <a:pt x="9433552" y="2289824"/>
                </a:moveTo>
                <a:cubicBezTo>
                  <a:pt x="9421406" y="2280185"/>
                  <a:pt x="9402992" y="2225530"/>
                  <a:pt x="9411891" y="2225530"/>
                </a:cubicBezTo>
                <a:cubicBezTo>
                  <a:pt x="9419977" y="2225530"/>
                  <a:pt x="9473490" y="2282635"/>
                  <a:pt x="9473490" y="2291264"/>
                </a:cubicBezTo>
                <a:cubicBezTo>
                  <a:pt x="9473490" y="2305302"/>
                  <a:pt x="9452084" y="2304530"/>
                  <a:pt x="9433552" y="2289824"/>
                </a:cubicBezTo>
                <a:close/>
                <a:moveTo>
                  <a:pt x="9597315" y="2258868"/>
                </a:moveTo>
                <a:cubicBezTo>
                  <a:pt x="9597315" y="2251010"/>
                  <a:pt x="9601601" y="2244580"/>
                  <a:pt x="9606840" y="2244580"/>
                </a:cubicBezTo>
                <a:cubicBezTo>
                  <a:pt x="9612078" y="2244580"/>
                  <a:pt x="9616365" y="2251010"/>
                  <a:pt x="9616365" y="2258868"/>
                </a:cubicBezTo>
                <a:cubicBezTo>
                  <a:pt x="9616365" y="2266726"/>
                  <a:pt x="9612078" y="2273155"/>
                  <a:pt x="9606840" y="2273155"/>
                </a:cubicBezTo>
                <a:cubicBezTo>
                  <a:pt x="9601601" y="2273155"/>
                  <a:pt x="9597315" y="2266726"/>
                  <a:pt x="9597315" y="2258868"/>
                </a:cubicBezTo>
                <a:close/>
                <a:moveTo>
                  <a:pt x="9374367" y="2088077"/>
                </a:moveTo>
                <a:cubicBezTo>
                  <a:pt x="9364627" y="2064765"/>
                  <a:pt x="9354022" y="2054080"/>
                  <a:pt x="9340626" y="2054080"/>
                </a:cubicBezTo>
                <a:cubicBezTo>
                  <a:pt x="9317775" y="2054080"/>
                  <a:pt x="9314871" y="2032999"/>
                  <a:pt x="9335377" y="2015980"/>
                </a:cubicBezTo>
                <a:cubicBezTo>
                  <a:pt x="9343236" y="2009458"/>
                  <a:pt x="9349665" y="1998471"/>
                  <a:pt x="9349665" y="1991563"/>
                </a:cubicBezTo>
                <a:cubicBezTo>
                  <a:pt x="9349665" y="1972424"/>
                  <a:pt x="9367415" y="1965611"/>
                  <a:pt x="9380694" y="1979654"/>
                </a:cubicBezTo>
                <a:cubicBezTo>
                  <a:pt x="9404840" y="2005189"/>
                  <a:pt x="9417611" y="2042113"/>
                  <a:pt x="9414638" y="2077798"/>
                </a:cubicBezTo>
                <a:cubicBezTo>
                  <a:pt x="9410627" y="2125924"/>
                  <a:pt x="9392151" y="2130640"/>
                  <a:pt x="9374367" y="2088077"/>
                </a:cubicBezTo>
                <a:close/>
                <a:moveTo>
                  <a:pt x="9473490" y="1839768"/>
                </a:moveTo>
                <a:cubicBezTo>
                  <a:pt x="9473490" y="1831909"/>
                  <a:pt x="9469204" y="1825480"/>
                  <a:pt x="9463965" y="1825480"/>
                </a:cubicBezTo>
                <a:cubicBezTo>
                  <a:pt x="9458726" y="1825480"/>
                  <a:pt x="9454440" y="1814764"/>
                  <a:pt x="9454440" y="1801668"/>
                </a:cubicBezTo>
                <a:cubicBezTo>
                  <a:pt x="9454440" y="1784963"/>
                  <a:pt x="9459631" y="1777855"/>
                  <a:pt x="9471830" y="1777855"/>
                </a:cubicBezTo>
                <a:cubicBezTo>
                  <a:pt x="9495581" y="1777855"/>
                  <a:pt x="9534458" y="1820843"/>
                  <a:pt x="9527381" y="1839283"/>
                </a:cubicBezTo>
                <a:cubicBezTo>
                  <a:pt x="9519966" y="1858608"/>
                  <a:pt x="9473490" y="1859025"/>
                  <a:pt x="9473490" y="1839768"/>
                </a:cubicBezTo>
                <a:close/>
                <a:moveTo>
                  <a:pt x="9340140" y="1797467"/>
                </a:moveTo>
                <a:cubicBezTo>
                  <a:pt x="9340140" y="1792538"/>
                  <a:pt x="9344426" y="1785855"/>
                  <a:pt x="9349665" y="1782618"/>
                </a:cubicBezTo>
                <a:cubicBezTo>
                  <a:pt x="9354904" y="1779380"/>
                  <a:pt x="9359190" y="1783413"/>
                  <a:pt x="9359190" y="1791580"/>
                </a:cubicBezTo>
                <a:cubicBezTo>
                  <a:pt x="9359190" y="1799748"/>
                  <a:pt x="9354904" y="1806430"/>
                  <a:pt x="9349665" y="1806430"/>
                </a:cubicBezTo>
                <a:cubicBezTo>
                  <a:pt x="9344426" y="1806430"/>
                  <a:pt x="9340140" y="1802397"/>
                  <a:pt x="9340140" y="1797467"/>
                </a:cubicBezTo>
                <a:close/>
                <a:moveTo>
                  <a:pt x="8762973" y="1747888"/>
                </a:moveTo>
                <a:cubicBezTo>
                  <a:pt x="8749922" y="1733186"/>
                  <a:pt x="8748170" y="1726278"/>
                  <a:pt x="8756734" y="1723282"/>
                </a:cubicBezTo>
                <a:cubicBezTo>
                  <a:pt x="8763282" y="1720992"/>
                  <a:pt x="8768640" y="1713045"/>
                  <a:pt x="8768640" y="1705624"/>
                </a:cubicBezTo>
                <a:cubicBezTo>
                  <a:pt x="8768640" y="1698202"/>
                  <a:pt x="8775070" y="1692130"/>
                  <a:pt x="8782927" y="1692130"/>
                </a:cubicBezTo>
                <a:cubicBezTo>
                  <a:pt x="8790786" y="1692130"/>
                  <a:pt x="8797215" y="1687844"/>
                  <a:pt x="8797215" y="1682605"/>
                </a:cubicBezTo>
                <a:cubicBezTo>
                  <a:pt x="8797215" y="1677366"/>
                  <a:pt x="8801501" y="1673080"/>
                  <a:pt x="8806740" y="1673080"/>
                </a:cubicBezTo>
                <a:cubicBezTo>
                  <a:pt x="8820209" y="1673080"/>
                  <a:pt x="8818618" y="1743118"/>
                  <a:pt x="8804835" y="1756900"/>
                </a:cubicBezTo>
                <a:cubicBezTo>
                  <a:pt x="8789148" y="1772587"/>
                  <a:pt x="8783892" y="1771456"/>
                  <a:pt x="8762973" y="1747888"/>
                </a:cubicBezTo>
                <a:close/>
                <a:moveTo>
                  <a:pt x="9241743" y="1675461"/>
                </a:moveTo>
                <a:cubicBezTo>
                  <a:pt x="9238662" y="1650577"/>
                  <a:pt x="9237509" y="1615216"/>
                  <a:pt x="9239181" y="1596880"/>
                </a:cubicBezTo>
                <a:cubicBezTo>
                  <a:pt x="9240852" y="1578544"/>
                  <a:pt x="9239114" y="1531396"/>
                  <a:pt x="9235321" y="1492105"/>
                </a:cubicBezTo>
                <a:cubicBezTo>
                  <a:pt x="9231527" y="1452814"/>
                  <a:pt x="9232128" y="1416596"/>
                  <a:pt x="9236657" y="1411619"/>
                </a:cubicBezTo>
                <a:cubicBezTo>
                  <a:pt x="9241185" y="1406642"/>
                  <a:pt x="9244890" y="1394855"/>
                  <a:pt x="9244890" y="1385425"/>
                </a:cubicBezTo>
                <a:cubicBezTo>
                  <a:pt x="9244890" y="1375995"/>
                  <a:pt x="9249176" y="1368280"/>
                  <a:pt x="9254415" y="1368280"/>
                </a:cubicBezTo>
                <a:cubicBezTo>
                  <a:pt x="9259654" y="1368280"/>
                  <a:pt x="9263940" y="1347307"/>
                  <a:pt x="9263940" y="1321674"/>
                </a:cubicBezTo>
                <a:cubicBezTo>
                  <a:pt x="9263940" y="1287962"/>
                  <a:pt x="9268108" y="1273469"/>
                  <a:pt x="9279007" y="1269287"/>
                </a:cubicBezTo>
                <a:cubicBezTo>
                  <a:pt x="9304740" y="1259412"/>
                  <a:pt x="9310201" y="1262648"/>
                  <a:pt x="9313314" y="1289617"/>
                </a:cubicBezTo>
                <a:cubicBezTo>
                  <a:pt x="9317263" y="1323837"/>
                  <a:pt x="9347275" y="1330028"/>
                  <a:pt x="9369080" y="1301122"/>
                </a:cubicBezTo>
                <a:cubicBezTo>
                  <a:pt x="9397353" y="1263640"/>
                  <a:pt x="9416340" y="1282622"/>
                  <a:pt x="9416340" y="1348369"/>
                </a:cubicBezTo>
                <a:cubicBezTo>
                  <a:pt x="9416340" y="1379657"/>
                  <a:pt x="9411705" y="1408120"/>
                  <a:pt x="9406041" y="1411621"/>
                </a:cubicBezTo>
                <a:cubicBezTo>
                  <a:pt x="9400377" y="1415122"/>
                  <a:pt x="9382570" y="1405731"/>
                  <a:pt x="9366472" y="1390752"/>
                </a:cubicBezTo>
                <a:cubicBezTo>
                  <a:pt x="9346891" y="1372533"/>
                  <a:pt x="9339156" y="1369012"/>
                  <a:pt x="9343107" y="1380115"/>
                </a:cubicBezTo>
                <a:cubicBezTo>
                  <a:pt x="9346355" y="1389244"/>
                  <a:pt x="9343491" y="1401871"/>
                  <a:pt x="9336742" y="1408175"/>
                </a:cubicBezTo>
                <a:cubicBezTo>
                  <a:pt x="9326766" y="1417496"/>
                  <a:pt x="9327222" y="1422849"/>
                  <a:pt x="9339186" y="1436821"/>
                </a:cubicBezTo>
                <a:cubicBezTo>
                  <a:pt x="9357060" y="1457696"/>
                  <a:pt x="9386351" y="1459248"/>
                  <a:pt x="9393846" y="1439718"/>
                </a:cubicBezTo>
                <a:cubicBezTo>
                  <a:pt x="9399623" y="1424660"/>
                  <a:pt x="9425865" y="1419628"/>
                  <a:pt x="9425865" y="1433577"/>
                </a:cubicBezTo>
                <a:cubicBezTo>
                  <a:pt x="9425865" y="1438058"/>
                  <a:pt x="9439795" y="1445702"/>
                  <a:pt x="9456821" y="1450564"/>
                </a:cubicBezTo>
                <a:cubicBezTo>
                  <a:pt x="9477608" y="1456499"/>
                  <a:pt x="9488748" y="1466112"/>
                  <a:pt x="9490731" y="1479825"/>
                </a:cubicBezTo>
                <a:cubicBezTo>
                  <a:pt x="9492355" y="1491057"/>
                  <a:pt x="9499856" y="1505369"/>
                  <a:pt x="9507399" y="1511630"/>
                </a:cubicBezTo>
                <a:cubicBezTo>
                  <a:pt x="9514943" y="1517890"/>
                  <a:pt x="9521115" y="1530754"/>
                  <a:pt x="9521115" y="1540216"/>
                </a:cubicBezTo>
                <a:cubicBezTo>
                  <a:pt x="9521115" y="1549678"/>
                  <a:pt x="9527235" y="1563539"/>
                  <a:pt x="9534713" y="1571018"/>
                </a:cubicBezTo>
                <a:cubicBezTo>
                  <a:pt x="9552043" y="1588348"/>
                  <a:pt x="9565177" y="1654030"/>
                  <a:pt x="9551312" y="1654030"/>
                </a:cubicBezTo>
                <a:cubicBezTo>
                  <a:pt x="9545800" y="1654030"/>
                  <a:pt x="9538546" y="1649591"/>
                  <a:pt x="9535192" y="1644165"/>
                </a:cubicBezTo>
                <a:cubicBezTo>
                  <a:pt x="9531839" y="1638739"/>
                  <a:pt x="9513369" y="1634978"/>
                  <a:pt x="9494149" y="1635808"/>
                </a:cubicBezTo>
                <a:cubicBezTo>
                  <a:pt x="9474929" y="1636638"/>
                  <a:pt x="9424997" y="1633968"/>
                  <a:pt x="9383191" y="1629874"/>
                </a:cubicBezTo>
                <a:cubicBezTo>
                  <a:pt x="9311130" y="1622817"/>
                  <a:pt x="9308036" y="1623287"/>
                  <a:pt x="9323660" y="1638910"/>
                </a:cubicBezTo>
                <a:cubicBezTo>
                  <a:pt x="9332724" y="1647975"/>
                  <a:pt x="9340140" y="1660105"/>
                  <a:pt x="9340140" y="1665867"/>
                </a:cubicBezTo>
                <a:cubicBezTo>
                  <a:pt x="9340140" y="1671628"/>
                  <a:pt x="9347257" y="1684207"/>
                  <a:pt x="9355957" y="1693820"/>
                </a:cubicBezTo>
                <a:cubicBezTo>
                  <a:pt x="9376957" y="1717025"/>
                  <a:pt x="9369457" y="1722320"/>
                  <a:pt x="9331149" y="1711333"/>
                </a:cubicBezTo>
                <a:cubicBezTo>
                  <a:pt x="9311052" y="1705569"/>
                  <a:pt x="9293363" y="1705629"/>
                  <a:pt x="9282400" y="1711496"/>
                </a:cubicBezTo>
                <a:cubicBezTo>
                  <a:pt x="9253122" y="1727165"/>
                  <a:pt x="9247530" y="1722209"/>
                  <a:pt x="9241743" y="1675461"/>
                </a:cubicBezTo>
                <a:close/>
                <a:moveTo>
                  <a:pt x="9011934" y="1607063"/>
                </a:moveTo>
                <a:cubicBezTo>
                  <a:pt x="9004890" y="1595666"/>
                  <a:pt x="9022809" y="1584372"/>
                  <a:pt x="9035496" y="1592213"/>
                </a:cubicBezTo>
                <a:cubicBezTo>
                  <a:pt x="9046148" y="1598797"/>
                  <a:pt x="9039155" y="1615930"/>
                  <a:pt x="9025815" y="1615930"/>
                </a:cubicBezTo>
                <a:cubicBezTo>
                  <a:pt x="9021195" y="1615930"/>
                  <a:pt x="9014949" y="1611940"/>
                  <a:pt x="9011934" y="1607063"/>
                </a:cubicBezTo>
                <a:close/>
                <a:moveTo>
                  <a:pt x="9076962" y="1403999"/>
                </a:moveTo>
                <a:cubicBezTo>
                  <a:pt x="9080120" y="1392212"/>
                  <a:pt x="9082764" y="1375067"/>
                  <a:pt x="9082835" y="1365899"/>
                </a:cubicBezTo>
                <a:cubicBezTo>
                  <a:pt x="9083033" y="1340535"/>
                  <a:pt x="9110369" y="1346012"/>
                  <a:pt x="9117083" y="1372761"/>
                </a:cubicBezTo>
                <a:cubicBezTo>
                  <a:pt x="9120868" y="1387843"/>
                  <a:pt x="9117757" y="1401523"/>
                  <a:pt x="9108420" y="1410861"/>
                </a:cubicBezTo>
                <a:cubicBezTo>
                  <a:pt x="9086586" y="1432694"/>
                  <a:pt x="9070228" y="1429126"/>
                  <a:pt x="9076962" y="1403999"/>
                </a:cubicBezTo>
                <a:close/>
                <a:moveTo>
                  <a:pt x="9161456" y="1211327"/>
                </a:moveTo>
                <a:cubicBezTo>
                  <a:pt x="9164729" y="1194205"/>
                  <a:pt x="9161111" y="1186183"/>
                  <a:pt x="9148279" y="1182111"/>
                </a:cubicBezTo>
                <a:cubicBezTo>
                  <a:pt x="9138550" y="1179023"/>
                  <a:pt x="9130590" y="1168213"/>
                  <a:pt x="9130590" y="1158088"/>
                </a:cubicBezTo>
                <a:cubicBezTo>
                  <a:pt x="9130590" y="1117412"/>
                  <a:pt x="9177093" y="1153958"/>
                  <a:pt x="9184658" y="1200579"/>
                </a:cubicBezTo>
                <a:cubicBezTo>
                  <a:pt x="9189279" y="1229052"/>
                  <a:pt x="9187385" y="1234930"/>
                  <a:pt x="9173588" y="1234930"/>
                </a:cubicBezTo>
                <a:cubicBezTo>
                  <a:pt x="9161010" y="1234930"/>
                  <a:pt x="9158046" y="1229164"/>
                  <a:pt x="9161456" y="1211327"/>
                </a:cubicBezTo>
                <a:close/>
                <a:moveTo>
                  <a:pt x="8798934" y="1165874"/>
                </a:moveTo>
                <a:cubicBezTo>
                  <a:pt x="8800608" y="1154087"/>
                  <a:pt x="8808407" y="1144443"/>
                  <a:pt x="8816265" y="1144443"/>
                </a:cubicBezTo>
                <a:cubicBezTo>
                  <a:pt x="8824123" y="1144443"/>
                  <a:pt x="8831922" y="1154087"/>
                  <a:pt x="8833596" y="1165874"/>
                </a:cubicBezTo>
                <a:cubicBezTo>
                  <a:pt x="8835939" y="1182368"/>
                  <a:pt x="8831946" y="1187305"/>
                  <a:pt x="8816265" y="1187305"/>
                </a:cubicBezTo>
                <a:cubicBezTo>
                  <a:pt x="8800584" y="1187305"/>
                  <a:pt x="8796591" y="1182368"/>
                  <a:pt x="8798934" y="1165874"/>
                </a:cubicBezTo>
                <a:close/>
                <a:moveTo>
                  <a:pt x="9299266" y="1169973"/>
                </a:moveTo>
                <a:cubicBezTo>
                  <a:pt x="9284922" y="1161269"/>
                  <a:pt x="9275257" y="1148750"/>
                  <a:pt x="9277789" y="1142151"/>
                </a:cubicBezTo>
                <a:cubicBezTo>
                  <a:pt x="9280321" y="1135553"/>
                  <a:pt x="9278240" y="1130155"/>
                  <a:pt x="9273166" y="1130155"/>
                </a:cubicBezTo>
                <a:cubicBezTo>
                  <a:pt x="9268092" y="1130155"/>
                  <a:pt x="9263940" y="1119305"/>
                  <a:pt x="9263940" y="1106044"/>
                </a:cubicBezTo>
                <a:cubicBezTo>
                  <a:pt x="9263940" y="1091671"/>
                  <a:pt x="9257207" y="1079556"/>
                  <a:pt x="9247271" y="1076049"/>
                </a:cubicBezTo>
                <a:cubicBezTo>
                  <a:pt x="9220056" y="1066444"/>
                  <a:pt x="9187740" y="1032867"/>
                  <a:pt x="9187740" y="1014195"/>
                </a:cubicBezTo>
                <a:cubicBezTo>
                  <a:pt x="9187740" y="1004630"/>
                  <a:pt x="9191562" y="996805"/>
                  <a:pt x="9196232" y="996805"/>
                </a:cubicBezTo>
                <a:cubicBezTo>
                  <a:pt x="9200904" y="996805"/>
                  <a:pt x="9207414" y="986089"/>
                  <a:pt x="9210701" y="972993"/>
                </a:cubicBezTo>
                <a:cubicBezTo>
                  <a:pt x="9213989" y="959896"/>
                  <a:pt x="9222069" y="949180"/>
                  <a:pt x="9228658" y="949180"/>
                </a:cubicBezTo>
                <a:cubicBezTo>
                  <a:pt x="9243427" y="949180"/>
                  <a:pt x="9368715" y="1074161"/>
                  <a:pt x="9368715" y="1088894"/>
                </a:cubicBezTo>
                <a:cubicBezTo>
                  <a:pt x="9368715" y="1094750"/>
                  <a:pt x="9362286" y="1102009"/>
                  <a:pt x="9354427" y="1105025"/>
                </a:cubicBezTo>
                <a:cubicBezTo>
                  <a:pt x="9345523" y="1108441"/>
                  <a:pt x="9340140" y="1122969"/>
                  <a:pt x="9340140" y="1143581"/>
                </a:cubicBezTo>
                <a:cubicBezTo>
                  <a:pt x="9340140" y="1184886"/>
                  <a:pt x="9332245" y="1189983"/>
                  <a:pt x="9299266" y="1169973"/>
                </a:cubicBezTo>
                <a:close/>
                <a:moveTo>
                  <a:pt x="8797215" y="1096818"/>
                </a:moveTo>
                <a:cubicBezTo>
                  <a:pt x="8797215" y="1088959"/>
                  <a:pt x="8801501" y="1082530"/>
                  <a:pt x="8806740" y="1082530"/>
                </a:cubicBezTo>
                <a:cubicBezTo>
                  <a:pt x="8819724" y="1082530"/>
                  <a:pt x="8818789" y="1038688"/>
                  <a:pt x="8805347" y="1017163"/>
                </a:cubicBezTo>
                <a:cubicBezTo>
                  <a:pt x="8793341" y="997939"/>
                  <a:pt x="8802044" y="945153"/>
                  <a:pt x="8815816" y="953665"/>
                </a:cubicBezTo>
                <a:cubicBezTo>
                  <a:pt x="8820501" y="956560"/>
                  <a:pt x="8833306" y="946328"/>
                  <a:pt x="8844272" y="930928"/>
                </a:cubicBezTo>
                <a:cubicBezTo>
                  <a:pt x="8855238" y="915527"/>
                  <a:pt x="8879467" y="897892"/>
                  <a:pt x="8898114" y="891737"/>
                </a:cubicBezTo>
                <a:cubicBezTo>
                  <a:pt x="8928288" y="881779"/>
                  <a:pt x="8934362" y="882752"/>
                  <a:pt x="8953336" y="900577"/>
                </a:cubicBezTo>
                <a:cubicBezTo>
                  <a:pt x="8965062" y="911592"/>
                  <a:pt x="8985815" y="920605"/>
                  <a:pt x="8999456" y="920605"/>
                </a:cubicBezTo>
                <a:cubicBezTo>
                  <a:pt x="9038913" y="920605"/>
                  <a:pt x="9054390" y="930443"/>
                  <a:pt x="9054390" y="955524"/>
                </a:cubicBezTo>
                <a:cubicBezTo>
                  <a:pt x="9054390" y="968935"/>
                  <a:pt x="9050264" y="976329"/>
                  <a:pt x="9044699" y="972890"/>
                </a:cubicBezTo>
                <a:cubicBezTo>
                  <a:pt x="9039369" y="969596"/>
                  <a:pt x="9011321" y="969860"/>
                  <a:pt x="8982370" y="973478"/>
                </a:cubicBezTo>
                <a:cubicBezTo>
                  <a:pt x="8922101" y="981008"/>
                  <a:pt x="8876451" y="1017342"/>
                  <a:pt x="8866832" y="1065439"/>
                </a:cubicBezTo>
                <a:cubicBezTo>
                  <a:pt x="8859521" y="1101992"/>
                  <a:pt x="8797215" y="1130076"/>
                  <a:pt x="8797215" y="1096818"/>
                </a:cubicBezTo>
                <a:close/>
                <a:moveTo>
                  <a:pt x="8282865" y="1039538"/>
                </a:moveTo>
                <a:cubicBezTo>
                  <a:pt x="8282865" y="1031609"/>
                  <a:pt x="8278892" y="1017679"/>
                  <a:pt x="8274035" y="1008582"/>
                </a:cubicBezTo>
                <a:cubicBezTo>
                  <a:pt x="8269179" y="999485"/>
                  <a:pt x="8262860" y="984477"/>
                  <a:pt x="8259992" y="975231"/>
                </a:cubicBezTo>
                <a:cubicBezTo>
                  <a:pt x="8257125" y="965984"/>
                  <a:pt x="8244610" y="954553"/>
                  <a:pt x="8232183" y="949828"/>
                </a:cubicBezTo>
                <a:cubicBezTo>
                  <a:pt x="8219755" y="945103"/>
                  <a:pt x="8201866" y="924808"/>
                  <a:pt x="8192430" y="904727"/>
                </a:cubicBezTo>
                <a:cubicBezTo>
                  <a:pt x="8182994" y="884647"/>
                  <a:pt x="8170997" y="865435"/>
                  <a:pt x="8165769" y="862035"/>
                </a:cubicBezTo>
                <a:cubicBezTo>
                  <a:pt x="8152350" y="853307"/>
                  <a:pt x="8165044" y="825355"/>
                  <a:pt x="8182426" y="825355"/>
                </a:cubicBezTo>
                <a:cubicBezTo>
                  <a:pt x="8199196" y="825355"/>
                  <a:pt x="8263176" y="891080"/>
                  <a:pt x="8263557" y="908699"/>
                </a:cubicBezTo>
                <a:cubicBezTo>
                  <a:pt x="8263699" y="915247"/>
                  <a:pt x="8267907" y="920605"/>
                  <a:pt x="8272909" y="920605"/>
                </a:cubicBezTo>
                <a:cubicBezTo>
                  <a:pt x="8281421" y="920605"/>
                  <a:pt x="8298555" y="983493"/>
                  <a:pt x="8294319" y="999186"/>
                </a:cubicBezTo>
                <a:cubicBezTo>
                  <a:pt x="8293258" y="1003115"/>
                  <a:pt x="8296676" y="1006330"/>
                  <a:pt x="8301915" y="1006330"/>
                </a:cubicBezTo>
                <a:cubicBezTo>
                  <a:pt x="8307154" y="1006330"/>
                  <a:pt x="8311440" y="1017046"/>
                  <a:pt x="8311440" y="1030143"/>
                </a:cubicBezTo>
                <a:cubicBezTo>
                  <a:pt x="8311440" y="1044959"/>
                  <a:pt x="8306043" y="1053955"/>
                  <a:pt x="8297153" y="1053955"/>
                </a:cubicBezTo>
                <a:cubicBezTo>
                  <a:pt x="8289295" y="1053955"/>
                  <a:pt x="8282865" y="1047467"/>
                  <a:pt x="8282865" y="1039538"/>
                </a:cubicBezTo>
                <a:close/>
                <a:moveTo>
                  <a:pt x="3351098" y="995019"/>
                </a:moveTo>
                <a:cubicBezTo>
                  <a:pt x="3356985" y="977358"/>
                  <a:pt x="3377490" y="974428"/>
                  <a:pt x="3377490" y="991249"/>
                </a:cubicBezTo>
                <a:cubicBezTo>
                  <a:pt x="3377490" y="999543"/>
                  <a:pt x="3370704" y="1006330"/>
                  <a:pt x="3362409" y="1006330"/>
                </a:cubicBezTo>
                <a:cubicBezTo>
                  <a:pt x="3354114" y="1006330"/>
                  <a:pt x="3349024" y="1001240"/>
                  <a:pt x="3351098" y="995019"/>
                </a:cubicBezTo>
                <a:close/>
                <a:moveTo>
                  <a:pt x="4583990" y="961880"/>
                </a:moveTo>
                <a:cubicBezTo>
                  <a:pt x="4580498" y="958388"/>
                  <a:pt x="4577640" y="947383"/>
                  <a:pt x="4577640" y="937426"/>
                </a:cubicBezTo>
                <a:cubicBezTo>
                  <a:pt x="4577640" y="923082"/>
                  <a:pt x="4582092" y="920666"/>
                  <a:pt x="4599072" y="925796"/>
                </a:cubicBezTo>
                <a:cubicBezTo>
                  <a:pt x="4627665" y="934435"/>
                  <a:pt x="4638317" y="945293"/>
                  <a:pt x="4630541" y="957875"/>
                </a:cubicBezTo>
                <a:cubicBezTo>
                  <a:pt x="4623474" y="969309"/>
                  <a:pt x="4593959" y="971848"/>
                  <a:pt x="4583990" y="961880"/>
                </a:cubicBezTo>
                <a:close/>
                <a:moveTo>
                  <a:pt x="8730540" y="934893"/>
                </a:moveTo>
                <a:cubicBezTo>
                  <a:pt x="8730540" y="926161"/>
                  <a:pt x="8735148" y="920553"/>
                  <a:pt x="8740779" y="922431"/>
                </a:cubicBezTo>
                <a:cubicBezTo>
                  <a:pt x="8746411" y="924308"/>
                  <a:pt x="8751019" y="929916"/>
                  <a:pt x="8751019" y="934893"/>
                </a:cubicBezTo>
                <a:cubicBezTo>
                  <a:pt x="8751019" y="939869"/>
                  <a:pt x="8746411" y="945477"/>
                  <a:pt x="8740779" y="947354"/>
                </a:cubicBezTo>
                <a:cubicBezTo>
                  <a:pt x="8735148" y="949232"/>
                  <a:pt x="8730540" y="943624"/>
                  <a:pt x="8730540" y="934893"/>
                </a:cubicBezTo>
                <a:close/>
                <a:moveTo>
                  <a:pt x="8275721" y="744432"/>
                </a:moveTo>
                <a:cubicBezTo>
                  <a:pt x="8269173" y="736994"/>
                  <a:pt x="8263815" y="726967"/>
                  <a:pt x="8263815" y="722148"/>
                </a:cubicBezTo>
                <a:cubicBezTo>
                  <a:pt x="8263815" y="717330"/>
                  <a:pt x="8257641" y="708263"/>
                  <a:pt x="8250094" y="702000"/>
                </a:cubicBezTo>
                <a:cubicBezTo>
                  <a:pt x="8234273" y="688869"/>
                  <a:pt x="8240632" y="663430"/>
                  <a:pt x="8259737" y="663430"/>
                </a:cubicBezTo>
                <a:cubicBezTo>
                  <a:pt x="8266850" y="663430"/>
                  <a:pt x="8277780" y="673074"/>
                  <a:pt x="8284025" y="684861"/>
                </a:cubicBezTo>
                <a:cubicBezTo>
                  <a:pt x="8290271" y="696648"/>
                  <a:pt x="8303674" y="713566"/>
                  <a:pt x="8313810" y="722456"/>
                </a:cubicBezTo>
                <a:cubicBezTo>
                  <a:pt x="8323946" y="731346"/>
                  <a:pt x="8329450" y="743133"/>
                  <a:pt x="8326040" y="748649"/>
                </a:cubicBezTo>
                <a:cubicBezTo>
                  <a:pt x="8317309" y="762777"/>
                  <a:pt x="8289846" y="760475"/>
                  <a:pt x="8275721" y="744432"/>
                </a:cubicBezTo>
                <a:close/>
                <a:moveTo>
                  <a:pt x="5255598" y="618976"/>
                </a:moveTo>
                <a:cubicBezTo>
                  <a:pt x="5260233" y="595080"/>
                  <a:pt x="5282490" y="591798"/>
                  <a:pt x="5282490" y="615011"/>
                </a:cubicBezTo>
                <a:cubicBezTo>
                  <a:pt x="5282490" y="626711"/>
                  <a:pt x="5276340" y="634855"/>
                  <a:pt x="5267504" y="634855"/>
                </a:cubicBezTo>
                <a:cubicBezTo>
                  <a:pt x="5258635" y="634855"/>
                  <a:pt x="5253775" y="628374"/>
                  <a:pt x="5255598" y="618976"/>
                </a:cubicBezTo>
                <a:close/>
                <a:moveTo>
                  <a:pt x="8145858" y="503886"/>
                </a:moveTo>
                <a:cubicBezTo>
                  <a:pt x="8142624" y="494718"/>
                  <a:pt x="8137480" y="481860"/>
                  <a:pt x="8134428" y="475311"/>
                </a:cubicBezTo>
                <a:cubicBezTo>
                  <a:pt x="8131235" y="468462"/>
                  <a:pt x="8135284" y="463405"/>
                  <a:pt x="8143959" y="463405"/>
                </a:cubicBezTo>
                <a:cubicBezTo>
                  <a:pt x="8152254" y="463405"/>
                  <a:pt x="8159040" y="469477"/>
                  <a:pt x="8159040" y="476899"/>
                </a:cubicBezTo>
                <a:cubicBezTo>
                  <a:pt x="8159040" y="484320"/>
                  <a:pt x="8164086" y="492074"/>
                  <a:pt x="8170252" y="494130"/>
                </a:cubicBezTo>
                <a:cubicBezTo>
                  <a:pt x="8176418" y="496185"/>
                  <a:pt x="8178308" y="502972"/>
                  <a:pt x="8174452" y="509211"/>
                </a:cubicBezTo>
                <a:cubicBezTo>
                  <a:pt x="8164438" y="525414"/>
                  <a:pt x="8152679" y="523225"/>
                  <a:pt x="8145858" y="503886"/>
                </a:cubicBezTo>
                <a:close/>
                <a:moveTo>
                  <a:pt x="5387265" y="377587"/>
                </a:moveTo>
                <a:cubicBezTo>
                  <a:pt x="5387265" y="367058"/>
                  <a:pt x="5378693" y="351104"/>
                  <a:pt x="5368215" y="342132"/>
                </a:cubicBezTo>
                <a:cubicBezTo>
                  <a:pt x="5357738" y="333161"/>
                  <a:pt x="5349165" y="318201"/>
                  <a:pt x="5349165" y="308888"/>
                </a:cubicBezTo>
                <a:cubicBezTo>
                  <a:pt x="5349165" y="290201"/>
                  <a:pt x="5372821" y="285814"/>
                  <a:pt x="5383182" y="302579"/>
                </a:cubicBezTo>
                <a:cubicBezTo>
                  <a:pt x="5387134" y="308973"/>
                  <a:pt x="5405977" y="311373"/>
                  <a:pt x="5430514" y="308608"/>
                </a:cubicBezTo>
                <a:cubicBezTo>
                  <a:pt x="5467092" y="304485"/>
                  <a:pt x="5473405" y="306886"/>
                  <a:pt x="5491953" y="331975"/>
                </a:cubicBezTo>
                <a:cubicBezTo>
                  <a:pt x="5503324" y="347354"/>
                  <a:pt x="5510273" y="366072"/>
                  <a:pt x="5507395" y="373571"/>
                </a:cubicBezTo>
                <a:cubicBezTo>
                  <a:pt x="5499823" y="393303"/>
                  <a:pt x="5488409" y="390334"/>
                  <a:pt x="5477630" y="365829"/>
                </a:cubicBezTo>
                <a:cubicBezTo>
                  <a:pt x="5462710" y="331910"/>
                  <a:pt x="5435770" y="332798"/>
                  <a:pt x="5428842" y="367438"/>
                </a:cubicBezTo>
                <a:cubicBezTo>
                  <a:pt x="5421995" y="401673"/>
                  <a:pt x="5387265" y="410150"/>
                  <a:pt x="5387265" y="377587"/>
                </a:cubicBezTo>
                <a:close/>
                <a:moveTo>
                  <a:pt x="5227523" y="356844"/>
                </a:moveTo>
                <a:cubicBezTo>
                  <a:pt x="5233410" y="339183"/>
                  <a:pt x="5253915" y="336253"/>
                  <a:pt x="5253915" y="353074"/>
                </a:cubicBezTo>
                <a:cubicBezTo>
                  <a:pt x="5253915" y="361368"/>
                  <a:pt x="5247129" y="368155"/>
                  <a:pt x="5238834" y="368155"/>
                </a:cubicBezTo>
                <a:cubicBezTo>
                  <a:pt x="5230539" y="368155"/>
                  <a:pt x="5225449" y="363065"/>
                  <a:pt x="5227523" y="356844"/>
                </a:cubicBezTo>
                <a:close/>
                <a:moveTo>
                  <a:pt x="7968540" y="349105"/>
                </a:moveTo>
                <a:cubicBezTo>
                  <a:pt x="7968540" y="338522"/>
                  <a:pt x="7974890" y="330055"/>
                  <a:pt x="7982828" y="330055"/>
                </a:cubicBezTo>
                <a:cubicBezTo>
                  <a:pt x="7990765" y="330055"/>
                  <a:pt x="7997115" y="338522"/>
                  <a:pt x="7997115" y="349105"/>
                </a:cubicBezTo>
                <a:cubicBezTo>
                  <a:pt x="7997115" y="359688"/>
                  <a:pt x="7990765" y="368155"/>
                  <a:pt x="7982828" y="368155"/>
                </a:cubicBezTo>
                <a:cubicBezTo>
                  <a:pt x="7974890" y="368155"/>
                  <a:pt x="7968540" y="359688"/>
                  <a:pt x="7968540" y="349105"/>
                </a:cubicBezTo>
                <a:close/>
                <a:moveTo>
                  <a:pt x="5738562" y="351486"/>
                </a:moveTo>
                <a:cubicBezTo>
                  <a:pt x="5737942" y="347557"/>
                  <a:pt x="5737942" y="341128"/>
                  <a:pt x="5738562" y="337199"/>
                </a:cubicBezTo>
                <a:cubicBezTo>
                  <a:pt x="5739182" y="333270"/>
                  <a:pt x="5735404" y="330055"/>
                  <a:pt x="5730165" y="330055"/>
                </a:cubicBezTo>
                <a:cubicBezTo>
                  <a:pt x="5714596" y="330055"/>
                  <a:pt x="5719922" y="298339"/>
                  <a:pt x="5739419" y="274957"/>
                </a:cubicBezTo>
                <a:cubicBezTo>
                  <a:pt x="5763718" y="245818"/>
                  <a:pt x="5806365" y="254270"/>
                  <a:pt x="5806365" y="288225"/>
                </a:cubicBezTo>
                <a:cubicBezTo>
                  <a:pt x="5806365" y="300754"/>
                  <a:pt x="5802161" y="311005"/>
                  <a:pt x="5797022" y="311005"/>
                </a:cubicBezTo>
                <a:cubicBezTo>
                  <a:pt x="5791883" y="311005"/>
                  <a:pt x="5784989" y="321721"/>
                  <a:pt x="5781701" y="334817"/>
                </a:cubicBezTo>
                <a:cubicBezTo>
                  <a:pt x="5776213" y="356686"/>
                  <a:pt x="5741501" y="370098"/>
                  <a:pt x="5738562" y="351486"/>
                </a:cubicBezTo>
                <a:close/>
                <a:moveTo>
                  <a:pt x="7028698" y="332746"/>
                </a:moveTo>
                <a:cubicBezTo>
                  <a:pt x="6985052" y="327276"/>
                  <a:pt x="6946280" y="285611"/>
                  <a:pt x="6953351" y="251780"/>
                </a:cubicBezTo>
                <a:cubicBezTo>
                  <a:pt x="6956398" y="237205"/>
                  <a:pt x="6961656" y="211492"/>
                  <a:pt x="6965037" y="194641"/>
                </a:cubicBezTo>
                <a:cubicBezTo>
                  <a:pt x="6976813" y="135936"/>
                  <a:pt x="7016040" y="126249"/>
                  <a:pt x="7016040" y="182045"/>
                </a:cubicBezTo>
                <a:cubicBezTo>
                  <a:pt x="7016040" y="199303"/>
                  <a:pt x="7022470" y="218758"/>
                  <a:pt x="7030328" y="225280"/>
                </a:cubicBezTo>
                <a:cubicBezTo>
                  <a:pt x="7038186" y="231802"/>
                  <a:pt x="7044615" y="247634"/>
                  <a:pt x="7044615" y="260464"/>
                </a:cubicBezTo>
                <a:cubicBezTo>
                  <a:pt x="7044615" y="273294"/>
                  <a:pt x="7051045" y="290220"/>
                  <a:pt x="7058903" y="298078"/>
                </a:cubicBezTo>
                <a:cubicBezTo>
                  <a:pt x="7073670" y="312846"/>
                  <a:pt x="7078656" y="340746"/>
                  <a:pt x="7066046" y="338056"/>
                </a:cubicBezTo>
                <a:cubicBezTo>
                  <a:pt x="7062117" y="337217"/>
                  <a:pt x="7045310" y="334828"/>
                  <a:pt x="7028698" y="332746"/>
                </a:cubicBezTo>
                <a:close/>
                <a:moveTo>
                  <a:pt x="5573003" y="301480"/>
                </a:moveTo>
                <a:cubicBezTo>
                  <a:pt x="5569765" y="296241"/>
                  <a:pt x="5558796" y="291955"/>
                  <a:pt x="5548628" y="291955"/>
                </a:cubicBezTo>
                <a:cubicBezTo>
                  <a:pt x="5538460" y="291955"/>
                  <a:pt x="5530140" y="286458"/>
                  <a:pt x="5530140" y="279739"/>
                </a:cubicBezTo>
                <a:cubicBezTo>
                  <a:pt x="5530140" y="263819"/>
                  <a:pt x="5614148" y="259622"/>
                  <a:pt x="5632241" y="274638"/>
                </a:cubicBezTo>
                <a:cubicBezTo>
                  <a:pt x="5643051" y="283609"/>
                  <a:pt x="5639946" y="287946"/>
                  <a:pt x="5615289" y="298313"/>
                </a:cubicBezTo>
                <a:cubicBezTo>
                  <a:pt x="5579164" y="313502"/>
                  <a:pt x="5580376" y="313411"/>
                  <a:pt x="5573003" y="301480"/>
                </a:cubicBezTo>
                <a:close/>
                <a:moveTo>
                  <a:pt x="5468228" y="282430"/>
                </a:moveTo>
                <a:cubicBezTo>
                  <a:pt x="5464990" y="277191"/>
                  <a:pt x="5469023" y="272905"/>
                  <a:pt x="5477190" y="272905"/>
                </a:cubicBezTo>
                <a:cubicBezTo>
                  <a:pt x="5485358" y="272905"/>
                  <a:pt x="5492040" y="277191"/>
                  <a:pt x="5492040" y="282430"/>
                </a:cubicBezTo>
                <a:cubicBezTo>
                  <a:pt x="5492040" y="287669"/>
                  <a:pt x="5488007" y="291955"/>
                  <a:pt x="5483077" y="291955"/>
                </a:cubicBezTo>
                <a:cubicBezTo>
                  <a:pt x="5478148" y="291955"/>
                  <a:pt x="5471466" y="287669"/>
                  <a:pt x="5468228" y="282430"/>
                </a:cubicBezTo>
                <a:close/>
                <a:moveTo>
                  <a:pt x="7168440" y="268936"/>
                </a:moveTo>
                <a:cubicBezTo>
                  <a:pt x="7168440" y="260642"/>
                  <a:pt x="7175227" y="253855"/>
                  <a:pt x="7183522" y="253855"/>
                </a:cubicBezTo>
                <a:cubicBezTo>
                  <a:pt x="7200342" y="253855"/>
                  <a:pt x="7197413" y="274360"/>
                  <a:pt x="7179751" y="280247"/>
                </a:cubicBezTo>
                <a:cubicBezTo>
                  <a:pt x="7173530" y="282321"/>
                  <a:pt x="7168440" y="277231"/>
                  <a:pt x="7168440" y="268936"/>
                </a:cubicBezTo>
                <a:close/>
                <a:moveTo>
                  <a:pt x="7818323" y="252069"/>
                </a:moveTo>
                <a:cubicBezTo>
                  <a:pt x="7824210" y="234408"/>
                  <a:pt x="7844715" y="231478"/>
                  <a:pt x="7844715" y="248299"/>
                </a:cubicBezTo>
                <a:cubicBezTo>
                  <a:pt x="7844715" y="256593"/>
                  <a:pt x="7837929" y="263380"/>
                  <a:pt x="7829634" y="263380"/>
                </a:cubicBezTo>
                <a:cubicBezTo>
                  <a:pt x="7821339" y="263380"/>
                  <a:pt x="7816249" y="258290"/>
                  <a:pt x="7818323" y="252069"/>
                </a:cubicBezTo>
                <a:close/>
                <a:moveTo>
                  <a:pt x="5314264" y="219877"/>
                </a:moveTo>
                <a:cubicBezTo>
                  <a:pt x="5307390" y="201963"/>
                  <a:pt x="5324246" y="182428"/>
                  <a:pt x="5338810" y="191430"/>
                </a:cubicBezTo>
                <a:cubicBezTo>
                  <a:pt x="5354511" y="201133"/>
                  <a:pt x="5351225" y="234805"/>
                  <a:pt x="5334579" y="234805"/>
                </a:cubicBezTo>
                <a:cubicBezTo>
                  <a:pt x="5326557" y="234805"/>
                  <a:pt x="5317415" y="228087"/>
                  <a:pt x="5314264" y="219877"/>
                </a:cubicBezTo>
                <a:close/>
                <a:moveTo>
                  <a:pt x="7485087" y="189844"/>
                </a:moveTo>
                <a:cubicBezTo>
                  <a:pt x="7478506" y="187484"/>
                  <a:pt x="7475545" y="181633"/>
                  <a:pt x="7478505" y="176841"/>
                </a:cubicBezTo>
                <a:cubicBezTo>
                  <a:pt x="7481467" y="172050"/>
                  <a:pt x="7479351" y="168130"/>
                  <a:pt x="7473802" y="168130"/>
                </a:cubicBezTo>
                <a:cubicBezTo>
                  <a:pt x="7468254" y="168130"/>
                  <a:pt x="7463715" y="159557"/>
                  <a:pt x="7463715" y="149080"/>
                </a:cubicBezTo>
                <a:cubicBezTo>
                  <a:pt x="7463715" y="138602"/>
                  <a:pt x="7459429" y="130030"/>
                  <a:pt x="7454190" y="130030"/>
                </a:cubicBezTo>
                <a:cubicBezTo>
                  <a:pt x="7448951" y="130030"/>
                  <a:pt x="7444665" y="123601"/>
                  <a:pt x="7444665" y="115742"/>
                </a:cubicBezTo>
                <a:cubicBezTo>
                  <a:pt x="7444665" y="107884"/>
                  <a:pt x="7451095" y="101455"/>
                  <a:pt x="7458953" y="101455"/>
                </a:cubicBezTo>
                <a:cubicBezTo>
                  <a:pt x="7466811" y="101455"/>
                  <a:pt x="7473240" y="107884"/>
                  <a:pt x="7473240" y="115742"/>
                </a:cubicBezTo>
                <a:cubicBezTo>
                  <a:pt x="7473240" y="123601"/>
                  <a:pt x="7476587" y="130030"/>
                  <a:pt x="7480677" y="130030"/>
                </a:cubicBezTo>
                <a:cubicBezTo>
                  <a:pt x="7490499" y="130030"/>
                  <a:pt x="7511478" y="186079"/>
                  <a:pt x="7503353" y="190616"/>
                </a:cubicBezTo>
                <a:cubicBezTo>
                  <a:pt x="7499888" y="192551"/>
                  <a:pt x="7491669" y="192203"/>
                  <a:pt x="7485087" y="189844"/>
                </a:cubicBezTo>
                <a:close/>
                <a:moveTo>
                  <a:pt x="6841745" y="171634"/>
                </a:moveTo>
                <a:cubicBezTo>
                  <a:pt x="6831522" y="161412"/>
                  <a:pt x="6833806" y="130030"/>
                  <a:pt x="6844772" y="130030"/>
                </a:cubicBezTo>
                <a:cubicBezTo>
                  <a:pt x="6850359" y="130030"/>
                  <a:pt x="6851952" y="119963"/>
                  <a:pt x="6848524" y="106306"/>
                </a:cubicBezTo>
                <a:cubicBezTo>
                  <a:pt x="6844011" y="88324"/>
                  <a:pt x="6846849" y="81240"/>
                  <a:pt x="6860249" y="77036"/>
                </a:cubicBezTo>
                <a:cubicBezTo>
                  <a:pt x="6869972" y="73985"/>
                  <a:pt x="6885371" y="67516"/>
                  <a:pt x="6894467" y="62660"/>
                </a:cubicBezTo>
                <a:cubicBezTo>
                  <a:pt x="6903564" y="57803"/>
                  <a:pt x="6917494" y="53830"/>
                  <a:pt x="6925423" y="53830"/>
                </a:cubicBezTo>
                <a:cubicBezTo>
                  <a:pt x="6933490" y="53830"/>
                  <a:pt x="6939840" y="45439"/>
                  <a:pt x="6939840" y="34780"/>
                </a:cubicBezTo>
                <a:cubicBezTo>
                  <a:pt x="6939840" y="19659"/>
                  <a:pt x="6946225" y="15708"/>
                  <a:pt x="6970796" y="15625"/>
                </a:cubicBezTo>
                <a:cubicBezTo>
                  <a:pt x="6987823" y="15567"/>
                  <a:pt x="7017123" y="12978"/>
                  <a:pt x="7035910" y="9870"/>
                </a:cubicBezTo>
                <a:cubicBezTo>
                  <a:pt x="7063718" y="5270"/>
                  <a:pt x="7074782" y="8590"/>
                  <a:pt x="7095441" y="27736"/>
                </a:cubicBezTo>
                <a:cubicBezTo>
                  <a:pt x="7109397" y="40670"/>
                  <a:pt x="7120815" y="54120"/>
                  <a:pt x="7120815" y="57624"/>
                </a:cubicBezTo>
                <a:cubicBezTo>
                  <a:pt x="7120815" y="61129"/>
                  <a:pt x="7108460" y="76075"/>
                  <a:pt x="7093359" y="90837"/>
                </a:cubicBezTo>
                <a:cubicBezTo>
                  <a:pt x="7059754" y="123686"/>
                  <a:pt x="7008639" y="136461"/>
                  <a:pt x="6993296" y="115846"/>
                </a:cubicBezTo>
                <a:cubicBezTo>
                  <a:pt x="6982741" y="101664"/>
                  <a:pt x="6898088" y="92407"/>
                  <a:pt x="6886345" y="104151"/>
                </a:cubicBezTo>
                <a:cubicBezTo>
                  <a:pt x="6883162" y="107334"/>
                  <a:pt x="6879451" y="124103"/>
                  <a:pt x="6878098" y="141415"/>
                </a:cubicBezTo>
                <a:cubicBezTo>
                  <a:pt x="6875770" y="171219"/>
                  <a:pt x="6856963" y="186852"/>
                  <a:pt x="6841745" y="171634"/>
                </a:cubicBezTo>
                <a:close/>
                <a:moveTo>
                  <a:pt x="7287503" y="158605"/>
                </a:moveTo>
                <a:cubicBezTo>
                  <a:pt x="7284265" y="153366"/>
                  <a:pt x="7271678" y="149080"/>
                  <a:pt x="7259532" y="149080"/>
                </a:cubicBezTo>
                <a:cubicBezTo>
                  <a:pt x="7247386" y="149080"/>
                  <a:pt x="7232112" y="142651"/>
                  <a:pt x="7225590" y="134792"/>
                </a:cubicBezTo>
                <a:cubicBezTo>
                  <a:pt x="7219068" y="126934"/>
                  <a:pt x="7205685" y="120505"/>
                  <a:pt x="7195849" y="120505"/>
                </a:cubicBezTo>
                <a:cubicBezTo>
                  <a:pt x="7186013" y="120505"/>
                  <a:pt x="7177965" y="117235"/>
                  <a:pt x="7177965" y="113239"/>
                </a:cubicBezTo>
                <a:cubicBezTo>
                  <a:pt x="7177965" y="109242"/>
                  <a:pt x="7168321" y="101741"/>
                  <a:pt x="7156534" y="96570"/>
                </a:cubicBezTo>
                <a:cubicBezTo>
                  <a:pt x="7117792" y="79573"/>
                  <a:pt x="7130863" y="59388"/>
                  <a:pt x="7187490" y="48764"/>
                </a:cubicBezTo>
                <a:cubicBezTo>
                  <a:pt x="7216303" y="43359"/>
                  <a:pt x="7256475" y="31572"/>
                  <a:pt x="7276760" y="22571"/>
                </a:cubicBezTo>
                <a:cubicBezTo>
                  <a:pt x="7336647" y="-4003"/>
                  <a:pt x="7338706" y="-2158"/>
                  <a:pt x="7336117" y="75768"/>
                </a:cubicBezTo>
                <a:cubicBezTo>
                  <a:pt x="7334846" y="114028"/>
                  <a:pt x="7330636" y="150461"/>
                  <a:pt x="7326761" y="156731"/>
                </a:cubicBezTo>
                <a:cubicBezTo>
                  <a:pt x="7318197" y="170588"/>
                  <a:pt x="7295576" y="171668"/>
                  <a:pt x="7287503" y="158605"/>
                </a:cubicBezTo>
                <a:close/>
                <a:moveTo>
                  <a:pt x="6812027" y="85749"/>
                </a:moveTo>
                <a:cubicBezTo>
                  <a:pt x="6803948" y="64698"/>
                  <a:pt x="6810712" y="59775"/>
                  <a:pt x="6824645" y="76564"/>
                </a:cubicBezTo>
                <a:cubicBezTo>
                  <a:pt x="6831409" y="84714"/>
                  <a:pt x="6832361" y="92477"/>
                  <a:pt x="6827001" y="95790"/>
                </a:cubicBezTo>
                <a:cubicBezTo>
                  <a:pt x="6822057" y="98845"/>
                  <a:pt x="6815318" y="94327"/>
                  <a:pt x="6812027" y="85749"/>
                </a:cubicBezTo>
                <a:close/>
              </a:path>
            </a:pathLst>
          </a:custGeom>
          <a:ln w="8025" cap="flat">
            <a:noFill/>
            <a:prstDash val="solid"/>
            <a:miter/>
          </a:ln>
          <a:effectLst>
            <a:outerShdw blurRad="762000" dist="254000" dir="18000000" algn="tl" rotWithShape="0">
              <a:prstClr val="black">
                <a:alpha val="6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 useBgFill="1">
        <p:nvSpPr>
          <p:cNvPr id="8" name="Graphic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878A77BA-54C7-41DE-B9F2-15E4E96F0C3C}"/>
              </a:ext>
            </a:extLst>
          </p:cNvPr>
          <p:cNvSpPr/>
          <p:nvPr/>
        </p:nvSpPr>
        <p:spPr>
          <a:xfrm rot="8747047">
            <a:off x="2421969" y="3248058"/>
            <a:ext cx="5613225" cy="1810495"/>
          </a:xfrm>
          <a:custGeom>
            <a:avLst/>
            <a:gdLst>
              <a:gd name="connsiteX0" fmla="*/ 2739315 w 9915525"/>
              <a:gd name="connsiteY0" fmla="*/ 6807055 h 6819900"/>
              <a:gd name="connsiteX1" fmla="*/ 2753603 w 9915525"/>
              <a:gd name="connsiteY1" fmla="*/ 6797530 h 6819900"/>
              <a:gd name="connsiteX2" fmla="*/ 2767890 w 9915525"/>
              <a:gd name="connsiteY2" fmla="*/ 6807055 h 6819900"/>
              <a:gd name="connsiteX3" fmla="*/ 2753603 w 9915525"/>
              <a:gd name="connsiteY3" fmla="*/ 6816580 h 6819900"/>
              <a:gd name="connsiteX4" fmla="*/ 2739315 w 9915525"/>
              <a:gd name="connsiteY4" fmla="*/ 6807055 h 6819900"/>
              <a:gd name="connsiteX5" fmla="*/ 2574310 w 9915525"/>
              <a:gd name="connsiteY5" fmla="*/ 6666561 h 6819900"/>
              <a:gd name="connsiteX6" fmla="*/ 2563466 w 9915525"/>
              <a:gd name="connsiteY6" fmla="*/ 6628461 h 6819900"/>
              <a:gd name="connsiteX7" fmla="*/ 2550224 w 9915525"/>
              <a:gd name="connsiteY7" fmla="*/ 6597505 h 6819900"/>
              <a:gd name="connsiteX8" fmla="*/ 2525816 w 9915525"/>
              <a:gd name="connsiteY8" fmla="*/ 6564441 h 6819900"/>
              <a:gd name="connsiteX9" fmla="*/ 2499838 w 9915525"/>
              <a:gd name="connsiteY9" fmla="*/ 6536429 h 6819900"/>
              <a:gd name="connsiteX10" fmla="*/ 2491665 w 9915525"/>
              <a:gd name="connsiteY10" fmla="*/ 6531970 h 6819900"/>
              <a:gd name="connsiteX11" fmla="*/ 2451184 w 9915525"/>
              <a:gd name="connsiteY11" fmla="*/ 6524264 h 6819900"/>
              <a:gd name="connsiteX12" fmla="*/ 2410703 w 9915525"/>
              <a:gd name="connsiteY12" fmla="*/ 6511780 h 6819900"/>
              <a:gd name="connsiteX13" fmla="*/ 2435926 w 9915525"/>
              <a:gd name="connsiteY13" fmla="*/ 6494572 h 6819900"/>
              <a:gd name="connsiteX14" fmla="*/ 2457344 w 9915525"/>
              <a:gd name="connsiteY14" fmla="*/ 6444289 h 6819900"/>
              <a:gd name="connsiteX15" fmla="*/ 2444040 w 9915525"/>
              <a:gd name="connsiteY15" fmla="*/ 6420126 h 6819900"/>
              <a:gd name="connsiteX16" fmla="*/ 2434515 w 9915525"/>
              <a:gd name="connsiteY16" fmla="*/ 6407005 h 6819900"/>
              <a:gd name="connsiteX17" fmla="*/ 2424990 w 9915525"/>
              <a:gd name="connsiteY17" fmla="*/ 6393737 h 6819900"/>
              <a:gd name="connsiteX18" fmla="*/ 2410208 w 9915525"/>
              <a:gd name="connsiteY18" fmla="*/ 6374796 h 6819900"/>
              <a:gd name="connsiteX19" fmla="*/ 2402172 w 9915525"/>
              <a:gd name="connsiteY19" fmla="*/ 6380040 h 6819900"/>
              <a:gd name="connsiteX20" fmla="*/ 2387438 w 9915525"/>
              <a:gd name="connsiteY20" fmla="*/ 6385338 h 6819900"/>
              <a:gd name="connsiteX21" fmla="*/ 2372350 w 9915525"/>
              <a:gd name="connsiteY21" fmla="*/ 6400507 h 6819900"/>
              <a:gd name="connsiteX22" fmla="*/ 2371681 w 9915525"/>
              <a:gd name="connsiteY22" fmla="*/ 6471299 h 6819900"/>
              <a:gd name="connsiteX23" fmla="*/ 2358323 w 9915525"/>
              <a:gd name="connsiteY23" fmla="*/ 6502255 h 6819900"/>
              <a:gd name="connsiteX24" fmla="*/ 2244015 w 9915525"/>
              <a:gd name="connsiteY24" fmla="*/ 6412076 h 6819900"/>
              <a:gd name="connsiteX25" fmla="*/ 2227346 w 9915525"/>
              <a:gd name="connsiteY25" fmla="*/ 6390029 h 6819900"/>
              <a:gd name="connsiteX26" fmla="*/ 2209340 w 9915525"/>
              <a:gd name="connsiteY26" fmla="*/ 6373668 h 6819900"/>
              <a:gd name="connsiteX27" fmla="*/ 2201440 w 9915525"/>
              <a:gd name="connsiteY27" fmla="*/ 6333186 h 6819900"/>
              <a:gd name="connsiteX28" fmla="*/ 2204139 w 9915525"/>
              <a:gd name="connsiteY28" fmla="*/ 6302230 h 6819900"/>
              <a:gd name="connsiteX29" fmla="*/ 2203594 w 9915525"/>
              <a:gd name="connsiteY29" fmla="*/ 6246527 h 6819900"/>
              <a:gd name="connsiteX30" fmla="*/ 2157116 w 9915525"/>
              <a:gd name="connsiteY30" fmla="*/ 6224165 h 6819900"/>
              <a:gd name="connsiteX31" fmla="*/ 2133154 w 9915525"/>
              <a:gd name="connsiteY31" fmla="*/ 6188006 h 6819900"/>
              <a:gd name="connsiteX32" fmla="*/ 2123176 w 9915525"/>
              <a:gd name="connsiteY32" fmla="*/ 6142151 h 6819900"/>
              <a:gd name="connsiteX33" fmla="*/ 2105625 w 9915525"/>
              <a:gd name="connsiteY33" fmla="*/ 6109254 h 6819900"/>
              <a:gd name="connsiteX34" fmla="*/ 2092908 w 9915525"/>
              <a:gd name="connsiteY34" fmla="*/ 6083155 h 6819900"/>
              <a:gd name="connsiteX35" fmla="*/ 2073802 w 9915525"/>
              <a:gd name="connsiteY35" fmla="*/ 6053924 h 6819900"/>
              <a:gd name="connsiteX36" fmla="*/ 2038139 w 9915525"/>
              <a:gd name="connsiteY36" fmla="*/ 6001970 h 6819900"/>
              <a:gd name="connsiteX37" fmla="*/ 2015561 w 9915525"/>
              <a:gd name="connsiteY37" fmla="*/ 5966907 h 6819900"/>
              <a:gd name="connsiteX38" fmla="*/ 2024940 w 9915525"/>
              <a:gd name="connsiteY38" fmla="*/ 5968855 h 6819900"/>
              <a:gd name="connsiteX39" fmla="*/ 2034319 w 9915525"/>
              <a:gd name="connsiteY39" fmla="*/ 5972403 h 6819900"/>
              <a:gd name="connsiteX40" fmla="*/ 2020178 w 9915525"/>
              <a:gd name="connsiteY40" fmla="*/ 5949805 h 6819900"/>
              <a:gd name="connsiteX41" fmla="*/ 2005890 w 9915525"/>
              <a:gd name="connsiteY41" fmla="*/ 5921540 h 6819900"/>
              <a:gd name="connsiteX42" fmla="*/ 1986840 w 9915525"/>
              <a:gd name="connsiteY42" fmla="*/ 5887893 h 6819900"/>
              <a:gd name="connsiteX43" fmla="*/ 1967790 w 9915525"/>
              <a:gd name="connsiteY43" fmla="*/ 5838094 h 6819900"/>
              <a:gd name="connsiteX44" fmla="*/ 1929690 w 9915525"/>
              <a:gd name="connsiteY44" fmla="*/ 5771333 h 6819900"/>
              <a:gd name="connsiteX45" fmla="*/ 1891590 w 9915525"/>
              <a:gd name="connsiteY45" fmla="*/ 5701612 h 6819900"/>
              <a:gd name="connsiteX46" fmla="*/ 1877303 w 9915525"/>
              <a:gd name="connsiteY46" fmla="*/ 5660611 h 6819900"/>
              <a:gd name="connsiteX47" fmla="*/ 1863015 w 9915525"/>
              <a:gd name="connsiteY47" fmla="*/ 5599796 h 6819900"/>
              <a:gd name="connsiteX48" fmla="*/ 1843965 w 9915525"/>
              <a:gd name="connsiteY48" fmla="*/ 5528153 h 6819900"/>
              <a:gd name="connsiteX49" fmla="*/ 1824915 w 9915525"/>
              <a:gd name="connsiteY49" fmla="*/ 5496899 h 6819900"/>
              <a:gd name="connsiteX50" fmla="*/ 1816766 w 9915525"/>
              <a:gd name="connsiteY50" fmla="*/ 5486992 h 6819900"/>
              <a:gd name="connsiteX51" fmla="*/ 1813080 w 9915525"/>
              <a:gd name="connsiteY51" fmla="*/ 5468680 h 6819900"/>
              <a:gd name="connsiteX52" fmla="*/ 1757647 w 9915525"/>
              <a:gd name="connsiteY52" fmla="*/ 5417514 h 6819900"/>
              <a:gd name="connsiteX53" fmla="*/ 1700162 w 9915525"/>
              <a:gd name="connsiteY53" fmla="*/ 5391678 h 6819900"/>
              <a:gd name="connsiteX54" fmla="*/ 1653465 w 9915525"/>
              <a:gd name="connsiteY54" fmla="*/ 5333419 h 6819900"/>
              <a:gd name="connsiteX55" fmla="*/ 1643940 w 9915525"/>
              <a:gd name="connsiteY55" fmla="*/ 5321155 h 6819900"/>
              <a:gd name="connsiteX56" fmla="*/ 1634415 w 9915525"/>
              <a:gd name="connsiteY56" fmla="*/ 5297343 h 6819900"/>
              <a:gd name="connsiteX57" fmla="*/ 1667621 w 9915525"/>
              <a:gd name="connsiteY57" fmla="*/ 5288608 h 6819900"/>
              <a:gd name="connsiteX58" fmla="*/ 1727827 w 9915525"/>
              <a:gd name="connsiteY58" fmla="*/ 5260810 h 6819900"/>
              <a:gd name="connsiteX59" fmla="*/ 1693946 w 9915525"/>
              <a:gd name="connsiteY59" fmla="*/ 5221554 h 6819900"/>
              <a:gd name="connsiteX60" fmla="*/ 1662990 w 9915525"/>
              <a:gd name="connsiteY60" fmla="*/ 5190598 h 6819900"/>
              <a:gd name="connsiteX61" fmla="*/ 1675668 w 9915525"/>
              <a:gd name="connsiteY61" fmla="*/ 5168755 h 6819900"/>
              <a:gd name="connsiteX62" fmla="*/ 1701345 w 9915525"/>
              <a:gd name="connsiteY62" fmla="*/ 5144466 h 6819900"/>
              <a:gd name="connsiteX63" fmla="*/ 1687369 w 9915525"/>
              <a:gd name="connsiteY63" fmla="*/ 5097000 h 6819900"/>
              <a:gd name="connsiteX64" fmla="*/ 1671949 w 9915525"/>
              <a:gd name="connsiteY64" fmla="*/ 5059900 h 6819900"/>
              <a:gd name="connsiteX65" fmla="*/ 1680390 w 9915525"/>
              <a:gd name="connsiteY65" fmla="*/ 5024023 h 6819900"/>
              <a:gd name="connsiteX66" fmla="*/ 1626311 w 9915525"/>
              <a:gd name="connsiteY66" fmla="*/ 5025880 h 6819900"/>
              <a:gd name="connsiteX67" fmla="*/ 1574884 w 9915525"/>
              <a:gd name="connsiteY67" fmla="*/ 5063834 h 6819900"/>
              <a:gd name="connsiteX68" fmla="*/ 1548690 w 9915525"/>
              <a:gd name="connsiteY68" fmla="*/ 5087112 h 6819900"/>
              <a:gd name="connsiteX69" fmla="*/ 1593424 w 9915525"/>
              <a:gd name="connsiteY69" fmla="*/ 5140180 h 6819900"/>
              <a:gd name="connsiteX70" fmla="*/ 1602268 w 9915525"/>
              <a:gd name="connsiteY70" fmla="*/ 5169946 h 6819900"/>
              <a:gd name="connsiteX71" fmla="*/ 1596315 w 9915525"/>
              <a:gd name="connsiteY71" fmla="*/ 5208046 h 6819900"/>
              <a:gd name="connsiteX72" fmla="*/ 1578022 w 9915525"/>
              <a:gd name="connsiteY72" fmla="*/ 5216380 h 6819900"/>
              <a:gd name="connsiteX73" fmla="*/ 1553453 w 9915525"/>
              <a:gd name="connsiteY73" fmla="*/ 5187805 h 6819900"/>
              <a:gd name="connsiteX74" fmla="*/ 1539441 w 9915525"/>
              <a:gd name="connsiteY74" fmla="*/ 5159230 h 6819900"/>
              <a:gd name="connsiteX75" fmla="*/ 1526138 w 9915525"/>
              <a:gd name="connsiteY75" fmla="*/ 5137051 h 6819900"/>
              <a:gd name="connsiteX76" fmla="*/ 1469385 w 9915525"/>
              <a:gd name="connsiteY76" fmla="*/ 5100058 h 6819900"/>
              <a:gd name="connsiteX77" fmla="*/ 1460951 w 9915525"/>
              <a:gd name="connsiteY77" fmla="*/ 5159230 h 6819900"/>
              <a:gd name="connsiteX78" fmla="*/ 1485634 w 9915525"/>
              <a:gd name="connsiteY78" fmla="*/ 5197330 h 6819900"/>
              <a:gd name="connsiteX79" fmla="*/ 1510182 w 9915525"/>
              <a:gd name="connsiteY79" fmla="*/ 5235430 h 6819900"/>
              <a:gd name="connsiteX80" fmla="*/ 1524382 w 9915525"/>
              <a:gd name="connsiteY80" fmla="*/ 5287151 h 6819900"/>
              <a:gd name="connsiteX81" fmla="*/ 1544530 w 9915525"/>
              <a:gd name="connsiteY81" fmla="*/ 5350230 h 6819900"/>
              <a:gd name="connsiteX82" fmla="*/ 1530502 w 9915525"/>
              <a:gd name="connsiteY82" fmla="*/ 5375144 h 6819900"/>
              <a:gd name="connsiteX83" fmla="*/ 1497463 w 9915525"/>
              <a:gd name="connsiteY83" fmla="*/ 5383478 h 6819900"/>
              <a:gd name="connsiteX84" fmla="*/ 1468668 w 9915525"/>
              <a:gd name="connsiteY84" fmla="*/ 5397355 h 6819900"/>
              <a:gd name="connsiteX85" fmla="*/ 1453746 w 9915525"/>
              <a:gd name="connsiteY85" fmla="*/ 5335117 h 6819900"/>
              <a:gd name="connsiteX86" fmla="*/ 1469739 w 9915525"/>
              <a:gd name="connsiteY86" fmla="*/ 5299149 h 6819900"/>
              <a:gd name="connsiteX87" fmla="*/ 1424865 w 9915525"/>
              <a:gd name="connsiteY87" fmla="*/ 5284120 h 6819900"/>
              <a:gd name="connsiteX88" fmla="*/ 1384384 w 9915525"/>
              <a:gd name="connsiteY88" fmla="*/ 5290372 h 6819900"/>
              <a:gd name="connsiteX89" fmla="*/ 1340756 w 9915525"/>
              <a:gd name="connsiteY89" fmla="*/ 5310034 h 6819900"/>
              <a:gd name="connsiteX90" fmla="*/ 1350820 w 9915525"/>
              <a:gd name="connsiteY90" fmla="*/ 5348134 h 6819900"/>
              <a:gd name="connsiteX91" fmla="*/ 1324059 w 9915525"/>
              <a:gd name="connsiteY91" fmla="*/ 5397620 h 6819900"/>
              <a:gd name="connsiteX92" fmla="*/ 1267703 w 9915525"/>
              <a:gd name="connsiteY92" fmla="*/ 5368742 h 6819900"/>
              <a:gd name="connsiteX93" fmla="*/ 1205790 w 9915525"/>
              <a:gd name="connsiteY93" fmla="*/ 5294931 h 6819900"/>
              <a:gd name="connsiteX94" fmla="*/ 1191503 w 9915525"/>
              <a:gd name="connsiteY94" fmla="*/ 5241511 h 6819900"/>
              <a:gd name="connsiteX95" fmla="*/ 1177215 w 9915525"/>
              <a:gd name="connsiteY95" fmla="*/ 5211916 h 6819900"/>
              <a:gd name="connsiteX96" fmla="*/ 1167690 w 9915525"/>
              <a:gd name="connsiteY96" fmla="*/ 5187805 h 6819900"/>
              <a:gd name="connsiteX97" fmla="*/ 1158165 w 9915525"/>
              <a:gd name="connsiteY97" fmla="*/ 5170921 h 6819900"/>
              <a:gd name="connsiteX98" fmla="*/ 1120065 w 9915525"/>
              <a:gd name="connsiteY98" fmla="*/ 5121130 h 6819900"/>
              <a:gd name="connsiteX99" fmla="*/ 1081965 w 9915525"/>
              <a:gd name="connsiteY99" fmla="*/ 5072506 h 6819900"/>
              <a:gd name="connsiteX100" fmla="*/ 1067875 w 9915525"/>
              <a:gd name="connsiteY100" fmla="*/ 5045094 h 6819900"/>
              <a:gd name="connsiteX101" fmla="*/ 1024815 w 9915525"/>
              <a:gd name="connsiteY101" fmla="*/ 4958304 h 6819900"/>
              <a:gd name="connsiteX102" fmla="*/ 1015135 w 9915525"/>
              <a:gd name="connsiteY102" fmla="*/ 4935297 h 6819900"/>
              <a:gd name="connsiteX103" fmla="*/ 1010148 w 9915525"/>
              <a:gd name="connsiteY103" fmla="*/ 4921720 h 6819900"/>
              <a:gd name="connsiteX104" fmla="*/ 995871 w 9915525"/>
              <a:gd name="connsiteY104" fmla="*/ 4896959 h 6819900"/>
              <a:gd name="connsiteX105" fmla="*/ 970962 w 9915525"/>
              <a:gd name="connsiteY105" fmla="*/ 4842653 h 6819900"/>
              <a:gd name="connsiteX106" fmla="*/ 942532 w 9915525"/>
              <a:gd name="connsiteY106" fmla="*/ 4790776 h 6819900"/>
              <a:gd name="connsiteX107" fmla="*/ 920040 w 9915525"/>
              <a:gd name="connsiteY107" fmla="*/ 4715784 h 6819900"/>
              <a:gd name="connsiteX108" fmla="*/ 910515 w 9915525"/>
              <a:gd name="connsiteY108" fmla="*/ 4649643 h 6819900"/>
              <a:gd name="connsiteX109" fmla="*/ 912019 w 9915525"/>
              <a:gd name="connsiteY109" fmla="*/ 4604691 h 6819900"/>
              <a:gd name="connsiteX110" fmla="*/ 863182 w 9915525"/>
              <a:gd name="connsiteY110" fmla="*/ 4521946 h 6819900"/>
              <a:gd name="connsiteX111" fmla="*/ 815265 w 9915525"/>
              <a:gd name="connsiteY111" fmla="*/ 4439768 h 6819900"/>
              <a:gd name="connsiteX112" fmla="*/ 800978 w 9915525"/>
              <a:gd name="connsiteY112" fmla="*/ 4378180 h 6819900"/>
              <a:gd name="connsiteX113" fmla="*/ 786690 w 9915525"/>
              <a:gd name="connsiteY113" fmla="*/ 4338914 h 6819900"/>
              <a:gd name="connsiteX114" fmla="*/ 776532 w 9915525"/>
              <a:gd name="connsiteY114" fmla="*/ 4311505 h 6819900"/>
              <a:gd name="connsiteX115" fmla="*/ 769389 w 9915525"/>
              <a:gd name="connsiteY115" fmla="*/ 4285311 h 6819900"/>
              <a:gd name="connsiteX116" fmla="*/ 748747 w 9915525"/>
              <a:gd name="connsiteY116" fmla="*/ 4237853 h 6819900"/>
              <a:gd name="connsiteX117" fmla="*/ 726211 w 9915525"/>
              <a:gd name="connsiteY117" fmla="*/ 4175941 h 6819900"/>
              <a:gd name="connsiteX118" fmla="*/ 721292 w 9915525"/>
              <a:gd name="connsiteY118" fmla="*/ 4130530 h 6819900"/>
              <a:gd name="connsiteX119" fmla="*/ 672390 w 9915525"/>
              <a:gd name="connsiteY119" fmla="*/ 4011213 h 6819900"/>
              <a:gd name="connsiteX120" fmla="*/ 662865 w 9915525"/>
              <a:gd name="connsiteY120" fmla="*/ 3987655 h 6819900"/>
              <a:gd name="connsiteX121" fmla="*/ 653340 w 9915525"/>
              <a:gd name="connsiteY121" fmla="*/ 3937064 h 6819900"/>
              <a:gd name="connsiteX122" fmla="*/ 631909 w 9915525"/>
              <a:gd name="connsiteY122" fmla="*/ 3863496 h 6819900"/>
              <a:gd name="connsiteX123" fmla="*/ 608725 w 9915525"/>
              <a:gd name="connsiteY123" fmla="*/ 3825981 h 6819900"/>
              <a:gd name="connsiteX124" fmla="*/ 580306 w 9915525"/>
              <a:gd name="connsiteY124" fmla="*/ 3694185 h 6819900"/>
              <a:gd name="connsiteX125" fmla="*/ 567615 w 9915525"/>
              <a:gd name="connsiteY125" fmla="*/ 3667887 h 6819900"/>
              <a:gd name="connsiteX126" fmla="*/ 558090 w 9915525"/>
              <a:gd name="connsiteY126" fmla="*/ 3654280 h 6819900"/>
              <a:gd name="connsiteX127" fmla="*/ 548565 w 9915525"/>
              <a:gd name="connsiteY127" fmla="*/ 3611417 h 6819900"/>
              <a:gd name="connsiteX128" fmla="*/ 538021 w 9915525"/>
              <a:gd name="connsiteY128" fmla="*/ 3568555 h 6819900"/>
              <a:gd name="connsiteX129" fmla="*/ 532616 w 9915525"/>
              <a:gd name="connsiteY129" fmla="*/ 3555162 h 6819900"/>
              <a:gd name="connsiteX130" fmla="*/ 519348 w 9915525"/>
              <a:gd name="connsiteY130" fmla="*/ 3525111 h 6819900"/>
              <a:gd name="connsiteX131" fmla="*/ 500940 w 9915525"/>
              <a:gd name="connsiteY131" fmla="*/ 3478711 h 6819900"/>
              <a:gd name="connsiteX132" fmla="*/ 487440 w 9915525"/>
              <a:gd name="connsiteY132" fmla="*/ 3429694 h 6819900"/>
              <a:gd name="connsiteX133" fmla="*/ 467463 w 9915525"/>
              <a:gd name="connsiteY133" fmla="*/ 3372806 h 6819900"/>
              <a:gd name="connsiteX134" fmla="*/ 430898 w 9915525"/>
              <a:gd name="connsiteY134" fmla="*/ 3282805 h 6819900"/>
              <a:gd name="connsiteX135" fmla="*/ 426548 w 9915525"/>
              <a:gd name="connsiteY135" fmla="*/ 3249467 h 6819900"/>
              <a:gd name="connsiteX136" fmla="*/ 422827 w 9915525"/>
              <a:gd name="connsiteY136" fmla="*/ 3216130 h 6819900"/>
              <a:gd name="connsiteX137" fmla="*/ 415215 w 9915525"/>
              <a:gd name="connsiteY137" fmla="*/ 3197080 h 6819900"/>
              <a:gd name="connsiteX138" fmla="*/ 406122 w 9915525"/>
              <a:gd name="connsiteY138" fmla="*/ 3178030 h 6819900"/>
              <a:gd name="connsiteX139" fmla="*/ 390774 w 9915525"/>
              <a:gd name="connsiteY139" fmla="*/ 3144692 h 6819900"/>
              <a:gd name="connsiteX140" fmla="*/ 376055 w 9915525"/>
              <a:gd name="connsiteY140" fmla="*/ 3111355 h 6819900"/>
              <a:gd name="connsiteX141" fmla="*/ 367590 w 9915525"/>
              <a:gd name="connsiteY141" fmla="*/ 3092006 h 6819900"/>
              <a:gd name="connsiteX142" fmla="*/ 353303 w 9915525"/>
              <a:gd name="connsiteY142" fmla="*/ 3067175 h 6819900"/>
              <a:gd name="connsiteX143" fmla="*/ 339015 w 9915525"/>
              <a:gd name="connsiteY143" fmla="*/ 3035527 h 6819900"/>
              <a:gd name="connsiteX144" fmla="*/ 272795 w 9915525"/>
              <a:gd name="connsiteY144" fmla="*/ 2958955 h 6819900"/>
              <a:gd name="connsiteX145" fmla="*/ 253290 w 9915525"/>
              <a:gd name="connsiteY145" fmla="*/ 2945461 h 6819900"/>
              <a:gd name="connsiteX146" fmla="*/ 242051 w 9915525"/>
              <a:gd name="connsiteY146" fmla="*/ 2928221 h 6819900"/>
              <a:gd name="connsiteX147" fmla="*/ 236857 w 9915525"/>
              <a:gd name="connsiteY147" fmla="*/ 2908723 h 6819900"/>
              <a:gd name="connsiteX148" fmla="*/ 272731 w 9915525"/>
              <a:gd name="connsiteY148" fmla="*/ 2903369 h 6819900"/>
              <a:gd name="connsiteX149" fmla="*/ 318220 w 9915525"/>
              <a:gd name="connsiteY149" fmla="*/ 2898107 h 6819900"/>
              <a:gd name="connsiteX150" fmla="*/ 322160 w 9915525"/>
              <a:gd name="connsiteY150" fmla="*/ 2863680 h 6819900"/>
              <a:gd name="connsiteX151" fmla="*/ 310440 w 9915525"/>
              <a:gd name="connsiteY151" fmla="*/ 2822877 h 6819900"/>
              <a:gd name="connsiteX152" fmla="*/ 301649 w 9915525"/>
              <a:gd name="connsiteY152" fmla="*/ 2791791 h 6819900"/>
              <a:gd name="connsiteX153" fmla="*/ 283040 w 9915525"/>
              <a:gd name="connsiteY153" fmla="*/ 2692255 h 6819900"/>
              <a:gd name="connsiteX154" fmla="*/ 243022 w 9915525"/>
              <a:gd name="connsiteY154" fmla="*/ 2511280 h 6819900"/>
              <a:gd name="connsiteX155" fmla="*/ 231411 w 9915525"/>
              <a:gd name="connsiteY155" fmla="*/ 2469949 h 6819900"/>
              <a:gd name="connsiteX156" fmla="*/ 213419 w 9915525"/>
              <a:gd name="connsiteY156" fmla="*/ 2418659 h 6819900"/>
              <a:gd name="connsiteX157" fmla="*/ 220881 w 9915525"/>
              <a:gd name="connsiteY157" fmla="*/ 2194101 h 6819900"/>
              <a:gd name="connsiteX158" fmla="*/ 234240 w 9915525"/>
              <a:gd name="connsiteY158" fmla="*/ 2154638 h 6819900"/>
              <a:gd name="connsiteX159" fmla="*/ 248528 w 9915525"/>
              <a:gd name="connsiteY159" fmla="*/ 2117311 h 6819900"/>
              <a:gd name="connsiteX160" fmla="*/ 262815 w 9915525"/>
              <a:gd name="connsiteY160" fmla="*/ 2093645 h 6819900"/>
              <a:gd name="connsiteX161" fmla="*/ 277103 w 9915525"/>
              <a:gd name="connsiteY161" fmla="*/ 2063605 h 6819900"/>
              <a:gd name="connsiteX162" fmla="*/ 291390 w 9915525"/>
              <a:gd name="connsiteY162" fmla="*/ 2025505 h 6819900"/>
              <a:gd name="connsiteX163" fmla="*/ 363180 w 9915525"/>
              <a:gd name="connsiteY163" fmla="*/ 1976025 h 6819900"/>
              <a:gd name="connsiteX164" fmla="*/ 440011 w 9915525"/>
              <a:gd name="connsiteY164" fmla="*/ 1892795 h 6819900"/>
              <a:gd name="connsiteX165" fmla="*/ 453009 w 9915525"/>
              <a:gd name="connsiteY165" fmla="*/ 1828294 h 6819900"/>
              <a:gd name="connsiteX166" fmla="*/ 472365 w 9915525"/>
              <a:gd name="connsiteY166" fmla="*/ 1801211 h 6819900"/>
              <a:gd name="connsiteX167" fmla="*/ 496178 w 9915525"/>
              <a:gd name="connsiteY167" fmla="*/ 1768330 h 6819900"/>
              <a:gd name="connsiteX168" fmla="*/ 519990 w 9915525"/>
              <a:gd name="connsiteY168" fmla="*/ 1729736 h 6819900"/>
              <a:gd name="connsiteX169" fmla="*/ 534278 w 9915525"/>
              <a:gd name="connsiteY169" fmla="*/ 1701655 h 6819900"/>
              <a:gd name="connsiteX170" fmla="*/ 548565 w 9915525"/>
              <a:gd name="connsiteY170" fmla="*/ 1676676 h 6819900"/>
              <a:gd name="connsiteX171" fmla="*/ 557235 w 9915525"/>
              <a:gd name="connsiteY171" fmla="*/ 1663555 h 6819900"/>
              <a:gd name="connsiteX172" fmla="*/ 572649 w 9915525"/>
              <a:gd name="connsiteY172" fmla="*/ 1582593 h 6819900"/>
              <a:gd name="connsiteX173" fmla="*/ 587792 w 9915525"/>
              <a:gd name="connsiteY173" fmla="*/ 1501630 h 6819900"/>
              <a:gd name="connsiteX174" fmla="*/ 596190 w 9915525"/>
              <a:gd name="connsiteY174" fmla="*/ 1489464 h 6819900"/>
              <a:gd name="connsiteX175" fmla="*/ 663845 w 9915525"/>
              <a:gd name="connsiteY175" fmla="*/ 1425430 h 6819900"/>
              <a:gd name="connsiteX176" fmla="*/ 672390 w 9915525"/>
              <a:gd name="connsiteY176" fmla="*/ 1415497 h 6819900"/>
              <a:gd name="connsiteX177" fmla="*/ 715253 w 9915525"/>
              <a:gd name="connsiteY177" fmla="*/ 1359740 h 6819900"/>
              <a:gd name="connsiteX178" fmla="*/ 758115 w 9915525"/>
              <a:gd name="connsiteY178" fmla="*/ 1307289 h 6819900"/>
              <a:gd name="connsiteX179" fmla="*/ 827154 w 9915525"/>
              <a:gd name="connsiteY179" fmla="*/ 1234930 h 6819900"/>
              <a:gd name="connsiteX180" fmla="*/ 891465 w 9915525"/>
              <a:gd name="connsiteY180" fmla="*/ 1177225 h 6819900"/>
              <a:gd name="connsiteX181" fmla="*/ 1024058 w 9915525"/>
              <a:gd name="connsiteY181" fmla="*/ 1053955 h 6819900"/>
              <a:gd name="connsiteX182" fmla="*/ 1043865 w 9915525"/>
              <a:gd name="connsiteY182" fmla="*/ 1045072 h 6819900"/>
              <a:gd name="connsiteX183" fmla="*/ 1064852 w 9915525"/>
              <a:gd name="connsiteY183" fmla="*/ 1029528 h 6819900"/>
              <a:gd name="connsiteX184" fmla="*/ 1098870 w 9915525"/>
              <a:gd name="connsiteY184" fmla="*/ 1009836 h 6819900"/>
              <a:gd name="connsiteX185" fmla="*/ 1144558 w 9915525"/>
              <a:gd name="connsiteY185" fmla="*/ 996805 h 6819900"/>
              <a:gd name="connsiteX186" fmla="*/ 1177215 w 9915525"/>
              <a:gd name="connsiteY186" fmla="*/ 987280 h 6819900"/>
              <a:gd name="connsiteX187" fmla="*/ 1199693 w 9915525"/>
              <a:gd name="connsiteY187" fmla="*/ 977755 h 6819900"/>
              <a:gd name="connsiteX188" fmla="*/ 1240054 w 9915525"/>
              <a:gd name="connsiteY188" fmla="*/ 953943 h 6819900"/>
              <a:gd name="connsiteX189" fmla="*/ 1274046 w 9915525"/>
              <a:gd name="connsiteY189" fmla="*/ 930130 h 6819900"/>
              <a:gd name="connsiteX190" fmla="*/ 1304442 w 9915525"/>
              <a:gd name="connsiteY190" fmla="*/ 915843 h 6819900"/>
              <a:gd name="connsiteX191" fmla="*/ 1325114 w 9915525"/>
              <a:gd name="connsiteY191" fmla="*/ 901555 h 6819900"/>
              <a:gd name="connsiteX192" fmla="*/ 1361513 w 9915525"/>
              <a:gd name="connsiteY192" fmla="*/ 887465 h 6819900"/>
              <a:gd name="connsiteX193" fmla="*/ 1659197 w 9915525"/>
              <a:gd name="connsiteY193" fmla="*/ 845632 h 6819900"/>
              <a:gd name="connsiteX194" fmla="*/ 1808720 w 9915525"/>
              <a:gd name="connsiteY194" fmla="*/ 799161 h 6819900"/>
              <a:gd name="connsiteX195" fmla="*/ 1828369 w 9915525"/>
              <a:gd name="connsiteY195" fmla="*/ 787255 h 6819900"/>
              <a:gd name="connsiteX196" fmla="*/ 1867778 w 9915525"/>
              <a:gd name="connsiteY196" fmla="*/ 758680 h 6819900"/>
              <a:gd name="connsiteX197" fmla="*/ 1911860 w 9915525"/>
              <a:gd name="connsiteY197" fmla="*/ 730105 h 6819900"/>
              <a:gd name="connsiteX198" fmla="*/ 1934453 w 9915525"/>
              <a:gd name="connsiteY198" fmla="*/ 720580 h 6819900"/>
              <a:gd name="connsiteX199" fmla="*/ 1958033 w 9915525"/>
              <a:gd name="connsiteY199" fmla="*/ 711055 h 6819900"/>
              <a:gd name="connsiteX200" fmla="*/ 1994932 w 9915525"/>
              <a:gd name="connsiteY200" fmla="*/ 684861 h 6819900"/>
              <a:gd name="connsiteX201" fmla="*/ 2026206 w 9915525"/>
              <a:gd name="connsiteY201" fmla="*/ 670574 h 6819900"/>
              <a:gd name="connsiteX202" fmla="*/ 2054254 w 9915525"/>
              <a:gd name="connsiteY202" fmla="*/ 682480 h 6819900"/>
              <a:gd name="connsiteX203" fmla="*/ 2081859 w 9915525"/>
              <a:gd name="connsiteY203" fmla="*/ 696489 h 6819900"/>
              <a:gd name="connsiteX204" fmla="*/ 2182143 w 9915525"/>
              <a:gd name="connsiteY204" fmla="*/ 708395 h 6819900"/>
              <a:gd name="connsiteX205" fmla="*/ 2266370 w 9915525"/>
              <a:gd name="connsiteY205" fmla="*/ 713436 h 6819900"/>
              <a:gd name="connsiteX206" fmla="*/ 2277353 w 9915525"/>
              <a:gd name="connsiteY206" fmla="*/ 720580 h 6819900"/>
              <a:gd name="connsiteX207" fmla="*/ 2286878 w 9915525"/>
              <a:gd name="connsiteY207" fmla="*/ 711055 h 6819900"/>
              <a:gd name="connsiteX208" fmla="*/ 2318434 w 9915525"/>
              <a:gd name="connsiteY208" fmla="*/ 725343 h 6819900"/>
              <a:gd name="connsiteX209" fmla="*/ 2374605 w 9915525"/>
              <a:gd name="connsiteY209" fmla="*/ 730105 h 6819900"/>
              <a:gd name="connsiteX210" fmla="*/ 2423563 w 9915525"/>
              <a:gd name="connsiteY210" fmla="*/ 739630 h 6819900"/>
              <a:gd name="connsiteX211" fmla="*/ 2443545 w 9915525"/>
              <a:gd name="connsiteY211" fmla="*/ 768205 h 6819900"/>
              <a:gd name="connsiteX212" fmla="*/ 2453565 w 9915525"/>
              <a:gd name="connsiteY212" fmla="*/ 782925 h 6819900"/>
              <a:gd name="connsiteX213" fmla="*/ 2477378 w 9915525"/>
              <a:gd name="connsiteY213" fmla="*/ 821458 h 6819900"/>
              <a:gd name="connsiteX214" fmla="*/ 2501190 w 9915525"/>
              <a:gd name="connsiteY214" fmla="*/ 859125 h 6819900"/>
              <a:gd name="connsiteX215" fmla="*/ 2510715 w 9915525"/>
              <a:gd name="connsiteY215" fmla="*/ 872980 h 6819900"/>
              <a:gd name="connsiteX216" fmla="*/ 2520240 w 9915525"/>
              <a:gd name="connsiteY216" fmla="*/ 886366 h 6819900"/>
              <a:gd name="connsiteX217" fmla="*/ 2594072 w 9915525"/>
              <a:gd name="connsiteY217" fmla="*/ 989028 h 6819900"/>
              <a:gd name="connsiteX218" fmla="*/ 2739315 w 9915525"/>
              <a:gd name="connsiteY218" fmla="*/ 1134819 h 6819900"/>
              <a:gd name="connsiteX219" fmla="*/ 2817616 w 9915525"/>
              <a:gd name="connsiteY219" fmla="*/ 1202259 h 6819900"/>
              <a:gd name="connsiteX220" fmla="*/ 2852589 w 9915525"/>
              <a:gd name="connsiteY220" fmla="*/ 1188488 h 6819900"/>
              <a:gd name="connsiteX221" fmla="*/ 2907177 w 9915525"/>
              <a:gd name="connsiteY221" fmla="*/ 1162961 h 6819900"/>
              <a:gd name="connsiteX222" fmla="*/ 2963406 w 9915525"/>
              <a:gd name="connsiteY222" fmla="*/ 1181646 h 6819900"/>
              <a:gd name="connsiteX223" fmla="*/ 2993988 w 9915525"/>
              <a:gd name="connsiteY223" fmla="*/ 1206355 h 6819900"/>
              <a:gd name="connsiteX224" fmla="*/ 3006015 w 9915525"/>
              <a:gd name="connsiteY224" fmla="*/ 1223929 h 6819900"/>
              <a:gd name="connsiteX225" fmla="*/ 3052009 w 9915525"/>
              <a:gd name="connsiteY225" fmla="*/ 1273030 h 6819900"/>
              <a:gd name="connsiteX226" fmla="*/ 3064356 w 9915525"/>
              <a:gd name="connsiteY226" fmla="*/ 1292080 h 6819900"/>
              <a:gd name="connsiteX227" fmla="*/ 3086575 w 9915525"/>
              <a:gd name="connsiteY227" fmla="*/ 1343429 h 6819900"/>
              <a:gd name="connsiteX228" fmla="*/ 3131356 w 9915525"/>
              <a:gd name="connsiteY228" fmla="*/ 1397691 h 6819900"/>
              <a:gd name="connsiteX229" fmla="*/ 3177328 w 9915525"/>
              <a:gd name="connsiteY229" fmla="*/ 1406380 h 6819900"/>
              <a:gd name="connsiteX230" fmla="*/ 3195787 w 9915525"/>
              <a:gd name="connsiteY230" fmla="*/ 1369586 h 6819900"/>
              <a:gd name="connsiteX231" fmla="*/ 3182980 w 9915525"/>
              <a:gd name="connsiteY231" fmla="*/ 1321440 h 6819900"/>
              <a:gd name="connsiteX232" fmla="*/ 3158415 w 9915525"/>
              <a:gd name="connsiteY232" fmla="*/ 1279653 h 6819900"/>
              <a:gd name="connsiteX233" fmla="*/ 3149523 w 9915525"/>
              <a:gd name="connsiteY233" fmla="*/ 1263505 h 6819900"/>
              <a:gd name="connsiteX234" fmla="*/ 3137616 w 9915525"/>
              <a:gd name="connsiteY234" fmla="*/ 1237311 h 6819900"/>
              <a:gd name="connsiteX235" fmla="*/ 3112615 w 9915525"/>
              <a:gd name="connsiteY235" fmla="*/ 1208001 h 6819900"/>
              <a:gd name="connsiteX236" fmla="*/ 3124918 w 9915525"/>
              <a:gd name="connsiteY236" fmla="*/ 1158814 h 6819900"/>
              <a:gd name="connsiteX237" fmla="*/ 3162015 w 9915525"/>
              <a:gd name="connsiteY237" fmla="*/ 1112800 h 6819900"/>
              <a:gd name="connsiteX238" fmla="*/ 3191226 w 9915525"/>
              <a:gd name="connsiteY238" fmla="*/ 1082530 h 6819900"/>
              <a:gd name="connsiteX239" fmla="*/ 3220804 w 9915525"/>
              <a:gd name="connsiteY239" fmla="*/ 1073746 h 6819900"/>
              <a:gd name="connsiteX240" fmla="*/ 3263313 w 9915525"/>
              <a:gd name="connsiteY240" fmla="*/ 1058822 h 6819900"/>
              <a:gd name="connsiteX241" fmla="*/ 3319742 w 9915525"/>
              <a:gd name="connsiteY241" fmla="*/ 1077131 h 6819900"/>
              <a:gd name="connsiteX242" fmla="*/ 3367965 w 9915525"/>
              <a:gd name="connsiteY242" fmla="*/ 1092055 h 6819900"/>
              <a:gd name="connsiteX243" fmla="*/ 3379350 w 9915525"/>
              <a:gd name="connsiteY243" fmla="*/ 1082530 h 6819900"/>
              <a:gd name="connsiteX244" fmla="*/ 3417169 w 9915525"/>
              <a:gd name="connsiteY244" fmla="*/ 1057205 h 6819900"/>
              <a:gd name="connsiteX245" fmla="*/ 3449898 w 9915525"/>
              <a:gd name="connsiteY245" fmla="*/ 1048287 h 6819900"/>
              <a:gd name="connsiteX246" fmla="*/ 3446662 w 9915525"/>
              <a:gd name="connsiteY246" fmla="*/ 1085617 h 6819900"/>
              <a:gd name="connsiteX247" fmla="*/ 3478207 w 9915525"/>
              <a:gd name="connsiteY247" fmla="*/ 1126440 h 6819900"/>
              <a:gd name="connsiteX248" fmla="*/ 3493504 w 9915525"/>
              <a:gd name="connsiteY248" fmla="*/ 1084689 h 6819900"/>
              <a:gd name="connsiteX249" fmla="*/ 3501099 w 9915525"/>
              <a:gd name="connsiteY249" fmla="*/ 1025596 h 6819900"/>
              <a:gd name="connsiteX250" fmla="*/ 3514737 w 9915525"/>
              <a:gd name="connsiteY250" fmla="*/ 993222 h 6819900"/>
              <a:gd name="connsiteX251" fmla="*/ 3551198 w 9915525"/>
              <a:gd name="connsiteY251" fmla="*/ 987353 h 6819900"/>
              <a:gd name="connsiteX252" fmla="*/ 3617955 w 9915525"/>
              <a:gd name="connsiteY252" fmla="*/ 1001238 h 6819900"/>
              <a:gd name="connsiteX253" fmla="*/ 3668496 w 9915525"/>
              <a:gd name="connsiteY253" fmla="*/ 1008944 h 6819900"/>
              <a:gd name="connsiteX254" fmla="*/ 3735941 w 9915525"/>
              <a:gd name="connsiteY254" fmla="*/ 1029222 h 6819900"/>
              <a:gd name="connsiteX255" fmla="*/ 3835229 w 9915525"/>
              <a:gd name="connsiteY255" fmla="*/ 1059057 h 6819900"/>
              <a:gd name="connsiteX256" fmla="*/ 3886888 w 9915525"/>
              <a:gd name="connsiteY256" fmla="*/ 1082530 h 6819900"/>
              <a:gd name="connsiteX257" fmla="*/ 3901365 w 9915525"/>
              <a:gd name="connsiteY257" fmla="*/ 1091121 h 6819900"/>
              <a:gd name="connsiteX258" fmla="*/ 3936861 w 9915525"/>
              <a:gd name="connsiteY258" fmla="*/ 1118133 h 6819900"/>
              <a:gd name="connsiteX259" fmla="*/ 3978491 w 9915525"/>
              <a:gd name="connsiteY259" fmla="*/ 1166548 h 6819900"/>
              <a:gd name="connsiteX260" fmla="*/ 4047518 w 9915525"/>
              <a:gd name="connsiteY260" fmla="*/ 1223651 h 6819900"/>
              <a:gd name="connsiteX261" fmla="*/ 4090974 w 9915525"/>
              <a:gd name="connsiteY261" fmla="*/ 1238839 h 6819900"/>
              <a:gd name="connsiteX262" fmla="*/ 4123933 w 9915525"/>
              <a:gd name="connsiteY262" fmla="*/ 1263505 h 6819900"/>
              <a:gd name="connsiteX263" fmla="*/ 4198015 w 9915525"/>
              <a:gd name="connsiteY263" fmla="*/ 1330906 h 6819900"/>
              <a:gd name="connsiteX264" fmla="*/ 4299818 w 9915525"/>
              <a:gd name="connsiteY264" fmla="*/ 1403665 h 6819900"/>
              <a:gd name="connsiteX265" fmla="*/ 4346538 w 9915525"/>
              <a:gd name="connsiteY265" fmla="*/ 1418292 h 6819900"/>
              <a:gd name="connsiteX266" fmla="*/ 4373400 w 9915525"/>
              <a:gd name="connsiteY266" fmla="*/ 1421776 h 6819900"/>
              <a:gd name="connsiteX267" fmla="*/ 4364001 w 9915525"/>
              <a:gd name="connsiteY267" fmla="*/ 1369731 h 6819900"/>
              <a:gd name="connsiteX268" fmla="*/ 4320465 w 9915525"/>
              <a:gd name="connsiteY268" fmla="*/ 1330860 h 6819900"/>
              <a:gd name="connsiteX269" fmla="*/ 4364933 w 9915525"/>
              <a:gd name="connsiteY269" fmla="*/ 1332058 h 6819900"/>
              <a:gd name="connsiteX270" fmla="*/ 4425141 w 9915525"/>
              <a:gd name="connsiteY270" fmla="*/ 1315988 h 6819900"/>
              <a:gd name="connsiteX271" fmla="*/ 4453815 w 9915525"/>
              <a:gd name="connsiteY271" fmla="*/ 1266486 h 6819900"/>
              <a:gd name="connsiteX272" fmla="*/ 4468103 w 9915525"/>
              <a:gd name="connsiteY272" fmla="*/ 1244455 h 6819900"/>
              <a:gd name="connsiteX273" fmla="*/ 4482390 w 9915525"/>
              <a:gd name="connsiteY273" fmla="*/ 1254043 h 6819900"/>
              <a:gd name="connsiteX274" fmla="*/ 4505626 w 9915525"/>
              <a:gd name="connsiteY274" fmla="*/ 1283834 h 6819900"/>
              <a:gd name="connsiteX275" fmla="*/ 4514858 w 9915525"/>
              <a:gd name="connsiteY275" fmla="*/ 1325409 h 6819900"/>
              <a:gd name="connsiteX276" fmla="*/ 4534485 w 9915525"/>
              <a:gd name="connsiteY276" fmla="*/ 1362740 h 6819900"/>
              <a:gd name="connsiteX277" fmla="*/ 4568115 w 9915525"/>
              <a:gd name="connsiteY277" fmla="*/ 1387777 h 6819900"/>
              <a:gd name="connsiteX278" fmla="*/ 4582403 w 9915525"/>
              <a:gd name="connsiteY278" fmla="*/ 1396855 h 6819900"/>
              <a:gd name="connsiteX279" fmla="*/ 4589401 w 9915525"/>
              <a:gd name="connsiteY279" fmla="*/ 1431076 h 6819900"/>
              <a:gd name="connsiteX280" fmla="*/ 4550894 w 9915525"/>
              <a:gd name="connsiteY280" fmla="*/ 1447617 h 6819900"/>
              <a:gd name="connsiteX281" fmla="*/ 4502159 w 9915525"/>
              <a:gd name="connsiteY281" fmla="*/ 1492941 h 6819900"/>
              <a:gd name="connsiteX282" fmla="*/ 4510819 w 9915525"/>
              <a:gd name="connsiteY282" fmla="*/ 1554282 h 6819900"/>
              <a:gd name="connsiteX283" fmla="*/ 4568224 w 9915525"/>
              <a:gd name="connsiteY283" fmla="*/ 1634980 h 6819900"/>
              <a:gd name="connsiteX284" fmla="*/ 4587165 w 9915525"/>
              <a:gd name="connsiteY284" fmla="*/ 1662389 h 6819900"/>
              <a:gd name="connsiteX285" fmla="*/ 4632887 w 9915525"/>
              <a:gd name="connsiteY285" fmla="*/ 1698078 h 6819900"/>
              <a:gd name="connsiteX286" fmla="*/ 4646639 w 9915525"/>
              <a:gd name="connsiteY286" fmla="*/ 1618353 h 6819900"/>
              <a:gd name="connsiteX287" fmla="*/ 4634733 w 9915525"/>
              <a:gd name="connsiteY287" fmla="*/ 1545388 h 6819900"/>
              <a:gd name="connsiteX288" fmla="*/ 4639553 w 9915525"/>
              <a:gd name="connsiteY288" fmla="*/ 1482580 h 6819900"/>
              <a:gd name="connsiteX289" fmla="*/ 4644023 w 9915525"/>
              <a:gd name="connsiteY289" fmla="*/ 1430012 h 6819900"/>
              <a:gd name="connsiteX290" fmla="*/ 4640165 w 9915525"/>
              <a:gd name="connsiteY290" fmla="*/ 1392178 h 6819900"/>
              <a:gd name="connsiteX291" fmla="*/ 4639498 w 9915525"/>
              <a:gd name="connsiteY291" fmla="*/ 1339534 h 6819900"/>
              <a:gd name="connsiteX292" fmla="*/ 4605626 w 9915525"/>
              <a:gd name="connsiteY292" fmla="*/ 1324107 h 6819900"/>
              <a:gd name="connsiteX293" fmla="*/ 4577485 w 9915525"/>
              <a:gd name="connsiteY293" fmla="*/ 1306463 h 6819900"/>
              <a:gd name="connsiteX294" fmla="*/ 4577640 w 9915525"/>
              <a:gd name="connsiteY294" fmla="*/ 1244455 h 6819900"/>
              <a:gd name="connsiteX295" fmla="*/ 4568115 w 9915525"/>
              <a:gd name="connsiteY295" fmla="*/ 1215880 h 6819900"/>
              <a:gd name="connsiteX296" fmla="*/ 4578397 w 9915525"/>
              <a:gd name="connsiteY296" fmla="*/ 1187305 h 6819900"/>
              <a:gd name="connsiteX297" fmla="*/ 4582798 w 9915525"/>
              <a:gd name="connsiteY297" fmla="*/ 1160533 h 6819900"/>
              <a:gd name="connsiteX298" fmla="*/ 4598711 w 9915525"/>
              <a:gd name="connsiteY298" fmla="*/ 1122829 h 6819900"/>
              <a:gd name="connsiteX299" fmla="*/ 4644315 w 9915525"/>
              <a:gd name="connsiteY299" fmla="*/ 1109120 h 6819900"/>
              <a:gd name="connsiteX300" fmla="*/ 4671142 w 9915525"/>
              <a:gd name="connsiteY300" fmla="*/ 1080149 h 6819900"/>
              <a:gd name="connsiteX301" fmla="*/ 4697961 w 9915525"/>
              <a:gd name="connsiteY301" fmla="*/ 1053955 h 6819900"/>
              <a:gd name="connsiteX302" fmla="*/ 4738323 w 9915525"/>
              <a:gd name="connsiteY302" fmla="*/ 1045095 h 6819900"/>
              <a:gd name="connsiteX303" fmla="*/ 4768607 w 9915525"/>
              <a:gd name="connsiteY303" fmla="*/ 1044718 h 6819900"/>
              <a:gd name="connsiteX304" fmla="*/ 4763331 w 9915525"/>
              <a:gd name="connsiteY304" fmla="*/ 1067563 h 6819900"/>
              <a:gd name="connsiteX305" fmla="*/ 4758705 w 9915525"/>
              <a:gd name="connsiteY305" fmla="*/ 1082227 h 6819900"/>
              <a:gd name="connsiteX306" fmla="*/ 4784472 w 9915525"/>
              <a:gd name="connsiteY306" fmla="*/ 1064292 h 6819900"/>
              <a:gd name="connsiteX307" fmla="*/ 4753853 w 9915525"/>
              <a:gd name="connsiteY307" fmla="*/ 1023968 h 6819900"/>
              <a:gd name="connsiteX308" fmla="*/ 4725400 w 9915525"/>
              <a:gd name="connsiteY308" fmla="*/ 999131 h 6819900"/>
              <a:gd name="connsiteX309" fmla="*/ 4708731 w 9915525"/>
              <a:gd name="connsiteY309" fmla="*/ 977755 h 6819900"/>
              <a:gd name="connsiteX310" fmla="*/ 4701465 w 9915525"/>
              <a:gd name="connsiteY310" fmla="*/ 963468 h 6819900"/>
              <a:gd name="connsiteX311" fmla="*/ 4764383 w 9915525"/>
              <a:gd name="connsiteY311" fmla="*/ 974978 h 6819900"/>
              <a:gd name="connsiteX312" fmla="*/ 4804410 w 9915525"/>
              <a:gd name="connsiteY312" fmla="*/ 990674 h 6819900"/>
              <a:gd name="connsiteX313" fmla="*/ 4806650 w 9915525"/>
              <a:gd name="connsiteY313" fmla="*/ 921077 h 6819900"/>
              <a:gd name="connsiteX314" fmla="*/ 4800458 w 9915525"/>
              <a:gd name="connsiteY314" fmla="*/ 882505 h 6819900"/>
              <a:gd name="connsiteX315" fmla="*/ 4819508 w 9915525"/>
              <a:gd name="connsiteY315" fmla="*/ 867439 h 6819900"/>
              <a:gd name="connsiteX316" fmla="*/ 4815765 w 9915525"/>
              <a:gd name="connsiteY316" fmla="*/ 815830 h 6819900"/>
              <a:gd name="connsiteX317" fmla="*/ 4824780 w 9915525"/>
              <a:gd name="connsiteY317" fmla="*/ 778098 h 6819900"/>
              <a:gd name="connsiteX318" fmla="*/ 4839292 w 9915525"/>
              <a:gd name="connsiteY318" fmla="*/ 758218 h 6819900"/>
              <a:gd name="connsiteX319" fmla="*/ 4897950 w 9915525"/>
              <a:gd name="connsiteY319" fmla="*/ 716375 h 6819900"/>
              <a:gd name="connsiteX320" fmla="*/ 4933814 w 9915525"/>
              <a:gd name="connsiteY320" fmla="*/ 734220 h 6819900"/>
              <a:gd name="connsiteX321" fmla="*/ 5001653 w 9915525"/>
              <a:gd name="connsiteY321" fmla="*/ 755322 h 6819900"/>
              <a:gd name="connsiteX322" fmla="*/ 5068783 w 9915525"/>
              <a:gd name="connsiteY322" fmla="*/ 767225 h 6819900"/>
              <a:gd name="connsiteX323" fmla="*/ 5090812 w 9915525"/>
              <a:gd name="connsiteY323" fmla="*/ 815830 h 6819900"/>
              <a:gd name="connsiteX324" fmla="*/ 5125889 w 9915525"/>
              <a:gd name="connsiteY324" fmla="*/ 801845 h 6819900"/>
              <a:gd name="connsiteX325" fmla="*/ 5165809 w 9915525"/>
              <a:gd name="connsiteY325" fmla="*/ 787558 h 6819900"/>
              <a:gd name="connsiteX326" fmla="*/ 5187240 w 9915525"/>
              <a:gd name="connsiteY326" fmla="*/ 777730 h 6819900"/>
              <a:gd name="connsiteX327" fmla="*/ 5201528 w 9915525"/>
              <a:gd name="connsiteY327" fmla="*/ 768205 h 6819900"/>
              <a:gd name="connsiteX328" fmla="*/ 5215815 w 9915525"/>
              <a:gd name="connsiteY328" fmla="*/ 758680 h 6819900"/>
              <a:gd name="connsiteX329" fmla="*/ 5230103 w 9915525"/>
              <a:gd name="connsiteY329" fmla="*/ 749155 h 6819900"/>
              <a:gd name="connsiteX330" fmla="*/ 5244390 w 9915525"/>
              <a:gd name="connsiteY330" fmla="*/ 767643 h 6819900"/>
              <a:gd name="connsiteX331" fmla="*/ 5282575 w 9915525"/>
              <a:gd name="connsiteY331" fmla="*/ 791990 h 6819900"/>
              <a:gd name="connsiteX332" fmla="*/ 5301540 w 9915525"/>
              <a:gd name="connsiteY332" fmla="*/ 762801 h 6819900"/>
              <a:gd name="connsiteX333" fmla="*/ 5332274 w 9915525"/>
              <a:gd name="connsiteY333" fmla="*/ 750869 h 6819900"/>
              <a:gd name="connsiteX334" fmla="*/ 5374815 w 9915525"/>
              <a:gd name="connsiteY334" fmla="*/ 732702 h 6819900"/>
              <a:gd name="connsiteX335" fmla="*/ 5398411 w 9915525"/>
              <a:gd name="connsiteY335" fmla="*/ 693102 h 6819900"/>
              <a:gd name="connsiteX336" fmla="*/ 5401553 w 9915525"/>
              <a:gd name="connsiteY336" fmla="*/ 628775 h 6819900"/>
              <a:gd name="connsiteX337" fmla="*/ 5387265 w 9915525"/>
              <a:gd name="connsiteY337" fmla="*/ 590674 h 6819900"/>
              <a:gd name="connsiteX338" fmla="*/ 5372978 w 9915525"/>
              <a:gd name="connsiteY338" fmla="*/ 552574 h 6819900"/>
              <a:gd name="connsiteX339" fmla="*/ 5358764 w 9915525"/>
              <a:gd name="connsiteY339" fmla="*/ 521917 h 6819900"/>
              <a:gd name="connsiteX340" fmla="*/ 5436789 w 9915525"/>
              <a:gd name="connsiteY340" fmla="*/ 472930 h 6819900"/>
              <a:gd name="connsiteX341" fmla="*/ 5463465 w 9915525"/>
              <a:gd name="connsiteY341" fmla="*/ 463405 h 6819900"/>
              <a:gd name="connsiteX342" fmla="*/ 5498956 w 9915525"/>
              <a:gd name="connsiteY342" fmla="*/ 472293 h 6819900"/>
              <a:gd name="connsiteX343" fmla="*/ 5494104 w 9915525"/>
              <a:gd name="connsiteY343" fmla="*/ 494145 h 6819900"/>
              <a:gd name="connsiteX344" fmla="*/ 5528437 w 9915525"/>
              <a:gd name="connsiteY344" fmla="*/ 499021 h 6819900"/>
              <a:gd name="connsiteX345" fmla="*/ 5588900 w 9915525"/>
              <a:gd name="connsiteY345" fmla="*/ 472405 h 6819900"/>
              <a:gd name="connsiteX346" fmla="*/ 5662658 w 9915525"/>
              <a:gd name="connsiteY346" fmla="*/ 461024 h 6819900"/>
              <a:gd name="connsiteX347" fmla="*/ 5692005 w 9915525"/>
              <a:gd name="connsiteY347" fmla="*/ 498562 h 6819900"/>
              <a:gd name="connsiteX348" fmla="*/ 5734490 w 9915525"/>
              <a:gd name="connsiteY348" fmla="*/ 524576 h 6819900"/>
              <a:gd name="connsiteX349" fmla="*/ 5758740 w 9915525"/>
              <a:gd name="connsiteY349" fmla="*/ 476995 h 6819900"/>
              <a:gd name="connsiteX350" fmla="*/ 5777790 w 9915525"/>
              <a:gd name="connsiteY350" fmla="*/ 425305 h 6819900"/>
              <a:gd name="connsiteX351" fmla="*/ 5796840 w 9915525"/>
              <a:gd name="connsiteY351" fmla="*/ 390613 h 6819900"/>
              <a:gd name="connsiteX352" fmla="*/ 5812335 w 9915525"/>
              <a:gd name="connsiteY352" fmla="*/ 372063 h 6819900"/>
              <a:gd name="connsiteX353" fmla="*/ 5840910 w 9915525"/>
              <a:gd name="connsiteY353" fmla="*/ 367153 h 6819900"/>
              <a:gd name="connsiteX354" fmla="*/ 5844465 w 9915525"/>
              <a:gd name="connsiteY354" fmla="*/ 311005 h 6819900"/>
              <a:gd name="connsiteX355" fmla="*/ 5850086 w 9915525"/>
              <a:gd name="connsiteY355" fmla="*/ 262431 h 6819900"/>
              <a:gd name="connsiteX356" fmla="*/ 5824773 w 9915525"/>
              <a:gd name="connsiteY356" fmla="*/ 206230 h 6819900"/>
              <a:gd name="connsiteX357" fmla="*/ 5825415 w 9915525"/>
              <a:gd name="connsiteY357" fmla="*/ 168130 h 6819900"/>
              <a:gd name="connsiteX358" fmla="*/ 5853990 w 9915525"/>
              <a:gd name="connsiteY358" fmla="*/ 139432 h 6819900"/>
              <a:gd name="connsiteX359" fmla="*/ 5877803 w 9915525"/>
              <a:gd name="connsiteY359" fmla="*/ 116594 h 6819900"/>
              <a:gd name="connsiteX360" fmla="*/ 5901615 w 9915525"/>
              <a:gd name="connsiteY360" fmla="*/ 102594 h 6819900"/>
              <a:gd name="connsiteX361" fmla="*/ 5959641 w 9915525"/>
              <a:gd name="connsiteY361" fmla="*/ 116797 h 6819900"/>
              <a:gd name="connsiteX362" fmla="*/ 5992250 w 9915525"/>
              <a:gd name="connsiteY362" fmla="*/ 130030 h 6819900"/>
              <a:gd name="connsiteX363" fmla="*/ 6019360 w 9915525"/>
              <a:gd name="connsiteY363" fmla="*/ 144317 h 6819900"/>
              <a:gd name="connsiteX364" fmla="*/ 6048954 w 9915525"/>
              <a:gd name="connsiteY364" fmla="*/ 158605 h 6819900"/>
              <a:gd name="connsiteX365" fmla="*/ 6073065 w 9915525"/>
              <a:gd name="connsiteY365" fmla="*/ 177954 h 6819900"/>
              <a:gd name="connsiteX366" fmla="*/ 6119487 w 9915525"/>
              <a:gd name="connsiteY366" fmla="*/ 199638 h 6819900"/>
              <a:gd name="connsiteX367" fmla="*/ 6131750 w 9915525"/>
              <a:gd name="connsiteY367" fmla="*/ 155259 h 6819900"/>
              <a:gd name="connsiteX368" fmla="*/ 6139652 w 9915525"/>
              <a:gd name="connsiteY368" fmla="*/ 120505 h 6819900"/>
              <a:gd name="connsiteX369" fmla="*/ 6145163 w 9915525"/>
              <a:gd name="connsiteY369" fmla="*/ 103536 h 6819900"/>
              <a:gd name="connsiteX370" fmla="*/ 6166765 w 9915525"/>
              <a:gd name="connsiteY370" fmla="*/ 76381 h 6819900"/>
              <a:gd name="connsiteX371" fmla="*/ 6254040 w 9915525"/>
              <a:gd name="connsiteY371" fmla="*/ 88249 h 6819900"/>
              <a:gd name="connsiteX372" fmla="*/ 6263565 w 9915525"/>
              <a:gd name="connsiteY372" fmla="*/ 101455 h 6819900"/>
              <a:gd name="connsiteX373" fmla="*/ 6273090 w 9915525"/>
              <a:gd name="connsiteY373" fmla="*/ 115444 h 6819900"/>
              <a:gd name="connsiteX374" fmla="*/ 6287135 w 9915525"/>
              <a:gd name="connsiteY374" fmla="*/ 124043 h 6819900"/>
              <a:gd name="connsiteX375" fmla="*/ 6358288 w 9915525"/>
              <a:gd name="connsiteY375" fmla="*/ 178507 h 6819900"/>
              <a:gd name="connsiteX376" fmla="*/ 6334554 w 9915525"/>
              <a:gd name="connsiteY376" fmla="*/ 204701 h 6819900"/>
              <a:gd name="connsiteX377" fmla="*/ 6301665 w 9915525"/>
              <a:gd name="connsiteY377" fmla="*/ 202925 h 6819900"/>
              <a:gd name="connsiteX378" fmla="*/ 6255797 w 9915525"/>
              <a:gd name="connsiteY378" fmla="*/ 152757 h 6819900"/>
              <a:gd name="connsiteX379" fmla="*/ 6241058 w 9915525"/>
              <a:gd name="connsiteY379" fmla="*/ 195454 h 6819900"/>
              <a:gd name="connsiteX380" fmla="*/ 6220757 w 9915525"/>
              <a:gd name="connsiteY380" fmla="*/ 238229 h 6819900"/>
              <a:gd name="connsiteX381" fmla="*/ 6246467 w 9915525"/>
              <a:gd name="connsiteY381" fmla="*/ 354624 h 6819900"/>
              <a:gd name="connsiteX382" fmla="*/ 6275838 w 9915525"/>
              <a:gd name="connsiteY382" fmla="*/ 415890 h 6819900"/>
              <a:gd name="connsiteX383" fmla="*/ 6316184 w 9915525"/>
              <a:gd name="connsiteY383" fmla="*/ 473968 h 6819900"/>
              <a:gd name="connsiteX384" fmla="*/ 6390560 w 9915525"/>
              <a:gd name="connsiteY384" fmla="*/ 467413 h 6819900"/>
              <a:gd name="connsiteX385" fmla="*/ 6363522 w 9915525"/>
              <a:gd name="connsiteY385" fmla="*/ 415780 h 6819900"/>
              <a:gd name="connsiteX386" fmla="*/ 6336244 w 9915525"/>
              <a:gd name="connsiteY386" fmla="*/ 394349 h 6819900"/>
              <a:gd name="connsiteX387" fmla="*/ 6353718 w 9915525"/>
              <a:gd name="connsiteY387" fmla="*/ 358630 h 6819900"/>
              <a:gd name="connsiteX388" fmla="*/ 6389931 w 9915525"/>
              <a:gd name="connsiteY388" fmla="*/ 294336 h 6819900"/>
              <a:gd name="connsiteX389" fmla="*/ 6399578 w 9915525"/>
              <a:gd name="connsiteY389" fmla="*/ 263380 h 6819900"/>
              <a:gd name="connsiteX390" fmla="*/ 6413980 w 9915525"/>
              <a:gd name="connsiteY390" fmla="*/ 299655 h 6819900"/>
              <a:gd name="connsiteX391" fmla="*/ 6438918 w 9915525"/>
              <a:gd name="connsiteY391" fmla="*/ 316235 h 6819900"/>
              <a:gd name="connsiteX392" fmla="*/ 6492546 w 9915525"/>
              <a:gd name="connsiteY392" fmla="*/ 305898 h 6819900"/>
              <a:gd name="connsiteX393" fmla="*/ 6471644 w 9915525"/>
              <a:gd name="connsiteY393" fmla="*/ 207027 h 6819900"/>
              <a:gd name="connsiteX394" fmla="*/ 6459383 w 9915525"/>
              <a:gd name="connsiteY394" fmla="*/ 139555 h 6819900"/>
              <a:gd name="connsiteX395" fmla="*/ 6510898 w 9915525"/>
              <a:gd name="connsiteY395" fmla="*/ 84786 h 6819900"/>
              <a:gd name="connsiteX396" fmla="*/ 6542990 w 9915525"/>
              <a:gd name="connsiteY396" fmla="*/ 72880 h 6819900"/>
              <a:gd name="connsiteX397" fmla="*/ 6609619 w 9915525"/>
              <a:gd name="connsiteY397" fmla="*/ 111706 h 6819900"/>
              <a:gd name="connsiteX398" fmla="*/ 6658807 w 9915525"/>
              <a:gd name="connsiteY398" fmla="*/ 136199 h 6819900"/>
              <a:gd name="connsiteX399" fmla="*/ 6661710 w 9915525"/>
              <a:gd name="connsiteY399" fmla="*/ 84310 h 6819900"/>
              <a:gd name="connsiteX400" fmla="*/ 6662303 w 9915525"/>
              <a:gd name="connsiteY400" fmla="*/ 60974 h 6819900"/>
              <a:gd name="connsiteX401" fmla="*/ 6682879 w 9915525"/>
              <a:gd name="connsiteY401" fmla="*/ 64212 h 6819900"/>
              <a:gd name="connsiteX402" fmla="*/ 6748854 w 9915525"/>
              <a:gd name="connsiteY402" fmla="*/ 123683 h 6819900"/>
              <a:gd name="connsiteX403" fmla="*/ 6775134 w 9915525"/>
              <a:gd name="connsiteY403" fmla="*/ 175466 h 6819900"/>
              <a:gd name="connsiteX404" fmla="*/ 6768390 w 9915525"/>
              <a:gd name="connsiteY404" fmla="*/ 225280 h 6819900"/>
              <a:gd name="connsiteX405" fmla="*/ 6777915 w 9915525"/>
              <a:gd name="connsiteY405" fmla="*/ 248530 h 6819900"/>
              <a:gd name="connsiteX406" fmla="*/ 6787440 w 9915525"/>
              <a:gd name="connsiteY406" fmla="*/ 277667 h 6819900"/>
              <a:gd name="connsiteX407" fmla="*/ 6796965 w 9915525"/>
              <a:gd name="connsiteY407" fmla="*/ 316802 h 6819900"/>
              <a:gd name="connsiteX408" fmla="*/ 6828883 w 9915525"/>
              <a:gd name="connsiteY408" fmla="*/ 382915 h 6819900"/>
              <a:gd name="connsiteX409" fmla="*/ 6872870 w 9915525"/>
              <a:gd name="connsiteY409" fmla="*/ 415780 h 6819900"/>
              <a:gd name="connsiteX410" fmla="*/ 6917483 w 9915525"/>
              <a:gd name="connsiteY410" fmla="*/ 444355 h 6819900"/>
              <a:gd name="connsiteX411" fmla="*/ 7003117 w 9915525"/>
              <a:gd name="connsiteY411" fmla="*/ 458521 h 6819900"/>
              <a:gd name="connsiteX412" fmla="*/ 6996555 w 9915525"/>
              <a:gd name="connsiteY412" fmla="*/ 429542 h 6819900"/>
              <a:gd name="connsiteX413" fmla="*/ 7017945 w 9915525"/>
              <a:gd name="connsiteY413" fmla="*/ 404350 h 6819900"/>
              <a:gd name="connsiteX414" fmla="*/ 7097479 w 9915525"/>
              <a:gd name="connsiteY414" fmla="*/ 406934 h 6819900"/>
              <a:gd name="connsiteX415" fmla="*/ 7139865 w 9915525"/>
              <a:gd name="connsiteY415" fmla="*/ 395028 h 6819900"/>
              <a:gd name="connsiteX416" fmla="*/ 7176216 w 9915525"/>
              <a:gd name="connsiteY416" fmla="*/ 365774 h 6819900"/>
              <a:gd name="connsiteX417" fmla="*/ 7197947 w 9915525"/>
              <a:gd name="connsiteY417" fmla="*/ 339580 h 6819900"/>
              <a:gd name="connsiteX418" fmla="*/ 7218157 w 9915525"/>
              <a:gd name="connsiteY418" fmla="*/ 291766 h 6819900"/>
              <a:gd name="connsiteX419" fmla="*/ 7236895 w 9915525"/>
              <a:gd name="connsiteY419" fmla="*/ 269215 h 6819900"/>
              <a:gd name="connsiteX420" fmla="*/ 7358940 w 9915525"/>
              <a:gd name="connsiteY420" fmla="*/ 315203 h 6819900"/>
              <a:gd name="connsiteX421" fmla="*/ 7382753 w 9915525"/>
              <a:gd name="connsiteY421" fmla="*/ 358630 h 6819900"/>
              <a:gd name="connsiteX422" fmla="*/ 7406565 w 9915525"/>
              <a:gd name="connsiteY422" fmla="*/ 396803 h 6819900"/>
              <a:gd name="connsiteX423" fmla="*/ 7432515 w 9915525"/>
              <a:gd name="connsiteY423" fmla="*/ 410241 h 6819900"/>
              <a:gd name="connsiteX424" fmla="*/ 7490702 w 9915525"/>
              <a:gd name="connsiteY424" fmla="*/ 417039 h 6819900"/>
              <a:gd name="connsiteX425" fmla="*/ 7516334 w 9915525"/>
              <a:gd name="connsiteY425" fmla="*/ 425305 h 6819900"/>
              <a:gd name="connsiteX426" fmla="*/ 7544678 w 9915525"/>
              <a:gd name="connsiteY426" fmla="*/ 434830 h 6819900"/>
              <a:gd name="connsiteX427" fmla="*/ 7573843 w 9915525"/>
              <a:gd name="connsiteY427" fmla="*/ 444355 h 6819900"/>
              <a:gd name="connsiteX428" fmla="*/ 7613628 w 9915525"/>
              <a:gd name="connsiteY428" fmla="*/ 406255 h 6819900"/>
              <a:gd name="connsiteX429" fmla="*/ 7637208 w 9915525"/>
              <a:gd name="connsiteY429" fmla="*/ 368155 h 6819900"/>
              <a:gd name="connsiteX430" fmla="*/ 7633121 w 9915525"/>
              <a:gd name="connsiteY430" fmla="*/ 343660 h 6819900"/>
              <a:gd name="connsiteX431" fmla="*/ 7632041 w 9915525"/>
              <a:gd name="connsiteY431" fmla="*/ 312704 h 6819900"/>
              <a:gd name="connsiteX432" fmla="*/ 7640584 w 9915525"/>
              <a:gd name="connsiteY432" fmla="*/ 257551 h 6819900"/>
              <a:gd name="connsiteX433" fmla="*/ 7625640 w 9915525"/>
              <a:gd name="connsiteY433" fmla="*/ 230190 h 6819900"/>
              <a:gd name="connsiteX434" fmla="*/ 7611353 w 9915525"/>
              <a:gd name="connsiteY434" fmla="*/ 196705 h 6819900"/>
              <a:gd name="connsiteX435" fmla="*/ 7597065 w 9915525"/>
              <a:gd name="connsiteY435" fmla="*/ 162763 h 6819900"/>
              <a:gd name="connsiteX436" fmla="*/ 7587540 w 9915525"/>
              <a:gd name="connsiteY436" fmla="*/ 134792 h 6819900"/>
              <a:gd name="connsiteX437" fmla="*/ 7578015 w 9915525"/>
              <a:gd name="connsiteY437" fmla="*/ 78099 h 6819900"/>
              <a:gd name="connsiteX438" fmla="*/ 7593082 w 9915525"/>
              <a:gd name="connsiteY438" fmla="*/ 21512 h 6819900"/>
              <a:gd name="connsiteX439" fmla="*/ 7635165 w 9915525"/>
              <a:gd name="connsiteY439" fmla="*/ 34780 h 6819900"/>
              <a:gd name="connsiteX440" fmla="*/ 7669960 w 9915525"/>
              <a:gd name="connsiteY440" fmla="*/ 53830 h 6819900"/>
              <a:gd name="connsiteX441" fmla="*/ 7682790 w 9915525"/>
              <a:gd name="connsiteY441" fmla="*/ 63355 h 6819900"/>
              <a:gd name="connsiteX442" fmla="*/ 7697078 w 9915525"/>
              <a:gd name="connsiteY442" fmla="*/ 72880 h 6819900"/>
              <a:gd name="connsiteX443" fmla="*/ 7711365 w 9915525"/>
              <a:gd name="connsiteY443" fmla="*/ 92416 h 6819900"/>
              <a:gd name="connsiteX444" fmla="*/ 7789946 w 9915525"/>
              <a:gd name="connsiteY444" fmla="*/ 177609 h 6819900"/>
              <a:gd name="connsiteX445" fmla="*/ 7797090 w 9915525"/>
              <a:gd name="connsiteY445" fmla="*/ 192975 h 6819900"/>
              <a:gd name="connsiteX446" fmla="*/ 7774311 w 9915525"/>
              <a:gd name="connsiteY446" fmla="*/ 202578 h 6819900"/>
              <a:gd name="connsiteX447" fmla="*/ 7747527 w 9915525"/>
              <a:gd name="connsiteY447" fmla="*/ 231158 h 6819900"/>
              <a:gd name="connsiteX448" fmla="*/ 7760782 w 9915525"/>
              <a:gd name="connsiteY448" fmla="*/ 276234 h 6819900"/>
              <a:gd name="connsiteX449" fmla="*/ 7767251 w 9915525"/>
              <a:gd name="connsiteY449" fmla="*/ 327510 h 6819900"/>
              <a:gd name="connsiteX450" fmla="*/ 7784135 w 9915525"/>
              <a:gd name="connsiteY450" fmla="*/ 368155 h 6819900"/>
              <a:gd name="connsiteX451" fmla="*/ 7818353 w 9915525"/>
              <a:gd name="connsiteY451" fmla="*/ 351865 h 6819900"/>
              <a:gd name="connsiteX452" fmla="*/ 7844668 w 9915525"/>
              <a:gd name="connsiteY452" fmla="*/ 349029 h 6819900"/>
              <a:gd name="connsiteX453" fmla="*/ 7847629 w 9915525"/>
              <a:gd name="connsiteY453" fmla="*/ 371146 h 6819900"/>
              <a:gd name="connsiteX454" fmla="*/ 7889160 w 9915525"/>
              <a:gd name="connsiteY454" fmla="*/ 396584 h 6819900"/>
              <a:gd name="connsiteX455" fmla="*/ 7990933 w 9915525"/>
              <a:gd name="connsiteY455" fmla="*/ 487217 h 6819900"/>
              <a:gd name="connsiteX456" fmla="*/ 7988299 w 9915525"/>
              <a:gd name="connsiteY456" fmla="*/ 541986 h 6819900"/>
              <a:gd name="connsiteX457" fmla="*/ 7988593 w 9915525"/>
              <a:gd name="connsiteY457" fmla="*/ 577705 h 6819900"/>
              <a:gd name="connsiteX458" fmla="*/ 7997116 w 9915525"/>
              <a:gd name="connsiteY458" fmla="*/ 591992 h 6819900"/>
              <a:gd name="connsiteX459" fmla="*/ 8006641 w 9915525"/>
              <a:gd name="connsiteY459" fmla="*/ 606280 h 6819900"/>
              <a:gd name="connsiteX460" fmla="*/ 8016166 w 9915525"/>
              <a:gd name="connsiteY460" fmla="*/ 641249 h 6819900"/>
              <a:gd name="connsiteX461" fmla="*/ 8029393 w 9915525"/>
              <a:gd name="connsiteY461" fmla="*/ 691255 h 6819900"/>
              <a:gd name="connsiteX462" fmla="*/ 8049200 w 9915525"/>
              <a:gd name="connsiteY462" fmla="*/ 737249 h 6819900"/>
              <a:gd name="connsiteX463" fmla="*/ 8040734 w 9915525"/>
              <a:gd name="connsiteY463" fmla="*/ 768205 h 6819900"/>
              <a:gd name="connsiteX464" fmla="*/ 8028072 w 9915525"/>
              <a:gd name="connsiteY464" fmla="*/ 757794 h 6819900"/>
              <a:gd name="connsiteX465" fmla="*/ 7980447 w 9915525"/>
              <a:gd name="connsiteY465" fmla="*/ 735937 h 6819900"/>
              <a:gd name="connsiteX466" fmla="*/ 7972605 w 9915525"/>
              <a:gd name="connsiteY466" fmla="*/ 807767 h 6819900"/>
              <a:gd name="connsiteX467" fmla="*/ 7987591 w 9915525"/>
              <a:gd name="connsiteY467" fmla="*/ 861035 h 6819900"/>
              <a:gd name="connsiteX468" fmla="*/ 8006641 w 9915525"/>
              <a:gd name="connsiteY468" fmla="*/ 908481 h 6819900"/>
              <a:gd name="connsiteX469" fmla="*/ 8025691 w 9915525"/>
              <a:gd name="connsiteY469" fmla="*/ 949902 h 6819900"/>
              <a:gd name="connsiteX470" fmla="*/ 8035216 w 9915525"/>
              <a:gd name="connsiteY470" fmla="*/ 972993 h 6819900"/>
              <a:gd name="connsiteX471" fmla="*/ 8044741 w 9915525"/>
              <a:gd name="connsiteY471" fmla="*/ 1000653 h 6819900"/>
              <a:gd name="connsiteX472" fmla="*/ 8098801 w 9915525"/>
              <a:gd name="connsiteY472" fmla="*/ 1052353 h 6819900"/>
              <a:gd name="connsiteX473" fmla="*/ 8125580 w 9915525"/>
              <a:gd name="connsiteY473" fmla="*/ 1027706 h 6819900"/>
              <a:gd name="connsiteX474" fmla="*/ 8156537 w 9915525"/>
              <a:gd name="connsiteY474" fmla="*/ 1006330 h 6819900"/>
              <a:gd name="connsiteX475" fmla="*/ 8145380 w 9915525"/>
              <a:gd name="connsiteY475" fmla="*/ 1065697 h 6819900"/>
              <a:gd name="connsiteX476" fmla="*/ 8113104 w 9915525"/>
              <a:gd name="connsiteY476" fmla="*/ 1159975 h 6819900"/>
              <a:gd name="connsiteX477" fmla="*/ 8182292 w 9915525"/>
              <a:gd name="connsiteY477" fmla="*/ 1153665 h 6819900"/>
              <a:gd name="connsiteX478" fmla="*/ 8268139 w 9915525"/>
              <a:gd name="connsiteY478" fmla="*/ 1185923 h 6819900"/>
              <a:gd name="connsiteX479" fmla="*/ 8319249 w 9915525"/>
              <a:gd name="connsiteY479" fmla="*/ 1180138 h 6819900"/>
              <a:gd name="connsiteX480" fmla="*/ 8354968 w 9915525"/>
              <a:gd name="connsiteY480" fmla="*/ 1133764 h 6819900"/>
              <a:gd name="connsiteX481" fmla="*/ 8387510 w 9915525"/>
              <a:gd name="connsiteY481" fmla="*/ 1074256 h 6819900"/>
              <a:gd name="connsiteX482" fmla="*/ 8369468 w 9915525"/>
              <a:gd name="connsiteY482" fmla="*/ 1001025 h 6819900"/>
              <a:gd name="connsiteX483" fmla="*/ 8377848 w 9915525"/>
              <a:gd name="connsiteY483" fmla="*/ 859912 h 6819900"/>
              <a:gd name="connsiteX484" fmla="*/ 8387640 w 9915525"/>
              <a:gd name="connsiteY484" fmla="*/ 834141 h 6819900"/>
              <a:gd name="connsiteX485" fmla="*/ 8400780 w 9915525"/>
              <a:gd name="connsiteY485" fmla="*/ 807258 h 6819900"/>
              <a:gd name="connsiteX486" fmla="*/ 8418107 w 9915525"/>
              <a:gd name="connsiteY486" fmla="*/ 717887 h 6819900"/>
              <a:gd name="connsiteX487" fmla="*/ 8376345 w 9915525"/>
              <a:gd name="connsiteY487" fmla="*/ 654627 h 6819900"/>
              <a:gd name="connsiteX488" fmla="*/ 8334502 w 9915525"/>
              <a:gd name="connsiteY488" fmla="*/ 594279 h 6819900"/>
              <a:gd name="connsiteX489" fmla="*/ 8310077 w 9915525"/>
              <a:gd name="connsiteY489" fmla="*/ 557538 h 6819900"/>
              <a:gd name="connsiteX490" fmla="*/ 8292390 w 9915525"/>
              <a:gd name="connsiteY490" fmla="*/ 527262 h 6819900"/>
              <a:gd name="connsiteX491" fmla="*/ 8280484 w 9915525"/>
              <a:gd name="connsiteY491" fmla="*/ 499436 h 6819900"/>
              <a:gd name="connsiteX492" fmla="*/ 8249326 w 9915525"/>
              <a:gd name="connsiteY492" fmla="*/ 415467 h 6819900"/>
              <a:gd name="connsiteX493" fmla="*/ 8275404 w 9915525"/>
              <a:gd name="connsiteY493" fmla="*/ 385459 h 6819900"/>
              <a:gd name="connsiteX494" fmla="*/ 8309437 w 9915525"/>
              <a:gd name="connsiteY494" fmla="*/ 396730 h 6819900"/>
              <a:gd name="connsiteX495" fmla="*/ 8368273 w 9915525"/>
              <a:gd name="connsiteY495" fmla="*/ 456261 h 6819900"/>
              <a:gd name="connsiteX496" fmla="*/ 8378115 w 9915525"/>
              <a:gd name="connsiteY496" fmla="*/ 472930 h 6819900"/>
              <a:gd name="connsiteX497" fmla="*/ 8387640 w 9915525"/>
              <a:gd name="connsiteY497" fmla="*/ 487564 h 6819900"/>
              <a:gd name="connsiteX498" fmla="*/ 8459524 w 9915525"/>
              <a:gd name="connsiteY498" fmla="*/ 572468 h 6819900"/>
              <a:gd name="connsiteX499" fmla="*/ 8531408 w 9915525"/>
              <a:gd name="connsiteY499" fmla="*/ 642738 h 6819900"/>
              <a:gd name="connsiteX500" fmla="*/ 8528581 w 9915525"/>
              <a:gd name="connsiteY500" fmla="*/ 703090 h 6819900"/>
              <a:gd name="connsiteX501" fmla="*/ 8525752 w 9915525"/>
              <a:gd name="connsiteY501" fmla="*/ 763443 h 6819900"/>
              <a:gd name="connsiteX502" fmla="*/ 8554327 w 9915525"/>
              <a:gd name="connsiteY502" fmla="*/ 766667 h 6819900"/>
              <a:gd name="connsiteX503" fmla="*/ 8606715 w 9915525"/>
              <a:gd name="connsiteY503" fmla="*/ 829488 h 6819900"/>
              <a:gd name="connsiteX504" fmla="*/ 8626732 w 9915525"/>
              <a:gd name="connsiteY504" fmla="*/ 890874 h 6819900"/>
              <a:gd name="connsiteX505" fmla="*/ 8642932 w 9915525"/>
              <a:gd name="connsiteY505" fmla="*/ 945058 h 6819900"/>
              <a:gd name="connsiteX506" fmla="*/ 8646727 w 9915525"/>
              <a:gd name="connsiteY506" fmla="*/ 977755 h 6819900"/>
              <a:gd name="connsiteX507" fmla="*/ 8654340 w 9915525"/>
              <a:gd name="connsiteY507" fmla="*/ 1006330 h 6819900"/>
              <a:gd name="connsiteX508" fmla="*/ 8634983 w 9915525"/>
              <a:gd name="connsiteY508" fmla="*/ 1034905 h 6819900"/>
              <a:gd name="connsiteX509" fmla="*/ 8613928 w 9915525"/>
              <a:gd name="connsiteY509" fmla="*/ 1106343 h 6819900"/>
              <a:gd name="connsiteX510" fmla="*/ 8635222 w 9915525"/>
              <a:gd name="connsiteY510" fmla="*/ 1149205 h 6819900"/>
              <a:gd name="connsiteX511" fmla="*/ 8667103 w 9915525"/>
              <a:gd name="connsiteY511" fmla="*/ 1166496 h 6819900"/>
              <a:gd name="connsiteX512" fmla="*/ 8705862 w 9915525"/>
              <a:gd name="connsiteY512" fmla="*/ 1188960 h 6819900"/>
              <a:gd name="connsiteX513" fmla="*/ 8729779 w 9915525"/>
              <a:gd name="connsiteY513" fmla="*/ 1202063 h 6819900"/>
              <a:gd name="connsiteX514" fmla="*/ 8744318 w 9915525"/>
              <a:gd name="connsiteY514" fmla="*/ 1233228 h 6819900"/>
              <a:gd name="connsiteX515" fmla="*/ 8739168 w 9915525"/>
              <a:gd name="connsiteY515" fmla="*/ 1284960 h 6819900"/>
              <a:gd name="connsiteX516" fmla="*/ 8809761 w 9915525"/>
              <a:gd name="connsiteY516" fmla="*/ 1279466 h 6819900"/>
              <a:gd name="connsiteX517" fmla="*/ 8856746 w 9915525"/>
              <a:gd name="connsiteY517" fmla="*/ 1241665 h 6819900"/>
              <a:gd name="connsiteX518" fmla="*/ 8873415 w 9915525"/>
              <a:gd name="connsiteY518" fmla="*/ 1216741 h 6819900"/>
              <a:gd name="connsiteX519" fmla="*/ 8883357 w 9915525"/>
              <a:gd name="connsiteY519" fmla="*/ 1191810 h 6819900"/>
              <a:gd name="connsiteX520" fmla="*/ 8921040 w 9915525"/>
              <a:gd name="connsiteY520" fmla="*/ 1236096 h 6819900"/>
              <a:gd name="connsiteX521" fmla="*/ 8930565 w 9915525"/>
              <a:gd name="connsiteY521" fmla="*/ 1263505 h 6819900"/>
              <a:gd name="connsiteX522" fmla="*/ 8940090 w 9915525"/>
              <a:gd name="connsiteY522" fmla="*/ 1276626 h 6819900"/>
              <a:gd name="connsiteX523" fmla="*/ 8953765 w 9915525"/>
              <a:gd name="connsiteY523" fmla="*/ 1301097 h 6819900"/>
              <a:gd name="connsiteX524" fmla="*/ 8973572 w 9915525"/>
              <a:gd name="connsiteY524" fmla="*/ 1340363 h 6819900"/>
              <a:gd name="connsiteX525" fmla="*/ 8987453 w 9915525"/>
              <a:gd name="connsiteY525" fmla="*/ 1368280 h 6819900"/>
              <a:gd name="connsiteX526" fmla="*/ 8995377 w 9915525"/>
              <a:gd name="connsiteY526" fmla="*/ 1410891 h 6819900"/>
              <a:gd name="connsiteX527" fmla="*/ 8979908 w 9915525"/>
              <a:gd name="connsiteY527" fmla="*/ 1458768 h 6819900"/>
              <a:gd name="connsiteX528" fmla="*/ 8958477 w 9915525"/>
              <a:gd name="connsiteY528" fmla="*/ 1516531 h 6819900"/>
              <a:gd name="connsiteX529" fmla="*/ 8941217 w 9915525"/>
              <a:gd name="connsiteY529" fmla="*/ 1597494 h 6819900"/>
              <a:gd name="connsiteX530" fmla="*/ 8980536 w 9915525"/>
              <a:gd name="connsiteY530" fmla="*/ 1721572 h 6819900"/>
              <a:gd name="connsiteX531" fmla="*/ 9024769 w 9915525"/>
              <a:gd name="connsiteY531" fmla="*/ 1705584 h 6819900"/>
              <a:gd name="connsiteX532" fmla="*/ 9080188 w 9915525"/>
              <a:gd name="connsiteY532" fmla="*/ 1699274 h 6819900"/>
              <a:gd name="connsiteX533" fmla="*/ 9092803 w 9915525"/>
              <a:gd name="connsiteY533" fmla="*/ 1720705 h 6819900"/>
              <a:gd name="connsiteX534" fmla="*/ 9105709 w 9915525"/>
              <a:gd name="connsiteY534" fmla="*/ 1760517 h 6819900"/>
              <a:gd name="connsiteX535" fmla="*/ 9085724 w 9915525"/>
              <a:gd name="connsiteY535" fmla="*/ 1820072 h 6819900"/>
              <a:gd name="connsiteX536" fmla="*/ 9050058 w 9915525"/>
              <a:gd name="connsiteY536" fmla="*/ 1790031 h 6819900"/>
              <a:gd name="connsiteX537" fmla="*/ 8971363 w 9915525"/>
              <a:gd name="connsiteY537" fmla="*/ 1775258 h 6819900"/>
              <a:gd name="connsiteX538" fmla="*/ 8932264 w 9915525"/>
              <a:gd name="connsiteY538" fmla="*/ 1815955 h 6819900"/>
              <a:gd name="connsiteX539" fmla="*/ 8917923 w 9915525"/>
              <a:gd name="connsiteY539" fmla="*/ 1755275 h 6819900"/>
              <a:gd name="connsiteX540" fmla="*/ 8903125 w 9915525"/>
              <a:gd name="connsiteY540" fmla="*/ 1693724 h 6819900"/>
              <a:gd name="connsiteX541" fmla="*/ 8882940 w 9915525"/>
              <a:gd name="connsiteY541" fmla="*/ 1654705 h 6819900"/>
              <a:gd name="connsiteX542" fmla="*/ 8858092 w 9915525"/>
              <a:gd name="connsiteY542" fmla="*/ 1634586 h 6819900"/>
              <a:gd name="connsiteX543" fmla="*/ 8843756 w 9915525"/>
              <a:gd name="connsiteY543" fmla="*/ 1612473 h 6819900"/>
              <a:gd name="connsiteX544" fmla="*/ 8845158 w 9915525"/>
              <a:gd name="connsiteY544" fmla="*/ 1527948 h 6819900"/>
              <a:gd name="connsiteX545" fmla="*/ 8844458 w 9915525"/>
              <a:gd name="connsiteY545" fmla="*/ 1426759 h 6819900"/>
              <a:gd name="connsiteX546" fmla="*/ 8845835 w 9915525"/>
              <a:gd name="connsiteY546" fmla="*/ 1371123 h 6819900"/>
              <a:gd name="connsiteX547" fmla="*/ 8797645 w 9915525"/>
              <a:gd name="connsiteY547" fmla="*/ 1336679 h 6819900"/>
              <a:gd name="connsiteX548" fmla="*/ 8740210 w 9915525"/>
              <a:gd name="connsiteY548" fmla="*/ 1371118 h 6819900"/>
              <a:gd name="connsiteX549" fmla="*/ 8714875 w 9915525"/>
              <a:gd name="connsiteY549" fmla="*/ 1409911 h 6819900"/>
              <a:gd name="connsiteX550" fmla="*/ 8697417 w 9915525"/>
              <a:gd name="connsiteY550" fmla="*/ 1468985 h 6819900"/>
              <a:gd name="connsiteX551" fmla="*/ 8702933 w 9915525"/>
              <a:gd name="connsiteY551" fmla="*/ 1519192 h 6819900"/>
              <a:gd name="connsiteX552" fmla="*/ 8729917 w 9915525"/>
              <a:gd name="connsiteY552" fmla="*/ 1525579 h 6819900"/>
              <a:gd name="connsiteX553" fmla="*/ 8759114 w 9915525"/>
              <a:gd name="connsiteY553" fmla="*/ 1533044 h 6819900"/>
              <a:gd name="connsiteX554" fmla="*/ 8773402 w 9915525"/>
              <a:gd name="connsiteY554" fmla="*/ 1558780 h 6819900"/>
              <a:gd name="connsiteX555" fmla="*/ 8787689 w 9915525"/>
              <a:gd name="connsiteY555" fmla="*/ 1593284 h 6819900"/>
              <a:gd name="connsiteX556" fmla="*/ 8797214 w 9915525"/>
              <a:gd name="connsiteY556" fmla="*/ 1615930 h 6819900"/>
              <a:gd name="connsiteX557" fmla="*/ 8806885 w 9915525"/>
              <a:gd name="connsiteY557" fmla="*/ 1632599 h 6819900"/>
              <a:gd name="connsiteX558" fmla="*/ 8816264 w 9915525"/>
              <a:gd name="connsiteY558" fmla="*/ 1634980 h 6819900"/>
              <a:gd name="connsiteX559" fmla="*/ 8825498 w 9915525"/>
              <a:gd name="connsiteY559" fmla="*/ 1630218 h 6819900"/>
              <a:gd name="connsiteX560" fmla="*/ 8816932 w 9915525"/>
              <a:gd name="connsiteY560" fmla="*/ 1653277 h 6819900"/>
              <a:gd name="connsiteX561" fmla="*/ 8784075 w 9915525"/>
              <a:gd name="connsiteY561" fmla="*/ 1650896 h 6819900"/>
              <a:gd name="connsiteX562" fmla="*/ 8721014 w 9915525"/>
              <a:gd name="connsiteY562" fmla="*/ 1649268 h 6819900"/>
              <a:gd name="connsiteX563" fmla="*/ 8722211 w 9915525"/>
              <a:gd name="connsiteY563" fmla="*/ 1679285 h 6819900"/>
              <a:gd name="connsiteX564" fmla="*/ 8732224 w 9915525"/>
              <a:gd name="connsiteY564" fmla="*/ 1781679 h 6819900"/>
              <a:gd name="connsiteX565" fmla="*/ 8743845 w 9915525"/>
              <a:gd name="connsiteY565" fmla="*/ 1887393 h 6819900"/>
              <a:gd name="connsiteX566" fmla="*/ 8758811 w 9915525"/>
              <a:gd name="connsiteY566" fmla="*/ 1931994 h 6819900"/>
              <a:gd name="connsiteX567" fmla="*/ 8810634 w 9915525"/>
              <a:gd name="connsiteY567" fmla="*/ 1953643 h 6819900"/>
              <a:gd name="connsiteX568" fmla="*/ 8805602 w 9915525"/>
              <a:gd name="connsiteY568" fmla="*/ 1886690 h 6819900"/>
              <a:gd name="connsiteX569" fmla="*/ 8797215 w 9915525"/>
              <a:gd name="connsiteY569" fmla="*/ 1848730 h 6819900"/>
              <a:gd name="connsiteX570" fmla="*/ 8818736 w 9915525"/>
              <a:gd name="connsiteY570" fmla="*/ 1815955 h 6819900"/>
              <a:gd name="connsiteX571" fmla="*/ 8869421 w 9915525"/>
              <a:gd name="connsiteY571" fmla="*/ 1888143 h 6819900"/>
              <a:gd name="connsiteX572" fmla="*/ 8886238 w 9915525"/>
              <a:gd name="connsiteY572" fmla="*/ 1935261 h 6819900"/>
              <a:gd name="connsiteX573" fmla="*/ 8934672 w 9915525"/>
              <a:gd name="connsiteY573" fmla="*/ 1929195 h 6819900"/>
              <a:gd name="connsiteX574" fmla="*/ 8956214 w 9915525"/>
              <a:gd name="connsiteY574" fmla="*/ 1930566 h 6819900"/>
              <a:gd name="connsiteX575" fmla="*/ 8995931 w 9915525"/>
              <a:gd name="connsiteY575" fmla="*/ 1944938 h 6819900"/>
              <a:gd name="connsiteX576" fmla="*/ 8998229 w 9915525"/>
              <a:gd name="connsiteY576" fmla="*/ 1962400 h 6819900"/>
              <a:gd name="connsiteX577" fmla="*/ 9011444 w 9915525"/>
              <a:gd name="connsiteY577" fmla="*/ 1970702 h 6819900"/>
              <a:gd name="connsiteX578" fmla="*/ 9035340 w 9915525"/>
              <a:gd name="connsiteY578" fmla="*/ 1938670 h 6819900"/>
              <a:gd name="connsiteX579" fmla="*/ 9053728 w 9915525"/>
              <a:gd name="connsiteY579" fmla="*/ 1911205 h 6819900"/>
              <a:gd name="connsiteX580" fmla="*/ 9075159 w 9915525"/>
              <a:gd name="connsiteY580" fmla="*/ 1932539 h 6819900"/>
              <a:gd name="connsiteX581" fmla="*/ 9095648 w 9915525"/>
              <a:gd name="connsiteY581" fmla="*/ 1957199 h 6819900"/>
              <a:gd name="connsiteX582" fmla="*/ 9141845 w 9915525"/>
              <a:gd name="connsiteY582" fmla="*/ 1899624 h 6819900"/>
              <a:gd name="connsiteX583" fmla="*/ 9148559 w 9915525"/>
              <a:gd name="connsiteY583" fmla="*/ 1873105 h 6819900"/>
              <a:gd name="connsiteX584" fmla="*/ 9159165 w 9915525"/>
              <a:gd name="connsiteY584" fmla="*/ 1858818 h 6819900"/>
              <a:gd name="connsiteX585" fmla="*/ 9181787 w 9915525"/>
              <a:gd name="connsiteY585" fmla="*/ 1844530 h 6819900"/>
              <a:gd name="connsiteX586" fmla="*/ 9210362 w 9915525"/>
              <a:gd name="connsiteY586" fmla="*/ 1874296 h 6819900"/>
              <a:gd name="connsiteX587" fmla="*/ 9216315 w 9915525"/>
              <a:gd name="connsiteY587" fmla="*/ 1922775 h 6819900"/>
              <a:gd name="connsiteX588" fmla="*/ 9234891 w 9915525"/>
              <a:gd name="connsiteY588" fmla="*/ 1957303 h 6819900"/>
              <a:gd name="connsiteX589" fmla="*/ 9282143 w 9915525"/>
              <a:gd name="connsiteY589" fmla="*/ 2140593 h 6819900"/>
              <a:gd name="connsiteX590" fmla="*/ 9295327 w 9915525"/>
              <a:gd name="connsiteY590" fmla="*/ 2212850 h 6819900"/>
              <a:gd name="connsiteX591" fmla="*/ 9353827 w 9915525"/>
              <a:gd name="connsiteY591" fmla="*/ 2201101 h 6819900"/>
              <a:gd name="connsiteX592" fmla="*/ 9378864 w 9915525"/>
              <a:gd name="connsiteY592" fmla="*/ 2193934 h 6819900"/>
              <a:gd name="connsiteX593" fmla="*/ 9347732 w 9915525"/>
              <a:gd name="connsiteY593" fmla="*/ 2242546 h 6819900"/>
              <a:gd name="connsiteX594" fmla="*/ 9316327 w 9915525"/>
              <a:gd name="connsiteY594" fmla="*/ 2250814 h 6819900"/>
              <a:gd name="connsiteX595" fmla="*/ 9318123 w 9915525"/>
              <a:gd name="connsiteY595" fmla="*/ 2378470 h 6819900"/>
              <a:gd name="connsiteX596" fmla="*/ 9330029 w 9915525"/>
              <a:gd name="connsiteY596" fmla="*/ 2509498 h 6819900"/>
              <a:gd name="connsiteX597" fmla="*/ 9340180 w 9915525"/>
              <a:gd name="connsiteY597" fmla="*/ 2552555 h 6819900"/>
              <a:gd name="connsiteX598" fmla="*/ 9364246 w 9915525"/>
              <a:gd name="connsiteY598" fmla="*/ 2639602 h 6819900"/>
              <a:gd name="connsiteX599" fmla="*/ 9394208 w 9915525"/>
              <a:gd name="connsiteY599" fmla="*/ 2770571 h 6819900"/>
              <a:gd name="connsiteX600" fmla="*/ 9408673 w 9915525"/>
              <a:gd name="connsiteY600" fmla="*/ 2854180 h 6819900"/>
              <a:gd name="connsiteX601" fmla="*/ 9395313 w 9915525"/>
              <a:gd name="connsiteY601" fmla="*/ 2952055 h 6819900"/>
              <a:gd name="connsiteX602" fmla="*/ 9400054 w 9915525"/>
              <a:gd name="connsiteY602" fmla="*/ 2994917 h 6819900"/>
              <a:gd name="connsiteX603" fmla="*/ 9421393 w 9915525"/>
              <a:gd name="connsiteY603" fmla="*/ 3037536 h 6819900"/>
              <a:gd name="connsiteX604" fmla="*/ 9436422 w 9915525"/>
              <a:gd name="connsiteY604" fmla="*/ 3063730 h 6819900"/>
              <a:gd name="connsiteX605" fmla="*/ 9444915 w 9915525"/>
              <a:gd name="connsiteY605" fmla="*/ 3081614 h 6819900"/>
              <a:gd name="connsiteX606" fmla="*/ 9490159 w 9915525"/>
              <a:gd name="connsiteY606" fmla="*/ 3101859 h 6819900"/>
              <a:gd name="connsiteX607" fmla="*/ 9511590 w 9915525"/>
              <a:gd name="connsiteY607" fmla="*/ 3069048 h 6819900"/>
              <a:gd name="connsiteX608" fmla="*/ 9544075 w 9915525"/>
              <a:gd name="connsiteY608" fmla="*/ 3045885 h 6819900"/>
              <a:gd name="connsiteX609" fmla="*/ 9549823 w 9915525"/>
              <a:gd name="connsiteY609" fmla="*/ 3130405 h 6819900"/>
              <a:gd name="connsiteX610" fmla="*/ 9521782 w 9915525"/>
              <a:gd name="connsiteY610" fmla="*/ 3132941 h 6819900"/>
              <a:gd name="connsiteX611" fmla="*/ 9487056 w 9915525"/>
              <a:gd name="connsiteY611" fmla="*/ 3127237 h 6819900"/>
              <a:gd name="connsiteX612" fmla="*/ 9478156 w 9915525"/>
              <a:gd name="connsiteY612" fmla="*/ 3177089 h 6819900"/>
              <a:gd name="connsiteX613" fmla="*/ 9484608 w 9915525"/>
              <a:gd name="connsiteY613" fmla="*/ 3237561 h 6819900"/>
              <a:gd name="connsiteX614" fmla="*/ 9493132 w 9915525"/>
              <a:gd name="connsiteY614" fmla="*/ 3254230 h 6819900"/>
              <a:gd name="connsiteX615" fmla="*/ 9502065 w 9915525"/>
              <a:gd name="connsiteY615" fmla="*/ 3268517 h 6819900"/>
              <a:gd name="connsiteX616" fmla="*/ 9511590 w 9915525"/>
              <a:gd name="connsiteY616" fmla="*/ 3282805 h 6819900"/>
              <a:gd name="connsiteX617" fmla="*/ 9510355 w 9915525"/>
              <a:gd name="connsiteY617" fmla="*/ 3337380 h 6819900"/>
              <a:gd name="connsiteX618" fmla="*/ 9493686 w 9915525"/>
              <a:gd name="connsiteY618" fmla="*/ 3457550 h 6819900"/>
              <a:gd name="connsiteX619" fmla="*/ 9504795 w 9915525"/>
              <a:gd name="connsiteY619" fmla="*/ 3577581 h 6819900"/>
              <a:gd name="connsiteX620" fmla="*/ 9528928 w 9915525"/>
              <a:gd name="connsiteY620" fmla="*/ 3669717 h 6819900"/>
              <a:gd name="connsiteX621" fmla="*/ 9509677 w 9915525"/>
              <a:gd name="connsiteY621" fmla="*/ 3701905 h 6819900"/>
              <a:gd name="connsiteX622" fmla="*/ 9511384 w 9915525"/>
              <a:gd name="connsiteY622" fmla="*/ 3764564 h 6819900"/>
              <a:gd name="connsiteX623" fmla="*/ 9525734 w 9915525"/>
              <a:gd name="connsiteY623" fmla="*/ 3920727 h 6819900"/>
              <a:gd name="connsiteX624" fmla="*/ 9539486 w 9915525"/>
              <a:gd name="connsiteY624" fmla="*/ 4072961 h 6819900"/>
              <a:gd name="connsiteX625" fmla="*/ 9555015 w 9915525"/>
              <a:gd name="connsiteY625" fmla="*/ 4171115 h 6819900"/>
              <a:gd name="connsiteX626" fmla="*/ 9570045 w 9915525"/>
              <a:gd name="connsiteY626" fmla="*/ 4263880 h 6819900"/>
              <a:gd name="connsiteX627" fmla="*/ 9578265 w 9915525"/>
              <a:gd name="connsiteY627" fmla="*/ 4301507 h 6819900"/>
              <a:gd name="connsiteX628" fmla="*/ 9594011 w 9915525"/>
              <a:gd name="connsiteY628" fmla="*/ 4347946 h 6819900"/>
              <a:gd name="connsiteX629" fmla="*/ 9599250 w 9915525"/>
              <a:gd name="connsiteY629" fmla="*/ 4398158 h 6819900"/>
              <a:gd name="connsiteX630" fmla="*/ 9595501 w 9915525"/>
              <a:gd name="connsiteY630" fmla="*/ 4444587 h 6819900"/>
              <a:gd name="connsiteX631" fmla="*/ 9621003 w 9915525"/>
              <a:gd name="connsiteY631" fmla="*/ 4485336 h 6819900"/>
              <a:gd name="connsiteX632" fmla="*/ 9671610 w 9915525"/>
              <a:gd name="connsiteY632" fmla="*/ 4509625 h 6819900"/>
              <a:gd name="connsiteX633" fmla="*/ 9674761 w 9915525"/>
              <a:gd name="connsiteY633" fmla="*/ 4463905 h 6819900"/>
              <a:gd name="connsiteX634" fmla="*/ 9661121 w 9915525"/>
              <a:gd name="connsiteY634" fmla="*/ 4430864 h 6819900"/>
              <a:gd name="connsiteX635" fmla="*/ 9635940 w 9915525"/>
              <a:gd name="connsiteY635" fmla="*/ 4376550 h 6819900"/>
              <a:gd name="connsiteX636" fmla="*/ 9616122 w 9915525"/>
              <a:gd name="connsiteY636" fmla="*/ 4355277 h 6819900"/>
              <a:gd name="connsiteX637" fmla="*/ 9642436 w 9915525"/>
              <a:gd name="connsiteY637" fmla="*/ 4333734 h 6819900"/>
              <a:gd name="connsiteX638" fmla="*/ 9720540 w 9915525"/>
              <a:gd name="connsiteY638" fmla="*/ 4325071 h 6819900"/>
              <a:gd name="connsiteX639" fmla="*/ 9705390 w 9915525"/>
              <a:gd name="connsiteY639" fmla="*/ 4423865 h 6819900"/>
              <a:gd name="connsiteX640" fmla="*/ 9700036 w 9915525"/>
              <a:gd name="connsiteY640" fmla="*/ 4463905 h 6819900"/>
              <a:gd name="connsiteX641" fmla="*/ 9724758 w 9915525"/>
              <a:gd name="connsiteY641" fmla="*/ 4493107 h 6819900"/>
              <a:gd name="connsiteX642" fmla="*/ 9726811 w 9915525"/>
              <a:gd name="connsiteY642" fmla="*/ 4539101 h 6819900"/>
              <a:gd name="connsiteX643" fmla="*/ 9718635 w 9915525"/>
              <a:gd name="connsiteY643" fmla="*/ 4591576 h 6819900"/>
              <a:gd name="connsiteX644" fmla="*/ 9737013 w 9915525"/>
              <a:gd name="connsiteY644" fmla="*/ 4666005 h 6819900"/>
              <a:gd name="connsiteX645" fmla="*/ 9758219 w 9915525"/>
              <a:gd name="connsiteY645" fmla="*/ 4739499 h 6819900"/>
              <a:gd name="connsiteX646" fmla="*/ 9769963 w 9915525"/>
              <a:gd name="connsiteY646" fmla="*/ 4835726 h 6819900"/>
              <a:gd name="connsiteX647" fmla="*/ 9790291 w 9915525"/>
              <a:gd name="connsiteY647" fmla="*/ 4946519 h 6819900"/>
              <a:gd name="connsiteX648" fmla="*/ 9802274 w 9915525"/>
              <a:gd name="connsiteY648" fmla="*/ 4996526 h 6819900"/>
              <a:gd name="connsiteX649" fmla="*/ 9764328 w 9915525"/>
              <a:gd name="connsiteY649" fmla="*/ 4999686 h 6819900"/>
              <a:gd name="connsiteX650" fmla="*/ 9706211 w 9915525"/>
              <a:gd name="connsiteY650" fmla="*/ 4930630 h 6819900"/>
              <a:gd name="connsiteX651" fmla="*/ 9683040 w 9915525"/>
              <a:gd name="connsiteY651" fmla="*/ 4989240 h 6819900"/>
              <a:gd name="connsiteX652" fmla="*/ 9668430 w 9915525"/>
              <a:gd name="connsiteY652" fmla="*/ 5032327 h 6819900"/>
              <a:gd name="connsiteX653" fmla="*/ 9659521 w 9915525"/>
              <a:gd name="connsiteY653" fmla="*/ 5064905 h 6819900"/>
              <a:gd name="connsiteX654" fmla="*/ 9643176 w 9915525"/>
              <a:gd name="connsiteY654" fmla="*/ 5074775 h 6819900"/>
              <a:gd name="connsiteX655" fmla="*/ 9616365 w 9915525"/>
              <a:gd name="connsiteY655" fmla="*/ 5020718 h 6819900"/>
              <a:gd name="connsiteX656" fmla="*/ 9586532 w 9915525"/>
              <a:gd name="connsiteY656" fmla="*/ 4968106 h 6819900"/>
              <a:gd name="connsiteX657" fmla="*/ 9550261 w 9915525"/>
              <a:gd name="connsiteY657" fmla="*/ 4968377 h 6819900"/>
              <a:gd name="connsiteX658" fmla="*/ 9564912 w 9915525"/>
              <a:gd name="connsiteY658" fmla="*/ 5036181 h 6819900"/>
              <a:gd name="connsiteX659" fmla="*/ 9568740 w 9915525"/>
              <a:gd name="connsiteY659" fmla="*/ 5140180 h 6819900"/>
              <a:gd name="connsiteX660" fmla="*/ 9559215 w 9915525"/>
              <a:gd name="connsiteY660" fmla="*/ 5178280 h 6819900"/>
              <a:gd name="connsiteX661" fmla="*/ 9568740 w 9915525"/>
              <a:gd name="connsiteY661" fmla="*/ 5216380 h 6819900"/>
              <a:gd name="connsiteX662" fmla="*/ 9578265 w 9915525"/>
              <a:gd name="connsiteY662" fmla="*/ 5239653 h 6819900"/>
              <a:gd name="connsiteX663" fmla="*/ 9597943 w 9915525"/>
              <a:gd name="connsiteY663" fmla="*/ 5276708 h 6819900"/>
              <a:gd name="connsiteX664" fmla="*/ 9611374 w 9915525"/>
              <a:gd name="connsiteY664" fmla="*/ 5323782 h 6819900"/>
              <a:gd name="connsiteX665" fmla="*/ 9615802 w 9915525"/>
              <a:gd name="connsiteY665" fmla="*/ 5363669 h 6819900"/>
              <a:gd name="connsiteX666" fmla="*/ 9620359 w 9915525"/>
              <a:gd name="connsiteY666" fmla="*/ 5402860 h 6819900"/>
              <a:gd name="connsiteX667" fmla="*/ 9628701 w 9915525"/>
              <a:gd name="connsiteY667" fmla="*/ 5435455 h 6819900"/>
              <a:gd name="connsiteX668" fmla="*/ 9638174 w 9915525"/>
              <a:gd name="connsiteY668" fmla="*/ 5454505 h 6819900"/>
              <a:gd name="connsiteX669" fmla="*/ 9619717 w 9915525"/>
              <a:gd name="connsiteY669" fmla="*/ 5473555 h 6819900"/>
              <a:gd name="connsiteX670" fmla="*/ 9600759 w 9915525"/>
              <a:gd name="connsiteY670" fmla="*/ 5487843 h 6819900"/>
              <a:gd name="connsiteX671" fmla="*/ 9577246 w 9915525"/>
              <a:gd name="connsiteY671" fmla="*/ 5502130 h 6819900"/>
              <a:gd name="connsiteX672" fmla="*/ 9559215 w 9915525"/>
              <a:gd name="connsiteY672" fmla="*/ 5468494 h 6819900"/>
              <a:gd name="connsiteX673" fmla="*/ 9573502 w 9915525"/>
              <a:gd name="connsiteY673" fmla="*/ 5429375 h 6819900"/>
              <a:gd name="connsiteX674" fmla="*/ 9587790 w 9915525"/>
              <a:gd name="connsiteY674" fmla="*/ 5401433 h 6819900"/>
              <a:gd name="connsiteX675" fmla="*/ 9532456 w 9915525"/>
              <a:gd name="connsiteY675" fmla="*/ 5359255 h 6819900"/>
              <a:gd name="connsiteX676" fmla="*/ 9510393 w 9915525"/>
              <a:gd name="connsiteY676" fmla="*/ 5285532 h 6819900"/>
              <a:gd name="connsiteX677" fmla="*/ 9503462 w 9915525"/>
              <a:gd name="connsiteY677" fmla="*/ 5253131 h 6819900"/>
              <a:gd name="connsiteX678" fmla="*/ 9443008 w 9915525"/>
              <a:gd name="connsiteY678" fmla="*/ 5251443 h 6819900"/>
              <a:gd name="connsiteX679" fmla="*/ 9410762 w 9915525"/>
              <a:gd name="connsiteY679" fmla="*/ 5246681 h 6819900"/>
              <a:gd name="connsiteX680" fmla="*/ 9359782 w 9915525"/>
              <a:gd name="connsiteY680" fmla="*/ 5243849 h 6819900"/>
              <a:gd name="connsiteX681" fmla="*/ 9373695 w 9915525"/>
              <a:gd name="connsiteY681" fmla="*/ 5308143 h 6819900"/>
              <a:gd name="connsiteX682" fmla="*/ 9397250 w 9915525"/>
              <a:gd name="connsiteY682" fmla="*/ 5375362 h 6819900"/>
              <a:gd name="connsiteX683" fmla="*/ 9406970 w 9915525"/>
              <a:gd name="connsiteY683" fmla="*/ 5402214 h 6819900"/>
              <a:gd name="connsiteX684" fmla="*/ 9378773 w 9915525"/>
              <a:gd name="connsiteY684" fmla="*/ 5425930 h 6819900"/>
              <a:gd name="connsiteX685" fmla="*/ 9311565 w 9915525"/>
              <a:gd name="connsiteY685" fmla="*/ 5345954 h 6819900"/>
              <a:gd name="connsiteX686" fmla="*/ 9266684 w 9915525"/>
              <a:gd name="connsiteY686" fmla="*/ 5309249 h 6819900"/>
              <a:gd name="connsiteX687" fmla="*/ 9235365 w 9915525"/>
              <a:gd name="connsiteY687" fmla="*/ 5294344 h 6819900"/>
              <a:gd name="connsiteX688" fmla="*/ 9202027 w 9915525"/>
              <a:gd name="connsiteY688" fmla="*/ 5251636 h 6819900"/>
              <a:gd name="connsiteX689" fmla="*/ 9168690 w 9915525"/>
              <a:gd name="connsiteY689" fmla="*/ 5222188 h 6819900"/>
              <a:gd name="connsiteX690" fmla="*/ 9149589 w 9915525"/>
              <a:gd name="connsiteY690" fmla="*/ 5213633 h 6819900"/>
              <a:gd name="connsiteX691" fmla="*/ 9116252 w 9915525"/>
              <a:gd name="connsiteY691" fmla="*/ 5206813 h 6819900"/>
              <a:gd name="connsiteX692" fmla="*/ 9102015 w 9915525"/>
              <a:gd name="connsiteY692" fmla="*/ 5223151 h 6819900"/>
              <a:gd name="connsiteX693" fmla="*/ 9067516 w 9915525"/>
              <a:gd name="connsiteY693" fmla="*/ 5248081 h 6819900"/>
              <a:gd name="connsiteX694" fmla="*/ 9006347 w 9915525"/>
              <a:gd name="connsiteY694" fmla="*/ 5242890 h 6819900"/>
              <a:gd name="connsiteX695" fmla="*/ 8974453 w 9915525"/>
              <a:gd name="connsiteY695" fmla="*/ 5232199 h 6819900"/>
              <a:gd name="connsiteX696" fmla="*/ 8965277 w 9915525"/>
              <a:gd name="connsiteY696" fmla="*/ 5224765 h 6819900"/>
              <a:gd name="connsiteX697" fmla="*/ 8959140 w 9915525"/>
              <a:gd name="connsiteY697" fmla="*/ 5264005 h 6819900"/>
              <a:gd name="connsiteX698" fmla="*/ 8954827 w 9915525"/>
              <a:gd name="connsiteY698" fmla="*/ 5324107 h 6819900"/>
              <a:gd name="connsiteX699" fmla="*/ 8963258 w 9915525"/>
              <a:gd name="connsiteY699" fmla="*/ 5506643 h 6819900"/>
              <a:gd name="connsiteX700" fmla="*/ 8972132 w 9915525"/>
              <a:gd name="connsiteY700" fmla="*/ 5570901 h 6819900"/>
              <a:gd name="connsiteX701" fmla="*/ 8939451 w 9915525"/>
              <a:gd name="connsiteY701" fmla="*/ 5563712 h 6819900"/>
              <a:gd name="connsiteX702" fmla="*/ 8913798 w 9915525"/>
              <a:gd name="connsiteY702" fmla="*/ 5561366 h 6819900"/>
              <a:gd name="connsiteX703" fmla="*/ 8899609 w 9915525"/>
              <a:gd name="connsiteY703" fmla="*/ 5572245 h 6819900"/>
              <a:gd name="connsiteX704" fmla="*/ 8894734 w 9915525"/>
              <a:gd name="connsiteY704" fmla="*/ 5590199 h 6819900"/>
              <a:gd name="connsiteX705" fmla="*/ 8894938 w 9915525"/>
              <a:gd name="connsiteY705" fmla="*/ 5619568 h 6819900"/>
              <a:gd name="connsiteX706" fmla="*/ 8863890 w 9915525"/>
              <a:gd name="connsiteY706" fmla="*/ 5616766 h 6819900"/>
              <a:gd name="connsiteX707" fmla="*/ 8844573 w 9915525"/>
              <a:gd name="connsiteY707" fmla="*/ 5578188 h 6819900"/>
              <a:gd name="connsiteX708" fmla="*/ 8830848 w 9915525"/>
              <a:gd name="connsiteY708" fmla="*/ 5558802 h 6819900"/>
              <a:gd name="connsiteX709" fmla="*/ 8828677 w 9915525"/>
              <a:gd name="connsiteY709" fmla="*/ 5549755 h 6819900"/>
              <a:gd name="connsiteX710" fmla="*/ 8807451 w 9915525"/>
              <a:gd name="connsiteY710" fmla="*/ 5519337 h 6819900"/>
              <a:gd name="connsiteX711" fmla="*/ 8805126 w 9915525"/>
              <a:gd name="connsiteY711" fmla="*/ 5485206 h 6819900"/>
              <a:gd name="connsiteX712" fmla="*/ 8790306 w 9915525"/>
              <a:gd name="connsiteY712" fmla="*/ 5429703 h 6819900"/>
              <a:gd name="connsiteX713" fmla="*/ 8766792 w 9915525"/>
              <a:gd name="connsiteY713" fmla="*/ 5394081 h 6819900"/>
              <a:gd name="connsiteX714" fmla="*/ 8757122 w 9915525"/>
              <a:gd name="connsiteY714" fmla="*/ 5390082 h 6819900"/>
              <a:gd name="connsiteX715" fmla="*/ 8734534 w 9915525"/>
              <a:gd name="connsiteY715" fmla="*/ 5431456 h 6819900"/>
              <a:gd name="connsiteX716" fmla="*/ 8712050 w 9915525"/>
              <a:gd name="connsiteY716" fmla="*/ 5468793 h 6819900"/>
              <a:gd name="connsiteX717" fmla="*/ 8669592 w 9915525"/>
              <a:gd name="connsiteY717" fmla="*/ 5359880 h 6819900"/>
              <a:gd name="connsiteX718" fmla="*/ 8647988 w 9915525"/>
              <a:gd name="connsiteY718" fmla="*/ 5309874 h 6819900"/>
              <a:gd name="connsiteX719" fmla="*/ 8581571 w 9915525"/>
              <a:gd name="connsiteY719" fmla="*/ 5306902 h 6819900"/>
              <a:gd name="connsiteX720" fmla="*/ 8625814 w 9915525"/>
              <a:gd name="connsiteY720" fmla="*/ 5406880 h 6819900"/>
              <a:gd name="connsiteX721" fmla="*/ 8635290 w 9915525"/>
              <a:gd name="connsiteY721" fmla="*/ 5429229 h 6819900"/>
              <a:gd name="connsiteX722" fmla="*/ 8671796 w 9915525"/>
              <a:gd name="connsiteY722" fmla="*/ 5511655 h 6819900"/>
              <a:gd name="connsiteX723" fmla="*/ 8697041 w 9915525"/>
              <a:gd name="connsiteY723" fmla="*/ 5588809 h 6819900"/>
              <a:gd name="connsiteX724" fmla="*/ 8673390 w 9915525"/>
              <a:gd name="connsiteY724" fmla="*/ 5607684 h 6819900"/>
              <a:gd name="connsiteX725" fmla="*/ 8639033 w 9915525"/>
              <a:gd name="connsiteY725" fmla="*/ 5559280 h 6819900"/>
              <a:gd name="connsiteX726" fmla="*/ 8616240 w 9915525"/>
              <a:gd name="connsiteY726" fmla="*/ 5549936 h 6819900"/>
              <a:gd name="connsiteX727" fmla="*/ 8593690 w 9915525"/>
              <a:gd name="connsiteY727" fmla="*/ 5534933 h 6819900"/>
              <a:gd name="connsiteX728" fmla="*/ 8545877 w 9915525"/>
              <a:gd name="connsiteY728" fmla="*/ 5552687 h 6819900"/>
              <a:gd name="connsiteX729" fmla="*/ 8531790 w 9915525"/>
              <a:gd name="connsiteY729" fmla="*/ 5603409 h 6819900"/>
              <a:gd name="connsiteX730" fmla="*/ 8545788 w 9915525"/>
              <a:gd name="connsiteY730" fmla="*/ 5640243 h 6819900"/>
              <a:gd name="connsiteX731" fmla="*/ 8554960 w 9915525"/>
              <a:gd name="connsiteY731" fmla="*/ 5671199 h 6819900"/>
              <a:gd name="connsiteX732" fmla="*/ 8542232 w 9915525"/>
              <a:gd name="connsiteY732" fmla="*/ 5692630 h 6819900"/>
              <a:gd name="connsiteX733" fmla="*/ 8516639 w 9915525"/>
              <a:gd name="connsiteY733" fmla="*/ 5649193 h 6819900"/>
              <a:gd name="connsiteX734" fmla="*/ 8489364 w 9915525"/>
              <a:gd name="connsiteY734" fmla="*/ 5608712 h 6819900"/>
              <a:gd name="connsiteX735" fmla="*/ 8465482 w 9915525"/>
              <a:gd name="connsiteY735" fmla="*/ 5633681 h 6819900"/>
              <a:gd name="connsiteX736" fmla="*/ 8448881 w 9915525"/>
              <a:gd name="connsiteY736" fmla="*/ 5660868 h 6819900"/>
              <a:gd name="connsiteX737" fmla="*/ 8441128 w 9915525"/>
              <a:gd name="connsiteY737" fmla="*/ 5688861 h 6819900"/>
              <a:gd name="connsiteX738" fmla="*/ 8423043 w 9915525"/>
              <a:gd name="connsiteY738" fmla="*/ 5699774 h 6819900"/>
              <a:gd name="connsiteX739" fmla="*/ 8421183 w 9915525"/>
              <a:gd name="connsiteY739" fmla="*/ 5702155 h 6819900"/>
              <a:gd name="connsiteX740" fmla="*/ 8445659 w 9915525"/>
              <a:gd name="connsiteY740" fmla="*/ 5759305 h 6819900"/>
              <a:gd name="connsiteX741" fmla="*/ 8465508 w 9915525"/>
              <a:gd name="connsiteY741" fmla="*/ 5873605 h 6819900"/>
              <a:gd name="connsiteX742" fmla="*/ 8420562 w 9915525"/>
              <a:gd name="connsiteY742" fmla="*/ 5793193 h 6819900"/>
              <a:gd name="connsiteX743" fmla="*/ 8402487 w 9915525"/>
              <a:gd name="connsiteY743" fmla="*/ 5742492 h 6819900"/>
              <a:gd name="connsiteX744" fmla="*/ 8384756 w 9915525"/>
              <a:gd name="connsiteY744" fmla="*/ 5718608 h 6819900"/>
              <a:gd name="connsiteX745" fmla="*/ 8326325 w 9915525"/>
              <a:gd name="connsiteY745" fmla="*/ 5732611 h 6819900"/>
              <a:gd name="connsiteX746" fmla="*/ 8306999 w 9915525"/>
              <a:gd name="connsiteY746" fmla="*/ 5774129 h 6819900"/>
              <a:gd name="connsiteX747" fmla="*/ 8259615 w 9915525"/>
              <a:gd name="connsiteY747" fmla="*/ 5772442 h 6819900"/>
              <a:gd name="connsiteX748" fmla="*/ 8214489 w 9915525"/>
              <a:gd name="connsiteY748" fmla="*/ 5721178 h 6819900"/>
              <a:gd name="connsiteX749" fmla="*/ 8166619 w 9915525"/>
              <a:gd name="connsiteY749" fmla="*/ 5652733 h 6819900"/>
              <a:gd name="connsiteX750" fmla="*/ 8091947 w 9915525"/>
              <a:gd name="connsiteY750" fmla="*/ 5578330 h 6819900"/>
              <a:gd name="connsiteX751" fmla="*/ 8069332 w 9915525"/>
              <a:gd name="connsiteY751" fmla="*/ 5584112 h 6819900"/>
              <a:gd name="connsiteX752" fmla="*/ 8063790 w 9915525"/>
              <a:gd name="connsiteY752" fmla="*/ 5616430 h 6819900"/>
              <a:gd name="connsiteX753" fmla="*/ 8073315 w 9915525"/>
              <a:gd name="connsiteY753" fmla="*/ 5645005 h 6819900"/>
              <a:gd name="connsiteX754" fmla="*/ 8082840 w 9915525"/>
              <a:gd name="connsiteY754" fmla="*/ 5673580 h 6819900"/>
              <a:gd name="connsiteX755" fmla="*/ 8092365 w 9915525"/>
              <a:gd name="connsiteY755" fmla="*/ 5688430 h 6819900"/>
              <a:gd name="connsiteX756" fmla="*/ 8101919 w 9915525"/>
              <a:gd name="connsiteY756" fmla="*/ 5697375 h 6819900"/>
              <a:gd name="connsiteX757" fmla="*/ 8107389 w 9915525"/>
              <a:gd name="connsiteY757" fmla="*/ 5713482 h 6819900"/>
              <a:gd name="connsiteX758" fmla="*/ 8102598 w 9915525"/>
              <a:gd name="connsiteY758" fmla="*/ 5747399 h 6819900"/>
              <a:gd name="connsiteX759" fmla="*/ 8086015 w 9915525"/>
              <a:gd name="connsiteY759" fmla="*/ 5759305 h 6819900"/>
              <a:gd name="connsiteX760" fmla="*/ 8076524 w 9915525"/>
              <a:gd name="connsiteY760" fmla="*/ 5765688 h 6819900"/>
              <a:gd name="connsiteX761" fmla="*/ 8068470 w 9915525"/>
              <a:gd name="connsiteY761" fmla="*/ 5794105 h 6819900"/>
              <a:gd name="connsiteX762" fmla="*/ 8046724 w 9915525"/>
              <a:gd name="connsiteY762" fmla="*/ 5851316 h 6819900"/>
              <a:gd name="connsiteX763" fmla="*/ 8006934 w 9915525"/>
              <a:gd name="connsiteY763" fmla="*/ 5869617 h 6819900"/>
              <a:gd name="connsiteX764" fmla="*/ 7988935 w 9915525"/>
              <a:gd name="connsiteY764" fmla="*/ 5845030 h 6819900"/>
              <a:gd name="connsiteX765" fmla="*/ 7973654 w 9915525"/>
              <a:gd name="connsiteY765" fmla="*/ 5783118 h 6819900"/>
              <a:gd name="connsiteX766" fmla="*/ 7958257 w 9915525"/>
              <a:gd name="connsiteY766" fmla="*/ 5721205 h 6819900"/>
              <a:gd name="connsiteX767" fmla="*/ 7949490 w 9915525"/>
              <a:gd name="connsiteY767" fmla="*/ 5694290 h 6819900"/>
              <a:gd name="connsiteX768" fmla="*/ 7927445 w 9915525"/>
              <a:gd name="connsiteY768" fmla="*/ 5646665 h 6819900"/>
              <a:gd name="connsiteX769" fmla="*/ 7897103 w 9915525"/>
              <a:gd name="connsiteY769" fmla="*/ 5635480 h 6819900"/>
              <a:gd name="connsiteX770" fmla="*/ 7892902 w 9915525"/>
              <a:gd name="connsiteY770" fmla="*/ 5645005 h 6819900"/>
              <a:gd name="connsiteX771" fmla="*/ 7882815 w 9915525"/>
              <a:gd name="connsiteY771" fmla="*/ 5633439 h 6819900"/>
              <a:gd name="connsiteX772" fmla="*/ 7868690 w 9915525"/>
              <a:gd name="connsiteY772" fmla="*/ 5635998 h 6819900"/>
              <a:gd name="connsiteX773" fmla="*/ 7863869 w 9915525"/>
              <a:gd name="connsiteY773" fmla="*/ 5849918 h 6819900"/>
              <a:gd name="connsiteX774" fmla="*/ 7894249 w 9915525"/>
              <a:gd name="connsiteY774" fmla="*/ 5914928 h 6819900"/>
              <a:gd name="connsiteX775" fmla="*/ 7925721 w 9915525"/>
              <a:gd name="connsiteY775" fmla="*/ 5974668 h 6819900"/>
              <a:gd name="connsiteX776" fmla="*/ 7939965 w 9915525"/>
              <a:gd name="connsiteY776" fmla="*/ 5999471 h 6819900"/>
              <a:gd name="connsiteX777" fmla="*/ 7964544 w 9915525"/>
              <a:gd name="connsiteY777" fmla="*/ 6040219 h 6819900"/>
              <a:gd name="connsiteX778" fmla="*/ 7982759 w 9915525"/>
              <a:gd name="connsiteY778" fmla="*/ 6086854 h 6819900"/>
              <a:gd name="connsiteX779" fmla="*/ 7999542 w 9915525"/>
              <a:gd name="connsiteY779" fmla="*/ 6157190 h 6819900"/>
              <a:gd name="connsiteX780" fmla="*/ 8019584 w 9915525"/>
              <a:gd name="connsiteY780" fmla="*/ 6194655 h 6819900"/>
              <a:gd name="connsiteX781" fmla="*/ 8026682 w 9915525"/>
              <a:gd name="connsiteY781" fmla="*/ 6211526 h 6819900"/>
              <a:gd name="connsiteX782" fmla="*/ 8024049 w 9915525"/>
              <a:gd name="connsiteY782" fmla="*/ 6222012 h 6819900"/>
              <a:gd name="connsiteX783" fmla="*/ 8018511 w 9915525"/>
              <a:gd name="connsiteY783" fmla="*/ 6285561 h 6819900"/>
              <a:gd name="connsiteX784" fmla="*/ 8036820 w 9915525"/>
              <a:gd name="connsiteY784" fmla="*/ 6330805 h 6819900"/>
              <a:gd name="connsiteX785" fmla="*/ 8039046 w 9915525"/>
              <a:gd name="connsiteY785" fmla="*/ 6390474 h 6819900"/>
              <a:gd name="connsiteX786" fmla="*/ 8011613 w 9915525"/>
              <a:gd name="connsiteY786" fmla="*/ 6378090 h 6819900"/>
              <a:gd name="connsiteX787" fmla="*/ 8006795 w 9915525"/>
              <a:gd name="connsiteY787" fmla="*/ 6364239 h 6819900"/>
              <a:gd name="connsiteX788" fmla="*/ 7997115 w 9915525"/>
              <a:gd name="connsiteY788" fmla="*/ 6340934 h 6819900"/>
              <a:gd name="connsiteX789" fmla="*/ 7982828 w 9915525"/>
              <a:gd name="connsiteY789" fmla="*/ 6311755 h 6819900"/>
              <a:gd name="connsiteX790" fmla="*/ 7968540 w 9915525"/>
              <a:gd name="connsiteY790" fmla="*/ 6272489 h 6819900"/>
              <a:gd name="connsiteX791" fmla="*/ 7959015 w 9915525"/>
              <a:gd name="connsiteY791" fmla="*/ 6245080 h 6819900"/>
              <a:gd name="connsiteX792" fmla="*/ 7949490 w 9915525"/>
              <a:gd name="connsiteY792" fmla="*/ 6217671 h 6819900"/>
              <a:gd name="connsiteX793" fmla="*/ 7936168 w 9915525"/>
              <a:gd name="connsiteY793" fmla="*/ 6179207 h 6819900"/>
              <a:gd name="connsiteX794" fmla="*/ 7910813 w 9915525"/>
              <a:gd name="connsiteY794" fmla="*/ 6071368 h 6819900"/>
              <a:gd name="connsiteX795" fmla="*/ 7890706 w 9915525"/>
              <a:gd name="connsiteY795" fmla="*/ 6041173 h 6819900"/>
              <a:gd name="connsiteX796" fmla="*/ 7877079 w 9915525"/>
              <a:gd name="connsiteY796" fmla="*/ 6018055 h 6819900"/>
              <a:gd name="connsiteX797" fmla="*/ 7873935 w 9915525"/>
              <a:gd name="connsiteY797" fmla="*/ 6005388 h 6819900"/>
              <a:gd name="connsiteX798" fmla="*/ 7861728 w 9915525"/>
              <a:gd name="connsiteY798" fmla="*/ 5978380 h 6819900"/>
              <a:gd name="connsiteX799" fmla="*/ 7825103 w 9915525"/>
              <a:gd name="connsiteY799" fmla="*/ 5930755 h 6819900"/>
              <a:gd name="connsiteX800" fmla="*/ 7806615 w 9915525"/>
              <a:gd name="connsiteY800" fmla="*/ 5912267 h 6819900"/>
              <a:gd name="connsiteX801" fmla="*/ 7798320 w 9915525"/>
              <a:gd name="connsiteY801" fmla="*/ 5888653 h 6819900"/>
              <a:gd name="connsiteX802" fmla="*/ 7784544 w 9915525"/>
              <a:gd name="connsiteY802" fmla="*/ 5857135 h 6819900"/>
              <a:gd name="connsiteX803" fmla="*/ 7750435 w 9915525"/>
              <a:gd name="connsiteY803" fmla="*/ 5811923 h 6819900"/>
              <a:gd name="connsiteX804" fmla="*/ 7714568 w 9915525"/>
              <a:gd name="connsiteY804" fmla="*/ 5732454 h 6819900"/>
              <a:gd name="connsiteX805" fmla="*/ 7704221 w 9915525"/>
              <a:gd name="connsiteY805" fmla="*/ 5675488 h 6819900"/>
              <a:gd name="connsiteX806" fmla="*/ 7680052 w 9915525"/>
              <a:gd name="connsiteY806" fmla="*/ 5605757 h 6819900"/>
              <a:gd name="connsiteX807" fmla="*/ 7659503 w 9915525"/>
              <a:gd name="connsiteY807" fmla="*/ 5549955 h 6819900"/>
              <a:gd name="connsiteX808" fmla="*/ 7630526 w 9915525"/>
              <a:gd name="connsiteY808" fmla="*/ 5512217 h 6819900"/>
              <a:gd name="connsiteX809" fmla="*/ 7563749 w 9915525"/>
              <a:gd name="connsiteY809" fmla="*/ 5476992 h 6819900"/>
              <a:gd name="connsiteX810" fmla="*/ 7558965 w 9915525"/>
              <a:gd name="connsiteY810" fmla="*/ 5554518 h 6819900"/>
              <a:gd name="connsiteX811" fmla="*/ 7568490 w 9915525"/>
              <a:gd name="connsiteY811" fmla="*/ 5583182 h 6819900"/>
              <a:gd name="connsiteX812" fmla="*/ 7580597 w 9915525"/>
              <a:gd name="connsiteY812" fmla="*/ 5613576 h 6819900"/>
              <a:gd name="connsiteX813" fmla="*/ 7610911 w 9915525"/>
              <a:gd name="connsiteY813" fmla="*/ 5683819 h 6819900"/>
              <a:gd name="connsiteX814" fmla="*/ 7615553 w 9915525"/>
              <a:gd name="connsiteY814" fmla="*/ 5692630 h 6819900"/>
              <a:gd name="connsiteX815" fmla="*/ 7625640 w 9915525"/>
              <a:gd name="connsiteY815" fmla="*/ 5715276 h 6819900"/>
              <a:gd name="connsiteX816" fmla="*/ 7640655 w 9915525"/>
              <a:gd name="connsiteY816" fmla="*/ 5750384 h 6819900"/>
              <a:gd name="connsiteX817" fmla="*/ 7649827 w 9915525"/>
              <a:gd name="connsiteY817" fmla="*/ 5796794 h 6819900"/>
              <a:gd name="connsiteX818" fmla="*/ 7653716 w 9915525"/>
              <a:gd name="connsiteY818" fmla="*/ 5816455 h 6819900"/>
              <a:gd name="connsiteX819" fmla="*/ 7664868 w 9915525"/>
              <a:gd name="connsiteY819" fmla="*/ 5828361 h 6819900"/>
              <a:gd name="connsiteX820" fmla="*/ 7673265 w 9915525"/>
              <a:gd name="connsiteY820" fmla="*/ 5835505 h 6819900"/>
              <a:gd name="connsiteX821" fmla="*/ 7682790 w 9915525"/>
              <a:gd name="connsiteY821" fmla="*/ 5850191 h 6819900"/>
              <a:gd name="connsiteX822" fmla="*/ 7701366 w 9915525"/>
              <a:gd name="connsiteY822" fmla="*/ 5884815 h 6819900"/>
              <a:gd name="connsiteX823" fmla="*/ 7725676 w 9915525"/>
              <a:gd name="connsiteY823" fmla="*/ 5934423 h 6819900"/>
              <a:gd name="connsiteX824" fmla="*/ 7789301 w 9915525"/>
              <a:gd name="connsiteY824" fmla="*/ 6102571 h 6819900"/>
              <a:gd name="connsiteX825" fmla="*/ 7816140 w 9915525"/>
              <a:gd name="connsiteY825" fmla="*/ 6150418 h 6819900"/>
              <a:gd name="connsiteX826" fmla="*/ 7823284 w 9915525"/>
              <a:gd name="connsiteY826" fmla="*/ 6168955 h 6819900"/>
              <a:gd name="connsiteX827" fmla="*/ 7848635 w 9915525"/>
              <a:gd name="connsiteY827" fmla="*/ 6227394 h 6819900"/>
              <a:gd name="connsiteX828" fmla="*/ 7806615 w 9915525"/>
              <a:gd name="connsiteY828" fmla="*/ 6192358 h 6819900"/>
              <a:gd name="connsiteX829" fmla="*/ 7798150 w 9915525"/>
              <a:gd name="connsiteY829" fmla="*/ 6168880 h 6819900"/>
              <a:gd name="connsiteX830" fmla="*/ 7783611 w 9915525"/>
              <a:gd name="connsiteY830" fmla="*/ 6136500 h 6819900"/>
              <a:gd name="connsiteX831" fmla="*/ 7724485 w 9915525"/>
              <a:gd name="connsiteY831" fmla="*/ 6087359 h 6819900"/>
              <a:gd name="connsiteX832" fmla="*/ 7705073 w 9915525"/>
              <a:gd name="connsiteY832" fmla="*/ 6064611 h 6819900"/>
              <a:gd name="connsiteX833" fmla="*/ 7696840 w 9915525"/>
              <a:gd name="connsiteY833" fmla="*/ 6035530 h 6819900"/>
              <a:gd name="connsiteX834" fmla="*/ 7694260 w 9915525"/>
              <a:gd name="connsiteY834" fmla="*/ 5992202 h 6819900"/>
              <a:gd name="connsiteX835" fmla="*/ 7689498 w 9915525"/>
              <a:gd name="connsiteY835" fmla="*/ 5957943 h 6819900"/>
              <a:gd name="connsiteX836" fmla="*/ 7673265 w 9915525"/>
              <a:gd name="connsiteY836" fmla="*/ 5929271 h 6819900"/>
              <a:gd name="connsiteX837" fmla="*/ 7649453 w 9915525"/>
              <a:gd name="connsiteY837" fmla="*/ 5890953 h 6819900"/>
              <a:gd name="connsiteX838" fmla="*/ 7625640 w 9915525"/>
              <a:gd name="connsiteY838" fmla="*/ 5860102 h 6819900"/>
              <a:gd name="connsiteX839" fmla="*/ 7570121 w 9915525"/>
              <a:gd name="connsiteY839" fmla="*/ 5816455 h 6819900"/>
              <a:gd name="connsiteX840" fmla="*/ 7549440 w 9915525"/>
              <a:gd name="connsiteY840" fmla="*/ 5797967 h 6819900"/>
              <a:gd name="connsiteX841" fmla="*/ 7539915 w 9915525"/>
              <a:gd name="connsiteY841" fmla="*/ 5773593 h 6819900"/>
              <a:gd name="connsiteX842" fmla="*/ 7530390 w 9915525"/>
              <a:gd name="connsiteY842" fmla="*/ 5746361 h 6819900"/>
              <a:gd name="connsiteX843" fmla="*/ 7522016 w 9915525"/>
              <a:gd name="connsiteY843" fmla="*/ 5715966 h 6819900"/>
              <a:gd name="connsiteX844" fmla="*/ 7502227 w 9915525"/>
              <a:gd name="connsiteY844" fmla="*/ 5671199 h 6819900"/>
              <a:gd name="connsiteX845" fmla="*/ 7482027 w 9915525"/>
              <a:gd name="connsiteY845" fmla="*/ 5635480 h 6819900"/>
              <a:gd name="connsiteX846" fmla="*/ 7473240 w 9915525"/>
              <a:gd name="connsiteY846" fmla="*/ 5612834 h 6819900"/>
              <a:gd name="connsiteX847" fmla="*/ 7457169 w 9915525"/>
              <a:gd name="connsiteY847" fmla="*/ 5577115 h 6819900"/>
              <a:gd name="connsiteX848" fmla="*/ 7448147 w 9915525"/>
              <a:gd name="connsiteY848" fmla="*/ 5582803 h 6819900"/>
              <a:gd name="connsiteX849" fmla="*/ 7448951 w 9915525"/>
              <a:gd name="connsiteY849" fmla="*/ 5595317 h 6819900"/>
              <a:gd name="connsiteX850" fmla="*/ 7418786 w 9915525"/>
              <a:gd name="connsiteY850" fmla="*/ 5598166 h 6819900"/>
              <a:gd name="connsiteX851" fmla="*/ 7399728 w 9915525"/>
              <a:gd name="connsiteY851" fmla="*/ 5594589 h 6819900"/>
              <a:gd name="connsiteX852" fmla="*/ 7386739 w 9915525"/>
              <a:gd name="connsiteY852" fmla="*/ 5558693 h 6819900"/>
              <a:gd name="connsiteX853" fmla="*/ 7368531 w 9915525"/>
              <a:gd name="connsiteY853" fmla="*/ 5492605 h 6819900"/>
              <a:gd name="connsiteX854" fmla="*/ 7334431 w 9915525"/>
              <a:gd name="connsiteY854" fmla="*/ 5427419 h 6819900"/>
              <a:gd name="connsiteX855" fmla="*/ 7305551 w 9915525"/>
              <a:gd name="connsiteY855" fmla="*/ 5473600 h 6819900"/>
              <a:gd name="connsiteX856" fmla="*/ 7293200 w 9915525"/>
              <a:gd name="connsiteY856" fmla="*/ 5499749 h 6819900"/>
              <a:gd name="connsiteX857" fmla="*/ 7258954 w 9915525"/>
              <a:gd name="connsiteY857" fmla="*/ 5502045 h 6819900"/>
              <a:gd name="connsiteX858" fmla="*/ 7284194 w 9915525"/>
              <a:gd name="connsiteY858" fmla="*/ 5540230 h 6819900"/>
              <a:gd name="connsiteX859" fmla="*/ 7308555 w 9915525"/>
              <a:gd name="connsiteY859" fmla="*/ 5559280 h 6819900"/>
              <a:gd name="connsiteX860" fmla="*/ 7320760 w 9915525"/>
              <a:gd name="connsiteY860" fmla="*/ 5578330 h 6819900"/>
              <a:gd name="connsiteX861" fmla="*/ 7333699 w 9915525"/>
              <a:gd name="connsiteY861" fmla="*/ 5606905 h 6819900"/>
              <a:gd name="connsiteX862" fmla="*/ 7353939 w 9915525"/>
              <a:gd name="connsiteY862" fmla="*/ 5635480 h 6819900"/>
              <a:gd name="connsiteX863" fmla="*/ 7359982 w 9915525"/>
              <a:gd name="connsiteY863" fmla="*/ 5677516 h 6819900"/>
              <a:gd name="connsiteX864" fmla="*/ 7254165 w 9915525"/>
              <a:gd name="connsiteY864" fmla="*/ 5682019 h 6819900"/>
              <a:gd name="connsiteX865" fmla="*/ 7228509 w 9915525"/>
              <a:gd name="connsiteY865" fmla="*/ 5641037 h 6819900"/>
              <a:gd name="connsiteX866" fmla="*/ 7219532 w 9915525"/>
              <a:gd name="connsiteY866" fmla="*/ 5610847 h 6819900"/>
              <a:gd name="connsiteX867" fmla="*/ 7231385 w 9915525"/>
              <a:gd name="connsiteY867" fmla="*/ 5591873 h 6819900"/>
              <a:gd name="connsiteX868" fmla="*/ 7240362 w 9915525"/>
              <a:gd name="connsiteY868" fmla="*/ 5584597 h 6819900"/>
              <a:gd name="connsiteX869" fmla="*/ 7254165 w 9915525"/>
              <a:gd name="connsiteY869" fmla="*/ 5574349 h 6819900"/>
              <a:gd name="connsiteX870" fmla="*/ 7225590 w 9915525"/>
              <a:gd name="connsiteY870" fmla="*/ 5553089 h 6819900"/>
              <a:gd name="connsiteX871" fmla="*/ 7197015 w 9915525"/>
              <a:gd name="connsiteY871" fmla="*/ 5535576 h 6819900"/>
              <a:gd name="connsiteX872" fmla="*/ 7171290 w 9915525"/>
              <a:gd name="connsiteY872" fmla="*/ 5498052 h 6819900"/>
              <a:gd name="connsiteX873" fmla="*/ 7150233 w 9915525"/>
              <a:gd name="connsiteY873" fmla="*/ 5444980 h 6819900"/>
              <a:gd name="connsiteX874" fmla="*/ 7158598 w 9915525"/>
              <a:gd name="connsiteY874" fmla="*/ 5433074 h 6819900"/>
              <a:gd name="connsiteX875" fmla="*/ 7139310 w 9915525"/>
              <a:gd name="connsiteY875" fmla="*/ 5443948 h 6819900"/>
              <a:gd name="connsiteX876" fmla="*/ 7109190 w 9915525"/>
              <a:gd name="connsiteY876" fmla="*/ 5433955 h 6819900"/>
              <a:gd name="connsiteX877" fmla="*/ 7092359 w 9915525"/>
              <a:gd name="connsiteY877" fmla="*/ 5391265 h 6819900"/>
              <a:gd name="connsiteX878" fmla="*/ 7091478 w 9915525"/>
              <a:gd name="connsiteY878" fmla="*/ 5384705 h 6819900"/>
              <a:gd name="connsiteX879" fmla="*/ 7117213 w 9915525"/>
              <a:gd name="connsiteY879" fmla="*/ 5390829 h 6819900"/>
              <a:gd name="connsiteX880" fmla="*/ 7131296 w 9915525"/>
              <a:gd name="connsiteY880" fmla="*/ 5403480 h 6819900"/>
              <a:gd name="connsiteX881" fmla="*/ 7141049 w 9915525"/>
              <a:gd name="connsiteY881" fmla="*/ 5383636 h 6819900"/>
              <a:gd name="connsiteX882" fmla="*/ 7135611 w 9915525"/>
              <a:gd name="connsiteY882" fmla="*/ 5331870 h 6819900"/>
              <a:gd name="connsiteX883" fmla="*/ 7097608 w 9915525"/>
              <a:gd name="connsiteY883" fmla="*/ 5330356 h 6819900"/>
              <a:gd name="connsiteX884" fmla="*/ 7059348 w 9915525"/>
              <a:gd name="connsiteY884" fmla="*/ 5331050 h 6819900"/>
              <a:gd name="connsiteX885" fmla="*/ 7010577 w 9915525"/>
              <a:gd name="connsiteY885" fmla="*/ 5387328 h 6819900"/>
              <a:gd name="connsiteX886" fmla="*/ 6986235 w 9915525"/>
              <a:gd name="connsiteY886" fmla="*/ 5444980 h 6819900"/>
              <a:gd name="connsiteX887" fmla="*/ 6968415 w 9915525"/>
              <a:gd name="connsiteY887" fmla="*/ 5426985 h 6819900"/>
              <a:gd name="connsiteX888" fmla="*/ 6949962 w 9915525"/>
              <a:gd name="connsiteY888" fmla="*/ 5386504 h 6819900"/>
              <a:gd name="connsiteX889" fmla="*/ 6914243 w 9915525"/>
              <a:gd name="connsiteY889" fmla="*/ 5374515 h 6819900"/>
              <a:gd name="connsiteX890" fmla="*/ 6900934 w 9915525"/>
              <a:gd name="connsiteY890" fmla="*/ 5438459 h 6819900"/>
              <a:gd name="connsiteX891" fmla="*/ 6896978 w 9915525"/>
              <a:gd name="connsiteY891" fmla="*/ 5473555 h 6819900"/>
              <a:gd name="connsiteX892" fmla="*/ 6882690 w 9915525"/>
              <a:gd name="connsiteY892" fmla="*/ 5464036 h 6819900"/>
              <a:gd name="connsiteX893" fmla="*/ 6804369 w 9915525"/>
              <a:gd name="connsiteY893" fmla="*/ 5468793 h 6819900"/>
              <a:gd name="connsiteX894" fmla="*/ 6816242 w 9915525"/>
              <a:gd name="connsiteY894" fmla="*/ 5587855 h 6819900"/>
              <a:gd name="connsiteX895" fmla="*/ 6853628 w 9915525"/>
              <a:gd name="connsiteY895" fmla="*/ 5754543 h 6819900"/>
              <a:gd name="connsiteX896" fmla="*/ 6853402 w 9915525"/>
              <a:gd name="connsiteY896" fmla="*/ 5847411 h 6819900"/>
              <a:gd name="connsiteX897" fmla="*/ 6830511 w 9915525"/>
              <a:gd name="connsiteY897" fmla="*/ 5921230 h 6819900"/>
              <a:gd name="connsiteX898" fmla="*/ 6806490 w 9915525"/>
              <a:gd name="connsiteY898" fmla="*/ 5887893 h 6819900"/>
              <a:gd name="connsiteX899" fmla="*/ 6798025 w 9915525"/>
              <a:gd name="connsiteY899" fmla="*/ 5854555 h 6819900"/>
              <a:gd name="connsiteX900" fmla="*/ 6783306 w 9915525"/>
              <a:gd name="connsiteY900" fmla="*/ 5821218 h 6819900"/>
              <a:gd name="connsiteX901" fmla="*/ 6769171 w 9915525"/>
              <a:gd name="connsiteY901" fmla="*/ 5787880 h 6819900"/>
              <a:gd name="connsiteX902" fmla="*/ 6756523 w 9915525"/>
              <a:gd name="connsiteY902" fmla="*/ 5738277 h 6819900"/>
              <a:gd name="connsiteX903" fmla="*/ 6741023 w 9915525"/>
              <a:gd name="connsiteY903" fmla="*/ 5685095 h 6819900"/>
              <a:gd name="connsiteX904" fmla="*/ 6730290 w 9915525"/>
              <a:gd name="connsiteY904" fmla="*/ 5630486 h 6819900"/>
              <a:gd name="connsiteX905" fmla="*/ 6720610 w 9915525"/>
              <a:gd name="connsiteY905" fmla="*/ 5573472 h 6819900"/>
              <a:gd name="connsiteX906" fmla="*/ 6716409 w 9915525"/>
              <a:gd name="connsiteY906" fmla="*/ 5558622 h 6819900"/>
              <a:gd name="connsiteX907" fmla="*/ 6711802 w 9915525"/>
              <a:gd name="connsiteY907" fmla="*/ 5549755 h 6819900"/>
              <a:gd name="connsiteX908" fmla="*/ 6701715 w 9915525"/>
              <a:gd name="connsiteY908" fmla="*/ 5502924 h 6819900"/>
              <a:gd name="connsiteX909" fmla="*/ 6690198 w 9915525"/>
              <a:gd name="connsiteY909" fmla="*/ 5452254 h 6819900"/>
              <a:gd name="connsiteX910" fmla="*/ 6677136 w 9915525"/>
              <a:gd name="connsiteY910" fmla="*/ 5425266 h 6819900"/>
              <a:gd name="connsiteX911" fmla="*/ 6668583 w 9915525"/>
              <a:gd name="connsiteY911" fmla="*/ 5385449 h 6819900"/>
              <a:gd name="connsiteX912" fmla="*/ 6666943 w 9915525"/>
              <a:gd name="connsiteY912" fmla="*/ 5354798 h 6819900"/>
              <a:gd name="connsiteX913" fmla="*/ 6663946 w 9915525"/>
              <a:gd name="connsiteY913" fmla="*/ 5335647 h 6819900"/>
              <a:gd name="connsiteX914" fmla="*/ 6648938 w 9915525"/>
              <a:gd name="connsiteY914" fmla="*/ 5268411 h 6819900"/>
              <a:gd name="connsiteX915" fmla="*/ 6580234 w 9915525"/>
              <a:gd name="connsiteY915" fmla="*/ 5178280 h 6819900"/>
              <a:gd name="connsiteX916" fmla="*/ 6563432 w 9915525"/>
              <a:gd name="connsiteY916" fmla="*/ 5238315 h 6819900"/>
              <a:gd name="connsiteX917" fmla="*/ 6558968 w 9915525"/>
              <a:gd name="connsiteY917" fmla="*/ 5273530 h 6819900"/>
              <a:gd name="connsiteX918" fmla="*/ 6539790 w 9915525"/>
              <a:gd name="connsiteY918" fmla="*/ 5290675 h 6819900"/>
              <a:gd name="connsiteX919" fmla="*/ 6529082 w 9915525"/>
              <a:gd name="connsiteY919" fmla="*/ 5318529 h 6819900"/>
              <a:gd name="connsiteX920" fmla="*/ 6529082 w 9915525"/>
              <a:gd name="connsiteY920" fmla="*/ 5359955 h 6819900"/>
              <a:gd name="connsiteX921" fmla="*/ 6501690 w 9915525"/>
              <a:gd name="connsiteY921" fmla="*/ 5411643 h 6819900"/>
              <a:gd name="connsiteX922" fmla="*/ 6481798 w 9915525"/>
              <a:gd name="connsiteY922" fmla="*/ 5378305 h 6819900"/>
              <a:gd name="connsiteX923" fmla="*/ 6468351 w 9915525"/>
              <a:gd name="connsiteY923" fmla="*/ 5321138 h 6819900"/>
              <a:gd name="connsiteX924" fmla="*/ 6453128 w 9915525"/>
              <a:gd name="connsiteY924" fmla="*/ 5258664 h 6819900"/>
              <a:gd name="connsiteX925" fmla="*/ 6444540 w 9915525"/>
              <a:gd name="connsiteY925" fmla="*/ 5193463 h 6819900"/>
              <a:gd name="connsiteX926" fmla="*/ 6425633 w 9915525"/>
              <a:gd name="connsiteY926" fmla="*/ 5111770 h 6819900"/>
              <a:gd name="connsiteX927" fmla="*/ 6412155 w 9915525"/>
              <a:gd name="connsiteY927" fmla="*/ 5068337 h 6819900"/>
              <a:gd name="connsiteX928" fmla="*/ 6385969 w 9915525"/>
              <a:gd name="connsiteY928" fmla="*/ 5017450 h 6819900"/>
              <a:gd name="connsiteX929" fmla="*/ 6378970 w 9915525"/>
              <a:gd name="connsiteY929" fmla="*/ 5016355 h 6819900"/>
              <a:gd name="connsiteX930" fmla="*/ 6373217 w 9915525"/>
              <a:gd name="connsiteY930" fmla="*/ 4984438 h 6819900"/>
              <a:gd name="connsiteX931" fmla="*/ 6378105 w 9915525"/>
              <a:gd name="connsiteY931" fmla="*/ 4959057 h 6819900"/>
              <a:gd name="connsiteX932" fmla="*/ 6340187 w 9915525"/>
              <a:gd name="connsiteY932" fmla="*/ 4902055 h 6819900"/>
              <a:gd name="connsiteX933" fmla="*/ 6329030 w 9915525"/>
              <a:gd name="connsiteY933" fmla="*/ 4960141 h 6819900"/>
              <a:gd name="connsiteX934" fmla="*/ 6299163 w 9915525"/>
              <a:gd name="connsiteY934" fmla="*/ 4983660 h 6819900"/>
              <a:gd name="connsiteX935" fmla="*/ 6257138 w 9915525"/>
              <a:gd name="connsiteY935" fmla="*/ 5053142 h 6819900"/>
              <a:gd name="connsiteX936" fmla="*/ 6251587 w 9915525"/>
              <a:gd name="connsiteY936" fmla="*/ 5093912 h 6819900"/>
              <a:gd name="connsiteX937" fmla="*/ 6205887 w 9915525"/>
              <a:gd name="connsiteY937" fmla="*/ 5139194 h 6819900"/>
              <a:gd name="connsiteX938" fmla="*/ 6196890 w 9915525"/>
              <a:gd name="connsiteY938" fmla="*/ 5187805 h 6819900"/>
              <a:gd name="connsiteX939" fmla="*/ 6177840 w 9915525"/>
              <a:gd name="connsiteY939" fmla="*/ 5174684 h 6819900"/>
              <a:gd name="connsiteX940" fmla="*/ 6162825 w 9915525"/>
              <a:gd name="connsiteY940" fmla="*/ 5149101 h 6819900"/>
              <a:gd name="connsiteX941" fmla="*/ 6153911 w 9915525"/>
              <a:gd name="connsiteY941" fmla="*/ 5104116 h 6819900"/>
              <a:gd name="connsiteX942" fmla="*/ 6143637 w 9915525"/>
              <a:gd name="connsiteY942" fmla="*/ 5053499 h 6819900"/>
              <a:gd name="connsiteX943" fmla="*/ 6134959 w 9915525"/>
              <a:gd name="connsiteY943" fmla="*/ 5035405 h 6819900"/>
              <a:gd name="connsiteX944" fmla="*/ 6123671 w 9915525"/>
              <a:gd name="connsiteY944" fmla="*/ 5018736 h 6819900"/>
              <a:gd name="connsiteX945" fmla="*/ 6098219 w 9915525"/>
              <a:gd name="connsiteY945" fmla="*/ 4975874 h 6819900"/>
              <a:gd name="connsiteX946" fmla="*/ 6075265 w 9915525"/>
              <a:gd name="connsiteY946" fmla="*/ 4949970 h 6819900"/>
              <a:gd name="connsiteX947" fmla="*/ 6075446 w 9915525"/>
              <a:gd name="connsiteY947" fmla="*/ 4959968 h 6819900"/>
              <a:gd name="connsiteX948" fmla="*/ 6084971 w 9915525"/>
              <a:gd name="connsiteY948" fmla="*/ 5006684 h 6819900"/>
              <a:gd name="connsiteX949" fmla="*/ 6053062 w 9915525"/>
              <a:gd name="connsiteY949" fmla="*/ 4980917 h 6819900"/>
              <a:gd name="connsiteX950" fmla="*/ 6026055 w 9915525"/>
              <a:gd name="connsiteY950" fmla="*/ 4980917 h 6819900"/>
              <a:gd name="connsiteX951" fmla="*/ 6005355 w 9915525"/>
              <a:gd name="connsiteY951" fmla="*/ 5053485 h 6819900"/>
              <a:gd name="connsiteX952" fmla="*/ 6020851 w 9915525"/>
              <a:gd name="connsiteY952" fmla="*/ 5127427 h 6819900"/>
              <a:gd name="connsiteX953" fmla="*/ 6032026 w 9915525"/>
              <a:gd name="connsiteY953" fmla="*/ 5199054 h 6819900"/>
              <a:gd name="connsiteX954" fmla="*/ 5997159 w 9915525"/>
              <a:gd name="connsiteY954" fmla="*/ 5240967 h 6819900"/>
              <a:gd name="connsiteX955" fmla="*/ 5973289 w 9915525"/>
              <a:gd name="connsiteY955" fmla="*/ 5216380 h 6819900"/>
              <a:gd name="connsiteX956" fmla="*/ 5958765 w 9915525"/>
              <a:gd name="connsiteY956" fmla="*/ 5203112 h 6819900"/>
              <a:gd name="connsiteX957" fmla="*/ 5915123 w 9915525"/>
              <a:gd name="connsiteY957" fmla="*/ 5178280 h 6819900"/>
              <a:gd name="connsiteX958" fmla="*/ 5901615 w 9915525"/>
              <a:gd name="connsiteY958" fmla="*/ 5209359 h 6819900"/>
              <a:gd name="connsiteX959" fmla="*/ 5880184 w 9915525"/>
              <a:gd name="connsiteY959" fmla="*/ 5249840 h 6819900"/>
              <a:gd name="connsiteX960" fmla="*/ 5861792 w 9915525"/>
              <a:gd name="connsiteY960" fmla="*/ 5287818 h 6819900"/>
              <a:gd name="connsiteX961" fmla="*/ 5866555 w 9915525"/>
              <a:gd name="connsiteY961" fmla="*/ 5359255 h 6819900"/>
              <a:gd name="connsiteX962" fmla="*/ 5876496 w 9915525"/>
              <a:gd name="connsiteY962" fmla="*/ 5414854 h 6819900"/>
              <a:gd name="connsiteX963" fmla="*/ 5849228 w 9915525"/>
              <a:gd name="connsiteY963" fmla="*/ 5446534 h 6819900"/>
              <a:gd name="connsiteX964" fmla="*/ 5834134 w 9915525"/>
              <a:gd name="connsiteY964" fmla="*/ 5505134 h 6819900"/>
              <a:gd name="connsiteX965" fmla="*/ 5845592 w 9915525"/>
              <a:gd name="connsiteY965" fmla="*/ 5554041 h 6819900"/>
              <a:gd name="connsiteX966" fmla="*/ 5852781 w 9915525"/>
              <a:gd name="connsiteY966" fmla="*/ 5564043 h 6819900"/>
              <a:gd name="connsiteX967" fmla="*/ 5886335 w 9915525"/>
              <a:gd name="connsiteY967" fmla="*/ 5532324 h 6819900"/>
              <a:gd name="connsiteX968" fmla="*/ 5908379 w 9915525"/>
              <a:gd name="connsiteY968" fmla="*/ 5556415 h 6819900"/>
              <a:gd name="connsiteX969" fmla="*/ 5930993 w 9915525"/>
              <a:gd name="connsiteY969" fmla="*/ 5605989 h 6819900"/>
              <a:gd name="connsiteX970" fmla="*/ 5957408 w 9915525"/>
              <a:gd name="connsiteY970" fmla="*/ 5639049 h 6819900"/>
              <a:gd name="connsiteX971" fmla="*/ 5963290 w 9915525"/>
              <a:gd name="connsiteY971" fmla="*/ 5667077 h 6819900"/>
              <a:gd name="connsiteX972" fmla="*/ 5961213 w 9915525"/>
              <a:gd name="connsiteY972" fmla="*/ 5693992 h 6819900"/>
              <a:gd name="connsiteX973" fmla="*/ 5941146 w 9915525"/>
              <a:gd name="connsiteY973" fmla="*/ 5673589 h 6819900"/>
              <a:gd name="connsiteX974" fmla="*/ 5908256 w 9915525"/>
              <a:gd name="connsiteY974" fmla="*/ 5616926 h 6819900"/>
              <a:gd name="connsiteX975" fmla="*/ 5885829 w 9915525"/>
              <a:gd name="connsiteY975" fmla="*/ 5590272 h 6819900"/>
              <a:gd name="connsiteX976" fmla="*/ 5876897 w 9915525"/>
              <a:gd name="connsiteY976" fmla="*/ 5615258 h 6819900"/>
              <a:gd name="connsiteX977" fmla="*/ 5896186 w 9915525"/>
              <a:gd name="connsiteY977" fmla="*/ 5752304 h 6819900"/>
              <a:gd name="connsiteX978" fmla="*/ 5898820 w 9915525"/>
              <a:gd name="connsiteY978" fmla="*/ 5788013 h 6819900"/>
              <a:gd name="connsiteX979" fmla="*/ 5902509 w 9915525"/>
              <a:gd name="connsiteY979" fmla="*/ 5812245 h 6819900"/>
              <a:gd name="connsiteX980" fmla="*/ 5896853 w 9915525"/>
              <a:gd name="connsiteY980" fmla="*/ 5864080 h 6819900"/>
              <a:gd name="connsiteX981" fmla="*/ 5882565 w 9915525"/>
              <a:gd name="connsiteY981" fmla="*/ 5851698 h 6819900"/>
              <a:gd name="connsiteX982" fmla="*/ 5872008 w 9915525"/>
              <a:gd name="connsiteY982" fmla="*/ 5828758 h 6819900"/>
              <a:gd name="connsiteX983" fmla="*/ 5857535 w 9915525"/>
              <a:gd name="connsiteY983" fmla="*/ 5768074 h 6819900"/>
              <a:gd name="connsiteX984" fmla="*/ 5845593 w 9915525"/>
              <a:gd name="connsiteY984" fmla="*/ 5707670 h 6819900"/>
              <a:gd name="connsiteX985" fmla="*/ 5830749 w 9915525"/>
              <a:gd name="connsiteY985" fmla="*/ 5668818 h 6819900"/>
              <a:gd name="connsiteX986" fmla="*/ 5811665 w 9915525"/>
              <a:gd name="connsiteY986" fmla="*/ 5625955 h 6819900"/>
              <a:gd name="connsiteX987" fmla="*/ 5793073 w 9915525"/>
              <a:gd name="connsiteY987" fmla="*/ 5585066 h 6819900"/>
              <a:gd name="connsiteX988" fmla="*/ 5744434 w 9915525"/>
              <a:gd name="connsiteY988" fmla="*/ 5565229 h 6819900"/>
              <a:gd name="connsiteX989" fmla="*/ 5744891 w 9915525"/>
              <a:gd name="connsiteY989" fmla="*/ 5593668 h 6819900"/>
              <a:gd name="connsiteX990" fmla="*/ 5758739 w 9915525"/>
              <a:gd name="connsiteY990" fmla="*/ 5630553 h 6819900"/>
              <a:gd name="connsiteX991" fmla="*/ 5744452 w 9915525"/>
              <a:gd name="connsiteY991" fmla="*/ 5645005 h 6819900"/>
              <a:gd name="connsiteX992" fmla="*/ 5730164 w 9915525"/>
              <a:gd name="connsiteY992" fmla="*/ 5620325 h 6819900"/>
              <a:gd name="connsiteX993" fmla="*/ 5716886 w 9915525"/>
              <a:gd name="connsiteY993" fmla="*/ 5612599 h 6819900"/>
              <a:gd name="connsiteX994" fmla="*/ 5696901 w 9915525"/>
              <a:gd name="connsiteY994" fmla="*/ 5559912 h 6819900"/>
              <a:gd name="connsiteX995" fmla="*/ 5681605 w 9915525"/>
              <a:gd name="connsiteY995" fmla="*/ 5502130 h 6819900"/>
              <a:gd name="connsiteX996" fmla="*/ 5672803 w 9915525"/>
              <a:gd name="connsiteY996" fmla="*/ 5475936 h 6819900"/>
              <a:gd name="connsiteX997" fmla="*/ 5621630 w 9915525"/>
              <a:gd name="connsiteY997" fmla="*/ 5409940 h 6819900"/>
              <a:gd name="connsiteX998" fmla="*/ 5609947 w 9915525"/>
              <a:gd name="connsiteY998" fmla="*/ 5462754 h 6819900"/>
              <a:gd name="connsiteX999" fmla="*/ 5612579 w 9915525"/>
              <a:gd name="connsiteY999" fmla="*/ 5521180 h 6819900"/>
              <a:gd name="connsiteX1000" fmla="*/ 5568240 w 9915525"/>
              <a:gd name="connsiteY1000" fmla="*/ 5470117 h 6819900"/>
              <a:gd name="connsiteX1001" fmla="*/ 5546809 w 9915525"/>
              <a:gd name="connsiteY1001" fmla="*/ 5445832 h 6819900"/>
              <a:gd name="connsiteX1002" fmla="*/ 5519283 w 9915525"/>
              <a:gd name="connsiteY1002" fmla="*/ 5484486 h 6819900"/>
              <a:gd name="connsiteX1003" fmla="*/ 5509877 w 9915525"/>
              <a:gd name="connsiteY1003" fmla="*/ 5586402 h 6819900"/>
              <a:gd name="connsiteX1004" fmla="*/ 5495646 w 9915525"/>
              <a:gd name="connsiteY1004" fmla="*/ 5650379 h 6819900"/>
              <a:gd name="connsiteX1005" fmla="*/ 5501678 w 9915525"/>
              <a:gd name="connsiteY1005" fmla="*/ 5701702 h 6819900"/>
              <a:gd name="connsiteX1006" fmla="*/ 5473766 w 9915525"/>
              <a:gd name="connsiteY1006" fmla="*/ 5696119 h 6819900"/>
              <a:gd name="connsiteX1007" fmla="*/ 5423943 w 9915525"/>
              <a:gd name="connsiteY1007" fmla="*/ 5755760 h 6819900"/>
              <a:gd name="connsiteX1008" fmla="*/ 5413203 w 9915525"/>
              <a:gd name="connsiteY1008" fmla="*/ 5797405 h 6819900"/>
              <a:gd name="connsiteX1009" fmla="*/ 5371843 w 9915525"/>
              <a:gd name="connsiteY1009" fmla="*/ 5741729 h 6819900"/>
              <a:gd name="connsiteX1010" fmla="*/ 5358431 w 9915525"/>
              <a:gd name="connsiteY1010" fmla="*/ 5711680 h 6819900"/>
              <a:gd name="connsiteX1011" fmla="*/ 5340808 w 9915525"/>
              <a:gd name="connsiteY1011" fmla="*/ 5682362 h 6819900"/>
              <a:gd name="connsiteX1012" fmla="*/ 5295475 w 9915525"/>
              <a:gd name="connsiteY1012" fmla="*/ 5676258 h 6819900"/>
              <a:gd name="connsiteX1013" fmla="*/ 5298445 w 9915525"/>
              <a:gd name="connsiteY1013" fmla="*/ 5678529 h 6819900"/>
              <a:gd name="connsiteX1014" fmla="*/ 5330115 w 9915525"/>
              <a:gd name="connsiteY1014" fmla="*/ 5673580 h 6819900"/>
              <a:gd name="connsiteX1015" fmla="*/ 5322971 w 9915525"/>
              <a:gd name="connsiteY1015" fmla="*/ 5683166 h 6819900"/>
              <a:gd name="connsiteX1016" fmla="*/ 5299159 w 9915525"/>
              <a:gd name="connsiteY1016" fmla="*/ 5712512 h 6819900"/>
              <a:gd name="connsiteX1017" fmla="*/ 5300767 w 9915525"/>
              <a:gd name="connsiteY1017" fmla="*/ 5834835 h 6819900"/>
              <a:gd name="connsiteX1018" fmla="*/ 5331407 w 9915525"/>
              <a:gd name="connsiteY1018" fmla="*/ 5912152 h 6819900"/>
              <a:gd name="connsiteX1019" fmla="*/ 5352235 w 9915525"/>
              <a:gd name="connsiteY1019" fmla="*/ 5979563 h 6819900"/>
              <a:gd name="connsiteX1020" fmla="*/ 5345697 w 9915525"/>
              <a:gd name="connsiteY1020" fmla="*/ 6008406 h 6819900"/>
              <a:gd name="connsiteX1021" fmla="*/ 5342407 w 9915525"/>
              <a:gd name="connsiteY1021" fmla="*/ 6165297 h 6819900"/>
              <a:gd name="connsiteX1022" fmla="*/ 5339223 w 9915525"/>
              <a:gd name="connsiteY1022" fmla="*/ 6240576 h 6819900"/>
              <a:gd name="connsiteX1023" fmla="*/ 5301540 w 9915525"/>
              <a:gd name="connsiteY1023" fmla="*/ 6202473 h 6819900"/>
              <a:gd name="connsiteX1024" fmla="*/ 5267271 w 9915525"/>
              <a:gd name="connsiteY1024" fmla="*/ 6121255 h 6819900"/>
              <a:gd name="connsiteX1025" fmla="*/ 5252724 w 9915525"/>
              <a:gd name="connsiteY1025" fmla="*/ 6111730 h 6819900"/>
              <a:gd name="connsiteX1026" fmla="*/ 5249153 w 9915525"/>
              <a:gd name="connsiteY1026" fmla="*/ 6092680 h 6819900"/>
              <a:gd name="connsiteX1027" fmla="*/ 5245581 w 9915525"/>
              <a:gd name="connsiteY1027" fmla="*/ 6012398 h 6819900"/>
              <a:gd name="connsiteX1028" fmla="*/ 5228083 w 9915525"/>
              <a:gd name="connsiteY1028" fmla="*/ 5925334 h 6819900"/>
              <a:gd name="connsiteX1029" fmla="*/ 5210349 w 9915525"/>
              <a:gd name="connsiteY1029" fmla="*/ 5898460 h 6819900"/>
              <a:gd name="connsiteX1030" fmla="*/ 5202014 w 9915525"/>
              <a:gd name="connsiteY1030" fmla="*/ 5806930 h 6819900"/>
              <a:gd name="connsiteX1031" fmla="*/ 5143553 w 9915525"/>
              <a:gd name="connsiteY1031" fmla="*/ 5691117 h 6819900"/>
              <a:gd name="connsiteX1032" fmla="*/ 5122131 w 9915525"/>
              <a:gd name="connsiteY1032" fmla="*/ 5668708 h 6819900"/>
              <a:gd name="connsiteX1033" fmla="*/ 5084614 w 9915525"/>
              <a:gd name="connsiteY1033" fmla="*/ 5639561 h 6819900"/>
              <a:gd name="connsiteX1034" fmla="*/ 5065655 w 9915525"/>
              <a:gd name="connsiteY1034" fmla="*/ 5709563 h 6819900"/>
              <a:gd name="connsiteX1035" fmla="*/ 5072673 w 9915525"/>
              <a:gd name="connsiteY1035" fmla="*/ 5783118 h 6819900"/>
              <a:gd name="connsiteX1036" fmla="*/ 5084502 w 9915525"/>
              <a:gd name="connsiteY1036" fmla="*/ 5886634 h 6819900"/>
              <a:gd name="connsiteX1037" fmla="*/ 5039998 w 9915525"/>
              <a:gd name="connsiteY1037" fmla="*/ 5840268 h 6819900"/>
              <a:gd name="connsiteX1038" fmla="*/ 5034388 w 9915525"/>
              <a:gd name="connsiteY1038" fmla="*/ 5755556 h 6819900"/>
              <a:gd name="connsiteX1039" fmla="*/ 4994487 w 9915525"/>
              <a:gd name="connsiteY1039" fmla="*/ 5683251 h 6819900"/>
              <a:gd name="connsiteX1040" fmla="*/ 4955412 w 9915525"/>
              <a:gd name="connsiteY1040" fmla="*/ 5761789 h 6819900"/>
              <a:gd name="connsiteX1041" fmla="*/ 4950587 w 9915525"/>
              <a:gd name="connsiteY1041" fmla="*/ 5764977 h 6819900"/>
              <a:gd name="connsiteX1042" fmla="*/ 4939590 w 9915525"/>
              <a:gd name="connsiteY1042" fmla="*/ 5773030 h 6819900"/>
              <a:gd name="connsiteX1043" fmla="*/ 4929308 w 9915525"/>
              <a:gd name="connsiteY1043" fmla="*/ 5787880 h 6819900"/>
              <a:gd name="connsiteX1044" fmla="*/ 4925303 w 9915525"/>
              <a:gd name="connsiteY1044" fmla="*/ 5759305 h 6819900"/>
              <a:gd name="connsiteX1045" fmla="*/ 4920617 w 9915525"/>
              <a:gd name="connsiteY1045" fmla="*/ 5730730 h 6819900"/>
              <a:gd name="connsiteX1046" fmla="*/ 4894141 w 9915525"/>
              <a:gd name="connsiteY1046" fmla="*/ 5715217 h 6819900"/>
              <a:gd name="connsiteX1047" fmla="*/ 4900452 w 9915525"/>
              <a:gd name="connsiteY1047" fmla="*/ 5682031 h 6819900"/>
              <a:gd name="connsiteX1048" fmla="*/ 4916661 w 9915525"/>
              <a:gd name="connsiteY1048" fmla="*/ 5624218 h 6819900"/>
              <a:gd name="connsiteX1049" fmla="*/ 4901506 w 9915525"/>
              <a:gd name="connsiteY1049" fmla="*/ 5574536 h 6819900"/>
              <a:gd name="connsiteX1050" fmla="*/ 4891965 w 9915525"/>
              <a:gd name="connsiteY1050" fmla="*/ 5549646 h 6819900"/>
              <a:gd name="connsiteX1051" fmla="*/ 4872915 w 9915525"/>
              <a:gd name="connsiteY1051" fmla="*/ 5513850 h 6819900"/>
              <a:gd name="connsiteX1052" fmla="*/ 4853865 w 9915525"/>
              <a:gd name="connsiteY1052" fmla="*/ 5473953 h 6819900"/>
              <a:gd name="connsiteX1053" fmla="*/ 4846721 w 9915525"/>
              <a:gd name="connsiteY1053" fmla="*/ 5453668 h 6819900"/>
              <a:gd name="connsiteX1054" fmla="*/ 4806240 w 9915525"/>
              <a:gd name="connsiteY1054" fmla="*/ 5451287 h 6819900"/>
              <a:gd name="connsiteX1055" fmla="*/ 4775604 w 9915525"/>
              <a:gd name="connsiteY1055" fmla="*/ 5484718 h 6819900"/>
              <a:gd name="connsiteX1056" fmla="*/ 4758246 w 9915525"/>
              <a:gd name="connsiteY1056" fmla="*/ 5526060 h 6819900"/>
              <a:gd name="connsiteX1057" fmla="*/ 4743747 w 9915525"/>
              <a:gd name="connsiteY1057" fmla="*/ 5546914 h 6819900"/>
              <a:gd name="connsiteX1058" fmla="*/ 4733063 w 9915525"/>
              <a:gd name="connsiteY1058" fmla="*/ 5555168 h 6819900"/>
              <a:gd name="connsiteX1059" fmla="*/ 4735284 w 9915525"/>
              <a:gd name="connsiteY1059" fmla="*/ 5569337 h 6819900"/>
              <a:gd name="connsiteX1060" fmla="*/ 4789519 w 9915525"/>
              <a:gd name="connsiteY1060" fmla="*/ 5584941 h 6819900"/>
              <a:gd name="connsiteX1061" fmla="*/ 4825290 w 9915525"/>
              <a:gd name="connsiteY1061" fmla="*/ 5610669 h 6819900"/>
              <a:gd name="connsiteX1062" fmla="*/ 4836156 w 9915525"/>
              <a:gd name="connsiteY1062" fmla="*/ 5652061 h 6819900"/>
              <a:gd name="connsiteX1063" fmla="*/ 4840023 w 9915525"/>
              <a:gd name="connsiteY1063" fmla="*/ 5778209 h 6819900"/>
              <a:gd name="connsiteX1064" fmla="*/ 4801908 w 9915525"/>
              <a:gd name="connsiteY1064" fmla="*/ 5716443 h 6819900"/>
              <a:gd name="connsiteX1065" fmla="*/ 4748759 w 9915525"/>
              <a:gd name="connsiteY1065" fmla="*/ 5657571 h 6819900"/>
              <a:gd name="connsiteX1066" fmla="*/ 4665224 w 9915525"/>
              <a:gd name="connsiteY1066" fmla="*/ 5588164 h 6819900"/>
              <a:gd name="connsiteX1067" fmla="*/ 4592968 w 9915525"/>
              <a:gd name="connsiteY1067" fmla="*/ 5533067 h 6819900"/>
              <a:gd name="connsiteX1068" fmla="*/ 4598439 w 9915525"/>
              <a:gd name="connsiteY1068" fmla="*/ 5578330 h 6819900"/>
              <a:gd name="connsiteX1069" fmla="*/ 4604726 w 9915525"/>
              <a:gd name="connsiteY1069" fmla="*/ 5612554 h 6819900"/>
              <a:gd name="connsiteX1070" fmla="*/ 4618284 w 9915525"/>
              <a:gd name="connsiteY1070" fmla="*/ 5658848 h 6819900"/>
              <a:gd name="connsiteX1071" fmla="*/ 4634790 w 9915525"/>
              <a:gd name="connsiteY1071" fmla="*/ 5691299 h 6819900"/>
              <a:gd name="connsiteX1072" fmla="*/ 4606396 w 9915525"/>
              <a:gd name="connsiteY1072" fmla="*/ 5711680 h 6819900"/>
              <a:gd name="connsiteX1073" fmla="*/ 4572158 w 9915525"/>
              <a:gd name="connsiteY1073" fmla="*/ 5734968 h 6819900"/>
              <a:gd name="connsiteX1074" fmla="*/ 4550545 w 9915525"/>
              <a:gd name="connsiteY1074" fmla="*/ 5762438 h 6819900"/>
              <a:gd name="connsiteX1075" fmla="*/ 4555567 w 9915525"/>
              <a:gd name="connsiteY1075" fmla="*/ 5767726 h 6819900"/>
              <a:gd name="connsiteX1076" fmla="*/ 4582132 w 9915525"/>
              <a:gd name="connsiteY1076" fmla="*/ 5787028 h 6819900"/>
              <a:gd name="connsiteX1077" fmla="*/ 4611869 w 9915525"/>
              <a:gd name="connsiteY1077" fmla="*/ 5820926 h 6819900"/>
              <a:gd name="connsiteX1078" fmla="*/ 4632929 w 9915525"/>
              <a:gd name="connsiteY1078" fmla="*/ 5876547 h 6819900"/>
              <a:gd name="connsiteX1079" fmla="*/ 4598540 w 9915525"/>
              <a:gd name="connsiteY1079" fmla="*/ 5892655 h 6819900"/>
              <a:gd name="connsiteX1080" fmla="*/ 4539016 w 9915525"/>
              <a:gd name="connsiteY1080" fmla="*/ 5799514 h 6819900"/>
              <a:gd name="connsiteX1081" fmla="*/ 4482390 w 9915525"/>
              <a:gd name="connsiteY1081" fmla="*/ 5812687 h 6819900"/>
              <a:gd name="connsiteX1082" fmla="*/ 4449153 w 9915525"/>
              <a:gd name="connsiteY1082" fmla="*/ 5820608 h 6819900"/>
              <a:gd name="connsiteX1083" fmla="*/ 4410034 w 9915525"/>
              <a:gd name="connsiteY1083" fmla="*/ 5829701 h 6819900"/>
              <a:gd name="connsiteX1084" fmla="*/ 4377615 w 9915525"/>
              <a:gd name="connsiteY1084" fmla="*/ 5826542 h 6819900"/>
              <a:gd name="connsiteX1085" fmla="*/ 4367935 w 9915525"/>
              <a:gd name="connsiteY1085" fmla="*/ 5802072 h 6819900"/>
              <a:gd name="connsiteX1086" fmla="*/ 4364205 w 9915525"/>
              <a:gd name="connsiteY1086" fmla="*/ 5786461 h 6819900"/>
              <a:gd name="connsiteX1087" fmla="*/ 4350073 w 9915525"/>
              <a:gd name="connsiteY1087" fmla="*/ 5762767 h 6819900"/>
              <a:gd name="connsiteX1088" fmla="*/ 4329990 w 9915525"/>
              <a:gd name="connsiteY1088" fmla="*/ 5717069 h 6819900"/>
              <a:gd name="connsiteX1089" fmla="*/ 4287128 w 9915525"/>
              <a:gd name="connsiteY1089" fmla="*/ 5673580 h 6819900"/>
              <a:gd name="connsiteX1090" fmla="*/ 4272840 w 9915525"/>
              <a:gd name="connsiteY1090" fmla="*/ 5698559 h 6819900"/>
              <a:gd name="connsiteX1091" fmla="*/ 4258553 w 9915525"/>
              <a:gd name="connsiteY1091" fmla="*/ 5711680 h 6819900"/>
              <a:gd name="connsiteX1092" fmla="*/ 4244265 w 9915525"/>
              <a:gd name="connsiteY1092" fmla="*/ 5702155 h 6819900"/>
              <a:gd name="connsiteX1093" fmla="*/ 4215690 w 9915525"/>
              <a:gd name="connsiteY1093" fmla="*/ 5692630 h 6819900"/>
              <a:gd name="connsiteX1094" fmla="*/ 4187115 w 9915525"/>
              <a:gd name="connsiteY1094" fmla="*/ 5669611 h 6819900"/>
              <a:gd name="connsiteX1095" fmla="*/ 4196837 w 9915525"/>
              <a:gd name="connsiteY1095" fmla="*/ 5643352 h 6819900"/>
              <a:gd name="connsiteX1096" fmla="*/ 4165001 w 9915525"/>
              <a:gd name="connsiteY1096" fmla="*/ 5582220 h 6819900"/>
              <a:gd name="connsiteX1097" fmla="*/ 4110915 w 9915525"/>
              <a:gd name="connsiteY1097" fmla="*/ 5628058 h 6819900"/>
              <a:gd name="connsiteX1098" fmla="*/ 4120775 w 9915525"/>
              <a:gd name="connsiteY1098" fmla="*/ 5664681 h 6819900"/>
              <a:gd name="connsiteX1099" fmla="*/ 4093373 w 9915525"/>
              <a:gd name="connsiteY1099" fmla="*/ 5671279 h 6819900"/>
              <a:gd name="connsiteX1100" fmla="*/ 4072564 w 9915525"/>
              <a:gd name="connsiteY1100" fmla="*/ 5673660 h 6819900"/>
              <a:gd name="connsiteX1101" fmla="*/ 4071782 w 9915525"/>
              <a:gd name="connsiteY1101" fmla="*/ 5721205 h 6819900"/>
              <a:gd name="connsiteX1102" fmla="*/ 4086251 w 9915525"/>
              <a:gd name="connsiteY1102" fmla="*/ 5745018 h 6819900"/>
              <a:gd name="connsiteX1103" fmla="*/ 4101571 w 9915525"/>
              <a:gd name="connsiteY1103" fmla="*/ 5768830 h 6819900"/>
              <a:gd name="connsiteX1104" fmla="*/ 4110915 w 9915525"/>
              <a:gd name="connsiteY1104" fmla="*/ 5792080 h 6819900"/>
              <a:gd name="connsiteX1105" fmla="*/ 4120942 w 9915525"/>
              <a:gd name="connsiteY1105" fmla="*/ 5821529 h 6819900"/>
              <a:gd name="connsiteX1106" fmla="*/ 4127445 w 9915525"/>
              <a:gd name="connsiteY1106" fmla="*/ 5838301 h 6819900"/>
              <a:gd name="connsiteX1107" fmla="*/ 4174944 w 9915525"/>
              <a:gd name="connsiteY1107" fmla="*/ 5883130 h 6819900"/>
              <a:gd name="connsiteX1108" fmla="*/ 4196640 w 9915525"/>
              <a:gd name="connsiteY1108" fmla="*/ 5897418 h 6819900"/>
              <a:gd name="connsiteX1109" fmla="*/ 4206165 w 9915525"/>
              <a:gd name="connsiteY1109" fmla="*/ 5911705 h 6819900"/>
              <a:gd name="connsiteX1110" fmla="*/ 4215690 w 9915525"/>
              <a:gd name="connsiteY1110" fmla="*/ 5930420 h 6819900"/>
              <a:gd name="connsiteX1111" fmla="*/ 4234740 w 9915525"/>
              <a:gd name="connsiteY1111" fmla="*/ 5959330 h 6819900"/>
              <a:gd name="connsiteX1112" fmla="*/ 4223307 w 9915525"/>
              <a:gd name="connsiteY1112" fmla="*/ 5984190 h 6819900"/>
              <a:gd name="connsiteX1113" fmla="*/ 4187588 w 9915525"/>
              <a:gd name="connsiteY1113" fmla="*/ 5970873 h 6819900"/>
              <a:gd name="connsiteX1114" fmla="*/ 4155733 w 9915525"/>
              <a:gd name="connsiteY1114" fmla="*/ 5946706 h 6819900"/>
              <a:gd name="connsiteX1115" fmla="*/ 4119978 w 9915525"/>
              <a:gd name="connsiteY1115" fmla="*/ 5905727 h 6819900"/>
              <a:gd name="connsiteX1116" fmla="*/ 4073495 w 9915525"/>
              <a:gd name="connsiteY1116" fmla="*/ 5854555 h 6819900"/>
              <a:gd name="connsiteX1117" fmla="*/ 4063290 w 9915525"/>
              <a:gd name="connsiteY1117" fmla="*/ 5836186 h 6819900"/>
              <a:gd name="connsiteX1118" fmla="*/ 4050851 w 9915525"/>
              <a:gd name="connsiteY1118" fmla="*/ 5805230 h 6819900"/>
              <a:gd name="connsiteX1119" fmla="*/ 4032100 w 9915525"/>
              <a:gd name="connsiteY1119" fmla="*/ 5775974 h 6819900"/>
              <a:gd name="connsiteX1120" fmla="*/ 3980525 w 9915525"/>
              <a:gd name="connsiteY1120" fmla="*/ 5774855 h 6819900"/>
              <a:gd name="connsiteX1121" fmla="*/ 3986247 w 9915525"/>
              <a:gd name="connsiteY1121" fmla="*/ 5809120 h 6819900"/>
              <a:gd name="connsiteX1122" fmla="*/ 3991995 w 9915525"/>
              <a:gd name="connsiteY1122" fmla="*/ 5833776 h 6819900"/>
              <a:gd name="connsiteX1123" fmla="*/ 3978112 w 9915525"/>
              <a:gd name="connsiteY1123" fmla="*/ 5826866 h 6819900"/>
              <a:gd name="connsiteX1124" fmla="*/ 3948990 w 9915525"/>
              <a:gd name="connsiteY1124" fmla="*/ 5846484 h 6819900"/>
              <a:gd name="connsiteX1125" fmla="*/ 3968040 w 9915525"/>
              <a:gd name="connsiteY1125" fmla="*/ 5870845 h 6819900"/>
              <a:gd name="connsiteX1126" fmla="*/ 3987090 w 9915525"/>
              <a:gd name="connsiteY1126" fmla="*/ 5898983 h 6819900"/>
              <a:gd name="connsiteX1127" fmla="*/ 4050393 w 9915525"/>
              <a:gd name="connsiteY1127" fmla="*/ 5968855 h 6819900"/>
              <a:gd name="connsiteX1128" fmla="*/ 4063290 w 9915525"/>
              <a:gd name="connsiteY1128" fmla="*/ 5987905 h 6819900"/>
              <a:gd name="connsiteX1129" fmla="*/ 4040644 w 9915525"/>
              <a:gd name="connsiteY1129" fmla="*/ 6006955 h 6819900"/>
              <a:gd name="connsiteX1130" fmla="*/ 4006140 w 9915525"/>
              <a:gd name="connsiteY1130" fmla="*/ 6021243 h 6819900"/>
              <a:gd name="connsiteX1131" fmla="*/ 3985924 w 9915525"/>
              <a:gd name="connsiteY1131" fmla="*/ 6035530 h 6819900"/>
              <a:gd name="connsiteX1132" fmla="*/ 3977565 w 9915525"/>
              <a:gd name="connsiteY1132" fmla="*/ 6021243 h 6819900"/>
              <a:gd name="connsiteX1133" fmla="*/ 3968040 w 9915525"/>
              <a:gd name="connsiteY1133" fmla="*/ 6006955 h 6819900"/>
              <a:gd name="connsiteX1134" fmla="*/ 3958515 w 9915525"/>
              <a:gd name="connsiteY1134" fmla="*/ 5991411 h 6819900"/>
              <a:gd name="connsiteX1135" fmla="*/ 3899474 w 9915525"/>
              <a:gd name="connsiteY1135" fmla="*/ 5891538 h 6819900"/>
              <a:gd name="connsiteX1136" fmla="*/ 3882315 w 9915525"/>
              <a:gd name="connsiteY1136" fmla="*/ 5855902 h 6819900"/>
              <a:gd name="connsiteX1137" fmla="*/ 3801405 w 9915525"/>
              <a:gd name="connsiteY1137" fmla="*/ 5733111 h 6819900"/>
              <a:gd name="connsiteX1138" fmla="*/ 3765898 w 9915525"/>
              <a:gd name="connsiteY1138" fmla="*/ 5711680 h 6819900"/>
              <a:gd name="connsiteX1139" fmla="*/ 3748965 w 9915525"/>
              <a:gd name="connsiteY1139" fmla="*/ 5696708 h 6819900"/>
              <a:gd name="connsiteX1140" fmla="*/ 3688500 w 9915525"/>
              <a:gd name="connsiteY1140" fmla="*/ 5590187 h 6819900"/>
              <a:gd name="connsiteX1141" fmla="*/ 3666982 w 9915525"/>
              <a:gd name="connsiteY1141" fmla="*/ 5564043 h 6819900"/>
              <a:gd name="connsiteX1142" fmla="*/ 3639923 w 9915525"/>
              <a:gd name="connsiteY1142" fmla="*/ 5541746 h 6819900"/>
              <a:gd name="connsiteX1143" fmla="*/ 3587040 w 9915525"/>
              <a:gd name="connsiteY1143" fmla="*/ 5493296 h 6819900"/>
              <a:gd name="connsiteX1144" fmla="*/ 3563227 w 9915525"/>
              <a:gd name="connsiteY1144" fmla="*/ 5465732 h 6819900"/>
              <a:gd name="connsiteX1145" fmla="*/ 3539415 w 9915525"/>
              <a:gd name="connsiteY1145" fmla="*/ 5422876 h 6819900"/>
              <a:gd name="connsiteX1146" fmla="*/ 3509413 w 9915525"/>
              <a:gd name="connsiteY1146" fmla="*/ 5383783 h 6819900"/>
              <a:gd name="connsiteX1147" fmla="*/ 3453690 w 9915525"/>
              <a:gd name="connsiteY1147" fmla="*/ 5408709 h 6819900"/>
              <a:gd name="connsiteX1148" fmla="*/ 3398491 w 9915525"/>
              <a:gd name="connsiteY1148" fmla="*/ 5394974 h 6819900"/>
              <a:gd name="connsiteX1149" fmla="*/ 3379351 w 9915525"/>
              <a:gd name="connsiteY1149" fmla="*/ 5367564 h 6819900"/>
              <a:gd name="connsiteX1150" fmla="*/ 3329865 w 9915525"/>
              <a:gd name="connsiteY1150" fmla="*/ 5370643 h 6819900"/>
              <a:gd name="connsiteX1151" fmla="*/ 3322063 w 9915525"/>
              <a:gd name="connsiteY1151" fmla="*/ 5374608 h 6819900"/>
              <a:gd name="connsiteX1152" fmla="*/ 3335664 w 9915525"/>
              <a:gd name="connsiteY1152" fmla="*/ 5436315 h 6819900"/>
              <a:gd name="connsiteX1153" fmla="*/ 3348915 w 9915525"/>
              <a:gd name="connsiteY1153" fmla="*/ 5465755 h 6819900"/>
              <a:gd name="connsiteX1154" fmla="*/ 3379081 w 9915525"/>
              <a:gd name="connsiteY1154" fmla="*/ 5521735 h 6819900"/>
              <a:gd name="connsiteX1155" fmla="*/ 3410959 w 9915525"/>
              <a:gd name="connsiteY1155" fmla="*/ 5575946 h 6819900"/>
              <a:gd name="connsiteX1156" fmla="*/ 3445190 w 9915525"/>
              <a:gd name="connsiteY1156" fmla="*/ 5666307 h 6819900"/>
              <a:gd name="connsiteX1157" fmla="*/ 3453690 w 9915525"/>
              <a:gd name="connsiteY1157" fmla="*/ 5702166 h 6819900"/>
              <a:gd name="connsiteX1158" fmla="*/ 3483218 w 9915525"/>
              <a:gd name="connsiteY1158" fmla="*/ 5739442 h 6819900"/>
              <a:gd name="connsiteX1159" fmla="*/ 3512746 w 9915525"/>
              <a:gd name="connsiteY1159" fmla="*/ 5757399 h 6819900"/>
              <a:gd name="connsiteX1160" fmla="*/ 3491751 w 9915525"/>
              <a:gd name="connsiteY1160" fmla="*/ 5778395 h 6819900"/>
              <a:gd name="connsiteX1161" fmla="*/ 3476473 w 9915525"/>
              <a:gd name="connsiteY1161" fmla="*/ 5827977 h 6819900"/>
              <a:gd name="connsiteX1162" fmla="*/ 3469040 w 9915525"/>
              <a:gd name="connsiteY1162" fmla="*/ 5851518 h 6819900"/>
              <a:gd name="connsiteX1163" fmla="*/ 3466403 w 9915525"/>
              <a:gd name="connsiteY1163" fmla="*/ 5874326 h 6819900"/>
              <a:gd name="connsiteX1164" fmla="*/ 3496820 w 9915525"/>
              <a:gd name="connsiteY1164" fmla="*/ 5902180 h 6819900"/>
              <a:gd name="connsiteX1165" fmla="*/ 3553629 w 9915525"/>
              <a:gd name="connsiteY1165" fmla="*/ 5950125 h 6819900"/>
              <a:gd name="connsiteX1166" fmla="*/ 3563788 w 9915525"/>
              <a:gd name="connsiteY1166" fmla="*/ 6009336 h 6819900"/>
              <a:gd name="connsiteX1167" fmla="*/ 3561831 w 9915525"/>
              <a:gd name="connsiteY1167" fmla="*/ 6045055 h 6819900"/>
              <a:gd name="connsiteX1168" fmla="*/ 3510840 w 9915525"/>
              <a:gd name="connsiteY1168" fmla="*/ 5992128 h 6819900"/>
              <a:gd name="connsiteX1169" fmla="*/ 3500753 w 9915525"/>
              <a:gd name="connsiteY1169" fmla="*/ 5968855 h 6819900"/>
              <a:gd name="connsiteX1170" fmla="*/ 3497480 w 9915525"/>
              <a:gd name="connsiteY1170" fmla="*/ 5957830 h 6819900"/>
              <a:gd name="connsiteX1171" fmla="*/ 3484191 w 9915525"/>
              <a:gd name="connsiteY1171" fmla="*/ 5952061 h 6819900"/>
              <a:gd name="connsiteX1172" fmla="*/ 3447864 w 9915525"/>
              <a:gd name="connsiteY1172" fmla="*/ 5932131 h 6819900"/>
              <a:gd name="connsiteX1173" fmla="*/ 3418853 w 9915525"/>
              <a:gd name="connsiteY1173" fmla="*/ 5899326 h 6819900"/>
              <a:gd name="connsiteX1174" fmla="*/ 3405764 w 9915525"/>
              <a:gd name="connsiteY1174" fmla="*/ 5865988 h 6819900"/>
              <a:gd name="connsiteX1175" fmla="*/ 3340389 w 9915525"/>
              <a:gd name="connsiteY1175" fmla="*/ 5794384 h 6819900"/>
              <a:gd name="connsiteX1176" fmla="*/ 3345891 w 9915525"/>
              <a:gd name="connsiteY1176" fmla="*/ 5755463 h 6819900"/>
              <a:gd name="connsiteX1177" fmla="*/ 3354969 w 9915525"/>
              <a:gd name="connsiteY1177" fmla="*/ 5698770 h 6819900"/>
              <a:gd name="connsiteX1178" fmla="*/ 3309784 w 9915525"/>
              <a:gd name="connsiteY1178" fmla="*/ 5664055 h 6819900"/>
              <a:gd name="connsiteX1179" fmla="*/ 3287225 w 9915525"/>
              <a:gd name="connsiteY1179" fmla="*/ 5623028 h 6819900"/>
              <a:gd name="connsiteX1180" fmla="*/ 3244590 w 9915525"/>
              <a:gd name="connsiteY1180" fmla="*/ 5563900 h 6819900"/>
              <a:gd name="connsiteX1181" fmla="*/ 3160003 w 9915525"/>
              <a:gd name="connsiteY1181" fmla="*/ 5519143 h 6819900"/>
              <a:gd name="connsiteX1182" fmla="*/ 3143334 w 9915525"/>
              <a:gd name="connsiteY1182" fmla="*/ 5511655 h 6819900"/>
              <a:gd name="connsiteX1183" fmla="*/ 3153652 w 9915525"/>
              <a:gd name="connsiteY1183" fmla="*/ 5483080 h 6819900"/>
              <a:gd name="connsiteX1184" fmla="*/ 3177465 w 9915525"/>
              <a:gd name="connsiteY1184" fmla="*/ 5458941 h 6819900"/>
              <a:gd name="connsiteX1185" fmla="*/ 3189371 w 9915525"/>
              <a:gd name="connsiteY1185" fmla="*/ 5449833 h 6819900"/>
              <a:gd name="connsiteX1186" fmla="*/ 3171676 w 9915525"/>
              <a:gd name="connsiteY1186" fmla="*/ 5428964 h 6819900"/>
              <a:gd name="connsiteX1187" fmla="*/ 3136721 w 9915525"/>
              <a:gd name="connsiteY1187" fmla="*/ 5360574 h 6819900"/>
              <a:gd name="connsiteX1188" fmla="*/ 3049897 w 9915525"/>
              <a:gd name="connsiteY1188" fmla="*/ 5279072 h 6819900"/>
              <a:gd name="connsiteX1189" fmla="*/ 3063552 w 9915525"/>
              <a:gd name="connsiteY1189" fmla="*/ 5340592 h 6819900"/>
              <a:gd name="connsiteX1190" fmla="*/ 3085427 w 9915525"/>
              <a:gd name="connsiteY1190" fmla="*/ 5422647 h 6819900"/>
              <a:gd name="connsiteX1191" fmla="*/ 3104090 w 9915525"/>
              <a:gd name="connsiteY1191" fmla="*/ 5497129 h 6819900"/>
              <a:gd name="connsiteX1192" fmla="*/ 3111614 w 9915525"/>
              <a:gd name="connsiteY1192" fmla="*/ 5530705 h 6819900"/>
              <a:gd name="connsiteX1193" fmla="*/ 3109874 w 9915525"/>
              <a:gd name="connsiteY1193" fmla="*/ 5556899 h 6819900"/>
              <a:gd name="connsiteX1194" fmla="*/ 3137625 w 9915525"/>
              <a:gd name="connsiteY1194" fmla="*/ 5586137 h 6819900"/>
              <a:gd name="connsiteX1195" fmla="*/ 3158415 w 9915525"/>
              <a:gd name="connsiteY1195" fmla="*/ 5621293 h 6819900"/>
              <a:gd name="connsiteX1196" fmla="*/ 3169063 w 9915525"/>
              <a:gd name="connsiteY1196" fmla="*/ 5659987 h 6819900"/>
              <a:gd name="connsiteX1197" fmla="*/ 3174003 w 9915525"/>
              <a:gd name="connsiteY1197" fmla="*/ 5708204 h 6819900"/>
              <a:gd name="connsiteX1198" fmla="*/ 3187168 w 9915525"/>
              <a:gd name="connsiteY1198" fmla="*/ 5761627 h 6819900"/>
              <a:gd name="connsiteX1199" fmla="*/ 3206040 w 9915525"/>
              <a:gd name="connsiteY1199" fmla="*/ 5784243 h 6819900"/>
              <a:gd name="connsiteX1200" fmla="*/ 3220990 w 9915525"/>
              <a:gd name="connsiteY1200" fmla="*/ 5807480 h 6819900"/>
              <a:gd name="connsiteX1201" fmla="*/ 3231955 w 9915525"/>
              <a:gd name="connsiteY1201" fmla="*/ 5835121 h 6819900"/>
              <a:gd name="connsiteX1202" fmla="*/ 3262788 w 9915525"/>
              <a:gd name="connsiteY1202" fmla="*/ 5873605 h 6819900"/>
              <a:gd name="connsiteX1203" fmla="*/ 3272715 w 9915525"/>
              <a:gd name="connsiteY1203" fmla="*/ 5906723 h 6819900"/>
              <a:gd name="connsiteX1204" fmla="*/ 3295337 w 9915525"/>
              <a:gd name="connsiteY1204" fmla="*/ 5954664 h 6819900"/>
              <a:gd name="connsiteX1205" fmla="*/ 3309624 w 9915525"/>
              <a:gd name="connsiteY1205" fmla="*/ 6021979 h 6819900"/>
              <a:gd name="connsiteX1206" fmla="*/ 3301290 w 9915525"/>
              <a:gd name="connsiteY1206" fmla="*/ 6017042 h 6819900"/>
              <a:gd name="connsiteX1207" fmla="*/ 3288035 w 9915525"/>
              <a:gd name="connsiteY1207" fmla="*/ 6006955 h 6819900"/>
              <a:gd name="connsiteX1208" fmla="*/ 3269298 w 9915525"/>
              <a:gd name="connsiteY1208" fmla="*/ 5985114 h 6819900"/>
              <a:gd name="connsiteX1209" fmla="*/ 3226965 w 9915525"/>
              <a:gd name="connsiteY1209" fmla="*/ 5947014 h 6819900"/>
              <a:gd name="connsiteX1210" fmla="*/ 3162754 w 9915525"/>
              <a:gd name="connsiteY1210" fmla="*/ 5951140 h 6819900"/>
              <a:gd name="connsiteX1211" fmla="*/ 3191217 w 9915525"/>
              <a:gd name="connsiteY1211" fmla="*/ 6003527 h 6819900"/>
              <a:gd name="connsiteX1212" fmla="*/ 3233979 w 9915525"/>
              <a:gd name="connsiteY1212" fmla="*/ 6035530 h 6819900"/>
              <a:gd name="connsiteX1213" fmla="*/ 3266785 w 9915525"/>
              <a:gd name="connsiteY1213" fmla="*/ 6087918 h 6819900"/>
              <a:gd name="connsiteX1214" fmla="*/ 3259784 w 9915525"/>
              <a:gd name="connsiteY1214" fmla="*/ 6099659 h 6819900"/>
              <a:gd name="connsiteX1215" fmla="*/ 3215565 w 9915525"/>
              <a:gd name="connsiteY1215" fmla="*/ 6146087 h 6819900"/>
              <a:gd name="connsiteX1216" fmla="*/ 3148298 w 9915525"/>
              <a:gd name="connsiteY1216" fmla="*/ 6198522 h 6819900"/>
              <a:gd name="connsiteX1217" fmla="*/ 3097325 w 9915525"/>
              <a:gd name="connsiteY1217" fmla="*/ 6221340 h 6819900"/>
              <a:gd name="connsiteX1218" fmla="*/ 3070755 w 9915525"/>
              <a:gd name="connsiteY1218" fmla="*/ 6245964 h 6819900"/>
              <a:gd name="connsiteX1219" fmla="*/ 3095535 w 9915525"/>
              <a:gd name="connsiteY1219" fmla="*/ 6267257 h 6819900"/>
              <a:gd name="connsiteX1220" fmla="*/ 3120315 w 9915525"/>
              <a:gd name="connsiteY1220" fmla="*/ 6297861 h 6819900"/>
              <a:gd name="connsiteX1221" fmla="*/ 3139365 w 9915525"/>
              <a:gd name="connsiteY1221" fmla="*/ 6319070 h 6819900"/>
              <a:gd name="connsiteX1222" fmla="*/ 3146509 w 9915525"/>
              <a:gd name="connsiteY1222" fmla="*/ 6359234 h 6819900"/>
              <a:gd name="connsiteX1223" fmla="*/ 3106669 w 9915525"/>
              <a:gd name="connsiteY1223" fmla="*/ 6323661 h 6819900"/>
              <a:gd name="connsiteX1224" fmla="*/ 3081573 w 9915525"/>
              <a:gd name="connsiteY1224" fmla="*/ 6302230 h 6819900"/>
              <a:gd name="connsiteX1225" fmla="*/ 3063165 w 9915525"/>
              <a:gd name="connsiteY1225" fmla="*/ 6285297 h 6819900"/>
              <a:gd name="connsiteX1226" fmla="*/ 3013159 w 9915525"/>
              <a:gd name="connsiteY1226" fmla="*/ 6233344 h 6819900"/>
              <a:gd name="connsiteX1227" fmla="*/ 3006015 w 9915525"/>
              <a:gd name="connsiteY1227" fmla="*/ 6221268 h 6819900"/>
              <a:gd name="connsiteX1228" fmla="*/ 2988574 w 9915525"/>
              <a:gd name="connsiteY1228" fmla="*/ 6206980 h 6819900"/>
              <a:gd name="connsiteX1229" fmla="*/ 2956491 w 9915525"/>
              <a:gd name="connsiteY1229" fmla="*/ 6132133 h 6819900"/>
              <a:gd name="connsiteX1230" fmla="*/ 2953386 w 9915525"/>
              <a:gd name="connsiteY1230" fmla="*/ 6092480 h 6819900"/>
              <a:gd name="connsiteX1231" fmla="*/ 2902989 w 9915525"/>
              <a:gd name="connsiteY1231" fmla="*/ 6114193 h 6819900"/>
              <a:gd name="connsiteX1232" fmla="*/ 2872018 w 9915525"/>
              <a:gd name="connsiteY1232" fmla="*/ 6142011 h 6819900"/>
              <a:gd name="connsiteX1233" fmla="*/ 2887989 w 9915525"/>
              <a:gd name="connsiteY1233" fmla="*/ 6207840 h 6819900"/>
              <a:gd name="connsiteX1234" fmla="*/ 2901240 w 9915525"/>
              <a:gd name="connsiteY1234" fmla="*/ 6235555 h 6819900"/>
              <a:gd name="connsiteX1235" fmla="*/ 2915527 w 9915525"/>
              <a:gd name="connsiteY1235" fmla="*/ 6264130 h 6819900"/>
              <a:gd name="connsiteX1236" fmla="*/ 2929815 w 9915525"/>
              <a:gd name="connsiteY1236" fmla="*/ 6298634 h 6819900"/>
              <a:gd name="connsiteX1237" fmla="*/ 2939340 w 9915525"/>
              <a:gd name="connsiteY1237" fmla="*/ 6321280 h 6819900"/>
              <a:gd name="connsiteX1238" fmla="*/ 2948865 w 9915525"/>
              <a:gd name="connsiteY1238" fmla="*/ 6335568 h 6819900"/>
              <a:gd name="connsiteX1239" fmla="*/ 2957079 w 9915525"/>
              <a:gd name="connsiteY1239" fmla="*/ 6349855 h 6819900"/>
              <a:gd name="connsiteX1240" fmla="*/ 2968502 w 9915525"/>
              <a:gd name="connsiteY1240" fmla="*/ 6467378 h 6819900"/>
              <a:gd name="connsiteX1241" fmla="*/ 2952277 w 9915525"/>
              <a:gd name="connsiteY1241" fmla="*/ 6458604 h 6819900"/>
              <a:gd name="connsiteX1242" fmla="*/ 2932914 w 9915525"/>
              <a:gd name="connsiteY1242" fmla="*/ 6432726 h 6819900"/>
              <a:gd name="connsiteX1243" fmla="*/ 2920290 w 9915525"/>
              <a:gd name="connsiteY1243" fmla="*/ 6407094 h 6819900"/>
              <a:gd name="connsiteX1244" fmla="*/ 2910765 w 9915525"/>
              <a:gd name="connsiteY1244" fmla="*/ 6383193 h 6819900"/>
              <a:gd name="connsiteX1245" fmla="*/ 2901240 w 9915525"/>
              <a:gd name="connsiteY1245" fmla="*/ 6360147 h 6819900"/>
              <a:gd name="connsiteX1246" fmla="*/ 2876880 w 9915525"/>
              <a:gd name="connsiteY1246" fmla="*/ 6307093 h 6819900"/>
              <a:gd name="connsiteX1247" fmla="*/ 2857531 w 9915525"/>
              <a:gd name="connsiteY1247" fmla="*/ 6258138 h 6819900"/>
              <a:gd name="connsiteX1248" fmla="*/ 2854005 w 9915525"/>
              <a:gd name="connsiteY1248" fmla="*/ 6245080 h 6819900"/>
              <a:gd name="connsiteX1249" fmla="*/ 2828659 w 9915525"/>
              <a:gd name="connsiteY1249" fmla="*/ 6206980 h 6819900"/>
              <a:gd name="connsiteX1250" fmla="*/ 2804157 w 9915525"/>
              <a:gd name="connsiteY1250" fmla="*/ 6168880 h 6819900"/>
              <a:gd name="connsiteX1251" fmla="*/ 2796465 w 9915525"/>
              <a:gd name="connsiteY1251" fmla="*/ 6155759 h 6819900"/>
              <a:gd name="connsiteX1252" fmla="*/ 2782177 w 9915525"/>
              <a:gd name="connsiteY1252" fmla="*/ 6130780 h 6819900"/>
              <a:gd name="connsiteX1253" fmla="*/ 2767725 w 9915525"/>
              <a:gd name="connsiteY1253" fmla="*/ 6093895 h 6819900"/>
              <a:gd name="connsiteX1254" fmla="*/ 2708359 w 9915525"/>
              <a:gd name="connsiteY1254" fmla="*/ 6023236 h 6819900"/>
              <a:gd name="connsiteX1255" fmla="*/ 2691690 w 9915525"/>
              <a:gd name="connsiteY1255" fmla="*/ 5998410 h 6819900"/>
              <a:gd name="connsiteX1256" fmla="*/ 2624335 w 9915525"/>
              <a:gd name="connsiteY1256" fmla="*/ 5949805 h 6819900"/>
              <a:gd name="connsiteX1257" fmla="*/ 2601357 w 9915525"/>
              <a:gd name="connsiteY1257" fmla="*/ 5911534 h 6819900"/>
              <a:gd name="connsiteX1258" fmla="*/ 2608127 w 9915525"/>
              <a:gd name="connsiteY1258" fmla="*/ 5858397 h 6819900"/>
              <a:gd name="connsiteX1259" fmla="*/ 2574635 w 9915525"/>
              <a:gd name="connsiteY1259" fmla="*/ 5818204 h 6819900"/>
              <a:gd name="connsiteX1260" fmla="*/ 2548815 w 9915525"/>
              <a:gd name="connsiteY1260" fmla="*/ 5848480 h 6819900"/>
              <a:gd name="connsiteX1261" fmla="*/ 2563102 w 9915525"/>
              <a:gd name="connsiteY1261" fmla="*/ 5896057 h 6819900"/>
              <a:gd name="connsiteX1262" fmla="*/ 2557703 w 9915525"/>
              <a:gd name="connsiteY1262" fmla="*/ 5940917 h 6819900"/>
              <a:gd name="connsiteX1263" fmla="*/ 2549344 w 9915525"/>
              <a:gd name="connsiteY1263" fmla="*/ 5974255 h 6819900"/>
              <a:gd name="connsiteX1264" fmla="*/ 2578083 w 9915525"/>
              <a:gd name="connsiteY1264" fmla="*/ 5987905 h 6819900"/>
              <a:gd name="connsiteX1265" fmla="*/ 2603110 w 9915525"/>
              <a:gd name="connsiteY1265" fmla="*/ 5999827 h 6819900"/>
              <a:gd name="connsiteX1266" fmla="*/ 2635408 w 9915525"/>
              <a:gd name="connsiteY1266" fmla="*/ 6024439 h 6819900"/>
              <a:gd name="connsiteX1267" fmla="*/ 2661399 w 9915525"/>
              <a:gd name="connsiteY1267" fmla="*/ 6071981 h 6819900"/>
              <a:gd name="connsiteX1268" fmla="*/ 2672607 w 9915525"/>
              <a:gd name="connsiteY1268" fmla="*/ 6110132 h 6819900"/>
              <a:gd name="connsiteX1269" fmla="*/ 2696622 w 9915525"/>
              <a:gd name="connsiteY1269" fmla="*/ 6127548 h 6819900"/>
              <a:gd name="connsiteX1270" fmla="*/ 2714709 w 9915525"/>
              <a:gd name="connsiteY1270" fmla="*/ 6214112 h 6819900"/>
              <a:gd name="connsiteX1271" fmla="*/ 2697523 w 9915525"/>
              <a:gd name="connsiteY1271" fmla="*/ 6230780 h 6819900"/>
              <a:gd name="connsiteX1272" fmla="*/ 2671647 w 9915525"/>
              <a:gd name="connsiteY1272" fmla="*/ 6272965 h 6819900"/>
              <a:gd name="connsiteX1273" fmla="*/ 2652196 w 9915525"/>
              <a:gd name="connsiteY1273" fmla="*/ 6306550 h 6819900"/>
              <a:gd name="connsiteX1274" fmla="*/ 2637752 w 9915525"/>
              <a:gd name="connsiteY1274" fmla="*/ 6315913 h 6819900"/>
              <a:gd name="connsiteX1275" fmla="*/ 2634431 w 9915525"/>
              <a:gd name="connsiteY1275" fmla="*/ 6325975 h 6819900"/>
              <a:gd name="connsiteX1276" fmla="*/ 2625015 w 9915525"/>
              <a:gd name="connsiteY1276" fmla="*/ 6335947 h 6819900"/>
              <a:gd name="connsiteX1277" fmla="*/ 2697877 w 9915525"/>
              <a:gd name="connsiteY1277" fmla="*/ 6407005 h 6819900"/>
              <a:gd name="connsiteX1278" fmla="*/ 2710029 w 9915525"/>
              <a:gd name="connsiteY1278" fmla="*/ 6418911 h 6819900"/>
              <a:gd name="connsiteX1279" fmla="*/ 2734552 w 9915525"/>
              <a:gd name="connsiteY1279" fmla="*/ 6454630 h 6819900"/>
              <a:gd name="connsiteX1280" fmla="*/ 2758365 w 9915525"/>
              <a:gd name="connsiteY1280" fmla="*/ 6469304 h 6819900"/>
              <a:gd name="connsiteX1281" fmla="*/ 2717884 w 9915525"/>
              <a:gd name="connsiteY1281" fmla="*/ 6481838 h 6819900"/>
              <a:gd name="connsiteX1282" fmla="*/ 2644065 w 9915525"/>
              <a:gd name="connsiteY1282" fmla="*/ 6446896 h 6819900"/>
              <a:gd name="connsiteX1283" fmla="*/ 2629690 w 9915525"/>
              <a:gd name="connsiteY1283" fmla="*/ 6419844 h 6819900"/>
              <a:gd name="connsiteX1284" fmla="*/ 2619891 w 9915525"/>
              <a:gd name="connsiteY1284" fmla="*/ 6398064 h 6819900"/>
              <a:gd name="connsiteX1285" fmla="*/ 2582730 w 9915525"/>
              <a:gd name="connsiteY1285" fmla="*/ 6345198 h 6819900"/>
              <a:gd name="connsiteX1286" fmla="*/ 2514043 w 9915525"/>
              <a:gd name="connsiteY1286" fmla="*/ 6306501 h 6819900"/>
              <a:gd name="connsiteX1287" fmla="*/ 2480000 w 9915525"/>
              <a:gd name="connsiteY1287" fmla="*/ 6324417 h 6819900"/>
              <a:gd name="connsiteX1288" fmla="*/ 2491086 w 9915525"/>
              <a:gd name="connsiteY1288" fmla="*/ 6399813 h 6819900"/>
              <a:gd name="connsiteX1289" fmla="*/ 2513039 w 9915525"/>
              <a:gd name="connsiteY1289" fmla="*/ 6438754 h 6819900"/>
              <a:gd name="connsiteX1290" fmla="*/ 2532668 w 9915525"/>
              <a:gd name="connsiteY1290" fmla="*/ 6483615 h 6819900"/>
              <a:gd name="connsiteX1291" fmla="*/ 2548815 w 9915525"/>
              <a:gd name="connsiteY1291" fmla="*/ 6515805 h 6819900"/>
              <a:gd name="connsiteX1292" fmla="*/ 2577390 w 9915525"/>
              <a:gd name="connsiteY1292" fmla="*/ 6553181 h 6819900"/>
              <a:gd name="connsiteX1293" fmla="*/ 2605965 w 9915525"/>
              <a:gd name="connsiteY1293" fmla="*/ 6584463 h 6819900"/>
              <a:gd name="connsiteX1294" fmla="*/ 2630818 w 9915525"/>
              <a:gd name="connsiteY1294" fmla="*/ 6617641 h 6819900"/>
              <a:gd name="connsiteX1295" fmla="*/ 2628814 w 9915525"/>
              <a:gd name="connsiteY1295" fmla="*/ 6660366 h 6819900"/>
              <a:gd name="connsiteX1296" fmla="*/ 2615490 w 9915525"/>
              <a:gd name="connsiteY1296" fmla="*/ 6664479 h 6819900"/>
              <a:gd name="connsiteX1297" fmla="*/ 2574310 w 9915525"/>
              <a:gd name="connsiteY1297" fmla="*/ 6666561 h 6819900"/>
              <a:gd name="connsiteX1298" fmla="*/ 2579528 w 9915525"/>
              <a:gd name="connsiteY1298" fmla="*/ 6201204 h 6819900"/>
              <a:gd name="connsiteX1299" fmla="*/ 2587992 w 9915525"/>
              <a:gd name="connsiteY1299" fmla="*/ 6168013 h 6819900"/>
              <a:gd name="connsiteX1300" fmla="*/ 2585644 w 9915525"/>
              <a:gd name="connsiteY1300" fmla="*/ 6159501 h 6819900"/>
              <a:gd name="connsiteX1301" fmla="*/ 2571185 w 9915525"/>
              <a:gd name="connsiteY1301" fmla="*/ 6216015 h 6819900"/>
              <a:gd name="connsiteX1302" fmla="*/ 2579528 w 9915525"/>
              <a:gd name="connsiteY1302" fmla="*/ 6201204 h 6819900"/>
              <a:gd name="connsiteX1303" fmla="*/ 2441659 w 9915525"/>
              <a:gd name="connsiteY1303" fmla="*/ 6190889 h 6819900"/>
              <a:gd name="connsiteX1304" fmla="*/ 2436896 w 9915525"/>
              <a:gd name="connsiteY1304" fmla="*/ 6137705 h 6819900"/>
              <a:gd name="connsiteX1305" fmla="*/ 2434624 w 9915525"/>
              <a:gd name="connsiteY1305" fmla="*/ 6134735 h 6819900"/>
              <a:gd name="connsiteX1306" fmla="*/ 2419123 w 9915525"/>
              <a:gd name="connsiteY1306" fmla="*/ 6183724 h 6819900"/>
              <a:gd name="connsiteX1307" fmla="*/ 2441360 w 9915525"/>
              <a:gd name="connsiteY1307" fmla="*/ 6196351 h 6819900"/>
              <a:gd name="connsiteX1308" fmla="*/ 2441659 w 9915525"/>
              <a:gd name="connsiteY1308" fmla="*/ 6190889 h 6819900"/>
              <a:gd name="connsiteX1309" fmla="*/ 3133711 w 9915525"/>
              <a:gd name="connsiteY1309" fmla="*/ 6157912 h 6819900"/>
              <a:gd name="connsiteX1310" fmla="*/ 3183791 w 9915525"/>
              <a:gd name="connsiteY1310" fmla="*/ 6153953 h 6819900"/>
              <a:gd name="connsiteX1311" fmla="*/ 3178730 w 9915525"/>
              <a:gd name="connsiteY1311" fmla="*/ 6128235 h 6819900"/>
              <a:gd name="connsiteX1312" fmla="*/ 3167940 w 9915525"/>
              <a:gd name="connsiteY1312" fmla="*/ 6100207 h 6819900"/>
              <a:gd name="connsiteX1313" fmla="*/ 3148890 w 9915525"/>
              <a:gd name="connsiteY1313" fmla="*/ 6066658 h 6819900"/>
              <a:gd name="connsiteX1314" fmla="*/ 3129840 w 9915525"/>
              <a:gd name="connsiteY1314" fmla="*/ 6038083 h 6819900"/>
              <a:gd name="connsiteX1315" fmla="*/ 3111278 w 9915525"/>
              <a:gd name="connsiteY1315" fmla="*/ 6009925 h 6819900"/>
              <a:gd name="connsiteX1316" fmla="*/ 3096927 w 9915525"/>
              <a:gd name="connsiteY1316" fmla="*/ 5987218 h 6819900"/>
              <a:gd name="connsiteX1317" fmla="*/ 3051397 w 9915525"/>
              <a:gd name="connsiteY1317" fmla="*/ 5897761 h 6819900"/>
              <a:gd name="connsiteX1318" fmla="*/ 3014014 w 9915525"/>
              <a:gd name="connsiteY1318" fmla="*/ 5901887 h 6819900"/>
              <a:gd name="connsiteX1319" fmla="*/ 2977440 w 9915525"/>
              <a:gd name="connsiteY1319" fmla="*/ 5911102 h 6819900"/>
              <a:gd name="connsiteX1320" fmla="*/ 2946484 w 9915525"/>
              <a:gd name="connsiteY1320" fmla="*/ 5903958 h 6819900"/>
              <a:gd name="connsiteX1321" fmla="*/ 2915528 w 9915525"/>
              <a:gd name="connsiteY1321" fmla="*/ 5930326 h 6819900"/>
              <a:gd name="connsiteX1322" fmla="*/ 2939340 w 9915525"/>
              <a:gd name="connsiteY1322" fmla="*/ 5959284 h 6819900"/>
              <a:gd name="connsiteX1323" fmla="*/ 2971947 w 9915525"/>
              <a:gd name="connsiteY1323" fmla="*/ 6000076 h 6819900"/>
              <a:gd name="connsiteX1324" fmla="*/ 3035436 w 9915525"/>
              <a:gd name="connsiteY1324" fmla="*/ 6024884 h 6819900"/>
              <a:gd name="connsiteX1325" fmla="*/ 3058173 w 9915525"/>
              <a:gd name="connsiteY1325" fmla="*/ 6042230 h 6819900"/>
              <a:gd name="connsiteX1326" fmla="*/ 3078958 w 9915525"/>
              <a:gd name="connsiteY1326" fmla="*/ 6157397 h 6819900"/>
              <a:gd name="connsiteX1327" fmla="*/ 3115121 w 9915525"/>
              <a:gd name="connsiteY1327" fmla="*/ 6163097 h 6819900"/>
              <a:gd name="connsiteX1328" fmla="*/ 3133711 w 9915525"/>
              <a:gd name="connsiteY1328" fmla="*/ 6157912 h 6819900"/>
              <a:gd name="connsiteX1329" fmla="*/ 2985179 w 9915525"/>
              <a:gd name="connsiteY1329" fmla="*/ 5933774 h 6819900"/>
              <a:gd name="connsiteX1330" fmla="*/ 3003435 w 9915525"/>
              <a:gd name="connsiteY1330" fmla="*/ 5934525 h 6819900"/>
              <a:gd name="connsiteX1331" fmla="*/ 2990934 w 9915525"/>
              <a:gd name="connsiteY1331" fmla="*/ 5939528 h 6819900"/>
              <a:gd name="connsiteX1332" fmla="*/ 2985179 w 9915525"/>
              <a:gd name="connsiteY1332" fmla="*/ 5933773 h 6819900"/>
              <a:gd name="connsiteX1333" fmla="*/ 2862877 w 9915525"/>
              <a:gd name="connsiteY1333" fmla="*/ 5787388 h 6819900"/>
              <a:gd name="connsiteX1334" fmla="*/ 2876104 w 9915525"/>
              <a:gd name="connsiteY1334" fmla="*/ 5770908 h 6819900"/>
              <a:gd name="connsiteX1335" fmla="*/ 2895627 w 9915525"/>
              <a:gd name="connsiteY1335" fmla="*/ 5767454 h 6819900"/>
              <a:gd name="connsiteX1336" fmla="*/ 2847488 w 9915525"/>
              <a:gd name="connsiteY1336" fmla="*/ 5773714 h 6819900"/>
              <a:gd name="connsiteX1337" fmla="*/ 2853907 w 9915525"/>
              <a:gd name="connsiteY1337" fmla="*/ 5802519 h 6819900"/>
              <a:gd name="connsiteX1338" fmla="*/ 2862877 w 9915525"/>
              <a:gd name="connsiteY1338" fmla="*/ 5787388 h 6819900"/>
              <a:gd name="connsiteX1339" fmla="*/ 3907688 w 9915525"/>
              <a:gd name="connsiteY1339" fmla="*/ 5721108 h 6819900"/>
              <a:gd name="connsiteX1340" fmla="*/ 3904721 w 9915525"/>
              <a:gd name="connsiteY1340" fmla="*/ 5718238 h 6819900"/>
              <a:gd name="connsiteX1341" fmla="*/ 3884111 w 9915525"/>
              <a:gd name="connsiteY1341" fmla="*/ 5743885 h 6819900"/>
              <a:gd name="connsiteX1342" fmla="*/ 3887078 w 9915525"/>
              <a:gd name="connsiteY1342" fmla="*/ 5746755 h 6819900"/>
              <a:gd name="connsiteX1343" fmla="*/ 3907688 w 9915525"/>
              <a:gd name="connsiteY1343" fmla="*/ 5721108 h 6819900"/>
              <a:gd name="connsiteX1344" fmla="*/ 4491915 w 9915525"/>
              <a:gd name="connsiteY1344" fmla="*/ 5742546 h 6819900"/>
              <a:gd name="connsiteX1345" fmla="*/ 4472865 w 9915525"/>
              <a:gd name="connsiteY1345" fmla="*/ 5723415 h 6819900"/>
              <a:gd name="connsiteX1346" fmla="*/ 4453815 w 9915525"/>
              <a:gd name="connsiteY1346" fmla="*/ 5726449 h 6819900"/>
              <a:gd name="connsiteX1347" fmla="*/ 4463340 w 9915525"/>
              <a:gd name="connsiteY1347" fmla="*/ 5735493 h 6819900"/>
              <a:gd name="connsiteX1348" fmla="*/ 4472865 w 9915525"/>
              <a:gd name="connsiteY1348" fmla="*/ 5739693 h 6819900"/>
              <a:gd name="connsiteX1349" fmla="*/ 4482390 w 9915525"/>
              <a:gd name="connsiteY1349" fmla="*/ 5749780 h 6819900"/>
              <a:gd name="connsiteX1350" fmla="*/ 4491915 w 9915525"/>
              <a:gd name="connsiteY1350" fmla="*/ 5742546 h 6819900"/>
              <a:gd name="connsiteX1351" fmla="*/ 4414361 w 9915525"/>
              <a:gd name="connsiteY1351" fmla="*/ 5716327 h 6819900"/>
              <a:gd name="connsiteX1352" fmla="*/ 4402455 w 9915525"/>
              <a:gd name="connsiteY1352" fmla="*/ 5714055 h 6819900"/>
              <a:gd name="connsiteX1353" fmla="*/ 4399047 w 9915525"/>
              <a:gd name="connsiteY1353" fmla="*/ 5737879 h 6819900"/>
              <a:gd name="connsiteX1354" fmla="*/ 4414361 w 9915525"/>
              <a:gd name="connsiteY1354" fmla="*/ 5716327 h 6819900"/>
              <a:gd name="connsiteX1355" fmla="*/ 4394869 w 9915525"/>
              <a:gd name="connsiteY1355" fmla="*/ 5689000 h 6819900"/>
              <a:gd name="connsiteX1356" fmla="*/ 4392012 w 9915525"/>
              <a:gd name="connsiteY1356" fmla="*/ 5686143 h 6819900"/>
              <a:gd name="connsiteX1357" fmla="*/ 4372045 w 9915525"/>
              <a:gd name="connsiteY1357" fmla="*/ 5702264 h 6819900"/>
              <a:gd name="connsiteX1358" fmla="*/ 4374902 w 9915525"/>
              <a:gd name="connsiteY1358" fmla="*/ 5705122 h 6819900"/>
              <a:gd name="connsiteX1359" fmla="*/ 4394869 w 9915525"/>
              <a:gd name="connsiteY1359" fmla="*/ 5689000 h 6819900"/>
              <a:gd name="connsiteX1360" fmla="*/ 3901365 w 9915525"/>
              <a:gd name="connsiteY1360" fmla="*/ 5670388 h 6819900"/>
              <a:gd name="connsiteX1361" fmla="*/ 3861360 w 9915525"/>
              <a:gd name="connsiteY1361" fmla="*/ 5635480 h 6819900"/>
              <a:gd name="connsiteX1362" fmla="*/ 3854140 w 9915525"/>
              <a:gd name="connsiteY1362" fmla="*/ 5683853 h 6819900"/>
              <a:gd name="connsiteX1363" fmla="*/ 3882715 w 9915525"/>
              <a:gd name="connsiteY1363" fmla="*/ 5692416 h 6819900"/>
              <a:gd name="connsiteX1364" fmla="*/ 3901365 w 9915525"/>
              <a:gd name="connsiteY1364" fmla="*/ 5670388 h 6819900"/>
              <a:gd name="connsiteX1365" fmla="*/ 4563341 w 9915525"/>
              <a:gd name="connsiteY1365" fmla="*/ 5690902 h 6819900"/>
              <a:gd name="connsiteX1366" fmla="*/ 4558590 w 9915525"/>
              <a:gd name="connsiteY1366" fmla="*/ 5636949 h 6819900"/>
              <a:gd name="connsiteX1367" fmla="*/ 4522393 w 9915525"/>
              <a:gd name="connsiteY1367" fmla="*/ 5623480 h 6819900"/>
              <a:gd name="connsiteX1368" fmla="*/ 4495221 w 9915525"/>
              <a:gd name="connsiteY1368" fmla="*/ 5628093 h 6819900"/>
              <a:gd name="connsiteX1369" fmla="*/ 4511607 w 9915525"/>
              <a:gd name="connsiteY1369" fmla="*/ 5683105 h 6819900"/>
              <a:gd name="connsiteX1370" fmla="*/ 4530015 w 9915525"/>
              <a:gd name="connsiteY1370" fmla="*/ 5692630 h 6819900"/>
              <a:gd name="connsiteX1371" fmla="*/ 4563341 w 9915525"/>
              <a:gd name="connsiteY1371" fmla="*/ 5690902 h 6819900"/>
              <a:gd name="connsiteX1372" fmla="*/ 8290395 w 9915525"/>
              <a:gd name="connsiteY1372" fmla="*/ 5639509 h 6819900"/>
              <a:gd name="connsiteX1373" fmla="*/ 8261324 w 9915525"/>
              <a:gd name="connsiteY1373" fmla="*/ 5526960 h 6819900"/>
              <a:gd name="connsiteX1374" fmla="*/ 8223623 w 9915525"/>
              <a:gd name="connsiteY1374" fmla="*/ 5538088 h 6819900"/>
              <a:gd name="connsiteX1375" fmla="*/ 8214289 w 9915525"/>
              <a:gd name="connsiteY1375" fmla="*/ 5578825 h 6819900"/>
              <a:gd name="connsiteX1376" fmla="*/ 8220714 w 9915525"/>
              <a:gd name="connsiteY1376" fmla="*/ 5607293 h 6819900"/>
              <a:gd name="connsiteX1377" fmla="*/ 8225153 w 9915525"/>
              <a:gd name="connsiteY1377" fmla="*/ 5616430 h 6819900"/>
              <a:gd name="connsiteX1378" fmla="*/ 8235240 w 9915525"/>
              <a:gd name="connsiteY1378" fmla="*/ 5627538 h 6819900"/>
              <a:gd name="connsiteX1379" fmla="*/ 8278103 w 9915525"/>
              <a:gd name="connsiteY1379" fmla="*/ 5669859 h 6819900"/>
              <a:gd name="connsiteX1380" fmla="*/ 8290395 w 9915525"/>
              <a:gd name="connsiteY1380" fmla="*/ 5639509 h 6819900"/>
              <a:gd name="connsiteX1381" fmla="*/ 4962275 w 9915525"/>
              <a:gd name="connsiteY1381" fmla="*/ 5639748 h 6819900"/>
              <a:gd name="connsiteX1382" fmla="*/ 4958531 w 9915525"/>
              <a:gd name="connsiteY1382" fmla="*/ 5630786 h 6819900"/>
              <a:gd name="connsiteX1383" fmla="*/ 4949115 w 9915525"/>
              <a:gd name="connsiteY1383" fmla="*/ 5645568 h 6819900"/>
              <a:gd name="connsiteX1384" fmla="*/ 4962275 w 9915525"/>
              <a:gd name="connsiteY1384" fmla="*/ 5639748 h 6819900"/>
              <a:gd name="connsiteX1385" fmla="*/ 4047294 w 9915525"/>
              <a:gd name="connsiteY1385" fmla="*/ 5586487 h 6819900"/>
              <a:gd name="connsiteX1386" fmla="*/ 4041171 w 9915525"/>
              <a:gd name="connsiteY1386" fmla="*/ 5554851 h 6819900"/>
              <a:gd name="connsiteX1387" fmla="*/ 4025190 w 9915525"/>
              <a:gd name="connsiteY1387" fmla="*/ 5525262 h 6819900"/>
              <a:gd name="connsiteX1388" fmla="*/ 4014646 w 9915525"/>
              <a:gd name="connsiteY1388" fmla="*/ 5511655 h 6819900"/>
              <a:gd name="connsiteX1389" fmla="*/ 4009723 w 9915525"/>
              <a:gd name="connsiteY1389" fmla="*/ 5497007 h 6819900"/>
              <a:gd name="connsiteX1390" fmla="*/ 4002340 w 9915525"/>
              <a:gd name="connsiteY1390" fmla="*/ 5477369 h 6819900"/>
              <a:gd name="connsiteX1391" fmla="*/ 3983595 w 9915525"/>
              <a:gd name="connsiteY1391" fmla="*/ 5436474 h 6819900"/>
              <a:gd name="connsiteX1392" fmla="*/ 3923505 w 9915525"/>
              <a:gd name="connsiteY1392" fmla="*/ 5370419 h 6819900"/>
              <a:gd name="connsiteX1393" fmla="*/ 3937451 w 9915525"/>
              <a:gd name="connsiteY1393" fmla="*/ 5559328 h 6819900"/>
              <a:gd name="connsiteX1394" fmla="*/ 3982328 w 9915525"/>
              <a:gd name="connsiteY1394" fmla="*/ 5582936 h 6819900"/>
              <a:gd name="connsiteX1395" fmla="*/ 4047294 w 9915525"/>
              <a:gd name="connsiteY1395" fmla="*/ 5586487 h 6819900"/>
              <a:gd name="connsiteX1396" fmla="*/ 4964600 w 9915525"/>
              <a:gd name="connsiteY1396" fmla="*/ 5573254 h 6819900"/>
              <a:gd name="connsiteX1397" fmla="*/ 4942271 w 9915525"/>
              <a:gd name="connsiteY1397" fmla="*/ 5559584 h 6819900"/>
              <a:gd name="connsiteX1398" fmla="*/ 4941971 w 9915525"/>
              <a:gd name="connsiteY1398" fmla="*/ 5572540 h 6819900"/>
              <a:gd name="connsiteX1399" fmla="*/ 4959392 w 9915525"/>
              <a:gd name="connsiteY1399" fmla="*/ 5598431 h 6819900"/>
              <a:gd name="connsiteX1400" fmla="*/ 4965053 w 9915525"/>
              <a:gd name="connsiteY1400" fmla="*/ 5599447 h 6819900"/>
              <a:gd name="connsiteX1401" fmla="*/ 4964600 w 9915525"/>
              <a:gd name="connsiteY1401" fmla="*/ 5573254 h 6819900"/>
              <a:gd name="connsiteX1402" fmla="*/ 4520490 w 9915525"/>
              <a:gd name="connsiteY1402" fmla="*/ 5496805 h 6819900"/>
              <a:gd name="connsiteX1403" fmla="*/ 4531251 w 9915525"/>
              <a:gd name="connsiteY1403" fmla="*/ 5488607 h 6819900"/>
              <a:gd name="connsiteX1404" fmla="*/ 4537714 w 9915525"/>
              <a:gd name="connsiteY1404" fmla="*/ 5486787 h 6819900"/>
              <a:gd name="connsiteX1405" fmla="*/ 4515807 w 9915525"/>
              <a:gd name="connsiteY1405" fmla="*/ 5437386 h 6819900"/>
              <a:gd name="connsiteX1406" fmla="*/ 4478387 w 9915525"/>
              <a:gd name="connsiteY1406" fmla="*/ 5399286 h 6819900"/>
              <a:gd name="connsiteX1407" fmla="*/ 4473844 w 9915525"/>
              <a:gd name="connsiteY1407" fmla="*/ 5488885 h 6819900"/>
              <a:gd name="connsiteX1408" fmla="*/ 4520490 w 9915525"/>
              <a:gd name="connsiteY1408" fmla="*/ 5496805 h 6819900"/>
              <a:gd name="connsiteX1409" fmla="*/ 3822029 w 9915525"/>
              <a:gd name="connsiteY1409" fmla="*/ 5487577 h 6819900"/>
              <a:gd name="connsiteX1410" fmla="*/ 3790661 w 9915525"/>
              <a:gd name="connsiteY1410" fmla="*/ 5444980 h 6819900"/>
              <a:gd name="connsiteX1411" fmla="*/ 3768015 w 9915525"/>
              <a:gd name="connsiteY1411" fmla="*/ 5467205 h 6819900"/>
              <a:gd name="connsiteX1412" fmla="*/ 3822029 w 9915525"/>
              <a:gd name="connsiteY1412" fmla="*/ 5487577 h 6819900"/>
              <a:gd name="connsiteX1413" fmla="*/ 4715753 w 9915525"/>
              <a:gd name="connsiteY1413" fmla="*/ 5436493 h 6819900"/>
              <a:gd name="connsiteX1414" fmla="*/ 4698813 w 9915525"/>
              <a:gd name="connsiteY1414" fmla="*/ 5384106 h 6819900"/>
              <a:gd name="connsiteX1415" fmla="*/ 4663511 w 9915525"/>
              <a:gd name="connsiteY1415" fmla="*/ 5436249 h 6819900"/>
              <a:gd name="connsiteX1416" fmla="*/ 4696311 w 9915525"/>
              <a:gd name="connsiteY1416" fmla="*/ 5481101 h 6819900"/>
              <a:gd name="connsiteX1417" fmla="*/ 4715753 w 9915525"/>
              <a:gd name="connsiteY1417" fmla="*/ 5436493 h 6819900"/>
              <a:gd name="connsiteX1418" fmla="*/ 4611823 w 9915525"/>
              <a:gd name="connsiteY1418" fmla="*/ 5449764 h 6819900"/>
              <a:gd name="connsiteX1419" fmla="*/ 4587165 w 9915525"/>
              <a:gd name="connsiteY1419" fmla="*/ 5397355 h 6819900"/>
              <a:gd name="connsiteX1420" fmla="*/ 4562507 w 9915525"/>
              <a:gd name="connsiteY1420" fmla="*/ 5449764 h 6819900"/>
              <a:gd name="connsiteX1421" fmla="*/ 4587165 w 9915525"/>
              <a:gd name="connsiteY1421" fmla="*/ 5473555 h 6819900"/>
              <a:gd name="connsiteX1422" fmla="*/ 4611823 w 9915525"/>
              <a:gd name="connsiteY1422" fmla="*/ 5449764 h 6819900"/>
              <a:gd name="connsiteX1423" fmla="*/ 7515084 w 9915525"/>
              <a:gd name="connsiteY1423" fmla="*/ 5439439 h 6819900"/>
              <a:gd name="connsiteX1424" fmla="*/ 7512571 w 9915525"/>
              <a:gd name="connsiteY1424" fmla="*/ 5378305 h 6819900"/>
              <a:gd name="connsiteX1425" fmla="*/ 7497810 w 9915525"/>
              <a:gd name="connsiteY1425" fmla="*/ 5321155 h 6819900"/>
              <a:gd name="connsiteX1426" fmla="*/ 7483284 w 9915525"/>
              <a:gd name="connsiteY1426" fmla="*/ 5264005 h 6819900"/>
              <a:gd name="connsiteX1427" fmla="*/ 7468478 w 9915525"/>
              <a:gd name="connsiteY1427" fmla="*/ 5187805 h 6819900"/>
              <a:gd name="connsiteX1428" fmla="*/ 7453199 w 9915525"/>
              <a:gd name="connsiteY1428" fmla="*/ 5111605 h 6819900"/>
              <a:gd name="connsiteX1429" fmla="*/ 7444665 w 9915525"/>
              <a:gd name="connsiteY1429" fmla="*/ 5084196 h 6819900"/>
              <a:gd name="connsiteX1430" fmla="*/ 7430848 w 9915525"/>
              <a:gd name="connsiteY1430" fmla="*/ 5045321 h 6819900"/>
              <a:gd name="connsiteX1431" fmla="*/ 7414180 w 9915525"/>
              <a:gd name="connsiteY1431" fmla="*/ 4985605 h 6819900"/>
              <a:gd name="connsiteX1432" fmla="*/ 7394388 w 9915525"/>
              <a:gd name="connsiteY1432" fmla="*/ 4926849 h 6819900"/>
              <a:gd name="connsiteX1433" fmla="*/ 7368340 w 9915525"/>
              <a:gd name="connsiteY1433" fmla="*/ 4930630 h 6819900"/>
              <a:gd name="connsiteX1434" fmla="*/ 7369211 w 9915525"/>
              <a:gd name="connsiteY1434" fmla="*/ 5056291 h 6819900"/>
              <a:gd name="connsiteX1435" fmla="*/ 7381117 w 9915525"/>
              <a:gd name="connsiteY1435" fmla="*/ 5092803 h 6819900"/>
              <a:gd name="connsiteX1436" fmla="*/ 7355322 w 9915525"/>
              <a:gd name="connsiteY1436" fmla="*/ 5129026 h 6819900"/>
              <a:gd name="connsiteX1437" fmla="*/ 7333528 w 9915525"/>
              <a:gd name="connsiteY1437" fmla="*/ 5179757 h 6819900"/>
              <a:gd name="connsiteX1438" fmla="*/ 7363340 w 9915525"/>
              <a:gd name="connsiteY1438" fmla="*/ 5246371 h 6819900"/>
              <a:gd name="connsiteX1439" fmla="*/ 7387516 w 9915525"/>
              <a:gd name="connsiteY1439" fmla="*/ 5283184 h 6819900"/>
              <a:gd name="connsiteX1440" fmla="*/ 7397041 w 9915525"/>
              <a:gd name="connsiteY1440" fmla="*/ 5306868 h 6819900"/>
              <a:gd name="connsiteX1441" fmla="*/ 7406566 w 9915525"/>
              <a:gd name="connsiteY1441" fmla="*/ 5330600 h 6819900"/>
              <a:gd name="connsiteX1442" fmla="*/ 7425616 w 9915525"/>
              <a:gd name="connsiteY1442" fmla="*/ 5354493 h 6819900"/>
              <a:gd name="connsiteX1443" fmla="*/ 7444666 w 9915525"/>
              <a:gd name="connsiteY1443" fmla="*/ 5378947 h 6819900"/>
              <a:gd name="connsiteX1444" fmla="*/ 7454191 w 9915525"/>
              <a:gd name="connsiteY1444" fmla="*/ 5397355 h 6819900"/>
              <a:gd name="connsiteX1445" fmla="*/ 7463716 w 9915525"/>
              <a:gd name="connsiteY1445" fmla="*/ 5419580 h 6819900"/>
              <a:gd name="connsiteX1446" fmla="*/ 7470066 w 9915525"/>
              <a:gd name="connsiteY1446" fmla="*/ 5448155 h 6819900"/>
              <a:gd name="connsiteX1447" fmla="*/ 7515084 w 9915525"/>
              <a:gd name="connsiteY1447" fmla="*/ 5439439 h 6819900"/>
              <a:gd name="connsiteX1448" fmla="*/ 4825290 w 9915525"/>
              <a:gd name="connsiteY1448" fmla="*/ 5435455 h 6819900"/>
              <a:gd name="connsiteX1449" fmla="*/ 4811003 w 9915525"/>
              <a:gd name="connsiteY1449" fmla="*/ 5425930 h 6819900"/>
              <a:gd name="connsiteX1450" fmla="*/ 4796715 w 9915525"/>
              <a:gd name="connsiteY1450" fmla="*/ 5435455 h 6819900"/>
              <a:gd name="connsiteX1451" fmla="*/ 4811003 w 9915525"/>
              <a:gd name="connsiteY1451" fmla="*/ 5444980 h 6819900"/>
              <a:gd name="connsiteX1452" fmla="*/ 4825290 w 9915525"/>
              <a:gd name="connsiteY1452" fmla="*/ 5435455 h 6819900"/>
              <a:gd name="connsiteX1453" fmla="*/ 5533833 w 9915525"/>
              <a:gd name="connsiteY1453" fmla="*/ 5375924 h 6819900"/>
              <a:gd name="connsiteX1454" fmla="*/ 5501565 w 9915525"/>
              <a:gd name="connsiteY1454" fmla="*/ 5325918 h 6819900"/>
              <a:gd name="connsiteX1455" fmla="*/ 5478780 w 9915525"/>
              <a:gd name="connsiteY1455" fmla="*/ 5376924 h 6819900"/>
              <a:gd name="connsiteX1456" fmla="*/ 5533833 w 9915525"/>
              <a:gd name="connsiteY1456" fmla="*/ 5375924 h 6819900"/>
              <a:gd name="connsiteX1457" fmla="*/ 3298272 w 9915525"/>
              <a:gd name="connsiteY1457" fmla="*/ 5347944 h 6819900"/>
              <a:gd name="connsiteX1458" fmla="*/ 3292517 w 9915525"/>
              <a:gd name="connsiteY1458" fmla="*/ 5353699 h 6819900"/>
              <a:gd name="connsiteX1459" fmla="*/ 3297520 w 9915525"/>
              <a:gd name="connsiteY1459" fmla="*/ 5366201 h 6819900"/>
              <a:gd name="connsiteX1460" fmla="*/ 3298271 w 9915525"/>
              <a:gd name="connsiteY1460" fmla="*/ 5347944 h 6819900"/>
              <a:gd name="connsiteX1461" fmla="*/ 3910890 w 9915525"/>
              <a:gd name="connsiteY1461" fmla="*/ 5335443 h 6819900"/>
              <a:gd name="connsiteX1462" fmla="*/ 3910890 w 9915525"/>
              <a:gd name="connsiteY1462" fmla="*/ 5306868 h 6819900"/>
              <a:gd name="connsiteX1463" fmla="*/ 3887078 w 9915525"/>
              <a:gd name="connsiteY1463" fmla="*/ 5292580 h 6819900"/>
              <a:gd name="connsiteX1464" fmla="*/ 3863265 w 9915525"/>
              <a:gd name="connsiteY1464" fmla="*/ 5306868 h 6819900"/>
              <a:gd name="connsiteX1465" fmla="*/ 3863265 w 9915525"/>
              <a:gd name="connsiteY1465" fmla="*/ 5335443 h 6819900"/>
              <a:gd name="connsiteX1466" fmla="*/ 3887078 w 9915525"/>
              <a:gd name="connsiteY1466" fmla="*/ 5349730 h 6819900"/>
              <a:gd name="connsiteX1467" fmla="*/ 3910890 w 9915525"/>
              <a:gd name="connsiteY1467" fmla="*/ 5335443 h 6819900"/>
              <a:gd name="connsiteX1468" fmla="*/ 3892592 w 9915525"/>
              <a:gd name="connsiteY1468" fmla="*/ 5325124 h 6819900"/>
              <a:gd name="connsiteX1469" fmla="*/ 3898347 w 9915525"/>
              <a:gd name="connsiteY1469" fmla="*/ 5319369 h 6819900"/>
              <a:gd name="connsiteX1470" fmla="*/ 3897595 w 9915525"/>
              <a:gd name="connsiteY1470" fmla="*/ 5337626 h 6819900"/>
              <a:gd name="connsiteX1471" fmla="*/ 3892592 w 9915525"/>
              <a:gd name="connsiteY1471" fmla="*/ 5325124 h 6819900"/>
              <a:gd name="connsiteX1472" fmla="*/ 9575685 w 9915525"/>
              <a:gd name="connsiteY1472" fmla="*/ 5343975 h 6819900"/>
              <a:gd name="connsiteX1473" fmla="*/ 9557429 w 9915525"/>
              <a:gd name="connsiteY1473" fmla="*/ 5343224 h 6819900"/>
              <a:gd name="connsiteX1474" fmla="*/ 9563184 w 9915525"/>
              <a:gd name="connsiteY1474" fmla="*/ 5348978 h 6819900"/>
              <a:gd name="connsiteX1475" fmla="*/ 9575685 w 9915525"/>
              <a:gd name="connsiteY1475" fmla="*/ 5343976 h 6819900"/>
              <a:gd name="connsiteX1476" fmla="*/ 6995085 w 9915525"/>
              <a:gd name="connsiteY1476" fmla="*/ 5290675 h 6819900"/>
              <a:gd name="connsiteX1477" fmla="*/ 6996990 w 9915525"/>
              <a:gd name="connsiteY1477" fmla="*/ 5244955 h 6819900"/>
              <a:gd name="connsiteX1478" fmla="*/ 7006515 w 9915525"/>
              <a:gd name="connsiteY1478" fmla="*/ 5213620 h 6819900"/>
              <a:gd name="connsiteX1479" fmla="*/ 7016185 w 9915525"/>
              <a:gd name="connsiteY1479" fmla="*/ 5168755 h 6819900"/>
              <a:gd name="connsiteX1480" fmla="*/ 6986480 w 9915525"/>
              <a:gd name="connsiteY1480" fmla="*/ 5167252 h 6819900"/>
              <a:gd name="connsiteX1481" fmla="*/ 6958853 w 9915525"/>
              <a:gd name="connsiteY1481" fmla="*/ 5168696 h 6819900"/>
              <a:gd name="connsiteX1482" fmla="*/ 6917437 w 9915525"/>
              <a:gd name="connsiteY1482" fmla="*/ 5188067 h 6819900"/>
              <a:gd name="connsiteX1483" fmla="*/ 6943679 w 9915525"/>
              <a:gd name="connsiteY1483" fmla="*/ 5285436 h 6819900"/>
              <a:gd name="connsiteX1484" fmla="*/ 6995085 w 9915525"/>
              <a:gd name="connsiteY1484" fmla="*/ 5290675 h 6819900"/>
              <a:gd name="connsiteX1485" fmla="*/ 9377735 w 9915525"/>
              <a:gd name="connsiteY1485" fmla="*/ 5193176 h 6819900"/>
              <a:gd name="connsiteX1486" fmla="*/ 9358855 w 9915525"/>
              <a:gd name="connsiteY1486" fmla="*/ 5140180 h 6819900"/>
              <a:gd name="connsiteX1487" fmla="*/ 9349665 w 9915525"/>
              <a:gd name="connsiteY1487" fmla="*/ 5112384 h 6819900"/>
              <a:gd name="connsiteX1488" fmla="*/ 9321090 w 9915525"/>
              <a:gd name="connsiteY1488" fmla="*/ 5054455 h 6819900"/>
              <a:gd name="connsiteX1489" fmla="*/ 9298296 w 9915525"/>
              <a:gd name="connsiteY1489" fmla="*/ 5069522 h 6819900"/>
              <a:gd name="connsiteX1490" fmla="*/ 9301673 w 9915525"/>
              <a:gd name="connsiteY1490" fmla="*/ 5130655 h 6819900"/>
              <a:gd name="connsiteX1491" fmla="*/ 9321090 w 9915525"/>
              <a:gd name="connsiteY1491" fmla="*/ 5168755 h 6819900"/>
              <a:gd name="connsiteX1492" fmla="*/ 9377735 w 9915525"/>
              <a:gd name="connsiteY1492" fmla="*/ 5193176 h 6819900"/>
              <a:gd name="connsiteX1493" fmla="*/ 9135528 w 9915525"/>
              <a:gd name="connsiteY1493" fmla="*/ 5168202 h 6819900"/>
              <a:gd name="connsiteX1494" fmla="*/ 9121204 w 9915525"/>
              <a:gd name="connsiteY1494" fmla="*/ 5054455 h 6819900"/>
              <a:gd name="connsiteX1495" fmla="*/ 9107629 w 9915525"/>
              <a:gd name="connsiteY1495" fmla="*/ 5030643 h 6819900"/>
              <a:gd name="connsiteX1496" fmla="*/ 9087510 w 9915525"/>
              <a:gd name="connsiteY1496" fmla="*/ 5006830 h 6819900"/>
              <a:gd name="connsiteX1497" fmla="*/ 9075785 w 9915525"/>
              <a:gd name="connsiteY1497" fmla="*/ 4975880 h 6819900"/>
              <a:gd name="connsiteX1498" fmla="*/ 9056729 w 9915525"/>
              <a:gd name="connsiteY1498" fmla="*/ 4941874 h 6819900"/>
              <a:gd name="connsiteX1499" fmla="*/ 9042563 w 9915525"/>
              <a:gd name="connsiteY1499" fmla="*/ 4987831 h 6819900"/>
              <a:gd name="connsiteX1500" fmla="*/ 9057184 w 9915525"/>
              <a:gd name="connsiteY1500" fmla="*/ 5043498 h 6819900"/>
              <a:gd name="connsiteX1501" fmla="*/ 9062661 w 9915525"/>
              <a:gd name="connsiteY1501" fmla="*/ 5083030 h 6819900"/>
              <a:gd name="connsiteX1502" fmla="*/ 9073440 w 9915525"/>
              <a:gd name="connsiteY1502" fmla="*/ 5113372 h 6819900"/>
              <a:gd name="connsiteX1503" fmla="*/ 9094150 w 9915525"/>
              <a:gd name="connsiteY1503" fmla="*/ 5165760 h 6819900"/>
              <a:gd name="connsiteX1504" fmla="*/ 9135528 w 9915525"/>
              <a:gd name="connsiteY1504" fmla="*/ 5168202 h 6819900"/>
              <a:gd name="connsiteX1505" fmla="*/ 1221575 w 9915525"/>
              <a:gd name="connsiteY1505" fmla="*/ 5162019 h 6819900"/>
              <a:gd name="connsiteX1506" fmla="*/ 1208777 w 9915525"/>
              <a:gd name="connsiteY1506" fmla="*/ 5139312 h 6819900"/>
              <a:gd name="connsiteX1507" fmla="*/ 1204898 w 9915525"/>
              <a:gd name="connsiteY1507" fmla="*/ 5121130 h 6819900"/>
              <a:gd name="connsiteX1508" fmla="*/ 1202615 w 9915525"/>
              <a:gd name="connsiteY1508" fmla="*/ 5162405 h 6819900"/>
              <a:gd name="connsiteX1509" fmla="*/ 1224046 w 9915525"/>
              <a:gd name="connsiteY1509" fmla="*/ 5167651 h 6819900"/>
              <a:gd name="connsiteX1510" fmla="*/ 1221575 w 9915525"/>
              <a:gd name="connsiteY1510" fmla="*/ 5162019 h 6819900"/>
              <a:gd name="connsiteX1511" fmla="*/ 5784120 w 9915525"/>
              <a:gd name="connsiteY1511" fmla="*/ 5128274 h 6819900"/>
              <a:gd name="connsiteX1512" fmla="*/ 5791826 w 9915525"/>
              <a:gd name="connsiteY1512" fmla="*/ 5102080 h 6819900"/>
              <a:gd name="connsiteX1513" fmla="*/ 5812818 w 9915525"/>
              <a:gd name="connsiteY1513" fmla="*/ 5084840 h 6819900"/>
              <a:gd name="connsiteX1514" fmla="*/ 5844465 w 9915525"/>
              <a:gd name="connsiteY1514" fmla="*/ 5040168 h 6819900"/>
              <a:gd name="connsiteX1515" fmla="*/ 5803945 w 9915525"/>
              <a:gd name="connsiteY1515" fmla="*/ 5037786 h 6819900"/>
              <a:gd name="connsiteX1516" fmla="*/ 5784559 w 9915525"/>
              <a:gd name="connsiteY1516" fmla="*/ 5037000 h 6819900"/>
              <a:gd name="connsiteX1517" fmla="*/ 5749673 w 9915525"/>
              <a:gd name="connsiteY1517" fmla="*/ 5030498 h 6819900"/>
              <a:gd name="connsiteX1518" fmla="*/ 5730165 w 9915525"/>
              <a:gd name="connsiteY1518" fmla="*/ 5082085 h 6819900"/>
              <a:gd name="connsiteX1519" fmla="*/ 5736515 w 9915525"/>
              <a:gd name="connsiteY1519" fmla="*/ 5133830 h 6819900"/>
              <a:gd name="connsiteX1520" fmla="*/ 5784120 w 9915525"/>
              <a:gd name="connsiteY1520" fmla="*/ 5128274 h 6819900"/>
              <a:gd name="connsiteX1521" fmla="*/ 1327710 w 9915525"/>
              <a:gd name="connsiteY1521" fmla="*/ 5090650 h 6819900"/>
              <a:gd name="connsiteX1522" fmla="*/ 1316800 w 9915525"/>
              <a:gd name="connsiteY1522" fmla="*/ 5045490 h 6819900"/>
              <a:gd name="connsiteX1523" fmla="*/ 1293597 w 9915525"/>
              <a:gd name="connsiteY1523" fmla="*/ 5006648 h 6819900"/>
              <a:gd name="connsiteX1524" fmla="*/ 1258021 w 9915525"/>
              <a:gd name="connsiteY1524" fmla="*/ 4972681 h 6819900"/>
              <a:gd name="connsiteX1525" fmla="*/ 1236146 w 9915525"/>
              <a:gd name="connsiteY1525" fmla="*/ 5004781 h 6819900"/>
              <a:gd name="connsiteX1526" fmla="*/ 1260559 w 9915525"/>
              <a:gd name="connsiteY1526" fmla="*/ 5033687 h 6819900"/>
              <a:gd name="connsiteX1527" fmla="*/ 1281990 w 9915525"/>
              <a:gd name="connsiteY1527" fmla="*/ 5054339 h 6819900"/>
              <a:gd name="connsiteX1528" fmla="*/ 1327710 w 9915525"/>
              <a:gd name="connsiteY1528" fmla="*/ 5090650 h 6819900"/>
              <a:gd name="connsiteX1529" fmla="*/ 1441638 w 9915525"/>
              <a:gd name="connsiteY1529" fmla="*/ 5077000 h 6819900"/>
              <a:gd name="connsiteX1530" fmla="*/ 1468864 w 9915525"/>
              <a:gd name="connsiteY1530" fmla="*/ 5048554 h 6819900"/>
              <a:gd name="connsiteX1531" fmla="*/ 1511867 w 9915525"/>
              <a:gd name="connsiteY1531" fmla="*/ 5041323 h 6819900"/>
              <a:gd name="connsiteX1532" fmla="*/ 1542451 w 9915525"/>
              <a:gd name="connsiteY1532" fmla="*/ 4995674 h 6819900"/>
              <a:gd name="connsiteX1533" fmla="*/ 1494985 w 9915525"/>
              <a:gd name="connsiteY1533" fmla="*/ 4992543 h 6819900"/>
              <a:gd name="connsiteX1534" fmla="*/ 1419461 w 9915525"/>
              <a:gd name="connsiteY1534" fmla="*/ 4944353 h 6819900"/>
              <a:gd name="connsiteX1535" fmla="*/ 1398917 w 9915525"/>
              <a:gd name="connsiteY1535" fmla="*/ 4900359 h 6819900"/>
              <a:gd name="connsiteX1536" fmla="*/ 1394299 w 9915525"/>
              <a:gd name="connsiteY1536" fmla="*/ 4867851 h 6819900"/>
              <a:gd name="connsiteX1537" fmla="*/ 1410085 w 9915525"/>
              <a:gd name="connsiteY1537" fmla="*/ 4871929 h 6819900"/>
              <a:gd name="connsiteX1538" fmla="*/ 1430269 w 9915525"/>
              <a:gd name="connsiteY1538" fmla="*/ 4892530 h 6819900"/>
              <a:gd name="connsiteX1539" fmla="*/ 1443915 w 9915525"/>
              <a:gd name="connsiteY1539" fmla="*/ 4905342 h 6819900"/>
              <a:gd name="connsiteX1540" fmla="*/ 1463498 w 9915525"/>
              <a:gd name="connsiteY1540" fmla="*/ 4935875 h 6819900"/>
              <a:gd name="connsiteX1541" fmla="*/ 1502874 w 9915525"/>
              <a:gd name="connsiteY1541" fmla="*/ 4941236 h 6819900"/>
              <a:gd name="connsiteX1542" fmla="*/ 1529677 w 9915525"/>
              <a:gd name="connsiteY1542" fmla="*/ 4940214 h 6819900"/>
              <a:gd name="connsiteX1543" fmla="*/ 1572503 w 9915525"/>
              <a:gd name="connsiteY1543" fmla="*/ 4920975 h 6819900"/>
              <a:gd name="connsiteX1544" fmla="*/ 1536784 w 9915525"/>
              <a:gd name="connsiteY1544" fmla="*/ 4894336 h 6819900"/>
              <a:gd name="connsiteX1545" fmla="*/ 1501065 w 9915525"/>
              <a:gd name="connsiteY1545" fmla="*/ 4849771 h 6819900"/>
              <a:gd name="connsiteX1546" fmla="*/ 1468984 w 9915525"/>
              <a:gd name="connsiteY1546" fmla="*/ 4774146 h 6819900"/>
              <a:gd name="connsiteX1547" fmla="*/ 1422817 w 9915525"/>
              <a:gd name="connsiteY1547" fmla="*/ 4740130 h 6819900"/>
              <a:gd name="connsiteX1548" fmla="*/ 1366080 w 9915525"/>
              <a:gd name="connsiteY1548" fmla="*/ 4673063 h 6819900"/>
              <a:gd name="connsiteX1549" fmla="*/ 1318996 w 9915525"/>
              <a:gd name="connsiteY1549" fmla="*/ 4646324 h 6819900"/>
              <a:gd name="connsiteX1550" fmla="*/ 1320593 w 9915525"/>
              <a:gd name="connsiteY1550" fmla="*/ 4716628 h 6819900"/>
              <a:gd name="connsiteX1551" fmla="*/ 1326716 w 9915525"/>
              <a:gd name="connsiteY1551" fmla="*/ 4733859 h 6819900"/>
              <a:gd name="connsiteX1552" fmla="*/ 1361931 w 9915525"/>
              <a:gd name="connsiteY1552" fmla="*/ 4787755 h 6819900"/>
              <a:gd name="connsiteX1553" fmla="*/ 1401053 w 9915525"/>
              <a:gd name="connsiteY1553" fmla="*/ 4830618 h 6819900"/>
              <a:gd name="connsiteX1554" fmla="*/ 1372542 w 9915525"/>
              <a:gd name="connsiteY1554" fmla="*/ 4833855 h 6819900"/>
              <a:gd name="connsiteX1555" fmla="*/ 1317773 w 9915525"/>
              <a:gd name="connsiteY1555" fmla="*/ 4805640 h 6819900"/>
              <a:gd name="connsiteX1556" fmla="*/ 1290911 w 9915525"/>
              <a:gd name="connsiteY1556" fmla="*/ 4783352 h 6819900"/>
              <a:gd name="connsiteX1557" fmla="*/ 1281467 w 9915525"/>
              <a:gd name="connsiteY1557" fmla="*/ 4770474 h 6819900"/>
              <a:gd name="connsiteX1558" fmla="*/ 1264397 w 9915525"/>
              <a:gd name="connsiteY1558" fmla="*/ 4753517 h 6819900"/>
              <a:gd name="connsiteX1559" fmla="*/ 1260664 w 9915525"/>
              <a:gd name="connsiteY1559" fmla="*/ 4735080 h 6819900"/>
              <a:gd name="connsiteX1560" fmla="*/ 1273576 w 9915525"/>
              <a:gd name="connsiteY1560" fmla="*/ 4711555 h 6819900"/>
              <a:gd name="connsiteX1561" fmla="*/ 1258479 w 9915525"/>
              <a:gd name="connsiteY1561" fmla="*/ 4675325 h 6819900"/>
              <a:gd name="connsiteX1562" fmla="*/ 1220379 w 9915525"/>
              <a:gd name="connsiteY1562" fmla="*/ 4685441 h 6819900"/>
              <a:gd name="connsiteX1563" fmla="*/ 1218488 w 9915525"/>
              <a:gd name="connsiteY1563" fmla="*/ 4725135 h 6819900"/>
              <a:gd name="connsiteX1564" fmla="*/ 1226919 w 9915525"/>
              <a:gd name="connsiteY1564" fmla="*/ 4749333 h 6819900"/>
              <a:gd name="connsiteX1565" fmla="*/ 1235280 w 9915525"/>
              <a:gd name="connsiteY1565" fmla="*/ 4793621 h 6819900"/>
              <a:gd name="connsiteX1566" fmla="*/ 1257806 w 9915525"/>
              <a:gd name="connsiteY1566" fmla="*/ 4825256 h 6819900"/>
              <a:gd name="connsiteX1567" fmla="*/ 1314378 w 9915525"/>
              <a:gd name="connsiteY1567" fmla="*/ 4890934 h 6819900"/>
              <a:gd name="connsiteX1568" fmla="*/ 1316325 w 9915525"/>
              <a:gd name="connsiteY1568" fmla="*/ 4899674 h 6819900"/>
              <a:gd name="connsiteX1569" fmla="*/ 1320800 w 9915525"/>
              <a:gd name="connsiteY1569" fmla="*/ 4921105 h 6819900"/>
              <a:gd name="connsiteX1570" fmla="*/ 1335510 w 9915525"/>
              <a:gd name="connsiteY1570" fmla="*/ 4947299 h 6819900"/>
              <a:gd name="connsiteX1571" fmla="*/ 1351145 w 9915525"/>
              <a:gd name="connsiteY1571" fmla="*/ 4985399 h 6819900"/>
              <a:gd name="connsiteX1572" fmla="*/ 1353137 w 9915525"/>
              <a:gd name="connsiteY1572" fmla="*/ 4997305 h 6819900"/>
              <a:gd name="connsiteX1573" fmla="*/ 1366258 w 9915525"/>
              <a:gd name="connsiteY1573" fmla="*/ 5015091 h 6819900"/>
              <a:gd name="connsiteX1574" fmla="*/ 1386765 w 9915525"/>
              <a:gd name="connsiteY1574" fmla="*/ 5051604 h 6819900"/>
              <a:gd name="connsiteX1575" fmla="*/ 1441638 w 9915525"/>
              <a:gd name="connsiteY1575" fmla="*/ 5077000 h 6819900"/>
              <a:gd name="connsiteX1576" fmla="*/ 7319133 w 9915525"/>
              <a:gd name="connsiteY1576" fmla="*/ 4956499 h 6819900"/>
              <a:gd name="connsiteX1577" fmla="*/ 7280357 w 9915525"/>
              <a:gd name="connsiteY1577" fmla="*/ 4900080 h 6819900"/>
              <a:gd name="connsiteX1578" fmla="*/ 7296423 w 9915525"/>
              <a:gd name="connsiteY1578" fmla="*/ 4968730 h 6819900"/>
              <a:gd name="connsiteX1579" fmla="*/ 7319133 w 9915525"/>
              <a:gd name="connsiteY1579" fmla="*/ 4956499 h 6819900"/>
              <a:gd name="connsiteX1580" fmla="*/ 9582860 w 9915525"/>
              <a:gd name="connsiteY1580" fmla="*/ 4921629 h 6819900"/>
              <a:gd name="connsiteX1581" fmla="*/ 9581431 w 9915525"/>
              <a:gd name="connsiteY1581" fmla="*/ 4768062 h 6819900"/>
              <a:gd name="connsiteX1582" fmla="*/ 9548407 w 9915525"/>
              <a:gd name="connsiteY1582" fmla="*/ 4760755 h 6819900"/>
              <a:gd name="connsiteX1583" fmla="*/ 9529318 w 9915525"/>
              <a:gd name="connsiteY1583" fmla="*/ 4840143 h 6819900"/>
              <a:gd name="connsiteX1584" fmla="*/ 9541223 w 9915525"/>
              <a:gd name="connsiteY1584" fmla="*/ 4919517 h 6819900"/>
              <a:gd name="connsiteX1585" fmla="*/ 9549690 w 9915525"/>
              <a:gd name="connsiteY1585" fmla="*/ 4935887 h 6819900"/>
              <a:gd name="connsiteX1586" fmla="*/ 9582860 w 9915525"/>
              <a:gd name="connsiteY1586" fmla="*/ 4921629 h 6819900"/>
              <a:gd name="connsiteX1587" fmla="*/ 9536082 w 9915525"/>
              <a:gd name="connsiteY1587" fmla="*/ 4583648 h 6819900"/>
              <a:gd name="connsiteX1588" fmla="*/ 9540165 w 9915525"/>
              <a:gd name="connsiteY1588" fmla="*/ 4535343 h 6819900"/>
              <a:gd name="connsiteX1589" fmla="*/ 9530640 w 9915525"/>
              <a:gd name="connsiteY1589" fmla="*/ 4487155 h 6819900"/>
              <a:gd name="connsiteX1590" fmla="*/ 9540165 w 9915525"/>
              <a:gd name="connsiteY1590" fmla="*/ 4444855 h 6819900"/>
              <a:gd name="connsiteX1591" fmla="*/ 9538022 w 9915525"/>
              <a:gd name="connsiteY1591" fmla="*/ 4398897 h 6819900"/>
              <a:gd name="connsiteX1592" fmla="*/ 9536209 w 9915525"/>
              <a:gd name="connsiteY1592" fmla="*/ 4370799 h 6819900"/>
              <a:gd name="connsiteX1593" fmla="*/ 9540463 w 9915525"/>
              <a:gd name="connsiteY1593" fmla="*/ 4282930 h 6819900"/>
              <a:gd name="connsiteX1594" fmla="*/ 9530640 w 9915525"/>
              <a:gd name="connsiteY1594" fmla="*/ 4272725 h 6819900"/>
              <a:gd name="connsiteX1595" fmla="*/ 9475978 w 9915525"/>
              <a:gd name="connsiteY1595" fmla="*/ 4232351 h 6819900"/>
              <a:gd name="connsiteX1596" fmla="*/ 9451657 w 9915525"/>
              <a:gd name="connsiteY1596" fmla="*/ 4250343 h 6819900"/>
              <a:gd name="connsiteX1597" fmla="*/ 9402641 w 9915525"/>
              <a:gd name="connsiteY1597" fmla="*/ 4265915 h 6819900"/>
              <a:gd name="connsiteX1598" fmla="*/ 9345034 w 9915525"/>
              <a:gd name="connsiteY1598" fmla="*/ 4282515 h 6819900"/>
              <a:gd name="connsiteX1599" fmla="*/ 9353569 w 9915525"/>
              <a:gd name="connsiteY1599" fmla="*/ 4320082 h 6819900"/>
              <a:gd name="connsiteX1600" fmla="*/ 9359190 w 9915525"/>
              <a:gd name="connsiteY1600" fmla="*/ 4359130 h 6819900"/>
              <a:gd name="connsiteX1601" fmla="*/ 9369777 w 9915525"/>
              <a:gd name="connsiteY1601" fmla="*/ 4392805 h 6819900"/>
              <a:gd name="connsiteX1602" fmla="*/ 9409196 w 9915525"/>
              <a:gd name="connsiteY1602" fmla="*/ 4361957 h 6819900"/>
              <a:gd name="connsiteX1603" fmla="*/ 9421723 w 9915525"/>
              <a:gd name="connsiteY1603" fmla="*/ 4320794 h 6819900"/>
              <a:gd name="connsiteX1604" fmla="*/ 9469634 w 9915525"/>
              <a:gd name="connsiteY1604" fmla="*/ 4345542 h 6819900"/>
              <a:gd name="connsiteX1605" fmla="*/ 9463323 w 9915525"/>
              <a:gd name="connsiteY1605" fmla="*/ 4416280 h 6819900"/>
              <a:gd name="connsiteX1606" fmla="*/ 9463115 w 9915525"/>
              <a:gd name="connsiteY1606" fmla="*/ 4446443 h 6819900"/>
              <a:gd name="connsiteX1607" fmla="*/ 9474414 w 9915525"/>
              <a:gd name="connsiteY1607" fmla="*/ 4487718 h 6819900"/>
              <a:gd name="connsiteX1608" fmla="*/ 9485688 w 9915525"/>
              <a:gd name="connsiteY1608" fmla="*/ 4537404 h 6819900"/>
              <a:gd name="connsiteX1609" fmla="*/ 9490223 w 9915525"/>
              <a:gd name="connsiteY1609" fmla="*/ 4561216 h 6819900"/>
              <a:gd name="connsiteX1610" fmla="*/ 9501229 w 9915525"/>
              <a:gd name="connsiteY1610" fmla="*/ 4585046 h 6819900"/>
              <a:gd name="connsiteX1611" fmla="*/ 9536082 w 9915525"/>
              <a:gd name="connsiteY1611" fmla="*/ 4583648 h 6819900"/>
              <a:gd name="connsiteX1612" fmla="*/ 9249652 w 9915525"/>
              <a:gd name="connsiteY1612" fmla="*/ 2559819 h 6819900"/>
              <a:gd name="connsiteX1613" fmla="*/ 9281471 w 9915525"/>
              <a:gd name="connsiteY1613" fmla="*/ 2526328 h 6819900"/>
              <a:gd name="connsiteX1614" fmla="*/ 9232726 w 9915525"/>
              <a:gd name="connsiteY1614" fmla="*/ 2466458 h 6819900"/>
              <a:gd name="connsiteX1615" fmla="*/ 9214054 w 9915525"/>
              <a:gd name="connsiteY1615" fmla="*/ 2435095 h 6819900"/>
              <a:gd name="connsiteX1616" fmla="*/ 9164982 w 9915525"/>
              <a:gd name="connsiteY1616" fmla="*/ 2387601 h 6819900"/>
              <a:gd name="connsiteX1617" fmla="*/ 9152443 w 9915525"/>
              <a:gd name="connsiteY1617" fmla="*/ 2432699 h 6819900"/>
              <a:gd name="connsiteX1618" fmla="*/ 9203155 w 9915525"/>
              <a:gd name="connsiteY1618" fmla="*/ 2571145 h 6819900"/>
              <a:gd name="connsiteX1619" fmla="*/ 9249652 w 9915525"/>
              <a:gd name="connsiteY1619" fmla="*/ 2559819 h 6819900"/>
              <a:gd name="connsiteX1620" fmla="*/ 8701965 w 9915525"/>
              <a:gd name="connsiteY1620" fmla="*/ 1506955 h 6819900"/>
              <a:gd name="connsiteX1621" fmla="*/ 8692440 w 9915525"/>
              <a:gd name="connsiteY1621" fmla="*/ 1496868 h 6819900"/>
              <a:gd name="connsiteX1622" fmla="*/ 8682915 w 9915525"/>
              <a:gd name="connsiteY1622" fmla="*/ 1501068 h 6819900"/>
              <a:gd name="connsiteX1623" fmla="*/ 8692440 w 9915525"/>
              <a:gd name="connsiteY1623" fmla="*/ 1511155 h 6819900"/>
              <a:gd name="connsiteX1624" fmla="*/ 8701965 w 9915525"/>
              <a:gd name="connsiteY1624" fmla="*/ 1506955 h 6819900"/>
              <a:gd name="connsiteX1625" fmla="*/ 8191598 w 9915525"/>
              <a:gd name="connsiteY1625" fmla="*/ 1476798 h 6819900"/>
              <a:gd name="connsiteX1626" fmla="*/ 8197416 w 9915525"/>
              <a:gd name="connsiteY1626" fmla="*/ 1392263 h 6819900"/>
              <a:gd name="connsiteX1627" fmla="*/ 8181902 w 9915525"/>
              <a:gd name="connsiteY1627" fmla="*/ 1339314 h 6819900"/>
              <a:gd name="connsiteX1628" fmla="*/ 8167338 w 9915525"/>
              <a:gd name="connsiteY1628" fmla="*/ 1292080 h 6819900"/>
              <a:gd name="connsiteX1629" fmla="*/ 8159040 w 9915525"/>
              <a:gd name="connsiteY1629" fmla="*/ 1249855 h 6819900"/>
              <a:gd name="connsiteX1630" fmla="*/ 8131311 w 9915525"/>
              <a:gd name="connsiteY1630" fmla="*/ 1208418 h 6819900"/>
              <a:gd name="connsiteX1631" fmla="*/ 8109117 w 9915525"/>
              <a:gd name="connsiteY1631" fmla="*/ 1223631 h 6819900"/>
              <a:gd name="connsiteX1632" fmla="*/ 8103509 w 9915525"/>
              <a:gd name="connsiteY1632" fmla="*/ 1231168 h 6819900"/>
              <a:gd name="connsiteX1633" fmla="*/ 8106653 w 9915525"/>
              <a:gd name="connsiteY1633" fmla="*/ 1257382 h 6819900"/>
              <a:gd name="connsiteX1634" fmla="*/ 8112670 w 9915525"/>
              <a:gd name="connsiteY1634" fmla="*/ 1292080 h 6819900"/>
              <a:gd name="connsiteX1635" fmla="*/ 8107585 w 9915525"/>
              <a:gd name="connsiteY1635" fmla="*/ 1394743 h 6819900"/>
              <a:gd name="connsiteX1636" fmla="*/ 8116368 w 9915525"/>
              <a:gd name="connsiteY1636" fmla="*/ 1425123 h 6819900"/>
              <a:gd name="connsiteX1637" fmla="*/ 8170070 w 9915525"/>
              <a:gd name="connsiteY1637" fmla="*/ 1482580 h 6819900"/>
              <a:gd name="connsiteX1638" fmla="*/ 8191598 w 9915525"/>
              <a:gd name="connsiteY1638" fmla="*/ 1476798 h 6819900"/>
              <a:gd name="connsiteX1639" fmla="*/ 3340242 w 9915525"/>
              <a:gd name="connsiteY1639" fmla="*/ 1310259 h 6819900"/>
              <a:gd name="connsiteX1640" fmla="*/ 3344153 w 9915525"/>
              <a:gd name="connsiteY1640" fmla="*/ 1240713 h 6819900"/>
              <a:gd name="connsiteX1641" fmla="*/ 3319262 w 9915525"/>
              <a:gd name="connsiteY1641" fmla="*/ 1222189 h 6819900"/>
              <a:gd name="connsiteX1642" fmla="*/ 3281162 w 9915525"/>
              <a:gd name="connsiteY1642" fmla="*/ 1212664 h 6819900"/>
              <a:gd name="connsiteX1643" fmla="*/ 3251132 w 9915525"/>
              <a:gd name="connsiteY1643" fmla="*/ 1244455 h 6819900"/>
              <a:gd name="connsiteX1644" fmla="*/ 3254033 w 9915525"/>
              <a:gd name="connsiteY1644" fmla="*/ 1295420 h 6819900"/>
              <a:gd name="connsiteX1645" fmla="*/ 3340242 w 9915525"/>
              <a:gd name="connsiteY1645" fmla="*/ 1310259 h 6819900"/>
              <a:gd name="connsiteX1646" fmla="*/ 8737047 w 9915525"/>
              <a:gd name="connsiteY1646" fmla="*/ 1318869 h 6819900"/>
              <a:gd name="connsiteX1647" fmla="*/ 8731292 w 9915525"/>
              <a:gd name="connsiteY1647" fmla="*/ 1324624 h 6819900"/>
              <a:gd name="connsiteX1648" fmla="*/ 8736295 w 9915525"/>
              <a:gd name="connsiteY1648" fmla="*/ 1337125 h 6819900"/>
              <a:gd name="connsiteX1649" fmla="*/ 8737046 w 9915525"/>
              <a:gd name="connsiteY1649" fmla="*/ 1318869 h 6819900"/>
              <a:gd name="connsiteX1650" fmla="*/ 4813860 w 9915525"/>
              <a:gd name="connsiteY1650" fmla="*/ 1147300 h 6819900"/>
              <a:gd name="connsiteX1651" fmla="*/ 4815765 w 9915525"/>
              <a:gd name="connsiteY1651" fmla="*/ 1120630 h 6819900"/>
              <a:gd name="connsiteX1652" fmla="*/ 4806240 w 9915525"/>
              <a:gd name="connsiteY1652" fmla="*/ 1134219 h 6819900"/>
              <a:gd name="connsiteX1653" fmla="*/ 4789572 w 9915525"/>
              <a:gd name="connsiteY1653" fmla="*/ 1152164 h 6819900"/>
              <a:gd name="connsiteX1654" fmla="*/ 4787666 w 9915525"/>
              <a:gd name="connsiteY1654" fmla="*/ 1157625 h 6819900"/>
              <a:gd name="connsiteX1655" fmla="*/ 4813860 w 9915525"/>
              <a:gd name="connsiteY1655" fmla="*/ 1147300 h 6819900"/>
              <a:gd name="connsiteX1656" fmla="*/ 5461570 w 9915525"/>
              <a:gd name="connsiteY1656" fmla="*/ 1048381 h 6819900"/>
              <a:gd name="connsiteX1657" fmla="*/ 5450329 w 9915525"/>
              <a:gd name="connsiteY1657" fmla="*/ 1007285 h 6819900"/>
              <a:gd name="connsiteX1658" fmla="*/ 5424337 w 9915525"/>
              <a:gd name="connsiteY1658" fmla="*/ 1017621 h 6819900"/>
              <a:gd name="connsiteX1659" fmla="*/ 5411433 w 9915525"/>
              <a:gd name="connsiteY1659" fmla="*/ 1061534 h 6819900"/>
              <a:gd name="connsiteX1660" fmla="*/ 5434557 w 9915525"/>
              <a:gd name="connsiteY1660" fmla="*/ 1080584 h 6819900"/>
              <a:gd name="connsiteX1661" fmla="*/ 5461570 w 9915525"/>
              <a:gd name="connsiteY1661" fmla="*/ 1048381 h 6819900"/>
              <a:gd name="connsiteX1662" fmla="*/ 5364133 w 9915525"/>
              <a:gd name="connsiteY1662" fmla="*/ 1059398 h 6819900"/>
              <a:gd name="connsiteX1663" fmla="*/ 5363453 w 9915525"/>
              <a:gd name="connsiteY1663" fmla="*/ 996805 h 6819900"/>
              <a:gd name="connsiteX1664" fmla="*/ 5364299 w 9915525"/>
              <a:gd name="connsiteY1664" fmla="*/ 971999 h 6819900"/>
              <a:gd name="connsiteX1665" fmla="*/ 5403683 w 9915525"/>
              <a:gd name="connsiteY1665" fmla="*/ 958731 h 6819900"/>
              <a:gd name="connsiteX1666" fmla="*/ 5417125 w 9915525"/>
              <a:gd name="connsiteY1666" fmla="*/ 939655 h 6819900"/>
              <a:gd name="connsiteX1667" fmla="*/ 5406315 w 9915525"/>
              <a:gd name="connsiteY1667" fmla="*/ 892030 h 6819900"/>
              <a:gd name="connsiteX1668" fmla="*/ 5420603 w 9915525"/>
              <a:gd name="connsiteY1668" fmla="*/ 844405 h 6819900"/>
              <a:gd name="connsiteX1669" fmla="*/ 5434890 w 9915525"/>
              <a:gd name="connsiteY1669" fmla="*/ 856693 h 6819900"/>
              <a:gd name="connsiteX1670" fmla="*/ 5471288 w 9915525"/>
              <a:gd name="connsiteY1670" fmla="*/ 909199 h 6819900"/>
              <a:gd name="connsiteX1671" fmla="*/ 5507686 w 9915525"/>
              <a:gd name="connsiteY1671" fmla="*/ 949418 h 6819900"/>
              <a:gd name="connsiteX1672" fmla="*/ 5537963 w 9915525"/>
              <a:gd name="connsiteY1672" fmla="*/ 934314 h 6819900"/>
              <a:gd name="connsiteX1673" fmla="*/ 5558066 w 9915525"/>
              <a:gd name="connsiteY1673" fmla="*/ 867816 h 6819900"/>
              <a:gd name="connsiteX1674" fmla="*/ 5553411 w 9915525"/>
              <a:gd name="connsiteY1674" fmla="*/ 847144 h 6819900"/>
              <a:gd name="connsiteX1675" fmla="*/ 5545021 w 9915525"/>
              <a:gd name="connsiteY1675" fmla="*/ 838097 h 6819900"/>
              <a:gd name="connsiteX1676" fmla="*/ 5535019 w 9915525"/>
              <a:gd name="connsiteY1676" fmla="*/ 832014 h 6819900"/>
              <a:gd name="connsiteX1677" fmla="*/ 5504774 w 9915525"/>
              <a:gd name="connsiteY1677" fmla="*/ 798813 h 6819900"/>
              <a:gd name="connsiteX1678" fmla="*/ 5438100 w 9915525"/>
              <a:gd name="connsiteY1678" fmla="*/ 787767 h 6819900"/>
              <a:gd name="connsiteX1679" fmla="*/ 5393658 w 9915525"/>
              <a:gd name="connsiteY1679" fmla="*/ 788608 h 6819900"/>
              <a:gd name="connsiteX1680" fmla="*/ 5292822 w 9915525"/>
              <a:gd name="connsiteY1680" fmla="*/ 822738 h 6819900"/>
              <a:gd name="connsiteX1681" fmla="*/ 5282378 w 9915525"/>
              <a:gd name="connsiteY1681" fmla="*/ 952878 h 6819900"/>
              <a:gd name="connsiteX1682" fmla="*/ 5292015 w 9915525"/>
              <a:gd name="connsiteY1682" fmla="*/ 983334 h 6819900"/>
              <a:gd name="connsiteX1683" fmla="*/ 5323584 w 9915525"/>
              <a:gd name="connsiteY1683" fmla="*/ 1061099 h 6819900"/>
              <a:gd name="connsiteX1684" fmla="*/ 5364133 w 9915525"/>
              <a:gd name="connsiteY1684" fmla="*/ 1059398 h 6819900"/>
              <a:gd name="connsiteX1685" fmla="*/ 7440207 w 9915525"/>
              <a:gd name="connsiteY1685" fmla="*/ 900596 h 6819900"/>
              <a:gd name="connsiteX1686" fmla="*/ 7412083 w 9915525"/>
              <a:gd name="connsiteY1686" fmla="*/ 857823 h 6819900"/>
              <a:gd name="connsiteX1687" fmla="*/ 7392704 w 9915525"/>
              <a:gd name="connsiteY1687" fmla="*/ 902897 h 6819900"/>
              <a:gd name="connsiteX1688" fmla="*/ 7440207 w 9915525"/>
              <a:gd name="connsiteY1688" fmla="*/ 900596 h 6819900"/>
              <a:gd name="connsiteX1689" fmla="*/ 7421698 w 9915525"/>
              <a:gd name="connsiteY1689" fmla="*/ 811089 h 6819900"/>
              <a:gd name="connsiteX1690" fmla="*/ 7401866 w 9915525"/>
              <a:gd name="connsiteY1690" fmla="*/ 758680 h 6819900"/>
              <a:gd name="connsiteX1691" fmla="*/ 7380431 w 9915525"/>
              <a:gd name="connsiteY1691" fmla="*/ 820695 h 6819900"/>
              <a:gd name="connsiteX1692" fmla="*/ 7421698 w 9915525"/>
              <a:gd name="connsiteY1692" fmla="*/ 811089 h 6819900"/>
              <a:gd name="connsiteX1693" fmla="*/ 7576137 w 9915525"/>
              <a:gd name="connsiteY1693" fmla="*/ 730105 h 6819900"/>
              <a:gd name="connsiteX1694" fmla="*/ 7588043 w 9915525"/>
              <a:gd name="connsiteY1694" fmla="*/ 659144 h 6819900"/>
              <a:gd name="connsiteX1695" fmla="*/ 7597065 w 9915525"/>
              <a:gd name="connsiteY1695" fmla="*/ 628187 h 6819900"/>
              <a:gd name="connsiteX1696" fmla="*/ 7611018 w 9915525"/>
              <a:gd name="connsiteY1696" fmla="*/ 606280 h 6819900"/>
              <a:gd name="connsiteX1697" fmla="*/ 7641229 w 9915525"/>
              <a:gd name="connsiteY1697" fmla="*/ 556077 h 6819900"/>
              <a:gd name="connsiteX1698" fmla="*/ 7591008 w 9915525"/>
              <a:gd name="connsiteY1698" fmla="*/ 501505 h 6819900"/>
              <a:gd name="connsiteX1699" fmla="*/ 7572401 w 9915525"/>
              <a:gd name="connsiteY1699" fmla="*/ 525317 h 6819900"/>
              <a:gd name="connsiteX1700" fmla="*/ 7524193 w 9915525"/>
              <a:gd name="connsiteY1700" fmla="*/ 549130 h 6819900"/>
              <a:gd name="connsiteX1701" fmla="*/ 7469546 w 9915525"/>
              <a:gd name="connsiteY1701" fmla="*/ 560727 h 6819900"/>
              <a:gd name="connsiteX1702" fmla="*/ 7489697 w 9915525"/>
              <a:gd name="connsiteY1702" fmla="*/ 653905 h 6819900"/>
              <a:gd name="connsiteX1703" fmla="*/ 7501192 w 9915525"/>
              <a:gd name="connsiteY1703" fmla="*/ 703911 h 6819900"/>
              <a:gd name="connsiteX1704" fmla="*/ 7508077 w 9915525"/>
              <a:gd name="connsiteY1704" fmla="*/ 739630 h 6819900"/>
              <a:gd name="connsiteX1705" fmla="*/ 7520865 w 9915525"/>
              <a:gd name="connsiteY1705" fmla="*/ 761855 h 6819900"/>
              <a:gd name="connsiteX1706" fmla="*/ 7553811 w 9915525"/>
              <a:gd name="connsiteY1706" fmla="*/ 794801 h 6819900"/>
              <a:gd name="connsiteX1707" fmla="*/ 7576137 w 9915525"/>
              <a:gd name="connsiteY1707" fmla="*/ 730105 h 6819900"/>
              <a:gd name="connsiteX1708" fmla="*/ 5410304 w 9915525"/>
              <a:gd name="connsiteY1708" fmla="*/ 755335 h 6819900"/>
              <a:gd name="connsiteX1709" fmla="*/ 5395887 w 9915525"/>
              <a:gd name="connsiteY1709" fmla="*/ 744951 h 6819900"/>
              <a:gd name="connsiteX1710" fmla="*/ 5399267 w 9915525"/>
              <a:gd name="connsiteY1710" fmla="*/ 762985 h 6819900"/>
              <a:gd name="connsiteX1711" fmla="*/ 5410304 w 9915525"/>
              <a:gd name="connsiteY1711" fmla="*/ 755335 h 6819900"/>
              <a:gd name="connsiteX1712" fmla="*/ 5642059 w 9915525"/>
              <a:gd name="connsiteY1712" fmla="*/ 761639 h 6819900"/>
              <a:gd name="connsiteX1713" fmla="*/ 5625390 w 9915525"/>
              <a:gd name="connsiteY1713" fmla="*/ 742107 h 6819900"/>
              <a:gd name="connsiteX1714" fmla="*/ 5619451 w 9915525"/>
              <a:gd name="connsiteY1714" fmla="*/ 732869 h 6819900"/>
              <a:gd name="connsiteX1715" fmla="*/ 5641760 w 9915525"/>
              <a:gd name="connsiteY1715" fmla="*/ 767100 h 6819900"/>
              <a:gd name="connsiteX1716" fmla="*/ 5642059 w 9915525"/>
              <a:gd name="connsiteY1716" fmla="*/ 761639 h 6819900"/>
              <a:gd name="connsiteX1717" fmla="*/ 5660060 w 9915525"/>
              <a:gd name="connsiteY1717" fmla="*/ 722593 h 6819900"/>
              <a:gd name="connsiteX1718" fmla="*/ 5639111 w 9915525"/>
              <a:gd name="connsiteY1718" fmla="*/ 713209 h 6819900"/>
              <a:gd name="connsiteX1719" fmla="*/ 5650790 w 9915525"/>
              <a:gd name="connsiteY1719" fmla="*/ 736852 h 6819900"/>
              <a:gd name="connsiteX1720" fmla="*/ 5671740 w 9915525"/>
              <a:gd name="connsiteY1720" fmla="*/ 746235 h 6819900"/>
              <a:gd name="connsiteX1721" fmla="*/ 5660060 w 9915525"/>
              <a:gd name="connsiteY1721" fmla="*/ 722593 h 6819900"/>
              <a:gd name="connsiteX1722" fmla="*/ 7466479 w 9915525"/>
              <a:gd name="connsiteY1722" fmla="*/ 720567 h 6819900"/>
              <a:gd name="connsiteX1723" fmla="*/ 7462827 w 9915525"/>
              <a:gd name="connsiteY1723" fmla="*/ 706841 h 6819900"/>
              <a:gd name="connsiteX1724" fmla="*/ 7454190 w 9915525"/>
              <a:gd name="connsiteY1724" fmla="*/ 725905 h 6819900"/>
              <a:gd name="connsiteX1725" fmla="*/ 7466479 w 9915525"/>
              <a:gd name="connsiteY1725" fmla="*/ 720567 h 6819900"/>
              <a:gd name="connsiteX1726" fmla="*/ 6996990 w 9915525"/>
              <a:gd name="connsiteY1726" fmla="*/ 645013 h 6819900"/>
              <a:gd name="connsiteX1727" fmla="*/ 7023184 w 9915525"/>
              <a:gd name="connsiteY1727" fmla="*/ 633106 h 6819900"/>
              <a:gd name="connsiteX1728" fmla="*/ 7052392 w 9915525"/>
              <a:gd name="connsiteY1728" fmla="*/ 603899 h 6819900"/>
              <a:gd name="connsiteX1729" fmla="*/ 7092240 w 9915525"/>
              <a:gd name="connsiteY1729" fmla="*/ 598231 h 6819900"/>
              <a:gd name="connsiteX1730" fmla="*/ 7111290 w 9915525"/>
              <a:gd name="connsiteY1730" fmla="*/ 601517 h 6819900"/>
              <a:gd name="connsiteX1731" fmla="*/ 7086668 w 9915525"/>
              <a:gd name="connsiteY1731" fmla="*/ 491980 h 6819900"/>
              <a:gd name="connsiteX1732" fmla="*/ 7018110 w 9915525"/>
              <a:gd name="connsiteY1732" fmla="*/ 527699 h 6819900"/>
              <a:gd name="connsiteX1733" fmla="*/ 6993664 w 9915525"/>
              <a:gd name="connsiteY1733" fmla="*/ 539605 h 6819900"/>
              <a:gd name="connsiteX1734" fmla="*/ 6944689 w 9915525"/>
              <a:gd name="connsiteY1734" fmla="*/ 596484 h 6819900"/>
              <a:gd name="connsiteX1735" fmla="*/ 6955630 w 9915525"/>
              <a:gd name="connsiteY1735" fmla="*/ 635036 h 6819900"/>
              <a:gd name="connsiteX1736" fmla="*/ 6996990 w 9915525"/>
              <a:gd name="connsiteY1736" fmla="*/ 645013 h 6819900"/>
              <a:gd name="connsiteX1737" fmla="*/ 7370846 w 9915525"/>
              <a:gd name="connsiteY1737" fmla="*/ 571397 h 6819900"/>
              <a:gd name="connsiteX1738" fmla="*/ 7358940 w 9915525"/>
              <a:gd name="connsiteY1738" fmla="*/ 547774 h 6819900"/>
              <a:gd name="connsiteX1739" fmla="*/ 7366539 w 9915525"/>
              <a:gd name="connsiteY1739" fmla="*/ 533652 h 6819900"/>
              <a:gd name="connsiteX1740" fmla="*/ 7387970 w 9915525"/>
              <a:gd name="connsiteY1740" fmla="*/ 529597 h 6819900"/>
              <a:gd name="connsiteX1741" fmla="*/ 7380072 w 9915525"/>
              <a:gd name="connsiteY1741" fmla="*/ 520701 h 6819900"/>
              <a:gd name="connsiteX1742" fmla="*/ 7352860 w 9915525"/>
              <a:gd name="connsiteY1742" fmla="*/ 563417 h 6819900"/>
              <a:gd name="connsiteX1743" fmla="*/ 7370547 w 9915525"/>
              <a:gd name="connsiteY1743" fmla="*/ 576953 h 6819900"/>
              <a:gd name="connsiteX1744" fmla="*/ 7370847 w 9915525"/>
              <a:gd name="connsiteY1744" fmla="*/ 571397 h 6819900"/>
              <a:gd name="connsiteX1745" fmla="*/ 5849228 w 9915525"/>
              <a:gd name="connsiteY1745" fmla="*/ 483493 h 6819900"/>
              <a:gd name="connsiteX1746" fmla="*/ 5832288 w 9915525"/>
              <a:gd name="connsiteY1746" fmla="*/ 431106 h 6819900"/>
              <a:gd name="connsiteX1747" fmla="*/ 5796986 w 9915525"/>
              <a:gd name="connsiteY1747" fmla="*/ 483249 h 6819900"/>
              <a:gd name="connsiteX1748" fmla="*/ 5829786 w 9915525"/>
              <a:gd name="connsiteY1748" fmla="*/ 528101 h 6819900"/>
              <a:gd name="connsiteX1749" fmla="*/ 5849228 w 9915525"/>
              <a:gd name="connsiteY1749" fmla="*/ 483493 h 6819900"/>
              <a:gd name="connsiteX1750" fmla="*/ 6073065 w 9915525"/>
              <a:gd name="connsiteY1750" fmla="*/ 373144 h 6819900"/>
              <a:gd name="connsiteX1751" fmla="*/ 6082590 w 9915525"/>
              <a:gd name="connsiteY1751" fmla="*/ 325292 h 6819900"/>
              <a:gd name="connsiteX1752" fmla="*/ 6077828 w 9915525"/>
              <a:gd name="connsiteY1752" fmla="*/ 266824 h 6819900"/>
              <a:gd name="connsiteX1753" fmla="*/ 6063540 w 9915525"/>
              <a:gd name="connsiteY1753" fmla="*/ 247675 h 6819900"/>
              <a:gd name="connsiteX1754" fmla="*/ 6005860 w 9915525"/>
              <a:gd name="connsiteY1754" fmla="*/ 201296 h 6819900"/>
              <a:gd name="connsiteX1755" fmla="*/ 6001628 w 9915525"/>
              <a:gd name="connsiteY1755" fmla="*/ 190724 h 6819900"/>
              <a:gd name="connsiteX1756" fmla="*/ 6002230 w 9915525"/>
              <a:gd name="connsiteY1756" fmla="*/ 179195 h 6819900"/>
              <a:gd name="connsiteX1757" fmla="*/ 5975334 w 9915525"/>
              <a:gd name="connsiteY1757" fmla="*/ 252897 h 6819900"/>
              <a:gd name="connsiteX1758" fmla="*/ 6011931 w 9915525"/>
              <a:gd name="connsiteY1758" fmla="*/ 363392 h 6819900"/>
              <a:gd name="connsiteX1759" fmla="*/ 6055016 w 9915525"/>
              <a:gd name="connsiteY1759" fmla="*/ 424770 h 6819900"/>
              <a:gd name="connsiteX1760" fmla="*/ 6073065 w 9915525"/>
              <a:gd name="connsiteY1760" fmla="*/ 373144 h 6819900"/>
              <a:gd name="connsiteX1761" fmla="*/ 2386890 w 9915525"/>
              <a:gd name="connsiteY1761" fmla="*/ 6630843 h 6819900"/>
              <a:gd name="connsiteX1762" fmla="*/ 2396415 w 9915525"/>
              <a:gd name="connsiteY1762" fmla="*/ 6616555 h 6819900"/>
              <a:gd name="connsiteX1763" fmla="*/ 2405940 w 9915525"/>
              <a:gd name="connsiteY1763" fmla="*/ 6630843 h 6819900"/>
              <a:gd name="connsiteX1764" fmla="*/ 2396415 w 9915525"/>
              <a:gd name="connsiteY1764" fmla="*/ 6645130 h 6819900"/>
              <a:gd name="connsiteX1765" fmla="*/ 2386890 w 9915525"/>
              <a:gd name="connsiteY1765" fmla="*/ 6630843 h 6819900"/>
              <a:gd name="connsiteX1766" fmla="*/ 8301915 w 9915525"/>
              <a:gd name="connsiteY1766" fmla="*/ 6616555 h 6819900"/>
              <a:gd name="connsiteX1767" fmla="*/ 8311440 w 9915525"/>
              <a:gd name="connsiteY1767" fmla="*/ 6607030 h 6819900"/>
              <a:gd name="connsiteX1768" fmla="*/ 8320965 w 9915525"/>
              <a:gd name="connsiteY1768" fmla="*/ 6616555 h 6819900"/>
              <a:gd name="connsiteX1769" fmla="*/ 8311440 w 9915525"/>
              <a:gd name="connsiteY1769" fmla="*/ 6626080 h 6819900"/>
              <a:gd name="connsiteX1770" fmla="*/ 8301915 w 9915525"/>
              <a:gd name="connsiteY1770" fmla="*/ 6616555 h 6819900"/>
              <a:gd name="connsiteX1771" fmla="*/ 2110665 w 9915525"/>
              <a:gd name="connsiteY1771" fmla="*/ 6573693 h 6819900"/>
              <a:gd name="connsiteX1772" fmla="*/ 2124953 w 9915525"/>
              <a:gd name="connsiteY1772" fmla="*/ 6559405 h 6819900"/>
              <a:gd name="connsiteX1773" fmla="*/ 2139240 w 9915525"/>
              <a:gd name="connsiteY1773" fmla="*/ 6573693 h 6819900"/>
              <a:gd name="connsiteX1774" fmla="*/ 2124953 w 9915525"/>
              <a:gd name="connsiteY1774" fmla="*/ 6587980 h 6819900"/>
              <a:gd name="connsiteX1775" fmla="*/ 2110665 w 9915525"/>
              <a:gd name="connsiteY1775" fmla="*/ 6573693 h 6819900"/>
              <a:gd name="connsiteX1776" fmla="*/ 8060645 w 9915525"/>
              <a:gd name="connsiteY1776" fmla="*/ 6528449 h 6819900"/>
              <a:gd name="connsiteX1777" fmla="*/ 8048762 w 9915525"/>
              <a:gd name="connsiteY1777" fmla="*/ 6476061 h 6819900"/>
              <a:gd name="connsiteX1778" fmla="*/ 8056806 w 9915525"/>
              <a:gd name="connsiteY1778" fmla="*/ 6454630 h 6819900"/>
              <a:gd name="connsiteX1779" fmla="*/ 8076837 w 9915525"/>
              <a:gd name="connsiteY1779" fmla="*/ 6476061 h 6819900"/>
              <a:gd name="connsiteX1780" fmla="*/ 8074561 w 9915525"/>
              <a:gd name="connsiteY1780" fmla="*/ 6559405 h 6819900"/>
              <a:gd name="connsiteX1781" fmla="*/ 8060645 w 9915525"/>
              <a:gd name="connsiteY1781" fmla="*/ 6528449 h 6819900"/>
              <a:gd name="connsiteX1782" fmla="*/ 8270825 w 9915525"/>
              <a:gd name="connsiteY1782" fmla="*/ 6436416 h 6819900"/>
              <a:gd name="connsiteX1783" fmla="*/ 8279152 w 9915525"/>
              <a:gd name="connsiteY1783" fmla="*/ 6408735 h 6819900"/>
              <a:gd name="connsiteX1784" fmla="*/ 8290738 w 9915525"/>
              <a:gd name="connsiteY1784" fmla="*/ 6446268 h 6819900"/>
              <a:gd name="connsiteX1785" fmla="*/ 8270825 w 9915525"/>
              <a:gd name="connsiteY1785" fmla="*/ 6436416 h 6819900"/>
              <a:gd name="connsiteX1786" fmla="*/ 2024940 w 9915525"/>
              <a:gd name="connsiteY1786" fmla="*/ 6378430 h 6819900"/>
              <a:gd name="connsiteX1787" fmla="*/ 2039228 w 9915525"/>
              <a:gd name="connsiteY1787" fmla="*/ 6359380 h 6819900"/>
              <a:gd name="connsiteX1788" fmla="*/ 2053515 w 9915525"/>
              <a:gd name="connsiteY1788" fmla="*/ 6378430 h 6819900"/>
              <a:gd name="connsiteX1789" fmla="*/ 2039228 w 9915525"/>
              <a:gd name="connsiteY1789" fmla="*/ 6397480 h 6819900"/>
              <a:gd name="connsiteX1790" fmla="*/ 2024940 w 9915525"/>
              <a:gd name="connsiteY1790" fmla="*/ 6378430 h 6819900"/>
              <a:gd name="connsiteX1791" fmla="*/ 4589547 w 9915525"/>
              <a:gd name="connsiteY1791" fmla="*/ 6378133 h 6819900"/>
              <a:gd name="connsiteX1792" fmla="*/ 4566486 w 9915525"/>
              <a:gd name="connsiteY1792" fmla="*/ 6352543 h 6819900"/>
              <a:gd name="connsiteX1793" fmla="*/ 4563784 w 9915525"/>
              <a:gd name="connsiteY1793" fmla="*/ 6320353 h 6819900"/>
              <a:gd name="connsiteX1794" fmla="*/ 4500054 w 9915525"/>
              <a:gd name="connsiteY1794" fmla="*/ 6252555 h 6819900"/>
              <a:gd name="connsiteX1795" fmla="*/ 4502625 w 9915525"/>
              <a:gd name="connsiteY1795" fmla="*/ 6205310 h 6819900"/>
              <a:gd name="connsiteX1796" fmla="*/ 4502336 w 9915525"/>
              <a:gd name="connsiteY1796" fmla="*/ 6105482 h 6819900"/>
              <a:gd name="connsiteX1797" fmla="*/ 4482761 w 9915525"/>
              <a:gd name="connsiteY1797" fmla="*/ 6035217 h 6819900"/>
              <a:gd name="connsiteX1798" fmla="*/ 4468774 w 9915525"/>
              <a:gd name="connsiteY1798" fmla="*/ 5990961 h 6819900"/>
              <a:gd name="connsiteX1799" fmla="*/ 4443751 w 9915525"/>
              <a:gd name="connsiteY1799" fmla="*/ 5944554 h 6819900"/>
              <a:gd name="connsiteX1800" fmla="*/ 4425240 w 9915525"/>
              <a:gd name="connsiteY1800" fmla="*/ 5916468 h 6819900"/>
              <a:gd name="connsiteX1801" fmla="*/ 4405965 w 9915525"/>
              <a:gd name="connsiteY1801" fmla="*/ 5887689 h 6819900"/>
              <a:gd name="connsiteX1802" fmla="*/ 4396440 w 9915525"/>
              <a:gd name="connsiteY1802" fmla="*/ 5860495 h 6819900"/>
              <a:gd name="connsiteX1803" fmla="*/ 4417620 w 9915525"/>
              <a:gd name="connsiteY1803" fmla="*/ 5862175 h 6819900"/>
              <a:gd name="connsiteX1804" fmla="*/ 4455720 w 9915525"/>
              <a:gd name="connsiteY1804" fmla="*/ 5873605 h 6819900"/>
              <a:gd name="connsiteX1805" fmla="*/ 4482390 w 9915525"/>
              <a:gd name="connsiteY1805" fmla="*/ 5888834 h 6819900"/>
              <a:gd name="connsiteX1806" fmla="*/ 4519994 w 9915525"/>
              <a:gd name="connsiteY1806" fmla="*/ 5978380 h 6819900"/>
              <a:gd name="connsiteX1807" fmla="*/ 4563085 w 9915525"/>
              <a:gd name="connsiteY1807" fmla="*/ 6053060 h 6819900"/>
              <a:gd name="connsiteX1808" fmla="*/ 4567578 w 9915525"/>
              <a:gd name="connsiteY1808" fmla="*/ 6103208 h 6819900"/>
              <a:gd name="connsiteX1809" fmla="*/ 4573607 w 9915525"/>
              <a:gd name="connsiteY1809" fmla="*/ 6127616 h 6819900"/>
              <a:gd name="connsiteX1810" fmla="*/ 4583305 w 9915525"/>
              <a:gd name="connsiteY1810" fmla="*/ 6185942 h 6819900"/>
              <a:gd name="connsiteX1811" fmla="*/ 4596452 w 9915525"/>
              <a:gd name="connsiteY1811" fmla="*/ 6251701 h 6819900"/>
              <a:gd name="connsiteX1812" fmla="*/ 4615740 w 9915525"/>
              <a:gd name="connsiteY1812" fmla="*/ 6281815 h 6819900"/>
              <a:gd name="connsiteX1813" fmla="*/ 4626459 w 9915525"/>
              <a:gd name="connsiteY1813" fmla="*/ 6309139 h 6819900"/>
              <a:gd name="connsiteX1814" fmla="*/ 4617690 w 9915525"/>
              <a:gd name="connsiteY1814" fmla="*/ 6387352 h 6819900"/>
              <a:gd name="connsiteX1815" fmla="*/ 4589547 w 9915525"/>
              <a:gd name="connsiteY1815" fmla="*/ 6378134 h 6819900"/>
              <a:gd name="connsiteX1816" fmla="*/ 2750205 w 9915525"/>
              <a:gd name="connsiteY1816" fmla="*/ 6360425 h 6819900"/>
              <a:gd name="connsiteX1817" fmla="*/ 2747823 w 9915525"/>
              <a:gd name="connsiteY1817" fmla="*/ 6345721 h 6819900"/>
              <a:gd name="connsiteX1818" fmla="*/ 2777415 w 9915525"/>
              <a:gd name="connsiteY1818" fmla="*/ 6359942 h 6819900"/>
              <a:gd name="connsiteX1819" fmla="*/ 2750205 w 9915525"/>
              <a:gd name="connsiteY1819" fmla="*/ 6360425 h 6819900"/>
              <a:gd name="connsiteX1820" fmla="*/ 2716254 w 9915525"/>
              <a:gd name="connsiteY1820" fmla="*/ 6306594 h 6819900"/>
              <a:gd name="connsiteX1821" fmla="*/ 2724673 w 9915525"/>
              <a:gd name="connsiteY1821" fmla="*/ 6267886 h 6819900"/>
              <a:gd name="connsiteX1822" fmla="*/ 2758365 w 9915525"/>
              <a:gd name="connsiteY1822" fmla="*/ 6298030 h 6819900"/>
              <a:gd name="connsiteX1823" fmla="*/ 2740348 w 9915525"/>
              <a:gd name="connsiteY1823" fmla="*/ 6330805 h 6819900"/>
              <a:gd name="connsiteX1824" fmla="*/ 2716254 w 9915525"/>
              <a:gd name="connsiteY1824" fmla="*/ 6306594 h 6819900"/>
              <a:gd name="connsiteX1825" fmla="*/ 3407946 w 9915525"/>
              <a:gd name="connsiteY1825" fmla="*/ 6261710 h 6819900"/>
              <a:gd name="connsiteX1826" fmla="*/ 3320486 w 9915525"/>
              <a:gd name="connsiteY1826" fmla="*/ 6156974 h 6819900"/>
              <a:gd name="connsiteX1827" fmla="*/ 3351338 w 9915525"/>
              <a:gd name="connsiteY1827" fmla="*/ 6161736 h 6819900"/>
              <a:gd name="connsiteX1828" fmla="*/ 3362321 w 9915525"/>
              <a:gd name="connsiteY1828" fmla="*/ 6136683 h 6819900"/>
              <a:gd name="connsiteX1829" fmla="*/ 3359104 w 9915525"/>
              <a:gd name="connsiteY1829" fmla="*/ 6089534 h 6819900"/>
              <a:gd name="connsiteX1830" fmla="*/ 3377490 w 9915525"/>
              <a:gd name="connsiteY1830" fmla="*/ 6076546 h 6819900"/>
              <a:gd name="connsiteX1831" fmla="*/ 3397599 w 9915525"/>
              <a:gd name="connsiteY1831" fmla="*/ 6111730 h 6819900"/>
              <a:gd name="connsiteX1832" fmla="*/ 3396540 w 9915525"/>
              <a:gd name="connsiteY1832" fmla="*/ 6149830 h 6819900"/>
              <a:gd name="connsiteX1833" fmla="*/ 3425115 w 9915525"/>
              <a:gd name="connsiteY1833" fmla="*/ 6210155 h 6819900"/>
              <a:gd name="connsiteX1834" fmla="*/ 3444165 w 9915525"/>
              <a:gd name="connsiteY1834" fmla="*/ 6245080 h 6819900"/>
              <a:gd name="connsiteX1835" fmla="*/ 3463215 w 9915525"/>
              <a:gd name="connsiteY1835" fmla="*/ 6278856 h 6819900"/>
              <a:gd name="connsiteX1836" fmla="*/ 3477503 w 9915525"/>
              <a:gd name="connsiteY1836" fmla="*/ 6296149 h 6819900"/>
              <a:gd name="connsiteX1837" fmla="*/ 3484646 w 9915525"/>
              <a:gd name="connsiteY1837" fmla="*/ 6330767 h 6819900"/>
              <a:gd name="connsiteX1838" fmla="*/ 3407946 w 9915525"/>
              <a:gd name="connsiteY1838" fmla="*/ 6261710 h 6819900"/>
              <a:gd name="connsiteX1839" fmla="*/ 7854240 w 9915525"/>
              <a:gd name="connsiteY1839" fmla="*/ 6273655 h 6819900"/>
              <a:gd name="connsiteX1840" fmla="*/ 7863765 w 9915525"/>
              <a:gd name="connsiteY1840" fmla="*/ 6264130 h 6819900"/>
              <a:gd name="connsiteX1841" fmla="*/ 7873290 w 9915525"/>
              <a:gd name="connsiteY1841" fmla="*/ 6273655 h 6819900"/>
              <a:gd name="connsiteX1842" fmla="*/ 7863765 w 9915525"/>
              <a:gd name="connsiteY1842" fmla="*/ 6283180 h 6819900"/>
              <a:gd name="connsiteX1843" fmla="*/ 7854240 w 9915525"/>
              <a:gd name="connsiteY1843" fmla="*/ 6273655 h 6819900"/>
              <a:gd name="connsiteX1844" fmla="*/ 5336724 w 9915525"/>
              <a:gd name="connsiteY1844" fmla="*/ 6267564 h 6819900"/>
              <a:gd name="connsiteX1845" fmla="*/ 5349727 w 9915525"/>
              <a:gd name="connsiteY1845" fmla="*/ 6245080 h 6819900"/>
              <a:gd name="connsiteX1846" fmla="*/ 5358690 w 9915525"/>
              <a:gd name="connsiteY1846" fmla="*/ 6259368 h 6819900"/>
              <a:gd name="connsiteX1847" fmla="*/ 5336724 w 9915525"/>
              <a:gd name="connsiteY1847" fmla="*/ 6267564 h 6819900"/>
              <a:gd name="connsiteX1848" fmla="*/ 8060615 w 9915525"/>
              <a:gd name="connsiteY1848" fmla="*/ 6238730 h 6819900"/>
              <a:gd name="connsiteX1849" fmla="*/ 8068553 w 9915525"/>
              <a:gd name="connsiteY1849" fmla="*/ 6216505 h 6819900"/>
              <a:gd name="connsiteX1850" fmla="*/ 8082840 w 9915525"/>
              <a:gd name="connsiteY1850" fmla="*/ 6230793 h 6819900"/>
              <a:gd name="connsiteX1851" fmla="*/ 8060615 w 9915525"/>
              <a:gd name="connsiteY1851" fmla="*/ 6238730 h 6819900"/>
              <a:gd name="connsiteX1852" fmla="*/ 1917584 w 9915525"/>
              <a:gd name="connsiteY1852" fmla="*/ 6225155 h 6819900"/>
              <a:gd name="connsiteX1853" fmla="*/ 1906239 w 9915525"/>
              <a:gd name="connsiteY1853" fmla="*/ 6206395 h 6819900"/>
              <a:gd name="connsiteX1854" fmla="*/ 1939215 w 9915525"/>
              <a:gd name="connsiteY1854" fmla="*/ 6216505 h 6819900"/>
              <a:gd name="connsiteX1855" fmla="*/ 1917584 w 9915525"/>
              <a:gd name="connsiteY1855" fmla="*/ 6225155 h 6819900"/>
              <a:gd name="connsiteX1856" fmla="*/ 8566234 w 9915525"/>
              <a:gd name="connsiteY1856" fmla="*/ 6205914 h 6819900"/>
              <a:gd name="connsiteX1857" fmla="*/ 8549565 w 9915525"/>
              <a:gd name="connsiteY1857" fmla="*/ 6154682 h 6819900"/>
              <a:gd name="connsiteX1858" fmla="*/ 8539896 w 9915525"/>
              <a:gd name="connsiteY1858" fmla="*/ 6106879 h 6819900"/>
              <a:gd name="connsiteX1859" fmla="*/ 8516569 w 9915525"/>
              <a:gd name="connsiteY1859" fmla="*/ 6068216 h 6819900"/>
              <a:gd name="connsiteX1860" fmla="*/ 8484409 w 9915525"/>
              <a:gd name="connsiteY1860" fmla="*/ 6035530 h 6819900"/>
              <a:gd name="connsiteX1861" fmla="*/ 8470106 w 9915525"/>
              <a:gd name="connsiteY1861" fmla="*/ 5955437 h 6819900"/>
              <a:gd name="connsiteX1862" fmla="*/ 8501940 w 9915525"/>
              <a:gd name="connsiteY1862" fmla="*/ 5964859 h 6819900"/>
              <a:gd name="connsiteX1863" fmla="*/ 8526871 w 9915525"/>
              <a:gd name="connsiteY1863" fmla="*/ 6009198 h 6819900"/>
              <a:gd name="connsiteX1864" fmla="*/ 8568879 w 9915525"/>
              <a:gd name="connsiteY1864" fmla="*/ 5999469 h 6819900"/>
              <a:gd name="connsiteX1865" fmla="*/ 8610737 w 9915525"/>
              <a:gd name="connsiteY1865" fmla="*/ 6002631 h 6819900"/>
              <a:gd name="connsiteX1866" fmla="*/ 8587986 w 9915525"/>
              <a:gd name="connsiteY1866" fmla="*/ 6040395 h 6819900"/>
              <a:gd name="connsiteX1867" fmla="*/ 8566871 w 9915525"/>
              <a:gd name="connsiteY1867" fmla="*/ 6062145 h 6819900"/>
              <a:gd name="connsiteX1868" fmla="*/ 8574660 w 9915525"/>
              <a:gd name="connsiteY1868" fmla="*/ 6100333 h 6819900"/>
              <a:gd name="connsiteX1869" fmla="*/ 8591235 w 9915525"/>
              <a:gd name="connsiteY1869" fmla="*/ 6207103 h 6819900"/>
              <a:gd name="connsiteX1870" fmla="*/ 8566234 w 9915525"/>
              <a:gd name="connsiteY1870" fmla="*/ 6205914 h 6819900"/>
              <a:gd name="connsiteX1871" fmla="*/ 4053765 w 9915525"/>
              <a:gd name="connsiteY1871" fmla="*/ 6197455 h 6819900"/>
              <a:gd name="connsiteX1872" fmla="*/ 4063290 w 9915525"/>
              <a:gd name="connsiteY1872" fmla="*/ 6187930 h 6819900"/>
              <a:gd name="connsiteX1873" fmla="*/ 4072815 w 9915525"/>
              <a:gd name="connsiteY1873" fmla="*/ 6197455 h 6819900"/>
              <a:gd name="connsiteX1874" fmla="*/ 4063290 w 9915525"/>
              <a:gd name="connsiteY1874" fmla="*/ 6206980 h 6819900"/>
              <a:gd name="connsiteX1875" fmla="*/ 4053765 w 9915525"/>
              <a:gd name="connsiteY1875" fmla="*/ 6197455 h 6819900"/>
              <a:gd name="connsiteX1876" fmla="*/ 8165390 w 9915525"/>
              <a:gd name="connsiteY1876" fmla="*/ 6181580 h 6819900"/>
              <a:gd name="connsiteX1877" fmla="*/ 8159040 w 9915525"/>
              <a:gd name="connsiteY1877" fmla="*/ 6157767 h 6819900"/>
              <a:gd name="connsiteX1878" fmla="*/ 8195235 w 9915525"/>
              <a:gd name="connsiteY1878" fmla="*/ 6151735 h 6819900"/>
              <a:gd name="connsiteX1879" fmla="*/ 8189203 w 9915525"/>
              <a:gd name="connsiteY1879" fmla="*/ 6187930 h 6819900"/>
              <a:gd name="connsiteX1880" fmla="*/ 8165390 w 9915525"/>
              <a:gd name="connsiteY1880" fmla="*/ 6181580 h 6819900"/>
              <a:gd name="connsiteX1881" fmla="*/ 4039884 w 9915525"/>
              <a:gd name="connsiteY1881" fmla="*/ 6160013 h 6819900"/>
              <a:gd name="connsiteX1882" fmla="*/ 4057199 w 9915525"/>
              <a:gd name="connsiteY1882" fmla="*/ 6146914 h 6819900"/>
              <a:gd name="connsiteX1883" fmla="*/ 4054327 w 9915525"/>
              <a:gd name="connsiteY1883" fmla="*/ 6168880 h 6819900"/>
              <a:gd name="connsiteX1884" fmla="*/ 4039884 w 9915525"/>
              <a:gd name="connsiteY1884" fmla="*/ 6160013 h 6819900"/>
              <a:gd name="connsiteX1885" fmla="*/ 4368033 w 9915525"/>
              <a:gd name="connsiteY1885" fmla="*/ 6130673 h 6819900"/>
              <a:gd name="connsiteX1886" fmla="*/ 4360171 w 9915525"/>
              <a:gd name="connsiteY1886" fmla="*/ 6099716 h 6819900"/>
              <a:gd name="connsiteX1887" fmla="*/ 4320130 w 9915525"/>
              <a:gd name="connsiteY1887" fmla="*/ 6045055 h 6819900"/>
              <a:gd name="connsiteX1888" fmla="*/ 4301415 w 9915525"/>
              <a:gd name="connsiteY1888" fmla="*/ 6030768 h 6819900"/>
              <a:gd name="connsiteX1889" fmla="*/ 4310940 w 9915525"/>
              <a:gd name="connsiteY1889" fmla="*/ 6016480 h 6819900"/>
              <a:gd name="connsiteX1890" fmla="*/ 4311461 w 9915525"/>
              <a:gd name="connsiteY1890" fmla="*/ 5976792 h 6819900"/>
              <a:gd name="connsiteX1891" fmla="*/ 4301824 w 9915525"/>
              <a:gd name="connsiteY1891" fmla="*/ 5811440 h 6819900"/>
              <a:gd name="connsiteX1892" fmla="*/ 4333188 w 9915525"/>
              <a:gd name="connsiteY1892" fmla="*/ 5890983 h 6819900"/>
              <a:gd name="connsiteX1893" fmla="*/ 4338685 w 9915525"/>
              <a:gd name="connsiteY1893" fmla="*/ 5915955 h 6819900"/>
              <a:gd name="connsiteX1894" fmla="*/ 4349040 w 9915525"/>
              <a:gd name="connsiteY1894" fmla="*/ 5953964 h 6819900"/>
              <a:gd name="connsiteX1895" fmla="*/ 4362375 w 9915525"/>
              <a:gd name="connsiteY1895" fmla="*/ 5996639 h 6819900"/>
              <a:gd name="connsiteX1896" fmla="*/ 4375710 w 9915525"/>
              <a:gd name="connsiteY1896" fmla="*/ 6041899 h 6819900"/>
              <a:gd name="connsiteX1897" fmla="*/ 4384690 w 9915525"/>
              <a:gd name="connsiteY1897" fmla="*/ 6082005 h 6819900"/>
              <a:gd name="connsiteX1898" fmla="*/ 4399692 w 9915525"/>
              <a:gd name="connsiteY1898" fmla="*/ 6118874 h 6819900"/>
              <a:gd name="connsiteX1899" fmla="*/ 4368033 w 9915525"/>
              <a:gd name="connsiteY1899" fmla="*/ 6130673 h 6819900"/>
              <a:gd name="connsiteX1900" fmla="*/ 4137126 w 9915525"/>
              <a:gd name="connsiteY1900" fmla="*/ 6122765 h 6819900"/>
              <a:gd name="connsiteX1901" fmla="*/ 4124505 w 9915525"/>
              <a:gd name="connsiteY1901" fmla="*/ 6083155 h 6819900"/>
              <a:gd name="connsiteX1902" fmla="*/ 4152350 w 9915525"/>
              <a:gd name="connsiteY1902" fmla="*/ 6111730 h 6819900"/>
              <a:gd name="connsiteX1903" fmla="*/ 4164954 w 9915525"/>
              <a:gd name="connsiteY1903" fmla="*/ 6139434 h 6819900"/>
              <a:gd name="connsiteX1904" fmla="*/ 4137126 w 9915525"/>
              <a:gd name="connsiteY1904" fmla="*/ 6122765 h 6819900"/>
              <a:gd name="connsiteX1905" fmla="*/ 5130090 w 9915525"/>
              <a:gd name="connsiteY1905" fmla="*/ 6107530 h 6819900"/>
              <a:gd name="connsiteX1906" fmla="*/ 5139615 w 9915525"/>
              <a:gd name="connsiteY1906" fmla="*/ 6092680 h 6819900"/>
              <a:gd name="connsiteX1907" fmla="*/ 5149140 w 9915525"/>
              <a:gd name="connsiteY1907" fmla="*/ 6101643 h 6819900"/>
              <a:gd name="connsiteX1908" fmla="*/ 5139615 w 9915525"/>
              <a:gd name="connsiteY1908" fmla="*/ 6116493 h 6819900"/>
              <a:gd name="connsiteX1909" fmla="*/ 5130090 w 9915525"/>
              <a:gd name="connsiteY1909" fmla="*/ 6107530 h 6819900"/>
              <a:gd name="connsiteX1910" fmla="*/ 1834440 w 9915525"/>
              <a:gd name="connsiteY1910" fmla="*/ 6078393 h 6819900"/>
              <a:gd name="connsiteX1911" fmla="*/ 1844679 w 9915525"/>
              <a:gd name="connsiteY1911" fmla="*/ 6065931 h 6819900"/>
              <a:gd name="connsiteX1912" fmla="*/ 1854919 w 9915525"/>
              <a:gd name="connsiteY1912" fmla="*/ 6078393 h 6819900"/>
              <a:gd name="connsiteX1913" fmla="*/ 1844679 w 9915525"/>
              <a:gd name="connsiteY1913" fmla="*/ 6090855 h 6819900"/>
              <a:gd name="connsiteX1914" fmla="*/ 1834440 w 9915525"/>
              <a:gd name="connsiteY1914" fmla="*/ 6078393 h 6819900"/>
              <a:gd name="connsiteX1915" fmla="*/ 5094173 w 9915525"/>
              <a:gd name="connsiteY1915" fmla="*/ 6052794 h 6819900"/>
              <a:gd name="connsiteX1916" fmla="*/ 5120565 w 9915525"/>
              <a:gd name="connsiteY1916" fmla="*/ 6049024 h 6819900"/>
              <a:gd name="connsiteX1917" fmla="*/ 5105484 w 9915525"/>
              <a:gd name="connsiteY1917" fmla="*/ 6064105 h 6819900"/>
              <a:gd name="connsiteX1918" fmla="*/ 5094173 w 9915525"/>
              <a:gd name="connsiteY1918" fmla="*/ 6052794 h 6819900"/>
              <a:gd name="connsiteX1919" fmla="*/ 8120338 w 9915525"/>
              <a:gd name="connsiteY1919" fmla="*/ 6049091 h 6819900"/>
              <a:gd name="connsiteX1920" fmla="*/ 8120716 w 9915525"/>
              <a:gd name="connsiteY1920" fmla="*/ 6026143 h 6819900"/>
              <a:gd name="connsiteX1921" fmla="*/ 8159040 w 9915525"/>
              <a:gd name="connsiteY1921" fmla="*/ 6053900 h 6819900"/>
              <a:gd name="connsiteX1922" fmla="*/ 8120338 w 9915525"/>
              <a:gd name="connsiteY1922" fmla="*/ 6049091 h 6819900"/>
              <a:gd name="connsiteX1923" fmla="*/ 5441185 w 9915525"/>
              <a:gd name="connsiteY1923" fmla="*/ 6047436 h 6819900"/>
              <a:gd name="connsiteX1924" fmla="*/ 5442394 w 9915525"/>
              <a:gd name="connsiteY1924" fmla="*/ 5931058 h 6819900"/>
              <a:gd name="connsiteX1925" fmla="*/ 5465846 w 9915525"/>
              <a:gd name="connsiteY1925" fmla="*/ 5944015 h 6819900"/>
              <a:gd name="connsiteX1926" fmla="*/ 5471880 w 9915525"/>
              <a:gd name="connsiteY1926" fmla="*/ 6006955 h 6819900"/>
              <a:gd name="connsiteX1927" fmla="*/ 5465796 w 9915525"/>
              <a:gd name="connsiteY1927" fmla="*/ 6030768 h 6819900"/>
              <a:gd name="connsiteX1928" fmla="*/ 5441185 w 9915525"/>
              <a:gd name="connsiteY1928" fmla="*/ 6047436 h 6819900"/>
              <a:gd name="connsiteX1929" fmla="*/ 5077896 w 9915525"/>
              <a:gd name="connsiteY1929" fmla="*/ 5959940 h 6819900"/>
              <a:gd name="connsiteX1930" fmla="*/ 5097948 w 9915525"/>
              <a:gd name="connsiteY1930" fmla="*/ 5921230 h 6819900"/>
              <a:gd name="connsiteX1931" fmla="*/ 5109292 w 9915525"/>
              <a:gd name="connsiteY1931" fmla="*/ 5946690 h 6819900"/>
              <a:gd name="connsiteX1932" fmla="*/ 5077896 w 9915525"/>
              <a:gd name="connsiteY1932" fmla="*/ 5959940 h 6819900"/>
              <a:gd name="connsiteX1933" fmla="*/ 1153403 w 9915525"/>
              <a:gd name="connsiteY1933" fmla="*/ 5921230 h 6819900"/>
              <a:gd name="connsiteX1934" fmla="*/ 1138473 w 9915525"/>
              <a:gd name="connsiteY1934" fmla="*/ 5902180 h 6819900"/>
              <a:gd name="connsiteX1935" fmla="*/ 1129590 w 9915525"/>
              <a:gd name="connsiteY1935" fmla="*/ 5887893 h 6819900"/>
              <a:gd name="connsiteX1936" fmla="*/ 1147545 w 9915525"/>
              <a:gd name="connsiteY1936" fmla="*/ 5873605 h 6819900"/>
              <a:gd name="connsiteX1937" fmla="*/ 1191336 w 9915525"/>
              <a:gd name="connsiteY1937" fmla="*/ 5931024 h 6819900"/>
              <a:gd name="connsiteX1938" fmla="*/ 1153403 w 9915525"/>
              <a:gd name="connsiteY1938" fmla="*/ 5921230 h 6819900"/>
              <a:gd name="connsiteX1939" fmla="*/ 4840285 w 9915525"/>
              <a:gd name="connsiteY1939" fmla="*/ 5924400 h 6819900"/>
              <a:gd name="connsiteX1940" fmla="*/ 4864655 w 9915525"/>
              <a:gd name="connsiteY1940" fmla="*/ 5899635 h 6819900"/>
              <a:gd name="connsiteX1941" fmla="*/ 4855183 w 9915525"/>
              <a:gd name="connsiteY1941" fmla="*/ 5940280 h 6819900"/>
              <a:gd name="connsiteX1942" fmla="*/ 4840285 w 9915525"/>
              <a:gd name="connsiteY1942" fmla="*/ 5924400 h 6819900"/>
              <a:gd name="connsiteX1943" fmla="*/ 8823300 w 9915525"/>
              <a:gd name="connsiteY1943" fmla="*/ 5900543 h 6819900"/>
              <a:gd name="connsiteX1944" fmla="*/ 8806740 w 9915525"/>
              <a:gd name="connsiteY1944" fmla="*/ 5854555 h 6819900"/>
              <a:gd name="connsiteX1945" fmla="*/ 8816265 w 9915525"/>
              <a:gd name="connsiteY1945" fmla="*/ 5839605 h 6819900"/>
              <a:gd name="connsiteX1946" fmla="*/ 8837696 w 9915525"/>
              <a:gd name="connsiteY1946" fmla="*/ 5827699 h 6819900"/>
              <a:gd name="connsiteX1947" fmla="*/ 8860009 w 9915525"/>
              <a:gd name="connsiteY1947" fmla="*/ 5871589 h 6819900"/>
              <a:gd name="connsiteX1948" fmla="*/ 8855138 w 9915525"/>
              <a:gd name="connsiteY1948" fmla="*/ 5915990 h 6819900"/>
              <a:gd name="connsiteX1949" fmla="*/ 8823300 w 9915525"/>
              <a:gd name="connsiteY1949" fmla="*/ 5900543 h 6819900"/>
              <a:gd name="connsiteX1950" fmla="*/ 6330240 w 9915525"/>
              <a:gd name="connsiteY1950" fmla="*/ 5887893 h 6819900"/>
              <a:gd name="connsiteX1951" fmla="*/ 6344528 w 9915525"/>
              <a:gd name="connsiteY1951" fmla="*/ 5864080 h 6819900"/>
              <a:gd name="connsiteX1952" fmla="*/ 6358815 w 9915525"/>
              <a:gd name="connsiteY1952" fmla="*/ 5887893 h 6819900"/>
              <a:gd name="connsiteX1953" fmla="*/ 6344528 w 9915525"/>
              <a:gd name="connsiteY1953" fmla="*/ 5911705 h 6819900"/>
              <a:gd name="connsiteX1954" fmla="*/ 6330240 w 9915525"/>
              <a:gd name="connsiteY1954" fmla="*/ 5887893 h 6819900"/>
              <a:gd name="connsiteX1955" fmla="*/ 8189364 w 9915525"/>
              <a:gd name="connsiteY1955" fmla="*/ 5876721 h 6819900"/>
              <a:gd name="connsiteX1956" fmla="*/ 8222216 w 9915525"/>
              <a:gd name="connsiteY1956" fmla="*/ 5868454 h 6819900"/>
              <a:gd name="connsiteX1957" fmla="*/ 8204445 w 9915525"/>
              <a:gd name="connsiteY1957" fmla="*/ 5902180 h 6819900"/>
              <a:gd name="connsiteX1958" fmla="*/ 8189364 w 9915525"/>
              <a:gd name="connsiteY1958" fmla="*/ 5876721 h 6819900"/>
              <a:gd name="connsiteX1959" fmla="*/ 5783882 w 9915525"/>
              <a:gd name="connsiteY1959" fmla="*/ 5886046 h 6819900"/>
              <a:gd name="connsiteX1960" fmla="*/ 5792078 w 9915525"/>
              <a:gd name="connsiteY1960" fmla="*/ 5864080 h 6819900"/>
              <a:gd name="connsiteX1961" fmla="*/ 5806365 w 9915525"/>
              <a:gd name="connsiteY1961" fmla="*/ 5873043 h 6819900"/>
              <a:gd name="connsiteX1962" fmla="*/ 5783882 w 9915525"/>
              <a:gd name="connsiteY1962" fmla="*/ 5886046 h 6819900"/>
              <a:gd name="connsiteX1963" fmla="*/ 5992004 w 9915525"/>
              <a:gd name="connsiteY1963" fmla="*/ 5870047 h 6819900"/>
              <a:gd name="connsiteX1964" fmla="*/ 5984681 w 9915525"/>
              <a:gd name="connsiteY1964" fmla="*/ 5825980 h 6819900"/>
              <a:gd name="connsiteX1965" fmla="*/ 5973074 w 9915525"/>
              <a:gd name="connsiteY1965" fmla="*/ 5774903 h 6819900"/>
              <a:gd name="connsiteX1966" fmla="*/ 5997817 w 9915525"/>
              <a:gd name="connsiteY1966" fmla="*/ 5764109 h 6819900"/>
              <a:gd name="connsiteX1967" fmla="*/ 6031294 w 9915525"/>
              <a:gd name="connsiteY1967" fmla="*/ 5772324 h 6819900"/>
              <a:gd name="connsiteX1968" fmla="*/ 6038614 w 9915525"/>
              <a:gd name="connsiteY1968" fmla="*/ 5822455 h 6819900"/>
              <a:gd name="connsiteX1969" fmla="*/ 6020103 w 9915525"/>
              <a:gd name="connsiteY1969" fmla="*/ 5876046 h 6819900"/>
              <a:gd name="connsiteX1970" fmla="*/ 5992004 w 9915525"/>
              <a:gd name="connsiteY1970" fmla="*/ 5870047 h 6819900"/>
              <a:gd name="connsiteX1971" fmla="*/ 8940090 w 9915525"/>
              <a:gd name="connsiteY1971" fmla="*/ 5873605 h 6819900"/>
              <a:gd name="connsiteX1972" fmla="*/ 8949615 w 9915525"/>
              <a:gd name="connsiteY1972" fmla="*/ 5864080 h 6819900"/>
              <a:gd name="connsiteX1973" fmla="*/ 8959140 w 9915525"/>
              <a:gd name="connsiteY1973" fmla="*/ 5873605 h 6819900"/>
              <a:gd name="connsiteX1974" fmla="*/ 8949615 w 9915525"/>
              <a:gd name="connsiteY1974" fmla="*/ 5883130 h 6819900"/>
              <a:gd name="connsiteX1975" fmla="*/ 8940090 w 9915525"/>
              <a:gd name="connsiteY1975" fmla="*/ 5873605 h 6819900"/>
              <a:gd name="connsiteX1976" fmla="*/ 4898728 w 9915525"/>
              <a:gd name="connsiteY1976" fmla="*/ 5847187 h 6819900"/>
              <a:gd name="connsiteX1977" fmla="*/ 4896123 w 9915525"/>
              <a:gd name="connsiteY1977" fmla="*/ 5814074 h 6819900"/>
              <a:gd name="connsiteX1978" fmla="*/ 4930065 w 9915525"/>
              <a:gd name="connsiteY1978" fmla="*/ 5825418 h 6819900"/>
              <a:gd name="connsiteX1979" fmla="*/ 4898728 w 9915525"/>
              <a:gd name="connsiteY1979" fmla="*/ 5847187 h 6819900"/>
              <a:gd name="connsiteX1980" fmla="*/ 4825290 w 9915525"/>
              <a:gd name="connsiteY1980" fmla="*/ 5840268 h 6819900"/>
              <a:gd name="connsiteX1981" fmla="*/ 4838559 w 9915525"/>
              <a:gd name="connsiteY1981" fmla="*/ 5825980 h 6819900"/>
              <a:gd name="connsiteX1982" fmla="*/ 4857310 w 9915525"/>
              <a:gd name="connsiteY1982" fmla="*/ 5840268 h 6819900"/>
              <a:gd name="connsiteX1983" fmla="*/ 4844041 w 9915525"/>
              <a:gd name="connsiteY1983" fmla="*/ 5854555 h 6819900"/>
              <a:gd name="connsiteX1984" fmla="*/ 4825290 w 9915525"/>
              <a:gd name="connsiteY1984" fmla="*/ 5840268 h 6819900"/>
              <a:gd name="connsiteX1985" fmla="*/ 3646571 w 9915525"/>
              <a:gd name="connsiteY1985" fmla="*/ 5827786 h 6819900"/>
              <a:gd name="connsiteX1986" fmla="*/ 3615615 w 9915525"/>
              <a:gd name="connsiteY1986" fmla="*/ 5800922 h 6819900"/>
              <a:gd name="connsiteX1987" fmla="*/ 3598946 w 9915525"/>
              <a:gd name="connsiteY1987" fmla="*/ 5778275 h 6819900"/>
              <a:gd name="connsiteX1988" fmla="*/ 3594184 w 9915525"/>
              <a:gd name="connsiteY1988" fmla="*/ 5762721 h 6819900"/>
              <a:gd name="connsiteX1989" fmla="*/ 3606090 w 9915525"/>
              <a:gd name="connsiteY1989" fmla="*/ 5740628 h 6819900"/>
              <a:gd name="connsiteX1990" fmla="*/ 3563228 w 9915525"/>
              <a:gd name="connsiteY1990" fmla="*/ 5712188 h 6819900"/>
              <a:gd name="connsiteX1991" fmla="*/ 3529890 w 9915525"/>
              <a:gd name="connsiteY1991" fmla="*/ 5707458 h 6819900"/>
              <a:gd name="connsiteX1992" fmla="*/ 3549913 w 9915525"/>
              <a:gd name="connsiteY1992" fmla="*/ 5679686 h 6819900"/>
              <a:gd name="connsiteX1993" fmla="*/ 3563576 w 9915525"/>
              <a:gd name="connsiteY1993" fmla="*/ 5628017 h 6819900"/>
              <a:gd name="connsiteX1994" fmla="*/ 3572623 w 9915525"/>
              <a:gd name="connsiteY1994" fmla="*/ 5584461 h 6819900"/>
              <a:gd name="connsiteX1995" fmla="*/ 3582199 w 9915525"/>
              <a:gd name="connsiteY1995" fmla="*/ 5587982 h 6819900"/>
              <a:gd name="connsiteX1996" fmla="*/ 3600298 w 9915525"/>
              <a:gd name="connsiteY1996" fmla="*/ 5606514 h 6819900"/>
              <a:gd name="connsiteX1997" fmla="*/ 3637996 w 9915525"/>
              <a:gd name="connsiteY1997" fmla="*/ 5642237 h 6819900"/>
              <a:gd name="connsiteX1998" fmla="*/ 3671790 w 9915525"/>
              <a:gd name="connsiteY1998" fmla="*/ 5686985 h 6819900"/>
              <a:gd name="connsiteX1999" fmla="*/ 3691815 w 9915525"/>
              <a:gd name="connsiteY1999" fmla="*/ 5721903 h 6819900"/>
              <a:gd name="connsiteX2000" fmla="*/ 3726172 w 9915525"/>
              <a:gd name="connsiteY2000" fmla="*/ 5768830 h 6819900"/>
              <a:gd name="connsiteX2001" fmla="*/ 3722771 w 9915525"/>
              <a:gd name="connsiteY2001" fmla="*/ 5799154 h 6819900"/>
              <a:gd name="connsiteX2002" fmla="*/ 3693534 w 9915525"/>
              <a:gd name="connsiteY2002" fmla="*/ 5823599 h 6819900"/>
              <a:gd name="connsiteX2003" fmla="*/ 3646571 w 9915525"/>
              <a:gd name="connsiteY2003" fmla="*/ 5827786 h 6819900"/>
              <a:gd name="connsiteX2004" fmla="*/ 8520990 w 9915525"/>
              <a:gd name="connsiteY2004" fmla="*/ 5822012 h 6819900"/>
              <a:gd name="connsiteX2005" fmla="*/ 8494796 w 9915525"/>
              <a:gd name="connsiteY2005" fmla="*/ 5779828 h 6819900"/>
              <a:gd name="connsiteX2006" fmla="*/ 8484957 w 9915525"/>
              <a:gd name="connsiteY2006" fmla="*/ 5754323 h 6819900"/>
              <a:gd name="connsiteX2007" fmla="*/ 8526570 w 9915525"/>
              <a:gd name="connsiteY2007" fmla="*/ 5756403 h 6819900"/>
              <a:gd name="connsiteX2008" fmla="*/ 8555441 w 9915525"/>
              <a:gd name="connsiteY2008" fmla="*/ 5804926 h 6819900"/>
              <a:gd name="connsiteX2009" fmla="*/ 8540022 w 9915525"/>
              <a:gd name="connsiteY2009" fmla="*/ 5845030 h 6819900"/>
              <a:gd name="connsiteX2010" fmla="*/ 8520990 w 9915525"/>
              <a:gd name="connsiteY2010" fmla="*/ 5822012 h 6819900"/>
              <a:gd name="connsiteX2011" fmla="*/ 1091490 w 9915525"/>
              <a:gd name="connsiteY2011" fmla="*/ 5817017 h 6819900"/>
              <a:gd name="connsiteX2012" fmla="*/ 1101015 w 9915525"/>
              <a:gd name="connsiteY2012" fmla="*/ 5802168 h 6819900"/>
              <a:gd name="connsiteX2013" fmla="*/ 1110540 w 9915525"/>
              <a:gd name="connsiteY2013" fmla="*/ 5811130 h 6819900"/>
              <a:gd name="connsiteX2014" fmla="*/ 1101015 w 9915525"/>
              <a:gd name="connsiteY2014" fmla="*/ 5825980 h 6819900"/>
              <a:gd name="connsiteX2015" fmla="*/ 1091490 w 9915525"/>
              <a:gd name="connsiteY2015" fmla="*/ 5817017 h 6819900"/>
              <a:gd name="connsiteX2016" fmla="*/ 4281237 w 9915525"/>
              <a:gd name="connsiteY2016" fmla="*/ 5792166 h 6819900"/>
              <a:gd name="connsiteX2017" fmla="*/ 4281237 w 9915525"/>
              <a:gd name="connsiteY2017" fmla="*/ 5775974 h 6819900"/>
              <a:gd name="connsiteX2018" fmla="*/ 4272840 w 9915525"/>
              <a:gd name="connsiteY2018" fmla="*/ 5768830 h 6819900"/>
              <a:gd name="connsiteX2019" fmla="*/ 4263315 w 9915525"/>
              <a:gd name="connsiteY2019" fmla="*/ 5753749 h 6819900"/>
              <a:gd name="connsiteX2020" fmla="*/ 4295758 w 9915525"/>
              <a:gd name="connsiteY2020" fmla="*/ 5761991 h 6819900"/>
              <a:gd name="connsiteX2021" fmla="*/ 4294057 w 9915525"/>
              <a:gd name="connsiteY2021" fmla="*/ 5789523 h 6819900"/>
              <a:gd name="connsiteX2022" fmla="*/ 4281237 w 9915525"/>
              <a:gd name="connsiteY2022" fmla="*/ 5792166 h 6819900"/>
              <a:gd name="connsiteX2023" fmla="*/ 7432224 w 9915525"/>
              <a:gd name="connsiteY2023" fmla="*/ 5791314 h 6819900"/>
              <a:gd name="connsiteX2024" fmla="*/ 7449990 w 9915525"/>
              <a:gd name="connsiteY2024" fmla="*/ 5768830 h 6819900"/>
              <a:gd name="connsiteX2025" fmla="*/ 7463715 w 9915525"/>
              <a:gd name="connsiteY2025" fmla="*/ 5783118 h 6819900"/>
              <a:gd name="connsiteX2026" fmla="*/ 7432224 w 9915525"/>
              <a:gd name="connsiteY2026" fmla="*/ 5791314 h 6819900"/>
              <a:gd name="connsiteX2027" fmla="*/ 8911515 w 9915525"/>
              <a:gd name="connsiteY2027" fmla="*/ 5769941 h 6819900"/>
              <a:gd name="connsiteX2028" fmla="*/ 8933306 w 9915525"/>
              <a:gd name="connsiteY2028" fmla="*/ 5738310 h 6819900"/>
              <a:gd name="connsiteX2029" fmla="*/ 8966643 w 9915525"/>
              <a:gd name="connsiteY2029" fmla="*/ 5737994 h 6819900"/>
              <a:gd name="connsiteX2030" fmla="*/ 8959782 w 9915525"/>
              <a:gd name="connsiteY2030" fmla="*/ 5759306 h 6819900"/>
              <a:gd name="connsiteX2031" fmla="*/ 8935327 w 9915525"/>
              <a:gd name="connsiteY2031" fmla="*/ 5778356 h 6819900"/>
              <a:gd name="connsiteX2032" fmla="*/ 8911515 w 9915525"/>
              <a:gd name="connsiteY2032" fmla="*/ 5769941 h 6819900"/>
              <a:gd name="connsiteX2033" fmla="*/ 1053390 w 9915525"/>
              <a:gd name="connsiteY2033" fmla="*/ 5754543 h 6819900"/>
              <a:gd name="connsiteX2034" fmla="*/ 1067678 w 9915525"/>
              <a:gd name="connsiteY2034" fmla="*/ 5740255 h 6819900"/>
              <a:gd name="connsiteX2035" fmla="*/ 1081965 w 9915525"/>
              <a:gd name="connsiteY2035" fmla="*/ 5754543 h 6819900"/>
              <a:gd name="connsiteX2036" fmla="*/ 1067678 w 9915525"/>
              <a:gd name="connsiteY2036" fmla="*/ 5768830 h 6819900"/>
              <a:gd name="connsiteX2037" fmla="*/ 1053390 w 9915525"/>
              <a:gd name="connsiteY2037" fmla="*/ 5754543 h 6819900"/>
              <a:gd name="connsiteX2038" fmla="*/ 9594338 w 9915525"/>
              <a:gd name="connsiteY2038" fmla="*/ 5734104 h 6819900"/>
              <a:gd name="connsiteX2039" fmla="*/ 9587790 w 9915525"/>
              <a:gd name="connsiteY2039" fmla="*/ 5701248 h 6819900"/>
              <a:gd name="connsiteX2040" fmla="*/ 9573502 w 9915525"/>
              <a:gd name="connsiteY2040" fmla="*/ 5660654 h 6819900"/>
              <a:gd name="connsiteX2041" fmla="*/ 9559215 w 9915525"/>
              <a:gd name="connsiteY2041" fmla="*/ 5617111 h 6819900"/>
              <a:gd name="connsiteX2042" fmla="*/ 9544927 w 9915525"/>
              <a:gd name="connsiteY2042" fmla="*/ 5587855 h 6819900"/>
              <a:gd name="connsiteX2043" fmla="*/ 9530786 w 9915525"/>
              <a:gd name="connsiteY2043" fmla="*/ 5580711 h 6819900"/>
              <a:gd name="connsiteX2044" fmla="*/ 9577046 w 9915525"/>
              <a:gd name="connsiteY2044" fmla="*/ 5551943 h 6819900"/>
              <a:gd name="connsiteX2045" fmla="*/ 9602868 w 9915525"/>
              <a:gd name="connsiteY2045" fmla="*/ 5570993 h 6819900"/>
              <a:gd name="connsiteX2046" fmla="*/ 9606300 w 9915525"/>
              <a:gd name="connsiteY2046" fmla="*/ 5663766 h 6819900"/>
              <a:gd name="connsiteX2047" fmla="*/ 9624065 w 9915525"/>
              <a:gd name="connsiteY2047" fmla="*/ 5704436 h 6819900"/>
              <a:gd name="connsiteX2048" fmla="*/ 9594338 w 9915525"/>
              <a:gd name="connsiteY2048" fmla="*/ 5734104 h 6819900"/>
              <a:gd name="connsiteX2049" fmla="*/ 5730165 w 9915525"/>
              <a:gd name="connsiteY2049" fmla="*/ 5678343 h 6819900"/>
              <a:gd name="connsiteX2050" fmla="*/ 5744453 w 9915525"/>
              <a:gd name="connsiteY2050" fmla="*/ 5664055 h 6819900"/>
              <a:gd name="connsiteX2051" fmla="*/ 5758740 w 9915525"/>
              <a:gd name="connsiteY2051" fmla="*/ 5678343 h 6819900"/>
              <a:gd name="connsiteX2052" fmla="*/ 5744453 w 9915525"/>
              <a:gd name="connsiteY2052" fmla="*/ 5692630 h 6819900"/>
              <a:gd name="connsiteX2053" fmla="*/ 5730165 w 9915525"/>
              <a:gd name="connsiteY2053" fmla="*/ 5678343 h 6819900"/>
              <a:gd name="connsiteX2054" fmla="*/ 8940090 w 9915525"/>
              <a:gd name="connsiteY2054" fmla="*/ 5669116 h 6819900"/>
              <a:gd name="connsiteX2055" fmla="*/ 8954377 w 9915525"/>
              <a:gd name="connsiteY2055" fmla="*/ 5651086 h 6819900"/>
              <a:gd name="connsiteX2056" fmla="*/ 8962884 w 9915525"/>
              <a:gd name="connsiteY2056" fmla="*/ 5677564 h 6819900"/>
              <a:gd name="connsiteX2057" fmla="*/ 8940090 w 9915525"/>
              <a:gd name="connsiteY2057" fmla="*/ 5669116 h 6819900"/>
              <a:gd name="connsiteX2058" fmla="*/ 6917218 w 9915525"/>
              <a:gd name="connsiteY2058" fmla="*/ 5634289 h 6819900"/>
              <a:gd name="connsiteX2059" fmla="*/ 6911265 w 9915525"/>
              <a:gd name="connsiteY2059" fmla="*/ 5577139 h 6819900"/>
              <a:gd name="connsiteX2060" fmla="*/ 6901740 w 9915525"/>
              <a:gd name="connsiteY2060" fmla="*/ 5549755 h 6819900"/>
              <a:gd name="connsiteX2061" fmla="*/ 6902570 w 9915525"/>
              <a:gd name="connsiteY2061" fmla="*/ 5487330 h 6819900"/>
              <a:gd name="connsiteX2062" fmla="*/ 6935935 w 9915525"/>
              <a:gd name="connsiteY2062" fmla="*/ 5555376 h 6819900"/>
              <a:gd name="connsiteX2063" fmla="*/ 6949332 w 9915525"/>
              <a:gd name="connsiteY2063" fmla="*/ 5620207 h 6819900"/>
              <a:gd name="connsiteX2064" fmla="*/ 6941031 w 9915525"/>
              <a:gd name="connsiteY2064" fmla="*/ 5664055 h 6819900"/>
              <a:gd name="connsiteX2065" fmla="*/ 6917218 w 9915525"/>
              <a:gd name="connsiteY2065" fmla="*/ 5634289 h 6819900"/>
              <a:gd name="connsiteX2066" fmla="*/ 9130590 w 9915525"/>
              <a:gd name="connsiteY2066" fmla="*/ 5649768 h 6819900"/>
              <a:gd name="connsiteX2067" fmla="*/ 9120032 w 9915525"/>
              <a:gd name="connsiteY2067" fmla="*/ 5635480 h 6819900"/>
              <a:gd name="connsiteX2068" fmla="*/ 9115650 w 9915525"/>
              <a:gd name="connsiteY2068" fmla="*/ 5610875 h 6819900"/>
              <a:gd name="connsiteX2069" fmla="*/ 9103350 w 9915525"/>
              <a:gd name="connsiteY2069" fmla="*/ 5581439 h 6819900"/>
              <a:gd name="connsiteX2070" fmla="*/ 9081009 w 9915525"/>
              <a:gd name="connsiteY2070" fmla="*/ 5550270 h 6819900"/>
              <a:gd name="connsiteX2071" fmla="*/ 9093898 w 9915525"/>
              <a:gd name="connsiteY2071" fmla="*/ 5528313 h 6819900"/>
              <a:gd name="connsiteX2072" fmla="*/ 9142902 w 9915525"/>
              <a:gd name="connsiteY2072" fmla="*/ 5607170 h 6819900"/>
              <a:gd name="connsiteX2073" fmla="*/ 9152021 w 9915525"/>
              <a:gd name="connsiteY2073" fmla="*/ 5635462 h 6819900"/>
              <a:gd name="connsiteX2074" fmla="*/ 9159165 w 9915525"/>
              <a:gd name="connsiteY2074" fmla="*/ 5649768 h 6819900"/>
              <a:gd name="connsiteX2075" fmla="*/ 9144877 w 9915525"/>
              <a:gd name="connsiteY2075" fmla="*/ 5664055 h 6819900"/>
              <a:gd name="connsiteX2076" fmla="*/ 9130590 w 9915525"/>
              <a:gd name="connsiteY2076" fmla="*/ 5649768 h 6819900"/>
              <a:gd name="connsiteX2077" fmla="*/ 3215565 w 9915525"/>
              <a:gd name="connsiteY2077" fmla="*/ 5630718 h 6819900"/>
              <a:gd name="connsiteX2078" fmla="*/ 3229853 w 9915525"/>
              <a:gd name="connsiteY2078" fmla="*/ 5616430 h 6819900"/>
              <a:gd name="connsiteX2079" fmla="*/ 3244140 w 9915525"/>
              <a:gd name="connsiteY2079" fmla="*/ 5630718 h 6819900"/>
              <a:gd name="connsiteX2080" fmla="*/ 3229853 w 9915525"/>
              <a:gd name="connsiteY2080" fmla="*/ 5645005 h 6819900"/>
              <a:gd name="connsiteX2081" fmla="*/ 3215565 w 9915525"/>
              <a:gd name="connsiteY2081" fmla="*/ 5630718 h 6819900"/>
              <a:gd name="connsiteX2082" fmla="*/ 5664993 w 9915525"/>
              <a:gd name="connsiteY2082" fmla="*/ 5626884 h 6819900"/>
              <a:gd name="connsiteX2083" fmla="*/ 5668818 w 9915525"/>
              <a:gd name="connsiteY2083" fmla="*/ 5612769 h 6819900"/>
              <a:gd name="connsiteX2084" fmla="*/ 5686588 w 9915525"/>
              <a:gd name="connsiteY2084" fmla="*/ 5625717 h 6819900"/>
              <a:gd name="connsiteX2085" fmla="*/ 5664993 w 9915525"/>
              <a:gd name="connsiteY2085" fmla="*/ 5626884 h 6819900"/>
              <a:gd name="connsiteX2086" fmla="*/ 1693470 w 9915525"/>
              <a:gd name="connsiteY2086" fmla="*/ 5605000 h 6819900"/>
              <a:gd name="connsiteX2087" fmla="*/ 1701090 w 9915525"/>
              <a:gd name="connsiteY2087" fmla="*/ 5578330 h 6819900"/>
              <a:gd name="connsiteX2088" fmla="*/ 1720140 w 9915525"/>
              <a:gd name="connsiteY2088" fmla="*/ 5597380 h 6819900"/>
              <a:gd name="connsiteX2089" fmla="*/ 1693470 w 9915525"/>
              <a:gd name="connsiteY2089" fmla="*/ 5605000 h 6819900"/>
              <a:gd name="connsiteX2090" fmla="*/ 5617691 w 9915525"/>
              <a:gd name="connsiteY2090" fmla="*/ 5606191 h 6819900"/>
              <a:gd name="connsiteX2091" fmla="*/ 5630153 w 9915525"/>
              <a:gd name="connsiteY2091" fmla="*/ 5595952 h 6819900"/>
              <a:gd name="connsiteX2092" fmla="*/ 5642615 w 9915525"/>
              <a:gd name="connsiteY2092" fmla="*/ 5606191 h 6819900"/>
              <a:gd name="connsiteX2093" fmla="*/ 5630153 w 9915525"/>
              <a:gd name="connsiteY2093" fmla="*/ 5616430 h 6819900"/>
              <a:gd name="connsiteX2094" fmla="*/ 5617691 w 9915525"/>
              <a:gd name="connsiteY2094" fmla="*/ 5606191 h 6819900"/>
              <a:gd name="connsiteX2095" fmla="*/ 967665 w 9915525"/>
              <a:gd name="connsiteY2095" fmla="*/ 5564043 h 6819900"/>
              <a:gd name="connsiteX2096" fmla="*/ 994335 w 9915525"/>
              <a:gd name="connsiteY2096" fmla="*/ 5551660 h 6819900"/>
              <a:gd name="connsiteX2097" fmla="*/ 986715 w 9915525"/>
              <a:gd name="connsiteY2097" fmla="*/ 5587855 h 6819900"/>
              <a:gd name="connsiteX2098" fmla="*/ 967665 w 9915525"/>
              <a:gd name="connsiteY2098" fmla="*/ 5564043 h 6819900"/>
              <a:gd name="connsiteX2099" fmla="*/ 9735427 w 9915525"/>
              <a:gd name="connsiteY2099" fmla="*/ 5540230 h 6819900"/>
              <a:gd name="connsiteX2100" fmla="*/ 9745514 w 9915525"/>
              <a:gd name="connsiteY2100" fmla="*/ 5530705 h 6819900"/>
              <a:gd name="connsiteX2101" fmla="*/ 9749715 w 9915525"/>
              <a:gd name="connsiteY2101" fmla="*/ 5540230 h 6819900"/>
              <a:gd name="connsiteX2102" fmla="*/ 9739628 w 9915525"/>
              <a:gd name="connsiteY2102" fmla="*/ 5549755 h 6819900"/>
              <a:gd name="connsiteX2103" fmla="*/ 9735427 w 9915525"/>
              <a:gd name="connsiteY2103" fmla="*/ 5540230 h 6819900"/>
              <a:gd name="connsiteX2104" fmla="*/ 9526356 w 9915525"/>
              <a:gd name="connsiteY2104" fmla="*/ 5533700 h 6819900"/>
              <a:gd name="connsiteX2105" fmla="*/ 9505817 w 9915525"/>
              <a:gd name="connsiteY2105" fmla="*/ 5506748 h 6819900"/>
              <a:gd name="connsiteX2106" fmla="*/ 9484120 w 9915525"/>
              <a:gd name="connsiteY2106" fmla="*/ 5466844 h 6819900"/>
              <a:gd name="connsiteX2107" fmla="*/ 9489581 w 9915525"/>
              <a:gd name="connsiteY2107" fmla="*/ 5466412 h 6819900"/>
              <a:gd name="connsiteX2108" fmla="*/ 9511178 w 9915525"/>
              <a:gd name="connsiteY2108" fmla="*/ 5483081 h 6819900"/>
              <a:gd name="connsiteX2109" fmla="*/ 9531816 w 9915525"/>
              <a:gd name="connsiteY2109" fmla="*/ 5531732 h 6819900"/>
              <a:gd name="connsiteX2110" fmla="*/ 9526356 w 9915525"/>
              <a:gd name="connsiteY2110" fmla="*/ 5533700 h 6819900"/>
              <a:gd name="connsiteX2111" fmla="*/ 958140 w 9915525"/>
              <a:gd name="connsiteY2111" fmla="*/ 5516980 h 6819900"/>
              <a:gd name="connsiteX2112" fmla="*/ 967665 w 9915525"/>
              <a:gd name="connsiteY2112" fmla="*/ 5502130 h 6819900"/>
              <a:gd name="connsiteX2113" fmla="*/ 977190 w 9915525"/>
              <a:gd name="connsiteY2113" fmla="*/ 5511093 h 6819900"/>
              <a:gd name="connsiteX2114" fmla="*/ 967665 w 9915525"/>
              <a:gd name="connsiteY2114" fmla="*/ 5525943 h 6819900"/>
              <a:gd name="connsiteX2115" fmla="*/ 958140 w 9915525"/>
              <a:gd name="connsiteY2115" fmla="*/ 5516980 h 6819900"/>
              <a:gd name="connsiteX2116" fmla="*/ 1507273 w 9915525"/>
              <a:gd name="connsiteY2116" fmla="*/ 5506194 h 6819900"/>
              <a:gd name="connsiteX2117" fmla="*/ 1492985 w 9915525"/>
              <a:gd name="connsiteY2117" fmla="*/ 5479018 h 6819900"/>
              <a:gd name="connsiteX2118" fmla="*/ 1532539 w 9915525"/>
              <a:gd name="connsiteY2118" fmla="*/ 5480772 h 6819900"/>
              <a:gd name="connsiteX2119" fmla="*/ 1565877 w 9915525"/>
              <a:gd name="connsiteY2119" fmla="*/ 5505614 h 6819900"/>
              <a:gd name="connsiteX2120" fmla="*/ 1507273 w 9915525"/>
              <a:gd name="connsiteY2120" fmla="*/ 5506194 h 6819900"/>
              <a:gd name="connsiteX2121" fmla="*/ 9431159 w 9915525"/>
              <a:gd name="connsiteY2121" fmla="*/ 5522040 h 6819900"/>
              <a:gd name="connsiteX2122" fmla="*/ 9445934 w 9915525"/>
              <a:gd name="connsiteY2122" fmla="*/ 5483080 h 6819900"/>
              <a:gd name="connsiteX2123" fmla="*/ 9454440 w 9915525"/>
              <a:gd name="connsiteY2123" fmla="*/ 5506893 h 6819900"/>
              <a:gd name="connsiteX2124" fmla="*/ 9431159 w 9915525"/>
              <a:gd name="connsiteY2124" fmla="*/ 5522040 h 6819900"/>
              <a:gd name="connsiteX2125" fmla="*/ 3477880 w 9915525"/>
              <a:gd name="connsiteY2125" fmla="*/ 5498822 h 6819900"/>
              <a:gd name="connsiteX2126" fmla="*/ 3472362 w 9915525"/>
              <a:gd name="connsiteY2126" fmla="*/ 5478551 h 6819900"/>
              <a:gd name="connsiteX2127" fmla="*/ 3501169 w 9915525"/>
              <a:gd name="connsiteY2127" fmla="*/ 5504511 h 6819900"/>
              <a:gd name="connsiteX2128" fmla="*/ 3477880 w 9915525"/>
              <a:gd name="connsiteY2128" fmla="*/ 5498822 h 6819900"/>
              <a:gd name="connsiteX2129" fmla="*/ 6944603 w 9915525"/>
              <a:gd name="connsiteY2129" fmla="*/ 5492605 h 6819900"/>
              <a:gd name="connsiteX2130" fmla="*/ 6954690 w 9915525"/>
              <a:gd name="connsiteY2130" fmla="*/ 5483080 h 6819900"/>
              <a:gd name="connsiteX2131" fmla="*/ 6958890 w 9915525"/>
              <a:gd name="connsiteY2131" fmla="*/ 5492605 h 6819900"/>
              <a:gd name="connsiteX2132" fmla="*/ 6948803 w 9915525"/>
              <a:gd name="connsiteY2132" fmla="*/ 5502130 h 6819900"/>
              <a:gd name="connsiteX2133" fmla="*/ 6944603 w 9915525"/>
              <a:gd name="connsiteY2133" fmla="*/ 5492605 h 6819900"/>
              <a:gd name="connsiteX2134" fmla="*/ 6034457 w 9915525"/>
              <a:gd name="connsiteY2134" fmla="*/ 5472606 h 6819900"/>
              <a:gd name="connsiteX2135" fmla="*/ 5998770 w 9915525"/>
              <a:gd name="connsiteY2135" fmla="*/ 5457383 h 6819900"/>
              <a:gd name="connsiteX2136" fmla="*/ 5961815 w 9915525"/>
              <a:gd name="connsiteY2136" fmla="*/ 5446426 h 6819900"/>
              <a:gd name="connsiteX2137" fmla="*/ 5964208 w 9915525"/>
              <a:gd name="connsiteY2137" fmla="*/ 5416405 h 6819900"/>
              <a:gd name="connsiteX2138" fmla="*/ 6014013 w 9915525"/>
              <a:gd name="connsiteY2138" fmla="*/ 5334443 h 6819900"/>
              <a:gd name="connsiteX2139" fmla="*/ 6031382 w 9915525"/>
              <a:gd name="connsiteY2139" fmla="*/ 5283055 h 6819900"/>
              <a:gd name="connsiteX2140" fmla="*/ 6044859 w 9915525"/>
              <a:gd name="connsiteY2140" fmla="*/ 5347974 h 6819900"/>
              <a:gd name="connsiteX2141" fmla="*/ 6057061 w 9915525"/>
              <a:gd name="connsiteY2141" fmla="*/ 5405124 h 6819900"/>
              <a:gd name="connsiteX2142" fmla="*/ 6057225 w 9915525"/>
              <a:gd name="connsiteY2142" fmla="*/ 5492605 h 6819900"/>
              <a:gd name="connsiteX2143" fmla="*/ 6034457 w 9915525"/>
              <a:gd name="connsiteY2143" fmla="*/ 5472606 h 6819900"/>
              <a:gd name="connsiteX2144" fmla="*/ 1744872 w 9915525"/>
              <a:gd name="connsiteY2144" fmla="*/ 5455993 h 6819900"/>
              <a:gd name="connsiteX2145" fmla="*/ 1749193 w 9915525"/>
              <a:gd name="connsiteY2145" fmla="*/ 5439922 h 6819900"/>
              <a:gd name="connsiteX2146" fmla="*/ 1761061 w 9915525"/>
              <a:gd name="connsiteY2146" fmla="*/ 5455494 h 6819900"/>
              <a:gd name="connsiteX2147" fmla="*/ 1744872 w 9915525"/>
              <a:gd name="connsiteY2147" fmla="*/ 5455993 h 6819900"/>
              <a:gd name="connsiteX2148" fmla="*/ 6250215 w 9915525"/>
              <a:gd name="connsiteY2148" fmla="*/ 5424378 h 6819900"/>
              <a:gd name="connsiteX2149" fmla="*/ 6240970 w 9915525"/>
              <a:gd name="connsiteY2149" fmla="*/ 5395385 h 6819900"/>
              <a:gd name="connsiteX2150" fmla="*/ 6234753 w 9915525"/>
              <a:gd name="connsiteY2150" fmla="*/ 5373257 h 6819900"/>
              <a:gd name="connsiteX2151" fmla="*/ 6227157 w 9915525"/>
              <a:gd name="connsiteY2151" fmla="*/ 5326913 h 6819900"/>
              <a:gd name="connsiteX2152" fmla="*/ 6204588 w 9915525"/>
              <a:gd name="connsiteY2152" fmla="*/ 5278729 h 6819900"/>
              <a:gd name="connsiteX2153" fmla="*/ 6189933 w 9915525"/>
              <a:gd name="connsiteY2153" fmla="*/ 5242146 h 6819900"/>
              <a:gd name="connsiteX2154" fmla="*/ 6203107 w 9915525"/>
              <a:gd name="connsiteY2154" fmla="*/ 5218102 h 6819900"/>
              <a:gd name="connsiteX2155" fmla="*/ 6224300 w 9915525"/>
              <a:gd name="connsiteY2155" fmla="*/ 5227388 h 6819900"/>
              <a:gd name="connsiteX2156" fmla="*/ 6255707 w 9915525"/>
              <a:gd name="connsiteY2156" fmla="*/ 5228048 h 6819900"/>
              <a:gd name="connsiteX2157" fmla="*/ 6284520 w 9915525"/>
              <a:gd name="connsiteY2157" fmla="*/ 5216380 h 6819900"/>
              <a:gd name="connsiteX2158" fmla="*/ 6277315 w 9915525"/>
              <a:gd name="connsiteY2158" fmla="*/ 5265983 h 6819900"/>
              <a:gd name="connsiteX2159" fmla="*/ 6257083 w 9915525"/>
              <a:gd name="connsiteY2159" fmla="*/ 5307638 h 6819900"/>
              <a:gd name="connsiteX2160" fmla="*/ 6293264 w 9915525"/>
              <a:gd name="connsiteY2160" fmla="*/ 5359255 h 6819900"/>
              <a:gd name="connsiteX2161" fmla="*/ 6306428 w 9915525"/>
              <a:gd name="connsiteY2161" fmla="*/ 5349730 h 6819900"/>
              <a:gd name="connsiteX2162" fmla="*/ 6320637 w 9915525"/>
              <a:gd name="connsiteY2162" fmla="*/ 5340205 h 6819900"/>
              <a:gd name="connsiteX2163" fmla="*/ 6336968 w 9915525"/>
              <a:gd name="connsiteY2163" fmla="*/ 5380686 h 6819900"/>
              <a:gd name="connsiteX2164" fmla="*/ 6315053 w 9915525"/>
              <a:gd name="connsiteY2164" fmla="*/ 5424473 h 6819900"/>
              <a:gd name="connsiteX2165" fmla="*/ 6287854 w 9915525"/>
              <a:gd name="connsiteY2165" fmla="*/ 5436379 h 6819900"/>
              <a:gd name="connsiteX2166" fmla="*/ 6250215 w 9915525"/>
              <a:gd name="connsiteY2166" fmla="*/ 5424378 h 6819900"/>
              <a:gd name="connsiteX2167" fmla="*/ 879041 w 9915525"/>
              <a:gd name="connsiteY2167" fmla="*/ 5396329 h 6819900"/>
              <a:gd name="connsiteX2168" fmla="*/ 822341 w 9915525"/>
              <a:gd name="connsiteY2168" fmla="*/ 5318073 h 6819900"/>
              <a:gd name="connsiteX2169" fmla="*/ 784759 w 9915525"/>
              <a:gd name="connsiteY2169" fmla="*/ 5265846 h 6819900"/>
              <a:gd name="connsiteX2170" fmla="*/ 767640 w 9915525"/>
              <a:gd name="connsiteY2170" fmla="*/ 5231258 h 6819900"/>
              <a:gd name="connsiteX2171" fmla="*/ 734303 w 9915525"/>
              <a:gd name="connsiteY2171" fmla="*/ 5183688 h 6819900"/>
              <a:gd name="connsiteX2172" fmla="*/ 700965 w 9915525"/>
              <a:gd name="connsiteY2172" fmla="*/ 5139241 h 6819900"/>
              <a:gd name="connsiteX2173" fmla="*/ 677153 w 9915525"/>
              <a:gd name="connsiteY2173" fmla="*/ 5098152 h 6819900"/>
              <a:gd name="connsiteX2174" fmla="*/ 653340 w 9915525"/>
              <a:gd name="connsiteY2174" fmla="*/ 5065140 h 6819900"/>
              <a:gd name="connsiteX2175" fmla="*/ 641434 w 9915525"/>
              <a:gd name="connsiteY2175" fmla="*/ 5034031 h 6819900"/>
              <a:gd name="connsiteX2176" fmla="*/ 641434 w 9915525"/>
              <a:gd name="connsiteY2176" fmla="*/ 5009554 h 6819900"/>
              <a:gd name="connsiteX2177" fmla="*/ 643815 w 9915525"/>
              <a:gd name="connsiteY2177" fmla="*/ 4954443 h 6819900"/>
              <a:gd name="connsiteX2178" fmla="*/ 634290 w 9915525"/>
              <a:gd name="connsiteY2178" fmla="*/ 4924414 h 6819900"/>
              <a:gd name="connsiteX2179" fmla="*/ 615540 w 9915525"/>
              <a:gd name="connsiteY2179" fmla="*/ 4895368 h 6819900"/>
              <a:gd name="connsiteX2180" fmla="*/ 598872 w 9915525"/>
              <a:gd name="connsiteY2180" fmla="*/ 4836073 h 6819900"/>
              <a:gd name="connsiteX2181" fmla="*/ 564372 w 9915525"/>
              <a:gd name="connsiteY2181" fmla="*/ 4748138 h 6819900"/>
              <a:gd name="connsiteX2182" fmla="*/ 531034 w 9915525"/>
              <a:gd name="connsiteY2182" fmla="*/ 4692365 h 6819900"/>
              <a:gd name="connsiteX2183" fmla="*/ 606930 w 9915525"/>
              <a:gd name="connsiteY2183" fmla="*/ 4636051 h 6819900"/>
              <a:gd name="connsiteX2184" fmla="*/ 632313 w 9915525"/>
              <a:gd name="connsiteY2184" fmla="*/ 4623449 h 6819900"/>
              <a:gd name="connsiteX2185" fmla="*/ 599031 w 9915525"/>
              <a:gd name="connsiteY2185" fmla="*/ 4549537 h 6819900"/>
              <a:gd name="connsiteX2186" fmla="*/ 548565 w 9915525"/>
              <a:gd name="connsiteY2186" fmla="*/ 4511530 h 6819900"/>
              <a:gd name="connsiteX2187" fmla="*/ 485367 w 9915525"/>
              <a:gd name="connsiteY2187" fmla="*/ 4473524 h 6819900"/>
              <a:gd name="connsiteX2188" fmla="*/ 439619 w 9915525"/>
              <a:gd name="connsiteY2188" fmla="*/ 4449184 h 6819900"/>
              <a:gd name="connsiteX2189" fmla="*/ 463300 w 9915525"/>
              <a:gd name="connsiteY2189" fmla="*/ 4387705 h 6819900"/>
              <a:gd name="connsiteX2190" fmla="*/ 497574 w 9915525"/>
              <a:gd name="connsiteY2190" fmla="*/ 4361511 h 6819900"/>
              <a:gd name="connsiteX2191" fmla="*/ 542454 w 9915525"/>
              <a:gd name="connsiteY2191" fmla="*/ 4311808 h 6819900"/>
              <a:gd name="connsiteX2192" fmla="*/ 545179 w 9915525"/>
              <a:gd name="connsiteY2192" fmla="*/ 4333224 h 6819900"/>
              <a:gd name="connsiteX2193" fmla="*/ 606398 w 9915525"/>
              <a:gd name="connsiteY2193" fmla="*/ 4391850 h 6819900"/>
              <a:gd name="connsiteX2194" fmla="*/ 609477 w 9915525"/>
              <a:gd name="connsiteY2194" fmla="*/ 4325602 h 6819900"/>
              <a:gd name="connsiteX2195" fmla="*/ 620644 w 9915525"/>
              <a:gd name="connsiteY2195" fmla="*/ 4292211 h 6819900"/>
              <a:gd name="connsiteX2196" fmla="*/ 672390 w 9915525"/>
              <a:gd name="connsiteY2196" fmla="*/ 4309087 h 6819900"/>
              <a:gd name="connsiteX2197" fmla="*/ 687504 w 9915525"/>
              <a:gd name="connsiteY2197" fmla="*/ 4347895 h 6819900"/>
              <a:gd name="connsiteX2198" fmla="*/ 691101 w 9915525"/>
              <a:gd name="connsiteY2198" fmla="*/ 4383352 h 6819900"/>
              <a:gd name="connsiteX2199" fmla="*/ 667480 w 9915525"/>
              <a:gd name="connsiteY2199" fmla="*/ 4397230 h 6819900"/>
              <a:gd name="connsiteX2200" fmla="*/ 650202 w 9915525"/>
              <a:gd name="connsiteY2200" fmla="*/ 4410718 h 6819900"/>
              <a:gd name="connsiteX2201" fmla="*/ 662842 w 9915525"/>
              <a:gd name="connsiteY2201" fmla="*/ 4544868 h 6819900"/>
              <a:gd name="connsiteX2202" fmla="*/ 676021 w 9915525"/>
              <a:gd name="connsiteY2202" fmla="*/ 4580586 h 6819900"/>
              <a:gd name="connsiteX2203" fmla="*/ 691621 w 9915525"/>
              <a:gd name="connsiteY2203" fmla="*/ 4606780 h 6819900"/>
              <a:gd name="connsiteX2204" fmla="*/ 686678 w 9915525"/>
              <a:gd name="connsiteY2204" fmla="*/ 4702030 h 6819900"/>
              <a:gd name="connsiteX2205" fmla="*/ 692027 w 9915525"/>
              <a:gd name="connsiteY2205" fmla="*/ 4762094 h 6819900"/>
              <a:gd name="connsiteX2206" fmla="*/ 709949 w 9915525"/>
              <a:gd name="connsiteY2206" fmla="*/ 4779873 h 6819900"/>
              <a:gd name="connsiteX2207" fmla="*/ 732693 w 9915525"/>
              <a:gd name="connsiteY2207" fmla="*/ 4816330 h 6819900"/>
              <a:gd name="connsiteX2208" fmla="*/ 773148 w 9915525"/>
              <a:gd name="connsiteY2208" fmla="*/ 4888189 h 6819900"/>
              <a:gd name="connsiteX2209" fmla="*/ 786219 w 9915525"/>
              <a:gd name="connsiteY2209" fmla="*/ 4927562 h 6819900"/>
              <a:gd name="connsiteX2210" fmla="*/ 791453 w 9915525"/>
              <a:gd name="connsiteY2210" fmla="*/ 4972175 h 6819900"/>
              <a:gd name="connsiteX2211" fmla="*/ 796215 w 9915525"/>
              <a:gd name="connsiteY2211" fmla="*/ 5040168 h 6819900"/>
              <a:gd name="connsiteX2212" fmla="*/ 815265 w 9915525"/>
              <a:gd name="connsiteY2212" fmla="*/ 5079744 h 6819900"/>
              <a:gd name="connsiteX2213" fmla="*/ 791154 w 9915525"/>
              <a:gd name="connsiteY2213" fmla="*/ 5102080 h 6819900"/>
              <a:gd name="connsiteX2214" fmla="*/ 765926 w 9915525"/>
              <a:gd name="connsiteY2214" fmla="*/ 5138022 h 6819900"/>
              <a:gd name="connsiteX2215" fmla="*/ 777165 w 9915525"/>
              <a:gd name="connsiteY2215" fmla="*/ 5170377 h 6819900"/>
              <a:gd name="connsiteX2216" fmla="*/ 805043 w 9915525"/>
              <a:gd name="connsiteY2216" fmla="*/ 5209508 h 6819900"/>
              <a:gd name="connsiteX2217" fmla="*/ 853365 w 9915525"/>
              <a:gd name="connsiteY2217" fmla="*/ 5278406 h 6819900"/>
              <a:gd name="connsiteX2218" fmla="*/ 872415 w 9915525"/>
              <a:gd name="connsiteY2218" fmla="*/ 5302105 h 6819900"/>
              <a:gd name="connsiteX2219" fmla="*/ 891465 w 9915525"/>
              <a:gd name="connsiteY2219" fmla="*/ 5331651 h 6819900"/>
              <a:gd name="connsiteX2220" fmla="*/ 915278 w 9915525"/>
              <a:gd name="connsiteY2220" fmla="*/ 5382221 h 6819900"/>
              <a:gd name="connsiteX2221" fmla="*/ 879041 w 9915525"/>
              <a:gd name="connsiteY2221" fmla="*/ 5396329 h 6819900"/>
              <a:gd name="connsiteX2222" fmla="*/ 723758 w 9915525"/>
              <a:gd name="connsiteY2222" fmla="*/ 4953664 h 6819900"/>
              <a:gd name="connsiteX2223" fmla="*/ 689535 w 9915525"/>
              <a:gd name="connsiteY2223" fmla="*/ 4873480 h 6819900"/>
              <a:gd name="connsiteX2224" fmla="*/ 672390 w 9915525"/>
              <a:gd name="connsiteY2224" fmla="*/ 4906039 h 6819900"/>
              <a:gd name="connsiteX2225" fmla="*/ 700965 w 9915525"/>
              <a:gd name="connsiteY2225" fmla="*/ 4968730 h 6819900"/>
              <a:gd name="connsiteX2226" fmla="*/ 723758 w 9915525"/>
              <a:gd name="connsiteY2226" fmla="*/ 4953664 h 6819900"/>
              <a:gd name="connsiteX2227" fmla="*/ 9042484 w 9915525"/>
              <a:gd name="connsiteY2227" fmla="*/ 5399666 h 6819900"/>
              <a:gd name="connsiteX2228" fmla="*/ 9038992 w 9915525"/>
              <a:gd name="connsiteY2228" fmla="*/ 5359255 h 6819900"/>
              <a:gd name="connsiteX2229" fmla="*/ 9057664 w 9915525"/>
              <a:gd name="connsiteY2229" fmla="*/ 5380271 h 6819900"/>
              <a:gd name="connsiteX2230" fmla="*/ 9042484 w 9915525"/>
              <a:gd name="connsiteY2230" fmla="*/ 5399666 h 6819900"/>
              <a:gd name="connsiteX2231" fmla="*/ 5892090 w 9915525"/>
              <a:gd name="connsiteY2231" fmla="*/ 5335144 h 6819900"/>
              <a:gd name="connsiteX2232" fmla="*/ 5931006 w 9915525"/>
              <a:gd name="connsiteY2232" fmla="*/ 5322149 h 6819900"/>
              <a:gd name="connsiteX2233" fmla="*/ 5915903 w 9915525"/>
              <a:gd name="connsiteY2233" fmla="*/ 5349730 h 6819900"/>
              <a:gd name="connsiteX2234" fmla="*/ 5892090 w 9915525"/>
              <a:gd name="connsiteY2234" fmla="*/ 5335144 h 6819900"/>
              <a:gd name="connsiteX2235" fmla="*/ 9694748 w 9915525"/>
              <a:gd name="connsiteY2235" fmla="*/ 5328894 h 6819900"/>
              <a:gd name="connsiteX2236" fmla="*/ 9721140 w 9915525"/>
              <a:gd name="connsiteY2236" fmla="*/ 5325124 h 6819900"/>
              <a:gd name="connsiteX2237" fmla="*/ 9706059 w 9915525"/>
              <a:gd name="connsiteY2237" fmla="*/ 5340205 h 6819900"/>
              <a:gd name="connsiteX2238" fmla="*/ 9694748 w 9915525"/>
              <a:gd name="connsiteY2238" fmla="*/ 5328894 h 6819900"/>
              <a:gd name="connsiteX2239" fmla="*/ 9442534 w 9915525"/>
              <a:gd name="connsiteY2239" fmla="*/ 5324114 h 6819900"/>
              <a:gd name="connsiteX2240" fmla="*/ 9440152 w 9915525"/>
              <a:gd name="connsiteY2240" fmla="*/ 5292580 h 6819900"/>
              <a:gd name="connsiteX2241" fmla="*/ 9454440 w 9915525"/>
              <a:gd name="connsiteY2241" fmla="*/ 5307430 h 6819900"/>
              <a:gd name="connsiteX2242" fmla="*/ 9463965 w 9915525"/>
              <a:gd name="connsiteY2242" fmla="*/ 5316393 h 6819900"/>
              <a:gd name="connsiteX2243" fmla="*/ 9473490 w 9915525"/>
              <a:gd name="connsiteY2243" fmla="*/ 5320593 h 6819900"/>
              <a:gd name="connsiteX2244" fmla="*/ 9442534 w 9915525"/>
              <a:gd name="connsiteY2244" fmla="*/ 5324114 h 6819900"/>
              <a:gd name="connsiteX2245" fmla="*/ 9821248 w 9915525"/>
              <a:gd name="connsiteY2245" fmla="*/ 5321000 h 6819900"/>
              <a:gd name="connsiteX2246" fmla="*/ 9836098 w 9915525"/>
              <a:gd name="connsiteY2246" fmla="*/ 5316800 h 6819900"/>
              <a:gd name="connsiteX2247" fmla="*/ 9830115 w 9915525"/>
              <a:gd name="connsiteY2247" fmla="*/ 5330680 h 6819900"/>
              <a:gd name="connsiteX2248" fmla="*/ 9821248 w 9915525"/>
              <a:gd name="connsiteY2248" fmla="*/ 5321000 h 6819900"/>
              <a:gd name="connsiteX2249" fmla="*/ 1605840 w 9915525"/>
              <a:gd name="connsiteY2249" fmla="*/ 5249718 h 6819900"/>
              <a:gd name="connsiteX2250" fmla="*/ 1620128 w 9915525"/>
              <a:gd name="connsiteY2250" fmla="*/ 5235430 h 6819900"/>
              <a:gd name="connsiteX2251" fmla="*/ 1634415 w 9915525"/>
              <a:gd name="connsiteY2251" fmla="*/ 5249718 h 6819900"/>
              <a:gd name="connsiteX2252" fmla="*/ 1620128 w 9915525"/>
              <a:gd name="connsiteY2252" fmla="*/ 5264005 h 6819900"/>
              <a:gd name="connsiteX2253" fmla="*/ 1605840 w 9915525"/>
              <a:gd name="connsiteY2253" fmla="*/ 5249718 h 6819900"/>
              <a:gd name="connsiteX2254" fmla="*/ 9816389 w 9915525"/>
              <a:gd name="connsiteY2254" fmla="*/ 5212411 h 6819900"/>
              <a:gd name="connsiteX2255" fmla="*/ 9808227 w 9915525"/>
              <a:gd name="connsiteY2255" fmla="*/ 5186217 h 6819900"/>
              <a:gd name="connsiteX2256" fmla="*/ 9795390 w 9915525"/>
              <a:gd name="connsiteY2256" fmla="*/ 5063980 h 6819900"/>
              <a:gd name="connsiteX2257" fmla="*/ 9842043 w 9915525"/>
              <a:gd name="connsiteY2257" fmla="*/ 5167632 h 6819900"/>
              <a:gd name="connsiteX2258" fmla="*/ 9832058 w 9915525"/>
              <a:gd name="connsiteY2258" fmla="*/ 5235430 h 6819900"/>
              <a:gd name="connsiteX2259" fmla="*/ 9816389 w 9915525"/>
              <a:gd name="connsiteY2259" fmla="*/ 5212411 h 6819900"/>
              <a:gd name="connsiteX2260" fmla="*/ 9656584 w 9915525"/>
              <a:gd name="connsiteY2260" fmla="*/ 5182503 h 6819900"/>
              <a:gd name="connsiteX2261" fmla="*/ 9659227 w 9915525"/>
              <a:gd name="connsiteY2261" fmla="*/ 5130655 h 6819900"/>
              <a:gd name="connsiteX2262" fmla="*/ 9683040 w 9915525"/>
              <a:gd name="connsiteY2262" fmla="*/ 5148926 h 6819900"/>
              <a:gd name="connsiteX2263" fmla="*/ 9688821 w 9915525"/>
              <a:gd name="connsiteY2263" fmla="*/ 5182264 h 6819900"/>
              <a:gd name="connsiteX2264" fmla="*/ 9656584 w 9915525"/>
              <a:gd name="connsiteY2264" fmla="*/ 5182503 h 6819900"/>
              <a:gd name="connsiteX2265" fmla="*/ 6342146 w 9915525"/>
              <a:gd name="connsiteY2265" fmla="*/ 5105297 h 6819900"/>
              <a:gd name="connsiteX2266" fmla="*/ 6344528 w 9915525"/>
              <a:gd name="connsiteY2266" fmla="*/ 5063980 h 6819900"/>
              <a:gd name="connsiteX2267" fmla="*/ 6358815 w 9915525"/>
              <a:gd name="connsiteY2267" fmla="*/ 5087793 h 6819900"/>
              <a:gd name="connsiteX2268" fmla="*/ 6356434 w 9915525"/>
              <a:gd name="connsiteY2268" fmla="*/ 5110853 h 6819900"/>
              <a:gd name="connsiteX2269" fmla="*/ 6342146 w 9915525"/>
              <a:gd name="connsiteY2269" fmla="*/ 5105297 h 6819900"/>
              <a:gd name="connsiteX2270" fmla="*/ 519990 w 9915525"/>
              <a:gd name="connsiteY2270" fmla="*/ 4249593 h 6819900"/>
              <a:gd name="connsiteX2271" fmla="*/ 495011 w 9915525"/>
              <a:gd name="connsiteY2271" fmla="*/ 4235305 h 6819900"/>
              <a:gd name="connsiteX2272" fmla="*/ 491253 w 9915525"/>
              <a:gd name="connsiteY2272" fmla="*/ 4202068 h 6819900"/>
              <a:gd name="connsiteX2273" fmla="*/ 534116 w 9915525"/>
              <a:gd name="connsiteY2273" fmla="*/ 4202566 h 6819900"/>
              <a:gd name="connsiteX2274" fmla="*/ 567615 w 9915525"/>
              <a:gd name="connsiteY2274" fmla="*/ 4236365 h 6819900"/>
              <a:gd name="connsiteX2275" fmla="*/ 549731 w 9915525"/>
              <a:gd name="connsiteY2275" fmla="*/ 4263880 h 6819900"/>
              <a:gd name="connsiteX2276" fmla="*/ 519990 w 9915525"/>
              <a:gd name="connsiteY2276" fmla="*/ 4249593 h 6819900"/>
              <a:gd name="connsiteX2277" fmla="*/ 396165 w 9915525"/>
              <a:gd name="connsiteY2277" fmla="*/ 4239769 h 6819900"/>
              <a:gd name="connsiteX2278" fmla="*/ 448969 w 9915525"/>
              <a:gd name="connsiteY2278" fmla="*/ 4225938 h 6819900"/>
              <a:gd name="connsiteX2279" fmla="*/ 462517 w 9915525"/>
              <a:gd name="connsiteY2279" fmla="*/ 4245231 h 6819900"/>
              <a:gd name="connsiteX2280" fmla="*/ 396165 w 9915525"/>
              <a:gd name="connsiteY2280" fmla="*/ 4239769 h 6819900"/>
              <a:gd name="connsiteX2281" fmla="*/ 9626489 w 9915525"/>
              <a:gd name="connsiteY2281" fmla="*/ 4236425 h 6819900"/>
              <a:gd name="connsiteX2282" fmla="*/ 9610318 w 9915525"/>
              <a:gd name="connsiteY2282" fmla="*/ 4136145 h 6819900"/>
              <a:gd name="connsiteX2283" fmla="*/ 9617430 w 9915525"/>
              <a:gd name="connsiteY2283" fmla="*/ 4054330 h 6819900"/>
              <a:gd name="connsiteX2284" fmla="*/ 9653597 w 9915525"/>
              <a:gd name="connsiteY2284" fmla="*/ 4169540 h 6819900"/>
              <a:gd name="connsiteX2285" fmla="*/ 9626489 w 9915525"/>
              <a:gd name="connsiteY2285" fmla="*/ 4236425 h 6819900"/>
              <a:gd name="connsiteX2286" fmla="*/ 9810688 w 9915525"/>
              <a:gd name="connsiteY2286" fmla="*/ 4227832 h 6819900"/>
              <a:gd name="connsiteX2287" fmla="*/ 9780670 w 9915525"/>
              <a:gd name="connsiteY2287" fmla="*/ 4210540 h 6819900"/>
              <a:gd name="connsiteX2288" fmla="*/ 9754477 w 9915525"/>
              <a:gd name="connsiteY2288" fmla="*/ 4208159 h 6819900"/>
              <a:gd name="connsiteX2289" fmla="*/ 9740190 w 9915525"/>
              <a:gd name="connsiteY2289" fmla="*/ 4182917 h 6819900"/>
              <a:gd name="connsiteX2290" fmla="*/ 9730665 w 9915525"/>
              <a:gd name="connsiteY2290" fmla="*/ 4159105 h 6819900"/>
              <a:gd name="connsiteX2291" fmla="*/ 9721140 w 9915525"/>
              <a:gd name="connsiteY2291" fmla="*/ 4140617 h 6819900"/>
              <a:gd name="connsiteX2292" fmla="*/ 9730665 w 9915525"/>
              <a:gd name="connsiteY2292" fmla="*/ 4116242 h 6819900"/>
              <a:gd name="connsiteX2293" fmla="*/ 9729554 w 9915525"/>
              <a:gd name="connsiteY2293" fmla="*/ 4054330 h 6819900"/>
              <a:gd name="connsiteX2294" fmla="*/ 9723899 w 9915525"/>
              <a:gd name="connsiteY2294" fmla="*/ 4035280 h 6819900"/>
              <a:gd name="connsiteX2295" fmla="*/ 9720248 w 9915525"/>
              <a:gd name="connsiteY2295" fmla="*/ 4016230 h 6819900"/>
              <a:gd name="connsiteX2296" fmla="*/ 9711615 w 9915525"/>
              <a:gd name="connsiteY2296" fmla="*/ 3962732 h 6819900"/>
              <a:gd name="connsiteX2297" fmla="*/ 9732205 w 9915525"/>
              <a:gd name="connsiteY2297" fmla="*/ 3914618 h 6819900"/>
              <a:gd name="connsiteX2298" fmla="*/ 9774207 w 9915525"/>
              <a:gd name="connsiteY2298" fmla="*/ 3848862 h 6819900"/>
              <a:gd name="connsiteX2299" fmla="*/ 9730366 w 9915525"/>
              <a:gd name="connsiteY2299" fmla="*/ 3849814 h 6819900"/>
              <a:gd name="connsiteX2300" fmla="*/ 9628271 w 9915525"/>
              <a:gd name="connsiteY2300" fmla="*/ 3806981 h 6819900"/>
              <a:gd name="connsiteX2301" fmla="*/ 9587790 w 9915525"/>
              <a:gd name="connsiteY2301" fmla="*/ 3743603 h 6819900"/>
              <a:gd name="connsiteX2302" fmla="*/ 9621127 w 9915525"/>
              <a:gd name="connsiteY2302" fmla="*/ 3726347 h 6819900"/>
              <a:gd name="connsiteX2303" fmla="*/ 9654465 w 9915525"/>
              <a:gd name="connsiteY2303" fmla="*/ 3722016 h 6819900"/>
              <a:gd name="connsiteX2304" fmla="*/ 9702579 w 9915525"/>
              <a:gd name="connsiteY2304" fmla="*/ 3731045 h 6819900"/>
              <a:gd name="connsiteX2305" fmla="*/ 9739415 w 9915525"/>
              <a:gd name="connsiteY2305" fmla="*/ 3738279 h 6819900"/>
              <a:gd name="connsiteX2306" fmla="*/ 9759240 w 9915525"/>
              <a:gd name="connsiteY2306" fmla="*/ 3713720 h 6819900"/>
              <a:gd name="connsiteX2307" fmla="*/ 9785433 w 9915525"/>
              <a:gd name="connsiteY2307" fmla="*/ 3707803 h 6819900"/>
              <a:gd name="connsiteX2308" fmla="*/ 9825914 w 9915525"/>
              <a:gd name="connsiteY2308" fmla="*/ 3754061 h 6819900"/>
              <a:gd name="connsiteX2309" fmla="*/ 9837153 w 9915525"/>
              <a:gd name="connsiteY2309" fmla="*/ 3789789 h 6819900"/>
              <a:gd name="connsiteX2310" fmla="*/ 9840404 w 9915525"/>
              <a:gd name="connsiteY2310" fmla="*/ 3812014 h 6819900"/>
              <a:gd name="connsiteX2311" fmla="*/ 9834131 w 9915525"/>
              <a:gd name="connsiteY2311" fmla="*/ 3838246 h 6819900"/>
              <a:gd name="connsiteX2312" fmla="*/ 9825368 w 9915525"/>
              <a:gd name="connsiteY2312" fmla="*/ 3884912 h 6819900"/>
              <a:gd name="connsiteX2313" fmla="*/ 9837576 w 9915525"/>
              <a:gd name="connsiteY2313" fmla="*/ 3943834 h 6819900"/>
              <a:gd name="connsiteX2314" fmla="*/ 9878240 w 9915525"/>
              <a:gd name="connsiteY2314" fmla="*/ 3974049 h 6819900"/>
              <a:gd name="connsiteX2315" fmla="*/ 9905054 w 9915525"/>
              <a:gd name="connsiteY2315" fmla="*/ 4010759 h 6819900"/>
              <a:gd name="connsiteX2316" fmla="*/ 9894675 w 9915525"/>
              <a:gd name="connsiteY2316" fmla="*/ 4056479 h 6819900"/>
              <a:gd name="connsiteX2317" fmla="*/ 9854489 w 9915525"/>
              <a:gd name="connsiteY2317" fmla="*/ 4043945 h 6819900"/>
              <a:gd name="connsiteX2318" fmla="*/ 9840202 w 9915525"/>
              <a:gd name="connsiteY2318" fmla="*/ 4019675 h 6819900"/>
              <a:gd name="connsiteX2319" fmla="*/ 9825914 w 9915525"/>
              <a:gd name="connsiteY2319" fmla="*/ 3992178 h 6819900"/>
              <a:gd name="connsiteX2320" fmla="*/ 9757976 w 9915525"/>
              <a:gd name="connsiteY2320" fmla="*/ 3960538 h 6819900"/>
              <a:gd name="connsiteX2321" fmla="*/ 9748484 w 9915525"/>
              <a:gd name="connsiteY2321" fmla="*/ 4001183 h 6819900"/>
              <a:gd name="connsiteX2322" fmla="*/ 9762260 w 9915525"/>
              <a:gd name="connsiteY2322" fmla="*/ 4033715 h 6819900"/>
              <a:gd name="connsiteX2323" fmla="*/ 9845480 w 9915525"/>
              <a:gd name="connsiteY2323" fmla="*/ 4080011 h 6819900"/>
              <a:gd name="connsiteX2324" fmla="*/ 9860407 w 9915525"/>
              <a:gd name="connsiteY2324" fmla="*/ 4119729 h 6819900"/>
              <a:gd name="connsiteX2325" fmla="*/ 9844964 w 9915525"/>
              <a:gd name="connsiteY2325" fmla="*/ 4185487 h 6819900"/>
              <a:gd name="connsiteX2326" fmla="*/ 9810688 w 9915525"/>
              <a:gd name="connsiteY2326" fmla="*/ 4227833 h 6819900"/>
              <a:gd name="connsiteX2327" fmla="*/ 415215 w 9915525"/>
              <a:gd name="connsiteY2327" fmla="*/ 4117036 h 6819900"/>
              <a:gd name="connsiteX2328" fmla="*/ 404250 w 9915525"/>
              <a:gd name="connsiteY2328" fmla="*/ 4071313 h 6819900"/>
              <a:gd name="connsiteX2329" fmla="*/ 388769 w 9915525"/>
              <a:gd name="connsiteY2329" fmla="*/ 4013193 h 6819900"/>
              <a:gd name="connsiteX2330" fmla="*/ 375921 w 9915525"/>
              <a:gd name="connsiteY2330" fmla="*/ 3953580 h 6819900"/>
              <a:gd name="connsiteX2331" fmla="*/ 367590 w 9915525"/>
              <a:gd name="connsiteY2331" fmla="*/ 3920418 h 6819900"/>
              <a:gd name="connsiteX2332" fmla="*/ 390840 w 9915525"/>
              <a:gd name="connsiteY2332" fmla="*/ 3892405 h 6819900"/>
              <a:gd name="connsiteX2333" fmla="*/ 429306 w 9915525"/>
              <a:gd name="connsiteY2333" fmla="*/ 3816550 h 6819900"/>
              <a:gd name="connsiteX2334" fmla="*/ 447267 w 9915525"/>
              <a:gd name="connsiteY2334" fmla="*/ 3760657 h 6819900"/>
              <a:gd name="connsiteX2335" fmla="*/ 461223 w 9915525"/>
              <a:gd name="connsiteY2335" fmla="*/ 3779639 h 6819900"/>
              <a:gd name="connsiteX2336" fmla="*/ 479499 w 9915525"/>
              <a:gd name="connsiteY2336" fmla="*/ 3819278 h 6819900"/>
              <a:gd name="connsiteX2337" fmla="*/ 500940 w 9915525"/>
              <a:gd name="connsiteY2337" fmla="*/ 3853091 h 6819900"/>
              <a:gd name="connsiteX2338" fmla="*/ 511595 w 9915525"/>
              <a:gd name="connsiteY2338" fmla="*/ 3880200 h 6819900"/>
              <a:gd name="connsiteX2339" fmla="*/ 502070 w 9915525"/>
              <a:gd name="connsiteY2339" fmla="*/ 3955147 h 6819900"/>
              <a:gd name="connsiteX2340" fmla="*/ 496941 w 9915525"/>
              <a:gd name="connsiteY2340" fmla="*/ 4064489 h 6819900"/>
              <a:gd name="connsiteX2341" fmla="*/ 539804 w 9915525"/>
              <a:gd name="connsiteY2341" fmla="*/ 4066482 h 6819900"/>
              <a:gd name="connsiteX2342" fmla="*/ 567615 w 9915525"/>
              <a:gd name="connsiteY2342" fmla="*/ 4078970 h 6819900"/>
              <a:gd name="connsiteX2343" fmla="*/ 536400 w 9915525"/>
              <a:gd name="connsiteY2343" fmla="*/ 4101955 h 6819900"/>
              <a:gd name="connsiteX2344" fmla="*/ 473900 w 9915525"/>
              <a:gd name="connsiteY2344" fmla="*/ 4130530 h 6819900"/>
              <a:gd name="connsiteX2345" fmla="*/ 415215 w 9915525"/>
              <a:gd name="connsiteY2345" fmla="*/ 4117036 h 6819900"/>
              <a:gd name="connsiteX2346" fmla="*/ 262815 w 9915525"/>
              <a:gd name="connsiteY2346" fmla="*/ 3986993 h 6819900"/>
              <a:gd name="connsiteX2347" fmla="*/ 284246 w 9915525"/>
              <a:gd name="connsiteY2347" fmla="*/ 3951274 h 6819900"/>
              <a:gd name="connsiteX2348" fmla="*/ 274721 w 9915525"/>
              <a:gd name="connsiteY2348" fmla="*/ 4025609 h 6819900"/>
              <a:gd name="connsiteX2349" fmla="*/ 262815 w 9915525"/>
              <a:gd name="connsiteY2349" fmla="*/ 3986993 h 6819900"/>
              <a:gd name="connsiteX2350" fmla="*/ 312821 w 9915525"/>
              <a:gd name="connsiteY2350" fmla="*/ 3854008 h 6819900"/>
              <a:gd name="connsiteX2351" fmla="*/ 310841 w 9915525"/>
              <a:gd name="connsiteY2351" fmla="*/ 3813186 h 6819900"/>
              <a:gd name="connsiteX2352" fmla="*/ 328763 w 9915525"/>
              <a:gd name="connsiteY2352" fmla="*/ 3791215 h 6819900"/>
              <a:gd name="connsiteX2353" fmla="*/ 342587 w 9915525"/>
              <a:gd name="connsiteY2353" fmla="*/ 3749530 h 6819900"/>
              <a:gd name="connsiteX2354" fmla="*/ 367590 w 9915525"/>
              <a:gd name="connsiteY2354" fmla="*/ 3836446 h 6819900"/>
              <a:gd name="connsiteX2355" fmla="*/ 312821 w 9915525"/>
              <a:gd name="connsiteY2355" fmla="*/ 3854008 h 6819900"/>
              <a:gd name="connsiteX2356" fmla="*/ 15035 w 9915525"/>
              <a:gd name="connsiteY2356" fmla="*/ 3762230 h 6819900"/>
              <a:gd name="connsiteX2357" fmla="*/ 9162 w 9915525"/>
              <a:gd name="connsiteY2357" fmla="*/ 3694761 h 6819900"/>
              <a:gd name="connsiteX2358" fmla="*/ 24014 w 9915525"/>
              <a:gd name="connsiteY2358" fmla="*/ 3673330 h 6819900"/>
              <a:gd name="connsiteX2359" fmla="*/ 41794 w 9915525"/>
              <a:gd name="connsiteY2359" fmla="*/ 3736865 h 6819900"/>
              <a:gd name="connsiteX2360" fmla="*/ 27071 w 9915525"/>
              <a:gd name="connsiteY2360" fmla="*/ 3804334 h 6819900"/>
              <a:gd name="connsiteX2361" fmla="*/ 15035 w 9915525"/>
              <a:gd name="connsiteY2361" fmla="*/ 3762230 h 6819900"/>
              <a:gd name="connsiteX2362" fmla="*/ 236621 w 9915525"/>
              <a:gd name="connsiteY2362" fmla="*/ 3714065 h 6819900"/>
              <a:gd name="connsiteX2363" fmla="*/ 205665 w 9915525"/>
              <a:gd name="connsiteY2363" fmla="*/ 3682252 h 6819900"/>
              <a:gd name="connsiteX2364" fmla="*/ 195388 w 9915525"/>
              <a:gd name="connsiteY2364" fmla="*/ 3654280 h 6819900"/>
              <a:gd name="connsiteX2365" fmla="*/ 188244 w 9915525"/>
              <a:gd name="connsiteY2365" fmla="*/ 3582820 h 6819900"/>
              <a:gd name="connsiteX2366" fmla="*/ 184234 w 9915525"/>
              <a:gd name="connsiteY2366" fmla="*/ 3511383 h 6819900"/>
              <a:gd name="connsiteX2367" fmla="*/ 177090 w 9915525"/>
              <a:gd name="connsiteY2367" fmla="*/ 3441788 h 6819900"/>
              <a:gd name="connsiteX2368" fmla="*/ 129303 w 9915525"/>
              <a:gd name="connsiteY2368" fmla="*/ 3327420 h 6819900"/>
              <a:gd name="connsiteX2369" fmla="*/ 100890 w 9915525"/>
              <a:gd name="connsiteY2369" fmla="*/ 3244473 h 6819900"/>
              <a:gd name="connsiteX2370" fmla="*/ 74696 w 9915525"/>
              <a:gd name="connsiteY2370" fmla="*/ 3170224 h 6819900"/>
              <a:gd name="connsiteX2371" fmla="*/ 53265 w 9915525"/>
              <a:gd name="connsiteY2371" fmla="*/ 3144030 h 6819900"/>
              <a:gd name="connsiteX2372" fmla="*/ 82520 w 9915525"/>
              <a:gd name="connsiteY2372" fmla="*/ 3120880 h 6819900"/>
              <a:gd name="connsiteX2373" fmla="*/ 124216 w 9915525"/>
              <a:gd name="connsiteY2373" fmla="*/ 3132786 h 6819900"/>
              <a:gd name="connsiteX2374" fmla="*/ 156873 w 9915525"/>
              <a:gd name="connsiteY2374" fmla="*/ 3158702 h 6819900"/>
              <a:gd name="connsiteX2375" fmla="*/ 177393 w 9915525"/>
              <a:gd name="connsiteY2375" fmla="*/ 3187277 h 6819900"/>
              <a:gd name="connsiteX2376" fmla="*/ 191680 w 9915525"/>
              <a:gd name="connsiteY2376" fmla="*/ 3220332 h 6819900"/>
              <a:gd name="connsiteX2377" fmla="*/ 205665 w 9915525"/>
              <a:gd name="connsiteY2377" fmla="*/ 3255577 h 6819900"/>
              <a:gd name="connsiteX2378" fmla="*/ 222016 w 9915525"/>
              <a:gd name="connsiteY2378" fmla="*/ 3281484 h 6819900"/>
              <a:gd name="connsiteX2379" fmla="*/ 226435 w 9915525"/>
              <a:gd name="connsiteY2379" fmla="*/ 3312928 h 6819900"/>
              <a:gd name="connsiteX2380" fmla="*/ 212466 w 9915525"/>
              <a:gd name="connsiteY2380" fmla="*/ 3377987 h 6819900"/>
              <a:gd name="connsiteX2381" fmla="*/ 231990 w 9915525"/>
              <a:gd name="connsiteY2381" fmla="*/ 3430294 h 6819900"/>
              <a:gd name="connsiteX2382" fmla="*/ 249260 w 9915525"/>
              <a:gd name="connsiteY2382" fmla="*/ 3451019 h 6819900"/>
              <a:gd name="connsiteX2383" fmla="*/ 257967 w 9915525"/>
              <a:gd name="connsiteY2383" fmla="*/ 3467192 h 6819900"/>
              <a:gd name="connsiteX2384" fmla="*/ 268171 w 9915525"/>
              <a:gd name="connsiteY2384" fmla="*/ 3520368 h 6819900"/>
              <a:gd name="connsiteX2385" fmla="*/ 271239 w 9915525"/>
              <a:gd name="connsiteY2385" fmla="*/ 3568629 h 6819900"/>
              <a:gd name="connsiteX2386" fmla="*/ 300915 w 9915525"/>
              <a:gd name="connsiteY2386" fmla="*/ 3670466 h 6819900"/>
              <a:gd name="connsiteX2387" fmla="*/ 236621 w 9915525"/>
              <a:gd name="connsiteY2387" fmla="*/ 3714065 h 6819900"/>
              <a:gd name="connsiteX2388" fmla="*/ 9675896 w 9915525"/>
              <a:gd name="connsiteY2388" fmla="*/ 3466997 h 6819900"/>
              <a:gd name="connsiteX2389" fmla="*/ 9675420 w 9915525"/>
              <a:gd name="connsiteY2389" fmla="*/ 3389485 h 6819900"/>
              <a:gd name="connsiteX2390" fmla="*/ 9675420 w 9915525"/>
              <a:gd name="connsiteY2390" fmla="*/ 3378055 h 6819900"/>
              <a:gd name="connsiteX2391" fmla="*/ 9663990 w 9915525"/>
              <a:gd name="connsiteY2391" fmla="*/ 3359005 h 6819900"/>
              <a:gd name="connsiteX2392" fmla="*/ 9673515 w 9915525"/>
              <a:gd name="connsiteY2392" fmla="*/ 3339955 h 6819900"/>
              <a:gd name="connsiteX2393" fmla="*/ 9683040 w 9915525"/>
              <a:gd name="connsiteY2393" fmla="*/ 3325667 h 6819900"/>
              <a:gd name="connsiteX2394" fmla="*/ 9693127 w 9915525"/>
              <a:gd name="connsiteY2394" fmla="*/ 3311380 h 6819900"/>
              <a:gd name="connsiteX2395" fmla="*/ 9697734 w 9915525"/>
              <a:gd name="connsiteY2395" fmla="*/ 3302513 h 6819900"/>
              <a:gd name="connsiteX2396" fmla="*/ 9724351 w 9915525"/>
              <a:gd name="connsiteY2396" fmla="*/ 3292446 h 6819900"/>
              <a:gd name="connsiteX2397" fmla="*/ 9723522 w 9915525"/>
              <a:gd name="connsiteY2397" fmla="*/ 3308602 h 6819900"/>
              <a:gd name="connsiteX2398" fmla="*/ 9711616 w 9915525"/>
              <a:gd name="connsiteY2398" fmla="*/ 3345511 h 6819900"/>
              <a:gd name="connsiteX2399" fmla="*/ 9702091 w 9915525"/>
              <a:gd name="connsiteY2399" fmla="*/ 3378055 h 6819900"/>
              <a:gd name="connsiteX2400" fmla="*/ 9706853 w 9915525"/>
              <a:gd name="connsiteY2400" fmla="*/ 3425680 h 6819900"/>
              <a:gd name="connsiteX2401" fmla="*/ 9706072 w 9915525"/>
              <a:gd name="connsiteY2401" fmla="*/ 3467524 h 6819900"/>
              <a:gd name="connsiteX2402" fmla="*/ 9689403 w 9915525"/>
              <a:gd name="connsiteY2402" fmla="*/ 3472553 h 6819900"/>
              <a:gd name="connsiteX2403" fmla="*/ 9675895 w 9915525"/>
              <a:gd name="connsiteY2403" fmla="*/ 3466997 h 6819900"/>
              <a:gd name="connsiteX2404" fmla="*/ 9654465 w 9915525"/>
              <a:gd name="connsiteY2404" fmla="*/ 3182792 h 6819900"/>
              <a:gd name="connsiteX2405" fmla="*/ 9644940 w 9915525"/>
              <a:gd name="connsiteY2405" fmla="*/ 3168505 h 6819900"/>
              <a:gd name="connsiteX2406" fmla="*/ 9635415 w 9915525"/>
              <a:gd name="connsiteY2406" fmla="*/ 3155011 h 6819900"/>
              <a:gd name="connsiteX2407" fmla="*/ 9624176 w 9915525"/>
              <a:gd name="connsiteY2407" fmla="*/ 3137771 h 6819900"/>
              <a:gd name="connsiteX2408" fmla="*/ 9653000 w 9915525"/>
              <a:gd name="connsiteY2408" fmla="*/ 3101830 h 6819900"/>
              <a:gd name="connsiteX2409" fmla="*/ 9692565 w 9915525"/>
              <a:gd name="connsiteY2409" fmla="*/ 3087542 h 6819900"/>
              <a:gd name="connsiteX2410" fmla="*/ 9723143 w 9915525"/>
              <a:gd name="connsiteY2410" fmla="*/ 3073255 h 6819900"/>
              <a:gd name="connsiteX2411" fmla="*/ 9735165 w 9915525"/>
              <a:gd name="connsiteY2411" fmla="*/ 3113736 h 6819900"/>
              <a:gd name="connsiteX2412" fmla="*/ 9707456 w 9915525"/>
              <a:gd name="connsiteY2412" fmla="*/ 3168505 h 6819900"/>
              <a:gd name="connsiteX2413" fmla="*/ 9683040 w 9915525"/>
              <a:gd name="connsiteY2413" fmla="*/ 3182792 h 6819900"/>
              <a:gd name="connsiteX2414" fmla="*/ 9662824 w 9915525"/>
              <a:gd name="connsiteY2414" fmla="*/ 3197080 h 6819900"/>
              <a:gd name="connsiteX2415" fmla="*/ 9654465 w 9915525"/>
              <a:gd name="connsiteY2415" fmla="*/ 3182792 h 6819900"/>
              <a:gd name="connsiteX2416" fmla="*/ 224715 w 9915525"/>
              <a:gd name="connsiteY2416" fmla="*/ 3030955 h 6819900"/>
              <a:gd name="connsiteX2417" fmla="*/ 233242 w 9915525"/>
              <a:gd name="connsiteY2417" fmla="*/ 3011959 h 6819900"/>
              <a:gd name="connsiteX2418" fmla="*/ 246284 w 9915525"/>
              <a:gd name="connsiteY2418" fmla="*/ 3038986 h 6819900"/>
              <a:gd name="connsiteX2419" fmla="*/ 224715 w 9915525"/>
              <a:gd name="connsiteY2419" fmla="*/ 3030955 h 6819900"/>
              <a:gd name="connsiteX2420" fmla="*/ 9613190 w 9915525"/>
              <a:gd name="connsiteY2420" fmla="*/ 2971655 h 6819900"/>
              <a:gd name="connsiteX2421" fmla="*/ 9606840 w 9915525"/>
              <a:gd name="connsiteY2421" fmla="*/ 2938998 h 6819900"/>
              <a:gd name="connsiteX2422" fmla="*/ 9592552 w 9915525"/>
              <a:gd name="connsiteY2422" fmla="*/ 2898403 h 6819900"/>
              <a:gd name="connsiteX2423" fmla="*/ 9587790 w 9915525"/>
              <a:gd name="connsiteY2423" fmla="*/ 2806555 h 6819900"/>
              <a:gd name="connsiteX2424" fmla="*/ 9594934 w 9915525"/>
              <a:gd name="connsiteY2424" fmla="*/ 2794649 h 6819900"/>
              <a:gd name="connsiteX2425" fmla="*/ 9678942 w 9915525"/>
              <a:gd name="connsiteY2425" fmla="*/ 2788057 h 6819900"/>
              <a:gd name="connsiteX2426" fmla="*/ 9692565 w 9915525"/>
              <a:gd name="connsiteY2426" fmla="*/ 2859781 h 6819900"/>
              <a:gd name="connsiteX2427" fmla="*/ 9664311 w 9915525"/>
              <a:gd name="connsiteY2427" fmla="*/ 2949102 h 6819900"/>
              <a:gd name="connsiteX2428" fmla="*/ 9613190 w 9915525"/>
              <a:gd name="connsiteY2428" fmla="*/ 2971655 h 6819900"/>
              <a:gd name="connsiteX2429" fmla="*/ 9454440 w 9915525"/>
              <a:gd name="connsiteY2429" fmla="*/ 2454130 h 6819900"/>
              <a:gd name="connsiteX2430" fmla="*/ 9471109 w 9915525"/>
              <a:gd name="connsiteY2430" fmla="*/ 2436893 h 6819900"/>
              <a:gd name="connsiteX2431" fmla="*/ 9487777 w 9915525"/>
              <a:gd name="connsiteY2431" fmla="*/ 2454130 h 6819900"/>
              <a:gd name="connsiteX2432" fmla="*/ 9471109 w 9915525"/>
              <a:gd name="connsiteY2432" fmla="*/ 2471367 h 6819900"/>
              <a:gd name="connsiteX2433" fmla="*/ 9454440 w 9915525"/>
              <a:gd name="connsiteY2433" fmla="*/ 2454130 h 6819900"/>
              <a:gd name="connsiteX2434" fmla="*/ 9433552 w 9915525"/>
              <a:gd name="connsiteY2434" fmla="*/ 2289824 h 6819900"/>
              <a:gd name="connsiteX2435" fmla="*/ 9411891 w 9915525"/>
              <a:gd name="connsiteY2435" fmla="*/ 2225530 h 6819900"/>
              <a:gd name="connsiteX2436" fmla="*/ 9473490 w 9915525"/>
              <a:gd name="connsiteY2436" fmla="*/ 2291264 h 6819900"/>
              <a:gd name="connsiteX2437" fmla="*/ 9433552 w 9915525"/>
              <a:gd name="connsiteY2437" fmla="*/ 2289824 h 6819900"/>
              <a:gd name="connsiteX2438" fmla="*/ 9597315 w 9915525"/>
              <a:gd name="connsiteY2438" fmla="*/ 2258868 h 6819900"/>
              <a:gd name="connsiteX2439" fmla="*/ 9606840 w 9915525"/>
              <a:gd name="connsiteY2439" fmla="*/ 2244580 h 6819900"/>
              <a:gd name="connsiteX2440" fmla="*/ 9616365 w 9915525"/>
              <a:gd name="connsiteY2440" fmla="*/ 2258868 h 6819900"/>
              <a:gd name="connsiteX2441" fmla="*/ 9606840 w 9915525"/>
              <a:gd name="connsiteY2441" fmla="*/ 2273155 h 6819900"/>
              <a:gd name="connsiteX2442" fmla="*/ 9597315 w 9915525"/>
              <a:gd name="connsiteY2442" fmla="*/ 2258868 h 6819900"/>
              <a:gd name="connsiteX2443" fmla="*/ 9374367 w 9915525"/>
              <a:gd name="connsiteY2443" fmla="*/ 2088077 h 6819900"/>
              <a:gd name="connsiteX2444" fmla="*/ 9340626 w 9915525"/>
              <a:gd name="connsiteY2444" fmla="*/ 2054080 h 6819900"/>
              <a:gd name="connsiteX2445" fmla="*/ 9335377 w 9915525"/>
              <a:gd name="connsiteY2445" fmla="*/ 2015980 h 6819900"/>
              <a:gd name="connsiteX2446" fmla="*/ 9349665 w 9915525"/>
              <a:gd name="connsiteY2446" fmla="*/ 1991563 h 6819900"/>
              <a:gd name="connsiteX2447" fmla="*/ 9380694 w 9915525"/>
              <a:gd name="connsiteY2447" fmla="*/ 1979654 h 6819900"/>
              <a:gd name="connsiteX2448" fmla="*/ 9414638 w 9915525"/>
              <a:gd name="connsiteY2448" fmla="*/ 2077798 h 6819900"/>
              <a:gd name="connsiteX2449" fmla="*/ 9374367 w 9915525"/>
              <a:gd name="connsiteY2449" fmla="*/ 2088077 h 6819900"/>
              <a:gd name="connsiteX2450" fmla="*/ 9473490 w 9915525"/>
              <a:gd name="connsiteY2450" fmla="*/ 1839768 h 6819900"/>
              <a:gd name="connsiteX2451" fmla="*/ 9463965 w 9915525"/>
              <a:gd name="connsiteY2451" fmla="*/ 1825480 h 6819900"/>
              <a:gd name="connsiteX2452" fmla="*/ 9454440 w 9915525"/>
              <a:gd name="connsiteY2452" fmla="*/ 1801668 h 6819900"/>
              <a:gd name="connsiteX2453" fmla="*/ 9471830 w 9915525"/>
              <a:gd name="connsiteY2453" fmla="*/ 1777855 h 6819900"/>
              <a:gd name="connsiteX2454" fmla="*/ 9527381 w 9915525"/>
              <a:gd name="connsiteY2454" fmla="*/ 1839283 h 6819900"/>
              <a:gd name="connsiteX2455" fmla="*/ 9473490 w 9915525"/>
              <a:gd name="connsiteY2455" fmla="*/ 1839768 h 6819900"/>
              <a:gd name="connsiteX2456" fmla="*/ 9340140 w 9915525"/>
              <a:gd name="connsiteY2456" fmla="*/ 1797467 h 6819900"/>
              <a:gd name="connsiteX2457" fmla="*/ 9349665 w 9915525"/>
              <a:gd name="connsiteY2457" fmla="*/ 1782618 h 6819900"/>
              <a:gd name="connsiteX2458" fmla="*/ 9359190 w 9915525"/>
              <a:gd name="connsiteY2458" fmla="*/ 1791580 h 6819900"/>
              <a:gd name="connsiteX2459" fmla="*/ 9349665 w 9915525"/>
              <a:gd name="connsiteY2459" fmla="*/ 1806430 h 6819900"/>
              <a:gd name="connsiteX2460" fmla="*/ 9340140 w 9915525"/>
              <a:gd name="connsiteY2460" fmla="*/ 1797467 h 6819900"/>
              <a:gd name="connsiteX2461" fmla="*/ 8762973 w 9915525"/>
              <a:gd name="connsiteY2461" fmla="*/ 1747888 h 6819900"/>
              <a:gd name="connsiteX2462" fmla="*/ 8756734 w 9915525"/>
              <a:gd name="connsiteY2462" fmla="*/ 1723282 h 6819900"/>
              <a:gd name="connsiteX2463" fmla="*/ 8768640 w 9915525"/>
              <a:gd name="connsiteY2463" fmla="*/ 1705624 h 6819900"/>
              <a:gd name="connsiteX2464" fmla="*/ 8782927 w 9915525"/>
              <a:gd name="connsiteY2464" fmla="*/ 1692130 h 6819900"/>
              <a:gd name="connsiteX2465" fmla="*/ 8797215 w 9915525"/>
              <a:gd name="connsiteY2465" fmla="*/ 1682605 h 6819900"/>
              <a:gd name="connsiteX2466" fmla="*/ 8806740 w 9915525"/>
              <a:gd name="connsiteY2466" fmla="*/ 1673080 h 6819900"/>
              <a:gd name="connsiteX2467" fmla="*/ 8804835 w 9915525"/>
              <a:gd name="connsiteY2467" fmla="*/ 1756900 h 6819900"/>
              <a:gd name="connsiteX2468" fmla="*/ 8762973 w 9915525"/>
              <a:gd name="connsiteY2468" fmla="*/ 1747888 h 6819900"/>
              <a:gd name="connsiteX2469" fmla="*/ 9241743 w 9915525"/>
              <a:gd name="connsiteY2469" fmla="*/ 1675461 h 6819900"/>
              <a:gd name="connsiteX2470" fmla="*/ 9239181 w 9915525"/>
              <a:gd name="connsiteY2470" fmla="*/ 1596880 h 6819900"/>
              <a:gd name="connsiteX2471" fmla="*/ 9235321 w 9915525"/>
              <a:gd name="connsiteY2471" fmla="*/ 1492105 h 6819900"/>
              <a:gd name="connsiteX2472" fmla="*/ 9236657 w 9915525"/>
              <a:gd name="connsiteY2472" fmla="*/ 1411619 h 6819900"/>
              <a:gd name="connsiteX2473" fmla="*/ 9244890 w 9915525"/>
              <a:gd name="connsiteY2473" fmla="*/ 1385425 h 6819900"/>
              <a:gd name="connsiteX2474" fmla="*/ 9254415 w 9915525"/>
              <a:gd name="connsiteY2474" fmla="*/ 1368280 h 6819900"/>
              <a:gd name="connsiteX2475" fmla="*/ 9263940 w 9915525"/>
              <a:gd name="connsiteY2475" fmla="*/ 1321674 h 6819900"/>
              <a:gd name="connsiteX2476" fmla="*/ 9279007 w 9915525"/>
              <a:gd name="connsiteY2476" fmla="*/ 1269287 h 6819900"/>
              <a:gd name="connsiteX2477" fmla="*/ 9313314 w 9915525"/>
              <a:gd name="connsiteY2477" fmla="*/ 1289617 h 6819900"/>
              <a:gd name="connsiteX2478" fmla="*/ 9369080 w 9915525"/>
              <a:gd name="connsiteY2478" fmla="*/ 1301122 h 6819900"/>
              <a:gd name="connsiteX2479" fmla="*/ 9416340 w 9915525"/>
              <a:gd name="connsiteY2479" fmla="*/ 1348369 h 6819900"/>
              <a:gd name="connsiteX2480" fmla="*/ 9406041 w 9915525"/>
              <a:gd name="connsiteY2480" fmla="*/ 1411621 h 6819900"/>
              <a:gd name="connsiteX2481" fmla="*/ 9366472 w 9915525"/>
              <a:gd name="connsiteY2481" fmla="*/ 1390752 h 6819900"/>
              <a:gd name="connsiteX2482" fmla="*/ 9343107 w 9915525"/>
              <a:gd name="connsiteY2482" fmla="*/ 1380115 h 6819900"/>
              <a:gd name="connsiteX2483" fmla="*/ 9336742 w 9915525"/>
              <a:gd name="connsiteY2483" fmla="*/ 1408175 h 6819900"/>
              <a:gd name="connsiteX2484" fmla="*/ 9339186 w 9915525"/>
              <a:gd name="connsiteY2484" fmla="*/ 1436821 h 6819900"/>
              <a:gd name="connsiteX2485" fmla="*/ 9393846 w 9915525"/>
              <a:gd name="connsiteY2485" fmla="*/ 1439718 h 6819900"/>
              <a:gd name="connsiteX2486" fmla="*/ 9425865 w 9915525"/>
              <a:gd name="connsiteY2486" fmla="*/ 1433577 h 6819900"/>
              <a:gd name="connsiteX2487" fmla="*/ 9456821 w 9915525"/>
              <a:gd name="connsiteY2487" fmla="*/ 1450564 h 6819900"/>
              <a:gd name="connsiteX2488" fmla="*/ 9490731 w 9915525"/>
              <a:gd name="connsiteY2488" fmla="*/ 1479825 h 6819900"/>
              <a:gd name="connsiteX2489" fmla="*/ 9507399 w 9915525"/>
              <a:gd name="connsiteY2489" fmla="*/ 1511630 h 6819900"/>
              <a:gd name="connsiteX2490" fmla="*/ 9521115 w 9915525"/>
              <a:gd name="connsiteY2490" fmla="*/ 1540216 h 6819900"/>
              <a:gd name="connsiteX2491" fmla="*/ 9534713 w 9915525"/>
              <a:gd name="connsiteY2491" fmla="*/ 1571018 h 6819900"/>
              <a:gd name="connsiteX2492" fmla="*/ 9551312 w 9915525"/>
              <a:gd name="connsiteY2492" fmla="*/ 1654030 h 6819900"/>
              <a:gd name="connsiteX2493" fmla="*/ 9535192 w 9915525"/>
              <a:gd name="connsiteY2493" fmla="*/ 1644165 h 6819900"/>
              <a:gd name="connsiteX2494" fmla="*/ 9494149 w 9915525"/>
              <a:gd name="connsiteY2494" fmla="*/ 1635808 h 6819900"/>
              <a:gd name="connsiteX2495" fmla="*/ 9383191 w 9915525"/>
              <a:gd name="connsiteY2495" fmla="*/ 1629874 h 6819900"/>
              <a:gd name="connsiteX2496" fmla="*/ 9323660 w 9915525"/>
              <a:gd name="connsiteY2496" fmla="*/ 1638910 h 6819900"/>
              <a:gd name="connsiteX2497" fmla="*/ 9340140 w 9915525"/>
              <a:gd name="connsiteY2497" fmla="*/ 1665867 h 6819900"/>
              <a:gd name="connsiteX2498" fmla="*/ 9355957 w 9915525"/>
              <a:gd name="connsiteY2498" fmla="*/ 1693820 h 6819900"/>
              <a:gd name="connsiteX2499" fmla="*/ 9331149 w 9915525"/>
              <a:gd name="connsiteY2499" fmla="*/ 1711333 h 6819900"/>
              <a:gd name="connsiteX2500" fmla="*/ 9282400 w 9915525"/>
              <a:gd name="connsiteY2500" fmla="*/ 1711496 h 6819900"/>
              <a:gd name="connsiteX2501" fmla="*/ 9241743 w 9915525"/>
              <a:gd name="connsiteY2501" fmla="*/ 1675461 h 6819900"/>
              <a:gd name="connsiteX2502" fmla="*/ 9011934 w 9915525"/>
              <a:gd name="connsiteY2502" fmla="*/ 1607063 h 6819900"/>
              <a:gd name="connsiteX2503" fmla="*/ 9035496 w 9915525"/>
              <a:gd name="connsiteY2503" fmla="*/ 1592213 h 6819900"/>
              <a:gd name="connsiteX2504" fmla="*/ 9025815 w 9915525"/>
              <a:gd name="connsiteY2504" fmla="*/ 1615930 h 6819900"/>
              <a:gd name="connsiteX2505" fmla="*/ 9011934 w 9915525"/>
              <a:gd name="connsiteY2505" fmla="*/ 1607063 h 6819900"/>
              <a:gd name="connsiteX2506" fmla="*/ 9076962 w 9915525"/>
              <a:gd name="connsiteY2506" fmla="*/ 1403999 h 6819900"/>
              <a:gd name="connsiteX2507" fmla="*/ 9082835 w 9915525"/>
              <a:gd name="connsiteY2507" fmla="*/ 1365899 h 6819900"/>
              <a:gd name="connsiteX2508" fmla="*/ 9117083 w 9915525"/>
              <a:gd name="connsiteY2508" fmla="*/ 1372761 h 6819900"/>
              <a:gd name="connsiteX2509" fmla="*/ 9108420 w 9915525"/>
              <a:gd name="connsiteY2509" fmla="*/ 1410861 h 6819900"/>
              <a:gd name="connsiteX2510" fmla="*/ 9076962 w 9915525"/>
              <a:gd name="connsiteY2510" fmla="*/ 1403999 h 6819900"/>
              <a:gd name="connsiteX2511" fmla="*/ 9161456 w 9915525"/>
              <a:gd name="connsiteY2511" fmla="*/ 1211327 h 6819900"/>
              <a:gd name="connsiteX2512" fmla="*/ 9148279 w 9915525"/>
              <a:gd name="connsiteY2512" fmla="*/ 1182111 h 6819900"/>
              <a:gd name="connsiteX2513" fmla="*/ 9130590 w 9915525"/>
              <a:gd name="connsiteY2513" fmla="*/ 1158088 h 6819900"/>
              <a:gd name="connsiteX2514" fmla="*/ 9184658 w 9915525"/>
              <a:gd name="connsiteY2514" fmla="*/ 1200579 h 6819900"/>
              <a:gd name="connsiteX2515" fmla="*/ 9173588 w 9915525"/>
              <a:gd name="connsiteY2515" fmla="*/ 1234930 h 6819900"/>
              <a:gd name="connsiteX2516" fmla="*/ 9161456 w 9915525"/>
              <a:gd name="connsiteY2516" fmla="*/ 1211327 h 6819900"/>
              <a:gd name="connsiteX2517" fmla="*/ 8798934 w 9915525"/>
              <a:gd name="connsiteY2517" fmla="*/ 1165874 h 6819900"/>
              <a:gd name="connsiteX2518" fmla="*/ 8816265 w 9915525"/>
              <a:gd name="connsiteY2518" fmla="*/ 1144443 h 6819900"/>
              <a:gd name="connsiteX2519" fmla="*/ 8833596 w 9915525"/>
              <a:gd name="connsiteY2519" fmla="*/ 1165874 h 6819900"/>
              <a:gd name="connsiteX2520" fmla="*/ 8816265 w 9915525"/>
              <a:gd name="connsiteY2520" fmla="*/ 1187305 h 6819900"/>
              <a:gd name="connsiteX2521" fmla="*/ 8798934 w 9915525"/>
              <a:gd name="connsiteY2521" fmla="*/ 1165874 h 6819900"/>
              <a:gd name="connsiteX2522" fmla="*/ 9299266 w 9915525"/>
              <a:gd name="connsiteY2522" fmla="*/ 1169973 h 6819900"/>
              <a:gd name="connsiteX2523" fmla="*/ 9277789 w 9915525"/>
              <a:gd name="connsiteY2523" fmla="*/ 1142151 h 6819900"/>
              <a:gd name="connsiteX2524" fmla="*/ 9273166 w 9915525"/>
              <a:gd name="connsiteY2524" fmla="*/ 1130155 h 6819900"/>
              <a:gd name="connsiteX2525" fmla="*/ 9263940 w 9915525"/>
              <a:gd name="connsiteY2525" fmla="*/ 1106044 h 6819900"/>
              <a:gd name="connsiteX2526" fmla="*/ 9247271 w 9915525"/>
              <a:gd name="connsiteY2526" fmla="*/ 1076049 h 6819900"/>
              <a:gd name="connsiteX2527" fmla="*/ 9187740 w 9915525"/>
              <a:gd name="connsiteY2527" fmla="*/ 1014195 h 6819900"/>
              <a:gd name="connsiteX2528" fmla="*/ 9196232 w 9915525"/>
              <a:gd name="connsiteY2528" fmla="*/ 996805 h 6819900"/>
              <a:gd name="connsiteX2529" fmla="*/ 9210701 w 9915525"/>
              <a:gd name="connsiteY2529" fmla="*/ 972993 h 6819900"/>
              <a:gd name="connsiteX2530" fmla="*/ 9228658 w 9915525"/>
              <a:gd name="connsiteY2530" fmla="*/ 949180 h 6819900"/>
              <a:gd name="connsiteX2531" fmla="*/ 9368715 w 9915525"/>
              <a:gd name="connsiteY2531" fmla="*/ 1088894 h 6819900"/>
              <a:gd name="connsiteX2532" fmla="*/ 9354427 w 9915525"/>
              <a:gd name="connsiteY2532" fmla="*/ 1105025 h 6819900"/>
              <a:gd name="connsiteX2533" fmla="*/ 9340140 w 9915525"/>
              <a:gd name="connsiteY2533" fmla="*/ 1143581 h 6819900"/>
              <a:gd name="connsiteX2534" fmla="*/ 9299266 w 9915525"/>
              <a:gd name="connsiteY2534" fmla="*/ 1169973 h 6819900"/>
              <a:gd name="connsiteX2535" fmla="*/ 8797215 w 9915525"/>
              <a:gd name="connsiteY2535" fmla="*/ 1096818 h 6819900"/>
              <a:gd name="connsiteX2536" fmla="*/ 8806740 w 9915525"/>
              <a:gd name="connsiteY2536" fmla="*/ 1082530 h 6819900"/>
              <a:gd name="connsiteX2537" fmla="*/ 8805347 w 9915525"/>
              <a:gd name="connsiteY2537" fmla="*/ 1017163 h 6819900"/>
              <a:gd name="connsiteX2538" fmla="*/ 8815816 w 9915525"/>
              <a:gd name="connsiteY2538" fmla="*/ 953665 h 6819900"/>
              <a:gd name="connsiteX2539" fmla="*/ 8844272 w 9915525"/>
              <a:gd name="connsiteY2539" fmla="*/ 930928 h 6819900"/>
              <a:gd name="connsiteX2540" fmla="*/ 8898114 w 9915525"/>
              <a:gd name="connsiteY2540" fmla="*/ 891737 h 6819900"/>
              <a:gd name="connsiteX2541" fmla="*/ 8953336 w 9915525"/>
              <a:gd name="connsiteY2541" fmla="*/ 900577 h 6819900"/>
              <a:gd name="connsiteX2542" fmla="*/ 8999456 w 9915525"/>
              <a:gd name="connsiteY2542" fmla="*/ 920605 h 6819900"/>
              <a:gd name="connsiteX2543" fmla="*/ 9054390 w 9915525"/>
              <a:gd name="connsiteY2543" fmla="*/ 955524 h 6819900"/>
              <a:gd name="connsiteX2544" fmla="*/ 9044699 w 9915525"/>
              <a:gd name="connsiteY2544" fmla="*/ 972890 h 6819900"/>
              <a:gd name="connsiteX2545" fmla="*/ 8982370 w 9915525"/>
              <a:gd name="connsiteY2545" fmla="*/ 973478 h 6819900"/>
              <a:gd name="connsiteX2546" fmla="*/ 8866832 w 9915525"/>
              <a:gd name="connsiteY2546" fmla="*/ 1065439 h 6819900"/>
              <a:gd name="connsiteX2547" fmla="*/ 8797215 w 9915525"/>
              <a:gd name="connsiteY2547" fmla="*/ 1096818 h 6819900"/>
              <a:gd name="connsiteX2548" fmla="*/ 8282865 w 9915525"/>
              <a:gd name="connsiteY2548" fmla="*/ 1039538 h 6819900"/>
              <a:gd name="connsiteX2549" fmla="*/ 8274035 w 9915525"/>
              <a:gd name="connsiteY2549" fmla="*/ 1008582 h 6819900"/>
              <a:gd name="connsiteX2550" fmla="*/ 8259992 w 9915525"/>
              <a:gd name="connsiteY2550" fmla="*/ 975231 h 6819900"/>
              <a:gd name="connsiteX2551" fmla="*/ 8232183 w 9915525"/>
              <a:gd name="connsiteY2551" fmla="*/ 949828 h 6819900"/>
              <a:gd name="connsiteX2552" fmla="*/ 8192430 w 9915525"/>
              <a:gd name="connsiteY2552" fmla="*/ 904727 h 6819900"/>
              <a:gd name="connsiteX2553" fmla="*/ 8165769 w 9915525"/>
              <a:gd name="connsiteY2553" fmla="*/ 862035 h 6819900"/>
              <a:gd name="connsiteX2554" fmla="*/ 8182426 w 9915525"/>
              <a:gd name="connsiteY2554" fmla="*/ 825355 h 6819900"/>
              <a:gd name="connsiteX2555" fmla="*/ 8263557 w 9915525"/>
              <a:gd name="connsiteY2555" fmla="*/ 908699 h 6819900"/>
              <a:gd name="connsiteX2556" fmla="*/ 8272909 w 9915525"/>
              <a:gd name="connsiteY2556" fmla="*/ 920605 h 6819900"/>
              <a:gd name="connsiteX2557" fmla="*/ 8294319 w 9915525"/>
              <a:gd name="connsiteY2557" fmla="*/ 999186 h 6819900"/>
              <a:gd name="connsiteX2558" fmla="*/ 8301915 w 9915525"/>
              <a:gd name="connsiteY2558" fmla="*/ 1006330 h 6819900"/>
              <a:gd name="connsiteX2559" fmla="*/ 8311440 w 9915525"/>
              <a:gd name="connsiteY2559" fmla="*/ 1030143 h 6819900"/>
              <a:gd name="connsiteX2560" fmla="*/ 8297153 w 9915525"/>
              <a:gd name="connsiteY2560" fmla="*/ 1053955 h 6819900"/>
              <a:gd name="connsiteX2561" fmla="*/ 8282865 w 9915525"/>
              <a:gd name="connsiteY2561" fmla="*/ 1039538 h 6819900"/>
              <a:gd name="connsiteX2562" fmla="*/ 3351098 w 9915525"/>
              <a:gd name="connsiteY2562" fmla="*/ 995019 h 6819900"/>
              <a:gd name="connsiteX2563" fmla="*/ 3377490 w 9915525"/>
              <a:gd name="connsiteY2563" fmla="*/ 991249 h 6819900"/>
              <a:gd name="connsiteX2564" fmla="*/ 3362409 w 9915525"/>
              <a:gd name="connsiteY2564" fmla="*/ 1006330 h 6819900"/>
              <a:gd name="connsiteX2565" fmla="*/ 3351098 w 9915525"/>
              <a:gd name="connsiteY2565" fmla="*/ 995019 h 6819900"/>
              <a:gd name="connsiteX2566" fmla="*/ 4583990 w 9915525"/>
              <a:gd name="connsiteY2566" fmla="*/ 961880 h 6819900"/>
              <a:gd name="connsiteX2567" fmla="*/ 4577640 w 9915525"/>
              <a:gd name="connsiteY2567" fmla="*/ 937426 h 6819900"/>
              <a:gd name="connsiteX2568" fmla="*/ 4599072 w 9915525"/>
              <a:gd name="connsiteY2568" fmla="*/ 925796 h 6819900"/>
              <a:gd name="connsiteX2569" fmla="*/ 4630541 w 9915525"/>
              <a:gd name="connsiteY2569" fmla="*/ 957875 h 6819900"/>
              <a:gd name="connsiteX2570" fmla="*/ 4583990 w 9915525"/>
              <a:gd name="connsiteY2570" fmla="*/ 961880 h 6819900"/>
              <a:gd name="connsiteX2571" fmla="*/ 8730540 w 9915525"/>
              <a:gd name="connsiteY2571" fmla="*/ 934893 h 6819900"/>
              <a:gd name="connsiteX2572" fmla="*/ 8740779 w 9915525"/>
              <a:gd name="connsiteY2572" fmla="*/ 922431 h 6819900"/>
              <a:gd name="connsiteX2573" fmla="*/ 8751019 w 9915525"/>
              <a:gd name="connsiteY2573" fmla="*/ 934893 h 6819900"/>
              <a:gd name="connsiteX2574" fmla="*/ 8740779 w 9915525"/>
              <a:gd name="connsiteY2574" fmla="*/ 947354 h 6819900"/>
              <a:gd name="connsiteX2575" fmla="*/ 8730540 w 9915525"/>
              <a:gd name="connsiteY2575" fmla="*/ 934893 h 6819900"/>
              <a:gd name="connsiteX2576" fmla="*/ 8275721 w 9915525"/>
              <a:gd name="connsiteY2576" fmla="*/ 744432 h 6819900"/>
              <a:gd name="connsiteX2577" fmla="*/ 8263815 w 9915525"/>
              <a:gd name="connsiteY2577" fmla="*/ 722148 h 6819900"/>
              <a:gd name="connsiteX2578" fmla="*/ 8250094 w 9915525"/>
              <a:gd name="connsiteY2578" fmla="*/ 702000 h 6819900"/>
              <a:gd name="connsiteX2579" fmla="*/ 8259737 w 9915525"/>
              <a:gd name="connsiteY2579" fmla="*/ 663430 h 6819900"/>
              <a:gd name="connsiteX2580" fmla="*/ 8284025 w 9915525"/>
              <a:gd name="connsiteY2580" fmla="*/ 684861 h 6819900"/>
              <a:gd name="connsiteX2581" fmla="*/ 8313810 w 9915525"/>
              <a:gd name="connsiteY2581" fmla="*/ 722456 h 6819900"/>
              <a:gd name="connsiteX2582" fmla="*/ 8326040 w 9915525"/>
              <a:gd name="connsiteY2582" fmla="*/ 748649 h 6819900"/>
              <a:gd name="connsiteX2583" fmla="*/ 8275721 w 9915525"/>
              <a:gd name="connsiteY2583" fmla="*/ 744432 h 6819900"/>
              <a:gd name="connsiteX2584" fmla="*/ 5255598 w 9915525"/>
              <a:gd name="connsiteY2584" fmla="*/ 618976 h 6819900"/>
              <a:gd name="connsiteX2585" fmla="*/ 5282490 w 9915525"/>
              <a:gd name="connsiteY2585" fmla="*/ 615011 h 6819900"/>
              <a:gd name="connsiteX2586" fmla="*/ 5267504 w 9915525"/>
              <a:gd name="connsiteY2586" fmla="*/ 634855 h 6819900"/>
              <a:gd name="connsiteX2587" fmla="*/ 5255598 w 9915525"/>
              <a:gd name="connsiteY2587" fmla="*/ 618976 h 6819900"/>
              <a:gd name="connsiteX2588" fmla="*/ 8145858 w 9915525"/>
              <a:gd name="connsiteY2588" fmla="*/ 503886 h 6819900"/>
              <a:gd name="connsiteX2589" fmla="*/ 8134428 w 9915525"/>
              <a:gd name="connsiteY2589" fmla="*/ 475311 h 6819900"/>
              <a:gd name="connsiteX2590" fmla="*/ 8143959 w 9915525"/>
              <a:gd name="connsiteY2590" fmla="*/ 463405 h 6819900"/>
              <a:gd name="connsiteX2591" fmla="*/ 8159040 w 9915525"/>
              <a:gd name="connsiteY2591" fmla="*/ 476899 h 6819900"/>
              <a:gd name="connsiteX2592" fmla="*/ 8170252 w 9915525"/>
              <a:gd name="connsiteY2592" fmla="*/ 494130 h 6819900"/>
              <a:gd name="connsiteX2593" fmla="*/ 8174452 w 9915525"/>
              <a:gd name="connsiteY2593" fmla="*/ 509211 h 6819900"/>
              <a:gd name="connsiteX2594" fmla="*/ 8145858 w 9915525"/>
              <a:gd name="connsiteY2594" fmla="*/ 503886 h 6819900"/>
              <a:gd name="connsiteX2595" fmla="*/ 5387265 w 9915525"/>
              <a:gd name="connsiteY2595" fmla="*/ 377587 h 6819900"/>
              <a:gd name="connsiteX2596" fmla="*/ 5368215 w 9915525"/>
              <a:gd name="connsiteY2596" fmla="*/ 342132 h 6819900"/>
              <a:gd name="connsiteX2597" fmla="*/ 5349165 w 9915525"/>
              <a:gd name="connsiteY2597" fmla="*/ 308888 h 6819900"/>
              <a:gd name="connsiteX2598" fmla="*/ 5383182 w 9915525"/>
              <a:gd name="connsiteY2598" fmla="*/ 302579 h 6819900"/>
              <a:gd name="connsiteX2599" fmla="*/ 5430514 w 9915525"/>
              <a:gd name="connsiteY2599" fmla="*/ 308608 h 6819900"/>
              <a:gd name="connsiteX2600" fmla="*/ 5491953 w 9915525"/>
              <a:gd name="connsiteY2600" fmla="*/ 331975 h 6819900"/>
              <a:gd name="connsiteX2601" fmla="*/ 5507395 w 9915525"/>
              <a:gd name="connsiteY2601" fmla="*/ 373571 h 6819900"/>
              <a:gd name="connsiteX2602" fmla="*/ 5477630 w 9915525"/>
              <a:gd name="connsiteY2602" fmla="*/ 365829 h 6819900"/>
              <a:gd name="connsiteX2603" fmla="*/ 5428842 w 9915525"/>
              <a:gd name="connsiteY2603" fmla="*/ 367438 h 6819900"/>
              <a:gd name="connsiteX2604" fmla="*/ 5387265 w 9915525"/>
              <a:gd name="connsiteY2604" fmla="*/ 377587 h 6819900"/>
              <a:gd name="connsiteX2605" fmla="*/ 5227523 w 9915525"/>
              <a:gd name="connsiteY2605" fmla="*/ 356844 h 6819900"/>
              <a:gd name="connsiteX2606" fmla="*/ 5253915 w 9915525"/>
              <a:gd name="connsiteY2606" fmla="*/ 353074 h 6819900"/>
              <a:gd name="connsiteX2607" fmla="*/ 5238834 w 9915525"/>
              <a:gd name="connsiteY2607" fmla="*/ 368155 h 6819900"/>
              <a:gd name="connsiteX2608" fmla="*/ 5227523 w 9915525"/>
              <a:gd name="connsiteY2608" fmla="*/ 356844 h 6819900"/>
              <a:gd name="connsiteX2609" fmla="*/ 7968540 w 9915525"/>
              <a:gd name="connsiteY2609" fmla="*/ 349105 h 6819900"/>
              <a:gd name="connsiteX2610" fmla="*/ 7982828 w 9915525"/>
              <a:gd name="connsiteY2610" fmla="*/ 330055 h 6819900"/>
              <a:gd name="connsiteX2611" fmla="*/ 7997115 w 9915525"/>
              <a:gd name="connsiteY2611" fmla="*/ 349105 h 6819900"/>
              <a:gd name="connsiteX2612" fmla="*/ 7982828 w 9915525"/>
              <a:gd name="connsiteY2612" fmla="*/ 368155 h 6819900"/>
              <a:gd name="connsiteX2613" fmla="*/ 7968540 w 9915525"/>
              <a:gd name="connsiteY2613" fmla="*/ 349105 h 6819900"/>
              <a:gd name="connsiteX2614" fmla="*/ 5738562 w 9915525"/>
              <a:gd name="connsiteY2614" fmla="*/ 351486 h 6819900"/>
              <a:gd name="connsiteX2615" fmla="*/ 5738562 w 9915525"/>
              <a:gd name="connsiteY2615" fmla="*/ 337199 h 6819900"/>
              <a:gd name="connsiteX2616" fmla="*/ 5730165 w 9915525"/>
              <a:gd name="connsiteY2616" fmla="*/ 330055 h 6819900"/>
              <a:gd name="connsiteX2617" fmla="*/ 5739419 w 9915525"/>
              <a:gd name="connsiteY2617" fmla="*/ 274957 h 6819900"/>
              <a:gd name="connsiteX2618" fmla="*/ 5806365 w 9915525"/>
              <a:gd name="connsiteY2618" fmla="*/ 288225 h 6819900"/>
              <a:gd name="connsiteX2619" fmla="*/ 5797022 w 9915525"/>
              <a:gd name="connsiteY2619" fmla="*/ 311005 h 6819900"/>
              <a:gd name="connsiteX2620" fmla="*/ 5781701 w 9915525"/>
              <a:gd name="connsiteY2620" fmla="*/ 334817 h 6819900"/>
              <a:gd name="connsiteX2621" fmla="*/ 5738562 w 9915525"/>
              <a:gd name="connsiteY2621" fmla="*/ 351486 h 6819900"/>
              <a:gd name="connsiteX2622" fmla="*/ 7028698 w 9915525"/>
              <a:gd name="connsiteY2622" fmla="*/ 332746 h 6819900"/>
              <a:gd name="connsiteX2623" fmla="*/ 6953351 w 9915525"/>
              <a:gd name="connsiteY2623" fmla="*/ 251780 h 6819900"/>
              <a:gd name="connsiteX2624" fmla="*/ 6965037 w 9915525"/>
              <a:gd name="connsiteY2624" fmla="*/ 194641 h 6819900"/>
              <a:gd name="connsiteX2625" fmla="*/ 7016040 w 9915525"/>
              <a:gd name="connsiteY2625" fmla="*/ 182045 h 6819900"/>
              <a:gd name="connsiteX2626" fmla="*/ 7030328 w 9915525"/>
              <a:gd name="connsiteY2626" fmla="*/ 225280 h 6819900"/>
              <a:gd name="connsiteX2627" fmla="*/ 7044615 w 9915525"/>
              <a:gd name="connsiteY2627" fmla="*/ 260464 h 6819900"/>
              <a:gd name="connsiteX2628" fmla="*/ 7058903 w 9915525"/>
              <a:gd name="connsiteY2628" fmla="*/ 298078 h 6819900"/>
              <a:gd name="connsiteX2629" fmla="*/ 7066046 w 9915525"/>
              <a:gd name="connsiteY2629" fmla="*/ 338056 h 6819900"/>
              <a:gd name="connsiteX2630" fmla="*/ 7028698 w 9915525"/>
              <a:gd name="connsiteY2630" fmla="*/ 332746 h 6819900"/>
              <a:gd name="connsiteX2631" fmla="*/ 5573003 w 9915525"/>
              <a:gd name="connsiteY2631" fmla="*/ 301480 h 6819900"/>
              <a:gd name="connsiteX2632" fmla="*/ 5548628 w 9915525"/>
              <a:gd name="connsiteY2632" fmla="*/ 291955 h 6819900"/>
              <a:gd name="connsiteX2633" fmla="*/ 5530140 w 9915525"/>
              <a:gd name="connsiteY2633" fmla="*/ 279739 h 6819900"/>
              <a:gd name="connsiteX2634" fmla="*/ 5632241 w 9915525"/>
              <a:gd name="connsiteY2634" fmla="*/ 274638 h 6819900"/>
              <a:gd name="connsiteX2635" fmla="*/ 5615289 w 9915525"/>
              <a:gd name="connsiteY2635" fmla="*/ 298313 h 6819900"/>
              <a:gd name="connsiteX2636" fmla="*/ 5573003 w 9915525"/>
              <a:gd name="connsiteY2636" fmla="*/ 301480 h 6819900"/>
              <a:gd name="connsiteX2637" fmla="*/ 5468228 w 9915525"/>
              <a:gd name="connsiteY2637" fmla="*/ 282430 h 6819900"/>
              <a:gd name="connsiteX2638" fmla="*/ 5477190 w 9915525"/>
              <a:gd name="connsiteY2638" fmla="*/ 272905 h 6819900"/>
              <a:gd name="connsiteX2639" fmla="*/ 5492040 w 9915525"/>
              <a:gd name="connsiteY2639" fmla="*/ 282430 h 6819900"/>
              <a:gd name="connsiteX2640" fmla="*/ 5483077 w 9915525"/>
              <a:gd name="connsiteY2640" fmla="*/ 291955 h 6819900"/>
              <a:gd name="connsiteX2641" fmla="*/ 5468228 w 9915525"/>
              <a:gd name="connsiteY2641" fmla="*/ 282430 h 6819900"/>
              <a:gd name="connsiteX2642" fmla="*/ 7168440 w 9915525"/>
              <a:gd name="connsiteY2642" fmla="*/ 268936 h 6819900"/>
              <a:gd name="connsiteX2643" fmla="*/ 7183522 w 9915525"/>
              <a:gd name="connsiteY2643" fmla="*/ 253855 h 6819900"/>
              <a:gd name="connsiteX2644" fmla="*/ 7179751 w 9915525"/>
              <a:gd name="connsiteY2644" fmla="*/ 280247 h 6819900"/>
              <a:gd name="connsiteX2645" fmla="*/ 7168440 w 9915525"/>
              <a:gd name="connsiteY2645" fmla="*/ 268936 h 6819900"/>
              <a:gd name="connsiteX2646" fmla="*/ 7818323 w 9915525"/>
              <a:gd name="connsiteY2646" fmla="*/ 252069 h 6819900"/>
              <a:gd name="connsiteX2647" fmla="*/ 7844715 w 9915525"/>
              <a:gd name="connsiteY2647" fmla="*/ 248299 h 6819900"/>
              <a:gd name="connsiteX2648" fmla="*/ 7829634 w 9915525"/>
              <a:gd name="connsiteY2648" fmla="*/ 263380 h 6819900"/>
              <a:gd name="connsiteX2649" fmla="*/ 7818323 w 9915525"/>
              <a:gd name="connsiteY2649" fmla="*/ 252069 h 6819900"/>
              <a:gd name="connsiteX2650" fmla="*/ 5314264 w 9915525"/>
              <a:gd name="connsiteY2650" fmla="*/ 219877 h 6819900"/>
              <a:gd name="connsiteX2651" fmla="*/ 5338810 w 9915525"/>
              <a:gd name="connsiteY2651" fmla="*/ 191430 h 6819900"/>
              <a:gd name="connsiteX2652" fmla="*/ 5334579 w 9915525"/>
              <a:gd name="connsiteY2652" fmla="*/ 234805 h 6819900"/>
              <a:gd name="connsiteX2653" fmla="*/ 5314264 w 9915525"/>
              <a:gd name="connsiteY2653" fmla="*/ 219877 h 6819900"/>
              <a:gd name="connsiteX2654" fmla="*/ 7485087 w 9915525"/>
              <a:gd name="connsiteY2654" fmla="*/ 189844 h 6819900"/>
              <a:gd name="connsiteX2655" fmla="*/ 7478505 w 9915525"/>
              <a:gd name="connsiteY2655" fmla="*/ 176841 h 6819900"/>
              <a:gd name="connsiteX2656" fmla="*/ 7473802 w 9915525"/>
              <a:gd name="connsiteY2656" fmla="*/ 168130 h 6819900"/>
              <a:gd name="connsiteX2657" fmla="*/ 7463715 w 9915525"/>
              <a:gd name="connsiteY2657" fmla="*/ 149080 h 6819900"/>
              <a:gd name="connsiteX2658" fmla="*/ 7454190 w 9915525"/>
              <a:gd name="connsiteY2658" fmla="*/ 130030 h 6819900"/>
              <a:gd name="connsiteX2659" fmla="*/ 7444665 w 9915525"/>
              <a:gd name="connsiteY2659" fmla="*/ 115742 h 6819900"/>
              <a:gd name="connsiteX2660" fmla="*/ 7458953 w 9915525"/>
              <a:gd name="connsiteY2660" fmla="*/ 101455 h 6819900"/>
              <a:gd name="connsiteX2661" fmla="*/ 7473240 w 9915525"/>
              <a:gd name="connsiteY2661" fmla="*/ 115742 h 6819900"/>
              <a:gd name="connsiteX2662" fmla="*/ 7480677 w 9915525"/>
              <a:gd name="connsiteY2662" fmla="*/ 130030 h 6819900"/>
              <a:gd name="connsiteX2663" fmla="*/ 7503353 w 9915525"/>
              <a:gd name="connsiteY2663" fmla="*/ 190616 h 6819900"/>
              <a:gd name="connsiteX2664" fmla="*/ 7485087 w 9915525"/>
              <a:gd name="connsiteY2664" fmla="*/ 189844 h 6819900"/>
              <a:gd name="connsiteX2665" fmla="*/ 6841745 w 9915525"/>
              <a:gd name="connsiteY2665" fmla="*/ 171634 h 6819900"/>
              <a:gd name="connsiteX2666" fmla="*/ 6844772 w 9915525"/>
              <a:gd name="connsiteY2666" fmla="*/ 130030 h 6819900"/>
              <a:gd name="connsiteX2667" fmla="*/ 6848524 w 9915525"/>
              <a:gd name="connsiteY2667" fmla="*/ 106306 h 6819900"/>
              <a:gd name="connsiteX2668" fmla="*/ 6860249 w 9915525"/>
              <a:gd name="connsiteY2668" fmla="*/ 77036 h 6819900"/>
              <a:gd name="connsiteX2669" fmla="*/ 6894467 w 9915525"/>
              <a:gd name="connsiteY2669" fmla="*/ 62660 h 6819900"/>
              <a:gd name="connsiteX2670" fmla="*/ 6925423 w 9915525"/>
              <a:gd name="connsiteY2670" fmla="*/ 53830 h 6819900"/>
              <a:gd name="connsiteX2671" fmla="*/ 6939840 w 9915525"/>
              <a:gd name="connsiteY2671" fmla="*/ 34780 h 6819900"/>
              <a:gd name="connsiteX2672" fmla="*/ 6970796 w 9915525"/>
              <a:gd name="connsiteY2672" fmla="*/ 15625 h 6819900"/>
              <a:gd name="connsiteX2673" fmla="*/ 7035910 w 9915525"/>
              <a:gd name="connsiteY2673" fmla="*/ 9870 h 6819900"/>
              <a:gd name="connsiteX2674" fmla="*/ 7095441 w 9915525"/>
              <a:gd name="connsiteY2674" fmla="*/ 27736 h 6819900"/>
              <a:gd name="connsiteX2675" fmla="*/ 7120815 w 9915525"/>
              <a:gd name="connsiteY2675" fmla="*/ 57624 h 6819900"/>
              <a:gd name="connsiteX2676" fmla="*/ 7093359 w 9915525"/>
              <a:gd name="connsiteY2676" fmla="*/ 90837 h 6819900"/>
              <a:gd name="connsiteX2677" fmla="*/ 6993296 w 9915525"/>
              <a:gd name="connsiteY2677" fmla="*/ 115846 h 6819900"/>
              <a:gd name="connsiteX2678" fmla="*/ 6886345 w 9915525"/>
              <a:gd name="connsiteY2678" fmla="*/ 104151 h 6819900"/>
              <a:gd name="connsiteX2679" fmla="*/ 6878098 w 9915525"/>
              <a:gd name="connsiteY2679" fmla="*/ 141415 h 6819900"/>
              <a:gd name="connsiteX2680" fmla="*/ 6841745 w 9915525"/>
              <a:gd name="connsiteY2680" fmla="*/ 171634 h 6819900"/>
              <a:gd name="connsiteX2681" fmla="*/ 7287503 w 9915525"/>
              <a:gd name="connsiteY2681" fmla="*/ 158605 h 6819900"/>
              <a:gd name="connsiteX2682" fmla="*/ 7259532 w 9915525"/>
              <a:gd name="connsiteY2682" fmla="*/ 149080 h 6819900"/>
              <a:gd name="connsiteX2683" fmla="*/ 7225590 w 9915525"/>
              <a:gd name="connsiteY2683" fmla="*/ 134792 h 6819900"/>
              <a:gd name="connsiteX2684" fmla="*/ 7195849 w 9915525"/>
              <a:gd name="connsiteY2684" fmla="*/ 120505 h 6819900"/>
              <a:gd name="connsiteX2685" fmla="*/ 7177965 w 9915525"/>
              <a:gd name="connsiteY2685" fmla="*/ 113239 h 6819900"/>
              <a:gd name="connsiteX2686" fmla="*/ 7156534 w 9915525"/>
              <a:gd name="connsiteY2686" fmla="*/ 96570 h 6819900"/>
              <a:gd name="connsiteX2687" fmla="*/ 7187490 w 9915525"/>
              <a:gd name="connsiteY2687" fmla="*/ 48764 h 6819900"/>
              <a:gd name="connsiteX2688" fmla="*/ 7276760 w 9915525"/>
              <a:gd name="connsiteY2688" fmla="*/ 22571 h 6819900"/>
              <a:gd name="connsiteX2689" fmla="*/ 7336117 w 9915525"/>
              <a:gd name="connsiteY2689" fmla="*/ 75768 h 6819900"/>
              <a:gd name="connsiteX2690" fmla="*/ 7326761 w 9915525"/>
              <a:gd name="connsiteY2690" fmla="*/ 156731 h 6819900"/>
              <a:gd name="connsiteX2691" fmla="*/ 7287503 w 9915525"/>
              <a:gd name="connsiteY2691" fmla="*/ 158605 h 6819900"/>
              <a:gd name="connsiteX2692" fmla="*/ 6812027 w 9915525"/>
              <a:gd name="connsiteY2692" fmla="*/ 85749 h 6819900"/>
              <a:gd name="connsiteX2693" fmla="*/ 6824645 w 9915525"/>
              <a:gd name="connsiteY2693" fmla="*/ 76564 h 6819900"/>
              <a:gd name="connsiteX2694" fmla="*/ 6827001 w 9915525"/>
              <a:gd name="connsiteY2694" fmla="*/ 95790 h 6819900"/>
              <a:gd name="connsiteX2695" fmla="*/ 6812027 w 9915525"/>
              <a:gd name="connsiteY2695" fmla="*/ 85749 h 681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</a:cxnLst>
            <a:rect l="l" t="t" r="r" b="b"/>
            <a:pathLst>
              <a:path w="9915525" h="6819900">
                <a:moveTo>
                  <a:pt x="2739315" y="6807055"/>
                </a:moveTo>
                <a:cubicBezTo>
                  <a:pt x="2739315" y="6801816"/>
                  <a:pt x="2745744" y="6797530"/>
                  <a:pt x="2753603" y="6797530"/>
                </a:cubicBezTo>
                <a:cubicBezTo>
                  <a:pt x="2761461" y="6797530"/>
                  <a:pt x="2767890" y="6801816"/>
                  <a:pt x="2767890" y="6807055"/>
                </a:cubicBezTo>
                <a:cubicBezTo>
                  <a:pt x="2767890" y="6812294"/>
                  <a:pt x="2761461" y="6816580"/>
                  <a:pt x="2753603" y="6816580"/>
                </a:cubicBezTo>
                <a:cubicBezTo>
                  <a:pt x="2745744" y="6816580"/>
                  <a:pt x="2739315" y="6812294"/>
                  <a:pt x="2739315" y="6807055"/>
                </a:cubicBezTo>
                <a:close/>
                <a:moveTo>
                  <a:pt x="2574310" y="6666561"/>
                </a:moveTo>
                <a:cubicBezTo>
                  <a:pt x="2571997" y="6662633"/>
                  <a:pt x="2567118" y="6645488"/>
                  <a:pt x="2563466" y="6628461"/>
                </a:cubicBezTo>
                <a:cubicBezTo>
                  <a:pt x="2559814" y="6611436"/>
                  <a:pt x="2553856" y="6597505"/>
                  <a:pt x="2550224" y="6597505"/>
                </a:cubicBezTo>
                <a:cubicBezTo>
                  <a:pt x="2546593" y="6597505"/>
                  <a:pt x="2535610" y="6582626"/>
                  <a:pt x="2525816" y="6564441"/>
                </a:cubicBezTo>
                <a:cubicBezTo>
                  <a:pt x="2516023" y="6546256"/>
                  <a:pt x="2504332" y="6533650"/>
                  <a:pt x="2499838" y="6536429"/>
                </a:cubicBezTo>
                <a:cubicBezTo>
                  <a:pt x="2495343" y="6539206"/>
                  <a:pt x="2491665" y="6537200"/>
                  <a:pt x="2491665" y="6531970"/>
                </a:cubicBezTo>
                <a:cubicBezTo>
                  <a:pt x="2491665" y="6526740"/>
                  <a:pt x="2473449" y="6523272"/>
                  <a:pt x="2451184" y="6524264"/>
                </a:cubicBezTo>
                <a:cubicBezTo>
                  <a:pt x="2420749" y="6525620"/>
                  <a:pt x="2410703" y="6522522"/>
                  <a:pt x="2410703" y="6511780"/>
                </a:cubicBezTo>
                <a:cubicBezTo>
                  <a:pt x="2410703" y="6503412"/>
                  <a:pt x="2421153" y="6496283"/>
                  <a:pt x="2435926" y="6494572"/>
                </a:cubicBezTo>
                <a:cubicBezTo>
                  <a:pt x="2464931" y="6491214"/>
                  <a:pt x="2477717" y="6461197"/>
                  <a:pt x="2457344" y="6444289"/>
                </a:cubicBezTo>
                <a:cubicBezTo>
                  <a:pt x="2450027" y="6438217"/>
                  <a:pt x="2444040" y="6427343"/>
                  <a:pt x="2444040" y="6420126"/>
                </a:cubicBezTo>
                <a:cubicBezTo>
                  <a:pt x="2444040" y="6412910"/>
                  <a:pt x="2439754" y="6407005"/>
                  <a:pt x="2434515" y="6407005"/>
                </a:cubicBezTo>
                <a:cubicBezTo>
                  <a:pt x="2429276" y="6407005"/>
                  <a:pt x="2424990" y="6401035"/>
                  <a:pt x="2424990" y="6393737"/>
                </a:cubicBezTo>
                <a:cubicBezTo>
                  <a:pt x="2424990" y="6386439"/>
                  <a:pt x="2418338" y="6377916"/>
                  <a:pt x="2410208" y="6374796"/>
                </a:cubicBezTo>
                <a:cubicBezTo>
                  <a:pt x="2400625" y="6371118"/>
                  <a:pt x="2397799" y="6372962"/>
                  <a:pt x="2402172" y="6380040"/>
                </a:cubicBezTo>
                <a:cubicBezTo>
                  <a:pt x="2406802" y="6387531"/>
                  <a:pt x="2402180" y="6389193"/>
                  <a:pt x="2387438" y="6385338"/>
                </a:cubicBezTo>
                <a:cubicBezTo>
                  <a:pt x="2368847" y="6380477"/>
                  <a:pt x="2366816" y="6382518"/>
                  <a:pt x="2372350" y="6400507"/>
                </a:cubicBezTo>
                <a:cubicBezTo>
                  <a:pt x="2379777" y="6424648"/>
                  <a:pt x="2379728" y="6429796"/>
                  <a:pt x="2371681" y="6471299"/>
                </a:cubicBezTo>
                <a:cubicBezTo>
                  <a:pt x="2368379" y="6488325"/>
                  <a:pt x="2362368" y="6502255"/>
                  <a:pt x="2358323" y="6502255"/>
                </a:cubicBezTo>
                <a:cubicBezTo>
                  <a:pt x="2330123" y="6502255"/>
                  <a:pt x="2244015" y="6434323"/>
                  <a:pt x="2244015" y="6412076"/>
                </a:cubicBezTo>
                <a:cubicBezTo>
                  <a:pt x="2244015" y="6403711"/>
                  <a:pt x="2236514" y="6393790"/>
                  <a:pt x="2227346" y="6390029"/>
                </a:cubicBezTo>
                <a:cubicBezTo>
                  <a:pt x="2218179" y="6386269"/>
                  <a:pt x="2210076" y="6378906"/>
                  <a:pt x="2209340" y="6373668"/>
                </a:cubicBezTo>
                <a:cubicBezTo>
                  <a:pt x="2208605" y="6368429"/>
                  <a:pt x="2205049" y="6350213"/>
                  <a:pt x="2201440" y="6333186"/>
                </a:cubicBezTo>
                <a:cubicBezTo>
                  <a:pt x="2197581" y="6314984"/>
                  <a:pt x="2198693" y="6302230"/>
                  <a:pt x="2204139" y="6302230"/>
                </a:cubicBezTo>
                <a:cubicBezTo>
                  <a:pt x="2224505" y="6302230"/>
                  <a:pt x="2224197" y="6270741"/>
                  <a:pt x="2203594" y="6246527"/>
                </a:cubicBezTo>
                <a:cubicBezTo>
                  <a:pt x="2188487" y="6228772"/>
                  <a:pt x="2174679" y="6222129"/>
                  <a:pt x="2157116" y="6224165"/>
                </a:cubicBezTo>
                <a:cubicBezTo>
                  <a:pt x="2133606" y="6226891"/>
                  <a:pt x="2132190" y="6224756"/>
                  <a:pt x="2133154" y="6188006"/>
                </a:cubicBezTo>
                <a:cubicBezTo>
                  <a:pt x="2133717" y="6166526"/>
                  <a:pt x="2129227" y="6145891"/>
                  <a:pt x="2123176" y="6142151"/>
                </a:cubicBezTo>
                <a:cubicBezTo>
                  <a:pt x="2117126" y="6138412"/>
                  <a:pt x="2109228" y="6123608"/>
                  <a:pt x="2105625" y="6109254"/>
                </a:cubicBezTo>
                <a:cubicBezTo>
                  <a:pt x="2102023" y="6094900"/>
                  <a:pt x="2096300" y="6083155"/>
                  <a:pt x="2092908" y="6083155"/>
                </a:cubicBezTo>
                <a:cubicBezTo>
                  <a:pt x="2089516" y="6083155"/>
                  <a:pt x="2080918" y="6070001"/>
                  <a:pt x="2073802" y="6053924"/>
                </a:cubicBezTo>
                <a:cubicBezTo>
                  <a:pt x="2066685" y="6037848"/>
                  <a:pt x="2050637" y="6014468"/>
                  <a:pt x="2038139" y="6001970"/>
                </a:cubicBezTo>
                <a:cubicBezTo>
                  <a:pt x="2025641" y="5989472"/>
                  <a:pt x="2015481" y="5973693"/>
                  <a:pt x="2015561" y="5966907"/>
                </a:cubicBezTo>
                <a:cubicBezTo>
                  <a:pt x="2015665" y="5958105"/>
                  <a:pt x="2018354" y="5958663"/>
                  <a:pt x="2024940" y="5968855"/>
                </a:cubicBezTo>
                <a:cubicBezTo>
                  <a:pt x="2030018" y="5976713"/>
                  <a:pt x="2034239" y="5978310"/>
                  <a:pt x="2034319" y="5972403"/>
                </a:cubicBezTo>
                <a:cubicBezTo>
                  <a:pt x="2034396" y="5966496"/>
                  <a:pt x="2028036" y="5956327"/>
                  <a:pt x="2020178" y="5949805"/>
                </a:cubicBezTo>
                <a:cubicBezTo>
                  <a:pt x="2012320" y="5943283"/>
                  <a:pt x="2005890" y="5930564"/>
                  <a:pt x="2005890" y="5921540"/>
                </a:cubicBezTo>
                <a:cubicBezTo>
                  <a:pt x="2005890" y="5912516"/>
                  <a:pt x="1997318" y="5897375"/>
                  <a:pt x="1986840" y="5887893"/>
                </a:cubicBezTo>
                <a:cubicBezTo>
                  <a:pt x="1974868" y="5877058"/>
                  <a:pt x="1967790" y="5858556"/>
                  <a:pt x="1967790" y="5838094"/>
                </a:cubicBezTo>
                <a:cubicBezTo>
                  <a:pt x="1967790" y="5812161"/>
                  <a:pt x="1960038" y="5798578"/>
                  <a:pt x="1929690" y="5771333"/>
                </a:cubicBezTo>
                <a:cubicBezTo>
                  <a:pt x="1898166" y="5743034"/>
                  <a:pt x="1891590" y="5730999"/>
                  <a:pt x="1891590" y="5701612"/>
                </a:cubicBezTo>
                <a:cubicBezTo>
                  <a:pt x="1891590" y="5678827"/>
                  <a:pt x="1886468" y="5664128"/>
                  <a:pt x="1877303" y="5660611"/>
                </a:cubicBezTo>
                <a:cubicBezTo>
                  <a:pt x="1866871" y="5656608"/>
                  <a:pt x="1863015" y="5640193"/>
                  <a:pt x="1863015" y="5599796"/>
                </a:cubicBezTo>
                <a:cubicBezTo>
                  <a:pt x="1863015" y="5556251"/>
                  <a:pt x="1858957" y="5540989"/>
                  <a:pt x="1843965" y="5528153"/>
                </a:cubicBezTo>
                <a:cubicBezTo>
                  <a:pt x="1833488" y="5519182"/>
                  <a:pt x="1824915" y="5505117"/>
                  <a:pt x="1824915" y="5496899"/>
                </a:cubicBezTo>
                <a:cubicBezTo>
                  <a:pt x="1824915" y="5488680"/>
                  <a:pt x="1821248" y="5484222"/>
                  <a:pt x="1816766" y="5486992"/>
                </a:cubicBezTo>
                <a:cubicBezTo>
                  <a:pt x="1812284" y="5489762"/>
                  <a:pt x="1810625" y="5481522"/>
                  <a:pt x="1813080" y="5468680"/>
                </a:cubicBezTo>
                <a:cubicBezTo>
                  <a:pt x="1824495" y="5408968"/>
                  <a:pt x="1782812" y="5370493"/>
                  <a:pt x="1757647" y="5417514"/>
                </a:cubicBezTo>
                <a:cubicBezTo>
                  <a:pt x="1747233" y="5436973"/>
                  <a:pt x="1745237" y="5436076"/>
                  <a:pt x="1700162" y="5391678"/>
                </a:cubicBezTo>
                <a:cubicBezTo>
                  <a:pt x="1674479" y="5366381"/>
                  <a:pt x="1653465" y="5340165"/>
                  <a:pt x="1653465" y="5333419"/>
                </a:cubicBezTo>
                <a:cubicBezTo>
                  <a:pt x="1653465" y="5326674"/>
                  <a:pt x="1649179" y="5321155"/>
                  <a:pt x="1643940" y="5321155"/>
                </a:cubicBezTo>
                <a:cubicBezTo>
                  <a:pt x="1638701" y="5321155"/>
                  <a:pt x="1634415" y="5310439"/>
                  <a:pt x="1634415" y="5297343"/>
                </a:cubicBezTo>
                <a:cubicBezTo>
                  <a:pt x="1634415" y="5269368"/>
                  <a:pt x="1637158" y="5268647"/>
                  <a:pt x="1667621" y="5288608"/>
                </a:cubicBezTo>
                <a:cubicBezTo>
                  <a:pt x="1702840" y="5311684"/>
                  <a:pt x="1731479" y="5298461"/>
                  <a:pt x="1727827" y="5260810"/>
                </a:cubicBezTo>
                <a:cubicBezTo>
                  <a:pt x="1725426" y="5236064"/>
                  <a:pt x="1719361" y="5229036"/>
                  <a:pt x="1693946" y="5221554"/>
                </a:cubicBezTo>
                <a:cubicBezTo>
                  <a:pt x="1670670" y="5214702"/>
                  <a:pt x="1662990" y="5207021"/>
                  <a:pt x="1662990" y="5190598"/>
                </a:cubicBezTo>
                <a:cubicBezTo>
                  <a:pt x="1662990" y="5178584"/>
                  <a:pt x="1668695" y="5168755"/>
                  <a:pt x="1675668" y="5168755"/>
                </a:cubicBezTo>
                <a:cubicBezTo>
                  <a:pt x="1682641" y="5168755"/>
                  <a:pt x="1694195" y="5157826"/>
                  <a:pt x="1701345" y="5144466"/>
                </a:cubicBezTo>
                <a:cubicBezTo>
                  <a:pt x="1713374" y="5121990"/>
                  <a:pt x="1712332" y="5118449"/>
                  <a:pt x="1687369" y="5097000"/>
                </a:cubicBezTo>
                <a:cubicBezTo>
                  <a:pt x="1665388" y="5078111"/>
                  <a:pt x="1662533" y="5071245"/>
                  <a:pt x="1671949" y="5059900"/>
                </a:cubicBezTo>
                <a:cubicBezTo>
                  <a:pt x="1678303" y="5052244"/>
                  <a:pt x="1682102" y="5036099"/>
                  <a:pt x="1680390" y="5024023"/>
                </a:cubicBezTo>
                <a:cubicBezTo>
                  <a:pt x="1675768" y="4991415"/>
                  <a:pt x="1630931" y="4992955"/>
                  <a:pt x="1626311" y="5025880"/>
                </a:cubicBezTo>
                <a:cubicBezTo>
                  <a:pt x="1622303" y="5054440"/>
                  <a:pt x="1609838" y="5063639"/>
                  <a:pt x="1574884" y="5063834"/>
                </a:cubicBezTo>
                <a:cubicBezTo>
                  <a:pt x="1553539" y="5063953"/>
                  <a:pt x="1548690" y="5068262"/>
                  <a:pt x="1548690" y="5087112"/>
                </a:cubicBezTo>
                <a:cubicBezTo>
                  <a:pt x="1548690" y="5113322"/>
                  <a:pt x="1571330" y="5140180"/>
                  <a:pt x="1593424" y="5140180"/>
                </a:cubicBezTo>
                <a:cubicBezTo>
                  <a:pt x="1604917" y="5140180"/>
                  <a:pt x="1606892" y="5146827"/>
                  <a:pt x="1602268" y="5169946"/>
                </a:cubicBezTo>
                <a:cubicBezTo>
                  <a:pt x="1598994" y="5186317"/>
                  <a:pt x="1596315" y="5203462"/>
                  <a:pt x="1596315" y="5208046"/>
                </a:cubicBezTo>
                <a:cubicBezTo>
                  <a:pt x="1596315" y="5212630"/>
                  <a:pt x="1588083" y="5216380"/>
                  <a:pt x="1578022" y="5216380"/>
                </a:cubicBezTo>
                <a:cubicBezTo>
                  <a:pt x="1565441" y="5216380"/>
                  <a:pt x="1557769" y="5207457"/>
                  <a:pt x="1553453" y="5187805"/>
                </a:cubicBezTo>
                <a:cubicBezTo>
                  <a:pt x="1550001" y="5172089"/>
                  <a:pt x="1543696" y="5159230"/>
                  <a:pt x="1539441" y="5159230"/>
                </a:cubicBezTo>
                <a:cubicBezTo>
                  <a:pt x="1535186" y="5159230"/>
                  <a:pt x="1529200" y="5149249"/>
                  <a:pt x="1526138" y="5137051"/>
                </a:cubicBezTo>
                <a:cubicBezTo>
                  <a:pt x="1520678" y="5115296"/>
                  <a:pt x="1476830" y="5086715"/>
                  <a:pt x="1469385" y="5100058"/>
                </a:cubicBezTo>
                <a:cubicBezTo>
                  <a:pt x="1459887" y="5117079"/>
                  <a:pt x="1453879" y="5159230"/>
                  <a:pt x="1460951" y="5159230"/>
                </a:cubicBezTo>
                <a:cubicBezTo>
                  <a:pt x="1465281" y="5159230"/>
                  <a:pt x="1476388" y="5176375"/>
                  <a:pt x="1485634" y="5197330"/>
                </a:cubicBezTo>
                <a:cubicBezTo>
                  <a:pt x="1494879" y="5218285"/>
                  <a:pt x="1505926" y="5235430"/>
                  <a:pt x="1510182" y="5235430"/>
                </a:cubicBezTo>
                <a:cubicBezTo>
                  <a:pt x="1514438" y="5235430"/>
                  <a:pt x="1520828" y="5258705"/>
                  <a:pt x="1524382" y="5287151"/>
                </a:cubicBezTo>
                <a:cubicBezTo>
                  <a:pt x="1527936" y="5315598"/>
                  <a:pt x="1537003" y="5343983"/>
                  <a:pt x="1544530" y="5350230"/>
                </a:cubicBezTo>
                <a:cubicBezTo>
                  <a:pt x="1567138" y="5368993"/>
                  <a:pt x="1560317" y="5381107"/>
                  <a:pt x="1530502" y="5375144"/>
                </a:cubicBezTo>
                <a:cubicBezTo>
                  <a:pt x="1511133" y="5371270"/>
                  <a:pt x="1501185" y="5373779"/>
                  <a:pt x="1497463" y="5383478"/>
                </a:cubicBezTo>
                <a:cubicBezTo>
                  <a:pt x="1494534" y="5391111"/>
                  <a:pt x="1481577" y="5397355"/>
                  <a:pt x="1468668" y="5397355"/>
                </a:cubicBezTo>
                <a:cubicBezTo>
                  <a:pt x="1434628" y="5397355"/>
                  <a:pt x="1426627" y="5363984"/>
                  <a:pt x="1453746" y="5335117"/>
                </a:cubicBezTo>
                <a:cubicBezTo>
                  <a:pt x="1465381" y="5322732"/>
                  <a:pt x="1472577" y="5306547"/>
                  <a:pt x="1469739" y="5299149"/>
                </a:cubicBezTo>
                <a:cubicBezTo>
                  <a:pt x="1463847" y="5283795"/>
                  <a:pt x="1424865" y="5270739"/>
                  <a:pt x="1424865" y="5284120"/>
                </a:cubicBezTo>
                <a:cubicBezTo>
                  <a:pt x="1424865" y="5288963"/>
                  <a:pt x="1406649" y="5291777"/>
                  <a:pt x="1384384" y="5290372"/>
                </a:cubicBezTo>
                <a:cubicBezTo>
                  <a:pt x="1348338" y="5288098"/>
                  <a:pt x="1343558" y="5290252"/>
                  <a:pt x="1340756" y="5310034"/>
                </a:cubicBezTo>
                <a:cubicBezTo>
                  <a:pt x="1339025" y="5322254"/>
                  <a:pt x="1343554" y="5339399"/>
                  <a:pt x="1350820" y="5348134"/>
                </a:cubicBezTo>
                <a:cubicBezTo>
                  <a:pt x="1403723" y="5411737"/>
                  <a:pt x="1380341" y="5454974"/>
                  <a:pt x="1324059" y="5397620"/>
                </a:cubicBezTo>
                <a:cubicBezTo>
                  <a:pt x="1305974" y="5379190"/>
                  <a:pt x="1286305" y="5369111"/>
                  <a:pt x="1267703" y="5368742"/>
                </a:cubicBezTo>
                <a:cubicBezTo>
                  <a:pt x="1221248" y="5367819"/>
                  <a:pt x="1205790" y="5349391"/>
                  <a:pt x="1205790" y="5294931"/>
                </a:cubicBezTo>
                <a:cubicBezTo>
                  <a:pt x="1205790" y="5261106"/>
                  <a:pt x="1201584" y="5245379"/>
                  <a:pt x="1191503" y="5241511"/>
                </a:cubicBezTo>
                <a:cubicBezTo>
                  <a:pt x="1183644" y="5238495"/>
                  <a:pt x="1177215" y="5225178"/>
                  <a:pt x="1177215" y="5211916"/>
                </a:cubicBezTo>
                <a:cubicBezTo>
                  <a:pt x="1177215" y="5198656"/>
                  <a:pt x="1172929" y="5187805"/>
                  <a:pt x="1167690" y="5187805"/>
                </a:cubicBezTo>
                <a:cubicBezTo>
                  <a:pt x="1162451" y="5187805"/>
                  <a:pt x="1158165" y="5180207"/>
                  <a:pt x="1158165" y="5170921"/>
                </a:cubicBezTo>
                <a:cubicBezTo>
                  <a:pt x="1158165" y="5161635"/>
                  <a:pt x="1141020" y="5139229"/>
                  <a:pt x="1120065" y="5121130"/>
                </a:cubicBezTo>
                <a:cubicBezTo>
                  <a:pt x="1099110" y="5103031"/>
                  <a:pt x="1081965" y="5081151"/>
                  <a:pt x="1081965" y="5072506"/>
                </a:cubicBezTo>
                <a:cubicBezTo>
                  <a:pt x="1081965" y="5063861"/>
                  <a:pt x="1075625" y="5051526"/>
                  <a:pt x="1067875" y="5045094"/>
                </a:cubicBezTo>
                <a:cubicBezTo>
                  <a:pt x="1049554" y="5029889"/>
                  <a:pt x="1024815" y="4980027"/>
                  <a:pt x="1024815" y="4958304"/>
                </a:cubicBezTo>
                <a:cubicBezTo>
                  <a:pt x="1024815" y="4948941"/>
                  <a:pt x="1020459" y="4938587"/>
                  <a:pt x="1015135" y="4935297"/>
                </a:cubicBezTo>
                <a:cubicBezTo>
                  <a:pt x="1009811" y="4932006"/>
                  <a:pt x="1007566" y="4925897"/>
                  <a:pt x="1010148" y="4921720"/>
                </a:cubicBezTo>
                <a:cubicBezTo>
                  <a:pt x="1012729" y="4917544"/>
                  <a:pt x="1006304" y="4906401"/>
                  <a:pt x="995871" y="4896959"/>
                </a:cubicBezTo>
                <a:cubicBezTo>
                  <a:pt x="985438" y="4887516"/>
                  <a:pt x="974229" y="4863079"/>
                  <a:pt x="970962" y="4842653"/>
                </a:cubicBezTo>
                <a:cubicBezTo>
                  <a:pt x="967094" y="4818460"/>
                  <a:pt x="957183" y="4800376"/>
                  <a:pt x="942532" y="4790776"/>
                </a:cubicBezTo>
                <a:cubicBezTo>
                  <a:pt x="922816" y="4777858"/>
                  <a:pt x="920040" y="4768602"/>
                  <a:pt x="920040" y="4715784"/>
                </a:cubicBezTo>
                <a:cubicBezTo>
                  <a:pt x="920040" y="4682644"/>
                  <a:pt x="915754" y="4652880"/>
                  <a:pt x="910515" y="4649643"/>
                </a:cubicBezTo>
                <a:cubicBezTo>
                  <a:pt x="897416" y="4641547"/>
                  <a:pt x="898498" y="4609198"/>
                  <a:pt x="912019" y="4604691"/>
                </a:cubicBezTo>
                <a:cubicBezTo>
                  <a:pt x="935496" y="4596866"/>
                  <a:pt x="909980" y="4553635"/>
                  <a:pt x="863182" y="4521946"/>
                </a:cubicBezTo>
                <a:cubicBezTo>
                  <a:pt x="815904" y="4489932"/>
                  <a:pt x="815265" y="4488835"/>
                  <a:pt x="815265" y="4439768"/>
                </a:cubicBezTo>
                <a:cubicBezTo>
                  <a:pt x="815265" y="4407184"/>
                  <a:pt x="810339" y="4385950"/>
                  <a:pt x="800978" y="4378180"/>
                </a:cubicBezTo>
                <a:cubicBezTo>
                  <a:pt x="793119" y="4371658"/>
                  <a:pt x="786690" y="4353989"/>
                  <a:pt x="786690" y="4338914"/>
                </a:cubicBezTo>
                <a:cubicBezTo>
                  <a:pt x="786690" y="4323839"/>
                  <a:pt x="782119" y="4311505"/>
                  <a:pt x="776532" y="4311505"/>
                </a:cubicBezTo>
                <a:cubicBezTo>
                  <a:pt x="770946" y="4311505"/>
                  <a:pt x="767731" y="4299718"/>
                  <a:pt x="769389" y="4285311"/>
                </a:cubicBezTo>
                <a:cubicBezTo>
                  <a:pt x="771501" y="4266953"/>
                  <a:pt x="765326" y="4252757"/>
                  <a:pt x="748747" y="4237853"/>
                </a:cubicBezTo>
                <a:cubicBezTo>
                  <a:pt x="730080" y="4221073"/>
                  <a:pt x="725327" y="4208017"/>
                  <a:pt x="726211" y="4175941"/>
                </a:cubicBezTo>
                <a:cubicBezTo>
                  <a:pt x="726827" y="4153584"/>
                  <a:pt x="724613" y="4133150"/>
                  <a:pt x="721292" y="4130530"/>
                </a:cubicBezTo>
                <a:cubicBezTo>
                  <a:pt x="707940" y="4120001"/>
                  <a:pt x="672390" y="4033262"/>
                  <a:pt x="672390" y="4011213"/>
                </a:cubicBezTo>
                <a:cubicBezTo>
                  <a:pt x="672390" y="3998256"/>
                  <a:pt x="668104" y="3987655"/>
                  <a:pt x="662865" y="3987655"/>
                </a:cubicBezTo>
                <a:cubicBezTo>
                  <a:pt x="657626" y="3987655"/>
                  <a:pt x="653340" y="3964889"/>
                  <a:pt x="653340" y="3937064"/>
                </a:cubicBezTo>
                <a:cubicBezTo>
                  <a:pt x="653340" y="3897756"/>
                  <a:pt x="648560" y="3881348"/>
                  <a:pt x="631909" y="3863496"/>
                </a:cubicBezTo>
                <a:cubicBezTo>
                  <a:pt x="620122" y="3850859"/>
                  <a:pt x="609689" y="3833978"/>
                  <a:pt x="608725" y="3825981"/>
                </a:cubicBezTo>
                <a:cubicBezTo>
                  <a:pt x="598060" y="3737513"/>
                  <a:pt x="591030" y="3704909"/>
                  <a:pt x="580306" y="3694185"/>
                </a:cubicBezTo>
                <a:cubicBezTo>
                  <a:pt x="573326" y="3687205"/>
                  <a:pt x="567615" y="3675371"/>
                  <a:pt x="567615" y="3667887"/>
                </a:cubicBezTo>
                <a:cubicBezTo>
                  <a:pt x="567615" y="3660403"/>
                  <a:pt x="563329" y="3654280"/>
                  <a:pt x="558090" y="3654280"/>
                </a:cubicBezTo>
                <a:cubicBezTo>
                  <a:pt x="552851" y="3654280"/>
                  <a:pt x="548565" y="3634992"/>
                  <a:pt x="548565" y="3611417"/>
                </a:cubicBezTo>
                <a:cubicBezTo>
                  <a:pt x="548565" y="3586431"/>
                  <a:pt x="544168" y="3568555"/>
                  <a:pt x="538021" y="3568555"/>
                </a:cubicBezTo>
                <a:cubicBezTo>
                  <a:pt x="532222" y="3568555"/>
                  <a:pt x="529790" y="3562528"/>
                  <a:pt x="532616" y="3555162"/>
                </a:cubicBezTo>
                <a:cubicBezTo>
                  <a:pt x="535443" y="3547797"/>
                  <a:pt x="529472" y="3534274"/>
                  <a:pt x="519348" y="3525111"/>
                </a:cubicBezTo>
                <a:cubicBezTo>
                  <a:pt x="508641" y="3515422"/>
                  <a:pt x="500940" y="3496010"/>
                  <a:pt x="500940" y="3478711"/>
                </a:cubicBezTo>
                <a:cubicBezTo>
                  <a:pt x="500940" y="3462353"/>
                  <a:pt x="494865" y="3440295"/>
                  <a:pt x="487440" y="3429694"/>
                </a:cubicBezTo>
                <a:cubicBezTo>
                  <a:pt x="480014" y="3419093"/>
                  <a:pt x="471025" y="3393494"/>
                  <a:pt x="467463" y="3372806"/>
                </a:cubicBezTo>
                <a:cubicBezTo>
                  <a:pt x="459425" y="3326118"/>
                  <a:pt x="441828" y="3282805"/>
                  <a:pt x="430898" y="3282805"/>
                </a:cubicBezTo>
                <a:cubicBezTo>
                  <a:pt x="426365" y="3282805"/>
                  <a:pt x="424407" y="3267803"/>
                  <a:pt x="426548" y="3249467"/>
                </a:cubicBezTo>
                <a:cubicBezTo>
                  <a:pt x="428688" y="3231132"/>
                  <a:pt x="427015" y="3216130"/>
                  <a:pt x="422827" y="3216130"/>
                </a:cubicBezTo>
                <a:cubicBezTo>
                  <a:pt x="418641" y="3216130"/>
                  <a:pt x="415215" y="3207558"/>
                  <a:pt x="415215" y="3197080"/>
                </a:cubicBezTo>
                <a:cubicBezTo>
                  <a:pt x="415215" y="3186603"/>
                  <a:pt x="411123" y="3178030"/>
                  <a:pt x="406122" y="3178030"/>
                </a:cubicBezTo>
                <a:cubicBezTo>
                  <a:pt x="401120" y="3178030"/>
                  <a:pt x="394214" y="3163028"/>
                  <a:pt x="390774" y="3144692"/>
                </a:cubicBezTo>
                <a:cubicBezTo>
                  <a:pt x="387334" y="3126357"/>
                  <a:pt x="380711" y="3111355"/>
                  <a:pt x="376055" y="3111355"/>
                </a:cubicBezTo>
                <a:cubicBezTo>
                  <a:pt x="371399" y="3111355"/>
                  <a:pt x="367590" y="3102648"/>
                  <a:pt x="367590" y="3092006"/>
                </a:cubicBezTo>
                <a:cubicBezTo>
                  <a:pt x="367590" y="3081364"/>
                  <a:pt x="361161" y="3070190"/>
                  <a:pt x="353303" y="3067175"/>
                </a:cubicBezTo>
                <a:cubicBezTo>
                  <a:pt x="345401" y="3064142"/>
                  <a:pt x="339015" y="3049998"/>
                  <a:pt x="339015" y="3035527"/>
                </a:cubicBezTo>
                <a:cubicBezTo>
                  <a:pt x="339015" y="3004046"/>
                  <a:pt x="300020" y="2958955"/>
                  <a:pt x="272795" y="2958955"/>
                </a:cubicBezTo>
                <a:cubicBezTo>
                  <a:pt x="262067" y="2958955"/>
                  <a:pt x="253290" y="2952883"/>
                  <a:pt x="253290" y="2945461"/>
                </a:cubicBezTo>
                <a:cubicBezTo>
                  <a:pt x="253290" y="2938040"/>
                  <a:pt x="248233" y="2930282"/>
                  <a:pt x="242051" y="2928221"/>
                </a:cubicBezTo>
                <a:cubicBezTo>
                  <a:pt x="235870" y="2926161"/>
                  <a:pt x="233533" y="2917387"/>
                  <a:pt x="236857" y="2908723"/>
                </a:cubicBezTo>
                <a:cubicBezTo>
                  <a:pt x="241947" y="2895461"/>
                  <a:pt x="247618" y="2894614"/>
                  <a:pt x="272731" y="2903369"/>
                </a:cubicBezTo>
                <a:cubicBezTo>
                  <a:pt x="297244" y="2911914"/>
                  <a:pt x="305351" y="2910976"/>
                  <a:pt x="318220" y="2898107"/>
                </a:cubicBezTo>
                <a:cubicBezTo>
                  <a:pt x="331109" y="2885218"/>
                  <a:pt x="331806" y="2879126"/>
                  <a:pt x="322160" y="2863680"/>
                </a:cubicBezTo>
                <a:cubicBezTo>
                  <a:pt x="315714" y="2853359"/>
                  <a:pt x="310440" y="2834997"/>
                  <a:pt x="310440" y="2822877"/>
                </a:cubicBezTo>
                <a:cubicBezTo>
                  <a:pt x="310440" y="2810757"/>
                  <a:pt x="306484" y="2796768"/>
                  <a:pt x="301649" y="2791791"/>
                </a:cubicBezTo>
                <a:cubicBezTo>
                  <a:pt x="296814" y="2786815"/>
                  <a:pt x="288440" y="2742023"/>
                  <a:pt x="283040" y="2692255"/>
                </a:cubicBezTo>
                <a:cubicBezTo>
                  <a:pt x="273548" y="2604766"/>
                  <a:pt x="255045" y="2521092"/>
                  <a:pt x="243022" y="2511280"/>
                </a:cubicBezTo>
                <a:cubicBezTo>
                  <a:pt x="239812" y="2508661"/>
                  <a:pt x="234587" y="2490062"/>
                  <a:pt x="231411" y="2469949"/>
                </a:cubicBezTo>
                <a:cubicBezTo>
                  <a:pt x="228235" y="2449836"/>
                  <a:pt x="220139" y="2426756"/>
                  <a:pt x="213419" y="2418659"/>
                </a:cubicBezTo>
                <a:cubicBezTo>
                  <a:pt x="195829" y="2397464"/>
                  <a:pt x="202233" y="2204733"/>
                  <a:pt x="220881" y="2194101"/>
                </a:cubicBezTo>
                <a:cubicBezTo>
                  <a:pt x="228228" y="2189911"/>
                  <a:pt x="234240" y="2172153"/>
                  <a:pt x="234240" y="2154638"/>
                </a:cubicBezTo>
                <a:cubicBezTo>
                  <a:pt x="234240" y="2135118"/>
                  <a:pt x="239770" y="2120671"/>
                  <a:pt x="248528" y="2117311"/>
                </a:cubicBezTo>
                <a:cubicBezTo>
                  <a:pt x="256386" y="2114295"/>
                  <a:pt x="262815" y="2103646"/>
                  <a:pt x="262815" y="2093645"/>
                </a:cubicBezTo>
                <a:cubicBezTo>
                  <a:pt x="262815" y="2083645"/>
                  <a:pt x="269244" y="2070127"/>
                  <a:pt x="277103" y="2063605"/>
                </a:cubicBezTo>
                <a:cubicBezTo>
                  <a:pt x="284961" y="2057083"/>
                  <a:pt x="291390" y="2039938"/>
                  <a:pt x="291390" y="2025505"/>
                </a:cubicBezTo>
                <a:cubicBezTo>
                  <a:pt x="291390" y="1990231"/>
                  <a:pt x="307019" y="1979459"/>
                  <a:pt x="363180" y="1976025"/>
                </a:cubicBezTo>
                <a:cubicBezTo>
                  <a:pt x="431082" y="1971872"/>
                  <a:pt x="448061" y="1953479"/>
                  <a:pt x="440011" y="1892795"/>
                </a:cubicBezTo>
                <a:cubicBezTo>
                  <a:pt x="434563" y="1851723"/>
                  <a:pt x="436422" y="1842496"/>
                  <a:pt x="453009" y="1828294"/>
                </a:cubicBezTo>
                <a:cubicBezTo>
                  <a:pt x="463655" y="1819179"/>
                  <a:pt x="472365" y="1806992"/>
                  <a:pt x="472365" y="1801211"/>
                </a:cubicBezTo>
                <a:cubicBezTo>
                  <a:pt x="472365" y="1795430"/>
                  <a:pt x="483081" y="1780634"/>
                  <a:pt x="496178" y="1768330"/>
                </a:cubicBezTo>
                <a:cubicBezTo>
                  <a:pt x="509274" y="1756026"/>
                  <a:pt x="519990" y="1738659"/>
                  <a:pt x="519990" y="1729736"/>
                </a:cubicBezTo>
                <a:cubicBezTo>
                  <a:pt x="519990" y="1720813"/>
                  <a:pt x="526419" y="1708177"/>
                  <a:pt x="534278" y="1701655"/>
                </a:cubicBezTo>
                <a:cubicBezTo>
                  <a:pt x="542136" y="1695133"/>
                  <a:pt x="548565" y="1683893"/>
                  <a:pt x="548565" y="1676676"/>
                </a:cubicBezTo>
                <a:cubicBezTo>
                  <a:pt x="548565" y="1669460"/>
                  <a:pt x="552466" y="1663555"/>
                  <a:pt x="557235" y="1663555"/>
                </a:cubicBezTo>
                <a:cubicBezTo>
                  <a:pt x="562003" y="1663555"/>
                  <a:pt x="568940" y="1627122"/>
                  <a:pt x="572649" y="1582593"/>
                </a:cubicBezTo>
                <a:cubicBezTo>
                  <a:pt x="576358" y="1538063"/>
                  <a:pt x="583173" y="1501630"/>
                  <a:pt x="587792" y="1501630"/>
                </a:cubicBezTo>
                <a:cubicBezTo>
                  <a:pt x="592411" y="1501630"/>
                  <a:pt x="596190" y="1496155"/>
                  <a:pt x="596190" y="1489464"/>
                </a:cubicBezTo>
                <a:cubicBezTo>
                  <a:pt x="596190" y="1476269"/>
                  <a:pt x="649904" y="1425430"/>
                  <a:pt x="663845" y="1425430"/>
                </a:cubicBezTo>
                <a:cubicBezTo>
                  <a:pt x="668545" y="1425430"/>
                  <a:pt x="672390" y="1420960"/>
                  <a:pt x="672390" y="1415497"/>
                </a:cubicBezTo>
                <a:cubicBezTo>
                  <a:pt x="672390" y="1410034"/>
                  <a:pt x="691678" y="1384943"/>
                  <a:pt x="715253" y="1359740"/>
                </a:cubicBezTo>
                <a:cubicBezTo>
                  <a:pt x="738827" y="1334537"/>
                  <a:pt x="758115" y="1310934"/>
                  <a:pt x="758115" y="1307289"/>
                </a:cubicBezTo>
                <a:cubicBezTo>
                  <a:pt x="758115" y="1299413"/>
                  <a:pt x="819639" y="1234930"/>
                  <a:pt x="827154" y="1234930"/>
                </a:cubicBezTo>
                <a:cubicBezTo>
                  <a:pt x="834787" y="1234930"/>
                  <a:pt x="891465" y="1184073"/>
                  <a:pt x="891465" y="1177225"/>
                </a:cubicBezTo>
                <a:cubicBezTo>
                  <a:pt x="891465" y="1160952"/>
                  <a:pt x="1006555" y="1053955"/>
                  <a:pt x="1024058" y="1053955"/>
                </a:cubicBezTo>
                <a:cubicBezTo>
                  <a:pt x="1034952" y="1053955"/>
                  <a:pt x="1043865" y="1049958"/>
                  <a:pt x="1043865" y="1045072"/>
                </a:cubicBezTo>
                <a:cubicBezTo>
                  <a:pt x="1043865" y="1040186"/>
                  <a:pt x="1053309" y="1033191"/>
                  <a:pt x="1064852" y="1029528"/>
                </a:cubicBezTo>
                <a:cubicBezTo>
                  <a:pt x="1076395" y="1025864"/>
                  <a:pt x="1091703" y="1017003"/>
                  <a:pt x="1098870" y="1009836"/>
                </a:cubicBezTo>
                <a:cubicBezTo>
                  <a:pt x="1106037" y="1002669"/>
                  <a:pt x="1126596" y="996805"/>
                  <a:pt x="1144558" y="996805"/>
                </a:cubicBezTo>
                <a:cubicBezTo>
                  <a:pt x="1162519" y="996805"/>
                  <a:pt x="1177215" y="992519"/>
                  <a:pt x="1177215" y="987280"/>
                </a:cubicBezTo>
                <a:cubicBezTo>
                  <a:pt x="1177215" y="982041"/>
                  <a:pt x="1187330" y="977755"/>
                  <a:pt x="1199693" y="977755"/>
                </a:cubicBezTo>
                <a:cubicBezTo>
                  <a:pt x="1212552" y="977755"/>
                  <a:pt x="1229825" y="967564"/>
                  <a:pt x="1240054" y="953943"/>
                </a:cubicBezTo>
                <a:cubicBezTo>
                  <a:pt x="1249889" y="940846"/>
                  <a:pt x="1265186" y="930130"/>
                  <a:pt x="1274046" y="930130"/>
                </a:cubicBezTo>
                <a:cubicBezTo>
                  <a:pt x="1282905" y="930130"/>
                  <a:pt x="1296584" y="923701"/>
                  <a:pt x="1304442" y="915843"/>
                </a:cubicBezTo>
                <a:cubicBezTo>
                  <a:pt x="1312300" y="907984"/>
                  <a:pt x="1321603" y="901555"/>
                  <a:pt x="1325114" y="901555"/>
                </a:cubicBezTo>
                <a:cubicBezTo>
                  <a:pt x="1328626" y="901555"/>
                  <a:pt x="1345005" y="895215"/>
                  <a:pt x="1361513" y="887465"/>
                </a:cubicBezTo>
                <a:cubicBezTo>
                  <a:pt x="1397895" y="870386"/>
                  <a:pt x="1516550" y="853712"/>
                  <a:pt x="1659197" y="845632"/>
                </a:cubicBezTo>
                <a:cubicBezTo>
                  <a:pt x="1762570" y="839777"/>
                  <a:pt x="1787740" y="831954"/>
                  <a:pt x="1808720" y="799161"/>
                </a:cubicBezTo>
                <a:cubicBezTo>
                  <a:pt x="1812909" y="792613"/>
                  <a:pt x="1821751" y="787255"/>
                  <a:pt x="1828369" y="787255"/>
                </a:cubicBezTo>
                <a:cubicBezTo>
                  <a:pt x="1834987" y="787255"/>
                  <a:pt x="1852721" y="774396"/>
                  <a:pt x="1867778" y="758680"/>
                </a:cubicBezTo>
                <a:cubicBezTo>
                  <a:pt x="1882835" y="742964"/>
                  <a:pt x="1902672" y="730105"/>
                  <a:pt x="1911860" y="730105"/>
                </a:cubicBezTo>
                <a:cubicBezTo>
                  <a:pt x="1921048" y="730105"/>
                  <a:pt x="1931215" y="725819"/>
                  <a:pt x="1934453" y="720580"/>
                </a:cubicBezTo>
                <a:cubicBezTo>
                  <a:pt x="1937690" y="715341"/>
                  <a:pt x="1948301" y="711055"/>
                  <a:pt x="1958033" y="711055"/>
                </a:cubicBezTo>
                <a:cubicBezTo>
                  <a:pt x="1967764" y="711055"/>
                  <a:pt x="1984369" y="699268"/>
                  <a:pt x="1994932" y="684861"/>
                </a:cubicBezTo>
                <a:cubicBezTo>
                  <a:pt x="2010340" y="663847"/>
                  <a:pt x="2016523" y="661022"/>
                  <a:pt x="2026206" y="670574"/>
                </a:cubicBezTo>
                <a:cubicBezTo>
                  <a:pt x="2032844" y="677122"/>
                  <a:pt x="2045465" y="682480"/>
                  <a:pt x="2054254" y="682480"/>
                </a:cubicBezTo>
                <a:cubicBezTo>
                  <a:pt x="2063042" y="682480"/>
                  <a:pt x="2075465" y="688784"/>
                  <a:pt x="2081859" y="696489"/>
                </a:cubicBezTo>
                <a:cubicBezTo>
                  <a:pt x="2090821" y="707288"/>
                  <a:pt x="2113805" y="710016"/>
                  <a:pt x="2182143" y="708395"/>
                </a:cubicBezTo>
                <a:cubicBezTo>
                  <a:pt x="2230904" y="707239"/>
                  <a:pt x="2268807" y="709507"/>
                  <a:pt x="2266370" y="713436"/>
                </a:cubicBezTo>
                <a:cubicBezTo>
                  <a:pt x="2263934" y="717365"/>
                  <a:pt x="2268876" y="720580"/>
                  <a:pt x="2277353" y="720580"/>
                </a:cubicBezTo>
                <a:cubicBezTo>
                  <a:pt x="2285829" y="720580"/>
                  <a:pt x="2290115" y="716294"/>
                  <a:pt x="2286878" y="711055"/>
                </a:cubicBezTo>
                <a:cubicBezTo>
                  <a:pt x="2274900" y="691675"/>
                  <a:pt x="2298420" y="702324"/>
                  <a:pt x="2318434" y="725343"/>
                </a:cubicBezTo>
                <a:cubicBezTo>
                  <a:pt x="2343382" y="754034"/>
                  <a:pt x="2367806" y="756105"/>
                  <a:pt x="2374605" y="730105"/>
                </a:cubicBezTo>
                <a:cubicBezTo>
                  <a:pt x="2382242" y="700901"/>
                  <a:pt x="2412086" y="706707"/>
                  <a:pt x="2423563" y="739630"/>
                </a:cubicBezTo>
                <a:cubicBezTo>
                  <a:pt x="2429042" y="755346"/>
                  <a:pt x="2438033" y="768205"/>
                  <a:pt x="2443545" y="768205"/>
                </a:cubicBezTo>
                <a:cubicBezTo>
                  <a:pt x="2449056" y="768205"/>
                  <a:pt x="2453565" y="774829"/>
                  <a:pt x="2453565" y="782925"/>
                </a:cubicBezTo>
                <a:cubicBezTo>
                  <a:pt x="2453565" y="791022"/>
                  <a:pt x="2464281" y="808362"/>
                  <a:pt x="2477378" y="821458"/>
                </a:cubicBezTo>
                <a:cubicBezTo>
                  <a:pt x="2490475" y="834555"/>
                  <a:pt x="2501190" y="851505"/>
                  <a:pt x="2501190" y="859125"/>
                </a:cubicBezTo>
                <a:cubicBezTo>
                  <a:pt x="2501190" y="866745"/>
                  <a:pt x="2505477" y="872980"/>
                  <a:pt x="2510715" y="872980"/>
                </a:cubicBezTo>
                <a:cubicBezTo>
                  <a:pt x="2515954" y="872980"/>
                  <a:pt x="2520240" y="879004"/>
                  <a:pt x="2520240" y="886366"/>
                </a:cubicBezTo>
                <a:cubicBezTo>
                  <a:pt x="2520240" y="897632"/>
                  <a:pt x="2570480" y="967490"/>
                  <a:pt x="2594072" y="989028"/>
                </a:cubicBezTo>
                <a:cubicBezTo>
                  <a:pt x="2661599" y="1050676"/>
                  <a:pt x="2739315" y="1128686"/>
                  <a:pt x="2739315" y="1134819"/>
                </a:cubicBezTo>
                <a:cubicBezTo>
                  <a:pt x="2739315" y="1146334"/>
                  <a:pt x="2796445" y="1195540"/>
                  <a:pt x="2817616" y="1202259"/>
                </a:cubicBezTo>
                <a:cubicBezTo>
                  <a:pt x="2829249" y="1205951"/>
                  <a:pt x="2841693" y="1201051"/>
                  <a:pt x="2852589" y="1188488"/>
                </a:cubicBezTo>
                <a:cubicBezTo>
                  <a:pt x="2861892" y="1177762"/>
                  <a:pt x="2886456" y="1166275"/>
                  <a:pt x="2907177" y="1162961"/>
                </a:cubicBezTo>
                <a:cubicBezTo>
                  <a:pt x="2940220" y="1157678"/>
                  <a:pt x="2947131" y="1159974"/>
                  <a:pt x="2963406" y="1181646"/>
                </a:cubicBezTo>
                <a:cubicBezTo>
                  <a:pt x="2973612" y="1195236"/>
                  <a:pt x="2987374" y="1206355"/>
                  <a:pt x="2993988" y="1206355"/>
                </a:cubicBezTo>
                <a:cubicBezTo>
                  <a:pt x="3000603" y="1206355"/>
                  <a:pt x="3006015" y="1214263"/>
                  <a:pt x="3006015" y="1223929"/>
                </a:cubicBezTo>
                <a:cubicBezTo>
                  <a:pt x="3006015" y="1243045"/>
                  <a:pt x="3034102" y="1273030"/>
                  <a:pt x="3052009" y="1273030"/>
                </a:cubicBezTo>
                <a:cubicBezTo>
                  <a:pt x="3058145" y="1273030"/>
                  <a:pt x="3063701" y="1281603"/>
                  <a:pt x="3064356" y="1292080"/>
                </a:cubicBezTo>
                <a:cubicBezTo>
                  <a:pt x="3066701" y="1329609"/>
                  <a:pt x="3068170" y="1333004"/>
                  <a:pt x="3086575" y="1343429"/>
                </a:cubicBezTo>
                <a:cubicBezTo>
                  <a:pt x="3117533" y="1360965"/>
                  <a:pt x="3127951" y="1373589"/>
                  <a:pt x="3131356" y="1397691"/>
                </a:cubicBezTo>
                <a:cubicBezTo>
                  <a:pt x="3135044" y="1423793"/>
                  <a:pt x="3166382" y="1429716"/>
                  <a:pt x="3177328" y="1406380"/>
                </a:cubicBezTo>
                <a:cubicBezTo>
                  <a:pt x="3181014" y="1398522"/>
                  <a:pt x="3189320" y="1381965"/>
                  <a:pt x="3195787" y="1369586"/>
                </a:cubicBezTo>
                <a:cubicBezTo>
                  <a:pt x="3206137" y="1349774"/>
                  <a:pt x="3204603" y="1344010"/>
                  <a:pt x="3182980" y="1321440"/>
                </a:cubicBezTo>
                <a:cubicBezTo>
                  <a:pt x="3169469" y="1307338"/>
                  <a:pt x="3158415" y="1288534"/>
                  <a:pt x="3158415" y="1279653"/>
                </a:cubicBezTo>
                <a:cubicBezTo>
                  <a:pt x="3158415" y="1270771"/>
                  <a:pt x="3154414" y="1263505"/>
                  <a:pt x="3149523" y="1263505"/>
                </a:cubicBezTo>
                <a:cubicBezTo>
                  <a:pt x="3144632" y="1263505"/>
                  <a:pt x="3139274" y="1251718"/>
                  <a:pt x="3137616" y="1237311"/>
                </a:cubicBezTo>
                <a:cubicBezTo>
                  <a:pt x="3135433" y="1218331"/>
                  <a:pt x="3128547" y="1210259"/>
                  <a:pt x="3112615" y="1208001"/>
                </a:cubicBezTo>
                <a:cubicBezTo>
                  <a:pt x="3082733" y="1203765"/>
                  <a:pt x="3088999" y="1178717"/>
                  <a:pt x="3124918" y="1158814"/>
                </a:cubicBezTo>
                <a:cubicBezTo>
                  <a:pt x="3142076" y="1149307"/>
                  <a:pt x="3156773" y="1131077"/>
                  <a:pt x="3162015" y="1112800"/>
                </a:cubicBezTo>
                <a:cubicBezTo>
                  <a:pt x="3168313" y="1090838"/>
                  <a:pt x="3176331" y="1082530"/>
                  <a:pt x="3191226" y="1082530"/>
                </a:cubicBezTo>
                <a:cubicBezTo>
                  <a:pt x="3202517" y="1082530"/>
                  <a:pt x="3215827" y="1078577"/>
                  <a:pt x="3220804" y="1073746"/>
                </a:cubicBezTo>
                <a:cubicBezTo>
                  <a:pt x="3225781" y="1068915"/>
                  <a:pt x="3244910" y="1062199"/>
                  <a:pt x="3263313" y="1058822"/>
                </a:cubicBezTo>
                <a:cubicBezTo>
                  <a:pt x="3291370" y="1053674"/>
                  <a:pt x="3300483" y="1056630"/>
                  <a:pt x="3319742" y="1077131"/>
                </a:cubicBezTo>
                <a:cubicBezTo>
                  <a:pt x="3342952" y="1101836"/>
                  <a:pt x="3367965" y="1109578"/>
                  <a:pt x="3367965" y="1092055"/>
                </a:cubicBezTo>
                <a:cubicBezTo>
                  <a:pt x="3367965" y="1086816"/>
                  <a:pt x="3373088" y="1082530"/>
                  <a:pt x="3379350" y="1082530"/>
                </a:cubicBezTo>
                <a:cubicBezTo>
                  <a:pt x="3385612" y="1082530"/>
                  <a:pt x="3402630" y="1071134"/>
                  <a:pt x="3417169" y="1057205"/>
                </a:cubicBezTo>
                <a:cubicBezTo>
                  <a:pt x="3440628" y="1034730"/>
                  <a:pt x="3444311" y="1033726"/>
                  <a:pt x="3449898" y="1048287"/>
                </a:cubicBezTo>
                <a:cubicBezTo>
                  <a:pt x="3453361" y="1057312"/>
                  <a:pt x="3451905" y="1074110"/>
                  <a:pt x="3446662" y="1085617"/>
                </a:cubicBezTo>
                <a:cubicBezTo>
                  <a:pt x="3435527" y="1110056"/>
                  <a:pt x="3455053" y="1135325"/>
                  <a:pt x="3478207" y="1126440"/>
                </a:cubicBezTo>
                <a:cubicBezTo>
                  <a:pt x="3496865" y="1119281"/>
                  <a:pt x="3507793" y="1089452"/>
                  <a:pt x="3493504" y="1084689"/>
                </a:cubicBezTo>
                <a:cubicBezTo>
                  <a:pt x="3476070" y="1078877"/>
                  <a:pt x="3480236" y="1046459"/>
                  <a:pt x="3501099" y="1025596"/>
                </a:cubicBezTo>
                <a:cubicBezTo>
                  <a:pt x="3511458" y="1015237"/>
                  <a:pt x="3517595" y="1000669"/>
                  <a:pt x="3514737" y="993222"/>
                </a:cubicBezTo>
                <a:cubicBezTo>
                  <a:pt x="3505818" y="969978"/>
                  <a:pt x="3528623" y="966307"/>
                  <a:pt x="3551198" y="987353"/>
                </a:cubicBezTo>
                <a:cubicBezTo>
                  <a:pt x="3569347" y="1004272"/>
                  <a:pt x="3579896" y="1006467"/>
                  <a:pt x="3617955" y="1001238"/>
                </a:cubicBezTo>
                <a:cubicBezTo>
                  <a:pt x="3652974" y="996428"/>
                  <a:pt x="3664359" y="998163"/>
                  <a:pt x="3668496" y="1008944"/>
                </a:cubicBezTo>
                <a:cubicBezTo>
                  <a:pt x="3672033" y="1018161"/>
                  <a:pt x="3694804" y="1025007"/>
                  <a:pt x="3735941" y="1029222"/>
                </a:cubicBezTo>
                <a:cubicBezTo>
                  <a:pt x="3777048" y="1033433"/>
                  <a:pt x="3810617" y="1043521"/>
                  <a:pt x="3835229" y="1059057"/>
                </a:cubicBezTo>
                <a:cubicBezTo>
                  <a:pt x="3855679" y="1071967"/>
                  <a:pt x="3878926" y="1082530"/>
                  <a:pt x="3886888" y="1082530"/>
                </a:cubicBezTo>
                <a:cubicBezTo>
                  <a:pt x="3894851" y="1082530"/>
                  <a:pt x="3901365" y="1086396"/>
                  <a:pt x="3901365" y="1091121"/>
                </a:cubicBezTo>
                <a:cubicBezTo>
                  <a:pt x="3901365" y="1095846"/>
                  <a:pt x="3917338" y="1108002"/>
                  <a:pt x="3936861" y="1118133"/>
                </a:cubicBezTo>
                <a:cubicBezTo>
                  <a:pt x="3962862" y="1131626"/>
                  <a:pt x="3973997" y="1144577"/>
                  <a:pt x="3978491" y="1166548"/>
                </a:cubicBezTo>
                <a:cubicBezTo>
                  <a:pt x="3986601" y="1206201"/>
                  <a:pt x="4023338" y="1236592"/>
                  <a:pt x="4047518" y="1223651"/>
                </a:cubicBezTo>
                <a:cubicBezTo>
                  <a:pt x="4061445" y="1216197"/>
                  <a:pt x="4070727" y="1219441"/>
                  <a:pt x="4090974" y="1238839"/>
                </a:cubicBezTo>
                <a:cubicBezTo>
                  <a:pt x="4105134" y="1252405"/>
                  <a:pt x="4119966" y="1263505"/>
                  <a:pt x="4123933" y="1263505"/>
                </a:cubicBezTo>
                <a:cubicBezTo>
                  <a:pt x="4127900" y="1263505"/>
                  <a:pt x="4161237" y="1293835"/>
                  <a:pt x="4198015" y="1330906"/>
                </a:cubicBezTo>
                <a:cubicBezTo>
                  <a:pt x="4250044" y="1383350"/>
                  <a:pt x="4272636" y="1399496"/>
                  <a:pt x="4299818" y="1403665"/>
                </a:cubicBezTo>
                <a:cubicBezTo>
                  <a:pt x="4319032" y="1406612"/>
                  <a:pt x="4340056" y="1413194"/>
                  <a:pt x="4346538" y="1418292"/>
                </a:cubicBezTo>
                <a:cubicBezTo>
                  <a:pt x="4353019" y="1423390"/>
                  <a:pt x="4365107" y="1424958"/>
                  <a:pt x="4373400" y="1421776"/>
                </a:cubicBezTo>
                <a:cubicBezTo>
                  <a:pt x="4394289" y="1413760"/>
                  <a:pt x="4387136" y="1374145"/>
                  <a:pt x="4364001" y="1369731"/>
                </a:cubicBezTo>
                <a:cubicBezTo>
                  <a:pt x="4342814" y="1365689"/>
                  <a:pt x="4320465" y="1345735"/>
                  <a:pt x="4320465" y="1330860"/>
                </a:cubicBezTo>
                <a:cubicBezTo>
                  <a:pt x="4320465" y="1317897"/>
                  <a:pt x="4326201" y="1318052"/>
                  <a:pt x="4364933" y="1332058"/>
                </a:cubicBezTo>
                <a:cubicBezTo>
                  <a:pt x="4394177" y="1342632"/>
                  <a:pt x="4398547" y="1341466"/>
                  <a:pt x="4425141" y="1315988"/>
                </a:cubicBezTo>
                <a:cubicBezTo>
                  <a:pt x="4440912" y="1300878"/>
                  <a:pt x="4453815" y="1278602"/>
                  <a:pt x="4453815" y="1266486"/>
                </a:cubicBezTo>
                <a:cubicBezTo>
                  <a:pt x="4453815" y="1253253"/>
                  <a:pt x="4459521" y="1244455"/>
                  <a:pt x="4468103" y="1244455"/>
                </a:cubicBezTo>
                <a:cubicBezTo>
                  <a:pt x="4475961" y="1244455"/>
                  <a:pt x="4482390" y="1248770"/>
                  <a:pt x="4482390" y="1254043"/>
                </a:cubicBezTo>
                <a:cubicBezTo>
                  <a:pt x="4482390" y="1259316"/>
                  <a:pt x="4492846" y="1272722"/>
                  <a:pt x="4505626" y="1283834"/>
                </a:cubicBezTo>
                <a:cubicBezTo>
                  <a:pt x="4526990" y="1302410"/>
                  <a:pt x="4527733" y="1305758"/>
                  <a:pt x="4514858" y="1325409"/>
                </a:cubicBezTo>
                <a:cubicBezTo>
                  <a:pt x="4501561" y="1345701"/>
                  <a:pt x="4502553" y="1347587"/>
                  <a:pt x="4534485" y="1362740"/>
                </a:cubicBezTo>
                <a:cubicBezTo>
                  <a:pt x="4552981" y="1371517"/>
                  <a:pt x="4568115" y="1382784"/>
                  <a:pt x="4568115" y="1387777"/>
                </a:cubicBezTo>
                <a:cubicBezTo>
                  <a:pt x="4568115" y="1392770"/>
                  <a:pt x="4574545" y="1396855"/>
                  <a:pt x="4582403" y="1396855"/>
                </a:cubicBezTo>
                <a:cubicBezTo>
                  <a:pt x="4597566" y="1396855"/>
                  <a:pt x="4601028" y="1413782"/>
                  <a:pt x="4589401" y="1431076"/>
                </a:cubicBezTo>
                <a:cubicBezTo>
                  <a:pt x="4585552" y="1436801"/>
                  <a:pt x="4568224" y="1444244"/>
                  <a:pt x="4550894" y="1447617"/>
                </a:cubicBezTo>
                <a:cubicBezTo>
                  <a:pt x="4511419" y="1455300"/>
                  <a:pt x="4490592" y="1474669"/>
                  <a:pt x="4502159" y="1492941"/>
                </a:cubicBezTo>
                <a:cubicBezTo>
                  <a:pt x="4506842" y="1500340"/>
                  <a:pt x="4510739" y="1527943"/>
                  <a:pt x="4510819" y="1554282"/>
                </a:cubicBezTo>
                <a:cubicBezTo>
                  <a:pt x="4510977" y="1606047"/>
                  <a:pt x="4531559" y="1634980"/>
                  <a:pt x="4568224" y="1634980"/>
                </a:cubicBezTo>
                <a:cubicBezTo>
                  <a:pt x="4582741" y="1634980"/>
                  <a:pt x="4587165" y="1641383"/>
                  <a:pt x="4587165" y="1662389"/>
                </a:cubicBezTo>
                <a:cubicBezTo>
                  <a:pt x="4587165" y="1700859"/>
                  <a:pt x="4611309" y="1719705"/>
                  <a:pt x="4632887" y="1698078"/>
                </a:cubicBezTo>
                <a:cubicBezTo>
                  <a:pt x="4645473" y="1685463"/>
                  <a:pt x="4648535" y="1667713"/>
                  <a:pt x="4646639" y="1618353"/>
                </a:cubicBezTo>
                <a:cubicBezTo>
                  <a:pt x="4645298" y="1583429"/>
                  <a:pt x="4639940" y="1550595"/>
                  <a:pt x="4634733" y="1545388"/>
                </a:cubicBezTo>
                <a:cubicBezTo>
                  <a:pt x="4620602" y="1531257"/>
                  <a:pt x="4623302" y="1496067"/>
                  <a:pt x="4639553" y="1482580"/>
                </a:cubicBezTo>
                <a:cubicBezTo>
                  <a:pt x="4655952" y="1468970"/>
                  <a:pt x="4658503" y="1438961"/>
                  <a:pt x="4644023" y="1430012"/>
                </a:cubicBezTo>
                <a:cubicBezTo>
                  <a:pt x="4638401" y="1426538"/>
                  <a:pt x="4636753" y="1410368"/>
                  <a:pt x="4640165" y="1392178"/>
                </a:cubicBezTo>
                <a:cubicBezTo>
                  <a:pt x="4643443" y="1374706"/>
                  <a:pt x="4643143" y="1351017"/>
                  <a:pt x="4639498" y="1339534"/>
                </a:cubicBezTo>
                <a:cubicBezTo>
                  <a:pt x="4634093" y="1322502"/>
                  <a:pt x="4627854" y="1319661"/>
                  <a:pt x="4605626" y="1324107"/>
                </a:cubicBezTo>
                <a:cubicBezTo>
                  <a:pt x="4578302" y="1329572"/>
                  <a:pt x="4559335" y="1317681"/>
                  <a:pt x="4577485" y="1306463"/>
                </a:cubicBezTo>
                <a:cubicBezTo>
                  <a:pt x="4590006" y="1298725"/>
                  <a:pt x="4590142" y="1244455"/>
                  <a:pt x="4577640" y="1244455"/>
                </a:cubicBezTo>
                <a:cubicBezTo>
                  <a:pt x="4572401" y="1244455"/>
                  <a:pt x="4568115" y="1231596"/>
                  <a:pt x="4568115" y="1215880"/>
                </a:cubicBezTo>
                <a:cubicBezTo>
                  <a:pt x="4568115" y="1200164"/>
                  <a:pt x="4572742" y="1187305"/>
                  <a:pt x="4578397" y="1187305"/>
                </a:cubicBezTo>
                <a:cubicBezTo>
                  <a:pt x="4584712" y="1187305"/>
                  <a:pt x="4586410" y="1176976"/>
                  <a:pt x="4582798" y="1160533"/>
                </a:cubicBezTo>
                <a:cubicBezTo>
                  <a:pt x="4578049" y="1138909"/>
                  <a:pt x="4581109" y="1131658"/>
                  <a:pt x="4598711" y="1122829"/>
                </a:cubicBezTo>
                <a:cubicBezTo>
                  <a:pt x="4610696" y="1116817"/>
                  <a:pt x="4631218" y="1110648"/>
                  <a:pt x="4644315" y="1109120"/>
                </a:cubicBezTo>
                <a:cubicBezTo>
                  <a:pt x="4662354" y="1107016"/>
                  <a:pt x="4668858" y="1099992"/>
                  <a:pt x="4671142" y="1080149"/>
                </a:cubicBezTo>
                <a:cubicBezTo>
                  <a:pt x="4673533" y="1059365"/>
                  <a:pt x="4679072" y="1053955"/>
                  <a:pt x="4697961" y="1053955"/>
                </a:cubicBezTo>
                <a:cubicBezTo>
                  <a:pt x="4711055" y="1053955"/>
                  <a:pt x="4729218" y="1049968"/>
                  <a:pt x="4738323" y="1045095"/>
                </a:cubicBezTo>
                <a:cubicBezTo>
                  <a:pt x="4748100" y="1039862"/>
                  <a:pt x="4760500" y="1039708"/>
                  <a:pt x="4768607" y="1044718"/>
                </a:cubicBezTo>
                <a:cubicBezTo>
                  <a:pt x="4780070" y="1051803"/>
                  <a:pt x="4779200" y="1055571"/>
                  <a:pt x="4763331" y="1067563"/>
                </a:cubicBezTo>
                <a:cubicBezTo>
                  <a:pt x="4748961" y="1078423"/>
                  <a:pt x="4747833" y="1081998"/>
                  <a:pt x="4758705" y="1082227"/>
                </a:cubicBezTo>
                <a:cubicBezTo>
                  <a:pt x="4766613" y="1082394"/>
                  <a:pt x="4778208" y="1074323"/>
                  <a:pt x="4784472" y="1064292"/>
                </a:cubicBezTo>
                <a:cubicBezTo>
                  <a:pt x="4797384" y="1043617"/>
                  <a:pt x="4787045" y="1030000"/>
                  <a:pt x="4753853" y="1023968"/>
                </a:cubicBezTo>
                <a:cubicBezTo>
                  <a:pt x="4743375" y="1022064"/>
                  <a:pt x="4730571" y="1010887"/>
                  <a:pt x="4725400" y="999131"/>
                </a:cubicBezTo>
                <a:cubicBezTo>
                  <a:pt x="4720229" y="987374"/>
                  <a:pt x="4712728" y="977755"/>
                  <a:pt x="4708731" y="977755"/>
                </a:cubicBezTo>
                <a:cubicBezTo>
                  <a:pt x="4704735" y="977755"/>
                  <a:pt x="4701465" y="971326"/>
                  <a:pt x="4701465" y="963468"/>
                </a:cubicBezTo>
                <a:cubicBezTo>
                  <a:pt x="4701465" y="940263"/>
                  <a:pt x="4738487" y="947035"/>
                  <a:pt x="4764383" y="974978"/>
                </a:cubicBezTo>
                <a:cubicBezTo>
                  <a:pt x="4783391" y="995488"/>
                  <a:pt x="4791595" y="998705"/>
                  <a:pt x="4804410" y="990674"/>
                </a:cubicBezTo>
                <a:cubicBezTo>
                  <a:pt x="4827948" y="975921"/>
                  <a:pt x="4828888" y="946719"/>
                  <a:pt x="4806650" y="921077"/>
                </a:cubicBezTo>
                <a:cubicBezTo>
                  <a:pt x="4783908" y="894856"/>
                  <a:pt x="4781926" y="882505"/>
                  <a:pt x="4800458" y="882505"/>
                </a:cubicBezTo>
                <a:cubicBezTo>
                  <a:pt x="4807756" y="882505"/>
                  <a:pt x="4816329" y="875725"/>
                  <a:pt x="4819508" y="867439"/>
                </a:cubicBezTo>
                <a:cubicBezTo>
                  <a:pt x="4828420" y="844216"/>
                  <a:pt x="4826361" y="815830"/>
                  <a:pt x="4815765" y="815830"/>
                </a:cubicBezTo>
                <a:cubicBezTo>
                  <a:pt x="4799594" y="815830"/>
                  <a:pt x="4805245" y="792178"/>
                  <a:pt x="4824780" y="778098"/>
                </a:cubicBezTo>
                <a:cubicBezTo>
                  <a:pt x="4834977" y="770748"/>
                  <a:pt x="4841507" y="761802"/>
                  <a:pt x="4839292" y="758218"/>
                </a:cubicBezTo>
                <a:cubicBezTo>
                  <a:pt x="4832519" y="747259"/>
                  <a:pt x="4866436" y="723065"/>
                  <a:pt x="4897950" y="716375"/>
                </a:cubicBezTo>
                <a:cubicBezTo>
                  <a:pt x="4924283" y="710786"/>
                  <a:pt x="4928453" y="712860"/>
                  <a:pt x="4933814" y="734220"/>
                </a:cubicBezTo>
                <a:cubicBezTo>
                  <a:pt x="4941561" y="765086"/>
                  <a:pt x="4984701" y="778505"/>
                  <a:pt x="5001653" y="755322"/>
                </a:cubicBezTo>
                <a:cubicBezTo>
                  <a:pt x="5020210" y="729944"/>
                  <a:pt x="5084751" y="741388"/>
                  <a:pt x="5068783" y="767225"/>
                </a:cubicBezTo>
                <a:cubicBezTo>
                  <a:pt x="5058293" y="784198"/>
                  <a:pt x="5072629" y="815830"/>
                  <a:pt x="5090812" y="815830"/>
                </a:cubicBezTo>
                <a:cubicBezTo>
                  <a:pt x="5099935" y="815830"/>
                  <a:pt x="5115719" y="809537"/>
                  <a:pt x="5125889" y="801845"/>
                </a:cubicBezTo>
                <a:cubicBezTo>
                  <a:pt x="5136058" y="794154"/>
                  <a:pt x="5154022" y="787725"/>
                  <a:pt x="5165809" y="787558"/>
                </a:cubicBezTo>
                <a:cubicBezTo>
                  <a:pt x="5177596" y="787391"/>
                  <a:pt x="5187240" y="782969"/>
                  <a:pt x="5187240" y="777730"/>
                </a:cubicBezTo>
                <a:cubicBezTo>
                  <a:pt x="5187240" y="772491"/>
                  <a:pt x="5193669" y="768205"/>
                  <a:pt x="5201528" y="768205"/>
                </a:cubicBezTo>
                <a:cubicBezTo>
                  <a:pt x="5209386" y="768205"/>
                  <a:pt x="5215815" y="763919"/>
                  <a:pt x="5215815" y="758680"/>
                </a:cubicBezTo>
                <a:cubicBezTo>
                  <a:pt x="5215815" y="753441"/>
                  <a:pt x="5222244" y="749155"/>
                  <a:pt x="5230103" y="749155"/>
                </a:cubicBezTo>
                <a:cubicBezTo>
                  <a:pt x="5237961" y="749155"/>
                  <a:pt x="5244390" y="757475"/>
                  <a:pt x="5244390" y="767643"/>
                </a:cubicBezTo>
                <a:cubicBezTo>
                  <a:pt x="5244390" y="790938"/>
                  <a:pt x="5258183" y="799732"/>
                  <a:pt x="5282575" y="791990"/>
                </a:cubicBezTo>
                <a:cubicBezTo>
                  <a:pt x="5294665" y="788153"/>
                  <a:pt x="5301540" y="777571"/>
                  <a:pt x="5301540" y="762801"/>
                </a:cubicBezTo>
                <a:cubicBezTo>
                  <a:pt x="5301540" y="739056"/>
                  <a:pt x="5325266" y="729844"/>
                  <a:pt x="5332274" y="750869"/>
                </a:cubicBezTo>
                <a:cubicBezTo>
                  <a:pt x="5337411" y="766280"/>
                  <a:pt x="5367196" y="753561"/>
                  <a:pt x="5374815" y="732702"/>
                </a:cubicBezTo>
                <a:cubicBezTo>
                  <a:pt x="5378207" y="723416"/>
                  <a:pt x="5388825" y="705595"/>
                  <a:pt x="5398411" y="693102"/>
                </a:cubicBezTo>
                <a:cubicBezTo>
                  <a:pt x="5419534" y="665571"/>
                  <a:pt x="5420967" y="636224"/>
                  <a:pt x="5401553" y="628775"/>
                </a:cubicBezTo>
                <a:cubicBezTo>
                  <a:pt x="5392701" y="625378"/>
                  <a:pt x="5387265" y="610881"/>
                  <a:pt x="5387265" y="590674"/>
                </a:cubicBezTo>
                <a:cubicBezTo>
                  <a:pt x="5387265" y="570468"/>
                  <a:pt x="5381829" y="555971"/>
                  <a:pt x="5372978" y="552574"/>
                </a:cubicBezTo>
                <a:cubicBezTo>
                  <a:pt x="5365119" y="549559"/>
                  <a:pt x="5358724" y="535763"/>
                  <a:pt x="5358764" y="521917"/>
                </a:cubicBezTo>
                <a:cubicBezTo>
                  <a:pt x="5358850" y="493532"/>
                  <a:pt x="5391662" y="472930"/>
                  <a:pt x="5436789" y="472930"/>
                </a:cubicBezTo>
                <a:cubicBezTo>
                  <a:pt x="5451461" y="472930"/>
                  <a:pt x="5463465" y="468644"/>
                  <a:pt x="5463465" y="463405"/>
                </a:cubicBezTo>
                <a:cubicBezTo>
                  <a:pt x="5463465" y="447098"/>
                  <a:pt x="5486885" y="452963"/>
                  <a:pt x="5498956" y="472293"/>
                </a:cubicBezTo>
                <a:cubicBezTo>
                  <a:pt x="5508564" y="487676"/>
                  <a:pt x="5507766" y="491271"/>
                  <a:pt x="5494104" y="494145"/>
                </a:cubicBezTo>
                <a:cubicBezTo>
                  <a:pt x="5485111" y="496037"/>
                  <a:pt x="5500560" y="498231"/>
                  <a:pt x="5528437" y="499021"/>
                </a:cubicBezTo>
                <a:cubicBezTo>
                  <a:pt x="5576496" y="500382"/>
                  <a:pt x="5579628" y="499004"/>
                  <a:pt x="5588900" y="472405"/>
                </a:cubicBezTo>
                <a:cubicBezTo>
                  <a:pt x="5600249" y="439852"/>
                  <a:pt x="5620082" y="436791"/>
                  <a:pt x="5662658" y="461024"/>
                </a:cubicBezTo>
                <a:cubicBezTo>
                  <a:pt x="5681322" y="471646"/>
                  <a:pt x="5691967" y="485262"/>
                  <a:pt x="5692005" y="498562"/>
                </a:cubicBezTo>
                <a:cubicBezTo>
                  <a:pt x="5692081" y="525036"/>
                  <a:pt x="5703878" y="532259"/>
                  <a:pt x="5734490" y="524576"/>
                </a:cubicBezTo>
                <a:cubicBezTo>
                  <a:pt x="5755831" y="519220"/>
                  <a:pt x="5758740" y="513512"/>
                  <a:pt x="5758740" y="476995"/>
                </a:cubicBezTo>
                <a:cubicBezTo>
                  <a:pt x="5758740" y="445249"/>
                  <a:pt x="5763215" y="433105"/>
                  <a:pt x="5777790" y="425305"/>
                </a:cubicBezTo>
                <a:cubicBezTo>
                  <a:pt x="5789259" y="419167"/>
                  <a:pt x="5796840" y="405361"/>
                  <a:pt x="5796840" y="390613"/>
                </a:cubicBezTo>
                <a:cubicBezTo>
                  <a:pt x="5796840" y="371904"/>
                  <a:pt x="5800500" y="367521"/>
                  <a:pt x="5812335" y="372063"/>
                </a:cubicBezTo>
                <a:cubicBezTo>
                  <a:pt x="5820857" y="375333"/>
                  <a:pt x="5833716" y="373124"/>
                  <a:pt x="5840910" y="367153"/>
                </a:cubicBezTo>
                <a:cubicBezTo>
                  <a:pt x="5855950" y="354671"/>
                  <a:pt x="5858715" y="311005"/>
                  <a:pt x="5844465" y="311005"/>
                </a:cubicBezTo>
                <a:cubicBezTo>
                  <a:pt x="5829744" y="311005"/>
                  <a:pt x="5833206" y="281083"/>
                  <a:pt x="5850086" y="262431"/>
                </a:cubicBezTo>
                <a:cubicBezTo>
                  <a:pt x="5873121" y="236977"/>
                  <a:pt x="5859273" y="206230"/>
                  <a:pt x="5824773" y="206230"/>
                </a:cubicBezTo>
                <a:cubicBezTo>
                  <a:pt x="5787847" y="206230"/>
                  <a:pt x="5788230" y="183533"/>
                  <a:pt x="5825415" y="168130"/>
                </a:cubicBezTo>
                <a:cubicBezTo>
                  <a:pt x="5841947" y="161282"/>
                  <a:pt x="5853990" y="149187"/>
                  <a:pt x="5853990" y="139432"/>
                </a:cubicBezTo>
                <a:cubicBezTo>
                  <a:pt x="5853990" y="129390"/>
                  <a:pt x="5863621" y="120153"/>
                  <a:pt x="5877803" y="116594"/>
                </a:cubicBezTo>
                <a:cubicBezTo>
                  <a:pt x="5890899" y="113306"/>
                  <a:pt x="5901615" y="107007"/>
                  <a:pt x="5901615" y="102594"/>
                </a:cubicBezTo>
                <a:cubicBezTo>
                  <a:pt x="5901615" y="90520"/>
                  <a:pt x="5947065" y="101645"/>
                  <a:pt x="5959641" y="116797"/>
                </a:cubicBezTo>
                <a:cubicBezTo>
                  <a:pt x="5965681" y="124075"/>
                  <a:pt x="5980355" y="130030"/>
                  <a:pt x="5992250" y="130030"/>
                </a:cubicBezTo>
                <a:cubicBezTo>
                  <a:pt x="6004145" y="130030"/>
                  <a:pt x="6016344" y="136459"/>
                  <a:pt x="6019360" y="144317"/>
                </a:cubicBezTo>
                <a:cubicBezTo>
                  <a:pt x="6022375" y="152176"/>
                  <a:pt x="6035692" y="158605"/>
                  <a:pt x="6048954" y="158605"/>
                </a:cubicBezTo>
                <a:cubicBezTo>
                  <a:pt x="6066839" y="158605"/>
                  <a:pt x="6073065" y="163601"/>
                  <a:pt x="6073065" y="177954"/>
                </a:cubicBezTo>
                <a:cubicBezTo>
                  <a:pt x="6073065" y="201189"/>
                  <a:pt x="6098323" y="212987"/>
                  <a:pt x="6119487" y="199638"/>
                </a:cubicBezTo>
                <a:cubicBezTo>
                  <a:pt x="6130014" y="192997"/>
                  <a:pt x="6133816" y="179240"/>
                  <a:pt x="6131750" y="155259"/>
                </a:cubicBezTo>
                <a:cubicBezTo>
                  <a:pt x="6129899" y="133778"/>
                  <a:pt x="6132917" y="120505"/>
                  <a:pt x="6139652" y="120505"/>
                </a:cubicBezTo>
                <a:cubicBezTo>
                  <a:pt x="6145769" y="120505"/>
                  <a:pt x="6148186" y="113061"/>
                  <a:pt x="6145163" y="103536"/>
                </a:cubicBezTo>
                <a:cubicBezTo>
                  <a:pt x="6141234" y="91156"/>
                  <a:pt x="6147076" y="83813"/>
                  <a:pt x="6166765" y="76381"/>
                </a:cubicBezTo>
                <a:cubicBezTo>
                  <a:pt x="6200937" y="63482"/>
                  <a:pt x="6254040" y="70703"/>
                  <a:pt x="6254040" y="88249"/>
                </a:cubicBezTo>
                <a:cubicBezTo>
                  <a:pt x="6254040" y="95512"/>
                  <a:pt x="6258326" y="101455"/>
                  <a:pt x="6263565" y="101455"/>
                </a:cubicBezTo>
                <a:cubicBezTo>
                  <a:pt x="6268804" y="101455"/>
                  <a:pt x="6273090" y="107750"/>
                  <a:pt x="6273090" y="115444"/>
                </a:cubicBezTo>
                <a:cubicBezTo>
                  <a:pt x="6273090" y="123857"/>
                  <a:pt x="6278687" y="127284"/>
                  <a:pt x="6287135" y="124043"/>
                </a:cubicBezTo>
                <a:cubicBezTo>
                  <a:pt x="6304563" y="117355"/>
                  <a:pt x="6357572" y="157930"/>
                  <a:pt x="6358288" y="178507"/>
                </a:cubicBezTo>
                <a:cubicBezTo>
                  <a:pt x="6358578" y="186834"/>
                  <a:pt x="6347898" y="198621"/>
                  <a:pt x="6334554" y="204701"/>
                </a:cubicBezTo>
                <a:cubicBezTo>
                  <a:pt x="6303895" y="218671"/>
                  <a:pt x="6301665" y="218550"/>
                  <a:pt x="6301665" y="202925"/>
                </a:cubicBezTo>
                <a:cubicBezTo>
                  <a:pt x="6301665" y="184832"/>
                  <a:pt x="6266367" y="146224"/>
                  <a:pt x="6255797" y="152757"/>
                </a:cubicBezTo>
                <a:cubicBezTo>
                  <a:pt x="6250968" y="155741"/>
                  <a:pt x="6244335" y="174955"/>
                  <a:pt x="6241058" y="195454"/>
                </a:cubicBezTo>
                <a:cubicBezTo>
                  <a:pt x="6237779" y="215953"/>
                  <a:pt x="6228644" y="235202"/>
                  <a:pt x="6220757" y="238229"/>
                </a:cubicBezTo>
                <a:cubicBezTo>
                  <a:pt x="6194773" y="248200"/>
                  <a:pt x="6208789" y="311652"/>
                  <a:pt x="6246467" y="354624"/>
                </a:cubicBezTo>
                <a:cubicBezTo>
                  <a:pt x="6256019" y="365518"/>
                  <a:pt x="6269236" y="393088"/>
                  <a:pt x="6275838" y="415890"/>
                </a:cubicBezTo>
                <a:cubicBezTo>
                  <a:pt x="6284152" y="444609"/>
                  <a:pt x="6296551" y="462456"/>
                  <a:pt x="6316184" y="473968"/>
                </a:cubicBezTo>
                <a:cubicBezTo>
                  <a:pt x="6355026" y="496743"/>
                  <a:pt x="6370170" y="495409"/>
                  <a:pt x="6390560" y="467413"/>
                </a:cubicBezTo>
                <a:cubicBezTo>
                  <a:pt x="6411181" y="439099"/>
                  <a:pt x="6398970" y="415780"/>
                  <a:pt x="6363522" y="415780"/>
                </a:cubicBezTo>
                <a:cubicBezTo>
                  <a:pt x="6349241" y="415780"/>
                  <a:pt x="6340052" y="408561"/>
                  <a:pt x="6336244" y="394349"/>
                </a:cubicBezTo>
                <a:cubicBezTo>
                  <a:pt x="6327358" y="361194"/>
                  <a:pt x="6328613" y="358630"/>
                  <a:pt x="6353718" y="358630"/>
                </a:cubicBezTo>
                <a:cubicBezTo>
                  <a:pt x="6382771" y="358630"/>
                  <a:pt x="6396103" y="334961"/>
                  <a:pt x="6389931" y="294336"/>
                </a:cubicBezTo>
                <a:cubicBezTo>
                  <a:pt x="6386390" y="271029"/>
                  <a:pt x="6388774" y="263380"/>
                  <a:pt x="6399578" y="263380"/>
                </a:cubicBezTo>
                <a:cubicBezTo>
                  <a:pt x="6417888" y="263380"/>
                  <a:pt x="6427086" y="286549"/>
                  <a:pt x="6413980" y="299655"/>
                </a:cubicBezTo>
                <a:cubicBezTo>
                  <a:pt x="6406968" y="306667"/>
                  <a:pt x="6414458" y="311646"/>
                  <a:pt x="6438918" y="316235"/>
                </a:cubicBezTo>
                <a:cubicBezTo>
                  <a:pt x="6465617" y="321243"/>
                  <a:pt x="6478288" y="318801"/>
                  <a:pt x="6492546" y="305898"/>
                </a:cubicBezTo>
                <a:cubicBezTo>
                  <a:pt x="6522354" y="278922"/>
                  <a:pt x="6515768" y="247770"/>
                  <a:pt x="6471644" y="207027"/>
                </a:cubicBezTo>
                <a:cubicBezTo>
                  <a:pt x="6431623" y="170073"/>
                  <a:pt x="6426077" y="139555"/>
                  <a:pt x="6459383" y="139555"/>
                </a:cubicBezTo>
                <a:cubicBezTo>
                  <a:pt x="6476458" y="139555"/>
                  <a:pt x="6510401" y="103468"/>
                  <a:pt x="6510898" y="84786"/>
                </a:cubicBezTo>
                <a:cubicBezTo>
                  <a:pt x="6511087" y="77704"/>
                  <a:pt x="6524089" y="72880"/>
                  <a:pt x="6542990" y="72880"/>
                </a:cubicBezTo>
                <a:cubicBezTo>
                  <a:pt x="6568109" y="72880"/>
                  <a:pt x="6582066" y="81013"/>
                  <a:pt x="6609619" y="111706"/>
                </a:cubicBezTo>
                <a:cubicBezTo>
                  <a:pt x="6640651" y="146272"/>
                  <a:pt x="6646046" y="148959"/>
                  <a:pt x="6658807" y="136199"/>
                </a:cubicBezTo>
                <a:cubicBezTo>
                  <a:pt x="6676092" y="118914"/>
                  <a:pt x="6677163" y="99763"/>
                  <a:pt x="6661710" y="84310"/>
                </a:cubicBezTo>
                <a:cubicBezTo>
                  <a:pt x="6652820" y="75420"/>
                  <a:pt x="6652952" y="70234"/>
                  <a:pt x="6662303" y="60974"/>
                </a:cubicBezTo>
                <a:cubicBezTo>
                  <a:pt x="6671931" y="51440"/>
                  <a:pt x="6676031" y="52086"/>
                  <a:pt x="6682879" y="64212"/>
                </a:cubicBezTo>
                <a:cubicBezTo>
                  <a:pt x="6702093" y="98239"/>
                  <a:pt x="6726829" y="120536"/>
                  <a:pt x="6748854" y="123683"/>
                </a:cubicBezTo>
                <a:cubicBezTo>
                  <a:pt x="6782878" y="128546"/>
                  <a:pt x="6795352" y="153126"/>
                  <a:pt x="6775134" y="175466"/>
                </a:cubicBezTo>
                <a:cubicBezTo>
                  <a:pt x="6757333" y="195135"/>
                  <a:pt x="6753253" y="225280"/>
                  <a:pt x="6768390" y="225280"/>
                </a:cubicBezTo>
                <a:cubicBezTo>
                  <a:pt x="6773629" y="225280"/>
                  <a:pt x="6777915" y="235743"/>
                  <a:pt x="6777915" y="248530"/>
                </a:cubicBezTo>
                <a:cubicBezTo>
                  <a:pt x="6777915" y="261318"/>
                  <a:pt x="6782201" y="274430"/>
                  <a:pt x="6787440" y="277667"/>
                </a:cubicBezTo>
                <a:cubicBezTo>
                  <a:pt x="6792679" y="280905"/>
                  <a:pt x="6796965" y="298516"/>
                  <a:pt x="6796965" y="316802"/>
                </a:cubicBezTo>
                <a:cubicBezTo>
                  <a:pt x="6796965" y="341629"/>
                  <a:pt x="6805049" y="358373"/>
                  <a:pt x="6828883" y="382915"/>
                </a:cubicBezTo>
                <a:cubicBezTo>
                  <a:pt x="6846439" y="400991"/>
                  <a:pt x="6866232" y="415780"/>
                  <a:pt x="6872870" y="415780"/>
                </a:cubicBezTo>
                <a:cubicBezTo>
                  <a:pt x="6879507" y="415780"/>
                  <a:pt x="6899583" y="428639"/>
                  <a:pt x="6917483" y="444355"/>
                </a:cubicBezTo>
                <a:cubicBezTo>
                  <a:pt x="6952432" y="475041"/>
                  <a:pt x="6994131" y="481939"/>
                  <a:pt x="7003117" y="458521"/>
                </a:cubicBezTo>
                <a:cubicBezTo>
                  <a:pt x="7006158" y="450596"/>
                  <a:pt x="7003203" y="437556"/>
                  <a:pt x="6996555" y="429542"/>
                </a:cubicBezTo>
                <a:cubicBezTo>
                  <a:pt x="6980294" y="409950"/>
                  <a:pt x="7000155" y="386560"/>
                  <a:pt x="7017945" y="404350"/>
                </a:cubicBezTo>
                <a:cubicBezTo>
                  <a:pt x="7031458" y="417863"/>
                  <a:pt x="7084535" y="419588"/>
                  <a:pt x="7097479" y="406934"/>
                </a:cubicBezTo>
                <a:cubicBezTo>
                  <a:pt x="7102456" y="402069"/>
                  <a:pt x="7121530" y="396711"/>
                  <a:pt x="7139865" y="395028"/>
                </a:cubicBezTo>
                <a:cubicBezTo>
                  <a:pt x="7168241" y="392423"/>
                  <a:pt x="7173651" y="388069"/>
                  <a:pt x="7176216" y="365774"/>
                </a:cubicBezTo>
                <a:cubicBezTo>
                  <a:pt x="7178364" y="347108"/>
                  <a:pt x="7184609" y="339580"/>
                  <a:pt x="7197947" y="339580"/>
                </a:cubicBezTo>
                <a:cubicBezTo>
                  <a:pt x="7221233" y="339580"/>
                  <a:pt x="7232045" y="314003"/>
                  <a:pt x="7218157" y="291766"/>
                </a:cubicBezTo>
                <a:cubicBezTo>
                  <a:pt x="7209228" y="277467"/>
                  <a:pt x="7211936" y="274207"/>
                  <a:pt x="7236895" y="269215"/>
                </a:cubicBezTo>
                <a:cubicBezTo>
                  <a:pt x="7305897" y="255415"/>
                  <a:pt x="7358940" y="275402"/>
                  <a:pt x="7358940" y="315203"/>
                </a:cubicBezTo>
                <a:cubicBezTo>
                  <a:pt x="7358940" y="326784"/>
                  <a:pt x="7369656" y="346326"/>
                  <a:pt x="7382753" y="358630"/>
                </a:cubicBezTo>
                <a:cubicBezTo>
                  <a:pt x="7395849" y="370934"/>
                  <a:pt x="7406565" y="388112"/>
                  <a:pt x="7406565" y="396803"/>
                </a:cubicBezTo>
                <a:cubicBezTo>
                  <a:pt x="7406565" y="420729"/>
                  <a:pt x="7416752" y="426004"/>
                  <a:pt x="7432515" y="410241"/>
                </a:cubicBezTo>
                <a:cubicBezTo>
                  <a:pt x="7446779" y="395976"/>
                  <a:pt x="7484296" y="400359"/>
                  <a:pt x="7490702" y="417039"/>
                </a:cubicBezTo>
                <a:cubicBezTo>
                  <a:pt x="7492449" y="421585"/>
                  <a:pt x="7503983" y="425305"/>
                  <a:pt x="7516334" y="425305"/>
                </a:cubicBezTo>
                <a:cubicBezTo>
                  <a:pt x="7528685" y="425305"/>
                  <a:pt x="7541440" y="429591"/>
                  <a:pt x="7544678" y="434830"/>
                </a:cubicBezTo>
                <a:cubicBezTo>
                  <a:pt x="7547915" y="440069"/>
                  <a:pt x="7561040" y="444355"/>
                  <a:pt x="7573843" y="444355"/>
                </a:cubicBezTo>
                <a:cubicBezTo>
                  <a:pt x="7591900" y="444355"/>
                  <a:pt x="7600824" y="435809"/>
                  <a:pt x="7613628" y="406255"/>
                </a:cubicBezTo>
                <a:cubicBezTo>
                  <a:pt x="7622706" y="385300"/>
                  <a:pt x="7633317" y="368155"/>
                  <a:pt x="7637208" y="368155"/>
                </a:cubicBezTo>
                <a:cubicBezTo>
                  <a:pt x="7641098" y="368155"/>
                  <a:pt x="7639260" y="357132"/>
                  <a:pt x="7633121" y="343660"/>
                </a:cubicBezTo>
                <a:cubicBezTo>
                  <a:pt x="7625357" y="326619"/>
                  <a:pt x="7625028" y="317200"/>
                  <a:pt x="7632041" y="312704"/>
                </a:cubicBezTo>
                <a:cubicBezTo>
                  <a:pt x="7651008" y="300547"/>
                  <a:pt x="7656709" y="263739"/>
                  <a:pt x="7640584" y="257551"/>
                </a:cubicBezTo>
                <a:cubicBezTo>
                  <a:pt x="7632365" y="254397"/>
                  <a:pt x="7625640" y="242085"/>
                  <a:pt x="7625640" y="230190"/>
                </a:cubicBezTo>
                <a:cubicBezTo>
                  <a:pt x="7625640" y="218295"/>
                  <a:pt x="7619211" y="203227"/>
                  <a:pt x="7611353" y="196705"/>
                </a:cubicBezTo>
                <a:cubicBezTo>
                  <a:pt x="7603494" y="190183"/>
                  <a:pt x="7597065" y="174910"/>
                  <a:pt x="7597065" y="162763"/>
                </a:cubicBezTo>
                <a:cubicBezTo>
                  <a:pt x="7597065" y="150617"/>
                  <a:pt x="7592779" y="138030"/>
                  <a:pt x="7587540" y="134792"/>
                </a:cubicBezTo>
                <a:cubicBezTo>
                  <a:pt x="7582301" y="131555"/>
                  <a:pt x="7578015" y="106043"/>
                  <a:pt x="7578015" y="78099"/>
                </a:cubicBezTo>
                <a:cubicBezTo>
                  <a:pt x="7578015" y="40557"/>
                  <a:pt x="7581949" y="25784"/>
                  <a:pt x="7593082" y="21512"/>
                </a:cubicBezTo>
                <a:cubicBezTo>
                  <a:pt x="7612870" y="13918"/>
                  <a:pt x="7610107" y="13047"/>
                  <a:pt x="7635165" y="34780"/>
                </a:cubicBezTo>
                <a:cubicBezTo>
                  <a:pt x="7647246" y="45257"/>
                  <a:pt x="7662903" y="53830"/>
                  <a:pt x="7669960" y="53830"/>
                </a:cubicBezTo>
                <a:cubicBezTo>
                  <a:pt x="7677017" y="53830"/>
                  <a:pt x="7682790" y="58116"/>
                  <a:pt x="7682790" y="63355"/>
                </a:cubicBezTo>
                <a:cubicBezTo>
                  <a:pt x="7682790" y="68594"/>
                  <a:pt x="7689219" y="72880"/>
                  <a:pt x="7697078" y="72880"/>
                </a:cubicBezTo>
                <a:cubicBezTo>
                  <a:pt x="7705133" y="72880"/>
                  <a:pt x="7711365" y="81401"/>
                  <a:pt x="7711365" y="92416"/>
                </a:cubicBezTo>
                <a:cubicBezTo>
                  <a:pt x="7711365" y="110328"/>
                  <a:pt x="7773327" y="177504"/>
                  <a:pt x="7789946" y="177609"/>
                </a:cubicBezTo>
                <a:cubicBezTo>
                  <a:pt x="7793876" y="177634"/>
                  <a:pt x="7797090" y="184549"/>
                  <a:pt x="7797090" y="192975"/>
                </a:cubicBezTo>
                <a:cubicBezTo>
                  <a:pt x="7797090" y="204375"/>
                  <a:pt x="7791261" y="206832"/>
                  <a:pt x="7774311" y="202578"/>
                </a:cubicBezTo>
                <a:cubicBezTo>
                  <a:pt x="7753896" y="197454"/>
                  <a:pt x="7751116" y="200422"/>
                  <a:pt x="7747527" y="231158"/>
                </a:cubicBezTo>
                <a:cubicBezTo>
                  <a:pt x="7744523" y="256885"/>
                  <a:pt x="7747835" y="268149"/>
                  <a:pt x="7760782" y="276234"/>
                </a:cubicBezTo>
                <a:cubicBezTo>
                  <a:pt x="7780344" y="288451"/>
                  <a:pt x="7783253" y="311507"/>
                  <a:pt x="7767251" y="327510"/>
                </a:cubicBezTo>
                <a:cubicBezTo>
                  <a:pt x="7752875" y="341885"/>
                  <a:pt x="7763789" y="368155"/>
                  <a:pt x="7784135" y="368155"/>
                </a:cubicBezTo>
                <a:cubicBezTo>
                  <a:pt x="7793055" y="368155"/>
                  <a:pt x="7808453" y="360824"/>
                  <a:pt x="7818353" y="351865"/>
                </a:cubicBezTo>
                <a:cubicBezTo>
                  <a:pt x="7833530" y="338130"/>
                  <a:pt x="7837657" y="337685"/>
                  <a:pt x="7844668" y="349029"/>
                </a:cubicBezTo>
                <a:cubicBezTo>
                  <a:pt x="7849241" y="356429"/>
                  <a:pt x="7850573" y="366381"/>
                  <a:pt x="7847629" y="371146"/>
                </a:cubicBezTo>
                <a:cubicBezTo>
                  <a:pt x="7840583" y="382546"/>
                  <a:pt x="7863203" y="396401"/>
                  <a:pt x="7889160" y="396584"/>
                </a:cubicBezTo>
                <a:cubicBezTo>
                  <a:pt x="7912857" y="396752"/>
                  <a:pt x="7982608" y="458868"/>
                  <a:pt x="7990933" y="487217"/>
                </a:cubicBezTo>
                <a:cubicBezTo>
                  <a:pt x="7994010" y="497695"/>
                  <a:pt x="7992825" y="522341"/>
                  <a:pt x="7988299" y="541986"/>
                </a:cubicBezTo>
                <a:cubicBezTo>
                  <a:pt x="7983510" y="562777"/>
                  <a:pt x="7983633" y="577705"/>
                  <a:pt x="7988593" y="577705"/>
                </a:cubicBezTo>
                <a:cubicBezTo>
                  <a:pt x="7993280" y="577705"/>
                  <a:pt x="7997116" y="584134"/>
                  <a:pt x="7997116" y="591992"/>
                </a:cubicBezTo>
                <a:cubicBezTo>
                  <a:pt x="7997116" y="599851"/>
                  <a:pt x="8001401" y="606280"/>
                  <a:pt x="8006641" y="606280"/>
                </a:cubicBezTo>
                <a:cubicBezTo>
                  <a:pt x="8011879" y="606280"/>
                  <a:pt x="8016166" y="622016"/>
                  <a:pt x="8016166" y="641249"/>
                </a:cubicBezTo>
                <a:cubicBezTo>
                  <a:pt x="8016166" y="660482"/>
                  <a:pt x="8022118" y="682984"/>
                  <a:pt x="8029393" y="691255"/>
                </a:cubicBezTo>
                <a:cubicBezTo>
                  <a:pt x="8036668" y="699526"/>
                  <a:pt x="8045581" y="720223"/>
                  <a:pt x="8049200" y="737249"/>
                </a:cubicBezTo>
                <a:cubicBezTo>
                  <a:pt x="8054436" y="761885"/>
                  <a:pt x="8052708" y="768205"/>
                  <a:pt x="8040734" y="768205"/>
                </a:cubicBezTo>
                <a:cubicBezTo>
                  <a:pt x="8032461" y="768205"/>
                  <a:pt x="8026762" y="763520"/>
                  <a:pt x="8028072" y="757794"/>
                </a:cubicBezTo>
                <a:cubicBezTo>
                  <a:pt x="8032294" y="739334"/>
                  <a:pt x="7999183" y="724138"/>
                  <a:pt x="7980447" y="735937"/>
                </a:cubicBezTo>
                <a:cubicBezTo>
                  <a:pt x="7957391" y="750456"/>
                  <a:pt x="7954990" y="772457"/>
                  <a:pt x="7972605" y="807767"/>
                </a:cubicBezTo>
                <a:cubicBezTo>
                  <a:pt x="7980847" y="824289"/>
                  <a:pt x="7987591" y="848259"/>
                  <a:pt x="7987591" y="861035"/>
                </a:cubicBezTo>
                <a:cubicBezTo>
                  <a:pt x="7987591" y="873810"/>
                  <a:pt x="7996163" y="895161"/>
                  <a:pt x="8006641" y="908481"/>
                </a:cubicBezTo>
                <a:cubicBezTo>
                  <a:pt x="8017118" y="921801"/>
                  <a:pt x="8025691" y="940441"/>
                  <a:pt x="8025691" y="949902"/>
                </a:cubicBezTo>
                <a:cubicBezTo>
                  <a:pt x="8025691" y="959364"/>
                  <a:pt x="8029976" y="969755"/>
                  <a:pt x="8035216" y="972993"/>
                </a:cubicBezTo>
                <a:cubicBezTo>
                  <a:pt x="8040454" y="976230"/>
                  <a:pt x="8044741" y="988678"/>
                  <a:pt x="8044741" y="1000653"/>
                </a:cubicBezTo>
                <a:cubicBezTo>
                  <a:pt x="8044741" y="1027484"/>
                  <a:pt x="8075360" y="1056766"/>
                  <a:pt x="8098801" y="1052353"/>
                </a:cubicBezTo>
                <a:cubicBezTo>
                  <a:pt x="8108358" y="1050554"/>
                  <a:pt x="8120409" y="1039462"/>
                  <a:pt x="8125580" y="1027706"/>
                </a:cubicBezTo>
                <a:cubicBezTo>
                  <a:pt x="8131335" y="1014622"/>
                  <a:pt x="8143344" y="1006330"/>
                  <a:pt x="8156537" y="1006330"/>
                </a:cubicBezTo>
                <a:cubicBezTo>
                  <a:pt x="8190257" y="1006330"/>
                  <a:pt x="8183839" y="1040487"/>
                  <a:pt x="8145380" y="1065697"/>
                </a:cubicBezTo>
                <a:cubicBezTo>
                  <a:pt x="8108885" y="1089620"/>
                  <a:pt x="8089847" y="1145229"/>
                  <a:pt x="8113104" y="1159975"/>
                </a:cubicBezTo>
                <a:cubicBezTo>
                  <a:pt x="8132091" y="1172013"/>
                  <a:pt x="8161590" y="1169322"/>
                  <a:pt x="8182292" y="1153665"/>
                </a:cubicBezTo>
                <a:cubicBezTo>
                  <a:pt x="8217763" y="1126836"/>
                  <a:pt x="8253668" y="1140328"/>
                  <a:pt x="8268139" y="1185923"/>
                </a:cubicBezTo>
                <a:cubicBezTo>
                  <a:pt x="8277273" y="1214701"/>
                  <a:pt x="8314947" y="1210436"/>
                  <a:pt x="8319249" y="1180138"/>
                </a:cubicBezTo>
                <a:cubicBezTo>
                  <a:pt x="8320925" y="1168339"/>
                  <a:pt x="8336999" y="1147470"/>
                  <a:pt x="8354968" y="1133764"/>
                </a:cubicBezTo>
                <a:cubicBezTo>
                  <a:pt x="8381680" y="1113390"/>
                  <a:pt x="8387617" y="1102534"/>
                  <a:pt x="8387510" y="1074256"/>
                </a:cubicBezTo>
                <a:cubicBezTo>
                  <a:pt x="8387352" y="1032279"/>
                  <a:pt x="8378306" y="995563"/>
                  <a:pt x="8369468" y="1001025"/>
                </a:cubicBezTo>
                <a:cubicBezTo>
                  <a:pt x="8358983" y="1007505"/>
                  <a:pt x="8367111" y="870650"/>
                  <a:pt x="8377848" y="859912"/>
                </a:cubicBezTo>
                <a:cubicBezTo>
                  <a:pt x="8383234" y="854526"/>
                  <a:pt x="8387640" y="842930"/>
                  <a:pt x="8387640" y="834141"/>
                </a:cubicBezTo>
                <a:cubicBezTo>
                  <a:pt x="8387640" y="825353"/>
                  <a:pt x="8393553" y="813255"/>
                  <a:pt x="8400780" y="807258"/>
                </a:cubicBezTo>
                <a:cubicBezTo>
                  <a:pt x="8417894" y="793054"/>
                  <a:pt x="8426523" y="748549"/>
                  <a:pt x="8418107" y="717887"/>
                </a:cubicBezTo>
                <a:cubicBezTo>
                  <a:pt x="8414447" y="704551"/>
                  <a:pt x="8395654" y="676083"/>
                  <a:pt x="8376345" y="654627"/>
                </a:cubicBezTo>
                <a:cubicBezTo>
                  <a:pt x="8357037" y="633170"/>
                  <a:pt x="8338207" y="606014"/>
                  <a:pt x="8334502" y="594279"/>
                </a:cubicBezTo>
                <a:cubicBezTo>
                  <a:pt x="8330796" y="582544"/>
                  <a:pt x="8319806" y="566010"/>
                  <a:pt x="8310077" y="557538"/>
                </a:cubicBezTo>
                <a:cubicBezTo>
                  <a:pt x="8300349" y="549065"/>
                  <a:pt x="8292390" y="535441"/>
                  <a:pt x="8292390" y="527262"/>
                </a:cubicBezTo>
                <a:cubicBezTo>
                  <a:pt x="8292390" y="519083"/>
                  <a:pt x="8287032" y="506561"/>
                  <a:pt x="8280484" y="499436"/>
                </a:cubicBezTo>
                <a:cubicBezTo>
                  <a:pt x="8255954" y="472745"/>
                  <a:pt x="8245606" y="444859"/>
                  <a:pt x="8249326" y="415467"/>
                </a:cubicBezTo>
                <a:cubicBezTo>
                  <a:pt x="8254019" y="378387"/>
                  <a:pt x="8260674" y="370729"/>
                  <a:pt x="8275404" y="385459"/>
                </a:cubicBezTo>
                <a:cubicBezTo>
                  <a:pt x="8281603" y="391658"/>
                  <a:pt x="8296918" y="396730"/>
                  <a:pt x="8309437" y="396730"/>
                </a:cubicBezTo>
                <a:cubicBezTo>
                  <a:pt x="8334605" y="396730"/>
                  <a:pt x="8367780" y="430296"/>
                  <a:pt x="8368273" y="456261"/>
                </a:cubicBezTo>
                <a:cubicBezTo>
                  <a:pt x="8368448" y="465429"/>
                  <a:pt x="8372876" y="472930"/>
                  <a:pt x="8378115" y="472930"/>
                </a:cubicBezTo>
                <a:cubicBezTo>
                  <a:pt x="8383354" y="472930"/>
                  <a:pt x="8387640" y="479515"/>
                  <a:pt x="8387640" y="487564"/>
                </a:cubicBezTo>
                <a:cubicBezTo>
                  <a:pt x="8387640" y="495613"/>
                  <a:pt x="8419988" y="533819"/>
                  <a:pt x="8459524" y="572468"/>
                </a:cubicBezTo>
                <a:lnTo>
                  <a:pt x="8531408" y="642738"/>
                </a:lnTo>
                <a:lnTo>
                  <a:pt x="8528581" y="703090"/>
                </a:lnTo>
                <a:lnTo>
                  <a:pt x="8525752" y="763443"/>
                </a:lnTo>
                <a:lnTo>
                  <a:pt x="8554327" y="766667"/>
                </a:lnTo>
                <a:cubicBezTo>
                  <a:pt x="8595686" y="771333"/>
                  <a:pt x="8606715" y="784558"/>
                  <a:pt x="8606715" y="829488"/>
                </a:cubicBezTo>
                <a:cubicBezTo>
                  <a:pt x="8606715" y="856865"/>
                  <a:pt x="8612998" y="876132"/>
                  <a:pt x="8626732" y="890874"/>
                </a:cubicBezTo>
                <a:cubicBezTo>
                  <a:pt x="8641275" y="906484"/>
                  <a:pt x="8645705" y="921302"/>
                  <a:pt x="8642932" y="945058"/>
                </a:cubicBezTo>
                <a:cubicBezTo>
                  <a:pt x="8640833" y="963041"/>
                  <a:pt x="8642541" y="977755"/>
                  <a:pt x="8646727" y="977755"/>
                </a:cubicBezTo>
                <a:cubicBezTo>
                  <a:pt x="8650914" y="977755"/>
                  <a:pt x="8654340" y="990614"/>
                  <a:pt x="8654340" y="1006330"/>
                </a:cubicBezTo>
                <a:cubicBezTo>
                  <a:pt x="8654340" y="1028706"/>
                  <a:pt x="8650141" y="1034905"/>
                  <a:pt x="8634983" y="1034905"/>
                </a:cubicBezTo>
                <a:cubicBezTo>
                  <a:pt x="8606698" y="1034905"/>
                  <a:pt x="8596016" y="1071150"/>
                  <a:pt x="8613928" y="1106343"/>
                </a:cubicBezTo>
                <a:cubicBezTo>
                  <a:pt x="8621927" y="1122059"/>
                  <a:pt x="8631509" y="1141347"/>
                  <a:pt x="8635222" y="1149205"/>
                </a:cubicBezTo>
                <a:cubicBezTo>
                  <a:pt x="8638935" y="1157063"/>
                  <a:pt x="8653282" y="1164844"/>
                  <a:pt x="8667103" y="1166496"/>
                </a:cubicBezTo>
                <a:cubicBezTo>
                  <a:pt x="8680924" y="1168149"/>
                  <a:pt x="8698366" y="1178257"/>
                  <a:pt x="8705862" y="1188960"/>
                </a:cubicBezTo>
                <a:cubicBezTo>
                  <a:pt x="8713359" y="1199663"/>
                  <a:pt x="8724121" y="1205559"/>
                  <a:pt x="8729779" y="1202063"/>
                </a:cubicBezTo>
                <a:cubicBezTo>
                  <a:pt x="8750922" y="1188996"/>
                  <a:pt x="8759537" y="1207463"/>
                  <a:pt x="8744318" y="1233228"/>
                </a:cubicBezTo>
                <a:cubicBezTo>
                  <a:pt x="8732582" y="1253094"/>
                  <a:pt x="8731435" y="1264619"/>
                  <a:pt x="8739168" y="1284960"/>
                </a:cubicBezTo>
                <a:cubicBezTo>
                  <a:pt x="8752332" y="1319583"/>
                  <a:pt x="8772882" y="1317984"/>
                  <a:pt x="8809761" y="1279466"/>
                </a:cubicBezTo>
                <a:cubicBezTo>
                  <a:pt x="8826435" y="1262050"/>
                  <a:pt x="8847579" y="1245040"/>
                  <a:pt x="8856746" y="1241665"/>
                </a:cubicBezTo>
                <a:cubicBezTo>
                  <a:pt x="8865914" y="1238289"/>
                  <a:pt x="8873415" y="1227074"/>
                  <a:pt x="8873415" y="1216741"/>
                </a:cubicBezTo>
                <a:cubicBezTo>
                  <a:pt x="8873415" y="1206408"/>
                  <a:pt x="8877889" y="1195189"/>
                  <a:pt x="8883357" y="1191810"/>
                </a:cubicBezTo>
                <a:cubicBezTo>
                  <a:pt x="8899713" y="1181701"/>
                  <a:pt x="8921040" y="1206765"/>
                  <a:pt x="8921040" y="1236096"/>
                </a:cubicBezTo>
                <a:cubicBezTo>
                  <a:pt x="8921040" y="1251171"/>
                  <a:pt x="8925326" y="1263505"/>
                  <a:pt x="8930565" y="1263505"/>
                </a:cubicBezTo>
                <a:cubicBezTo>
                  <a:pt x="8935803" y="1263505"/>
                  <a:pt x="8940090" y="1269410"/>
                  <a:pt x="8940090" y="1276626"/>
                </a:cubicBezTo>
                <a:cubicBezTo>
                  <a:pt x="8940090" y="1283843"/>
                  <a:pt x="8946243" y="1294855"/>
                  <a:pt x="8953765" y="1301097"/>
                </a:cubicBezTo>
                <a:cubicBezTo>
                  <a:pt x="8961287" y="1307339"/>
                  <a:pt x="8970200" y="1325009"/>
                  <a:pt x="8973572" y="1340363"/>
                </a:cubicBezTo>
                <a:cubicBezTo>
                  <a:pt x="8976944" y="1355717"/>
                  <a:pt x="8983191" y="1368280"/>
                  <a:pt x="8987453" y="1368280"/>
                </a:cubicBezTo>
                <a:cubicBezTo>
                  <a:pt x="9001874" y="1368280"/>
                  <a:pt x="9007957" y="1400992"/>
                  <a:pt x="8995377" y="1410891"/>
                </a:cubicBezTo>
                <a:cubicBezTo>
                  <a:pt x="8988543" y="1416268"/>
                  <a:pt x="8981583" y="1437813"/>
                  <a:pt x="8979908" y="1458768"/>
                </a:cubicBezTo>
                <a:cubicBezTo>
                  <a:pt x="8978234" y="1479723"/>
                  <a:pt x="8968590" y="1505716"/>
                  <a:pt x="8958477" y="1516531"/>
                </a:cubicBezTo>
                <a:cubicBezTo>
                  <a:pt x="8943940" y="1532078"/>
                  <a:pt x="8940326" y="1549030"/>
                  <a:pt x="8941217" y="1597494"/>
                </a:cubicBezTo>
                <a:cubicBezTo>
                  <a:pt x="8942930" y="1690693"/>
                  <a:pt x="8950141" y="1713449"/>
                  <a:pt x="8980536" y="1721572"/>
                </a:cubicBezTo>
                <a:cubicBezTo>
                  <a:pt x="9001662" y="1727219"/>
                  <a:pt x="9010170" y="1724144"/>
                  <a:pt x="9024769" y="1705584"/>
                </a:cubicBezTo>
                <a:cubicBezTo>
                  <a:pt x="9045990" y="1678605"/>
                  <a:pt x="9071490" y="1675702"/>
                  <a:pt x="9080188" y="1699274"/>
                </a:cubicBezTo>
                <a:cubicBezTo>
                  <a:pt x="9083570" y="1708442"/>
                  <a:pt x="9089247" y="1718086"/>
                  <a:pt x="9092803" y="1720705"/>
                </a:cubicBezTo>
                <a:cubicBezTo>
                  <a:pt x="9096358" y="1723324"/>
                  <a:pt x="9102166" y="1741240"/>
                  <a:pt x="9105709" y="1760517"/>
                </a:cubicBezTo>
                <a:cubicBezTo>
                  <a:pt x="9111298" y="1790921"/>
                  <a:pt x="9108649" y="1798814"/>
                  <a:pt x="9085724" y="1820072"/>
                </a:cubicBezTo>
                <a:cubicBezTo>
                  <a:pt x="9046006" y="1856901"/>
                  <a:pt x="9033090" y="1846022"/>
                  <a:pt x="9050058" y="1790031"/>
                </a:cubicBezTo>
                <a:cubicBezTo>
                  <a:pt x="9062375" y="1749384"/>
                  <a:pt x="8986553" y="1735150"/>
                  <a:pt x="8971363" y="1775258"/>
                </a:cubicBezTo>
                <a:cubicBezTo>
                  <a:pt x="8963428" y="1796208"/>
                  <a:pt x="8944458" y="1815955"/>
                  <a:pt x="8932264" y="1815955"/>
                </a:cubicBezTo>
                <a:cubicBezTo>
                  <a:pt x="8917836" y="1815955"/>
                  <a:pt x="8912049" y="1791468"/>
                  <a:pt x="8917923" y="1755275"/>
                </a:cubicBezTo>
                <a:cubicBezTo>
                  <a:pt x="8921932" y="1730565"/>
                  <a:pt x="8918147" y="1714822"/>
                  <a:pt x="8903125" y="1693724"/>
                </a:cubicBezTo>
                <a:cubicBezTo>
                  <a:pt x="8892024" y="1678133"/>
                  <a:pt x="8882940" y="1660575"/>
                  <a:pt x="8882940" y="1654705"/>
                </a:cubicBezTo>
                <a:cubicBezTo>
                  <a:pt x="8882940" y="1648836"/>
                  <a:pt x="8871758" y="1639782"/>
                  <a:pt x="8858092" y="1634586"/>
                </a:cubicBezTo>
                <a:cubicBezTo>
                  <a:pt x="8838852" y="1627271"/>
                  <a:pt x="8835616" y="1622281"/>
                  <a:pt x="8843756" y="1612473"/>
                </a:cubicBezTo>
                <a:cubicBezTo>
                  <a:pt x="8851185" y="1603522"/>
                  <a:pt x="8851596" y="1578733"/>
                  <a:pt x="8845158" y="1527948"/>
                </a:cubicBezTo>
                <a:cubicBezTo>
                  <a:pt x="8839772" y="1485472"/>
                  <a:pt x="8839487" y="1444097"/>
                  <a:pt x="8844458" y="1426759"/>
                </a:cubicBezTo>
                <a:cubicBezTo>
                  <a:pt x="8849085" y="1410627"/>
                  <a:pt x="8849705" y="1385591"/>
                  <a:pt x="8845835" y="1371123"/>
                </a:cubicBezTo>
                <a:cubicBezTo>
                  <a:pt x="8840055" y="1349511"/>
                  <a:pt x="8831457" y="1343365"/>
                  <a:pt x="8797645" y="1336679"/>
                </a:cubicBezTo>
                <a:cubicBezTo>
                  <a:pt x="8753939" y="1328035"/>
                  <a:pt x="8740508" y="1336089"/>
                  <a:pt x="8740210" y="1371118"/>
                </a:cubicBezTo>
                <a:cubicBezTo>
                  <a:pt x="8740134" y="1380537"/>
                  <a:pt x="8728729" y="1397994"/>
                  <a:pt x="8714875" y="1409911"/>
                </a:cubicBezTo>
                <a:cubicBezTo>
                  <a:pt x="8692320" y="1429312"/>
                  <a:pt x="8690495" y="1435490"/>
                  <a:pt x="8697417" y="1468985"/>
                </a:cubicBezTo>
                <a:cubicBezTo>
                  <a:pt x="8701668" y="1489559"/>
                  <a:pt x="8704151" y="1512153"/>
                  <a:pt x="8702933" y="1519192"/>
                </a:cubicBezTo>
                <a:cubicBezTo>
                  <a:pt x="8701286" y="1528715"/>
                  <a:pt x="8708195" y="1530350"/>
                  <a:pt x="8729917" y="1525579"/>
                </a:cubicBezTo>
                <a:cubicBezTo>
                  <a:pt x="8752072" y="1520713"/>
                  <a:pt x="8759114" y="1522514"/>
                  <a:pt x="8759114" y="1533044"/>
                </a:cubicBezTo>
                <a:cubicBezTo>
                  <a:pt x="8759114" y="1540677"/>
                  <a:pt x="8765544" y="1552258"/>
                  <a:pt x="8773402" y="1558780"/>
                </a:cubicBezTo>
                <a:cubicBezTo>
                  <a:pt x="8781260" y="1565302"/>
                  <a:pt x="8787689" y="1580828"/>
                  <a:pt x="8787689" y="1593284"/>
                </a:cubicBezTo>
                <a:cubicBezTo>
                  <a:pt x="8787689" y="1605739"/>
                  <a:pt x="8791976" y="1615930"/>
                  <a:pt x="8797214" y="1615930"/>
                </a:cubicBezTo>
                <a:cubicBezTo>
                  <a:pt x="8802453" y="1615930"/>
                  <a:pt x="8806805" y="1623431"/>
                  <a:pt x="8806885" y="1632599"/>
                </a:cubicBezTo>
                <a:cubicBezTo>
                  <a:pt x="8807010" y="1646844"/>
                  <a:pt x="8808373" y="1647190"/>
                  <a:pt x="8816264" y="1634980"/>
                </a:cubicBezTo>
                <a:cubicBezTo>
                  <a:pt x="8821343" y="1627122"/>
                  <a:pt x="8825498" y="1624979"/>
                  <a:pt x="8825498" y="1630218"/>
                </a:cubicBezTo>
                <a:cubicBezTo>
                  <a:pt x="8825498" y="1635456"/>
                  <a:pt x="8821643" y="1645833"/>
                  <a:pt x="8816932" y="1653277"/>
                </a:cubicBezTo>
                <a:cubicBezTo>
                  <a:pt x="8809631" y="1664811"/>
                  <a:pt x="8804776" y="1664459"/>
                  <a:pt x="8784075" y="1650896"/>
                </a:cubicBezTo>
                <a:cubicBezTo>
                  <a:pt x="8754025" y="1631206"/>
                  <a:pt x="8736382" y="1630751"/>
                  <a:pt x="8721014" y="1649268"/>
                </a:cubicBezTo>
                <a:cubicBezTo>
                  <a:pt x="8711505" y="1660726"/>
                  <a:pt x="8711742" y="1666670"/>
                  <a:pt x="8722211" y="1679285"/>
                </a:cubicBezTo>
                <a:cubicBezTo>
                  <a:pt x="8731716" y="1690737"/>
                  <a:pt x="8734439" y="1718585"/>
                  <a:pt x="8732224" y="1781679"/>
                </a:cubicBezTo>
                <a:cubicBezTo>
                  <a:pt x="8729874" y="1848633"/>
                  <a:pt x="8732516" y="1872675"/>
                  <a:pt x="8743845" y="1887393"/>
                </a:cubicBezTo>
                <a:cubicBezTo>
                  <a:pt x="8751910" y="1897870"/>
                  <a:pt x="8758645" y="1917941"/>
                  <a:pt x="8758811" y="1931994"/>
                </a:cubicBezTo>
                <a:cubicBezTo>
                  <a:pt x="8759194" y="1964298"/>
                  <a:pt x="8792630" y="1978266"/>
                  <a:pt x="8810634" y="1953643"/>
                </a:cubicBezTo>
                <a:cubicBezTo>
                  <a:pt x="8823172" y="1936496"/>
                  <a:pt x="8820102" y="1895651"/>
                  <a:pt x="8805602" y="1886690"/>
                </a:cubicBezTo>
                <a:cubicBezTo>
                  <a:pt x="8800990" y="1883838"/>
                  <a:pt x="8797215" y="1866757"/>
                  <a:pt x="8797215" y="1848730"/>
                </a:cubicBezTo>
                <a:cubicBezTo>
                  <a:pt x="8797215" y="1821051"/>
                  <a:pt x="8800560" y="1815955"/>
                  <a:pt x="8818736" y="1815955"/>
                </a:cubicBezTo>
                <a:cubicBezTo>
                  <a:pt x="8844317" y="1815955"/>
                  <a:pt x="8860095" y="1838426"/>
                  <a:pt x="8869421" y="1888143"/>
                </a:cubicBezTo>
                <a:cubicBezTo>
                  <a:pt x="8873180" y="1908181"/>
                  <a:pt x="8880748" y="1929384"/>
                  <a:pt x="8886238" y="1935261"/>
                </a:cubicBezTo>
                <a:cubicBezTo>
                  <a:pt x="8897697" y="1947528"/>
                  <a:pt x="8942532" y="1941913"/>
                  <a:pt x="8934672" y="1929195"/>
                </a:cubicBezTo>
                <a:cubicBezTo>
                  <a:pt x="8931814" y="1924571"/>
                  <a:pt x="8941508" y="1925188"/>
                  <a:pt x="8956214" y="1930566"/>
                </a:cubicBezTo>
                <a:cubicBezTo>
                  <a:pt x="8970920" y="1935945"/>
                  <a:pt x="8988793" y="1942412"/>
                  <a:pt x="8995931" y="1944938"/>
                </a:cubicBezTo>
                <a:cubicBezTo>
                  <a:pt x="9005700" y="1948395"/>
                  <a:pt x="9006268" y="1952714"/>
                  <a:pt x="8998229" y="1962400"/>
                </a:cubicBezTo>
                <a:cubicBezTo>
                  <a:pt x="8989628" y="1972764"/>
                  <a:pt x="8992201" y="1974381"/>
                  <a:pt x="9011444" y="1970702"/>
                </a:cubicBezTo>
                <a:cubicBezTo>
                  <a:pt x="9030374" y="1967083"/>
                  <a:pt x="9035340" y="1960427"/>
                  <a:pt x="9035340" y="1938670"/>
                </a:cubicBezTo>
                <a:cubicBezTo>
                  <a:pt x="9035340" y="1917885"/>
                  <a:pt x="9039812" y="1911205"/>
                  <a:pt x="9053728" y="1911205"/>
                </a:cubicBezTo>
                <a:cubicBezTo>
                  <a:pt x="9065515" y="1911205"/>
                  <a:pt x="9073207" y="1918862"/>
                  <a:pt x="9075159" y="1932539"/>
                </a:cubicBezTo>
                <a:cubicBezTo>
                  <a:pt x="9076833" y="1944273"/>
                  <a:pt x="9086053" y="1955370"/>
                  <a:pt x="9095648" y="1957199"/>
                </a:cubicBezTo>
                <a:cubicBezTo>
                  <a:pt x="9121448" y="1962119"/>
                  <a:pt x="9146445" y="1930966"/>
                  <a:pt x="9141845" y="1899624"/>
                </a:cubicBezTo>
                <a:cubicBezTo>
                  <a:pt x="9139575" y="1884162"/>
                  <a:pt x="9142376" y="1873105"/>
                  <a:pt x="9148559" y="1873105"/>
                </a:cubicBezTo>
                <a:cubicBezTo>
                  <a:pt x="9154392" y="1873105"/>
                  <a:pt x="9159165" y="1866676"/>
                  <a:pt x="9159165" y="1858818"/>
                </a:cubicBezTo>
                <a:cubicBezTo>
                  <a:pt x="9159165" y="1850128"/>
                  <a:pt x="9168028" y="1844530"/>
                  <a:pt x="9181787" y="1844530"/>
                </a:cubicBezTo>
                <a:cubicBezTo>
                  <a:pt x="9199503" y="1844530"/>
                  <a:pt x="9205700" y="1850984"/>
                  <a:pt x="9210362" y="1874296"/>
                </a:cubicBezTo>
                <a:cubicBezTo>
                  <a:pt x="9213636" y="1890667"/>
                  <a:pt x="9216315" y="1912482"/>
                  <a:pt x="9216315" y="1922775"/>
                </a:cubicBezTo>
                <a:cubicBezTo>
                  <a:pt x="9216315" y="1933068"/>
                  <a:pt x="9224674" y="1948605"/>
                  <a:pt x="9234891" y="1957303"/>
                </a:cubicBezTo>
                <a:cubicBezTo>
                  <a:pt x="9254333" y="1973855"/>
                  <a:pt x="9269716" y="2033520"/>
                  <a:pt x="9282143" y="2140593"/>
                </a:cubicBezTo>
                <a:cubicBezTo>
                  <a:pt x="9286146" y="2175078"/>
                  <a:pt x="9292079" y="2207593"/>
                  <a:pt x="9295327" y="2212850"/>
                </a:cubicBezTo>
                <a:cubicBezTo>
                  <a:pt x="9304744" y="2228087"/>
                  <a:pt x="9338985" y="2221210"/>
                  <a:pt x="9353827" y="2201101"/>
                </a:cubicBezTo>
                <a:cubicBezTo>
                  <a:pt x="9364324" y="2186879"/>
                  <a:pt x="9370044" y="2185242"/>
                  <a:pt x="9378864" y="2193934"/>
                </a:cubicBezTo>
                <a:cubicBezTo>
                  <a:pt x="9396533" y="2211349"/>
                  <a:pt x="9382399" y="2233419"/>
                  <a:pt x="9347732" y="2242546"/>
                </a:cubicBezTo>
                <a:lnTo>
                  <a:pt x="9316327" y="2250814"/>
                </a:lnTo>
                <a:lnTo>
                  <a:pt x="9318123" y="2378470"/>
                </a:lnTo>
                <a:cubicBezTo>
                  <a:pt x="9319249" y="2458486"/>
                  <a:pt x="9323692" y="2507385"/>
                  <a:pt x="9330029" y="2509498"/>
                </a:cubicBezTo>
                <a:cubicBezTo>
                  <a:pt x="9335590" y="2511351"/>
                  <a:pt x="9340158" y="2530727"/>
                  <a:pt x="9340180" y="2552555"/>
                </a:cubicBezTo>
                <a:cubicBezTo>
                  <a:pt x="9340199" y="2576047"/>
                  <a:pt x="9350024" y="2611569"/>
                  <a:pt x="9364246" y="2639602"/>
                </a:cubicBezTo>
                <a:cubicBezTo>
                  <a:pt x="9382071" y="2674738"/>
                  <a:pt x="9389805" y="2708544"/>
                  <a:pt x="9394208" y="2770571"/>
                </a:cubicBezTo>
                <a:cubicBezTo>
                  <a:pt x="9397472" y="2816556"/>
                  <a:pt x="9403981" y="2854180"/>
                  <a:pt x="9408673" y="2854180"/>
                </a:cubicBezTo>
                <a:cubicBezTo>
                  <a:pt x="9418358" y="2854180"/>
                  <a:pt x="9410415" y="2912371"/>
                  <a:pt x="9395313" y="2952055"/>
                </a:cubicBezTo>
                <a:cubicBezTo>
                  <a:pt x="9387363" y="2972945"/>
                  <a:pt x="9388358" y="2981937"/>
                  <a:pt x="9400054" y="2994917"/>
                </a:cubicBezTo>
                <a:cubicBezTo>
                  <a:pt x="9408195" y="3003951"/>
                  <a:pt x="9417797" y="3023130"/>
                  <a:pt x="9421393" y="3037536"/>
                </a:cubicBezTo>
                <a:cubicBezTo>
                  <a:pt x="9424988" y="3051943"/>
                  <a:pt x="9431752" y="3063730"/>
                  <a:pt x="9436422" y="3063730"/>
                </a:cubicBezTo>
                <a:cubicBezTo>
                  <a:pt x="9441093" y="3063730"/>
                  <a:pt x="9444915" y="3071778"/>
                  <a:pt x="9444915" y="3081614"/>
                </a:cubicBezTo>
                <a:cubicBezTo>
                  <a:pt x="9444915" y="3112006"/>
                  <a:pt x="9465998" y="3121440"/>
                  <a:pt x="9490159" y="3101859"/>
                </a:cubicBezTo>
                <a:cubicBezTo>
                  <a:pt x="9501946" y="3092305"/>
                  <a:pt x="9511590" y="3077540"/>
                  <a:pt x="9511590" y="3069048"/>
                </a:cubicBezTo>
                <a:cubicBezTo>
                  <a:pt x="9511590" y="3055077"/>
                  <a:pt x="9536584" y="3037255"/>
                  <a:pt x="9544075" y="3045885"/>
                </a:cubicBezTo>
                <a:cubicBezTo>
                  <a:pt x="9553390" y="3056617"/>
                  <a:pt x="9557578" y="3118199"/>
                  <a:pt x="9549823" y="3130405"/>
                </a:cubicBezTo>
                <a:cubicBezTo>
                  <a:pt x="9542388" y="3142109"/>
                  <a:pt x="9537317" y="3142567"/>
                  <a:pt x="9521782" y="3132941"/>
                </a:cubicBezTo>
                <a:cubicBezTo>
                  <a:pt x="9511352" y="3126477"/>
                  <a:pt x="9495726" y="3123911"/>
                  <a:pt x="9487056" y="3127237"/>
                </a:cubicBezTo>
                <a:cubicBezTo>
                  <a:pt x="9474076" y="3132219"/>
                  <a:pt x="9472506" y="3141012"/>
                  <a:pt x="9478156" y="3177089"/>
                </a:cubicBezTo>
                <a:cubicBezTo>
                  <a:pt x="9481930" y="3201181"/>
                  <a:pt x="9484833" y="3228393"/>
                  <a:pt x="9484608" y="3237561"/>
                </a:cubicBezTo>
                <a:cubicBezTo>
                  <a:pt x="9484383" y="3246729"/>
                  <a:pt x="9488219" y="3254230"/>
                  <a:pt x="9493132" y="3254230"/>
                </a:cubicBezTo>
                <a:cubicBezTo>
                  <a:pt x="9498045" y="3254230"/>
                  <a:pt x="9502065" y="3260660"/>
                  <a:pt x="9502065" y="3268517"/>
                </a:cubicBezTo>
                <a:cubicBezTo>
                  <a:pt x="9502065" y="3276376"/>
                  <a:pt x="9506351" y="3282805"/>
                  <a:pt x="9511590" y="3282805"/>
                </a:cubicBezTo>
                <a:cubicBezTo>
                  <a:pt x="9524596" y="3282805"/>
                  <a:pt x="9523662" y="3324073"/>
                  <a:pt x="9510355" y="3337380"/>
                </a:cubicBezTo>
                <a:cubicBezTo>
                  <a:pt x="9504403" y="3343332"/>
                  <a:pt x="9496954" y="3397035"/>
                  <a:pt x="9493686" y="3457550"/>
                </a:cubicBezTo>
                <a:cubicBezTo>
                  <a:pt x="9488364" y="3556093"/>
                  <a:pt x="9489468" y="3568015"/>
                  <a:pt x="9504795" y="3577581"/>
                </a:cubicBezTo>
                <a:cubicBezTo>
                  <a:pt x="9532272" y="3594730"/>
                  <a:pt x="9542258" y="3632853"/>
                  <a:pt x="9528928" y="3669717"/>
                </a:cubicBezTo>
                <a:cubicBezTo>
                  <a:pt x="9522526" y="3687420"/>
                  <a:pt x="9513863" y="3701905"/>
                  <a:pt x="9509677" y="3701905"/>
                </a:cubicBezTo>
                <a:cubicBezTo>
                  <a:pt x="9498827" y="3701905"/>
                  <a:pt x="9500230" y="3753410"/>
                  <a:pt x="9511384" y="3764564"/>
                </a:cubicBezTo>
                <a:cubicBezTo>
                  <a:pt x="9516509" y="3769690"/>
                  <a:pt x="9522967" y="3839963"/>
                  <a:pt x="9525734" y="3920727"/>
                </a:cubicBezTo>
                <a:cubicBezTo>
                  <a:pt x="9528502" y="4001491"/>
                  <a:pt x="9534690" y="4069996"/>
                  <a:pt x="9539486" y="4072961"/>
                </a:cubicBezTo>
                <a:cubicBezTo>
                  <a:pt x="9544281" y="4075925"/>
                  <a:pt x="9551270" y="4120094"/>
                  <a:pt x="9555015" y="4171115"/>
                </a:cubicBezTo>
                <a:cubicBezTo>
                  <a:pt x="9558760" y="4222136"/>
                  <a:pt x="9565524" y="4263880"/>
                  <a:pt x="9570045" y="4263880"/>
                </a:cubicBezTo>
                <a:cubicBezTo>
                  <a:pt x="9574566" y="4263880"/>
                  <a:pt x="9578265" y="4280812"/>
                  <a:pt x="9578265" y="4301507"/>
                </a:cubicBezTo>
                <a:cubicBezTo>
                  <a:pt x="9578265" y="4326599"/>
                  <a:pt x="9583510" y="4342069"/>
                  <a:pt x="9594011" y="4347946"/>
                </a:cubicBezTo>
                <a:cubicBezTo>
                  <a:pt x="9607561" y="4355528"/>
                  <a:pt x="9608293" y="4362538"/>
                  <a:pt x="9599250" y="4398158"/>
                </a:cubicBezTo>
                <a:cubicBezTo>
                  <a:pt x="9593471" y="4420927"/>
                  <a:pt x="9591784" y="4441821"/>
                  <a:pt x="9595501" y="4444587"/>
                </a:cubicBezTo>
                <a:cubicBezTo>
                  <a:pt x="9599218" y="4447354"/>
                  <a:pt x="9610695" y="4465691"/>
                  <a:pt x="9621003" y="4485336"/>
                </a:cubicBezTo>
                <a:cubicBezTo>
                  <a:pt x="9640678" y="4522831"/>
                  <a:pt x="9652656" y="4528579"/>
                  <a:pt x="9671610" y="4509625"/>
                </a:cubicBezTo>
                <a:cubicBezTo>
                  <a:pt x="9684793" y="4496442"/>
                  <a:pt x="9687035" y="4463905"/>
                  <a:pt x="9674761" y="4463905"/>
                </a:cubicBezTo>
                <a:cubicBezTo>
                  <a:pt x="9670207" y="4463905"/>
                  <a:pt x="9664070" y="4449037"/>
                  <a:pt x="9661121" y="4430864"/>
                </a:cubicBezTo>
                <a:cubicBezTo>
                  <a:pt x="9658171" y="4412691"/>
                  <a:pt x="9646840" y="4388250"/>
                  <a:pt x="9635940" y="4376550"/>
                </a:cubicBezTo>
                <a:lnTo>
                  <a:pt x="9616122" y="4355277"/>
                </a:lnTo>
                <a:lnTo>
                  <a:pt x="9642436" y="4333734"/>
                </a:lnTo>
                <a:cubicBezTo>
                  <a:pt x="9672690" y="4308967"/>
                  <a:pt x="9704268" y="4305464"/>
                  <a:pt x="9720540" y="4325071"/>
                </a:cubicBezTo>
                <a:cubicBezTo>
                  <a:pt x="9734098" y="4341406"/>
                  <a:pt x="9724361" y="4404894"/>
                  <a:pt x="9705390" y="4423865"/>
                </a:cubicBezTo>
                <a:cubicBezTo>
                  <a:pt x="9691465" y="4437791"/>
                  <a:pt x="9687973" y="4463905"/>
                  <a:pt x="9700036" y="4463905"/>
                </a:cubicBezTo>
                <a:cubicBezTo>
                  <a:pt x="9704145" y="4463905"/>
                  <a:pt x="9715270" y="4477046"/>
                  <a:pt x="9724758" y="4493107"/>
                </a:cubicBezTo>
                <a:cubicBezTo>
                  <a:pt x="9740581" y="4519895"/>
                  <a:pt x="9740752" y="4523697"/>
                  <a:pt x="9726811" y="4539101"/>
                </a:cubicBezTo>
                <a:cubicBezTo>
                  <a:pt x="9710653" y="4556956"/>
                  <a:pt x="9707062" y="4580002"/>
                  <a:pt x="9718635" y="4591576"/>
                </a:cubicBezTo>
                <a:cubicBezTo>
                  <a:pt x="9722496" y="4595437"/>
                  <a:pt x="9730767" y="4628930"/>
                  <a:pt x="9737013" y="4666005"/>
                </a:cubicBezTo>
                <a:cubicBezTo>
                  <a:pt x="9743261" y="4703079"/>
                  <a:pt x="9752803" y="4736152"/>
                  <a:pt x="9758219" y="4739499"/>
                </a:cubicBezTo>
                <a:cubicBezTo>
                  <a:pt x="9763642" y="4742851"/>
                  <a:pt x="9768918" y="4786081"/>
                  <a:pt x="9769963" y="4835726"/>
                </a:cubicBezTo>
                <a:cubicBezTo>
                  <a:pt x="9771519" y="4909648"/>
                  <a:pt x="9775177" y="4929584"/>
                  <a:pt x="9790291" y="4946519"/>
                </a:cubicBezTo>
                <a:cubicBezTo>
                  <a:pt x="9804104" y="4961997"/>
                  <a:pt x="9807106" y="4974526"/>
                  <a:pt x="9802274" y="4996526"/>
                </a:cubicBezTo>
                <a:cubicBezTo>
                  <a:pt x="9794273" y="5032952"/>
                  <a:pt x="9773024" y="5034722"/>
                  <a:pt x="9764328" y="4999686"/>
                </a:cubicBezTo>
                <a:cubicBezTo>
                  <a:pt x="9756992" y="4970125"/>
                  <a:pt x="9723752" y="4930630"/>
                  <a:pt x="9706211" y="4930630"/>
                </a:cubicBezTo>
                <a:cubicBezTo>
                  <a:pt x="9691647" y="4930630"/>
                  <a:pt x="9683040" y="4952400"/>
                  <a:pt x="9683040" y="4989240"/>
                </a:cubicBezTo>
                <a:cubicBezTo>
                  <a:pt x="9683040" y="5004902"/>
                  <a:pt x="9676465" y="5024291"/>
                  <a:pt x="9668430" y="5032327"/>
                </a:cubicBezTo>
                <a:cubicBezTo>
                  <a:pt x="9660078" y="5040678"/>
                  <a:pt x="9656261" y="5054635"/>
                  <a:pt x="9659521" y="5064905"/>
                </a:cubicBezTo>
                <a:cubicBezTo>
                  <a:pt x="9664412" y="5080316"/>
                  <a:pt x="9662086" y="5081720"/>
                  <a:pt x="9643176" y="5074775"/>
                </a:cubicBezTo>
                <a:cubicBezTo>
                  <a:pt x="9625393" y="5068244"/>
                  <a:pt x="9620206" y="5057785"/>
                  <a:pt x="9616365" y="5020718"/>
                </a:cubicBezTo>
                <a:cubicBezTo>
                  <a:pt x="9612239" y="4980911"/>
                  <a:pt x="9608246" y="4973868"/>
                  <a:pt x="9586532" y="4968106"/>
                </a:cubicBezTo>
                <a:cubicBezTo>
                  <a:pt x="9572744" y="4964447"/>
                  <a:pt x="9556422" y="4964569"/>
                  <a:pt x="9550261" y="4968377"/>
                </a:cubicBezTo>
                <a:cubicBezTo>
                  <a:pt x="9536557" y="4976846"/>
                  <a:pt x="9545982" y="5020471"/>
                  <a:pt x="9564912" y="5036181"/>
                </a:cubicBezTo>
                <a:cubicBezTo>
                  <a:pt x="9580294" y="5048947"/>
                  <a:pt x="9583652" y="5140180"/>
                  <a:pt x="9568740" y="5140180"/>
                </a:cubicBezTo>
                <a:cubicBezTo>
                  <a:pt x="9563501" y="5140180"/>
                  <a:pt x="9559215" y="5157325"/>
                  <a:pt x="9559215" y="5178280"/>
                </a:cubicBezTo>
                <a:cubicBezTo>
                  <a:pt x="9559215" y="5199235"/>
                  <a:pt x="9563501" y="5216380"/>
                  <a:pt x="9568740" y="5216380"/>
                </a:cubicBezTo>
                <a:cubicBezTo>
                  <a:pt x="9573978" y="5216380"/>
                  <a:pt x="9578265" y="5226853"/>
                  <a:pt x="9578265" y="5239653"/>
                </a:cubicBezTo>
                <a:cubicBezTo>
                  <a:pt x="9578265" y="5252452"/>
                  <a:pt x="9587120" y="5269127"/>
                  <a:pt x="9597943" y="5276708"/>
                </a:cubicBezTo>
                <a:cubicBezTo>
                  <a:pt x="9613979" y="5287940"/>
                  <a:pt x="9616464" y="5296651"/>
                  <a:pt x="9611374" y="5323782"/>
                </a:cubicBezTo>
                <a:cubicBezTo>
                  <a:pt x="9607480" y="5344544"/>
                  <a:pt x="9609146" y="5359556"/>
                  <a:pt x="9615802" y="5363669"/>
                </a:cubicBezTo>
                <a:cubicBezTo>
                  <a:pt x="9622394" y="5367744"/>
                  <a:pt x="9624137" y="5382726"/>
                  <a:pt x="9620359" y="5402860"/>
                </a:cubicBezTo>
                <a:cubicBezTo>
                  <a:pt x="9615580" y="5428338"/>
                  <a:pt x="9617401" y="5435455"/>
                  <a:pt x="9628701" y="5435455"/>
                </a:cubicBezTo>
                <a:cubicBezTo>
                  <a:pt x="9638466" y="5435455"/>
                  <a:pt x="9641541" y="5441635"/>
                  <a:pt x="9638174" y="5454505"/>
                </a:cubicBezTo>
                <a:cubicBezTo>
                  <a:pt x="9635435" y="5464982"/>
                  <a:pt x="9627129" y="5473555"/>
                  <a:pt x="9619717" y="5473555"/>
                </a:cubicBezTo>
                <a:cubicBezTo>
                  <a:pt x="9612306" y="5473555"/>
                  <a:pt x="9603775" y="5479984"/>
                  <a:pt x="9600759" y="5487843"/>
                </a:cubicBezTo>
                <a:cubicBezTo>
                  <a:pt x="9597743" y="5495701"/>
                  <a:pt x="9587163" y="5502130"/>
                  <a:pt x="9577246" y="5502130"/>
                </a:cubicBezTo>
                <a:cubicBezTo>
                  <a:pt x="9562958" y="5502130"/>
                  <a:pt x="9559215" y="5495146"/>
                  <a:pt x="9559215" y="5468494"/>
                </a:cubicBezTo>
                <a:cubicBezTo>
                  <a:pt x="9559215" y="5447381"/>
                  <a:pt x="9564534" y="5432816"/>
                  <a:pt x="9573502" y="5429375"/>
                </a:cubicBezTo>
                <a:cubicBezTo>
                  <a:pt x="9581361" y="5426359"/>
                  <a:pt x="9587790" y="5413785"/>
                  <a:pt x="9587790" y="5401433"/>
                </a:cubicBezTo>
                <a:cubicBezTo>
                  <a:pt x="9587790" y="5377744"/>
                  <a:pt x="9563535" y="5359255"/>
                  <a:pt x="9532456" y="5359255"/>
                </a:cubicBezTo>
                <a:cubicBezTo>
                  <a:pt x="9511305" y="5359255"/>
                  <a:pt x="9496611" y="5310159"/>
                  <a:pt x="9510393" y="5285532"/>
                </a:cubicBezTo>
                <a:cubicBezTo>
                  <a:pt x="9515784" y="5275898"/>
                  <a:pt x="9513396" y="5264733"/>
                  <a:pt x="9503462" y="5253131"/>
                </a:cubicBezTo>
                <a:cubicBezTo>
                  <a:pt x="9484664" y="5231176"/>
                  <a:pt x="9465979" y="5230654"/>
                  <a:pt x="9443008" y="5251443"/>
                </a:cubicBezTo>
                <a:cubicBezTo>
                  <a:pt x="9426339" y="5266529"/>
                  <a:pt x="9424471" y="5266253"/>
                  <a:pt x="9410762" y="5246681"/>
                </a:cubicBezTo>
                <a:cubicBezTo>
                  <a:pt x="9392880" y="5221150"/>
                  <a:pt x="9372535" y="5220020"/>
                  <a:pt x="9359782" y="5243849"/>
                </a:cubicBezTo>
                <a:cubicBezTo>
                  <a:pt x="9352478" y="5257496"/>
                  <a:pt x="9355809" y="5272889"/>
                  <a:pt x="9373695" y="5308143"/>
                </a:cubicBezTo>
                <a:cubicBezTo>
                  <a:pt x="9386628" y="5333635"/>
                  <a:pt x="9397228" y="5363884"/>
                  <a:pt x="9397250" y="5375362"/>
                </a:cubicBezTo>
                <a:cubicBezTo>
                  <a:pt x="9397269" y="5386839"/>
                  <a:pt x="9401646" y="5398923"/>
                  <a:pt x="9406970" y="5402214"/>
                </a:cubicBezTo>
                <a:cubicBezTo>
                  <a:pt x="9423332" y="5412326"/>
                  <a:pt x="9407159" y="5425930"/>
                  <a:pt x="9378773" y="5425930"/>
                </a:cubicBezTo>
                <a:cubicBezTo>
                  <a:pt x="9348307" y="5425930"/>
                  <a:pt x="9319441" y="5391580"/>
                  <a:pt x="9311565" y="5345954"/>
                </a:cubicBezTo>
                <a:cubicBezTo>
                  <a:pt x="9306261" y="5315228"/>
                  <a:pt x="9274083" y="5288912"/>
                  <a:pt x="9266684" y="5309249"/>
                </a:cubicBezTo>
                <a:cubicBezTo>
                  <a:pt x="9258193" y="5332587"/>
                  <a:pt x="9235365" y="5321723"/>
                  <a:pt x="9235365" y="5294344"/>
                </a:cubicBezTo>
                <a:cubicBezTo>
                  <a:pt x="9235365" y="5273081"/>
                  <a:pt x="9228466" y="5264243"/>
                  <a:pt x="9202027" y="5251636"/>
                </a:cubicBezTo>
                <a:cubicBezTo>
                  <a:pt x="9183692" y="5242892"/>
                  <a:pt x="9168690" y="5229641"/>
                  <a:pt x="9168690" y="5222188"/>
                </a:cubicBezTo>
                <a:cubicBezTo>
                  <a:pt x="9168690" y="5213316"/>
                  <a:pt x="9162096" y="5210362"/>
                  <a:pt x="9149589" y="5213633"/>
                </a:cubicBezTo>
                <a:cubicBezTo>
                  <a:pt x="9139083" y="5216381"/>
                  <a:pt x="9124082" y="5213312"/>
                  <a:pt x="9116252" y="5206813"/>
                </a:cubicBezTo>
                <a:cubicBezTo>
                  <a:pt x="9104165" y="5196782"/>
                  <a:pt x="9102015" y="5199250"/>
                  <a:pt x="9102015" y="5223151"/>
                </a:cubicBezTo>
                <a:cubicBezTo>
                  <a:pt x="9102015" y="5260674"/>
                  <a:pt x="9094749" y="5265925"/>
                  <a:pt x="9067516" y="5248081"/>
                </a:cubicBezTo>
                <a:cubicBezTo>
                  <a:pt x="9049208" y="5236085"/>
                  <a:pt x="9037179" y="5235064"/>
                  <a:pt x="9006347" y="5242890"/>
                </a:cubicBezTo>
                <a:cubicBezTo>
                  <a:pt x="8969569" y="5252225"/>
                  <a:pt x="8968239" y="5251779"/>
                  <a:pt x="8974453" y="5232199"/>
                </a:cubicBezTo>
                <a:cubicBezTo>
                  <a:pt x="8980197" y="5214100"/>
                  <a:pt x="8979150" y="5213251"/>
                  <a:pt x="8965277" y="5224765"/>
                </a:cubicBezTo>
                <a:cubicBezTo>
                  <a:pt x="8948025" y="5239082"/>
                  <a:pt x="8944128" y="5264005"/>
                  <a:pt x="8959140" y="5264005"/>
                </a:cubicBezTo>
                <a:cubicBezTo>
                  <a:pt x="8973673" y="5264005"/>
                  <a:pt x="8970483" y="5308451"/>
                  <a:pt x="8954827" y="5324107"/>
                </a:cubicBezTo>
                <a:cubicBezTo>
                  <a:pt x="8938547" y="5340387"/>
                  <a:pt x="8942079" y="5416858"/>
                  <a:pt x="8963258" y="5506643"/>
                </a:cubicBezTo>
                <a:cubicBezTo>
                  <a:pt x="8970640" y="5537938"/>
                  <a:pt x="8974633" y="5566854"/>
                  <a:pt x="8972132" y="5570901"/>
                </a:cubicBezTo>
                <a:cubicBezTo>
                  <a:pt x="8969630" y="5574949"/>
                  <a:pt x="8954924" y="5571714"/>
                  <a:pt x="8939451" y="5563712"/>
                </a:cubicBezTo>
                <a:cubicBezTo>
                  <a:pt x="8918223" y="5552735"/>
                  <a:pt x="8911926" y="5552159"/>
                  <a:pt x="8913798" y="5561366"/>
                </a:cubicBezTo>
                <a:cubicBezTo>
                  <a:pt x="8915162" y="5568077"/>
                  <a:pt x="8908777" y="5572972"/>
                  <a:pt x="8899609" y="5572245"/>
                </a:cubicBezTo>
                <a:cubicBezTo>
                  <a:pt x="8880597" y="5570736"/>
                  <a:pt x="8876924" y="5584262"/>
                  <a:pt x="8894734" y="5590199"/>
                </a:cubicBezTo>
                <a:cubicBezTo>
                  <a:pt x="8904051" y="5593305"/>
                  <a:pt x="8904094" y="5599474"/>
                  <a:pt x="8894938" y="5619568"/>
                </a:cubicBezTo>
                <a:cubicBezTo>
                  <a:pt x="8879565" y="5653309"/>
                  <a:pt x="8863890" y="5651894"/>
                  <a:pt x="8863890" y="5616766"/>
                </a:cubicBezTo>
                <a:cubicBezTo>
                  <a:pt x="8863890" y="5598144"/>
                  <a:pt x="8857311" y="5585004"/>
                  <a:pt x="8844573" y="5578188"/>
                </a:cubicBezTo>
                <a:cubicBezTo>
                  <a:pt x="8833949" y="5572501"/>
                  <a:pt x="8827772" y="5563778"/>
                  <a:pt x="8830848" y="5558802"/>
                </a:cubicBezTo>
                <a:cubicBezTo>
                  <a:pt x="8833923" y="5553826"/>
                  <a:pt x="8832946" y="5549755"/>
                  <a:pt x="8828677" y="5549755"/>
                </a:cubicBezTo>
                <a:cubicBezTo>
                  <a:pt x="8824408" y="5549755"/>
                  <a:pt x="8814856" y="5536067"/>
                  <a:pt x="8807451" y="5519337"/>
                </a:cubicBezTo>
                <a:cubicBezTo>
                  <a:pt x="8797515" y="5496890"/>
                  <a:pt x="8796905" y="5487946"/>
                  <a:pt x="8805126" y="5485206"/>
                </a:cubicBezTo>
                <a:cubicBezTo>
                  <a:pt x="8823307" y="5479145"/>
                  <a:pt x="8817948" y="5459076"/>
                  <a:pt x="8790306" y="5429703"/>
                </a:cubicBezTo>
                <a:cubicBezTo>
                  <a:pt x="8776029" y="5414531"/>
                  <a:pt x="8765448" y="5398501"/>
                  <a:pt x="8766792" y="5394081"/>
                </a:cubicBezTo>
                <a:cubicBezTo>
                  <a:pt x="8768136" y="5389661"/>
                  <a:pt x="8763784" y="5387861"/>
                  <a:pt x="8757122" y="5390082"/>
                </a:cubicBezTo>
                <a:cubicBezTo>
                  <a:pt x="8750460" y="5392303"/>
                  <a:pt x="8740295" y="5410921"/>
                  <a:pt x="8734534" y="5431456"/>
                </a:cubicBezTo>
                <a:cubicBezTo>
                  <a:pt x="8728772" y="5451991"/>
                  <a:pt x="8718654" y="5468793"/>
                  <a:pt x="8712050" y="5468793"/>
                </a:cubicBezTo>
                <a:cubicBezTo>
                  <a:pt x="8699809" y="5468793"/>
                  <a:pt x="8680311" y="5418777"/>
                  <a:pt x="8669592" y="5359880"/>
                </a:cubicBezTo>
                <a:cubicBezTo>
                  <a:pt x="8666318" y="5341888"/>
                  <a:pt x="8656596" y="5319385"/>
                  <a:pt x="8647988" y="5309874"/>
                </a:cubicBezTo>
                <a:cubicBezTo>
                  <a:pt x="8629026" y="5288921"/>
                  <a:pt x="8589155" y="5287137"/>
                  <a:pt x="8581571" y="5306902"/>
                </a:cubicBezTo>
                <a:cubicBezTo>
                  <a:pt x="8575128" y="5323692"/>
                  <a:pt x="8611941" y="5406880"/>
                  <a:pt x="8625814" y="5406880"/>
                </a:cubicBezTo>
                <a:cubicBezTo>
                  <a:pt x="8631025" y="5406880"/>
                  <a:pt x="8635290" y="5416937"/>
                  <a:pt x="8635290" y="5429229"/>
                </a:cubicBezTo>
                <a:cubicBezTo>
                  <a:pt x="8635290" y="5453360"/>
                  <a:pt x="8661109" y="5511655"/>
                  <a:pt x="8671796" y="5511655"/>
                </a:cubicBezTo>
                <a:cubicBezTo>
                  <a:pt x="8689130" y="5511655"/>
                  <a:pt x="8702944" y="5553873"/>
                  <a:pt x="8697041" y="5588809"/>
                </a:cubicBezTo>
                <a:cubicBezTo>
                  <a:pt x="8690618" y="5626829"/>
                  <a:pt x="8673390" y="5640578"/>
                  <a:pt x="8673390" y="5607684"/>
                </a:cubicBezTo>
                <a:cubicBezTo>
                  <a:pt x="8673390" y="5574959"/>
                  <a:pt x="8662261" y="5559280"/>
                  <a:pt x="8639033" y="5559280"/>
                </a:cubicBezTo>
                <a:cubicBezTo>
                  <a:pt x="8626497" y="5559280"/>
                  <a:pt x="8616240" y="5555076"/>
                  <a:pt x="8616240" y="5549936"/>
                </a:cubicBezTo>
                <a:cubicBezTo>
                  <a:pt x="8616240" y="5544798"/>
                  <a:pt x="8606093" y="5538047"/>
                  <a:pt x="8593690" y="5534933"/>
                </a:cubicBezTo>
                <a:cubicBezTo>
                  <a:pt x="8577617" y="5530899"/>
                  <a:pt x="8563885" y="5535998"/>
                  <a:pt x="8545877" y="5552687"/>
                </a:cubicBezTo>
                <a:cubicBezTo>
                  <a:pt x="8523118" y="5573780"/>
                  <a:pt x="8521722" y="5578808"/>
                  <a:pt x="8531790" y="5603409"/>
                </a:cubicBezTo>
                <a:cubicBezTo>
                  <a:pt x="8537938" y="5618429"/>
                  <a:pt x="8544237" y="5635004"/>
                  <a:pt x="8545788" y="5640243"/>
                </a:cubicBezTo>
                <a:cubicBezTo>
                  <a:pt x="8547339" y="5645481"/>
                  <a:pt x="8551467" y="5659412"/>
                  <a:pt x="8554960" y="5671199"/>
                </a:cubicBezTo>
                <a:cubicBezTo>
                  <a:pt x="8560059" y="5688405"/>
                  <a:pt x="8557550" y="5692630"/>
                  <a:pt x="8542232" y="5692630"/>
                </a:cubicBezTo>
                <a:cubicBezTo>
                  <a:pt x="8526885" y="5692630"/>
                  <a:pt x="8521879" y="5684135"/>
                  <a:pt x="8516639" y="5649193"/>
                </a:cubicBezTo>
                <a:cubicBezTo>
                  <a:pt x="8510997" y="5611567"/>
                  <a:pt x="8507348" y="5606151"/>
                  <a:pt x="8489364" y="5608712"/>
                </a:cubicBezTo>
                <a:cubicBezTo>
                  <a:pt x="8476063" y="5610605"/>
                  <a:pt x="8467481" y="5619579"/>
                  <a:pt x="8465482" y="5633681"/>
                </a:cubicBezTo>
                <a:cubicBezTo>
                  <a:pt x="8463767" y="5645789"/>
                  <a:pt x="8456296" y="5658023"/>
                  <a:pt x="8448881" y="5660868"/>
                </a:cubicBezTo>
                <a:cubicBezTo>
                  <a:pt x="8439980" y="5664284"/>
                  <a:pt x="8437346" y="5673793"/>
                  <a:pt x="8441128" y="5688861"/>
                </a:cubicBezTo>
                <a:cubicBezTo>
                  <a:pt x="8446966" y="5712121"/>
                  <a:pt x="8430670" y="5721956"/>
                  <a:pt x="8423043" y="5699774"/>
                </a:cubicBezTo>
                <a:cubicBezTo>
                  <a:pt x="8420791" y="5693225"/>
                  <a:pt x="8419954" y="5694297"/>
                  <a:pt x="8421183" y="5702155"/>
                </a:cubicBezTo>
                <a:cubicBezTo>
                  <a:pt x="8426147" y="5733897"/>
                  <a:pt x="8431186" y="5745662"/>
                  <a:pt x="8445659" y="5759305"/>
                </a:cubicBezTo>
                <a:cubicBezTo>
                  <a:pt x="8461003" y="5773768"/>
                  <a:pt x="8478340" y="5873605"/>
                  <a:pt x="8465508" y="5873605"/>
                </a:cubicBezTo>
                <a:cubicBezTo>
                  <a:pt x="8448992" y="5873605"/>
                  <a:pt x="8426618" y="5833577"/>
                  <a:pt x="8420562" y="5793193"/>
                </a:cubicBezTo>
                <a:cubicBezTo>
                  <a:pt x="8416958" y="5769157"/>
                  <a:pt x="8408824" y="5746343"/>
                  <a:pt x="8402487" y="5742492"/>
                </a:cubicBezTo>
                <a:cubicBezTo>
                  <a:pt x="8396150" y="5738642"/>
                  <a:pt x="8388172" y="5727895"/>
                  <a:pt x="8384756" y="5718608"/>
                </a:cubicBezTo>
                <a:cubicBezTo>
                  <a:pt x="8370703" y="5680391"/>
                  <a:pt x="8314059" y="5693966"/>
                  <a:pt x="8326325" y="5732611"/>
                </a:cubicBezTo>
                <a:cubicBezTo>
                  <a:pt x="8330271" y="5745047"/>
                  <a:pt x="8324120" y="5758262"/>
                  <a:pt x="8306999" y="5774129"/>
                </a:cubicBezTo>
                <a:cubicBezTo>
                  <a:pt x="8275152" y="5803644"/>
                  <a:pt x="8267376" y="5803367"/>
                  <a:pt x="8259615" y="5772442"/>
                </a:cubicBezTo>
                <a:cubicBezTo>
                  <a:pt x="8252384" y="5743631"/>
                  <a:pt x="8232654" y="5721217"/>
                  <a:pt x="8214489" y="5721178"/>
                </a:cubicBezTo>
                <a:cubicBezTo>
                  <a:pt x="8199768" y="5721149"/>
                  <a:pt x="8162499" y="5667857"/>
                  <a:pt x="8166619" y="5652733"/>
                </a:cubicBezTo>
                <a:cubicBezTo>
                  <a:pt x="8169511" y="5642115"/>
                  <a:pt x="8105495" y="5578330"/>
                  <a:pt x="8091947" y="5578330"/>
                </a:cubicBezTo>
                <a:cubicBezTo>
                  <a:pt x="8087795" y="5578330"/>
                  <a:pt x="8077618" y="5580932"/>
                  <a:pt x="8069332" y="5584112"/>
                </a:cubicBezTo>
                <a:cubicBezTo>
                  <a:pt x="8052875" y="5590427"/>
                  <a:pt x="8048417" y="5616430"/>
                  <a:pt x="8063790" y="5616430"/>
                </a:cubicBezTo>
                <a:cubicBezTo>
                  <a:pt x="8069029" y="5616430"/>
                  <a:pt x="8073315" y="5629289"/>
                  <a:pt x="8073315" y="5645005"/>
                </a:cubicBezTo>
                <a:cubicBezTo>
                  <a:pt x="8073315" y="5660722"/>
                  <a:pt x="8077601" y="5673580"/>
                  <a:pt x="8082840" y="5673580"/>
                </a:cubicBezTo>
                <a:cubicBezTo>
                  <a:pt x="8088079" y="5673580"/>
                  <a:pt x="8092365" y="5680263"/>
                  <a:pt x="8092365" y="5688430"/>
                </a:cubicBezTo>
                <a:cubicBezTo>
                  <a:pt x="8092365" y="5696597"/>
                  <a:pt x="8096664" y="5700623"/>
                  <a:pt x="8101919" y="5697375"/>
                </a:cubicBezTo>
                <a:cubicBezTo>
                  <a:pt x="8107626" y="5693847"/>
                  <a:pt x="8109828" y="5700332"/>
                  <a:pt x="8107389" y="5713482"/>
                </a:cubicBezTo>
                <a:cubicBezTo>
                  <a:pt x="8105143" y="5725587"/>
                  <a:pt x="8102987" y="5740850"/>
                  <a:pt x="8102598" y="5747399"/>
                </a:cubicBezTo>
                <a:cubicBezTo>
                  <a:pt x="8102209" y="5753947"/>
                  <a:pt x="8094746" y="5759305"/>
                  <a:pt x="8086015" y="5759305"/>
                </a:cubicBezTo>
                <a:cubicBezTo>
                  <a:pt x="8077284" y="5759305"/>
                  <a:pt x="8073013" y="5762178"/>
                  <a:pt x="8076524" y="5765688"/>
                </a:cubicBezTo>
                <a:cubicBezTo>
                  <a:pt x="8080034" y="5769199"/>
                  <a:pt x="8076410" y="5781987"/>
                  <a:pt x="8068470" y="5794105"/>
                </a:cubicBezTo>
                <a:cubicBezTo>
                  <a:pt x="8060530" y="5806224"/>
                  <a:pt x="8050744" y="5831969"/>
                  <a:pt x="8046724" y="5851316"/>
                </a:cubicBezTo>
                <a:cubicBezTo>
                  <a:pt x="8037792" y="5894308"/>
                  <a:pt x="8019518" y="5902713"/>
                  <a:pt x="8006934" y="5869617"/>
                </a:cubicBezTo>
                <a:cubicBezTo>
                  <a:pt x="8001793" y="5856095"/>
                  <a:pt x="7993694" y="5845030"/>
                  <a:pt x="7988935" y="5845030"/>
                </a:cubicBezTo>
                <a:cubicBezTo>
                  <a:pt x="7984177" y="5845030"/>
                  <a:pt x="7977301" y="5817170"/>
                  <a:pt x="7973654" y="5783118"/>
                </a:cubicBezTo>
                <a:cubicBezTo>
                  <a:pt x="7970007" y="5749066"/>
                  <a:pt x="7963079" y="5721205"/>
                  <a:pt x="7958257" y="5721205"/>
                </a:cubicBezTo>
                <a:cubicBezTo>
                  <a:pt x="7953435" y="5721205"/>
                  <a:pt x="7949490" y="5709094"/>
                  <a:pt x="7949490" y="5694290"/>
                </a:cubicBezTo>
                <a:cubicBezTo>
                  <a:pt x="7949490" y="5678473"/>
                  <a:pt x="7940401" y="5658837"/>
                  <a:pt x="7927445" y="5646665"/>
                </a:cubicBezTo>
                <a:cubicBezTo>
                  <a:pt x="7904703" y="5625301"/>
                  <a:pt x="7886712" y="5618669"/>
                  <a:pt x="7897103" y="5635480"/>
                </a:cubicBezTo>
                <a:cubicBezTo>
                  <a:pt x="7900340" y="5640719"/>
                  <a:pt x="7898450" y="5645005"/>
                  <a:pt x="7892902" y="5645005"/>
                </a:cubicBezTo>
                <a:cubicBezTo>
                  <a:pt x="7887354" y="5645005"/>
                  <a:pt x="7882815" y="5639800"/>
                  <a:pt x="7882815" y="5633439"/>
                </a:cubicBezTo>
                <a:cubicBezTo>
                  <a:pt x="7882815" y="5625518"/>
                  <a:pt x="7878364" y="5626325"/>
                  <a:pt x="7868690" y="5635998"/>
                </a:cubicBezTo>
                <a:cubicBezTo>
                  <a:pt x="7848948" y="5655740"/>
                  <a:pt x="7845082" y="5827282"/>
                  <a:pt x="7863869" y="5849918"/>
                </a:cubicBezTo>
                <a:cubicBezTo>
                  <a:pt x="7871102" y="5858633"/>
                  <a:pt x="7884772" y="5887888"/>
                  <a:pt x="7894249" y="5914928"/>
                </a:cubicBezTo>
                <a:cubicBezTo>
                  <a:pt x="7903724" y="5941969"/>
                  <a:pt x="7917887" y="5968852"/>
                  <a:pt x="7925721" y="5974668"/>
                </a:cubicBezTo>
                <a:cubicBezTo>
                  <a:pt x="7933556" y="5980484"/>
                  <a:pt x="7939965" y="5991646"/>
                  <a:pt x="7939965" y="5999471"/>
                </a:cubicBezTo>
                <a:cubicBezTo>
                  <a:pt x="7939965" y="6007296"/>
                  <a:pt x="7951025" y="6025633"/>
                  <a:pt x="7964544" y="6040219"/>
                </a:cubicBezTo>
                <a:cubicBezTo>
                  <a:pt x="7982053" y="6059112"/>
                  <a:pt x="7987292" y="6072526"/>
                  <a:pt x="7982759" y="6086854"/>
                </a:cubicBezTo>
                <a:cubicBezTo>
                  <a:pt x="7969448" y="6128923"/>
                  <a:pt x="7973123" y="6144329"/>
                  <a:pt x="7999542" y="6157190"/>
                </a:cubicBezTo>
                <a:cubicBezTo>
                  <a:pt x="8021348" y="6167806"/>
                  <a:pt x="8024734" y="6174134"/>
                  <a:pt x="8019584" y="6194655"/>
                </a:cubicBezTo>
                <a:cubicBezTo>
                  <a:pt x="8014692" y="6214147"/>
                  <a:pt x="8016187" y="6217700"/>
                  <a:pt x="8026682" y="6211526"/>
                </a:cubicBezTo>
                <a:cubicBezTo>
                  <a:pt x="8035088" y="6206581"/>
                  <a:pt x="8034120" y="6210437"/>
                  <a:pt x="8024049" y="6222012"/>
                </a:cubicBezTo>
                <a:cubicBezTo>
                  <a:pt x="8010484" y="6237602"/>
                  <a:pt x="8009663" y="6247029"/>
                  <a:pt x="8018511" y="6285561"/>
                </a:cubicBezTo>
                <a:cubicBezTo>
                  <a:pt x="8024224" y="6310445"/>
                  <a:pt x="8032463" y="6330805"/>
                  <a:pt x="8036820" y="6330805"/>
                </a:cubicBezTo>
                <a:cubicBezTo>
                  <a:pt x="8045829" y="6330805"/>
                  <a:pt x="8047732" y="6381788"/>
                  <a:pt x="8039046" y="6390474"/>
                </a:cubicBezTo>
                <a:cubicBezTo>
                  <a:pt x="8030809" y="6398711"/>
                  <a:pt x="8005835" y="6387438"/>
                  <a:pt x="8011613" y="6378090"/>
                </a:cubicBezTo>
                <a:cubicBezTo>
                  <a:pt x="8014287" y="6373762"/>
                  <a:pt x="8012119" y="6367529"/>
                  <a:pt x="8006795" y="6364239"/>
                </a:cubicBezTo>
                <a:cubicBezTo>
                  <a:pt x="8001471" y="6360948"/>
                  <a:pt x="7997115" y="6350461"/>
                  <a:pt x="7997115" y="6340934"/>
                </a:cubicBezTo>
                <a:cubicBezTo>
                  <a:pt x="7997115" y="6331407"/>
                  <a:pt x="7990686" y="6318277"/>
                  <a:pt x="7982828" y="6311755"/>
                </a:cubicBezTo>
                <a:cubicBezTo>
                  <a:pt x="7974969" y="6305233"/>
                  <a:pt x="7968540" y="6287564"/>
                  <a:pt x="7968540" y="6272489"/>
                </a:cubicBezTo>
                <a:cubicBezTo>
                  <a:pt x="7968540" y="6257414"/>
                  <a:pt x="7964254" y="6245080"/>
                  <a:pt x="7959015" y="6245080"/>
                </a:cubicBezTo>
                <a:cubicBezTo>
                  <a:pt x="7953776" y="6245080"/>
                  <a:pt x="7949490" y="6232747"/>
                  <a:pt x="7949490" y="6217671"/>
                </a:cubicBezTo>
                <a:cubicBezTo>
                  <a:pt x="7949490" y="6202597"/>
                  <a:pt x="7943495" y="6185287"/>
                  <a:pt x="7936168" y="6179207"/>
                </a:cubicBezTo>
                <a:cubicBezTo>
                  <a:pt x="7924394" y="6169435"/>
                  <a:pt x="7912628" y="6119389"/>
                  <a:pt x="7910813" y="6071368"/>
                </a:cubicBezTo>
                <a:cubicBezTo>
                  <a:pt x="7910470" y="6062266"/>
                  <a:pt x="7901421" y="6048678"/>
                  <a:pt x="7890706" y="6041173"/>
                </a:cubicBezTo>
                <a:cubicBezTo>
                  <a:pt x="7879992" y="6033668"/>
                  <a:pt x="7873859" y="6023265"/>
                  <a:pt x="7877079" y="6018055"/>
                </a:cubicBezTo>
                <a:cubicBezTo>
                  <a:pt x="7880299" y="6012845"/>
                  <a:pt x="7878884" y="6007145"/>
                  <a:pt x="7873935" y="6005388"/>
                </a:cubicBezTo>
                <a:cubicBezTo>
                  <a:pt x="7868985" y="6003630"/>
                  <a:pt x="7863492" y="5991477"/>
                  <a:pt x="7861728" y="5978380"/>
                </a:cubicBezTo>
                <a:cubicBezTo>
                  <a:pt x="7857193" y="5944718"/>
                  <a:pt x="7846456" y="5930755"/>
                  <a:pt x="7825103" y="5930755"/>
                </a:cubicBezTo>
                <a:cubicBezTo>
                  <a:pt x="7813152" y="5930755"/>
                  <a:pt x="7806615" y="5924218"/>
                  <a:pt x="7806615" y="5912267"/>
                </a:cubicBezTo>
                <a:cubicBezTo>
                  <a:pt x="7806615" y="5902099"/>
                  <a:pt x="7802883" y="5891473"/>
                  <a:pt x="7798320" y="5888653"/>
                </a:cubicBezTo>
                <a:cubicBezTo>
                  <a:pt x="7793758" y="5885833"/>
                  <a:pt x="7787559" y="5871650"/>
                  <a:pt x="7784544" y="5857135"/>
                </a:cubicBezTo>
                <a:cubicBezTo>
                  <a:pt x="7781468" y="5842322"/>
                  <a:pt x="7766504" y="5822486"/>
                  <a:pt x="7750435" y="5811923"/>
                </a:cubicBezTo>
                <a:cubicBezTo>
                  <a:pt x="7707990" y="5784021"/>
                  <a:pt x="7694650" y="5754464"/>
                  <a:pt x="7714568" y="5732454"/>
                </a:cubicBezTo>
                <a:cubicBezTo>
                  <a:pt x="7736008" y="5708763"/>
                  <a:pt x="7734726" y="5701704"/>
                  <a:pt x="7704221" y="5675488"/>
                </a:cubicBezTo>
                <a:cubicBezTo>
                  <a:pt x="7681475" y="5655940"/>
                  <a:pt x="7678294" y="5646763"/>
                  <a:pt x="7680052" y="5605757"/>
                </a:cubicBezTo>
                <a:cubicBezTo>
                  <a:pt x="7681846" y="5563931"/>
                  <a:pt x="7679499" y="5557558"/>
                  <a:pt x="7659503" y="5549955"/>
                </a:cubicBezTo>
                <a:cubicBezTo>
                  <a:pt x="7645260" y="5544540"/>
                  <a:pt x="7634567" y="5530614"/>
                  <a:pt x="7630526" y="5512217"/>
                </a:cubicBezTo>
                <a:cubicBezTo>
                  <a:pt x="7623904" y="5482064"/>
                  <a:pt x="7593005" y="5465765"/>
                  <a:pt x="7563749" y="5476992"/>
                </a:cubicBezTo>
                <a:cubicBezTo>
                  <a:pt x="7547476" y="5483236"/>
                  <a:pt x="7543661" y="5545059"/>
                  <a:pt x="7558965" y="5554518"/>
                </a:cubicBezTo>
                <a:cubicBezTo>
                  <a:pt x="7564204" y="5557755"/>
                  <a:pt x="7568490" y="5570654"/>
                  <a:pt x="7568490" y="5583182"/>
                </a:cubicBezTo>
                <a:cubicBezTo>
                  <a:pt x="7568490" y="5595709"/>
                  <a:pt x="7573938" y="5609386"/>
                  <a:pt x="7580597" y="5613576"/>
                </a:cubicBezTo>
                <a:cubicBezTo>
                  <a:pt x="7596655" y="5623678"/>
                  <a:pt x="7617799" y="5672674"/>
                  <a:pt x="7610911" y="5683819"/>
                </a:cubicBezTo>
                <a:cubicBezTo>
                  <a:pt x="7607916" y="5688665"/>
                  <a:pt x="7610005" y="5692630"/>
                  <a:pt x="7615553" y="5692630"/>
                </a:cubicBezTo>
                <a:cubicBezTo>
                  <a:pt x="7621101" y="5692630"/>
                  <a:pt x="7625640" y="5702821"/>
                  <a:pt x="7625640" y="5715276"/>
                </a:cubicBezTo>
                <a:cubicBezTo>
                  <a:pt x="7625640" y="5727732"/>
                  <a:pt x="7632397" y="5743530"/>
                  <a:pt x="7640655" y="5750384"/>
                </a:cubicBezTo>
                <a:cubicBezTo>
                  <a:pt x="7651579" y="5759450"/>
                  <a:pt x="7654078" y="5772097"/>
                  <a:pt x="7649827" y="5796794"/>
                </a:cubicBezTo>
                <a:cubicBezTo>
                  <a:pt x="7645575" y="5821498"/>
                  <a:pt x="7646634" y="5826852"/>
                  <a:pt x="7653716" y="5816455"/>
                </a:cubicBezTo>
                <a:cubicBezTo>
                  <a:pt x="7662464" y="5803613"/>
                  <a:pt x="7667865" y="5809379"/>
                  <a:pt x="7664868" y="5828361"/>
                </a:cubicBezTo>
                <a:cubicBezTo>
                  <a:pt x="7664248" y="5832291"/>
                  <a:pt x="7668026" y="5835505"/>
                  <a:pt x="7673265" y="5835505"/>
                </a:cubicBezTo>
                <a:cubicBezTo>
                  <a:pt x="7678504" y="5835505"/>
                  <a:pt x="7682790" y="5842114"/>
                  <a:pt x="7682790" y="5850191"/>
                </a:cubicBezTo>
                <a:cubicBezTo>
                  <a:pt x="7682790" y="5858268"/>
                  <a:pt x="7691149" y="5873849"/>
                  <a:pt x="7701366" y="5884815"/>
                </a:cubicBezTo>
                <a:cubicBezTo>
                  <a:pt x="7711583" y="5895782"/>
                  <a:pt x="7722522" y="5918106"/>
                  <a:pt x="7725676" y="5934423"/>
                </a:cubicBezTo>
                <a:cubicBezTo>
                  <a:pt x="7740620" y="6011744"/>
                  <a:pt x="7764864" y="6075815"/>
                  <a:pt x="7789301" y="6102571"/>
                </a:cubicBezTo>
                <a:cubicBezTo>
                  <a:pt x="7804063" y="6118733"/>
                  <a:pt x="7816140" y="6140264"/>
                  <a:pt x="7816140" y="6150418"/>
                </a:cubicBezTo>
                <a:cubicBezTo>
                  <a:pt x="7816140" y="6160572"/>
                  <a:pt x="7819355" y="6168914"/>
                  <a:pt x="7823284" y="6168955"/>
                </a:cubicBezTo>
                <a:cubicBezTo>
                  <a:pt x="7833581" y="6169062"/>
                  <a:pt x="7854658" y="6217648"/>
                  <a:pt x="7848635" y="6227394"/>
                </a:cubicBezTo>
                <a:cubicBezTo>
                  <a:pt x="7838975" y="6243024"/>
                  <a:pt x="7806615" y="6216042"/>
                  <a:pt x="7806615" y="6192358"/>
                </a:cubicBezTo>
                <a:cubicBezTo>
                  <a:pt x="7806615" y="6179445"/>
                  <a:pt x="7802806" y="6168880"/>
                  <a:pt x="7798150" y="6168880"/>
                </a:cubicBezTo>
                <a:cubicBezTo>
                  <a:pt x="7793494" y="6168880"/>
                  <a:pt x="7786952" y="6154309"/>
                  <a:pt x="7783611" y="6136500"/>
                </a:cubicBezTo>
                <a:cubicBezTo>
                  <a:pt x="7775837" y="6095064"/>
                  <a:pt x="7756806" y="6079248"/>
                  <a:pt x="7724485" y="6087359"/>
                </a:cubicBezTo>
                <a:cubicBezTo>
                  <a:pt x="7700540" y="6093370"/>
                  <a:pt x="7699552" y="6092212"/>
                  <a:pt x="7705073" y="6064611"/>
                </a:cubicBezTo>
                <a:cubicBezTo>
                  <a:pt x="7709455" y="6042702"/>
                  <a:pt x="7707424" y="6035530"/>
                  <a:pt x="7696840" y="6035530"/>
                </a:cubicBezTo>
                <a:cubicBezTo>
                  <a:pt x="7679790" y="6035530"/>
                  <a:pt x="7679181" y="6025298"/>
                  <a:pt x="7694260" y="5992202"/>
                </a:cubicBezTo>
                <a:cubicBezTo>
                  <a:pt x="7704013" y="5970799"/>
                  <a:pt x="7703299" y="5965666"/>
                  <a:pt x="7689498" y="5957943"/>
                </a:cubicBezTo>
                <a:cubicBezTo>
                  <a:pt x="7680570" y="5952947"/>
                  <a:pt x="7673265" y="5940045"/>
                  <a:pt x="7673265" y="5929271"/>
                </a:cubicBezTo>
                <a:cubicBezTo>
                  <a:pt x="7673265" y="5918499"/>
                  <a:pt x="7662549" y="5901256"/>
                  <a:pt x="7649453" y="5890953"/>
                </a:cubicBezTo>
                <a:cubicBezTo>
                  <a:pt x="7636356" y="5880651"/>
                  <a:pt x="7625640" y="5866769"/>
                  <a:pt x="7625640" y="5860102"/>
                </a:cubicBezTo>
                <a:cubicBezTo>
                  <a:pt x="7625640" y="5841762"/>
                  <a:pt x="7593451" y="5816455"/>
                  <a:pt x="7570121" y="5816455"/>
                </a:cubicBezTo>
                <a:cubicBezTo>
                  <a:pt x="7556000" y="5816455"/>
                  <a:pt x="7549440" y="5810592"/>
                  <a:pt x="7549440" y="5797967"/>
                </a:cubicBezTo>
                <a:cubicBezTo>
                  <a:pt x="7549440" y="5787799"/>
                  <a:pt x="7545154" y="5776830"/>
                  <a:pt x="7539915" y="5773593"/>
                </a:cubicBezTo>
                <a:cubicBezTo>
                  <a:pt x="7534676" y="5770355"/>
                  <a:pt x="7530390" y="5758101"/>
                  <a:pt x="7530390" y="5746361"/>
                </a:cubicBezTo>
                <a:cubicBezTo>
                  <a:pt x="7530390" y="5734621"/>
                  <a:pt x="7526622" y="5720943"/>
                  <a:pt x="7522016" y="5715966"/>
                </a:cubicBezTo>
                <a:cubicBezTo>
                  <a:pt x="7517410" y="5710989"/>
                  <a:pt x="7508505" y="5690844"/>
                  <a:pt x="7502227" y="5671199"/>
                </a:cubicBezTo>
                <a:cubicBezTo>
                  <a:pt x="7495949" y="5651554"/>
                  <a:pt x="7486859" y="5635480"/>
                  <a:pt x="7482027" y="5635480"/>
                </a:cubicBezTo>
                <a:cubicBezTo>
                  <a:pt x="7477194" y="5635480"/>
                  <a:pt x="7473240" y="5625289"/>
                  <a:pt x="7473240" y="5612834"/>
                </a:cubicBezTo>
                <a:cubicBezTo>
                  <a:pt x="7473240" y="5600379"/>
                  <a:pt x="7466008" y="5584305"/>
                  <a:pt x="7457169" y="5577115"/>
                </a:cubicBezTo>
                <a:cubicBezTo>
                  <a:pt x="7442912" y="5565518"/>
                  <a:pt x="7441894" y="5566160"/>
                  <a:pt x="7448147" y="5582803"/>
                </a:cubicBezTo>
                <a:cubicBezTo>
                  <a:pt x="7452025" y="5593120"/>
                  <a:pt x="7452387" y="5598752"/>
                  <a:pt x="7448951" y="5595317"/>
                </a:cubicBezTo>
                <a:cubicBezTo>
                  <a:pt x="7445517" y="5591882"/>
                  <a:pt x="7431942" y="5593164"/>
                  <a:pt x="7418786" y="5598166"/>
                </a:cubicBezTo>
                <a:cubicBezTo>
                  <a:pt x="7400172" y="5605243"/>
                  <a:pt x="7395944" y="5604449"/>
                  <a:pt x="7399728" y="5594589"/>
                </a:cubicBezTo>
                <a:cubicBezTo>
                  <a:pt x="7402402" y="5587620"/>
                  <a:pt x="7396557" y="5571467"/>
                  <a:pt x="7386739" y="5558693"/>
                </a:cubicBezTo>
                <a:cubicBezTo>
                  <a:pt x="7375563" y="5544153"/>
                  <a:pt x="7368755" y="5519440"/>
                  <a:pt x="7368531" y="5492605"/>
                </a:cubicBezTo>
                <a:cubicBezTo>
                  <a:pt x="7368106" y="5441729"/>
                  <a:pt x="7358224" y="5422837"/>
                  <a:pt x="7334431" y="5427419"/>
                </a:cubicBezTo>
                <a:cubicBezTo>
                  <a:pt x="7322880" y="5429644"/>
                  <a:pt x="7313102" y="5445280"/>
                  <a:pt x="7305551" y="5473600"/>
                </a:cubicBezTo>
                <a:cubicBezTo>
                  <a:pt x="7299272" y="5497150"/>
                  <a:pt x="7293714" y="5508917"/>
                  <a:pt x="7293200" y="5499749"/>
                </a:cubicBezTo>
                <a:cubicBezTo>
                  <a:pt x="7291920" y="5476939"/>
                  <a:pt x="7266379" y="5478651"/>
                  <a:pt x="7258954" y="5502045"/>
                </a:cubicBezTo>
                <a:cubicBezTo>
                  <a:pt x="7251125" y="5526715"/>
                  <a:pt x="7260058" y="5540230"/>
                  <a:pt x="7284194" y="5540230"/>
                </a:cubicBezTo>
                <a:cubicBezTo>
                  <a:pt x="7295563" y="5540230"/>
                  <a:pt x="7305633" y="5548105"/>
                  <a:pt x="7308555" y="5559280"/>
                </a:cubicBezTo>
                <a:cubicBezTo>
                  <a:pt x="7311295" y="5569758"/>
                  <a:pt x="7316787" y="5578330"/>
                  <a:pt x="7320760" y="5578330"/>
                </a:cubicBezTo>
                <a:cubicBezTo>
                  <a:pt x="7324733" y="5578330"/>
                  <a:pt x="7330556" y="5591189"/>
                  <a:pt x="7333699" y="5606905"/>
                </a:cubicBezTo>
                <a:cubicBezTo>
                  <a:pt x="7337051" y="5623665"/>
                  <a:pt x="7345420" y="5635480"/>
                  <a:pt x="7353939" y="5635480"/>
                </a:cubicBezTo>
                <a:cubicBezTo>
                  <a:pt x="7369533" y="5635480"/>
                  <a:pt x="7371392" y="5648412"/>
                  <a:pt x="7359982" y="5677516"/>
                </a:cubicBezTo>
                <a:cubicBezTo>
                  <a:pt x="7349651" y="5703868"/>
                  <a:pt x="7254165" y="5707931"/>
                  <a:pt x="7254165" y="5682019"/>
                </a:cubicBezTo>
                <a:cubicBezTo>
                  <a:pt x="7254165" y="5672563"/>
                  <a:pt x="7242620" y="5654121"/>
                  <a:pt x="7228509" y="5641037"/>
                </a:cubicBezTo>
                <a:cubicBezTo>
                  <a:pt x="7205676" y="5619865"/>
                  <a:pt x="7204688" y="5616543"/>
                  <a:pt x="7219532" y="5610847"/>
                </a:cubicBezTo>
                <a:cubicBezTo>
                  <a:pt x="7228704" y="5607327"/>
                  <a:pt x="7234039" y="5598789"/>
                  <a:pt x="7231385" y="5591873"/>
                </a:cubicBezTo>
                <a:cubicBezTo>
                  <a:pt x="7228317" y="5583879"/>
                  <a:pt x="7231586" y="5581229"/>
                  <a:pt x="7240362" y="5584597"/>
                </a:cubicBezTo>
                <a:cubicBezTo>
                  <a:pt x="7248941" y="5587889"/>
                  <a:pt x="7254165" y="5584010"/>
                  <a:pt x="7254165" y="5574349"/>
                </a:cubicBezTo>
                <a:cubicBezTo>
                  <a:pt x="7254165" y="5564697"/>
                  <a:pt x="7243333" y="5556637"/>
                  <a:pt x="7225590" y="5553089"/>
                </a:cubicBezTo>
                <a:cubicBezTo>
                  <a:pt x="7209874" y="5549946"/>
                  <a:pt x="7197015" y="5542065"/>
                  <a:pt x="7197015" y="5535576"/>
                </a:cubicBezTo>
                <a:cubicBezTo>
                  <a:pt x="7197015" y="5529087"/>
                  <a:pt x="7185438" y="5512202"/>
                  <a:pt x="7171290" y="5498052"/>
                </a:cubicBezTo>
                <a:cubicBezTo>
                  <a:pt x="7145149" y="5471912"/>
                  <a:pt x="7134464" y="5444980"/>
                  <a:pt x="7150233" y="5444980"/>
                </a:cubicBezTo>
                <a:cubicBezTo>
                  <a:pt x="7155008" y="5444980"/>
                  <a:pt x="7158773" y="5439622"/>
                  <a:pt x="7158598" y="5433074"/>
                </a:cubicBezTo>
                <a:cubicBezTo>
                  <a:pt x="7158424" y="5426525"/>
                  <a:pt x="7149744" y="5431419"/>
                  <a:pt x="7139310" y="5443948"/>
                </a:cubicBezTo>
                <a:cubicBezTo>
                  <a:pt x="7117644" y="5469965"/>
                  <a:pt x="7113843" y="5468704"/>
                  <a:pt x="7109190" y="5433955"/>
                </a:cubicBezTo>
                <a:cubicBezTo>
                  <a:pt x="7107351" y="5420223"/>
                  <a:pt x="7099777" y="5401012"/>
                  <a:pt x="7092359" y="5391265"/>
                </a:cubicBezTo>
                <a:cubicBezTo>
                  <a:pt x="7083118" y="5379122"/>
                  <a:pt x="7082841" y="5377057"/>
                  <a:pt x="7091478" y="5384705"/>
                </a:cubicBezTo>
                <a:cubicBezTo>
                  <a:pt x="7098413" y="5390844"/>
                  <a:pt x="7109993" y="5393600"/>
                  <a:pt x="7117213" y="5390829"/>
                </a:cubicBezTo>
                <a:cubicBezTo>
                  <a:pt x="7125313" y="5387721"/>
                  <a:pt x="7130706" y="5392565"/>
                  <a:pt x="7131296" y="5403480"/>
                </a:cubicBezTo>
                <a:cubicBezTo>
                  <a:pt x="7131823" y="5413208"/>
                  <a:pt x="7136212" y="5404278"/>
                  <a:pt x="7141049" y="5383636"/>
                </a:cubicBezTo>
                <a:cubicBezTo>
                  <a:pt x="7147933" y="5354267"/>
                  <a:pt x="7146749" y="5343008"/>
                  <a:pt x="7135611" y="5331870"/>
                </a:cubicBezTo>
                <a:cubicBezTo>
                  <a:pt x="7123509" y="5319767"/>
                  <a:pt x="7117817" y="5319541"/>
                  <a:pt x="7097608" y="5330356"/>
                </a:cubicBezTo>
                <a:cubicBezTo>
                  <a:pt x="7078421" y="5340625"/>
                  <a:pt x="7071046" y="5340759"/>
                  <a:pt x="7059348" y="5331050"/>
                </a:cubicBezTo>
                <a:cubicBezTo>
                  <a:pt x="7032767" y="5308990"/>
                  <a:pt x="7017438" y="5326679"/>
                  <a:pt x="7010577" y="5387328"/>
                </a:cubicBezTo>
                <a:cubicBezTo>
                  <a:pt x="7005186" y="5434979"/>
                  <a:pt x="7000963" y="5444980"/>
                  <a:pt x="6986235" y="5444980"/>
                </a:cubicBezTo>
                <a:cubicBezTo>
                  <a:pt x="6975113" y="5444980"/>
                  <a:pt x="6968415" y="5438216"/>
                  <a:pt x="6968415" y="5426985"/>
                </a:cubicBezTo>
                <a:cubicBezTo>
                  <a:pt x="6968415" y="5417088"/>
                  <a:pt x="6960111" y="5398872"/>
                  <a:pt x="6949962" y="5386504"/>
                </a:cubicBezTo>
                <a:cubicBezTo>
                  <a:pt x="6934964" y="5368228"/>
                  <a:pt x="6928276" y="5365983"/>
                  <a:pt x="6914243" y="5374515"/>
                </a:cubicBezTo>
                <a:cubicBezTo>
                  <a:pt x="6893891" y="5386890"/>
                  <a:pt x="6886220" y="5423745"/>
                  <a:pt x="6900934" y="5438459"/>
                </a:cubicBezTo>
                <a:cubicBezTo>
                  <a:pt x="6915883" y="5453409"/>
                  <a:pt x="6913613" y="5473555"/>
                  <a:pt x="6896978" y="5473555"/>
                </a:cubicBezTo>
                <a:cubicBezTo>
                  <a:pt x="6889119" y="5473555"/>
                  <a:pt x="6882690" y="5469272"/>
                  <a:pt x="6882690" y="5464036"/>
                </a:cubicBezTo>
                <a:cubicBezTo>
                  <a:pt x="6882690" y="5451898"/>
                  <a:pt x="6813543" y="5456098"/>
                  <a:pt x="6804369" y="5468793"/>
                </a:cubicBezTo>
                <a:cubicBezTo>
                  <a:pt x="6796229" y="5480058"/>
                  <a:pt x="6806290" y="5580954"/>
                  <a:pt x="6816242" y="5587855"/>
                </a:cubicBezTo>
                <a:cubicBezTo>
                  <a:pt x="6825039" y="5593955"/>
                  <a:pt x="6855416" y="5729393"/>
                  <a:pt x="6853628" y="5754543"/>
                </a:cubicBezTo>
                <a:cubicBezTo>
                  <a:pt x="6852884" y="5765020"/>
                  <a:pt x="6852781" y="5806811"/>
                  <a:pt x="6853402" y="5847411"/>
                </a:cubicBezTo>
                <a:cubicBezTo>
                  <a:pt x="6854516" y="5920270"/>
                  <a:pt x="6854218" y="5921230"/>
                  <a:pt x="6830511" y="5921230"/>
                </a:cubicBezTo>
                <a:cubicBezTo>
                  <a:pt x="6809409" y="5921230"/>
                  <a:pt x="6806490" y="5917180"/>
                  <a:pt x="6806490" y="5887893"/>
                </a:cubicBezTo>
                <a:cubicBezTo>
                  <a:pt x="6806490" y="5869557"/>
                  <a:pt x="6802681" y="5854555"/>
                  <a:pt x="6798025" y="5854555"/>
                </a:cubicBezTo>
                <a:cubicBezTo>
                  <a:pt x="6793369" y="5854555"/>
                  <a:pt x="6786746" y="5839553"/>
                  <a:pt x="6783306" y="5821218"/>
                </a:cubicBezTo>
                <a:cubicBezTo>
                  <a:pt x="6779867" y="5802882"/>
                  <a:pt x="6773505" y="5787880"/>
                  <a:pt x="6769171" y="5787880"/>
                </a:cubicBezTo>
                <a:cubicBezTo>
                  <a:pt x="6764836" y="5787880"/>
                  <a:pt x="6759144" y="5765559"/>
                  <a:pt x="6756523" y="5738277"/>
                </a:cubicBezTo>
                <a:cubicBezTo>
                  <a:pt x="6753901" y="5710995"/>
                  <a:pt x="6746927" y="5687063"/>
                  <a:pt x="6741023" y="5685095"/>
                </a:cubicBezTo>
                <a:cubicBezTo>
                  <a:pt x="6734843" y="5683035"/>
                  <a:pt x="6730290" y="5659870"/>
                  <a:pt x="6730290" y="5630486"/>
                </a:cubicBezTo>
                <a:cubicBezTo>
                  <a:pt x="6730290" y="5602419"/>
                  <a:pt x="6725934" y="5576762"/>
                  <a:pt x="6720610" y="5573472"/>
                </a:cubicBezTo>
                <a:cubicBezTo>
                  <a:pt x="6715286" y="5570181"/>
                  <a:pt x="6713395" y="5563499"/>
                  <a:pt x="6716409" y="5558622"/>
                </a:cubicBezTo>
                <a:cubicBezTo>
                  <a:pt x="6719423" y="5553746"/>
                  <a:pt x="6717351" y="5549755"/>
                  <a:pt x="6711802" y="5549755"/>
                </a:cubicBezTo>
                <a:cubicBezTo>
                  <a:pt x="6706071" y="5549755"/>
                  <a:pt x="6701715" y="5529535"/>
                  <a:pt x="6701715" y="5502924"/>
                </a:cubicBezTo>
                <a:cubicBezTo>
                  <a:pt x="6701715" y="5474771"/>
                  <a:pt x="6697122" y="5454561"/>
                  <a:pt x="6690198" y="5452254"/>
                </a:cubicBezTo>
                <a:cubicBezTo>
                  <a:pt x="6683864" y="5450143"/>
                  <a:pt x="6677986" y="5437998"/>
                  <a:pt x="6677136" y="5425266"/>
                </a:cubicBezTo>
                <a:cubicBezTo>
                  <a:pt x="6676285" y="5412534"/>
                  <a:pt x="6672437" y="5394617"/>
                  <a:pt x="6668583" y="5385449"/>
                </a:cubicBezTo>
                <a:cubicBezTo>
                  <a:pt x="6664730" y="5376281"/>
                  <a:pt x="6663991" y="5362488"/>
                  <a:pt x="6666943" y="5354798"/>
                </a:cubicBezTo>
                <a:cubicBezTo>
                  <a:pt x="6669894" y="5347108"/>
                  <a:pt x="6668546" y="5338490"/>
                  <a:pt x="6663946" y="5335647"/>
                </a:cubicBezTo>
                <a:cubicBezTo>
                  <a:pt x="6659348" y="5332805"/>
                  <a:pt x="6652594" y="5302549"/>
                  <a:pt x="6648938" y="5268411"/>
                </a:cubicBezTo>
                <a:cubicBezTo>
                  <a:pt x="6641790" y="5201668"/>
                  <a:pt x="6623963" y="5178280"/>
                  <a:pt x="6580234" y="5178280"/>
                </a:cubicBezTo>
                <a:cubicBezTo>
                  <a:pt x="6550704" y="5178280"/>
                  <a:pt x="6545748" y="5195991"/>
                  <a:pt x="6563432" y="5238315"/>
                </a:cubicBezTo>
                <a:cubicBezTo>
                  <a:pt x="6577561" y="5272130"/>
                  <a:pt x="6577384" y="5273530"/>
                  <a:pt x="6558968" y="5273530"/>
                </a:cubicBezTo>
                <a:cubicBezTo>
                  <a:pt x="6546851" y="5273530"/>
                  <a:pt x="6539790" y="5279842"/>
                  <a:pt x="6539790" y="5290675"/>
                </a:cubicBezTo>
                <a:cubicBezTo>
                  <a:pt x="6539790" y="5300105"/>
                  <a:pt x="6534971" y="5312639"/>
                  <a:pt x="6529082" y="5318529"/>
                </a:cubicBezTo>
                <a:cubicBezTo>
                  <a:pt x="6521154" y="5326457"/>
                  <a:pt x="6521154" y="5337213"/>
                  <a:pt x="6529082" y="5359955"/>
                </a:cubicBezTo>
                <a:cubicBezTo>
                  <a:pt x="6554184" y="5431964"/>
                  <a:pt x="6528603" y="5480235"/>
                  <a:pt x="6501690" y="5411643"/>
                </a:cubicBezTo>
                <a:cubicBezTo>
                  <a:pt x="6494496" y="5393307"/>
                  <a:pt x="6485544" y="5378305"/>
                  <a:pt x="6481798" y="5378305"/>
                </a:cubicBezTo>
                <a:cubicBezTo>
                  <a:pt x="6478051" y="5378305"/>
                  <a:pt x="6472000" y="5352580"/>
                  <a:pt x="6468351" y="5321138"/>
                </a:cubicBezTo>
                <a:cubicBezTo>
                  <a:pt x="6464702" y="5289696"/>
                  <a:pt x="6457851" y="5261583"/>
                  <a:pt x="6453128" y="5258664"/>
                </a:cubicBezTo>
                <a:cubicBezTo>
                  <a:pt x="6448404" y="5255745"/>
                  <a:pt x="6444540" y="5226404"/>
                  <a:pt x="6444540" y="5193463"/>
                </a:cubicBezTo>
                <a:cubicBezTo>
                  <a:pt x="6444540" y="5147392"/>
                  <a:pt x="6440176" y="5128539"/>
                  <a:pt x="6425633" y="5111770"/>
                </a:cubicBezTo>
                <a:cubicBezTo>
                  <a:pt x="6413380" y="5097642"/>
                  <a:pt x="6408636" y="5082357"/>
                  <a:pt x="6412155" y="5068337"/>
                </a:cubicBezTo>
                <a:cubicBezTo>
                  <a:pt x="6419433" y="5039339"/>
                  <a:pt x="6398561" y="4998779"/>
                  <a:pt x="6385969" y="5017450"/>
                </a:cubicBezTo>
                <a:cubicBezTo>
                  <a:pt x="6378585" y="5028398"/>
                  <a:pt x="6377394" y="5028212"/>
                  <a:pt x="6378970" y="5016355"/>
                </a:cubicBezTo>
                <a:cubicBezTo>
                  <a:pt x="6380015" y="5008497"/>
                  <a:pt x="6377426" y="4994134"/>
                  <a:pt x="6373217" y="4984438"/>
                </a:cubicBezTo>
                <a:cubicBezTo>
                  <a:pt x="6368259" y="4973015"/>
                  <a:pt x="6369980" y="4964079"/>
                  <a:pt x="6378105" y="4959057"/>
                </a:cubicBezTo>
                <a:cubicBezTo>
                  <a:pt x="6395652" y="4948212"/>
                  <a:pt x="6364948" y="4902055"/>
                  <a:pt x="6340187" y="4902055"/>
                </a:cubicBezTo>
                <a:cubicBezTo>
                  <a:pt x="6311824" y="4902055"/>
                  <a:pt x="6304484" y="4940265"/>
                  <a:pt x="6329030" y="4960141"/>
                </a:cubicBezTo>
                <a:cubicBezTo>
                  <a:pt x="6365108" y="4989354"/>
                  <a:pt x="6345773" y="5004580"/>
                  <a:pt x="6299163" y="4983660"/>
                </a:cubicBezTo>
                <a:cubicBezTo>
                  <a:pt x="6267193" y="4969311"/>
                  <a:pt x="6251213" y="4995733"/>
                  <a:pt x="6257138" y="5053142"/>
                </a:cubicBezTo>
                <a:cubicBezTo>
                  <a:pt x="6261135" y="5091870"/>
                  <a:pt x="6259746" y="5102071"/>
                  <a:pt x="6251587" y="5093912"/>
                </a:cubicBezTo>
                <a:cubicBezTo>
                  <a:pt x="6221676" y="5064002"/>
                  <a:pt x="6185062" y="5100281"/>
                  <a:pt x="6205887" y="5139194"/>
                </a:cubicBezTo>
                <a:cubicBezTo>
                  <a:pt x="6221555" y="5168470"/>
                  <a:pt x="6217977" y="5187805"/>
                  <a:pt x="6196890" y="5187805"/>
                </a:cubicBezTo>
                <a:cubicBezTo>
                  <a:pt x="6186413" y="5187805"/>
                  <a:pt x="6177840" y="5181901"/>
                  <a:pt x="6177840" y="5174684"/>
                </a:cubicBezTo>
                <a:cubicBezTo>
                  <a:pt x="6177840" y="5167467"/>
                  <a:pt x="6171083" y="5155955"/>
                  <a:pt x="6162825" y="5149101"/>
                </a:cubicBezTo>
                <a:cubicBezTo>
                  <a:pt x="6151910" y="5140043"/>
                  <a:pt x="6149475" y="5127758"/>
                  <a:pt x="6153911" y="5104116"/>
                </a:cubicBezTo>
                <a:cubicBezTo>
                  <a:pt x="6158377" y="5080311"/>
                  <a:pt x="6155623" y="5066743"/>
                  <a:pt x="6143637" y="5053499"/>
                </a:cubicBezTo>
                <a:cubicBezTo>
                  <a:pt x="6134631" y="5043548"/>
                  <a:pt x="6130726" y="5035405"/>
                  <a:pt x="6134959" y="5035405"/>
                </a:cubicBezTo>
                <a:cubicBezTo>
                  <a:pt x="6139192" y="5035405"/>
                  <a:pt x="6134112" y="5027904"/>
                  <a:pt x="6123671" y="5018736"/>
                </a:cubicBezTo>
                <a:cubicBezTo>
                  <a:pt x="6113229" y="5009569"/>
                  <a:pt x="6101776" y="4990281"/>
                  <a:pt x="6098219" y="4975874"/>
                </a:cubicBezTo>
                <a:cubicBezTo>
                  <a:pt x="6094222" y="4959685"/>
                  <a:pt x="6085454" y="4949791"/>
                  <a:pt x="6075265" y="4949970"/>
                </a:cubicBezTo>
                <a:cubicBezTo>
                  <a:pt x="6059745" y="4950242"/>
                  <a:pt x="6059756" y="4950829"/>
                  <a:pt x="6075446" y="4959968"/>
                </a:cubicBezTo>
                <a:cubicBezTo>
                  <a:pt x="6091645" y="4969403"/>
                  <a:pt x="6099305" y="5006977"/>
                  <a:pt x="6084971" y="5006684"/>
                </a:cubicBezTo>
                <a:cubicBezTo>
                  <a:pt x="6073319" y="5006446"/>
                  <a:pt x="6057148" y="4993388"/>
                  <a:pt x="6053062" y="4980917"/>
                </a:cubicBezTo>
                <a:cubicBezTo>
                  <a:pt x="6050063" y="4971767"/>
                  <a:pt x="6044314" y="4971767"/>
                  <a:pt x="6026055" y="4980917"/>
                </a:cubicBezTo>
                <a:cubicBezTo>
                  <a:pt x="6004648" y="4991646"/>
                  <a:pt x="6003050" y="4997246"/>
                  <a:pt x="6005355" y="5053485"/>
                </a:cubicBezTo>
                <a:cubicBezTo>
                  <a:pt x="6006818" y="5089185"/>
                  <a:pt x="6013237" y="5119813"/>
                  <a:pt x="6020851" y="5127427"/>
                </a:cubicBezTo>
                <a:cubicBezTo>
                  <a:pt x="6029485" y="5136062"/>
                  <a:pt x="6033238" y="5160113"/>
                  <a:pt x="6032026" y="5199054"/>
                </a:cubicBezTo>
                <a:cubicBezTo>
                  <a:pt x="6030047" y="5262679"/>
                  <a:pt x="6013140" y="5283001"/>
                  <a:pt x="5997159" y="5240967"/>
                </a:cubicBezTo>
                <a:cubicBezTo>
                  <a:pt x="5992018" y="5227445"/>
                  <a:pt x="5981276" y="5216380"/>
                  <a:pt x="5973289" y="5216380"/>
                </a:cubicBezTo>
                <a:cubicBezTo>
                  <a:pt x="5965301" y="5216380"/>
                  <a:pt x="5958765" y="5210410"/>
                  <a:pt x="5958765" y="5203112"/>
                </a:cubicBezTo>
                <a:cubicBezTo>
                  <a:pt x="5958765" y="5189491"/>
                  <a:pt x="5939062" y="5178280"/>
                  <a:pt x="5915123" y="5178280"/>
                </a:cubicBezTo>
                <a:cubicBezTo>
                  <a:pt x="5906222" y="5178280"/>
                  <a:pt x="5901615" y="5188880"/>
                  <a:pt x="5901615" y="5209359"/>
                </a:cubicBezTo>
                <a:cubicBezTo>
                  <a:pt x="5901615" y="5232453"/>
                  <a:pt x="5896109" y="5242853"/>
                  <a:pt x="5880184" y="5249840"/>
                </a:cubicBezTo>
                <a:cubicBezTo>
                  <a:pt x="5863577" y="5257126"/>
                  <a:pt x="5859437" y="5265675"/>
                  <a:pt x="5861792" y="5287818"/>
                </a:cubicBezTo>
                <a:cubicBezTo>
                  <a:pt x="5863464" y="5303534"/>
                  <a:pt x="5865608" y="5335681"/>
                  <a:pt x="5866555" y="5359255"/>
                </a:cubicBezTo>
                <a:cubicBezTo>
                  <a:pt x="5867503" y="5382830"/>
                  <a:pt x="5871976" y="5407849"/>
                  <a:pt x="5876496" y="5414854"/>
                </a:cubicBezTo>
                <a:cubicBezTo>
                  <a:pt x="5886179" y="5429859"/>
                  <a:pt x="5875932" y="5441763"/>
                  <a:pt x="5849228" y="5446534"/>
                </a:cubicBezTo>
                <a:cubicBezTo>
                  <a:pt x="5827718" y="5450377"/>
                  <a:pt x="5817817" y="5488816"/>
                  <a:pt x="5834134" y="5505134"/>
                </a:cubicBezTo>
                <a:cubicBezTo>
                  <a:pt x="5839816" y="5510816"/>
                  <a:pt x="5844972" y="5532825"/>
                  <a:pt x="5845592" y="5554041"/>
                </a:cubicBezTo>
                <a:cubicBezTo>
                  <a:pt x="5846632" y="5589649"/>
                  <a:pt x="5847186" y="5590419"/>
                  <a:pt x="5852781" y="5564043"/>
                </a:cubicBezTo>
                <a:cubicBezTo>
                  <a:pt x="5857586" y="5541394"/>
                  <a:pt x="5864545" y="5534816"/>
                  <a:pt x="5886335" y="5532324"/>
                </a:cubicBezTo>
                <a:cubicBezTo>
                  <a:pt x="5911981" y="5529392"/>
                  <a:pt x="5913461" y="5531009"/>
                  <a:pt x="5908379" y="5556415"/>
                </a:cubicBezTo>
                <a:cubicBezTo>
                  <a:pt x="5903935" y="5578635"/>
                  <a:pt x="5908098" y="5587762"/>
                  <a:pt x="5930993" y="5605989"/>
                </a:cubicBezTo>
                <a:cubicBezTo>
                  <a:pt x="5946427" y="5618277"/>
                  <a:pt x="5958314" y="5633154"/>
                  <a:pt x="5957408" y="5639049"/>
                </a:cubicBezTo>
                <a:cubicBezTo>
                  <a:pt x="5956502" y="5644944"/>
                  <a:pt x="5959149" y="5657557"/>
                  <a:pt x="5963290" y="5667077"/>
                </a:cubicBezTo>
                <a:cubicBezTo>
                  <a:pt x="5967520" y="5676800"/>
                  <a:pt x="5966610" y="5688595"/>
                  <a:pt x="5961213" y="5693992"/>
                </a:cubicBezTo>
                <a:cubicBezTo>
                  <a:pt x="5954755" y="5700451"/>
                  <a:pt x="5948179" y="5693765"/>
                  <a:pt x="5941146" y="5673589"/>
                </a:cubicBezTo>
                <a:cubicBezTo>
                  <a:pt x="5935392" y="5657084"/>
                  <a:pt x="5920592" y="5631586"/>
                  <a:pt x="5908256" y="5616926"/>
                </a:cubicBezTo>
                <a:lnTo>
                  <a:pt x="5885829" y="5590272"/>
                </a:lnTo>
                <a:lnTo>
                  <a:pt x="5876897" y="5615258"/>
                </a:lnTo>
                <a:cubicBezTo>
                  <a:pt x="5868211" y="5639551"/>
                  <a:pt x="5878583" y="5713243"/>
                  <a:pt x="5896186" y="5752304"/>
                </a:cubicBezTo>
                <a:cubicBezTo>
                  <a:pt x="5900353" y="5761550"/>
                  <a:pt x="5901539" y="5777619"/>
                  <a:pt x="5898820" y="5788013"/>
                </a:cubicBezTo>
                <a:cubicBezTo>
                  <a:pt x="5896103" y="5798407"/>
                  <a:pt x="5897762" y="5809311"/>
                  <a:pt x="5902509" y="5812245"/>
                </a:cubicBezTo>
                <a:cubicBezTo>
                  <a:pt x="5917172" y="5821307"/>
                  <a:pt x="5912504" y="5864080"/>
                  <a:pt x="5896853" y="5864080"/>
                </a:cubicBezTo>
                <a:cubicBezTo>
                  <a:pt x="5888994" y="5864080"/>
                  <a:pt x="5882565" y="5858508"/>
                  <a:pt x="5882565" y="5851698"/>
                </a:cubicBezTo>
                <a:cubicBezTo>
                  <a:pt x="5882565" y="5844887"/>
                  <a:pt x="5877814" y="5834564"/>
                  <a:pt x="5872008" y="5828758"/>
                </a:cubicBezTo>
                <a:cubicBezTo>
                  <a:pt x="5866201" y="5822951"/>
                  <a:pt x="5859689" y="5795644"/>
                  <a:pt x="5857535" y="5768074"/>
                </a:cubicBezTo>
                <a:cubicBezTo>
                  <a:pt x="5855382" y="5740505"/>
                  <a:pt x="5850008" y="5713323"/>
                  <a:pt x="5845593" y="5707670"/>
                </a:cubicBezTo>
                <a:cubicBezTo>
                  <a:pt x="5841179" y="5702018"/>
                  <a:pt x="5834499" y="5684534"/>
                  <a:pt x="5830749" y="5668818"/>
                </a:cubicBezTo>
                <a:cubicBezTo>
                  <a:pt x="5826999" y="5653102"/>
                  <a:pt x="5818411" y="5633813"/>
                  <a:pt x="5811665" y="5625955"/>
                </a:cubicBezTo>
                <a:cubicBezTo>
                  <a:pt x="5804919" y="5618097"/>
                  <a:pt x="5796552" y="5599697"/>
                  <a:pt x="5793073" y="5585066"/>
                </a:cubicBezTo>
                <a:cubicBezTo>
                  <a:pt x="5785053" y="5551340"/>
                  <a:pt x="5761919" y="5541904"/>
                  <a:pt x="5744434" y="5565229"/>
                </a:cubicBezTo>
                <a:cubicBezTo>
                  <a:pt x="5732897" y="5580621"/>
                  <a:pt x="5732960" y="5584556"/>
                  <a:pt x="5744891" y="5593668"/>
                </a:cubicBezTo>
                <a:cubicBezTo>
                  <a:pt x="5752508" y="5599484"/>
                  <a:pt x="5758739" y="5616082"/>
                  <a:pt x="5758739" y="5630553"/>
                </a:cubicBezTo>
                <a:cubicBezTo>
                  <a:pt x="5758739" y="5652859"/>
                  <a:pt x="5756566" y="5655059"/>
                  <a:pt x="5744452" y="5645005"/>
                </a:cubicBezTo>
                <a:cubicBezTo>
                  <a:pt x="5736594" y="5638483"/>
                  <a:pt x="5730164" y="5627378"/>
                  <a:pt x="5730164" y="5620325"/>
                </a:cubicBezTo>
                <a:cubicBezTo>
                  <a:pt x="5730164" y="5613273"/>
                  <a:pt x="5724189" y="5609796"/>
                  <a:pt x="5716886" y="5612599"/>
                </a:cubicBezTo>
                <a:cubicBezTo>
                  <a:pt x="5706826" y="5616459"/>
                  <a:pt x="5701981" y="5603685"/>
                  <a:pt x="5696901" y="5559912"/>
                </a:cubicBezTo>
                <a:cubicBezTo>
                  <a:pt x="5693213" y="5528132"/>
                  <a:pt x="5686329" y="5502130"/>
                  <a:pt x="5681605" y="5502130"/>
                </a:cubicBezTo>
                <a:cubicBezTo>
                  <a:pt x="5676880" y="5502130"/>
                  <a:pt x="5672920" y="5490343"/>
                  <a:pt x="5672803" y="5475936"/>
                </a:cubicBezTo>
                <a:cubicBezTo>
                  <a:pt x="5672521" y="5441097"/>
                  <a:pt x="5642233" y="5402034"/>
                  <a:pt x="5621630" y="5409940"/>
                </a:cubicBezTo>
                <a:cubicBezTo>
                  <a:pt x="5598007" y="5419005"/>
                  <a:pt x="5592575" y="5443558"/>
                  <a:pt x="5609947" y="5462754"/>
                </a:cubicBezTo>
                <a:cubicBezTo>
                  <a:pt x="5628645" y="5483414"/>
                  <a:pt x="5630346" y="5521180"/>
                  <a:pt x="5612579" y="5521180"/>
                </a:cubicBezTo>
                <a:cubicBezTo>
                  <a:pt x="5595223" y="5521180"/>
                  <a:pt x="5568240" y="5490105"/>
                  <a:pt x="5568240" y="5470117"/>
                </a:cubicBezTo>
                <a:cubicBezTo>
                  <a:pt x="5568240" y="5461193"/>
                  <a:pt x="5558596" y="5450265"/>
                  <a:pt x="5546809" y="5445832"/>
                </a:cubicBezTo>
                <a:cubicBezTo>
                  <a:pt x="5519571" y="5435591"/>
                  <a:pt x="5503149" y="5458651"/>
                  <a:pt x="5519283" y="5484486"/>
                </a:cubicBezTo>
                <a:cubicBezTo>
                  <a:pt x="5538099" y="5514615"/>
                  <a:pt x="5532795" y="5572090"/>
                  <a:pt x="5509877" y="5586402"/>
                </a:cubicBezTo>
                <a:cubicBezTo>
                  <a:pt x="5491875" y="5597645"/>
                  <a:pt x="5490287" y="5604782"/>
                  <a:pt x="5495646" y="5650379"/>
                </a:cubicBezTo>
                <a:lnTo>
                  <a:pt x="5501678" y="5701702"/>
                </a:lnTo>
                <a:lnTo>
                  <a:pt x="5473766" y="5696119"/>
                </a:lnTo>
                <a:cubicBezTo>
                  <a:pt x="5434323" y="5688230"/>
                  <a:pt x="5419910" y="5705484"/>
                  <a:pt x="5423943" y="5755760"/>
                </a:cubicBezTo>
                <a:cubicBezTo>
                  <a:pt x="5426502" y="5787662"/>
                  <a:pt x="5423991" y="5797405"/>
                  <a:pt x="5413203" y="5797405"/>
                </a:cubicBezTo>
                <a:cubicBezTo>
                  <a:pt x="5393832" y="5797405"/>
                  <a:pt x="5378980" y="5777413"/>
                  <a:pt x="5371843" y="5741729"/>
                </a:cubicBezTo>
                <a:cubicBezTo>
                  <a:pt x="5368538" y="5725202"/>
                  <a:pt x="5362503" y="5711680"/>
                  <a:pt x="5358431" y="5711680"/>
                </a:cubicBezTo>
                <a:cubicBezTo>
                  <a:pt x="5354360" y="5711680"/>
                  <a:pt x="5346429" y="5698487"/>
                  <a:pt x="5340808" y="5682362"/>
                </a:cubicBezTo>
                <a:cubicBezTo>
                  <a:pt x="5329624" y="5650278"/>
                  <a:pt x="5298219" y="5646050"/>
                  <a:pt x="5295475" y="5676258"/>
                </a:cubicBezTo>
                <a:cubicBezTo>
                  <a:pt x="5294399" y="5688107"/>
                  <a:pt x="5295268" y="5688771"/>
                  <a:pt x="5298445" y="5678529"/>
                </a:cubicBezTo>
                <a:cubicBezTo>
                  <a:pt x="5303398" y="5662570"/>
                  <a:pt x="5330115" y="5658394"/>
                  <a:pt x="5330115" y="5673580"/>
                </a:cubicBezTo>
                <a:cubicBezTo>
                  <a:pt x="5330115" y="5678819"/>
                  <a:pt x="5326901" y="5683132"/>
                  <a:pt x="5322971" y="5683166"/>
                </a:cubicBezTo>
                <a:cubicBezTo>
                  <a:pt x="5319042" y="5683194"/>
                  <a:pt x="5308327" y="5696405"/>
                  <a:pt x="5299159" y="5712512"/>
                </a:cubicBezTo>
                <a:cubicBezTo>
                  <a:pt x="5276440" y="5752428"/>
                  <a:pt x="5277255" y="5814444"/>
                  <a:pt x="5300767" y="5834835"/>
                </a:cubicBezTo>
                <a:cubicBezTo>
                  <a:pt x="5311627" y="5844253"/>
                  <a:pt x="5324061" y="5875631"/>
                  <a:pt x="5331407" y="5912152"/>
                </a:cubicBezTo>
                <a:cubicBezTo>
                  <a:pt x="5338206" y="5945958"/>
                  <a:pt x="5347578" y="5976293"/>
                  <a:pt x="5352235" y="5979563"/>
                </a:cubicBezTo>
                <a:cubicBezTo>
                  <a:pt x="5356890" y="5982833"/>
                  <a:pt x="5353948" y="5995812"/>
                  <a:pt x="5345697" y="6008406"/>
                </a:cubicBezTo>
                <a:cubicBezTo>
                  <a:pt x="5330364" y="6031806"/>
                  <a:pt x="5327870" y="6150760"/>
                  <a:pt x="5342407" y="6165297"/>
                </a:cubicBezTo>
                <a:cubicBezTo>
                  <a:pt x="5352843" y="6175733"/>
                  <a:pt x="5350393" y="6233672"/>
                  <a:pt x="5339223" y="6240576"/>
                </a:cubicBezTo>
                <a:cubicBezTo>
                  <a:pt x="5324371" y="6249755"/>
                  <a:pt x="5301540" y="6226670"/>
                  <a:pt x="5301540" y="6202473"/>
                </a:cubicBezTo>
                <a:cubicBezTo>
                  <a:pt x="5301540" y="6168209"/>
                  <a:pt x="5281728" y="6121255"/>
                  <a:pt x="5267271" y="6121255"/>
                </a:cubicBezTo>
                <a:cubicBezTo>
                  <a:pt x="5259925" y="6121255"/>
                  <a:pt x="5253380" y="6116969"/>
                  <a:pt x="5252724" y="6111730"/>
                </a:cubicBezTo>
                <a:cubicBezTo>
                  <a:pt x="5252069" y="6106491"/>
                  <a:pt x="5250462" y="6097919"/>
                  <a:pt x="5249153" y="6092680"/>
                </a:cubicBezTo>
                <a:cubicBezTo>
                  <a:pt x="5247843" y="6087441"/>
                  <a:pt x="5246236" y="6051315"/>
                  <a:pt x="5245581" y="6012398"/>
                </a:cubicBezTo>
                <a:cubicBezTo>
                  <a:pt x="5244690" y="5959469"/>
                  <a:pt x="5240282" y="5937532"/>
                  <a:pt x="5228083" y="5925334"/>
                </a:cubicBezTo>
                <a:cubicBezTo>
                  <a:pt x="5219115" y="5916365"/>
                  <a:pt x="5211134" y="5904272"/>
                  <a:pt x="5210349" y="5898460"/>
                </a:cubicBezTo>
                <a:cubicBezTo>
                  <a:pt x="5209564" y="5892648"/>
                  <a:pt x="5205813" y="5851459"/>
                  <a:pt x="5202014" y="5806930"/>
                </a:cubicBezTo>
                <a:cubicBezTo>
                  <a:pt x="5194863" y="5723121"/>
                  <a:pt x="5182493" y="5698616"/>
                  <a:pt x="5143553" y="5691117"/>
                </a:cubicBezTo>
                <a:cubicBezTo>
                  <a:pt x="5133649" y="5689209"/>
                  <a:pt x="5124010" y="5679126"/>
                  <a:pt x="5122131" y="5668708"/>
                </a:cubicBezTo>
                <a:cubicBezTo>
                  <a:pt x="5117209" y="5641408"/>
                  <a:pt x="5106066" y="5632752"/>
                  <a:pt x="5084614" y="5639561"/>
                </a:cubicBezTo>
                <a:cubicBezTo>
                  <a:pt x="5068353" y="5644722"/>
                  <a:pt x="5065777" y="5654230"/>
                  <a:pt x="5065655" y="5709563"/>
                </a:cubicBezTo>
                <a:cubicBezTo>
                  <a:pt x="5065579" y="5744779"/>
                  <a:pt x="5068735" y="5777879"/>
                  <a:pt x="5072673" y="5783118"/>
                </a:cubicBezTo>
                <a:cubicBezTo>
                  <a:pt x="5083090" y="5796975"/>
                  <a:pt x="5092753" y="5881534"/>
                  <a:pt x="5084502" y="5886634"/>
                </a:cubicBezTo>
                <a:cubicBezTo>
                  <a:pt x="5071791" y="5894489"/>
                  <a:pt x="5047651" y="5869340"/>
                  <a:pt x="5039998" y="5840268"/>
                </a:cubicBezTo>
                <a:cubicBezTo>
                  <a:pt x="5035861" y="5824552"/>
                  <a:pt x="5033337" y="5786431"/>
                  <a:pt x="5034388" y="5755556"/>
                </a:cubicBezTo>
                <a:cubicBezTo>
                  <a:pt x="5036356" y="5697766"/>
                  <a:pt x="5028511" y="5683551"/>
                  <a:pt x="4994487" y="5683251"/>
                </a:cubicBezTo>
                <a:cubicBezTo>
                  <a:pt x="4976154" y="5683089"/>
                  <a:pt x="4945211" y="5745283"/>
                  <a:pt x="4955412" y="5761789"/>
                </a:cubicBezTo>
                <a:cubicBezTo>
                  <a:pt x="4959013" y="5767614"/>
                  <a:pt x="4957002" y="5768942"/>
                  <a:pt x="4950587" y="5764977"/>
                </a:cubicBezTo>
                <a:cubicBezTo>
                  <a:pt x="4944071" y="5760950"/>
                  <a:pt x="4939590" y="5764232"/>
                  <a:pt x="4939590" y="5773030"/>
                </a:cubicBezTo>
                <a:cubicBezTo>
                  <a:pt x="4939590" y="5781198"/>
                  <a:pt x="4934964" y="5787880"/>
                  <a:pt x="4929308" y="5787880"/>
                </a:cubicBezTo>
                <a:cubicBezTo>
                  <a:pt x="4922839" y="5787880"/>
                  <a:pt x="4921354" y="5777284"/>
                  <a:pt x="4925303" y="5759305"/>
                </a:cubicBezTo>
                <a:cubicBezTo>
                  <a:pt x="4929439" y="5740472"/>
                  <a:pt x="4927841" y="5730730"/>
                  <a:pt x="4920617" y="5730730"/>
                </a:cubicBezTo>
                <a:cubicBezTo>
                  <a:pt x="4914587" y="5730730"/>
                  <a:pt x="4902673" y="5723749"/>
                  <a:pt x="4894141" y="5715217"/>
                </a:cubicBezTo>
                <a:cubicBezTo>
                  <a:pt x="4879806" y="5700882"/>
                  <a:pt x="4880286" y="5698360"/>
                  <a:pt x="4900452" y="5682031"/>
                </a:cubicBezTo>
                <a:cubicBezTo>
                  <a:pt x="4919032" y="5666985"/>
                  <a:pt x="4921442" y="5658392"/>
                  <a:pt x="4916661" y="5624218"/>
                </a:cubicBezTo>
                <a:cubicBezTo>
                  <a:pt x="4913574" y="5602140"/>
                  <a:pt x="4906754" y="5579784"/>
                  <a:pt x="4901506" y="5574536"/>
                </a:cubicBezTo>
                <a:cubicBezTo>
                  <a:pt x="4896258" y="5569289"/>
                  <a:pt x="4891965" y="5558088"/>
                  <a:pt x="4891965" y="5549646"/>
                </a:cubicBezTo>
                <a:cubicBezTo>
                  <a:pt x="4891965" y="5541204"/>
                  <a:pt x="4883393" y="5525096"/>
                  <a:pt x="4872915" y="5513850"/>
                </a:cubicBezTo>
                <a:cubicBezTo>
                  <a:pt x="4862437" y="5502603"/>
                  <a:pt x="4853865" y="5484650"/>
                  <a:pt x="4853865" y="5473953"/>
                </a:cubicBezTo>
                <a:cubicBezTo>
                  <a:pt x="4853865" y="5463257"/>
                  <a:pt x="4850650" y="5454128"/>
                  <a:pt x="4846721" y="5453668"/>
                </a:cubicBezTo>
                <a:cubicBezTo>
                  <a:pt x="4842792" y="5453208"/>
                  <a:pt x="4824576" y="5452136"/>
                  <a:pt x="4806240" y="5451287"/>
                </a:cubicBezTo>
                <a:cubicBezTo>
                  <a:pt x="4773464" y="5449769"/>
                  <a:pt x="4772948" y="5450332"/>
                  <a:pt x="4775604" y="5484718"/>
                </a:cubicBezTo>
                <a:cubicBezTo>
                  <a:pt x="4777804" y="5513214"/>
                  <a:pt x="4774588" y="5520873"/>
                  <a:pt x="4758246" y="5526060"/>
                </a:cubicBezTo>
                <a:cubicBezTo>
                  <a:pt x="4745314" y="5530164"/>
                  <a:pt x="4740163" y="5537574"/>
                  <a:pt x="4743747" y="5546914"/>
                </a:cubicBezTo>
                <a:cubicBezTo>
                  <a:pt x="4747828" y="5557548"/>
                  <a:pt x="4744986" y="5559743"/>
                  <a:pt x="4733063" y="5555168"/>
                </a:cubicBezTo>
                <a:cubicBezTo>
                  <a:pt x="4719221" y="5549857"/>
                  <a:pt x="4719550" y="5551951"/>
                  <a:pt x="4735284" y="5569337"/>
                </a:cubicBezTo>
                <a:cubicBezTo>
                  <a:pt x="4749897" y="5585484"/>
                  <a:pt x="4761208" y="5588738"/>
                  <a:pt x="4789519" y="5584941"/>
                </a:cubicBezTo>
                <a:cubicBezTo>
                  <a:pt x="4824421" y="5580260"/>
                  <a:pt x="4825290" y="5580885"/>
                  <a:pt x="4825290" y="5610669"/>
                </a:cubicBezTo>
                <a:cubicBezTo>
                  <a:pt x="4825290" y="5627459"/>
                  <a:pt x="4830180" y="5646085"/>
                  <a:pt x="4836156" y="5652061"/>
                </a:cubicBezTo>
                <a:cubicBezTo>
                  <a:pt x="4850132" y="5666038"/>
                  <a:pt x="4853577" y="5778407"/>
                  <a:pt x="4840023" y="5778209"/>
                </a:cubicBezTo>
                <a:cubicBezTo>
                  <a:pt x="4818361" y="5777892"/>
                  <a:pt x="4808590" y="5762058"/>
                  <a:pt x="4801908" y="5716443"/>
                </a:cubicBezTo>
                <a:cubicBezTo>
                  <a:pt x="4792637" y="5653149"/>
                  <a:pt x="4784463" y="5644094"/>
                  <a:pt x="4748759" y="5657571"/>
                </a:cubicBezTo>
                <a:cubicBezTo>
                  <a:pt x="4714223" y="5670607"/>
                  <a:pt x="4703012" y="5661292"/>
                  <a:pt x="4665224" y="5588164"/>
                </a:cubicBezTo>
                <a:cubicBezTo>
                  <a:pt x="4633077" y="5525952"/>
                  <a:pt x="4614357" y="5511677"/>
                  <a:pt x="4592968" y="5533067"/>
                </a:cubicBezTo>
                <a:cubicBezTo>
                  <a:pt x="4577610" y="5548424"/>
                  <a:pt x="4581225" y="5578330"/>
                  <a:pt x="4598439" y="5578330"/>
                </a:cubicBezTo>
                <a:cubicBezTo>
                  <a:pt x="4603519" y="5578330"/>
                  <a:pt x="4606348" y="5593731"/>
                  <a:pt x="4604726" y="5612554"/>
                </a:cubicBezTo>
                <a:cubicBezTo>
                  <a:pt x="4602661" y="5636526"/>
                  <a:pt x="4606722" y="5650394"/>
                  <a:pt x="4618284" y="5658848"/>
                </a:cubicBezTo>
                <a:cubicBezTo>
                  <a:pt x="4627362" y="5665486"/>
                  <a:pt x="4634790" y="5680090"/>
                  <a:pt x="4634790" y="5691299"/>
                </a:cubicBezTo>
                <a:cubicBezTo>
                  <a:pt x="4634790" y="5707566"/>
                  <a:pt x="4629058" y="5711680"/>
                  <a:pt x="4606396" y="5711680"/>
                </a:cubicBezTo>
                <a:cubicBezTo>
                  <a:pt x="4584225" y="5711680"/>
                  <a:pt x="4576722" y="5716783"/>
                  <a:pt x="4572158" y="5734968"/>
                </a:cubicBezTo>
                <a:cubicBezTo>
                  <a:pt x="4568943" y="5747776"/>
                  <a:pt x="4559218" y="5760138"/>
                  <a:pt x="4550545" y="5762438"/>
                </a:cubicBezTo>
                <a:cubicBezTo>
                  <a:pt x="4539411" y="5765391"/>
                  <a:pt x="4540886" y="5766945"/>
                  <a:pt x="4555567" y="5767726"/>
                </a:cubicBezTo>
                <a:cubicBezTo>
                  <a:pt x="4567006" y="5768333"/>
                  <a:pt x="4578954" y="5777014"/>
                  <a:pt x="4582132" y="5787028"/>
                </a:cubicBezTo>
                <a:cubicBezTo>
                  <a:pt x="4585309" y="5797037"/>
                  <a:pt x="4598690" y="5812291"/>
                  <a:pt x="4611869" y="5820926"/>
                </a:cubicBezTo>
                <a:cubicBezTo>
                  <a:pt x="4632175" y="5834231"/>
                  <a:pt x="4635388" y="5842717"/>
                  <a:pt x="4632929" y="5876547"/>
                </a:cubicBezTo>
                <a:cubicBezTo>
                  <a:pt x="4629651" y="5921646"/>
                  <a:pt x="4603579" y="5933858"/>
                  <a:pt x="4598540" y="5892655"/>
                </a:cubicBezTo>
                <a:cubicBezTo>
                  <a:pt x="4591060" y="5831484"/>
                  <a:pt x="4578504" y="5811838"/>
                  <a:pt x="4539016" y="5799514"/>
                </a:cubicBezTo>
                <a:cubicBezTo>
                  <a:pt x="4497566" y="5786578"/>
                  <a:pt x="4482390" y="5790108"/>
                  <a:pt x="4482390" y="5812687"/>
                </a:cubicBezTo>
                <a:cubicBezTo>
                  <a:pt x="4482390" y="5823699"/>
                  <a:pt x="4475008" y="5825459"/>
                  <a:pt x="4449153" y="5820608"/>
                </a:cubicBezTo>
                <a:cubicBezTo>
                  <a:pt x="4423468" y="5815789"/>
                  <a:pt x="4414580" y="5817856"/>
                  <a:pt x="4410034" y="5829701"/>
                </a:cubicBezTo>
                <a:cubicBezTo>
                  <a:pt x="4401780" y="5851212"/>
                  <a:pt x="4377615" y="5848857"/>
                  <a:pt x="4377615" y="5826542"/>
                </a:cubicBezTo>
                <a:cubicBezTo>
                  <a:pt x="4377615" y="5816374"/>
                  <a:pt x="4373259" y="5805362"/>
                  <a:pt x="4367935" y="5802072"/>
                </a:cubicBezTo>
                <a:cubicBezTo>
                  <a:pt x="4362610" y="5798781"/>
                  <a:pt x="4360932" y="5791756"/>
                  <a:pt x="4364205" y="5786461"/>
                </a:cubicBezTo>
                <a:cubicBezTo>
                  <a:pt x="4367478" y="5781165"/>
                  <a:pt x="4361118" y="5770503"/>
                  <a:pt x="4350073" y="5762767"/>
                </a:cubicBezTo>
                <a:cubicBezTo>
                  <a:pt x="4336501" y="5753261"/>
                  <a:pt x="4329990" y="5738444"/>
                  <a:pt x="4329990" y="5717069"/>
                </a:cubicBezTo>
                <a:cubicBezTo>
                  <a:pt x="4329990" y="5678041"/>
                  <a:pt x="4308286" y="5656020"/>
                  <a:pt x="4287128" y="5673580"/>
                </a:cubicBezTo>
                <a:cubicBezTo>
                  <a:pt x="4279270" y="5680102"/>
                  <a:pt x="4272840" y="5691342"/>
                  <a:pt x="4272840" y="5698559"/>
                </a:cubicBezTo>
                <a:cubicBezTo>
                  <a:pt x="4272840" y="5705776"/>
                  <a:pt x="4266411" y="5711680"/>
                  <a:pt x="4258553" y="5711680"/>
                </a:cubicBezTo>
                <a:cubicBezTo>
                  <a:pt x="4250695" y="5711680"/>
                  <a:pt x="4244265" y="5707394"/>
                  <a:pt x="4244265" y="5702155"/>
                </a:cubicBezTo>
                <a:cubicBezTo>
                  <a:pt x="4244265" y="5696916"/>
                  <a:pt x="4231406" y="5692630"/>
                  <a:pt x="4215690" y="5692630"/>
                </a:cubicBezTo>
                <a:cubicBezTo>
                  <a:pt x="4191823" y="5692630"/>
                  <a:pt x="4187115" y="5688838"/>
                  <a:pt x="4187115" y="5669611"/>
                </a:cubicBezTo>
                <a:cubicBezTo>
                  <a:pt x="4187115" y="5656951"/>
                  <a:pt x="4191490" y="5645135"/>
                  <a:pt x="4196837" y="5643352"/>
                </a:cubicBezTo>
                <a:cubicBezTo>
                  <a:pt x="4211467" y="5638475"/>
                  <a:pt x="4185645" y="5588891"/>
                  <a:pt x="4165001" y="5582220"/>
                </a:cubicBezTo>
                <a:cubicBezTo>
                  <a:pt x="4143634" y="5575316"/>
                  <a:pt x="4110915" y="5603045"/>
                  <a:pt x="4110915" y="5628058"/>
                </a:cubicBezTo>
                <a:cubicBezTo>
                  <a:pt x="4110915" y="5638068"/>
                  <a:pt x="4115352" y="5654548"/>
                  <a:pt x="4120775" y="5664681"/>
                </a:cubicBezTo>
                <a:cubicBezTo>
                  <a:pt x="4132361" y="5686330"/>
                  <a:pt x="4113069" y="5690974"/>
                  <a:pt x="4093373" y="5671279"/>
                </a:cubicBezTo>
                <a:cubicBezTo>
                  <a:pt x="4083954" y="5661860"/>
                  <a:pt x="4079718" y="5662345"/>
                  <a:pt x="4072564" y="5673660"/>
                </a:cubicBezTo>
                <a:cubicBezTo>
                  <a:pt x="4061141" y="5691729"/>
                  <a:pt x="4060656" y="5721205"/>
                  <a:pt x="4071782" y="5721205"/>
                </a:cubicBezTo>
                <a:cubicBezTo>
                  <a:pt x="4076453" y="5721205"/>
                  <a:pt x="4082964" y="5731921"/>
                  <a:pt x="4086251" y="5745018"/>
                </a:cubicBezTo>
                <a:cubicBezTo>
                  <a:pt x="4089538" y="5758114"/>
                  <a:pt x="4096432" y="5768830"/>
                  <a:pt x="4101571" y="5768830"/>
                </a:cubicBezTo>
                <a:cubicBezTo>
                  <a:pt x="4106710" y="5768830"/>
                  <a:pt x="4110915" y="5779293"/>
                  <a:pt x="4110915" y="5792080"/>
                </a:cubicBezTo>
                <a:cubicBezTo>
                  <a:pt x="4110915" y="5804868"/>
                  <a:pt x="4115427" y="5818120"/>
                  <a:pt x="4120942" y="5821529"/>
                </a:cubicBezTo>
                <a:cubicBezTo>
                  <a:pt x="4126458" y="5824937"/>
                  <a:pt x="4129384" y="5832485"/>
                  <a:pt x="4127445" y="5838301"/>
                </a:cubicBezTo>
                <a:cubicBezTo>
                  <a:pt x="4121792" y="5855262"/>
                  <a:pt x="4151320" y="5883130"/>
                  <a:pt x="4174944" y="5883130"/>
                </a:cubicBezTo>
                <a:cubicBezTo>
                  <a:pt x="4187879" y="5883130"/>
                  <a:pt x="4196640" y="5888900"/>
                  <a:pt x="4196640" y="5897418"/>
                </a:cubicBezTo>
                <a:cubicBezTo>
                  <a:pt x="4196640" y="5905276"/>
                  <a:pt x="4200926" y="5911705"/>
                  <a:pt x="4206165" y="5911705"/>
                </a:cubicBezTo>
                <a:cubicBezTo>
                  <a:pt x="4211404" y="5911705"/>
                  <a:pt x="4215690" y="5920127"/>
                  <a:pt x="4215690" y="5930420"/>
                </a:cubicBezTo>
                <a:cubicBezTo>
                  <a:pt x="4215690" y="5940713"/>
                  <a:pt x="4224262" y="5953723"/>
                  <a:pt x="4234740" y="5959330"/>
                </a:cubicBezTo>
                <a:cubicBezTo>
                  <a:pt x="4265152" y="5975606"/>
                  <a:pt x="4258012" y="5991131"/>
                  <a:pt x="4223307" y="5984190"/>
                </a:cubicBezTo>
                <a:cubicBezTo>
                  <a:pt x="4206542" y="5980837"/>
                  <a:pt x="4190468" y="5974844"/>
                  <a:pt x="4187588" y="5970873"/>
                </a:cubicBezTo>
                <a:cubicBezTo>
                  <a:pt x="4184708" y="5966902"/>
                  <a:pt x="4170374" y="5956027"/>
                  <a:pt x="4155733" y="5946706"/>
                </a:cubicBezTo>
                <a:cubicBezTo>
                  <a:pt x="4141093" y="5937385"/>
                  <a:pt x="4125003" y="5918945"/>
                  <a:pt x="4119978" y="5905727"/>
                </a:cubicBezTo>
                <a:cubicBezTo>
                  <a:pt x="4109399" y="5877902"/>
                  <a:pt x="4088192" y="5854555"/>
                  <a:pt x="4073495" y="5854555"/>
                </a:cubicBezTo>
                <a:cubicBezTo>
                  <a:pt x="4067882" y="5854555"/>
                  <a:pt x="4063290" y="5846289"/>
                  <a:pt x="4063290" y="5836186"/>
                </a:cubicBezTo>
                <a:cubicBezTo>
                  <a:pt x="4063290" y="5826082"/>
                  <a:pt x="4057692" y="5812152"/>
                  <a:pt x="4050851" y="5805230"/>
                </a:cubicBezTo>
                <a:cubicBezTo>
                  <a:pt x="4044009" y="5798307"/>
                  <a:pt x="4035571" y="5785142"/>
                  <a:pt x="4032100" y="5775974"/>
                </a:cubicBezTo>
                <a:cubicBezTo>
                  <a:pt x="4024139" y="5754951"/>
                  <a:pt x="3988460" y="5754177"/>
                  <a:pt x="3980525" y="5774855"/>
                </a:cubicBezTo>
                <a:cubicBezTo>
                  <a:pt x="3977243" y="5783407"/>
                  <a:pt x="3979819" y="5798826"/>
                  <a:pt x="3986247" y="5809120"/>
                </a:cubicBezTo>
                <a:cubicBezTo>
                  <a:pt x="3992675" y="5819413"/>
                  <a:pt x="3995262" y="5830508"/>
                  <a:pt x="3991995" y="5833776"/>
                </a:cubicBezTo>
                <a:cubicBezTo>
                  <a:pt x="3988727" y="5837043"/>
                  <a:pt x="3982480" y="5833933"/>
                  <a:pt x="3978112" y="5826866"/>
                </a:cubicBezTo>
                <a:cubicBezTo>
                  <a:pt x="3967521" y="5809728"/>
                  <a:pt x="3948990" y="5822212"/>
                  <a:pt x="3948990" y="5846484"/>
                </a:cubicBezTo>
                <a:cubicBezTo>
                  <a:pt x="3948990" y="5857853"/>
                  <a:pt x="3956864" y="5867923"/>
                  <a:pt x="3968040" y="5870845"/>
                </a:cubicBezTo>
                <a:cubicBezTo>
                  <a:pt x="3980500" y="5874104"/>
                  <a:pt x="3987090" y="5883838"/>
                  <a:pt x="3987090" y="5898983"/>
                </a:cubicBezTo>
                <a:cubicBezTo>
                  <a:pt x="3987090" y="5923336"/>
                  <a:pt x="4028330" y="5968855"/>
                  <a:pt x="4050393" y="5968855"/>
                </a:cubicBezTo>
                <a:cubicBezTo>
                  <a:pt x="4057486" y="5968855"/>
                  <a:pt x="4063290" y="5977428"/>
                  <a:pt x="4063290" y="5987905"/>
                </a:cubicBezTo>
                <a:cubicBezTo>
                  <a:pt x="4063290" y="6001614"/>
                  <a:pt x="4056940" y="6006955"/>
                  <a:pt x="4040644" y="6006955"/>
                </a:cubicBezTo>
                <a:cubicBezTo>
                  <a:pt x="4028188" y="6006955"/>
                  <a:pt x="4012662" y="6013384"/>
                  <a:pt x="4006140" y="6021243"/>
                </a:cubicBezTo>
                <a:cubicBezTo>
                  <a:pt x="3999618" y="6029101"/>
                  <a:pt x="3990521" y="6035530"/>
                  <a:pt x="3985924" y="6035530"/>
                </a:cubicBezTo>
                <a:cubicBezTo>
                  <a:pt x="3981326" y="6035530"/>
                  <a:pt x="3977565" y="6029101"/>
                  <a:pt x="3977565" y="6021243"/>
                </a:cubicBezTo>
                <a:cubicBezTo>
                  <a:pt x="3977565" y="6013384"/>
                  <a:pt x="3973279" y="6006955"/>
                  <a:pt x="3968040" y="6006955"/>
                </a:cubicBezTo>
                <a:cubicBezTo>
                  <a:pt x="3962801" y="6006955"/>
                  <a:pt x="3958515" y="5999960"/>
                  <a:pt x="3958515" y="5991411"/>
                </a:cubicBezTo>
                <a:cubicBezTo>
                  <a:pt x="3958515" y="5972596"/>
                  <a:pt x="3923176" y="5912817"/>
                  <a:pt x="3899474" y="5891538"/>
                </a:cubicBezTo>
                <a:cubicBezTo>
                  <a:pt x="3890037" y="5883066"/>
                  <a:pt x="3882315" y="5867029"/>
                  <a:pt x="3882315" y="5855902"/>
                </a:cubicBezTo>
                <a:cubicBezTo>
                  <a:pt x="3882315" y="5837619"/>
                  <a:pt x="3851659" y="5791095"/>
                  <a:pt x="3801405" y="5733111"/>
                </a:cubicBezTo>
                <a:cubicBezTo>
                  <a:pt x="3791190" y="5721324"/>
                  <a:pt x="3775211" y="5711680"/>
                  <a:pt x="3765898" y="5711680"/>
                </a:cubicBezTo>
                <a:cubicBezTo>
                  <a:pt x="3756585" y="5711680"/>
                  <a:pt x="3748965" y="5704943"/>
                  <a:pt x="3748965" y="5696708"/>
                </a:cubicBezTo>
                <a:cubicBezTo>
                  <a:pt x="3748965" y="5679051"/>
                  <a:pt x="3704334" y="5600425"/>
                  <a:pt x="3688500" y="5590187"/>
                </a:cubicBezTo>
                <a:cubicBezTo>
                  <a:pt x="3682465" y="5586285"/>
                  <a:pt x="3672782" y="5574520"/>
                  <a:pt x="3666982" y="5564043"/>
                </a:cubicBezTo>
                <a:cubicBezTo>
                  <a:pt x="3661181" y="5553565"/>
                  <a:pt x="3649005" y="5543532"/>
                  <a:pt x="3639923" y="5541746"/>
                </a:cubicBezTo>
                <a:cubicBezTo>
                  <a:pt x="3621273" y="5538080"/>
                  <a:pt x="3587040" y="5506716"/>
                  <a:pt x="3587040" y="5493296"/>
                </a:cubicBezTo>
                <a:cubicBezTo>
                  <a:pt x="3587040" y="5488438"/>
                  <a:pt x="3576324" y="5476034"/>
                  <a:pt x="3563227" y="5465732"/>
                </a:cubicBezTo>
                <a:cubicBezTo>
                  <a:pt x="3549025" y="5454560"/>
                  <a:pt x="3539415" y="5437264"/>
                  <a:pt x="3539415" y="5422876"/>
                </a:cubicBezTo>
                <a:cubicBezTo>
                  <a:pt x="3539415" y="5405333"/>
                  <a:pt x="3531229" y="5394667"/>
                  <a:pt x="3509413" y="5383783"/>
                </a:cubicBezTo>
                <a:cubicBezTo>
                  <a:pt x="3475525" y="5366878"/>
                  <a:pt x="3453690" y="5376645"/>
                  <a:pt x="3453690" y="5408709"/>
                </a:cubicBezTo>
                <a:cubicBezTo>
                  <a:pt x="3453690" y="5436915"/>
                  <a:pt x="3413786" y="5426986"/>
                  <a:pt x="3398491" y="5394974"/>
                </a:cubicBezTo>
                <a:cubicBezTo>
                  <a:pt x="3391607" y="5380567"/>
                  <a:pt x="3382995" y="5368233"/>
                  <a:pt x="3379351" y="5367564"/>
                </a:cubicBezTo>
                <a:cubicBezTo>
                  <a:pt x="3349368" y="5362062"/>
                  <a:pt x="3329865" y="5363275"/>
                  <a:pt x="3329865" y="5370643"/>
                </a:cubicBezTo>
                <a:cubicBezTo>
                  <a:pt x="3329865" y="5375476"/>
                  <a:pt x="3326354" y="5377260"/>
                  <a:pt x="3322063" y="5374608"/>
                </a:cubicBezTo>
                <a:cubicBezTo>
                  <a:pt x="3308776" y="5366396"/>
                  <a:pt x="3321617" y="5424657"/>
                  <a:pt x="3335664" y="5436315"/>
                </a:cubicBezTo>
                <a:cubicBezTo>
                  <a:pt x="3342952" y="5442364"/>
                  <a:pt x="3348915" y="5455612"/>
                  <a:pt x="3348915" y="5465755"/>
                </a:cubicBezTo>
                <a:cubicBezTo>
                  <a:pt x="3348915" y="5475898"/>
                  <a:pt x="3362490" y="5501089"/>
                  <a:pt x="3379081" y="5521735"/>
                </a:cubicBezTo>
                <a:cubicBezTo>
                  <a:pt x="3395673" y="5542382"/>
                  <a:pt x="3410018" y="5566776"/>
                  <a:pt x="3410959" y="5575946"/>
                </a:cubicBezTo>
                <a:cubicBezTo>
                  <a:pt x="3412628" y="5592208"/>
                  <a:pt x="3428103" y="5633059"/>
                  <a:pt x="3445190" y="5666307"/>
                </a:cubicBezTo>
                <a:cubicBezTo>
                  <a:pt x="3449865" y="5675404"/>
                  <a:pt x="3453690" y="5691541"/>
                  <a:pt x="3453690" y="5702166"/>
                </a:cubicBezTo>
                <a:cubicBezTo>
                  <a:pt x="3453690" y="5713558"/>
                  <a:pt x="3465805" y="5728853"/>
                  <a:pt x="3483218" y="5739442"/>
                </a:cubicBezTo>
                <a:lnTo>
                  <a:pt x="3512746" y="5757399"/>
                </a:lnTo>
                <a:lnTo>
                  <a:pt x="3491751" y="5778395"/>
                </a:lnTo>
                <a:cubicBezTo>
                  <a:pt x="3475763" y="5794382"/>
                  <a:pt x="3472119" y="5806208"/>
                  <a:pt x="3476473" y="5827977"/>
                </a:cubicBezTo>
                <a:cubicBezTo>
                  <a:pt x="3480857" y="5849894"/>
                  <a:pt x="3479122" y="5855387"/>
                  <a:pt x="3469040" y="5851518"/>
                </a:cubicBezTo>
                <a:cubicBezTo>
                  <a:pt x="3458288" y="5847393"/>
                  <a:pt x="3457807" y="5851556"/>
                  <a:pt x="3466403" y="5874326"/>
                </a:cubicBezTo>
                <a:cubicBezTo>
                  <a:pt x="3473404" y="5892874"/>
                  <a:pt x="3483566" y="5902180"/>
                  <a:pt x="3496820" y="5902180"/>
                </a:cubicBezTo>
                <a:cubicBezTo>
                  <a:pt x="3525188" y="5902180"/>
                  <a:pt x="3549597" y="5922781"/>
                  <a:pt x="3553629" y="5950125"/>
                </a:cubicBezTo>
                <a:cubicBezTo>
                  <a:pt x="3555535" y="5963046"/>
                  <a:pt x="3560106" y="5989691"/>
                  <a:pt x="3563788" y="6009336"/>
                </a:cubicBezTo>
                <a:cubicBezTo>
                  <a:pt x="3567531" y="6029309"/>
                  <a:pt x="3566668" y="6045055"/>
                  <a:pt x="3561831" y="6045055"/>
                </a:cubicBezTo>
                <a:cubicBezTo>
                  <a:pt x="3541076" y="6045055"/>
                  <a:pt x="3510840" y="6013670"/>
                  <a:pt x="3510840" y="5992128"/>
                </a:cubicBezTo>
                <a:cubicBezTo>
                  <a:pt x="3510840" y="5979328"/>
                  <a:pt x="3506301" y="5968855"/>
                  <a:pt x="3500753" y="5968855"/>
                </a:cubicBezTo>
                <a:cubicBezTo>
                  <a:pt x="3495205" y="5968855"/>
                  <a:pt x="3493732" y="5963894"/>
                  <a:pt x="3497480" y="5957830"/>
                </a:cubicBezTo>
                <a:cubicBezTo>
                  <a:pt x="3502128" y="5950309"/>
                  <a:pt x="3497903" y="5948476"/>
                  <a:pt x="3484191" y="5952061"/>
                </a:cubicBezTo>
                <a:cubicBezTo>
                  <a:pt x="3469525" y="5955897"/>
                  <a:pt x="3459700" y="5950506"/>
                  <a:pt x="3447864" y="5932131"/>
                </a:cubicBezTo>
                <a:cubicBezTo>
                  <a:pt x="3438942" y="5918277"/>
                  <a:pt x="3425887" y="5903515"/>
                  <a:pt x="3418853" y="5899326"/>
                </a:cubicBezTo>
                <a:cubicBezTo>
                  <a:pt x="3411819" y="5895136"/>
                  <a:pt x="3405929" y="5880134"/>
                  <a:pt x="3405764" y="5865988"/>
                </a:cubicBezTo>
                <a:cubicBezTo>
                  <a:pt x="3405347" y="5830358"/>
                  <a:pt x="3366313" y="5787605"/>
                  <a:pt x="3340389" y="5794384"/>
                </a:cubicBezTo>
                <a:cubicBezTo>
                  <a:pt x="3312277" y="5801736"/>
                  <a:pt x="3315071" y="5781973"/>
                  <a:pt x="3345891" y="5755463"/>
                </a:cubicBezTo>
                <a:cubicBezTo>
                  <a:pt x="3371416" y="5733507"/>
                  <a:pt x="3371426" y="5733449"/>
                  <a:pt x="3354969" y="5698770"/>
                </a:cubicBezTo>
                <a:cubicBezTo>
                  <a:pt x="3341391" y="5670155"/>
                  <a:pt x="3333452" y="5664055"/>
                  <a:pt x="3309784" y="5664055"/>
                </a:cubicBezTo>
                <a:cubicBezTo>
                  <a:pt x="3281344" y="5664055"/>
                  <a:pt x="3281131" y="5663667"/>
                  <a:pt x="3287225" y="5623028"/>
                </a:cubicBezTo>
                <a:cubicBezTo>
                  <a:pt x="3294245" y="5576217"/>
                  <a:pt x="3277770" y="5553369"/>
                  <a:pt x="3244590" y="5563900"/>
                </a:cubicBezTo>
                <a:cubicBezTo>
                  <a:pt x="3226395" y="5569675"/>
                  <a:pt x="3168423" y="5539001"/>
                  <a:pt x="3160003" y="5519143"/>
                </a:cubicBezTo>
                <a:cubicBezTo>
                  <a:pt x="3158256" y="5515025"/>
                  <a:pt x="3150755" y="5511655"/>
                  <a:pt x="3143334" y="5511655"/>
                </a:cubicBezTo>
                <a:cubicBezTo>
                  <a:pt x="3121221" y="5511655"/>
                  <a:pt x="3128021" y="5492825"/>
                  <a:pt x="3153652" y="5483080"/>
                </a:cubicBezTo>
                <a:cubicBezTo>
                  <a:pt x="3166749" y="5478101"/>
                  <a:pt x="3177465" y="5467238"/>
                  <a:pt x="3177465" y="5458941"/>
                </a:cubicBezTo>
                <a:cubicBezTo>
                  <a:pt x="3177465" y="5450036"/>
                  <a:pt x="3182342" y="5446304"/>
                  <a:pt x="3189371" y="5449833"/>
                </a:cubicBezTo>
                <a:cubicBezTo>
                  <a:pt x="3195920" y="5453120"/>
                  <a:pt x="3187957" y="5443729"/>
                  <a:pt x="3171676" y="5428964"/>
                </a:cubicBezTo>
                <a:cubicBezTo>
                  <a:pt x="3150093" y="5409390"/>
                  <a:pt x="3140624" y="5390863"/>
                  <a:pt x="3136721" y="5360574"/>
                </a:cubicBezTo>
                <a:cubicBezTo>
                  <a:pt x="3128628" y="5297766"/>
                  <a:pt x="3065472" y="5238482"/>
                  <a:pt x="3049897" y="5279072"/>
                </a:cubicBezTo>
                <a:cubicBezTo>
                  <a:pt x="3039979" y="5304917"/>
                  <a:pt x="3043432" y="5320471"/>
                  <a:pt x="3063552" y="5340592"/>
                </a:cubicBezTo>
                <a:cubicBezTo>
                  <a:pt x="3078502" y="5355542"/>
                  <a:pt x="3083552" y="5374486"/>
                  <a:pt x="3085427" y="5422647"/>
                </a:cubicBezTo>
                <a:cubicBezTo>
                  <a:pt x="3087217" y="5468615"/>
                  <a:pt x="3092179" y="5488419"/>
                  <a:pt x="3104090" y="5497129"/>
                </a:cubicBezTo>
                <a:cubicBezTo>
                  <a:pt x="3121388" y="5509777"/>
                  <a:pt x="3126077" y="5530705"/>
                  <a:pt x="3111614" y="5530705"/>
                </a:cubicBezTo>
                <a:cubicBezTo>
                  <a:pt x="3106784" y="5530705"/>
                  <a:pt x="3106010" y="5542360"/>
                  <a:pt x="3109874" y="5556899"/>
                </a:cubicBezTo>
                <a:cubicBezTo>
                  <a:pt x="3114342" y="5573713"/>
                  <a:pt x="3124280" y="5584183"/>
                  <a:pt x="3137625" y="5586137"/>
                </a:cubicBezTo>
                <a:cubicBezTo>
                  <a:pt x="3154282" y="5588575"/>
                  <a:pt x="3158415" y="5595564"/>
                  <a:pt x="3158415" y="5621293"/>
                </a:cubicBezTo>
                <a:cubicBezTo>
                  <a:pt x="3158415" y="5638955"/>
                  <a:pt x="3163206" y="5656367"/>
                  <a:pt x="3169063" y="5659987"/>
                </a:cubicBezTo>
                <a:cubicBezTo>
                  <a:pt x="3175785" y="5664141"/>
                  <a:pt x="3177606" y="5681915"/>
                  <a:pt x="3174003" y="5708204"/>
                </a:cubicBezTo>
                <a:cubicBezTo>
                  <a:pt x="3169223" y="5743082"/>
                  <a:pt x="3171360" y="5751754"/>
                  <a:pt x="3187168" y="5761627"/>
                </a:cubicBezTo>
                <a:cubicBezTo>
                  <a:pt x="3197548" y="5768109"/>
                  <a:pt x="3206040" y="5778286"/>
                  <a:pt x="3206040" y="5784243"/>
                </a:cubicBezTo>
                <a:cubicBezTo>
                  <a:pt x="3206040" y="5790199"/>
                  <a:pt x="3212767" y="5800656"/>
                  <a:pt x="3220990" y="5807480"/>
                </a:cubicBezTo>
                <a:cubicBezTo>
                  <a:pt x="3229212" y="5814303"/>
                  <a:pt x="3234147" y="5826742"/>
                  <a:pt x="3231955" y="5835121"/>
                </a:cubicBezTo>
                <a:cubicBezTo>
                  <a:pt x="3227779" y="5851093"/>
                  <a:pt x="3245815" y="5873605"/>
                  <a:pt x="3262788" y="5873605"/>
                </a:cubicBezTo>
                <a:cubicBezTo>
                  <a:pt x="3268248" y="5873605"/>
                  <a:pt x="3272715" y="5888508"/>
                  <a:pt x="3272715" y="5906723"/>
                </a:cubicBezTo>
                <a:cubicBezTo>
                  <a:pt x="3272715" y="5931074"/>
                  <a:pt x="3278704" y="5943765"/>
                  <a:pt x="3295337" y="5954664"/>
                </a:cubicBezTo>
                <a:cubicBezTo>
                  <a:pt x="3317821" y="5969396"/>
                  <a:pt x="3326737" y="6011403"/>
                  <a:pt x="3309624" y="6021979"/>
                </a:cubicBezTo>
                <a:cubicBezTo>
                  <a:pt x="3305041" y="6024812"/>
                  <a:pt x="3301290" y="6022590"/>
                  <a:pt x="3301290" y="6017042"/>
                </a:cubicBezTo>
                <a:cubicBezTo>
                  <a:pt x="3301290" y="6011494"/>
                  <a:pt x="3295325" y="6006955"/>
                  <a:pt x="3288035" y="6006955"/>
                </a:cubicBezTo>
                <a:cubicBezTo>
                  <a:pt x="3280745" y="6006955"/>
                  <a:pt x="3272313" y="5997127"/>
                  <a:pt x="3269298" y="5985114"/>
                </a:cubicBezTo>
                <a:cubicBezTo>
                  <a:pt x="3265901" y="5971578"/>
                  <a:pt x="3249804" y="5957090"/>
                  <a:pt x="3226965" y="5947014"/>
                </a:cubicBezTo>
                <a:cubicBezTo>
                  <a:pt x="3179231" y="5925954"/>
                  <a:pt x="3170571" y="5926510"/>
                  <a:pt x="3162754" y="5951140"/>
                </a:cubicBezTo>
                <a:cubicBezTo>
                  <a:pt x="3157741" y="5966933"/>
                  <a:pt x="3164152" y="5978732"/>
                  <a:pt x="3191217" y="6003527"/>
                </a:cubicBezTo>
                <a:cubicBezTo>
                  <a:pt x="3210430" y="6021129"/>
                  <a:pt x="3229673" y="6035530"/>
                  <a:pt x="3233979" y="6035530"/>
                </a:cubicBezTo>
                <a:cubicBezTo>
                  <a:pt x="3246550" y="6035530"/>
                  <a:pt x="3260084" y="6057142"/>
                  <a:pt x="3266785" y="6087918"/>
                </a:cubicBezTo>
                <a:cubicBezTo>
                  <a:pt x="3272370" y="6113566"/>
                  <a:pt x="3271653" y="6114768"/>
                  <a:pt x="3259784" y="6099659"/>
                </a:cubicBezTo>
                <a:cubicBezTo>
                  <a:pt x="3235256" y="6068432"/>
                  <a:pt x="3215565" y="6089107"/>
                  <a:pt x="3215565" y="6146087"/>
                </a:cubicBezTo>
                <a:cubicBezTo>
                  <a:pt x="3215565" y="6201541"/>
                  <a:pt x="3213271" y="6203330"/>
                  <a:pt x="3148298" y="6198522"/>
                </a:cubicBezTo>
                <a:cubicBezTo>
                  <a:pt x="3133382" y="6197418"/>
                  <a:pt x="3113565" y="6206289"/>
                  <a:pt x="3097325" y="6221340"/>
                </a:cubicBezTo>
                <a:lnTo>
                  <a:pt x="3070755" y="6245964"/>
                </a:lnTo>
                <a:lnTo>
                  <a:pt x="3095535" y="6267257"/>
                </a:lnTo>
                <a:cubicBezTo>
                  <a:pt x="3109164" y="6278968"/>
                  <a:pt x="3120315" y="6292739"/>
                  <a:pt x="3120315" y="6297861"/>
                </a:cubicBezTo>
                <a:cubicBezTo>
                  <a:pt x="3120315" y="6302982"/>
                  <a:pt x="3128887" y="6312527"/>
                  <a:pt x="3139365" y="6319070"/>
                </a:cubicBezTo>
                <a:cubicBezTo>
                  <a:pt x="3160405" y="6332210"/>
                  <a:pt x="3165253" y="6359464"/>
                  <a:pt x="3146509" y="6359234"/>
                </a:cubicBezTo>
                <a:cubicBezTo>
                  <a:pt x="3127577" y="6359002"/>
                  <a:pt x="3113882" y="6346775"/>
                  <a:pt x="3106669" y="6323661"/>
                </a:cubicBezTo>
                <a:cubicBezTo>
                  <a:pt x="3102761" y="6311137"/>
                  <a:pt x="3092331" y="6302230"/>
                  <a:pt x="3081573" y="6302230"/>
                </a:cubicBezTo>
                <a:cubicBezTo>
                  <a:pt x="3070282" y="6302230"/>
                  <a:pt x="3063165" y="6295683"/>
                  <a:pt x="3063165" y="6285297"/>
                </a:cubicBezTo>
                <a:cubicBezTo>
                  <a:pt x="3063165" y="6267960"/>
                  <a:pt x="3026016" y="6229365"/>
                  <a:pt x="3013159" y="6233344"/>
                </a:cubicBezTo>
                <a:cubicBezTo>
                  <a:pt x="3009230" y="6234560"/>
                  <a:pt x="3006015" y="6229126"/>
                  <a:pt x="3006015" y="6221268"/>
                </a:cubicBezTo>
                <a:cubicBezTo>
                  <a:pt x="3006015" y="6213409"/>
                  <a:pt x="2998167" y="6206980"/>
                  <a:pt x="2988574" y="6206980"/>
                </a:cubicBezTo>
                <a:cubicBezTo>
                  <a:pt x="2961559" y="6206980"/>
                  <a:pt x="2944374" y="6166891"/>
                  <a:pt x="2956491" y="6132133"/>
                </a:cubicBezTo>
                <a:cubicBezTo>
                  <a:pt x="2964266" y="6109830"/>
                  <a:pt x="2963569" y="6100931"/>
                  <a:pt x="2953386" y="6092480"/>
                </a:cubicBezTo>
                <a:cubicBezTo>
                  <a:pt x="2931741" y="6074516"/>
                  <a:pt x="2906303" y="6085475"/>
                  <a:pt x="2902989" y="6114193"/>
                </a:cubicBezTo>
                <a:cubicBezTo>
                  <a:pt x="2900353" y="6137030"/>
                  <a:pt x="2892490" y="6144092"/>
                  <a:pt x="2872018" y="6142011"/>
                </a:cubicBezTo>
                <a:cubicBezTo>
                  <a:pt x="2861380" y="6140930"/>
                  <a:pt x="2874997" y="6197058"/>
                  <a:pt x="2887989" y="6207840"/>
                </a:cubicBezTo>
                <a:cubicBezTo>
                  <a:pt x="2895277" y="6213889"/>
                  <a:pt x="2901240" y="6226361"/>
                  <a:pt x="2901240" y="6235555"/>
                </a:cubicBezTo>
                <a:cubicBezTo>
                  <a:pt x="2901240" y="6244750"/>
                  <a:pt x="2907669" y="6257608"/>
                  <a:pt x="2915527" y="6264130"/>
                </a:cubicBezTo>
                <a:cubicBezTo>
                  <a:pt x="2923386" y="6270652"/>
                  <a:pt x="2929815" y="6286179"/>
                  <a:pt x="2929815" y="6298634"/>
                </a:cubicBezTo>
                <a:cubicBezTo>
                  <a:pt x="2929815" y="6311089"/>
                  <a:pt x="2934101" y="6321280"/>
                  <a:pt x="2939340" y="6321280"/>
                </a:cubicBezTo>
                <a:cubicBezTo>
                  <a:pt x="2944579" y="6321280"/>
                  <a:pt x="2948865" y="6327709"/>
                  <a:pt x="2948865" y="6335568"/>
                </a:cubicBezTo>
                <a:cubicBezTo>
                  <a:pt x="2948865" y="6343426"/>
                  <a:pt x="2952561" y="6349855"/>
                  <a:pt x="2957079" y="6349855"/>
                </a:cubicBezTo>
                <a:cubicBezTo>
                  <a:pt x="2969389" y="6349855"/>
                  <a:pt x="2979722" y="6456158"/>
                  <a:pt x="2968502" y="6467378"/>
                </a:cubicBezTo>
                <a:cubicBezTo>
                  <a:pt x="2962202" y="6473678"/>
                  <a:pt x="2956751" y="6470730"/>
                  <a:pt x="2952277" y="6458604"/>
                </a:cubicBezTo>
                <a:cubicBezTo>
                  <a:pt x="2948571" y="6448560"/>
                  <a:pt x="2939858" y="6436915"/>
                  <a:pt x="2932914" y="6432726"/>
                </a:cubicBezTo>
                <a:cubicBezTo>
                  <a:pt x="2925971" y="6428536"/>
                  <a:pt x="2920290" y="6417002"/>
                  <a:pt x="2920290" y="6407094"/>
                </a:cubicBezTo>
                <a:cubicBezTo>
                  <a:pt x="2920290" y="6397186"/>
                  <a:pt x="2916004" y="6386430"/>
                  <a:pt x="2910765" y="6383193"/>
                </a:cubicBezTo>
                <a:cubicBezTo>
                  <a:pt x="2905526" y="6379955"/>
                  <a:pt x="2901240" y="6369585"/>
                  <a:pt x="2901240" y="6360147"/>
                </a:cubicBezTo>
                <a:cubicBezTo>
                  <a:pt x="2901240" y="6350710"/>
                  <a:pt x="2890278" y="6326836"/>
                  <a:pt x="2876880" y="6307093"/>
                </a:cubicBezTo>
                <a:cubicBezTo>
                  <a:pt x="2863482" y="6287350"/>
                  <a:pt x="2854775" y="6265320"/>
                  <a:pt x="2857531" y="6258138"/>
                </a:cubicBezTo>
                <a:cubicBezTo>
                  <a:pt x="2860287" y="6250956"/>
                  <a:pt x="2858700" y="6245080"/>
                  <a:pt x="2854005" y="6245080"/>
                </a:cubicBezTo>
                <a:cubicBezTo>
                  <a:pt x="2849310" y="6245080"/>
                  <a:pt x="2837904" y="6227935"/>
                  <a:pt x="2828659" y="6206980"/>
                </a:cubicBezTo>
                <a:cubicBezTo>
                  <a:pt x="2819413" y="6186025"/>
                  <a:pt x="2808387" y="6168880"/>
                  <a:pt x="2804157" y="6168880"/>
                </a:cubicBezTo>
                <a:cubicBezTo>
                  <a:pt x="2799926" y="6168880"/>
                  <a:pt x="2796465" y="6162976"/>
                  <a:pt x="2796465" y="6155759"/>
                </a:cubicBezTo>
                <a:cubicBezTo>
                  <a:pt x="2796465" y="6148542"/>
                  <a:pt x="2790036" y="6137302"/>
                  <a:pt x="2782177" y="6130780"/>
                </a:cubicBezTo>
                <a:cubicBezTo>
                  <a:pt x="2774319" y="6124258"/>
                  <a:pt x="2767816" y="6107660"/>
                  <a:pt x="2767725" y="6093895"/>
                </a:cubicBezTo>
                <a:cubicBezTo>
                  <a:pt x="2767559" y="6068588"/>
                  <a:pt x="2738948" y="6034535"/>
                  <a:pt x="2708359" y="6023236"/>
                </a:cubicBezTo>
                <a:cubicBezTo>
                  <a:pt x="2699191" y="6019849"/>
                  <a:pt x="2691690" y="6008677"/>
                  <a:pt x="2691690" y="5998410"/>
                </a:cubicBezTo>
                <a:cubicBezTo>
                  <a:pt x="2691690" y="5968857"/>
                  <a:pt x="2665288" y="5949805"/>
                  <a:pt x="2624335" y="5949805"/>
                </a:cubicBezTo>
                <a:cubicBezTo>
                  <a:pt x="2584239" y="5949805"/>
                  <a:pt x="2577253" y="5938169"/>
                  <a:pt x="2601357" y="5911534"/>
                </a:cubicBezTo>
                <a:cubicBezTo>
                  <a:pt x="2612281" y="5899463"/>
                  <a:pt x="2613930" y="5886520"/>
                  <a:pt x="2608127" y="5858397"/>
                </a:cubicBezTo>
                <a:cubicBezTo>
                  <a:pt x="2601729" y="5827394"/>
                  <a:pt x="2596165" y="5820717"/>
                  <a:pt x="2574635" y="5818204"/>
                </a:cubicBezTo>
                <a:cubicBezTo>
                  <a:pt x="2550909" y="5815434"/>
                  <a:pt x="2548815" y="5817889"/>
                  <a:pt x="2548815" y="5848480"/>
                </a:cubicBezTo>
                <a:cubicBezTo>
                  <a:pt x="2548815" y="5866789"/>
                  <a:pt x="2555244" y="5888199"/>
                  <a:pt x="2563102" y="5896057"/>
                </a:cubicBezTo>
                <a:cubicBezTo>
                  <a:pt x="2581557" y="5914511"/>
                  <a:pt x="2581207" y="5917413"/>
                  <a:pt x="2557703" y="5940917"/>
                </a:cubicBezTo>
                <a:cubicBezTo>
                  <a:pt x="2542053" y="5956567"/>
                  <a:pt x="2540338" y="5963404"/>
                  <a:pt x="2549344" y="5974255"/>
                </a:cubicBezTo>
                <a:cubicBezTo>
                  <a:pt x="2555575" y="5981762"/>
                  <a:pt x="2568507" y="5987905"/>
                  <a:pt x="2578083" y="5987905"/>
                </a:cubicBezTo>
                <a:cubicBezTo>
                  <a:pt x="2587659" y="5987905"/>
                  <a:pt x="2598921" y="5993270"/>
                  <a:pt x="2603110" y="5999827"/>
                </a:cubicBezTo>
                <a:cubicBezTo>
                  <a:pt x="2607300" y="6006384"/>
                  <a:pt x="2621834" y="6017460"/>
                  <a:pt x="2635408" y="6024439"/>
                </a:cubicBezTo>
                <a:cubicBezTo>
                  <a:pt x="2654653" y="6034335"/>
                  <a:pt x="2660377" y="6044805"/>
                  <a:pt x="2661399" y="6071981"/>
                </a:cubicBezTo>
                <a:cubicBezTo>
                  <a:pt x="2662119" y="6091149"/>
                  <a:pt x="2667163" y="6108317"/>
                  <a:pt x="2672607" y="6110132"/>
                </a:cubicBezTo>
                <a:cubicBezTo>
                  <a:pt x="2678051" y="6111946"/>
                  <a:pt x="2688858" y="6119784"/>
                  <a:pt x="2696622" y="6127548"/>
                </a:cubicBezTo>
                <a:cubicBezTo>
                  <a:pt x="2709235" y="6140161"/>
                  <a:pt x="2711760" y="6152248"/>
                  <a:pt x="2714709" y="6214112"/>
                </a:cubicBezTo>
                <a:cubicBezTo>
                  <a:pt x="2715197" y="6224363"/>
                  <a:pt x="2708589" y="6230772"/>
                  <a:pt x="2697523" y="6230780"/>
                </a:cubicBezTo>
                <a:cubicBezTo>
                  <a:pt x="2672693" y="6230799"/>
                  <a:pt x="2653696" y="6261767"/>
                  <a:pt x="2671647" y="6272965"/>
                </a:cubicBezTo>
                <a:cubicBezTo>
                  <a:pt x="2692995" y="6286281"/>
                  <a:pt x="2676744" y="6314342"/>
                  <a:pt x="2652196" y="6306550"/>
                </a:cubicBezTo>
                <a:cubicBezTo>
                  <a:pt x="2635651" y="6301299"/>
                  <a:pt x="2632843" y="6303120"/>
                  <a:pt x="2637752" y="6315913"/>
                </a:cubicBezTo>
                <a:cubicBezTo>
                  <a:pt x="2641338" y="6325257"/>
                  <a:pt x="2639970" y="6329399"/>
                  <a:pt x="2634431" y="6325975"/>
                </a:cubicBezTo>
                <a:cubicBezTo>
                  <a:pt x="2629252" y="6322775"/>
                  <a:pt x="2625015" y="6327262"/>
                  <a:pt x="2625015" y="6335947"/>
                </a:cubicBezTo>
                <a:cubicBezTo>
                  <a:pt x="2625015" y="6354855"/>
                  <a:pt x="2678488" y="6407005"/>
                  <a:pt x="2697877" y="6407005"/>
                </a:cubicBezTo>
                <a:cubicBezTo>
                  <a:pt x="2705411" y="6407005"/>
                  <a:pt x="2710879" y="6412363"/>
                  <a:pt x="2710029" y="6418911"/>
                </a:cubicBezTo>
                <a:cubicBezTo>
                  <a:pt x="2706450" y="6446471"/>
                  <a:pt x="2712052" y="6454630"/>
                  <a:pt x="2734552" y="6454630"/>
                </a:cubicBezTo>
                <a:cubicBezTo>
                  <a:pt x="2749647" y="6454630"/>
                  <a:pt x="2758365" y="6460002"/>
                  <a:pt x="2758365" y="6469304"/>
                </a:cubicBezTo>
                <a:cubicBezTo>
                  <a:pt x="2758365" y="6480552"/>
                  <a:pt x="2748916" y="6483478"/>
                  <a:pt x="2717884" y="6481838"/>
                </a:cubicBezTo>
                <a:cubicBezTo>
                  <a:pt x="2672602" y="6479446"/>
                  <a:pt x="2644065" y="6465938"/>
                  <a:pt x="2644065" y="6446896"/>
                </a:cubicBezTo>
                <a:cubicBezTo>
                  <a:pt x="2644065" y="6439924"/>
                  <a:pt x="2637596" y="6427751"/>
                  <a:pt x="2629690" y="6419844"/>
                </a:cubicBezTo>
                <a:cubicBezTo>
                  <a:pt x="2621784" y="6411938"/>
                  <a:pt x="2617374" y="6402137"/>
                  <a:pt x="2619891" y="6398064"/>
                </a:cubicBezTo>
                <a:cubicBezTo>
                  <a:pt x="2622409" y="6393991"/>
                  <a:pt x="2605686" y="6370202"/>
                  <a:pt x="2582730" y="6345198"/>
                </a:cubicBezTo>
                <a:cubicBezTo>
                  <a:pt x="2545960" y="6305148"/>
                  <a:pt x="2537786" y="6300542"/>
                  <a:pt x="2514043" y="6306501"/>
                </a:cubicBezTo>
                <a:cubicBezTo>
                  <a:pt x="2499221" y="6310222"/>
                  <a:pt x="2483901" y="6318284"/>
                  <a:pt x="2480000" y="6324417"/>
                </a:cubicBezTo>
                <a:cubicBezTo>
                  <a:pt x="2466456" y="6345708"/>
                  <a:pt x="2472497" y="6386792"/>
                  <a:pt x="2491086" y="6399813"/>
                </a:cubicBezTo>
                <a:cubicBezTo>
                  <a:pt x="2501245" y="6406928"/>
                  <a:pt x="2511124" y="6424452"/>
                  <a:pt x="2513039" y="6438754"/>
                </a:cubicBezTo>
                <a:cubicBezTo>
                  <a:pt x="2514955" y="6453056"/>
                  <a:pt x="2523788" y="6473244"/>
                  <a:pt x="2532668" y="6483615"/>
                </a:cubicBezTo>
                <a:cubicBezTo>
                  <a:pt x="2541549" y="6493987"/>
                  <a:pt x="2548815" y="6508472"/>
                  <a:pt x="2548815" y="6515805"/>
                </a:cubicBezTo>
                <a:cubicBezTo>
                  <a:pt x="2548815" y="6523138"/>
                  <a:pt x="2561674" y="6539957"/>
                  <a:pt x="2577390" y="6553181"/>
                </a:cubicBezTo>
                <a:cubicBezTo>
                  <a:pt x="2593106" y="6566405"/>
                  <a:pt x="2605965" y="6580482"/>
                  <a:pt x="2605965" y="6584463"/>
                </a:cubicBezTo>
                <a:cubicBezTo>
                  <a:pt x="2605965" y="6588443"/>
                  <a:pt x="2617149" y="6603374"/>
                  <a:pt x="2630818" y="6617641"/>
                </a:cubicBezTo>
                <a:cubicBezTo>
                  <a:pt x="2655556" y="6643463"/>
                  <a:pt x="2654305" y="6670148"/>
                  <a:pt x="2628814" y="6660366"/>
                </a:cubicBezTo>
                <a:cubicBezTo>
                  <a:pt x="2621486" y="6657554"/>
                  <a:pt x="2615490" y="6659405"/>
                  <a:pt x="2615490" y="6664479"/>
                </a:cubicBezTo>
                <a:cubicBezTo>
                  <a:pt x="2615490" y="6675279"/>
                  <a:pt x="2580483" y="6677050"/>
                  <a:pt x="2574310" y="6666561"/>
                </a:cubicBezTo>
                <a:close/>
                <a:moveTo>
                  <a:pt x="2579528" y="6201204"/>
                </a:moveTo>
                <a:cubicBezTo>
                  <a:pt x="2576615" y="6185965"/>
                  <a:pt x="2579883" y="6173148"/>
                  <a:pt x="2587992" y="6168013"/>
                </a:cubicBezTo>
                <a:cubicBezTo>
                  <a:pt x="2598709" y="6161226"/>
                  <a:pt x="2598266" y="6159620"/>
                  <a:pt x="2585644" y="6159501"/>
                </a:cubicBezTo>
                <a:cubicBezTo>
                  <a:pt x="2567246" y="6159328"/>
                  <a:pt x="2556499" y="6201329"/>
                  <a:pt x="2571185" y="6216015"/>
                </a:cubicBezTo>
                <a:cubicBezTo>
                  <a:pt x="2584803" y="6229633"/>
                  <a:pt x="2584922" y="6229422"/>
                  <a:pt x="2579528" y="6201204"/>
                </a:cubicBezTo>
                <a:close/>
                <a:moveTo>
                  <a:pt x="2441659" y="6190889"/>
                </a:moveTo>
                <a:cubicBezTo>
                  <a:pt x="2422388" y="6185853"/>
                  <a:pt x="2418626" y="6143839"/>
                  <a:pt x="2436896" y="6137705"/>
                </a:cubicBezTo>
                <a:cubicBezTo>
                  <a:pt x="2443854" y="6135369"/>
                  <a:pt x="2442910" y="6134135"/>
                  <a:pt x="2434624" y="6134735"/>
                </a:cubicBezTo>
                <a:cubicBezTo>
                  <a:pt x="2419098" y="6135859"/>
                  <a:pt x="2410808" y="6162056"/>
                  <a:pt x="2419123" y="6183724"/>
                </a:cubicBezTo>
                <a:cubicBezTo>
                  <a:pt x="2422021" y="6191276"/>
                  <a:pt x="2432028" y="6196958"/>
                  <a:pt x="2441360" y="6196351"/>
                </a:cubicBezTo>
                <a:cubicBezTo>
                  <a:pt x="2457262" y="6195315"/>
                  <a:pt x="2457281" y="6194972"/>
                  <a:pt x="2441659" y="6190889"/>
                </a:cubicBezTo>
                <a:close/>
                <a:moveTo>
                  <a:pt x="3133711" y="6157912"/>
                </a:moveTo>
                <a:cubicBezTo>
                  <a:pt x="3143625" y="6173953"/>
                  <a:pt x="3177133" y="6171303"/>
                  <a:pt x="3183791" y="6153953"/>
                </a:cubicBezTo>
                <a:cubicBezTo>
                  <a:pt x="3186942" y="6145742"/>
                  <a:pt x="3184664" y="6134169"/>
                  <a:pt x="3178730" y="6128235"/>
                </a:cubicBezTo>
                <a:cubicBezTo>
                  <a:pt x="3172795" y="6122300"/>
                  <a:pt x="3167940" y="6109688"/>
                  <a:pt x="3167940" y="6100207"/>
                </a:cubicBezTo>
                <a:cubicBezTo>
                  <a:pt x="3167940" y="6090726"/>
                  <a:pt x="3159368" y="6075629"/>
                  <a:pt x="3148890" y="6066658"/>
                </a:cubicBezTo>
                <a:cubicBezTo>
                  <a:pt x="3138413" y="6057686"/>
                  <a:pt x="3129840" y="6044828"/>
                  <a:pt x="3129840" y="6038083"/>
                </a:cubicBezTo>
                <a:cubicBezTo>
                  <a:pt x="3129840" y="6031337"/>
                  <a:pt x="3121487" y="6018667"/>
                  <a:pt x="3111278" y="6009925"/>
                </a:cubicBezTo>
                <a:cubicBezTo>
                  <a:pt x="3101069" y="6001184"/>
                  <a:pt x="3094611" y="5990966"/>
                  <a:pt x="3096927" y="5987218"/>
                </a:cubicBezTo>
                <a:cubicBezTo>
                  <a:pt x="3104624" y="5974764"/>
                  <a:pt x="3073297" y="5913212"/>
                  <a:pt x="3051397" y="5897761"/>
                </a:cubicBezTo>
                <a:cubicBezTo>
                  <a:pt x="3031280" y="5883568"/>
                  <a:pt x="3028763" y="5883845"/>
                  <a:pt x="3014014" y="5901887"/>
                </a:cubicBezTo>
                <a:cubicBezTo>
                  <a:pt x="2997019" y="5922674"/>
                  <a:pt x="2977440" y="5927606"/>
                  <a:pt x="2977440" y="5911102"/>
                </a:cubicBezTo>
                <a:cubicBezTo>
                  <a:pt x="2977440" y="5905412"/>
                  <a:pt x="2963872" y="5902281"/>
                  <a:pt x="2946484" y="5903958"/>
                </a:cubicBezTo>
                <a:cubicBezTo>
                  <a:pt x="2920776" y="5906437"/>
                  <a:pt x="2915528" y="5910907"/>
                  <a:pt x="2915528" y="5930326"/>
                </a:cubicBezTo>
                <a:cubicBezTo>
                  <a:pt x="2915528" y="5947431"/>
                  <a:pt x="2921921" y="5955205"/>
                  <a:pt x="2939340" y="5959284"/>
                </a:cubicBezTo>
                <a:cubicBezTo>
                  <a:pt x="2957034" y="5963426"/>
                  <a:pt x="2965412" y="5973908"/>
                  <a:pt x="2971947" y="6000076"/>
                </a:cubicBezTo>
                <a:cubicBezTo>
                  <a:pt x="2983236" y="6045281"/>
                  <a:pt x="3011670" y="6056391"/>
                  <a:pt x="3035436" y="6024884"/>
                </a:cubicBezTo>
                <a:cubicBezTo>
                  <a:pt x="3056198" y="5997359"/>
                  <a:pt x="3067980" y="6006349"/>
                  <a:pt x="3058173" y="6042230"/>
                </a:cubicBezTo>
                <a:cubicBezTo>
                  <a:pt x="3045021" y="6090354"/>
                  <a:pt x="3052900" y="6134011"/>
                  <a:pt x="3078958" y="6157397"/>
                </a:cubicBezTo>
                <a:cubicBezTo>
                  <a:pt x="3101490" y="6177617"/>
                  <a:pt x="3104192" y="6178043"/>
                  <a:pt x="3115121" y="6163097"/>
                </a:cubicBezTo>
                <a:cubicBezTo>
                  <a:pt x="3123410" y="6151762"/>
                  <a:pt x="3128954" y="6150216"/>
                  <a:pt x="3133711" y="6157912"/>
                </a:cubicBezTo>
                <a:close/>
                <a:moveTo>
                  <a:pt x="2985179" y="5933774"/>
                </a:moveTo>
                <a:cubicBezTo>
                  <a:pt x="2992055" y="5931022"/>
                  <a:pt x="3000270" y="5931360"/>
                  <a:pt x="3003435" y="5934525"/>
                </a:cubicBezTo>
                <a:cubicBezTo>
                  <a:pt x="3006601" y="5937690"/>
                  <a:pt x="3000975" y="5939941"/>
                  <a:pt x="2990934" y="5939528"/>
                </a:cubicBezTo>
                <a:cubicBezTo>
                  <a:pt x="2979838" y="5939071"/>
                  <a:pt x="2977581" y="5936814"/>
                  <a:pt x="2985179" y="5933773"/>
                </a:cubicBezTo>
                <a:close/>
                <a:moveTo>
                  <a:pt x="2862877" y="5787388"/>
                </a:moveTo>
                <a:cubicBezTo>
                  <a:pt x="2852346" y="5767712"/>
                  <a:pt x="2853282" y="5766546"/>
                  <a:pt x="2876104" y="5770908"/>
                </a:cubicBezTo>
                <a:cubicBezTo>
                  <a:pt x="2889612" y="5773491"/>
                  <a:pt x="2898397" y="5771936"/>
                  <a:pt x="2895627" y="5767454"/>
                </a:cubicBezTo>
                <a:cubicBezTo>
                  <a:pt x="2887256" y="5753909"/>
                  <a:pt x="2853399" y="5758312"/>
                  <a:pt x="2847488" y="5773714"/>
                </a:cubicBezTo>
                <a:cubicBezTo>
                  <a:pt x="2844447" y="5781639"/>
                  <a:pt x="2847336" y="5794601"/>
                  <a:pt x="2853907" y="5802519"/>
                </a:cubicBezTo>
                <a:cubicBezTo>
                  <a:pt x="2870643" y="5822684"/>
                  <a:pt x="2876489" y="5812822"/>
                  <a:pt x="2862877" y="5787388"/>
                </a:cubicBezTo>
                <a:close/>
                <a:moveTo>
                  <a:pt x="3907688" y="5721108"/>
                </a:moveTo>
                <a:cubicBezTo>
                  <a:pt x="3908996" y="5701232"/>
                  <a:pt x="3908516" y="5700767"/>
                  <a:pt x="3904721" y="5718238"/>
                </a:cubicBezTo>
                <a:cubicBezTo>
                  <a:pt x="3902231" y="5729703"/>
                  <a:pt x="3892956" y="5741245"/>
                  <a:pt x="3884111" y="5743885"/>
                </a:cubicBezTo>
                <a:cubicBezTo>
                  <a:pt x="3872536" y="5747341"/>
                  <a:pt x="3873368" y="5748145"/>
                  <a:pt x="3887078" y="5746755"/>
                </a:cubicBezTo>
                <a:cubicBezTo>
                  <a:pt x="3900009" y="5745444"/>
                  <a:pt x="3906629" y="5737206"/>
                  <a:pt x="3907688" y="5721108"/>
                </a:cubicBezTo>
                <a:close/>
                <a:moveTo>
                  <a:pt x="4491915" y="5742546"/>
                </a:moveTo>
                <a:cubicBezTo>
                  <a:pt x="4491915" y="5738568"/>
                  <a:pt x="4483343" y="5729959"/>
                  <a:pt x="4472865" y="5723415"/>
                </a:cubicBezTo>
                <a:cubicBezTo>
                  <a:pt x="4456858" y="5713419"/>
                  <a:pt x="4453815" y="5713903"/>
                  <a:pt x="4453815" y="5726449"/>
                </a:cubicBezTo>
                <a:cubicBezTo>
                  <a:pt x="4453815" y="5734661"/>
                  <a:pt x="4458102" y="5738730"/>
                  <a:pt x="4463340" y="5735493"/>
                </a:cubicBezTo>
                <a:cubicBezTo>
                  <a:pt x="4468579" y="5732255"/>
                  <a:pt x="4472865" y="5734145"/>
                  <a:pt x="4472865" y="5739693"/>
                </a:cubicBezTo>
                <a:cubicBezTo>
                  <a:pt x="4472865" y="5745241"/>
                  <a:pt x="4477152" y="5749780"/>
                  <a:pt x="4482390" y="5749780"/>
                </a:cubicBezTo>
                <a:cubicBezTo>
                  <a:pt x="4487629" y="5749780"/>
                  <a:pt x="4491915" y="5746525"/>
                  <a:pt x="4491915" y="5742546"/>
                </a:cubicBezTo>
                <a:close/>
                <a:moveTo>
                  <a:pt x="4414361" y="5716327"/>
                </a:moveTo>
                <a:cubicBezTo>
                  <a:pt x="4417493" y="5700170"/>
                  <a:pt x="4416525" y="5699985"/>
                  <a:pt x="4402455" y="5714055"/>
                </a:cubicBezTo>
                <a:cubicBezTo>
                  <a:pt x="4384154" y="5732356"/>
                  <a:pt x="4382580" y="5743361"/>
                  <a:pt x="4399047" y="5737879"/>
                </a:cubicBezTo>
                <a:cubicBezTo>
                  <a:pt x="4405595" y="5735698"/>
                  <a:pt x="4412487" y="5726000"/>
                  <a:pt x="4414361" y="5716327"/>
                </a:cubicBezTo>
                <a:close/>
                <a:moveTo>
                  <a:pt x="4394869" y="5689000"/>
                </a:moveTo>
                <a:cubicBezTo>
                  <a:pt x="4406534" y="5685518"/>
                  <a:pt x="4405748" y="5684733"/>
                  <a:pt x="4392012" y="5686143"/>
                </a:cubicBezTo>
                <a:cubicBezTo>
                  <a:pt x="4381595" y="5687212"/>
                  <a:pt x="4372610" y="5694467"/>
                  <a:pt x="4372045" y="5702264"/>
                </a:cubicBezTo>
                <a:cubicBezTo>
                  <a:pt x="4371480" y="5710063"/>
                  <a:pt x="4372766" y="5711349"/>
                  <a:pt x="4374902" y="5705122"/>
                </a:cubicBezTo>
                <a:cubicBezTo>
                  <a:pt x="4377039" y="5698896"/>
                  <a:pt x="4386024" y="5691641"/>
                  <a:pt x="4394869" y="5689000"/>
                </a:cubicBezTo>
                <a:close/>
                <a:moveTo>
                  <a:pt x="3901365" y="5670388"/>
                </a:moveTo>
                <a:cubicBezTo>
                  <a:pt x="3901365" y="5653017"/>
                  <a:pt x="3881268" y="5635480"/>
                  <a:pt x="3861360" y="5635480"/>
                </a:cubicBezTo>
                <a:cubicBezTo>
                  <a:pt x="3842195" y="5635480"/>
                  <a:pt x="3839154" y="5655852"/>
                  <a:pt x="3854140" y="5683853"/>
                </a:cubicBezTo>
                <a:cubicBezTo>
                  <a:pt x="3862113" y="5698749"/>
                  <a:pt x="3867734" y="5700434"/>
                  <a:pt x="3882715" y="5692416"/>
                </a:cubicBezTo>
                <a:cubicBezTo>
                  <a:pt x="3892973" y="5686926"/>
                  <a:pt x="3901365" y="5677014"/>
                  <a:pt x="3901365" y="5670388"/>
                </a:cubicBezTo>
                <a:close/>
                <a:moveTo>
                  <a:pt x="4563341" y="5690902"/>
                </a:moveTo>
                <a:cubicBezTo>
                  <a:pt x="4595666" y="5676174"/>
                  <a:pt x="4592627" y="5641657"/>
                  <a:pt x="4558590" y="5636949"/>
                </a:cubicBezTo>
                <a:cubicBezTo>
                  <a:pt x="4545493" y="5635137"/>
                  <a:pt x="4529205" y="5629076"/>
                  <a:pt x="4522393" y="5623480"/>
                </a:cubicBezTo>
                <a:cubicBezTo>
                  <a:pt x="4513374" y="5616068"/>
                  <a:pt x="4505992" y="5617322"/>
                  <a:pt x="4495221" y="5628093"/>
                </a:cubicBezTo>
                <a:cubicBezTo>
                  <a:pt x="4476052" y="5647261"/>
                  <a:pt x="4486728" y="5683105"/>
                  <a:pt x="4511607" y="5683105"/>
                </a:cubicBezTo>
                <a:cubicBezTo>
                  <a:pt x="4521732" y="5683105"/>
                  <a:pt x="4530015" y="5687391"/>
                  <a:pt x="4530015" y="5692630"/>
                </a:cubicBezTo>
                <a:cubicBezTo>
                  <a:pt x="4530015" y="5704767"/>
                  <a:pt x="4533285" y="5704597"/>
                  <a:pt x="4563341" y="5690902"/>
                </a:cubicBezTo>
                <a:close/>
                <a:moveTo>
                  <a:pt x="8290395" y="5639509"/>
                </a:moveTo>
                <a:cubicBezTo>
                  <a:pt x="8294627" y="5596946"/>
                  <a:pt x="8279513" y="5538434"/>
                  <a:pt x="8261324" y="5526960"/>
                </a:cubicBezTo>
                <a:cubicBezTo>
                  <a:pt x="8248480" y="5518859"/>
                  <a:pt x="8240497" y="5521216"/>
                  <a:pt x="8223623" y="5538088"/>
                </a:cubicBezTo>
                <a:cubicBezTo>
                  <a:pt x="8205207" y="5556505"/>
                  <a:pt x="8203903" y="5562195"/>
                  <a:pt x="8214289" y="5578825"/>
                </a:cubicBezTo>
                <a:cubicBezTo>
                  <a:pt x="8220928" y="5589457"/>
                  <a:pt x="8223819" y="5602267"/>
                  <a:pt x="8220714" y="5607293"/>
                </a:cubicBezTo>
                <a:cubicBezTo>
                  <a:pt x="8217607" y="5612318"/>
                  <a:pt x="8219605" y="5616430"/>
                  <a:pt x="8225153" y="5616430"/>
                </a:cubicBezTo>
                <a:cubicBezTo>
                  <a:pt x="8230701" y="5616430"/>
                  <a:pt x="8235240" y="5621429"/>
                  <a:pt x="8235240" y="5627538"/>
                </a:cubicBezTo>
                <a:cubicBezTo>
                  <a:pt x="8235240" y="5642457"/>
                  <a:pt x="8266175" y="5673002"/>
                  <a:pt x="8278103" y="5669859"/>
                </a:cubicBezTo>
                <a:cubicBezTo>
                  <a:pt x="8283342" y="5668480"/>
                  <a:pt x="8288873" y="5654822"/>
                  <a:pt x="8290395" y="5639509"/>
                </a:cubicBezTo>
                <a:close/>
                <a:moveTo>
                  <a:pt x="4962275" y="5639748"/>
                </a:moveTo>
                <a:cubicBezTo>
                  <a:pt x="4965527" y="5631272"/>
                  <a:pt x="4963930" y="5627449"/>
                  <a:pt x="4958531" y="5630786"/>
                </a:cubicBezTo>
                <a:cubicBezTo>
                  <a:pt x="4953353" y="5633986"/>
                  <a:pt x="4949115" y="5640638"/>
                  <a:pt x="4949115" y="5645568"/>
                </a:cubicBezTo>
                <a:cubicBezTo>
                  <a:pt x="4949115" y="5659269"/>
                  <a:pt x="4955943" y="5656250"/>
                  <a:pt x="4962275" y="5639748"/>
                </a:cubicBezTo>
                <a:close/>
                <a:moveTo>
                  <a:pt x="4047294" y="5586487"/>
                </a:moveTo>
                <a:cubicBezTo>
                  <a:pt x="4054641" y="5574820"/>
                  <a:pt x="4053082" y="5566761"/>
                  <a:pt x="4041171" y="5554851"/>
                </a:cubicBezTo>
                <a:cubicBezTo>
                  <a:pt x="4032382" y="5546061"/>
                  <a:pt x="4025190" y="5532746"/>
                  <a:pt x="4025190" y="5525262"/>
                </a:cubicBezTo>
                <a:cubicBezTo>
                  <a:pt x="4025190" y="5517779"/>
                  <a:pt x="4020445" y="5511655"/>
                  <a:pt x="4014646" y="5511655"/>
                </a:cubicBezTo>
                <a:cubicBezTo>
                  <a:pt x="4008847" y="5511655"/>
                  <a:pt x="4006631" y="5505064"/>
                  <a:pt x="4009723" y="5497007"/>
                </a:cubicBezTo>
                <a:cubicBezTo>
                  <a:pt x="4012814" y="5488951"/>
                  <a:pt x="4009493" y="5480113"/>
                  <a:pt x="4002340" y="5477369"/>
                </a:cubicBezTo>
                <a:cubicBezTo>
                  <a:pt x="3995189" y="5474625"/>
                  <a:pt x="3986753" y="5456222"/>
                  <a:pt x="3983595" y="5436474"/>
                </a:cubicBezTo>
                <a:cubicBezTo>
                  <a:pt x="3977108" y="5395906"/>
                  <a:pt x="3949432" y="5365483"/>
                  <a:pt x="3923505" y="5370419"/>
                </a:cubicBezTo>
                <a:cubicBezTo>
                  <a:pt x="3886918" y="5377385"/>
                  <a:pt x="3900342" y="5559220"/>
                  <a:pt x="3937451" y="5559328"/>
                </a:cubicBezTo>
                <a:cubicBezTo>
                  <a:pt x="3946417" y="5559356"/>
                  <a:pt x="3966611" y="5569978"/>
                  <a:pt x="3982328" y="5582936"/>
                </a:cubicBezTo>
                <a:cubicBezTo>
                  <a:pt x="4013982" y="5609038"/>
                  <a:pt x="4032459" y="5610047"/>
                  <a:pt x="4047294" y="5586487"/>
                </a:cubicBezTo>
                <a:close/>
                <a:moveTo>
                  <a:pt x="4964600" y="5573254"/>
                </a:moveTo>
                <a:cubicBezTo>
                  <a:pt x="4961651" y="5565569"/>
                  <a:pt x="4951603" y="5559417"/>
                  <a:pt x="4942271" y="5559584"/>
                </a:cubicBezTo>
                <a:cubicBezTo>
                  <a:pt x="4926146" y="5559871"/>
                  <a:pt x="4926131" y="5560515"/>
                  <a:pt x="4941971" y="5572540"/>
                </a:cubicBezTo>
                <a:cubicBezTo>
                  <a:pt x="4951139" y="5579499"/>
                  <a:pt x="4958978" y="5591150"/>
                  <a:pt x="4959392" y="5598431"/>
                </a:cubicBezTo>
                <a:cubicBezTo>
                  <a:pt x="4959964" y="5608513"/>
                  <a:pt x="4961314" y="5608755"/>
                  <a:pt x="4965053" y="5599447"/>
                </a:cubicBezTo>
                <a:cubicBezTo>
                  <a:pt x="4967753" y="5592726"/>
                  <a:pt x="4967549" y="5580939"/>
                  <a:pt x="4964600" y="5573254"/>
                </a:cubicBezTo>
                <a:close/>
                <a:moveTo>
                  <a:pt x="4520490" y="5496805"/>
                </a:moveTo>
                <a:cubicBezTo>
                  <a:pt x="4520490" y="5488194"/>
                  <a:pt x="4525011" y="5484750"/>
                  <a:pt x="4531251" y="5488607"/>
                </a:cubicBezTo>
                <a:cubicBezTo>
                  <a:pt x="4537169" y="5492264"/>
                  <a:pt x="4540078" y="5491445"/>
                  <a:pt x="4537714" y="5486787"/>
                </a:cubicBezTo>
                <a:cubicBezTo>
                  <a:pt x="4535351" y="5482129"/>
                  <a:pt x="4525492" y="5459898"/>
                  <a:pt x="4515807" y="5437386"/>
                </a:cubicBezTo>
                <a:cubicBezTo>
                  <a:pt x="4502139" y="5405617"/>
                  <a:pt x="4493763" y="5397089"/>
                  <a:pt x="4478387" y="5399286"/>
                </a:cubicBezTo>
                <a:cubicBezTo>
                  <a:pt x="4448561" y="5403549"/>
                  <a:pt x="4445750" y="5458980"/>
                  <a:pt x="4473844" y="5488885"/>
                </a:cubicBezTo>
                <a:cubicBezTo>
                  <a:pt x="4498271" y="5514886"/>
                  <a:pt x="4520490" y="5518659"/>
                  <a:pt x="4520490" y="5496805"/>
                </a:cubicBezTo>
                <a:close/>
                <a:moveTo>
                  <a:pt x="3822029" y="5487577"/>
                </a:moveTo>
                <a:cubicBezTo>
                  <a:pt x="3840872" y="5468734"/>
                  <a:pt x="3823380" y="5444980"/>
                  <a:pt x="3790661" y="5444980"/>
                </a:cubicBezTo>
                <a:cubicBezTo>
                  <a:pt x="3773287" y="5444980"/>
                  <a:pt x="3768015" y="5450154"/>
                  <a:pt x="3768015" y="5467205"/>
                </a:cubicBezTo>
                <a:cubicBezTo>
                  <a:pt x="3768015" y="5504579"/>
                  <a:pt x="3794891" y="5514715"/>
                  <a:pt x="3822029" y="5487577"/>
                </a:cubicBezTo>
                <a:close/>
                <a:moveTo>
                  <a:pt x="4715753" y="5436493"/>
                </a:moveTo>
                <a:cubicBezTo>
                  <a:pt x="4715753" y="5406715"/>
                  <a:pt x="4710874" y="5391626"/>
                  <a:pt x="4698813" y="5384106"/>
                </a:cubicBezTo>
                <a:cubicBezTo>
                  <a:pt x="4676714" y="5370326"/>
                  <a:pt x="4663711" y="5389532"/>
                  <a:pt x="4663511" y="5436249"/>
                </a:cubicBezTo>
                <a:cubicBezTo>
                  <a:pt x="4663341" y="5476150"/>
                  <a:pt x="4669742" y="5484904"/>
                  <a:pt x="4696311" y="5481101"/>
                </a:cubicBezTo>
                <a:cubicBezTo>
                  <a:pt x="4712509" y="5478782"/>
                  <a:pt x="4715753" y="5471340"/>
                  <a:pt x="4715753" y="5436493"/>
                </a:cubicBezTo>
                <a:close/>
                <a:moveTo>
                  <a:pt x="4611823" y="5449764"/>
                </a:moveTo>
                <a:cubicBezTo>
                  <a:pt x="4619994" y="5417211"/>
                  <a:pt x="4610651" y="5397355"/>
                  <a:pt x="4587165" y="5397355"/>
                </a:cubicBezTo>
                <a:cubicBezTo>
                  <a:pt x="4563679" y="5397355"/>
                  <a:pt x="4554337" y="5417211"/>
                  <a:pt x="4562507" y="5449764"/>
                </a:cubicBezTo>
                <a:cubicBezTo>
                  <a:pt x="4566337" y="5465022"/>
                  <a:pt x="4575181" y="5473555"/>
                  <a:pt x="4587165" y="5473555"/>
                </a:cubicBezTo>
                <a:cubicBezTo>
                  <a:pt x="4599150" y="5473555"/>
                  <a:pt x="4607994" y="5465022"/>
                  <a:pt x="4611823" y="5449764"/>
                </a:cubicBezTo>
                <a:close/>
                <a:moveTo>
                  <a:pt x="7515084" y="5439439"/>
                </a:moveTo>
                <a:cubicBezTo>
                  <a:pt x="7523673" y="5417055"/>
                  <a:pt x="7522080" y="5378305"/>
                  <a:pt x="7512571" y="5378305"/>
                </a:cubicBezTo>
                <a:cubicBezTo>
                  <a:pt x="7508008" y="5378305"/>
                  <a:pt x="7501366" y="5352587"/>
                  <a:pt x="7497810" y="5321155"/>
                </a:cubicBezTo>
                <a:cubicBezTo>
                  <a:pt x="7494254" y="5289723"/>
                  <a:pt x="7487717" y="5264005"/>
                  <a:pt x="7483284" y="5264005"/>
                </a:cubicBezTo>
                <a:cubicBezTo>
                  <a:pt x="7478850" y="5264005"/>
                  <a:pt x="7472188" y="5229715"/>
                  <a:pt x="7468478" y="5187805"/>
                </a:cubicBezTo>
                <a:cubicBezTo>
                  <a:pt x="7464768" y="5145895"/>
                  <a:pt x="7457892" y="5111605"/>
                  <a:pt x="7453199" y="5111605"/>
                </a:cubicBezTo>
                <a:cubicBezTo>
                  <a:pt x="7448505" y="5111605"/>
                  <a:pt x="7444665" y="5099272"/>
                  <a:pt x="7444665" y="5084196"/>
                </a:cubicBezTo>
                <a:cubicBezTo>
                  <a:pt x="7444665" y="5069122"/>
                  <a:pt x="7438448" y="5051628"/>
                  <a:pt x="7430848" y="5045321"/>
                </a:cubicBezTo>
                <a:cubicBezTo>
                  <a:pt x="7422998" y="5038805"/>
                  <a:pt x="7415801" y="5013020"/>
                  <a:pt x="7414180" y="4985605"/>
                </a:cubicBezTo>
                <a:cubicBezTo>
                  <a:pt x="7412184" y="4951836"/>
                  <a:pt x="7406244" y="4934201"/>
                  <a:pt x="7394388" y="4926849"/>
                </a:cubicBezTo>
                <a:cubicBezTo>
                  <a:pt x="7381303" y="4918733"/>
                  <a:pt x="7375376" y="4919594"/>
                  <a:pt x="7368340" y="4930630"/>
                </a:cubicBezTo>
                <a:cubicBezTo>
                  <a:pt x="7355791" y="4950316"/>
                  <a:pt x="7356495" y="5052053"/>
                  <a:pt x="7369211" y="5056291"/>
                </a:cubicBezTo>
                <a:cubicBezTo>
                  <a:pt x="7374859" y="5058174"/>
                  <a:pt x="7380217" y="5074604"/>
                  <a:pt x="7381117" y="5092803"/>
                </a:cubicBezTo>
                <a:cubicBezTo>
                  <a:pt x="7382593" y="5122647"/>
                  <a:pt x="7380063" y="5126200"/>
                  <a:pt x="7355322" y="5129026"/>
                </a:cubicBezTo>
                <a:cubicBezTo>
                  <a:pt x="7328293" y="5132113"/>
                  <a:pt x="7327973" y="5132858"/>
                  <a:pt x="7333528" y="5179757"/>
                </a:cubicBezTo>
                <a:cubicBezTo>
                  <a:pt x="7337736" y="5215291"/>
                  <a:pt x="7345292" y="5232175"/>
                  <a:pt x="7363340" y="5246371"/>
                </a:cubicBezTo>
                <a:cubicBezTo>
                  <a:pt x="7376637" y="5256831"/>
                  <a:pt x="7387516" y="5273396"/>
                  <a:pt x="7387516" y="5283184"/>
                </a:cubicBezTo>
                <a:cubicBezTo>
                  <a:pt x="7387516" y="5292973"/>
                  <a:pt x="7391802" y="5303630"/>
                  <a:pt x="7397041" y="5306868"/>
                </a:cubicBezTo>
                <a:cubicBezTo>
                  <a:pt x="7402279" y="5310105"/>
                  <a:pt x="7406566" y="5320785"/>
                  <a:pt x="7406566" y="5330600"/>
                </a:cubicBezTo>
                <a:cubicBezTo>
                  <a:pt x="7406566" y="5340416"/>
                  <a:pt x="7415138" y="5351167"/>
                  <a:pt x="7425616" y="5354493"/>
                </a:cubicBezTo>
                <a:cubicBezTo>
                  <a:pt x="7436093" y="5357818"/>
                  <a:pt x="7444666" y="5368823"/>
                  <a:pt x="7444666" y="5378947"/>
                </a:cubicBezTo>
                <a:cubicBezTo>
                  <a:pt x="7444666" y="5389071"/>
                  <a:pt x="7448952" y="5397355"/>
                  <a:pt x="7454191" y="5397355"/>
                </a:cubicBezTo>
                <a:cubicBezTo>
                  <a:pt x="7459429" y="5397355"/>
                  <a:pt x="7463716" y="5407356"/>
                  <a:pt x="7463716" y="5419580"/>
                </a:cubicBezTo>
                <a:cubicBezTo>
                  <a:pt x="7463716" y="5431804"/>
                  <a:pt x="7466573" y="5444663"/>
                  <a:pt x="7470066" y="5448155"/>
                </a:cubicBezTo>
                <a:cubicBezTo>
                  <a:pt x="7481840" y="5459929"/>
                  <a:pt x="7509258" y="5454621"/>
                  <a:pt x="7515084" y="5439439"/>
                </a:cubicBezTo>
                <a:close/>
                <a:moveTo>
                  <a:pt x="4825290" y="5435455"/>
                </a:moveTo>
                <a:cubicBezTo>
                  <a:pt x="4825290" y="5430216"/>
                  <a:pt x="4818861" y="5425930"/>
                  <a:pt x="4811003" y="5425930"/>
                </a:cubicBezTo>
                <a:cubicBezTo>
                  <a:pt x="4803145" y="5425930"/>
                  <a:pt x="4796715" y="5430216"/>
                  <a:pt x="4796715" y="5435455"/>
                </a:cubicBezTo>
                <a:cubicBezTo>
                  <a:pt x="4796715" y="5440694"/>
                  <a:pt x="4803145" y="5444980"/>
                  <a:pt x="4811003" y="5444980"/>
                </a:cubicBezTo>
                <a:cubicBezTo>
                  <a:pt x="4818861" y="5444980"/>
                  <a:pt x="4825290" y="5440694"/>
                  <a:pt x="4825290" y="5435455"/>
                </a:cubicBezTo>
                <a:close/>
                <a:moveTo>
                  <a:pt x="5533833" y="5375924"/>
                </a:moveTo>
                <a:cubicBezTo>
                  <a:pt x="5548042" y="5353361"/>
                  <a:pt x="5530333" y="5325918"/>
                  <a:pt x="5501565" y="5325918"/>
                </a:cubicBezTo>
                <a:cubicBezTo>
                  <a:pt x="5468515" y="5325918"/>
                  <a:pt x="5457061" y="5351558"/>
                  <a:pt x="5478780" y="5376924"/>
                </a:cubicBezTo>
                <a:cubicBezTo>
                  <a:pt x="5499111" y="5400668"/>
                  <a:pt x="5518472" y="5400317"/>
                  <a:pt x="5533833" y="5375924"/>
                </a:cubicBezTo>
                <a:close/>
                <a:moveTo>
                  <a:pt x="3298272" y="5347944"/>
                </a:moveTo>
                <a:cubicBezTo>
                  <a:pt x="3295231" y="5340346"/>
                  <a:pt x="3292974" y="5342603"/>
                  <a:pt x="3292517" y="5353699"/>
                </a:cubicBezTo>
                <a:cubicBezTo>
                  <a:pt x="3292104" y="5363740"/>
                  <a:pt x="3294355" y="5369366"/>
                  <a:pt x="3297520" y="5366201"/>
                </a:cubicBezTo>
                <a:cubicBezTo>
                  <a:pt x="3300685" y="5363036"/>
                  <a:pt x="3301023" y="5354820"/>
                  <a:pt x="3298271" y="5347944"/>
                </a:cubicBezTo>
                <a:close/>
                <a:moveTo>
                  <a:pt x="3910890" y="5335443"/>
                </a:moveTo>
                <a:cubicBezTo>
                  <a:pt x="3920350" y="5324044"/>
                  <a:pt x="3920350" y="5318266"/>
                  <a:pt x="3910890" y="5306868"/>
                </a:cubicBezTo>
                <a:cubicBezTo>
                  <a:pt x="3904368" y="5299009"/>
                  <a:pt x="3893653" y="5292580"/>
                  <a:pt x="3887078" y="5292580"/>
                </a:cubicBezTo>
                <a:cubicBezTo>
                  <a:pt x="3880503" y="5292580"/>
                  <a:pt x="3869787" y="5299009"/>
                  <a:pt x="3863265" y="5306868"/>
                </a:cubicBezTo>
                <a:cubicBezTo>
                  <a:pt x="3853805" y="5318266"/>
                  <a:pt x="3853805" y="5324044"/>
                  <a:pt x="3863265" y="5335443"/>
                </a:cubicBezTo>
                <a:cubicBezTo>
                  <a:pt x="3869787" y="5343301"/>
                  <a:pt x="3880503" y="5349730"/>
                  <a:pt x="3887078" y="5349730"/>
                </a:cubicBezTo>
                <a:cubicBezTo>
                  <a:pt x="3893653" y="5349730"/>
                  <a:pt x="3904368" y="5343301"/>
                  <a:pt x="3910890" y="5335443"/>
                </a:cubicBezTo>
                <a:close/>
                <a:moveTo>
                  <a:pt x="3892592" y="5325124"/>
                </a:moveTo>
                <a:cubicBezTo>
                  <a:pt x="3893049" y="5314028"/>
                  <a:pt x="3895306" y="5311771"/>
                  <a:pt x="3898347" y="5319369"/>
                </a:cubicBezTo>
                <a:cubicBezTo>
                  <a:pt x="3901098" y="5326245"/>
                  <a:pt x="3900760" y="5334461"/>
                  <a:pt x="3897595" y="5337626"/>
                </a:cubicBezTo>
                <a:cubicBezTo>
                  <a:pt x="3894430" y="5340791"/>
                  <a:pt x="3892179" y="5335165"/>
                  <a:pt x="3892592" y="5325124"/>
                </a:cubicBezTo>
                <a:close/>
                <a:moveTo>
                  <a:pt x="9575685" y="5343975"/>
                </a:moveTo>
                <a:cubicBezTo>
                  <a:pt x="9572520" y="5340810"/>
                  <a:pt x="9564305" y="5340472"/>
                  <a:pt x="9557429" y="5343224"/>
                </a:cubicBezTo>
                <a:cubicBezTo>
                  <a:pt x="9549830" y="5346265"/>
                  <a:pt x="9552087" y="5348521"/>
                  <a:pt x="9563184" y="5348978"/>
                </a:cubicBezTo>
                <a:cubicBezTo>
                  <a:pt x="9573224" y="5349392"/>
                  <a:pt x="9578851" y="5347141"/>
                  <a:pt x="9575685" y="5343976"/>
                </a:cubicBezTo>
                <a:close/>
                <a:moveTo>
                  <a:pt x="6995085" y="5290675"/>
                </a:moveTo>
                <a:cubicBezTo>
                  <a:pt x="7008927" y="5276834"/>
                  <a:pt x="7010255" y="5244955"/>
                  <a:pt x="6996990" y="5244955"/>
                </a:cubicBezTo>
                <a:cubicBezTo>
                  <a:pt x="6979306" y="5244955"/>
                  <a:pt x="6987304" y="5218645"/>
                  <a:pt x="7006515" y="5213620"/>
                </a:cubicBezTo>
                <a:cubicBezTo>
                  <a:pt x="7027070" y="5208245"/>
                  <a:pt x="7030672" y="5191530"/>
                  <a:pt x="7016185" y="5168755"/>
                </a:cubicBezTo>
                <a:cubicBezTo>
                  <a:pt x="7008452" y="5156598"/>
                  <a:pt x="7004022" y="5156374"/>
                  <a:pt x="6986480" y="5167252"/>
                </a:cubicBezTo>
                <a:cubicBezTo>
                  <a:pt x="6970758" y="5177001"/>
                  <a:pt x="6964198" y="5177343"/>
                  <a:pt x="6958853" y="5168696"/>
                </a:cubicBezTo>
                <a:cubicBezTo>
                  <a:pt x="6946191" y="5148208"/>
                  <a:pt x="6915900" y="5162376"/>
                  <a:pt x="6917437" y="5188067"/>
                </a:cubicBezTo>
                <a:cubicBezTo>
                  <a:pt x="6921042" y="5248319"/>
                  <a:pt x="6926883" y="5269991"/>
                  <a:pt x="6943679" y="5285436"/>
                </a:cubicBezTo>
                <a:cubicBezTo>
                  <a:pt x="6964945" y="5304993"/>
                  <a:pt x="6979304" y="5306457"/>
                  <a:pt x="6995085" y="5290675"/>
                </a:cubicBezTo>
                <a:close/>
                <a:moveTo>
                  <a:pt x="9377735" y="5193176"/>
                </a:moveTo>
                <a:cubicBezTo>
                  <a:pt x="9390070" y="5178313"/>
                  <a:pt x="9376485" y="5140180"/>
                  <a:pt x="9358855" y="5140180"/>
                </a:cubicBezTo>
                <a:cubicBezTo>
                  <a:pt x="9353801" y="5140180"/>
                  <a:pt x="9349665" y="5127672"/>
                  <a:pt x="9349665" y="5112384"/>
                </a:cubicBezTo>
                <a:cubicBezTo>
                  <a:pt x="9349665" y="5072720"/>
                  <a:pt x="9340655" y="5054455"/>
                  <a:pt x="9321090" y="5054455"/>
                </a:cubicBezTo>
                <a:cubicBezTo>
                  <a:pt x="9311733" y="5054455"/>
                  <a:pt x="9301476" y="5061235"/>
                  <a:pt x="9298296" y="5069522"/>
                </a:cubicBezTo>
                <a:cubicBezTo>
                  <a:pt x="9289368" y="5092789"/>
                  <a:pt x="9291460" y="5130655"/>
                  <a:pt x="9301673" y="5130655"/>
                </a:cubicBezTo>
                <a:cubicBezTo>
                  <a:pt x="9306710" y="5130655"/>
                  <a:pt x="9315448" y="5147800"/>
                  <a:pt x="9321090" y="5168755"/>
                </a:cubicBezTo>
                <a:cubicBezTo>
                  <a:pt x="9332001" y="5209276"/>
                  <a:pt x="9355843" y="5219555"/>
                  <a:pt x="9377735" y="5193176"/>
                </a:cubicBezTo>
                <a:close/>
                <a:moveTo>
                  <a:pt x="9135528" y="5168202"/>
                </a:moveTo>
                <a:cubicBezTo>
                  <a:pt x="9143106" y="5144325"/>
                  <a:pt x="9131789" y="5054455"/>
                  <a:pt x="9121204" y="5054455"/>
                </a:cubicBezTo>
                <a:cubicBezTo>
                  <a:pt x="9117025" y="5054455"/>
                  <a:pt x="9110916" y="5043739"/>
                  <a:pt x="9107629" y="5030643"/>
                </a:cubicBezTo>
                <a:cubicBezTo>
                  <a:pt x="9104341" y="5017546"/>
                  <a:pt x="9095288" y="5006830"/>
                  <a:pt x="9087510" y="5006830"/>
                </a:cubicBezTo>
                <a:cubicBezTo>
                  <a:pt x="9077409" y="5006830"/>
                  <a:pt x="9074058" y="4997985"/>
                  <a:pt x="9075785" y="4975880"/>
                </a:cubicBezTo>
                <a:cubicBezTo>
                  <a:pt x="9077796" y="4950131"/>
                  <a:pt x="9074594" y="4944416"/>
                  <a:pt x="9056729" y="4941874"/>
                </a:cubicBezTo>
                <a:cubicBezTo>
                  <a:pt x="9026123" y="4937520"/>
                  <a:pt x="9016997" y="4967129"/>
                  <a:pt x="9042563" y="4987831"/>
                </a:cubicBezTo>
                <a:cubicBezTo>
                  <a:pt x="9058944" y="5001096"/>
                  <a:pt x="9061544" y="5010994"/>
                  <a:pt x="9057184" y="5043498"/>
                </a:cubicBezTo>
                <a:cubicBezTo>
                  <a:pt x="9053671" y="5069693"/>
                  <a:pt x="9055518" y="5083030"/>
                  <a:pt x="9062661" y="5083030"/>
                </a:cubicBezTo>
                <a:cubicBezTo>
                  <a:pt x="9068589" y="5083030"/>
                  <a:pt x="9073440" y="5096685"/>
                  <a:pt x="9073440" y="5113372"/>
                </a:cubicBezTo>
                <a:cubicBezTo>
                  <a:pt x="9073440" y="5131417"/>
                  <a:pt x="9081835" y="5152650"/>
                  <a:pt x="9094150" y="5165760"/>
                </a:cubicBezTo>
                <a:cubicBezTo>
                  <a:pt x="9119642" y="5192894"/>
                  <a:pt x="9127543" y="5193361"/>
                  <a:pt x="9135528" y="5168202"/>
                </a:cubicBezTo>
                <a:close/>
                <a:moveTo>
                  <a:pt x="1221575" y="5162019"/>
                </a:moveTo>
                <a:cubicBezTo>
                  <a:pt x="1209789" y="5158980"/>
                  <a:pt x="1205585" y="5151520"/>
                  <a:pt x="1208777" y="5139312"/>
                </a:cubicBezTo>
                <a:cubicBezTo>
                  <a:pt x="1211392" y="5129312"/>
                  <a:pt x="1209647" y="5121130"/>
                  <a:pt x="1204898" y="5121130"/>
                </a:cubicBezTo>
                <a:cubicBezTo>
                  <a:pt x="1194932" y="5121130"/>
                  <a:pt x="1193171" y="5152961"/>
                  <a:pt x="1202615" y="5162405"/>
                </a:cubicBezTo>
                <a:cubicBezTo>
                  <a:pt x="1206108" y="5165898"/>
                  <a:pt x="1215752" y="5168258"/>
                  <a:pt x="1224046" y="5167651"/>
                </a:cubicBezTo>
                <a:cubicBezTo>
                  <a:pt x="1235303" y="5166826"/>
                  <a:pt x="1234676" y="5165397"/>
                  <a:pt x="1221575" y="5162019"/>
                </a:cubicBezTo>
                <a:close/>
                <a:moveTo>
                  <a:pt x="5784120" y="5128274"/>
                </a:moveTo>
                <a:cubicBezTo>
                  <a:pt x="5788220" y="5121725"/>
                  <a:pt x="5791687" y="5109938"/>
                  <a:pt x="5791826" y="5102080"/>
                </a:cubicBezTo>
                <a:cubicBezTo>
                  <a:pt x="5791964" y="5094222"/>
                  <a:pt x="5801411" y="5086464"/>
                  <a:pt x="5812818" y="5084840"/>
                </a:cubicBezTo>
                <a:cubicBezTo>
                  <a:pt x="5843511" y="5080469"/>
                  <a:pt x="5859354" y="5058107"/>
                  <a:pt x="5844465" y="5040168"/>
                </a:cubicBezTo>
                <a:cubicBezTo>
                  <a:pt x="5830044" y="5022791"/>
                  <a:pt x="5809401" y="5021578"/>
                  <a:pt x="5803945" y="5037786"/>
                </a:cubicBezTo>
                <a:cubicBezTo>
                  <a:pt x="5800797" y="5047143"/>
                  <a:pt x="5796645" y="5046974"/>
                  <a:pt x="5784559" y="5037000"/>
                </a:cubicBezTo>
                <a:cubicBezTo>
                  <a:pt x="5775843" y="5029807"/>
                  <a:pt x="5760727" y="5026989"/>
                  <a:pt x="5749673" y="5030498"/>
                </a:cubicBezTo>
                <a:cubicBezTo>
                  <a:pt x="5733608" y="5035596"/>
                  <a:pt x="5730165" y="5044700"/>
                  <a:pt x="5730165" y="5082085"/>
                </a:cubicBezTo>
                <a:cubicBezTo>
                  <a:pt x="5730165" y="5107052"/>
                  <a:pt x="5733023" y="5130338"/>
                  <a:pt x="5736515" y="5133830"/>
                </a:cubicBezTo>
                <a:cubicBezTo>
                  <a:pt x="5747056" y="5144371"/>
                  <a:pt x="5776170" y="5140972"/>
                  <a:pt x="5784120" y="5128274"/>
                </a:cubicBezTo>
                <a:close/>
                <a:moveTo>
                  <a:pt x="1327710" y="5090650"/>
                </a:moveTo>
                <a:cubicBezTo>
                  <a:pt x="1345570" y="5072791"/>
                  <a:pt x="1341217" y="5054774"/>
                  <a:pt x="1316800" y="5045490"/>
                </a:cubicBezTo>
                <a:cubicBezTo>
                  <a:pt x="1300137" y="5039155"/>
                  <a:pt x="1294240" y="5029284"/>
                  <a:pt x="1293597" y="5006648"/>
                </a:cubicBezTo>
                <a:cubicBezTo>
                  <a:pt x="1292513" y="4968558"/>
                  <a:pt x="1288753" y="4964968"/>
                  <a:pt x="1258021" y="4972681"/>
                </a:cubicBezTo>
                <a:cubicBezTo>
                  <a:pt x="1237759" y="4977767"/>
                  <a:pt x="1233715" y="4983700"/>
                  <a:pt x="1236146" y="5004781"/>
                </a:cubicBezTo>
                <a:cubicBezTo>
                  <a:pt x="1238270" y="5023202"/>
                  <a:pt x="1245294" y="5031519"/>
                  <a:pt x="1260559" y="5033687"/>
                </a:cubicBezTo>
                <a:cubicBezTo>
                  <a:pt x="1273958" y="5035589"/>
                  <a:pt x="1281990" y="5043330"/>
                  <a:pt x="1281990" y="5054339"/>
                </a:cubicBezTo>
                <a:cubicBezTo>
                  <a:pt x="1281990" y="5097405"/>
                  <a:pt x="1303707" y="5114653"/>
                  <a:pt x="1327710" y="5090650"/>
                </a:cubicBezTo>
                <a:close/>
                <a:moveTo>
                  <a:pt x="1441638" y="5077000"/>
                </a:moveTo>
                <a:cubicBezTo>
                  <a:pt x="1453637" y="5073784"/>
                  <a:pt x="1465694" y="5061188"/>
                  <a:pt x="1468864" y="5048554"/>
                </a:cubicBezTo>
                <a:cubicBezTo>
                  <a:pt x="1475526" y="5022013"/>
                  <a:pt x="1488178" y="5019885"/>
                  <a:pt x="1511867" y="5041323"/>
                </a:cubicBezTo>
                <a:cubicBezTo>
                  <a:pt x="1547302" y="5073392"/>
                  <a:pt x="1575159" y="5031815"/>
                  <a:pt x="1542451" y="4995674"/>
                </a:cubicBezTo>
                <a:cubicBezTo>
                  <a:pt x="1523338" y="4974554"/>
                  <a:pt x="1502417" y="4973174"/>
                  <a:pt x="1494985" y="4992543"/>
                </a:cubicBezTo>
                <a:cubicBezTo>
                  <a:pt x="1482617" y="5024773"/>
                  <a:pt x="1430745" y="4991675"/>
                  <a:pt x="1419461" y="4944353"/>
                </a:cubicBezTo>
                <a:cubicBezTo>
                  <a:pt x="1415787" y="4928948"/>
                  <a:pt x="1406542" y="4909150"/>
                  <a:pt x="1398917" y="4900359"/>
                </a:cubicBezTo>
                <a:cubicBezTo>
                  <a:pt x="1389102" y="4889044"/>
                  <a:pt x="1387754" y="4879547"/>
                  <a:pt x="1394299" y="4867851"/>
                </a:cubicBezTo>
                <a:cubicBezTo>
                  <a:pt x="1402722" y="4852800"/>
                  <a:pt x="1404129" y="4853164"/>
                  <a:pt x="1410085" y="4871929"/>
                </a:cubicBezTo>
                <a:cubicBezTo>
                  <a:pt x="1413681" y="4883259"/>
                  <a:pt x="1422764" y="4892530"/>
                  <a:pt x="1430269" y="4892530"/>
                </a:cubicBezTo>
                <a:cubicBezTo>
                  <a:pt x="1437775" y="4892530"/>
                  <a:pt x="1443915" y="4898295"/>
                  <a:pt x="1443915" y="4905342"/>
                </a:cubicBezTo>
                <a:cubicBezTo>
                  <a:pt x="1443915" y="4912388"/>
                  <a:pt x="1452727" y="4926127"/>
                  <a:pt x="1463498" y="4935875"/>
                </a:cubicBezTo>
                <a:cubicBezTo>
                  <a:pt x="1480225" y="4951013"/>
                  <a:pt x="1485968" y="4951795"/>
                  <a:pt x="1502874" y="4941236"/>
                </a:cubicBezTo>
                <a:cubicBezTo>
                  <a:pt x="1518025" y="4931774"/>
                  <a:pt x="1524312" y="4931535"/>
                  <a:pt x="1529677" y="4940214"/>
                </a:cubicBezTo>
                <a:cubicBezTo>
                  <a:pt x="1542130" y="4960364"/>
                  <a:pt x="1572503" y="4946719"/>
                  <a:pt x="1572503" y="4920975"/>
                </a:cubicBezTo>
                <a:cubicBezTo>
                  <a:pt x="1572503" y="4900484"/>
                  <a:pt x="1567689" y="4896894"/>
                  <a:pt x="1536784" y="4894336"/>
                </a:cubicBezTo>
                <a:cubicBezTo>
                  <a:pt x="1501411" y="4891409"/>
                  <a:pt x="1501065" y="4890977"/>
                  <a:pt x="1501065" y="4849771"/>
                </a:cubicBezTo>
                <a:cubicBezTo>
                  <a:pt x="1501065" y="4815611"/>
                  <a:pt x="1495322" y="4802072"/>
                  <a:pt x="1468984" y="4774146"/>
                </a:cubicBezTo>
                <a:cubicBezTo>
                  <a:pt x="1451340" y="4755437"/>
                  <a:pt x="1430564" y="4740130"/>
                  <a:pt x="1422817" y="4740130"/>
                </a:cubicBezTo>
                <a:cubicBezTo>
                  <a:pt x="1397585" y="4740130"/>
                  <a:pt x="1369286" y="4706679"/>
                  <a:pt x="1366080" y="4673063"/>
                </a:cubicBezTo>
                <a:cubicBezTo>
                  <a:pt x="1362731" y="4637949"/>
                  <a:pt x="1334474" y="4621901"/>
                  <a:pt x="1318996" y="4646324"/>
                </a:cubicBezTo>
                <a:cubicBezTo>
                  <a:pt x="1307566" y="4664361"/>
                  <a:pt x="1308585" y="4709207"/>
                  <a:pt x="1320593" y="4716628"/>
                </a:cubicBezTo>
                <a:cubicBezTo>
                  <a:pt x="1326108" y="4720037"/>
                  <a:pt x="1328863" y="4727791"/>
                  <a:pt x="1326716" y="4733859"/>
                </a:cubicBezTo>
                <a:cubicBezTo>
                  <a:pt x="1324568" y="4739928"/>
                  <a:pt x="1340415" y="4764181"/>
                  <a:pt x="1361931" y="4787755"/>
                </a:cubicBezTo>
                <a:lnTo>
                  <a:pt x="1401053" y="4830618"/>
                </a:lnTo>
                <a:lnTo>
                  <a:pt x="1372542" y="4833855"/>
                </a:lnTo>
                <a:cubicBezTo>
                  <a:pt x="1349830" y="4836434"/>
                  <a:pt x="1338690" y="4830695"/>
                  <a:pt x="1317773" y="4805640"/>
                </a:cubicBezTo>
                <a:cubicBezTo>
                  <a:pt x="1303331" y="4788341"/>
                  <a:pt x="1291243" y="4778312"/>
                  <a:pt x="1290911" y="4783352"/>
                </a:cubicBezTo>
                <a:cubicBezTo>
                  <a:pt x="1290579" y="4788393"/>
                  <a:pt x="1286329" y="4782598"/>
                  <a:pt x="1281467" y="4770474"/>
                </a:cubicBezTo>
                <a:cubicBezTo>
                  <a:pt x="1276605" y="4758351"/>
                  <a:pt x="1268923" y="4750720"/>
                  <a:pt x="1264397" y="4753517"/>
                </a:cubicBezTo>
                <a:cubicBezTo>
                  <a:pt x="1259870" y="4756315"/>
                  <a:pt x="1258191" y="4748018"/>
                  <a:pt x="1260664" y="4735080"/>
                </a:cubicBezTo>
                <a:cubicBezTo>
                  <a:pt x="1263137" y="4722141"/>
                  <a:pt x="1268947" y="4711555"/>
                  <a:pt x="1273576" y="4711555"/>
                </a:cubicBezTo>
                <a:cubicBezTo>
                  <a:pt x="1291614" y="4711555"/>
                  <a:pt x="1280745" y="4685471"/>
                  <a:pt x="1258479" y="4675325"/>
                </a:cubicBezTo>
                <a:cubicBezTo>
                  <a:pt x="1238273" y="4666120"/>
                  <a:pt x="1232916" y="4667542"/>
                  <a:pt x="1220379" y="4685441"/>
                </a:cubicBezTo>
                <a:cubicBezTo>
                  <a:pt x="1202412" y="4711092"/>
                  <a:pt x="1201432" y="4731680"/>
                  <a:pt x="1218488" y="4725135"/>
                </a:cubicBezTo>
                <a:cubicBezTo>
                  <a:pt x="1227866" y="4721536"/>
                  <a:pt x="1230070" y="4727863"/>
                  <a:pt x="1226919" y="4749333"/>
                </a:cubicBezTo>
                <a:cubicBezTo>
                  <a:pt x="1224532" y="4765599"/>
                  <a:pt x="1228215" y="4785107"/>
                  <a:pt x="1235280" y="4793621"/>
                </a:cubicBezTo>
                <a:cubicBezTo>
                  <a:pt x="1242226" y="4801990"/>
                  <a:pt x="1252362" y="4816225"/>
                  <a:pt x="1257806" y="4825256"/>
                </a:cubicBezTo>
                <a:cubicBezTo>
                  <a:pt x="1294670" y="4886415"/>
                  <a:pt x="1308820" y="4902842"/>
                  <a:pt x="1314378" y="4890934"/>
                </a:cubicBezTo>
                <a:cubicBezTo>
                  <a:pt x="1317636" y="4883954"/>
                  <a:pt x="1318512" y="4887887"/>
                  <a:pt x="1316325" y="4899674"/>
                </a:cubicBezTo>
                <a:cubicBezTo>
                  <a:pt x="1314138" y="4911461"/>
                  <a:pt x="1316152" y="4921105"/>
                  <a:pt x="1320800" y="4921105"/>
                </a:cubicBezTo>
                <a:cubicBezTo>
                  <a:pt x="1325449" y="4921105"/>
                  <a:pt x="1332068" y="4932892"/>
                  <a:pt x="1335510" y="4947299"/>
                </a:cubicBezTo>
                <a:cubicBezTo>
                  <a:pt x="1338951" y="4961706"/>
                  <a:pt x="1345987" y="4978850"/>
                  <a:pt x="1351145" y="4985399"/>
                </a:cubicBezTo>
                <a:cubicBezTo>
                  <a:pt x="1356303" y="4991947"/>
                  <a:pt x="1357199" y="4997305"/>
                  <a:pt x="1353137" y="4997305"/>
                </a:cubicBezTo>
                <a:cubicBezTo>
                  <a:pt x="1349074" y="4997305"/>
                  <a:pt x="1354979" y="5005309"/>
                  <a:pt x="1366258" y="5015091"/>
                </a:cubicBezTo>
                <a:cubicBezTo>
                  <a:pt x="1377537" y="5024874"/>
                  <a:pt x="1386765" y="5041304"/>
                  <a:pt x="1386765" y="5051604"/>
                </a:cubicBezTo>
                <a:cubicBezTo>
                  <a:pt x="1386765" y="5082660"/>
                  <a:pt x="1399141" y="5088387"/>
                  <a:pt x="1441638" y="5077000"/>
                </a:cubicBezTo>
                <a:close/>
                <a:moveTo>
                  <a:pt x="7319133" y="4956499"/>
                </a:moveTo>
                <a:cubicBezTo>
                  <a:pt x="7343098" y="4927623"/>
                  <a:pt x="7308255" y="4876927"/>
                  <a:pt x="7280357" y="4900080"/>
                </a:cubicBezTo>
                <a:cubicBezTo>
                  <a:pt x="7258039" y="4918603"/>
                  <a:pt x="7269770" y="4968730"/>
                  <a:pt x="7296423" y="4968730"/>
                </a:cubicBezTo>
                <a:cubicBezTo>
                  <a:pt x="7303331" y="4968730"/>
                  <a:pt x="7313550" y="4963226"/>
                  <a:pt x="7319133" y="4956499"/>
                </a:cubicBezTo>
                <a:close/>
                <a:moveTo>
                  <a:pt x="9582860" y="4921629"/>
                </a:moveTo>
                <a:cubicBezTo>
                  <a:pt x="9593006" y="4889664"/>
                  <a:pt x="9591972" y="4778603"/>
                  <a:pt x="9581431" y="4768062"/>
                </a:cubicBezTo>
                <a:cubicBezTo>
                  <a:pt x="9575660" y="4762290"/>
                  <a:pt x="9560799" y="4759002"/>
                  <a:pt x="9548407" y="4760755"/>
                </a:cubicBezTo>
                <a:cubicBezTo>
                  <a:pt x="9526522" y="4763852"/>
                  <a:pt x="9525976" y="4766122"/>
                  <a:pt x="9529318" y="4840143"/>
                </a:cubicBezTo>
                <a:cubicBezTo>
                  <a:pt x="9531210" y="4882053"/>
                  <a:pt x="9536567" y="4917772"/>
                  <a:pt x="9541223" y="4919517"/>
                </a:cubicBezTo>
                <a:cubicBezTo>
                  <a:pt x="9545880" y="4921264"/>
                  <a:pt x="9549690" y="4928630"/>
                  <a:pt x="9549690" y="4935887"/>
                </a:cubicBezTo>
                <a:cubicBezTo>
                  <a:pt x="9549690" y="4954010"/>
                  <a:pt x="9576201" y="4942614"/>
                  <a:pt x="9582860" y="4921629"/>
                </a:cubicBezTo>
                <a:close/>
                <a:moveTo>
                  <a:pt x="9536082" y="4583648"/>
                </a:moveTo>
                <a:cubicBezTo>
                  <a:pt x="9551873" y="4567858"/>
                  <a:pt x="9553903" y="4543833"/>
                  <a:pt x="9540165" y="4535343"/>
                </a:cubicBezTo>
                <a:cubicBezTo>
                  <a:pt x="9534926" y="4532105"/>
                  <a:pt x="9530640" y="4510421"/>
                  <a:pt x="9530640" y="4487155"/>
                </a:cubicBezTo>
                <a:cubicBezTo>
                  <a:pt x="9530640" y="4463890"/>
                  <a:pt x="9534926" y="4444855"/>
                  <a:pt x="9540165" y="4444855"/>
                </a:cubicBezTo>
                <a:cubicBezTo>
                  <a:pt x="9553540" y="4444855"/>
                  <a:pt x="9552051" y="4412926"/>
                  <a:pt x="9538022" y="4398897"/>
                </a:cubicBezTo>
                <a:cubicBezTo>
                  <a:pt x="9529692" y="4390567"/>
                  <a:pt x="9529173" y="4382531"/>
                  <a:pt x="9536209" y="4370799"/>
                </a:cubicBezTo>
                <a:cubicBezTo>
                  <a:pt x="9549533" y="4348581"/>
                  <a:pt x="9552712" y="4282930"/>
                  <a:pt x="9540463" y="4282930"/>
                </a:cubicBezTo>
                <a:cubicBezTo>
                  <a:pt x="9535060" y="4282930"/>
                  <a:pt x="9530640" y="4278338"/>
                  <a:pt x="9530640" y="4272725"/>
                </a:cubicBezTo>
                <a:cubicBezTo>
                  <a:pt x="9530640" y="4254625"/>
                  <a:pt x="9502998" y="4234208"/>
                  <a:pt x="9475978" y="4232351"/>
                </a:cubicBezTo>
                <a:cubicBezTo>
                  <a:pt x="9454575" y="4230879"/>
                  <a:pt x="9450046" y="4234229"/>
                  <a:pt x="9451657" y="4250343"/>
                </a:cubicBezTo>
                <a:cubicBezTo>
                  <a:pt x="9453486" y="4268634"/>
                  <a:pt x="9449750" y="4269821"/>
                  <a:pt x="9402641" y="4265915"/>
                </a:cubicBezTo>
                <a:cubicBezTo>
                  <a:pt x="9356689" y="4262104"/>
                  <a:pt x="9350991" y="4263746"/>
                  <a:pt x="9345034" y="4282515"/>
                </a:cubicBezTo>
                <a:cubicBezTo>
                  <a:pt x="9340761" y="4295979"/>
                  <a:pt x="9343779" y="4309264"/>
                  <a:pt x="9353569" y="4320082"/>
                </a:cubicBezTo>
                <a:cubicBezTo>
                  <a:pt x="9370636" y="4338940"/>
                  <a:pt x="9373542" y="4359130"/>
                  <a:pt x="9359190" y="4359130"/>
                </a:cubicBezTo>
                <a:cubicBezTo>
                  <a:pt x="9341126" y="4359130"/>
                  <a:pt x="9349711" y="4386436"/>
                  <a:pt x="9369777" y="4392805"/>
                </a:cubicBezTo>
                <a:cubicBezTo>
                  <a:pt x="9392646" y="4400063"/>
                  <a:pt x="9431007" y="4370043"/>
                  <a:pt x="9409196" y="4361957"/>
                </a:cubicBezTo>
                <a:cubicBezTo>
                  <a:pt x="9388842" y="4354411"/>
                  <a:pt x="9396108" y="4330533"/>
                  <a:pt x="9421723" y="4320794"/>
                </a:cubicBezTo>
                <a:cubicBezTo>
                  <a:pt x="9455120" y="4308097"/>
                  <a:pt x="9453676" y="4307351"/>
                  <a:pt x="9469634" y="4345542"/>
                </a:cubicBezTo>
                <a:cubicBezTo>
                  <a:pt x="9483728" y="4379275"/>
                  <a:pt x="9480427" y="4416280"/>
                  <a:pt x="9463323" y="4416280"/>
                </a:cubicBezTo>
                <a:cubicBezTo>
                  <a:pt x="9451875" y="4416280"/>
                  <a:pt x="9451696" y="4442264"/>
                  <a:pt x="9463115" y="4446443"/>
                </a:cubicBezTo>
                <a:cubicBezTo>
                  <a:pt x="9467887" y="4448189"/>
                  <a:pt x="9472971" y="4466763"/>
                  <a:pt x="9474414" y="4487718"/>
                </a:cubicBezTo>
                <a:cubicBezTo>
                  <a:pt x="9475856" y="4508673"/>
                  <a:pt x="9480929" y="4531032"/>
                  <a:pt x="9485688" y="4537404"/>
                </a:cubicBezTo>
                <a:cubicBezTo>
                  <a:pt x="9490447" y="4543776"/>
                  <a:pt x="9492488" y="4554492"/>
                  <a:pt x="9490223" y="4561216"/>
                </a:cubicBezTo>
                <a:cubicBezTo>
                  <a:pt x="9487958" y="4567941"/>
                  <a:pt x="9492911" y="4578664"/>
                  <a:pt x="9501229" y="4585046"/>
                </a:cubicBezTo>
                <a:cubicBezTo>
                  <a:pt x="9520437" y="4599783"/>
                  <a:pt x="9519927" y="4599803"/>
                  <a:pt x="9536082" y="4583648"/>
                </a:cubicBezTo>
                <a:close/>
                <a:moveTo>
                  <a:pt x="9249652" y="2559819"/>
                </a:moveTo>
                <a:cubicBezTo>
                  <a:pt x="9265369" y="2550611"/>
                  <a:pt x="9279687" y="2535540"/>
                  <a:pt x="9281471" y="2526328"/>
                </a:cubicBezTo>
                <a:cubicBezTo>
                  <a:pt x="9284986" y="2508176"/>
                  <a:pt x="9248421" y="2463265"/>
                  <a:pt x="9232726" y="2466458"/>
                </a:cubicBezTo>
                <a:cubicBezTo>
                  <a:pt x="9227426" y="2467536"/>
                  <a:pt x="9219024" y="2453422"/>
                  <a:pt x="9214054" y="2435095"/>
                </a:cubicBezTo>
                <a:cubicBezTo>
                  <a:pt x="9204240" y="2398899"/>
                  <a:pt x="9192799" y="2387826"/>
                  <a:pt x="9164982" y="2387601"/>
                </a:cubicBezTo>
                <a:cubicBezTo>
                  <a:pt x="9149085" y="2387472"/>
                  <a:pt x="9147623" y="2392732"/>
                  <a:pt x="9152443" y="2432699"/>
                </a:cubicBezTo>
                <a:cubicBezTo>
                  <a:pt x="9157463" y="2474331"/>
                  <a:pt x="9187014" y="2555004"/>
                  <a:pt x="9203155" y="2571145"/>
                </a:cubicBezTo>
                <a:cubicBezTo>
                  <a:pt x="9212305" y="2580295"/>
                  <a:pt x="9216418" y="2579293"/>
                  <a:pt x="9249652" y="2559819"/>
                </a:cubicBezTo>
                <a:close/>
                <a:moveTo>
                  <a:pt x="8701965" y="1506955"/>
                </a:moveTo>
                <a:cubicBezTo>
                  <a:pt x="8701965" y="1504645"/>
                  <a:pt x="8697679" y="1500105"/>
                  <a:pt x="8692440" y="1496868"/>
                </a:cubicBezTo>
                <a:cubicBezTo>
                  <a:pt x="8687201" y="1493630"/>
                  <a:pt x="8682915" y="1495520"/>
                  <a:pt x="8682915" y="1501068"/>
                </a:cubicBezTo>
                <a:cubicBezTo>
                  <a:pt x="8682915" y="1506616"/>
                  <a:pt x="8687201" y="1511155"/>
                  <a:pt x="8692440" y="1511155"/>
                </a:cubicBezTo>
                <a:cubicBezTo>
                  <a:pt x="8697679" y="1511155"/>
                  <a:pt x="8701965" y="1509265"/>
                  <a:pt x="8701965" y="1506955"/>
                </a:cubicBezTo>
                <a:close/>
                <a:moveTo>
                  <a:pt x="8191598" y="1476798"/>
                </a:moveTo>
                <a:cubicBezTo>
                  <a:pt x="8208496" y="1470315"/>
                  <a:pt x="8213196" y="1402015"/>
                  <a:pt x="8197416" y="1392263"/>
                </a:cubicBezTo>
                <a:cubicBezTo>
                  <a:pt x="8192330" y="1389119"/>
                  <a:pt x="8185348" y="1365292"/>
                  <a:pt x="8181902" y="1339314"/>
                </a:cubicBezTo>
                <a:cubicBezTo>
                  <a:pt x="8178456" y="1313335"/>
                  <a:pt x="8171902" y="1292080"/>
                  <a:pt x="8167338" y="1292080"/>
                </a:cubicBezTo>
                <a:cubicBezTo>
                  <a:pt x="8162774" y="1292080"/>
                  <a:pt x="8159040" y="1273079"/>
                  <a:pt x="8159040" y="1249855"/>
                </a:cubicBezTo>
                <a:cubicBezTo>
                  <a:pt x="8159040" y="1209393"/>
                  <a:pt x="8157882" y="1207662"/>
                  <a:pt x="8131311" y="1208418"/>
                </a:cubicBezTo>
                <a:cubicBezTo>
                  <a:pt x="8110628" y="1209005"/>
                  <a:pt x="8104989" y="1212872"/>
                  <a:pt x="8109117" y="1223631"/>
                </a:cubicBezTo>
                <a:cubicBezTo>
                  <a:pt x="8112729" y="1233044"/>
                  <a:pt x="8110781" y="1235662"/>
                  <a:pt x="8103509" y="1231168"/>
                </a:cubicBezTo>
                <a:cubicBezTo>
                  <a:pt x="8087466" y="1221253"/>
                  <a:pt x="8089775" y="1240504"/>
                  <a:pt x="8106653" y="1257382"/>
                </a:cubicBezTo>
                <a:cubicBezTo>
                  <a:pt x="8122360" y="1273089"/>
                  <a:pt x="8125653" y="1292080"/>
                  <a:pt x="8112670" y="1292080"/>
                </a:cubicBezTo>
                <a:cubicBezTo>
                  <a:pt x="8096625" y="1292080"/>
                  <a:pt x="8092673" y="1371870"/>
                  <a:pt x="8107585" y="1394743"/>
                </a:cubicBezTo>
                <a:cubicBezTo>
                  <a:pt x="8115366" y="1406678"/>
                  <a:pt x="8119318" y="1420349"/>
                  <a:pt x="8116368" y="1425123"/>
                </a:cubicBezTo>
                <a:cubicBezTo>
                  <a:pt x="8111173" y="1433528"/>
                  <a:pt x="8157019" y="1482580"/>
                  <a:pt x="8170070" y="1482580"/>
                </a:cubicBezTo>
                <a:cubicBezTo>
                  <a:pt x="8173624" y="1482580"/>
                  <a:pt x="8183312" y="1479978"/>
                  <a:pt x="8191598" y="1476798"/>
                </a:cubicBezTo>
                <a:close/>
                <a:moveTo>
                  <a:pt x="3340242" y="1310259"/>
                </a:moveTo>
                <a:cubicBezTo>
                  <a:pt x="3371965" y="1277807"/>
                  <a:pt x="3373148" y="1256765"/>
                  <a:pt x="3344153" y="1240713"/>
                </a:cubicBezTo>
                <a:cubicBezTo>
                  <a:pt x="3333675" y="1234913"/>
                  <a:pt x="3322474" y="1226577"/>
                  <a:pt x="3319262" y="1222189"/>
                </a:cubicBezTo>
                <a:cubicBezTo>
                  <a:pt x="3316049" y="1217800"/>
                  <a:pt x="3298905" y="1213514"/>
                  <a:pt x="3281162" y="1212664"/>
                </a:cubicBezTo>
                <a:cubicBezTo>
                  <a:pt x="3249963" y="1211168"/>
                  <a:pt x="3248976" y="1212213"/>
                  <a:pt x="3251132" y="1244455"/>
                </a:cubicBezTo>
                <a:cubicBezTo>
                  <a:pt x="3252358" y="1262791"/>
                  <a:pt x="3253664" y="1285725"/>
                  <a:pt x="3254033" y="1295420"/>
                </a:cubicBezTo>
                <a:cubicBezTo>
                  <a:pt x="3255901" y="1344462"/>
                  <a:pt x="3299475" y="1351963"/>
                  <a:pt x="3340242" y="1310259"/>
                </a:cubicBezTo>
                <a:close/>
                <a:moveTo>
                  <a:pt x="8737047" y="1318869"/>
                </a:moveTo>
                <a:cubicBezTo>
                  <a:pt x="8734006" y="1311271"/>
                  <a:pt x="8731749" y="1313528"/>
                  <a:pt x="8731292" y="1324624"/>
                </a:cubicBezTo>
                <a:cubicBezTo>
                  <a:pt x="8730879" y="1334665"/>
                  <a:pt x="8733130" y="1340290"/>
                  <a:pt x="8736295" y="1337125"/>
                </a:cubicBezTo>
                <a:cubicBezTo>
                  <a:pt x="8739460" y="1333960"/>
                  <a:pt x="8739798" y="1325745"/>
                  <a:pt x="8737046" y="1318869"/>
                </a:cubicBezTo>
                <a:close/>
                <a:moveTo>
                  <a:pt x="4813860" y="1147300"/>
                </a:moveTo>
                <a:cubicBezTo>
                  <a:pt x="4827769" y="1133391"/>
                  <a:pt x="4828680" y="1120630"/>
                  <a:pt x="4815765" y="1120630"/>
                </a:cubicBezTo>
                <a:cubicBezTo>
                  <a:pt x="4810527" y="1120630"/>
                  <a:pt x="4806240" y="1126745"/>
                  <a:pt x="4806240" y="1134219"/>
                </a:cubicBezTo>
                <a:cubicBezTo>
                  <a:pt x="4806240" y="1141693"/>
                  <a:pt x="4798739" y="1149768"/>
                  <a:pt x="4789572" y="1152164"/>
                </a:cubicBezTo>
                <a:cubicBezTo>
                  <a:pt x="4776771" y="1155509"/>
                  <a:pt x="4776329" y="1156777"/>
                  <a:pt x="4787666" y="1157625"/>
                </a:cubicBezTo>
                <a:cubicBezTo>
                  <a:pt x="4795787" y="1158233"/>
                  <a:pt x="4807574" y="1153587"/>
                  <a:pt x="4813860" y="1147300"/>
                </a:cubicBezTo>
                <a:close/>
                <a:moveTo>
                  <a:pt x="5461570" y="1048381"/>
                </a:moveTo>
                <a:cubicBezTo>
                  <a:pt x="5463267" y="1030989"/>
                  <a:pt x="5458679" y="1014215"/>
                  <a:pt x="5450329" y="1007285"/>
                </a:cubicBezTo>
                <a:cubicBezTo>
                  <a:pt x="5438746" y="997672"/>
                  <a:pt x="5434091" y="999523"/>
                  <a:pt x="5424337" y="1017621"/>
                </a:cubicBezTo>
                <a:cubicBezTo>
                  <a:pt x="5417802" y="1029747"/>
                  <a:pt x="5411995" y="1049507"/>
                  <a:pt x="5411433" y="1061534"/>
                </a:cubicBezTo>
                <a:cubicBezTo>
                  <a:pt x="5410592" y="1079537"/>
                  <a:pt x="5414676" y="1082903"/>
                  <a:pt x="5434557" y="1080584"/>
                </a:cubicBezTo>
                <a:cubicBezTo>
                  <a:pt x="5453808" y="1078338"/>
                  <a:pt x="5459284" y="1071811"/>
                  <a:pt x="5461570" y="1048381"/>
                </a:cubicBezTo>
                <a:close/>
                <a:moveTo>
                  <a:pt x="5364133" y="1059398"/>
                </a:moveTo>
                <a:cubicBezTo>
                  <a:pt x="5381831" y="1041700"/>
                  <a:pt x="5381506" y="1011788"/>
                  <a:pt x="5363453" y="996805"/>
                </a:cubicBezTo>
                <a:cubicBezTo>
                  <a:pt x="5344575" y="981137"/>
                  <a:pt x="5345137" y="964646"/>
                  <a:pt x="5364299" y="971999"/>
                </a:cubicBezTo>
                <a:cubicBezTo>
                  <a:pt x="5372697" y="975222"/>
                  <a:pt x="5390226" y="969316"/>
                  <a:pt x="5403683" y="958731"/>
                </a:cubicBezTo>
                <a:cubicBezTo>
                  <a:pt x="5417021" y="948239"/>
                  <a:pt x="5423070" y="939655"/>
                  <a:pt x="5417125" y="939655"/>
                </a:cubicBezTo>
                <a:cubicBezTo>
                  <a:pt x="5410503" y="939655"/>
                  <a:pt x="5406315" y="921203"/>
                  <a:pt x="5406315" y="892030"/>
                </a:cubicBezTo>
                <a:cubicBezTo>
                  <a:pt x="5406315" y="856047"/>
                  <a:pt x="5409808" y="844405"/>
                  <a:pt x="5420603" y="844405"/>
                </a:cubicBezTo>
                <a:cubicBezTo>
                  <a:pt x="5428461" y="844405"/>
                  <a:pt x="5434890" y="849934"/>
                  <a:pt x="5434890" y="856693"/>
                </a:cubicBezTo>
                <a:cubicBezTo>
                  <a:pt x="5434890" y="863451"/>
                  <a:pt x="5451269" y="887079"/>
                  <a:pt x="5471288" y="909199"/>
                </a:cubicBezTo>
                <a:lnTo>
                  <a:pt x="5507686" y="949418"/>
                </a:lnTo>
                <a:lnTo>
                  <a:pt x="5537963" y="934314"/>
                </a:lnTo>
                <a:cubicBezTo>
                  <a:pt x="5568789" y="918936"/>
                  <a:pt x="5580122" y="881447"/>
                  <a:pt x="5558066" y="867816"/>
                </a:cubicBezTo>
                <a:cubicBezTo>
                  <a:pt x="5552470" y="864358"/>
                  <a:pt x="5550375" y="855055"/>
                  <a:pt x="5553411" y="847144"/>
                </a:cubicBezTo>
                <a:cubicBezTo>
                  <a:pt x="5557190" y="837299"/>
                  <a:pt x="5554541" y="834444"/>
                  <a:pt x="5545021" y="838097"/>
                </a:cubicBezTo>
                <a:cubicBezTo>
                  <a:pt x="5536769" y="841264"/>
                  <a:pt x="5532700" y="838789"/>
                  <a:pt x="5535019" y="832014"/>
                </a:cubicBezTo>
                <a:cubicBezTo>
                  <a:pt x="5537168" y="825732"/>
                  <a:pt x="5523558" y="810792"/>
                  <a:pt x="5504774" y="798813"/>
                </a:cubicBezTo>
                <a:cubicBezTo>
                  <a:pt x="5474919" y="779775"/>
                  <a:pt x="5466530" y="778385"/>
                  <a:pt x="5438100" y="787767"/>
                </a:cubicBezTo>
                <a:cubicBezTo>
                  <a:pt x="5415534" y="795215"/>
                  <a:pt x="5401929" y="795472"/>
                  <a:pt x="5393658" y="788608"/>
                </a:cubicBezTo>
                <a:cubicBezTo>
                  <a:pt x="5383651" y="780302"/>
                  <a:pt x="5329745" y="798548"/>
                  <a:pt x="5292822" y="822738"/>
                </a:cubicBezTo>
                <a:cubicBezTo>
                  <a:pt x="5282645" y="829405"/>
                  <a:pt x="5273452" y="943952"/>
                  <a:pt x="5282378" y="952878"/>
                </a:cubicBezTo>
                <a:cubicBezTo>
                  <a:pt x="5287679" y="958178"/>
                  <a:pt x="5292015" y="971883"/>
                  <a:pt x="5292015" y="983334"/>
                </a:cubicBezTo>
                <a:cubicBezTo>
                  <a:pt x="5292015" y="1002201"/>
                  <a:pt x="5302808" y="1028788"/>
                  <a:pt x="5323584" y="1061099"/>
                </a:cubicBezTo>
                <a:cubicBezTo>
                  <a:pt x="5333639" y="1076737"/>
                  <a:pt x="5347370" y="1076161"/>
                  <a:pt x="5364133" y="1059398"/>
                </a:cubicBezTo>
                <a:close/>
                <a:moveTo>
                  <a:pt x="7440207" y="900596"/>
                </a:moveTo>
                <a:cubicBezTo>
                  <a:pt x="7446924" y="879434"/>
                  <a:pt x="7434918" y="861175"/>
                  <a:pt x="7412083" y="857823"/>
                </a:cubicBezTo>
                <a:cubicBezTo>
                  <a:pt x="7395260" y="855354"/>
                  <a:pt x="7385109" y="878967"/>
                  <a:pt x="7392704" y="902897"/>
                </a:cubicBezTo>
                <a:cubicBezTo>
                  <a:pt x="7400324" y="926906"/>
                  <a:pt x="7432349" y="925355"/>
                  <a:pt x="7440207" y="900596"/>
                </a:cubicBezTo>
                <a:close/>
                <a:moveTo>
                  <a:pt x="7421698" y="811089"/>
                </a:moveTo>
                <a:cubicBezTo>
                  <a:pt x="7429290" y="780842"/>
                  <a:pt x="7420903" y="758680"/>
                  <a:pt x="7401866" y="758680"/>
                </a:cubicBezTo>
                <a:cubicBezTo>
                  <a:pt x="7380707" y="758680"/>
                  <a:pt x="7365238" y="803434"/>
                  <a:pt x="7380431" y="820695"/>
                </a:cubicBezTo>
                <a:cubicBezTo>
                  <a:pt x="7398550" y="841281"/>
                  <a:pt x="7415087" y="837431"/>
                  <a:pt x="7421698" y="811089"/>
                </a:cubicBezTo>
                <a:close/>
                <a:moveTo>
                  <a:pt x="7576137" y="730105"/>
                </a:moveTo>
                <a:cubicBezTo>
                  <a:pt x="7577723" y="696053"/>
                  <a:pt x="7583081" y="664121"/>
                  <a:pt x="7588043" y="659144"/>
                </a:cubicBezTo>
                <a:cubicBezTo>
                  <a:pt x="7593005" y="654167"/>
                  <a:pt x="7597065" y="640237"/>
                  <a:pt x="7597065" y="628187"/>
                </a:cubicBezTo>
                <a:cubicBezTo>
                  <a:pt x="7597065" y="615298"/>
                  <a:pt x="7602809" y="606280"/>
                  <a:pt x="7611018" y="606280"/>
                </a:cubicBezTo>
                <a:cubicBezTo>
                  <a:pt x="7627514" y="606280"/>
                  <a:pt x="7644463" y="578115"/>
                  <a:pt x="7641229" y="556077"/>
                </a:cubicBezTo>
                <a:cubicBezTo>
                  <a:pt x="7638208" y="535496"/>
                  <a:pt x="7606927" y="501505"/>
                  <a:pt x="7591008" y="501505"/>
                </a:cubicBezTo>
                <a:cubicBezTo>
                  <a:pt x="7584062" y="501505"/>
                  <a:pt x="7575689" y="512221"/>
                  <a:pt x="7572401" y="525317"/>
                </a:cubicBezTo>
                <a:cubicBezTo>
                  <a:pt x="7567151" y="546238"/>
                  <a:pt x="7561297" y="549130"/>
                  <a:pt x="7524193" y="549130"/>
                </a:cubicBezTo>
                <a:cubicBezTo>
                  <a:pt x="7500966" y="549130"/>
                  <a:pt x="7476375" y="554349"/>
                  <a:pt x="7469546" y="560727"/>
                </a:cubicBezTo>
                <a:cubicBezTo>
                  <a:pt x="7453253" y="575948"/>
                  <a:pt x="7465882" y="634347"/>
                  <a:pt x="7489697" y="653905"/>
                </a:cubicBezTo>
                <a:cubicBezTo>
                  <a:pt x="7503266" y="665049"/>
                  <a:pt x="7505796" y="676052"/>
                  <a:pt x="7501192" y="703911"/>
                </a:cubicBezTo>
                <a:cubicBezTo>
                  <a:pt x="7496818" y="730381"/>
                  <a:pt x="7498601" y="739630"/>
                  <a:pt x="7508077" y="739630"/>
                </a:cubicBezTo>
                <a:cubicBezTo>
                  <a:pt x="7515124" y="739630"/>
                  <a:pt x="7520865" y="749608"/>
                  <a:pt x="7520865" y="761855"/>
                </a:cubicBezTo>
                <a:cubicBezTo>
                  <a:pt x="7520865" y="789929"/>
                  <a:pt x="7529252" y="798316"/>
                  <a:pt x="7553811" y="794801"/>
                </a:cubicBezTo>
                <a:cubicBezTo>
                  <a:pt x="7570748" y="792376"/>
                  <a:pt x="7573625" y="784042"/>
                  <a:pt x="7576137" y="730105"/>
                </a:cubicBezTo>
                <a:close/>
                <a:moveTo>
                  <a:pt x="5410304" y="755335"/>
                </a:moveTo>
                <a:cubicBezTo>
                  <a:pt x="5407012" y="746758"/>
                  <a:pt x="5400525" y="742085"/>
                  <a:pt x="5395887" y="744951"/>
                </a:cubicBezTo>
                <a:cubicBezTo>
                  <a:pt x="5391250" y="747817"/>
                  <a:pt x="5392770" y="755933"/>
                  <a:pt x="5399267" y="762985"/>
                </a:cubicBezTo>
                <a:cubicBezTo>
                  <a:pt x="5413879" y="778850"/>
                  <a:pt x="5418183" y="775867"/>
                  <a:pt x="5410304" y="755335"/>
                </a:cubicBezTo>
                <a:close/>
                <a:moveTo>
                  <a:pt x="5642059" y="761639"/>
                </a:moveTo>
                <a:cubicBezTo>
                  <a:pt x="5632891" y="759243"/>
                  <a:pt x="5625390" y="750454"/>
                  <a:pt x="5625390" y="742107"/>
                </a:cubicBezTo>
                <a:cubicBezTo>
                  <a:pt x="5625390" y="733759"/>
                  <a:pt x="5622718" y="729603"/>
                  <a:pt x="5619451" y="732869"/>
                </a:cubicBezTo>
                <a:cubicBezTo>
                  <a:pt x="5608582" y="743738"/>
                  <a:pt x="5624539" y="768222"/>
                  <a:pt x="5641760" y="767100"/>
                </a:cubicBezTo>
                <a:cubicBezTo>
                  <a:pt x="5657662" y="766065"/>
                  <a:pt x="5657681" y="765722"/>
                  <a:pt x="5642059" y="761639"/>
                </a:cubicBezTo>
                <a:close/>
                <a:moveTo>
                  <a:pt x="5660060" y="722593"/>
                </a:moveTo>
                <a:cubicBezTo>
                  <a:pt x="5651719" y="714251"/>
                  <a:pt x="5642291" y="710029"/>
                  <a:pt x="5639111" y="713209"/>
                </a:cubicBezTo>
                <a:cubicBezTo>
                  <a:pt x="5635930" y="716390"/>
                  <a:pt x="5641186" y="727029"/>
                  <a:pt x="5650790" y="736852"/>
                </a:cubicBezTo>
                <a:cubicBezTo>
                  <a:pt x="5660395" y="746675"/>
                  <a:pt x="5669822" y="750897"/>
                  <a:pt x="5671740" y="746235"/>
                </a:cubicBezTo>
                <a:cubicBezTo>
                  <a:pt x="5673657" y="741573"/>
                  <a:pt x="5668401" y="730934"/>
                  <a:pt x="5660060" y="722593"/>
                </a:cubicBezTo>
                <a:close/>
                <a:moveTo>
                  <a:pt x="7466479" y="720567"/>
                </a:moveTo>
                <a:cubicBezTo>
                  <a:pt x="7469220" y="710082"/>
                  <a:pt x="7467577" y="703906"/>
                  <a:pt x="7462827" y="706841"/>
                </a:cubicBezTo>
                <a:cubicBezTo>
                  <a:pt x="7458077" y="709777"/>
                  <a:pt x="7454190" y="718356"/>
                  <a:pt x="7454190" y="725905"/>
                </a:cubicBezTo>
                <a:cubicBezTo>
                  <a:pt x="7454190" y="745619"/>
                  <a:pt x="7460662" y="742808"/>
                  <a:pt x="7466479" y="720567"/>
                </a:cubicBezTo>
                <a:close/>
                <a:moveTo>
                  <a:pt x="6996990" y="645013"/>
                </a:moveTo>
                <a:cubicBezTo>
                  <a:pt x="6996990" y="640122"/>
                  <a:pt x="7008778" y="634764"/>
                  <a:pt x="7023184" y="633106"/>
                </a:cubicBezTo>
                <a:cubicBezTo>
                  <a:pt x="7043758" y="630739"/>
                  <a:pt x="7050025" y="624472"/>
                  <a:pt x="7052392" y="603899"/>
                </a:cubicBezTo>
                <a:cubicBezTo>
                  <a:pt x="7056188" y="570907"/>
                  <a:pt x="7092240" y="565779"/>
                  <a:pt x="7092240" y="598231"/>
                </a:cubicBezTo>
                <a:cubicBezTo>
                  <a:pt x="7092240" y="618154"/>
                  <a:pt x="7092800" y="618251"/>
                  <a:pt x="7111290" y="601517"/>
                </a:cubicBezTo>
                <a:cubicBezTo>
                  <a:pt x="7146258" y="569873"/>
                  <a:pt x="7128749" y="491980"/>
                  <a:pt x="7086668" y="491980"/>
                </a:cubicBezTo>
                <a:cubicBezTo>
                  <a:pt x="7071433" y="491980"/>
                  <a:pt x="7038051" y="509372"/>
                  <a:pt x="7018110" y="527699"/>
                </a:cubicBezTo>
                <a:cubicBezTo>
                  <a:pt x="7010985" y="534247"/>
                  <a:pt x="6999984" y="539605"/>
                  <a:pt x="6993664" y="539605"/>
                </a:cubicBezTo>
                <a:cubicBezTo>
                  <a:pt x="6979011" y="539605"/>
                  <a:pt x="6953243" y="569530"/>
                  <a:pt x="6944689" y="596484"/>
                </a:cubicBezTo>
                <a:cubicBezTo>
                  <a:pt x="6940184" y="610679"/>
                  <a:pt x="6943664" y="622942"/>
                  <a:pt x="6955630" y="635036"/>
                </a:cubicBezTo>
                <a:cubicBezTo>
                  <a:pt x="6974482" y="654091"/>
                  <a:pt x="6996990" y="659520"/>
                  <a:pt x="6996990" y="645013"/>
                </a:cubicBezTo>
                <a:close/>
                <a:moveTo>
                  <a:pt x="7370846" y="571397"/>
                </a:moveTo>
                <a:cubicBezTo>
                  <a:pt x="7364298" y="568754"/>
                  <a:pt x="7358940" y="558124"/>
                  <a:pt x="7358940" y="547774"/>
                </a:cubicBezTo>
                <a:cubicBezTo>
                  <a:pt x="7358940" y="537424"/>
                  <a:pt x="7362360" y="531069"/>
                  <a:pt x="7366539" y="533652"/>
                </a:cubicBezTo>
                <a:cubicBezTo>
                  <a:pt x="7370718" y="536235"/>
                  <a:pt x="7380362" y="534410"/>
                  <a:pt x="7387970" y="529597"/>
                </a:cubicBezTo>
                <a:cubicBezTo>
                  <a:pt x="7398738" y="522786"/>
                  <a:pt x="7396988" y="520814"/>
                  <a:pt x="7380072" y="520701"/>
                </a:cubicBezTo>
                <a:cubicBezTo>
                  <a:pt x="7356658" y="520544"/>
                  <a:pt x="7344020" y="540381"/>
                  <a:pt x="7352860" y="563417"/>
                </a:cubicBezTo>
                <a:cubicBezTo>
                  <a:pt x="7355875" y="571276"/>
                  <a:pt x="7363834" y="577367"/>
                  <a:pt x="7370547" y="576953"/>
                </a:cubicBezTo>
                <a:cubicBezTo>
                  <a:pt x="7380107" y="576364"/>
                  <a:pt x="7380172" y="575160"/>
                  <a:pt x="7370847" y="571397"/>
                </a:cubicBezTo>
                <a:close/>
                <a:moveTo>
                  <a:pt x="5849228" y="483493"/>
                </a:moveTo>
                <a:cubicBezTo>
                  <a:pt x="5849228" y="453715"/>
                  <a:pt x="5844349" y="438626"/>
                  <a:pt x="5832288" y="431106"/>
                </a:cubicBezTo>
                <a:cubicBezTo>
                  <a:pt x="5810189" y="417325"/>
                  <a:pt x="5797186" y="436532"/>
                  <a:pt x="5796986" y="483249"/>
                </a:cubicBezTo>
                <a:cubicBezTo>
                  <a:pt x="5796816" y="523150"/>
                  <a:pt x="5803218" y="531904"/>
                  <a:pt x="5829786" y="528101"/>
                </a:cubicBezTo>
                <a:cubicBezTo>
                  <a:pt x="5845984" y="525782"/>
                  <a:pt x="5849228" y="518340"/>
                  <a:pt x="5849228" y="483493"/>
                </a:cubicBezTo>
                <a:close/>
                <a:moveTo>
                  <a:pt x="6073065" y="373144"/>
                </a:moveTo>
                <a:cubicBezTo>
                  <a:pt x="6073065" y="350064"/>
                  <a:pt x="6077351" y="328530"/>
                  <a:pt x="6082590" y="325292"/>
                </a:cubicBezTo>
                <a:cubicBezTo>
                  <a:pt x="6097344" y="316174"/>
                  <a:pt x="6093824" y="272963"/>
                  <a:pt x="6077828" y="266824"/>
                </a:cubicBezTo>
                <a:cubicBezTo>
                  <a:pt x="6069970" y="263809"/>
                  <a:pt x="6063540" y="255192"/>
                  <a:pt x="6063540" y="247675"/>
                </a:cubicBezTo>
                <a:cubicBezTo>
                  <a:pt x="6063540" y="223160"/>
                  <a:pt x="6030751" y="196795"/>
                  <a:pt x="6005860" y="201296"/>
                </a:cubicBezTo>
                <a:cubicBezTo>
                  <a:pt x="5983109" y="205409"/>
                  <a:pt x="5983012" y="205168"/>
                  <a:pt x="6001628" y="190724"/>
                </a:cubicBezTo>
                <a:cubicBezTo>
                  <a:pt x="6020064" y="176419"/>
                  <a:pt x="6020084" y="176048"/>
                  <a:pt x="6002230" y="179195"/>
                </a:cubicBezTo>
                <a:cubicBezTo>
                  <a:pt x="5982298" y="182708"/>
                  <a:pt x="5960423" y="242651"/>
                  <a:pt x="5975334" y="252897"/>
                </a:cubicBezTo>
                <a:cubicBezTo>
                  <a:pt x="5988541" y="261971"/>
                  <a:pt x="6004990" y="311636"/>
                  <a:pt x="6011931" y="363392"/>
                </a:cubicBezTo>
                <a:cubicBezTo>
                  <a:pt x="6019888" y="422721"/>
                  <a:pt x="6030527" y="437876"/>
                  <a:pt x="6055016" y="424770"/>
                </a:cubicBezTo>
                <a:cubicBezTo>
                  <a:pt x="6068539" y="417532"/>
                  <a:pt x="6073065" y="404586"/>
                  <a:pt x="6073065" y="373144"/>
                </a:cubicBezTo>
                <a:close/>
                <a:moveTo>
                  <a:pt x="2386890" y="6630843"/>
                </a:moveTo>
                <a:cubicBezTo>
                  <a:pt x="2386890" y="6622984"/>
                  <a:pt x="2391176" y="6616555"/>
                  <a:pt x="2396415" y="6616555"/>
                </a:cubicBezTo>
                <a:cubicBezTo>
                  <a:pt x="2401654" y="6616555"/>
                  <a:pt x="2405940" y="6622984"/>
                  <a:pt x="2405940" y="6630843"/>
                </a:cubicBezTo>
                <a:cubicBezTo>
                  <a:pt x="2405940" y="6638701"/>
                  <a:pt x="2401654" y="6645130"/>
                  <a:pt x="2396415" y="6645130"/>
                </a:cubicBezTo>
                <a:cubicBezTo>
                  <a:pt x="2391176" y="6645130"/>
                  <a:pt x="2386890" y="6638701"/>
                  <a:pt x="2386890" y="6630843"/>
                </a:cubicBezTo>
                <a:close/>
                <a:moveTo>
                  <a:pt x="8301915" y="6616555"/>
                </a:moveTo>
                <a:cubicBezTo>
                  <a:pt x="8301915" y="6611316"/>
                  <a:pt x="8306201" y="6607030"/>
                  <a:pt x="8311440" y="6607030"/>
                </a:cubicBezTo>
                <a:cubicBezTo>
                  <a:pt x="8316679" y="6607030"/>
                  <a:pt x="8320965" y="6611316"/>
                  <a:pt x="8320965" y="6616555"/>
                </a:cubicBezTo>
                <a:cubicBezTo>
                  <a:pt x="8320965" y="6621794"/>
                  <a:pt x="8316679" y="6626080"/>
                  <a:pt x="8311440" y="6626080"/>
                </a:cubicBezTo>
                <a:cubicBezTo>
                  <a:pt x="8306201" y="6626080"/>
                  <a:pt x="8301915" y="6621794"/>
                  <a:pt x="8301915" y="6616555"/>
                </a:cubicBezTo>
                <a:close/>
                <a:moveTo>
                  <a:pt x="2110665" y="6573693"/>
                </a:moveTo>
                <a:cubicBezTo>
                  <a:pt x="2110665" y="6565834"/>
                  <a:pt x="2117095" y="6559405"/>
                  <a:pt x="2124953" y="6559405"/>
                </a:cubicBezTo>
                <a:cubicBezTo>
                  <a:pt x="2132811" y="6559405"/>
                  <a:pt x="2139240" y="6565834"/>
                  <a:pt x="2139240" y="6573693"/>
                </a:cubicBezTo>
                <a:cubicBezTo>
                  <a:pt x="2139240" y="6581551"/>
                  <a:pt x="2132811" y="6587980"/>
                  <a:pt x="2124953" y="6587980"/>
                </a:cubicBezTo>
                <a:cubicBezTo>
                  <a:pt x="2117095" y="6587980"/>
                  <a:pt x="2110665" y="6581551"/>
                  <a:pt x="2110665" y="6573693"/>
                </a:cubicBezTo>
                <a:close/>
                <a:moveTo>
                  <a:pt x="8060645" y="6528449"/>
                </a:moveTo>
                <a:cubicBezTo>
                  <a:pt x="8057544" y="6511423"/>
                  <a:pt x="8052197" y="6487848"/>
                  <a:pt x="8048762" y="6476061"/>
                </a:cubicBezTo>
                <a:cubicBezTo>
                  <a:pt x="8044254" y="6460586"/>
                  <a:pt x="8046489" y="6454630"/>
                  <a:pt x="8056806" y="6454630"/>
                </a:cubicBezTo>
                <a:cubicBezTo>
                  <a:pt x="8064664" y="6454630"/>
                  <a:pt x="8073678" y="6464274"/>
                  <a:pt x="8076837" y="6476061"/>
                </a:cubicBezTo>
                <a:cubicBezTo>
                  <a:pt x="8085411" y="6508056"/>
                  <a:pt x="8084009" y="6559405"/>
                  <a:pt x="8074561" y="6559405"/>
                </a:cubicBezTo>
                <a:cubicBezTo>
                  <a:pt x="8070008" y="6559405"/>
                  <a:pt x="8063746" y="6545475"/>
                  <a:pt x="8060645" y="6528449"/>
                </a:cubicBezTo>
                <a:close/>
                <a:moveTo>
                  <a:pt x="8270825" y="6436416"/>
                </a:moveTo>
                <a:cubicBezTo>
                  <a:pt x="8252251" y="6400086"/>
                  <a:pt x="8256472" y="6386055"/>
                  <a:pt x="8279152" y="6408735"/>
                </a:cubicBezTo>
                <a:cubicBezTo>
                  <a:pt x="8287337" y="6416920"/>
                  <a:pt x="8292552" y="6433810"/>
                  <a:pt x="8290738" y="6446268"/>
                </a:cubicBezTo>
                <a:cubicBezTo>
                  <a:pt x="8287632" y="6467614"/>
                  <a:pt x="8286485" y="6467046"/>
                  <a:pt x="8270825" y="6436416"/>
                </a:cubicBezTo>
                <a:close/>
                <a:moveTo>
                  <a:pt x="2024940" y="6378430"/>
                </a:moveTo>
                <a:cubicBezTo>
                  <a:pt x="2024940" y="6367847"/>
                  <a:pt x="2031290" y="6359380"/>
                  <a:pt x="2039228" y="6359380"/>
                </a:cubicBezTo>
                <a:cubicBezTo>
                  <a:pt x="2047165" y="6359380"/>
                  <a:pt x="2053515" y="6367847"/>
                  <a:pt x="2053515" y="6378430"/>
                </a:cubicBezTo>
                <a:cubicBezTo>
                  <a:pt x="2053515" y="6389014"/>
                  <a:pt x="2047165" y="6397480"/>
                  <a:pt x="2039228" y="6397480"/>
                </a:cubicBezTo>
                <a:cubicBezTo>
                  <a:pt x="2031290" y="6397480"/>
                  <a:pt x="2024940" y="6389014"/>
                  <a:pt x="2024940" y="6378430"/>
                </a:cubicBezTo>
                <a:close/>
                <a:moveTo>
                  <a:pt x="4589547" y="6378133"/>
                </a:moveTo>
                <a:cubicBezTo>
                  <a:pt x="4577759" y="6373395"/>
                  <a:pt x="4567382" y="6361880"/>
                  <a:pt x="4566486" y="6352543"/>
                </a:cubicBezTo>
                <a:cubicBezTo>
                  <a:pt x="4565590" y="6343207"/>
                  <a:pt x="4564374" y="6328721"/>
                  <a:pt x="4563784" y="6320353"/>
                </a:cubicBezTo>
                <a:cubicBezTo>
                  <a:pt x="4562743" y="6305596"/>
                  <a:pt x="4518740" y="6258784"/>
                  <a:pt x="4500054" y="6252555"/>
                </a:cubicBezTo>
                <a:cubicBezTo>
                  <a:pt x="4494309" y="6250640"/>
                  <a:pt x="4495281" y="6232769"/>
                  <a:pt x="4502625" y="6205310"/>
                </a:cubicBezTo>
                <a:cubicBezTo>
                  <a:pt x="4512075" y="6169979"/>
                  <a:pt x="4512017" y="6150011"/>
                  <a:pt x="4502336" y="6105482"/>
                </a:cubicBezTo>
                <a:cubicBezTo>
                  <a:pt x="4495680" y="6074866"/>
                  <a:pt x="4486871" y="6043247"/>
                  <a:pt x="4482761" y="6035217"/>
                </a:cubicBezTo>
                <a:cubicBezTo>
                  <a:pt x="4478651" y="6027187"/>
                  <a:pt x="4472357" y="6007272"/>
                  <a:pt x="4468774" y="5990961"/>
                </a:cubicBezTo>
                <a:cubicBezTo>
                  <a:pt x="4465192" y="5974650"/>
                  <a:pt x="4453931" y="5953767"/>
                  <a:pt x="4443751" y="5944554"/>
                </a:cubicBezTo>
                <a:cubicBezTo>
                  <a:pt x="4433570" y="5935341"/>
                  <a:pt x="4425240" y="5922702"/>
                  <a:pt x="4425240" y="5916468"/>
                </a:cubicBezTo>
                <a:cubicBezTo>
                  <a:pt x="4425240" y="5910234"/>
                  <a:pt x="4416566" y="5897283"/>
                  <a:pt x="4405965" y="5887689"/>
                </a:cubicBezTo>
                <a:cubicBezTo>
                  <a:pt x="4392818" y="5875792"/>
                  <a:pt x="4389790" y="5867146"/>
                  <a:pt x="4396440" y="5860495"/>
                </a:cubicBezTo>
                <a:cubicBezTo>
                  <a:pt x="4403090" y="5853845"/>
                  <a:pt x="4409824" y="5854380"/>
                  <a:pt x="4417620" y="5862175"/>
                </a:cubicBezTo>
                <a:cubicBezTo>
                  <a:pt x="4423907" y="5868462"/>
                  <a:pt x="4441052" y="5873605"/>
                  <a:pt x="4455720" y="5873605"/>
                </a:cubicBezTo>
                <a:cubicBezTo>
                  <a:pt x="4473810" y="5873605"/>
                  <a:pt x="4482390" y="5878505"/>
                  <a:pt x="4482390" y="5888834"/>
                </a:cubicBezTo>
                <a:cubicBezTo>
                  <a:pt x="4482390" y="5903875"/>
                  <a:pt x="4509802" y="5969150"/>
                  <a:pt x="4519994" y="5978380"/>
                </a:cubicBezTo>
                <a:cubicBezTo>
                  <a:pt x="4528902" y="5986448"/>
                  <a:pt x="4548084" y="6019691"/>
                  <a:pt x="4563085" y="6053060"/>
                </a:cubicBezTo>
                <a:cubicBezTo>
                  <a:pt x="4573514" y="6076261"/>
                  <a:pt x="4574731" y="6089842"/>
                  <a:pt x="4567578" y="6103208"/>
                </a:cubicBezTo>
                <a:cubicBezTo>
                  <a:pt x="4559917" y="6117525"/>
                  <a:pt x="4561237" y="6122868"/>
                  <a:pt x="4573607" y="6127616"/>
                </a:cubicBezTo>
                <a:cubicBezTo>
                  <a:pt x="4586815" y="6132684"/>
                  <a:pt x="4588426" y="6142373"/>
                  <a:pt x="4583305" y="6185942"/>
                </a:cubicBezTo>
                <a:cubicBezTo>
                  <a:pt x="4577938" y="6231605"/>
                  <a:pt x="4579595" y="6239893"/>
                  <a:pt x="4596452" y="6251701"/>
                </a:cubicBezTo>
                <a:cubicBezTo>
                  <a:pt x="4607061" y="6259131"/>
                  <a:pt x="4615740" y="6272682"/>
                  <a:pt x="4615740" y="6281815"/>
                </a:cubicBezTo>
                <a:cubicBezTo>
                  <a:pt x="4615740" y="6290948"/>
                  <a:pt x="4620564" y="6303243"/>
                  <a:pt x="4626459" y="6309139"/>
                </a:cubicBezTo>
                <a:cubicBezTo>
                  <a:pt x="4637685" y="6320365"/>
                  <a:pt x="4630050" y="6388463"/>
                  <a:pt x="4617690" y="6387352"/>
                </a:cubicBezTo>
                <a:cubicBezTo>
                  <a:pt x="4613998" y="6387019"/>
                  <a:pt x="4601334" y="6382871"/>
                  <a:pt x="4589547" y="6378134"/>
                </a:cubicBezTo>
                <a:close/>
                <a:moveTo>
                  <a:pt x="2750205" y="6360425"/>
                </a:moveTo>
                <a:cubicBezTo>
                  <a:pt x="2741196" y="6354716"/>
                  <a:pt x="2740474" y="6350263"/>
                  <a:pt x="2747823" y="6345721"/>
                </a:cubicBezTo>
                <a:cubicBezTo>
                  <a:pt x="2759905" y="6338254"/>
                  <a:pt x="2777415" y="6346669"/>
                  <a:pt x="2777415" y="6359942"/>
                </a:cubicBezTo>
                <a:cubicBezTo>
                  <a:pt x="2777415" y="6371017"/>
                  <a:pt x="2767207" y="6371198"/>
                  <a:pt x="2750205" y="6360425"/>
                </a:cubicBezTo>
                <a:close/>
                <a:moveTo>
                  <a:pt x="2716254" y="6306594"/>
                </a:moveTo>
                <a:cubicBezTo>
                  <a:pt x="2712293" y="6290814"/>
                  <a:pt x="2715225" y="6277334"/>
                  <a:pt x="2724673" y="6267886"/>
                </a:cubicBezTo>
                <a:cubicBezTo>
                  <a:pt x="2744996" y="6247564"/>
                  <a:pt x="2758365" y="6259524"/>
                  <a:pt x="2758365" y="6298030"/>
                </a:cubicBezTo>
                <a:cubicBezTo>
                  <a:pt x="2758365" y="6323829"/>
                  <a:pt x="2754530" y="6330805"/>
                  <a:pt x="2740348" y="6330805"/>
                </a:cubicBezTo>
                <a:cubicBezTo>
                  <a:pt x="2728994" y="6330805"/>
                  <a:pt x="2720083" y="6321851"/>
                  <a:pt x="2716254" y="6306594"/>
                </a:cubicBezTo>
                <a:close/>
                <a:moveTo>
                  <a:pt x="3407946" y="6261710"/>
                </a:moveTo>
                <a:cubicBezTo>
                  <a:pt x="3339800" y="6194092"/>
                  <a:pt x="3320779" y="6171313"/>
                  <a:pt x="3320486" y="6156974"/>
                </a:cubicBezTo>
                <a:cubicBezTo>
                  <a:pt x="3320240" y="6144922"/>
                  <a:pt x="3347069" y="6149063"/>
                  <a:pt x="3351338" y="6161736"/>
                </a:cubicBezTo>
                <a:cubicBezTo>
                  <a:pt x="3353544" y="6168285"/>
                  <a:pt x="3358486" y="6157010"/>
                  <a:pt x="3362321" y="6136683"/>
                </a:cubicBezTo>
                <a:cubicBezTo>
                  <a:pt x="3366636" y="6113810"/>
                  <a:pt x="3365410" y="6095840"/>
                  <a:pt x="3359104" y="6089534"/>
                </a:cubicBezTo>
                <a:cubicBezTo>
                  <a:pt x="3340658" y="6071087"/>
                  <a:pt x="3348448" y="6065584"/>
                  <a:pt x="3377490" y="6076546"/>
                </a:cubicBezTo>
                <a:cubicBezTo>
                  <a:pt x="3403473" y="6086353"/>
                  <a:pt x="3417977" y="6111730"/>
                  <a:pt x="3397599" y="6111730"/>
                </a:cubicBezTo>
                <a:cubicBezTo>
                  <a:pt x="3388879" y="6111730"/>
                  <a:pt x="3388056" y="6141346"/>
                  <a:pt x="3396540" y="6149830"/>
                </a:cubicBezTo>
                <a:cubicBezTo>
                  <a:pt x="3407387" y="6160677"/>
                  <a:pt x="3425115" y="6198103"/>
                  <a:pt x="3425115" y="6210155"/>
                </a:cubicBezTo>
                <a:cubicBezTo>
                  <a:pt x="3425115" y="6217284"/>
                  <a:pt x="3433688" y="6232999"/>
                  <a:pt x="3444165" y="6245080"/>
                </a:cubicBezTo>
                <a:cubicBezTo>
                  <a:pt x="3454643" y="6257161"/>
                  <a:pt x="3463215" y="6272360"/>
                  <a:pt x="3463215" y="6278856"/>
                </a:cubicBezTo>
                <a:cubicBezTo>
                  <a:pt x="3463215" y="6285351"/>
                  <a:pt x="3469644" y="6293134"/>
                  <a:pt x="3477503" y="6296149"/>
                </a:cubicBezTo>
                <a:cubicBezTo>
                  <a:pt x="3491904" y="6301675"/>
                  <a:pt x="3497922" y="6330837"/>
                  <a:pt x="3484646" y="6330767"/>
                </a:cubicBezTo>
                <a:cubicBezTo>
                  <a:pt x="3480717" y="6330748"/>
                  <a:pt x="3446202" y="6299671"/>
                  <a:pt x="3407946" y="6261710"/>
                </a:cubicBezTo>
                <a:close/>
                <a:moveTo>
                  <a:pt x="7854240" y="6273655"/>
                </a:moveTo>
                <a:cubicBezTo>
                  <a:pt x="7854240" y="6268416"/>
                  <a:pt x="7858526" y="6264130"/>
                  <a:pt x="7863765" y="6264130"/>
                </a:cubicBezTo>
                <a:cubicBezTo>
                  <a:pt x="7869004" y="6264130"/>
                  <a:pt x="7873290" y="6268416"/>
                  <a:pt x="7873290" y="6273655"/>
                </a:cubicBezTo>
                <a:cubicBezTo>
                  <a:pt x="7873290" y="6278894"/>
                  <a:pt x="7869004" y="6283180"/>
                  <a:pt x="7863765" y="6283180"/>
                </a:cubicBezTo>
                <a:cubicBezTo>
                  <a:pt x="7858526" y="6283180"/>
                  <a:pt x="7854240" y="6278894"/>
                  <a:pt x="7854240" y="6273655"/>
                </a:cubicBezTo>
                <a:close/>
                <a:moveTo>
                  <a:pt x="5336724" y="6267564"/>
                </a:moveTo>
                <a:cubicBezTo>
                  <a:pt x="5329115" y="6259954"/>
                  <a:pt x="5337717" y="6245080"/>
                  <a:pt x="5349727" y="6245080"/>
                </a:cubicBezTo>
                <a:cubicBezTo>
                  <a:pt x="5354657" y="6245080"/>
                  <a:pt x="5358690" y="6251509"/>
                  <a:pt x="5358690" y="6259368"/>
                </a:cubicBezTo>
                <a:cubicBezTo>
                  <a:pt x="5358690" y="6274098"/>
                  <a:pt x="5347451" y="6278291"/>
                  <a:pt x="5336724" y="6267564"/>
                </a:cubicBezTo>
                <a:close/>
                <a:moveTo>
                  <a:pt x="8060615" y="6238730"/>
                </a:moveTo>
                <a:cubicBezTo>
                  <a:pt x="8049655" y="6227771"/>
                  <a:pt x="8053679" y="6216505"/>
                  <a:pt x="8068553" y="6216505"/>
                </a:cubicBezTo>
                <a:cubicBezTo>
                  <a:pt x="8076411" y="6216505"/>
                  <a:pt x="8082840" y="6222934"/>
                  <a:pt x="8082840" y="6230793"/>
                </a:cubicBezTo>
                <a:cubicBezTo>
                  <a:pt x="8082840" y="6245667"/>
                  <a:pt x="8071575" y="6249690"/>
                  <a:pt x="8060615" y="6238730"/>
                </a:cubicBezTo>
                <a:close/>
                <a:moveTo>
                  <a:pt x="1917584" y="6225155"/>
                </a:moveTo>
                <a:cubicBezTo>
                  <a:pt x="1908306" y="6219754"/>
                  <a:pt x="1903201" y="6211312"/>
                  <a:pt x="1906239" y="6206395"/>
                </a:cubicBezTo>
                <a:cubicBezTo>
                  <a:pt x="1915132" y="6192006"/>
                  <a:pt x="1928257" y="6196030"/>
                  <a:pt x="1939215" y="6216505"/>
                </a:cubicBezTo>
                <a:cubicBezTo>
                  <a:pt x="1950417" y="6237437"/>
                  <a:pt x="1943459" y="6240219"/>
                  <a:pt x="1917584" y="6225155"/>
                </a:cubicBezTo>
                <a:close/>
                <a:moveTo>
                  <a:pt x="8566234" y="6205914"/>
                </a:moveTo>
                <a:cubicBezTo>
                  <a:pt x="8554317" y="6199190"/>
                  <a:pt x="8549565" y="6184584"/>
                  <a:pt x="8549565" y="6154682"/>
                </a:cubicBezTo>
                <a:cubicBezTo>
                  <a:pt x="8549565" y="6131677"/>
                  <a:pt x="8545214" y="6110165"/>
                  <a:pt x="8539896" y="6106879"/>
                </a:cubicBezTo>
                <a:cubicBezTo>
                  <a:pt x="8534578" y="6103592"/>
                  <a:pt x="8524081" y="6086194"/>
                  <a:pt x="8516569" y="6068216"/>
                </a:cubicBezTo>
                <a:cubicBezTo>
                  <a:pt x="8507658" y="6046889"/>
                  <a:pt x="8496482" y="6035530"/>
                  <a:pt x="8484409" y="6035530"/>
                </a:cubicBezTo>
                <a:cubicBezTo>
                  <a:pt x="8457792" y="6035530"/>
                  <a:pt x="8450741" y="5996046"/>
                  <a:pt x="8470106" y="5955437"/>
                </a:cubicBezTo>
                <a:cubicBezTo>
                  <a:pt x="8489088" y="5915631"/>
                  <a:pt x="8501940" y="5919435"/>
                  <a:pt x="8501940" y="5964859"/>
                </a:cubicBezTo>
                <a:cubicBezTo>
                  <a:pt x="8501940" y="5991189"/>
                  <a:pt x="8506967" y="6000129"/>
                  <a:pt x="8526871" y="6009198"/>
                </a:cubicBezTo>
                <a:cubicBezTo>
                  <a:pt x="8548733" y="6019159"/>
                  <a:pt x="8553905" y="6017961"/>
                  <a:pt x="8568879" y="5999469"/>
                </a:cubicBezTo>
                <a:cubicBezTo>
                  <a:pt x="8591195" y="5971910"/>
                  <a:pt x="8603255" y="5972821"/>
                  <a:pt x="8610737" y="6002631"/>
                </a:cubicBezTo>
                <a:cubicBezTo>
                  <a:pt x="8618434" y="6033302"/>
                  <a:pt x="8609960" y="6047369"/>
                  <a:pt x="8587986" y="6040395"/>
                </a:cubicBezTo>
                <a:cubicBezTo>
                  <a:pt x="8574720" y="6036184"/>
                  <a:pt x="8569962" y="6041084"/>
                  <a:pt x="8566871" y="6062145"/>
                </a:cubicBezTo>
                <a:cubicBezTo>
                  <a:pt x="8564677" y="6077096"/>
                  <a:pt x="8568182" y="6094281"/>
                  <a:pt x="8574660" y="6100333"/>
                </a:cubicBezTo>
                <a:cubicBezTo>
                  <a:pt x="8589600" y="6114289"/>
                  <a:pt x="8602313" y="6196181"/>
                  <a:pt x="8591235" y="6207103"/>
                </a:cubicBezTo>
                <a:cubicBezTo>
                  <a:pt x="8586561" y="6211711"/>
                  <a:pt x="8575584" y="6211189"/>
                  <a:pt x="8566234" y="6205914"/>
                </a:cubicBezTo>
                <a:close/>
                <a:moveTo>
                  <a:pt x="4053765" y="6197455"/>
                </a:moveTo>
                <a:cubicBezTo>
                  <a:pt x="4053765" y="6192216"/>
                  <a:pt x="4058052" y="6187930"/>
                  <a:pt x="4063290" y="6187930"/>
                </a:cubicBezTo>
                <a:cubicBezTo>
                  <a:pt x="4068529" y="6187930"/>
                  <a:pt x="4072815" y="6192216"/>
                  <a:pt x="4072815" y="6197455"/>
                </a:cubicBezTo>
                <a:cubicBezTo>
                  <a:pt x="4072815" y="6202694"/>
                  <a:pt x="4068529" y="6206980"/>
                  <a:pt x="4063290" y="6206980"/>
                </a:cubicBezTo>
                <a:cubicBezTo>
                  <a:pt x="4058052" y="6206980"/>
                  <a:pt x="4053765" y="6202694"/>
                  <a:pt x="4053765" y="6197455"/>
                </a:cubicBezTo>
                <a:close/>
                <a:moveTo>
                  <a:pt x="8165390" y="6181580"/>
                </a:moveTo>
                <a:cubicBezTo>
                  <a:pt x="8161898" y="6178088"/>
                  <a:pt x="8159040" y="6167372"/>
                  <a:pt x="8159040" y="6157767"/>
                </a:cubicBezTo>
                <a:cubicBezTo>
                  <a:pt x="8159040" y="6137913"/>
                  <a:pt x="8178217" y="6134716"/>
                  <a:pt x="8195235" y="6151735"/>
                </a:cubicBezTo>
                <a:cubicBezTo>
                  <a:pt x="8212254" y="6168754"/>
                  <a:pt x="8209058" y="6187930"/>
                  <a:pt x="8189203" y="6187930"/>
                </a:cubicBezTo>
                <a:cubicBezTo>
                  <a:pt x="8179599" y="6187930"/>
                  <a:pt x="8168883" y="6185073"/>
                  <a:pt x="8165390" y="6181580"/>
                </a:cubicBezTo>
                <a:close/>
                <a:moveTo>
                  <a:pt x="4039884" y="6160013"/>
                </a:moveTo>
                <a:cubicBezTo>
                  <a:pt x="4033378" y="6149486"/>
                  <a:pt x="4048404" y="6138119"/>
                  <a:pt x="4057199" y="6146914"/>
                </a:cubicBezTo>
                <a:cubicBezTo>
                  <a:pt x="4066255" y="6155970"/>
                  <a:pt x="4064567" y="6168880"/>
                  <a:pt x="4054327" y="6168880"/>
                </a:cubicBezTo>
                <a:cubicBezTo>
                  <a:pt x="4049398" y="6168880"/>
                  <a:pt x="4042898" y="6164890"/>
                  <a:pt x="4039884" y="6160013"/>
                </a:cubicBezTo>
                <a:close/>
                <a:moveTo>
                  <a:pt x="4368033" y="6130673"/>
                </a:moveTo>
                <a:cubicBezTo>
                  <a:pt x="4362394" y="6120135"/>
                  <a:pt x="4358856" y="6106205"/>
                  <a:pt x="4360171" y="6099716"/>
                </a:cubicBezTo>
                <a:cubicBezTo>
                  <a:pt x="4364368" y="6079004"/>
                  <a:pt x="4339500" y="6045055"/>
                  <a:pt x="4320130" y="6045055"/>
                </a:cubicBezTo>
                <a:cubicBezTo>
                  <a:pt x="4309837" y="6045055"/>
                  <a:pt x="4301415" y="6038626"/>
                  <a:pt x="4301415" y="6030768"/>
                </a:cubicBezTo>
                <a:cubicBezTo>
                  <a:pt x="4301415" y="6022909"/>
                  <a:pt x="4305702" y="6016480"/>
                  <a:pt x="4310940" y="6016480"/>
                </a:cubicBezTo>
                <a:cubicBezTo>
                  <a:pt x="4323045" y="6016480"/>
                  <a:pt x="4323510" y="5981042"/>
                  <a:pt x="4311461" y="5976792"/>
                </a:cubicBezTo>
                <a:cubicBezTo>
                  <a:pt x="4299690" y="5972642"/>
                  <a:pt x="4290695" y="5818318"/>
                  <a:pt x="4301824" y="5811440"/>
                </a:cubicBezTo>
                <a:cubicBezTo>
                  <a:pt x="4313744" y="5804073"/>
                  <a:pt x="4339099" y="5868376"/>
                  <a:pt x="4333188" y="5890983"/>
                </a:cubicBezTo>
                <a:cubicBezTo>
                  <a:pt x="4330516" y="5901198"/>
                  <a:pt x="4332990" y="5912435"/>
                  <a:pt x="4338685" y="5915955"/>
                </a:cubicBezTo>
                <a:cubicBezTo>
                  <a:pt x="4344381" y="5919474"/>
                  <a:pt x="4349040" y="5936579"/>
                  <a:pt x="4349040" y="5953964"/>
                </a:cubicBezTo>
                <a:cubicBezTo>
                  <a:pt x="4349040" y="5971349"/>
                  <a:pt x="4355041" y="5990553"/>
                  <a:pt x="4362375" y="5996639"/>
                </a:cubicBezTo>
                <a:cubicBezTo>
                  <a:pt x="4369709" y="6002727"/>
                  <a:pt x="4375710" y="6023093"/>
                  <a:pt x="4375710" y="6041899"/>
                </a:cubicBezTo>
                <a:cubicBezTo>
                  <a:pt x="4375710" y="6060705"/>
                  <a:pt x="4379751" y="6078752"/>
                  <a:pt x="4384690" y="6082005"/>
                </a:cubicBezTo>
                <a:cubicBezTo>
                  <a:pt x="4389629" y="6085257"/>
                  <a:pt x="4396380" y="6101848"/>
                  <a:pt x="4399692" y="6118874"/>
                </a:cubicBezTo>
                <a:cubicBezTo>
                  <a:pt x="4406710" y="6154949"/>
                  <a:pt x="4385296" y="6162929"/>
                  <a:pt x="4368033" y="6130673"/>
                </a:cubicBezTo>
                <a:close/>
                <a:moveTo>
                  <a:pt x="4137126" y="6122765"/>
                </a:moveTo>
                <a:cubicBezTo>
                  <a:pt x="4109228" y="6105929"/>
                  <a:pt x="4101971" y="6083155"/>
                  <a:pt x="4124505" y="6083155"/>
                </a:cubicBezTo>
                <a:cubicBezTo>
                  <a:pt x="4131980" y="6083155"/>
                  <a:pt x="4144510" y="6096014"/>
                  <a:pt x="4152350" y="6111730"/>
                </a:cubicBezTo>
                <a:cubicBezTo>
                  <a:pt x="4160190" y="6127447"/>
                  <a:pt x="4165862" y="6139913"/>
                  <a:pt x="4164954" y="6139434"/>
                </a:cubicBezTo>
                <a:cubicBezTo>
                  <a:pt x="4164046" y="6138955"/>
                  <a:pt x="4151523" y="6131454"/>
                  <a:pt x="4137126" y="6122765"/>
                </a:cubicBezTo>
                <a:close/>
                <a:moveTo>
                  <a:pt x="5130090" y="6107530"/>
                </a:moveTo>
                <a:cubicBezTo>
                  <a:pt x="5130090" y="6099363"/>
                  <a:pt x="5134376" y="6092680"/>
                  <a:pt x="5139615" y="6092680"/>
                </a:cubicBezTo>
                <a:cubicBezTo>
                  <a:pt x="5144854" y="6092680"/>
                  <a:pt x="5149140" y="6096714"/>
                  <a:pt x="5149140" y="6101643"/>
                </a:cubicBezTo>
                <a:cubicBezTo>
                  <a:pt x="5149140" y="6106573"/>
                  <a:pt x="5144854" y="6113255"/>
                  <a:pt x="5139615" y="6116493"/>
                </a:cubicBezTo>
                <a:cubicBezTo>
                  <a:pt x="5134376" y="6119730"/>
                  <a:pt x="5130090" y="6115697"/>
                  <a:pt x="5130090" y="6107530"/>
                </a:cubicBezTo>
                <a:close/>
                <a:moveTo>
                  <a:pt x="1834440" y="6078393"/>
                </a:moveTo>
                <a:cubicBezTo>
                  <a:pt x="1834440" y="6069661"/>
                  <a:pt x="1839048" y="6064053"/>
                  <a:pt x="1844679" y="6065931"/>
                </a:cubicBezTo>
                <a:cubicBezTo>
                  <a:pt x="1850311" y="6067808"/>
                  <a:pt x="1854919" y="6073416"/>
                  <a:pt x="1854919" y="6078393"/>
                </a:cubicBezTo>
                <a:cubicBezTo>
                  <a:pt x="1854919" y="6083370"/>
                  <a:pt x="1850311" y="6088977"/>
                  <a:pt x="1844679" y="6090855"/>
                </a:cubicBezTo>
                <a:cubicBezTo>
                  <a:pt x="1839048" y="6092732"/>
                  <a:pt x="1834440" y="6087124"/>
                  <a:pt x="1834440" y="6078393"/>
                </a:cubicBezTo>
                <a:close/>
                <a:moveTo>
                  <a:pt x="5094173" y="6052794"/>
                </a:moveTo>
                <a:cubicBezTo>
                  <a:pt x="5100060" y="6035133"/>
                  <a:pt x="5120565" y="6032204"/>
                  <a:pt x="5120565" y="6049024"/>
                </a:cubicBezTo>
                <a:cubicBezTo>
                  <a:pt x="5120565" y="6057319"/>
                  <a:pt x="5113779" y="6064105"/>
                  <a:pt x="5105484" y="6064105"/>
                </a:cubicBezTo>
                <a:cubicBezTo>
                  <a:pt x="5097189" y="6064105"/>
                  <a:pt x="5092099" y="6059015"/>
                  <a:pt x="5094173" y="6052794"/>
                </a:cubicBezTo>
                <a:close/>
                <a:moveTo>
                  <a:pt x="8120338" y="6049091"/>
                </a:moveTo>
                <a:cubicBezTo>
                  <a:pt x="8110053" y="6036700"/>
                  <a:pt x="8110119" y="6032693"/>
                  <a:pt x="8120716" y="6026143"/>
                </a:cubicBezTo>
                <a:cubicBezTo>
                  <a:pt x="8134271" y="6017766"/>
                  <a:pt x="8159040" y="6035705"/>
                  <a:pt x="8159040" y="6053900"/>
                </a:cubicBezTo>
                <a:cubicBezTo>
                  <a:pt x="8159040" y="6069222"/>
                  <a:pt x="8134515" y="6066175"/>
                  <a:pt x="8120338" y="6049091"/>
                </a:cubicBezTo>
                <a:close/>
                <a:moveTo>
                  <a:pt x="5441185" y="6047436"/>
                </a:moveTo>
                <a:cubicBezTo>
                  <a:pt x="5433985" y="6035625"/>
                  <a:pt x="5435074" y="5930731"/>
                  <a:pt x="5442394" y="5931058"/>
                </a:cubicBezTo>
                <a:cubicBezTo>
                  <a:pt x="5446125" y="5931225"/>
                  <a:pt x="5456679" y="5937055"/>
                  <a:pt x="5465846" y="5944015"/>
                </a:cubicBezTo>
                <a:cubicBezTo>
                  <a:pt x="5484163" y="5957919"/>
                  <a:pt x="5488863" y="6006955"/>
                  <a:pt x="5471880" y="6006955"/>
                </a:cubicBezTo>
                <a:cubicBezTo>
                  <a:pt x="5465671" y="6006955"/>
                  <a:pt x="5463139" y="6016867"/>
                  <a:pt x="5465796" y="6030768"/>
                </a:cubicBezTo>
                <a:cubicBezTo>
                  <a:pt x="5470094" y="6053249"/>
                  <a:pt x="5452140" y="6065409"/>
                  <a:pt x="5441185" y="6047436"/>
                </a:cubicBezTo>
                <a:close/>
                <a:moveTo>
                  <a:pt x="5077896" y="5959940"/>
                </a:moveTo>
                <a:cubicBezTo>
                  <a:pt x="5070463" y="5936522"/>
                  <a:pt x="5078385" y="5921230"/>
                  <a:pt x="5097948" y="5921230"/>
                </a:cubicBezTo>
                <a:cubicBezTo>
                  <a:pt x="5107912" y="5921230"/>
                  <a:pt x="5111384" y="5929020"/>
                  <a:pt x="5109292" y="5946690"/>
                </a:cubicBezTo>
                <a:cubicBezTo>
                  <a:pt x="5105569" y="5978132"/>
                  <a:pt x="5086257" y="5986283"/>
                  <a:pt x="5077896" y="5959940"/>
                </a:cubicBezTo>
                <a:close/>
                <a:moveTo>
                  <a:pt x="1153403" y="5921230"/>
                </a:moveTo>
                <a:cubicBezTo>
                  <a:pt x="1150077" y="5910753"/>
                  <a:pt x="1143359" y="5902180"/>
                  <a:pt x="1138473" y="5902180"/>
                </a:cubicBezTo>
                <a:cubicBezTo>
                  <a:pt x="1133588" y="5902180"/>
                  <a:pt x="1129590" y="5895751"/>
                  <a:pt x="1129590" y="5887893"/>
                </a:cubicBezTo>
                <a:cubicBezTo>
                  <a:pt x="1129590" y="5880034"/>
                  <a:pt x="1137670" y="5873605"/>
                  <a:pt x="1147545" y="5873605"/>
                </a:cubicBezTo>
                <a:cubicBezTo>
                  <a:pt x="1167526" y="5873605"/>
                  <a:pt x="1200281" y="5916552"/>
                  <a:pt x="1191336" y="5931024"/>
                </a:cubicBezTo>
                <a:cubicBezTo>
                  <a:pt x="1181563" y="5946838"/>
                  <a:pt x="1159742" y="5941205"/>
                  <a:pt x="1153403" y="5921230"/>
                </a:cubicBezTo>
                <a:close/>
                <a:moveTo>
                  <a:pt x="4840285" y="5924400"/>
                </a:moveTo>
                <a:cubicBezTo>
                  <a:pt x="4832174" y="5903265"/>
                  <a:pt x="4850084" y="5885064"/>
                  <a:pt x="4864655" y="5899635"/>
                </a:cubicBezTo>
                <a:cubicBezTo>
                  <a:pt x="4876316" y="5911296"/>
                  <a:pt x="4869562" y="5940280"/>
                  <a:pt x="4855183" y="5940280"/>
                </a:cubicBezTo>
                <a:cubicBezTo>
                  <a:pt x="4850341" y="5940280"/>
                  <a:pt x="4843636" y="5933134"/>
                  <a:pt x="4840285" y="5924400"/>
                </a:cubicBezTo>
                <a:close/>
                <a:moveTo>
                  <a:pt x="8823300" y="5900543"/>
                </a:moveTo>
                <a:cubicBezTo>
                  <a:pt x="8797747" y="5881929"/>
                  <a:pt x="8787890" y="5854555"/>
                  <a:pt x="8806740" y="5854555"/>
                </a:cubicBezTo>
                <a:cubicBezTo>
                  <a:pt x="8811979" y="5854555"/>
                  <a:pt x="8816265" y="5847828"/>
                  <a:pt x="8816265" y="5839605"/>
                </a:cubicBezTo>
                <a:cubicBezTo>
                  <a:pt x="8816265" y="5829550"/>
                  <a:pt x="8823281" y="5825652"/>
                  <a:pt x="8837696" y="5827699"/>
                </a:cubicBezTo>
                <a:cubicBezTo>
                  <a:pt x="8855948" y="5830291"/>
                  <a:pt x="8859258" y="5836803"/>
                  <a:pt x="8860009" y="5871589"/>
                </a:cubicBezTo>
                <a:cubicBezTo>
                  <a:pt x="8860493" y="5894054"/>
                  <a:pt x="8858302" y="5914035"/>
                  <a:pt x="8855138" y="5915990"/>
                </a:cubicBezTo>
                <a:cubicBezTo>
                  <a:pt x="8851974" y="5917945"/>
                  <a:pt x="8837647" y="5910994"/>
                  <a:pt x="8823300" y="5900543"/>
                </a:cubicBezTo>
                <a:close/>
                <a:moveTo>
                  <a:pt x="6330240" y="5887893"/>
                </a:moveTo>
                <a:cubicBezTo>
                  <a:pt x="6330240" y="5873076"/>
                  <a:pt x="6335638" y="5864080"/>
                  <a:pt x="6344528" y="5864080"/>
                </a:cubicBezTo>
                <a:cubicBezTo>
                  <a:pt x="6353418" y="5864080"/>
                  <a:pt x="6358815" y="5873076"/>
                  <a:pt x="6358815" y="5887893"/>
                </a:cubicBezTo>
                <a:cubicBezTo>
                  <a:pt x="6358815" y="5902709"/>
                  <a:pt x="6353418" y="5911705"/>
                  <a:pt x="6344528" y="5911705"/>
                </a:cubicBezTo>
                <a:cubicBezTo>
                  <a:pt x="6335638" y="5911705"/>
                  <a:pt x="6330240" y="5902709"/>
                  <a:pt x="6330240" y="5887893"/>
                </a:cubicBezTo>
                <a:close/>
                <a:moveTo>
                  <a:pt x="8189364" y="5876721"/>
                </a:moveTo>
                <a:cubicBezTo>
                  <a:pt x="8193326" y="5843256"/>
                  <a:pt x="8208732" y="5839380"/>
                  <a:pt x="8222216" y="5868454"/>
                </a:cubicBezTo>
                <a:cubicBezTo>
                  <a:pt x="8234416" y="5894760"/>
                  <a:pt x="8230507" y="5902180"/>
                  <a:pt x="8204445" y="5902180"/>
                </a:cubicBezTo>
                <a:cubicBezTo>
                  <a:pt x="8190430" y="5902180"/>
                  <a:pt x="8187030" y="5896440"/>
                  <a:pt x="8189364" y="5876721"/>
                </a:cubicBezTo>
                <a:close/>
                <a:moveTo>
                  <a:pt x="5783882" y="5886046"/>
                </a:moveTo>
                <a:cubicBezTo>
                  <a:pt x="5773154" y="5875320"/>
                  <a:pt x="5777348" y="5864080"/>
                  <a:pt x="5792078" y="5864080"/>
                </a:cubicBezTo>
                <a:cubicBezTo>
                  <a:pt x="5799936" y="5864080"/>
                  <a:pt x="5806365" y="5868114"/>
                  <a:pt x="5806365" y="5873043"/>
                </a:cubicBezTo>
                <a:cubicBezTo>
                  <a:pt x="5806365" y="5885054"/>
                  <a:pt x="5791491" y="5893656"/>
                  <a:pt x="5783882" y="5886046"/>
                </a:cubicBezTo>
                <a:close/>
                <a:moveTo>
                  <a:pt x="5992004" y="5870047"/>
                </a:moveTo>
                <a:cubicBezTo>
                  <a:pt x="5990156" y="5864146"/>
                  <a:pt x="5986860" y="5844316"/>
                  <a:pt x="5984681" y="5825980"/>
                </a:cubicBezTo>
                <a:cubicBezTo>
                  <a:pt x="5982501" y="5807645"/>
                  <a:pt x="5977278" y="5784660"/>
                  <a:pt x="5973074" y="5774903"/>
                </a:cubicBezTo>
                <a:cubicBezTo>
                  <a:pt x="5966190" y="5758927"/>
                  <a:pt x="5968650" y="5757854"/>
                  <a:pt x="5997817" y="5764109"/>
                </a:cubicBezTo>
                <a:cubicBezTo>
                  <a:pt x="6015629" y="5767930"/>
                  <a:pt x="6030694" y="5771626"/>
                  <a:pt x="6031294" y="5772324"/>
                </a:cubicBezTo>
                <a:cubicBezTo>
                  <a:pt x="6031894" y="5773022"/>
                  <a:pt x="6035188" y="5795581"/>
                  <a:pt x="6038614" y="5822455"/>
                </a:cubicBezTo>
                <a:cubicBezTo>
                  <a:pt x="6044616" y="5869538"/>
                  <a:pt x="6043942" y="5871489"/>
                  <a:pt x="6020103" y="5876046"/>
                </a:cubicBezTo>
                <a:cubicBezTo>
                  <a:pt x="6006159" y="5878712"/>
                  <a:pt x="5993898" y="5876094"/>
                  <a:pt x="5992004" y="5870047"/>
                </a:cubicBezTo>
                <a:close/>
                <a:moveTo>
                  <a:pt x="8940090" y="5873605"/>
                </a:moveTo>
                <a:cubicBezTo>
                  <a:pt x="8940090" y="5868366"/>
                  <a:pt x="8944376" y="5864080"/>
                  <a:pt x="8949615" y="5864080"/>
                </a:cubicBezTo>
                <a:cubicBezTo>
                  <a:pt x="8954854" y="5864080"/>
                  <a:pt x="8959140" y="5868366"/>
                  <a:pt x="8959140" y="5873605"/>
                </a:cubicBezTo>
                <a:cubicBezTo>
                  <a:pt x="8959140" y="5878844"/>
                  <a:pt x="8954854" y="5883130"/>
                  <a:pt x="8949615" y="5883130"/>
                </a:cubicBezTo>
                <a:cubicBezTo>
                  <a:pt x="8944376" y="5883130"/>
                  <a:pt x="8940090" y="5878844"/>
                  <a:pt x="8940090" y="5873605"/>
                </a:cubicBezTo>
                <a:close/>
                <a:moveTo>
                  <a:pt x="4898728" y="5847187"/>
                </a:moveTo>
                <a:cubicBezTo>
                  <a:pt x="4886454" y="5833580"/>
                  <a:pt x="4886004" y="5827867"/>
                  <a:pt x="4896123" y="5814074"/>
                </a:cubicBezTo>
                <a:cubicBezTo>
                  <a:pt x="4914607" y="5788881"/>
                  <a:pt x="4930065" y="5794048"/>
                  <a:pt x="4930065" y="5825418"/>
                </a:cubicBezTo>
                <a:cubicBezTo>
                  <a:pt x="4930065" y="5860324"/>
                  <a:pt x="4918086" y="5868646"/>
                  <a:pt x="4898728" y="5847187"/>
                </a:cubicBezTo>
                <a:close/>
                <a:moveTo>
                  <a:pt x="4825290" y="5840268"/>
                </a:moveTo>
                <a:cubicBezTo>
                  <a:pt x="4825290" y="5832409"/>
                  <a:pt x="4831261" y="5825980"/>
                  <a:pt x="4838559" y="5825980"/>
                </a:cubicBezTo>
                <a:cubicBezTo>
                  <a:pt x="4845856" y="5825980"/>
                  <a:pt x="4854294" y="5832409"/>
                  <a:pt x="4857310" y="5840268"/>
                </a:cubicBezTo>
                <a:cubicBezTo>
                  <a:pt x="4861039" y="5849986"/>
                  <a:pt x="4856795" y="5854555"/>
                  <a:pt x="4844041" y="5854555"/>
                </a:cubicBezTo>
                <a:cubicBezTo>
                  <a:pt x="4833724" y="5854555"/>
                  <a:pt x="4825290" y="5848129"/>
                  <a:pt x="4825290" y="5840268"/>
                </a:cubicBezTo>
                <a:close/>
                <a:moveTo>
                  <a:pt x="3646571" y="5827786"/>
                </a:moveTo>
                <a:cubicBezTo>
                  <a:pt x="3629545" y="5819663"/>
                  <a:pt x="3615615" y="5807574"/>
                  <a:pt x="3615615" y="5800922"/>
                </a:cubicBezTo>
                <a:cubicBezTo>
                  <a:pt x="3615615" y="5794270"/>
                  <a:pt x="3608114" y="5784079"/>
                  <a:pt x="3598946" y="5778275"/>
                </a:cubicBezTo>
                <a:cubicBezTo>
                  <a:pt x="3587010" y="5770720"/>
                  <a:pt x="3585658" y="5766304"/>
                  <a:pt x="3594184" y="5762721"/>
                </a:cubicBezTo>
                <a:cubicBezTo>
                  <a:pt x="3600732" y="5759969"/>
                  <a:pt x="3606090" y="5750027"/>
                  <a:pt x="3606090" y="5740628"/>
                </a:cubicBezTo>
                <a:cubicBezTo>
                  <a:pt x="3606090" y="5716497"/>
                  <a:pt x="3585852" y="5703069"/>
                  <a:pt x="3563228" y="5712188"/>
                </a:cubicBezTo>
                <a:cubicBezTo>
                  <a:pt x="3535242" y="5723468"/>
                  <a:pt x="3529890" y="5722709"/>
                  <a:pt x="3529890" y="5707458"/>
                </a:cubicBezTo>
                <a:cubicBezTo>
                  <a:pt x="3529890" y="5699897"/>
                  <a:pt x="3538900" y="5687400"/>
                  <a:pt x="3549913" y="5679686"/>
                </a:cubicBezTo>
                <a:cubicBezTo>
                  <a:pt x="3566756" y="5667889"/>
                  <a:pt x="3568926" y="5659683"/>
                  <a:pt x="3563576" y="5628017"/>
                </a:cubicBezTo>
                <a:cubicBezTo>
                  <a:pt x="3558536" y="5598185"/>
                  <a:pt x="3560414" y="5589146"/>
                  <a:pt x="3572623" y="5584461"/>
                </a:cubicBezTo>
                <a:cubicBezTo>
                  <a:pt x="3581608" y="5581012"/>
                  <a:pt x="3585599" y="5582480"/>
                  <a:pt x="3582199" y="5587982"/>
                </a:cubicBezTo>
                <a:cubicBezTo>
                  <a:pt x="3578992" y="5593170"/>
                  <a:pt x="3587137" y="5601510"/>
                  <a:pt x="3600298" y="5606514"/>
                </a:cubicBezTo>
                <a:cubicBezTo>
                  <a:pt x="3613460" y="5611518"/>
                  <a:pt x="3630424" y="5627593"/>
                  <a:pt x="3637996" y="5642237"/>
                </a:cubicBezTo>
                <a:cubicBezTo>
                  <a:pt x="3645569" y="5656881"/>
                  <a:pt x="3660776" y="5677018"/>
                  <a:pt x="3671790" y="5686985"/>
                </a:cubicBezTo>
                <a:cubicBezTo>
                  <a:pt x="3682804" y="5696953"/>
                  <a:pt x="3691815" y="5712666"/>
                  <a:pt x="3691815" y="5721903"/>
                </a:cubicBezTo>
                <a:cubicBezTo>
                  <a:pt x="3691815" y="5753160"/>
                  <a:pt x="3703287" y="5768830"/>
                  <a:pt x="3726172" y="5768830"/>
                </a:cubicBezTo>
                <a:cubicBezTo>
                  <a:pt x="3758385" y="5768830"/>
                  <a:pt x="3755406" y="5795399"/>
                  <a:pt x="3722771" y="5799154"/>
                </a:cubicBezTo>
                <a:cubicBezTo>
                  <a:pt x="3704016" y="5801312"/>
                  <a:pt x="3695713" y="5808254"/>
                  <a:pt x="3693534" y="5823599"/>
                </a:cubicBezTo>
                <a:cubicBezTo>
                  <a:pt x="3690082" y="5847901"/>
                  <a:pt x="3688948" y="5848002"/>
                  <a:pt x="3646571" y="5827786"/>
                </a:cubicBezTo>
                <a:close/>
                <a:moveTo>
                  <a:pt x="8520990" y="5822012"/>
                </a:moveTo>
                <a:cubicBezTo>
                  <a:pt x="8520990" y="5807898"/>
                  <a:pt x="8510858" y="5791580"/>
                  <a:pt x="8494796" y="5779828"/>
                </a:cubicBezTo>
                <a:cubicBezTo>
                  <a:pt x="8472132" y="5763244"/>
                  <a:pt x="8470806" y="5759808"/>
                  <a:pt x="8484957" y="5754323"/>
                </a:cubicBezTo>
                <a:cubicBezTo>
                  <a:pt x="8493952" y="5750836"/>
                  <a:pt x="8512678" y="5751772"/>
                  <a:pt x="8526570" y="5756403"/>
                </a:cubicBezTo>
                <a:cubicBezTo>
                  <a:pt x="8547615" y="5763418"/>
                  <a:pt x="8552431" y="5771514"/>
                  <a:pt x="8555441" y="5804926"/>
                </a:cubicBezTo>
                <a:cubicBezTo>
                  <a:pt x="8558589" y="5839873"/>
                  <a:pt x="8556606" y="5845030"/>
                  <a:pt x="8540022" y="5845030"/>
                </a:cubicBezTo>
                <a:cubicBezTo>
                  <a:pt x="8526246" y="5845030"/>
                  <a:pt x="8520990" y="5838673"/>
                  <a:pt x="8520990" y="5822012"/>
                </a:cubicBezTo>
                <a:close/>
                <a:moveTo>
                  <a:pt x="1091490" y="5817017"/>
                </a:moveTo>
                <a:cubicBezTo>
                  <a:pt x="1091490" y="5812088"/>
                  <a:pt x="1095776" y="5805405"/>
                  <a:pt x="1101015" y="5802168"/>
                </a:cubicBezTo>
                <a:cubicBezTo>
                  <a:pt x="1106254" y="5798930"/>
                  <a:pt x="1110540" y="5802963"/>
                  <a:pt x="1110540" y="5811130"/>
                </a:cubicBezTo>
                <a:cubicBezTo>
                  <a:pt x="1110540" y="5819298"/>
                  <a:pt x="1106254" y="5825980"/>
                  <a:pt x="1101015" y="5825980"/>
                </a:cubicBezTo>
                <a:cubicBezTo>
                  <a:pt x="1095776" y="5825980"/>
                  <a:pt x="1091490" y="5821947"/>
                  <a:pt x="1091490" y="5817017"/>
                </a:cubicBezTo>
                <a:close/>
                <a:moveTo>
                  <a:pt x="4281237" y="5792166"/>
                </a:moveTo>
                <a:cubicBezTo>
                  <a:pt x="4280617" y="5787189"/>
                  <a:pt x="4280617" y="5779903"/>
                  <a:pt x="4281237" y="5775974"/>
                </a:cubicBezTo>
                <a:cubicBezTo>
                  <a:pt x="4281857" y="5772045"/>
                  <a:pt x="4278079" y="5768830"/>
                  <a:pt x="4272840" y="5768830"/>
                </a:cubicBezTo>
                <a:cubicBezTo>
                  <a:pt x="4267602" y="5768830"/>
                  <a:pt x="4263315" y="5762044"/>
                  <a:pt x="4263315" y="5753749"/>
                </a:cubicBezTo>
                <a:cubicBezTo>
                  <a:pt x="4263315" y="5735458"/>
                  <a:pt x="4282019" y="5740209"/>
                  <a:pt x="4295758" y="5761991"/>
                </a:cubicBezTo>
                <a:cubicBezTo>
                  <a:pt x="4302939" y="5773375"/>
                  <a:pt x="4302461" y="5781119"/>
                  <a:pt x="4294057" y="5789523"/>
                </a:cubicBezTo>
                <a:cubicBezTo>
                  <a:pt x="4287627" y="5795953"/>
                  <a:pt x="4281858" y="5797143"/>
                  <a:pt x="4281237" y="5792166"/>
                </a:cubicBezTo>
                <a:close/>
                <a:moveTo>
                  <a:pt x="7432224" y="5791314"/>
                </a:moveTo>
                <a:cubicBezTo>
                  <a:pt x="7423335" y="5782425"/>
                  <a:pt x="7434077" y="5768830"/>
                  <a:pt x="7449990" y="5768830"/>
                </a:cubicBezTo>
                <a:cubicBezTo>
                  <a:pt x="7457539" y="5768830"/>
                  <a:pt x="7463715" y="5775259"/>
                  <a:pt x="7463715" y="5783118"/>
                </a:cubicBezTo>
                <a:cubicBezTo>
                  <a:pt x="7463715" y="5797464"/>
                  <a:pt x="7443608" y="5802698"/>
                  <a:pt x="7432224" y="5791314"/>
                </a:cubicBezTo>
                <a:close/>
                <a:moveTo>
                  <a:pt x="8911515" y="5769941"/>
                </a:moveTo>
                <a:cubicBezTo>
                  <a:pt x="8911515" y="5748888"/>
                  <a:pt x="8916603" y="5741503"/>
                  <a:pt x="8933306" y="5738310"/>
                </a:cubicBezTo>
                <a:cubicBezTo>
                  <a:pt x="8945291" y="5736019"/>
                  <a:pt x="8960293" y="5735877"/>
                  <a:pt x="8966643" y="5737994"/>
                </a:cubicBezTo>
                <a:cubicBezTo>
                  <a:pt x="8984949" y="5744096"/>
                  <a:pt x="8980052" y="5759306"/>
                  <a:pt x="8959782" y="5759306"/>
                </a:cubicBezTo>
                <a:cubicBezTo>
                  <a:pt x="8949657" y="5759306"/>
                  <a:pt x="8938653" y="5767878"/>
                  <a:pt x="8935327" y="5778356"/>
                </a:cubicBezTo>
                <a:cubicBezTo>
                  <a:pt x="8926346" y="5806652"/>
                  <a:pt x="8911515" y="5801411"/>
                  <a:pt x="8911515" y="5769941"/>
                </a:cubicBezTo>
                <a:close/>
                <a:moveTo>
                  <a:pt x="1053390" y="5754543"/>
                </a:moveTo>
                <a:cubicBezTo>
                  <a:pt x="1053390" y="5746684"/>
                  <a:pt x="1059819" y="5740255"/>
                  <a:pt x="1067678" y="5740255"/>
                </a:cubicBezTo>
                <a:cubicBezTo>
                  <a:pt x="1075536" y="5740255"/>
                  <a:pt x="1081965" y="5746684"/>
                  <a:pt x="1081965" y="5754543"/>
                </a:cubicBezTo>
                <a:cubicBezTo>
                  <a:pt x="1081965" y="5762401"/>
                  <a:pt x="1075536" y="5768830"/>
                  <a:pt x="1067678" y="5768830"/>
                </a:cubicBezTo>
                <a:cubicBezTo>
                  <a:pt x="1059819" y="5768830"/>
                  <a:pt x="1053390" y="5762401"/>
                  <a:pt x="1053390" y="5754543"/>
                </a:cubicBezTo>
                <a:close/>
                <a:moveTo>
                  <a:pt x="9594338" y="5734104"/>
                </a:moveTo>
                <a:cubicBezTo>
                  <a:pt x="9590737" y="5730502"/>
                  <a:pt x="9587790" y="5715717"/>
                  <a:pt x="9587790" y="5701248"/>
                </a:cubicBezTo>
                <a:cubicBezTo>
                  <a:pt x="9587790" y="5686779"/>
                  <a:pt x="9581361" y="5668512"/>
                  <a:pt x="9573502" y="5660654"/>
                </a:cubicBezTo>
                <a:cubicBezTo>
                  <a:pt x="9565644" y="5652795"/>
                  <a:pt x="9559215" y="5633201"/>
                  <a:pt x="9559215" y="5617111"/>
                </a:cubicBezTo>
                <a:cubicBezTo>
                  <a:pt x="9559215" y="5597456"/>
                  <a:pt x="9554527" y="5587855"/>
                  <a:pt x="9544927" y="5587855"/>
                </a:cubicBezTo>
                <a:cubicBezTo>
                  <a:pt x="9537069" y="5587855"/>
                  <a:pt x="9530706" y="5584641"/>
                  <a:pt x="9530786" y="5580711"/>
                </a:cubicBezTo>
                <a:cubicBezTo>
                  <a:pt x="9531119" y="5564173"/>
                  <a:pt x="9546903" y="5554359"/>
                  <a:pt x="9577046" y="5551943"/>
                </a:cubicBezTo>
                <a:cubicBezTo>
                  <a:pt x="9606378" y="5549591"/>
                  <a:pt x="9608617" y="5551243"/>
                  <a:pt x="9602868" y="5570993"/>
                </a:cubicBezTo>
                <a:cubicBezTo>
                  <a:pt x="9584543" y="5633943"/>
                  <a:pt x="9585231" y="5652490"/>
                  <a:pt x="9606300" y="5663766"/>
                </a:cubicBezTo>
                <a:cubicBezTo>
                  <a:pt x="9621996" y="5672166"/>
                  <a:pt x="9626291" y="5682002"/>
                  <a:pt x="9624065" y="5704436"/>
                </a:cubicBezTo>
                <a:cubicBezTo>
                  <a:pt x="9621191" y="5733383"/>
                  <a:pt x="9607391" y="5747156"/>
                  <a:pt x="9594338" y="5734104"/>
                </a:cubicBezTo>
                <a:close/>
                <a:moveTo>
                  <a:pt x="5730165" y="5678343"/>
                </a:moveTo>
                <a:cubicBezTo>
                  <a:pt x="5730165" y="5670484"/>
                  <a:pt x="5736595" y="5664055"/>
                  <a:pt x="5744453" y="5664055"/>
                </a:cubicBezTo>
                <a:cubicBezTo>
                  <a:pt x="5752311" y="5664055"/>
                  <a:pt x="5758740" y="5670484"/>
                  <a:pt x="5758740" y="5678343"/>
                </a:cubicBezTo>
                <a:cubicBezTo>
                  <a:pt x="5758740" y="5686201"/>
                  <a:pt x="5752311" y="5692630"/>
                  <a:pt x="5744453" y="5692630"/>
                </a:cubicBezTo>
                <a:cubicBezTo>
                  <a:pt x="5736595" y="5692630"/>
                  <a:pt x="5730165" y="5686201"/>
                  <a:pt x="5730165" y="5678343"/>
                </a:cubicBezTo>
                <a:close/>
                <a:moveTo>
                  <a:pt x="8940090" y="5669116"/>
                </a:moveTo>
                <a:cubicBezTo>
                  <a:pt x="8940090" y="5652129"/>
                  <a:pt x="8944055" y="5647125"/>
                  <a:pt x="8954377" y="5651086"/>
                </a:cubicBezTo>
                <a:cubicBezTo>
                  <a:pt x="8970676" y="5657340"/>
                  <a:pt x="8970661" y="5657294"/>
                  <a:pt x="8962884" y="5677564"/>
                </a:cubicBezTo>
                <a:cubicBezTo>
                  <a:pt x="8954028" y="5700639"/>
                  <a:pt x="8940090" y="5695474"/>
                  <a:pt x="8940090" y="5669116"/>
                </a:cubicBezTo>
                <a:close/>
                <a:moveTo>
                  <a:pt x="6917218" y="5634289"/>
                </a:moveTo>
                <a:cubicBezTo>
                  <a:pt x="6913944" y="5617918"/>
                  <a:pt x="6911265" y="5592201"/>
                  <a:pt x="6911265" y="5577139"/>
                </a:cubicBezTo>
                <a:cubicBezTo>
                  <a:pt x="6911265" y="5562078"/>
                  <a:pt x="6906979" y="5549755"/>
                  <a:pt x="6901740" y="5549755"/>
                </a:cubicBezTo>
                <a:cubicBezTo>
                  <a:pt x="6888845" y="5549755"/>
                  <a:pt x="6889569" y="5495365"/>
                  <a:pt x="6902570" y="5487330"/>
                </a:cubicBezTo>
                <a:cubicBezTo>
                  <a:pt x="6920869" y="5476021"/>
                  <a:pt x="6932000" y="5498722"/>
                  <a:pt x="6935935" y="5555376"/>
                </a:cubicBezTo>
                <a:cubicBezTo>
                  <a:pt x="6938047" y="5585776"/>
                  <a:pt x="6944075" y="5614951"/>
                  <a:pt x="6949332" y="5620207"/>
                </a:cubicBezTo>
                <a:cubicBezTo>
                  <a:pt x="6965595" y="5636470"/>
                  <a:pt x="6960372" y="5664055"/>
                  <a:pt x="6941031" y="5664055"/>
                </a:cubicBezTo>
                <a:cubicBezTo>
                  <a:pt x="6928648" y="5664055"/>
                  <a:pt x="6921346" y="5654927"/>
                  <a:pt x="6917218" y="5634289"/>
                </a:cubicBezTo>
                <a:close/>
                <a:moveTo>
                  <a:pt x="9130590" y="5649768"/>
                </a:moveTo>
                <a:cubicBezTo>
                  <a:pt x="9130590" y="5641909"/>
                  <a:pt x="9125839" y="5635480"/>
                  <a:pt x="9120032" y="5635480"/>
                </a:cubicBezTo>
                <a:cubicBezTo>
                  <a:pt x="9113437" y="5635480"/>
                  <a:pt x="9111792" y="5626248"/>
                  <a:pt x="9115650" y="5610875"/>
                </a:cubicBezTo>
                <a:cubicBezTo>
                  <a:pt x="9120506" y="5591530"/>
                  <a:pt x="9117876" y="5585238"/>
                  <a:pt x="9103350" y="5581439"/>
                </a:cubicBezTo>
                <a:cubicBezTo>
                  <a:pt x="9092132" y="5578506"/>
                  <a:pt x="9083356" y="5566262"/>
                  <a:pt x="9081009" y="5550270"/>
                </a:cubicBezTo>
                <a:cubicBezTo>
                  <a:pt x="9077870" y="5528886"/>
                  <a:pt x="9080295" y="5524756"/>
                  <a:pt x="9093898" y="5528313"/>
                </a:cubicBezTo>
                <a:cubicBezTo>
                  <a:pt x="9116594" y="5534248"/>
                  <a:pt x="9140494" y="5572708"/>
                  <a:pt x="9142902" y="5607170"/>
                </a:cubicBezTo>
                <a:cubicBezTo>
                  <a:pt x="9143988" y="5622720"/>
                  <a:pt x="9148092" y="5635451"/>
                  <a:pt x="9152021" y="5635462"/>
                </a:cubicBezTo>
                <a:cubicBezTo>
                  <a:pt x="9155950" y="5635471"/>
                  <a:pt x="9159165" y="5641909"/>
                  <a:pt x="9159165" y="5649768"/>
                </a:cubicBezTo>
                <a:cubicBezTo>
                  <a:pt x="9159165" y="5657626"/>
                  <a:pt x="9152736" y="5664055"/>
                  <a:pt x="9144877" y="5664055"/>
                </a:cubicBezTo>
                <a:cubicBezTo>
                  <a:pt x="9137020" y="5664055"/>
                  <a:pt x="9130590" y="5657626"/>
                  <a:pt x="9130590" y="5649768"/>
                </a:cubicBezTo>
                <a:close/>
                <a:moveTo>
                  <a:pt x="3215565" y="5630718"/>
                </a:moveTo>
                <a:cubicBezTo>
                  <a:pt x="3215565" y="5622859"/>
                  <a:pt x="3221994" y="5616430"/>
                  <a:pt x="3229853" y="5616430"/>
                </a:cubicBezTo>
                <a:cubicBezTo>
                  <a:pt x="3237711" y="5616430"/>
                  <a:pt x="3244140" y="5622859"/>
                  <a:pt x="3244140" y="5630718"/>
                </a:cubicBezTo>
                <a:cubicBezTo>
                  <a:pt x="3244140" y="5638576"/>
                  <a:pt x="3237711" y="5645005"/>
                  <a:pt x="3229853" y="5645005"/>
                </a:cubicBezTo>
                <a:cubicBezTo>
                  <a:pt x="3221994" y="5645005"/>
                  <a:pt x="3215565" y="5638576"/>
                  <a:pt x="3215565" y="5630718"/>
                </a:cubicBezTo>
                <a:close/>
                <a:moveTo>
                  <a:pt x="5664993" y="5626884"/>
                </a:moveTo>
                <a:cubicBezTo>
                  <a:pt x="5655073" y="5620753"/>
                  <a:pt x="5655892" y="5617729"/>
                  <a:pt x="5668818" y="5612769"/>
                </a:cubicBezTo>
                <a:cubicBezTo>
                  <a:pt x="5688435" y="5605241"/>
                  <a:pt x="5699212" y="5613094"/>
                  <a:pt x="5686588" y="5625717"/>
                </a:cubicBezTo>
                <a:cubicBezTo>
                  <a:pt x="5681655" y="5630651"/>
                  <a:pt x="5671937" y="5631176"/>
                  <a:pt x="5664993" y="5626884"/>
                </a:cubicBezTo>
                <a:close/>
                <a:moveTo>
                  <a:pt x="1693470" y="5605000"/>
                </a:moveTo>
                <a:cubicBezTo>
                  <a:pt x="1676678" y="5588208"/>
                  <a:pt x="1679500" y="5578330"/>
                  <a:pt x="1701090" y="5578330"/>
                </a:cubicBezTo>
                <a:cubicBezTo>
                  <a:pt x="1713790" y="5578330"/>
                  <a:pt x="1720140" y="5584680"/>
                  <a:pt x="1720140" y="5597380"/>
                </a:cubicBezTo>
                <a:cubicBezTo>
                  <a:pt x="1720140" y="5618971"/>
                  <a:pt x="1710263" y="5621793"/>
                  <a:pt x="1693470" y="5605000"/>
                </a:cubicBezTo>
                <a:close/>
                <a:moveTo>
                  <a:pt x="5617691" y="5606191"/>
                </a:moveTo>
                <a:cubicBezTo>
                  <a:pt x="5619568" y="5600559"/>
                  <a:pt x="5625176" y="5595952"/>
                  <a:pt x="5630153" y="5595952"/>
                </a:cubicBezTo>
                <a:cubicBezTo>
                  <a:pt x="5635130" y="5595952"/>
                  <a:pt x="5640737" y="5600559"/>
                  <a:pt x="5642615" y="5606191"/>
                </a:cubicBezTo>
                <a:cubicBezTo>
                  <a:pt x="5644492" y="5611822"/>
                  <a:pt x="5638884" y="5616430"/>
                  <a:pt x="5630153" y="5616430"/>
                </a:cubicBezTo>
                <a:cubicBezTo>
                  <a:pt x="5621422" y="5616430"/>
                  <a:pt x="5615814" y="5611822"/>
                  <a:pt x="5617691" y="5606191"/>
                </a:cubicBezTo>
                <a:close/>
                <a:moveTo>
                  <a:pt x="967665" y="5564043"/>
                </a:moveTo>
                <a:cubicBezTo>
                  <a:pt x="967665" y="5538043"/>
                  <a:pt x="976579" y="5533904"/>
                  <a:pt x="994335" y="5551660"/>
                </a:cubicBezTo>
                <a:cubicBezTo>
                  <a:pt x="1011863" y="5569188"/>
                  <a:pt x="1007933" y="5587855"/>
                  <a:pt x="986715" y="5587855"/>
                </a:cubicBezTo>
                <a:cubicBezTo>
                  <a:pt x="972745" y="5587855"/>
                  <a:pt x="967665" y="5581505"/>
                  <a:pt x="967665" y="5564043"/>
                </a:cubicBezTo>
                <a:close/>
                <a:moveTo>
                  <a:pt x="9735427" y="5540230"/>
                </a:moveTo>
                <a:cubicBezTo>
                  <a:pt x="9738665" y="5534991"/>
                  <a:pt x="9743205" y="5530705"/>
                  <a:pt x="9745514" y="5530705"/>
                </a:cubicBezTo>
                <a:cubicBezTo>
                  <a:pt x="9747825" y="5530705"/>
                  <a:pt x="9749715" y="5534991"/>
                  <a:pt x="9749715" y="5540230"/>
                </a:cubicBezTo>
                <a:cubicBezTo>
                  <a:pt x="9749715" y="5545469"/>
                  <a:pt x="9745175" y="5549755"/>
                  <a:pt x="9739628" y="5549755"/>
                </a:cubicBezTo>
                <a:cubicBezTo>
                  <a:pt x="9734080" y="5549755"/>
                  <a:pt x="9732190" y="5545469"/>
                  <a:pt x="9735427" y="5540230"/>
                </a:cubicBezTo>
                <a:close/>
                <a:moveTo>
                  <a:pt x="9526356" y="5533700"/>
                </a:moveTo>
                <a:cubicBezTo>
                  <a:pt x="9527601" y="5531418"/>
                  <a:pt x="9518359" y="5519290"/>
                  <a:pt x="9505817" y="5506748"/>
                </a:cubicBezTo>
                <a:cubicBezTo>
                  <a:pt x="9493276" y="5494207"/>
                  <a:pt x="9483512" y="5476250"/>
                  <a:pt x="9484120" y="5466844"/>
                </a:cubicBezTo>
                <a:cubicBezTo>
                  <a:pt x="9485148" y="5450931"/>
                  <a:pt x="9485527" y="5450901"/>
                  <a:pt x="9489581" y="5466412"/>
                </a:cubicBezTo>
                <a:cubicBezTo>
                  <a:pt x="9491976" y="5475580"/>
                  <a:pt x="9501695" y="5483081"/>
                  <a:pt x="9511178" y="5483081"/>
                </a:cubicBezTo>
                <a:cubicBezTo>
                  <a:pt x="9529276" y="5483081"/>
                  <a:pt x="9545363" y="5521003"/>
                  <a:pt x="9531816" y="5531732"/>
                </a:cubicBezTo>
                <a:cubicBezTo>
                  <a:pt x="9527568" y="5535097"/>
                  <a:pt x="9525110" y="5535982"/>
                  <a:pt x="9526356" y="5533700"/>
                </a:cubicBezTo>
                <a:close/>
                <a:moveTo>
                  <a:pt x="958140" y="5516980"/>
                </a:moveTo>
                <a:cubicBezTo>
                  <a:pt x="958140" y="5508813"/>
                  <a:pt x="962426" y="5502130"/>
                  <a:pt x="967665" y="5502130"/>
                </a:cubicBezTo>
                <a:cubicBezTo>
                  <a:pt x="972904" y="5502130"/>
                  <a:pt x="977190" y="5506164"/>
                  <a:pt x="977190" y="5511093"/>
                </a:cubicBezTo>
                <a:cubicBezTo>
                  <a:pt x="977190" y="5516023"/>
                  <a:pt x="972904" y="5522705"/>
                  <a:pt x="967665" y="5525943"/>
                </a:cubicBezTo>
                <a:cubicBezTo>
                  <a:pt x="962426" y="5529180"/>
                  <a:pt x="958140" y="5525147"/>
                  <a:pt x="958140" y="5516980"/>
                </a:cubicBezTo>
                <a:close/>
                <a:moveTo>
                  <a:pt x="1507273" y="5506194"/>
                </a:moveTo>
                <a:cubicBezTo>
                  <a:pt x="1497590" y="5492765"/>
                  <a:pt x="1491161" y="5480535"/>
                  <a:pt x="1492985" y="5479018"/>
                </a:cubicBezTo>
                <a:cubicBezTo>
                  <a:pt x="1494810" y="5477500"/>
                  <a:pt x="1512609" y="5478290"/>
                  <a:pt x="1532539" y="5480772"/>
                </a:cubicBezTo>
                <a:cubicBezTo>
                  <a:pt x="1562999" y="5484566"/>
                  <a:pt x="1568314" y="5488526"/>
                  <a:pt x="1565877" y="5505614"/>
                </a:cubicBezTo>
                <a:cubicBezTo>
                  <a:pt x="1561657" y="5535204"/>
                  <a:pt x="1528426" y="5535533"/>
                  <a:pt x="1507273" y="5506194"/>
                </a:cubicBezTo>
                <a:close/>
                <a:moveTo>
                  <a:pt x="9431159" y="5522040"/>
                </a:moveTo>
                <a:cubicBezTo>
                  <a:pt x="9424274" y="5510900"/>
                  <a:pt x="9434825" y="5483080"/>
                  <a:pt x="9445934" y="5483080"/>
                </a:cubicBezTo>
                <a:cubicBezTo>
                  <a:pt x="9450612" y="5483080"/>
                  <a:pt x="9454440" y="5493796"/>
                  <a:pt x="9454440" y="5506893"/>
                </a:cubicBezTo>
                <a:cubicBezTo>
                  <a:pt x="9454440" y="5530431"/>
                  <a:pt x="9441534" y="5538827"/>
                  <a:pt x="9431159" y="5522040"/>
                </a:cubicBezTo>
                <a:close/>
                <a:moveTo>
                  <a:pt x="3477880" y="5498822"/>
                </a:moveTo>
                <a:cubicBezTo>
                  <a:pt x="3464565" y="5489086"/>
                  <a:pt x="3463234" y="5484193"/>
                  <a:pt x="3472362" y="5478551"/>
                </a:cubicBezTo>
                <a:cubicBezTo>
                  <a:pt x="3483534" y="5471647"/>
                  <a:pt x="3500816" y="5487222"/>
                  <a:pt x="3501169" y="5504511"/>
                </a:cubicBezTo>
                <a:cubicBezTo>
                  <a:pt x="3501371" y="5514388"/>
                  <a:pt x="3498064" y="5513581"/>
                  <a:pt x="3477880" y="5498822"/>
                </a:cubicBezTo>
                <a:close/>
                <a:moveTo>
                  <a:pt x="6944603" y="5492605"/>
                </a:moveTo>
                <a:cubicBezTo>
                  <a:pt x="6947841" y="5487366"/>
                  <a:pt x="6952380" y="5483080"/>
                  <a:pt x="6954690" y="5483080"/>
                </a:cubicBezTo>
                <a:cubicBezTo>
                  <a:pt x="6957000" y="5483080"/>
                  <a:pt x="6958890" y="5487366"/>
                  <a:pt x="6958890" y="5492605"/>
                </a:cubicBezTo>
                <a:cubicBezTo>
                  <a:pt x="6958890" y="5497844"/>
                  <a:pt x="6954351" y="5502130"/>
                  <a:pt x="6948803" y="5502130"/>
                </a:cubicBezTo>
                <a:cubicBezTo>
                  <a:pt x="6943255" y="5502130"/>
                  <a:pt x="6941365" y="5497844"/>
                  <a:pt x="6944603" y="5492605"/>
                </a:cubicBezTo>
                <a:close/>
                <a:moveTo>
                  <a:pt x="6034457" y="5472606"/>
                </a:moveTo>
                <a:cubicBezTo>
                  <a:pt x="6026468" y="5457679"/>
                  <a:pt x="6017418" y="5453818"/>
                  <a:pt x="5998770" y="5457383"/>
                </a:cubicBezTo>
                <a:cubicBezTo>
                  <a:pt x="5982339" y="5460524"/>
                  <a:pt x="5969687" y="5456772"/>
                  <a:pt x="5961815" y="5446426"/>
                </a:cubicBezTo>
                <a:cubicBezTo>
                  <a:pt x="5945632" y="5425153"/>
                  <a:pt x="5946329" y="5416405"/>
                  <a:pt x="5964208" y="5416405"/>
                </a:cubicBezTo>
                <a:cubicBezTo>
                  <a:pt x="5991722" y="5416405"/>
                  <a:pt x="6009664" y="5386877"/>
                  <a:pt x="6014013" y="5334443"/>
                </a:cubicBezTo>
                <a:cubicBezTo>
                  <a:pt x="6016932" y="5299234"/>
                  <a:pt x="6022401" y="5283055"/>
                  <a:pt x="6031382" y="5283055"/>
                </a:cubicBezTo>
                <a:cubicBezTo>
                  <a:pt x="6046322" y="5283055"/>
                  <a:pt x="6047910" y="5290704"/>
                  <a:pt x="6044859" y="5347974"/>
                </a:cubicBezTo>
                <a:cubicBezTo>
                  <a:pt x="6043477" y="5373899"/>
                  <a:pt x="6047984" y="5395005"/>
                  <a:pt x="6057061" y="5405124"/>
                </a:cubicBezTo>
                <a:cubicBezTo>
                  <a:pt x="6074546" y="5424614"/>
                  <a:pt x="6074674" y="5492605"/>
                  <a:pt x="6057225" y="5492605"/>
                </a:cubicBezTo>
                <a:cubicBezTo>
                  <a:pt x="6050590" y="5492605"/>
                  <a:pt x="6040344" y="5483606"/>
                  <a:pt x="6034457" y="5472606"/>
                </a:cubicBezTo>
                <a:close/>
                <a:moveTo>
                  <a:pt x="1744872" y="5455993"/>
                </a:moveTo>
                <a:cubicBezTo>
                  <a:pt x="1741576" y="5450660"/>
                  <a:pt x="1743521" y="5443428"/>
                  <a:pt x="1749193" y="5439922"/>
                </a:cubicBezTo>
                <a:cubicBezTo>
                  <a:pt x="1763838" y="5430871"/>
                  <a:pt x="1773287" y="5443269"/>
                  <a:pt x="1761061" y="5455494"/>
                </a:cubicBezTo>
                <a:cubicBezTo>
                  <a:pt x="1754221" y="5462335"/>
                  <a:pt x="1748893" y="5462499"/>
                  <a:pt x="1744872" y="5455993"/>
                </a:cubicBezTo>
                <a:close/>
                <a:moveTo>
                  <a:pt x="6250215" y="5424378"/>
                </a:moveTo>
                <a:cubicBezTo>
                  <a:pt x="6242279" y="5413047"/>
                  <a:pt x="6238118" y="5400000"/>
                  <a:pt x="6240970" y="5395385"/>
                </a:cubicBezTo>
                <a:cubicBezTo>
                  <a:pt x="6243822" y="5390771"/>
                  <a:pt x="6241027" y="5380813"/>
                  <a:pt x="6234753" y="5373257"/>
                </a:cubicBezTo>
                <a:cubicBezTo>
                  <a:pt x="6228482" y="5365700"/>
                  <a:pt x="6225063" y="5344846"/>
                  <a:pt x="6227157" y="5326913"/>
                </a:cubicBezTo>
                <a:cubicBezTo>
                  <a:pt x="6230372" y="5299376"/>
                  <a:pt x="6226864" y="5291887"/>
                  <a:pt x="6204588" y="5278729"/>
                </a:cubicBezTo>
                <a:cubicBezTo>
                  <a:pt x="6181073" y="5264838"/>
                  <a:pt x="6179484" y="5260872"/>
                  <a:pt x="6189933" y="5242146"/>
                </a:cubicBezTo>
                <a:cubicBezTo>
                  <a:pt x="6196379" y="5230594"/>
                  <a:pt x="6202307" y="5219774"/>
                  <a:pt x="6203107" y="5218102"/>
                </a:cubicBezTo>
                <a:cubicBezTo>
                  <a:pt x="6203906" y="5216429"/>
                  <a:pt x="6213443" y="5220608"/>
                  <a:pt x="6224300" y="5227388"/>
                </a:cubicBezTo>
                <a:cubicBezTo>
                  <a:pt x="6239876" y="5237116"/>
                  <a:pt x="6246500" y="5237255"/>
                  <a:pt x="6255707" y="5228048"/>
                </a:cubicBezTo>
                <a:cubicBezTo>
                  <a:pt x="6262125" y="5221631"/>
                  <a:pt x="6275090" y="5216380"/>
                  <a:pt x="6284520" y="5216380"/>
                </a:cubicBezTo>
                <a:cubicBezTo>
                  <a:pt x="6311207" y="5216380"/>
                  <a:pt x="6305893" y="5252962"/>
                  <a:pt x="6277315" y="5265983"/>
                </a:cubicBezTo>
                <a:cubicBezTo>
                  <a:pt x="6256963" y="5275256"/>
                  <a:pt x="6253641" y="5282096"/>
                  <a:pt x="6257083" y="5307638"/>
                </a:cubicBezTo>
                <a:cubicBezTo>
                  <a:pt x="6262535" y="5348099"/>
                  <a:pt x="6270356" y="5359255"/>
                  <a:pt x="6293264" y="5359255"/>
                </a:cubicBezTo>
                <a:cubicBezTo>
                  <a:pt x="6303742" y="5359255"/>
                  <a:pt x="6309666" y="5354969"/>
                  <a:pt x="6306428" y="5349730"/>
                </a:cubicBezTo>
                <a:cubicBezTo>
                  <a:pt x="6303190" y="5344491"/>
                  <a:pt x="6309584" y="5340205"/>
                  <a:pt x="6320637" y="5340205"/>
                </a:cubicBezTo>
                <a:cubicBezTo>
                  <a:pt x="6338520" y="5340205"/>
                  <a:pt x="6340318" y="5344663"/>
                  <a:pt x="6336968" y="5380686"/>
                </a:cubicBezTo>
                <a:cubicBezTo>
                  <a:pt x="6334123" y="5411279"/>
                  <a:pt x="6328770" y="5421975"/>
                  <a:pt x="6315053" y="5424473"/>
                </a:cubicBezTo>
                <a:cubicBezTo>
                  <a:pt x="6305071" y="5426292"/>
                  <a:pt x="6292831" y="5431650"/>
                  <a:pt x="6287854" y="5436379"/>
                </a:cubicBezTo>
                <a:cubicBezTo>
                  <a:pt x="6274073" y="5449478"/>
                  <a:pt x="6265991" y="5446901"/>
                  <a:pt x="6250215" y="5424378"/>
                </a:cubicBezTo>
                <a:close/>
                <a:moveTo>
                  <a:pt x="879041" y="5396329"/>
                </a:moveTo>
                <a:cubicBezTo>
                  <a:pt x="859111" y="5375168"/>
                  <a:pt x="833596" y="5339953"/>
                  <a:pt x="822341" y="5318073"/>
                </a:cubicBezTo>
                <a:cubicBezTo>
                  <a:pt x="811087" y="5296194"/>
                  <a:pt x="794175" y="5272692"/>
                  <a:pt x="784759" y="5265846"/>
                </a:cubicBezTo>
                <a:cubicBezTo>
                  <a:pt x="775344" y="5259001"/>
                  <a:pt x="767640" y="5243436"/>
                  <a:pt x="767640" y="5231258"/>
                </a:cubicBezTo>
                <a:cubicBezTo>
                  <a:pt x="767640" y="5217146"/>
                  <a:pt x="755549" y="5199894"/>
                  <a:pt x="734303" y="5183688"/>
                </a:cubicBezTo>
                <a:cubicBezTo>
                  <a:pt x="715822" y="5169593"/>
                  <a:pt x="700965" y="5149785"/>
                  <a:pt x="700965" y="5139241"/>
                </a:cubicBezTo>
                <a:cubicBezTo>
                  <a:pt x="700965" y="5128780"/>
                  <a:pt x="690249" y="5110289"/>
                  <a:pt x="677153" y="5098152"/>
                </a:cubicBezTo>
                <a:cubicBezTo>
                  <a:pt x="664056" y="5086014"/>
                  <a:pt x="653340" y="5071159"/>
                  <a:pt x="653340" y="5065140"/>
                </a:cubicBezTo>
                <a:cubicBezTo>
                  <a:pt x="653340" y="5059121"/>
                  <a:pt x="647982" y="5045123"/>
                  <a:pt x="641434" y="5034031"/>
                </a:cubicBezTo>
                <a:cubicBezTo>
                  <a:pt x="631909" y="5017899"/>
                  <a:pt x="631909" y="5013004"/>
                  <a:pt x="641434" y="5009554"/>
                </a:cubicBezTo>
                <a:cubicBezTo>
                  <a:pt x="655613" y="5004419"/>
                  <a:pt x="657410" y="4962845"/>
                  <a:pt x="643815" y="4954443"/>
                </a:cubicBezTo>
                <a:cubicBezTo>
                  <a:pt x="638576" y="4951205"/>
                  <a:pt x="634290" y="4937692"/>
                  <a:pt x="634290" y="4924414"/>
                </a:cubicBezTo>
                <a:cubicBezTo>
                  <a:pt x="634290" y="4908411"/>
                  <a:pt x="627969" y="4898619"/>
                  <a:pt x="615540" y="4895368"/>
                </a:cubicBezTo>
                <a:cubicBezTo>
                  <a:pt x="599321" y="4891127"/>
                  <a:pt x="597071" y="4883124"/>
                  <a:pt x="598872" y="4836073"/>
                </a:cubicBezTo>
                <a:cubicBezTo>
                  <a:pt x="600861" y="4784081"/>
                  <a:pt x="599337" y="4780198"/>
                  <a:pt x="564372" y="4748138"/>
                </a:cubicBezTo>
                <a:cubicBezTo>
                  <a:pt x="538047" y="4724001"/>
                  <a:pt x="528701" y="4708365"/>
                  <a:pt x="531034" y="4692365"/>
                </a:cubicBezTo>
                <a:cubicBezTo>
                  <a:pt x="534317" y="4669863"/>
                  <a:pt x="578143" y="4637344"/>
                  <a:pt x="606930" y="4636051"/>
                </a:cubicBezTo>
                <a:cubicBezTo>
                  <a:pt x="615456" y="4635668"/>
                  <a:pt x="626879" y="4629997"/>
                  <a:pt x="632313" y="4623449"/>
                </a:cubicBezTo>
                <a:cubicBezTo>
                  <a:pt x="646575" y="4606263"/>
                  <a:pt x="621086" y="4549657"/>
                  <a:pt x="599031" y="4549537"/>
                </a:cubicBezTo>
                <a:cubicBezTo>
                  <a:pt x="589610" y="4549489"/>
                  <a:pt x="566901" y="4532382"/>
                  <a:pt x="548565" y="4511530"/>
                </a:cubicBezTo>
                <a:cubicBezTo>
                  <a:pt x="523092" y="4482560"/>
                  <a:pt x="508184" y="4473595"/>
                  <a:pt x="485367" y="4473524"/>
                </a:cubicBezTo>
                <a:cubicBezTo>
                  <a:pt x="463946" y="4473457"/>
                  <a:pt x="451016" y="4466577"/>
                  <a:pt x="439619" y="4449184"/>
                </a:cubicBezTo>
                <a:cubicBezTo>
                  <a:pt x="417447" y="4415345"/>
                  <a:pt x="428094" y="4387705"/>
                  <a:pt x="463300" y="4387705"/>
                </a:cubicBezTo>
                <a:cubicBezTo>
                  <a:pt x="485644" y="4387705"/>
                  <a:pt x="492323" y="4382601"/>
                  <a:pt x="497574" y="4361511"/>
                </a:cubicBezTo>
                <a:cubicBezTo>
                  <a:pt x="503850" y="4336304"/>
                  <a:pt x="525398" y="4312440"/>
                  <a:pt x="542454" y="4311808"/>
                </a:cubicBezTo>
                <a:cubicBezTo>
                  <a:pt x="546951" y="4311641"/>
                  <a:pt x="548177" y="4321279"/>
                  <a:pt x="545179" y="4333224"/>
                </a:cubicBezTo>
                <a:cubicBezTo>
                  <a:pt x="531689" y="4386972"/>
                  <a:pt x="570606" y="4424241"/>
                  <a:pt x="606398" y="4391850"/>
                </a:cubicBezTo>
                <a:cubicBezTo>
                  <a:pt x="628766" y="4371607"/>
                  <a:pt x="629485" y="4356138"/>
                  <a:pt x="609477" y="4325602"/>
                </a:cubicBezTo>
                <a:cubicBezTo>
                  <a:pt x="594703" y="4303054"/>
                  <a:pt x="595078" y="4301931"/>
                  <a:pt x="620644" y="4292211"/>
                </a:cubicBezTo>
                <a:cubicBezTo>
                  <a:pt x="653049" y="4279891"/>
                  <a:pt x="672390" y="4286199"/>
                  <a:pt x="672390" y="4309087"/>
                </a:cubicBezTo>
                <a:cubicBezTo>
                  <a:pt x="672390" y="4318563"/>
                  <a:pt x="679191" y="4336027"/>
                  <a:pt x="687504" y="4347895"/>
                </a:cubicBezTo>
                <a:cubicBezTo>
                  <a:pt x="699478" y="4364990"/>
                  <a:pt x="700225" y="4372357"/>
                  <a:pt x="691101" y="4383352"/>
                </a:cubicBezTo>
                <a:cubicBezTo>
                  <a:pt x="684766" y="4390985"/>
                  <a:pt x="674137" y="4397230"/>
                  <a:pt x="667480" y="4397230"/>
                </a:cubicBezTo>
                <a:cubicBezTo>
                  <a:pt x="660824" y="4397230"/>
                  <a:pt x="653049" y="4403300"/>
                  <a:pt x="650202" y="4410718"/>
                </a:cubicBezTo>
                <a:cubicBezTo>
                  <a:pt x="643701" y="4427662"/>
                  <a:pt x="653538" y="4532062"/>
                  <a:pt x="662842" y="4544868"/>
                </a:cubicBezTo>
                <a:cubicBezTo>
                  <a:pt x="666649" y="4550107"/>
                  <a:pt x="672579" y="4566180"/>
                  <a:pt x="676021" y="4580586"/>
                </a:cubicBezTo>
                <a:cubicBezTo>
                  <a:pt x="679462" y="4594993"/>
                  <a:pt x="686483" y="4606780"/>
                  <a:pt x="691621" y="4606780"/>
                </a:cubicBezTo>
                <a:cubicBezTo>
                  <a:pt x="706919" y="4606780"/>
                  <a:pt x="702663" y="4688763"/>
                  <a:pt x="686678" y="4702030"/>
                </a:cubicBezTo>
                <a:cubicBezTo>
                  <a:pt x="665399" y="4719690"/>
                  <a:pt x="668630" y="4755975"/>
                  <a:pt x="692027" y="4762094"/>
                </a:cubicBezTo>
                <a:cubicBezTo>
                  <a:pt x="702827" y="4764918"/>
                  <a:pt x="710892" y="4772919"/>
                  <a:pt x="709949" y="4779873"/>
                </a:cubicBezTo>
                <a:cubicBezTo>
                  <a:pt x="706161" y="4807788"/>
                  <a:pt x="711490" y="4816330"/>
                  <a:pt x="732693" y="4816330"/>
                </a:cubicBezTo>
                <a:cubicBezTo>
                  <a:pt x="761099" y="4816330"/>
                  <a:pt x="781907" y="4853290"/>
                  <a:pt x="773148" y="4888189"/>
                </a:cubicBezTo>
                <a:cubicBezTo>
                  <a:pt x="768189" y="4907947"/>
                  <a:pt x="771211" y="4917050"/>
                  <a:pt x="786219" y="4927562"/>
                </a:cubicBezTo>
                <a:cubicBezTo>
                  <a:pt x="809182" y="4943646"/>
                  <a:pt x="811621" y="4964436"/>
                  <a:pt x="791453" y="4972175"/>
                </a:cubicBezTo>
                <a:cubicBezTo>
                  <a:pt x="771021" y="4980015"/>
                  <a:pt x="773814" y="5019895"/>
                  <a:pt x="796215" y="5040168"/>
                </a:cubicBezTo>
                <a:cubicBezTo>
                  <a:pt x="806693" y="5049650"/>
                  <a:pt x="815265" y="5067459"/>
                  <a:pt x="815265" y="5079744"/>
                </a:cubicBezTo>
                <a:cubicBezTo>
                  <a:pt x="815265" y="5097293"/>
                  <a:pt x="810098" y="5102080"/>
                  <a:pt x="791154" y="5102080"/>
                </a:cubicBezTo>
                <a:cubicBezTo>
                  <a:pt x="766110" y="5102080"/>
                  <a:pt x="745632" y="5131257"/>
                  <a:pt x="765926" y="5138022"/>
                </a:cubicBezTo>
                <a:cubicBezTo>
                  <a:pt x="772108" y="5140082"/>
                  <a:pt x="777165" y="5154641"/>
                  <a:pt x="777165" y="5170377"/>
                </a:cubicBezTo>
                <a:cubicBezTo>
                  <a:pt x="777165" y="5193258"/>
                  <a:pt x="782746" y="5201092"/>
                  <a:pt x="805043" y="5209508"/>
                </a:cubicBezTo>
                <a:cubicBezTo>
                  <a:pt x="831900" y="5219645"/>
                  <a:pt x="853365" y="5250251"/>
                  <a:pt x="853365" y="5278406"/>
                </a:cubicBezTo>
                <a:cubicBezTo>
                  <a:pt x="853365" y="5285833"/>
                  <a:pt x="861938" y="5296498"/>
                  <a:pt x="872415" y="5302105"/>
                </a:cubicBezTo>
                <a:cubicBezTo>
                  <a:pt x="882893" y="5307712"/>
                  <a:pt x="891465" y="5321008"/>
                  <a:pt x="891465" y="5331651"/>
                </a:cubicBezTo>
                <a:cubicBezTo>
                  <a:pt x="891465" y="5342293"/>
                  <a:pt x="902181" y="5365050"/>
                  <a:pt x="915278" y="5382221"/>
                </a:cubicBezTo>
                <a:cubicBezTo>
                  <a:pt x="962866" y="5444612"/>
                  <a:pt x="934804" y="5455537"/>
                  <a:pt x="879041" y="5396329"/>
                </a:cubicBezTo>
                <a:close/>
                <a:moveTo>
                  <a:pt x="723758" y="4953664"/>
                </a:moveTo>
                <a:cubicBezTo>
                  <a:pt x="739702" y="4912116"/>
                  <a:pt x="723211" y="4873480"/>
                  <a:pt x="689535" y="4873480"/>
                </a:cubicBezTo>
                <a:cubicBezTo>
                  <a:pt x="676369" y="4873480"/>
                  <a:pt x="672390" y="4881036"/>
                  <a:pt x="672390" y="4906039"/>
                </a:cubicBezTo>
                <a:cubicBezTo>
                  <a:pt x="672390" y="4950374"/>
                  <a:pt x="680757" y="4968730"/>
                  <a:pt x="700965" y="4968730"/>
                </a:cubicBezTo>
                <a:cubicBezTo>
                  <a:pt x="710322" y="4968730"/>
                  <a:pt x="720579" y="4961950"/>
                  <a:pt x="723758" y="4953664"/>
                </a:cubicBezTo>
                <a:close/>
                <a:moveTo>
                  <a:pt x="9042484" y="5399666"/>
                </a:moveTo>
                <a:cubicBezTo>
                  <a:pt x="9022855" y="5395300"/>
                  <a:pt x="9019740" y="5359255"/>
                  <a:pt x="9038992" y="5359255"/>
                </a:cubicBezTo>
                <a:cubicBezTo>
                  <a:pt x="9046239" y="5359255"/>
                  <a:pt x="9054642" y="5368712"/>
                  <a:pt x="9057664" y="5380271"/>
                </a:cubicBezTo>
                <a:cubicBezTo>
                  <a:pt x="9064057" y="5404719"/>
                  <a:pt x="9064227" y="5404502"/>
                  <a:pt x="9042484" y="5399666"/>
                </a:cubicBezTo>
                <a:close/>
                <a:moveTo>
                  <a:pt x="5892090" y="5335144"/>
                </a:moveTo>
                <a:cubicBezTo>
                  <a:pt x="5892090" y="5315243"/>
                  <a:pt x="5920604" y="5305721"/>
                  <a:pt x="5931006" y="5322149"/>
                </a:cubicBezTo>
                <a:cubicBezTo>
                  <a:pt x="5944575" y="5343579"/>
                  <a:pt x="5941207" y="5349730"/>
                  <a:pt x="5915903" y="5349730"/>
                </a:cubicBezTo>
                <a:cubicBezTo>
                  <a:pt x="5900869" y="5349730"/>
                  <a:pt x="5892090" y="5344353"/>
                  <a:pt x="5892090" y="5335144"/>
                </a:cubicBezTo>
                <a:close/>
                <a:moveTo>
                  <a:pt x="9694748" y="5328894"/>
                </a:moveTo>
                <a:cubicBezTo>
                  <a:pt x="9700634" y="5311233"/>
                  <a:pt x="9721140" y="5308304"/>
                  <a:pt x="9721140" y="5325124"/>
                </a:cubicBezTo>
                <a:cubicBezTo>
                  <a:pt x="9721140" y="5333419"/>
                  <a:pt x="9714353" y="5340205"/>
                  <a:pt x="9706059" y="5340205"/>
                </a:cubicBezTo>
                <a:cubicBezTo>
                  <a:pt x="9697763" y="5340205"/>
                  <a:pt x="9692674" y="5335115"/>
                  <a:pt x="9694748" y="5328894"/>
                </a:cubicBezTo>
                <a:close/>
                <a:moveTo>
                  <a:pt x="9442534" y="5324114"/>
                </a:moveTo>
                <a:cubicBezTo>
                  <a:pt x="9422203" y="5318802"/>
                  <a:pt x="9420224" y="5292580"/>
                  <a:pt x="9440152" y="5292580"/>
                </a:cubicBezTo>
                <a:cubicBezTo>
                  <a:pt x="9448011" y="5292580"/>
                  <a:pt x="9454440" y="5299263"/>
                  <a:pt x="9454440" y="5307430"/>
                </a:cubicBezTo>
                <a:cubicBezTo>
                  <a:pt x="9454440" y="5315597"/>
                  <a:pt x="9458726" y="5319630"/>
                  <a:pt x="9463965" y="5316393"/>
                </a:cubicBezTo>
                <a:cubicBezTo>
                  <a:pt x="9469204" y="5313155"/>
                  <a:pt x="9473490" y="5315045"/>
                  <a:pt x="9473490" y="5320593"/>
                </a:cubicBezTo>
                <a:cubicBezTo>
                  <a:pt x="9473490" y="5331058"/>
                  <a:pt x="9470434" y="5331406"/>
                  <a:pt x="9442534" y="5324114"/>
                </a:cubicBezTo>
                <a:close/>
                <a:moveTo>
                  <a:pt x="9821248" y="5321000"/>
                </a:moveTo>
                <a:cubicBezTo>
                  <a:pt x="9824539" y="5315676"/>
                  <a:pt x="9831221" y="5313785"/>
                  <a:pt x="9836098" y="5316800"/>
                </a:cubicBezTo>
                <a:cubicBezTo>
                  <a:pt x="9849309" y="5324965"/>
                  <a:pt x="9846845" y="5330680"/>
                  <a:pt x="9830115" y="5330680"/>
                </a:cubicBezTo>
                <a:cubicBezTo>
                  <a:pt x="9821948" y="5330680"/>
                  <a:pt x="9817958" y="5326324"/>
                  <a:pt x="9821248" y="5321000"/>
                </a:cubicBezTo>
                <a:close/>
                <a:moveTo>
                  <a:pt x="1605840" y="5249718"/>
                </a:moveTo>
                <a:cubicBezTo>
                  <a:pt x="1605840" y="5241859"/>
                  <a:pt x="1612270" y="5235430"/>
                  <a:pt x="1620128" y="5235430"/>
                </a:cubicBezTo>
                <a:cubicBezTo>
                  <a:pt x="1627986" y="5235430"/>
                  <a:pt x="1634415" y="5241859"/>
                  <a:pt x="1634415" y="5249718"/>
                </a:cubicBezTo>
                <a:cubicBezTo>
                  <a:pt x="1634415" y="5257576"/>
                  <a:pt x="1627986" y="5264005"/>
                  <a:pt x="1620128" y="5264005"/>
                </a:cubicBezTo>
                <a:cubicBezTo>
                  <a:pt x="1612270" y="5264005"/>
                  <a:pt x="1605840" y="5257576"/>
                  <a:pt x="1605840" y="5249718"/>
                </a:cubicBezTo>
                <a:close/>
                <a:moveTo>
                  <a:pt x="9816389" y="5212411"/>
                </a:moveTo>
                <a:cubicBezTo>
                  <a:pt x="9816389" y="5199751"/>
                  <a:pt x="9812716" y="5187964"/>
                  <a:pt x="9808227" y="5186217"/>
                </a:cubicBezTo>
                <a:cubicBezTo>
                  <a:pt x="9797045" y="5181869"/>
                  <a:pt x="9784667" y="5063980"/>
                  <a:pt x="9795390" y="5063980"/>
                </a:cubicBezTo>
                <a:cubicBezTo>
                  <a:pt x="9818840" y="5063980"/>
                  <a:pt x="9836676" y="5103608"/>
                  <a:pt x="9842043" y="5167632"/>
                </a:cubicBezTo>
                <a:cubicBezTo>
                  <a:pt x="9846979" y="5226507"/>
                  <a:pt x="9845665" y="5235430"/>
                  <a:pt x="9832058" y="5235430"/>
                </a:cubicBezTo>
                <a:cubicBezTo>
                  <a:pt x="9821839" y="5235430"/>
                  <a:pt x="9816389" y="5227425"/>
                  <a:pt x="9816389" y="5212411"/>
                </a:cubicBezTo>
                <a:close/>
                <a:moveTo>
                  <a:pt x="9656584" y="5182503"/>
                </a:moveTo>
                <a:cubicBezTo>
                  <a:pt x="9626876" y="5161694"/>
                  <a:pt x="9628459" y="5130655"/>
                  <a:pt x="9659227" y="5130655"/>
                </a:cubicBezTo>
                <a:cubicBezTo>
                  <a:pt x="9676351" y="5130655"/>
                  <a:pt x="9683040" y="5135787"/>
                  <a:pt x="9683040" y="5148926"/>
                </a:cubicBezTo>
                <a:cubicBezTo>
                  <a:pt x="9683040" y="5158975"/>
                  <a:pt x="9685641" y="5173977"/>
                  <a:pt x="9688821" y="5182264"/>
                </a:cubicBezTo>
                <a:cubicBezTo>
                  <a:pt x="9696162" y="5201395"/>
                  <a:pt x="9683689" y="5201487"/>
                  <a:pt x="9656584" y="5182503"/>
                </a:cubicBezTo>
                <a:close/>
                <a:moveTo>
                  <a:pt x="6342146" y="5105297"/>
                </a:moveTo>
                <a:cubicBezTo>
                  <a:pt x="6325310" y="5098504"/>
                  <a:pt x="6327300" y="5063980"/>
                  <a:pt x="6344528" y="5063980"/>
                </a:cubicBezTo>
                <a:cubicBezTo>
                  <a:pt x="6353418" y="5063980"/>
                  <a:pt x="6358815" y="5072976"/>
                  <a:pt x="6358815" y="5087793"/>
                </a:cubicBezTo>
                <a:cubicBezTo>
                  <a:pt x="6358815" y="5100889"/>
                  <a:pt x="6357744" y="5111267"/>
                  <a:pt x="6356434" y="5110853"/>
                </a:cubicBezTo>
                <a:cubicBezTo>
                  <a:pt x="6355125" y="5110440"/>
                  <a:pt x="6348695" y="5107939"/>
                  <a:pt x="6342146" y="5105297"/>
                </a:cubicBezTo>
                <a:close/>
                <a:moveTo>
                  <a:pt x="519990" y="4249593"/>
                </a:moveTo>
                <a:cubicBezTo>
                  <a:pt x="513468" y="4241735"/>
                  <a:pt x="502228" y="4235305"/>
                  <a:pt x="495011" y="4235305"/>
                </a:cubicBezTo>
                <a:cubicBezTo>
                  <a:pt x="479985" y="4235305"/>
                  <a:pt x="477208" y="4210748"/>
                  <a:pt x="491253" y="4202068"/>
                </a:cubicBezTo>
                <a:cubicBezTo>
                  <a:pt x="496403" y="4198885"/>
                  <a:pt x="515691" y="4199109"/>
                  <a:pt x="534116" y="4202566"/>
                </a:cubicBezTo>
                <a:cubicBezTo>
                  <a:pt x="563250" y="4208031"/>
                  <a:pt x="567615" y="4212436"/>
                  <a:pt x="567615" y="4236365"/>
                </a:cubicBezTo>
                <a:cubicBezTo>
                  <a:pt x="567615" y="4256932"/>
                  <a:pt x="563099" y="4263880"/>
                  <a:pt x="549731" y="4263880"/>
                </a:cubicBezTo>
                <a:cubicBezTo>
                  <a:pt x="539895" y="4263880"/>
                  <a:pt x="526512" y="4257451"/>
                  <a:pt x="519990" y="4249593"/>
                </a:cubicBezTo>
                <a:close/>
                <a:moveTo>
                  <a:pt x="396165" y="4239769"/>
                </a:moveTo>
                <a:cubicBezTo>
                  <a:pt x="396165" y="4219151"/>
                  <a:pt x="416859" y="4213731"/>
                  <a:pt x="448969" y="4225938"/>
                </a:cubicBezTo>
                <a:cubicBezTo>
                  <a:pt x="470906" y="4234279"/>
                  <a:pt x="473652" y="4238189"/>
                  <a:pt x="462517" y="4245231"/>
                </a:cubicBezTo>
                <a:cubicBezTo>
                  <a:pt x="439473" y="4259806"/>
                  <a:pt x="396165" y="4256241"/>
                  <a:pt x="396165" y="4239769"/>
                </a:cubicBezTo>
                <a:close/>
                <a:moveTo>
                  <a:pt x="9626489" y="4236425"/>
                </a:moveTo>
                <a:cubicBezTo>
                  <a:pt x="9621054" y="4226269"/>
                  <a:pt x="9613777" y="4181143"/>
                  <a:pt x="9610318" y="4136145"/>
                </a:cubicBezTo>
                <a:cubicBezTo>
                  <a:pt x="9605172" y="4069195"/>
                  <a:pt x="9606464" y="4054330"/>
                  <a:pt x="9617430" y="4054330"/>
                </a:cubicBezTo>
                <a:cubicBezTo>
                  <a:pt x="9643732" y="4054330"/>
                  <a:pt x="9655472" y="4091732"/>
                  <a:pt x="9653597" y="4169540"/>
                </a:cubicBezTo>
                <a:cubicBezTo>
                  <a:pt x="9651706" y="4248034"/>
                  <a:pt x="9643516" y="4268240"/>
                  <a:pt x="9626489" y="4236425"/>
                </a:cubicBezTo>
                <a:close/>
                <a:moveTo>
                  <a:pt x="9810688" y="4227832"/>
                </a:moveTo>
                <a:cubicBezTo>
                  <a:pt x="9800727" y="4218845"/>
                  <a:pt x="9787219" y="4211064"/>
                  <a:pt x="9780670" y="4210540"/>
                </a:cubicBezTo>
                <a:cubicBezTo>
                  <a:pt x="9774122" y="4210016"/>
                  <a:pt x="9762336" y="4208945"/>
                  <a:pt x="9754477" y="4208159"/>
                </a:cubicBezTo>
                <a:cubicBezTo>
                  <a:pt x="9745968" y="4207308"/>
                  <a:pt x="9740190" y="4197099"/>
                  <a:pt x="9740190" y="4182917"/>
                </a:cubicBezTo>
                <a:cubicBezTo>
                  <a:pt x="9740190" y="4169821"/>
                  <a:pt x="9735903" y="4159105"/>
                  <a:pt x="9730665" y="4159105"/>
                </a:cubicBezTo>
                <a:cubicBezTo>
                  <a:pt x="9725426" y="4159105"/>
                  <a:pt x="9721140" y="4150786"/>
                  <a:pt x="9721140" y="4140617"/>
                </a:cubicBezTo>
                <a:cubicBezTo>
                  <a:pt x="9721140" y="4130449"/>
                  <a:pt x="9725426" y="4119480"/>
                  <a:pt x="9730665" y="4116242"/>
                </a:cubicBezTo>
                <a:cubicBezTo>
                  <a:pt x="9743722" y="4108173"/>
                  <a:pt x="9742756" y="4054330"/>
                  <a:pt x="9729554" y="4054330"/>
                </a:cubicBezTo>
                <a:cubicBezTo>
                  <a:pt x="9723608" y="4054330"/>
                  <a:pt x="9721114" y="4045931"/>
                  <a:pt x="9723899" y="4035280"/>
                </a:cubicBezTo>
                <a:cubicBezTo>
                  <a:pt x="9726639" y="4024803"/>
                  <a:pt x="9724997" y="4016230"/>
                  <a:pt x="9720248" y="4016230"/>
                </a:cubicBezTo>
                <a:cubicBezTo>
                  <a:pt x="9715500" y="4016230"/>
                  <a:pt x="9711615" y="3992156"/>
                  <a:pt x="9711615" y="3962732"/>
                </a:cubicBezTo>
                <a:cubicBezTo>
                  <a:pt x="9711615" y="3912589"/>
                  <a:pt x="9712907" y="3909571"/>
                  <a:pt x="9732205" y="3914618"/>
                </a:cubicBezTo>
                <a:cubicBezTo>
                  <a:pt x="9777073" y="3926351"/>
                  <a:pt x="9806161" y="3880815"/>
                  <a:pt x="9774207" y="3848862"/>
                </a:cubicBezTo>
                <a:cubicBezTo>
                  <a:pt x="9756985" y="3831640"/>
                  <a:pt x="9750286" y="3831785"/>
                  <a:pt x="9730366" y="3849814"/>
                </a:cubicBezTo>
                <a:cubicBezTo>
                  <a:pt x="9708531" y="3869574"/>
                  <a:pt x="9679435" y="3857367"/>
                  <a:pt x="9628271" y="3806981"/>
                </a:cubicBezTo>
                <a:cubicBezTo>
                  <a:pt x="9602347" y="3781450"/>
                  <a:pt x="9587790" y="3758660"/>
                  <a:pt x="9587790" y="3743603"/>
                </a:cubicBezTo>
                <a:cubicBezTo>
                  <a:pt x="9587790" y="3721892"/>
                  <a:pt x="9590343" y="3720571"/>
                  <a:pt x="9621127" y="3726347"/>
                </a:cubicBezTo>
                <a:cubicBezTo>
                  <a:pt x="9642979" y="3730446"/>
                  <a:pt x="9654465" y="3728954"/>
                  <a:pt x="9654465" y="3722016"/>
                </a:cubicBezTo>
                <a:cubicBezTo>
                  <a:pt x="9654465" y="3704477"/>
                  <a:pt x="9684411" y="3710096"/>
                  <a:pt x="9702579" y="3731045"/>
                </a:cubicBezTo>
                <a:cubicBezTo>
                  <a:pt x="9717320" y="3748041"/>
                  <a:pt x="9722237" y="3749006"/>
                  <a:pt x="9739415" y="3738279"/>
                </a:cubicBezTo>
                <a:cubicBezTo>
                  <a:pt x="9750319" y="3731469"/>
                  <a:pt x="9759240" y="3720418"/>
                  <a:pt x="9759240" y="3713720"/>
                </a:cubicBezTo>
                <a:cubicBezTo>
                  <a:pt x="9759240" y="3705268"/>
                  <a:pt x="9767253" y="3703458"/>
                  <a:pt x="9785433" y="3707803"/>
                </a:cubicBezTo>
                <a:cubicBezTo>
                  <a:pt x="9824045" y="3717032"/>
                  <a:pt x="9825914" y="3719170"/>
                  <a:pt x="9825914" y="3754061"/>
                </a:cubicBezTo>
                <a:cubicBezTo>
                  <a:pt x="9825914" y="3771651"/>
                  <a:pt x="9830972" y="3787729"/>
                  <a:pt x="9837153" y="3789789"/>
                </a:cubicBezTo>
                <a:cubicBezTo>
                  <a:pt x="9844486" y="3792234"/>
                  <a:pt x="9845616" y="3799957"/>
                  <a:pt x="9840404" y="3812014"/>
                </a:cubicBezTo>
                <a:cubicBezTo>
                  <a:pt x="9836010" y="3822178"/>
                  <a:pt x="9833187" y="3833982"/>
                  <a:pt x="9834131" y="3838246"/>
                </a:cubicBezTo>
                <a:cubicBezTo>
                  <a:pt x="9835074" y="3842510"/>
                  <a:pt x="9831130" y="3863510"/>
                  <a:pt x="9825368" y="3884912"/>
                </a:cubicBezTo>
                <a:cubicBezTo>
                  <a:pt x="9815729" y="3920707"/>
                  <a:pt x="9816707" y="3925428"/>
                  <a:pt x="9837576" y="3943834"/>
                </a:cubicBezTo>
                <a:cubicBezTo>
                  <a:pt x="9850053" y="3954839"/>
                  <a:pt x="9868352" y="3968436"/>
                  <a:pt x="9878240" y="3974049"/>
                </a:cubicBezTo>
                <a:cubicBezTo>
                  <a:pt x="9888128" y="3979662"/>
                  <a:pt x="9900195" y="3996181"/>
                  <a:pt x="9905054" y="4010759"/>
                </a:cubicBezTo>
                <a:cubicBezTo>
                  <a:pt x="9912198" y="4032195"/>
                  <a:pt x="9910214" y="4040940"/>
                  <a:pt x="9894675" y="4056479"/>
                </a:cubicBezTo>
                <a:cubicBezTo>
                  <a:pt x="9873102" y="4078052"/>
                  <a:pt x="9854489" y="4072247"/>
                  <a:pt x="9854489" y="4043945"/>
                </a:cubicBezTo>
                <a:cubicBezTo>
                  <a:pt x="9854489" y="4033612"/>
                  <a:pt x="9848061" y="4022691"/>
                  <a:pt x="9840202" y="4019675"/>
                </a:cubicBezTo>
                <a:cubicBezTo>
                  <a:pt x="9832344" y="4016660"/>
                  <a:pt x="9825914" y="4004286"/>
                  <a:pt x="9825914" y="3992178"/>
                </a:cubicBezTo>
                <a:cubicBezTo>
                  <a:pt x="9825914" y="3938009"/>
                  <a:pt x="9791440" y="3921953"/>
                  <a:pt x="9757976" y="3960538"/>
                </a:cubicBezTo>
                <a:cubicBezTo>
                  <a:pt x="9738365" y="3983149"/>
                  <a:pt x="9735962" y="3993443"/>
                  <a:pt x="9748484" y="4001183"/>
                </a:cubicBezTo>
                <a:cubicBezTo>
                  <a:pt x="9753047" y="4004002"/>
                  <a:pt x="9759246" y="4018642"/>
                  <a:pt x="9762260" y="4033715"/>
                </a:cubicBezTo>
                <a:cubicBezTo>
                  <a:pt x="9768406" y="4064444"/>
                  <a:pt x="9812087" y="4088744"/>
                  <a:pt x="9845480" y="4080011"/>
                </a:cubicBezTo>
                <a:cubicBezTo>
                  <a:pt x="9871464" y="4073216"/>
                  <a:pt x="9880571" y="4097449"/>
                  <a:pt x="9860407" y="4119729"/>
                </a:cubicBezTo>
                <a:cubicBezTo>
                  <a:pt x="9850407" y="4130780"/>
                  <a:pt x="9844964" y="4153951"/>
                  <a:pt x="9844964" y="4185487"/>
                </a:cubicBezTo>
                <a:cubicBezTo>
                  <a:pt x="9844964" y="4240918"/>
                  <a:pt x="9836619" y="4251227"/>
                  <a:pt x="9810688" y="4227833"/>
                </a:cubicBezTo>
                <a:close/>
                <a:moveTo>
                  <a:pt x="415215" y="4117036"/>
                </a:moveTo>
                <a:cubicBezTo>
                  <a:pt x="415215" y="4093774"/>
                  <a:pt x="410313" y="4073334"/>
                  <a:pt x="404250" y="4071313"/>
                </a:cubicBezTo>
                <a:cubicBezTo>
                  <a:pt x="398219" y="4069302"/>
                  <a:pt x="391253" y="4043149"/>
                  <a:pt x="388769" y="4013193"/>
                </a:cubicBezTo>
                <a:cubicBezTo>
                  <a:pt x="386284" y="3983238"/>
                  <a:pt x="380503" y="3956412"/>
                  <a:pt x="375921" y="3953580"/>
                </a:cubicBezTo>
                <a:cubicBezTo>
                  <a:pt x="371339" y="3950748"/>
                  <a:pt x="367590" y="3935825"/>
                  <a:pt x="367590" y="3920418"/>
                </a:cubicBezTo>
                <a:cubicBezTo>
                  <a:pt x="367590" y="3897068"/>
                  <a:pt x="371460" y="3892405"/>
                  <a:pt x="390840" y="3892405"/>
                </a:cubicBezTo>
                <a:cubicBezTo>
                  <a:pt x="421658" y="3892405"/>
                  <a:pt x="428304" y="3879300"/>
                  <a:pt x="429306" y="3816550"/>
                </a:cubicBezTo>
                <a:cubicBezTo>
                  <a:pt x="429987" y="3773900"/>
                  <a:pt x="433384" y="3763331"/>
                  <a:pt x="447267" y="3760657"/>
                </a:cubicBezTo>
                <a:cubicBezTo>
                  <a:pt x="460442" y="3758120"/>
                  <a:pt x="463658" y="3762495"/>
                  <a:pt x="461223" y="3779639"/>
                </a:cubicBezTo>
                <a:cubicBezTo>
                  <a:pt x="459189" y="3793960"/>
                  <a:pt x="465717" y="3808118"/>
                  <a:pt x="479499" y="3819278"/>
                </a:cubicBezTo>
                <a:cubicBezTo>
                  <a:pt x="491292" y="3828826"/>
                  <a:pt x="500940" y="3844042"/>
                  <a:pt x="500940" y="3853091"/>
                </a:cubicBezTo>
                <a:cubicBezTo>
                  <a:pt x="500940" y="3862141"/>
                  <a:pt x="505735" y="3874340"/>
                  <a:pt x="511595" y="3880200"/>
                </a:cubicBezTo>
                <a:cubicBezTo>
                  <a:pt x="519452" y="3888057"/>
                  <a:pt x="516951" y="3907740"/>
                  <a:pt x="502070" y="3955147"/>
                </a:cubicBezTo>
                <a:cubicBezTo>
                  <a:pt x="477923" y="4032077"/>
                  <a:pt x="477172" y="4048082"/>
                  <a:pt x="496941" y="4064489"/>
                </a:cubicBezTo>
                <a:cubicBezTo>
                  <a:pt x="508527" y="4074104"/>
                  <a:pt x="518396" y="4074563"/>
                  <a:pt x="539804" y="4066482"/>
                </a:cubicBezTo>
                <a:cubicBezTo>
                  <a:pt x="565752" y="4056688"/>
                  <a:pt x="567615" y="4057524"/>
                  <a:pt x="567615" y="4078970"/>
                </a:cubicBezTo>
                <a:cubicBezTo>
                  <a:pt x="567615" y="4098591"/>
                  <a:pt x="563046" y="4101955"/>
                  <a:pt x="536400" y="4101955"/>
                </a:cubicBezTo>
                <a:cubicBezTo>
                  <a:pt x="515020" y="4101955"/>
                  <a:pt x="495329" y="4110958"/>
                  <a:pt x="473900" y="4130530"/>
                </a:cubicBezTo>
                <a:cubicBezTo>
                  <a:pt x="429180" y="4171375"/>
                  <a:pt x="415215" y="4168164"/>
                  <a:pt x="415215" y="4117036"/>
                </a:cubicBezTo>
                <a:close/>
                <a:moveTo>
                  <a:pt x="262815" y="3986993"/>
                </a:moveTo>
                <a:cubicBezTo>
                  <a:pt x="262815" y="3952243"/>
                  <a:pt x="265034" y="3948545"/>
                  <a:pt x="284246" y="3951274"/>
                </a:cubicBezTo>
                <a:cubicBezTo>
                  <a:pt x="324764" y="3957028"/>
                  <a:pt x="316041" y="4025103"/>
                  <a:pt x="274721" y="4025609"/>
                </a:cubicBezTo>
                <a:cubicBezTo>
                  <a:pt x="267123" y="4025704"/>
                  <a:pt x="262815" y="4011730"/>
                  <a:pt x="262815" y="3986993"/>
                </a:cubicBezTo>
                <a:close/>
                <a:moveTo>
                  <a:pt x="312821" y="3854008"/>
                </a:moveTo>
                <a:cubicBezTo>
                  <a:pt x="286224" y="3843318"/>
                  <a:pt x="285619" y="3830852"/>
                  <a:pt x="310841" y="3813186"/>
                </a:cubicBezTo>
                <a:cubicBezTo>
                  <a:pt x="321539" y="3805693"/>
                  <a:pt x="329604" y="3795806"/>
                  <a:pt x="328763" y="3791215"/>
                </a:cubicBezTo>
                <a:cubicBezTo>
                  <a:pt x="324588" y="3768424"/>
                  <a:pt x="330854" y="3749530"/>
                  <a:pt x="342587" y="3749530"/>
                </a:cubicBezTo>
                <a:cubicBezTo>
                  <a:pt x="356195" y="3749530"/>
                  <a:pt x="367590" y="3789140"/>
                  <a:pt x="367590" y="3836446"/>
                </a:cubicBezTo>
                <a:cubicBezTo>
                  <a:pt x="367590" y="3865881"/>
                  <a:pt x="353556" y="3870382"/>
                  <a:pt x="312821" y="3854008"/>
                </a:cubicBezTo>
                <a:close/>
                <a:moveTo>
                  <a:pt x="15035" y="3762230"/>
                </a:moveTo>
                <a:cubicBezTo>
                  <a:pt x="14959" y="3736910"/>
                  <a:pt x="12320" y="3706549"/>
                  <a:pt x="9162" y="3694761"/>
                </a:cubicBezTo>
                <a:cubicBezTo>
                  <a:pt x="4502" y="3677373"/>
                  <a:pt x="7304" y="3673330"/>
                  <a:pt x="24014" y="3673330"/>
                </a:cubicBezTo>
                <a:cubicBezTo>
                  <a:pt x="43349" y="3673330"/>
                  <a:pt x="44438" y="3677222"/>
                  <a:pt x="41794" y="3736865"/>
                </a:cubicBezTo>
                <a:cubicBezTo>
                  <a:pt x="40011" y="3777091"/>
                  <a:pt x="34609" y="3801843"/>
                  <a:pt x="27071" y="3804334"/>
                </a:cubicBezTo>
                <a:cubicBezTo>
                  <a:pt x="18657" y="3807114"/>
                  <a:pt x="15127" y="3794766"/>
                  <a:pt x="15035" y="3762230"/>
                </a:cubicBezTo>
                <a:close/>
                <a:moveTo>
                  <a:pt x="236621" y="3714065"/>
                </a:moveTo>
                <a:cubicBezTo>
                  <a:pt x="209596" y="3710711"/>
                  <a:pt x="205665" y="3706671"/>
                  <a:pt x="205665" y="3682252"/>
                </a:cubicBezTo>
                <a:cubicBezTo>
                  <a:pt x="205665" y="3666867"/>
                  <a:pt x="201040" y="3654280"/>
                  <a:pt x="195388" y="3654280"/>
                </a:cubicBezTo>
                <a:cubicBezTo>
                  <a:pt x="188669" y="3654280"/>
                  <a:pt x="186195" y="3629534"/>
                  <a:pt x="188244" y="3582820"/>
                </a:cubicBezTo>
                <a:cubicBezTo>
                  <a:pt x="189967" y="3543518"/>
                  <a:pt x="188158" y="3511371"/>
                  <a:pt x="184234" y="3511383"/>
                </a:cubicBezTo>
                <a:cubicBezTo>
                  <a:pt x="180305" y="3511392"/>
                  <a:pt x="177090" y="3480078"/>
                  <a:pt x="177090" y="3441788"/>
                </a:cubicBezTo>
                <a:cubicBezTo>
                  <a:pt x="177090" y="3367571"/>
                  <a:pt x="168430" y="3346846"/>
                  <a:pt x="129303" y="3327420"/>
                </a:cubicBezTo>
                <a:cubicBezTo>
                  <a:pt x="108041" y="3316864"/>
                  <a:pt x="105172" y="3308487"/>
                  <a:pt x="100890" y="3244473"/>
                </a:cubicBezTo>
                <a:cubicBezTo>
                  <a:pt x="96550" y="3179579"/>
                  <a:pt x="94228" y="3172998"/>
                  <a:pt x="74696" y="3170224"/>
                </a:cubicBezTo>
                <a:cubicBezTo>
                  <a:pt x="59185" y="3168021"/>
                  <a:pt x="53265" y="3160786"/>
                  <a:pt x="53265" y="3144030"/>
                </a:cubicBezTo>
                <a:cubicBezTo>
                  <a:pt x="53265" y="3124538"/>
                  <a:pt x="57888" y="3120880"/>
                  <a:pt x="82520" y="3120880"/>
                </a:cubicBezTo>
                <a:cubicBezTo>
                  <a:pt x="98611" y="3120880"/>
                  <a:pt x="117374" y="3126238"/>
                  <a:pt x="124216" y="3132786"/>
                </a:cubicBezTo>
                <a:cubicBezTo>
                  <a:pt x="131058" y="3139335"/>
                  <a:pt x="145754" y="3150997"/>
                  <a:pt x="156873" y="3158702"/>
                </a:cubicBezTo>
                <a:cubicBezTo>
                  <a:pt x="167992" y="3166407"/>
                  <a:pt x="177226" y="3179265"/>
                  <a:pt x="177393" y="3187277"/>
                </a:cubicBezTo>
                <a:cubicBezTo>
                  <a:pt x="177560" y="3195288"/>
                  <a:pt x="183989" y="3210163"/>
                  <a:pt x="191680" y="3220332"/>
                </a:cubicBezTo>
                <a:cubicBezTo>
                  <a:pt x="199372" y="3230501"/>
                  <a:pt x="205665" y="3246361"/>
                  <a:pt x="205665" y="3255577"/>
                </a:cubicBezTo>
                <a:cubicBezTo>
                  <a:pt x="205665" y="3264793"/>
                  <a:pt x="213023" y="3276451"/>
                  <a:pt x="222016" y="3281484"/>
                </a:cubicBezTo>
                <a:cubicBezTo>
                  <a:pt x="235956" y="3289285"/>
                  <a:pt x="236608" y="3293921"/>
                  <a:pt x="226435" y="3312928"/>
                </a:cubicBezTo>
                <a:cubicBezTo>
                  <a:pt x="219873" y="3325190"/>
                  <a:pt x="213587" y="3354466"/>
                  <a:pt x="212466" y="3377987"/>
                </a:cubicBezTo>
                <a:cubicBezTo>
                  <a:pt x="210735" y="3414291"/>
                  <a:pt x="213686" y="3422194"/>
                  <a:pt x="231990" y="3430294"/>
                </a:cubicBezTo>
                <a:cubicBezTo>
                  <a:pt x="243849" y="3435541"/>
                  <a:pt x="251620" y="3444868"/>
                  <a:pt x="249260" y="3451019"/>
                </a:cubicBezTo>
                <a:cubicBezTo>
                  <a:pt x="246899" y="3457170"/>
                  <a:pt x="250817" y="3464448"/>
                  <a:pt x="257967" y="3467192"/>
                </a:cubicBezTo>
                <a:cubicBezTo>
                  <a:pt x="267128" y="3470707"/>
                  <a:pt x="270141" y="3486405"/>
                  <a:pt x="268171" y="3520368"/>
                </a:cubicBezTo>
                <a:cubicBezTo>
                  <a:pt x="266634" y="3546871"/>
                  <a:pt x="268015" y="3568588"/>
                  <a:pt x="271239" y="3568629"/>
                </a:cubicBezTo>
                <a:cubicBezTo>
                  <a:pt x="284922" y="3568803"/>
                  <a:pt x="300915" y="3623687"/>
                  <a:pt x="300915" y="3670466"/>
                </a:cubicBezTo>
                <a:cubicBezTo>
                  <a:pt x="300915" y="3725131"/>
                  <a:pt x="304764" y="3722521"/>
                  <a:pt x="236621" y="3714065"/>
                </a:cubicBezTo>
                <a:close/>
                <a:moveTo>
                  <a:pt x="9675896" y="3466997"/>
                </a:moveTo>
                <a:cubicBezTo>
                  <a:pt x="9660706" y="3460868"/>
                  <a:pt x="9660361" y="3404544"/>
                  <a:pt x="9675420" y="3389485"/>
                </a:cubicBezTo>
                <a:cubicBezTo>
                  <a:pt x="9684309" y="3380595"/>
                  <a:pt x="9684309" y="3378055"/>
                  <a:pt x="9675420" y="3378055"/>
                </a:cubicBezTo>
                <a:cubicBezTo>
                  <a:pt x="9669133" y="3378055"/>
                  <a:pt x="9663990" y="3369483"/>
                  <a:pt x="9663990" y="3359005"/>
                </a:cubicBezTo>
                <a:cubicBezTo>
                  <a:pt x="9663990" y="3348528"/>
                  <a:pt x="9668276" y="3339955"/>
                  <a:pt x="9673515" y="3339955"/>
                </a:cubicBezTo>
                <a:cubicBezTo>
                  <a:pt x="9678753" y="3339955"/>
                  <a:pt x="9683040" y="3333526"/>
                  <a:pt x="9683040" y="3325667"/>
                </a:cubicBezTo>
                <a:cubicBezTo>
                  <a:pt x="9683040" y="3317810"/>
                  <a:pt x="9687580" y="3311380"/>
                  <a:pt x="9693127" y="3311380"/>
                </a:cubicBezTo>
                <a:cubicBezTo>
                  <a:pt x="9698675" y="3311380"/>
                  <a:pt x="9700747" y="3307390"/>
                  <a:pt x="9697734" y="3302513"/>
                </a:cubicBezTo>
                <a:cubicBezTo>
                  <a:pt x="9688938" y="3288281"/>
                  <a:pt x="9712180" y="3279490"/>
                  <a:pt x="9724351" y="3292446"/>
                </a:cubicBezTo>
                <a:cubicBezTo>
                  <a:pt x="9732790" y="3301428"/>
                  <a:pt x="9732591" y="3305276"/>
                  <a:pt x="9723522" y="3308602"/>
                </a:cubicBezTo>
                <a:cubicBezTo>
                  <a:pt x="9716974" y="3311003"/>
                  <a:pt x="9711616" y="3327612"/>
                  <a:pt x="9711616" y="3345511"/>
                </a:cubicBezTo>
                <a:cubicBezTo>
                  <a:pt x="9711616" y="3363411"/>
                  <a:pt x="9707330" y="3378055"/>
                  <a:pt x="9702091" y="3378055"/>
                </a:cubicBezTo>
                <a:cubicBezTo>
                  <a:pt x="9687395" y="3378055"/>
                  <a:pt x="9690828" y="3412380"/>
                  <a:pt x="9706853" y="3425680"/>
                </a:cubicBezTo>
                <a:cubicBezTo>
                  <a:pt x="9725431" y="3441099"/>
                  <a:pt x="9725074" y="3460232"/>
                  <a:pt x="9706072" y="3467524"/>
                </a:cubicBezTo>
                <a:cubicBezTo>
                  <a:pt x="9697785" y="3470703"/>
                  <a:pt x="9690285" y="3472967"/>
                  <a:pt x="9689403" y="3472553"/>
                </a:cubicBezTo>
                <a:cubicBezTo>
                  <a:pt x="9688527" y="3472140"/>
                  <a:pt x="9682443" y="3469639"/>
                  <a:pt x="9675895" y="3466997"/>
                </a:cubicBezTo>
                <a:close/>
                <a:moveTo>
                  <a:pt x="9654465" y="3182792"/>
                </a:moveTo>
                <a:cubicBezTo>
                  <a:pt x="9654465" y="3174935"/>
                  <a:pt x="9650178" y="3168505"/>
                  <a:pt x="9644940" y="3168505"/>
                </a:cubicBezTo>
                <a:cubicBezTo>
                  <a:pt x="9639701" y="3168505"/>
                  <a:pt x="9635415" y="3162433"/>
                  <a:pt x="9635415" y="3155011"/>
                </a:cubicBezTo>
                <a:cubicBezTo>
                  <a:pt x="9635415" y="3147590"/>
                  <a:pt x="9630357" y="3139832"/>
                  <a:pt x="9624176" y="3137771"/>
                </a:cubicBezTo>
                <a:cubicBezTo>
                  <a:pt x="9601944" y="3130361"/>
                  <a:pt x="9624824" y="3101830"/>
                  <a:pt x="9653000" y="3101830"/>
                </a:cubicBezTo>
                <a:cubicBezTo>
                  <a:pt x="9668239" y="3101830"/>
                  <a:pt x="9686043" y="3095401"/>
                  <a:pt x="9692565" y="3087542"/>
                </a:cubicBezTo>
                <a:cubicBezTo>
                  <a:pt x="9699086" y="3079685"/>
                  <a:pt x="9712846" y="3073255"/>
                  <a:pt x="9723143" y="3073255"/>
                </a:cubicBezTo>
                <a:cubicBezTo>
                  <a:pt x="9739869" y="3073255"/>
                  <a:pt x="9741150" y="3077570"/>
                  <a:pt x="9735165" y="3113736"/>
                </a:cubicBezTo>
                <a:cubicBezTo>
                  <a:pt x="9727173" y="3162042"/>
                  <a:pt x="9723903" y="3168505"/>
                  <a:pt x="9707456" y="3168505"/>
                </a:cubicBezTo>
                <a:cubicBezTo>
                  <a:pt x="9700549" y="3168505"/>
                  <a:pt x="9689561" y="3174935"/>
                  <a:pt x="9683040" y="3182792"/>
                </a:cubicBezTo>
                <a:cubicBezTo>
                  <a:pt x="9676518" y="3190651"/>
                  <a:pt x="9667420" y="3197080"/>
                  <a:pt x="9662824" y="3197080"/>
                </a:cubicBezTo>
                <a:cubicBezTo>
                  <a:pt x="9658226" y="3197080"/>
                  <a:pt x="9654465" y="3190651"/>
                  <a:pt x="9654465" y="3182792"/>
                </a:cubicBezTo>
                <a:close/>
                <a:moveTo>
                  <a:pt x="224715" y="3030955"/>
                </a:moveTo>
                <a:cubicBezTo>
                  <a:pt x="224715" y="3023406"/>
                  <a:pt x="228552" y="3014858"/>
                  <a:pt x="233242" y="3011959"/>
                </a:cubicBezTo>
                <a:cubicBezTo>
                  <a:pt x="243047" y="3005899"/>
                  <a:pt x="254870" y="3030400"/>
                  <a:pt x="246284" y="3038986"/>
                </a:cubicBezTo>
                <a:cubicBezTo>
                  <a:pt x="236063" y="3049207"/>
                  <a:pt x="224715" y="3044981"/>
                  <a:pt x="224715" y="3030955"/>
                </a:cubicBezTo>
                <a:close/>
                <a:moveTo>
                  <a:pt x="9613190" y="2971655"/>
                </a:moveTo>
                <a:cubicBezTo>
                  <a:pt x="9609697" y="2968163"/>
                  <a:pt x="9606840" y="2953467"/>
                  <a:pt x="9606840" y="2938998"/>
                </a:cubicBezTo>
                <a:cubicBezTo>
                  <a:pt x="9606840" y="2924529"/>
                  <a:pt x="9600411" y="2906261"/>
                  <a:pt x="9592552" y="2898403"/>
                </a:cubicBezTo>
                <a:cubicBezTo>
                  <a:pt x="9576642" y="2882493"/>
                  <a:pt x="9572704" y="2806555"/>
                  <a:pt x="9587790" y="2806555"/>
                </a:cubicBezTo>
                <a:cubicBezTo>
                  <a:pt x="9593028" y="2806555"/>
                  <a:pt x="9596243" y="2801197"/>
                  <a:pt x="9594934" y="2794649"/>
                </a:cubicBezTo>
                <a:cubicBezTo>
                  <a:pt x="9591737" y="2778668"/>
                  <a:pt x="9661073" y="2773227"/>
                  <a:pt x="9678942" y="2788057"/>
                </a:cubicBezTo>
                <a:cubicBezTo>
                  <a:pt x="9688135" y="2795687"/>
                  <a:pt x="9692565" y="2819006"/>
                  <a:pt x="9692565" y="2859781"/>
                </a:cubicBezTo>
                <a:cubicBezTo>
                  <a:pt x="9692565" y="2913913"/>
                  <a:pt x="9689625" y="2923205"/>
                  <a:pt x="9664311" y="2949102"/>
                </a:cubicBezTo>
                <a:cubicBezTo>
                  <a:pt x="9635736" y="2978334"/>
                  <a:pt x="9624726" y="2983191"/>
                  <a:pt x="9613190" y="2971655"/>
                </a:cubicBezTo>
                <a:close/>
                <a:moveTo>
                  <a:pt x="9454440" y="2454130"/>
                </a:moveTo>
                <a:cubicBezTo>
                  <a:pt x="9454440" y="2439784"/>
                  <a:pt x="9459413" y="2434641"/>
                  <a:pt x="9471109" y="2436893"/>
                </a:cubicBezTo>
                <a:cubicBezTo>
                  <a:pt x="9480277" y="2438659"/>
                  <a:pt x="9487777" y="2446415"/>
                  <a:pt x="9487777" y="2454130"/>
                </a:cubicBezTo>
                <a:cubicBezTo>
                  <a:pt x="9487777" y="2461845"/>
                  <a:pt x="9480277" y="2469601"/>
                  <a:pt x="9471109" y="2471367"/>
                </a:cubicBezTo>
                <a:cubicBezTo>
                  <a:pt x="9459413" y="2473619"/>
                  <a:pt x="9454440" y="2468476"/>
                  <a:pt x="9454440" y="2454130"/>
                </a:cubicBezTo>
                <a:close/>
                <a:moveTo>
                  <a:pt x="9433552" y="2289824"/>
                </a:moveTo>
                <a:cubicBezTo>
                  <a:pt x="9421406" y="2280185"/>
                  <a:pt x="9402992" y="2225530"/>
                  <a:pt x="9411891" y="2225530"/>
                </a:cubicBezTo>
                <a:cubicBezTo>
                  <a:pt x="9419977" y="2225530"/>
                  <a:pt x="9473490" y="2282635"/>
                  <a:pt x="9473490" y="2291264"/>
                </a:cubicBezTo>
                <a:cubicBezTo>
                  <a:pt x="9473490" y="2305302"/>
                  <a:pt x="9452084" y="2304530"/>
                  <a:pt x="9433552" y="2289824"/>
                </a:cubicBezTo>
                <a:close/>
                <a:moveTo>
                  <a:pt x="9597315" y="2258868"/>
                </a:moveTo>
                <a:cubicBezTo>
                  <a:pt x="9597315" y="2251010"/>
                  <a:pt x="9601601" y="2244580"/>
                  <a:pt x="9606840" y="2244580"/>
                </a:cubicBezTo>
                <a:cubicBezTo>
                  <a:pt x="9612078" y="2244580"/>
                  <a:pt x="9616365" y="2251010"/>
                  <a:pt x="9616365" y="2258868"/>
                </a:cubicBezTo>
                <a:cubicBezTo>
                  <a:pt x="9616365" y="2266726"/>
                  <a:pt x="9612078" y="2273155"/>
                  <a:pt x="9606840" y="2273155"/>
                </a:cubicBezTo>
                <a:cubicBezTo>
                  <a:pt x="9601601" y="2273155"/>
                  <a:pt x="9597315" y="2266726"/>
                  <a:pt x="9597315" y="2258868"/>
                </a:cubicBezTo>
                <a:close/>
                <a:moveTo>
                  <a:pt x="9374367" y="2088077"/>
                </a:moveTo>
                <a:cubicBezTo>
                  <a:pt x="9364627" y="2064765"/>
                  <a:pt x="9354022" y="2054080"/>
                  <a:pt x="9340626" y="2054080"/>
                </a:cubicBezTo>
                <a:cubicBezTo>
                  <a:pt x="9317775" y="2054080"/>
                  <a:pt x="9314871" y="2032999"/>
                  <a:pt x="9335377" y="2015980"/>
                </a:cubicBezTo>
                <a:cubicBezTo>
                  <a:pt x="9343236" y="2009458"/>
                  <a:pt x="9349665" y="1998471"/>
                  <a:pt x="9349665" y="1991563"/>
                </a:cubicBezTo>
                <a:cubicBezTo>
                  <a:pt x="9349665" y="1972424"/>
                  <a:pt x="9367415" y="1965611"/>
                  <a:pt x="9380694" y="1979654"/>
                </a:cubicBezTo>
                <a:cubicBezTo>
                  <a:pt x="9404840" y="2005189"/>
                  <a:pt x="9417611" y="2042113"/>
                  <a:pt x="9414638" y="2077798"/>
                </a:cubicBezTo>
                <a:cubicBezTo>
                  <a:pt x="9410627" y="2125924"/>
                  <a:pt x="9392151" y="2130640"/>
                  <a:pt x="9374367" y="2088077"/>
                </a:cubicBezTo>
                <a:close/>
                <a:moveTo>
                  <a:pt x="9473490" y="1839768"/>
                </a:moveTo>
                <a:cubicBezTo>
                  <a:pt x="9473490" y="1831909"/>
                  <a:pt x="9469204" y="1825480"/>
                  <a:pt x="9463965" y="1825480"/>
                </a:cubicBezTo>
                <a:cubicBezTo>
                  <a:pt x="9458726" y="1825480"/>
                  <a:pt x="9454440" y="1814764"/>
                  <a:pt x="9454440" y="1801668"/>
                </a:cubicBezTo>
                <a:cubicBezTo>
                  <a:pt x="9454440" y="1784963"/>
                  <a:pt x="9459631" y="1777855"/>
                  <a:pt x="9471830" y="1777855"/>
                </a:cubicBezTo>
                <a:cubicBezTo>
                  <a:pt x="9495581" y="1777855"/>
                  <a:pt x="9534458" y="1820843"/>
                  <a:pt x="9527381" y="1839283"/>
                </a:cubicBezTo>
                <a:cubicBezTo>
                  <a:pt x="9519966" y="1858608"/>
                  <a:pt x="9473490" y="1859025"/>
                  <a:pt x="9473490" y="1839768"/>
                </a:cubicBezTo>
                <a:close/>
                <a:moveTo>
                  <a:pt x="9340140" y="1797467"/>
                </a:moveTo>
                <a:cubicBezTo>
                  <a:pt x="9340140" y="1792538"/>
                  <a:pt x="9344426" y="1785855"/>
                  <a:pt x="9349665" y="1782618"/>
                </a:cubicBezTo>
                <a:cubicBezTo>
                  <a:pt x="9354904" y="1779380"/>
                  <a:pt x="9359190" y="1783413"/>
                  <a:pt x="9359190" y="1791580"/>
                </a:cubicBezTo>
                <a:cubicBezTo>
                  <a:pt x="9359190" y="1799748"/>
                  <a:pt x="9354904" y="1806430"/>
                  <a:pt x="9349665" y="1806430"/>
                </a:cubicBezTo>
                <a:cubicBezTo>
                  <a:pt x="9344426" y="1806430"/>
                  <a:pt x="9340140" y="1802397"/>
                  <a:pt x="9340140" y="1797467"/>
                </a:cubicBezTo>
                <a:close/>
                <a:moveTo>
                  <a:pt x="8762973" y="1747888"/>
                </a:moveTo>
                <a:cubicBezTo>
                  <a:pt x="8749922" y="1733186"/>
                  <a:pt x="8748170" y="1726278"/>
                  <a:pt x="8756734" y="1723282"/>
                </a:cubicBezTo>
                <a:cubicBezTo>
                  <a:pt x="8763282" y="1720992"/>
                  <a:pt x="8768640" y="1713045"/>
                  <a:pt x="8768640" y="1705624"/>
                </a:cubicBezTo>
                <a:cubicBezTo>
                  <a:pt x="8768640" y="1698202"/>
                  <a:pt x="8775070" y="1692130"/>
                  <a:pt x="8782927" y="1692130"/>
                </a:cubicBezTo>
                <a:cubicBezTo>
                  <a:pt x="8790786" y="1692130"/>
                  <a:pt x="8797215" y="1687844"/>
                  <a:pt x="8797215" y="1682605"/>
                </a:cubicBezTo>
                <a:cubicBezTo>
                  <a:pt x="8797215" y="1677366"/>
                  <a:pt x="8801501" y="1673080"/>
                  <a:pt x="8806740" y="1673080"/>
                </a:cubicBezTo>
                <a:cubicBezTo>
                  <a:pt x="8820209" y="1673080"/>
                  <a:pt x="8818618" y="1743118"/>
                  <a:pt x="8804835" y="1756900"/>
                </a:cubicBezTo>
                <a:cubicBezTo>
                  <a:pt x="8789148" y="1772587"/>
                  <a:pt x="8783892" y="1771456"/>
                  <a:pt x="8762973" y="1747888"/>
                </a:cubicBezTo>
                <a:close/>
                <a:moveTo>
                  <a:pt x="9241743" y="1675461"/>
                </a:moveTo>
                <a:cubicBezTo>
                  <a:pt x="9238662" y="1650577"/>
                  <a:pt x="9237509" y="1615216"/>
                  <a:pt x="9239181" y="1596880"/>
                </a:cubicBezTo>
                <a:cubicBezTo>
                  <a:pt x="9240852" y="1578544"/>
                  <a:pt x="9239114" y="1531396"/>
                  <a:pt x="9235321" y="1492105"/>
                </a:cubicBezTo>
                <a:cubicBezTo>
                  <a:pt x="9231527" y="1452814"/>
                  <a:pt x="9232128" y="1416596"/>
                  <a:pt x="9236657" y="1411619"/>
                </a:cubicBezTo>
                <a:cubicBezTo>
                  <a:pt x="9241185" y="1406642"/>
                  <a:pt x="9244890" y="1394855"/>
                  <a:pt x="9244890" y="1385425"/>
                </a:cubicBezTo>
                <a:cubicBezTo>
                  <a:pt x="9244890" y="1375995"/>
                  <a:pt x="9249176" y="1368280"/>
                  <a:pt x="9254415" y="1368280"/>
                </a:cubicBezTo>
                <a:cubicBezTo>
                  <a:pt x="9259654" y="1368280"/>
                  <a:pt x="9263940" y="1347307"/>
                  <a:pt x="9263940" y="1321674"/>
                </a:cubicBezTo>
                <a:cubicBezTo>
                  <a:pt x="9263940" y="1287962"/>
                  <a:pt x="9268108" y="1273469"/>
                  <a:pt x="9279007" y="1269287"/>
                </a:cubicBezTo>
                <a:cubicBezTo>
                  <a:pt x="9304740" y="1259412"/>
                  <a:pt x="9310201" y="1262648"/>
                  <a:pt x="9313314" y="1289617"/>
                </a:cubicBezTo>
                <a:cubicBezTo>
                  <a:pt x="9317263" y="1323837"/>
                  <a:pt x="9347275" y="1330028"/>
                  <a:pt x="9369080" y="1301122"/>
                </a:cubicBezTo>
                <a:cubicBezTo>
                  <a:pt x="9397353" y="1263640"/>
                  <a:pt x="9416340" y="1282622"/>
                  <a:pt x="9416340" y="1348369"/>
                </a:cubicBezTo>
                <a:cubicBezTo>
                  <a:pt x="9416340" y="1379657"/>
                  <a:pt x="9411705" y="1408120"/>
                  <a:pt x="9406041" y="1411621"/>
                </a:cubicBezTo>
                <a:cubicBezTo>
                  <a:pt x="9400377" y="1415122"/>
                  <a:pt x="9382570" y="1405731"/>
                  <a:pt x="9366472" y="1390752"/>
                </a:cubicBezTo>
                <a:cubicBezTo>
                  <a:pt x="9346891" y="1372533"/>
                  <a:pt x="9339156" y="1369012"/>
                  <a:pt x="9343107" y="1380115"/>
                </a:cubicBezTo>
                <a:cubicBezTo>
                  <a:pt x="9346355" y="1389244"/>
                  <a:pt x="9343491" y="1401871"/>
                  <a:pt x="9336742" y="1408175"/>
                </a:cubicBezTo>
                <a:cubicBezTo>
                  <a:pt x="9326766" y="1417496"/>
                  <a:pt x="9327222" y="1422849"/>
                  <a:pt x="9339186" y="1436821"/>
                </a:cubicBezTo>
                <a:cubicBezTo>
                  <a:pt x="9357060" y="1457696"/>
                  <a:pt x="9386351" y="1459248"/>
                  <a:pt x="9393846" y="1439718"/>
                </a:cubicBezTo>
                <a:cubicBezTo>
                  <a:pt x="9399623" y="1424660"/>
                  <a:pt x="9425865" y="1419628"/>
                  <a:pt x="9425865" y="1433577"/>
                </a:cubicBezTo>
                <a:cubicBezTo>
                  <a:pt x="9425865" y="1438058"/>
                  <a:pt x="9439795" y="1445702"/>
                  <a:pt x="9456821" y="1450564"/>
                </a:cubicBezTo>
                <a:cubicBezTo>
                  <a:pt x="9477608" y="1456499"/>
                  <a:pt x="9488748" y="1466112"/>
                  <a:pt x="9490731" y="1479825"/>
                </a:cubicBezTo>
                <a:cubicBezTo>
                  <a:pt x="9492355" y="1491057"/>
                  <a:pt x="9499856" y="1505369"/>
                  <a:pt x="9507399" y="1511630"/>
                </a:cubicBezTo>
                <a:cubicBezTo>
                  <a:pt x="9514943" y="1517890"/>
                  <a:pt x="9521115" y="1530754"/>
                  <a:pt x="9521115" y="1540216"/>
                </a:cubicBezTo>
                <a:cubicBezTo>
                  <a:pt x="9521115" y="1549678"/>
                  <a:pt x="9527235" y="1563539"/>
                  <a:pt x="9534713" y="1571018"/>
                </a:cubicBezTo>
                <a:cubicBezTo>
                  <a:pt x="9552043" y="1588348"/>
                  <a:pt x="9565177" y="1654030"/>
                  <a:pt x="9551312" y="1654030"/>
                </a:cubicBezTo>
                <a:cubicBezTo>
                  <a:pt x="9545800" y="1654030"/>
                  <a:pt x="9538546" y="1649591"/>
                  <a:pt x="9535192" y="1644165"/>
                </a:cubicBezTo>
                <a:cubicBezTo>
                  <a:pt x="9531839" y="1638739"/>
                  <a:pt x="9513369" y="1634978"/>
                  <a:pt x="9494149" y="1635808"/>
                </a:cubicBezTo>
                <a:cubicBezTo>
                  <a:pt x="9474929" y="1636638"/>
                  <a:pt x="9424997" y="1633968"/>
                  <a:pt x="9383191" y="1629874"/>
                </a:cubicBezTo>
                <a:cubicBezTo>
                  <a:pt x="9311130" y="1622817"/>
                  <a:pt x="9308036" y="1623287"/>
                  <a:pt x="9323660" y="1638910"/>
                </a:cubicBezTo>
                <a:cubicBezTo>
                  <a:pt x="9332724" y="1647975"/>
                  <a:pt x="9340140" y="1660105"/>
                  <a:pt x="9340140" y="1665867"/>
                </a:cubicBezTo>
                <a:cubicBezTo>
                  <a:pt x="9340140" y="1671628"/>
                  <a:pt x="9347257" y="1684207"/>
                  <a:pt x="9355957" y="1693820"/>
                </a:cubicBezTo>
                <a:cubicBezTo>
                  <a:pt x="9376957" y="1717025"/>
                  <a:pt x="9369457" y="1722320"/>
                  <a:pt x="9331149" y="1711333"/>
                </a:cubicBezTo>
                <a:cubicBezTo>
                  <a:pt x="9311052" y="1705569"/>
                  <a:pt x="9293363" y="1705629"/>
                  <a:pt x="9282400" y="1711496"/>
                </a:cubicBezTo>
                <a:cubicBezTo>
                  <a:pt x="9253122" y="1727165"/>
                  <a:pt x="9247530" y="1722209"/>
                  <a:pt x="9241743" y="1675461"/>
                </a:cubicBezTo>
                <a:close/>
                <a:moveTo>
                  <a:pt x="9011934" y="1607063"/>
                </a:moveTo>
                <a:cubicBezTo>
                  <a:pt x="9004890" y="1595666"/>
                  <a:pt x="9022809" y="1584372"/>
                  <a:pt x="9035496" y="1592213"/>
                </a:cubicBezTo>
                <a:cubicBezTo>
                  <a:pt x="9046148" y="1598797"/>
                  <a:pt x="9039155" y="1615930"/>
                  <a:pt x="9025815" y="1615930"/>
                </a:cubicBezTo>
                <a:cubicBezTo>
                  <a:pt x="9021195" y="1615930"/>
                  <a:pt x="9014949" y="1611940"/>
                  <a:pt x="9011934" y="1607063"/>
                </a:cubicBezTo>
                <a:close/>
                <a:moveTo>
                  <a:pt x="9076962" y="1403999"/>
                </a:moveTo>
                <a:cubicBezTo>
                  <a:pt x="9080120" y="1392212"/>
                  <a:pt x="9082764" y="1375067"/>
                  <a:pt x="9082835" y="1365899"/>
                </a:cubicBezTo>
                <a:cubicBezTo>
                  <a:pt x="9083033" y="1340535"/>
                  <a:pt x="9110369" y="1346012"/>
                  <a:pt x="9117083" y="1372761"/>
                </a:cubicBezTo>
                <a:cubicBezTo>
                  <a:pt x="9120868" y="1387843"/>
                  <a:pt x="9117757" y="1401523"/>
                  <a:pt x="9108420" y="1410861"/>
                </a:cubicBezTo>
                <a:cubicBezTo>
                  <a:pt x="9086586" y="1432694"/>
                  <a:pt x="9070228" y="1429126"/>
                  <a:pt x="9076962" y="1403999"/>
                </a:cubicBezTo>
                <a:close/>
                <a:moveTo>
                  <a:pt x="9161456" y="1211327"/>
                </a:moveTo>
                <a:cubicBezTo>
                  <a:pt x="9164729" y="1194205"/>
                  <a:pt x="9161111" y="1186183"/>
                  <a:pt x="9148279" y="1182111"/>
                </a:cubicBezTo>
                <a:cubicBezTo>
                  <a:pt x="9138550" y="1179023"/>
                  <a:pt x="9130590" y="1168213"/>
                  <a:pt x="9130590" y="1158088"/>
                </a:cubicBezTo>
                <a:cubicBezTo>
                  <a:pt x="9130590" y="1117412"/>
                  <a:pt x="9177093" y="1153958"/>
                  <a:pt x="9184658" y="1200579"/>
                </a:cubicBezTo>
                <a:cubicBezTo>
                  <a:pt x="9189279" y="1229052"/>
                  <a:pt x="9187385" y="1234930"/>
                  <a:pt x="9173588" y="1234930"/>
                </a:cubicBezTo>
                <a:cubicBezTo>
                  <a:pt x="9161010" y="1234930"/>
                  <a:pt x="9158046" y="1229164"/>
                  <a:pt x="9161456" y="1211327"/>
                </a:cubicBezTo>
                <a:close/>
                <a:moveTo>
                  <a:pt x="8798934" y="1165874"/>
                </a:moveTo>
                <a:cubicBezTo>
                  <a:pt x="8800608" y="1154087"/>
                  <a:pt x="8808407" y="1144443"/>
                  <a:pt x="8816265" y="1144443"/>
                </a:cubicBezTo>
                <a:cubicBezTo>
                  <a:pt x="8824123" y="1144443"/>
                  <a:pt x="8831922" y="1154087"/>
                  <a:pt x="8833596" y="1165874"/>
                </a:cubicBezTo>
                <a:cubicBezTo>
                  <a:pt x="8835939" y="1182368"/>
                  <a:pt x="8831946" y="1187305"/>
                  <a:pt x="8816265" y="1187305"/>
                </a:cubicBezTo>
                <a:cubicBezTo>
                  <a:pt x="8800584" y="1187305"/>
                  <a:pt x="8796591" y="1182368"/>
                  <a:pt x="8798934" y="1165874"/>
                </a:cubicBezTo>
                <a:close/>
                <a:moveTo>
                  <a:pt x="9299266" y="1169973"/>
                </a:moveTo>
                <a:cubicBezTo>
                  <a:pt x="9284922" y="1161269"/>
                  <a:pt x="9275257" y="1148750"/>
                  <a:pt x="9277789" y="1142151"/>
                </a:cubicBezTo>
                <a:cubicBezTo>
                  <a:pt x="9280321" y="1135553"/>
                  <a:pt x="9278240" y="1130155"/>
                  <a:pt x="9273166" y="1130155"/>
                </a:cubicBezTo>
                <a:cubicBezTo>
                  <a:pt x="9268092" y="1130155"/>
                  <a:pt x="9263940" y="1119305"/>
                  <a:pt x="9263940" y="1106044"/>
                </a:cubicBezTo>
                <a:cubicBezTo>
                  <a:pt x="9263940" y="1091671"/>
                  <a:pt x="9257207" y="1079556"/>
                  <a:pt x="9247271" y="1076049"/>
                </a:cubicBezTo>
                <a:cubicBezTo>
                  <a:pt x="9220056" y="1066444"/>
                  <a:pt x="9187740" y="1032867"/>
                  <a:pt x="9187740" y="1014195"/>
                </a:cubicBezTo>
                <a:cubicBezTo>
                  <a:pt x="9187740" y="1004630"/>
                  <a:pt x="9191562" y="996805"/>
                  <a:pt x="9196232" y="996805"/>
                </a:cubicBezTo>
                <a:cubicBezTo>
                  <a:pt x="9200904" y="996805"/>
                  <a:pt x="9207414" y="986089"/>
                  <a:pt x="9210701" y="972993"/>
                </a:cubicBezTo>
                <a:cubicBezTo>
                  <a:pt x="9213989" y="959896"/>
                  <a:pt x="9222069" y="949180"/>
                  <a:pt x="9228658" y="949180"/>
                </a:cubicBezTo>
                <a:cubicBezTo>
                  <a:pt x="9243427" y="949180"/>
                  <a:pt x="9368715" y="1074161"/>
                  <a:pt x="9368715" y="1088894"/>
                </a:cubicBezTo>
                <a:cubicBezTo>
                  <a:pt x="9368715" y="1094750"/>
                  <a:pt x="9362286" y="1102009"/>
                  <a:pt x="9354427" y="1105025"/>
                </a:cubicBezTo>
                <a:cubicBezTo>
                  <a:pt x="9345523" y="1108441"/>
                  <a:pt x="9340140" y="1122969"/>
                  <a:pt x="9340140" y="1143581"/>
                </a:cubicBezTo>
                <a:cubicBezTo>
                  <a:pt x="9340140" y="1184886"/>
                  <a:pt x="9332245" y="1189983"/>
                  <a:pt x="9299266" y="1169973"/>
                </a:cubicBezTo>
                <a:close/>
                <a:moveTo>
                  <a:pt x="8797215" y="1096818"/>
                </a:moveTo>
                <a:cubicBezTo>
                  <a:pt x="8797215" y="1088959"/>
                  <a:pt x="8801501" y="1082530"/>
                  <a:pt x="8806740" y="1082530"/>
                </a:cubicBezTo>
                <a:cubicBezTo>
                  <a:pt x="8819724" y="1082530"/>
                  <a:pt x="8818789" y="1038688"/>
                  <a:pt x="8805347" y="1017163"/>
                </a:cubicBezTo>
                <a:cubicBezTo>
                  <a:pt x="8793341" y="997939"/>
                  <a:pt x="8802044" y="945153"/>
                  <a:pt x="8815816" y="953665"/>
                </a:cubicBezTo>
                <a:cubicBezTo>
                  <a:pt x="8820501" y="956560"/>
                  <a:pt x="8833306" y="946328"/>
                  <a:pt x="8844272" y="930928"/>
                </a:cubicBezTo>
                <a:cubicBezTo>
                  <a:pt x="8855238" y="915527"/>
                  <a:pt x="8879467" y="897892"/>
                  <a:pt x="8898114" y="891737"/>
                </a:cubicBezTo>
                <a:cubicBezTo>
                  <a:pt x="8928288" y="881779"/>
                  <a:pt x="8934362" y="882752"/>
                  <a:pt x="8953336" y="900577"/>
                </a:cubicBezTo>
                <a:cubicBezTo>
                  <a:pt x="8965062" y="911592"/>
                  <a:pt x="8985815" y="920605"/>
                  <a:pt x="8999456" y="920605"/>
                </a:cubicBezTo>
                <a:cubicBezTo>
                  <a:pt x="9038913" y="920605"/>
                  <a:pt x="9054390" y="930443"/>
                  <a:pt x="9054390" y="955524"/>
                </a:cubicBezTo>
                <a:cubicBezTo>
                  <a:pt x="9054390" y="968935"/>
                  <a:pt x="9050264" y="976329"/>
                  <a:pt x="9044699" y="972890"/>
                </a:cubicBezTo>
                <a:cubicBezTo>
                  <a:pt x="9039369" y="969596"/>
                  <a:pt x="9011321" y="969860"/>
                  <a:pt x="8982370" y="973478"/>
                </a:cubicBezTo>
                <a:cubicBezTo>
                  <a:pt x="8922101" y="981008"/>
                  <a:pt x="8876451" y="1017342"/>
                  <a:pt x="8866832" y="1065439"/>
                </a:cubicBezTo>
                <a:cubicBezTo>
                  <a:pt x="8859521" y="1101992"/>
                  <a:pt x="8797215" y="1130076"/>
                  <a:pt x="8797215" y="1096818"/>
                </a:cubicBezTo>
                <a:close/>
                <a:moveTo>
                  <a:pt x="8282865" y="1039538"/>
                </a:moveTo>
                <a:cubicBezTo>
                  <a:pt x="8282865" y="1031609"/>
                  <a:pt x="8278892" y="1017679"/>
                  <a:pt x="8274035" y="1008582"/>
                </a:cubicBezTo>
                <a:cubicBezTo>
                  <a:pt x="8269179" y="999485"/>
                  <a:pt x="8262860" y="984477"/>
                  <a:pt x="8259992" y="975231"/>
                </a:cubicBezTo>
                <a:cubicBezTo>
                  <a:pt x="8257125" y="965984"/>
                  <a:pt x="8244610" y="954553"/>
                  <a:pt x="8232183" y="949828"/>
                </a:cubicBezTo>
                <a:cubicBezTo>
                  <a:pt x="8219755" y="945103"/>
                  <a:pt x="8201866" y="924808"/>
                  <a:pt x="8192430" y="904727"/>
                </a:cubicBezTo>
                <a:cubicBezTo>
                  <a:pt x="8182994" y="884647"/>
                  <a:pt x="8170997" y="865435"/>
                  <a:pt x="8165769" y="862035"/>
                </a:cubicBezTo>
                <a:cubicBezTo>
                  <a:pt x="8152350" y="853307"/>
                  <a:pt x="8165044" y="825355"/>
                  <a:pt x="8182426" y="825355"/>
                </a:cubicBezTo>
                <a:cubicBezTo>
                  <a:pt x="8199196" y="825355"/>
                  <a:pt x="8263176" y="891080"/>
                  <a:pt x="8263557" y="908699"/>
                </a:cubicBezTo>
                <a:cubicBezTo>
                  <a:pt x="8263699" y="915247"/>
                  <a:pt x="8267907" y="920605"/>
                  <a:pt x="8272909" y="920605"/>
                </a:cubicBezTo>
                <a:cubicBezTo>
                  <a:pt x="8281421" y="920605"/>
                  <a:pt x="8298555" y="983493"/>
                  <a:pt x="8294319" y="999186"/>
                </a:cubicBezTo>
                <a:cubicBezTo>
                  <a:pt x="8293258" y="1003115"/>
                  <a:pt x="8296676" y="1006330"/>
                  <a:pt x="8301915" y="1006330"/>
                </a:cubicBezTo>
                <a:cubicBezTo>
                  <a:pt x="8307154" y="1006330"/>
                  <a:pt x="8311440" y="1017046"/>
                  <a:pt x="8311440" y="1030143"/>
                </a:cubicBezTo>
                <a:cubicBezTo>
                  <a:pt x="8311440" y="1044959"/>
                  <a:pt x="8306043" y="1053955"/>
                  <a:pt x="8297153" y="1053955"/>
                </a:cubicBezTo>
                <a:cubicBezTo>
                  <a:pt x="8289295" y="1053955"/>
                  <a:pt x="8282865" y="1047467"/>
                  <a:pt x="8282865" y="1039538"/>
                </a:cubicBezTo>
                <a:close/>
                <a:moveTo>
                  <a:pt x="3351098" y="995019"/>
                </a:moveTo>
                <a:cubicBezTo>
                  <a:pt x="3356985" y="977358"/>
                  <a:pt x="3377490" y="974428"/>
                  <a:pt x="3377490" y="991249"/>
                </a:cubicBezTo>
                <a:cubicBezTo>
                  <a:pt x="3377490" y="999543"/>
                  <a:pt x="3370704" y="1006330"/>
                  <a:pt x="3362409" y="1006330"/>
                </a:cubicBezTo>
                <a:cubicBezTo>
                  <a:pt x="3354114" y="1006330"/>
                  <a:pt x="3349024" y="1001240"/>
                  <a:pt x="3351098" y="995019"/>
                </a:cubicBezTo>
                <a:close/>
                <a:moveTo>
                  <a:pt x="4583990" y="961880"/>
                </a:moveTo>
                <a:cubicBezTo>
                  <a:pt x="4580498" y="958388"/>
                  <a:pt x="4577640" y="947383"/>
                  <a:pt x="4577640" y="937426"/>
                </a:cubicBezTo>
                <a:cubicBezTo>
                  <a:pt x="4577640" y="923082"/>
                  <a:pt x="4582092" y="920666"/>
                  <a:pt x="4599072" y="925796"/>
                </a:cubicBezTo>
                <a:cubicBezTo>
                  <a:pt x="4627665" y="934435"/>
                  <a:pt x="4638317" y="945293"/>
                  <a:pt x="4630541" y="957875"/>
                </a:cubicBezTo>
                <a:cubicBezTo>
                  <a:pt x="4623474" y="969309"/>
                  <a:pt x="4593959" y="971848"/>
                  <a:pt x="4583990" y="961880"/>
                </a:cubicBezTo>
                <a:close/>
                <a:moveTo>
                  <a:pt x="8730540" y="934893"/>
                </a:moveTo>
                <a:cubicBezTo>
                  <a:pt x="8730540" y="926161"/>
                  <a:pt x="8735148" y="920553"/>
                  <a:pt x="8740779" y="922431"/>
                </a:cubicBezTo>
                <a:cubicBezTo>
                  <a:pt x="8746411" y="924308"/>
                  <a:pt x="8751019" y="929916"/>
                  <a:pt x="8751019" y="934893"/>
                </a:cubicBezTo>
                <a:cubicBezTo>
                  <a:pt x="8751019" y="939869"/>
                  <a:pt x="8746411" y="945477"/>
                  <a:pt x="8740779" y="947354"/>
                </a:cubicBezTo>
                <a:cubicBezTo>
                  <a:pt x="8735148" y="949232"/>
                  <a:pt x="8730540" y="943624"/>
                  <a:pt x="8730540" y="934893"/>
                </a:cubicBezTo>
                <a:close/>
                <a:moveTo>
                  <a:pt x="8275721" y="744432"/>
                </a:moveTo>
                <a:cubicBezTo>
                  <a:pt x="8269173" y="736994"/>
                  <a:pt x="8263815" y="726967"/>
                  <a:pt x="8263815" y="722148"/>
                </a:cubicBezTo>
                <a:cubicBezTo>
                  <a:pt x="8263815" y="717330"/>
                  <a:pt x="8257641" y="708263"/>
                  <a:pt x="8250094" y="702000"/>
                </a:cubicBezTo>
                <a:cubicBezTo>
                  <a:pt x="8234273" y="688869"/>
                  <a:pt x="8240632" y="663430"/>
                  <a:pt x="8259737" y="663430"/>
                </a:cubicBezTo>
                <a:cubicBezTo>
                  <a:pt x="8266850" y="663430"/>
                  <a:pt x="8277780" y="673074"/>
                  <a:pt x="8284025" y="684861"/>
                </a:cubicBezTo>
                <a:cubicBezTo>
                  <a:pt x="8290271" y="696648"/>
                  <a:pt x="8303674" y="713566"/>
                  <a:pt x="8313810" y="722456"/>
                </a:cubicBezTo>
                <a:cubicBezTo>
                  <a:pt x="8323946" y="731346"/>
                  <a:pt x="8329450" y="743133"/>
                  <a:pt x="8326040" y="748649"/>
                </a:cubicBezTo>
                <a:cubicBezTo>
                  <a:pt x="8317309" y="762777"/>
                  <a:pt x="8289846" y="760475"/>
                  <a:pt x="8275721" y="744432"/>
                </a:cubicBezTo>
                <a:close/>
                <a:moveTo>
                  <a:pt x="5255598" y="618976"/>
                </a:moveTo>
                <a:cubicBezTo>
                  <a:pt x="5260233" y="595080"/>
                  <a:pt x="5282490" y="591798"/>
                  <a:pt x="5282490" y="615011"/>
                </a:cubicBezTo>
                <a:cubicBezTo>
                  <a:pt x="5282490" y="626711"/>
                  <a:pt x="5276340" y="634855"/>
                  <a:pt x="5267504" y="634855"/>
                </a:cubicBezTo>
                <a:cubicBezTo>
                  <a:pt x="5258635" y="634855"/>
                  <a:pt x="5253775" y="628374"/>
                  <a:pt x="5255598" y="618976"/>
                </a:cubicBezTo>
                <a:close/>
                <a:moveTo>
                  <a:pt x="8145858" y="503886"/>
                </a:moveTo>
                <a:cubicBezTo>
                  <a:pt x="8142624" y="494718"/>
                  <a:pt x="8137480" y="481860"/>
                  <a:pt x="8134428" y="475311"/>
                </a:cubicBezTo>
                <a:cubicBezTo>
                  <a:pt x="8131235" y="468462"/>
                  <a:pt x="8135284" y="463405"/>
                  <a:pt x="8143959" y="463405"/>
                </a:cubicBezTo>
                <a:cubicBezTo>
                  <a:pt x="8152254" y="463405"/>
                  <a:pt x="8159040" y="469477"/>
                  <a:pt x="8159040" y="476899"/>
                </a:cubicBezTo>
                <a:cubicBezTo>
                  <a:pt x="8159040" y="484320"/>
                  <a:pt x="8164086" y="492074"/>
                  <a:pt x="8170252" y="494130"/>
                </a:cubicBezTo>
                <a:cubicBezTo>
                  <a:pt x="8176418" y="496185"/>
                  <a:pt x="8178308" y="502972"/>
                  <a:pt x="8174452" y="509211"/>
                </a:cubicBezTo>
                <a:cubicBezTo>
                  <a:pt x="8164438" y="525414"/>
                  <a:pt x="8152679" y="523225"/>
                  <a:pt x="8145858" y="503886"/>
                </a:cubicBezTo>
                <a:close/>
                <a:moveTo>
                  <a:pt x="5387265" y="377587"/>
                </a:moveTo>
                <a:cubicBezTo>
                  <a:pt x="5387265" y="367058"/>
                  <a:pt x="5378693" y="351104"/>
                  <a:pt x="5368215" y="342132"/>
                </a:cubicBezTo>
                <a:cubicBezTo>
                  <a:pt x="5357738" y="333161"/>
                  <a:pt x="5349165" y="318201"/>
                  <a:pt x="5349165" y="308888"/>
                </a:cubicBezTo>
                <a:cubicBezTo>
                  <a:pt x="5349165" y="290201"/>
                  <a:pt x="5372821" y="285814"/>
                  <a:pt x="5383182" y="302579"/>
                </a:cubicBezTo>
                <a:cubicBezTo>
                  <a:pt x="5387134" y="308973"/>
                  <a:pt x="5405977" y="311373"/>
                  <a:pt x="5430514" y="308608"/>
                </a:cubicBezTo>
                <a:cubicBezTo>
                  <a:pt x="5467092" y="304485"/>
                  <a:pt x="5473405" y="306886"/>
                  <a:pt x="5491953" y="331975"/>
                </a:cubicBezTo>
                <a:cubicBezTo>
                  <a:pt x="5503324" y="347354"/>
                  <a:pt x="5510273" y="366072"/>
                  <a:pt x="5507395" y="373571"/>
                </a:cubicBezTo>
                <a:cubicBezTo>
                  <a:pt x="5499823" y="393303"/>
                  <a:pt x="5488409" y="390334"/>
                  <a:pt x="5477630" y="365829"/>
                </a:cubicBezTo>
                <a:cubicBezTo>
                  <a:pt x="5462710" y="331910"/>
                  <a:pt x="5435770" y="332798"/>
                  <a:pt x="5428842" y="367438"/>
                </a:cubicBezTo>
                <a:cubicBezTo>
                  <a:pt x="5421995" y="401673"/>
                  <a:pt x="5387265" y="410150"/>
                  <a:pt x="5387265" y="377587"/>
                </a:cubicBezTo>
                <a:close/>
                <a:moveTo>
                  <a:pt x="5227523" y="356844"/>
                </a:moveTo>
                <a:cubicBezTo>
                  <a:pt x="5233410" y="339183"/>
                  <a:pt x="5253915" y="336253"/>
                  <a:pt x="5253915" y="353074"/>
                </a:cubicBezTo>
                <a:cubicBezTo>
                  <a:pt x="5253915" y="361368"/>
                  <a:pt x="5247129" y="368155"/>
                  <a:pt x="5238834" y="368155"/>
                </a:cubicBezTo>
                <a:cubicBezTo>
                  <a:pt x="5230539" y="368155"/>
                  <a:pt x="5225449" y="363065"/>
                  <a:pt x="5227523" y="356844"/>
                </a:cubicBezTo>
                <a:close/>
                <a:moveTo>
                  <a:pt x="7968540" y="349105"/>
                </a:moveTo>
                <a:cubicBezTo>
                  <a:pt x="7968540" y="338522"/>
                  <a:pt x="7974890" y="330055"/>
                  <a:pt x="7982828" y="330055"/>
                </a:cubicBezTo>
                <a:cubicBezTo>
                  <a:pt x="7990765" y="330055"/>
                  <a:pt x="7997115" y="338522"/>
                  <a:pt x="7997115" y="349105"/>
                </a:cubicBezTo>
                <a:cubicBezTo>
                  <a:pt x="7997115" y="359688"/>
                  <a:pt x="7990765" y="368155"/>
                  <a:pt x="7982828" y="368155"/>
                </a:cubicBezTo>
                <a:cubicBezTo>
                  <a:pt x="7974890" y="368155"/>
                  <a:pt x="7968540" y="359688"/>
                  <a:pt x="7968540" y="349105"/>
                </a:cubicBezTo>
                <a:close/>
                <a:moveTo>
                  <a:pt x="5738562" y="351486"/>
                </a:moveTo>
                <a:cubicBezTo>
                  <a:pt x="5737942" y="347557"/>
                  <a:pt x="5737942" y="341128"/>
                  <a:pt x="5738562" y="337199"/>
                </a:cubicBezTo>
                <a:cubicBezTo>
                  <a:pt x="5739182" y="333270"/>
                  <a:pt x="5735404" y="330055"/>
                  <a:pt x="5730165" y="330055"/>
                </a:cubicBezTo>
                <a:cubicBezTo>
                  <a:pt x="5714596" y="330055"/>
                  <a:pt x="5719922" y="298339"/>
                  <a:pt x="5739419" y="274957"/>
                </a:cubicBezTo>
                <a:cubicBezTo>
                  <a:pt x="5763718" y="245818"/>
                  <a:pt x="5806365" y="254270"/>
                  <a:pt x="5806365" y="288225"/>
                </a:cubicBezTo>
                <a:cubicBezTo>
                  <a:pt x="5806365" y="300754"/>
                  <a:pt x="5802161" y="311005"/>
                  <a:pt x="5797022" y="311005"/>
                </a:cubicBezTo>
                <a:cubicBezTo>
                  <a:pt x="5791883" y="311005"/>
                  <a:pt x="5784989" y="321721"/>
                  <a:pt x="5781701" y="334817"/>
                </a:cubicBezTo>
                <a:cubicBezTo>
                  <a:pt x="5776213" y="356686"/>
                  <a:pt x="5741501" y="370098"/>
                  <a:pt x="5738562" y="351486"/>
                </a:cubicBezTo>
                <a:close/>
                <a:moveTo>
                  <a:pt x="7028698" y="332746"/>
                </a:moveTo>
                <a:cubicBezTo>
                  <a:pt x="6985052" y="327276"/>
                  <a:pt x="6946280" y="285611"/>
                  <a:pt x="6953351" y="251780"/>
                </a:cubicBezTo>
                <a:cubicBezTo>
                  <a:pt x="6956398" y="237205"/>
                  <a:pt x="6961656" y="211492"/>
                  <a:pt x="6965037" y="194641"/>
                </a:cubicBezTo>
                <a:cubicBezTo>
                  <a:pt x="6976813" y="135936"/>
                  <a:pt x="7016040" y="126249"/>
                  <a:pt x="7016040" y="182045"/>
                </a:cubicBezTo>
                <a:cubicBezTo>
                  <a:pt x="7016040" y="199303"/>
                  <a:pt x="7022470" y="218758"/>
                  <a:pt x="7030328" y="225280"/>
                </a:cubicBezTo>
                <a:cubicBezTo>
                  <a:pt x="7038186" y="231802"/>
                  <a:pt x="7044615" y="247634"/>
                  <a:pt x="7044615" y="260464"/>
                </a:cubicBezTo>
                <a:cubicBezTo>
                  <a:pt x="7044615" y="273294"/>
                  <a:pt x="7051045" y="290220"/>
                  <a:pt x="7058903" y="298078"/>
                </a:cubicBezTo>
                <a:cubicBezTo>
                  <a:pt x="7073670" y="312846"/>
                  <a:pt x="7078656" y="340746"/>
                  <a:pt x="7066046" y="338056"/>
                </a:cubicBezTo>
                <a:cubicBezTo>
                  <a:pt x="7062117" y="337217"/>
                  <a:pt x="7045310" y="334828"/>
                  <a:pt x="7028698" y="332746"/>
                </a:cubicBezTo>
                <a:close/>
                <a:moveTo>
                  <a:pt x="5573003" y="301480"/>
                </a:moveTo>
                <a:cubicBezTo>
                  <a:pt x="5569765" y="296241"/>
                  <a:pt x="5558796" y="291955"/>
                  <a:pt x="5548628" y="291955"/>
                </a:cubicBezTo>
                <a:cubicBezTo>
                  <a:pt x="5538460" y="291955"/>
                  <a:pt x="5530140" y="286458"/>
                  <a:pt x="5530140" y="279739"/>
                </a:cubicBezTo>
                <a:cubicBezTo>
                  <a:pt x="5530140" y="263819"/>
                  <a:pt x="5614148" y="259622"/>
                  <a:pt x="5632241" y="274638"/>
                </a:cubicBezTo>
                <a:cubicBezTo>
                  <a:pt x="5643051" y="283609"/>
                  <a:pt x="5639946" y="287946"/>
                  <a:pt x="5615289" y="298313"/>
                </a:cubicBezTo>
                <a:cubicBezTo>
                  <a:pt x="5579164" y="313502"/>
                  <a:pt x="5580376" y="313411"/>
                  <a:pt x="5573003" y="301480"/>
                </a:cubicBezTo>
                <a:close/>
                <a:moveTo>
                  <a:pt x="5468228" y="282430"/>
                </a:moveTo>
                <a:cubicBezTo>
                  <a:pt x="5464990" y="277191"/>
                  <a:pt x="5469023" y="272905"/>
                  <a:pt x="5477190" y="272905"/>
                </a:cubicBezTo>
                <a:cubicBezTo>
                  <a:pt x="5485358" y="272905"/>
                  <a:pt x="5492040" y="277191"/>
                  <a:pt x="5492040" y="282430"/>
                </a:cubicBezTo>
                <a:cubicBezTo>
                  <a:pt x="5492040" y="287669"/>
                  <a:pt x="5488007" y="291955"/>
                  <a:pt x="5483077" y="291955"/>
                </a:cubicBezTo>
                <a:cubicBezTo>
                  <a:pt x="5478148" y="291955"/>
                  <a:pt x="5471466" y="287669"/>
                  <a:pt x="5468228" y="282430"/>
                </a:cubicBezTo>
                <a:close/>
                <a:moveTo>
                  <a:pt x="7168440" y="268936"/>
                </a:moveTo>
                <a:cubicBezTo>
                  <a:pt x="7168440" y="260642"/>
                  <a:pt x="7175227" y="253855"/>
                  <a:pt x="7183522" y="253855"/>
                </a:cubicBezTo>
                <a:cubicBezTo>
                  <a:pt x="7200342" y="253855"/>
                  <a:pt x="7197413" y="274360"/>
                  <a:pt x="7179751" y="280247"/>
                </a:cubicBezTo>
                <a:cubicBezTo>
                  <a:pt x="7173530" y="282321"/>
                  <a:pt x="7168440" y="277231"/>
                  <a:pt x="7168440" y="268936"/>
                </a:cubicBezTo>
                <a:close/>
                <a:moveTo>
                  <a:pt x="7818323" y="252069"/>
                </a:moveTo>
                <a:cubicBezTo>
                  <a:pt x="7824210" y="234408"/>
                  <a:pt x="7844715" y="231478"/>
                  <a:pt x="7844715" y="248299"/>
                </a:cubicBezTo>
                <a:cubicBezTo>
                  <a:pt x="7844715" y="256593"/>
                  <a:pt x="7837929" y="263380"/>
                  <a:pt x="7829634" y="263380"/>
                </a:cubicBezTo>
                <a:cubicBezTo>
                  <a:pt x="7821339" y="263380"/>
                  <a:pt x="7816249" y="258290"/>
                  <a:pt x="7818323" y="252069"/>
                </a:cubicBezTo>
                <a:close/>
                <a:moveTo>
                  <a:pt x="5314264" y="219877"/>
                </a:moveTo>
                <a:cubicBezTo>
                  <a:pt x="5307390" y="201963"/>
                  <a:pt x="5324246" y="182428"/>
                  <a:pt x="5338810" y="191430"/>
                </a:cubicBezTo>
                <a:cubicBezTo>
                  <a:pt x="5354511" y="201133"/>
                  <a:pt x="5351225" y="234805"/>
                  <a:pt x="5334579" y="234805"/>
                </a:cubicBezTo>
                <a:cubicBezTo>
                  <a:pt x="5326557" y="234805"/>
                  <a:pt x="5317415" y="228087"/>
                  <a:pt x="5314264" y="219877"/>
                </a:cubicBezTo>
                <a:close/>
                <a:moveTo>
                  <a:pt x="7485087" y="189844"/>
                </a:moveTo>
                <a:cubicBezTo>
                  <a:pt x="7478506" y="187484"/>
                  <a:pt x="7475545" y="181633"/>
                  <a:pt x="7478505" y="176841"/>
                </a:cubicBezTo>
                <a:cubicBezTo>
                  <a:pt x="7481467" y="172050"/>
                  <a:pt x="7479351" y="168130"/>
                  <a:pt x="7473802" y="168130"/>
                </a:cubicBezTo>
                <a:cubicBezTo>
                  <a:pt x="7468254" y="168130"/>
                  <a:pt x="7463715" y="159557"/>
                  <a:pt x="7463715" y="149080"/>
                </a:cubicBezTo>
                <a:cubicBezTo>
                  <a:pt x="7463715" y="138602"/>
                  <a:pt x="7459429" y="130030"/>
                  <a:pt x="7454190" y="130030"/>
                </a:cubicBezTo>
                <a:cubicBezTo>
                  <a:pt x="7448951" y="130030"/>
                  <a:pt x="7444665" y="123601"/>
                  <a:pt x="7444665" y="115742"/>
                </a:cubicBezTo>
                <a:cubicBezTo>
                  <a:pt x="7444665" y="107884"/>
                  <a:pt x="7451095" y="101455"/>
                  <a:pt x="7458953" y="101455"/>
                </a:cubicBezTo>
                <a:cubicBezTo>
                  <a:pt x="7466811" y="101455"/>
                  <a:pt x="7473240" y="107884"/>
                  <a:pt x="7473240" y="115742"/>
                </a:cubicBezTo>
                <a:cubicBezTo>
                  <a:pt x="7473240" y="123601"/>
                  <a:pt x="7476587" y="130030"/>
                  <a:pt x="7480677" y="130030"/>
                </a:cubicBezTo>
                <a:cubicBezTo>
                  <a:pt x="7490499" y="130030"/>
                  <a:pt x="7511478" y="186079"/>
                  <a:pt x="7503353" y="190616"/>
                </a:cubicBezTo>
                <a:cubicBezTo>
                  <a:pt x="7499888" y="192551"/>
                  <a:pt x="7491669" y="192203"/>
                  <a:pt x="7485087" y="189844"/>
                </a:cubicBezTo>
                <a:close/>
                <a:moveTo>
                  <a:pt x="6841745" y="171634"/>
                </a:moveTo>
                <a:cubicBezTo>
                  <a:pt x="6831522" y="161412"/>
                  <a:pt x="6833806" y="130030"/>
                  <a:pt x="6844772" y="130030"/>
                </a:cubicBezTo>
                <a:cubicBezTo>
                  <a:pt x="6850359" y="130030"/>
                  <a:pt x="6851952" y="119963"/>
                  <a:pt x="6848524" y="106306"/>
                </a:cubicBezTo>
                <a:cubicBezTo>
                  <a:pt x="6844011" y="88324"/>
                  <a:pt x="6846849" y="81240"/>
                  <a:pt x="6860249" y="77036"/>
                </a:cubicBezTo>
                <a:cubicBezTo>
                  <a:pt x="6869972" y="73985"/>
                  <a:pt x="6885371" y="67516"/>
                  <a:pt x="6894467" y="62660"/>
                </a:cubicBezTo>
                <a:cubicBezTo>
                  <a:pt x="6903564" y="57803"/>
                  <a:pt x="6917494" y="53830"/>
                  <a:pt x="6925423" y="53830"/>
                </a:cubicBezTo>
                <a:cubicBezTo>
                  <a:pt x="6933490" y="53830"/>
                  <a:pt x="6939840" y="45439"/>
                  <a:pt x="6939840" y="34780"/>
                </a:cubicBezTo>
                <a:cubicBezTo>
                  <a:pt x="6939840" y="19659"/>
                  <a:pt x="6946225" y="15708"/>
                  <a:pt x="6970796" y="15625"/>
                </a:cubicBezTo>
                <a:cubicBezTo>
                  <a:pt x="6987823" y="15567"/>
                  <a:pt x="7017123" y="12978"/>
                  <a:pt x="7035910" y="9870"/>
                </a:cubicBezTo>
                <a:cubicBezTo>
                  <a:pt x="7063718" y="5270"/>
                  <a:pt x="7074782" y="8590"/>
                  <a:pt x="7095441" y="27736"/>
                </a:cubicBezTo>
                <a:cubicBezTo>
                  <a:pt x="7109397" y="40670"/>
                  <a:pt x="7120815" y="54120"/>
                  <a:pt x="7120815" y="57624"/>
                </a:cubicBezTo>
                <a:cubicBezTo>
                  <a:pt x="7120815" y="61129"/>
                  <a:pt x="7108460" y="76075"/>
                  <a:pt x="7093359" y="90837"/>
                </a:cubicBezTo>
                <a:cubicBezTo>
                  <a:pt x="7059754" y="123686"/>
                  <a:pt x="7008639" y="136461"/>
                  <a:pt x="6993296" y="115846"/>
                </a:cubicBezTo>
                <a:cubicBezTo>
                  <a:pt x="6982741" y="101664"/>
                  <a:pt x="6898088" y="92407"/>
                  <a:pt x="6886345" y="104151"/>
                </a:cubicBezTo>
                <a:cubicBezTo>
                  <a:pt x="6883162" y="107334"/>
                  <a:pt x="6879451" y="124103"/>
                  <a:pt x="6878098" y="141415"/>
                </a:cubicBezTo>
                <a:cubicBezTo>
                  <a:pt x="6875770" y="171219"/>
                  <a:pt x="6856963" y="186852"/>
                  <a:pt x="6841745" y="171634"/>
                </a:cubicBezTo>
                <a:close/>
                <a:moveTo>
                  <a:pt x="7287503" y="158605"/>
                </a:moveTo>
                <a:cubicBezTo>
                  <a:pt x="7284265" y="153366"/>
                  <a:pt x="7271678" y="149080"/>
                  <a:pt x="7259532" y="149080"/>
                </a:cubicBezTo>
                <a:cubicBezTo>
                  <a:pt x="7247386" y="149080"/>
                  <a:pt x="7232112" y="142651"/>
                  <a:pt x="7225590" y="134792"/>
                </a:cubicBezTo>
                <a:cubicBezTo>
                  <a:pt x="7219068" y="126934"/>
                  <a:pt x="7205685" y="120505"/>
                  <a:pt x="7195849" y="120505"/>
                </a:cubicBezTo>
                <a:cubicBezTo>
                  <a:pt x="7186013" y="120505"/>
                  <a:pt x="7177965" y="117235"/>
                  <a:pt x="7177965" y="113239"/>
                </a:cubicBezTo>
                <a:cubicBezTo>
                  <a:pt x="7177965" y="109242"/>
                  <a:pt x="7168321" y="101741"/>
                  <a:pt x="7156534" y="96570"/>
                </a:cubicBezTo>
                <a:cubicBezTo>
                  <a:pt x="7117792" y="79573"/>
                  <a:pt x="7130863" y="59388"/>
                  <a:pt x="7187490" y="48764"/>
                </a:cubicBezTo>
                <a:cubicBezTo>
                  <a:pt x="7216303" y="43359"/>
                  <a:pt x="7256475" y="31572"/>
                  <a:pt x="7276760" y="22571"/>
                </a:cubicBezTo>
                <a:cubicBezTo>
                  <a:pt x="7336647" y="-4003"/>
                  <a:pt x="7338706" y="-2158"/>
                  <a:pt x="7336117" y="75768"/>
                </a:cubicBezTo>
                <a:cubicBezTo>
                  <a:pt x="7334846" y="114028"/>
                  <a:pt x="7330636" y="150461"/>
                  <a:pt x="7326761" y="156731"/>
                </a:cubicBezTo>
                <a:cubicBezTo>
                  <a:pt x="7318197" y="170588"/>
                  <a:pt x="7295576" y="171668"/>
                  <a:pt x="7287503" y="158605"/>
                </a:cubicBezTo>
                <a:close/>
                <a:moveTo>
                  <a:pt x="6812027" y="85749"/>
                </a:moveTo>
                <a:cubicBezTo>
                  <a:pt x="6803948" y="64698"/>
                  <a:pt x="6810712" y="59775"/>
                  <a:pt x="6824645" y="76564"/>
                </a:cubicBezTo>
                <a:cubicBezTo>
                  <a:pt x="6831409" y="84714"/>
                  <a:pt x="6832361" y="92477"/>
                  <a:pt x="6827001" y="95790"/>
                </a:cubicBezTo>
                <a:cubicBezTo>
                  <a:pt x="6822057" y="98845"/>
                  <a:pt x="6815318" y="94327"/>
                  <a:pt x="6812027" y="85749"/>
                </a:cubicBezTo>
                <a:close/>
              </a:path>
            </a:pathLst>
          </a:custGeom>
          <a:ln w="8025" cap="flat">
            <a:noFill/>
            <a:prstDash val="solid"/>
            <a:miter/>
          </a:ln>
          <a:effectLst>
            <a:outerShdw blurRad="762000" dist="254000" dir="18000000" algn="tl" rotWithShape="0">
              <a:prstClr val="black">
                <a:alpha val="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 useBgFill="1">
        <p:nvSpPr>
          <p:cNvPr id="9" name="Graphic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878A77BA-54C7-41DE-B9F2-15E4E96F0C3C}"/>
              </a:ext>
            </a:extLst>
          </p:cNvPr>
          <p:cNvSpPr/>
          <p:nvPr/>
        </p:nvSpPr>
        <p:spPr>
          <a:xfrm rot="8747047">
            <a:off x="3950597" y="3708202"/>
            <a:ext cx="4636073" cy="2034695"/>
          </a:xfrm>
          <a:custGeom>
            <a:avLst/>
            <a:gdLst>
              <a:gd name="connsiteX0" fmla="*/ 2739315 w 9915525"/>
              <a:gd name="connsiteY0" fmla="*/ 6807055 h 6819900"/>
              <a:gd name="connsiteX1" fmla="*/ 2753603 w 9915525"/>
              <a:gd name="connsiteY1" fmla="*/ 6797530 h 6819900"/>
              <a:gd name="connsiteX2" fmla="*/ 2767890 w 9915525"/>
              <a:gd name="connsiteY2" fmla="*/ 6807055 h 6819900"/>
              <a:gd name="connsiteX3" fmla="*/ 2753603 w 9915525"/>
              <a:gd name="connsiteY3" fmla="*/ 6816580 h 6819900"/>
              <a:gd name="connsiteX4" fmla="*/ 2739315 w 9915525"/>
              <a:gd name="connsiteY4" fmla="*/ 6807055 h 6819900"/>
              <a:gd name="connsiteX5" fmla="*/ 2574310 w 9915525"/>
              <a:gd name="connsiteY5" fmla="*/ 6666561 h 6819900"/>
              <a:gd name="connsiteX6" fmla="*/ 2563466 w 9915525"/>
              <a:gd name="connsiteY6" fmla="*/ 6628461 h 6819900"/>
              <a:gd name="connsiteX7" fmla="*/ 2550224 w 9915525"/>
              <a:gd name="connsiteY7" fmla="*/ 6597505 h 6819900"/>
              <a:gd name="connsiteX8" fmla="*/ 2525816 w 9915525"/>
              <a:gd name="connsiteY8" fmla="*/ 6564441 h 6819900"/>
              <a:gd name="connsiteX9" fmla="*/ 2499838 w 9915525"/>
              <a:gd name="connsiteY9" fmla="*/ 6536429 h 6819900"/>
              <a:gd name="connsiteX10" fmla="*/ 2491665 w 9915525"/>
              <a:gd name="connsiteY10" fmla="*/ 6531970 h 6819900"/>
              <a:gd name="connsiteX11" fmla="*/ 2451184 w 9915525"/>
              <a:gd name="connsiteY11" fmla="*/ 6524264 h 6819900"/>
              <a:gd name="connsiteX12" fmla="*/ 2410703 w 9915525"/>
              <a:gd name="connsiteY12" fmla="*/ 6511780 h 6819900"/>
              <a:gd name="connsiteX13" fmla="*/ 2435926 w 9915525"/>
              <a:gd name="connsiteY13" fmla="*/ 6494572 h 6819900"/>
              <a:gd name="connsiteX14" fmla="*/ 2457344 w 9915525"/>
              <a:gd name="connsiteY14" fmla="*/ 6444289 h 6819900"/>
              <a:gd name="connsiteX15" fmla="*/ 2444040 w 9915525"/>
              <a:gd name="connsiteY15" fmla="*/ 6420126 h 6819900"/>
              <a:gd name="connsiteX16" fmla="*/ 2434515 w 9915525"/>
              <a:gd name="connsiteY16" fmla="*/ 6407005 h 6819900"/>
              <a:gd name="connsiteX17" fmla="*/ 2424990 w 9915525"/>
              <a:gd name="connsiteY17" fmla="*/ 6393737 h 6819900"/>
              <a:gd name="connsiteX18" fmla="*/ 2410208 w 9915525"/>
              <a:gd name="connsiteY18" fmla="*/ 6374796 h 6819900"/>
              <a:gd name="connsiteX19" fmla="*/ 2402172 w 9915525"/>
              <a:gd name="connsiteY19" fmla="*/ 6380040 h 6819900"/>
              <a:gd name="connsiteX20" fmla="*/ 2387438 w 9915525"/>
              <a:gd name="connsiteY20" fmla="*/ 6385338 h 6819900"/>
              <a:gd name="connsiteX21" fmla="*/ 2372350 w 9915525"/>
              <a:gd name="connsiteY21" fmla="*/ 6400507 h 6819900"/>
              <a:gd name="connsiteX22" fmla="*/ 2371681 w 9915525"/>
              <a:gd name="connsiteY22" fmla="*/ 6471299 h 6819900"/>
              <a:gd name="connsiteX23" fmla="*/ 2358323 w 9915525"/>
              <a:gd name="connsiteY23" fmla="*/ 6502255 h 6819900"/>
              <a:gd name="connsiteX24" fmla="*/ 2244015 w 9915525"/>
              <a:gd name="connsiteY24" fmla="*/ 6412076 h 6819900"/>
              <a:gd name="connsiteX25" fmla="*/ 2227346 w 9915525"/>
              <a:gd name="connsiteY25" fmla="*/ 6390029 h 6819900"/>
              <a:gd name="connsiteX26" fmla="*/ 2209340 w 9915525"/>
              <a:gd name="connsiteY26" fmla="*/ 6373668 h 6819900"/>
              <a:gd name="connsiteX27" fmla="*/ 2201440 w 9915525"/>
              <a:gd name="connsiteY27" fmla="*/ 6333186 h 6819900"/>
              <a:gd name="connsiteX28" fmla="*/ 2204139 w 9915525"/>
              <a:gd name="connsiteY28" fmla="*/ 6302230 h 6819900"/>
              <a:gd name="connsiteX29" fmla="*/ 2203594 w 9915525"/>
              <a:gd name="connsiteY29" fmla="*/ 6246527 h 6819900"/>
              <a:gd name="connsiteX30" fmla="*/ 2157116 w 9915525"/>
              <a:gd name="connsiteY30" fmla="*/ 6224165 h 6819900"/>
              <a:gd name="connsiteX31" fmla="*/ 2133154 w 9915525"/>
              <a:gd name="connsiteY31" fmla="*/ 6188006 h 6819900"/>
              <a:gd name="connsiteX32" fmla="*/ 2123176 w 9915525"/>
              <a:gd name="connsiteY32" fmla="*/ 6142151 h 6819900"/>
              <a:gd name="connsiteX33" fmla="*/ 2105625 w 9915525"/>
              <a:gd name="connsiteY33" fmla="*/ 6109254 h 6819900"/>
              <a:gd name="connsiteX34" fmla="*/ 2092908 w 9915525"/>
              <a:gd name="connsiteY34" fmla="*/ 6083155 h 6819900"/>
              <a:gd name="connsiteX35" fmla="*/ 2073802 w 9915525"/>
              <a:gd name="connsiteY35" fmla="*/ 6053924 h 6819900"/>
              <a:gd name="connsiteX36" fmla="*/ 2038139 w 9915525"/>
              <a:gd name="connsiteY36" fmla="*/ 6001970 h 6819900"/>
              <a:gd name="connsiteX37" fmla="*/ 2015561 w 9915525"/>
              <a:gd name="connsiteY37" fmla="*/ 5966907 h 6819900"/>
              <a:gd name="connsiteX38" fmla="*/ 2024940 w 9915525"/>
              <a:gd name="connsiteY38" fmla="*/ 5968855 h 6819900"/>
              <a:gd name="connsiteX39" fmla="*/ 2034319 w 9915525"/>
              <a:gd name="connsiteY39" fmla="*/ 5972403 h 6819900"/>
              <a:gd name="connsiteX40" fmla="*/ 2020178 w 9915525"/>
              <a:gd name="connsiteY40" fmla="*/ 5949805 h 6819900"/>
              <a:gd name="connsiteX41" fmla="*/ 2005890 w 9915525"/>
              <a:gd name="connsiteY41" fmla="*/ 5921540 h 6819900"/>
              <a:gd name="connsiteX42" fmla="*/ 1986840 w 9915525"/>
              <a:gd name="connsiteY42" fmla="*/ 5887893 h 6819900"/>
              <a:gd name="connsiteX43" fmla="*/ 1967790 w 9915525"/>
              <a:gd name="connsiteY43" fmla="*/ 5838094 h 6819900"/>
              <a:gd name="connsiteX44" fmla="*/ 1929690 w 9915525"/>
              <a:gd name="connsiteY44" fmla="*/ 5771333 h 6819900"/>
              <a:gd name="connsiteX45" fmla="*/ 1891590 w 9915525"/>
              <a:gd name="connsiteY45" fmla="*/ 5701612 h 6819900"/>
              <a:gd name="connsiteX46" fmla="*/ 1877303 w 9915525"/>
              <a:gd name="connsiteY46" fmla="*/ 5660611 h 6819900"/>
              <a:gd name="connsiteX47" fmla="*/ 1863015 w 9915525"/>
              <a:gd name="connsiteY47" fmla="*/ 5599796 h 6819900"/>
              <a:gd name="connsiteX48" fmla="*/ 1843965 w 9915525"/>
              <a:gd name="connsiteY48" fmla="*/ 5528153 h 6819900"/>
              <a:gd name="connsiteX49" fmla="*/ 1824915 w 9915525"/>
              <a:gd name="connsiteY49" fmla="*/ 5496899 h 6819900"/>
              <a:gd name="connsiteX50" fmla="*/ 1816766 w 9915525"/>
              <a:gd name="connsiteY50" fmla="*/ 5486992 h 6819900"/>
              <a:gd name="connsiteX51" fmla="*/ 1813080 w 9915525"/>
              <a:gd name="connsiteY51" fmla="*/ 5468680 h 6819900"/>
              <a:gd name="connsiteX52" fmla="*/ 1757647 w 9915525"/>
              <a:gd name="connsiteY52" fmla="*/ 5417514 h 6819900"/>
              <a:gd name="connsiteX53" fmla="*/ 1700162 w 9915525"/>
              <a:gd name="connsiteY53" fmla="*/ 5391678 h 6819900"/>
              <a:gd name="connsiteX54" fmla="*/ 1653465 w 9915525"/>
              <a:gd name="connsiteY54" fmla="*/ 5333419 h 6819900"/>
              <a:gd name="connsiteX55" fmla="*/ 1643940 w 9915525"/>
              <a:gd name="connsiteY55" fmla="*/ 5321155 h 6819900"/>
              <a:gd name="connsiteX56" fmla="*/ 1634415 w 9915525"/>
              <a:gd name="connsiteY56" fmla="*/ 5297343 h 6819900"/>
              <a:gd name="connsiteX57" fmla="*/ 1667621 w 9915525"/>
              <a:gd name="connsiteY57" fmla="*/ 5288608 h 6819900"/>
              <a:gd name="connsiteX58" fmla="*/ 1727827 w 9915525"/>
              <a:gd name="connsiteY58" fmla="*/ 5260810 h 6819900"/>
              <a:gd name="connsiteX59" fmla="*/ 1693946 w 9915525"/>
              <a:gd name="connsiteY59" fmla="*/ 5221554 h 6819900"/>
              <a:gd name="connsiteX60" fmla="*/ 1662990 w 9915525"/>
              <a:gd name="connsiteY60" fmla="*/ 5190598 h 6819900"/>
              <a:gd name="connsiteX61" fmla="*/ 1675668 w 9915525"/>
              <a:gd name="connsiteY61" fmla="*/ 5168755 h 6819900"/>
              <a:gd name="connsiteX62" fmla="*/ 1701345 w 9915525"/>
              <a:gd name="connsiteY62" fmla="*/ 5144466 h 6819900"/>
              <a:gd name="connsiteX63" fmla="*/ 1687369 w 9915525"/>
              <a:gd name="connsiteY63" fmla="*/ 5097000 h 6819900"/>
              <a:gd name="connsiteX64" fmla="*/ 1671949 w 9915525"/>
              <a:gd name="connsiteY64" fmla="*/ 5059900 h 6819900"/>
              <a:gd name="connsiteX65" fmla="*/ 1680390 w 9915525"/>
              <a:gd name="connsiteY65" fmla="*/ 5024023 h 6819900"/>
              <a:gd name="connsiteX66" fmla="*/ 1626311 w 9915525"/>
              <a:gd name="connsiteY66" fmla="*/ 5025880 h 6819900"/>
              <a:gd name="connsiteX67" fmla="*/ 1574884 w 9915525"/>
              <a:gd name="connsiteY67" fmla="*/ 5063834 h 6819900"/>
              <a:gd name="connsiteX68" fmla="*/ 1548690 w 9915525"/>
              <a:gd name="connsiteY68" fmla="*/ 5087112 h 6819900"/>
              <a:gd name="connsiteX69" fmla="*/ 1593424 w 9915525"/>
              <a:gd name="connsiteY69" fmla="*/ 5140180 h 6819900"/>
              <a:gd name="connsiteX70" fmla="*/ 1602268 w 9915525"/>
              <a:gd name="connsiteY70" fmla="*/ 5169946 h 6819900"/>
              <a:gd name="connsiteX71" fmla="*/ 1596315 w 9915525"/>
              <a:gd name="connsiteY71" fmla="*/ 5208046 h 6819900"/>
              <a:gd name="connsiteX72" fmla="*/ 1578022 w 9915525"/>
              <a:gd name="connsiteY72" fmla="*/ 5216380 h 6819900"/>
              <a:gd name="connsiteX73" fmla="*/ 1553453 w 9915525"/>
              <a:gd name="connsiteY73" fmla="*/ 5187805 h 6819900"/>
              <a:gd name="connsiteX74" fmla="*/ 1539441 w 9915525"/>
              <a:gd name="connsiteY74" fmla="*/ 5159230 h 6819900"/>
              <a:gd name="connsiteX75" fmla="*/ 1526138 w 9915525"/>
              <a:gd name="connsiteY75" fmla="*/ 5137051 h 6819900"/>
              <a:gd name="connsiteX76" fmla="*/ 1469385 w 9915525"/>
              <a:gd name="connsiteY76" fmla="*/ 5100058 h 6819900"/>
              <a:gd name="connsiteX77" fmla="*/ 1460951 w 9915525"/>
              <a:gd name="connsiteY77" fmla="*/ 5159230 h 6819900"/>
              <a:gd name="connsiteX78" fmla="*/ 1485634 w 9915525"/>
              <a:gd name="connsiteY78" fmla="*/ 5197330 h 6819900"/>
              <a:gd name="connsiteX79" fmla="*/ 1510182 w 9915525"/>
              <a:gd name="connsiteY79" fmla="*/ 5235430 h 6819900"/>
              <a:gd name="connsiteX80" fmla="*/ 1524382 w 9915525"/>
              <a:gd name="connsiteY80" fmla="*/ 5287151 h 6819900"/>
              <a:gd name="connsiteX81" fmla="*/ 1544530 w 9915525"/>
              <a:gd name="connsiteY81" fmla="*/ 5350230 h 6819900"/>
              <a:gd name="connsiteX82" fmla="*/ 1530502 w 9915525"/>
              <a:gd name="connsiteY82" fmla="*/ 5375144 h 6819900"/>
              <a:gd name="connsiteX83" fmla="*/ 1497463 w 9915525"/>
              <a:gd name="connsiteY83" fmla="*/ 5383478 h 6819900"/>
              <a:gd name="connsiteX84" fmla="*/ 1468668 w 9915525"/>
              <a:gd name="connsiteY84" fmla="*/ 5397355 h 6819900"/>
              <a:gd name="connsiteX85" fmla="*/ 1453746 w 9915525"/>
              <a:gd name="connsiteY85" fmla="*/ 5335117 h 6819900"/>
              <a:gd name="connsiteX86" fmla="*/ 1469739 w 9915525"/>
              <a:gd name="connsiteY86" fmla="*/ 5299149 h 6819900"/>
              <a:gd name="connsiteX87" fmla="*/ 1424865 w 9915525"/>
              <a:gd name="connsiteY87" fmla="*/ 5284120 h 6819900"/>
              <a:gd name="connsiteX88" fmla="*/ 1384384 w 9915525"/>
              <a:gd name="connsiteY88" fmla="*/ 5290372 h 6819900"/>
              <a:gd name="connsiteX89" fmla="*/ 1340756 w 9915525"/>
              <a:gd name="connsiteY89" fmla="*/ 5310034 h 6819900"/>
              <a:gd name="connsiteX90" fmla="*/ 1350820 w 9915525"/>
              <a:gd name="connsiteY90" fmla="*/ 5348134 h 6819900"/>
              <a:gd name="connsiteX91" fmla="*/ 1324059 w 9915525"/>
              <a:gd name="connsiteY91" fmla="*/ 5397620 h 6819900"/>
              <a:gd name="connsiteX92" fmla="*/ 1267703 w 9915525"/>
              <a:gd name="connsiteY92" fmla="*/ 5368742 h 6819900"/>
              <a:gd name="connsiteX93" fmla="*/ 1205790 w 9915525"/>
              <a:gd name="connsiteY93" fmla="*/ 5294931 h 6819900"/>
              <a:gd name="connsiteX94" fmla="*/ 1191503 w 9915525"/>
              <a:gd name="connsiteY94" fmla="*/ 5241511 h 6819900"/>
              <a:gd name="connsiteX95" fmla="*/ 1177215 w 9915525"/>
              <a:gd name="connsiteY95" fmla="*/ 5211916 h 6819900"/>
              <a:gd name="connsiteX96" fmla="*/ 1167690 w 9915525"/>
              <a:gd name="connsiteY96" fmla="*/ 5187805 h 6819900"/>
              <a:gd name="connsiteX97" fmla="*/ 1158165 w 9915525"/>
              <a:gd name="connsiteY97" fmla="*/ 5170921 h 6819900"/>
              <a:gd name="connsiteX98" fmla="*/ 1120065 w 9915525"/>
              <a:gd name="connsiteY98" fmla="*/ 5121130 h 6819900"/>
              <a:gd name="connsiteX99" fmla="*/ 1081965 w 9915525"/>
              <a:gd name="connsiteY99" fmla="*/ 5072506 h 6819900"/>
              <a:gd name="connsiteX100" fmla="*/ 1067875 w 9915525"/>
              <a:gd name="connsiteY100" fmla="*/ 5045094 h 6819900"/>
              <a:gd name="connsiteX101" fmla="*/ 1024815 w 9915525"/>
              <a:gd name="connsiteY101" fmla="*/ 4958304 h 6819900"/>
              <a:gd name="connsiteX102" fmla="*/ 1015135 w 9915525"/>
              <a:gd name="connsiteY102" fmla="*/ 4935297 h 6819900"/>
              <a:gd name="connsiteX103" fmla="*/ 1010148 w 9915525"/>
              <a:gd name="connsiteY103" fmla="*/ 4921720 h 6819900"/>
              <a:gd name="connsiteX104" fmla="*/ 995871 w 9915525"/>
              <a:gd name="connsiteY104" fmla="*/ 4896959 h 6819900"/>
              <a:gd name="connsiteX105" fmla="*/ 970962 w 9915525"/>
              <a:gd name="connsiteY105" fmla="*/ 4842653 h 6819900"/>
              <a:gd name="connsiteX106" fmla="*/ 942532 w 9915525"/>
              <a:gd name="connsiteY106" fmla="*/ 4790776 h 6819900"/>
              <a:gd name="connsiteX107" fmla="*/ 920040 w 9915525"/>
              <a:gd name="connsiteY107" fmla="*/ 4715784 h 6819900"/>
              <a:gd name="connsiteX108" fmla="*/ 910515 w 9915525"/>
              <a:gd name="connsiteY108" fmla="*/ 4649643 h 6819900"/>
              <a:gd name="connsiteX109" fmla="*/ 912019 w 9915525"/>
              <a:gd name="connsiteY109" fmla="*/ 4604691 h 6819900"/>
              <a:gd name="connsiteX110" fmla="*/ 863182 w 9915525"/>
              <a:gd name="connsiteY110" fmla="*/ 4521946 h 6819900"/>
              <a:gd name="connsiteX111" fmla="*/ 815265 w 9915525"/>
              <a:gd name="connsiteY111" fmla="*/ 4439768 h 6819900"/>
              <a:gd name="connsiteX112" fmla="*/ 800978 w 9915525"/>
              <a:gd name="connsiteY112" fmla="*/ 4378180 h 6819900"/>
              <a:gd name="connsiteX113" fmla="*/ 786690 w 9915525"/>
              <a:gd name="connsiteY113" fmla="*/ 4338914 h 6819900"/>
              <a:gd name="connsiteX114" fmla="*/ 776532 w 9915525"/>
              <a:gd name="connsiteY114" fmla="*/ 4311505 h 6819900"/>
              <a:gd name="connsiteX115" fmla="*/ 769389 w 9915525"/>
              <a:gd name="connsiteY115" fmla="*/ 4285311 h 6819900"/>
              <a:gd name="connsiteX116" fmla="*/ 748747 w 9915525"/>
              <a:gd name="connsiteY116" fmla="*/ 4237853 h 6819900"/>
              <a:gd name="connsiteX117" fmla="*/ 726211 w 9915525"/>
              <a:gd name="connsiteY117" fmla="*/ 4175941 h 6819900"/>
              <a:gd name="connsiteX118" fmla="*/ 721292 w 9915525"/>
              <a:gd name="connsiteY118" fmla="*/ 4130530 h 6819900"/>
              <a:gd name="connsiteX119" fmla="*/ 672390 w 9915525"/>
              <a:gd name="connsiteY119" fmla="*/ 4011213 h 6819900"/>
              <a:gd name="connsiteX120" fmla="*/ 662865 w 9915525"/>
              <a:gd name="connsiteY120" fmla="*/ 3987655 h 6819900"/>
              <a:gd name="connsiteX121" fmla="*/ 653340 w 9915525"/>
              <a:gd name="connsiteY121" fmla="*/ 3937064 h 6819900"/>
              <a:gd name="connsiteX122" fmla="*/ 631909 w 9915525"/>
              <a:gd name="connsiteY122" fmla="*/ 3863496 h 6819900"/>
              <a:gd name="connsiteX123" fmla="*/ 608725 w 9915525"/>
              <a:gd name="connsiteY123" fmla="*/ 3825981 h 6819900"/>
              <a:gd name="connsiteX124" fmla="*/ 580306 w 9915525"/>
              <a:gd name="connsiteY124" fmla="*/ 3694185 h 6819900"/>
              <a:gd name="connsiteX125" fmla="*/ 567615 w 9915525"/>
              <a:gd name="connsiteY125" fmla="*/ 3667887 h 6819900"/>
              <a:gd name="connsiteX126" fmla="*/ 558090 w 9915525"/>
              <a:gd name="connsiteY126" fmla="*/ 3654280 h 6819900"/>
              <a:gd name="connsiteX127" fmla="*/ 548565 w 9915525"/>
              <a:gd name="connsiteY127" fmla="*/ 3611417 h 6819900"/>
              <a:gd name="connsiteX128" fmla="*/ 538021 w 9915525"/>
              <a:gd name="connsiteY128" fmla="*/ 3568555 h 6819900"/>
              <a:gd name="connsiteX129" fmla="*/ 532616 w 9915525"/>
              <a:gd name="connsiteY129" fmla="*/ 3555162 h 6819900"/>
              <a:gd name="connsiteX130" fmla="*/ 519348 w 9915525"/>
              <a:gd name="connsiteY130" fmla="*/ 3525111 h 6819900"/>
              <a:gd name="connsiteX131" fmla="*/ 500940 w 9915525"/>
              <a:gd name="connsiteY131" fmla="*/ 3478711 h 6819900"/>
              <a:gd name="connsiteX132" fmla="*/ 487440 w 9915525"/>
              <a:gd name="connsiteY132" fmla="*/ 3429694 h 6819900"/>
              <a:gd name="connsiteX133" fmla="*/ 467463 w 9915525"/>
              <a:gd name="connsiteY133" fmla="*/ 3372806 h 6819900"/>
              <a:gd name="connsiteX134" fmla="*/ 430898 w 9915525"/>
              <a:gd name="connsiteY134" fmla="*/ 3282805 h 6819900"/>
              <a:gd name="connsiteX135" fmla="*/ 426548 w 9915525"/>
              <a:gd name="connsiteY135" fmla="*/ 3249467 h 6819900"/>
              <a:gd name="connsiteX136" fmla="*/ 422827 w 9915525"/>
              <a:gd name="connsiteY136" fmla="*/ 3216130 h 6819900"/>
              <a:gd name="connsiteX137" fmla="*/ 415215 w 9915525"/>
              <a:gd name="connsiteY137" fmla="*/ 3197080 h 6819900"/>
              <a:gd name="connsiteX138" fmla="*/ 406122 w 9915525"/>
              <a:gd name="connsiteY138" fmla="*/ 3178030 h 6819900"/>
              <a:gd name="connsiteX139" fmla="*/ 390774 w 9915525"/>
              <a:gd name="connsiteY139" fmla="*/ 3144692 h 6819900"/>
              <a:gd name="connsiteX140" fmla="*/ 376055 w 9915525"/>
              <a:gd name="connsiteY140" fmla="*/ 3111355 h 6819900"/>
              <a:gd name="connsiteX141" fmla="*/ 367590 w 9915525"/>
              <a:gd name="connsiteY141" fmla="*/ 3092006 h 6819900"/>
              <a:gd name="connsiteX142" fmla="*/ 353303 w 9915525"/>
              <a:gd name="connsiteY142" fmla="*/ 3067175 h 6819900"/>
              <a:gd name="connsiteX143" fmla="*/ 339015 w 9915525"/>
              <a:gd name="connsiteY143" fmla="*/ 3035527 h 6819900"/>
              <a:gd name="connsiteX144" fmla="*/ 272795 w 9915525"/>
              <a:gd name="connsiteY144" fmla="*/ 2958955 h 6819900"/>
              <a:gd name="connsiteX145" fmla="*/ 253290 w 9915525"/>
              <a:gd name="connsiteY145" fmla="*/ 2945461 h 6819900"/>
              <a:gd name="connsiteX146" fmla="*/ 242051 w 9915525"/>
              <a:gd name="connsiteY146" fmla="*/ 2928221 h 6819900"/>
              <a:gd name="connsiteX147" fmla="*/ 236857 w 9915525"/>
              <a:gd name="connsiteY147" fmla="*/ 2908723 h 6819900"/>
              <a:gd name="connsiteX148" fmla="*/ 272731 w 9915525"/>
              <a:gd name="connsiteY148" fmla="*/ 2903369 h 6819900"/>
              <a:gd name="connsiteX149" fmla="*/ 318220 w 9915525"/>
              <a:gd name="connsiteY149" fmla="*/ 2898107 h 6819900"/>
              <a:gd name="connsiteX150" fmla="*/ 322160 w 9915525"/>
              <a:gd name="connsiteY150" fmla="*/ 2863680 h 6819900"/>
              <a:gd name="connsiteX151" fmla="*/ 310440 w 9915525"/>
              <a:gd name="connsiteY151" fmla="*/ 2822877 h 6819900"/>
              <a:gd name="connsiteX152" fmla="*/ 301649 w 9915525"/>
              <a:gd name="connsiteY152" fmla="*/ 2791791 h 6819900"/>
              <a:gd name="connsiteX153" fmla="*/ 283040 w 9915525"/>
              <a:gd name="connsiteY153" fmla="*/ 2692255 h 6819900"/>
              <a:gd name="connsiteX154" fmla="*/ 243022 w 9915525"/>
              <a:gd name="connsiteY154" fmla="*/ 2511280 h 6819900"/>
              <a:gd name="connsiteX155" fmla="*/ 231411 w 9915525"/>
              <a:gd name="connsiteY155" fmla="*/ 2469949 h 6819900"/>
              <a:gd name="connsiteX156" fmla="*/ 213419 w 9915525"/>
              <a:gd name="connsiteY156" fmla="*/ 2418659 h 6819900"/>
              <a:gd name="connsiteX157" fmla="*/ 220881 w 9915525"/>
              <a:gd name="connsiteY157" fmla="*/ 2194101 h 6819900"/>
              <a:gd name="connsiteX158" fmla="*/ 234240 w 9915525"/>
              <a:gd name="connsiteY158" fmla="*/ 2154638 h 6819900"/>
              <a:gd name="connsiteX159" fmla="*/ 248528 w 9915525"/>
              <a:gd name="connsiteY159" fmla="*/ 2117311 h 6819900"/>
              <a:gd name="connsiteX160" fmla="*/ 262815 w 9915525"/>
              <a:gd name="connsiteY160" fmla="*/ 2093645 h 6819900"/>
              <a:gd name="connsiteX161" fmla="*/ 277103 w 9915525"/>
              <a:gd name="connsiteY161" fmla="*/ 2063605 h 6819900"/>
              <a:gd name="connsiteX162" fmla="*/ 291390 w 9915525"/>
              <a:gd name="connsiteY162" fmla="*/ 2025505 h 6819900"/>
              <a:gd name="connsiteX163" fmla="*/ 363180 w 9915525"/>
              <a:gd name="connsiteY163" fmla="*/ 1976025 h 6819900"/>
              <a:gd name="connsiteX164" fmla="*/ 440011 w 9915525"/>
              <a:gd name="connsiteY164" fmla="*/ 1892795 h 6819900"/>
              <a:gd name="connsiteX165" fmla="*/ 453009 w 9915525"/>
              <a:gd name="connsiteY165" fmla="*/ 1828294 h 6819900"/>
              <a:gd name="connsiteX166" fmla="*/ 472365 w 9915525"/>
              <a:gd name="connsiteY166" fmla="*/ 1801211 h 6819900"/>
              <a:gd name="connsiteX167" fmla="*/ 496178 w 9915525"/>
              <a:gd name="connsiteY167" fmla="*/ 1768330 h 6819900"/>
              <a:gd name="connsiteX168" fmla="*/ 519990 w 9915525"/>
              <a:gd name="connsiteY168" fmla="*/ 1729736 h 6819900"/>
              <a:gd name="connsiteX169" fmla="*/ 534278 w 9915525"/>
              <a:gd name="connsiteY169" fmla="*/ 1701655 h 6819900"/>
              <a:gd name="connsiteX170" fmla="*/ 548565 w 9915525"/>
              <a:gd name="connsiteY170" fmla="*/ 1676676 h 6819900"/>
              <a:gd name="connsiteX171" fmla="*/ 557235 w 9915525"/>
              <a:gd name="connsiteY171" fmla="*/ 1663555 h 6819900"/>
              <a:gd name="connsiteX172" fmla="*/ 572649 w 9915525"/>
              <a:gd name="connsiteY172" fmla="*/ 1582593 h 6819900"/>
              <a:gd name="connsiteX173" fmla="*/ 587792 w 9915525"/>
              <a:gd name="connsiteY173" fmla="*/ 1501630 h 6819900"/>
              <a:gd name="connsiteX174" fmla="*/ 596190 w 9915525"/>
              <a:gd name="connsiteY174" fmla="*/ 1489464 h 6819900"/>
              <a:gd name="connsiteX175" fmla="*/ 663845 w 9915525"/>
              <a:gd name="connsiteY175" fmla="*/ 1425430 h 6819900"/>
              <a:gd name="connsiteX176" fmla="*/ 672390 w 9915525"/>
              <a:gd name="connsiteY176" fmla="*/ 1415497 h 6819900"/>
              <a:gd name="connsiteX177" fmla="*/ 715253 w 9915525"/>
              <a:gd name="connsiteY177" fmla="*/ 1359740 h 6819900"/>
              <a:gd name="connsiteX178" fmla="*/ 758115 w 9915525"/>
              <a:gd name="connsiteY178" fmla="*/ 1307289 h 6819900"/>
              <a:gd name="connsiteX179" fmla="*/ 827154 w 9915525"/>
              <a:gd name="connsiteY179" fmla="*/ 1234930 h 6819900"/>
              <a:gd name="connsiteX180" fmla="*/ 891465 w 9915525"/>
              <a:gd name="connsiteY180" fmla="*/ 1177225 h 6819900"/>
              <a:gd name="connsiteX181" fmla="*/ 1024058 w 9915525"/>
              <a:gd name="connsiteY181" fmla="*/ 1053955 h 6819900"/>
              <a:gd name="connsiteX182" fmla="*/ 1043865 w 9915525"/>
              <a:gd name="connsiteY182" fmla="*/ 1045072 h 6819900"/>
              <a:gd name="connsiteX183" fmla="*/ 1064852 w 9915525"/>
              <a:gd name="connsiteY183" fmla="*/ 1029528 h 6819900"/>
              <a:gd name="connsiteX184" fmla="*/ 1098870 w 9915525"/>
              <a:gd name="connsiteY184" fmla="*/ 1009836 h 6819900"/>
              <a:gd name="connsiteX185" fmla="*/ 1144558 w 9915525"/>
              <a:gd name="connsiteY185" fmla="*/ 996805 h 6819900"/>
              <a:gd name="connsiteX186" fmla="*/ 1177215 w 9915525"/>
              <a:gd name="connsiteY186" fmla="*/ 987280 h 6819900"/>
              <a:gd name="connsiteX187" fmla="*/ 1199693 w 9915525"/>
              <a:gd name="connsiteY187" fmla="*/ 977755 h 6819900"/>
              <a:gd name="connsiteX188" fmla="*/ 1240054 w 9915525"/>
              <a:gd name="connsiteY188" fmla="*/ 953943 h 6819900"/>
              <a:gd name="connsiteX189" fmla="*/ 1274046 w 9915525"/>
              <a:gd name="connsiteY189" fmla="*/ 930130 h 6819900"/>
              <a:gd name="connsiteX190" fmla="*/ 1304442 w 9915525"/>
              <a:gd name="connsiteY190" fmla="*/ 915843 h 6819900"/>
              <a:gd name="connsiteX191" fmla="*/ 1325114 w 9915525"/>
              <a:gd name="connsiteY191" fmla="*/ 901555 h 6819900"/>
              <a:gd name="connsiteX192" fmla="*/ 1361513 w 9915525"/>
              <a:gd name="connsiteY192" fmla="*/ 887465 h 6819900"/>
              <a:gd name="connsiteX193" fmla="*/ 1659197 w 9915525"/>
              <a:gd name="connsiteY193" fmla="*/ 845632 h 6819900"/>
              <a:gd name="connsiteX194" fmla="*/ 1808720 w 9915525"/>
              <a:gd name="connsiteY194" fmla="*/ 799161 h 6819900"/>
              <a:gd name="connsiteX195" fmla="*/ 1828369 w 9915525"/>
              <a:gd name="connsiteY195" fmla="*/ 787255 h 6819900"/>
              <a:gd name="connsiteX196" fmla="*/ 1867778 w 9915525"/>
              <a:gd name="connsiteY196" fmla="*/ 758680 h 6819900"/>
              <a:gd name="connsiteX197" fmla="*/ 1911860 w 9915525"/>
              <a:gd name="connsiteY197" fmla="*/ 730105 h 6819900"/>
              <a:gd name="connsiteX198" fmla="*/ 1934453 w 9915525"/>
              <a:gd name="connsiteY198" fmla="*/ 720580 h 6819900"/>
              <a:gd name="connsiteX199" fmla="*/ 1958033 w 9915525"/>
              <a:gd name="connsiteY199" fmla="*/ 711055 h 6819900"/>
              <a:gd name="connsiteX200" fmla="*/ 1994932 w 9915525"/>
              <a:gd name="connsiteY200" fmla="*/ 684861 h 6819900"/>
              <a:gd name="connsiteX201" fmla="*/ 2026206 w 9915525"/>
              <a:gd name="connsiteY201" fmla="*/ 670574 h 6819900"/>
              <a:gd name="connsiteX202" fmla="*/ 2054254 w 9915525"/>
              <a:gd name="connsiteY202" fmla="*/ 682480 h 6819900"/>
              <a:gd name="connsiteX203" fmla="*/ 2081859 w 9915525"/>
              <a:gd name="connsiteY203" fmla="*/ 696489 h 6819900"/>
              <a:gd name="connsiteX204" fmla="*/ 2182143 w 9915525"/>
              <a:gd name="connsiteY204" fmla="*/ 708395 h 6819900"/>
              <a:gd name="connsiteX205" fmla="*/ 2266370 w 9915525"/>
              <a:gd name="connsiteY205" fmla="*/ 713436 h 6819900"/>
              <a:gd name="connsiteX206" fmla="*/ 2277353 w 9915525"/>
              <a:gd name="connsiteY206" fmla="*/ 720580 h 6819900"/>
              <a:gd name="connsiteX207" fmla="*/ 2286878 w 9915525"/>
              <a:gd name="connsiteY207" fmla="*/ 711055 h 6819900"/>
              <a:gd name="connsiteX208" fmla="*/ 2318434 w 9915525"/>
              <a:gd name="connsiteY208" fmla="*/ 725343 h 6819900"/>
              <a:gd name="connsiteX209" fmla="*/ 2374605 w 9915525"/>
              <a:gd name="connsiteY209" fmla="*/ 730105 h 6819900"/>
              <a:gd name="connsiteX210" fmla="*/ 2423563 w 9915525"/>
              <a:gd name="connsiteY210" fmla="*/ 739630 h 6819900"/>
              <a:gd name="connsiteX211" fmla="*/ 2443545 w 9915525"/>
              <a:gd name="connsiteY211" fmla="*/ 768205 h 6819900"/>
              <a:gd name="connsiteX212" fmla="*/ 2453565 w 9915525"/>
              <a:gd name="connsiteY212" fmla="*/ 782925 h 6819900"/>
              <a:gd name="connsiteX213" fmla="*/ 2477378 w 9915525"/>
              <a:gd name="connsiteY213" fmla="*/ 821458 h 6819900"/>
              <a:gd name="connsiteX214" fmla="*/ 2501190 w 9915525"/>
              <a:gd name="connsiteY214" fmla="*/ 859125 h 6819900"/>
              <a:gd name="connsiteX215" fmla="*/ 2510715 w 9915525"/>
              <a:gd name="connsiteY215" fmla="*/ 872980 h 6819900"/>
              <a:gd name="connsiteX216" fmla="*/ 2520240 w 9915525"/>
              <a:gd name="connsiteY216" fmla="*/ 886366 h 6819900"/>
              <a:gd name="connsiteX217" fmla="*/ 2594072 w 9915525"/>
              <a:gd name="connsiteY217" fmla="*/ 989028 h 6819900"/>
              <a:gd name="connsiteX218" fmla="*/ 2739315 w 9915525"/>
              <a:gd name="connsiteY218" fmla="*/ 1134819 h 6819900"/>
              <a:gd name="connsiteX219" fmla="*/ 2817616 w 9915525"/>
              <a:gd name="connsiteY219" fmla="*/ 1202259 h 6819900"/>
              <a:gd name="connsiteX220" fmla="*/ 2852589 w 9915525"/>
              <a:gd name="connsiteY220" fmla="*/ 1188488 h 6819900"/>
              <a:gd name="connsiteX221" fmla="*/ 2907177 w 9915525"/>
              <a:gd name="connsiteY221" fmla="*/ 1162961 h 6819900"/>
              <a:gd name="connsiteX222" fmla="*/ 2963406 w 9915525"/>
              <a:gd name="connsiteY222" fmla="*/ 1181646 h 6819900"/>
              <a:gd name="connsiteX223" fmla="*/ 2993988 w 9915525"/>
              <a:gd name="connsiteY223" fmla="*/ 1206355 h 6819900"/>
              <a:gd name="connsiteX224" fmla="*/ 3006015 w 9915525"/>
              <a:gd name="connsiteY224" fmla="*/ 1223929 h 6819900"/>
              <a:gd name="connsiteX225" fmla="*/ 3052009 w 9915525"/>
              <a:gd name="connsiteY225" fmla="*/ 1273030 h 6819900"/>
              <a:gd name="connsiteX226" fmla="*/ 3064356 w 9915525"/>
              <a:gd name="connsiteY226" fmla="*/ 1292080 h 6819900"/>
              <a:gd name="connsiteX227" fmla="*/ 3086575 w 9915525"/>
              <a:gd name="connsiteY227" fmla="*/ 1343429 h 6819900"/>
              <a:gd name="connsiteX228" fmla="*/ 3131356 w 9915525"/>
              <a:gd name="connsiteY228" fmla="*/ 1397691 h 6819900"/>
              <a:gd name="connsiteX229" fmla="*/ 3177328 w 9915525"/>
              <a:gd name="connsiteY229" fmla="*/ 1406380 h 6819900"/>
              <a:gd name="connsiteX230" fmla="*/ 3195787 w 9915525"/>
              <a:gd name="connsiteY230" fmla="*/ 1369586 h 6819900"/>
              <a:gd name="connsiteX231" fmla="*/ 3182980 w 9915525"/>
              <a:gd name="connsiteY231" fmla="*/ 1321440 h 6819900"/>
              <a:gd name="connsiteX232" fmla="*/ 3158415 w 9915525"/>
              <a:gd name="connsiteY232" fmla="*/ 1279653 h 6819900"/>
              <a:gd name="connsiteX233" fmla="*/ 3149523 w 9915525"/>
              <a:gd name="connsiteY233" fmla="*/ 1263505 h 6819900"/>
              <a:gd name="connsiteX234" fmla="*/ 3137616 w 9915525"/>
              <a:gd name="connsiteY234" fmla="*/ 1237311 h 6819900"/>
              <a:gd name="connsiteX235" fmla="*/ 3112615 w 9915525"/>
              <a:gd name="connsiteY235" fmla="*/ 1208001 h 6819900"/>
              <a:gd name="connsiteX236" fmla="*/ 3124918 w 9915525"/>
              <a:gd name="connsiteY236" fmla="*/ 1158814 h 6819900"/>
              <a:gd name="connsiteX237" fmla="*/ 3162015 w 9915525"/>
              <a:gd name="connsiteY237" fmla="*/ 1112800 h 6819900"/>
              <a:gd name="connsiteX238" fmla="*/ 3191226 w 9915525"/>
              <a:gd name="connsiteY238" fmla="*/ 1082530 h 6819900"/>
              <a:gd name="connsiteX239" fmla="*/ 3220804 w 9915525"/>
              <a:gd name="connsiteY239" fmla="*/ 1073746 h 6819900"/>
              <a:gd name="connsiteX240" fmla="*/ 3263313 w 9915525"/>
              <a:gd name="connsiteY240" fmla="*/ 1058822 h 6819900"/>
              <a:gd name="connsiteX241" fmla="*/ 3319742 w 9915525"/>
              <a:gd name="connsiteY241" fmla="*/ 1077131 h 6819900"/>
              <a:gd name="connsiteX242" fmla="*/ 3367965 w 9915525"/>
              <a:gd name="connsiteY242" fmla="*/ 1092055 h 6819900"/>
              <a:gd name="connsiteX243" fmla="*/ 3379350 w 9915525"/>
              <a:gd name="connsiteY243" fmla="*/ 1082530 h 6819900"/>
              <a:gd name="connsiteX244" fmla="*/ 3417169 w 9915525"/>
              <a:gd name="connsiteY244" fmla="*/ 1057205 h 6819900"/>
              <a:gd name="connsiteX245" fmla="*/ 3449898 w 9915525"/>
              <a:gd name="connsiteY245" fmla="*/ 1048287 h 6819900"/>
              <a:gd name="connsiteX246" fmla="*/ 3446662 w 9915525"/>
              <a:gd name="connsiteY246" fmla="*/ 1085617 h 6819900"/>
              <a:gd name="connsiteX247" fmla="*/ 3478207 w 9915525"/>
              <a:gd name="connsiteY247" fmla="*/ 1126440 h 6819900"/>
              <a:gd name="connsiteX248" fmla="*/ 3493504 w 9915525"/>
              <a:gd name="connsiteY248" fmla="*/ 1084689 h 6819900"/>
              <a:gd name="connsiteX249" fmla="*/ 3501099 w 9915525"/>
              <a:gd name="connsiteY249" fmla="*/ 1025596 h 6819900"/>
              <a:gd name="connsiteX250" fmla="*/ 3514737 w 9915525"/>
              <a:gd name="connsiteY250" fmla="*/ 993222 h 6819900"/>
              <a:gd name="connsiteX251" fmla="*/ 3551198 w 9915525"/>
              <a:gd name="connsiteY251" fmla="*/ 987353 h 6819900"/>
              <a:gd name="connsiteX252" fmla="*/ 3617955 w 9915525"/>
              <a:gd name="connsiteY252" fmla="*/ 1001238 h 6819900"/>
              <a:gd name="connsiteX253" fmla="*/ 3668496 w 9915525"/>
              <a:gd name="connsiteY253" fmla="*/ 1008944 h 6819900"/>
              <a:gd name="connsiteX254" fmla="*/ 3735941 w 9915525"/>
              <a:gd name="connsiteY254" fmla="*/ 1029222 h 6819900"/>
              <a:gd name="connsiteX255" fmla="*/ 3835229 w 9915525"/>
              <a:gd name="connsiteY255" fmla="*/ 1059057 h 6819900"/>
              <a:gd name="connsiteX256" fmla="*/ 3886888 w 9915525"/>
              <a:gd name="connsiteY256" fmla="*/ 1082530 h 6819900"/>
              <a:gd name="connsiteX257" fmla="*/ 3901365 w 9915525"/>
              <a:gd name="connsiteY257" fmla="*/ 1091121 h 6819900"/>
              <a:gd name="connsiteX258" fmla="*/ 3936861 w 9915525"/>
              <a:gd name="connsiteY258" fmla="*/ 1118133 h 6819900"/>
              <a:gd name="connsiteX259" fmla="*/ 3978491 w 9915525"/>
              <a:gd name="connsiteY259" fmla="*/ 1166548 h 6819900"/>
              <a:gd name="connsiteX260" fmla="*/ 4047518 w 9915525"/>
              <a:gd name="connsiteY260" fmla="*/ 1223651 h 6819900"/>
              <a:gd name="connsiteX261" fmla="*/ 4090974 w 9915525"/>
              <a:gd name="connsiteY261" fmla="*/ 1238839 h 6819900"/>
              <a:gd name="connsiteX262" fmla="*/ 4123933 w 9915525"/>
              <a:gd name="connsiteY262" fmla="*/ 1263505 h 6819900"/>
              <a:gd name="connsiteX263" fmla="*/ 4198015 w 9915525"/>
              <a:gd name="connsiteY263" fmla="*/ 1330906 h 6819900"/>
              <a:gd name="connsiteX264" fmla="*/ 4299818 w 9915525"/>
              <a:gd name="connsiteY264" fmla="*/ 1403665 h 6819900"/>
              <a:gd name="connsiteX265" fmla="*/ 4346538 w 9915525"/>
              <a:gd name="connsiteY265" fmla="*/ 1418292 h 6819900"/>
              <a:gd name="connsiteX266" fmla="*/ 4373400 w 9915525"/>
              <a:gd name="connsiteY266" fmla="*/ 1421776 h 6819900"/>
              <a:gd name="connsiteX267" fmla="*/ 4364001 w 9915525"/>
              <a:gd name="connsiteY267" fmla="*/ 1369731 h 6819900"/>
              <a:gd name="connsiteX268" fmla="*/ 4320465 w 9915525"/>
              <a:gd name="connsiteY268" fmla="*/ 1330860 h 6819900"/>
              <a:gd name="connsiteX269" fmla="*/ 4364933 w 9915525"/>
              <a:gd name="connsiteY269" fmla="*/ 1332058 h 6819900"/>
              <a:gd name="connsiteX270" fmla="*/ 4425141 w 9915525"/>
              <a:gd name="connsiteY270" fmla="*/ 1315988 h 6819900"/>
              <a:gd name="connsiteX271" fmla="*/ 4453815 w 9915525"/>
              <a:gd name="connsiteY271" fmla="*/ 1266486 h 6819900"/>
              <a:gd name="connsiteX272" fmla="*/ 4468103 w 9915525"/>
              <a:gd name="connsiteY272" fmla="*/ 1244455 h 6819900"/>
              <a:gd name="connsiteX273" fmla="*/ 4482390 w 9915525"/>
              <a:gd name="connsiteY273" fmla="*/ 1254043 h 6819900"/>
              <a:gd name="connsiteX274" fmla="*/ 4505626 w 9915525"/>
              <a:gd name="connsiteY274" fmla="*/ 1283834 h 6819900"/>
              <a:gd name="connsiteX275" fmla="*/ 4514858 w 9915525"/>
              <a:gd name="connsiteY275" fmla="*/ 1325409 h 6819900"/>
              <a:gd name="connsiteX276" fmla="*/ 4534485 w 9915525"/>
              <a:gd name="connsiteY276" fmla="*/ 1362740 h 6819900"/>
              <a:gd name="connsiteX277" fmla="*/ 4568115 w 9915525"/>
              <a:gd name="connsiteY277" fmla="*/ 1387777 h 6819900"/>
              <a:gd name="connsiteX278" fmla="*/ 4582403 w 9915525"/>
              <a:gd name="connsiteY278" fmla="*/ 1396855 h 6819900"/>
              <a:gd name="connsiteX279" fmla="*/ 4589401 w 9915525"/>
              <a:gd name="connsiteY279" fmla="*/ 1431076 h 6819900"/>
              <a:gd name="connsiteX280" fmla="*/ 4550894 w 9915525"/>
              <a:gd name="connsiteY280" fmla="*/ 1447617 h 6819900"/>
              <a:gd name="connsiteX281" fmla="*/ 4502159 w 9915525"/>
              <a:gd name="connsiteY281" fmla="*/ 1492941 h 6819900"/>
              <a:gd name="connsiteX282" fmla="*/ 4510819 w 9915525"/>
              <a:gd name="connsiteY282" fmla="*/ 1554282 h 6819900"/>
              <a:gd name="connsiteX283" fmla="*/ 4568224 w 9915525"/>
              <a:gd name="connsiteY283" fmla="*/ 1634980 h 6819900"/>
              <a:gd name="connsiteX284" fmla="*/ 4587165 w 9915525"/>
              <a:gd name="connsiteY284" fmla="*/ 1662389 h 6819900"/>
              <a:gd name="connsiteX285" fmla="*/ 4632887 w 9915525"/>
              <a:gd name="connsiteY285" fmla="*/ 1698078 h 6819900"/>
              <a:gd name="connsiteX286" fmla="*/ 4646639 w 9915525"/>
              <a:gd name="connsiteY286" fmla="*/ 1618353 h 6819900"/>
              <a:gd name="connsiteX287" fmla="*/ 4634733 w 9915525"/>
              <a:gd name="connsiteY287" fmla="*/ 1545388 h 6819900"/>
              <a:gd name="connsiteX288" fmla="*/ 4639553 w 9915525"/>
              <a:gd name="connsiteY288" fmla="*/ 1482580 h 6819900"/>
              <a:gd name="connsiteX289" fmla="*/ 4644023 w 9915525"/>
              <a:gd name="connsiteY289" fmla="*/ 1430012 h 6819900"/>
              <a:gd name="connsiteX290" fmla="*/ 4640165 w 9915525"/>
              <a:gd name="connsiteY290" fmla="*/ 1392178 h 6819900"/>
              <a:gd name="connsiteX291" fmla="*/ 4639498 w 9915525"/>
              <a:gd name="connsiteY291" fmla="*/ 1339534 h 6819900"/>
              <a:gd name="connsiteX292" fmla="*/ 4605626 w 9915525"/>
              <a:gd name="connsiteY292" fmla="*/ 1324107 h 6819900"/>
              <a:gd name="connsiteX293" fmla="*/ 4577485 w 9915525"/>
              <a:gd name="connsiteY293" fmla="*/ 1306463 h 6819900"/>
              <a:gd name="connsiteX294" fmla="*/ 4577640 w 9915525"/>
              <a:gd name="connsiteY294" fmla="*/ 1244455 h 6819900"/>
              <a:gd name="connsiteX295" fmla="*/ 4568115 w 9915525"/>
              <a:gd name="connsiteY295" fmla="*/ 1215880 h 6819900"/>
              <a:gd name="connsiteX296" fmla="*/ 4578397 w 9915525"/>
              <a:gd name="connsiteY296" fmla="*/ 1187305 h 6819900"/>
              <a:gd name="connsiteX297" fmla="*/ 4582798 w 9915525"/>
              <a:gd name="connsiteY297" fmla="*/ 1160533 h 6819900"/>
              <a:gd name="connsiteX298" fmla="*/ 4598711 w 9915525"/>
              <a:gd name="connsiteY298" fmla="*/ 1122829 h 6819900"/>
              <a:gd name="connsiteX299" fmla="*/ 4644315 w 9915525"/>
              <a:gd name="connsiteY299" fmla="*/ 1109120 h 6819900"/>
              <a:gd name="connsiteX300" fmla="*/ 4671142 w 9915525"/>
              <a:gd name="connsiteY300" fmla="*/ 1080149 h 6819900"/>
              <a:gd name="connsiteX301" fmla="*/ 4697961 w 9915525"/>
              <a:gd name="connsiteY301" fmla="*/ 1053955 h 6819900"/>
              <a:gd name="connsiteX302" fmla="*/ 4738323 w 9915525"/>
              <a:gd name="connsiteY302" fmla="*/ 1045095 h 6819900"/>
              <a:gd name="connsiteX303" fmla="*/ 4768607 w 9915525"/>
              <a:gd name="connsiteY303" fmla="*/ 1044718 h 6819900"/>
              <a:gd name="connsiteX304" fmla="*/ 4763331 w 9915525"/>
              <a:gd name="connsiteY304" fmla="*/ 1067563 h 6819900"/>
              <a:gd name="connsiteX305" fmla="*/ 4758705 w 9915525"/>
              <a:gd name="connsiteY305" fmla="*/ 1082227 h 6819900"/>
              <a:gd name="connsiteX306" fmla="*/ 4784472 w 9915525"/>
              <a:gd name="connsiteY306" fmla="*/ 1064292 h 6819900"/>
              <a:gd name="connsiteX307" fmla="*/ 4753853 w 9915525"/>
              <a:gd name="connsiteY307" fmla="*/ 1023968 h 6819900"/>
              <a:gd name="connsiteX308" fmla="*/ 4725400 w 9915525"/>
              <a:gd name="connsiteY308" fmla="*/ 999131 h 6819900"/>
              <a:gd name="connsiteX309" fmla="*/ 4708731 w 9915525"/>
              <a:gd name="connsiteY309" fmla="*/ 977755 h 6819900"/>
              <a:gd name="connsiteX310" fmla="*/ 4701465 w 9915525"/>
              <a:gd name="connsiteY310" fmla="*/ 963468 h 6819900"/>
              <a:gd name="connsiteX311" fmla="*/ 4764383 w 9915525"/>
              <a:gd name="connsiteY311" fmla="*/ 974978 h 6819900"/>
              <a:gd name="connsiteX312" fmla="*/ 4804410 w 9915525"/>
              <a:gd name="connsiteY312" fmla="*/ 990674 h 6819900"/>
              <a:gd name="connsiteX313" fmla="*/ 4806650 w 9915525"/>
              <a:gd name="connsiteY313" fmla="*/ 921077 h 6819900"/>
              <a:gd name="connsiteX314" fmla="*/ 4800458 w 9915525"/>
              <a:gd name="connsiteY314" fmla="*/ 882505 h 6819900"/>
              <a:gd name="connsiteX315" fmla="*/ 4819508 w 9915525"/>
              <a:gd name="connsiteY315" fmla="*/ 867439 h 6819900"/>
              <a:gd name="connsiteX316" fmla="*/ 4815765 w 9915525"/>
              <a:gd name="connsiteY316" fmla="*/ 815830 h 6819900"/>
              <a:gd name="connsiteX317" fmla="*/ 4824780 w 9915525"/>
              <a:gd name="connsiteY317" fmla="*/ 778098 h 6819900"/>
              <a:gd name="connsiteX318" fmla="*/ 4839292 w 9915525"/>
              <a:gd name="connsiteY318" fmla="*/ 758218 h 6819900"/>
              <a:gd name="connsiteX319" fmla="*/ 4897950 w 9915525"/>
              <a:gd name="connsiteY319" fmla="*/ 716375 h 6819900"/>
              <a:gd name="connsiteX320" fmla="*/ 4933814 w 9915525"/>
              <a:gd name="connsiteY320" fmla="*/ 734220 h 6819900"/>
              <a:gd name="connsiteX321" fmla="*/ 5001653 w 9915525"/>
              <a:gd name="connsiteY321" fmla="*/ 755322 h 6819900"/>
              <a:gd name="connsiteX322" fmla="*/ 5068783 w 9915525"/>
              <a:gd name="connsiteY322" fmla="*/ 767225 h 6819900"/>
              <a:gd name="connsiteX323" fmla="*/ 5090812 w 9915525"/>
              <a:gd name="connsiteY323" fmla="*/ 815830 h 6819900"/>
              <a:gd name="connsiteX324" fmla="*/ 5125889 w 9915525"/>
              <a:gd name="connsiteY324" fmla="*/ 801845 h 6819900"/>
              <a:gd name="connsiteX325" fmla="*/ 5165809 w 9915525"/>
              <a:gd name="connsiteY325" fmla="*/ 787558 h 6819900"/>
              <a:gd name="connsiteX326" fmla="*/ 5187240 w 9915525"/>
              <a:gd name="connsiteY326" fmla="*/ 777730 h 6819900"/>
              <a:gd name="connsiteX327" fmla="*/ 5201528 w 9915525"/>
              <a:gd name="connsiteY327" fmla="*/ 768205 h 6819900"/>
              <a:gd name="connsiteX328" fmla="*/ 5215815 w 9915525"/>
              <a:gd name="connsiteY328" fmla="*/ 758680 h 6819900"/>
              <a:gd name="connsiteX329" fmla="*/ 5230103 w 9915525"/>
              <a:gd name="connsiteY329" fmla="*/ 749155 h 6819900"/>
              <a:gd name="connsiteX330" fmla="*/ 5244390 w 9915525"/>
              <a:gd name="connsiteY330" fmla="*/ 767643 h 6819900"/>
              <a:gd name="connsiteX331" fmla="*/ 5282575 w 9915525"/>
              <a:gd name="connsiteY331" fmla="*/ 791990 h 6819900"/>
              <a:gd name="connsiteX332" fmla="*/ 5301540 w 9915525"/>
              <a:gd name="connsiteY332" fmla="*/ 762801 h 6819900"/>
              <a:gd name="connsiteX333" fmla="*/ 5332274 w 9915525"/>
              <a:gd name="connsiteY333" fmla="*/ 750869 h 6819900"/>
              <a:gd name="connsiteX334" fmla="*/ 5374815 w 9915525"/>
              <a:gd name="connsiteY334" fmla="*/ 732702 h 6819900"/>
              <a:gd name="connsiteX335" fmla="*/ 5398411 w 9915525"/>
              <a:gd name="connsiteY335" fmla="*/ 693102 h 6819900"/>
              <a:gd name="connsiteX336" fmla="*/ 5401553 w 9915525"/>
              <a:gd name="connsiteY336" fmla="*/ 628775 h 6819900"/>
              <a:gd name="connsiteX337" fmla="*/ 5387265 w 9915525"/>
              <a:gd name="connsiteY337" fmla="*/ 590674 h 6819900"/>
              <a:gd name="connsiteX338" fmla="*/ 5372978 w 9915525"/>
              <a:gd name="connsiteY338" fmla="*/ 552574 h 6819900"/>
              <a:gd name="connsiteX339" fmla="*/ 5358764 w 9915525"/>
              <a:gd name="connsiteY339" fmla="*/ 521917 h 6819900"/>
              <a:gd name="connsiteX340" fmla="*/ 5436789 w 9915525"/>
              <a:gd name="connsiteY340" fmla="*/ 472930 h 6819900"/>
              <a:gd name="connsiteX341" fmla="*/ 5463465 w 9915525"/>
              <a:gd name="connsiteY341" fmla="*/ 463405 h 6819900"/>
              <a:gd name="connsiteX342" fmla="*/ 5498956 w 9915525"/>
              <a:gd name="connsiteY342" fmla="*/ 472293 h 6819900"/>
              <a:gd name="connsiteX343" fmla="*/ 5494104 w 9915525"/>
              <a:gd name="connsiteY343" fmla="*/ 494145 h 6819900"/>
              <a:gd name="connsiteX344" fmla="*/ 5528437 w 9915525"/>
              <a:gd name="connsiteY344" fmla="*/ 499021 h 6819900"/>
              <a:gd name="connsiteX345" fmla="*/ 5588900 w 9915525"/>
              <a:gd name="connsiteY345" fmla="*/ 472405 h 6819900"/>
              <a:gd name="connsiteX346" fmla="*/ 5662658 w 9915525"/>
              <a:gd name="connsiteY346" fmla="*/ 461024 h 6819900"/>
              <a:gd name="connsiteX347" fmla="*/ 5692005 w 9915525"/>
              <a:gd name="connsiteY347" fmla="*/ 498562 h 6819900"/>
              <a:gd name="connsiteX348" fmla="*/ 5734490 w 9915525"/>
              <a:gd name="connsiteY348" fmla="*/ 524576 h 6819900"/>
              <a:gd name="connsiteX349" fmla="*/ 5758740 w 9915525"/>
              <a:gd name="connsiteY349" fmla="*/ 476995 h 6819900"/>
              <a:gd name="connsiteX350" fmla="*/ 5777790 w 9915525"/>
              <a:gd name="connsiteY350" fmla="*/ 425305 h 6819900"/>
              <a:gd name="connsiteX351" fmla="*/ 5796840 w 9915525"/>
              <a:gd name="connsiteY351" fmla="*/ 390613 h 6819900"/>
              <a:gd name="connsiteX352" fmla="*/ 5812335 w 9915525"/>
              <a:gd name="connsiteY352" fmla="*/ 372063 h 6819900"/>
              <a:gd name="connsiteX353" fmla="*/ 5840910 w 9915525"/>
              <a:gd name="connsiteY353" fmla="*/ 367153 h 6819900"/>
              <a:gd name="connsiteX354" fmla="*/ 5844465 w 9915525"/>
              <a:gd name="connsiteY354" fmla="*/ 311005 h 6819900"/>
              <a:gd name="connsiteX355" fmla="*/ 5850086 w 9915525"/>
              <a:gd name="connsiteY355" fmla="*/ 262431 h 6819900"/>
              <a:gd name="connsiteX356" fmla="*/ 5824773 w 9915525"/>
              <a:gd name="connsiteY356" fmla="*/ 206230 h 6819900"/>
              <a:gd name="connsiteX357" fmla="*/ 5825415 w 9915525"/>
              <a:gd name="connsiteY357" fmla="*/ 168130 h 6819900"/>
              <a:gd name="connsiteX358" fmla="*/ 5853990 w 9915525"/>
              <a:gd name="connsiteY358" fmla="*/ 139432 h 6819900"/>
              <a:gd name="connsiteX359" fmla="*/ 5877803 w 9915525"/>
              <a:gd name="connsiteY359" fmla="*/ 116594 h 6819900"/>
              <a:gd name="connsiteX360" fmla="*/ 5901615 w 9915525"/>
              <a:gd name="connsiteY360" fmla="*/ 102594 h 6819900"/>
              <a:gd name="connsiteX361" fmla="*/ 5959641 w 9915525"/>
              <a:gd name="connsiteY361" fmla="*/ 116797 h 6819900"/>
              <a:gd name="connsiteX362" fmla="*/ 5992250 w 9915525"/>
              <a:gd name="connsiteY362" fmla="*/ 130030 h 6819900"/>
              <a:gd name="connsiteX363" fmla="*/ 6019360 w 9915525"/>
              <a:gd name="connsiteY363" fmla="*/ 144317 h 6819900"/>
              <a:gd name="connsiteX364" fmla="*/ 6048954 w 9915525"/>
              <a:gd name="connsiteY364" fmla="*/ 158605 h 6819900"/>
              <a:gd name="connsiteX365" fmla="*/ 6073065 w 9915525"/>
              <a:gd name="connsiteY365" fmla="*/ 177954 h 6819900"/>
              <a:gd name="connsiteX366" fmla="*/ 6119487 w 9915525"/>
              <a:gd name="connsiteY366" fmla="*/ 199638 h 6819900"/>
              <a:gd name="connsiteX367" fmla="*/ 6131750 w 9915525"/>
              <a:gd name="connsiteY367" fmla="*/ 155259 h 6819900"/>
              <a:gd name="connsiteX368" fmla="*/ 6139652 w 9915525"/>
              <a:gd name="connsiteY368" fmla="*/ 120505 h 6819900"/>
              <a:gd name="connsiteX369" fmla="*/ 6145163 w 9915525"/>
              <a:gd name="connsiteY369" fmla="*/ 103536 h 6819900"/>
              <a:gd name="connsiteX370" fmla="*/ 6166765 w 9915525"/>
              <a:gd name="connsiteY370" fmla="*/ 76381 h 6819900"/>
              <a:gd name="connsiteX371" fmla="*/ 6254040 w 9915525"/>
              <a:gd name="connsiteY371" fmla="*/ 88249 h 6819900"/>
              <a:gd name="connsiteX372" fmla="*/ 6263565 w 9915525"/>
              <a:gd name="connsiteY372" fmla="*/ 101455 h 6819900"/>
              <a:gd name="connsiteX373" fmla="*/ 6273090 w 9915525"/>
              <a:gd name="connsiteY373" fmla="*/ 115444 h 6819900"/>
              <a:gd name="connsiteX374" fmla="*/ 6287135 w 9915525"/>
              <a:gd name="connsiteY374" fmla="*/ 124043 h 6819900"/>
              <a:gd name="connsiteX375" fmla="*/ 6358288 w 9915525"/>
              <a:gd name="connsiteY375" fmla="*/ 178507 h 6819900"/>
              <a:gd name="connsiteX376" fmla="*/ 6334554 w 9915525"/>
              <a:gd name="connsiteY376" fmla="*/ 204701 h 6819900"/>
              <a:gd name="connsiteX377" fmla="*/ 6301665 w 9915525"/>
              <a:gd name="connsiteY377" fmla="*/ 202925 h 6819900"/>
              <a:gd name="connsiteX378" fmla="*/ 6255797 w 9915525"/>
              <a:gd name="connsiteY378" fmla="*/ 152757 h 6819900"/>
              <a:gd name="connsiteX379" fmla="*/ 6241058 w 9915525"/>
              <a:gd name="connsiteY379" fmla="*/ 195454 h 6819900"/>
              <a:gd name="connsiteX380" fmla="*/ 6220757 w 9915525"/>
              <a:gd name="connsiteY380" fmla="*/ 238229 h 6819900"/>
              <a:gd name="connsiteX381" fmla="*/ 6246467 w 9915525"/>
              <a:gd name="connsiteY381" fmla="*/ 354624 h 6819900"/>
              <a:gd name="connsiteX382" fmla="*/ 6275838 w 9915525"/>
              <a:gd name="connsiteY382" fmla="*/ 415890 h 6819900"/>
              <a:gd name="connsiteX383" fmla="*/ 6316184 w 9915525"/>
              <a:gd name="connsiteY383" fmla="*/ 473968 h 6819900"/>
              <a:gd name="connsiteX384" fmla="*/ 6390560 w 9915525"/>
              <a:gd name="connsiteY384" fmla="*/ 467413 h 6819900"/>
              <a:gd name="connsiteX385" fmla="*/ 6363522 w 9915525"/>
              <a:gd name="connsiteY385" fmla="*/ 415780 h 6819900"/>
              <a:gd name="connsiteX386" fmla="*/ 6336244 w 9915525"/>
              <a:gd name="connsiteY386" fmla="*/ 394349 h 6819900"/>
              <a:gd name="connsiteX387" fmla="*/ 6353718 w 9915525"/>
              <a:gd name="connsiteY387" fmla="*/ 358630 h 6819900"/>
              <a:gd name="connsiteX388" fmla="*/ 6389931 w 9915525"/>
              <a:gd name="connsiteY388" fmla="*/ 294336 h 6819900"/>
              <a:gd name="connsiteX389" fmla="*/ 6399578 w 9915525"/>
              <a:gd name="connsiteY389" fmla="*/ 263380 h 6819900"/>
              <a:gd name="connsiteX390" fmla="*/ 6413980 w 9915525"/>
              <a:gd name="connsiteY390" fmla="*/ 299655 h 6819900"/>
              <a:gd name="connsiteX391" fmla="*/ 6438918 w 9915525"/>
              <a:gd name="connsiteY391" fmla="*/ 316235 h 6819900"/>
              <a:gd name="connsiteX392" fmla="*/ 6492546 w 9915525"/>
              <a:gd name="connsiteY392" fmla="*/ 305898 h 6819900"/>
              <a:gd name="connsiteX393" fmla="*/ 6471644 w 9915525"/>
              <a:gd name="connsiteY393" fmla="*/ 207027 h 6819900"/>
              <a:gd name="connsiteX394" fmla="*/ 6459383 w 9915525"/>
              <a:gd name="connsiteY394" fmla="*/ 139555 h 6819900"/>
              <a:gd name="connsiteX395" fmla="*/ 6510898 w 9915525"/>
              <a:gd name="connsiteY395" fmla="*/ 84786 h 6819900"/>
              <a:gd name="connsiteX396" fmla="*/ 6542990 w 9915525"/>
              <a:gd name="connsiteY396" fmla="*/ 72880 h 6819900"/>
              <a:gd name="connsiteX397" fmla="*/ 6609619 w 9915525"/>
              <a:gd name="connsiteY397" fmla="*/ 111706 h 6819900"/>
              <a:gd name="connsiteX398" fmla="*/ 6658807 w 9915525"/>
              <a:gd name="connsiteY398" fmla="*/ 136199 h 6819900"/>
              <a:gd name="connsiteX399" fmla="*/ 6661710 w 9915525"/>
              <a:gd name="connsiteY399" fmla="*/ 84310 h 6819900"/>
              <a:gd name="connsiteX400" fmla="*/ 6662303 w 9915525"/>
              <a:gd name="connsiteY400" fmla="*/ 60974 h 6819900"/>
              <a:gd name="connsiteX401" fmla="*/ 6682879 w 9915525"/>
              <a:gd name="connsiteY401" fmla="*/ 64212 h 6819900"/>
              <a:gd name="connsiteX402" fmla="*/ 6748854 w 9915525"/>
              <a:gd name="connsiteY402" fmla="*/ 123683 h 6819900"/>
              <a:gd name="connsiteX403" fmla="*/ 6775134 w 9915525"/>
              <a:gd name="connsiteY403" fmla="*/ 175466 h 6819900"/>
              <a:gd name="connsiteX404" fmla="*/ 6768390 w 9915525"/>
              <a:gd name="connsiteY404" fmla="*/ 225280 h 6819900"/>
              <a:gd name="connsiteX405" fmla="*/ 6777915 w 9915525"/>
              <a:gd name="connsiteY405" fmla="*/ 248530 h 6819900"/>
              <a:gd name="connsiteX406" fmla="*/ 6787440 w 9915525"/>
              <a:gd name="connsiteY406" fmla="*/ 277667 h 6819900"/>
              <a:gd name="connsiteX407" fmla="*/ 6796965 w 9915525"/>
              <a:gd name="connsiteY407" fmla="*/ 316802 h 6819900"/>
              <a:gd name="connsiteX408" fmla="*/ 6828883 w 9915525"/>
              <a:gd name="connsiteY408" fmla="*/ 382915 h 6819900"/>
              <a:gd name="connsiteX409" fmla="*/ 6872870 w 9915525"/>
              <a:gd name="connsiteY409" fmla="*/ 415780 h 6819900"/>
              <a:gd name="connsiteX410" fmla="*/ 6917483 w 9915525"/>
              <a:gd name="connsiteY410" fmla="*/ 444355 h 6819900"/>
              <a:gd name="connsiteX411" fmla="*/ 7003117 w 9915525"/>
              <a:gd name="connsiteY411" fmla="*/ 458521 h 6819900"/>
              <a:gd name="connsiteX412" fmla="*/ 6996555 w 9915525"/>
              <a:gd name="connsiteY412" fmla="*/ 429542 h 6819900"/>
              <a:gd name="connsiteX413" fmla="*/ 7017945 w 9915525"/>
              <a:gd name="connsiteY413" fmla="*/ 404350 h 6819900"/>
              <a:gd name="connsiteX414" fmla="*/ 7097479 w 9915525"/>
              <a:gd name="connsiteY414" fmla="*/ 406934 h 6819900"/>
              <a:gd name="connsiteX415" fmla="*/ 7139865 w 9915525"/>
              <a:gd name="connsiteY415" fmla="*/ 395028 h 6819900"/>
              <a:gd name="connsiteX416" fmla="*/ 7176216 w 9915525"/>
              <a:gd name="connsiteY416" fmla="*/ 365774 h 6819900"/>
              <a:gd name="connsiteX417" fmla="*/ 7197947 w 9915525"/>
              <a:gd name="connsiteY417" fmla="*/ 339580 h 6819900"/>
              <a:gd name="connsiteX418" fmla="*/ 7218157 w 9915525"/>
              <a:gd name="connsiteY418" fmla="*/ 291766 h 6819900"/>
              <a:gd name="connsiteX419" fmla="*/ 7236895 w 9915525"/>
              <a:gd name="connsiteY419" fmla="*/ 269215 h 6819900"/>
              <a:gd name="connsiteX420" fmla="*/ 7358940 w 9915525"/>
              <a:gd name="connsiteY420" fmla="*/ 315203 h 6819900"/>
              <a:gd name="connsiteX421" fmla="*/ 7382753 w 9915525"/>
              <a:gd name="connsiteY421" fmla="*/ 358630 h 6819900"/>
              <a:gd name="connsiteX422" fmla="*/ 7406565 w 9915525"/>
              <a:gd name="connsiteY422" fmla="*/ 396803 h 6819900"/>
              <a:gd name="connsiteX423" fmla="*/ 7432515 w 9915525"/>
              <a:gd name="connsiteY423" fmla="*/ 410241 h 6819900"/>
              <a:gd name="connsiteX424" fmla="*/ 7490702 w 9915525"/>
              <a:gd name="connsiteY424" fmla="*/ 417039 h 6819900"/>
              <a:gd name="connsiteX425" fmla="*/ 7516334 w 9915525"/>
              <a:gd name="connsiteY425" fmla="*/ 425305 h 6819900"/>
              <a:gd name="connsiteX426" fmla="*/ 7544678 w 9915525"/>
              <a:gd name="connsiteY426" fmla="*/ 434830 h 6819900"/>
              <a:gd name="connsiteX427" fmla="*/ 7573843 w 9915525"/>
              <a:gd name="connsiteY427" fmla="*/ 444355 h 6819900"/>
              <a:gd name="connsiteX428" fmla="*/ 7613628 w 9915525"/>
              <a:gd name="connsiteY428" fmla="*/ 406255 h 6819900"/>
              <a:gd name="connsiteX429" fmla="*/ 7637208 w 9915525"/>
              <a:gd name="connsiteY429" fmla="*/ 368155 h 6819900"/>
              <a:gd name="connsiteX430" fmla="*/ 7633121 w 9915525"/>
              <a:gd name="connsiteY430" fmla="*/ 343660 h 6819900"/>
              <a:gd name="connsiteX431" fmla="*/ 7632041 w 9915525"/>
              <a:gd name="connsiteY431" fmla="*/ 312704 h 6819900"/>
              <a:gd name="connsiteX432" fmla="*/ 7640584 w 9915525"/>
              <a:gd name="connsiteY432" fmla="*/ 257551 h 6819900"/>
              <a:gd name="connsiteX433" fmla="*/ 7625640 w 9915525"/>
              <a:gd name="connsiteY433" fmla="*/ 230190 h 6819900"/>
              <a:gd name="connsiteX434" fmla="*/ 7611353 w 9915525"/>
              <a:gd name="connsiteY434" fmla="*/ 196705 h 6819900"/>
              <a:gd name="connsiteX435" fmla="*/ 7597065 w 9915525"/>
              <a:gd name="connsiteY435" fmla="*/ 162763 h 6819900"/>
              <a:gd name="connsiteX436" fmla="*/ 7587540 w 9915525"/>
              <a:gd name="connsiteY436" fmla="*/ 134792 h 6819900"/>
              <a:gd name="connsiteX437" fmla="*/ 7578015 w 9915525"/>
              <a:gd name="connsiteY437" fmla="*/ 78099 h 6819900"/>
              <a:gd name="connsiteX438" fmla="*/ 7593082 w 9915525"/>
              <a:gd name="connsiteY438" fmla="*/ 21512 h 6819900"/>
              <a:gd name="connsiteX439" fmla="*/ 7635165 w 9915525"/>
              <a:gd name="connsiteY439" fmla="*/ 34780 h 6819900"/>
              <a:gd name="connsiteX440" fmla="*/ 7669960 w 9915525"/>
              <a:gd name="connsiteY440" fmla="*/ 53830 h 6819900"/>
              <a:gd name="connsiteX441" fmla="*/ 7682790 w 9915525"/>
              <a:gd name="connsiteY441" fmla="*/ 63355 h 6819900"/>
              <a:gd name="connsiteX442" fmla="*/ 7697078 w 9915525"/>
              <a:gd name="connsiteY442" fmla="*/ 72880 h 6819900"/>
              <a:gd name="connsiteX443" fmla="*/ 7711365 w 9915525"/>
              <a:gd name="connsiteY443" fmla="*/ 92416 h 6819900"/>
              <a:gd name="connsiteX444" fmla="*/ 7789946 w 9915525"/>
              <a:gd name="connsiteY444" fmla="*/ 177609 h 6819900"/>
              <a:gd name="connsiteX445" fmla="*/ 7797090 w 9915525"/>
              <a:gd name="connsiteY445" fmla="*/ 192975 h 6819900"/>
              <a:gd name="connsiteX446" fmla="*/ 7774311 w 9915525"/>
              <a:gd name="connsiteY446" fmla="*/ 202578 h 6819900"/>
              <a:gd name="connsiteX447" fmla="*/ 7747527 w 9915525"/>
              <a:gd name="connsiteY447" fmla="*/ 231158 h 6819900"/>
              <a:gd name="connsiteX448" fmla="*/ 7760782 w 9915525"/>
              <a:gd name="connsiteY448" fmla="*/ 276234 h 6819900"/>
              <a:gd name="connsiteX449" fmla="*/ 7767251 w 9915525"/>
              <a:gd name="connsiteY449" fmla="*/ 327510 h 6819900"/>
              <a:gd name="connsiteX450" fmla="*/ 7784135 w 9915525"/>
              <a:gd name="connsiteY450" fmla="*/ 368155 h 6819900"/>
              <a:gd name="connsiteX451" fmla="*/ 7818353 w 9915525"/>
              <a:gd name="connsiteY451" fmla="*/ 351865 h 6819900"/>
              <a:gd name="connsiteX452" fmla="*/ 7844668 w 9915525"/>
              <a:gd name="connsiteY452" fmla="*/ 349029 h 6819900"/>
              <a:gd name="connsiteX453" fmla="*/ 7847629 w 9915525"/>
              <a:gd name="connsiteY453" fmla="*/ 371146 h 6819900"/>
              <a:gd name="connsiteX454" fmla="*/ 7889160 w 9915525"/>
              <a:gd name="connsiteY454" fmla="*/ 396584 h 6819900"/>
              <a:gd name="connsiteX455" fmla="*/ 7990933 w 9915525"/>
              <a:gd name="connsiteY455" fmla="*/ 487217 h 6819900"/>
              <a:gd name="connsiteX456" fmla="*/ 7988299 w 9915525"/>
              <a:gd name="connsiteY456" fmla="*/ 541986 h 6819900"/>
              <a:gd name="connsiteX457" fmla="*/ 7988593 w 9915525"/>
              <a:gd name="connsiteY457" fmla="*/ 577705 h 6819900"/>
              <a:gd name="connsiteX458" fmla="*/ 7997116 w 9915525"/>
              <a:gd name="connsiteY458" fmla="*/ 591992 h 6819900"/>
              <a:gd name="connsiteX459" fmla="*/ 8006641 w 9915525"/>
              <a:gd name="connsiteY459" fmla="*/ 606280 h 6819900"/>
              <a:gd name="connsiteX460" fmla="*/ 8016166 w 9915525"/>
              <a:gd name="connsiteY460" fmla="*/ 641249 h 6819900"/>
              <a:gd name="connsiteX461" fmla="*/ 8029393 w 9915525"/>
              <a:gd name="connsiteY461" fmla="*/ 691255 h 6819900"/>
              <a:gd name="connsiteX462" fmla="*/ 8049200 w 9915525"/>
              <a:gd name="connsiteY462" fmla="*/ 737249 h 6819900"/>
              <a:gd name="connsiteX463" fmla="*/ 8040734 w 9915525"/>
              <a:gd name="connsiteY463" fmla="*/ 768205 h 6819900"/>
              <a:gd name="connsiteX464" fmla="*/ 8028072 w 9915525"/>
              <a:gd name="connsiteY464" fmla="*/ 757794 h 6819900"/>
              <a:gd name="connsiteX465" fmla="*/ 7980447 w 9915525"/>
              <a:gd name="connsiteY465" fmla="*/ 735937 h 6819900"/>
              <a:gd name="connsiteX466" fmla="*/ 7972605 w 9915525"/>
              <a:gd name="connsiteY466" fmla="*/ 807767 h 6819900"/>
              <a:gd name="connsiteX467" fmla="*/ 7987591 w 9915525"/>
              <a:gd name="connsiteY467" fmla="*/ 861035 h 6819900"/>
              <a:gd name="connsiteX468" fmla="*/ 8006641 w 9915525"/>
              <a:gd name="connsiteY468" fmla="*/ 908481 h 6819900"/>
              <a:gd name="connsiteX469" fmla="*/ 8025691 w 9915525"/>
              <a:gd name="connsiteY469" fmla="*/ 949902 h 6819900"/>
              <a:gd name="connsiteX470" fmla="*/ 8035216 w 9915525"/>
              <a:gd name="connsiteY470" fmla="*/ 972993 h 6819900"/>
              <a:gd name="connsiteX471" fmla="*/ 8044741 w 9915525"/>
              <a:gd name="connsiteY471" fmla="*/ 1000653 h 6819900"/>
              <a:gd name="connsiteX472" fmla="*/ 8098801 w 9915525"/>
              <a:gd name="connsiteY472" fmla="*/ 1052353 h 6819900"/>
              <a:gd name="connsiteX473" fmla="*/ 8125580 w 9915525"/>
              <a:gd name="connsiteY473" fmla="*/ 1027706 h 6819900"/>
              <a:gd name="connsiteX474" fmla="*/ 8156537 w 9915525"/>
              <a:gd name="connsiteY474" fmla="*/ 1006330 h 6819900"/>
              <a:gd name="connsiteX475" fmla="*/ 8145380 w 9915525"/>
              <a:gd name="connsiteY475" fmla="*/ 1065697 h 6819900"/>
              <a:gd name="connsiteX476" fmla="*/ 8113104 w 9915525"/>
              <a:gd name="connsiteY476" fmla="*/ 1159975 h 6819900"/>
              <a:gd name="connsiteX477" fmla="*/ 8182292 w 9915525"/>
              <a:gd name="connsiteY477" fmla="*/ 1153665 h 6819900"/>
              <a:gd name="connsiteX478" fmla="*/ 8268139 w 9915525"/>
              <a:gd name="connsiteY478" fmla="*/ 1185923 h 6819900"/>
              <a:gd name="connsiteX479" fmla="*/ 8319249 w 9915525"/>
              <a:gd name="connsiteY479" fmla="*/ 1180138 h 6819900"/>
              <a:gd name="connsiteX480" fmla="*/ 8354968 w 9915525"/>
              <a:gd name="connsiteY480" fmla="*/ 1133764 h 6819900"/>
              <a:gd name="connsiteX481" fmla="*/ 8387510 w 9915525"/>
              <a:gd name="connsiteY481" fmla="*/ 1074256 h 6819900"/>
              <a:gd name="connsiteX482" fmla="*/ 8369468 w 9915525"/>
              <a:gd name="connsiteY482" fmla="*/ 1001025 h 6819900"/>
              <a:gd name="connsiteX483" fmla="*/ 8377848 w 9915525"/>
              <a:gd name="connsiteY483" fmla="*/ 859912 h 6819900"/>
              <a:gd name="connsiteX484" fmla="*/ 8387640 w 9915525"/>
              <a:gd name="connsiteY484" fmla="*/ 834141 h 6819900"/>
              <a:gd name="connsiteX485" fmla="*/ 8400780 w 9915525"/>
              <a:gd name="connsiteY485" fmla="*/ 807258 h 6819900"/>
              <a:gd name="connsiteX486" fmla="*/ 8418107 w 9915525"/>
              <a:gd name="connsiteY486" fmla="*/ 717887 h 6819900"/>
              <a:gd name="connsiteX487" fmla="*/ 8376345 w 9915525"/>
              <a:gd name="connsiteY487" fmla="*/ 654627 h 6819900"/>
              <a:gd name="connsiteX488" fmla="*/ 8334502 w 9915525"/>
              <a:gd name="connsiteY488" fmla="*/ 594279 h 6819900"/>
              <a:gd name="connsiteX489" fmla="*/ 8310077 w 9915525"/>
              <a:gd name="connsiteY489" fmla="*/ 557538 h 6819900"/>
              <a:gd name="connsiteX490" fmla="*/ 8292390 w 9915525"/>
              <a:gd name="connsiteY490" fmla="*/ 527262 h 6819900"/>
              <a:gd name="connsiteX491" fmla="*/ 8280484 w 9915525"/>
              <a:gd name="connsiteY491" fmla="*/ 499436 h 6819900"/>
              <a:gd name="connsiteX492" fmla="*/ 8249326 w 9915525"/>
              <a:gd name="connsiteY492" fmla="*/ 415467 h 6819900"/>
              <a:gd name="connsiteX493" fmla="*/ 8275404 w 9915525"/>
              <a:gd name="connsiteY493" fmla="*/ 385459 h 6819900"/>
              <a:gd name="connsiteX494" fmla="*/ 8309437 w 9915525"/>
              <a:gd name="connsiteY494" fmla="*/ 396730 h 6819900"/>
              <a:gd name="connsiteX495" fmla="*/ 8368273 w 9915525"/>
              <a:gd name="connsiteY495" fmla="*/ 456261 h 6819900"/>
              <a:gd name="connsiteX496" fmla="*/ 8378115 w 9915525"/>
              <a:gd name="connsiteY496" fmla="*/ 472930 h 6819900"/>
              <a:gd name="connsiteX497" fmla="*/ 8387640 w 9915525"/>
              <a:gd name="connsiteY497" fmla="*/ 487564 h 6819900"/>
              <a:gd name="connsiteX498" fmla="*/ 8459524 w 9915525"/>
              <a:gd name="connsiteY498" fmla="*/ 572468 h 6819900"/>
              <a:gd name="connsiteX499" fmla="*/ 8531408 w 9915525"/>
              <a:gd name="connsiteY499" fmla="*/ 642738 h 6819900"/>
              <a:gd name="connsiteX500" fmla="*/ 8528581 w 9915525"/>
              <a:gd name="connsiteY500" fmla="*/ 703090 h 6819900"/>
              <a:gd name="connsiteX501" fmla="*/ 8525752 w 9915525"/>
              <a:gd name="connsiteY501" fmla="*/ 763443 h 6819900"/>
              <a:gd name="connsiteX502" fmla="*/ 8554327 w 9915525"/>
              <a:gd name="connsiteY502" fmla="*/ 766667 h 6819900"/>
              <a:gd name="connsiteX503" fmla="*/ 8606715 w 9915525"/>
              <a:gd name="connsiteY503" fmla="*/ 829488 h 6819900"/>
              <a:gd name="connsiteX504" fmla="*/ 8626732 w 9915525"/>
              <a:gd name="connsiteY504" fmla="*/ 890874 h 6819900"/>
              <a:gd name="connsiteX505" fmla="*/ 8642932 w 9915525"/>
              <a:gd name="connsiteY505" fmla="*/ 945058 h 6819900"/>
              <a:gd name="connsiteX506" fmla="*/ 8646727 w 9915525"/>
              <a:gd name="connsiteY506" fmla="*/ 977755 h 6819900"/>
              <a:gd name="connsiteX507" fmla="*/ 8654340 w 9915525"/>
              <a:gd name="connsiteY507" fmla="*/ 1006330 h 6819900"/>
              <a:gd name="connsiteX508" fmla="*/ 8634983 w 9915525"/>
              <a:gd name="connsiteY508" fmla="*/ 1034905 h 6819900"/>
              <a:gd name="connsiteX509" fmla="*/ 8613928 w 9915525"/>
              <a:gd name="connsiteY509" fmla="*/ 1106343 h 6819900"/>
              <a:gd name="connsiteX510" fmla="*/ 8635222 w 9915525"/>
              <a:gd name="connsiteY510" fmla="*/ 1149205 h 6819900"/>
              <a:gd name="connsiteX511" fmla="*/ 8667103 w 9915525"/>
              <a:gd name="connsiteY511" fmla="*/ 1166496 h 6819900"/>
              <a:gd name="connsiteX512" fmla="*/ 8705862 w 9915525"/>
              <a:gd name="connsiteY512" fmla="*/ 1188960 h 6819900"/>
              <a:gd name="connsiteX513" fmla="*/ 8729779 w 9915525"/>
              <a:gd name="connsiteY513" fmla="*/ 1202063 h 6819900"/>
              <a:gd name="connsiteX514" fmla="*/ 8744318 w 9915525"/>
              <a:gd name="connsiteY514" fmla="*/ 1233228 h 6819900"/>
              <a:gd name="connsiteX515" fmla="*/ 8739168 w 9915525"/>
              <a:gd name="connsiteY515" fmla="*/ 1284960 h 6819900"/>
              <a:gd name="connsiteX516" fmla="*/ 8809761 w 9915525"/>
              <a:gd name="connsiteY516" fmla="*/ 1279466 h 6819900"/>
              <a:gd name="connsiteX517" fmla="*/ 8856746 w 9915525"/>
              <a:gd name="connsiteY517" fmla="*/ 1241665 h 6819900"/>
              <a:gd name="connsiteX518" fmla="*/ 8873415 w 9915525"/>
              <a:gd name="connsiteY518" fmla="*/ 1216741 h 6819900"/>
              <a:gd name="connsiteX519" fmla="*/ 8883357 w 9915525"/>
              <a:gd name="connsiteY519" fmla="*/ 1191810 h 6819900"/>
              <a:gd name="connsiteX520" fmla="*/ 8921040 w 9915525"/>
              <a:gd name="connsiteY520" fmla="*/ 1236096 h 6819900"/>
              <a:gd name="connsiteX521" fmla="*/ 8930565 w 9915525"/>
              <a:gd name="connsiteY521" fmla="*/ 1263505 h 6819900"/>
              <a:gd name="connsiteX522" fmla="*/ 8940090 w 9915525"/>
              <a:gd name="connsiteY522" fmla="*/ 1276626 h 6819900"/>
              <a:gd name="connsiteX523" fmla="*/ 8953765 w 9915525"/>
              <a:gd name="connsiteY523" fmla="*/ 1301097 h 6819900"/>
              <a:gd name="connsiteX524" fmla="*/ 8973572 w 9915525"/>
              <a:gd name="connsiteY524" fmla="*/ 1340363 h 6819900"/>
              <a:gd name="connsiteX525" fmla="*/ 8987453 w 9915525"/>
              <a:gd name="connsiteY525" fmla="*/ 1368280 h 6819900"/>
              <a:gd name="connsiteX526" fmla="*/ 8995377 w 9915525"/>
              <a:gd name="connsiteY526" fmla="*/ 1410891 h 6819900"/>
              <a:gd name="connsiteX527" fmla="*/ 8979908 w 9915525"/>
              <a:gd name="connsiteY527" fmla="*/ 1458768 h 6819900"/>
              <a:gd name="connsiteX528" fmla="*/ 8958477 w 9915525"/>
              <a:gd name="connsiteY528" fmla="*/ 1516531 h 6819900"/>
              <a:gd name="connsiteX529" fmla="*/ 8941217 w 9915525"/>
              <a:gd name="connsiteY529" fmla="*/ 1597494 h 6819900"/>
              <a:gd name="connsiteX530" fmla="*/ 8980536 w 9915525"/>
              <a:gd name="connsiteY530" fmla="*/ 1721572 h 6819900"/>
              <a:gd name="connsiteX531" fmla="*/ 9024769 w 9915525"/>
              <a:gd name="connsiteY531" fmla="*/ 1705584 h 6819900"/>
              <a:gd name="connsiteX532" fmla="*/ 9080188 w 9915525"/>
              <a:gd name="connsiteY532" fmla="*/ 1699274 h 6819900"/>
              <a:gd name="connsiteX533" fmla="*/ 9092803 w 9915525"/>
              <a:gd name="connsiteY533" fmla="*/ 1720705 h 6819900"/>
              <a:gd name="connsiteX534" fmla="*/ 9105709 w 9915525"/>
              <a:gd name="connsiteY534" fmla="*/ 1760517 h 6819900"/>
              <a:gd name="connsiteX535" fmla="*/ 9085724 w 9915525"/>
              <a:gd name="connsiteY535" fmla="*/ 1820072 h 6819900"/>
              <a:gd name="connsiteX536" fmla="*/ 9050058 w 9915525"/>
              <a:gd name="connsiteY536" fmla="*/ 1790031 h 6819900"/>
              <a:gd name="connsiteX537" fmla="*/ 8971363 w 9915525"/>
              <a:gd name="connsiteY537" fmla="*/ 1775258 h 6819900"/>
              <a:gd name="connsiteX538" fmla="*/ 8932264 w 9915525"/>
              <a:gd name="connsiteY538" fmla="*/ 1815955 h 6819900"/>
              <a:gd name="connsiteX539" fmla="*/ 8917923 w 9915525"/>
              <a:gd name="connsiteY539" fmla="*/ 1755275 h 6819900"/>
              <a:gd name="connsiteX540" fmla="*/ 8903125 w 9915525"/>
              <a:gd name="connsiteY540" fmla="*/ 1693724 h 6819900"/>
              <a:gd name="connsiteX541" fmla="*/ 8882940 w 9915525"/>
              <a:gd name="connsiteY541" fmla="*/ 1654705 h 6819900"/>
              <a:gd name="connsiteX542" fmla="*/ 8858092 w 9915525"/>
              <a:gd name="connsiteY542" fmla="*/ 1634586 h 6819900"/>
              <a:gd name="connsiteX543" fmla="*/ 8843756 w 9915525"/>
              <a:gd name="connsiteY543" fmla="*/ 1612473 h 6819900"/>
              <a:gd name="connsiteX544" fmla="*/ 8845158 w 9915525"/>
              <a:gd name="connsiteY544" fmla="*/ 1527948 h 6819900"/>
              <a:gd name="connsiteX545" fmla="*/ 8844458 w 9915525"/>
              <a:gd name="connsiteY545" fmla="*/ 1426759 h 6819900"/>
              <a:gd name="connsiteX546" fmla="*/ 8845835 w 9915525"/>
              <a:gd name="connsiteY546" fmla="*/ 1371123 h 6819900"/>
              <a:gd name="connsiteX547" fmla="*/ 8797645 w 9915525"/>
              <a:gd name="connsiteY547" fmla="*/ 1336679 h 6819900"/>
              <a:gd name="connsiteX548" fmla="*/ 8740210 w 9915525"/>
              <a:gd name="connsiteY548" fmla="*/ 1371118 h 6819900"/>
              <a:gd name="connsiteX549" fmla="*/ 8714875 w 9915525"/>
              <a:gd name="connsiteY549" fmla="*/ 1409911 h 6819900"/>
              <a:gd name="connsiteX550" fmla="*/ 8697417 w 9915525"/>
              <a:gd name="connsiteY550" fmla="*/ 1468985 h 6819900"/>
              <a:gd name="connsiteX551" fmla="*/ 8702933 w 9915525"/>
              <a:gd name="connsiteY551" fmla="*/ 1519192 h 6819900"/>
              <a:gd name="connsiteX552" fmla="*/ 8729917 w 9915525"/>
              <a:gd name="connsiteY552" fmla="*/ 1525579 h 6819900"/>
              <a:gd name="connsiteX553" fmla="*/ 8759114 w 9915525"/>
              <a:gd name="connsiteY553" fmla="*/ 1533044 h 6819900"/>
              <a:gd name="connsiteX554" fmla="*/ 8773402 w 9915525"/>
              <a:gd name="connsiteY554" fmla="*/ 1558780 h 6819900"/>
              <a:gd name="connsiteX555" fmla="*/ 8787689 w 9915525"/>
              <a:gd name="connsiteY555" fmla="*/ 1593284 h 6819900"/>
              <a:gd name="connsiteX556" fmla="*/ 8797214 w 9915525"/>
              <a:gd name="connsiteY556" fmla="*/ 1615930 h 6819900"/>
              <a:gd name="connsiteX557" fmla="*/ 8806885 w 9915525"/>
              <a:gd name="connsiteY557" fmla="*/ 1632599 h 6819900"/>
              <a:gd name="connsiteX558" fmla="*/ 8816264 w 9915525"/>
              <a:gd name="connsiteY558" fmla="*/ 1634980 h 6819900"/>
              <a:gd name="connsiteX559" fmla="*/ 8825498 w 9915525"/>
              <a:gd name="connsiteY559" fmla="*/ 1630218 h 6819900"/>
              <a:gd name="connsiteX560" fmla="*/ 8816932 w 9915525"/>
              <a:gd name="connsiteY560" fmla="*/ 1653277 h 6819900"/>
              <a:gd name="connsiteX561" fmla="*/ 8784075 w 9915525"/>
              <a:gd name="connsiteY561" fmla="*/ 1650896 h 6819900"/>
              <a:gd name="connsiteX562" fmla="*/ 8721014 w 9915525"/>
              <a:gd name="connsiteY562" fmla="*/ 1649268 h 6819900"/>
              <a:gd name="connsiteX563" fmla="*/ 8722211 w 9915525"/>
              <a:gd name="connsiteY563" fmla="*/ 1679285 h 6819900"/>
              <a:gd name="connsiteX564" fmla="*/ 8732224 w 9915525"/>
              <a:gd name="connsiteY564" fmla="*/ 1781679 h 6819900"/>
              <a:gd name="connsiteX565" fmla="*/ 8743845 w 9915525"/>
              <a:gd name="connsiteY565" fmla="*/ 1887393 h 6819900"/>
              <a:gd name="connsiteX566" fmla="*/ 8758811 w 9915525"/>
              <a:gd name="connsiteY566" fmla="*/ 1931994 h 6819900"/>
              <a:gd name="connsiteX567" fmla="*/ 8810634 w 9915525"/>
              <a:gd name="connsiteY567" fmla="*/ 1953643 h 6819900"/>
              <a:gd name="connsiteX568" fmla="*/ 8805602 w 9915525"/>
              <a:gd name="connsiteY568" fmla="*/ 1886690 h 6819900"/>
              <a:gd name="connsiteX569" fmla="*/ 8797215 w 9915525"/>
              <a:gd name="connsiteY569" fmla="*/ 1848730 h 6819900"/>
              <a:gd name="connsiteX570" fmla="*/ 8818736 w 9915525"/>
              <a:gd name="connsiteY570" fmla="*/ 1815955 h 6819900"/>
              <a:gd name="connsiteX571" fmla="*/ 8869421 w 9915525"/>
              <a:gd name="connsiteY571" fmla="*/ 1888143 h 6819900"/>
              <a:gd name="connsiteX572" fmla="*/ 8886238 w 9915525"/>
              <a:gd name="connsiteY572" fmla="*/ 1935261 h 6819900"/>
              <a:gd name="connsiteX573" fmla="*/ 8934672 w 9915525"/>
              <a:gd name="connsiteY573" fmla="*/ 1929195 h 6819900"/>
              <a:gd name="connsiteX574" fmla="*/ 8956214 w 9915525"/>
              <a:gd name="connsiteY574" fmla="*/ 1930566 h 6819900"/>
              <a:gd name="connsiteX575" fmla="*/ 8995931 w 9915525"/>
              <a:gd name="connsiteY575" fmla="*/ 1944938 h 6819900"/>
              <a:gd name="connsiteX576" fmla="*/ 8998229 w 9915525"/>
              <a:gd name="connsiteY576" fmla="*/ 1962400 h 6819900"/>
              <a:gd name="connsiteX577" fmla="*/ 9011444 w 9915525"/>
              <a:gd name="connsiteY577" fmla="*/ 1970702 h 6819900"/>
              <a:gd name="connsiteX578" fmla="*/ 9035340 w 9915525"/>
              <a:gd name="connsiteY578" fmla="*/ 1938670 h 6819900"/>
              <a:gd name="connsiteX579" fmla="*/ 9053728 w 9915525"/>
              <a:gd name="connsiteY579" fmla="*/ 1911205 h 6819900"/>
              <a:gd name="connsiteX580" fmla="*/ 9075159 w 9915525"/>
              <a:gd name="connsiteY580" fmla="*/ 1932539 h 6819900"/>
              <a:gd name="connsiteX581" fmla="*/ 9095648 w 9915525"/>
              <a:gd name="connsiteY581" fmla="*/ 1957199 h 6819900"/>
              <a:gd name="connsiteX582" fmla="*/ 9141845 w 9915525"/>
              <a:gd name="connsiteY582" fmla="*/ 1899624 h 6819900"/>
              <a:gd name="connsiteX583" fmla="*/ 9148559 w 9915525"/>
              <a:gd name="connsiteY583" fmla="*/ 1873105 h 6819900"/>
              <a:gd name="connsiteX584" fmla="*/ 9159165 w 9915525"/>
              <a:gd name="connsiteY584" fmla="*/ 1858818 h 6819900"/>
              <a:gd name="connsiteX585" fmla="*/ 9181787 w 9915525"/>
              <a:gd name="connsiteY585" fmla="*/ 1844530 h 6819900"/>
              <a:gd name="connsiteX586" fmla="*/ 9210362 w 9915525"/>
              <a:gd name="connsiteY586" fmla="*/ 1874296 h 6819900"/>
              <a:gd name="connsiteX587" fmla="*/ 9216315 w 9915525"/>
              <a:gd name="connsiteY587" fmla="*/ 1922775 h 6819900"/>
              <a:gd name="connsiteX588" fmla="*/ 9234891 w 9915525"/>
              <a:gd name="connsiteY588" fmla="*/ 1957303 h 6819900"/>
              <a:gd name="connsiteX589" fmla="*/ 9282143 w 9915525"/>
              <a:gd name="connsiteY589" fmla="*/ 2140593 h 6819900"/>
              <a:gd name="connsiteX590" fmla="*/ 9295327 w 9915525"/>
              <a:gd name="connsiteY590" fmla="*/ 2212850 h 6819900"/>
              <a:gd name="connsiteX591" fmla="*/ 9353827 w 9915525"/>
              <a:gd name="connsiteY591" fmla="*/ 2201101 h 6819900"/>
              <a:gd name="connsiteX592" fmla="*/ 9378864 w 9915525"/>
              <a:gd name="connsiteY592" fmla="*/ 2193934 h 6819900"/>
              <a:gd name="connsiteX593" fmla="*/ 9347732 w 9915525"/>
              <a:gd name="connsiteY593" fmla="*/ 2242546 h 6819900"/>
              <a:gd name="connsiteX594" fmla="*/ 9316327 w 9915525"/>
              <a:gd name="connsiteY594" fmla="*/ 2250814 h 6819900"/>
              <a:gd name="connsiteX595" fmla="*/ 9318123 w 9915525"/>
              <a:gd name="connsiteY595" fmla="*/ 2378470 h 6819900"/>
              <a:gd name="connsiteX596" fmla="*/ 9330029 w 9915525"/>
              <a:gd name="connsiteY596" fmla="*/ 2509498 h 6819900"/>
              <a:gd name="connsiteX597" fmla="*/ 9340180 w 9915525"/>
              <a:gd name="connsiteY597" fmla="*/ 2552555 h 6819900"/>
              <a:gd name="connsiteX598" fmla="*/ 9364246 w 9915525"/>
              <a:gd name="connsiteY598" fmla="*/ 2639602 h 6819900"/>
              <a:gd name="connsiteX599" fmla="*/ 9394208 w 9915525"/>
              <a:gd name="connsiteY599" fmla="*/ 2770571 h 6819900"/>
              <a:gd name="connsiteX600" fmla="*/ 9408673 w 9915525"/>
              <a:gd name="connsiteY600" fmla="*/ 2854180 h 6819900"/>
              <a:gd name="connsiteX601" fmla="*/ 9395313 w 9915525"/>
              <a:gd name="connsiteY601" fmla="*/ 2952055 h 6819900"/>
              <a:gd name="connsiteX602" fmla="*/ 9400054 w 9915525"/>
              <a:gd name="connsiteY602" fmla="*/ 2994917 h 6819900"/>
              <a:gd name="connsiteX603" fmla="*/ 9421393 w 9915525"/>
              <a:gd name="connsiteY603" fmla="*/ 3037536 h 6819900"/>
              <a:gd name="connsiteX604" fmla="*/ 9436422 w 9915525"/>
              <a:gd name="connsiteY604" fmla="*/ 3063730 h 6819900"/>
              <a:gd name="connsiteX605" fmla="*/ 9444915 w 9915525"/>
              <a:gd name="connsiteY605" fmla="*/ 3081614 h 6819900"/>
              <a:gd name="connsiteX606" fmla="*/ 9490159 w 9915525"/>
              <a:gd name="connsiteY606" fmla="*/ 3101859 h 6819900"/>
              <a:gd name="connsiteX607" fmla="*/ 9511590 w 9915525"/>
              <a:gd name="connsiteY607" fmla="*/ 3069048 h 6819900"/>
              <a:gd name="connsiteX608" fmla="*/ 9544075 w 9915525"/>
              <a:gd name="connsiteY608" fmla="*/ 3045885 h 6819900"/>
              <a:gd name="connsiteX609" fmla="*/ 9549823 w 9915525"/>
              <a:gd name="connsiteY609" fmla="*/ 3130405 h 6819900"/>
              <a:gd name="connsiteX610" fmla="*/ 9521782 w 9915525"/>
              <a:gd name="connsiteY610" fmla="*/ 3132941 h 6819900"/>
              <a:gd name="connsiteX611" fmla="*/ 9487056 w 9915525"/>
              <a:gd name="connsiteY611" fmla="*/ 3127237 h 6819900"/>
              <a:gd name="connsiteX612" fmla="*/ 9478156 w 9915525"/>
              <a:gd name="connsiteY612" fmla="*/ 3177089 h 6819900"/>
              <a:gd name="connsiteX613" fmla="*/ 9484608 w 9915525"/>
              <a:gd name="connsiteY613" fmla="*/ 3237561 h 6819900"/>
              <a:gd name="connsiteX614" fmla="*/ 9493132 w 9915525"/>
              <a:gd name="connsiteY614" fmla="*/ 3254230 h 6819900"/>
              <a:gd name="connsiteX615" fmla="*/ 9502065 w 9915525"/>
              <a:gd name="connsiteY615" fmla="*/ 3268517 h 6819900"/>
              <a:gd name="connsiteX616" fmla="*/ 9511590 w 9915525"/>
              <a:gd name="connsiteY616" fmla="*/ 3282805 h 6819900"/>
              <a:gd name="connsiteX617" fmla="*/ 9510355 w 9915525"/>
              <a:gd name="connsiteY617" fmla="*/ 3337380 h 6819900"/>
              <a:gd name="connsiteX618" fmla="*/ 9493686 w 9915525"/>
              <a:gd name="connsiteY618" fmla="*/ 3457550 h 6819900"/>
              <a:gd name="connsiteX619" fmla="*/ 9504795 w 9915525"/>
              <a:gd name="connsiteY619" fmla="*/ 3577581 h 6819900"/>
              <a:gd name="connsiteX620" fmla="*/ 9528928 w 9915525"/>
              <a:gd name="connsiteY620" fmla="*/ 3669717 h 6819900"/>
              <a:gd name="connsiteX621" fmla="*/ 9509677 w 9915525"/>
              <a:gd name="connsiteY621" fmla="*/ 3701905 h 6819900"/>
              <a:gd name="connsiteX622" fmla="*/ 9511384 w 9915525"/>
              <a:gd name="connsiteY622" fmla="*/ 3764564 h 6819900"/>
              <a:gd name="connsiteX623" fmla="*/ 9525734 w 9915525"/>
              <a:gd name="connsiteY623" fmla="*/ 3920727 h 6819900"/>
              <a:gd name="connsiteX624" fmla="*/ 9539486 w 9915525"/>
              <a:gd name="connsiteY624" fmla="*/ 4072961 h 6819900"/>
              <a:gd name="connsiteX625" fmla="*/ 9555015 w 9915525"/>
              <a:gd name="connsiteY625" fmla="*/ 4171115 h 6819900"/>
              <a:gd name="connsiteX626" fmla="*/ 9570045 w 9915525"/>
              <a:gd name="connsiteY626" fmla="*/ 4263880 h 6819900"/>
              <a:gd name="connsiteX627" fmla="*/ 9578265 w 9915525"/>
              <a:gd name="connsiteY627" fmla="*/ 4301507 h 6819900"/>
              <a:gd name="connsiteX628" fmla="*/ 9594011 w 9915525"/>
              <a:gd name="connsiteY628" fmla="*/ 4347946 h 6819900"/>
              <a:gd name="connsiteX629" fmla="*/ 9599250 w 9915525"/>
              <a:gd name="connsiteY629" fmla="*/ 4398158 h 6819900"/>
              <a:gd name="connsiteX630" fmla="*/ 9595501 w 9915525"/>
              <a:gd name="connsiteY630" fmla="*/ 4444587 h 6819900"/>
              <a:gd name="connsiteX631" fmla="*/ 9621003 w 9915525"/>
              <a:gd name="connsiteY631" fmla="*/ 4485336 h 6819900"/>
              <a:gd name="connsiteX632" fmla="*/ 9671610 w 9915525"/>
              <a:gd name="connsiteY632" fmla="*/ 4509625 h 6819900"/>
              <a:gd name="connsiteX633" fmla="*/ 9674761 w 9915525"/>
              <a:gd name="connsiteY633" fmla="*/ 4463905 h 6819900"/>
              <a:gd name="connsiteX634" fmla="*/ 9661121 w 9915525"/>
              <a:gd name="connsiteY634" fmla="*/ 4430864 h 6819900"/>
              <a:gd name="connsiteX635" fmla="*/ 9635940 w 9915525"/>
              <a:gd name="connsiteY635" fmla="*/ 4376550 h 6819900"/>
              <a:gd name="connsiteX636" fmla="*/ 9616122 w 9915525"/>
              <a:gd name="connsiteY636" fmla="*/ 4355277 h 6819900"/>
              <a:gd name="connsiteX637" fmla="*/ 9642436 w 9915525"/>
              <a:gd name="connsiteY637" fmla="*/ 4333734 h 6819900"/>
              <a:gd name="connsiteX638" fmla="*/ 9720540 w 9915525"/>
              <a:gd name="connsiteY638" fmla="*/ 4325071 h 6819900"/>
              <a:gd name="connsiteX639" fmla="*/ 9705390 w 9915525"/>
              <a:gd name="connsiteY639" fmla="*/ 4423865 h 6819900"/>
              <a:gd name="connsiteX640" fmla="*/ 9700036 w 9915525"/>
              <a:gd name="connsiteY640" fmla="*/ 4463905 h 6819900"/>
              <a:gd name="connsiteX641" fmla="*/ 9724758 w 9915525"/>
              <a:gd name="connsiteY641" fmla="*/ 4493107 h 6819900"/>
              <a:gd name="connsiteX642" fmla="*/ 9726811 w 9915525"/>
              <a:gd name="connsiteY642" fmla="*/ 4539101 h 6819900"/>
              <a:gd name="connsiteX643" fmla="*/ 9718635 w 9915525"/>
              <a:gd name="connsiteY643" fmla="*/ 4591576 h 6819900"/>
              <a:gd name="connsiteX644" fmla="*/ 9737013 w 9915525"/>
              <a:gd name="connsiteY644" fmla="*/ 4666005 h 6819900"/>
              <a:gd name="connsiteX645" fmla="*/ 9758219 w 9915525"/>
              <a:gd name="connsiteY645" fmla="*/ 4739499 h 6819900"/>
              <a:gd name="connsiteX646" fmla="*/ 9769963 w 9915525"/>
              <a:gd name="connsiteY646" fmla="*/ 4835726 h 6819900"/>
              <a:gd name="connsiteX647" fmla="*/ 9790291 w 9915525"/>
              <a:gd name="connsiteY647" fmla="*/ 4946519 h 6819900"/>
              <a:gd name="connsiteX648" fmla="*/ 9802274 w 9915525"/>
              <a:gd name="connsiteY648" fmla="*/ 4996526 h 6819900"/>
              <a:gd name="connsiteX649" fmla="*/ 9764328 w 9915525"/>
              <a:gd name="connsiteY649" fmla="*/ 4999686 h 6819900"/>
              <a:gd name="connsiteX650" fmla="*/ 9706211 w 9915525"/>
              <a:gd name="connsiteY650" fmla="*/ 4930630 h 6819900"/>
              <a:gd name="connsiteX651" fmla="*/ 9683040 w 9915525"/>
              <a:gd name="connsiteY651" fmla="*/ 4989240 h 6819900"/>
              <a:gd name="connsiteX652" fmla="*/ 9668430 w 9915525"/>
              <a:gd name="connsiteY652" fmla="*/ 5032327 h 6819900"/>
              <a:gd name="connsiteX653" fmla="*/ 9659521 w 9915525"/>
              <a:gd name="connsiteY653" fmla="*/ 5064905 h 6819900"/>
              <a:gd name="connsiteX654" fmla="*/ 9643176 w 9915525"/>
              <a:gd name="connsiteY654" fmla="*/ 5074775 h 6819900"/>
              <a:gd name="connsiteX655" fmla="*/ 9616365 w 9915525"/>
              <a:gd name="connsiteY655" fmla="*/ 5020718 h 6819900"/>
              <a:gd name="connsiteX656" fmla="*/ 9586532 w 9915525"/>
              <a:gd name="connsiteY656" fmla="*/ 4968106 h 6819900"/>
              <a:gd name="connsiteX657" fmla="*/ 9550261 w 9915525"/>
              <a:gd name="connsiteY657" fmla="*/ 4968377 h 6819900"/>
              <a:gd name="connsiteX658" fmla="*/ 9564912 w 9915525"/>
              <a:gd name="connsiteY658" fmla="*/ 5036181 h 6819900"/>
              <a:gd name="connsiteX659" fmla="*/ 9568740 w 9915525"/>
              <a:gd name="connsiteY659" fmla="*/ 5140180 h 6819900"/>
              <a:gd name="connsiteX660" fmla="*/ 9559215 w 9915525"/>
              <a:gd name="connsiteY660" fmla="*/ 5178280 h 6819900"/>
              <a:gd name="connsiteX661" fmla="*/ 9568740 w 9915525"/>
              <a:gd name="connsiteY661" fmla="*/ 5216380 h 6819900"/>
              <a:gd name="connsiteX662" fmla="*/ 9578265 w 9915525"/>
              <a:gd name="connsiteY662" fmla="*/ 5239653 h 6819900"/>
              <a:gd name="connsiteX663" fmla="*/ 9597943 w 9915525"/>
              <a:gd name="connsiteY663" fmla="*/ 5276708 h 6819900"/>
              <a:gd name="connsiteX664" fmla="*/ 9611374 w 9915525"/>
              <a:gd name="connsiteY664" fmla="*/ 5323782 h 6819900"/>
              <a:gd name="connsiteX665" fmla="*/ 9615802 w 9915525"/>
              <a:gd name="connsiteY665" fmla="*/ 5363669 h 6819900"/>
              <a:gd name="connsiteX666" fmla="*/ 9620359 w 9915525"/>
              <a:gd name="connsiteY666" fmla="*/ 5402860 h 6819900"/>
              <a:gd name="connsiteX667" fmla="*/ 9628701 w 9915525"/>
              <a:gd name="connsiteY667" fmla="*/ 5435455 h 6819900"/>
              <a:gd name="connsiteX668" fmla="*/ 9638174 w 9915525"/>
              <a:gd name="connsiteY668" fmla="*/ 5454505 h 6819900"/>
              <a:gd name="connsiteX669" fmla="*/ 9619717 w 9915525"/>
              <a:gd name="connsiteY669" fmla="*/ 5473555 h 6819900"/>
              <a:gd name="connsiteX670" fmla="*/ 9600759 w 9915525"/>
              <a:gd name="connsiteY670" fmla="*/ 5487843 h 6819900"/>
              <a:gd name="connsiteX671" fmla="*/ 9577246 w 9915525"/>
              <a:gd name="connsiteY671" fmla="*/ 5502130 h 6819900"/>
              <a:gd name="connsiteX672" fmla="*/ 9559215 w 9915525"/>
              <a:gd name="connsiteY672" fmla="*/ 5468494 h 6819900"/>
              <a:gd name="connsiteX673" fmla="*/ 9573502 w 9915525"/>
              <a:gd name="connsiteY673" fmla="*/ 5429375 h 6819900"/>
              <a:gd name="connsiteX674" fmla="*/ 9587790 w 9915525"/>
              <a:gd name="connsiteY674" fmla="*/ 5401433 h 6819900"/>
              <a:gd name="connsiteX675" fmla="*/ 9532456 w 9915525"/>
              <a:gd name="connsiteY675" fmla="*/ 5359255 h 6819900"/>
              <a:gd name="connsiteX676" fmla="*/ 9510393 w 9915525"/>
              <a:gd name="connsiteY676" fmla="*/ 5285532 h 6819900"/>
              <a:gd name="connsiteX677" fmla="*/ 9503462 w 9915525"/>
              <a:gd name="connsiteY677" fmla="*/ 5253131 h 6819900"/>
              <a:gd name="connsiteX678" fmla="*/ 9443008 w 9915525"/>
              <a:gd name="connsiteY678" fmla="*/ 5251443 h 6819900"/>
              <a:gd name="connsiteX679" fmla="*/ 9410762 w 9915525"/>
              <a:gd name="connsiteY679" fmla="*/ 5246681 h 6819900"/>
              <a:gd name="connsiteX680" fmla="*/ 9359782 w 9915525"/>
              <a:gd name="connsiteY680" fmla="*/ 5243849 h 6819900"/>
              <a:gd name="connsiteX681" fmla="*/ 9373695 w 9915525"/>
              <a:gd name="connsiteY681" fmla="*/ 5308143 h 6819900"/>
              <a:gd name="connsiteX682" fmla="*/ 9397250 w 9915525"/>
              <a:gd name="connsiteY682" fmla="*/ 5375362 h 6819900"/>
              <a:gd name="connsiteX683" fmla="*/ 9406970 w 9915525"/>
              <a:gd name="connsiteY683" fmla="*/ 5402214 h 6819900"/>
              <a:gd name="connsiteX684" fmla="*/ 9378773 w 9915525"/>
              <a:gd name="connsiteY684" fmla="*/ 5425930 h 6819900"/>
              <a:gd name="connsiteX685" fmla="*/ 9311565 w 9915525"/>
              <a:gd name="connsiteY685" fmla="*/ 5345954 h 6819900"/>
              <a:gd name="connsiteX686" fmla="*/ 9266684 w 9915525"/>
              <a:gd name="connsiteY686" fmla="*/ 5309249 h 6819900"/>
              <a:gd name="connsiteX687" fmla="*/ 9235365 w 9915525"/>
              <a:gd name="connsiteY687" fmla="*/ 5294344 h 6819900"/>
              <a:gd name="connsiteX688" fmla="*/ 9202027 w 9915525"/>
              <a:gd name="connsiteY688" fmla="*/ 5251636 h 6819900"/>
              <a:gd name="connsiteX689" fmla="*/ 9168690 w 9915525"/>
              <a:gd name="connsiteY689" fmla="*/ 5222188 h 6819900"/>
              <a:gd name="connsiteX690" fmla="*/ 9149589 w 9915525"/>
              <a:gd name="connsiteY690" fmla="*/ 5213633 h 6819900"/>
              <a:gd name="connsiteX691" fmla="*/ 9116252 w 9915525"/>
              <a:gd name="connsiteY691" fmla="*/ 5206813 h 6819900"/>
              <a:gd name="connsiteX692" fmla="*/ 9102015 w 9915525"/>
              <a:gd name="connsiteY692" fmla="*/ 5223151 h 6819900"/>
              <a:gd name="connsiteX693" fmla="*/ 9067516 w 9915525"/>
              <a:gd name="connsiteY693" fmla="*/ 5248081 h 6819900"/>
              <a:gd name="connsiteX694" fmla="*/ 9006347 w 9915525"/>
              <a:gd name="connsiteY694" fmla="*/ 5242890 h 6819900"/>
              <a:gd name="connsiteX695" fmla="*/ 8974453 w 9915525"/>
              <a:gd name="connsiteY695" fmla="*/ 5232199 h 6819900"/>
              <a:gd name="connsiteX696" fmla="*/ 8965277 w 9915525"/>
              <a:gd name="connsiteY696" fmla="*/ 5224765 h 6819900"/>
              <a:gd name="connsiteX697" fmla="*/ 8959140 w 9915525"/>
              <a:gd name="connsiteY697" fmla="*/ 5264005 h 6819900"/>
              <a:gd name="connsiteX698" fmla="*/ 8954827 w 9915525"/>
              <a:gd name="connsiteY698" fmla="*/ 5324107 h 6819900"/>
              <a:gd name="connsiteX699" fmla="*/ 8963258 w 9915525"/>
              <a:gd name="connsiteY699" fmla="*/ 5506643 h 6819900"/>
              <a:gd name="connsiteX700" fmla="*/ 8972132 w 9915525"/>
              <a:gd name="connsiteY700" fmla="*/ 5570901 h 6819900"/>
              <a:gd name="connsiteX701" fmla="*/ 8939451 w 9915525"/>
              <a:gd name="connsiteY701" fmla="*/ 5563712 h 6819900"/>
              <a:gd name="connsiteX702" fmla="*/ 8913798 w 9915525"/>
              <a:gd name="connsiteY702" fmla="*/ 5561366 h 6819900"/>
              <a:gd name="connsiteX703" fmla="*/ 8899609 w 9915525"/>
              <a:gd name="connsiteY703" fmla="*/ 5572245 h 6819900"/>
              <a:gd name="connsiteX704" fmla="*/ 8894734 w 9915525"/>
              <a:gd name="connsiteY704" fmla="*/ 5590199 h 6819900"/>
              <a:gd name="connsiteX705" fmla="*/ 8894938 w 9915525"/>
              <a:gd name="connsiteY705" fmla="*/ 5619568 h 6819900"/>
              <a:gd name="connsiteX706" fmla="*/ 8863890 w 9915525"/>
              <a:gd name="connsiteY706" fmla="*/ 5616766 h 6819900"/>
              <a:gd name="connsiteX707" fmla="*/ 8844573 w 9915525"/>
              <a:gd name="connsiteY707" fmla="*/ 5578188 h 6819900"/>
              <a:gd name="connsiteX708" fmla="*/ 8830848 w 9915525"/>
              <a:gd name="connsiteY708" fmla="*/ 5558802 h 6819900"/>
              <a:gd name="connsiteX709" fmla="*/ 8828677 w 9915525"/>
              <a:gd name="connsiteY709" fmla="*/ 5549755 h 6819900"/>
              <a:gd name="connsiteX710" fmla="*/ 8807451 w 9915525"/>
              <a:gd name="connsiteY710" fmla="*/ 5519337 h 6819900"/>
              <a:gd name="connsiteX711" fmla="*/ 8805126 w 9915525"/>
              <a:gd name="connsiteY711" fmla="*/ 5485206 h 6819900"/>
              <a:gd name="connsiteX712" fmla="*/ 8790306 w 9915525"/>
              <a:gd name="connsiteY712" fmla="*/ 5429703 h 6819900"/>
              <a:gd name="connsiteX713" fmla="*/ 8766792 w 9915525"/>
              <a:gd name="connsiteY713" fmla="*/ 5394081 h 6819900"/>
              <a:gd name="connsiteX714" fmla="*/ 8757122 w 9915525"/>
              <a:gd name="connsiteY714" fmla="*/ 5390082 h 6819900"/>
              <a:gd name="connsiteX715" fmla="*/ 8734534 w 9915525"/>
              <a:gd name="connsiteY715" fmla="*/ 5431456 h 6819900"/>
              <a:gd name="connsiteX716" fmla="*/ 8712050 w 9915525"/>
              <a:gd name="connsiteY716" fmla="*/ 5468793 h 6819900"/>
              <a:gd name="connsiteX717" fmla="*/ 8669592 w 9915525"/>
              <a:gd name="connsiteY717" fmla="*/ 5359880 h 6819900"/>
              <a:gd name="connsiteX718" fmla="*/ 8647988 w 9915525"/>
              <a:gd name="connsiteY718" fmla="*/ 5309874 h 6819900"/>
              <a:gd name="connsiteX719" fmla="*/ 8581571 w 9915525"/>
              <a:gd name="connsiteY719" fmla="*/ 5306902 h 6819900"/>
              <a:gd name="connsiteX720" fmla="*/ 8625814 w 9915525"/>
              <a:gd name="connsiteY720" fmla="*/ 5406880 h 6819900"/>
              <a:gd name="connsiteX721" fmla="*/ 8635290 w 9915525"/>
              <a:gd name="connsiteY721" fmla="*/ 5429229 h 6819900"/>
              <a:gd name="connsiteX722" fmla="*/ 8671796 w 9915525"/>
              <a:gd name="connsiteY722" fmla="*/ 5511655 h 6819900"/>
              <a:gd name="connsiteX723" fmla="*/ 8697041 w 9915525"/>
              <a:gd name="connsiteY723" fmla="*/ 5588809 h 6819900"/>
              <a:gd name="connsiteX724" fmla="*/ 8673390 w 9915525"/>
              <a:gd name="connsiteY724" fmla="*/ 5607684 h 6819900"/>
              <a:gd name="connsiteX725" fmla="*/ 8639033 w 9915525"/>
              <a:gd name="connsiteY725" fmla="*/ 5559280 h 6819900"/>
              <a:gd name="connsiteX726" fmla="*/ 8616240 w 9915525"/>
              <a:gd name="connsiteY726" fmla="*/ 5549936 h 6819900"/>
              <a:gd name="connsiteX727" fmla="*/ 8593690 w 9915525"/>
              <a:gd name="connsiteY727" fmla="*/ 5534933 h 6819900"/>
              <a:gd name="connsiteX728" fmla="*/ 8545877 w 9915525"/>
              <a:gd name="connsiteY728" fmla="*/ 5552687 h 6819900"/>
              <a:gd name="connsiteX729" fmla="*/ 8531790 w 9915525"/>
              <a:gd name="connsiteY729" fmla="*/ 5603409 h 6819900"/>
              <a:gd name="connsiteX730" fmla="*/ 8545788 w 9915525"/>
              <a:gd name="connsiteY730" fmla="*/ 5640243 h 6819900"/>
              <a:gd name="connsiteX731" fmla="*/ 8554960 w 9915525"/>
              <a:gd name="connsiteY731" fmla="*/ 5671199 h 6819900"/>
              <a:gd name="connsiteX732" fmla="*/ 8542232 w 9915525"/>
              <a:gd name="connsiteY732" fmla="*/ 5692630 h 6819900"/>
              <a:gd name="connsiteX733" fmla="*/ 8516639 w 9915525"/>
              <a:gd name="connsiteY733" fmla="*/ 5649193 h 6819900"/>
              <a:gd name="connsiteX734" fmla="*/ 8489364 w 9915525"/>
              <a:gd name="connsiteY734" fmla="*/ 5608712 h 6819900"/>
              <a:gd name="connsiteX735" fmla="*/ 8465482 w 9915525"/>
              <a:gd name="connsiteY735" fmla="*/ 5633681 h 6819900"/>
              <a:gd name="connsiteX736" fmla="*/ 8448881 w 9915525"/>
              <a:gd name="connsiteY736" fmla="*/ 5660868 h 6819900"/>
              <a:gd name="connsiteX737" fmla="*/ 8441128 w 9915525"/>
              <a:gd name="connsiteY737" fmla="*/ 5688861 h 6819900"/>
              <a:gd name="connsiteX738" fmla="*/ 8423043 w 9915525"/>
              <a:gd name="connsiteY738" fmla="*/ 5699774 h 6819900"/>
              <a:gd name="connsiteX739" fmla="*/ 8421183 w 9915525"/>
              <a:gd name="connsiteY739" fmla="*/ 5702155 h 6819900"/>
              <a:gd name="connsiteX740" fmla="*/ 8445659 w 9915525"/>
              <a:gd name="connsiteY740" fmla="*/ 5759305 h 6819900"/>
              <a:gd name="connsiteX741" fmla="*/ 8465508 w 9915525"/>
              <a:gd name="connsiteY741" fmla="*/ 5873605 h 6819900"/>
              <a:gd name="connsiteX742" fmla="*/ 8420562 w 9915525"/>
              <a:gd name="connsiteY742" fmla="*/ 5793193 h 6819900"/>
              <a:gd name="connsiteX743" fmla="*/ 8402487 w 9915525"/>
              <a:gd name="connsiteY743" fmla="*/ 5742492 h 6819900"/>
              <a:gd name="connsiteX744" fmla="*/ 8384756 w 9915525"/>
              <a:gd name="connsiteY744" fmla="*/ 5718608 h 6819900"/>
              <a:gd name="connsiteX745" fmla="*/ 8326325 w 9915525"/>
              <a:gd name="connsiteY745" fmla="*/ 5732611 h 6819900"/>
              <a:gd name="connsiteX746" fmla="*/ 8306999 w 9915525"/>
              <a:gd name="connsiteY746" fmla="*/ 5774129 h 6819900"/>
              <a:gd name="connsiteX747" fmla="*/ 8259615 w 9915525"/>
              <a:gd name="connsiteY747" fmla="*/ 5772442 h 6819900"/>
              <a:gd name="connsiteX748" fmla="*/ 8214489 w 9915525"/>
              <a:gd name="connsiteY748" fmla="*/ 5721178 h 6819900"/>
              <a:gd name="connsiteX749" fmla="*/ 8166619 w 9915525"/>
              <a:gd name="connsiteY749" fmla="*/ 5652733 h 6819900"/>
              <a:gd name="connsiteX750" fmla="*/ 8091947 w 9915525"/>
              <a:gd name="connsiteY750" fmla="*/ 5578330 h 6819900"/>
              <a:gd name="connsiteX751" fmla="*/ 8069332 w 9915525"/>
              <a:gd name="connsiteY751" fmla="*/ 5584112 h 6819900"/>
              <a:gd name="connsiteX752" fmla="*/ 8063790 w 9915525"/>
              <a:gd name="connsiteY752" fmla="*/ 5616430 h 6819900"/>
              <a:gd name="connsiteX753" fmla="*/ 8073315 w 9915525"/>
              <a:gd name="connsiteY753" fmla="*/ 5645005 h 6819900"/>
              <a:gd name="connsiteX754" fmla="*/ 8082840 w 9915525"/>
              <a:gd name="connsiteY754" fmla="*/ 5673580 h 6819900"/>
              <a:gd name="connsiteX755" fmla="*/ 8092365 w 9915525"/>
              <a:gd name="connsiteY755" fmla="*/ 5688430 h 6819900"/>
              <a:gd name="connsiteX756" fmla="*/ 8101919 w 9915525"/>
              <a:gd name="connsiteY756" fmla="*/ 5697375 h 6819900"/>
              <a:gd name="connsiteX757" fmla="*/ 8107389 w 9915525"/>
              <a:gd name="connsiteY757" fmla="*/ 5713482 h 6819900"/>
              <a:gd name="connsiteX758" fmla="*/ 8102598 w 9915525"/>
              <a:gd name="connsiteY758" fmla="*/ 5747399 h 6819900"/>
              <a:gd name="connsiteX759" fmla="*/ 8086015 w 9915525"/>
              <a:gd name="connsiteY759" fmla="*/ 5759305 h 6819900"/>
              <a:gd name="connsiteX760" fmla="*/ 8076524 w 9915525"/>
              <a:gd name="connsiteY760" fmla="*/ 5765688 h 6819900"/>
              <a:gd name="connsiteX761" fmla="*/ 8068470 w 9915525"/>
              <a:gd name="connsiteY761" fmla="*/ 5794105 h 6819900"/>
              <a:gd name="connsiteX762" fmla="*/ 8046724 w 9915525"/>
              <a:gd name="connsiteY762" fmla="*/ 5851316 h 6819900"/>
              <a:gd name="connsiteX763" fmla="*/ 8006934 w 9915525"/>
              <a:gd name="connsiteY763" fmla="*/ 5869617 h 6819900"/>
              <a:gd name="connsiteX764" fmla="*/ 7988935 w 9915525"/>
              <a:gd name="connsiteY764" fmla="*/ 5845030 h 6819900"/>
              <a:gd name="connsiteX765" fmla="*/ 7973654 w 9915525"/>
              <a:gd name="connsiteY765" fmla="*/ 5783118 h 6819900"/>
              <a:gd name="connsiteX766" fmla="*/ 7958257 w 9915525"/>
              <a:gd name="connsiteY766" fmla="*/ 5721205 h 6819900"/>
              <a:gd name="connsiteX767" fmla="*/ 7949490 w 9915525"/>
              <a:gd name="connsiteY767" fmla="*/ 5694290 h 6819900"/>
              <a:gd name="connsiteX768" fmla="*/ 7927445 w 9915525"/>
              <a:gd name="connsiteY768" fmla="*/ 5646665 h 6819900"/>
              <a:gd name="connsiteX769" fmla="*/ 7897103 w 9915525"/>
              <a:gd name="connsiteY769" fmla="*/ 5635480 h 6819900"/>
              <a:gd name="connsiteX770" fmla="*/ 7892902 w 9915525"/>
              <a:gd name="connsiteY770" fmla="*/ 5645005 h 6819900"/>
              <a:gd name="connsiteX771" fmla="*/ 7882815 w 9915525"/>
              <a:gd name="connsiteY771" fmla="*/ 5633439 h 6819900"/>
              <a:gd name="connsiteX772" fmla="*/ 7868690 w 9915525"/>
              <a:gd name="connsiteY772" fmla="*/ 5635998 h 6819900"/>
              <a:gd name="connsiteX773" fmla="*/ 7863869 w 9915525"/>
              <a:gd name="connsiteY773" fmla="*/ 5849918 h 6819900"/>
              <a:gd name="connsiteX774" fmla="*/ 7894249 w 9915525"/>
              <a:gd name="connsiteY774" fmla="*/ 5914928 h 6819900"/>
              <a:gd name="connsiteX775" fmla="*/ 7925721 w 9915525"/>
              <a:gd name="connsiteY775" fmla="*/ 5974668 h 6819900"/>
              <a:gd name="connsiteX776" fmla="*/ 7939965 w 9915525"/>
              <a:gd name="connsiteY776" fmla="*/ 5999471 h 6819900"/>
              <a:gd name="connsiteX777" fmla="*/ 7964544 w 9915525"/>
              <a:gd name="connsiteY777" fmla="*/ 6040219 h 6819900"/>
              <a:gd name="connsiteX778" fmla="*/ 7982759 w 9915525"/>
              <a:gd name="connsiteY778" fmla="*/ 6086854 h 6819900"/>
              <a:gd name="connsiteX779" fmla="*/ 7999542 w 9915525"/>
              <a:gd name="connsiteY779" fmla="*/ 6157190 h 6819900"/>
              <a:gd name="connsiteX780" fmla="*/ 8019584 w 9915525"/>
              <a:gd name="connsiteY780" fmla="*/ 6194655 h 6819900"/>
              <a:gd name="connsiteX781" fmla="*/ 8026682 w 9915525"/>
              <a:gd name="connsiteY781" fmla="*/ 6211526 h 6819900"/>
              <a:gd name="connsiteX782" fmla="*/ 8024049 w 9915525"/>
              <a:gd name="connsiteY782" fmla="*/ 6222012 h 6819900"/>
              <a:gd name="connsiteX783" fmla="*/ 8018511 w 9915525"/>
              <a:gd name="connsiteY783" fmla="*/ 6285561 h 6819900"/>
              <a:gd name="connsiteX784" fmla="*/ 8036820 w 9915525"/>
              <a:gd name="connsiteY784" fmla="*/ 6330805 h 6819900"/>
              <a:gd name="connsiteX785" fmla="*/ 8039046 w 9915525"/>
              <a:gd name="connsiteY785" fmla="*/ 6390474 h 6819900"/>
              <a:gd name="connsiteX786" fmla="*/ 8011613 w 9915525"/>
              <a:gd name="connsiteY786" fmla="*/ 6378090 h 6819900"/>
              <a:gd name="connsiteX787" fmla="*/ 8006795 w 9915525"/>
              <a:gd name="connsiteY787" fmla="*/ 6364239 h 6819900"/>
              <a:gd name="connsiteX788" fmla="*/ 7997115 w 9915525"/>
              <a:gd name="connsiteY788" fmla="*/ 6340934 h 6819900"/>
              <a:gd name="connsiteX789" fmla="*/ 7982828 w 9915525"/>
              <a:gd name="connsiteY789" fmla="*/ 6311755 h 6819900"/>
              <a:gd name="connsiteX790" fmla="*/ 7968540 w 9915525"/>
              <a:gd name="connsiteY790" fmla="*/ 6272489 h 6819900"/>
              <a:gd name="connsiteX791" fmla="*/ 7959015 w 9915525"/>
              <a:gd name="connsiteY791" fmla="*/ 6245080 h 6819900"/>
              <a:gd name="connsiteX792" fmla="*/ 7949490 w 9915525"/>
              <a:gd name="connsiteY792" fmla="*/ 6217671 h 6819900"/>
              <a:gd name="connsiteX793" fmla="*/ 7936168 w 9915525"/>
              <a:gd name="connsiteY793" fmla="*/ 6179207 h 6819900"/>
              <a:gd name="connsiteX794" fmla="*/ 7910813 w 9915525"/>
              <a:gd name="connsiteY794" fmla="*/ 6071368 h 6819900"/>
              <a:gd name="connsiteX795" fmla="*/ 7890706 w 9915525"/>
              <a:gd name="connsiteY795" fmla="*/ 6041173 h 6819900"/>
              <a:gd name="connsiteX796" fmla="*/ 7877079 w 9915525"/>
              <a:gd name="connsiteY796" fmla="*/ 6018055 h 6819900"/>
              <a:gd name="connsiteX797" fmla="*/ 7873935 w 9915525"/>
              <a:gd name="connsiteY797" fmla="*/ 6005388 h 6819900"/>
              <a:gd name="connsiteX798" fmla="*/ 7861728 w 9915525"/>
              <a:gd name="connsiteY798" fmla="*/ 5978380 h 6819900"/>
              <a:gd name="connsiteX799" fmla="*/ 7825103 w 9915525"/>
              <a:gd name="connsiteY799" fmla="*/ 5930755 h 6819900"/>
              <a:gd name="connsiteX800" fmla="*/ 7806615 w 9915525"/>
              <a:gd name="connsiteY800" fmla="*/ 5912267 h 6819900"/>
              <a:gd name="connsiteX801" fmla="*/ 7798320 w 9915525"/>
              <a:gd name="connsiteY801" fmla="*/ 5888653 h 6819900"/>
              <a:gd name="connsiteX802" fmla="*/ 7784544 w 9915525"/>
              <a:gd name="connsiteY802" fmla="*/ 5857135 h 6819900"/>
              <a:gd name="connsiteX803" fmla="*/ 7750435 w 9915525"/>
              <a:gd name="connsiteY803" fmla="*/ 5811923 h 6819900"/>
              <a:gd name="connsiteX804" fmla="*/ 7714568 w 9915525"/>
              <a:gd name="connsiteY804" fmla="*/ 5732454 h 6819900"/>
              <a:gd name="connsiteX805" fmla="*/ 7704221 w 9915525"/>
              <a:gd name="connsiteY805" fmla="*/ 5675488 h 6819900"/>
              <a:gd name="connsiteX806" fmla="*/ 7680052 w 9915525"/>
              <a:gd name="connsiteY806" fmla="*/ 5605757 h 6819900"/>
              <a:gd name="connsiteX807" fmla="*/ 7659503 w 9915525"/>
              <a:gd name="connsiteY807" fmla="*/ 5549955 h 6819900"/>
              <a:gd name="connsiteX808" fmla="*/ 7630526 w 9915525"/>
              <a:gd name="connsiteY808" fmla="*/ 5512217 h 6819900"/>
              <a:gd name="connsiteX809" fmla="*/ 7563749 w 9915525"/>
              <a:gd name="connsiteY809" fmla="*/ 5476992 h 6819900"/>
              <a:gd name="connsiteX810" fmla="*/ 7558965 w 9915525"/>
              <a:gd name="connsiteY810" fmla="*/ 5554518 h 6819900"/>
              <a:gd name="connsiteX811" fmla="*/ 7568490 w 9915525"/>
              <a:gd name="connsiteY811" fmla="*/ 5583182 h 6819900"/>
              <a:gd name="connsiteX812" fmla="*/ 7580597 w 9915525"/>
              <a:gd name="connsiteY812" fmla="*/ 5613576 h 6819900"/>
              <a:gd name="connsiteX813" fmla="*/ 7610911 w 9915525"/>
              <a:gd name="connsiteY813" fmla="*/ 5683819 h 6819900"/>
              <a:gd name="connsiteX814" fmla="*/ 7615553 w 9915525"/>
              <a:gd name="connsiteY814" fmla="*/ 5692630 h 6819900"/>
              <a:gd name="connsiteX815" fmla="*/ 7625640 w 9915525"/>
              <a:gd name="connsiteY815" fmla="*/ 5715276 h 6819900"/>
              <a:gd name="connsiteX816" fmla="*/ 7640655 w 9915525"/>
              <a:gd name="connsiteY816" fmla="*/ 5750384 h 6819900"/>
              <a:gd name="connsiteX817" fmla="*/ 7649827 w 9915525"/>
              <a:gd name="connsiteY817" fmla="*/ 5796794 h 6819900"/>
              <a:gd name="connsiteX818" fmla="*/ 7653716 w 9915525"/>
              <a:gd name="connsiteY818" fmla="*/ 5816455 h 6819900"/>
              <a:gd name="connsiteX819" fmla="*/ 7664868 w 9915525"/>
              <a:gd name="connsiteY819" fmla="*/ 5828361 h 6819900"/>
              <a:gd name="connsiteX820" fmla="*/ 7673265 w 9915525"/>
              <a:gd name="connsiteY820" fmla="*/ 5835505 h 6819900"/>
              <a:gd name="connsiteX821" fmla="*/ 7682790 w 9915525"/>
              <a:gd name="connsiteY821" fmla="*/ 5850191 h 6819900"/>
              <a:gd name="connsiteX822" fmla="*/ 7701366 w 9915525"/>
              <a:gd name="connsiteY822" fmla="*/ 5884815 h 6819900"/>
              <a:gd name="connsiteX823" fmla="*/ 7725676 w 9915525"/>
              <a:gd name="connsiteY823" fmla="*/ 5934423 h 6819900"/>
              <a:gd name="connsiteX824" fmla="*/ 7789301 w 9915525"/>
              <a:gd name="connsiteY824" fmla="*/ 6102571 h 6819900"/>
              <a:gd name="connsiteX825" fmla="*/ 7816140 w 9915525"/>
              <a:gd name="connsiteY825" fmla="*/ 6150418 h 6819900"/>
              <a:gd name="connsiteX826" fmla="*/ 7823284 w 9915525"/>
              <a:gd name="connsiteY826" fmla="*/ 6168955 h 6819900"/>
              <a:gd name="connsiteX827" fmla="*/ 7848635 w 9915525"/>
              <a:gd name="connsiteY827" fmla="*/ 6227394 h 6819900"/>
              <a:gd name="connsiteX828" fmla="*/ 7806615 w 9915525"/>
              <a:gd name="connsiteY828" fmla="*/ 6192358 h 6819900"/>
              <a:gd name="connsiteX829" fmla="*/ 7798150 w 9915525"/>
              <a:gd name="connsiteY829" fmla="*/ 6168880 h 6819900"/>
              <a:gd name="connsiteX830" fmla="*/ 7783611 w 9915525"/>
              <a:gd name="connsiteY830" fmla="*/ 6136500 h 6819900"/>
              <a:gd name="connsiteX831" fmla="*/ 7724485 w 9915525"/>
              <a:gd name="connsiteY831" fmla="*/ 6087359 h 6819900"/>
              <a:gd name="connsiteX832" fmla="*/ 7705073 w 9915525"/>
              <a:gd name="connsiteY832" fmla="*/ 6064611 h 6819900"/>
              <a:gd name="connsiteX833" fmla="*/ 7696840 w 9915525"/>
              <a:gd name="connsiteY833" fmla="*/ 6035530 h 6819900"/>
              <a:gd name="connsiteX834" fmla="*/ 7694260 w 9915525"/>
              <a:gd name="connsiteY834" fmla="*/ 5992202 h 6819900"/>
              <a:gd name="connsiteX835" fmla="*/ 7689498 w 9915525"/>
              <a:gd name="connsiteY835" fmla="*/ 5957943 h 6819900"/>
              <a:gd name="connsiteX836" fmla="*/ 7673265 w 9915525"/>
              <a:gd name="connsiteY836" fmla="*/ 5929271 h 6819900"/>
              <a:gd name="connsiteX837" fmla="*/ 7649453 w 9915525"/>
              <a:gd name="connsiteY837" fmla="*/ 5890953 h 6819900"/>
              <a:gd name="connsiteX838" fmla="*/ 7625640 w 9915525"/>
              <a:gd name="connsiteY838" fmla="*/ 5860102 h 6819900"/>
              <a:gd name="connsiteX839" fmla="*/ 7570121 w 9915525"/>
              <a:gd name="connsiteY839" fmla="*/ 5816455 h 6819900"/>
              <a:gd name="connsiteX840" fmla="*/ 7549440 w 9915525"/>
              <a:gd name="connsiteY840" fmla="*/ 5797967 h 6819900"/>
              <a:gd name="connsiteX841" fmla="*/ 7539915 w 9915525"/>
              <a:gd name="connsiteY841" fmla="*/ 5773593 h 6819900"/>
              <a:gd name="connsiteX842" fmla="*/ 7530390 w 9915525"/>
              <a:gd name="connsiteY842" fmla="*/ 5746361 h 6819900"/>
              <a:gd name="connsiteX843" fmla="*/ 7522016 w 9915525"/>
              <a:gd name="connsiteY843" fmla="*/ 5715966 h 6819900"/>
              <a:gd name="connsiteX844" fmla="*/ 7502227 w 9915525"/>
              <a:gd name="connsiteY844" fmla="*/ 5671199 h 6819900"/>
              <a:gd name="connsiteX845" fmla="*/ 7482027 w 9915525"/>
              <a:gd name="connsiteY845" fmla="*/ 5635480 h 6819900"/>
              <a:gd name="connsiteX846" fmla="*/ 7473240 w 9915525"/>
              <a:gd name="connsiteY846" fmla="*/ 5612834 h 6819900"/>
              <a:gd name="connsiteX847" fmla="*/ 7457169 w 9915525"/>
              <a:gd name="connsiteY847" fmla="*/ 5577115 h 6819900"/>
              <a:gd name="connsiteX848" fmla="*/ 7448147 w 9915525"/>
              <a:gd name="connsiteY848" fmla="*/ 5582803 h 6819900"/>
              <a:gd name="connsiteX849" fmla="*/ 7448951 w 9915525"/>
              <a:gd name="connsiteY849" fmla="*/ 5595317 h 6819900"/>
              <a:gd name="connsiteX850" fmla="*/ 7418786 w 9915525"/>
              <a:gd name="connsiteY850" fmla="*/ 5598166 h 6819900"/>
              <a:gd name="connsiteX851" fmla="*/ 7399728 w 9915525"/>
              <a:gd name="connsiteY851" fmla="*/ 5594589 h 6819900"/>
              <a:gd name="connsiteX852" fmla="*/ 7386739 w 9915525"/>
              <a:gd name="connsiteY852" fmla="*/ 5558693 h 6819900"/>
              <a:gd name="connsiteX853" fmla="*/ 7368531 w 9915525"/>
              <a:gd name="connsiteY853" fmla="*/ 5492605 h 6819900"/>
              <a:gd name="connsiteX854" fmla="*/ 7334431 w 9915525"/>
              <a:gd name="connsiteY854" fmla="*/ 5427419 h 6819900"/>
              <a:gd name="connsiteX855" fmla="*/ 7305551 w 9915525"/>
              <a:gd name="connsiteY855" fmla="*/ 5473600 h 6819900"/>
              <a:gd name="connsiteX856" fmla="*/ 7293200 w 9915525"/>
              <a:gd name="connsiteY856" fmla="*/ 5499749 h 6819900"/>
              <a:gd name="connsiteX857" fmla="*/ 7258954 w 9915525"/>
              <a:gd name="connsiteY857" fmla="*/ 5502045 h 6819900"/>
              <a:gd name="connsiteX858" fmla="*/ 7284194 w 9915525"/>
              <a:gd name="connsiteY858" fmla="*/ 5540230 h 6819900"/>
              <a:gd name="connsiteX859" fmla="*/ 7308555 w 9915525"/>
              <a:gd name="connsiteY859" fmla="*/ 5559280 h 6819900"/>
              <a:gd name="connsiteX860" fmla="*/ 7320760 w 9915525"/>
              <a:gd name="connsiteY860" fmla="*/ 5578330 h 6819900"/>
              <a:gd name="connsiteX861" fmla="*/ 7333699 w 9915525"/>
              <a:gd name="connsiteY861" fmla="*/ 5606905 h 6819900"/>
              <a:gd name="connsiteX862" fmla="*/ 7353939 w 9915525"/>
              <a:gd name="connsiteY862" fmla="*/ 5635480 h 6819900"/>
              <a:gd name="connsiteX863" fmla="*/ 7359982 w 9915525"/>
              <a:gd name="connsiteY863" fmla="*/ 5677516 h 6819900"/>
              <a:gd name="connsiteX864" fmla="*/ 7254165 w 9915525"/>
              <a:gd name="connsiteY864" fmla="*/ 5682019 h 6819900"/>
              <a:gd name="connsiteX865" fmla="*/ 7228509 w 9915525"/>
              <a:gd name="connsiteY865" fmla="*/ 5641037 h 6819900"/>
              <a:gd name="connsiteX866" fmla="*/ 7219532 w 9915525"/>
              <a:gd name="connsiteY866" fmla="*/ 5610847 h 6819900"/>
              <a:gd name="connsiteX867" fmla="*/ 7231385 w 9915525"/>
              <a:gd name="connsiteY867" fmla="*/ 5591873 h 6819900"/>
              <a:gd name="connsiteX868" fmla="*/ 7240362 w 9915525"/>
              <a:gd name="connsiteY868" fmla="*/ 5584597 h 6819900"/>
              <a:gd name="connsiteX869" fmla="*/ 7254165 w 9915525"/>
              <a:gd name="connsiteY869" fmla="*/ 5574349 h 6819900"/>
              <a:gd name="connsiteX870" fmla="*/ 7225590 w 9915525"/>
              <a:gd name="connsiteY870" fmla="*/ 5553089 h 6819900"/>
              <a:gd name="connsiteX871" fmla="*/ 7197015 w 9915525"/>
              <a:gd name="connsiteY871" fmla="*/ 5535576 h 6819900"/>
              <a:gd name="connsiteX872" fmla="*/ 7171290 w 9915525"/>
              <a:gd name="connsiteY872" fmla="*/ 5498052 h 6819900"/>
              <a:gd name="connsiteX873" fmla="*/ 7150233 w 9915525"/>
              <a:gd name="connsiteY873" fmla="*/ 5444980 h 6819900"/>
              <a:gd name="connsiteX874" fmla="*/ 7158598 w 9915525"/>
              <a:gd name="connsiteY874" fmla="*/ 5433074 h 6819900"/>
              <a:gd name="connsiteX875" fmla="*/ 7139310 w 9915525"/>
              <a:gd name="connsiteY875" fmla="*/ 5443948 h 6819900"/>
              <a:gd name="connsiteX876" fmla="*/ 7109190 w 9915525"/>
              <a:gd name="connsiteY876" fmla="*/ 5433955 h 6819900"/>
              <a:gd name="connsiteX877" fmla="*/ 7092359 w 9915525"/>
              <a:gd name="connsiteY877" fmla="*/ 5391265 h 6819900"/>
              <a:gd name="connsiteX878" fmla="*/ 7091478 w 9915525"/>
              <a:gd name="connsiteY878" fmla="*/ 5384705 h 6819900"/>
              <a:gd name="connsiteX879" fmla="*/ 7117213 w 9915525"/>
              <a:gd name="connsiteY879" fmla="*/ 5390829 h 6819900"/>
              <a:gd name="connsiteX880" fmla="*/ 7131296 w 9915525"/>
              <a:gd name="connsiteY880" fmla="*/ 5403480 h 6819900"/>
              <a:gd name="connsiteX881" fmla="*/ 7141049 w 9915525"/>
              <a:gd name="connsiteY881" fmla="*/ 5383636 h 6819900"/>
              <a:gd name="connsiteX882" fmla="*/ 7135611 w 9915525"/>
              <a:gd name="connsiteY882" fmla="*/ 5331870 h 6819900"/>
              <a:gd name="connsiteX883" fmla="*/ 7097608 w 9915525"/>
              <a:gd name="connsiteY883" fmla="*/ 5330356 h 6819900"/>
              <a:gd name="connsiteX884" fmla="*/ 7059348 w 9915525"/>
              <a:gd name="connsiteY884" fmla="*/ 5331050 h 6819900"/>
              <a:gd name="connsiteX885" fmla="*/ 7010577 w 9915525"/>
              <a:gd name="connsiteY885" fmla="*/ 5387328 h 6819900"/>
              <a:gd name="connsiteX886" fmla="*/ 6986235 w 9915525"/>
              <a:gd name="connsiteY886" fmla="*/ 5444980 h 6819900"/>
              <a:gd name="connsiteX887" fmla="*/ 6968415 w 9915525"/>
              <a:gd name="connsiteY887" fmla="*/ 5426985 h 6819900"/>
              <a:gd name="connsiteX888" fmla="*/ 6949962 w 9915525"/>
              <a:gd name="connsiteY888" fmla="*/ 5386504 h 6819900"/>
              <a:gd name="connsiteX889" fmla="*/ 6914243 w 9915525"/>
              <a:gd name="connsiteY889" fmla="*/ 5374515 h 6819900"/>
              <a:gd name="connsiteX890" fmla="*/ 6900934 w 9915525"/>
              <a:gd name="connsiteY890" fmla="*/ 5438459 h 6819900"/>
              <a:gd name="connsiteX891" fmla="*/ 6896978 w 9915525"/>
              <a:gd name="connsiteY891" fmla="*/ 5473555 h 6819900"/>
              <a:gd name="connsiteX892" fmla="*/ 6882690 w 9915525"/>
              <a:gd name="connsiteY892" fmla="*/ 5464036 h 6819900"/>
              <a:gd name="connsiteX893" fmla="*/ 6804369 w 9915525"/>
              <a:gd name="connsiteY893" fmla="*/ 5468793 h 6819900"/>
              <a:gd name="connsiteX894" fmla="*/ 6816242 w 9915525"/>
              <a:gd name="connsiteY894" fmla="*/ 5587855 h 6819900"/>
              <a:gd name="connsiteX895" fmla="*/ 6853628 w 9915525"/>
              <a:gd name="connsiteY895" fmla="*/ 5754543 h 6819900"/>
              <a:gd name="connsiteX896" fmla="*/ 6853402 w 9915525"/>
              <a:gd name="connsiteY896" fmla="*/ 5847411 h 6819900"/>
              <a:gd name="connsiteX897" fmla="*/ 6830511 w 9915525"/>
              <a:gd name="connsiteY897" fmla="*/ 5921230 h 6819900"/>
              <a:gd name="connsiteX898" fmla="*/ 6806490 w 9915525"/>
              <a:gd name="connsiteY898" fmla="*/ 5887893 h 6819900"/>
              <a:gd name="connsiteX899" fmla="*/ 6798025 w 9915525"/>
              <a:gd name="connsiteY899" fmla="*/ 5854555 h 6819900"/>
              <a:gd name="connsiteX900" fmla="*/ 6783306 w 9915525"/>
              <a:gd name="connsiteY900" fmla="*/ 5821218 h 6819900"/>
              <a:gd name="connsiteX901" fmla="*/ 6769171 w 9915525"/>
              <a:gd name="connsiteY901" fmla="*/ 5787880 h 6819900"/>
              <a:gd name="connsiteX902" fmla="*/ 6756523 w 9915525"/>
              <a:gd name="connsiteY902" fmla="*/ 5738277 h 6819900"/>
              <a:gd name="connsiteX903" fmla="*/ 6741023 w 9915525"/>
              <a:gd name="connsiteY903" fmla="*/ 5685095 h 6819900"/>
              <a:gd name="connsiteX904" fmla="*/ 6730290 w 9915525"/>
              <a:gd name="connsiteY904" fmla="*/ 5630486 h 6819900"/>
              <a:gd name="connsiteX905" fmla="*/ 6720610 w 9915525"/>
              <a:gd name="connsiteY905" fmla="*/ 5573472 h 6819900"/>
              <a:gd name="connsiteX906" fmla="*/ 6716409 w 9915525"/>
              <a:gd name="connsiteY906" fmla="*/ 5558622 h 6819900"/>
              <a:gd name="connsiteX907" fmla="*/ 6711802 w 9915525"/>
              <a:gd name="connsiteY907" fmla="*/ 5549755 h 6819900"/>
              <a:gd name="connsiteX908" fmla="*/ 6701715 w 9915525"/>
              <a:gd name="connsiteY908" fmla="*/ 5502924 h 6819900"/>
              <a:gd name="connsiteX909" fmla="*/ 6690198 w 9915525"/>
              <a:gd name="connsiteY909" fmla="*/ 5452254 h 6819900"/>
              <a:gd name="connsiteX910" fmla="*/ 6677136 w 9915525"/>
              <a:gd name="connsiteY910" fmla="*/ 5425266 h 6819900"/>
              <a:gd name="connsiteX911" fmla="*/ 6668583 w 9915525"/>
              <a:gd name="connsiteY911" fmla="*/ 5385449 h 6819900"/>
              <a:gd name="connsiteX912" fmla="*/ 6666943 w 9915525"/>
              <a:gd name="connsiteY912" fmla="*/ 5354798 h 6819900"/>
              <a:gd name="connsiteX913" fmla="*/ 6663946 w 9915525"/>
              <a:gd name="connsiteY913" fmla="*/ 5335647 h 6819900"/>
              <a:gd name="connsiteX914" fmla="*/ 6648938 w 9915525"/>
              <a:gd name="connsiteY914" fmla="*/ 5268411 h 6819900"/>
              <a:gd name="connsiteX915" fmla="*/ 6580234 w 9915525"/>
              <a:gd name="connsiteY915" fmla="*/ 5178280 h 6819900"/>
              <a:gd name="connsiteX916" fmla="*/ 6563432 w 9915525"/>
              <a:gd name="connsiteY916" fmla="*/ 5238315 h 6819900"/>
              <a:gd name="connsiteX917" fmla="*/ 6558968 w 9915525"/>
              <a:gd name="connsiteY917" fmla="*/ 5273530 h 6819900"/>
              <a:gd name="connsiteX918" fmla="*/ 6539790 w 9915525"/>
              <a:gd name="connsiteY918" fmla="*/ 5290675 h 6819900"/>
              <a:gd name="connsiteX919" fmla="*/ 6529082 w 9915525"/>
              <a:gd name="connsiteY919" fmla="*/ 5318529 h 6819900"/>
              <a:gd name="connsiteX920" fmla="*/ 6529082 w 9915525"/>
              <a:gd name="connsiteY920" fmla="*/ 5359955 h 6819900"/>
              <a:gd name="connsiteX921" fmla="*/ 6501690 w 9915525"/>
              <a:gd name="connsiteY921" fmla="*/ 5411643 h 6819900"/>
              <a:gd name="connsiteX922" fmla="*/ 6481798 w 9915525"/>
              <a:gd name="connsiteY922" fmla="*/ 5378305 h 6819900"/>
              <a:gd name="connsiteX923" fmla="*/ 6468351 w 9915525"/>
              <a:gd name="connsiteY923" fmla="*/ 5321138 h 6819900"/>
              <a:gd name="connsiteX924" fmla="*/ 6453128 w 9915525"/>
              <a:gd name="connsiteY924" fmla="*/ 5258664 h 6819900"/>
              <a:gd name="connsiteX925" fmla="*/ 6444540 w 9915525"/>
              <a:gd name="connsiteY925" fmla="*/ 5193463 h 6819900"/>
              <a:gd name="connsiteX926" fmla="*/ 6425633 w 9915525"/>
              <a:gd name="connsiteY926" fmla="*/ 5111770 h 6819900"/>
              <a:gd name="connsiteX927" fmla="*/ 6412155 w 9915525"/>
              <a:gd name="connsiteY927" fmla="*/ 5068337 h 6819900"/>
              <a:gd name="connsiteX928" fmla="*/ 6385969 w 9915525"/>
              <a:gd name="connsiteY928" fmla="*/ 5017450 h 6819900"/>
              <a:gd name="connsiteX929" fmla="*/ 6378970 w 9915525"/>
              <a:gd name="connsiteY929" fmla="*/ 5016355 h 6819900"/>
              <a:gd name="connsiteX930" fmla="*/ 6373217 w 9915525"/>
              <a:gd name="connsiteY930" fmla="*/ 4984438 h 6819900"/>
              <a:gd name="connsiteX931" fmla="*/ 6378105 w 9915525"/>
              <a:gd name="connsiteY931" fmla="*/ 4959057 h 6819900"/>
              <a:gd name="connsiteX932" fmla="*/ 6340187 w 9915525"/>
              <a:gd name="connsiteY932" fmla="*/ 4902055 h 6819900"/>
              <a:gd name="connsiteX933" fmla="*/ 6329030 w 9915525"/>
              <a:gd name="connsiteY933" fmla="*/ 4960141 h 6819900"/>
              <a:gd name="connsiteX934" fmla="*/ 6299163 w 9915525"/>
              <a:gd name="connsiteY934" fmla="*/ 4983660 h 6819900"/>
              <a:gd name="connsiteX935" fmla="*/ 6257138 w 9915525"/>
              <a:gd name="connsiteY935" fmla="*/ 5053142 h 6819900"/>
              <a:gd name="connsiteX936" fmla="*/ 6251587 w 9915525"/>
              <a:gd name="connsiteY936" fmla="*/ 5093912 h 6819900"/>
              <a:gd name="connsiteX937" fmla="*/ 6205887 w 9915525"/>
              <a:gd name="connsiteY937" fmla="*/ 5139194 h 6819900"/>
              <a:gd name="connsiteX938" fmla="*/ 6196890 w 9915525"/>
              <a:gd name="connsiteY938" fmla="*/ 5187805 h 6819900"/>
              <a:gd name="connsiteX939" fmla="*/ 6177840 w 9915525"/>
              <a:gd name="connsiteY939" fmla="*/ 5174684 h 6819900"/>
              <a:gd name="connsiteX940" fmla="*/ 6162825 w 9915525"/>
              <a:gd name="connsiteY940" fmla="*/ 5149101 h 6819900"/>
              <a:gd name="connsiteX941" fmla="*/ 6153911 w 9915525"/>
              <a:gd name="connsiteY941" fmla="*/ 5104116 h 6819900"/>
              <a:gd name="connsiteX942" fmla="*/ 6143637 w 9915525"/>
              <a:gd name="connsiteY942" fmla="*/ 5053499 h 6819900"/>
              <a:gd name="connsiteX943" fmla="*/ 6134959 w 9915525"/>
              <a:gd name="connsiteY943" fmla="*/ 5035405 h 6819900"/>
              <a:gd name="connsiteX944" fmla="*/ 6123671 w 9915525"/>
              <a:gd name="connsiteY944" fmla="*/ 5018736 h 6819900"/>
              <a:gd name="connsiteX945" fmla="*/ 6098219 w 9915525"/>
              <a:gd name="connsiteY945" fmla="*/ 4975874 h 6819900"/>
              <a:gd name="connsiteX946" fmla="*/ 6075265 w 9915525"/>
              <a:gd name="connsiteY946" fmla="*/ 4949970 h 6819900"/>
              <a:gd name="connsiteX947" fmla="*/ 6075446 w 9915525"/>
              <a:gd name="connsiteY947" fmla="*/ 4959968 h 6819900"/>
              <a:gd name="connsiteX948" fmla="*/ 6084971 w 9915525"/>
              <a:gd name="connsiteY948" fmla="*/ 5006684 h 6819900"/>
              <a:gd name="connsiteX949" fmla="*/ 6053062 w 9915525"/>
              <a:gd name="connsiteY949" fmla="*/ 4980917 h 6819900"/>
              <a:gd name="connsiteX950" fmla="*/ 6026055 w 9915525"/>
              <a:gd name="connsiteY950" fmla="*/ 4980917 h 6819900"/>
              <a:gd name="connsiteX951" fmla="*/ 6005355 w 9915525"/>
              <a:gd name="connsiteY951" fmla="*/ 5053485 h 6819900"/>
              <a:gd name="connsiteX952" fmla="*/ 6020851 w 9915525"/>
              <a:gd name="connsiteY952" fmla="*/ 5127427 h 6819900"/>
              <a:gd name="connsiteX953" fmla="*/ 6032026 w 9915525"/>
              <a:gd name="connsiteY953" fmla="*/ 5199054 h 6819900"/>
              <a:gd name="connsiteX954" fmla="*/ 5997159 w 9915525"/>
              <a:gd name="connsiteY954" fmla="*/ 5240967 h 6819900"/>
              <a:gd name="connsiteX955" fmla="*/ 5973289 w 9915525"/>
              <a:gd name="connsiteY955" fmla="*/ 5216380 h 6819900"/>
              <a:gd name="connsiteX956" fmla="*/ 5958765 w 9915525"/>
              <a:gd name="connsiteY956" fmla="*/ 5203112 h 6819900"/>
              <a:gd name="connsiteX957" fmla="*/ 5915123 w 9915525"/>
              <a:gd name="connsiteY957" fmla="*/ 5178280 h 6819900"/>
              <a:gd name="connsiteX958" fmla="*/ 5901615 w 9915525"/>
              <a:gd name="connsiteY958" fmla="*/ 5209359 h 6819900"/>
              <a:gd name="connsiteX959" fmla="*/ 5880184 w 9915525"/>
              <a:gd name="connsiteY959" fmla="*/ 5249840 h 6819900"/>
              <a:gd name="connsiteX960" fmla="*/ 5861792 w 9915525"/>
              <a:gd name="connsiteY960" fmla="*/ 5287818 h 6819900"/>
              <a:gd name="connsiteX961" fmla="*/ 5866555 w 9915525"/>
              <a:gd name="connsiteY961" fmla="*/ 5359255 h 6819900"/>
              <a:gd name="connsiteX962" fmla="*/ 5876496 w 9915525"/>
              <a:gd name="connsiteY962" fmla="*/ 5414854 h 6819900"/>
              <a:gd name="connsiteX963" fmla="*/ 5849228 w 9915525"/>
              <a:gd name="connsiteY963" fmla="*/ 5446534 h 6819900"/>
              <a:gd name="connsiteX964" fmla="*/ 5834134 w 9915525"/>
              <a:gd name="connsiteY964" fmla="*/ 5505134 h 6819900"/>
              <a:gd name="connsiteX965" fmla="*/ 5845592 w 9915525"/>
              <a:gd name="connsiteY965" fmla="*/ 5554041 h 6819900"/>
              <a:gd name="connsiteX966" fmla="*/ 5852781 w 9915525"/>
              <a:gd name="connsiteY966" fmla="*/ 5564043 h 6819900"/>
              <a:gd name="connsiteX967" fmla="*/ 5886335 w 9915525"/>
              <a:gd name="connsiteY967" fmla="*/ 5532324 h 6819900"/>
              <a:gd name="connsiteX968" fmla="*/ 5908379 w 9915525"/>
              <a:gd name="connsiteY968" fmla="*/ 5556415 h 6819900"/>
              <a:gd name="connsiteX969" fmla="*/ 5930993 w 9915525"/>
              <a:gd name="connsiteY969" fmla="*/ 5605989 h 6819900"/>
              <a:gd name="connsiteX970" fmla="*/ 5957408 w 9915525"/>
              <a:gd name="connsiteY970" fmla="*/ 5639049 h 6819900"/>
              <a:gd name="connsiteX971" fmla="*/ 5963290 w 9915525"/>
              <a:gd name="connsiteY971" fmla="*/ 5667077 h 6819900"/>
              <a:gd name="connsiteX972" fmla="*/ 5961213 w 9915525"/>
              <a:gd name="connsiteY972" fmla="*/ 5693992 h 6819900"/>
              <a:gd name="connsiteX973" fmla="*/ 5941146 w 9915525"/>
              <a:gd name="connsiteY973" fmla="*/ 5673589 h 6819900"/>
              <a:gd name="connsiteX974" fmla="*/ 5908256 w 9915525"/>
              <a:gd name="connsiteY974" fmla="*/ 5616926 h 6819900"/>
              <a:gd name="connsiteX975" fmla="*/ 5885829 w 9915525"/>
              <a:gd name="connsiteY975" fmla="*/ 5590272 h 6819900"/>
              <a:gd name="connsiteX976" fmla="*/ 5876897 w 9915525"/>
              <a:gd name="connsiteY976" fmla="*/ 5615258 h 6819900"/>
              <a:gd name="connsiteX977" fmla="*/ 5896186 w 9915525"/>
              <a:gd name="connsiteY977" fmla="*/ 5752304 h 6819900"/>
              <a:gd name="connsiteX978" fmla="*/ 5898820 w 9915525"/>
              <a:gd name="connsiteY978" fmla="*/ 5788013 h 6819900"/>
              <a:gd name="connsiteX979" fmla="*/ 5902509 w 9915525"/>
              <a:gd name="connsiteY979" fmla="*/ 5812245 h 6819900"/>
              <a:gd name="connsiteX980" fmla="*/ 5896853 w 9915525"/>
              <a:gd name="connsiteY980" fmla="*/ 5864080 h 6819900"/>
              <a:gd name="connsiteX981" fmla="*/ 5882565 w 9915525"/>
              <a:gd name="connsiteY981" fmla="*/ 5851698 h 6819900"/>
              <a:gd name="connsiteX982" fmla="*/ 5872008 w 9915525"/>
              <a:gd name="connsiteY982" fmla="*/ 5828758 h 6819900"/>
              <a:gd name="connsiteX983" fmla="*/ 5857535 w 9915525"/>
              <a:gd name="connsiteY983" fmla="*/ 5768074 h 6819900"/>
              <a:gd name="connsiteX984" fmla="*/ 5845593 w 9915525"/>
              <a:gd name="connsiteY984" fmla="*/ 5707670 h 6819900"/>
              <a:gd name="connsiteX985" fmla="*/ 5830749 w 9915525"/>
              <a:gd name="connsiteY985" fmla="*/ 5668818 h 6819900"/>
              <a:gd name="connsiteX986" fmla="*/ 5811665 w 9915525"/>
              <a:gd name="connsiteY986" fmla="*/ 5625955 h 6819900"/>
              <a:gd name="connsiteX987" fmla="*/ 5793073 w 9915525"/>
              <a:gd name="connsiteY987" fmla="*/ 5585066 h 6819900"/>
              <a:gd name="connsiteX988" fmla="*/ 5744434 w 9915525"/>
              <a:gd name="connsiteY988" fmla="*/ 5565229 h 6819900"/>
              <a:gd name="connsiteX989" fmla="*/ 5744891 w 9915525"/>
              <a:gd name="connsiteY989" fmla="*/ 5593668 h 6819900"/>
              <a:gd name="connsiteX990" fmla="*/ 5758739 w 9915525"/>
              <a:gd name="connsiteY990" fmla="*/ 5630553 h 6819900"/>
              <a:gd name="connsiteX991" fmla="*/ 5744452 w 9915525"/>
              <a:gd name="connsiteY991" fmla="*/ 5645005 h 6819900"/>
              <a:gd name="connsiteX992" fmla="*/ 5730164 w 9915525"/>
              <a:gd name="connsiteY992" fmla="*/ 5620325 h 6819900"/>
              <a:gd name="connsiteX993" fmla="*/ 5716886 w 9915525"/>
              <a:gd name="connsiteY993" fmla="*/ 5612599 h 6819900"/>
              <a:gd name="connsiteX994" fmla="*/ 5696901 w 9915525"/>
              <a:gd name="connsiteY994" fmla="*/ 5559912 h 6819900"/>
              <a:gd name="connsiteX995" fmla="*/ 5681605 w 9915525"/>
              <a:gd name="connsiteY995" fmla="*/ 5502130 h 6819900"/>
              <a:gd name="connsiteX996" fmla="*/ 5672803 w 9915525"/>
              <a:gd name="connsiteY996" fmla="*/ 5475936 h 6819900"/>
              <a:gd name="connsiteX997" fmla="*/ 5621630 w 9915525"/>
              <a:gd name="connsiteY997" fmla="*/ 5409940 h 6819900"/>
              <a:gd name="connsiteX998" fmla="*/ 5609947 w 9915525"/>
              <a:gd name="connsiteY998" fmla="*/ 5462754 h 6819900"/>
              <a:gd name="connsiteX999" fmla="*/ 5612579 w 9915525"/>
              <a:gd name="connsiteY999" fmla="*/ 5521180 h 6819900"/>
              <a:gd name="connsiteX1000" fmla="*/ 5568240 w 9915525"/>
              <a:gd name="connsiteY1000" fmla="*/ 5470117 h 6819900"/>
              <a:gd name="connsiteX1001" fmla="*/ 5546809 w 9915525"/>
              <a:gd name="connsiteY1001" fmla="*/ 5445832 h 6819900"/>
              <a:gd name="connsiteX1002" fmla="*/ 5519283 w 9915525"/>
              <a:gd name="connsiteY1002" fmla="*/ 5484486 h 6819900"/>
              <a:gd name="connsiteX1003" fmla="*/ 5509877 w 9915525"/>
              <a:gd name="connsiteY1003" fmla="*/ 5586402 h 6819900"/>
              <a:gd name="connsiteX1004" fmla="*/ 5495646 w 9915525"/>
              <a:gd name="connsiteY1004" fmla="*/ 5650379 h 6819900"/>
              <a:gd name="connsiteX1005" fmla="*/ 5501678 w 9915525"/>
              <a:gd name="connsiteY1005" fmla="*/ 5701702 h 6819900"/>
              <a:gd name="connsiteX1006" fmla="*/ 5473766 w 9915525"/>
              <a:gd name="connsiteY1006" fmla="*/ 5696119 h 6819900"/>
              <a:gd name="connsiteX1007" fmla="*/ 5423943 w 9915525"/>
              <a:gd name="connsiteY1007" fmla="*/ 5755760 h 6819900"/>
              <a:gd name="connsiteX1008" fmla="*/ 5413203 w 9915525"/>
              <a:gd name="connsiteY1008" fmla="*/ 5797405 h 6819900"/>
              <a:gd name="connsiteX1009" fmla="*/ 5371843 w 9915525"/>
              <a:gd name="connsiteY1009" fmla="*/ 5741729 h 6819900"/>
              <a:gd name="connsiteX1010" fmla="*/ 5358431 w 9915525"/>
              <a:gd name="connsiteY1010" fmla="*/ 5711680 h 6819900"/>
              <a:gd name="connsiteX1011" fmla="*/ 5340808 w 9915525"/>
              <a:gd name="connsiteY1011" fmla="*/ 5682362 h 6819900"/>
              <a:gd name="connsiteX1012" fmla="*/ 5295475 w 9915525"/>
              <a:gd name="connsiteY1012" fmla="*/ 5676258 h 6819900"/>
              <a:gd name="connsiteX1013" fmla="*/ 5298445 w 9915525"/>
              <a:gd name="connsiteY1013" fmla="*/ 5678529 h 6819900"/>
              <a:gd name="connsiteX1014" fmla="*/ 5330115 w 9915525"/>
              <a:gd name="connsiteY1014" fmla="*/ 5673580 h 6819900"/>
              <a:gd name="connsiteX1015" fmla="*/ 5322971 w 9915525"/>
              <a:gd name="connsiteY1015" fmla="*/ 5683166 h 6819900"/>
              <a:gd name="connsiteX1016" fmla="*/ 5299159 w 9915525"/>
              <a:gd name="connsiteY1016" fmla="*/ 5712512 h 6819900"/>
              <a:gd name="connsiteX1017" fmla="*/ 5300767 w 9915525"/>
              <a:gd name="connsiteY1017" fmla="*/ 5834835 h 6819900"/>
              <a:gd name="connsiteX1018" fmla="*/ 5331407 w 9915525"/>
              <a:gd name="connsiteY1018" fmla="*/ 5912152 h 6819900"/>
              <a:gd name="connsiteX1019" fmla="*/ 5352235 w 9915525"/>
              <a:gd name="connsiteY1019" fmla="*/ 5979563 h 6819900"/>
              <a:gd name="connsiteX1020" fmla="*/ 5345697 w 9915525"/>
              <a:gd name="connsiteY1020" fmla="*/ 6008406 h 6819900"/>
              <a:gd name="connsiteX1021" fmla="*/ 5342407 w 9915525"/>
              <a:gd name="connsiteY1021" fmla="*/ 6165297 h 6819900"/>
              <a:gd name="connsiteX1022" fmla="*/ 5339223 w 9915525"/>
              <a:gd name="connsiteY1022" fmla="*/ 6240576 h 6819900"/>
              <a:gd name="connsiteX1023" fmla="*/ 5301540 w 9915525"/>
              <a:gd name="connsiteY1023" fmla="*/ 6202473 h 6819900"/>
              <a:gd name="connsiteX1024" fmla="*/ 5267271 w 9915525"/>
              <a:gd name="connsiteY1024" fmla="*/ 6121255 h 6819900"/>
              <a:gd name="connsiteX1025" fmla="*/ 5252724 w 9915525"/>
              <a:gd name="connsiteY1025" fmla="*/ 6111730 h 6819900"/>
              <a:gd name="connsiteX1026" fmla="*/ 5249153 w 9915525"/>
              <a:gd name="connsiteY1026" fmla="*/ 6092680 h 6819900"/>
              <a:gd name="connsiteX1027" fmla="*/ 5245581 w 9915525"/>
              <a:gd name="connsiteY1027" fmla="*/ 6012398 h 6819900"/>
              <a:gd name="connsiteX1028" fmla="*/ 5228083 w 9915525"/>
              <a:gd name="connsiteY1028" fmla="*/ 5925334 h 6819900"/>
              <a:gd name="connsiteX1029" fmla="*/ 5210349 w 9915525"/>
              <a:gd name="connsiteY1029" fmla="*/ 5898460 h 6819900"/>
              <a:gd name="connsiteX1030" fmla="*/ 5202014 w 9915525"/>
              <a:gd name="connsiteY1030" fmla="*/ 5806930 h 6819900"/>
              <a:gd name="connsiteX1031" fmla="*/ 5143553 w 9915525"/>
              <a:gd name="connsiteY1031" fmla="*/ 5691117 h 6819900"/>
              <a:gd name="connsiteX1032" fmla="*/ 5122131 w 9915525"/>
              <a:gd name="connsiteY1032" fmla="*/ 5668708 h 6819900"/>
              <a:gd name="connsiteX1033" fmla="*/ 5084614 w 9915525"/>
              <a:gd name="connsiteY1033" fmla="*/ 5639561 h 6819900"/>
              <a:gd name="connsiteX1034" fmla="*/ 5065655 w 9915525"/>
              <a:gd name="connsiteY1034" fmla="*/ 5709563 h 6819900"/>
              <a:gd name="connsiteX1035" fmla="*/ 5072673 w 9915525"/>
              <a:gd name="connsiteY1035" fmla="*/ 5783118 h 6819900"/>
              <a:gd name="connsiteX1036" fmla="*/ 5084502 w 9915525"/>
              <a:gd name="connsiteY1036" fmla="*/ 5886634 h 6819900"/>
              <a:gd name="connsiteX1037" fmla="*/ 5039998 w 9915525"/>
              <a:gd name="connsiteY1037" fmla="*/ 5840268 h 6819900"/>
              <a:gd name="connsiteX1038" fmla="*/ 5034388 w 9915525"/>
              <a:gd name="connsiteY1038" fmla="*/ 5755556 h 6819900"/>
              <a:gd name="connsiteX1039" fmla="*/ 4994487 w 9915525"/>
              <a:gd name="connsiteY1039" fmla="*/ 5683251 h 6819900"/>
              <a:gd name="connsiteX1040" fmla="*/ 4955412 w 9915525"/>
              <a:gd name="connsiteY1040" fmla="*/ 5761789 h 6819900"/>
              <a:gd name="connsiteX1041" fmla="*/ 4950587 w 9915525"/>
              <a:gd name="connsiteY1041" fmla="*/ 5764977 h 6819900"/>
              <a:gd name="connsiteX1042" fmla="*/ 4939590 w 9915525"/>
              <a:gd name="connsiteY1042" fmla="*/ 5773030 h 6819900"/>
              <a:gd name="connsiteX1043" fmla="*/ 4929308 w 9915525"/>
              <a:gd name="connsiteY1043" fmla="*/ 5787880 h 6819900"/>
              <a:gd name="connsiteX1044" fmla="*/ 4925303 w 9915525"/>
              <a:gd name="connsiteY1044" fmla="*/ 5759305 h 6819900"/>
              <a:gd name="connsiteX1045" fmla="*/ 4920617 w 9915525"/>
              <a:gd name="connsiteY1045" fmla="*/ 5730730 h 6819900"/>
              <a:gd name="connsiteX1046" fmla="*/ 4894141 w 9915525"/>
              <a:gd name="connsiteY1046" fmla="*/ 5715217 h 6819900"/>
              <a:gd name="connsiteX1047" fmla="*/ 4900452 w 9915525"/>
              <a:gd name="connsiteY1047" fmla="*/ 5682031 h 6819900"/>
              <a:gd name="connsiteX1048" fmla="*/ 4916661 w 9915525"/>
              <a:gd name="connsiteY1048" fmla="*/ 5624218 h 6819900"/>
              <a:gd name="connsiteX1049" fmla="*/ 4901506 w 9915525"/>
              <a:gd name="connsiteY1049" fmla="*/ 5574536 h 6819900"/>
              <a:gd name="connsiteX1050" fmla="*/ 4891965 w 9915525"/>
              <a:gd name="connsiteY1050" fmla="*/ 5549646 h 6819900"/>
              <a:gd name="connsiteX1051" fmla="*/ 4872915 w 9915525"/>
              <a:gd name="connsiteY1051" fmla="*/ 5513850 h 6819900"/>
              <a:gd name="connsiteX1052" fmla="*/ 4853865 w 9915525"/>
              <a:gd name="connsiteY1052" fmla="*/ 5473953 h 6819900"/>
              <a:gd name="connsiteX1053" fmla="*/ 4846721 w 9915525"/>
              <a:gd name="connsiteY1053" fmla="*/ 5453668 h 6819900"/>
              <a:gd name="connsiteX1054" fmla="*/ 4806240 w 9915525"/>
              <a:gd name="connsiteY1054" fmla="*/ 5451287 h 6819900"/>
              <a:gd name="connsiteX1055" fmla="*/ 4775604 w 9915525"/>
              <a:gd name="connsiteY1055" fmla="*/ 5484718 h 6819900"/>
              <a:gd name="connsiteX1056" fmla="*/ 4758246 w 9915525"/>
              <a:gd name="connsiteY1056" fmla="*/ 5526060 h 6819900"/>
              <a:gd name="connsiteX1057" fmla="*/ 4743747 w 9915525"/>
              <a:gd name="connsiteY1057" fmla="*/ 5546914 h 6819900"/>
              <a:gd name="connsiteX1058" fmla="*/ 4733063 w 9915525"/>
              <a:gd name="connsiteY1058" fmla="*/ 5555168 h 6819900"/>
              <a:gd name="connsiteX1059" fmla="*/ 4735284 w 9915525"/>
              <a:gd name="connsiteY1059" fmla="*/ 5569337 h 6819900"/>
              <a:gd name="connsiteX1060" fmla="*/ 4789519 w 9915525"/>
              <a:gd name="connsiteY1060" fmla="*/ 5584941 h 6819900"/>
              <a:gd name="connsiteX1061" fmla="*/ 4825290 w 9915525"/>
              <a:gd name="connsiteY1061" fmla="*/ 5610669 h 6819900"/>
              <a:gd name="connsiteX1062" fmla="*/ 4836156 w 9915525"/>
              <a:gd name="connsiteY1062" fmla="*/ 5652061 h 6819900"/>
              <a:gd name="connsiteX1063" fmla="*/ 4840023 w 9915525"/>
              <a:gd name="connsiteY1063" fmla="*/ 5778209 h 6819900"/>
              <a:gd name="connsiteX1064" fmla="*/ 4801908 w 9915525"/>
              <a:gd name="connsiteY1064" fmla="*/ 5716443 h 6819900"/>
              <a:gd name="connsiteX1065" fmla="*/ 4748759 w 9915525"/>
              <a:gd name="connsiteY1065" fmla="*/ 5657571 h 6819900"/>
              <a:gd name="connsiteX1066" fmla="*/ 4665224 w 9915525"/>
              <a:gd name="connsiteY1066" fmla="*/ 5588164 h 6819900"/>
              <a:gd name="connsiteX1067" fmla="*/ 4592968 w 9915525"/>
              <a:gd name="connsiteY1067" fmla="*/ 5533067 h 6819900"/>
              <a:gd name="connsiteX1068" fmla="*/ 4598439 w 9915525"/>
              <a:gd name="connsiteY1068" fmla="*/ 5578330 h 6819900"/>
              <a:gd name="connsiteX1069" fmla="*/ 4604726 w 9915525"/>
              <a:gd name="connsiteY1069" fmla="*/ 5612554 h 6819900"/>
              <a:gd name="connsiteX1070" fmla="*/ 4618284 w 9915525"/>
              <a:gd name="connsiteY1070" fmla="*/ 5658848 h 6819900"/>
              <a:gd name="connsiteX1071" fmla="*/ 4634790 w 9915525"/>
              <a:gd name="connsiteY1071" fmla="*/ 5691299 h 6819900"/>
              <a:gd name="connsiteX1072" fmla="*/ 4606396 w 9915525"/>
              <a:gd name="connsiteY1072" fmla="*/ 5711680 h 6819900"/>
              <a:gd name="connsiteX1073" fmla="*/ 4572158 w 9915525"/>
              <a:gd name="connsiteY1073" fmla="*/ 5734968 h 6819900"/>
              <a:gd name="connsiteX1074" fmla="*/ 4550545 w 9915525"/>
              <a:gd name="connsiteY1074" fmla="*/ 5762438 h 6819900"/>
              <a:gd name="connsiteX1075" fmla="*/ 4555567 w 9915525"/>
              <a:gd name="connsiteY1075" fmla="*/ 5767726 h 6819900"/>
              <a:gd name="connsiteX1076" fmla="*/ 4582132 w 9915525"/>
              <a:gd name="connsiteY1076" fmla="*/ 5787028 h 6819900"/>
              <a:gd name="connsiteX1077" fmla="*/ 4611869 w 9915525"/>
              <a:gd name="connsiteY1077" fmla="*/ 5820926 h 6819900"/>
              <a:gd name="connsiteX1078" fmla="*/ 4632929 w 9915525"/>
              <a:gd name="connsiteY1078" fmla="*/ 5876547 h 6819900"/>
              <a:gd name="connsiteX1079" fmla="*/ 4598540 w 9915525"/>
              <a:gd name="connsiteY1079" fmla="*/ 5892655 h 6819900"/>
              <a:gd name="connsiteX1080" fmla="*/ 4539016 w 9915525"/>
              <a:gd name="connsiteY1080" fmla="*/ 5799514 h 6819900"/>
              <a:gd name="connsiteX1081" fmla="*/ 4482390 w 9915525"/>
              <a:gd name="connsiteY1081" fmla="*/ 5812687 h 6819900"/>
              <a:gd name="connsiteX1082" fmla="*/ 4449153 w 9915525"/>
              <a:gd name="connsiteY1082" fmla="*/ 5820608 h 6819900"/>
              <a:gd name="connsiteX1083" fmla="*/ 4410034 w 9915525"/>
              <a:gd name="connsiteY1083" fmla="*/ 5829701 h 6819900"/>
              <a:gd name="connsiteX1084" fmla="*/ 4377615 w 9915525"/>
              <a:gd name="connsiteY1084" fmla="*/ 5826542 h 6819900"/>
              <a:gd name="connsiteX1085" fmla="*/ 4367935 w 9915525"/>
              <a:gd name="connsiteY1085" fmla="*/ 5802072 h 6819900"/>
              <a:gd name="connsiteX1086" fmla="*/ 4364205 w 9915525"/>
              <a:gd name="connsiteY1086" fmla="*/ 5786461 h 6819900"/>
              <a:gd name="connsiteX1087" fmla="*/ 4350073 w 9915525"/>
              <a:gd name="connsiteY1087" fmla="*/ 5762767 h 6819900"/>
              <a:gd name="connsiteX1088" fmla="*/ 4329990 w 9915525"/>
              <a:gd name="connsiteY1088" fmla="*/ 5717069 h 6819900"/>
              <a:gd name="connsiteX1089" fmla="*/ 4287128 w 9915525"/>
              <a:gd name="connsiteY1089" fmla="*/ 5673580 h 6819900"/>
              <a:gd name="connsiteX1090" fmla="*/ 4272840 w 9915525"/>
              <a:gd name="connsiteY1090" fmla="*/ 5698559 h 6819900"/>
              <a:gd name="connsiteX1091" fmla="*/ 4258553 w 9915525"/>
              <a:gd name="connsiteY1091" fmla="*/ 5711680 h 6819900"/>
              <a:gd name="connsiteX1092" fmla="*/ 4244265 w 9915525"/>
              <a:gd name="connsiteY1092" fmla="*/ 5702155 h 6819900"/>
              <a:gd name="connsiteX1093" fmla="*/ 4215690 w 9915525"/>
              <a:gd name="connsiteY1093" fmla="*/ 5692630 h 6819900"/>
              <a:gd name="connsiteX1094" fmla="*/ 4187115 w 9915525"/>
              <a:gd name="connsiteY1094" fmla="*/ 5669611 h 6819900"/>
              <a:gd name="connsiteX1095" fmla="*/ 4196837 w 9915525"/>
              <a:gd name="connsiteY1095" fmla="*/ 5643352 h 6819900"/>
              <a:gd name="connsiteX1096" fmla="*/ 4165001 w 9915525"/>
              <a:gd name="connsiteY1096" fmla="*/ 5582220 h 6819900"/>
              <a:gd name="connsiteX1097" fmla="*/ 4110915 w 9915525"/>
              <a:gd name="connsiteY1097" fmla="*/ 5628058 h 6819900"/>
              <a:gd name="connsiteX1098" fmla="*/ 4120775 w 9915525"/>
              <a:gd name="connsiteY1098" fmla="*/ 5664681 h 6819900"/>
              <a:gd name="connsiteX1099" fmla="*/ 4093373 w 9915525"/>
              <a:gd name="connsiteY1099" fmla="*/ 5671279 h 6819900"/>
              <a:gd name="connsiteX1100" fmla="*/ 4072564 w 9915525"/>
              <a:gd name="connsiteY1100" fmla="*/ 5673660 h 6819900"/>
              <a:gd name="connsiteX1101" fmla="*/ 4071782 w 9915525"/>
              <a:gd name="connsiteY1101" fmla="*/ 5721205 h 6819900"/>
              <a:gd name="connsiteX1102" fmla="*/ 4086251 w 9915525"/>
              <a:gd name="connsiteY1102" fmla="*/ 5745018 h 6819900"/>
              <a:gd name="connsiteX1103" fmla="*/ 4101571 w 9915525"/>
              <a:gd name="connsiteY1103" fmla="*/ 5768830 h 6819900"/>
              <a:gd name="connsiteX1104" fmla="*/ 4110915 w 9915525"/>
              <a:gd name="connsiteY1104" fmla="*/ 5792080 h 6819900"/>
              <a:gd name="connsiteX1105" fmla="*/ 4120942 w 9915525"/>
              <a:gd name="connsiteY1105" fmla="*/ 5821529 h 6819900"/>
              <a:gd name="connsiteX1106" fmla="*/ 4127445 w 9915525"/>
              <a:gd name="connsiteY1106" fmla="*/ 5838301 h 6819900"/>
              <a:gd name="connsiteX1107" fmla="*/ 4174944 w 9915525"/>
              <a:gd name="connsiteY1107" fmla="*/ 5883130 h 6819900"/>
              <a:gd name="connsiteX1108" fmla="*/ 4196640 w 9915525"/>
              <a:gd name="connsiteY1108" fmla="*/ 5897418 h 6819900"/>
              <a:gd name="connsiteX1109" fmla="*/ 4206165 w 9915525"/>
              <a:gd name="connsiteY1109" fmla="*/ 5911705 h 6819900"/>
              <a:gd name="connsiteX1110" fmla="*/ 4215690 w 9915525"/>
              <a:gd name="connsiteY1110" fmla="*/ 5930420 h 6819900"/>
              <a:gd name="connsiteX1111" fmla="*/ 4234740 w 9915525"/>
              <a:gd name="connsiteY1111" fmla="*/ 5959330 h 6819900"/>
              <a:gd name="connsiteX1112" fmla="*/ 4223307 w 9915525"/>
              <a:gd name="connsiteY1112" fmla="*/ 5984190 h 6819900"/>
              <a:gd name="connsiteX1113" fmla="*/ 4187588 w 9915525"/>
              <a:gd name="connsiteY1113" fmla="*/ 5970873 h 6819900"/>
              <a:gd name="connsiteX1114" fmla="*/ 4155733 w 9915525"/>
              <a:gd name="connsiteY1114" fmla="*/ 5946706 h 6819900"/>
              <a:gd name="connsiteX1115" fmla="*/ 4119978 w 9915525"/>
              <a:gd name="connsiteY1115" fmla="*/ 5905727 h 6819900"/>
              <a:gd name="connsiteX1116" fmla="*/ 4073495 w 9915525"/>
              <a:gd name="connsiteY1116" fmla="*/ 5854555 h 6819900"/>
              <a:gd name="connsiteX1117" fmla="*/ 4063290 w 9915525"/>
              <a:gd name="connsiteY1117" fmla="*/ 5836186 h 6819900"/>
              <a:gd name="connsiteX1118" fmla="*/ 4050851 w 9915525"/>
              <a:gd name="connsiteY1118" fmla="*/ 5805230 h 6819900"/>
              <a:gd name="connsiteX1119" fmla="*/ 4032100 w 9915525"/>
              <a:gd name="connsiteY1119" fmla="*/ 5775974 h 6819900"/>
              <a:gd name="connsiteX1120" fmla="*/ 3980525 w 9915525"/>
              <a:gd name="connsiteY1120" fmla="*/ 5774855 h 6819900"/>
              <a:gd name="connsiteX1121" fmla="*/ 3986247 w 9915525"/>
              <a:gd name="connsiteY1121" fmla="*/ 5809120 h 6819900"/>
              <a:gd name="connsiteX1122" fmla="*/ 3991995 w 9915525"/>
              <a:gd name="connsiteY1122" fmla="*/ 5833776 h 6819900"/>
              <a:gd name="connsiteX1123" fmla="*/ 3978112 w 9915525"/>
              <a:gd name="connsiteY1123" fmla="*/ 5826866 h 6819900"/>
              <a:gd name="connsiteX1124" fmla="*/ 3948990 w 9915525"/>
              <a:gd name="connsiteY1124" fmla="*/ 5846484 h 6819900"/>
              <a:gd name="connsiteX1125" fmla="*/ 3968040 w 9915525"/>
              <a:gd name="connsiteY1125" fmla="*/ 5870845 h 6819900"/>
              <a:gd name="connsiteX1126" fmla="*/ 3987090 w 9915525"/>
              <a:gd name="connsiteY1126" fmla="*/ 5898983 h 6819900"/>
              <a:gd name="connsiteX1127" fmla="*/ 4050393 w 9915525"/>
              <a:gd name="connsiteY1127" fmla="*/ 5968855 h 6819900"/>
              <a:gd name="connsiteX1128" fmla="*/ 4063290 w 9915525"/>
              <a:gd name="connsiteY1128" fmla="*/ 5987905 h 6819900"/>
              <a:gd name="connsiteX1129" fmla="*/ 4040644 w 9915525"/>
              <a:gd name="connsiteY1129" fmla="*/ 6006955 h 6819900"/>
              <a:gd name="connsiteX1130" fmla="*/ 4006140 w 9915525"/>
              <a:gd name="connsiteY1130" fmla="*/ 6021243 h 6819900"/>
              <a:gd name="connsiteX1131" fmla="*/ 3985924 w 9915525"/>
              <a:gd name="connsiteY1131" fmla="*/ 6035530 h 6819900"/>
              <a:gd name="connsiteX1132" fmla="*/ 3977565 w 9915525"/>
              <a:gd name="connsiteY1132" fmla="*/ 6021243 h 6819900"/>
              <a:gd name="connsiteX1133" fmla="*/ 3968040 w 9915525"/>
              <a:gd name="connsiteY1133" fmla="*/ 6006955 h 6819900"/>
              <a:gd name="connsiteX1134" fmla="*/ 3958515 w 9915525"/>
              <a:gd name="connsiteY1134" fmla="*/ 5991411 h 6819900"/>
              <a:gd name="connsiteX1135" fmla="*/ 3899474 w 9915525"/>
              <a:gd name="connsiteY1135" fmla="*/ 5891538 h 6819900"/>
              <a:gd name="connsiteX1136" fmla="*/ 3882315 w 9915525"/>
              <a:gd name="connsiteY1136" fmla="*/ 5855902 h 6819900"/>
              <a:gd name="connsiteX1137" fmla="*/ 3801405 w 9915525"/>
              <a:gd name="connsiteY1137" fmla="*/ 5733111 h 6819900"/>
              <a:gd name="connsiteX1138" fmla="*/ 3765898 w 9915525"/>
              <a:gd name="connsiteY1138" fmla="*/ 5711680 h 6819900"/>
              <a:gd name="connsiteX1139" fmla="*/ 3748965 w 9915525"/>
              <a:gd name="connsiteY1139" fmla="*/ 5696708 h 6819900"/>
              <a:gd name="connsiteX1140" fmla="*/ 3688500 w 9915525"/>
              <a:gd name="connsiteY1140" fmla="*/ 5590187 h 6819900"/>
              <a:gd name="connsiteX1141" fmla="*/ 3666982 w 9915525"/>
              <a:gd name="connsiteY1141" fmla="*/ 5564043 h 6819900"/>
              <a:gd name="connsiteX1142" fmla="*/ 3639923 w 9915525"/>
              <a:gd name="connsiteY1142" fmla="*/ 5541746 h 6819900"/>
              <a:gd name="connsiteX1143" fmla="*/ 3587040 w 9915525"/>
              <a:gd name="connsiteY1143" fmla="*/ 5493296 h 6819900"/>
              <a:gd name="connsiteX1144" fmla="*/ 3563227 w 9915525"/>
              <a:gd name="connsiteY1144" fmla="*/ 5465732 h 6819900"/>
              <a:gd name="connsiteX1145" fmla="*/ 3539415 w 9915525"/>
              <a:gd name="connsiteY1145" fmla="*/ 5422876 h 6819900"/>
              <a:gd name="connsiteX1146" fmla="*/ 3509413 w 9915525"/>
              <a:gd name="connsiteY1146" fmla="*/ 5383783 h 6819900"/>
              <a:gd name="connsiteX1147" fmla="*/ 3453690 w 9915525"/>
              <a:gd name="connsiteY1147" fmla="*/ 5408709 h 6819900"/>
              <a:gd name="connsiteX1148" fmla="*/ 3398491 w 9915525"/>
              <a:gd name="connsiteY1148" fmla="*/ 5394974 h 6819900"/>
              <a:gd name="connsiteX1149" fmla="*/ 3379351 w 9915525"/>
              <a:gd name="connsiteY1149" fmla="*/ 5367564 h 6819900"/>
              <a:gd name="connsiteX1150" fmla="*/ 3329865 w 9915525"/>
              <a:gd name="connsiteY1150" fmla="*/ 5370643 h 6819900"/>
              <a:gd name="connsiteX1151" fmla="*/ 3322063 w 9915525"/>
              <a:gd name="connsiteY1151" fmla="*/ 5374608 h 6819900"/>
              <a:gd name="connsiteX1152" fmla="*/ 3335664 w 9915525"/>
              <a:gd name="connsiteY1152" fmla="*/ 5436315 h 6819900"/>
              <a:gd name="connsiteX1153" fmla="*/ 3348915 w 9915525"/>
              <a:gd name="connsiteY1153" fmla="*/ 5465755 h 6819900"/>
              <a:gd name="connsiteX1154" fmla="*/ 3379081 w 9915525"/>
              <a:gd name="connsiteY1154" fmla="*/ 5521735 h 6819900"/>
              <a:gd name="connsiteX1155" fmla="*/ 3410959 w 9915525"/>
              <a:gd name="connsiteY1155" fmla="*/ 5575946 h 6819900"/>
              <a:gd name="connsiteX1156" fmla="*/ 3445190 w 9915525"/>
              <a:gd name="connsiteY1156" fmla="*/ 5666307 h 6819900"/>
              <a:gd name="connsiteX1157" fmla="*/ 3453690 w 9915525"/>
              <a:gd name="connsiteY1157" fmla="*/ 5702166 h 6819900"/>
              <a:gd name="connsiteX1158" fmla="*/ 3483218 w 9915525"/>
              <a:gd name="connsiteY1158" fmla="*/ 5739442 h 6819900"/>
              <a:gd name="connsiteX1159" fmla="*/ 3512746 w 9915525"/>
              <a:gd name="connsiteY1159" fmla="*/ 5757399 h 6819900"/>
              <a:gd name="connsiteX1160" fmla="*/ 3491751 w 9915525"/>
              <a:gd name="connsiteY1160" fmla="*/ 5778395 h 6819900"/>
              <a:gd name="connsiteX1161" fmla="*/ 3476473 w 9915525"/>
              <a:gd name="connsiteY1161" fmla="*/ 5827977 h 6819900"/>
              <a:gd name="connsiteX1162" fmla="*/ 3469040 w 9915525"/>
              <a:gd name="connsiteY1162" fmla="*/ 5851518 h 6819900"/>
              <a:gd name="connsiteX1163" fmla="*/ 3466403 w 9915525"/>
              <a:gd name="connsiteY1163" fmla="*/ 5874326 h 6819900"/>
              <a:gd name="connsiteX1164" fmla="*/ 3496820 w 9915525"/>
              <a:gd name="connsiteY1164" fmla="*/ 5902180 h 6819900"/>
              <a:gd name="connsiteX1165" fmla="*/ 3553629 w 9915525"/>
              <a:gd name="connsiteY1165" fmla="*/ 5950125 h 6819900"/>
              <a:gd name="connsiteX1166" fmla="*/ 3563788 w 9915525"/>
              <a:gd name="connsiteY1166" fmla="*/ 6009336 h 6819900"/>
              <a:gd name="connsiteX1167" fmla="*/ 3561831 w 9915525"/>
              <a:gd name="connsiteY1167" fmla="*/ 6045055 h 6819900"/>
              <a:gd name="connsiteX1168" fmla="*/ 3510840 w 9915525"/>
              <a:gd name="connsiteY1168" fmla="*/ 5992128 h 6819900"/>
              <a:gd name="connsiteX1169" fmla="*/ 3500753 w 9915525"/>
              <a:gd name="connsiteY1169" fmla="*/ 5968855 h 6819900"/>
              <a:gd name="connsiteX1170" fmla="*/ 3497480 w 9915525"/>
              <a:gd name="connsiteY1170" fmla="*/ 5957830 h 6819900"/>
              <a:gd name="connsiteX1171" fmla="*/ 3484191 w 9915525"/>
              <a:gd name="connsiteY1171" fmla="*/ 5952061 h 6819900"/>
              <a:gd name="connsiteX1172" fmla="*/ 3447864 w 9915525"/>
              <a:gd name="connsiteY1172" fmla="*/ 5932131 h 6819900"/>
              <a:gd name="connsiteX1173" fmla="*/ 3418853 w 9915525"/>
              <a:gd name="connsiteY1173" fmla="*/ 5899326 h 6819900"/>
              <a:gd name="connsiteX1174" fmla="*/ 3405764 w 9915525"/>
              <a:gd name="connsiteY1174" fmla="*/ 5865988 h 6819900"/>
              <a:gd name="connsiteX1175" fmla="*/ 3340389 w 9915525"/>
              <a:gd name="connsiteY1175" fmla="*/ 5794384 h 6819900"/>
              <a:gd name="connsiteX1176" fmla="*/ 3345891 w 9915525"/>
              <a:gd name="connsiteY1176" fmla="*/ 5755463 h 6819900"/>
              <a:gd name="connsiteX1177" fmla="*/ 3354969 w 9915525"/>
              <a:gd name="connsiteY1177" fmla="*/ 5698770 h 6819900"/>
              <a:gd name="connsiteX1178" fmla="*/ 3309784 w 9915525"/>
              <a:gd name="connsiteY1178" fmla="*/ 5664055 h 6819900"/>
              <a:gd name="connsiteX1179" fmla="*/ 3287225 w 9915525"/>
              <a:gd name="connsiteY1179" fmla="*/ 5623028 h 6819900"/>
              <a:gd name="connsiteX1180" fmla="*/ 3244590 w 9915525"/>
              <a:gd name="connsiteY1180" fmla="*/ 5563900 h 6819900"/>
              <a:gd name="connsiteX1181" fmla="*/ 3160003 w 9915525"/>
              <a:gd name="connsiteY1181" fmla="*/ 5519143 h 6819900"/>
              <a:gd name="connsiteX1182" fmla="*/ 3143334 w 9915525"/>
              <a:gd name="connsiteY1182" fmla="*/ 5511655 h 6819900"/>
              <a:gd name="connsiteX1183" fmla="*/ 3153652 w 9915525"/>
              <a:gd name="connsiteY1183" fmla="*/ 5483080 h 6819900"/>
              <a:gd name="connsiteX1184" fmla="*/ 3177465 w 9915525"/>
              <a:gd name="connsiteY1184" fmla="*/ 5458941 h 6819900"/>
              <a:gd name="connsiteX1185" fmla="*/ 3189371 w 9915525"/>
              <a:gd name="connsiteY1185" fmla="*/ 5449833 h 6819900"/>
              <a:gd name="connsiteX1186" fmla="*/ 3171676 w 9915525"/>
              <a:gd name="connsiteY1186" fmla="*/ 5428964 h 6819900"/>
              <a:gd name="connsiteX1187" fmla="*/ 3136721 w 9915525"/>
              <a:gd name="connsiteY1187" fmla="*/ 5360574 h 6819900"/>
              <a:gd name="connsiteX1188" fmla="*/ 3049897 w 9915525"/>
              <a:gd name="connsiteY1188" fmla="*/ 5279072 h 6819900"/>
              <a:gd name="connsiteX1189" fmla="*/ 3063552 w 9915525"/>
              <a:gd name="connsiteY1189" fmla="*/ 5340592 h 6819900"/>
              <a:gd name="connsiteX1190" fmla="*/ 3085427 w 9915525"/>
              <a:gd name="connsiteY1190" fmla="*/ 5422647 h 6819900"/>
              <a:gd name="connsiteX1191" fmla="*/ 3104090 w 9915525"/>
              <a:gd name="connsiteY1191" fmla="*/ 5497129 h 6819900"/>
              <a:gd name="connsiteX1192" fmla="*/ 3111614 w 9915525"/>
              <a:gd name="connsiteY1192" fmla="*/ 5530705 h 6819900"/>
              <a:gd name="connsiteX1193" fmla="*/ 3109874 w 9915525"/>
              <a:gd name="connsiteY1193" fmla="*/ 5556899 h 6819900"/>
              <a:gd name="connsiteX1194" fmla="*/ 3137625 w 9915525"/>
              <a:gd name="connsiteY1194" fmla="*/ 5586137 h 6819900"/>
              <a:gd name="connsiteX1195" fmla="*/ 3158415 w 9915525"/>
              <a:gd name="connsiteY1195" fmla="*/ 5621293 h 6819900"/>
              <a:gd name="connsiteX1196" fmla="*/ 3169063 w 9915525"/>
              <a:gd name="connsiteY1196" fmla="*/ 5659987 h 6819900"/>
              <a:gd name="connsiteX1197" fmla="*/ 3174003 w 9915525"/>
              <a:gd name="connsiteY1197" fmla="*/ 5708204 h 6819900"/>
              <a:gd name="connsiteX1198" fmla="*/ 3187168 w 9915525"/>
              <a:gd name="connsiteY1198" fmla="*/ 5761627 h 6819900"/>
              <a:gd name="connsiteX1199" fmla="*/ 3206040 w 9915525"/>
              <a:gd name="connsiteY1199" fmla="*/ 5784243 h 6819900"/>
              <a:gd name="connsiteX1200" fmla="*/ 3220990 w 9915525"/>
              <a:gd name="connsiteY1200" fmla="*/ 5807480 h 6819900"/>
              <a:gd name="connsiteX1201" fmla="*/ 3231955 w 9915525"/>
              <a:gd name="connsiteY1201" fmla="*/ 5835121 h 6819900"/>
              <a:gd name="connsiteX1202" fmla="*/ 3262788 w 9915525"/>
              <a:gd name="connsiteY1202" fmla="*/ 5873605 h 6819900"/>
              <a:gd name="connsiteX1203" fmla="*/ 3272715 w 9915525"/>
              <a:gd name="connsiteY1203" fmla="*/ 5906723 h 6819900"/>
              <a:gd name="connsiteX1204" fmla="*/ 3295337 w 9915525"/>
              <a:gd name="connsiteY1204" fmla="*/ 5954664 h 6819900"/>
              <a:gd name="connsiteX1205" fmla="*/ 3309624 w 9915525"/>
              <a:gd name="connsiteY1205" fmla="*/ 6021979 h 6819900"/>
              <a:gd name="connsiteX1206" fmla="*/ 3301290 w 9915525"/>
              <a:gd name="connsiteY1206" fmla="*/ 6017042 h 6819900"/>
              <a:gd name="connsiteX1207" fmla="*/ 3288035 w 9915525"/>
              <a:gd name="connsiteY1207" fmla="*/ 6006955 h 6819900"/>
              <a:gd name="connsiteX1208" fmla="*/ 3269298 w 9915525"/>
              <a:gd name="connsiteY1208" fmla="*/ 5985114 h 6819900"/>
              <a:gd name="connsiteX1209" fmla="*/ 3226965 w 9915525"/>
              <a:gd name="connsiteY1209" fmla="*/ 5947014 h 6819900"/>
              <a:gd name="connsiteX1210" fmla="*/ 3162754 w 9915525"/>
              <a:gd name="connsiteY1210" fmla="*/ 5951140 h 6819900"/>
              <a:gd name="connsiteX1211" fmla="*/ 3191217 w 9915525"/>
              <a:gd name="connsiteY1211" fmla="*/ 6003527 h 6819900"/>
              <a:gd name="connsiteX1212" fmla="*/ 3233979 w 9915525"/>
              <a:gd name="connsiteY1212" fmla="*/ 6035530 h 6819900"/>
              <a:gd name="connsiteX1213" fmla="*/ 3266785 w 9915525"/>
              <a:gd name="connsiteY1213" fmla="*/ 6087918 h 6819900"/>
              <a:gd name="connsiteX1214" fmla="*/ 3259784 w 9915525"/>
              <a:gd name="connsiteY1214" fmla="*/ 6099659 h 6819900"/>
              <a:gd name="connsiteX1215" fmla="*/ 3215565 w 9915525"/>
              <a:gd name="connsiteY1215" fmla="*/ 6146087 h 6819900"/>
              <a:gd name="connsiteX1216" fmla="*/ 3148298 w 9915525"/>
              <a:gd name="connsiteY1216" fmla="*/ 6198522 h 6819900"/>
              <a:gd name="connsiteX1217" fmla="*/ 3097325 w 9915525"/>
              <a:gd name="connsiteY1217" fmla="*/ 6221340 h 6819900"/>
              <a:gd name="connsiteX1218" fmla="*/ 3070755 w 9915525"/>
              <a:gd name="connsiteY1218" fmla="*/ 6245964 h 6819900"/>
              <a:gd name="connsiteX1219" fmla="*/ 3095535 w 9915525"/>
              <a:gd name="connsiteY1219" fmla="*/ 6267257 h 6819900"/>
              <a:gd name="connsiteX1220" fmla="*/ 3120315 w 9915525"/>
              <a:gd name="connsiteY1220" fmla="*/ 6297861 h 6819900"/>
              <a:gd name="connsiteX1221" fmla="*/ 3139365 w 9915525"/>
              <a:gd name="connsiteY1221" fmla="*/ 6319070 h 6819900"/>
              <a:gd name="connsiteX1222" fmla="*/ 3146509 w 9915525"/>
              <a:gd name="connsiteY1222" fmla="*/ 6359234 h 6819900"/>
              <a:gd name="connsiteX1223" fmla="*/ 3106669 w 9915525"/>
              <a:gd name="connsiteY1223" fmla="*/ 6323661 h 6819900"/>
              <a:gd name="connsiteX1224" fmla="*/ 3081573 w 9915525"/>
              <a:gd name="connsiteY1224" fmla="*/ 6302230 h 6819900"/>
              <a:gd name="connsiteX1225" fmla="*/ 3063165 w 9915525"/>
              <a:gd name="connsiteY1225" fmla="*/ 6285297 h 6819900"/>
              <a:gd name="connsiteX1226" fmla="*/ 3013159 w 9915525"/>
              <a:gd name="connsiteY1226" fmla="*/ 6233344 h 6819900"/>
              <a:gd name="connsiteX1227" fmla="*/ 3006015 w 9915525"/>
              <a:gd name="connsiteY1227" fmla="*/ 6221268 h 6819900"/>
              <a:gd name="connsiteX1228" fmla="*/ 2988574 w 9915525"/>
              <a:gd name="connsiteY1228" fmla="*/ 6206980 h 6819900"/>
              <a:gd name="connsiteX1229" fmla="*/ 2956491 w 9915525"/>
              <a:gd name="connsiteY1229" fmla="*/ 6132133 h 6819900"/>
              <a:gd name="connsiteX1230" fmla="*/ 2953386 w 9915525"/>
              <a:gd name="connsiteY1230" fmla="*/ 6092480 h 6819900"/>
              <a:gd name="connsiteX1231" fmla="*/ 2902989 w 9915525"/>
              <a:gd name="connsiteY1231" fmla="*/ 6114193 h 6819900"/>
              <a:gd name="connsiteX1232" fmla="*/ 2872018 w 9915525"/>
              <a:gd name="connsiteY1232" fmla="*/ 6142011 h 6819900"/>
              <a:gd name="connsiteX1233" fmla="*/ 2887989 w 9915525"/>
              <a:gd name="connsiteY1233" fmla="*/ 6207840 h 6819900"/>
              <a:gd name="connsiteX1234" fmla="*/ 2901240 w 9915525"/>
              <a:gd name="connsiteY1234" fmla="*/ 6235555 h 6819900"/>
              <a:gd name="connsiteX1235" fmla="*/ 2915527 w 9915525"/>
              <a:gd name="connsiteY1235" fmla="*/ 6264130 h 6819900"/>
              <a:gd name="connsiteX1236" fmla="*/ 2929815 w 9915525"/>
              <a:gd name="connsiteY1236" fmla="*/ 6298634 h 6819900"/>
              <a:gd name="connsiteX1237" fmla="*/ 2939340 w 9915525"/>
              <a:gd name="connsiteY1237" fmla="*/ 6321280 h 6819900"/>
              <a:gd name="connsiteX1238" fmla="*/ 2948865 w 9915525"/>
              <a:gd name="connsiteY1238" fmla="*/ 6335568 h 6819900"/>
              <a:gd name="connsiteX1239" fmla="*/ 2957079 w 9915525"/>
              <a:gd name="connsiteY1239" fmla="*/ 6349855 h 6819900"/>
              <a:gd name="connsiteX1240" fmla="*/ 2968502 w 9915525"/>
              <a:gd name="connsiteY1240" fmla="*/ 6467378 h 6819900"/>
              <a:gd name="connsiteX1241" fmla="*/ 2952277 w 9915525"/>
              <a:gd name="connsiteY1241" fmla="*/ 6458604 h 6819900"/>
              <a:gd name="connsiteX1242" fmla="*/ 2932914 w 9915525"/>
              <a:gd name="connsiteY1242" fmla="*/ 6432726 h 6819900"/>
              <a:gd name="connsiteX1243" fmla="*/ 2920290 w 9915525"/>
              <a:gd name="connsiteY1243" fmla="*/ 6407094 h 6819900"/>
              <a:gd name="connsiteX1244" fmla="*/ 2910765 w 9915525"/>
              <a:gd name="connsiteY1244" fmla="*/ 6383193 h 6819900"/>
              <a:gd name="connsiteX1245" fmla="*/ 2901240 w 9915525"/>
              <a:gd name="connsiteY1245" fmla="*/ 6360147 h 6819900"/>
              <a:gd name="connsiteX1246" fmla="*/ 2876880 w 9915525"/>
              <a:gd name="connsiteY1246" fmla="*/ 6307093 h 6819900"/>
              <a:gd name="connsiteX1247" fmla="*/ 2857531 w 9915525"/>
              <a:gd name="connsiteY1247" fmla="*/ 6258138 h 6819900"/>
              <a:gd name="connsiteX1248" fmla="*/ 2854005 w 9915525"/>
              <a:gd name="connsiteY1248" fmla="*/ 6245080 h 6819900"/>
              <a:gd name="connsiteX1249" fmla="*/ 2828659 w 9915525"/>
              <a:gd name="connsiteY1249" fmla="*/ 6206980 h 6819900"/>
              <a:gd name="connsiteX1250" fmla="*/ 2804157 w 9915525"/>
              <a:gd name="connsiteY1250" fmla="*/ 6168880 h 6819900"/>
              <a:gd name="connsiteX1251" fmla="*/ 2796465 w 9915525"/>
              <a:gd name="connsiteY1251" fmla="*/ 6155759 h 6819900"/>
              <a:gd name="connsiteX1252" fmla="*/ 2782177 w 9915525"/>
              <a:gd name="connsiteY1252" fmla="*/ 6130780 h 6819900"/>
              <a:gd name="connsiteX1253" fmla="*/ 2767725 w 9915525"/>
              <a:gd name="connsiteY1253" fmla="*/ 6093895 h 6819900"/>
              <a:gd name="connsiteX1254" fmla="*/ 2708359 w 9915525"/>
              <a:gd name="connsiteY1254" fmla="*/ 6023236 h 6819900"/>
              <a:gd name="connsiteX1255" fmla="*/ 2691690 w 9915525"/>
              <a:gd name="connsiteY1255" fmla="*/ 5998410 h 6819900"/>
              <a:gd name="connsiteX1256" fmla="*/ 2624335 w 9915525"/>
              <a:gd name="connsiteY1256" fmla="*/ 5949805 h 6819900"/>
              <a:gd name="connsiteX1257" fmla="*/ 2601357 w 9915525"/>
              <a:gd name="connsiteY1257" fmla="*/ 5911534 h 6819900"/>
              <a:gd name="connsiteX1258" fmla="*/ 2608127 w 9915525"/>
              <a:gd name="connsiteY1258" fmla="*/ 5858397 h 6819900"/>
              <a:gd name="connsiteX1259" fmla="*/ 2574635 w 9915525"/>
              <a:gd name="connsiteY1259" fmla="*/ 5818204 h 6819900"/>
              <a:gd name="connsiteX1260" fmla="*/ 2548815 w 9915525"/>
              <a:gd name="connsiteY1260" fmla="*/ 5848480 h 6819900"/>
              <a:gd name="connsiteX1261" fmla="*/ 2563102 w 9915525"/>
              <a:gd name="connsiteY1261" fmla="*/ 5896057 h 6819900"/>
              <a:gd name="connsiteX1262" fmla="*/ 2557703 w 9915525"/>
              <a:gd name="connsiteY1262" fmla="*/ 5940917 h 6819900"/>
              <a:gd name="connsiteX1263" fmla="*/ 2549344 w 9915525"/>
              <a:gd name="connsiteY1263" fmla="*/ 5974255 h 6819900"/>
              <a:gd name="connsiteX1264" fmla="*/ 2578083 w 9915525"/>
              <a:gd name="connsiteY1264" fmla="*/ 5987905 h 6819900"/>
              <a:gd name="connsiteX1265" fmla="*/ 2603110 w 9915525"/>
              <a:gd name="connsiteY1265" fmla="*/ 5999827 h 6819900"/>
              <a:gd name="connsiteX1266" fmla="*/ 2635408 w 9915525"/>
              <a:gd name="connsiteY1266" fmla="*/ 6024439 h 6819900"/>
              <a:gd name="connsiteX1267" fmla="*/ 2661399 w 9915525"/>
              <a:gd name="connsiteY1267" fmla="*/ 6071981 h 6819900"/>
              <a:gd name="connsiteX1268" fmla="*/ 2672607 w 9915525"/>
              <a:gd name="connsiteY1268" fmla="*/ 6110132 h 6819900"/>
              <a:gd name="connsiteX1269" fmla="*/ 2696622 w 9915525"/>
              <a:gd name="connsiteY1269" fmla="*/ 6127548 h 6819900"/>
              <a:gd name="connsiteX1270" fmla="*/ 2714709 w 9915525"/>
              <a:gd name="connsiteY1270" fmla="*/ 6214112 h 6819900"/>
              <a:gd name="connsiteX1271" fmla="*/ 2697523 w 9915525"/>
              <a:gd name="connsiteY1271" fmla="*/ 6230780 h 6819900"/>
              <a:gd name="connsiteX1272" fmla="*/ 2671647 w 9915525"/>
              <a:gd name="connsiteY1272" fmla="*/ 6272965 h 6819900"/>
              <a:gd name="connsiteX1273" fmla="*/ 2652196 w 9915525"/>
              <a:gd name="connsiteY1273" fmla="*/ 6306550 h 6819900"/>
              <a:gd name="connsiteX1274" fmla="*/ 2637752 w 9915525"/>
              <a:gd name="connsiteY1274" fmla="*/ 6315913 h 6819900"/>
              <a:gd name="connsiteX1275" fmla="*/ 2634431 w 9915525"/>
              <a:gd name="connsiteY1275" fmla="*/ 6325975 h 6819900"/>
              <a:gd name="connsiteX1276" fmla="*/ 2625015 w 9915525"/>
              <a:gd name="connsiteY1276" fmla="*/ 6335947 h 6819900"/>
              <a:gd name="connsiteX1277" fmla="*/ 2697877 w 9915525"/>
              <a:gd name="connsiteY1277" fmla="*/ 6407005 h 6819900"/>
              <a:gd name="connsiteX1278" fmla="*/ 2710029 w 9915525"/>
              <a:gd name="connsiteY1278" fmla="*/ 6418911 h 6819900"/>
              <a:gd name="connsiteX1279" fmla="*/ 2734552 w 9915525"/>
              <a:gd name="connsiteY1279" fmla="*/ 6454630 h 6819900"/>
              <a:gd name="connsiteX1280" fmla="*/ 2758365 w 9915525"/>
              <a:gd name="connsiteY1280" fmla="*/ 6469304 h 6819900"/>
              <a:gd name="connsiteX1281" fmla="*/ 2717884 w 9915525"/>
              <a:gd name="connsiteY1281" fmla="*/ 6481838 h 6819900"/>
              <a:gd name="connsiteX1282" fmla="*/ 2644065 w 9915525"/>
              <a:gd name="connsiteY1282" fmla="*/ 6446896 h 6819900"/>
              <a:gd name="connsiteX1283" fmla="*/ 2629690 w 9915525"/>
              <a:gd name="connsiteY1283" fmla="*/ 6419844 h 6819900"/>
              <a:gd name="connsiteX1284" fmla="*/ 2619891 w 9915525"/>
              <a:gd name="connsiteY1284" fmla="*/ 6398064 h 6819900"/>
              <a:gd name="connsiteX1285" fmla="*/ 2582730 w 9915525"/>
              <a:gd name="connsiteY1285" fmla="*/ 6345198 h 6819900"/>
              <a:gd name="connsiteX1286" fmla="*/ 2514043 w 9915525"/>
              <a:gd name="connsiteY1286" fmla="*/ 6306501 h 6819900"/>
              <a:gd name="connsiteX1287" fmla="*/ 2480000 w 9915525"/>
              <a:gd name="connsiteY1287" fmla="*/ 6324417 h 6819900"/>
              <a:gd name="connsiteX1288" fmla="*/ 2491086 w 9915525"/>
              <a:gd name="connsiteY1288" fmla="*/ 6399813 h 6819900"/>
              <a:gd name="connsiteX1289" fmla="*/ 2513039 w 9915525"/>
              <a:gd name="connsiteY1289" fmla="*/ 6438754 h 6819900"/>
              <a:gd name="connsiteX1290" fmla="*/ 2532668 w 9915525"/>
              <a:gd name="connsiteY1290" fmla="*/ 6483615 h 6819900"/>
              <a:gd name="connsiteX1291" fmla="*/ 2548815 w 9915525"/>
              <a:gd name="connsiteY1291" fmla="*/ 6515805 h 6819900"/>
              <a:gd name="connsiteX1292" fmla="*/ 2577390 w 9915525"/>
              <a:gd name="connsiteY1292" fmla="*/ 6553181 h 6819900"/>
              <a:gd name="connsiteX1293" fmla="*/ 2605965 w 9915525"/>
              <a:gd name="connsiteY1293" fmla="*/ 6584463 h 6819900"/>
              <a:gd name="connsiteX1294" fmla="*/ 2630818 w 9915525"/>
              <a:gd name="connsiteY1294" fmla="*/ 6617641 h 6819900"/>
              <a:gd name="connsiteX1295" fmla="*/ 2628814 w 9915525"/>
              <a:gd name="connsiteY1295" fmla="*/ 6660366 h 6819900"/>
              <a:gd name="connsiteX1296" fmla="*/ 2615490 w 9915525"/>
              <a:gd name="connsiteY1296" fmla="*/ 6664479 h 6819900"/>
              <a:gd name="connsiteX1297" fmla="*/ 2574310 w 9915525"/>
              <a:gd name="connsiteY1297" fmla="*/ 6666561 h 6819900"/>
              <a:gd name="connsiteX1298" fmla="*/ 2579528 w 9915525"/>
              <a:gd name="connsiteY1298" fmla="*/ 6201204 h 6819900"/>
              <a:gd name="connsiteX1299" fmla="*/ 2587992 w 9915525"/>
              <a:gd name="connsiteY1299" fmla="*/ 6168013 h 6819900"/>
              <a:gd name="connsiteX1300" fmla="*/ 2585644 w 9915525"/>
              <a:gd name="connsiteY1300" fmla="*/ 6159501 h 6819900"/>
              <a:gd name="connsiteX1301" fmla="*/ 2571185 w 9915525"/>
              <a:gd name="connsiteY1301" fmla="*/ 6216015 h 6819900"/>
              <a:gd name="connsiteX1302" fmla="*/ 2579528 w 9915525"/>
              <a:gd name="connsiteY1302" fmla="*/ 6201204 h 6819900"/>
              <a:gd name="connsiteX1303" fmla="*/ 2441659 w 9915525"/>
              <a:gd name="connsiteY1303" fmla="*/ 6190889 h 6819900"/>
              <a:gd name="connsiteX1304" fmla="*/ 2436896 w 9915525"/>
              <a:gd name="connsiteY1304" fmla="*/ 6137705 h 6819900"/>
              <a:gd name="connsiteX1305" fmla="*/ 2434624 w 9915525"/>
              <a:gd name="connsiteY1305" fmla="*/ 6134735 h 6819900"/>
              <a:gd name="connsiteX1306" fmla="*/ 2419123 w 9915525"/>
              <a:gd name="connsiteY1306" fmla="*/ 6183724 h 6819900"/>
              <a:gd name="connsiteX1307" fmla="*/ 2441360 w 9915525"/>
              <a:gd name="connsiteY1307" fmla="*/ 6196351 h 6819900"/>
              <a:gd name="connsiteX1308" fmla="*/ 2441659 w 9915525"/>
              <a:gd name="connsiteY1308" fmla="*/ 6190889 h 6819900"/>
              <a:gd name="connsiteX1309" fmla="*/ 3133711 w 9915525"/>
              <a:gd name="connsiteY1309" fmla="*/ 6157912 h 6819900"/>
              <a:gd name="connsiteX1310" fmla="*/ 3183791 w 9915525"/>
              <a:gd name="connsiteY1310" fmla="*/ 6153953 h 6819900"/>
              <a:gd name="connsiteX1311" fmla="*/ 3178730 w 9915525"/>
              <a:gd name="connsiteY1311" fmla="*/ 6128235 h 6819900"/>
              <a:gd name="connsiteX1312" fmla="*/ 3167940 w 9915525"/>
              <a:gd name="connsiteY1312" fmla="*/ 6100207 h 6819900"/>
              <a:gd name="connsiteX1313" fmla="*/ 3148890 w 9915525"/>
              <a:gd name="connsiteY1313" fmla="*/ 6066658 h 6819900"/>
              <a:gd name="connsiteX1314" fmla="*/ 3129840 w 9915525"/>
              <a:gd name="connsiteY1314" fmla="*/ 6038083 h 6819900"/>
              <a:gd name="connsiteX1315" fmla="*/ 3111278 w 9915525"/>
              <a:gd name="connsiteY1315" fmla="*/ 6009925 h 6819900"/>
              <a:gd name="connsiteX1316" fmla="*/ 3096927 w 9915525"/>
              <a:gd name="connsiteY1316" fmla="*/ 5987218 h 6819900"/>
              <a:gd name="connsiteX1317" fmla="*/ 3051397 w 9915525"/>
              <a:gd name="connsiteY1317" fmla="*/ 5897761 h 6819900"/>
              <a:gd name="connsiteX1318" fmla="*/ 3014014 w 9915525"/>
              <a:gd name="connsiteY1318" fmla="*/ 5901887 h 6819900"/>
              <a:gd name="connsiteX1319" fmla="*/ 2977440 w 9915525"/>
              <a:gd name="connsiteY1319" fmla="*/ 5911102 h 6819900"/>
              <a:gd name="connsiteX1320" fmla="*/ 2946484 w 9915525"/>
              <a:gd name="connsiteY1320" fmla="*/ 5903958 h 6819900"/>
              <a:gd name="connsiteX1321" fmla="*/ 2915528 w 9915525"/>
              <a:gd name="connsiteY1321" fmla="*/ 5930326 h 6819900"/>
              <a:gd name="connsiteX1322" fmla="*/ 2939340 w 9915525"/>
              <a:gd name="connsiteY1322" fmla="*/ 5959284 h 6819900"/>
              <a:gd name="connsiteX1323" fmla="*/ 2971947 w 9915525"/>
              <a:gd name="connsiteY1323" fmla="*/ 6000076 h 6819900"/>
              <a:gd name="connsiteX1324" fmla="*/ 3035436 w 9915525"/>
              <a:gd name="connsiteY1324" fmla="*/ 6024884 h 6819900"/>
              <a:gd name="connsiteX1325" fmla="*/ 3058173 w 9915525"/>
              <a:gd name="connsiteY1325" fmla="*/ 6042230 h 6819900"/>
              <a:gd name="connsiteX1326" fmla="*/ 3078958 w 9915525"/>
              <a:gd name="connsiteY1326" fmla="*/ 6157397 h 6819900"/>
              <a:gd name="connsiteX1327" fmla="*/ 3115121 w 9915525"/>
              <a:gd name="connsiteY1327" fmla="*/ 6163097 h 6819900"/>
              <a:gd name="connsiteX1328" fmla="*/ 3133711 w 9915525"/>
              <a:gd name="connsiteY1328" fmla="*/ 6157912 h 6819900"/>
              <a:gd name="connsiteX1329" fmla="*/ 2985179 w 9915525"/>
              <a:gd name="connsiteY1329" fmla="*/ 5933774 h 6819900"/>
              <a:gd name="connsiteX1330" fmla="*/ 3003435 w 9915525"/>
              <a:gd name="connsiteY1330" fmla="*/ 5934525 h 6819900"/>
              <a:gd name="connsiteX1331" fmla="*/ 2990934 w 9915525"/>
              <a:gd name="connsiteY1331" fmla="*/ 5939528 h 6819900"/>
              <a:gd name="connsiteX1332" fmla="*/ 2985179 w 9915525"/>
              <a:gd name="connsiteY1332" fmla="*/ 5933773 h 6819900"/>
              <a:gd name="connsiteX1333" fmla="*/ 2862877 w 9915525"/>
              <a:gd name="connsiteY1333" fmla="*/ 5787388 h 6819900"/>
              <a:gd name="connsiteX1334" fmla="*/ 2876104 w 9915525"/>
              <a:gd name="connsiteY1334" fmla="*/ 5770908 h 6819900"/>
              <a:gd name="connsiteX1335" fmla="*/ 2895627 w 9915525"/>
              <a:gd name="connsiteY1335" fmla="*/ 5767454 h 6819900"/>
              <a:gd name="connsiteX1336" fmla="*/ 2847488 w 9915525"/>
              <a:gd name="connsiteY1336" fmla="*/ 5773714 h 6819900"/>
              <a:gd name="connsiteX1337" fmla="*/ 2853907 w 9915525"/>
              <a:gd name="connsiteY1337" fmla="*/ 5802519 h 6819900"/>
              <a:gd name="connsiteX1338" fmla="*/ 2862877 w 9915525"/>
              <a:gd name="connsiteY1338" fmla="*/ 5787388 h 6819900"/>
              <a:gd name="connsiteX1339" fmla="*/ 3907688 w 9915525"/>
              <a:gd name="connsiteY1339" fmla="*/ 5721108 h 6819900"/>
              <a:gd name="connsiteX1340" fmla="*/ 3904721 w 9915525"/>
              <a:gd name="connsiteY1340" fmla="*/ 5718238 h 6819900"/>
              <a:gd name="connsiteX1341" fmla="*/ 3884111 w 9915525"/>
              <a:gd name="connsiteY1341" fmla="*/ 5743885 h 6819900"/>
              <a:gd name="connsiteX1342" fmla="*/ 3887078 w 9915525"/>
              <a:gd name="connsiteY1342" fmla="*/ 5746755 h 6819900"/>
              <a:gd name="connsiteX1343" fmla="*/ 3907688 w 9915525"/>
              <a:gd name="connsiteY1343" fmla="*/ 5721108 h 6819900"/>
              <a:gd name="connsiteX1344" fmla="*/ 4491915 w 9915525"/>
              <a:gd name="connsiteY1344" fmla="*/ 5742546 h 6819900"/>
              <a:gd name="connsiteX1345" fmla="*/ 4472865 w 9915525"/>
              <a:gd name="connsiteY1345" fmla="*/ 5723415 h 6819900"/>
              <a:gd name="connsiteX1346" fmla="*/ 4453815 w 9915525"/>
              <a:gd name="connsiteY1346" fmla="*/ 5726449 h 6819900"/>
              <a:gd name="connsiteX1347" fmla="*/ 4463340 w 9915525"/>
              <a:gd name="connsiteY1347" fmla="*/ 5735493 h 6819900"/>
              <a:gd name="connsiteX1348" fmla="*/ 4472865 w 9915525"/>
              <a:gd name="connsiteY1348" fmla="*/ 5739693 h 6819900"/>
              <a:gd name="connsiteX1349" fmla="*/ 4482390 w 9915525"/>
              <a:gd name="connsiteY1349" fmla="*/ 5749780 h 6819900"/>
              <a:gd name="connsiteX1350" fmla="*/ 4491915 w 9915525"/>
              <a:gd name="connsiteY1350" fmla="*/ 5742546 h 6819900"/>
              <a:gd name="connsiteX1351" fmla="*/ 4414361 w 9915525"/>
              <a:gd name="connsiteY1351" fmla="*/ 5716327 h 6819900"/>
              <a:gd name="connsiteX1352" fmla="*/ 4402455 w 9915525"/>
              <a:gd name="connsiteY1352" fmla="*/ 5714055 h 6819900"/>
              <a:gd name="connsiteX1353" fmla="*/ 4399047 w 9915525"/>
              <a:gd name="connsiteY1353" fmla="*/ 5737879 h 6819900"/>
              <a:gd name="connsiteX1354" fmla="*/ 4414361 w 9915525"/>
              <a:gd name="connsiteY1354" fmla="*/ 5716327 h 6819900"/>
              <a:gd name="connsiteX1355" fmla="*/ 4394869 w 9915525"/>
              <a:gd name="connsiteY1355" fmla="*/ 5689000 h 6819900"/>
              <a:gd name="connsiteX1356" fmla="*/ 4392012 w 9915525"/>
              <a:gd name="connsiteY1356" fmla="*/ 5686143 h 6819900"/>
              <a:gd name="connsiteX1357" fmla="*/ 4372045 w 9915525"/>
              <a:gd name="connsiteY1357" fmla="*/ 5702264 h 6819900"/>
              <a:gd name="connsiteX1358" fmla="*/ 4374902 w 9915525"/>
              <a:gd name="connsiteY1358" fmla="*/ 5705122 h 6819900"/>
              <a:gd name="connsiteX1359" fmla="*/ 4394869 w 9915525"/>
              <a:gd name="connsiteY1359" fmla="*/ 5689000 h 6819900"/>
              <a:gd name="connsiteX1360" fmla="*/ 3901365 w 9915525"/>
              <a:gd name="connsiteY1360" fmla="*/ 5670388 h 6819900"/>
              <a:gd name="connsiteX1361" fmla="*/ 3861360 w 9915525"/>
              <a:gd name="connsiteY1361" fmla="*/ 5635480 h 6819900"/>
              <a:gd name="connsiteX1362" fmla="*/ 3854140 w 9915525"/>
              <a:gd name="connsiteY1362" fmla="*/ 5683853 h 6819900"/>
              <a:gd name="connsiteX1363" fmla="*/ 3882715 w 9915525"/>
              <a:gd name="connsiteY1363" fmla="*/ 5692416 h 6819900"/>
              <a:gd name="connsiteX1364" fmla="*/ 3901365 w 9915525"/>
              <a:gd name="connsiteY1364" fmla="*/ 5670388 h 6819900"/>
              <a:gd name="connsiteX1365" fmla="*/ 4563341 w 9915525"/>
              <a:gd name="connsiteY1365" fmla="*/ 5690902 h 6819900"/>
              <a:gd name="connsiteX1366" fmla="*/ 4558590 w 9915525"/>
              <a:gd name="connsiteY1366" fmla="*/ 5636949 h 6819900"/>
              <a:gd name="connsiteX1367" fmla="*/ 4522393 w 9915525"/>
              <a:gd name="connsiteY1367" fmla="*/ 5623480 h 6819900"/>
              <a:gd name="connsiteX1368" fmla="*/ 4495221 w 9915525"/>
              <a:gd name="connsiteY1368" fmla="*/ 5628093 h 6819900"/>
              <a:gd name="connsiteX1369" fmla="*/ 4511607 w 9915525"/>
              <a:gd name="connsiteY1369" fmla="*/ 5683105 h 6819900"/>
              <a:gd name="connsiteX1370" fmla="*/ 4530015 w 9915525"/>
              <a:gd name="connsiteY1370" fmla="*/ 5692630 h 6819900"/>
              <a:gd name="connsiteX1371" fmla="*/ 4563341 w 9915525"/>
              <a:gd name="connsiteY1371" fmla="*/ 5690902 h 6819900"/>
              <a:gd name="connsiteX1372" fmla="*/ 8290395 w 9915525"/>
              <a:gd name="connsiteY1372" fmla="*/ 5639509 h 6819900"/>
              <a:gd name="connsiteX1373" fmla="*/ 8261324 w 9915525"/>
              <a:gd name="connsiteY1373" fmla="*/ 5526960 h 6819900"/>
              <a:gd name="connsiteX1374" fmla="*/ 8223623 w 9915525"/>
              <a:gd name="connsiteY1374" fmla="*/ 5538088 h 6819900"/>
              <a:gd name="connsiteX1375" fmla="*/ 8214289 w 9915525"/>
              <a:gd name="connsiteY1375" fmla="*/ 5578825 h 6819900"/>
              <a:gd name="connsiteX1376" fmla="*/ 8220714 w 9915525"/>
              <a:gd name="connsiteY1376" fmla="*/ 5607293 h 6819900"/>
              <a:gd name="connsiteX1377" fmla="*/ 8225153 w 9915525"/>
              <a:gd name="connsiteY1377" fmla="*/ 5616430 h 6819900"/>
              <a:gd name="connsiteX1378" fmla="*/ 8235240 w 9915525"/>
              <a:gd name="connsiteY1378" fmla="*/ 5627538 h 6819900"/>
              <a:gd name="connsiteX1379" fmla="*/ 8278103 w 9915525"/>
              <a:gd name="connsiteY1379" fmla="*/ 5669859 h 6819900"/>
              <a:gd name="connsiteX1380" fmla="*/ 8290395 w 9915525"/>
              <a:gd name="connsiteY1380" fmla="*/ 5639509 h 6819900"/>
              <a:gd name="connsiteX1381" fmla="*/ 4962275 w 9915525"/>
              <a:gd name="connsiteY1381" fmla="*/ 5639748 h 6819900"/>
              <a:gd name="connsiteX1382" fmla="*/ 4958531 w 9915525"/>
              <a:gd name="connsiteY1382" fmla="*/ 5630786 h 6819900"/>
              <a:gd name="connsiteX1383" fmla="*/ 4949115 w 9915525"/>
              <a:gd name="connsiteY1383" fmla="*/ 5645568 h 6819900"/>
              <a:gd name="connsiteX1384" fmla="*/ 4962275 w 9915525"/>
              <a:gd name="connsiteY1384" fmla="*/ 5639748 h 6819900"/>
              <a:gd name="connsiteX1385" fmla="*/ 4047294 w 9915525"/>
              <a:gd name="connsiteY1385" fmla="*/ 5586487 h 6819900"/>
              <a:gd name="connsiteX1386" fmla="*/ 4041171 w 9915525"/>
              <a:gd name="connsiteY1386" fmla="*/ 5554851 h 6819900"/>
              <a:gd name="connsiteX1387" fmla="*/ 4025190 w 9915525"/>
              <a:gd name="connsiteY1387" fmla="*/ 5525262 h 6819900"/>
              <a:gd name="connsiteX1388" fmla="*/ 4014646 w 9915525"/>
              <a:gd name="connsiteY1388" fmla="*/ 5511655 h 6819900"/>
              <a:gd name="connsiteX1389" fmla="*/ 4009723 w 9915525"/>
              <a:gd name="connsiteY1389" fmla="*/ 5497007 h 6819900"/>
              <a:gd name="connsiteX1390" fmla="*/ 4002340 w 9915525"/>
              <a:gd name="connsiteY1390" fmla="*/ 5477369 h 6819900"/>
              <a:gd name="connsiteX1391" fmla="*/ 3983595 w 9915525"/>
              <a:gd name="connsiteY1391" fmla="*/ 5436474 h 6819900"/>
              <a:gd name="connsiteX1392" fmla="*/ 3923505 w 9915525"/>
              <a:gd name="connsiteY1392" fmla="*/ 5370419 h 6819900"/>
              <a:gd name="connsiteX1393" fmla="*/ 3937451 w 9915525"/>
              <a:gd name="connsiteY1393" fmla="*/ 5559328 h 6819900"/>
              <a:gd name="connsiteX1394" fmla="*/ 3982328 w 9915525"/>
              <a:gd name="connsiteY1394" fmla="*/ 5582936 h 6819900"/>
              <a:gd name="connsiteX1395" fmla="*/ 4047294 w 9915525"/>
              <a:gd name="connsiteY1395" fmla="*/ 5586487 h 6819900"/>
              <a:gd name="connsiteX1396" fmla="*/ 4964600 w 9915525"/>
              <a:gd name="connsiteY1396" fmla="*/ 5573254 h 6819900"/>
              <a:gd name="connsiteX1397" fmla="*/ 4942271 w 9915525"/>
              <a:gd name="connsiteY1397" fmla="*/ 5559584 h 6819900"/>
              <a:gd name="connsiteX1398" fmla="*/ 4941971 w 9915525"/>
              <a:gd name="connsiteY1398" fmla="*/ 5572540 h 6819900"/>
              <a:gd name="connsiteX1399" fmla="*/ 4959392 w 9915525"/>
              <a:gd name="connsiteY1399" fmla="*/ 5598431 h 6819900"/>
              <a:gd name="connsiteX1400" fmla="*/ 4965053 w 9915525"/>
              <a:gd name="connsiteY1400" fmla="*/ 5599447 h 6819900"/>
              <a:gd name="connsiteX1401" fmla="*/ 4964600 w 9915525"/>
              <a:gd name="connsiteY1401" fmla="*/ 5573254 h 6819900"/>
              <a:gd name="connsiteX1402" fmla="*/ 4520490 w 9915525"/>
              <a:gd name="connsiteY1402" fmla="*/ 5496805 h 6819900"/>
              <a:gd name="connsiteX1403" fmla="*/ 4531251 w 9915525"/>
              <a:gd name="connsiteY1403" fmla="*/ 5488607 h 6819900"/>
              <a:gd name="connsiteX1404" fmla="*/ 4537714 w 9915525"/>
              <a:gd name="connsiteY1404" fmla="*/ 5486787 h 6819900"/>
              <a:gd name="connsiteX1405" fmla="*/ 4515807 w 9915525"/>
              <a:gd name="connsiteY1405" fmla="*/ 5437386 h 6819900"/>
              <a:gd name="connsiteX1406" fmla="*/ 4478387 w 9915525"/>
              <a:gd name="connsiteY1406" fmla="*/ 5399286 h 6819900"/>
              <a:gd name="connsiteX1407" fmla="*/ 4473844 w 9915525"/>
              <a:gd name="connsiteY1407" fmla="*/ 5488885 h 6819900"/>
              <a:gd name="connsiteX1408" fmla="*/ 4520490 w 9915525"/>
              <a:gd name="connsiteY1408" fmla="*/ 5496805 h 6819900"/>
              <a:gd name="connsiteX1409" fmla="*/ 3822029 w 9915525"/>
              <a:gd name="connsiteY1409" fmla="*/ 5487577 h 6819900"/>
              <a:gd name="connsiteX1410" fmla="*/ 3790661 w 9915525"/>
              <a:gd name="connsiteY1410" fmla="*/ 5444980 h 6819900"/>
              <a:gd name="connsiteX1411" fmla="*/ 3768015 w 9915525"/>
              <a:gd name="connsiteY1411" fmla="*/ 5467205 h 6819900"/>
              <a:gd name="connsiteX1412" fmla="*/ 3822029 w 9915525"/>
              <a:gd name="connsiteY1412" fmla="*/ 5487577 h 6819900"/>
              <a:gd name="connsiteX1413" fmla="*/ 4715753 w 9915525"/>
              <a:gd name="connsiteY1413" fmla="*/ 5436493 h 6819900"/>
              <a:gd name="connsiteX1414" fmla="*/ 4698813 w 9915525"/>
              <a:gd name="connsiteY1414" fmla="*/ 5384106 h 6819900"/>
              <a:gd name="connsiteX1415" fmla="*/ 4663511 w 9915525"/>
              <a:gd name="connsiteY1415" fmla="*/ 5436249 h 6819900"/>
              <a:gd name="connsiteX1416" fmla="*/ 4696311 w 9915525"/>
              <a:gd name="connsiteY1416" fmla="*/ 5481101 h 6819900"/>
              <a:gd name="connsiteX1417" fmla="*/ 4715753 w 9915525"/>
              <a:gd name="connsiteY1417" fmla="*/ 5436493 h 6819900"/>
              <a:gd name="connsiteX1418" fmla="*/ 4611823 w 9915525"/>
              <a:gd name="connsiteY1418" fmla="*/ 5449764 h 6819900"/>
              <a:gd name="connsiteX1419" fmla="*/ 4587165 w 9915525"/>
              <a:gd name="connsiteY1419" fmla="*/ 5397355 h 6819900"/>
              <a:gd name="connsiteX1420" fmla="*/ 4562507 w 9915525"/>
              <a:gd name="connsiteY1420" fmla="*/ 5449764 h 6819900"/>
              <a:gd name="connsiteX1421" fmla="*/ 4587165 w 9915525"/>
              <a:gd name="connsiteY1421" fmla="*/ 5473555 h 6819900"/>
              <a:gd name="connsiteX1422" fmla="*/ 4611823 w 9915525"/>
              <a:gd name="connsiteY1422" fmla="*/ 5449764 h 6819900"/>
              <a:gd name="connsiteX1423" fmla="*/ 7515084 w 9915525"/>
              <a:gd name="connsiteY1423" fmla="*/ 5439439 h 6819900"/>
              <a:gd name="connsiteX1424" fmla="*/ 7512571 w 9915525"/>
              <a:gd name="connsiteY1424" fmla="*/ 5378305 h 6819900"/>
              <a:gd name="connsiteX1425" fmla="*/ 7497810 w 9915525"/>
              <a:gd name="connsiteY1425" fmla="*/ 5321155 h 6819900"/>
              <a:gd name="connsiteX1426" fmla="*/ 7483284 w 9915525"/>
              <a:gd name="connsiteY1426" fmla="*/ 5264005 h 6819900"/>
              <a:gd name="connsiteX1427" fmla="*/ 7468478 w 9915525"/>
              <a:gd name="connsiteY1427" fmla="*/ 5187805 h 6819900"/>
              <a:gd name="connsiteX1428" fmla="*/ 7453199 w 9915525"/>
              <a:gd name="connsiteY1428" fmla="*/ 5111605 h 6819900"/>
              <a:gd name="connsiteX1429" fmla="*/ 7444665 w 9915525"/>
              <a:gd name="connsiteY1429" fmla="*/ 5084196 h 6819900"/>
              <a:gd name="connsiteX1430" fmla="*/ 7430848 w 9915525"/>
              <a:gd name="connsiteY1430" fmla="*/ 5045321 h 6819900"/>
              <a:gd name="connsiteX1431" fmla="*/ 7414180 w 9915525"/>
              <a:gd name="connsiteY1431" fmla="*/ 4985605 h 6819900"/>
              <a:gd name="connsiteX1432" fmla="*/ 7394388 w 9915525"/>
              <a:gd name="connsiteY1432" fmla="*/ 4926849 h 6819900"/>
              <a:gd name="connsiteX1433" fmla="*/ 7368340 w 9915525"/>
              <a:gd name="connsiteY1433" fmla="*/ 4930630 h 6819900"/>
              <a:gd name="connsiteX1434" fmla="*/ 7369211 w 9915525"/>
              <a:gd name="connsiteY1434" fmla="*/ 5056291 h 6819900"/>
              <a:gd name="connsiteX1435" fmla="*/ 7381117 w 9915525"/>
              <a:gd name="connsiteY1435" fmla="*/ 5092803 h 6819900"/>
              <a:gd name="connsiteX1436" fmla="*/ 7355322 w 9915525"/>
              <a:gd name="connsiteY1436" fmla="*/ 5129026 h 6819900"/>
              <a:gd name="connsiteX1437" fmla="*/ 7333528 w 9915525"/>
              <a:gd name="connsiteY1437" fmla="*/ 5179757 h 6819900"/>
              <a:gd name="connsiteX1438" fmla="*/ 7363340 w 9915525"/>
              <a:gd name="connsiteY1438" fmla="*/ 5246371 h 6819900"/>
              <a:gd name="connsiteX1439" fmla="*/ 7387516 w 9915525"/>
              <a:gd name="connsiteY1439" fmla="*/ 5283184 h 6819900"/>
              <a:gd name="connsiteX1440" fmla="*/ 7397041 w 9915525"/>
              <a:gd name="connsiteY1440" fmla="*/ 5306868 h 6819900"/>
              <a:gd name="connsiteX1441" fmla="*/ 7406566 w 9915525"/>
              <a:gd name="connsiteY1441" fmla="*/ 5330600 h 6819900"/>
              <a:gd name="connsiteX1442" fmla="*/ 7425616 w 9915525"/>
              <a:gd name="connsiteY1442" fmla="*/ 5354493 h 6819900"/>
              <a:gd name="connsiteX1443" fmla="*/ 7444666 w 9915525"/>
              <a:gd name="connsiteY1443" fmla="*/ 5378947 h 6819900"/>
              <a:gd name="connsiteX1444" fmla="*/ 7454191 w 9915525"/>
              <a:gd name="connsiteY1444" fmla="*/ 5397355 h 6819900"/>
              <a:gd name="connsiteX1445" fmla="*/ 7463716 w 9915525"/>
              <a:gd name="connsiteY1445" fmla="*/ 5419580 h 6819900"/>
              <a:gd name="connsiteX1446" fmla="*/ 7470066 w 9915525"/>
              <a:gd name="connsiteY1446" fmla="*/ 5448155 h 6819900"/>
              <a:gd name="connsiteX1447" fmla="*/ 7515084 w 9915525"/>
              <a:gd name="connsiteY1447" fmla="*/ 5439439 h 6819900"/>
              <a:gd name="connsiteX1448" fmla="*/ 4825290 w 9915525"/>
              <a:gd name="connsiteY1448" fmla="*/ 5435455 h 6819900"/>
              <a:gd name="connsiteX1449" fmla="*/ 4811003 w 9915525"/>
              <a:gd name="connsiteY1449" fmla="*/ 5425930 h 6819900"/>
              <a:gd name="connsiteX1450" fmla="*/ 4796715 w 9915525"/>
              <a:gd name="connsiteY1450" fmla="*/ 5435455 h 6819900"/>
              <a:gd name="connsiteX1451" fmla="*/ 4811003 w 9915525"/>
              <a:gd name="connsiteY1451" fmla="*/ 5444980 h 6819900"/>
              <a:gd name="connsiteX1452" fmla="*/ 4825290 w 9915525"/>
              <a:gd name="connsiteY1452" fmla="*/ 5435455 h 6819900"/>
              <a:gd name="connsiteX1453" fmla="*/ 5533833 w 9915525"/>
              <a:gd name="connsiteY1453" fmla="*/ 5375924 h 6819900"/>
              <a:gd name="connsiteX1454" fmla="*/ 5501565 w 9915525"/>
              <a:gd name="connsiteY1454" fmla="*/ 5325918 h 6819900"/>
              <a:gd name="connsiteX1455" fmla="*/ 5478780 w 9915525"/>
              <a:gd name="connsiteY1455" fmla="*/ 5376924 h 6819900"/>
              <a:gd name="connsiteX1456" fmla="*/ 5533833 w 9915525"/>
              <a:gd name="connsiteY1456" fmla="*/ 5375924 h 6819900"/>
              <a:gd name="connsiteX1457" fmla="*/ 3298272 w 9915525"/>
              <a:gd name="connsiteY1457" fmla="*/ 5347944 h 6819900"/>
              <a:gd name="connsiteX1458" fmla="*/ 3292517 w 9915525"/>
              <a:gd name="connsiteY1458" fmla="*/ 5353699 h 6819900"/>
              <a:gd name="connsiteX1459" fmla="*/ 3297520 w 9915525"/>
              <a:gd name="connsiteY1459" fmla="*/ 5366201 h 6819900"/>
              <a:gd name="connsiteX1460" fmla="*/ 3298271 w 9915525"/>
              <a:gd name="connsiteY1460" fmla="*/ 5347944 h 6819900"/>
              <a:gd name="connsiteX1461" fmla="*/ 3910890 w 9915525"/>
              <a:gd name="connsiteY1461" fmla="*/ 5335443 h 6819900"/>
              <a:gd name="connsiteX1462" fmla="*/ 3910890 w 9915525"/>
              <a:gd name="connsiteY1462" fmla="*/ 5306868 h 6819900"/>
              <a:gd name="connsiteX1463" fmla="*/ 3887078 w 9915525"/>
              <a:gd name="connsiteY1463" fmla="*/ 5292580 h 6819900"/>
              <a:gd name="connsiteX1464" fmla="*/ 3863265 w 9915525"/>
              <a:gd name="connsiteY1464" fmla="*/ 5306868 h 6819900"/>
              <a:gd name="connsiteX1465" fmla="*/ 3863265 w 9915525"/>
              <a:gd name="connsiteY1465" fmla="*/ 5335443 h 6819900"/>
              <a:gd name="connsiteX1466" fmla="*/ 3887078 w 9915525"/>
              <a:gd name="connsiteY1466" fmla="*/ 5349730 h 6819900"/>
              <a:gd name="connsiteX1467" fmla="*/ 3910890 w 9915525"/>
              <a:gd name="connsiteY1467" fmla="*/ 5335443 h 6819900"/>
              <a:gd name="connsiteX1468" fmla="*/ 3892592 w 9915525"/>
              <a:gd name="connsiteY1468" fmla="*/ 5325124 h 6819900"/>
              <a:gd name="connsiteX1469" fmla="*/ 3898347 w 9915525"/>
              <a:gd name="connsiteY1469" fmla="*/ 5319369 h 6819900"/>
              <a:gd name="connsiteX1470" fmla="*/ 3897595 w 9915525"/>
              <a:gd name="connsiteY1470" fmla="*/ 5337626 h 6819900"/>
              <a:gd name="connsiteX1471" fmla="*/ 3892592 w 9915525"/>
              <a:gd name="connsiteY1471" fmla="*/ 5325124 h 6819900"/>
              <a:gd name="connsiteX1472" fmla="*/ 9575685 w 9915525"/>
              <a:gd name="connsiteY1472" fmla="*/ 5343975 h 6819900"/>
              <a:gd name="connsiteX1473" fmla="*/ 9557429 w 9915525"/>
              <a:gd name="connsiteY1473" fmla="*/ 5343224 h 6819900"/>
              <a:gd name="connsiteX1474" fmla="*/ 9563184 w 9915525"/>
              <a:gd name="connsiteY1474" fmla="*/ 5348978 h 6819900"/>
              <a:gd name="connsiteX1475" fmla="*/ 9575685 w 9915525"/>
              <a:gd name="connsiteY1475" fmla="*/ 5343976 h 6819900"/>
              <a:gd name="connsiteX1476" fmla="*/ 6995085 w 9915525"/>
              <a:gd name="connsiteY1476" fmla="*/ 5290675 h 6819900"/>
              <a:gd name="connsiteX1477" fmla="*/ 6996990 w 9915525"/>
              <a:gd name="connsiteY1477" fmla="*/ 5244955 h 6819900"/>
              <a:gd name="connsiteX1478" fmla="*/ 7006515 w 9915525"/>
              <a:gd name="connsiteY1478" fmla="*/ 5213620 h 6819900"/>
              <a:gd name="connsiteX1479" fmla="*/ 7016185 w 9915525"/>
              <a:gd name="connsiteY1479" fmla="*/ 5168755 h 6819900"/>
              <a:gd name="connsiteX1480" fmla="*/ 6986480 w 9915525"/>
              <a:gd name="connsiteY1480" fmla="*/ 5167252 h 6819900"/>
              <a:gd name="connsiteX1481" fmla="*/ 6958853 w 9915525"/>
              <a:gd name="connsiteY1481" fmla="*/ 5168696 h 6819900"/>
              <a:gd name="connsiteX1482" fmla="*/ 6917437 w 9915525"/>
              <a:gd name="connsiteY1482" fmla="*/ 5188067 h 6819900"/>
              <a:gd name="connsiteX1483" fmla="*/ 6943679 w 9915525"/>
              <a:gd name="connsiteY1483" fmla="*/ 5285436 h 6819900"/>
              <a:gd name="connsiteX1484" fmla="*/ 6995085 w 9915525"/>
              <a:gd name="connsiteY1484" fmla="*/ 5290675 h 6819900"/>
              <a:gd name="connsiteX1485" fmla="*/ 9377735 w 9915525"/>
              <a:gd name="connsiteY1485" fmla="*/ 5193176 h 6819900"/>
              <a:gd name="connsiteX1486" fmla="*/ 9358855 w 9915525"/>
              <a:gd name="connsiteY1486" fmla="*/ 5140180 h 6819900"/>
              <a:gd name="connsiteX1487" fmla="*/ 9349665 w 9915525"/>
              <a:gd name="connsiteY1487" fmla="*/ 5112384 h 6819900"/>
              <a:gd name="connsiteX1488" fmla="*/ 9321090 w 9915525"/>
              <a:gd name="connsiteY1488" fmla="*/ 5054455 h 6819900"/>
              <a:gd name="connsiteX1489" fmla="*/ 9298296 w 9915525"/>
              <a:gd name="connsiteY1489" fmla="*/ 5069522 h 6819900"/>
              <a:gd name="connsiteX1490" fmla="*/ 9301673 w 9915525"/>
              <a:gd name="connsiteY1490" fmla="*/ 5130655 h 6819900"/>
              <a:gd name="connsiteX1491" fmla="*/ 9321090 w 9915525"/>
              <a:gd name="connsiteY1491" fmla="*/ 5168755 h 6819900"/>
              <a:gd name="connsiteX1492" fmla="*/ 9377735 w 9915525"/>
              <a:gd name="connsiteY1492" fmla="*/ 5193176 h 6819900"/>
              <a:gd name="connsiteX1493" fmla="*/ 9135528 w 9915525"/>
              <a:gd name="connsiteY1493" fmla="*/ 5168202 h 6819900"/>
              <a:gd name="connsiteX1494" fmla="*/ 9121204 w 9915525"/>
              <a:gd name="connsiteY1494" fmla="*/ 5054455 h 6819900"/>
              <a:gd name="connsiteX1495" fmla="*/ 9107629 w 9915525"/>
              <a:gd name="connsiteY1495" fmla="*/ 5030643 h 6819900"/>
              <a:gd name="connsiteX1496" fmla="*/ 9087510 w 9915525"/>
              <a:gd name="connsiteY1496" fmla="*/ 5006830 h 6819900"/>
              <a:gd name="connsiteX1497" fmla="*/ 9075785 w 9915525"/>
              <a:gd name="connsiteY1497" fmla="*/ 4975880 h 6819900"/>
              <a:gd name="connsiteX1498" fmla="*/ 9056729 w 9915525"/>
              <a:gd name="connsiteY1498" fmla="*/ 4941874 h 6819900"/>
              <a:gd name="connsiteX1499" fmla="*/ 9042563 w 9915525"/>
              <a:gd name="connsiteY1499" fmla="*/ 4987831 h 6819900"/>
              <a:gd name="connsiteX1500" fmla="*/ 9057184 w 9915525"/>
              <a:gd name="connsiteY1500" fmla="*/ 5043498 h 6819900"/>
              <a:gd name="connsiteX1501" fmla="*/ 9062661 w 9915525"/>
              <a:gd name="connsiteY1501" fmla="*/ 5083030 h 6819900"/>
              <a:gd name="connsiteX1502" fmla="*/ 9073440 w 9915525"/>
              <a:gd name="connsiteY1502" fmla="*/ 5113372 h 6819900"/>
              <a:gd name="connsiteX1503" fmla="*/ 9094150 w 9915525"/>
              <a:gd name="connsiteY1503" fmla="*/ 5165760 h 6819900"/>
              <a:gd name="connsiteX1504" fmla="*/ 9135528 w 9915525"/>
              <a:gd name="connsiteY1504" fmla="*/ 5168202 h 6819900"/>
              <a:gd name="connsiteX1505" fmla="*/ 1221575 w 9915525"/>
              <a:gd name="connsiteY1505" fmla="*/ 5162019 h 6819900"/>
              <a:gd name="connsiteX1506" fmla="*/ 1208777 w 9915525"/>
              <a:gd name="connsiteY1506" fmla="*/ 5139312 h 6819900"/>
              <a:gd name="connsiteX1507" fmla="*/ 1204898 w 9915525"/>
              <a:gd name="connsiteY1507" fmla="*/ 5121130 h 6819900"/>
              <a:gd name="connsiteX1508" fmla="*/ 1202615 w 9915525"/>
              <a:gd name="connsiteY1508" fmla="*/ 5162405 h 6819900"/>
              <a:gd name="connsiteX1509" fmla="*/ 1224046 w 9915525"/>
              <a:gd name="connsiteY1509" fmla="*/ 5167651 h 6819900"/>
              <a:gd name="connsiteX1510" fmla="*/ 1221575 w 9915525"/>
              <a:gd name="connsiteY1510" fmla="*/ 5162019 h 6819900"/>
              <a:gd name="connsiteX1511" fmla="*/ 5784120 w 9915525"/>
              <a:gd name="connsiteY1511" fmla="*/ 5128274 h 6819900"/>
              <a:gd name="connsiteX1512" fmla="*/ 5791826 w 9915525"/>
              <a:gd name="connsiteY1512" fmla="*/ 5102080 h 6819900"/>
              <a:gd name="connsiteX1513" fmla="*/ 5812818 w 9915525"/>
              <a:gd name="connsiteY1513" fmla="*/ 5084840 h 6819900"/>
              <a:gd name="connsiteX1514" fmla="*/ 5844465 w 9915525"/>
              <a:gd name="connsiteY1514" fmla="*/ 5040168 h 6819900"/>
              <a:gd name="connsiteX1515" fmla="*/ 5803945 w 9915525"/>
              <a:gd name="connsiteY1515" fmla="*/ 5037786 h 6819900"/>
              <a:gd name="connsiteX1516" fmla="*/ 5784559 w 9915525"/>
              <a:gd name="connsiteY1516" fmla="*/ 5037000 h 6819900"/>
              <a:gd name="connsiteX1517" fmla="*/ 5749673 w 9915525"/>
              <a:gd name="connsiteY1517" fmla="*/ 5030498 h 6819900"/>
              <a:gd name="connsiteX1518" fmla="*/ 5730165 w 9915525"/>
              <a:gd name="connsiteY1518" fmla="*/ 5082085 h 6819900"/>
              <a:gd name="connsiteX1519" fmla="*/ 5736515 w 9915525"/>
              <a:gd name="connsiteY1519" fmla="*/ 5133830 h 6819900"/>
              <a:gd name="connsiteX1520" fmla="*/ 5784120 w 9915525"/>
              <a:gd name="connsiteY1520" fmla="*/ 5128274 h 6819900"/>
              <a:gd name="connsiteX1521" fmla="*/ 1327710 w 9915525"/>
              <a:gd name="connsiteY1521" fmla="*/ 5090650 h 6819900"/>
              <a:gd name="connsiteX1522" fmla="*/ 1316800 w 9915525"/>
              <a:gd name="connsiteY1522" fmla="*/ 5045490 h 6819900"/>
              <a:gd name="connsiteX1523" fmla="*/ 1293597 w 9915525"/>
              <a:gd name="connsiteY1523" fmla="*/ 5006648 h 6819900"/>
              <a:gd name="connsiteX1524" fmla="*/ 1258021 w 9915525"/>
              <a:gd name="connsiteY1524" fmla="*/ 4972681 h 6819900"/>
              <a:gd name="connsiteX1525" fmla="*/ 1236146 w 9915525"/>
              <a:gd name="connsiteY1525" fmla="*/ 5004781 h 6819900"/>
              <a:gd name="connsiteX1526" fmla="*/ 1260559 w 9915525"/>
              <a:gd name="connsiteY1526" fmla="*/ 5033687 h 6819900"/>
              <a:gd name="connsiteX1527" fmla="*/ 1281990 w 9915525"/>
              <a:gd name="connsiteY1527" fmla="*/ 5054339 h 6819900"/>
              <a:gd name="connsiteX1528" fmla="*/ 1327710 w 9915525"/>
              <a:gd name="connsiteY1528" fmla="*/ 5090650 h 6819900"/>
              <a:gd name="connsiteX1529" fmla="*/ 1441638 w 9915525"/>
              <a:gd name="connsiteY1529" fmla="*/ 5077000 h 6819900"/>
              <a:gd name="connsiteX1530" fmla="*/ 1468864 w 9915525"/>
              <a:gd name="connsiteY1530" fmla="*/ 5048554 h 6819900"/>
              <a:gd name="connsiteX1531" fmla="*/ 1511867 w 9915525"/>
              <a:gd name="connsiteY1531" fmla="*/ 5041323 h 6819900"/>
              <a:gd name="connsiteX1532" fmla="*/ 1542451 w 9915525"/>
              <a:gd name="connsiteY1532" fmla="*/ 4995674 h 6819900"/>
              <a:gd name="connsiteX1533" fmla="*/ 1494985 w 9915525"/>
              <a:gd name="connsiteY1533" fmla="*/ 4992543 h 6819900"/>
              <a:gd name="connsiteX1534" fmla="*/ 1419461 w 9915525"/>
              <a:gd name="connsiteY1534" fmla="*/ 4944353 h 6819900"/>
              <a:gd name="connsiteX1535" fmla="*/ 1398917 w 9915525"/>
              <a:gd name="connsiteY1535" fmla="*/ 4900359 h 6819900"/>
              <a:gd name="connsiteX1536" fmla="*/ 1394299 w 9915525"/>
              <a:gd name="connsiteY1536" fmla="*/ 4867851 h 6819900"/>
              <a:gd name="connsiteX1537" fmla="*/ 1410085 w 9915525"/>
              <a:gd name="connsiteY1537" fmla="*/ 4871929 h 6819900"/>
              <a:gd name="connsiteX1538" fmla="*/ 1430269 w 9915525"/>
              <a:gd name="connsiteY1538" fmla="*/ 4892530 h 6819900"/>
              <a:gd name="connsiteX1539" fmla="*/ 1443915 w 9915525"/>
              <a:gd name="connsiteY1539" fmla="*/ 4905342 h 6819900"/>
              <a:gd name="connsiteX1540" fmla="*/ 1463498 w 9915525"/>
              <a:gd name="connsiteY1540" fmla="*/ 4935875 h 6819900"/>
              <a:gd name="connsiteX1541" fmla="*/ 1502874 w 9915525"/>
              <a:gd name="connsiteY1541" fmla="*/ 4941236 h 6819900"/>
              <a:gd name="connsiteX1542" fmla="*/ 1529677 w 9915525"/>
              <a:gd name="connsiteY1542" fmla="*/ 4940214 h 6819900"/>
              <a:gd name="connsiteX1543" fmla="*/ 1572503 w 9915525"/>
              <a:gd name="connsiteY1543" fmla="*/ 4920975 h 6819900"/>
              <a:gd name="connsiteX1544" fmla="*/ 1536784 w 9915525"/>
              <a:gd name="connsiteY1544" fmla="*/ 4894336 h 6819900"/>
              <a:gd name="connsiteX1545" fmla="*/ 1501065 w 9915525"/>
              <a:gd name="connsiteY1545" fmla="*/ 4849771 h 6819900"/>
              <a:gd name="connsiteX1546" fmla="*/ 1468984 w 9915525"/>
              <a:gd name="connsiteY1546" fmla="*/ 4774146 h 6819900"/>
              <a:gd name="connsiteX1547" fmla="*/ 1422817 w 9915525"/>
              <a:gd name="connsiteY1547" fmla="*/ 4740130 h 6819900"/>
              <a:gd name="connsiteX1548" fmla="*/ 1366080 w 9915525"/>
              <a:gd name="connsiteY1548" fmla="*/ 4673063 h 6819900"/>
              <a:gd name="connsiteX1549" fmla="*/ 1318996 w 9915525"/>
              <a:gd name="connsiteY1549" fmla="*/ 4646324 h 6819900"/>
              <a:gd name="connsiteX1550" fmla="*/ 1320593 w 9915525"/>
              <a:gd name="connsiteY1550" fmla="*/ 4716628 h 6819900"/>
              <a:gd name="connsiteX1551" fmla="*/ 1326716 w 9915525"/>
              <a:gd name="connsiteY1551" fmla="*/ 4733859 h 6819900"/>
              <a:gd name="connsiteX1552" fmla="*/ 1361931 w 9915525"/>
              <a:gd name="connsiteY1552" fmla="*/ 4787755 h 6819900"/>
              <a:gd name="connsiteX1553" fmla="*/ 1401053 w 9915525"/>
              <a:gd name="connsiteY1553" fmla="*/ 4830618 h 6819900"/>
              <a:gd name="connsiteX1554" fmla="*/ 1372542 w 9915525"/>
              <a:gd name="connsiteY1554" fmla="*/ 4833855 h 6819900"/>
              <a:gd name="connsiteX1555" fmla="*/ 1317773 w 9915525"/>
              <a:gd name="connsiteY1555" fmla="*/ 4805640 h 6819900"/>
              <a:gd name="connsiteX1556" fmla="*/ 1290911 w 9915525"/>
              <a:gd name="connsiteY1556" fmla="*/ 4783352 h 6819900"/>
              <a:gd name="connsiteX1557" fmla="*/ 1281467 w 9915525"/>
              <a:gd name="connsiteY1557" fmla="*/ 4770474 h 6819900"/>
              <a:gd name="connsiteX1558" fmla="*/ 1264397 w 9915525"/>
              <a:gd name="connsiteY1558" fmla="*/ 4753517 h 6819900"/>
              <a:gd name="connsiteX1559" fmla="*/ 1260664 w 9915525"/>
              <a:gd name="connsiteY1559" fmla="*/ 4735080 h 6819900"/>
              <a:gd name="connsiteX1560" fmla="*/ 1273576 w 9915525"/>
              <a:gd name="connsiteY1560" fmla="*/ 4711555 h 6819900"/>
              <a:gd name="connsiteX1561" fmla="*/ 1258479 w 9915525"/>
              <a:gd name="connsiteY1561" fmla="*/ 4675325 h 6819900"/>
              <a:gd name="connsiteX1562" fmla="*/ 1220379 w 9915525"/>
              <a:gd name="connsiteY1562" fmla="*/ 4685441 h 6819900"/>
              <a:gd name="connsiteX1563" fmla="*/ 1218488 w 9915525"/>
              <a:gd name="connsiteY1563" fmla="*/ 4725135 h 6819900"/>
              <a:gd name="connsiteX1564" fmla="*/ 1226919 w 9915525"/>
              <a:gd name="connsiteY1564" fmla="*/ 4749333 h 6819900"/>
              <a:gd name="connsiteX1565" fmla="*/ 1235280 w 9915525"/>
              <a:gd name="connsiteY1565" fmla="*/ 4793621 h 6819900"/>
              <a:gd name="connsiteX1566" fmla="*/ 1257806 w 9915525"/>
              <a:gd name="connsiteY1566" fmla="*/ 4825256 h 6819900"/>
              <a:gd name="connsiteX1567" fmla="*/ 1314378 w 9915525"/>
              <a:gd name="connsiteY1567" fmla="*/ 4890934 h 6819900"/>
              <a:gd name="connsiteX1568" fmla="*/ 1316325 w 9915525"/>
              <a:gd name="connsiteY1568" fmla="*/ 4899674 h 6819900"/>
              <a:gd name="connsiteX1569" fmla="*/ 1320800 w 9915525"/>
              <a:gd name="connsiteY1569" fmla="*/ 4921105 h 6819900"/>
              <a:gd name="connsiteX1570" fmla="*/ 1335510 w 9915525"/>
              <a:gd name="connsiteY1570" fmla="*/ 4947299 h 6819900"/>
              <a:gd name="connsiteX1571" fmla="*/ 1351145 w 9915525"/>
              <a:gd name="connsiteY1571" fmla="*/ 4985399 h 6819900"/>
              <a:gd name="connsiteX1572" fmla="*/ 1353137 w 9915525"/>
              <a:gd name="connsiteY1572" fmla="*/ 4997305 h 6819900"/>
              <a:gd name="connsiteX1573" fmla="*/ 1366258 w 9915525"/>
              <a:gd name="connsiteY1573" fmla="*/ 5015091 h 6819900"/>
              <a:gd name="connsiteX1574" fmla="*/ 1386765 w 9915525"/>
              <a:gd name="connsiteY1574" fmla="*/ 5051604 h 6819900"/>
              <a:gd name="connsiteX1575" fmla="*/ 1441638 w 9915525"/>
              <a:gd name="connsiteY1575" fmla="*/ 5077000 h 6819900"/>
              <a:gd name="connsiteX1576" fmla="*/ 7319133 w 9915525"/>
              <a:gd name="connsiteY1576" fmla="*/ 4956499 h 6819900"/>
              <a:gd name="connsiteX1577" fmla="*/ 7280357 w 9915525"/>
              <a:gd name="connsiteY1577" fmla="*/ 4900080 h 6819900"/>
              <a:gd name="connsiteX1578" fmla="*/ 7296423 w 9915525"/>
              <a:gd name="connsiteY1578" fmla="*/ 4968730 h 6819900"/>
              <a:gd name="connsiteX1579" fmla="*/ 7319133 w 9915525"/>
              <a:gd name="connsiteY1579" fmla="*/ 4956499 h 6819900"/>
              <a:gd name="connsiteX1580" fmla="*/ 9582860 w 9915525"/>
              <a:gd name="connsiteY1580" fmla="*/ 4921629 h 6819900"/>
              <a:gd name="connsiteX1581" fmla="*/ 9581431 w 9915525"/>
              <a:gd name="connsiteY1581" fmla="*/ 4768062 h 6819900"/>
              <a:gd name="connsiteX1582" fmla="*/ 9548407 w 9915525"/>
              <a:gd name="connsiteY1582" fmla="*/ 4760755 h 6819900"/>
              <a:gd name="connsiteX1583" fmla="*/ 9529318 w 9915525"/>
              <a:gd name="connsiteY1583" fmla="*/ 4840143 h 6819900"/>
              <a:gd name="connsiteX1584" fmla="*/ 9541223 w 9915525"/>
              <a:gd name="connsiteY1584" fmla="*/ 4919517 h 6819900"/>
              <a:gd name="connsiteX1585" fmla="*/ 9549690 w 9915525"/>
              <a:gd name="connsiteY1585" fmla="*/ 4935887 h 6819900"/>
              <a:gd name="connsiteX1586" fmla="*/ 9582860 w 9915525"/>
              <a:gd name="connsiteY1586" fmla="*/ 4921629 h 6819900"/>
              <a:gd name="connsiteX1587" fmla="*/ 9536082 w 9915525"/>
              <a:gd name="connsiteY1587" fmla="*/ 4583648 h 6819900"/>
              <a:gd name="connsiteX1588" fmla="*/ 9540165 w 9915525"/>
              <a:gd name="connsiteY1588" fmla="*/ 4535343 h 6819900"/>
              <a:gd name="connsiteX1589" fmla="*/ 9530640 w 9915525"/>
              <a:gd name="connsiteY1589" fmla="*/ 4487155 h 6819900"/>
              <a:gd name="connsiteX1590" fmla="*/ 9540165 w 9915525"/>
              <a:gd name="connsiteY1590" fmla="*/ 4444855 h 6819900"/>
              <a:gd name="connsiteX1591" fmla="*/ 9538022 w 9915525"/>
              <a:gd name="connsiteY1591" fmla="*/ 4398897 h 6819900"/>
              <a:gd name="connsiteX1592" fmla="*/ 9536209 w 9915525"/>
              <a:gd name="connsiteY1592" fmla="*/ 4370799 h 6819900"/>
              <a:gd name="connsiteX1593" fmla="*/ 9540463 w 9915525"/>
              <a:gd name="connsiteY1593" fmla="*/ 4282930 h 6819900"/>
              <a:gd name="connsiteX1594" fmla="*/ 9530640 w 9915525"/>
              <a:gd name="connsiteY1594" fmla="*/ 4272725 h 6819900"/>
              <a:gd name="connsiteX1595" fmla="*/ 9475978 w 9915525"/>
              <a:gd name="connsiteY1595" fmla="*/ 4232351 h 6819900"/>
              <a:gd name="connsiteX1596" fmla="*/ 9451657 w 9915525"/>
              <a:gd name="connsiteY1596" fmla="*/ 4250343 h 6819900"/>
              <a:gd name="connsiteX1597" fmla="*/ 9402641 w 9915525"/>
              <a:gd name="connsiteY1597" fmla="*/ 4265915 h 6819900"/>
              <a:gd name="connsiteX1598" fmla="*/ 9345034 w 9915525"/>
              <a:gd name="connsiteY1598" fmla="*/ 4282515 h 6819900"/>
              <a:gd name="connsiteX1599" fmla="*/ 9353569 w 9915525"/>
              <a:gd name="connsiteY1599" fmla="*/ 4320082 h 6819900"/>
              <a:gd name="connsiteX1600" fmla="*/ 9359190 w 9915525"/>
              <a:gd name="connsiteY1600" fmla="*/ 4359130 h 6819900"/>
              <a:gd name="connsiteX1601" fmla="*/ 9369777 w 9915525"/>
              <a:gd name="connsiteY1601" fmla="*/ 4392805 h 6819900"/>
              <a:gd name="connsiteX1602" fmla="*/ 9409196 w 9915525"/>
              <a:gd name="connsiteY1602" fmla="*/ 4361957 h 6819900"/>
              <a:gd name="connsiteX1603" fmla="*/ 9421723 w 9915525"/>
              <a:gd name="connsiteY1603" fmla="*/ 4320794 h 6819900"/>
              <a:gd name="connsiteX1604" fmla="*/ 9469634 w 9915525"/>
              <a:gd name="connsiteY1604" fmla="*/ 4345542 h 6819900"/>
              <a:gd name="connsiteX1605" fmla="*/ 9463323 w 9915525"/>
              <a:gd name="connsiteY1605" fmla="*/ 4416280 h 6819900"/>
              <a:gd name="connsiteX1606" fmla="*/ 9463115 w 9915525"/>
              <a:gd name="connsiteY1606" fmla="*/ 4446443 h 6819900"/>
              <a:gd name="connsiteX1607" fmla="*/ 9474414 w 9915525"/>
              <a:gd name="connsiteY1607" fmla="*/ 4487718 h 6819900"/>
              <a:gd name="connsiteX1608" fmla="*/ 9485688 w 9915525"/>
              <a:gd name="connsiteY1608" fmla="*/ 4537404 h 6819900"/>
              <a:gd name="connsiteX1609" fmla="*/ 9490223 w 9915525"/>
              <a:gd name="connsiteY1609" fmla="*/ 4561216 h 6819900"/>
              <a:gd name="connsiteX1610" fmla="*/ 9501229 w 9915525"/>
              <a:gd name="connsiteY1610" fmla="*/ 4585046 h 6819900"/>
              <a:gd name="connsiteX1611" fmla="*/ 9536082 w 9915525"/>
              <a:gd name="connsiteY1611" fmla="*/ 4583648 h 6819900"/>
              <a:gd name="connsiteX1612" fmla="*/ 9249652 w 9915525"/>
              <a:gd name="connsiteY1612" fmla="*/ 2559819 h 6819900"/>
              <a:gd name="connsiteX1613" fmla="*/ 9281471 w 9915525"/>
              <a:gd name="connsiteY1613" fmla="*/ 2526328 h 6819900"/>
              <a:gd name="connsiteX1614" fmla="*/ 9232726 w 9915525"/>
              <a:gd name="connsiteY1614" fmla="*/ 2466458 h 6819900"/>
              <a:gd name="connsiteX1615" fmla="*/ 9214054 w 9915525"/>
              <a:gd name="connsiteY1615" fmla="*/ 2435095 h 6819900"/>
              <a:gd name="connsiteX1616" fmla="*/ 9164982 w 9915525"/>
              <a:gd name="connsiteY1616" fmla="*/ 2387601 h 6819900"/>
              <a:gd name="connsiteX1617" fmla="*/ 9152443 w 9915525"/>
              <a:gd name="connsiteY1617" fmla="*/ 2432699 h 6819900"/>
              <a:gd name="connsiteX1618" fmla="*/ 9203155 w 9915525"/>
              <a:gd name="connsiteY1618" fmla="*/ 2571145 h 6819900"/>
              <a:gd name="connsiteX1619" fmla="*/ 9249652 w 9915525"/>
              <a:gd name="connsiteY1619" fmla="*/ 2559819 h 6819900"/>
              <a:gd name="connsiteX1620" fmla="*/ 8701965 w 9915525"/>
              <a:gd name="connsiteY1620" fmla="*/ 1506955 h 6819900"/>
              <a:gd name="connsiteX1621" fmla="*/ 8692440 w 9915525"/>
              <a:gd name="connsiteY1621" fmla="*/ 1496868 h 6819900"/>
              <a:gd name="connsiteX1622" fmla="*/ 8682915 w 9915525"/>
              <a:gd name="connsiteY1622" fmla="*/ 1501068 h 6819900"/>
              <a:gd name="connsiteX1623" fmla="*/ 8692440 w 9915525"/>
              <a:gd name="connsiteY1623" fmla="*/ 1511155 h 6819900"/>
              <a:gd name="connsiteX1624" fmla="*/ 8701965 w 9915525"/>
              <a:gd name="connsiteY1624" fmla="*/ 1506955 h 6819900"/>
              <a:gd name="connsiteX1625" fmla="*/ 8191598 w 9915525"/>
              <a:gd name="connsiteY1625" fmla="*/ 1476798 h 6819900"/>
              <a:gd name="connsiteX1626" fmla="*/ 8197416 w 9915525"/>
              <a:gd name="connsiteY1626" fmla="*/ 1392263 h 6819900"/>
              <a:gd name="connsiteX1627" fmla="*/ 8181902 w 9915525"/>
              <a:gd name="connsiteY1627" fmla="*/ 1339314 h 6819900"/>
              <a:gd name="connsiteX1628" fmla="*/ 8167338 w 9915525"/>
              <a:gd name="connsiteY1628" fmla="*/ 1292080 h 6819900"/>
              <a:gd name="connsiteX1629" fmla="*/ 8159040 w 9915525"/>
              <a:gd name="connsiteY1629" fmla="*/ 1249855 h 6819900"/>
              <a:gd name="connsiteX1630" fmla="*/ 8131311 w 9915525"/>
              <a:gd name="connsiteY1630" fmla="*/ 1208418 h 6819900"/>
              <a:gd name="connsiteX1631" fmla="*/ 8109117 w 9915525"/>
              <a:gd name="connsiteY1631" fmla="*/ 1223631 h 6819900"/>
              <a:gd name="connsiteX1632" fmla="*/ 8103509 w 9915525"/>
              <a:gd name="connsiteY1632" fmla="*/ 1231168 h 6819900"/>
              <a:gd name="connsiteX1633" fmla="*/ 8106653 w 9915525"/>
              <a:gd name="connsiteY1633" fmla="*/ 1257382 h 6819900"/>
              <a:gd name="connsiteX1634" fmla="*/ 8112670 w 9915525"/>
              <a:gd name="connsiteY1634" fmla="*/ 1292080 h 6819900"/>
              <a:gd name="connsiteX1635" fmla="*/ 8107585 w 9915525"/>
              <a:gd name="connsiteY1635" fmla="*/ 1394743 h 6819900"/>
              <a:gd name="connsiteX1636" fmla="*/ 8116368 w 9915525"/>
              <a:gd name="connsiteY1636" fmla="*/ 1425123 h 6819900"/>
              <a:gd name="connsiteX1637" fmla="*/ 8170070 w 9915525"/>
              <a:gd name="connsiteY1637" fmla="*/ 1482580 h 6819900"/>
              <a:gd name="connsiteX1638" fmla="*/ 8191598 w 9915525"/>
              <a:gd name="connsiteY1638" fmla="*/ 1476798 h 6819900"/>
              <a:gd name="connsiteX1639" fmla="*/ 3340242 w 9915525"/>
              <a:gd name="connsiteY1639" fmla="*/ 1310259 h 6819900"/>
              <a:gd name="connsiteX1640" fmla="*/ 3344153 w 9915525"/>
              <a:gd name="connsiteY1640" fmla="*/ 1240713 h 6819900"/>
              <a:gd name="connsiteX1641" fmla="*/ 3319262 w 9915525"/>
              <a:gd name="connsiteY1641" fmla="*/ 1222189 h 6819900"/>
              <a:gd name="connsiteX1642" fmla="*/ 3281162 w 9915525"/>
              <a:gd name="connsiteY1642" fmla="*/ 1212664 h 6819900"/>
              <a:gd name="connsiteX1643" fmla="*/ 3251132 w 9915525"/>
              <a:gd name="connsiteY1643" fmla="*/ 1244455 h 6819900"/>
              <a:gd name="connsiteX1644" fmla="*/ 3254033 w 9915525"/>
              <a:gd name="connsiteY1644" fmla="*/ 1295420 h 6819900"/>
              <a:gd name="connsiteX1645" fmla="*/ 3340242 w 9915525"/>
              <a:gd name="connsiteY1645" fmla="*/ 1310259 h 6819900"/>
              <a:gd name="connsiteX1646" fmla="*/ 8737047 w 9915525"/>
              <a:gd name="connsiteY1646" fmla="*/ 1318869 h 6819900"/>
              <a:gd name="connsiteX1647" fmla="*/ 8731292 w 9915525"/>
              <a:gd name="connsiteY1647" fmla="*/ 1324624 h 6819900"/>
              <a:gd name="connsiteX1648" fmla="*/ 8736295 w 9915525"/>
              <a:gd name="connsiteY1648" fmla="*/ 1337125 h 6819900"/>
              <a:gd name="connsiteX1649" fmla="*/ 8737046 w 9915525"/>
              <a:gd name="connsiteY1649" fmla="*/ 1318869 h 6819900"/>
              <a:gd name="connsiteX1650" fmla="*/ 4813860 w 9915525"/>
              <a:gd name="connsiteY1650" fmla="*/ 1147300 h 6819900"/>
              <a:gd name="connsiteX1651" fmla="*/ 4815765 w 9915525"/>
              <a:gd name="connsiteY1651" fmla="*/ 1120630 h 6819900"/>
              <a:gd name="connsiteX1652" fmla="*/ 4806240 w 9915525"/>
              <a:gd name="connsiteY1652" fmla="*/ 1134219 h 6819900"/>
              <a:gd name="connsiteX1653" fmla="*/ 4789572 w 9915525"/>
              <a:gd name="connsiteY1653" fmla="*/ 1152164 h 6819900"/>
              <a:gd name="connsiteX1654" fmla="*/ 4787666 w 9915525"/>
              <a:gd name="connsiteY1654" fmla="*/ 1157625 h 6819900"/>
              <a:gd name="connsiteX1655" fmla="*/ 4813860 w 9915525"/>
              <a:gd name="connsiteY1655" fmla="*/ 1147300 h 6819900"/>
              <a:gd name="connsiteX1656" fmla="*/ 5461570 w 9915525"/>
              <a:gd name="connsiteY1656" fmla="*/ 1048381 h 6819900"/>
              <a:gd name="connsiteX1657" fmla="*/ 5450329 w 9915525"/>
              <a:gd name="connsiteY1657" fmla="*/ 1007285 h 6819900"/>
              <a:gd name="connsiteX1658" fmla="*/ 5424337 w 9915525"/>
              <a:gd name="connsiteY1658" fmla="*/ 1017621 h 6819900"/>
              <a:gd name="connsiteX1659" fmla="*/ 5411433 w 9915525"/>
              <a:gd name="connsiteY1659" fmla="*/ 1061534 h 6819900"/>
              <a:gd name="connsiteX1660" fmla="*/ 5434557 w 9915525"/>
              <a:gd name="connsiteY1660" fmla="*/ 1080584 h 6819900"/>
              <a:gd name="connsiteX1661" fmla="*/ 5461570 w 9915525"/>
              <a:gd name="connsiteY1661" fmla="*/ 1048381 h 6819900"/>
              <a:gd name="connsiteX1662" fmla="*/ 5364133 w 9915525"/>
              <a:gd name="connsiteY1662" fmla="*/ 1059398 h 6819900"/>
              <a:gd name="connsiteX1663" fmla="*/ 5363453 w 9915525"/>
              <a:gd name="connsiteY1663" fmla="*/ 996805 h 6819900"/>
              <a:gd name="connsiteX1664" fmla="*/ 5364299 w 9915525"/>
              <a:gd name="connsiteY1664" fmla="*/ 971999 h 6819900"/>
              <a:gd name="connsiteX1665" fmla="*/ 5403683 w 9915525"/>
              <a:gd name="connsiteY1665" fmla="*/ 958731 h 6819900"/>
              <a:gd name="connsiteX1666" fmla="*/ 5417125 w 9915525"/>
              <a:gd name="connsiteY1666" fmla="*/ 939655 h 6819900"/>
              <a:gd name="connsiteX1667" fmla="*/ 5406315 w 9915525"/>
              <a:gd name="connsiteY1667" fmla="*/ 892030 h 6819900"/>
              <a:gd name="connsiteX1668" fmla="*/ 5420603 w 9915525"/>
              <a:gd name="connsiteY1668" fmla="*/ 844405 h 6819900"/>
              <a:gd name="connsiteX1669" fmla="*/ 5434890 w 9915525"/>
              <a:gd name="connsiteY1669" fmla="*/ 856693 h 6819900"/>
              <a:gd name="connsiteX1670" fmla="*/ 5471288 w 9915525"/>
              <a:gd name="connsiteY1670" fmla="*/ 909199 h 6819900"/>
              <a:gd name="connsiteX1671" fmla="*/ 5507686 w 9915525"/>
              <a:gd name="connsiteY1671" fmla="*/ 949418 h 6819900"/>
              <a:gd name="connsiteX1672" fmla="*/ 5537963 w 9915525"/>
              <a:gd name="connsiteY1672" fmla="*/ 934314 h 6819900"/>
              <a:gd name="connsiteX1673" fmla="*/ 5558066 w 9915525"/>
              <a:gd name="connsiteY1673" fmla="*/ 867816 h 6819900"/>
              <a:gd name="connsiteX1674" fmla="*/ 5553411 w 9915525"/>
              <a:gd name="connsiteY1674" fmla="*/ 847144 h 6819900"/>
              <a:gd name="connsiteX1675" fmla="*/ 5545021 w 9915525"/>
              <a:gd name="connsiteY1675" fmla="*/ 838097 h 6819900"/>
              <a:gd name="connsiteX1676" fmla="*/ 5535019 w 9915525"/>
              <a:gd name="connsiteY1676" fmla="*/ 832014 h 6819900"/>
              <a:gd name="connsiteX1677" fmla="*/ 5504774 w 9915525"/>
              <a:gd name="connsiteY1677" fmla="*/ 798813 h 6819900"/>
              <a:gd name="connsiteX1678" fmla="*/ 5438100 w 9915525"/>
              <a:gd name="connsiteY1678" fmla="*/ 787767 h 6819900"/>
              <a:gd name="connsiteX1679" fmla="*/ 5393658 w 9915525"/>
              <a:gd name="connsiteY1679" fmla="*/ 788608 h 6819900"/>
              <a:gd name="connsiteX1680" fmla="*/ 5292822 w 9915525"/>
              <a:gd name="connsiteY1680" fmla="*/ 822738 h 6819900"/>
              <a:gd name="connsiteX1681" fmla="*/ 5282378 w 9915525"/>
              <a:gd name="connsiteY1681" fmla="*/ 952878 h 6819900"/>
              <a:gd name="connsiteX1682" fmla="*/ 5292015 w 9915525"/>
              <a:gd name="connsiteY1682" fmla="*/ 983334 h 6819900"/>
              <a:gd name="connsiteX1683" fmla="*/ 5323584 w 9915525"/>
              <a:gd name="connsiteY1683" fmla="*/ 1061099 h 6819900"/>
              <a:gd name="connsiteX1684" fmla="*/ 5364133 w 9915525"/>
              <a:gd name="connsiteY1684" fmla="*/ 1059398 h 6819900"/>
              <a:gd name="connsiteX1685" fmla="*/ 7440207 w 9915525"/>
              <a:gd name="connsiteY1685" fmla="*/ 900596 h 6819900"/>
              <a:gd name="connsiteX1686" fmla="*/ 7412083 w 9915525"/>
              <a:gd name="connsiteY1686" fmla="*/ 857823 h 6819900"/>
              <a:gd name="connsiteX1687" fmla="*/ 7392704 w 9915525"/>
              <a:gd name="connsiteY1687" fmla="*/ 902897 h 6819900"/>
              <a:gd name="connsiteX1688" fmla="*/ 7440207 w 9915525"/>
              <a:gd name="connsiteY1688" fmla="*/ 900596 h 6819900"/>
              <a:gd name="connsiteX1689" fmla="*/ 7421698 w 9915525"/>
              <a:gd name="connsiteY1689" fmla="*/ 811089 h 6819900"/>
              <a:gd name="connsiteX1690" fmla="*/ 7401866 w 9915525"/>
              <a:gd name="connsiteY1690" fmla="*/ 758680 h 6819900"/>
              <a:gd name="connsiteX1691" fmla="*/ 7380431 w 9915525"/>
              <a:gd name="connsiteY1691" fmla="*/ 820695 h 6819900"/>
              <a:gd name="connsiteX1692" fmla="*/ 7421698 w 9915525"/>
              <a:gd name="connsiteY1692" fmla="*/ 811089 h 6819900"/>
              <a:gd name="connsiteX1693" fmla="*/ 7576137 w 9915525"/>
              <a:gd name="connsiteY1693" fmla="*/ 730105 h 6819900"/>
              <a:gd name="connsiteX1694" fmla="*/ 7588043 w 9915525"/>
              <a:gd name="connsiteY1694" fmla="*/ 659144 h 6819900"/>
              <a:gd name="connsiteX1695" fmla="*/ 7597065 w 9915525"/>
              <a:gd name="connsiteY1695" fmla="*/ 628187 h 6819900"/>
              <a:gd name="connsiteX1696" fmla="*/ 7611018 w 9915525"/>
              <a:gd name="connsiteY1696" fmla="*/ 606280 h 6819900"/>
              <a:gd name="connsiteX1697" fmla="*/ 7641229 w 9915525"/>
              <a:gd name="connsiteY1697" fmla="*/ 556077 h 6819900"/>
              <a:gd name="connsiteX1698" fmla="*/ 7591008 w 9915525"/>
              <a:gd name="connsiteY1698" fmla="*/ 501505 h 6819900"/>
              <a:gd name="connsiteX1699" fmla="*/ 7572401 w 9915525"/>
              <a:gd name="connsiteY1699" fmla="*/ 525317 h 6819900"/>
              <a:gd name="connsiteX1700" fmla="*/ 7524193 w 9915525"/>
              <a:gd name="connsiteY1700" fmla="*/ 549130 h 6819900"/>
              <a:gd name="connsiteX1701" fmla="*/ 7469546 w 9915525"/>
              <a:gd name="connsiteY1701" fmla="*/ 560727 h 6819900"/>
              <a:gd name="connsiteX1702" fmla="*/ 7489697 w 9915525"/>
              <a:gd name="connsiteY1702" fmla="*/ 653905 h 6819900"/>
              <a:gd name="connsiteX1703" fmla="*/ 7501192 w 9915525"/>
              <a:gd name="connsiteY1703" fmla="*/ 703911 h 6819900"/>
              <a:gd name="connsiteX1704" fmla="*/ 7508077 w 9915525"/>
              <a:gd name="connsiteY1704" fmla="*/ 739630 h 6819900"/>
              <a:gd name="connsiteX1705" fmla="*/ 7520865 w 9915525"/>
              <a:gd name="connsiteY1705" fmla="*/ 761855 h 6819900"/>
              <a:gd name="connsiteX1706" fmla="*/ 7553811 w 9915525"/>
              <a:gd name="connsiteY1706" fmla="*/ 794801 h 6819900"/>
              <a:gd name="connsiteX1707" fmla="*/ 7576137 w 9915525"/>
              <a:gd name="connsiteY1707" fmla="*/ 730105 h 6819900"/>
              <a:gd name="connsiteX1708" fmla="*/ 5410304 w 9915525"/>
              <a:gd name="connsiteY1708" fmla="*/ 755335 h 6819900"/>
              <a:gd name="connsiteX1709" fmla="*/ 5395887 w 9915525"/>
              <a:gd name="connsiteY1709" fmla="*/ 744951 h 6819900"/>
              <a:gd name="connsiteX1710" fmla="*/ 5399267 w 9915525"/>
              <a:gd name="connsiteY1710" fmla="*/ 762985 h 6819900"/>
              <a:gd name="connsiteX1711" fmla="*/ 5410304 w 9915525"/>
              <a:gd name="connsiteY1711" fmla="*/ 755335 h 6819900"/>
              <a:gd name="connsiteX1712" fmla="*/ 5642059 w 9915525"/>
              <a:gd name="connsiteY1712" fmla="*/ 761639 h 6819900"/>
              <a:gd name="connsiteX1713" fmla="*/ 5625390 w 9915525"/>
              <a:gd name="connsiteY1713" fmla="*/ 742107 h 6819900"/>
              <a:gd name="connsiteX1714" fmla="*/ 5619451 w 9915525"/>
              <a:gd name="connsiteY1714" fmla="*/ 732869 h 6819900"/>
              <a:gd name="connsiteX1715" fmla="*/ 5641760 w 9915525"/>
              <a:gd name="connsiteY1715" fmla="*/ 767100 h 6819900"/>
              <a:gd name="connsiteX1716" fmla="*/ 5642059 w 9915525"/>
              <a:gd name="connsiteY1716" fmla="*/ 761639 h 6819900"/>
              <a:gd name="connsiteX1717" fmla="*/ 5660060 w 9915525"/>
              <a:gd name="connsiteY1717" fmla="*/ 722593 h 6819900"/>
              <a:gd name="connsiteX1718" fmla="*/ 5639111 w 9915525"/>
              <a:gd name="connsiteY1718" fmla="*/ 713209 h 6819900"/>
              <a:gd name="connsiteX1719" fmla="*/ 5650790 w 9915525"/>
              <a:gd name="connsiteY1719" fmla="*/ 736852 h 6819900"/>
              <a:gd name="connsiteX1720" fmla="*/ 5671740 w 9915525"/>
              <a:gd name="connsiteY1720" fmla="*/ 746235 h 6819900"/>
              <a:gd name="connsiteX1721" fmla="*/ 5660060 w 9915525"/>
              <a:gd name="connsiteY1721" fmla="*/ 722593 h 6819900"/>
              <a:gd name="connsiteX1722" fmla="*/ 7466479 w 9915525"/>
              <a:gd name="connsiteY1722" fmla="*/ 720567 h 6819900"/>
              <a:gd name="connsiteX1723" fmla="*/ 7462827 w 9915525"/>
              <a:gd name="connsiteY1723" fmla="*/ 706841 h 6819900"/>
              <a:gd name="connsiteX1724" fmla="*/ 7454190 w 9915525"/>
              <a:gd name="connsiteY1724" fmla="*/ 725905 h 6819900"/>
              <a:gd name="connsiteX1725" fmla="*/ 7466479 w 9915525"/>
              <a:gd name="connsiteY1725" fmla="*/ 720567 h 6819900"/>
              <a:gd name="connsiteX1726" fmla="*/ 6996990 w 9915525"/>
              <a:gd name="connsiteY1726" fmla="*/ 645013 h 6819900"/>
              <a:gd name="connsiteX1727" fmla="*/ 7023184 w 9915525"/>
              <a:gd name="connsiteY1727" fmla="*/ 633106 h 6819900"/>
              <a:gd name="connsiteX1728" fmla="*/ 7052392 w 9915525"/>
              <a:gd name="connsiteY1728" fmla="*/ 603899 h 6819900"/>
              <a:gd name="connsiteX1729" fmla="*/ 7092240 w 9915525"/>
              <a:gd name="connsiteY1729" fmla="*/ 598231 h 6819900"/>
              <a:gd name="connsiteX1730" fmla="*/ 7111290 w 9915525"/>
              <a:gd name="connsiteY1730" fmla="*/ 601517 h 6819900"/>
              <a:gd name="connsiteX1731" fmla="*/ 7086668 w 9915525"/>
              <a:gd name="connsiteY1731" fmla="*/ 491980 h 6819900"/>
              <a:gd name="connsiteX1732" fmla="*/ 7018110 w 9915525"/>
              <a:gd name="connsiteY1732" fmla="*/ 527699 h 6819900"/>
              <a:gd name="connsiteX1733" fmla="*/ 6993664 w 9915525"/>
              <a:gd name="connsiteY1733" fmla="*/ 539605 h 6819900"/>
              <a:gd name="connsiteX1734" fmla="*/ 6944689 w 9915525"/>
              <a:gd name="connsiteY1734" fmla="*/ 596484 h 6819900"/>
              <a:gd name="connsiteX1735" fmla="*/ 6955630 w 9915525"/>
              <a:gd name="connsiteY1735" fmla="*/ 635036 h 6819900"/>
              <a:gd name="connsiteX1736" fmla="*/ 6996990 w 9915525"/>
              <a:gd name="connsiteY1736" fmla="*/ 645013 h 6819900"/>
              <a:gd name="connsiteX1737" fmla="*/ 7370846 w 9915525"/>
              <a:gd name="connsiteY1737" fmla="*/ 571397 h 6819900"/>
              <a:gd name="connsiteX1738" fmla="*/ 7358940 w 9915525"/>
              <a:gd name="connsiteY1738" fmla="*/ 547774 h 6819900"/>
              <a:gd name="connsiteX1739" fmla="*/ 7366539 w 9915525"/>
              <a:gd name="connsiteY1739" fmla="*/ 533652 h 6819900"/>
              <a:gd name="connsiteX1740" fmla="*/ 7387970 w 9915525"/>
              <a:gd name="connsiteY1740" fmla="*/ 529597 h 6819900"/>
              <a:gd name="connsiteX1741" fmla="*/ 7380072 w 9915525"/>
              <a:gd name="connsiteY1741" fmla="*/ 520701 h 6819900"/>
              <a:gd name="connsiteX1742" fmla="*/ 7352860 w 9915525"/>
              <a:gd name="connsiteY1742" fmla="*/ 563417 h 6819900"/>
              <a:gd name="connsiteX1743" fmla="*/ 7370547 w 9915525"/>
              <a:gd name="connsiteY1743" fmla="*/ 576953 h 6819900"/>
              <a:gd name="connsiteX1744" fmla="*/ 7370847 w 9915525"/>
              <a:gd name="connsiteY1744" fmla="*/ 571397 h 6819900"/>
              <a:gd name="connsiteX1745" fmla="*/ 5849228 w 9915525"/>
              <a:gd name="connsiteY1745" fmla="*/ 483493 h 6819900"/>
              <a:gd name="connsiteX1746" fmla="*/ 5832288 w 9915525"/>
              <a:gd name="connsiteY1746" fmla="*/ 431106 h 6819900"/>
              <a:gd name="connsiteX1747" fmla="*/ 5796986 w 9915525"/>
              <a:gd name="connsiteY1747" fmla="*/ 483249 h 6819900"/>
              <a:gd name="connsiteX1748" fmla="*/ 5829786 w 9915525"/>
              <a:gd name="connsiteY1748" fmla="*/ 528101 h 6819900"/>
              <a:gd name="connsiteX1749" fmla="*/ 5849228 w 9915525"/>
              <a:gd name="connsiteY1749" fmla="*/ 483493 h 6819900"/>
              <a:gd name="connsiteX1750" fmla="*/ 6073065 w 9915525"/>
              <a:gd name="connsiteY1750" fmla="*/ 373144 h 6819900"/>
              <a:gd name="connsiteX1751" fmla="*/ 6082590 w 9915525"/>
              <a:gd name="connsiteY1751" fmla="*/ 325292 h 6819900"/>
              <a:gd name="connsiteX1752" fmla="*/ 6077828 w 9915525"/>
              <a:gd name="connsiteY1752" fmla="*/ 266824 h 6819900"/>
              <a:gd name="connsiteX1753" fmla="*/ 6063540 w 9915525"/>
              <a:gd name="connsiteY1753" fmla="*/ 247675 h 6819900"/>
              <a:gd name="connsiteX1754" fmla="*/ 6005860 w 9915525"/>
              <a:gd name="connsiteY1754" fmla="*/ 201296 h 6819900"/>
              <a:gd name="connsiteX1755" fmla="*/ 6001628 w 9915525"/>
              <a:gd name="connsiteY1755" fmla="*/ 190724 h 6819900"/>
              <a:gd name="connsiteX1756" fmla="*/ 6002230 w 9915525"/>
              <a:gd name="connsiteY1756" fmla="*/ 179195 h 6819900"/>
              <a:gd name="connsiteX1757" fmla="*/ 5975334 w 9915525"/>
              <a:gd name="connsiteY1757" fmla="*/ 252897 h 6819900"/>
              <a:gd name="connsiteX1758" fmla="*/ 6011931 w 9915525"/>
              <a:gd name="connsiteY1758" fmla="*/ 363392 h 6819900"/>
              <a:gd name="connsiteX1759" fmla="*/ 6055016 w 9915525"/>
              <a:gd name="connsiteY1759" fmla="*/ 424770 h 6819900"/>
              <a:gd name="connsiteX1760" fmla="*/ 6073065 w 9915525"/>
              <a:gd name="connsiteY1760" fmla="*/ 373144 h 6819900"/>
              <a:gd name="connsiteX1761" fmla="*/ 2386890 w 9915525"/>
              <a:gd name="connsiteY1761" fmla="*/ 6630843 h 6819900"/>
              <a:gd name="connsiteX1762" fmla="*/ 2396415 w 9915525"/>
              <a:gd name="connsiteY1762" fmla="*/ 6616555 h 6819900"/>
              <a:gd name="connsiteX1763" fmla="*/ 2405940 w 9915525"/>
              <a:gd name="connsiteY1763" fmla="*/ 6630843 h 6819900"/>
              <a:gd name="connsiteX1764" fmla="*/ 2396415 w 9915525"/>
              <a:gd name="connsiteY1764" fmla="*/ 6645130 h 6819900"/>
              <a:gd name="connsiteX1765" fmla="*/ 2386890 w 9915525"/>
              <a:gd name="connsiteY1765" fmla="*/ 6630843 h 6819900"/>
              <a:gd name="connsiteX1766" fmla="*/ 8301915 w 9915525"/>
              <a:gd name="connsiteY1766" fmla="*/ 6616555 h 6819900"/>
              <a:gd name="connsiteX1767" fmla="*/ 8311440 w 9915525"/>
              <a:gd name="connsiteY1767" fmla="*/ 6607030 h 6819900"/>
              <a:gd name="connsiteX1768" fmla="*/ 8320965 w 9915525"/>
              <a:gd name="connsiteY1768" fmla="*/ 6616555 h 6819900"/>
              <a:gd name="connsiteX1769" fmla="*/ 8311440 w 9915525"/>
              <a:gd name="connsiteY1769" fmla="*/ 6626080 h 6819900"/>
              <a:gd name="connsiteX1770" fmla="*/ 8301915 w 9915525"/>
              <a:gd name="connsiteY1770" fmla="*/ 6616555 h 6819900"/>
              <a:gd name="connsiteX1771" fmla="*/ 2110665 w 9915525"/>
              <a:gd name="connsiteY1771" fmla="*/ 6573693 h 6819900"/>
              <a:gd name="connsiteX1772" fmla="*/ 2124953 w 9915525"/>
              <a:gd name="connsiteY1772" fmla="*/ 6559405 h 6819900"/>
              <a:gd name="connsiteX1773" fmla="*/ 2139240 w 9915525"/>
              <a:gd name="connsiteY1773" fmla="*/ 6573693 h 6819900"/>
              <a:gd name="connsiteX1774" fmla="*/ 2124953 w 9915525"/>
              <a:gd name="connsiteY1774" fmla="*/ 6587980 h 6819900"/>
              <a:gd name="connsiteX1775" fmla="*/ 2110665 w 9915525"/>
              <a:gd name="connsiteY1775" fmla="*/ 6573693 h 6819900"/>
              <a:gd name="connsiteX1776" fmla="*/ 8060645 w 9915525"/>
              <a:gd name="connsiteY1776" fmla="*/ 6528449 h 6819900"/>
              <a:gd name="connsiteX1777" fmla="*/ 8048762 w 9915525"/>
              <a:gd name="connsiteY1777" fmla="*/ 6476061 h 6819900"/>
              <a:gd name="connsiteX1778" fmla="*/ 8056806 w 9915525"/>
              <a:gd name="connsiteY1778" fmla="*/ 6454630 h 6819900"/>
              <a:gd name="connsiteX1779" fmla="*/ 8076837 w 9915525"/>
              <a:gd name="connsiteY1779" fmla="*/ 6476061 h 6819900"/>
              <a:gd name="connsiteX1780" fmla="*/ 8074561 w 9915525"/>
              <a:gd name="connsiteY1780" fmla="*/ 6559405 h 6819900"/>
              <a:gd name="connsiteX1781" fmla="*/ 8060645 w 9915525"/>
              <a:gd name="connsiteY1781" fmla="*/ 6528449 h 6819900"/>
              <a:gd name="connsiteX1782" fmla="*/ 8270825 w 9915525"/>
              <a:gd name="connsiteY1782" fmla="*/ 6436416 h 6819900"/>
              <a:gd name="connsiteX1783" fmla="*/ 8279152 w 9915525"/>
              <a:gd name="connsiteY1783" fmla="*/ 6408735 h 6819900"/>
              <a:gd name="connsiteX1784" fmla="*/ 8290738 w 9915525"/>
              <a:gd name="connsiteY1784" fmla="*/ 6446268 h 6819900"/>
              <a:gd name="connsiteX1785" fmla="*/ 8270825 w 9915525"/>
              <a:gd name="connsiteY1785" fmla="*/ 6436416 h 6819900"/>
              <a:gd name="connsiteX1786" fmla="*/ 2024940 w 9915525"/>
              <a:gd name="connsiteY1786" fmla="*/ 6378430 h 6819900"/>
              <a:gd name="connsiteX1787" fmla="*/ 2039228 w 9915525"/>
              <a:gd name="connsiteY1787" fmla="*/ 6359380 h 6819900"/>
              <a:gd name="connsiteX1788" fmla="*/ 2053515 w 9915525"/>
              <a:gd name="connsiteY1788" fmla="*/ 6378430 h 6819900"/>
              <a:gd name="connsiteX1789" fmla="*/ 2039228 w 9915525"/>
              <a:gd name="connsiteY1789" fmla="*/ 6397480 h 6819900"/>
              <a:gd name="connsiteX1790" fmla="*/ 2024940 w 9915525"/>
              <a:gd name="connsiteY1790" fmla="*/ 6378430 h 6819900"/>
              <a:gd name="connsiteX1791" fmla="*/ 4589547 w 9915525"/>
              <a:gd name="connsiteY1791" fmla="*/ 6378133 h 6819900"/>
              <a:gd name="connsiteX1792" fmla="*/ 4566486 w 9915525"/>
              <a:gd name="connsiteY1792" fmla="*/ 6352543 h 6819900"/>
              <a:gd name="connsiteX1793" fmla="*/ 4563784 w 9915525"/>
              <a:gd name="connsiteY1793" fmla="*/ 6320353 h 6819900"/>
              <a:gd name="connsiteX1794" fmla="*/ 4500054 w 9915525"/>
              <a:gd name="connsiteY1794" fmla="*/ 6252555 h 6819900"/>
              <a:gd name="connsiteX1795" fmla="*/ 4502625 w 9915525"/>
              <a:gd name="connsiteY1795" fmla="*/ 6205310 h 6819900"/>
              <a:gd name="connsiteX1796" fmla="*/ 4502336 w 9915525"/>
              <a:gd name="connsiteY1796" fmla="*/ 6105482 h 6819900"/>
              <a:gd name="connsiteX1797" fmla="*/ 4482761 w 9915525"/>
              <a:gd name="connsiteY1797" fmla="*/ 6035217 h 6819900"/>
              <a:gd name="connsiteX1798" fmla="*/ 4468774 w 9915525"/>
              <a:gd name="connsiteY1798" fmla="*/ 5990961 h 6819900"/>
              <a:gd name="connsiteX1799" fmla="*/ 4443751 w 9915525"/>
              <a:gd name="connsiteY1799" fmla="*/ 5944554 h 6819900"/>
              <a:gd name="connsiteX1800" fmla="*/ 4425240 w 9915525"/>
              <a:gd name="connsiteY1800" fmla="*/ 5916468 h 6819900"/>
              <a:gd name="connsiteX1801" fmla="*/ 4405965 w 9915525"/>
              <a:gd name="connsiteY1801" fmla="*/ 5887689 h 6819900"/>
              <a:gd name="connsiteX1802" fmla="*/ 4396440 w 9915525"/>
              <a:gd name="connsiteY1802" fmla="*/ 5860495 h 6819900"/>
              <a:gd name="connsiteX1803" fmla="*/ 4417620 w 9915525"/>
              <a:gd name="connsiteY1803" fmla="*/ 5862175 h 6819900"/>
              <a:gd name="connsiteX1804" fmla="*/ 4455720 w 9915525"/>
              <a:gd name="connsiteY1804" fmla="*/ 5873605 h 6819900"/>
              <a:gd name="connsiteX1805" fmla="*/ 4482390 w 9915525"/>
              <a:gd name="connsiteY1805" fmla="*/ 5888834 h 6819900"/>
              <a:gd name="connsiteX1806" fmla="*/ 4519994 w 9915525"/>
              <a:gd name="connsiteY1806" fmla="*/ 5978380 h 6819900"/>
              <a:gd name="connsiteX1807" fmla="*/ 4563085 w 9915525"/>
              <a:gd name="connsiteY1807" fmla="*/ 6053060 h 6819900"/>
              <a:gd name="connsiteX1808" fmla="*/ 4567578 w 9915525"/>
              <a:gd name="connsiteY1808" fmla="*/ 6103208 h 6819900"/>
              <a:gd name="connsiteX1809" fmla="*/ 4573607 w 9915525"/>
              <a:gd name="connsiteY1809" fmla="*/ 6127616 h 6819900"/>
              <a:gd name="connsiteX1810" fmla="*/ 4583305 w 9915525"/>
              <a:gd name="connsiteY1810" fmla="*/ 6185942 h 6819900"/>
              <a:gd name="connsiteX1811" fmla="*/ 4596452 w 9915525"/>
              <a:gd name="connsiteY1811" fmla="*/ 6251701 h 6819900"/>
              <a:gd name="connsiteX1812" fmla="*/ 4615740 w 9915525"/>
              <a:gd name="connsiteY1812" fmla="*/ 6281815 h 6819900"/>
              <a:gd name="connsiteX1813" fmla="*/ 4626459 w 9915525"/>
              <a:gd name="connsiteY1813" fmla="*/ 6309139 h 6819900"/>
              <a:gd name="connsiteX1814" fmla="*/ 4617690 w 9915525"/>
              <a:gd name="connsiteY1814" fmla="*/ 6387352 h 6819900"/>
              <a:gd name="connsiteX1815" fmla="*/ 4589547 w 9915525"/>
              <a:gd name="connsiteY1815" fmla="*/ 6378134 h 6819900"/>
              <a:gd name="connsiteX1816" fmla="*/ 2750205 w 9915525"/>
              <a:gd name="connsiteY1816" fmla="*/ 6360425 h 6819900"/>
              <a:gd name="connsiteX1817" fmla="*/ 2747823 w 9915525"/>
              <a:gd name="connsiteY1817" fmla="*/ 6345721 h 6819900"/>
              <a:gd name="connsiteX1818" fmla="*/ 2777415 w 9915525"/>
              <a:gd name="connsiteY1818" fmla="*/ 6359942 h 6819900"/>
              <a:gd name="connsiteX1819" fmla="*/ 2750205 w 9915525"/>
              <a:gd name="connsiteY1819" fmla="*/ 6360425 h 6819900"/>
              <a:gd name="connsiteX1820" fmla="*/ 2716254 w 9915525"/>
              <a:gd name="connsiteY1820" fmla="*/ 6306594 h 6819900"/>
              <a:gd name="connsiteX1821" fmla="*/ 2724673 w 9915525"/>
              <a:gd name="connsiteY1821" fmla="*/ 6267886 h 6819900"/>
              <a:gd name="connsiteX1822" fmla="*/ 2758365 w 9915525"/>
              <a:gd name="connsiteY1822" fmla="*/ 6298030 h 6819900"/>
              <a:gd name="connsiteX1823" fmla="*/ 2740348 w 9915525"/>
              <a:gd name="connsiteY1823" fmla="*/ 6330805 h 6819900"/>
              <a:gd name="connsiteX1824" fmla="*/ 2716254 w 9915525"/>
              <a:gd name="connsiteY1824" fmla="*/ 6306594 h 6819900"/>
              <a:gd name="connsiteX1825" fmla="*/ 3407946 w 9915525"/>
              <a:gd name="connsiteY1825" fmla="*/ 6261710 h 6819900"/>
              <a:gd name="connsiteX1826" fmla="*/ 3320486 w 9915525"/>
              <a:gd name="connsiteY1826" fmla="*/ 6156974 h 6819900"/>
              <a:gd name="connsiteX1827" fmla="*/ 3351338 w 9915525"/>
              <a:gd name="connsiteY1827" fmla="*/ 6161736 h 6819900"/>
              <a:gd name="connsiteX1828" fmla="*/ 3362321 w 9915525"/>
              <a:gd name="connsiteY1828" fmla="*/ 6136683 h 6819900"/>
              <a:gd name="connsiteX1829" fmla="*/ 3359104 w 9915525"/>
              <a:gd name="connsiteY1829" fmla="*/ 6089534 h 6819900"/>
              <a:gd name="connsiteX1830" fmla="*/ 3377490 w 9915525"/>
              <a:gd name="connsiteY1830" fmla="*/ 6076546 h 6819900"/>
              <a:gd name="connsiteX1831" fmla="*/ 3397599 w 9915525"/>
              <a:gd name="connsiteY1831" fmla="*/ 6111730 h 6819900"/>
              <a:gd name="connsiteX1832" fmla="*/ 3396540 w 9915525"/>
              <a:gd name="connsiteY1832" fmla="*/ 6149830 h 6819900"/>
              <a:gd name="connsiteX1833" fmla="*/ 3425115 w 9915525"/>
              <a:gd name="connsiteY1833" fmla="*/ 6210155 h 6819900"/>
              <a:gd name="connsiteX1834" fmla="*/ 3444165 w 9915525"/>
              <a:gd name="connsiteY1834" fmla="*/ 6245080 h 6819900"/>
              <a:gd name="connsiteX1835" fmla="*/ 3463215 w 9915525"/>
              <a:gd name="connsiteY1835" fmla="*/ 6278856 h 6819900"/>
              <a:gd name="connsiteX1836" fmla="*/ 3477503 w 9915525"/>
              <a:gd name="connsiteY1836" fmla="*/ 6296149 h 6819900"/>
              <a:gd name="connsiteX1837" fmla="*/ 3484646 w 9915525"/>
              <a:gd name="connsiteY1837" fmla="*/ 6330767 h 6819900"/>
              <a:gd name="connsiteX1838" fmla="*/ 3407946 w 9915525"/>
              <a:gd name="connsiteY1838" fmla="*/ 6261710 h 6819900"/>
              <a:gd name="connsiteX1839" fmla="*/ 7854240 w 9915525"/>
              <a:gd name="connsiteY1839" fmla="*/ 6273655 h 6819900"/>
              <a:gd name="connsiteX1840" fmla="*/ 7863765 w 9915525"/>
              <a:gd name="connsiteY1840" fmla="*/ 6264130 h 6819900"/>
              <a:gd name="connsiteX1841" fmla="*/ 7873290 w 9915525"/>
              <a:gd name="connsiteY1841" fmla="*/ 6273655 h 6819900"/>
              <a:gd name="connsiteX1842" fmla="*/ 7863765 w 9915525"/>
              <a:gd name="connsiteY1842" fmla="*/ 6283180 h 6819900"/>
              <a:gd name="connsiteX1843" fmla="*/ 7854240 w 9915525"/>
              <a:gd name="connsiteY1843" fmla="*/ 6273655 h 6819900"/>
              <a:gd name="connsiteX1844" fmla="*/ 5336724 w 9915525"/>
              <a:gd name="connsiteY1844" fmla="*/ 6267564 h 6819900"/>
              <a:gd name="connsiteX1845" fmla="*/ 5349727 w 9915525"/>
              <a:gd name="connsiteY1845" fmla="*/ 6245080 h 6819900"/>
              <a:gd name="connsiteX1846" fmla="*/ 5358690 w 9915525"/>
              <a:gd name="connsiteY1846" fmla="*/ 6259368 h 6819900"/>
              <a:gd name="connsiteX1847" fmla="*/ 5336724 w 9915525"/>
              <a:gd name="connsiteY1847" fmla="*/ 6267564 h 6819900"/>
              <a:gd name="connsiteX1848" fmla="*/ 8060615 w 9915525"/>
              <a:gd name="connsiteY1848" fmla="*/ 6238730 h 6819900"/>
              <a:gd name="connsiteX1849" fmla="*/ 8068553 w 9915525"/>
              <a:gd name="connsiteY1849" fmla="*/ 6216505 h 6819900"/>
              <a:gd name="connsiteX1850" fmla="*/ 8082840 w 9915525"/>
              <a:gd name="connsiteY1850" fmla="*/ 6230793 h 6819900"/>
              <a:gd name="connsiteX1851" fmla="*/ 8060615 w 9915525"/>
              <a:gd name="connsiteY1851" fmla="*/ 6238730 h 6819900"/>
              <a:gd name="connsiteX1852" fmla="*/ 1917584 w 9915525"/>
              <a:gd name="connsiteY1852" fmla="*/ 6225155 h 6819900"/>
              <a:gd name="connsiteX1853" fmla="*/ 1906239 w 9915525"/>
              <a:gd name="connsiteY1853" fmla="*/ 6206395 h 6819900"/>
              <a:gd name="connsiteX1854" fmla="*/ 1939215 w 9915525"/>
              <a:gd name="connsiteY1854" fmla="*/ 6216505 h 6819900"/>
              <a:gd name="connsiteX1855" fmla="*/ 1917584 w 9915525"/>
              <a:gd name="connsiteY1855" fmla="*/ 6225155 h 6819900"/>
              <a:gd name="connsiteX1856" fmla="*/ 8566234 w 9915525"/>
              <a:gd name="connsiteY1856" fmla="*/ 6205914 h 6819900"/>
              <a:gd name="connsiteX1857" fmla="*/ 8549565 w 9915525"/>
              <a:gd name="connsiteY1857" fmla="*/ 6154682 h 6819900"/>
              <a:gd name="connsiteX1858" fmla="*/ 8539896 w 9915525"/>
              <a:gd name="connsiteY1858" fmla="*/ 6106879 h 6819900"/>
              <a:gd name="connsiteX1859" fmla="*/ 8516569 w 9915525"/>
              <a:gd name="connsiteY1859" fmla="*/ 6068216 h 6819900"/>
              <a:gd name="connsiteX1860" fmla="*/ 8484409 w 9915525"/>
              <a:gd name="connsiteY1860" fmla="*/ 6035530 h 6819900"/>
              <a:gd name="connsiteX1861" fmla="*/ 8470106 w 9915525"/>
              <a:gd name="connsiteY1861" fmla="*/ 5955437 h 6819900"/>
              <a:gd name="connsiteX1862" fmla="*/ 8501940 w 9915525"/>
              <a:gd name="connsiteY1862" fmla="*/ 5964859 h 6819900"/>
              <a:gd name="connsiteX1863" fmla="*/ 8526871 w 9915525"/>
              <a:gd name="connsiteY1863" fmla="*/ 6009198 h 6819900"/>
              <a:gd name="connsiteX1864" fmla="*/ 8568879 w 9915525"/>
              <a:gd name="connsiteY1864" fmla="*/ 5999469 h 6819900"/>
              <a:gd name="connsiteX1865" fmla="*/ 8610737 w 9915525"/>
              <a:gd name="connsiteY1865" fmla="*/ 6002631 h 6819900"/>
              <a:gd name="connsiteX1866" fmla="*/ 8587986 w 9915525"/>
              <a:gd name="connsiteY1866" fmla="*/ 6040395 h 6819900"/>
              <a:gd name="connsiteX1867" fmla="*/ 8566871 w 9915525"/>
              <a:gd name="connsiteY1867" fmla="*/ 6062145 h 6819900"/>
              <a:gd name="connsiteX1868" fmla="*/ 8574660 w 9915525"/>
              <a:gd name="connsiteY1868" fmla="*/ 6100333 h 6819900"/>
              <a:gd name="connsiteX1869" fmla="*/ 8591235 w 9915525"/>
              <a:gd name="connsiteY1869" fmla="*/ 6207103 h 6819900"/>
              <a:gd name="connsiteX1870" fmla="*/ 8566234 w 9915525"/>
              <a:gd name="connsiteY1870" fmla="*/ 6205914 h 6819900"/>
              <a:gd name="connsiteX1871" fmla="*/ 4053765 w 9915525"/>
              <a:gd name="connsiteY1871" fmla="*/ 6197455 h 6819900"/>
              <a:gd name="connsiteX1872" fmla="*/ 4063290 w 9915525"/>
              <a:gd name="connsiteY1872" fmla="*/ 6187930 h 6819900"/>
              <a:gd name="connsiteX1873" fmla="*/ 4072815 w 9915525"/>
              <a:gd name="connsiteY1873" fmla="*/ 6197455 h 6819900"/>
              <a:gd name="connsiteX1874" fmla="*/ 4063290 w 9915525"/>
              <a:gd name="connsiteY1874" fmla="*/ 6206980 h 6819900"/>
              <a:gd name="connsiteX1875" fmla="*/ 4053765 w 9915525"/>
              <a:gd name="connsiteY1875" fmla="*/ 6197455 h 6819900"/>
              <a:gd name="connsiteX1876" fmla="*/ 8165390 w 9915525"/>
              <a:gd name="connsiteY1876" fmla="*/ 6181580 h 6819900"/>
              <a:gd name="connsiteX1877" fmla="*/ 8159040 w 9915525"/>
              <a:gd name="connsiteY1877" fmla="*/ 6157767 h 6819900"/>
              <a:gd name="connsiteX1878" fmla="*/ 8195235 w 9915525"/>
              <a:gd name="connsiteY1878" fmla="*/ 6151735 h 6819900"/>
              <a:gd name="connsiteX1879" fmla="*/ 8189203 w 9915525"/>
              <a:gd name="connsiteY1879" fmla="*/ 6187930 h 6819900"/>
              <a:gd name="connsiteX1880" fmla="*/ 8165390 w 9915525"/>
              <a:gd name="connsiteY1880" fmla="*/ 6181580 h 6819900"/>
              <a:gd name="connsiteX1881" fmla="*/ 4039884 w 9915525"/>
              <a:gd name="connsiteY1881" fmla="*/ 6160013 h 6819900"/>
              <a:gd name="connsiteX1882" fmla="*/ 4057199 w 9915525"/>
              <a:gd name="connsiteY1882" fmla="*/ 6146914 h 6819900"/>
              <a:gd name="connsiteX1883" fmla="*/ 4054327 w 9915525"/>
              <a:gd name="connsiteY1883" fmla="*/ 6168880 h 6819900"/>
              <a:gd name="connsiteX1884" fmla="*/ 4039884 w 9915525"/>
              <a:gd name="connsiteY1884" fmla="*/ 6160013 h 6819900"/>
              <a:gd name="connsiteX1885" fmla="*/ 4368033 w 9915525"/>
              <a:gd name="connsiteY1885" fmla="*/ 6130673 h 6819900"/>
              <a:gd name="connsiteX1886" fmla="*/ 4360171 w 9915525"/>
              <a:gd name="connsiteY1886" fmla="*/ 6099716 h 6819900"/>
              <a:gd name="connsiteX1887" fmla="*/ 4320130 w 9915525"/>
              <a:gd name="connsiteY1887" fmla="*/ 6045055 h 6819900"/>
              <a:gd name="connsiteX1888" fmla="*/ 4301415 w 9915525"/>
              <a:gd name="connsiteY1888" fmla="*/ 6030768 h 6819900"/>
              <a:gd name="connsiteX1889" fmla="*/ 4310940 w 9915525"/>
              <a:gd name="connsiteY1889" fmla="*/ 6016480 h 6819900"/>
              <a:gd name="connsiteX1890" fmla="*/ 4311461 w 9915525"/>
              <a:gd name="connsiteY1890" fmla="*/ 5976792 h 6819900"/>
              <a:gd name="connsiteX1891" fmla="*/ 4301824 w 9915525"/>
              <a:gd name="connsiteY1891" fmla="*/ 5811440 h 6819900"/>
              <a:gd name="connsiteX1892" fmla="*/ 4333188 w 9915525"/>
              <a:gd name="connsiteY1892" fmla="*/ 5890983 h 6819900"/>
              <a:gd name="connsiteX1893" fmla="*/ 4338685 w 9915525"/>
              <a:gd name="connsiteY1893" fmla="*/ 5915955 h 6819900"/>
              <a:gd name="connsiteX1894" fmla="*/ 4349040 w 9915525"/>
              <a:gd name="connsiteY1894" fmla="*/ 5953964 h 6819900"/>
              <a:gd name="connsiteX1895" fmla="*/ 4362375 w 9915525"/>
              <a:gd name="connsiteY1895" fmla="*/ 5996639 h 6819900"/>
              <a:gd name="connsiteX1896" fmla="*/ 4375710 w 9915525"/>
              <a:gd name="connsiteY1896" fmla="*/ 6041899 h 6819900"/>
              <a:gd name="connsiteX1897" fmla="*/ 4384690 w 9915525"/>
              <a:gd name="connsiteY1897" fmla="*/ 6082005 h 6819900"/>
              <a:gd name="connsiteX1898" fmla="*/ 4399692 w 9915525"/>
              <a:gd name="connsiteY1898" fmla="*/ 6118874 h 6819900"/>
              <a:gd name="connsiteX1899" fmla="*/ 4368033 w 9915525"/>
              <a:gd name="connsiteY1899" fmla="*/ 6130673 h 6819900"/>
              <a:gd name="connsiteX1900" fmla="*/ 4137126 w 9915525"/>
              <a:gd name="connsiteY1900" fmla="*/ 6122765 h 6819900"/>
              <a:gd name="connsiteX1901" fmla="*/ 4124505 w 9915525"/>
              <a:gd name="connsiteY1901" fmla="*/ 6083155 h 6819900"/>
              <a:gd name="connsiteX1902" fmla="*/ 4152350 w 9915525"/>
              <a:gd name="connsiteY1902" fmla="*/ 6111730 h 6819900"/>
              <a:gd name="connsiteX1903" fmla="*/ 4164954 w 9915525"/>
              <a:gd name="connsiteY1903" fmla="*/ 6139434 h 6819900"/>
              <a:gd name="connsiteX1904" fmla="*/ 4137126 w 9915525"/>
              <a:gd name="connsiteY1904" fmla="*/ 6122765 h 6819900"/>
              <a:gd name="connsiteX1905" fmla="*/ 5130090 w 9915525"/>
              <a:gd name="connsiteY1905" fmla="*/ 6107530 h 6819900"/>
              <a:gd name="connsiteX1906" fmla="*/ 5139615 w 9915525"/>
              <a:gd name="connsiteY1906" fmla="*/ 6092680 h 6819900"/>
              <a:gd name="connsiteX1907" fmla="*/ 5149140 w 9915525"/>
              <a:gd name="connsiteY1907" fmla="*/ 6101643 h 6819900"/>
              <a:gd name="connsiteX1908" fmla="*/ 5139615 w 9915525"/>
              <a:gd name="connsiteY1908" fmla="*/ 6116493 h 6819900"/>
              <a:gd name="connsiteX1909" fmla="*/ 5130090 w 9915525"/>
              <a:gd name="connsiteY1909" fmla="*/ 6107530 h 6819900"/>
              <a:gd name="connsiteX1910" fmla="*/ 1834440 w 9915525"/>
              <a:gd name="connsiteY1910" fmla="*/ 6078393 h 6819900"/>
              <a:gd name="connsiteX1911" fmla="*/ 1844679 w 9915525"/>
              <a:gd name="connsiteY1911" fmla="*/ 6065931 h 6819900"/>
              <a:gd name="connsiteX1912" fmla="*/ 1854919 w 9915525"/>
              <a:gd name="connsiteY1912" fmla="*/ 6078393 h 6819900"/>
              <a:gd name="connsiteX1913" fmla="*/ 1844679 w 9915525"/>
              <a:gd name="connsiteY1913" fmla="*/ 6090855 h 6819900"/>
              <a:gd name="connsiteX1914" fmla="*/ 1834440 w 9915525"/>
              <a:gd name="connsiteY1914" fmla="*/ 6078393 h 6819900"/>
              <a:gd name="connsiteX1915" fmla="*/ 5094173 w 9915525"/>
              <a:gd name="connsiteY1915" fmla="*/ 6052794 h 6819900"/>
              <a:gd name="connsiteX1916" fmla="*/ 5120565 w 9915525"/>
              <a:gd name="connsiteY1916" fmla="*/ 6049024 h 6819900"/>
              <a:gd name="connsiteX1917" fmla="*/ 5105484 w 9915525"/>
              <a:gd name="connsiteY1917" fmla="*/ 6064105 h 6819900"/>
              <a:gd name="connsiteX1918" fmla="*/ 5094173 w 9915525"/>
              <a:gd name="connsiteY1918" fmla="*/ 6052794 h 6819900"/>
              <a:gd name="connsiteX1919" fmla="*/ 8120338 w 9915525"/>
              <a:gd name="connsiteY1919" fmla="*/ 6049091 h 6819900"/>
              <a:gd name="connsiteX1920" fmla="*/ 8120716 w 9915525"/>
              <a:gd name="connsiteY1920" fmla="*/ 6026143 h 6819900"/>
              <a:gd name="connsiteX1921" fmla="*/ 8159040 w 9915525"/>
              <a:gd name="connsiteY1921" fmla="*/ 6053900 h 6819900"/>
              <a:gd name="connsiteX1922" fmla="*/ 8120338 w 9915525"/>
              <a:gd name="connsiteY1922" fmla="*/ 6049091 h 6819900"/>
              <a:gd name="connsiteX1923" fmla="*/ 5441185 w 9915525"/>
              <a:gd name="connsiteY1923" fmla="*/ 6047436 h 6819900"/>
              <a:gd name="connsiteX1924" fmla="*/ 5442394 w 9915525"/>
              <a:gd name="connsiteY1924" fmla="*/ 5931058 h 6819900"/>
              <a:gd name="connsiteX1925" fmla="*/ 5465846 w 9915525"/>
              <a:gd name="connsiteY1925" fmla="*/ 5944015 h 6819900"/>
              <a:gd name="connsiteX1926" fmla="*/ 5471880 w 9915525"/>
              <a:gd name="connsiteY1926" fmla="*/ 6006955 h 6819900"/>
              <a:gd name="connsiteX1927" fmla="*/ 5465796 w 9915525"/>
              <a:gd name="connsiteY1927" fmla="*/ 6030768 h 6819900"/>
              <a:gd name="connsiteX1928" fmla="*/ 5441185 w 9915525"/>
              <a:gd name="connsiteY1928" fmla="*/ 6047436 h 6819900"/>
              <a:gd name="connsiteX1929" fmla="*/ 5077896 w 9915525"/>
              <a:gd name="connsiteY1929" fmla="*/ 5959940 h 6819900"/>
              <a:gd name="connsiteX1930" fmla="*/ 5097948 w 9915525"/>
              <a:gd name="connsiteY1930" fmla="*/ 5921230 h 6819900"/>
              <a:gd name="connsiteX1931" fmla="*/ 5109292 w 9915525"/>
              <a:gd name="connsiteY1931" fmla="*/ 5946690 h 6819900"/>
              <a:gd name="connsiteX1932" fmla="*/ 5077896 w 9915525"/>
              <a:gd name="connsiteY1932" fmla="*/ 5959940 h 6819900"/>
              <a:gd name="connsiteX1933" fmla="*/ 1153403 w 9915525"/>
              <a:gd name="connsiteY1933" fmla="*/ 5921230 h 6819900"/>
              <a:gd name="connsiteX1934" fmla="*/ 1138473 w 9915525"/>
              <a:gd name="connsiteY1934" fmla="*/ 5902180 h 6819900"/>
              <a:gd name="connsiteX1935" fmla="*/ 1129590 w 9915525"/>
              <a:gd name="connsiteY1935" fmla="*/ 5887893 h 6819900"/>
              <a:gd name="connsiteX1936" fmla="*/ 1147545 w 9915525"/>
              <a:gd name="connsiteY1936" fmla="*/ 5873605 h 6819900"/>
              <a:gd name="connsiteX1937" fmla="*/ 1191336 w 9915525"/>
              <a:gd name="connsiteY1937" fmla="*/ 5931024 h 6819900"/>
              <a:gd name="connsiteX1938" fmla="*/ 1153403 w 9915525"/>
              <a:gd name="connsiteY1938" fmla="*/ 5921230 h 6819900"/>
              <a:gd name="connsiteX1939" fmla="*/ 4840285 w 9915525"/>
              <a:gd name="connsiteY1939" fmla="*/ 5924400 h 6819900"/>
              <a:gd name="connsiteX1940" fmla="*/ 4864655 w 9915525"/>
              <a:gd name="connsiteY1940" fmla="*/ 5899635 h 6819900"/>
              <a:gd name="connsiteX1941" fmla="*/ 4855183 w 9915525"/>
              <a:gd name="connsiteY1941" fmla="*/ 5940280 h 6819900"/>
              <a:gd name="connsiteX1942" fmla="*/ 4840285 w 9915525"/>
              <a:gd name="connsiteY1942" fmla="*/ 5924400 h 6819900"/>
              <a:gd name="connsiteX1943" fmla="*/ 8823300 w 9915525"/>
              <a:gd name="connsiteY1943" fmla="*/ 5900543 h 6819900"/>
              <a:gd name="connsiteX1944" fmla="*/ 8806740 w 9915525"/>
              <a:gd name="connsiteY1944" fmla="*/ 5854555 h 6819900"/>
              <a:gd name="connsiteX1945" fmla="*/ 8816265 w 9915525"/>
              <a:gd name="connsiteY1945" fmla="*/ 5839605 h 6819900"/>
              <a:gd name="connsiteX1946" fmla="*/ 8837696 w 9915525"/>
              <a:gd name="connsiteY1946" fmla="*/ 5827699 h 6819900"/>
              <a:gd name="connsiteX1947" fmla="*/ 8860009 w 9915525"/>
              <a:gd name="connsiteY1947" fmla="*/ 5871589 h 6819900"/>
              <a:gd name="connsiteX1948" fmla="*/ 8855138 w 9915525"/>
              <a:gd name="connsiteY1948" fmla="*/ 5915990 h 6819900"/>
              <a:gd name="connsiteX1949" fmla="*/ 8823300 w 9915525"/>
              <a:gd name="connsiteY1949" fmla="*/ 5900543 h 6819900"/>
              <a:gd name="connsiteX1950" fmla="*/ 6330240 w 9915525"/>
              <a:gd name="connsiteY1950" fmla="*/ 5887893 h 6819900"/>
              <a:gd name="connsiteX1951" fmla="*/ 6344528 w 9915525"/>
              <a:gd name="connsiteY1951" fmla="*/ 5864080 h 6819900"/>
              <a:gd name="connsiteX1952" fmla="*/ 6358815 w 9915525"/>
              <a:gd name="connsiteY1952" fmla="*/ 5887893 h 6819900"/>
              <a:gd name="connsiteX1953" fmla="*/ 6344528 w 9915525"/>
              <a:gd name="connsiteY1953" fmla="*/ 5911705 h 6819900"/>
              <a:gd name="connsiteX1954" fmla="*/ 6330240 w 9915525"/>
              <a:gd name="connsiteY1954" fmla="*/ 5887893 h 6819900"/>
              <a:gd name="connsiteX1955" fmla="*/ 8189364 w 9915525"/>
              <a:gd name="connsiteY1955" fmla="*/ 5876721 h 6819900"/>
              <a:gd name="connsiteX1956" fmla="*/ 8222216 w 9915525"/>
              <a:gd name="connsiteY1956" fmla="*/ 5868454 h 6819900"/>
              <a:gd name="connsiteX1957" fmla="*/ 8204445 w 9915525"/>
              <a:gd name="connsiteY1957" fmla="*/ 5902180 h 6819900"/>
              <a:gd name="connsiteX1958" fmla="*/ 8189364 w 9915525"/>
              <a:gd name="connsiteY1958" fmla="*/ 5876721 h 6819900"/>
              <a:gd name="connsiteX1959" fmla="*/ 5783882 w 9915525"/>
              <a:gd name="connsiteY1959" fmla="*/ 5886046 h 6819900"/>
              <a:gd name="connsiteX1960" fmla="*/ 5792078 w 9915525"/>
              <a:gd name="connsiteY1960" fmla="*/ 5864080 h 6819900"/>
              <a:gd name="connsiteX1961" fmla="*/ 5806365 w 9915525"/>
              <a:gd name="connsiteY1961" fmla="*/ 5873043 h 6819900"/>
              <a:gd name="connsiteX1962" fmla="*/ 5783882 w 9915525"/>
              <a:gd name="connsiteY1962" fmla="*/ 5886046 h 6819900"/>
              <a:gd name="connsiteX1963" fmla="*/ 5992004 w 9915525"/>
              <a:gd name="connsiteY1963" fmla="*/ 5870047 h 6819900"/>
              <a:gd name="connsiteX1964" fmla="*/ 5984681 w 9915525"/>
              <a:gd name="connsiteY1964" fmla="*/ 5825980 h 6819900"/>
              <a:gd name="connsiteX1965" fmla="*/ 5973074 w 9915525"/>
              <a:gd name="connsiteY1965" fmla="*/ 5774903 h 6819900"/>
              <a:gd name="connsiteX1966" fmla="*/ 5997817 w 9915525"/>
              <a:gd name="connsiteY1966" fmla="*/ 5764109 h 6819900"/>
              <a:gd name="connsiteX1967" fmla="*/ 6031294 w 9915525"/>
              <a:gd name="connsiteY1967" fmla="*/ 5772324 h 6819900"/>
              <a:gd name="connsiteX1968" fmla="*/ 6038614 w 9915525"/>
              <a:gd name="connsiteY1968" fmla="*/ 5822455 h 6819900"/>
              <a:gd name="connsiteX1969" fmla="*/ 6020103 w 9915525"/>
              <a:gd name="connsiteY1969" fmla="*/ 5876046 h 6819900"/>
              <a:gd name="connsiteX1970" fmla="*/ 5992004 w 9915525"/>
              <a:gd name="connsiteY1970" fmla="*/ 5870047 h 6819900"/>
              <a:gd name="connsiteX1971" fmla="*/ 8940090 w 9915525"/>
              <a:gd name="connsiteY1971" fmla="*/ 5873605 h 6819900"/>
              <a:gd name="connsiteX1972" fmla="*/ 8949615 w 9915525"/>
              <a:gd name="connsiteY1972" fmla="*/ 5864080 h 6819900"/>
              <a:gd name="connsiteX1973" fmla="*/ 8959140 w 9915525"/>
              <a:gd name="connsiteY1973" fmla="*/ 5873605 h 6819900"/>
              <a:gd name="connsiteX1974" fmla="*/ 8949615 w 9915525"/>
              <a:gd name="connsiteY1974" fmla="*/ 5883130 h 6819900"/>
              <a:gd name="connsiteX1975" fmla="*/ 8940090 w 9915525"/>
              <a:gd name="connsiteY1975" fmla="*/ 5873605 h 6819900"/>
              <a:gd name="connsiteX1976" fmla="*/ 4898728 w 9915525"/>
              <a:gd name="connsiteY1976" fmla="*/ 5847187 h 6819900"/>
              <a:gd name="connsiteX1977" fmla="*/ 4896123 w 9915525"/>
              <a:gd name="connsiteY1977" fmla="*/ 5814074 h 6819900"/>
              <a:gd name="connsiteX1978" fmla="*/ 4930065 w 9915525"/>
              <a:gd name="connsiteY1978" fmla="*/ 5825418 h 6819900"/>
              <a:gd name="connsiteX1979" fmla="*/ 4898728 w 9915525"/>
              <a:gd name="connsiteY1979" fmla="*/ 5847187 h 6819900"/>
              <a:gd name="connsiteX1980" fmla="*/ 4825290 w 9915525"/>
              <a:gd name="connsiteY1980" fmla="*/ 5840268 h 6819900"/>
              <a:gd name="connsiteX1981" fmla="*/ 4838559 w 9915525"/>
              <a:gd name="connsiteY1981" fmla="*/ 5825980 h 6819900"/>
              <a:gd name="connsiteX1982" fmla="*/ 4857310 w 9915525"/>
              <a:gd name="connsiteY1982" fmla="*/ 5840268 h 6819900"/>
              <a:gd name="connsiteX1983" fmla="*/ 4844041 w 9915525"/>
              <a:gd name="connsiteY1983" fmla="*/ 5854555 h 6819900"/>
              <a:gd name="connsiteX1984" fmla="*/ 4825290 w 9915525"/>
              <a:gd name="connsiteY1984" fmla="*/ 5840268 h 6819900"/>
              <a:gd name="connsiteX1985" fmla="*/ 3646571 w 9915525"/>
              <a:gd name="connsiteY1985" fmla="*/ 5827786 h 6819900"/>
              <a:gd name="connsiteX1986" fmla="*/ 3615615 w 9915525"/>
              <a:gd name="connsiteY1986" fmla="*/ 5800922 h 6819900"/>
              <a:gd name="connsiteX1987" fmla="*/ 3598946 w 9915525"/>
              <a:gd name="connsiteY1987" fmla="*/ 5778275 h 6819900"/>
              <a:gd name="connsiteX1988" fmla="*/ 3594184 w 9915525"/>
              <a:gd name="connsiteY1988" fmla="*/ 5762721 h 6819900"/>
              <a:gd name="connsiteX1989" fmla="*/ 3606090 w 9915525"/>
              <a:gd name="connsiteY1989" fmla="*/ 5740628 h 6819900"/>
              <a:gd name="connsiteX1990" fmla="*/ 3563228 w 9915525"/>
              <a:gd name="connsiteY1990" fmla="*/ 5712188 h 6819900"/>
              <a:gd name="connsiteX1991" fmla="*/ 3529890 w 9915525"/>
              <a:gd name="connsiteY1991" fmla="*/ 5707458 h 6819900"/>
              <a:gd name="connsiteX1992" fmla="*/ 3549913 w 9915525"/>
              <a:gd name="connsiteY1992" fmla="*/ 5679686 h 6819900"/>
              <a:gd name="connsiteX1993" fmla="*/ 3563576 w 9915525"/>
              <a:gd name="connsiteY1993" fmla="*/ 5628017 h 6819900"/>
              <a:gd name="connsiteX1994" fmla="*/ 3572623 w 9915525"/>
              <a:gd name="connsiteY1994" fmla="*/ 5584461 h 6819900"/>
              <a:gd name="connsiteX1995" fmla="*/ 3582199 w 9915525"/>
              <a:gd name="connsiteY1995" fmla="*/ 5587982 h 6819900"/>
              <a:gd name="connsiteX1996" fmla="*/ 3600298 w 9915525"/>
              <a:gd name="connsiteY1996" fmla="*/ 5606514 h 6819900"/>
              <a:gd name="connsiteX1997" fmla="*/ 3637996 w 9915525"/>
              <a:gd name="connsiteY1997" fmla="*/ 5642237 h 6819900"/>
              <a:gd name="connsiteX1998" fmla="*/ 3671790 w 9915525"/>
              <a:gd name="connsiteY1998" fmla="*/ 5686985 h 6819900"/>
              <a:gd name="connsiteX1999" fmla="*/ 3691815 w 9915525"/>
              <a:gd name="connsiteY1999" fmla="*/ 5721903 h 6819900"/>
              <a:gd name="connsiteX2000" fmla="*/ 3726172 w 9915525"/>
              <a:gd name="connsiteY2000" fmla="*/ 5768830 h 6819900"/>
              <a:gd name="connsiteX2001" fmla="*/ 3722771 w 9915525"/>
              <a:gd name="connsiteY2001" fmla="*/ 5799154 h 6819900"/>
              <a:gd name="connsiteX2002" fmla="*/ 3693534 w 9915525"/>
              <a:gd name="connsiteY2002" fmla="*/ 5823599 h 6819900"/>
              <a:gd name="connsiteX2003" fmla="*/ 3646571 w 9915525"/>
              <a:gd name="connsiteY2003" fmla="*/ 5827786 h 6819900"/>
              <a:gd name="connsiteX2004" fmla="*/ 8520990 w 9915525"/>
              <a:gd name="connsiteY2004" fmla="*/ 5822012 h 6819900"/>
              <a:gd name="connsiteX2005" fmla="*/ 8494796 w 9915525"/>
              <a:gd name="connsiteY2005" fmla="*/ 5779828 h 6819900"/>
              <a:gd name="connsiteX2006" fmla="*/ 8484957 w 9915525"/>
              <a:gd name="connsiteY2006" fmla="*/ 5754323 h 6819900"/>
              <a:gd name="connsiteX2007" fmla="*/ 8526570 w 9915525"/>
              <a:gd name="connsiteY2007" fmla="*/ 5756403 h 6819900"/>
              <a:gd name="connsiteX2008" fmla="*/ 8555441 w 9915525"/>
              <a:gd name="connsiteY2008" fmla="*/ 5804926 h 6819900"/>
              <a:gd name="connsiteX2009" fmla="*/ 8540022 w 9915525"/>
              <a:gd name="connsiteY2009" fmla="*/ 5845030 h 6819900"/>
              <a:gd name="connsiteX2010" fmla="*/ 8520990 w 9915525"/>
              <a:gd name="connsiteY2010" fmla="*/ 5822012 h 6819900"/>
              <a:gd name="connsiteX2011" fmla="*/ 1091490 w 9915525"/>
              <a:gd name="connsiteY2011" fmla="*/ 5817017 h 6819900"/>
              <a:gd name="connsiteX2012" fmla="*/ 1101015 w 9915525"/>
              <a:gd name="connsiteY2012" fmla="*/ 5802168 h 6819900"/>
              <a:gd name="connsiteX2013" fmla="*/ 1110540 w 9915525"/>
              <a:gd name="connsiteY2013" fmla="*/ 5811130 h 6819900"/>
              <a:gd name="connsiteX2014" fmla="*/ 1101015 w 9915525"/>
              <a:gd name="connsiteY2014" fmla="*/ 5825980 h 6819900"/>
              <a:gd name="connsiteX2015" fmla="*/ 1091490 w 9915525"/>
              <a:gd name="connsiteY2015" fmla="*/ 5817017 h 6819900"/>
              <a:gd name="connsiteX2016" fmla="*/ 4281237 w 9915525"/>
              <a:gd name="connsiteY2016" fmla="*/ 5792166 h 6819900"/>
              <a:gd name="connsiteX2017" fmla="*/ 4281237 w 9915525"/>
              <a:gd name="connsiteY2017" fmla="*/ 5775974 h 6819900"/>
              <a:gd name="connsiteX2018" fmla="*/ 4272840 w 9915525"/>
              <a:gd name="connsiteY2018" fmla="*/ 5768830 h 6819900"/>
              <a:gd name="connsiteX2019" fmla="*/ 4263315 w 9915525"/>
              <a:gd name="connsiteY2019" fmla="*/ 5753749 h 6819900"/>
              <a:gd name="connsiteX2020" fmla="*/ 4295758 w 9915525"/>
              <a:gd name="connsiteY2020" fmla="*/ 5761991 h 6819900"/>
              <a:gd name="connsiteX2021" fmla="*/ 4294057 w 9915525"/>
              <a:gd name="connsiteY2021" fmla="*/ 5789523 h 6819900"/>
              <a:gd name="connsiteX2022" fmla="*/ 4281237 w 9915525"/>
              <a:gd name="connsiteY2022" fmla="*/ 5792166 h 6819900"/>
              <a:gd name="connsiteX2023" fmla="*/ 7432224 w 9915525"/>
              <a:gd name="connsiteY2023" fmla="*/ 5791314 h 6819900"/>
              <a:gd name="connsiteX2024" fmla="*/ 7449990 w 9915525"/>
              <a:gd name="connsiteY2024" fmla="*/ 5768830 h 6819900"/>
              <a:gd name="connsiteX2025" fmla="*/ 7463715 w 9915525"/>
              <a:gd name="connsiteY2025" fmla="*/ 5783118 h 6819900"/>
              <a:gd name="connsiteX2026" fmla="*/ 7432224 w 9915525"/>
              <a:gd name="connsiteY2026" fmla="*/ 5791314 h 6819900"/>
              <a:gd name="connsiteX2027" fmla="*/ 8911515 w 9915525"/>
              <a:gd name="connsiteY2027" fmla="*/ 5769941 h 6819900"/>
              <a:gd name="connsiteX2028" fmla="*/ 8933306 w 9915525"/>
              <a:gd name="connsiteY2028" fmla="*/ 5738310 h 6819900"/>
              <a:gd name="connsiteX2029" fmla="*/ 8966643 w 9915525"/>
              <a:gd name="connsiteY2029" fmla="*/ 5737994 h 6819900"/>
              <a:gd name="connsiteX2030" fmla="*/ 8959782 w 9915525"/>
              <a:gd name="connsiteY2030" fmla="*/ 5759306 h 6819900"/>
              <a:gd name="connsiteX2031" fmla="*/ 8935327 w 9915525"/>
              <a:gd name="connsiteY2031" fmla="*/ 5778356 h 6819900"/>
              <a:gd name="connsiteX2032" fmla="*/ 8911515 w 9915525"/>
              <a:gd name="connsiteY2032" fmla="*/ 5769941 h 6819900"/>
              <a:gd name="connsiteX2033" fmla="*/ 1053390 w 9915525"/>
              <a:gd name="connsiteY2033" fmla="*/ 5754543 h 6819900"/>
              <a:gd name="connsiteX2034" fmla="*/ 1067678 w 9915525"/>
              <a:gd name="connsiteY2034" fmla="*/ 5740255 h 6819900"/>
              <a:gd name="connsiteX2035" fmla="*/ 1081965 w 9915525"/>
              <a:gd name="connsiteY2035" fmla="*/ 5754543 h 6819900"/>
              <a:gd name="connsiteX2036" fmla="*/ 1067678 w 9915525"/>
              <a:gd name="connsiteY2036" fmla="*/ 5768830 h 6819900"/>
              <a:gd name="connsiteX2037" fmla="*/ 1053390 w 9915525"/>
              <a:gd name="connsiteY2037" fmla="*/ 5754543 h 6819900"/>
              <a:gd name="connsiteX2038" fmla="*/ 9594338 w 9915525"/>
              <a:gd name="connsiteY2038" fmla="*/ 5734104 h 6819900"/>
              <a:gd name="connsiteX2039" fmla="*/ 9587790 w 9915525"/>
              <a:gd name="connsiteY2039" fmla="*/ 5701248 h 6819900"/>
              <a:gd name="connsiteX2040" fmla="*/ 9573502 w 9915525"/>
              <a:gd name="connsiteY2040" fmla="*/ 5660654 h 6819900"/>
              <a:gd name="connsiteX2041" fmla="*/ 9559215 w 9915525"/>
              <a:gd name="connsiteY2041" fmla="*/ 5617111 h 6819900"/>
              <a:gd name="connsiteX2042" fmla="*/ 9544927 w 9915525"/>
              <a:gd name="connsiteY2042" fmla="*/ 5587855 h 6819900"/>
              <a:gd name="connsiteX2043" fmla="*/ 9530786 w 9915525"/>
              <a:gd name="connsiteY2043" fmla="*/ 5580711 h 6819900"/>
              <a:gd name="connsiteX2044" fmla="*/ 9577046 w 9915525"/>
              <a:gd name="connsiteY2044" fmla="*/ 5551943 h 6819900"/>
              <a:gd name="connsiteX2045" fmla="*/ 9602868 w 9915525"/>
              <a:gd name="connsiteY2045" fmla="*/ 5570993 h 6819900"/>
              <a:gd name="connsiteX2046" fmla="*/ 9606300 w 9915525"/>
              <a:gd name="connsiteY2046" fmla="*/ 5663766 h 6819900"/>
              <a:gd name="connsiteX2047" fmla="*/ 9624065 w 9915525"/>
              <a:gd name="connsiteY2047" fmla="*/ 5704436 h 6819900"/>
              <a:gd name="connsiteX2048" fmla="*/ 9594338 w 9915525"/>
              <a:gd name="connsiteY2048" fmla="*/ 5734104 h 6819900"/>
              <a:gd name="connsiteX2049" fmla="*/ 5730165 w 9915525"/>
              <a:gd name="connsiteY2049" fmla="*/ 5678343 h 6819900"/>
              <a:gd name="connsiteX2050" fmla="*/ 5744453 w 9915525"/>
              <a:gd name="connsiteY2050" fmla="*/ 5664055 h 6819900"/>
              <a:gd name="connsiteX2051" fmla="*/ 5758740 w 9915525"/>
              <a:gd name="connsiteY2051" fmla="*/ 5678343 h 6819900"/>
              <a:gd name="connsiteX2052" fmla="*/ 5744453 w 9915525"/>
              <a:gd name="connsiteY2052" fmla="*/ 5692630 h 6819900"/>
              <a:gd name="connsiteX2053" fmla="*/ 5730165 w 9915525"/>
              <a:gd name="connsiteY2053" fmla="*/ 5678343 h 6819900"/>
              <a:gd name="connsiteX2054" fmla="*/ 8940090 w 9915525"/>
              <a:gd name="connsiteY2054" fmla="*/ 5669116 h 6819900"/>
              <a:gd name="connsiteX2055" fmla="*/ 8954377 w 9915525"/>
              <a:gd name="connsiteY2055" fmla="*/ 5651086 h 6819900"/>
              <a:gd name="connsiteX2056" fmla="*/ 8962884 w 9915525"/>
              <a:gd name="connsiteY2056" fmla="*/ 5677564 h 6819900"/>
              <a:gd name="connsiteX2057" fmla="*/ 8940090 w 9915525"/>
              <a:gd name="connsiteY2057" fmla="*/ 5669116 h 6819900"/>
              <a:gd name="connsiteX2058" fmla="*/ 6917218 w 9915525"/>
              <a:gd name="connsiteY2058" fmla="*/ 5634289 h 6819900"/>
              <a:gd name="connsiteX2059" fmla="*/ 6911265 w 9915525"/>
              <a:gd name="connsiteY2059" fmla="*/ 5577139 h 6819900"/>
              <a:gd name="connsiteX2060" fmla="*/ 6901740 w 9915525"/>
              <a:gd name="connsiteY2060" fmla="*/ 5549755 h 6819900"/>
              <a:gd name="connsiteX2061" fmla="*/ 6902570 w 9915525"/>
              <a:gd name="connsiteY2061" fmla="*/ 5487330 h 6819900"/>
              <a:gd name="connsiteX2062" fmla="*/ 6935935 w 9915525"/>
              <a:gd name="connsiteY2062" fmla="*/ 5555376 h 6819900"/>
              <a:gd name="connsiteX2063" fmla="*/ 6949332 w 9915525"/>
              <a:gd name="connsiteY2063" fmla="*/ 5620207 h 6819900"/>
              <a:gd name="connsiteX2064" fmla="*/ 6941031 w 9915525"/>
              <a:gd name="connsiteY2064" fmla="*/ 5664055 h 6819900"/>
              <a:gd name="connsiteX2065" fmla="*/ 6917218 w 9915525"/>
              <a:gd name="connsiteY2065" fmla="*/ 5634289 h 6819900"/>
              <a:gd name="connsiteX2066" fmla="*/ 9130590 w 9915525"/>
              <a:gd name="connsiteY2066" fmla="*/ 5649768 h 6819900"/>
              <a:gd name="connsiteX2067" fmla="*/ 9120032 w 9915525"/>
              <a:gd name="connsiteY2067" fmla="*/ 5635480 h 6819900"/>
              <a:gd name="connsiteX2068" fmla="*/ 9115650 w 9915525"/>
              <a:gd name="connsiteY2068" fmla="*/ 5610875 h 6819900"/>
              <a:gd name="connsiteX2069" fmla="*/ 9103350 w 9915525"/>
              <a:gd name="connsiteY2069" fmla="*/ 5581439 h 6819900"/>
              <a:gd name="connsiteX2070" fmla="*/ 9081009 w 9915525"/>
              <a:gd name="connsiteY2070" fmla="*/ 5550270 h 6819900"/>
              <a:gd name="connsiteX2071" fmla="*/ 9093898 w 9915525"/>
              <a:gd name="connsiteY2071" fmla="*/ 5528313 h 6819900"/>
              <a:gd name="connsiteX2072" fmla="*/ 9142902 w 9915525"/>
              <a:gd name="connsiteY2072" fmla="*/ 5607170 h 6819900"/>
              <a:gd name="connsiteX2073" fmla="*/ 9152021 w 9915525"/>
              <a:gd name="connsiteY2073" fmla="*/ 5635462 h 6819900"/>
              <a:gd name="connsiteX2074" fmla="*/ 9159165 w 9915525"/>
              <a:gd name="connsiteY2074" fmla="*/ 5649768 h 6819900"/>
              <a:gd name="connsiteX2075" fmla="*/ 9144877 w 9915525"/>
              <a:gd name="connsiteY2075" fmla="*/ 5664055 h 6819900"/>
              <a:gd name="connsiteX2076" fmla="*/ 9130590 w 9915525"/>
              <a:gd name="connsiteY2076" fmla="*/ 5649768 h 6819900"/>
              <a:gd name="connsiteX2077" fmla="*/ 3215565 w 9915525"/>
              <a:gd name="connsiteY2077" fmla="*/ 5630718 h 6819900"/>
              <a:gd name="connsiteX2078" fmla="*/ 3229853 w 9915525"/>
              <a:gd name="connsiteY2078" fmla="*/ 5616430 h 6819900"/>
              <a:gd name="connsiteX2079" fmla="*/ 3244140 w 9915525"/>
              <a:gd name="connsiteY2079" fmla="*/ 5630718 h 6819900"/>
              <a:gd name="connsiteX2080" fmla="*/ 3229853 w 9915525"/>
              <a:gd name="connsiteY2080" fmla="*/ 5645005 h 6819900"/>
              <a:gd name="connsiteX2081" fmla="*/ 3215565 w 9915525"/>
              <a:gd name="connsiteY2081" fmla="*/ 5630718 h 6819900"/>
              <a:gd name="connsiteX2082" fmla="*/ 5664993 w 9915525"/>
              <a:gd name="connsiteY2082" fmla="*/ 5626884 h 6819900"/>
              <a:gd name="connsiteX2083" fmla="*/ 5668818 w 9915525"/>
              <a:gd name="connsiteY2083" fmla="*/ 5612769 h 6819900"/>
              <a:gd name="connsiteX2084" fmla="*/ 5686588 w 9915525"/>
              <a:gd name="connsiteY2084" fmla="*/ 5625717 h 6819900"/>
              <a:gd name="connsiteX2085" fmla="*/ 5664993 w 9915525"/>
              <a:gd name="connsiteY2085" fmla="*/ 5626884 h 6819900"/>
              <a:gd name="connsiteX2086" fmla="*/ 1693470 w 9915525"/>
              <a:gd name="connsiteY2086" fmla="*/ 5605000 h 6819900"/>
              <a:gd name="connsiteX2087" fmla="*/ 1701090 w 9915525"/>
              <a:gd name="connsiteY2087" fmla="*/ 5578330 h 6819900"/>
              <a:gd name="connsiteX2088" fmla="*/ 1720140 w 9915525"/>
              <a:gd name="connsiteY2088" fmla="*/ 5597380 h 6819900"/>
              <a:gd name="connsiteX2089" fmla="*/ 1693470 w 9915525"/>
              <a:gd name="connsiteY2089" fmla="*/ 5605000 h 6819900"/>
              <a:gd name="connsiteX2090" fmla="*/ 5617691 w 9915525"/>
              <a:gd name="connsiteY2090" fmla="*/ 5606191 h 6819900"/>
              <a:gd name="connsiteX2091" fmla="*/ 5630153 w 9915525"/>
              <a:gd name="connsiteY2091" fmla="*/ 5595952 h 6819900"/>
              <a:gd name="connsiteX2092" fmla="*/ 5642615 w 9915525"/>
              <a:gd name="connsiteY2092" fmla="*/ 5606191 h 6819900"/>
              <a:gd name="connsiteX2093" fmla="*/ 5630153 w 9915525"/>
              <a:gd name="connsiteY2093" fmla="*/ 5616430 h 6819900"/>
              <a:gd name="connsiteX2094" fmla="*/ 5617691 w 9915525"/>
              <a:gd name="connsiteY2094" fmla="*/ 5606191 h 6819900"/>
              <a:gd name="connsiteX2095" fmla="*/ 967665 w 9915525"/>
              <a:gd name="connsiteY2095" fmla="*/ 5564043 h 6819900"/>
              <a:gd name="connsiteX2096" fmla="*/ 994335 w 9915525"/>
              <a:gd name="connsiteY2096" fmla="*/ 5551660 h 6819900"/>
              <a:gd name="connsiteX2097" fmla="*/ 986715 w 9915525"/>
              <a:gd name="connsiteY2097" fmla="*/ 5587855 h 6819900"/>
              <a:gd name="connsiteX2098" fmla="*/ 967665 w 9915525"/>
              <a:gd name="connsiteY2098" fmla="*/ 5564043 h 6819900"/>
              <a:gd name="connsiteX2099" fmla="*/ 9735427 w 9915525"/>
              <a:gd name="connsiteY2099" fmla="*/ 5540230 h 6819900"/>
              <a:gd name="connsiteX2100" fmla="*/ 9745514 w 9915525"/>
              <a:gd name="connsiteY2100" fmla="*/ 5530705 h 6819900"/>
              <a:gd name="connsiteX2101" fmla="*/ 9749715 w 9915525"/>
              <a:gd name="connsiteY2101" fmla="*/ 5540230 h 6819900"/>
              <a:gd name="connsiteX2102" fmla="*/ 9739628 w 9915525"/>
              <a:gd name="connsiteY2102" fmla="*/ 5549755 h 6819900"/>
              <a:gd name="connsiteX2103" fmla="*/ 9735427 w 9915525"/>
              <a:gd name="connsiteY2103" fmla="*/ 5540230 h 6819900"/>
              <a:gd name="connsiteX2104" fmla="*/ 9526356 w 9915525"/>
              <a:gd name="connsiteY2104" fmla="*/ 5533700 h 6819900"/>
              <a:gd name="connsiteX2105" fmla="*/ 9505817 w 9915525"/>
              <a:gd name="connsiteY2105" fmla="*/ 5506748 h 6819900"/>
              <a:gd name="connsiteX2106" fmla="*/ 9484120 w 9915525"/>
              <a:gd name="connsiteY2106" fmla="*/ 5466844 h 6819900"/>
              <a:gd name="connsiteX2107" fmla="*/ 9489581 w 9915525"/>
              <a:gd name="connsiteY2107" fmla="*/ 5466412 h 6819900"/>
              <a:gd name="connsiteX2108" fmla="*/ 9511178 w 9915525"/>
              <a:gd name="connsiteY2108" fmla="*/ 5483081 h 6819900"/>
              <a:gd name="connsiteX2109" fmla="*/ 9531816 w 9915525"/>
              <a:gd name="connsiteY2109" fmla="*/ 5531732 h 6819900"/>
              <a:gd name="connsiteX2110" fmla="*/ 9526356 w 9915525"/>
              <a:gd name="connsiteY2110" fmla="*/ 5533700 h 6819900"/>
              <a:gd name="connsiteX2111" fmla="*/ 958140 w 9915525"/>
              <a:gd name="connsiteY2111" fmla="*/ 5516980 h 6819900"/>
              <a:gd name="connsiteX2112" fmla="*/ 967665 w 9915525"/>
              <a:gd name="connsiteY2112" fmla="*/ 5502130 h 6819900"/>
              <a:gd name="connsiteX2113" fmla="*/ 977190 w 9915525"/>
              <a:gd name="connsiteY2113" fmla="*/ 5511093 h 6819900"/>
              <a:gd name="connsiteX2114" fmla="*/ 967665 w 9915525"/>
              <a:gd name="connsiteY2114" fmla="*/ 5525943 h 6819900"/>
              <a:gd name="connsiteX2115" fmla="*/ 958140 w 9915525"/>
              <a:gd name="connsiteY2115" fmla="*/ 5516980 h 6819900"/>
              <a:gd name="connsiteX2116" fmla="*/ 1507273 w 9915525"/>
              <a:gd name="connsiteY2116" fmla="*/ 5506194 h 6819900"/>
              <a:gd name="connsiteX2117" fmla="*/ 1492985 w 9915525"/>
              <a:gd name="connsiteY2117" fmla="*/ 5479018 h 6819900"/>
              <a:gd name="connsiteX2118" fmla="*/ 1532539 w 9915525"/>
              <a:gd name="connsiteY2118" fmla="*/ 5480772 h 6819900"/>
              <a:gd name="connsiteX2119" fmla="*/ 1565877 w 9915525"/>
              <a:gd name="connsiteY2119" fmla="*/ 5505614 h 6819900"/>
              <a:gd name="connsiteX2120" fmla="*/ 1507273 w 9915525"/>
              <a:gd name="connsiteY2120" fmla="*/ 5506194 h 6819900"/>
              <a:gd name="connsiteX2121" fmla="*/ 9431159 w 9915525"/>
              <a:gd name="connsiteY2121" fmla="*/ 5522040 h 6819900"/>
              <a:gd name="connsiteX2122" fmla="*/ 9445934 w 9915525"/>
              <a:gd name="connsiteY2122" fmla="*/ 5483080 h 6819900"/>
              <a:gd name="connsiteX2123" fmla="*/ 9454440 w 9915525"/>
              <a:gd name="connsiteY2123" fmla="*/ 5506893 h 6819900"/>
              <a:gd name="connsiteX2124" fmla="*/ 9431159 w 9915525"/>
              <a:gd name="connsiteY2124" fmla="*/ 5522040 h 6819900"/>
              <a:gd name="connsiteX2125" fmla="*/ 3477880 w 9915525"/>
              <a:gd name="connsiteY2125" fmla="*/ 5498822 h 6819900"/>
              <a:gd name="connsiteX2126" fmla="*/ 3472362 w 9915525"/>
              <a:gd name="connsiteY2126" fmla="*/ 5478551 h 6819900"/>
              <a:gd name="connsiteX2127" fmla="*/ 3501169 w 9915525"/>
              <a:gd name="connsiteY2127" fmla="*/ 5504511 h 6819900"/>
              <a:gd name="connsiteX2128" fmla="*/ 3477880 w 9915525"/>
              <a:gd name="connsiteY2128" fmla="*/ 5498822 h 6819900"/>
              <a:gd name="connsiteX2129" fmla="*/ 6944603 w 9915525"/>
              <a:gd name="connsiteY2129" fmla="*/ 5492605 h 6819900"/>
              <a:gd name="connsiteX2130" fmla="*/ 6954690 w 9915525"/>
              <a:gd name="connsiteY2130" fmla="*/ 5483080 h 6819900"/>
              <a:gd name="connsiteX2131" fmla="*/ 6958890 w 9915525"/>
              <a:gd name="connsiteY2131" fmla="*/ 5492605 h 6819900"/>
              <a:gd name="connsiteX2132" fmla="*/ 6948803 w 9915525"/>
              <a:gd name="connsiteY2132" fmla="*/ 5502130 h 6819900"/>
              <a:gd name="connsiteX2133" fmla="*/ 6944603 w 9915525"/>
              <a:gd name="connsiteY2133" fmla="*/ 5492605 h 6819900"/>
              <a:gd name="connsiteX2134" fmla="*/ 6034457 w 9915525"/>
              <a:gd name="connsiteY2134" fmla="*/ 5472606 h 6819900"/>
              <a:gd name="connsiteX2135" fmla="*/ 5998770 w 9915525"/>
              <a:gd name="connsiteY2135" fmla="*/ 5457383 h 6819900"/>
              <a:gd name="connsiteX2136" fmla="*/ 5961815 w 9915525"/>
              <a:gd name="connsiteY2136" fmla="*/ 5446426 h 6819900"/>
              <a:gd name="connsiteX2137" fmla="*/ 5964208 w 9915525"/>
              <a:gd name="connsiteY2137" fmla="*/ 5416405 h 6819900"/>
              <a:gd name="connsiteX2138" fmla="*/ 6014013 w 9915525"/>
              <a:gd name="connsiteY2138" fmla="*/ 5334443 h 6819900"/>
              <a:gd name="connsiteX2139" fmla="*/ 6031382 w 9915525"/>
              <a:gd name="connsiteY2139" fmla="*/ 5283055 h 6819900"/>
              <a:gd name="connsiteX2140" fmla="*/ 6044859 w 9915525"/>
              <a:gd name="connsiteY2140" fmla="*/ 5347974 h 6819900"/>
              <a:gd name="connsiteX2141" fmla="*/ 6057061 w 9915525"/>
              <a:gd name="connsiteY2141" fmla="*/ 5405124 h 6819900"/>
              <a:gd name="connsiteX2142" fmla="*/ 6057225 w 9915525"/>
              <a:gd name="connsiteY2142" fmla="*/ 5492605 h 6819900"/>
              <a:gd name="connsiteX2143" fmla="*/ 6034457 w 9915525"/>
              <a:gd name="connsiteY2143" fmla="*/ 5472606 h 6819900"/>
              <a:gd name="connsiteX2144" fmla="*/ 1744872 w 9915525"/>
              <a:gd name="connsiteY2144" fmla="*/ 5455993 h 6819900"/>
              <a:gd name="connsiteX2145" fmla="*/ 1749193 w 9915525"/>
              <a:gd name="connsiteY2145" fmla="*/ 5439922 h 6819900"/>
              <a:gd name="connsiteX2146" fmla="*/ 1761061 w 9915525"/>
              <a:gd name="connsiteY2146" fmla="*/ 5455494 h 6819900"/>
              <a:gd name="connsiteX2147" fmla="*/ 1744872 w 9915525"/>
              <a:gd name="connsiteY2147" fmla="*/ 5455993 h 6819900"/>
              <a:gd name="connsiteX2148" fmla="*/ 6250215 w 9915525"/>
              <a:gd name="connsiteY2148" fmla="*/ 5424378 h 6819900"/>
              <a:gd name="connsiteX2149" fmla="*/ 6240970 w 9915525"/>
              <a:gd name="connsiteY2149" fmla="*/ 5395385 h 6819900"/>
              <a:gd name="connsiteX2150" fmla="*/ 6234753 w 9915525"/>
              <a:gd name="connsiteY2150" fmla="*/ 5373257 h 6819900"/>
              <a:gd name="connsiteX2151" fmla="*/ 6227157 w 9915525"/>
              <a:gd name="connsiteY2151" fmla="*/ 5326913 h 6819900"/>
              <a:gd name="connsiteX2152" fmla="*/ 6204588 w 9915525"/>
              <a:gd name="connsiteY2152" fmla="*/ 5278729 h 6819900"/>
              <a:gd name="connsiteX2153" fmla="*/ 6189933 w 9915525"/>
              <a:gd name="connsiteY2153" fmla="*/ 5242146 h 6819900"/>
              <a:gd name="connsiteX2154" fmla="*/ 6203107 w 9915525"/>
              <a:gd name="connsiteY2154" fmla="*/ 5218102 h 6819900"/>
              <a:gd name="connsiteX2155" fmla="*/ 6224300 w 9915525"/>
              <a:gd name="connsiteY2155" fmla="*/ 5227388 h 6819900"/>
              <a:gd name="connsiteX2156" fmla="*/ 6255707 w 9915525"/>
              <a:gd name="connsiteY2156" fmla="*/ 5228048 h 6819900"/>
              <a:gd name="connsiteX2157" fmla="*/ 6284520 w 9915525"/>
              <a:gd name="connsiteY2157" fmla="*/ 5216380 h 6819900"/>
              <a:gd name="connsiteX2158" fmla="*/ 6277315 w 9915525"/>
              <a:gd name="connsiteY2158" fmla="*/ 5265983 h 6819900"/>
              <a:gd name="connsiteX2159" fmla="*/ 6257083 w 9915525"/>
              <a:gd name="connsiteY2159" fmla="*/ 5307638 h 6819900"/>
              <a:gd name="connsiteX2160" fmla="*/ 6293264 w 9915525"/>
              <a:gd name="connsiteY2160" fmla="*/ 5359255 h 6819900"/>
              <a:gd name="connsiteX2161" fmla="*/ 6306428 w 9915525"/>
              <a:gd name="connsiteY2161" fmla="*/ 5349730 h 6819900"/>
              <a:gd name="connsiteX2162" fmla="*/ 6320637 w 9915525"/>
              <a:gd name="connsiteY2162" fmla="*/ 5340205 h 6819900"/>
              <a:gd name="connsiteX2163" fmla="*/ 6336968 w 9915525"/>
              <a:gd name="connsiteY2163" fmla="*/ 5380686 h 6819900"/>
              <a:gd name="connsiteX2164" fmla="*/ 6315053 w 9915525"/>
              <a:gd name="connsiteY2164" fmla="*/ 5424473 h 6819900"/>
              <a:gd name="connsiteX2165" fmla="*/ 6287854 w 9915525"/>
              <a:gd name="connsiteY2165" fmla="*/ 5436379 h 6819900"/>
              <a:gd name="connsiteX2166" fmla="*/ 6250215 w 9915525"/>
              <a:gd name="connsiteY2166" fmla="*/ 5424378 h 6819900"/>
              <a:gd name="connsiteX2167" fmla="*/ 879041 w 9915525"/>
              <a:gd name="connsiteY2167" fmla="*/ 5396329 h 6819900"/>
              <a:gd name="connsiteX2168" fmla="*/ 822341 w 9915525"/>
              <a:gd name="connsiteY2168" fmla="*/ 5318073 h 6819900"/>
              <a:gd name="connsiteX2169" fmla="*/ 784759 w 9915525"/>
              <a:gd name="connsiteY2169" fmla="*/ 5265846 h 6819900"/>
              <a:gd name="connsiteX2170" fmla="*/ 767640 w 9915525"/>
              <a:gd name="connsiteY2170" fmla="*/ 5231258 h 6819900"/>
              <a:gd name="connsiteX2171" fmla="*/ 734303 w 9915525"/>
              <a:gd name="connsiteY2171" fmla="*/ 5183688 h 6819900"/>
              <a:gd name="connsiteX2172" fmla="*/ 700965 w 9915525"/>
              <a:gd name="connsiteY2172" fmla="*/ 5139241 h 6819900"/>
              <a:gd name="connsiteX2173" fmla="*/ 677153 w 9915525"/>
              <a:gd name="connsiteY2173" fmla="*/ 5098152 h 6819900"/>
              <a:gd name="connsiteX2174" fmla="*/ 653340 w 9915525"/>
              <a:gd name="connsiteY2174" fmla="*/ 5065140 h 6819900"/>
              <a:gd name="connsiteX2175" fmla="*/ 641434 w 9915525"/>
              <a:gd name="connsiteY2175" fmla="*/ 5034031 h 6819900"/>
              <a:gd name="connsiteX2176" fmla="*/ 641434 w 9915525"/>
              <a:gd name="connsiteY2176" fmla="*/ 5009554 h 6819900"/>
              <a:gd name="connsiteX2177" fmla="*/ 643815 w 9915525"/>
              <a:gd name="connsiteY2177" fmla="*/ 4954443 h 6819900"/>
              <a:gd name="connsiteX2178" fmla="*/ 634290 w 9915525"/>
              <a:gd name="connsiteY2178" fmla="*/ 4924414 h 6819900"/>
              <a:gd name="connsiteX2179" fmla="*/ 615540 w 9915525"/>
              <a:gd name="connsiteY2179" fmla="*/ 4895368 h 6819900"/>
              <a:gd name="connsiteX2180" fmla="*/ 598872 w 9915525"/>
              <a:gd name="connsiteY2180" fmla="*/ 4836073 h 6819900"/>
              <a:gd name="connsiteX2181" fmla="*/ 564372 w 9915525"/>
              <a:gd name="connsiteY2181" fmla="*/ 4748138 h 6819900"/>
              <a:gd name="connsiteX2182" fmla="*/ 531034 w 9915525"/>
              <a:gd name="connsiteY2182" fmla="*/ 4692365 h 6819900"/>
              <a:gd name="connsiteX2183" fmla="*/ 606930 w 9915525"/>
              <a:gd name="connsiteY2183" fmla="*/ 4636051 h 6819900"/>
              <a:gd name="connsiteX2184" fmla="*/ 632313 w 9915525"/>
              <a:gd name="connsiteY2184" fmla="*/ 4623449 h 6819900"/>
              <a:gd name="connsiteX2185" fmla="*/ 599031 w 9915525"/>
              <a:gd name="connsiteY2185" fmla="*/ 4549537 h 6819900"/>
              <a:gd name="connsiteX2186" fmla="*/ 548565 w 9915525"/>
              <a:gd name="connsiteY2186" fmla="*/ 4511530 h 6819900"/>
              <a:gd name="connsiteX2187" fmla="*/ 485367 w 9915525"/>
              <a:gd name="connsiteY2187" fmla="*/ 4473524 h 6819900"/>
              <a:gd name="connsiteX2188" fmla="*/ 439619 w 9915525"/>
              <a:gd name="connsiteY2188" fmla="*/ 4449184 h 6819900"/>
              <a:gd name="connsiteX2189" fmla="*/ 463300 w 9915525"/>
              <a:gd name="connsiteY2189" fmla="*/ 4387705 h 6819900"/>
              <a:gd name="connsiteX2190" fmla="*/ 497574 w 9915525"/>
              <a:gd name="connsiteY2190" fmla="*/ 4361511 h 6819900"/>
              <a:gd name="connsiteX2191" fmla="*/ 542454 w 9915525"/>
              <a:gd name="connsiteY2191" fmla="*/ 4311808 h 6819900"/>
              <a:gd name="connsiteX2192" fmla="*/ 545179 w 9915525"/>
              <a:gd name="connsiteY2192" fmla="*/ 4333224 h 6819900"/>
              <a:gd name="connsiteX2193" fmla="*/ 606398 w 9915525"/>
              <a:gd name="connsiteY2193" fmla="*/ 4391850 h 6819900"/>
              <a:gd name="connsiteX2194" fmla="*/ 609477 w 9915525"/>
              <a:gd name="connsiteY2194" fmla="*/ 4325602 h 6819900"/>
              <a:gd name="connsiteX2195" fmla="*/ 620644 w 9915525"/>
              <a:gd name="connsiteY2195" fmla="*/ 4292211 h 6819900"/>
              <a:gd name="connsiteX2196" fmla="*/ 672390 w 9915525"/>
              <a:gd name="connsiteY2196" fmla="*/ 4309087 h 6819900"/>
              <a:gd name="connsiteX2197" fmla="*/ 687504 w 9915525"/>
              <a:gd name="connsiteY2197" fmla="*/ 4347895 h 6819900"/>
              <a:gd name="connsiteX2198" fmla="*/ 691101 w 9915525"/>
              <a:gd name="connsiteY2198" fmla="*/ 4383352 h 6819900"/>
              <a:gd name="connsiteX2199" fmla="*/ 667480 w 9915525"/>
              <a:gd name="connsiteY2199" fmla="*/ 4397230 h 6819900"/>
              <a:gd name="connsiteX2200" fmla="*/ 650202 w 9915525"/>
              <a:gd name="connsiteY2200" fmla="*/ 4410718 h 6819900"/>
              <a:gd name="connsiteX2201" fmla="*/ 662842 w 9915525"/>
              <a:gd name="connsiteY2201" fmla="*/ 4544868 h 6819900"/>
              <a:gd name="connsiteX2202" fmla="*/ 676021 w 9915525"/>
              <a:gd name="connsiteY2202" fmla="*/ 4580586 h 6819900"/>
              <a:gd name="connsiteX2203" fmla="*/ 691621 w 9915525"/>
              <a:gd name="connsiteY2203" fmla="*/ 4606780 h 6819900"/>
              <a:gd name="connsiteX2204" fmla="*/ 686678 w 9915525"/>
              <a:gd name="connsiteY2204" fmla="*/ 4702030 h 6819900"/>
              <a:gd name="connsiteX2205" fmla="*/ 692027 w 9915525"/>
              <a:gd name="connsiteY2205" fmla="*/ 4762094 h 6819900"/>
              <a:gd name="connsiteX2206" fmla="*/ 709949 w 9915525"/>
              <a:gd name="connsiteY2206" fmla="*/ 4779873 h 6819900"/>
              <a:gd name="connsiteX2207" fmla="*/ 732693 w 9915525"/>
              <a:gd name="connsiteY2207" fmla="*/ 4816330 h 6819900"/>
              <a:gd name="connsiteX2208" fmla="*/ 773148 w 9915525"/>
              <a:gd name="connsiteY2208" fmla="*/ 4888189 h 6819900"/>
              <a:gd name="connsiteX2209" fmla="*/ 786219 w 9915525"/>
              <a:gd name="connsiteY2209" fmla="*/ 4927562 h 6819900"/>
              <a:gd name="connsiteX2210" fmla="*/ 791453 w 9915525"/>
              <a:gd name="connsiteY2210" fmla="*/ 4972175 h 6819900"/>
              <a:gd name="connsiteX2211" fmla="*/ 796215 w 9915525"/>
              <a:gd name="connsiteY2211" fmla="*/ 5040168 h 6819900"/>
              <a:gd name="connsiteX2212" fmla="*/ 815265 w 9915525"/>
              <a:gd name="connsiteY2212" fmla="*/ 5079744 h 6819900"/>
              <a:gd name="connsiteX2213" fmla="*/ 791154 w 9915525"/>
              <a:gd name="connsiteY2213" fmla="*/ 5102080 h 6819900"/>
              <a:gd name="connsiteX2214" fmla="*/ 765926 w 9915525"/>
              <a:gd name="connsiteY2214" fmla="*/ 5138022 h 6819900"/>
              <a:gd name="connsiteX2215" fmla="*/ 777165 w 9915525"/>
              <a:gd name="connsiteY2215" fmla="*/ 5170377 h 6819900"/>
              <a:gd name="connsiteX2216" fmla="*/ 805043 w 9915525"/>
              <a:gd name="connsiteY2216" fmla="*/ 5209508 h 6819900"/>
              <a:gd name="connsiteX2217" fmla="*/ 853365 w 9915525"/>
              <a:gd name="connsiteY2217" fmla="*/ 5278406 h 6819900"/>
              <a:gd name="connsiteX2218" fmla="*/ 872415 w 9915525"/>
              <a:gd name="connsiteY2218" fmla="*/ 5302105 h 6819900"/>
              <a:gd name="connsiteX2219" fmla="*/ 891465 w 9915525"/>
              <a:gd name="connsiteY2219" fmla="*/ 5331651 h 6819900"/>
              <a:gd name="connsiteX2220" fmla="*/ 915278 w 9915525"/>
              <a:gd name="connsiteY2220" fmla="*/ 5382221 h 6819900"/>
              <a:gd name="connsiteX2221" fmla="*/ 879041 w 9915525"/>
              <a:gd name="connsiteY2221" fmla="*/ 5396329 h 6819900"/>
              <a:gd name="connsiteX2222" fmla="*/ 723758 w 9915525"/>
              <a:gd name="connsiteY2222" fmla="*/ 4953664 h 6819900"/>
              <a:gd name="connsiteX2223" fmla="*/ 689535 w 9915525"/>
              <a:gd name="connsiteY2223" fmla="*/ 4873480 h 6819900"/>
              <a:gd name="connsiteX2224" fmla="*/ 672390 w 9915525"/>
              <a:gd name="connsiteY2224" fmla="*/ 4906039 h 6819900"/>
              <a:gd name="connsiteX2225" fmla="*/ 700965 w 9915525"/>
              <a:gd name="connsiteY2225" fmla="*/ 4968730 h 6819900"/>
              <a:gd name="connsiteX2226" fmla="*/ 723758 w 9915525"/>
              <a:gd name="connsiteY2226" fmla="*/ 4953664 h 6819900"/>
              <a:gd name="connsiteX2227" fmla="*/ 9042484 w 9915525"/>
              <a:gd name="connsiteY2227" fmla="*/ 5399666 h 6819900"/>
              <a:gd name="connsiteX2228" fmla="*/ 9038992 w 9915525"/>
              <a:gd name="connsiteY2228" fmla="*/ 5359255 h 6819900"/>
              <a:gd name="connsiteX2229" fmla="*/ 9057664 w 9915525"/>
              <a:gd name="connsiteY2229" fmla="*/ 5380271 h 6819900"/>
              <a:gd name="connsiteX2230" fmla="*/ 9042484 w 9915525"/>
              <a:gd name="connsiteY2230" fmla="*/ 5399666 h 6819900"/>
              <a:gd name="connsiteX2231" fmla="*/ 5892090 w 9915525"/>
              <a:gd name="connsiteY2231" fmla="*/ 5335144 h 6819900"/>
              <a:gd name="connsiteX2232" fmla="*/ 5931006 w 9915525"/>
              <a:gd name="connsiteY2232" fmla="*/ 5322149 h 6819900"/>
              <a:gd name="connsiteX2233" fmla="*/ 5915903 w 9915525"/>
              <a:gd name="connsiteY2233" fmla="*/ 5349730 h 6819900"/>
              <a:gd name="connsiteX2234" fmla="*/ 5892090 w 9915525"/>
              <a:gd name="connsiteY2234" fmla="*/ 5335144 h 6819900"/>
              <a:gd name="connsiteX2235" fmla="*/ 9694748 w 9915525"/>
              <a:gd name="connsiteY2235" fmla="*/ 5328894 h 6819900"/>
              <a:gd name="connsiteX2236" fmla="*/ 9721140 w 9915525"/>
              <a:gd name="connsiteY2236" fmla="*/ 5325124 h 6819900"/>
              <a:gd name="connsiteX2237" fmla="*/ 9706059 w 9915525"/>
              <a:gd name="connsiteY2237" fmla="*/ 5340205 h 6819900"/>
              <a:gd name="connsiteX2238" fmla="*/ 9694748 w 9915525"/>
              <a:gd name="connsiteY2238" fmla="*/ 5328894 h 6819900"/>
              <a:gd name="connsiteX2239" fmla="*/ 9442534 w 9915525"/>
              <a:gd name="connsiteY2239" fmla="*/ 5324114 h 6819900"/>
              <a:gd name="connsiteX2240" fmla="*/ 9440152 w 9915525"/>
              <a:gd name="connsiteY2240" fmla="*/ 5292580 h 6819900"/>
              <a:gd name="connsiteX2241" fmla="*/ 9454440 w 9915525"/>
              <a:gd name="connsiteY2241" fmla="*/ 5307430 h 6819900"/>
              <a:gd name="connsiteX2242" fmla="*/ 9463965 w 9915525"/>
              <a:gd name="connsiteY2242" fmla="*/ 5316393 h 6819900"/>
              <a:gd name="connsiteX2243" fmla="*/ 9473490 w 9915525"/>
              <a:gd name="connsiteY2243" fmla="*/ 5320593 h 6819900"/>
              <a:gd name="connsiteX2244" fmla="*/ 9442534 w 9915525"/>
              <a:gd name="connsiteY2244" fmla="*/ 5324114 h 6819900"/>
              <a:gd name="connsiteX2245" fmla="*/ 9821248 w 9915525"/>
              <a:gd name="connsiteY2245" fmla="*/ 5321000 h 6819900"/>
              <a:gd name="connsiteX2246" fmla="*/ 9836098 w 9915525"/>
              <a:gd name="connsiteY2246" fmla="*/ 5316800 h 6819900"/>
              <a:gd name="connsiteX2247" fmla="*/ 9830115 w 9915525"/>
              <a:gd name="connsiteY2247" fmla="*/ 5330680 h 6819900"/>
              <a:gd name="connsiteX2248" fmla="*/ 9821248 w 9915525"/>
              <a:gd name="connsiteY2248" fmla="*/ 5321000 h 6819900"/>
              <a:gd name="connsiteX2249" fmla="*/ 1605840 w 9915525"/>
              <a:gd name="connsiteY2249" fmla="*/ 5249718 h 6819900"/>
              <a:gd name="connsiteX2250" fmla="*/ 1620128 w 9915525"/>
              <a:gd name="connsiteY2250" fmla="*/ 5235430 h 6819900"/>
              <a:gd name="connsiteX2251" fmla="*/ 1634415 w 9915525"/>
              <a:gd name="connsiteY2251" fmla="*/ 5249718 h 6819900"/>
              <a:gd name="connsiteX2252" fmla="*/ 1620128 w 9915525"/>
              <a:gd name="connsiteY2252" fmla="*/ 5264005 h 6819900"/>
              <a:gd name="connsiteX2253" fmla="*/ 1605840 w 9915525"/>
              <a:gd name="connsiteY2253" fmla="*/ 5249718 h 6819900"/>
              <a:gd name="connsiteX2254" fmla="*/ 9816389 w 9915525"/>
              <a:gd name="connsiteY2254" fmla="*/ 5212411 h 6819900"/>
              <a:gd name="connsiteX2255" fmla="*/ 9808227 w 9915525"/>
              <a:gd name="connsiteY2255" fmla="*/ 5186217 h 6819900"/>
              <a:gd name="connsiteX2256" fmla="*/ 9795390 w 9915525"/>
              <a:gd name="connsiteY2256" fmla="*/ 5063980 h 6819900"/>
              <a:gd name="connsiteX2257" fmla="*/ 9842043 w 9915525"/>
              <a:gd name="connsiteY2257" fmla="*/ 5167632 h 6819900"/>
              <a:gd name="connsiteX2258" fmla="*/ 9832058 w 9915525"/>
              <a:gd name="connsiteY2258" fmla="*/ 5235430 h 6819900"/>
              <a:gd name="connsiteX2259" fmla="*/ 9816389 w 9915525"/>
              <a:gd name="connsiteY2259" fmla="*/ 5212411 h 6819900"/>
              <a:gd name="connsiteX2260" fmla="*/ 9656584 w 9915525"/>
              <a:gd name="connsiteY2260" fmla="*/ 5182503 h 6819900"/>
              <a:gd name="connsiteX2261" fmla="*/ 9659227 w 9915525"/>
              <a:gd name="connsiteY2261" fmla="*/ 5130655 h 6819900"/>
              <a:gd name="connsiteX2262" fmla="*/ 9683040 w 9915525"/>
              <a:gd name="connsiteY2262" fmla="*/ 5148926 h 6819900"/>
              <a:gd name="connsiteX2263" fmla="*/ 9688821 w 9915525"/>
              <a:gd name="connsiteY2263" fmla="*/ 5182264 h 6819900"/>
              <a:gd name="connsiteX2264" fmla="*/ 9656584 w 9915525"/>
              <a:gd name="connsiteY2264" fmla="*/ 5182503 h 6819900"/>
              <a:gd name="connsiteX2265" fmla="*/ 6342146 w 9915525"/>
              <a:gd name="connsiteY2265" fmla="*/ 5105297 h 6819900"/>
              <a:gd name="connsiteX2266" fmla="*/ 6344528 w 9915525"/>
              <a:gd name="connsiteY2266" fmla="*/ 5063980 h 6819900"/>
              <a:gd name="connsiteX2267" fmla="*/ 6358815 w 9915525"/>
              <a:gd name="connsiteY2267" fmla="*/ 5087793 h 6819900"/>
              <a:gd name="connsiteX2268" fmla="*/ 6356434 w 9915525"/>
              <a:gd name="connsiteY2268" fmla="*/ 5110853 h 6819900"/>
              <a:gd name="connsiteX2269" fmla="*/ 6342146 w 9915525"/>
              <a:gd name="connsiteY2269" fmla="*/ 5105297 h 6819900"/>
              <a:gd name="connsiteX2270" fmla="*/ 519990 w 9915525"/>
              <a:gd name="connsiteY2270" fmla="*/ 4249593 h 6819900"/>
              <a:gd name="connsiteX2271" fmla="*/ 495011 w 9915525"/>
              <a:gd name="connsiteY2271" fmla="*/ 4235305 h 6819900"/>
              <a:gd name="connsiteX2272" fmla="*/ 491253 w 9915525"/>
              <a:gd name="connsiteY2272" fmla="*/ 4202068 h 6819900"/>
              <a:gd name="connsiteX2273" fmla="*/ 534116 w 9915525"/>
              <a:gd name="connsiteY2273" fmla="*/ 4202566 h 6819900"/>
              <a:gd name="connsiteX2274" fmla="*/ 567615 w 9915525"/>
              <a:gd name="connsiteY2274" fmla="*/ 4236365 h 6819900"/>
              <a:gd name="connsiteX2275" fmla="*/ 549731 w 9915525"/>
              <a:gd name="connsiteY2275" fmla="*/ 4263880 h 6819900"/>
              <a:gd name="connsiteX2276" fmla="*/ 519990 w 9915525"/>
              <a:gd name="connsiteY2276" fmla="*/ 4249593 h 6819900"/>
              <a:gd name="connsiteX2277" fmla="*/ 396165 w 9915525"/>
              <a:gd name="connsiteY2277" fmla="*/ 4239769 h 6819900"/>
              <a:gd name="connsiteX2278" fmla="*/ 448969 w 9915525"/>
              <a:gd name="connsiteY2278" fmla="*/ 4225938 h 6819900"/>
              <a:gd name="connsiteX2279" fmla="*/ 462517 w 9915525"/>
              <a:gd name="connsiteY2279" fmla="*/ 4245231 h 6819900"/>
              <a:gd name="connsiteX2280" fmla="*/ 396165 w 9915525"/>
              <a:gd name="connsiteY2280" fmla="*/ 4239769 h 6819900"/>
              <a:gd name="connsiteX2281" fmla="*/ 9626489 w 9915525"/>
              <a:gd name="connsiteY2281" fmla="*/ 4236425 h 6819900"/>
              <a:gd name="connsiteX2282" fmla="*/ 9610318 w 9915525"/>
              <a:gd name="connsiteY2282" fmla="*/ 4136145 h 6819900"/>
              <a:gd name="connsiteX2283" fmla="*/ 9617430 w 9915525"/>
              <a:gd name="connsiteY2283" fmla="*/ 4054330 h 6819900"/>
              <a:gd name="connsiteX2284" fmla="*/ 9653597 w 9915525"/>
              <a:gd name="connsiteY2284" fmla="*/ 4169540 h 6819900"/>
              <a:gd name="connsiteX2285" fmla="*/ 9626489 w 9915525"/>
              <a:gd name="connsiteY2285" fmla="*/ 4236425 h 6819900"/>
              <a:gd name="connsiteX2286" fmla="*/ 9810688 w 9915525"/>
              <a:gd name="connsiteY2286" fmla="*/ 4227832 h 6819900"/>
              <a:gd name="connsiteX2287" fmla="*/ 9780670 w 9915525"/>
              <a:gd name="connsiteY2287" fmla="*/ 4210540 h 6819900"/>
              <a:gd name="connsiteX2288" fmla="*/ 9754477 w 9915525"/>
              <a:gd name="connsiteY2288" fmla="*/ 4208159 h 6819900"/>
              <a:gd name="connsiteX2289" fmla="*/ 9740190 w 9915525"/>
              <a:gd name="connsiteY2289" fmla="*/ 4182917 h 6819900"/>
              <a:gd name="connsiteX2290" fmla="*/ 9730665 w 9915525"/>
              <a:gd name="connsiteY2290" fmla="*/ 4159105 h 6819900"/>
              <a:gd name="connsiteX2291" fmla="*/ 9721140 w 9915525"/>
              <a:gd name="connsiteY2291" fmla="*/ 4140617 h 6819900"/>
              <a:gd name="connsiteX2292" fmla="*/ 9730665 w 9915525"/>
              <a:gd name="connsiteY2292" fmla="*/ 4116242 h 6819900"/>
              <a:gd name="connsiteX2293" fmla="*/ 9729554 w 9915525"/>
              <a:gd name="connsiteY2293" fmla="*/ 4054330 h 6819900"/>
              <a:gd name="connsiteX2294" fmla="*/ 9723899 w 9915525"/>
              <a:gd name="connsiteY2294" fmla="*/ 4035280 h 6819900"/>
              <a:gd name="connsiteX2295" fmla="*/ 9720248 w 9915525"/>
              <a:gd name="connsiteY2295" fmla="*/ 4016230 h 6819900"/>
              <a:gd name="connsiteX2296" fmla="*/ 9711615 w 9915525"/>
              <a:gd name="connsiteY2296" fmla="*/ 3962732 h 6819900"/>
              <a:gd name="connsiteX2297" fmla="*/ 9732205 w 9915525"/>
              <a:gd name="connsiteY2297" fmla="*/ 3914618 h 6819900"/>
              <a:gd name="connsiteX2298" fmla="*/ 9774207 w 9915525"/>
              <a:gd name="connsiteY2298" fmla="*/ 3848862 h 6819900"/>
              <a:gd name="connsiteX2299" fmla="*/ 9730366 w 9915525"/>
              <a:gd name="connsiteY2299" fmla="*/ 3849814 h 6819900"/>
              <a:gd name="connsiteX2300" fmla="*/ 9628271 w 9915525"/>
              <a:gd name="connsiteY2300" fmla="*/ 3806981 h 6819900"/>
              <a:gd name="connsiteX2301" fmla="*/ 9587790 w 9915525"/>
              <a:gd name="connsiteY2301" fmla="*/ 3743603 h 6819900"/>
              <a:gd name="connsiteX2302" fmla="*/ 9621127 w 9915525"/>
              <a:gd name="connsiteY2302" fmla="*/ 3726347 h 6819900"/>
              <a:gd name="connsiteX2303" fmla="*/ 9654465 w 9915525"/>
              <a:gd name="connsiteY2303" fmla="*/ 3722016 h 6819900"/>
              <a:gd name="connsiteX2304" fmla="*/ 9702579 w 9915525"/>
              <a:gd name="connsiteY2304" fmla="*/ 3731045 h 6819900"/>
              <a:gd name="connsiteX2305" fmla="*/ 9739415 w 9915525"/>
              <a:gd name="connsiteY2305" fmla="*/ 3738279 h 6819900"/>
              <a:gd name="connsiteX2306" fmla="*/ 9759240 w 9915525"/>
              <a:gd name="connsiteY2306" fmla="*/ 3713720 h 6819900"/>
              <a:gd name="connsiteX2307" fmla="*/ 9785433 w 9915525"/>
              <a:gd name="connsiteY2307" fmla="*/ 3707803 h 6819900"/>
              <a:gd name="connsiteX2308" fmla="*/ 9825914 w 9915525"/>
              <a:gd name="connsiteY2308" fmla="*/ 3754061 h 6819900"/>
              <a:gd name="connsiteX2309" fmla="*/ 9837153 w 9915525"/>
              <a:gd name="connsiteY2309" fmla="*/ 3789789 h 6819900"/>
              <a:gd name="connsiteX2310" fmla="*/ 9840404 w 9915525"/>
              <a:gd name="connsiteY2310" fmla="*/ 3812014 h 6819900"/>
              <a:gd name="connsiteX2311" fmla="*/ 9834131 w 9915525"/>
              <a:gd name="connsiteY2311" fmla="*/ 3838246 h 6819900"/>
              <a:gd name="connsiteX2312" fmla="*/ 9825368 w 9915525"/>
              <a:gd name="connsiteY2312" fmla="*/ 3884912 h 6819900"/>
              <a:gd name="connsiteX2313" fmla="*/ 9837576 w 9915525"/>
              <a:gd name="connsiteY2313" fmla="*/ 3943834 h 6819900"/>
              <a:gd name="connsiteX2314" fmla="*/ 9878240 w 9915525"/>
              <a:gd name="connsiteY2314" fmla="*/ 3974049 h 6819900"/>
              <a:gd name="connsiteX2315" fmla="*/ 9905054 w 9915525"/>
              <a:gd name="connsiteY2315" fmla="*/ 4010759 h 6819900"/>
              <a:gd name="connsiteX2316" fmla="*/ 9894675 w 9915525"/>
              <a:gd name="connsiteY2316" fmla="*/ 4056479 h 6819900"/>
              <a:gd name="connsiteX2317" fmla="*/ 9854489 w 9915525"/>
              <a:gd name="connsiteY2317" fmla="*/ 4043945 h 6819900"/>
              <a:gd name="connsiteX2318" fmla="*/ 9840202 w 9915525"/>
              <a:gd name="connsiteY2318" fmla="*/ 4019675 h 6819900"/>
              <a:gd name="connsiteX2319" fmla="*/ 9825914 w 9915525"/>
              <a:gd name="connsiteY2319" fmla="*/ 3992178 h 6819900"/>
              <a:gd name="connsiteX2320" fmla="*/ 9757976 w 9915525"/>
              <a:gd name="connsiteY2320" fmla="*/ 3960538 h 6819900"/>
              <a:gd name="connsiteX2321" fmla="*/ 9748484 w 9915525"/>
              <a:gd name="connsiteY2321" fmla="*/ 4001183 h 6819900"/>
              <a:gd name="connsiteX2322" fmla="*/ 9762260 w 9915525"/>
              <a:gd name="connsiteY2322" fmla="*/ 4033715 h 6819900"/>
              <a:gd name="connsiteX2323" fmla="*/ 9845480 w 9915525"/>
              <a:gd name="connsiteY2323" fmla="*/ 4080011 h 6819900"/>
              <a:gd name="connsiteX2324" fmla="*/ 9860407 w 9915525"/>
              <a:gd name="connsiteY2324" fmla="*/ 4119729 h 6819900"/>
              <a:gd name="connsiteX2325" fmla="*/ 9844964 w 9915525"/>
              <a:gd name="connsiteY2325" fmla="*/ 4185487 h 6819900"/>
              <a:gd name="connsiteX2326" fmla="*/ 9810688 w 9915525"/>
              <a:gd name="connsiteY2326" fmla="*/ 4227833 h 6819900"/>
              <a:gd name="connsiteX2327" fmla="*/ 415215 w 9915525"/>
              <a:gd name="connsiteY2327" fmla="*/ 4117036 h 6819900"/>
              <a:gd name="connsiteX2328" fmla="*/ 404250 w 9915525"/>
              <a:gd name="connsiteY2328" fmla="*/ 4071313 h 6819900"/>
              <a:gd name="connsiteX2329" fmla="*/ 388769 w 9915525"/>
              <a:gd name="connsiteY2329" fmla="*/ 4013193 h 6819900"/>
              <a:gd name="connsiteX2330" fmla="*/ 375921 w 9915525"/>
              <a:gd name="connsiteY2330" fmla="*/ 3953580 h 6819900"/>
              <a:gd name="connsiteX2331" fmla="*/ 367590 w 9915525"/>
              <a:gd name="connsiteY2331" fmla="*/ 3920418 h 6819900"/>
              <a:gd name="connsiteX2332" fmla="*/ 390840 w 9915525"/>
              <a:gd name="connsiteY2332" fmla="*/ 3892405 h 6819900"/>
              <a:gd name="connsiteX2333" fmla="*/ 429306 w 9915525"/>
              <a:gd name="connsiteY2333" fmla="*/ 3816550 h 6819900"/>
              <a:gd name="connsiteX2334" fmla="*/ 447267 w 9915525"/>
              <a:gd name="connsiteY2334" fmla="*/ 3760657 h 6819900"/>
              <a:gd name="connsiteX2335" fmla="*/ 461223 w 9915525"/>
              <a:gd name="connsiteY2335" fmla="*/ 3779639 h 6819900"/>
              <a:gd name="connsiteX2336" fmla="*/ 479499 w 9915525"/>
              <a:gd name="connsiteY2336" fmla="*/ 3819278 h 6819900"/>
              <a:gd name="connsiteX2337" fmla="*/ 500940 w 9915525"/>
              <a:gd name="connsiteY2337" fmla="*/ 3853091 h 6819900"/>
              <a:gd name="connsiteX2338" fmla="*/ 511595 w 9915525"/>
              <a:gd name="connsiteY2338" fmla="*/ 3880200 h 6819900"/>
              <a:gd name="connsiteX2339" fmla="*/ 502070 w 9915525"/>
              <a:gd name="connsiteY2339" fmla="*/ 3955147 h 6819900"/>
              <a:gd name="connsiteX2340" fmla="*/ 496941 w 9915525"/>
              <a:gd name="connsiteY2340" fmla="*/ 4064489 h 6819900"/>
              <a:gd name="connsiteX2341" fmla="*/ 539804 w 9915525"/>
              <a:gd name="connsiteY2341" fmla="*/ 4066482 h 6819900"/>
              <a:gd name="connsiteX2342" fmla="*/ 567615 w 9915525"/>
              <a:gd name="connsiteY2342" fmla="*/ 4078970 h 6819900"/>
              <a:gd name="connsiteX2343" fmla="*/ 536400 w 9915525"/>
              <a:gd name="connsiteY2343" fmla="*/ 4101955 h 6819900"/>
              <a:gd name="connsiteX2344" fmla="*/ 473900 w 9915525"/>
              <a:gd name="connsiteY2344" fmla="*/ 4130530 h 6819900"/>
              <a:gd name="connsiteX2345" fmla="*/ 415215 w 9915525"/>
              <a:gd name="connsiteY2345" fmla="*/ 4117036 h 6819900"/>
              <a:gd name="connsiteX2346" fmla="*/ 262815 w 9915525"/>
              <a:gd name="connsiteY2346" fmla="*/ 3986993 h 6819900"/>
              <a:gd name="connsiteX2347" fmla="*/ 284246 w 9915525"/>
              <a:gd name="connsiteY2347" fmla="*/ 3951274 h 6819900"/>
              <a:gd name="connsiteX2348" fmla="*/ 274721 w 9915525"/>
              <a:gd name="connsiteY2348" fmla="*/ 4025609 h 6819900"/>
              <a:gd name="connsiteX2349" fmla="*/ 262815 w 9915525"/>
              <a:gd name="connsiteY2349" fmla="*/ 3986993 h 6819900"/>
              <a:gd name="connsiteX2350" fmla="*/ 312821 w 9915525"/>
              <a:gd name="connsiteY2350" fmla="*/ 3854008 h 6819900"/>
              <a:gd name="connsiteX2351" fmla="*/ 310841 w 9915525"/>
              <a:gd name="connsiteY2351" fmla="*/ 3813186 h 6819900"/>
              <a:gd name="connsiteX2352" fmla="*/ 328763 w 9915525"/>
              <a:gd name="connsiteY2352" fmla="*/ 3791215 h 6819900"/>
              <a:gd name="connsiteX2353" fmla="*/ 342587 w 9915525"/>
              <a:gd name="connsiteY2353" fmla="*/ 3749530 h 6819900"/>
              <a:gd name="connsiteX2354" fmla="*/ 367590 w 9915525"/>
              <a:gd name="connsiteY2354" fmla="*/ 3836446 h 6819900"/>
              <a:gd name="connsiteX2355" fmla="*/ 312821 w 9915525"/>
              <a:gd name="connsiteY2355" fmla="*/ 3854008 h 6819900"/>
              <a:gd name="connsiteX2356" fmla="*/ 15035 w 9915525"/>
              <a:gd name="connsiteY2356" fmla="*/ 3762230 h 6819900"/>
              <a:gd name="connsiteX2357" fmla="*/ 9162 w 9915525"/>
              <a:gd name="connsiteY2357" fmla="*/ 3694761 h 6819900"/>
              <a:gd name="connsiteX2358" fmla="*/ 24014 w 9915525"/>
              <a:gd name="connsiteY2358" fmla="*/ 3673330 h 6819900"/>
              <a:gd name="connsiteX2359" fmla="*/ 41794 w 9915525"/>
              <a:gd name="connsiteY2359" fmla="*/ 3736865 h 6819900"/>
              <a:gd name="connsiteX2360" fmla="*/ 27071 w 9915525"/>
              <a:gd name="connsiteY2360" fmla="*/ 3804334 h 6819900"/>
              <a:gd name="connsiteX2361" fmla="*/ 15035 w 9915525"/>
              <a:gd name="connsiteY2361" fmla="*/ 3762230 h 6819900"/>
              <a:gd name="connsiteX2362" fmla="*/ 236621 w 9915525"/>
              <a:gd name="connsiteY2362" fmla="*/ 3714065 h 6819900"/>
              <a:gd name="connsiteX2363" fmla="*/ 205665 w 9915525"/>
              <a:gd name="connsiteY2363" fmla="*/ 3682252 h 6819900"/>
              <a:gd name="connsiteX2364" fmla="*/ 195388 w 9915525"/>
              <a:gd name="connsiteY2364" fmla="*/ 3654280 h 6819900"/>
              <a:gd name="connsiteX2365" fmla="*/ 188244 w 9915525"/>
              <a:gd name="connsiteY2365" fmla="*/ 3582820 h 6819900"/>
              <a:gd name="connsiteX2366" fmla="*/ 184234 w 9915525"/>
              <a:gd name="connsiteY2366" fmla="*/ 3511383 h 6819900"/>
              <a:gd name="connsiteX2367" fmla="*/ 177090 w 9915525"/>
              <a:gd name="connsiteY2367" fmla="*/ 3441788 h 6819900"/>
              <a:gd name="connsiteX2368" fmla="*/ 129303 w 9915525"/>
              <a:gd name="connsiteY2368" fmla="*/ 3327420 h 6819900"/>
              <a:gd name="connsiteX2369" fmla="*/ 100890 w 9915525"/>
              <a:gd name="connsiteY2369" fmla="*/ 3244473 h 6819900"/>
              <a:gd name="connsiteX2370" fmla="*/ 74696 w 9915525"/>
              <a:gd name="connsiteY2370" fmla="*/ 3170224 h 6819900"/>
              <a:gd name="connsiteX2371" fmla="*/ 53265 w 9915525"/>
              <a:gd name="connsiteY2371" fmla="*/ 3144030 h 6819900"/>
              <a:gd name="connsiteX2372" fmla="*/ 82520 w 9915525"/>
              <a:gd name="connsiteY2372" fmla="*/ 3120880 h 6819900"/>
              <a:gd name="connsiteX2373" fmla="*/ 124216 w 9915525"/>
              <a:gd name="connsiteY2373" fmla="*/ 3132786 h 6819900"/>
              <a:gd name="connsiteX2374" fmla="*/ 156873 w 9915525"/>
              <a:gd name="connsiteY2374" fmla="*/ 3158702 h 6819900"/>
              <a:gd name="connsiteX2375" fmla="*/ 177393 w 9915525"/>
              <a:gd name="connsiteY2375" fmla="*/ 3187277 h 6819900"/>
              <a:gd name="connsiteX2376" fmla="*/ 191680 w 9915525"/>
              <a:gd name="connsiteY2376" fmla="*/ 3220332 h 6819900"/>
              <a:gd name="connsiteX2377" fmla="*/ 205665 w 9915525"/>
              <a:gd name="connsiteY2377" fmla="*/ 3255577 h 6819900"/>
              <a:gd name="connsiteX2378" fmla="*/ 222016 w 9915525"/>
              <a:gd name="connsiteY2378" fmla="*/ 3281484 h 6819900"/>
              <a:gd name="connsiteX2379" fmla="*/ 226435 w 9915525"/>
              <a:gd name="connsiteY2379" fmla="*/ 3312928 h 6819900"/>
              <a:gd name="connsiteX2380" fmla="*/ 212466 w 9915525"/>
              <a:gd name="connsiteY2380" fmla="*/ 3377987 h 6819900"/>
              <a:gd name="connsiteX2381" fmla="*/ 231990 w 9915525"/>
              <a:gd name="connsiteY2381" fmla="*/ 3430294 h 6819900"/>
              <a:gd name="connsiteX2382" fmla="*/ 249260 w 9915525"/>
              <a:gd name="connsiteY2382" fmla="*/ 3451019 h 6819900"/>
              <a:gd name="connsiteX2383" fmla="*/ 257967 w 9915525"/>
              <a:gd name="connsiteY2383" fmla="*/ 3467192 h 6819900"/>
              <a:gd name="connsiteX2384" fmla="*/ 268171 w 9915525"/>
              <a:gd name="connsiteY2384" fmla="*/ 3520368 h 6819900"/>
              <a:gd name="connsiteX2385" fmla="*/ 271239 w 9915525"/>
              <a:gd name="connsiteY2385" fmla="*/ 3568629 h 6819900"/>
              <a:gd name="connsiteX2386" fmla="*/ 300915 w 9915525"/>
              <a:gd name="connsiteY2386" fmla="*/ 3670466 h 6819900"/>
              <a:gd name="connsiteX2387" fmla="*/ 236621 w 9915525"/>
              <a:gd name="connsiteY2387" fmla="*/ 3714065 h 6819900"/>
              <a:gd name="connsiteX2388" fmla="*/ 9675896 w 9915525"/>
              <a:gd name="connsiteY2388" fmla="*/ 3466997 h 6819900"/>
              <a:gd name="connsiteX2389" fmla="*/ 9675420 w 9915525"/>
              <a:gd name="connsiteY2389" fmla="*/ 3389485 h 6819900"/>
              <a:gd name="connsiteX2390" fmla="*/ 9675420 w 9915525"/>
              <a:gd name="connsiteY2390" fmla="*/ 3378055 h 6819900"/>
              <a:gd name="connsiteX2391" fmla="*/ 9663990 w 9915525"/>
              <a:gd name="connsiteY2391" fmla="*/ 3359005 h 6819900"/>
              <a:gd name="connsiteX2392" fmla="*/ 9673515 w 9915525"/>
              <a:gd name="connsiteY2392" fmla="*/ 3339955 h 6819900"/>
              <a:gd name="connsiteX2393" fmla="*/ 9683040 w 9915525"/>
              <a:gd name="connsiteY2393" fmla="*/ 3325667 h 6819900"/>
              <a:gd name="connsiteX2394" fmla="*/ 9693127 w 9915525"/>
              <a:gd name="connsiteY2394" fmla="*/ 3311380 h 6819900"/>
              <a:gd name="connsiteX2395" fmla="*/ 9697734 w 9915525"/>
              <a:gd name="connsiteY2395" fmla="*/ 3302513 h 6819900"/>
              <a:gd name="connsiteX2396" fmla="*/ 9724351 w 9915525"/>
              <a:gd name="connsiteY2396" fmla="*/ 3292446 h 6819900"/>
              <a:gd name="connsiteX2397" fmla="*/ 9723522 w 9915525"/>
              <a:gd name="connsiteY2397" fmla="*/ 3308602 h 6819900"/>
              <a:gd name="connsiteX2398" fmla="*/ 9711616 w 9915525"/>
              <a:gd name="connsiteY2398" fmla="*/ 3345511 h 6819900"/>
              <a:gd name="connsiteX2399" fmla="*/ 9702091 w 9915525"/>
              <a:gd name="connsiteY2399" fmla="*/ 3378055 h 6819900"/>
              <a:gd name="connsiteX2400" fmla="*/ 9706853 w 9915525"/>
              <a:gd name="connsiteY2400" fmla="*/ 3425680 h 6819900"/>
              <a:gd name="connsiteX2401" fmla="*/ 9706072 w 9915525"/>
              <a:gd name="connsiteY2401" fmla="*/ 3467524 h 6819900"/>
              <a:gd name="connsiteX2402" fmla="*/ 9689403 w 9915525"/>
              <a:gd name="connsiteY2402" fmla="*/ 3472553 h 6819900"/>
              <a:gd name="connsiteX2403" fmla="*/ 9675895 w 9915525"/>
              <a:gd name="connsiteY2403" fmla="*/ 3466997 h 6819900"/>
              <a:gd name="connsiteX2404" fmla="*/ 9654465 w 9915525"/>
              <a:gd name="connsiteY2404" fmla="*/ 3182792 h 6819900"/>
              <a:gd name="connsiteX2405" fmla="*/ 9644940 w 9915525"/>
              <a:gd name="connsiteY2405" fmla="*/ 3168505 h 6819900"/>
              <a:gd name="connsiteX2406" fmla="*/ 9635415 w 9915525"/>
              <a:gd name="connsiteY2406" fmla="*/ 3155011 h 6819900"/>
              <a:gd name="connsiteX2407" fmla="*/ 9624176 w 9915525"/>
              <a:gd name="connsiteY2407" fmla="*/ 3137771 h 6819900"/>
              <a:gd name="connsiteX2408" fmla="*/ 9653000 w 9915525"/>
              <a:gd name="connsiteY2408" fmla="*/ 3101830 h 6819900"/>
              <a:gd name="connsiteX2409" fmla="*/ 9692565 w 9915525"/>
              <a:gd name="connsiteY2409" fmla="*/ 3087542 h 6819900"/>
              <a:gd name="connsiteX2410" fmla="*/ 9723143 w 9915525"/>
              <a:gd name="connsiteY2410" fmla="*/ 3073255 h 6819900"/>
              <a:gd name="connsiteX2411" fmla="*/ 9735165 w 9915525"/>
              <a:gd name="connsiteY2411" fmla="*/ 3113736 h 6819900"/>
              <a:gd name="connsiteX2412" fmla="*/ 9707456 w 9915525"/>
              <a:gd name="connsiteY2412" fmla="*/ 3168505 h 6819900"/>
              <a:gd name="connsiteX2413" fmla="*/ 9683040 w 9915525"/>
              <a:gd name="connsiteY2413" fmla="*/ 3182792 h 6819900"/>
              <a:gd name="connsiteX2414" fmla="*/ 9662824 w 9915525"/>
              <a:gd name="connsiteY2414" fmla="*/ 3197080 h 6819900"/>
              <a:gd name="connsiteX2415" fmla="*/ 9654465 w 9915525"/>
              <a:gd name="connsiteY2415" fmla="*/ 3182792 h 6819900"/>
              <a:gd name="connsiteX2416" fmla="*/ 224715 w 9915525"/>
              <a:gd name="connsiteY2416" fmla="*/ 3030955 h 6819900"/>
              <a:gd name="connsiteX2417" fmla="*/ 233242 w 9915525"/>
              <a:gd name="connsiteY2417" fmla="*/ 3011959 h 6819900"/>
              <a:gd name="connsiteX2418" fmla="*/ 246284 w 9915525"/>
              <a:gd name="connsiteY2418" fmla="*/ 3038986 h 6819900"/>
              <a:gd name="connsiteX2419" fmla="*/ 224715 w 9915525"/>
              <a:gd name="connsiteY2419" fmla="*/ 3030955 h 6819900"/>
              <a:gd name="connsiteX2420" fmla="*/ 9613190 w 9915525"/>
              <a:gd name="connsiteY2420" fmla="*/ 2971655 h 6819900"/>
              <a:gd name="connsiteX2421" fmla="*/ 9606840 w 9915525"/>
              <a:gd name="connsiteY2421" fmla="*/ 2938998 h 6819900"/>
              <a:gd name="connsiteX2422" fmla="*/ 9592552 w 9915525"/>
              <a:gd name="connsiteY2422" fmla="*/ 2898403 h 6819900"/>
              <a:gd name="connsiteX2423" fmla="*/ 9587790 w 9915525"/>
              <a:gd name="connsiteY2423" fmla="*/ 2806555 h 6819900"/>
              <a:gd name="connsiteX2424" fmla="*/ 9594934 w 9915525"/>
              <a:gd name="connsiteY2424" fmla="*/ 2794649 h 6819900"/>
              <a:gd name="connsiteX2425" fmla="*/ 9678942 w 9915525"/>
              <a:gd name="connsiteY2425" fmla="*/ 2788057 h 6819900"/>
              <a:gd name="connsiteX2426" fmla="*/ 9692565 w 9915525"/>
              <a:gd name="connsiteY2426" fmla="*/ 2859781 h 6819900"/>
              <a:gd name="connsiteX2427" fmla="*/ 9664311 w 9915525"/>
              <a:gd name="connsiteY2427" fmla="*/ 2949102 h 6819900"/>
              <a:gd name="connsiteX2428" fmla="*/ 9613190 w 9915525"/>
              <a:gd name="connsiteY2428" fmla="*/ 2971655 h 6819900"/>
              <a:gd name="connsiteX2429" fmla="*/ 9454440 w 9915525"/>
              <a:gd name="connsiteY2429" fmla="*/ 2454130 h 6819900"/>
              <a:gd name="connsiteX2430" fmla="*/ 9471109 w 9915525"/>
              <a:gd name="connsiteY2430" fmla="*/ 2436893 h 6819900"/>
              <a:gd name="connsiteX2431" fmla="*/ 9487777 w 9915525"/>
              <a:gd name="connsiteY2431" fmla="*/ 2454130 h 6819900"/>
              <a:gd name="connsiteX2432" fmla="*/ 9471109 w 9915525"/>
              <a:gd name="connsiteY2432" fmla="*/ 2471367 h 6819900"/>
              <a:gd name="connsiteX2433" fmla="*/ 9454440 w 9915525"/>
              <a:gd name="connsiteY2433" fmla="*/ 2454130 h 6819900"/>
              <a:gd name="connsiteX2434" fmla="*/ 9433552 w 9915525"/>
              <a:gd name="connsiteY2434" fmla="*/ 2289824 h 6819900"/>
              <a:gd name="connsiteX2435" fmla="*/ 9411891 w 9915525"/>
              <a:gd name="connsiteY2435" fmla="*/ 2225530 h 6819900"/>
              <a:gd name="connsiteX2436" fmla="*/ 9473490 w 9915525"/>
              <a:gd name="connsiteY2436" fmla="*/ 2291264 h 6819900"/>
              <a:gd name="connsiteX2437" fmla="*/ 9433552 w 9915525"/>
              <a:gd name="connsiteY2437" fmla="*/ 2289824 h 6819900"/>
              <a:gd name="connsiteX2438" fmla="*/ 9597315 w 9915525"/>
              <a:gd name="connsiteY2438" fmla="*/ 2258868 h 6819900"/>
              <a:gd name="connsiteX2439" fmla="*/ 9606840 w 9915525"/>
              <a:gd name="connsiteY2439" fmla="*/ 2244580 h 6819900"/>
              <a:gd name="connsiteX2440" fmla="*/ 9616365 w 9915525"/>
              <a:gd name="connsiteY2440" fmla="*/ 2258868 h 6819900"/>
              <a:gd name="connsiteX2441" fmla="*/ 9606840 w 9915525"/>
              <a:gd name="connsiteY2441" fmla="*/ 2273155 h 6819900"/>
              <a:gd name="connsiteX2442" fmla="*/ 9597315 w 9915525"/>
              <a:gd name="connsiteY2442" fmla="*/ 2258868 h 6819900"/>
              <a:gd name="connsiteX2443" fmla="*/ 9374367 w 9915525"/>
              <a:gd name="connsiteY2443" fmla="*/ 2088077 h 6819900"/>
              <a:gd name="connsiteX2444" fmla="*/ 9340626 w 9915525"/>
              <a:gd name="connsiteY2444" fmla="*/ 2054080 h 6819900"/>
              <a:gd name="connsiteX2445" fmla="*/ 9335377 w 9915525"/>
              <a:gd name="connsiteY2445" fmla="*/ 2015980 h 6819900"/>
              <a:gd name="connsiteX2446" fmla="*/ 9349665 w 9915525"/>
              <a:gd name="connsiteY2446" fmla="*/ 1991563 h 6819900"/>
              <a:gd name="connsiteX2447" fmla="*/ 9380694 w 9915525"/>
              <a:gd name="connsiteY2447" fmla="*/ 1979654 h 6819900"/>
              <a:gd name="connsiteX2448" fmla="*/ 9414638 w 9915525"/>
              <a:gd name="connsiteY2448" fmla="*/ 2077798 h 6819900"/>
              <a:gd name="connsiteX2449" fmla="*/ 9374367 w 9915525"/>
              <a:gd name="connsiteY2449" fmla="*/ 2088077 h 6819900"/>
              <a:gd name="connsiteX2450" fmla="*/ 9473490 w 9915525"/>
              <a:gd name="connsiteY2450" fmla="*/ 1839768 h 6819900"/>
              <a:gd name="connsiteX2451" fmla="*/ 9463965 w 9915525"/>
              <a:gd name="connsiteY2451" fmla="*/ 1825480 h 6819900"/>
              <a:gd name="connsiteX2452" fmla="*/ 9454440 w 9915525"/>
              <a:gd name="connsiteY2452" fmla="*/ 1801668 h 6819900"/>
              <a:gd name="connsiteX2453" fmla="*/ 9471830 w 9915525"/>
              <a:gd name="connsiteY2453" fmla="*/ 1777855 h 6819900"/>
              <a:gd name="connsiteX2454" fmla="*/ 9527381 w 9915525"/>
              <a:gd name="connsiteY2454" fmla="*/ 1839283 h 6819900"/>
              <a:gd name="connsiteX2455" fmla="*/ 9473490 w 9915525"/>
              <a:gd name="connsiteY2455" fmla="*/ 1839768 h 6819900"/>
              <a:gd name="connsiteX2456" fmla="*/ 9340140 w 9915525"/>
              <a:gd name="connsiteY2456" fmla="*/ 1797467 h 6819900"/>
              <a:gd name="connsiteX2457" fmla="*/ 9349665 w 9915525"/>
              <a:gd name="connsiteY2457" fmla="*/ 1782618 h 6819900"/>
              <a:gd name="connsiteX2458" fmla="*/ 9359190 w 9915525"/>
              <a:gd name="connsiteY2458" fmla="*/ 1791580 h 6819900"/>
              <a:gd name="connsiteX2459" fmla="*/ 9349665 w 9915525"/>
              <a:gd name="connsiteY2459" fmla="*/ 1806430 h 6819900"/>
              <a:gd name="connsiteX2460" fmla="*/ 9340140 w 9915525"/>
              <a:gd name="connsiteY2460" fmla="*/ 1797467 h 6819900"/>
              <a:gd name="connsiteX2461" fmla="*/ 8762973 w 9915525"/>
              <a:gd name="connsiteY2461" fmla="*/ 1747888 h 6819900"/>
              <a:gd name="connsiteX2462" fmla="*/ 8756734 w 9915525"/>
              <a:gd name="connsiteY2462" fmla="*/ 1723282 h 6819900"/>
              <a:gd name="connsiteX2463" fmla="*/ 8768640 w 9915525"/>
              <a:gd name="connsiteY2463" fmla="*/ 1705624 h 6819900"/>
              <a:gd name="connsiteX2464" fmla="*/ 8782927 w 9915525"/>
              <a:gd name="connsiteY2464" fmla="*/ 1692130 h 6819900"/>
              <a:gd name="connsiteX2465" fmla="*/ 8797215 w 9915525"/>
              <a:gd name="connsiteY2465" fmla="*/ 1682605 h 6819900"/>
              <a:gd name="connsiteX2466" fmla="*/ 8806740 w 9915525"/>
              <a:gd name="connsiteY2466" fmla="*/ 1673080 h 6819900"/>
              <a:gd name="connsiteX2467" fmla="*/ 8804835 w 9915525"/>
              <a:gd name="connsiteY2467" fmla="*/ 1756900 h 6819900"/>
              <a:gd name="connsiteX2468" fmla="*/ 8762973 w 9915525"/>
              <a:gd name="connsiteY2468" fmla="*/ 1747888 h 6819900"/>
              <a:gd name="connsiteX2469" fmla="*/ 9241743 w 9915525"/>
              <a:gd name="connsiteY2469" fmla="*/ 1675461 h 6819900"/>
              <a:gd name="connsiteX2470" fmla="*/ 9239181 w 9915525"/>
              <a:gd name="connsiteY2470" fmla="*/ 1596880 h 6819900"/>
              <a:gd name="connsiteX2471" fmla="*/ 9235321 w 9915525"/>
              <a:gd name="connsiteY2471" fmla="*/ 1492105 h 6819900"/>
              <a:gd name="connsiteX2472" fmla="*/ 9236657 w 9915525"/>
              <a:gd name="connsiteY2472" fmla="*/ 1411619 h 6819900"/>
              <a:gd name="connsiteX2473" fmla="*/ 9244890 w 9915525"/>
              <a:gd name="connsiteY2473" fmla="*/ 1385425 h 6819900"/>
              <a:gd name="connsiteX2474" fmla="*/ 9254415 w 9915525"/>
              <a:gd name="connsiteY2474" fmla="*/ 1368280 h 6819900"/>
              <a:gd name="connsiteX2475" fmla="*/ 9263940 w 9915525"/>
              <a:gd name="connsiteY2475" fmla="*/ 1321674 h 6819900"/>
              <a:gd name="connsiteX2476" fmla="*/ 9279007 w 9915525"/>
              <a:gd name="connsiteY2476" fmla="*/ 1269287 h 6819900"/>
              <a:gd name="connsiteX2477" fmla="*/ 9313314 w 9915525"/>
              <a:gd name="connsiteY2477" fmla="*/ 1289617 h 6819900"/>
              <a:gd name="connsiteX2478" fmla="*/ 9369080 w 9915525"/>
              <a:gd name="connsiteY2478" fmla="*/ 1301122 h 6819900"/>
              <a:gd name="connsiteX2479" fmla="*/ 9416340 w 9915525"/>
              <a:gd name="connsiteY2479" fmla="*/ 1348369 h 6819900"/>
              <a:gd name="connsiteX2480" fmla="*/ 9406041 w 9915525"/>
              <a:gd name="connsiteY2480" fmla="*/ 1411621 h 6819900"/>
              <a:gd name="connsiteX2481" fmla="*/ 9366472 w 9915525"/>
              <a:gd name="connsiteY2481" fmla="*/ 1390752 h 6819900"/>
              <a:gd name="connsiteX2482" fmla="*/ 9343107 w 9915525"/>
              <a:gd name="connsiteY2482" fmla="*/ 1380115 h 6819900"/>
              <a:gd name="connsiteX2483" fmla="*/ 9336742 w 9915525"/>
              <a:gd name="connsiteY2483" fmla="*/ 1408175 h 6819900"/>
              <a:gd name="connsiteX2484" fmla="*/ 9339186 w 9915525"/>
              <a:gd name="connsiteY2484" fmla="*/ 1436821 h 6819900"/>
              <a:gd name="connsiteX2485" fmla="*/ 9393846 w 9915525"/>
              <a:gd name="connsiteY2485" fmla="*/ 1439718 h 6819900"/>
              <a:gd name="connsiteX2486" fmla="*/ 9425865 w 9915525"/>
              <a:gd name="connsiteY2486" fmla="*/ 1433577 h 6819900"/>
              <a:gd name="connsiteX2487" fmla="*/ 9456821 w 9915525"/>
              <a:gd name="connsiteY2487" fmla="*/ 1450564 h 6819900"/>
              <a:gd name="connsiteX2488" fmla="*/ 9490731 w 9915525"/>
              <a:gd name="connsiteY2488" fmla="*/ 1479825 h 6819900"/>
              <a:gd name="connsiteX2489" fmla="*/ 9507399 w 9915525"/>
              <a:gd name="connsiteY2489" fmla="*/ 1511630 h 6819900"/>
              <a:gd name="connsiteX2490" fmla="*/ 9521115 w 9915525"/>
              <a:gd name="connsiteY2490" fmla="*/ 1540216 h 6819900"/>
              <a:gd name="connsiteX2491" fmla="*/ 9534713 w 9915525"/>
              <a:gd name="connsiteY2491" fmla="*/ 1571018 h 6819900"/>
              <a:gd name="connsiteX2492" fmla="*/ 9551312 w 9915525"/>
              <a:gd name="connsiteY2492" fmla="*/ 1654030 h 6819900"/>
              <a:gd name="connsiteX2493" fmla="*/ 9535192 w 9915525"/>
              <a:gd name="connsiteY2493" fmla="*/ 1644165 h 6819900"/>
              <a:gd name="connsiteX2494" fmla="*/ 9494149 w 9915525"/>
              <a:gd name="connsiteY2494" fmla="*/ 1635808 h 6819900"/>
              <a:gd name="connsiteX2495" fmla="*/ 9383191 w 9915525"/>
              <a:gd name="connsiteY2495" fmla="*/ 1629874 h 6819900"/>
              <a:gd name="connsiteX2496" fmla="*/ 9323660 w 9915525"/>
              <a:gd name="connsiteY2496" fmla="*/ 1638910 h 6819900"/>
              <a:gd name="connsiteX2497" fmla="*/ 9340140 w 9915525"/>
              <a:gd name="connsiteY2497" fmla="*/ 1665867 h 6819900"/>
              <a:gd name="connsiteX2498" fmla="*/ 9355957 w 9915525"/>
              <a:gd name="connsiteY2498" fmla="*/ 1693820 h 6819900"/>
              <a:gd name="connsiteX2499" fmla="*/ 9331149 w 9915525"/>
              <a:gd name="connsiteY2499" fmla="*/ 1711333 h 6819900"/>
              <a:gd name="connsiteX2500" fmla="*/ 9282400 w 9915525"/>
              <a:gd name="connsiteY2500" fmla="*/ 1711496 h 6819900"/>
              <a:gd name="connsiteX2501" fmla="*/ 9241743 w 9915525"/>
              <a:gd name="connsiteY2501" fmla="*/ 1675461 h 6819900"/>
              <a:gd name="connsiteX2502" fmla="*/ 9011934 w 9915525"/>
              <a:gd name="connsiteY2502" fmla="*/ 1607063 h 6819900"/>
              <a:gd name="connsiteX2503" fmla="*/ 9035496 w 9915525"/>
              <a:gd name="connsiteY2503" fmla="*/ 1592213 h 6819900"/>
              <a:gd name="connsiteX2504" fmla="*/ 9025815 w 9915525"/>
              <a:gd name="connsiteY2504" fmla="*/ 1615930 h 6819900"/>
              <a:gd name="connsiteX2505" fmla="*/ 9011934 w 9915525"/>
              <a:gd name="connsiteY2505" fmla="*/ 1607063 h 6819900"/>
              <a:gd name="connsiteX2506" fmla="*/ 9076962 w 9915525"/>
              <a:gd name="connsiteY2506" fmla="*/ 1403999 h 6819900"/>
              <a:gd name="connsiteX2507" fmla="*/ 9082835 w 9915525"/>
              <a:gd name="connsiteY2507" fmla="*/ 1365899 h 6819900"/>
              <a:gd name="connsiteX2508" fmla="*/ 9117083 w 9915525"/>
              <a:gd name="connsiteY2508" fmla="*/ 1372761 h 6819900"/>
              <a:gd name="connsiteX2509" fmla="*/ 9108420 w 9915525"/>
              <a:gd name="connsiteY2509" fmla="*/ 1410861 h 6819900"/>
              <a:gd name="connsiteX2510" fmla="*/ 9076962 w 9915525"/>
              <a:gd name="connsiteY2510" fmla="*/ 1403999 h 6819900"/>
              <a:gd name="connsiteX2511" fmla="*/ 9161456 w 9915525"/>
              <a:gd name="connsiteY2511" fmla="*/ 1211327 h 6819900"/>
              <a:gd name="connsiteX2512" fmla="*/ 9148279 w 9915525"/>
              <a:gd name="connsiteY2512" fmla="*/ 1182111 h 6819900"/>
              <a:gd name="connsiteX2513" fmla="*/ 9130590 w 9915525"/>
              <a:gd name="connsiteY2513" fmla="*/ 1158088 h 6819900"/>
              <a:gd name="connsiteX2514" fmla="*/ 9184658 w 9915525"/>
              <a:gd name="connsiteY2514" fmla="*/ 1200579 h 6819900"/>
              <a:gd name="connsiteX2515" fmla="*/ 9173588 w 9915525"/>
              <a:gd name="connsiteY2515" fmla="*/ 1234930 h 6819900"/>
              <a:gd name="connsiteX2516" fmla="*/ 9161456 w 9915525"/>
              <a:gd name="connsiteY2516" fmla="*/ 1211327 h 6819900"/>
              <a:gd name="connsiteX2517" fmla="*/ 8798934 w 9915525"/>
              <a:gd name="connsiteY2517" fmla="*/ 1165874 h 6819900"/>
              <a:gd name="connsiteX2518" fmla="*/ 8816265 w 9915525"/>
              <a:gd name="connsiteY2518" fmla="*/ 1144443 h 6819900"/>
              <a:gd name="connsiteX2519" fmla="*/ 8833596 w 9915525"/>
              <a:gd name="connsiteY2519" fmla="*/ 1165874 h 6819900"/>
              <a:gd name="connsiteX2520" fmla="*/ 8816265 w 9915525"/>
              <a:gd name="connsiteY2520" fmla="*/ 1187305 h 6819900"/>
              <a:gd name="connsiteX2521" fmla="*/ 8798934 w 9915525"/>
              <a:gd name="connsiteY2521" fmla="*/ 1165874 h 6819900"/>
              <a:gd name="connsiteX2522" fmla="*/ 9299266 w 9915525"/>
              <a:gd name="connsiteY2522" fmla="*/ 1169973 h 6819900"/>
              <a:gd name="connsiteX2523" fmla="*/ 9277789 w 9915525"/>
              <a:gd name="connsiteY2523" fmla="*/ 1142151 h 6819900"/>
              <a:gd name="connsiteX2524" fmla="*/ 9273166 w 9915525"/>
              <a:gd name="connsiteY2524" fmla="*/ 1130155 h 6819900"/>
              <a:gd name="connsiteX2525" fmla="*/ 9263940 w 9915525"/>
              <a:gd name="connsiteY2525" fmla="*/ 1106044 h 6819900"/>
              <a:gd name="connsiteX2526" fmla="*/ 9247271 w 9915525"/>
              <a:gd name="connsiteY2526" fmla="*/ 1076049 h 6819900"/>
              <a:gd name="connsiteX2527" fmla="*/ 9187740 w 9915525"/>
              <a:gd name="connsiteY2527" fmla="*/ 1014195 h 6819900"/>
              <a:gd name="connsiteX2528" fmla="*/ 9196232 w 9915525"/>
              <a:gd name="connsiteY2528" fmla="*/ 996805 h 6819900"/>
              <a:gd name="connsiteX2529" fmla="*/ 9210701 w 9915525"/>
              <a:gd name="connsiteY2529" fmla="*/ 972993 h 6819900"/>
              <a:gd name="connsiteX2530" fmla="*/ 9228658 w 9915525"/>
              <a:gd name="connsiteY2530" fmla="*/ 949180 h 6819900"/>
              <a:gd name="connsiteX2531" fmla="*/ 9368715 w 9915525"/>
              <a:gd name="connsiteY2531" fmla="*/ 1088894 h 6819900"/>
              <a:gd name="connsiteX2532" fmla="*/ 9354427 w 9915525"/>
              <a:gd name="connsiteY2532" fmla="*/ 1105025 h 6819900"/>
              <a:gd name="connsiteX2533" fmla="*/ 9340140 w 9915525"/>
              <a:gd name="connsiteY2533" fmla="*/ 1143581 h 6819900"/>
              <a:gd name="connsiteX2534" fmla="*/ 9299266 w 9915525"/>
              <a:gd name="connsiteY2534" fmla="*/ 1169973 h 6819900"/>
              <a:gd name="connsiteX2535" fmla="*/ 8797215 w 9915525"/>
              <a:gd name="connsiteY2535" fmla="*/ 1096818 h 6819900"/>
              <a:gd name="connsiteX2536" fmla="*/ 8806740 w 9915525"/>
              <a:gd name="connsiteY2536" fmla="*/ 1082530 h 6819900"/>
              <a:gd name="connsiteX2537" fmla="*/ 8805347 w 9915525"/>
              <a:gd name="connsiteY2537" fmla="*/ 1017163 h 6819900"/>
              <a:gd name="connsiteX2538" fmla="*/ 8815816 w 9915525"/>
              <a:gd name="connsiteY2538" fmla="*/ 953665 h 6819900"/>
              <a:gd name="connsiteX2539" fmla="*/ 8844272 w 9915525"/>
              <a:gd name="connsiteY2539" fmla="*/ 930928 h 6819900"/>
              <a:gd name="connsiteX2540" fmla="*/ 8898114 w 9915525"/>
              <a:gd name="connsiteY2540" fmla="*/ 891737 h 6819900"/>
              <a:gd name="connsiteX2541" fmla="*/ 8953336 w 9915525"/>
              <a:gd name="connsiteY2541" fmla="*/ 900577 h 6819900"/>
              <a:gd name="connsiteX2542" fmla="*/ 8999456 w 9915525"/>
              <a:gd name="connsiteY2542" fmla="*/ 920605 h 6819900"/>
              <a:gd name="connsiteX2543" fmla="*/ 9054390 w 9915525"/>
              <a:gd name="connsiteY2543" fmla="*/ 955524 h 6819900"/>
              <a:gd name="connsiteX2544" fmla="*/ 9044699 w 9915525"/>
              <a:gd name="connsiteY2544" fmla="*/ 972890 h 6819900"/>
              <a:gd name="connsiteX2545" fmla="*/ 8982370 w 9915525"/>
              <a:gd name="connsiteY2545" fmla="*/ 973478 h 6819900"/>
              <a:gd name="connsiteX2546" fmla="*/ 8866832 w 9915525"/>
              <a:gd name="connsiteY2546" fmla="*/ 1065439 h 6819900"/>
              <a:gd name="connsiteX2547" fmla="*/ 8797215 w 9915525"/>
              <a:gd name="connsiteY2547" fmla="*/ 1096818 h 6819900"/>
              <a:gd name="connsiteX2548" fmla="*/ 8282865 w 9915525"/>
              <a:gd name="connsiteY2548" fmla="*/ 1039538 h 6819900"/>
              <a:gd name="connsiteX2549" fmla="*/ 8274035 w 9915525"/>
              <a:gd name="connsiteY2549" fmla="*/ 1008582 h 6819900"/>
              <a:gd name="connsiteX2550" fmla="*/ 8259992 w 9915525"/>
              <a:gd name="connsiteY2550" fmla="*/ 975231 h 6819900"/>
              <a:gd name="connsiteX2551" fmla="*/ 8232183 w 9915525"/>
              <a:gd name="connsiteY2551" fmla="*/ 949828 h 6819900"/>
              <a:gd name="connsiteX2552" fmla="*/ 8192430 w 9915525"/>
              <a:gd name="connsiteY2552" fmla="*/ 904727 h 6819900"/>
              <a:gd name="connsiteX2553" fmla="*/ 8165769 w 9915525"/>
              <a:gd name="connsiteY2553" fmla="*/ 862035 h 6819900"/>
              <a:gd name="connsiteX2554" fmla="*/ 8182426 w 9915525"/>
              <a:gd name="connsiteY2554" fmla="*/ 825355 h 6819900"/>
              <a:gd name="connsiteX2555" fmla="*/ 8263557 w 9915525"/>
              <a:gd name="connsiteY2555" fmla="*/ 908699 h 6819900"/>
              <a:gd name="connsiteX2556" fmla="*/ 8272909 w 9915525"/>
              <a:gd name="connsiteY2556" fmla="*/ 920605 h 6819900"/>
              <a:gd name="connsiteX2557" fmla="*/ 8294319 w 9915525"/>
              <a:gd name="connsiteY2557" fmla="*/ 999186 h 6819900"/>
              <a:gd name="connsiteX2558" fmla="*/ 8301915 w 9915525"/>
              <a:gd name="connsiteY2558" fmla="*/ 1006330 h 6819900"/>
              <a:gd name="connsiteX2559" fmla="*/ 8311440 w 9915525"/>
              <a:gd name="connsiteY2559" fmla="*/ 1030143 h 6819900"/>
              <a:gd name="connsiteX2560" fmla="*/ 8297153 w 9915525"/>
              <a:gd name="connsiteY2560" fmla="*/ 1053955 h 6819900"/>
              <a:gd name="connsiteX2561" fmla="*/ 8282865 w 9915525"/>
              <a:gd name="connsiteY2561" fmla="*/ 1039538 h 6819900"/>
              <a:gd name="connsiteX2562" fmla="*/ 3351098 w 9915525"/>
              <a:gd name="connsiteY2562" fmla="*/ 995019 h 6819900"/>
              <a:gd name="connsiteX2563" fmla="*/ 3377490 w 9915525"/>
              <a:gd name="connsiteY2563" fmla="*/ 991249 h 6819900"/>
              <a:gd name="connsiteX2564" fmla="*/ 3362409 w 9915525"/>
              <a:gd name="connsiteY2564" fmla="*/ 1006330 h 6819900"/>
              <a:gd name="connsiteX2565" fmla="*/ 3351098 w 9915525"/>
              <a:gd name="connsiteY2565" fmla="*/ 995019 h 6819900"/>
              <a:gd name="connsiteX2566" fmla="*/ 4583990 w 9915525"/>
              <a:gd name="connsiteY2566" fmla="*/ 961880 h 6819900"/>
              <a:gd name="connsiteX2567" fmla="*/ 4577640 w 9915525"/>
              <a:gd name="connsiteY2567" fmla="*/ 937426 h 6819900"/>
              <a:gd name="connsiteX2568" fmla="*/ 4599072 w 9915525"/>
              <a:gd name="connsiteY2568" fmla="*/ 925796 h 6819900"/>
              <a:gd name="connsiteX2569" fmla="*/ 4630541 w 9915525"/>
              <a:gd name="connsiteY2569" fmla="*/ 957875 h 6819900"/>
              <a:gd name="connsiteX2570" fmla="*/ 4583990 w 9915525"/>
              <a:gd name="connsiteY2570" fmla="*/ 961880 h 6819900"/>
              <a:gd name="connsiteX2571" fmla="*/ 8730540 w 9915525"/>
              <a:gd name="connsiteY2571" fmla="*/ 934893 h 6819900"/>
              <a:gd name="connsiteX2572" fmla="*/ 8740779 w 9915525"/>
              <a:gd name="connsiteY2572" fmla="*/ 922431 h 6819900"/>
              <a:gd name="connsiteX2573" fmla="*/ 8751019 w 9915525"/>
              <a:gd name="connsiteY2573" fmla="*/ 934893 h 6819900"/>
              <a:gd name="connsiteX2574" fmla="*/ 8740779 w 9915525"/>
              <a:gd name="connsiteY2574" fmla="*/ 947354 h 6819900"/>
              <a:gd name="connsiteX2575" fmla="*/ 8730540 w 9915525"/>
              <a:gd name="connsiteY2575" fmla="*/ 934893 h 6819900"/>
              <a:gd name="connsiteX2576" fmla="*/ 8275721 w 9915525"/>
              <a:gd name="connsiteY2576" fmla="*/ 744432 h 6819900"/>
              <a:gd name="connsiteX2577" fmla="*/ 8263815 w 9915525"/>
              <a:gd name="connsiteY2577" fmla="*/ 722148 h 6819900"/>
              <a:gd name="connsiteX2578" fmla="*/ 8250094 w 9915525"/>
              <a:gd name="connsiteY2578" fmla="*/ 702000 h 6819900"/>
              <a:gd name="connsiteX2579" fmla="*/ 8259737 w 9915525"/>
              <a:gd name="connsiteY2579" fmla="*/ 663430 h 6819900"/>
              <a:gd name="connsiteX2580" fmla="*/ 8284025 w 9915525"/>
              <a:gd name="connsiteY2580" fmla="*/ 684861 h 6819900"/>
              <a:gd name="connsiteX2581" fmla="*/ 8313810 w 9915525"/>
              <a:gd name="connsiteY2581" fmla="*/ 722456 h 6819900"/>
              <a:gd name="connsiteX2582" fmla="*/ 8326040 w 9915525"/>
              <a:gd name="connsiteY2582" fmla="*/ 748649 h 6819900"/>
              <a:gd name="connsiteX2583" fmla="*/ 8275721 w 9915525"/>
              <a:gd name="connsiteY2583" fmla="*/ 744432 h 6819900"/>
              <a:gd name="connsiteX2584" fmla="*/ 5255598 w 9915525"/>
              <a:gd name="connsiteY2584" fmla="*/ 618976 h 6819900"/>
              <a:gd name="connsiteX2585" fmla="*/ 5282490 w 9915525"/>
              <a:gd name="connsiteY2585" fmla="*/ 615011 h 6819900"/>
              <a:gd name="connsiteX2586" fmla="*/ 5267504 w 9915525"/>
              <a:gd name="connsiteY2586" fmla="*/ 634855 h 6819900"/>
              <a:gd name="connsiteX2587" fmla="*/ 5255598 w 9915525"/>
              <a:gd name="connsiteY2587" fmla="*/ 618976 h 6819900"/>
              <a:gd name="connsiteX2588" fmla="*/ 8145858 w 9915525"/>
              <a:gd name="connsiteY2588" fmla="*/ 503886 h 6819900"/>
              <a:gd name="connsiteX2589" fmla="*/ 8134428 w 9915525"/>
              <a:gd name="connsiteY2589" fmla="*/ 475311 h 6819900"/>
              <a:gd name="connsiteX2590" fmla="*/ 8143959 w 9915525"/>
              <a:gd name="connsiteY2590" fmla="*/ 463405 h 6819900"/>
              <a:gd name="connsiteX2591" fmla="*/ 8159040 w 9915525"/>
              <a:gd name="connsiteY2591" fmla="*/ 476899 h 6819900"/>
              <a:gd name="connsiteX2592" fmla="*/ 8170252 w 9915525"/>
              <a:gd name="connsiteY2592" fmla="*/ 494130 h 6819900"/>
              <a:gd name="connsiteX2593" fmla="*/ 8174452 w 9915525"/>
              <a:gd name="connsiteY2593" fmla="*/ 509211 h 6819900"/>
              <a:gd name="connsiteX2594" fmla="*/ 8145858 w 9915525"/>
              <a:gd name="connsiteY2594" fmla="*/ 503886 h 6819900"/>
              <a:gd name="connsiteX2595" fmla="*/ 5387265 w 9915525"/>
              <a:gd name="connsiteY2595" fmla="*/ 377587 h 6819900"/>
              <a:gd name="connsiteX2596" fmla="*/ 5368215 w 9915525"/>
              <a:gd name="connsiteY2596" fmla="*/ 342132 h 6819900"/>
              <a:gd name="connsiteX2597" fmla="*/ 5349165 w 9915525"/>
              <a:gd name="connsiteY2597" fmla="*/ 308888 h 6819900"/>
              <a:gd name="connsiteX2598" fmla="*/ 5383182 w 9915525"/>
              <a:gd name="connsiteY2598" fmla="*/ 302579 h 6819900"/>
              <a:gd name="connsiteX2599" fmla="*/ 5430514 w 9915525"/>
              <a:gd name="connsiteY2599" fmla="*/ 308608 h 6819900"/>
              <a:gd name="connsiteX2600" fmla="*/ 5491953 w 9915525"/>
              <a:gd name="connsiteY2600" fmla="*/ 331975 h 6819900"/>
              <a:gd name="connsiteX2601" fmla="*/ 5507395 w 9915525"/>
              <a:gd name="connsiteY2601" fmla="*/ 373571 h 6819900"/>
              <a:gd name="connsiteX2602" fmla="*/ 5477630 w 9915525"/>
              <a:gd name="connsiteY2602" fmla="*/ 365829 h 6819900"/>
              <a:gd name="connsiteX2603" fmla="*/ 5428842 w 9915525"/>
              <a:gd name="connsiteY2603" fmla="*/ 367438 h 6819900"/>
              <a:gd name="connsiteX2604" fmla="*/ 5387265 w 9915525"/>
              <a:gd name="connsiteY2604" fmla="*/ 377587 h 6819900"/>
              <a:gd name="connsiteX2605" fmla="*/ 5227523 w 9915525"/>
              <a:gd name="connsiteY2605" fmla="*/ 356844 h 6819900"/>
              <a:gd name="connsiteX2606" fmla="*/ 5253915 w 9915525"/>
              <a:gd name="connsiteY2606" fmla="*/ 353074 h 6819900"/>
              <a:gd name="connsiteX2607" fmla="*/ 5238834 w 9915525"/>
              <a:gd name="connsiteY2607" fmla="*/ 368155 h 6819900"/>
              <a:gd name="connsiteX2608" fmla="*/ 5227523 w 9915525"/>
              <a:gd name="connsiteY2608" fmla="*/ 356844 h 6819900"/>
              <a:gd name="connsiteX2609" fmla="*/ 7968540 w 9915525"/>
              <a:gd name="connsiteY2609" fmla="*/ 349105 h 6819900"/>
              <a:gd name="connsiteX2610" fmla="*/ 7982828 w 9915525"/>
              <a:gd name="connsiteY2610" fmla="*/ 330055 h 6819900"/>
              <a:gd name="connsiteX2611" fmla="*/ 7997115 w 9915525"/>
              <a:gd name="connsiteY2611" fmla="*/ 349105 h 6819900"/>
              <a:gd name="connsiteX2612" fmla="*/ 7982828 w 9915525"/>
              <a:gd name="connsiteY2612" fmla="*/ 368155 h 6819900"/>
              <a:gd name="connsiteX2613" fmla="*/ 7968540 w 9915525"/>
              <a:gd name="connsiteY2613" fmla="*/ 349105 h 6819900"/>
              <a:gd name="connsiteX2614" fmla="*/ 5738562 w 9915525"/>
              <a:gd name="connsiteY2614" fmla="*/ 351486 h 6819900"/>
              <a:gd name="connsiteX2615" fmla="*/ 5738562 w 9915525"/>
              <a:gd name="connsiteY2615" fmla="*/ 337199 h 6819900"/>
              <a:gd name="connsiteX2616" fmla="*/ 5730165 w 9915525"/>
              <a:gd name="connsiteY2616" fmla="*/ 330055 h 6819900"/>
              <a:gd name="connsiteX2617" fmla="*/ 5739419 w 9915525"/>
              <a:gd name="connsiteY2617" fmla="*/ 274957 h 6819900"/>
              <a:gd name="connsiteX2618" fmla="*/ 5806365 w 9915525"/>
              <a:gd name="connsiteY2618" fmla="*/ 288225 h 6819900"/>
              <a:gd name="connsiteX2619" fmla="*/ 5797022 w 9915525"/>
              <a:gd name="connsiteY2619" fmla="*/ 311005 h 6819900"/>
              <a:gd name="connsiteX2620" fmla="*/ 5781701 w 9915525"/>
              <a:gd name="connsiteY2620" fmla="*/ 334817 h 6819900"/>
              <a:gd name="connsiteX2621" fmla="*/ 5738562 w 9915525"/>
              <a:gd name="connsiteY2621" fmla="*/ 351486 h 6819900"/>
              <a:gd name="connsiteX2622" fmla="*/ 7028698 w 9915525"/>
              <a:gd name="connsiteY2622" fmla="*/ 332746 h 6819900"/>
              <a:gd name="connsiteX2623" fmla="*/ 6953351 w 9915525"/>
              <a:gd name="connsiteY2623" fmla="*/ 251780 h 6819900"/>
              <a:gd name="connsiteX2624" fmla="*/ 6965037 w 9915525"/>
              <a:gd name="connsiteY2624" fmla="*/ 194641 h 6819900"/>
              <a:gd name="connsiteX2625" fmla="*/ 7016040 w 9915525"/>
              <a:gd name="connsiteY2625" fmla="*/ 182045 h 6819900"/>
              <a:gd name="connsiteX2626" fmla="*/ 7030328 w 9915525"/>
              <a:gd name="connsiteY2626" fmla="*/ 225280 h 6819900"/>
              <a:gd name="connsiteX2627" fmla="*/ 7044615 w 9915525"/>
              <a:gd name="connsiteY2627" fmla="*/ 260464 h 6819900"/>
              <a:gd name="connsiteX2628" fmla="*/ 7058903 w 9915525"/>
              <a:gd name="connsiteY2628" fmla="*/ 298078 h 6819900"/>
              <a:gd name="connsiteX2629" fmla="*/ 7066046 w 9915525"/>
              <a:gd name="connsiteY2629" fmla="*/ 338056 h 6819900"/>
              <a:gd name="connsiteX2630" fmla="*/ 7028698 w 9915525"/>
              <a:gd name="connsiteY2630" fmla="*/ 332746 h 6819900"/>
              <a:gd name="connsiteX2631" fmla="*/ 5573003 w 9915525"/>
              <a:gd name="connsiteY2631" fmla="*/ 301480 h 6819900"/>
              <a:gd name="connsiteX2632" fmla="*/ 5548628 w 9915525"/>
              <a:gd name="connsiteY2632" fmla="*/ 291955 h 6819900"/>
              <a:gd name="connsiteX2633" fmla="*/ 5530140 w 9915525"/>
              <a:gd name="connsiteY2633" fmla="*/ 279739 h 6819900"/>
              <a:gd name="connsiteX2634" fmla="*/ 5632241 w 9915525"/>
              <a:gd name="connsiteY2634" fmla="*/ 274638 h 6819900"/>
              <a:gd name="connsiteX2635" fmla="*/ 5615289 w 9915525"/>
              <a:gd name="connsiteY2635" fmla="*/ 298313 h 6819900"/>
              <a:gd name="connsiteX2636" fmla="*/ 5573003 w 9915525"/>
              <a:gd name="connsiteY2636" fmla="*/ 301480 h 6819900"/>
              <a:gd name="connsiteX2637" fmla="*/ 5468228 w 9915525"/>
              <a:gd name="connsiteY2637" fmla="*/ 282430 h 6819900"/>
              <a:gd name="connsiteX2638" fmla="*/ 5477190 w 9915525"/>
              <a:gd name="connsiteY2638" fmla="*/ 272905 h 6819900"/>
              <a:gd name="connsiteX2639" fmla="*/ 5492040 w 9915525"/>
              <a:gd name="connsiteY2639" fmla="*/ 282430 h 6819900"/>
              <a:gd name="connsiteX2640" fmla="*/ 5483077 w 9915525"/>
              <a:gd name="connsiteY2640" fmla="*/ 291955 h 6819900"/>
              <a:gd name="connsiteX2641" fmla="*/ 5468228 w 9915525"/>
              <a:gd name="connsiteY2641" fmla="*/ 282430 h 6819900"/>
              <a:gd name="connsiteX2642" fmla="*/ 7168440 w 9915525"/>
              <a:gd name="connsiteY2642" fmla="*/ 268936 h 6819900"/>
              <a:gd name="connsiteX2643" fmla="*/ 7183522 w 9915525"/>
              <a:gd name="connsiteY2643" fmla="*/ 253855 h 6819900"/>
              <a:gd name="connsiteX2644" fmla="*/ 7179751 w 9915525"/>
              <a:gd name="connsiteY2644" fmla="*/ 280247 h 6819900"/>
              <a:gd name="connsiteX2645" fmla="*/ 7168440 w 9915525"/>
              <a:gd name="connsiteY2645" fmla="*/ 268936 h 6819900"/>
              <a:gd name="connsiteX2646" fmla="*/ 7818323 w 9915525"/>
              <a:gd name="connsiteY2646" fmla="*/ 252069 h 6819900"/>
              <a:gd name="connsiteX2647" fmla="*/ 7844715 w 9915525"/>
              <a:gd name="connsiteY2647" fmla="*/ 248299 h 6819900"/>
              <a:gd name="connsiteX2648" fmla="*/ 7829634 w 9915525"/>
              <a:gd name="connsiteY2648" fmla="*/ 263380 h 6819900"/>
              <a:gd name="connsiteX2649" fmla="*/ 7818323 w 9915525"/>
              <a:gd name="connsiteY2649" fmla="*/ 252069 h 6819900"/>
              <a:gd name="connsiteX2650" fmla="*/ 5314264 w 9915525"/>
              <a:gd name="connsiteY2650" fmla="*/ 219877 h 6819900"/>
              <a:gd name="connsiteX2651" fmla="*/ 5338810 w 9915525"/>
              <a:gd name="connsiteY2651" fmla="*/ 191430 h 6819900"/>
              <a:gd name="connsiteX2652" fmla="*/ 5334579 w 9915525"/>
              <a:gd name="connsiteY2652" fmla="*/ 234805 h 6819900"/>
              <a:gd name="connsiteX2653" fmla="*/ 5314264 w 9915525"/>
              <a:gd name="connsiteY2653" fmla="*/ 219877 h 6819900"/>
              <a:gd name="connsiteX2654" fmla="*/ 7485087 w 9915525"/>
              <a:gd name="connsiteY2654" fmla="*/ 189844 h 6819900"/>
              <a:gd name="connsiteX2655" fmla="*/ 7478505 w 9915525"/>
              <a:gd name="connsiteY2655" fmla="*/ 176841 h 6819900"/>
              <a:gd name="connsiteX2656" fmla="*/ 7473802 w 9915525"/>
              <a:gd name="connsiteY2656" fmla="*/ 168130 h 6819900"/>
              <a:gd name="connsiteX2657" fmla="*/ 7463715 w 9915525"/>
              <a:gd name="connsiteY2657" fmla="*/ 149080 h 6819900"/>
              <a:gd name="connsiteX2658" fmla="*/ 7454190 w 9915525"/>
              <a:gd name="connsiteY2658" fmla="*/ 130030 h 6819900"/>
              <a:gd name="connsiteX2659" fmla="*/ 7444665 w 9915525"/>
              <a:gd name="connsiteY2659" fmla="*/ 115742 h 6819900"/>
              <a:gd name="connsiteX2660" fmla="*/ 7458953 w 9915525"/>
              <a:gd name="connsiteY2660" fmla="*/ 101455 h 6819900"/>
              <a:gd name="connsiteX2661" fmla="*/ 7473240 w 9915525"/>
              <a:gd name="connsiteY2661" fmla="*/ 115742 h 6819900"/>
              <a:gd name="connsiteX2662" fmla="*/ 7480677 w 9915525"/>
              <a:gd name="connsiteY2662" fmla="*/ 130030 h 6819900"/>
              <a:gd name="connsiteX2663" fmla="*/ 7503353 w 9915525"/>
              <a:gd name="connsiteY2663" fmla="*/ 190616 h 6819900"/>
              <a:gd name="connsiteX2664" fmla="*/ 7485087 w 9915525"/>
              <a:gd name="connsiteY2664" fmla="*/ 189844 h 6819900"/>
              <a:gd name="connsiteX2665" fmla="*/ 6841745 w 9915525"/>
              <a:gd name="connsiteY2665" fmla="*/ 171634 h 6819900"/>
              <a:gd name="connsiteX2666" fmla="*/ 6844772 w 9915525"/>
              <a:gd name="connsiteY2666" fmla="*/ 130030 h 6819900"/>
              <a:gd name="connsiteX2667" fmla="*/ 6848524 w 9915525"/>
              <a:gd name="connsiteY2667" fmla="*/ 106306 h 6819900"/>
              <a:gd name="connsiteX2668" fmla="*/ 6860249 w 9915525"/>
              <a:gd name="connsiteY2668" fmla="*/ 77036 h 6819900"/>
              <a:gd name="connsiteX2669" fmla="*/ 6894467 w 9915525"/>
              <a:gd name="connsiteY2669" fmla="*/ 62660 h 6819900"/>
              <a:gd name="connsiteX2670" fmla="*/ 6925423 w 9915525"/>
              <a:gd name="connsiteY2670" fmla="*/ 53830 h 6819900"/>
              <a:gd name="connsiteX2671" fmla="*/ 6939840 w 9915525"/>
              <a:gd name="connsiteY2671" fmla="*/ 34780 h 6819900"/>
              <a:gd name="connsiteX2672" fmla="*/ 6970796 w 9915525"/>
              <a:gd name="connsiteY2672" fmla="*/ 15625 h 6819900"/>
              <a:gd name="connsiteX2673" fmla="*/ 7035910 w 9915525"/>
              <a:gd name="connsiteY2673" fmla="*/ 9870 h 6819900"/>
              <a:gd name="connsiteX2674" fmla="*/ 7095441 w 9915525"/>
              <a:gd name="connsiteY2674" fmla="*/ 27736 h 6819900"/>
              <a:gd name="connsiteX2675" fmla="*/ 7120815 w 9915525"/>
              <a:gd name="connsiteY2675" fmla="*/ 57624 h 6819900"/>
              <a:gd name="connsiteX2676" fmla="*/ 7093359 w 9915525"/>
              <a:gd name="connsiteY2676" fmla="*/ 90837 h 6819900"/>
              <a:gd name="connsiteX2677" fmla="*/ 6993296 w 9915525"/>
              <a:gd name="connsiteY2677" fmla="*/ 115846 h 6819900"/>
              <a:gd name="connsiteX2678" fmla="*/ 6886345 w 9915525"/>
              <a:gd name="connsiteY2678" fmla="*/ 104151 h 6819900"/>
              <a:gd name="connsiteX2679" fmla="*/ 6878098 w 9915525"/>
              <a:gd name="connsiteY2679" fmla="*/ 141415 h 6819900"/>
              <a:gd name="connsiteX2680" fmla="*/ 6841745 w 9915525"/>
              <a:gd name="connsiteY2680" fmla="*/ 171634 h 6819900"/>
              <a:gd name="connsiteX2681" fmla="*/ 7287503 w 9915525"/>
              <a:gd name="connsiteY2681" fmla="*/ 158605 h 6819900"/>
              <a:gd name="connsiteX2682" fmla="*/ 7259532 w 9915525"/>
              <a:gd name="connsiteY2682" fmla="*/ 149080 h 6819900"/>
              <a:gd name="connsiteX2683" fmla="*/ 7225590 w 9915525"/>
              <a:gd name="connsiteY2683" fmla="*/ 134792 h 6819900"/>
              <a:gd name="connsiteX2684" fmla="*/ 7195849 w 9915525"/>
              <a:gd name="connsiteY2684" fmla="*/ 120505 h 6819900"/>
              <a:gd name="connsiteX2685" fmla="*/ 7177965 w 9915525"/>
              <a:gd name="connsiteY2685" fmla="*/ 113239 h 6819900"/>
              <a:gd name="connsiteX2686" fmla="*/ 7156534 w 9915525"/>
              <a:gd name="connsiteY2686" fmla="*/ 96570 h 6819900"/>
              <a:gd name="connsiteX2687" fmla="*/ 7187490 w 9915525"/>
              <a:gd name="connsiteY2687" fmla="*/ 48764 h 6819900"/>
              <a:gd name="connsiteX2688" fmla="*/ 7276760 w 9915525"/>
              <a:gd name="connsiteY2688" fmla="*/ 22571 h 6819900"/>
              <a:gd name="connsiteX2689" fmla="*/ 7336117 w 9915525"/>
              <a:gd name="connsiteY2689" fmla="*/ 75768 h 6819900"/>
              <a:gd name="connsiteX2690" fmla="*/ 7326761 w 9915525"/>
              <a:gd name="connsiteY2690" fmla="*/ 156731 h 6819900"/>
              <a:gd name="connsiteX2691" fmla="*/ 7287503 w 9915525"/>
              <a:gd name="connsiteY2691" fmla="*/ 158605 h 6819900"/>
              <a:gd name="connsiteX2692" fmla="*/ 6812027 w 9915525"/>
              <a:gd name="connsiteY2692" fmla="*/ 85749 h 6819900"/>
              <a:gd name="connsiteX2693" fmla="*/ 6824645 w 9915525"/>
              <a:gd name="connsiteY2693" fmla="*/ 76564 h 6819900"/>
              <a:gd name="connsiteX2694" fmla="*/ 6827001 w 9915525"/>
              <a:gd name="connsiteY2694" fmla="*/ 95790 h 6819900"/>
              <a:gd name="connsiteX2695" fmla="*/ 6812027 w 9915525"/>
              <a:gd name="connsiteY2695" fmla="*/ 85749 h 681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</a:cxnLst>
            <a:rect l="l" t="t" r="r" b="b"/>
            <a:pathLst>
              <a:path w="9915525" h="6819900">
                <a:moveTo>
                  <a:pt x="2739315" y="6807055"/>
                </a:moveTo>
                <a:cubicBezTo>
                  <a:pt x="2739315" y="6801816"/>
                  <a:pt x="2745744" y="6797530"/>
                  <a:pt x="2753603" y="6797530"/>
                </a:cubicBezTo>
                <a:cubicBezTo>
                  <a:pt x="2761461" y="6797530"/>
                  <a:pt x="2767890" y="6801816"/>
                  <a:pt x="2767890" y="6807055"/>
                </a:cubicBezTo>
                <a:cubicBezTo>
                  <a:pt x="2767890" y="6812294"/>
                  <a:pt x="2761461" y="6816580"/>
                  <a:pt x="2753603" y="6816580"/>
                </a:cubicBezTo>
                <a:cubicBezTo>
                  <a:pt x="2745744" y="6816580"/>
                  <a:pt x="2739315" y="6812294"/>
                  <a:pt x="2739315" y="6807055"/>
                </a:cubicBezTo>
                <a:close/>
                <a:moveTo>
                  <a:pt x="2574310" y="6666561"/>
                </a:moveTo>
                <a:cubicBezTo>
                  <a:pt x="2571997" y="6662633"/>
                  <a:pt x="2567118" y="6645488"/>
                  <a:pt x="2563466" y="6628461"/>
                </a:cubicBezTo>
                <a:cubicBezTo>
                  <a:pt x="2559814" y="6611436"/>
                  <a:pt x="2553856" y="6597505"/>
                  <a:pt x="2550224" y="6597505"/>
                </a:cubicBezTo>
                <a:cubicBezTo>
                  <a:pt x="2546593" y="6597505"/>
                  <a:pt x="2535610" y="6582626"/>
                  <a:pt x="2525816" y="6564441"/>
                </a:cubicBezTo>
                <a:cubicBezTo>
                  <a:pt x="2516023" y="6546256"/>
                  <a:pt x="2504332" y="6533650"/>
                  <a:pt x="2499838" y="6536429"/>
                </a:cubicBezTo>
                <a:cubicBezTo>
                  <a:pt x="2495343" y="6539206"/>
                  <a:pt x="2491665" y="6537200"/>
                  <a:pt x="2491665" y="6531970"/>
                </a:cubicBezTo>
                <a:cubicBezTo>
                  <a:pt x="2491665" y="6526740"/>
                  <a:pt x="2473449" y="6523272"/>
                  <a:pt x="2451184" y="6524264"/>
                </a:cubicBezTo>
                <a:cubicBezTo>
                  <a:pt x="2420749" y="6525620"/>
                  <a:pt x="2410703" y="6522522"/>
                  <a:pt x="2410703" y="6511780"/>
                </a:cubicBezTo>
                <a:cubicBezTo>
                  <a:pt x="2410703" y="6503412"/>
                  <a:pt x="2421153" y="6496283"/>
                  <a:pt x="2435926" y="6494572"/>
                </a:cubicBezTo>
                <a:cubicBezTo>
                  <a:pt x="2464931" y="6491214"/>
                  <a:pt x="2477717" y="6461197"/>
                  <a:pt x="2457344" y="6444289"/>
                </a:cubicBezTo>
                <a:cubicBezTo>
                  <a:pt x="2450027" y="6438217"/>
                  <a:pt x="2444040" y="6427343"/>
                  <a:pt x="2444040" y="6420126"/>
                </a:cubicBezTo>
                <a:cubicBezTo>
                  <a:pt x="2444040" y="6412910"/>
                  <a:pt x="2439754" y="6407005"/>
                  <a:pt x="2434515" y="6407005"/>
                </a:cubicBezTo>
                <a:cubicBezTo>
                  <a:pt x="2429276" y="6407005"/>
                  <a:pt x="2424990" y="6401035"/>
                  <a:pt x="2424990" y="6393737"/>
                </a:cubicBezTo>
                <a:cubicBezTo>
                  <a:pt x="2424990" y="6386439"/>
                  <a:pt x="2418338" y="6377916"/>
                  <a:pt x="2410208" y="6374796"/>
                </a:cubicBezTo>
                <a:cubicBezTo>
                  <a:pt x="2400625" y="6371118"/>
                  <a:pt x="2397799" y="6372962"/>
                  <a:pt x="2402172" y="6380040"/>
                </a:cubicBezTo>
                <a:cubicBezTo>
                  <a:pt x="2406802" y="6387531"/>
                  <a:pt x="2402180" y="6389193"/>
                  <a:pt x="2387438" y="6385338"/>
                </a:cubicBezTo>
                <a:cubicBezTo>
                  <a:pt x="2368847" y="6380477"/>
                  <a:pt x="2366816" y="6382518"/>
                  <a:pt x="2372350" y="6400507"/>
                </a:cubicBezTo>
                <a:cubicBezTo>
                  <a:pt x="2379777" y="6424648"/>
                  <a:pt x="2379728" y="6429796"/>
                  <a:pt x="2371681" y="6471299"/>
                </a:cubicBezTo>
                <a:cubicBezTo>
                  <a:pt x="2368379" y="6488325"/>
                  <a:pt x="2362368" y="6502255"/>
                  <a:pt x="2358323" y="6502255"/>
                </a:cubicBezTo>
                <a:cubicBezTo>
                  <a:pt x="2330123" y="6502255"/>
                  <a:pt x="2244015" y="6434323"/>
                  <a:pt x="2244015" y="6412076"/>
                </a:cubicBezTo>
                <a:cubicBezTo>
                  <a:pt x="2244015" y="6403711"/>
                  <a:pt x="2236514" y="6393790"/>
                  <a:pt x="2227346" y="6390029"/>
                </a:cubicBezTo>
                <a:cubicBezTo>
                  <a:pt x="2218179" y="6386269"/>
                  <a:pt x="2210076" y="6378906"/>
                  <a:pt x="2209340" y="6373668"/>
                </a:cubicBezTo>
                <a:cubicBezTo>
                  <a:pt x="2208605" y="6368429"/>
                  <a:pt x="2205049" y="6350213"/>
                  <a:pt x="2201440" y="6333186"/>
                </a:cubicBezTo>
                <a:cubicBezTo>
                  <a:pt x="2197581" y="6314984"/>
                  <a:pt x="2198693" y="6302230"/>
                  <a:pt x="2204139" y="6302230"/>
                </a:cubicBezTo>
                <a:cubicBezTo>
                  <a:pt x="2224505" y="6302230"/>
                  <a:pt x="2224197" y="6270741"/>
                  <a:pt x="2203594" y="6246527"/>
                </a:cubicBezTo>
                <a:cubicBezTo>
                  <a:pt x="2188487" y="6228772"/>
                  <a:pt x="2174679" y="6222129"/>
                  <a:pt x="2157116" y="6224165"/>
                </a:cubicBezTo>
                <a:cubicBezTo>
                  <a:pt x="2133606" y="6226891"/>
                  <a:pt x="2132190" y="6224756"/>
                  <a:pt x="2133154" y="6188006"/>
                </a:cubicBezTo>
                <a:cubicBezTo>
                  <a:pt x="2133717" y="6166526"/>
                  <a:pt x="2129227" y="6145891"/>
                  <a:pt x="2123176" y="6142151"/>
                </a:cubicBezTo>
                <a:cubicBezTo>
                  <a:pt x="2117126" y="6138412"/>
                  <a:pt x="2109228" y="6123608"/>
                  <a:pt x="2105625" y="6109254"/>
                </a:cubicBezTo>
                <a:cubicBezTo>
                  <a:pt x="2102023" y="6094900"/>
                  <a:pt x="2096300" y="6083155"/>
                  <a:pt x="2092908" y="6083155"/>
                </a:cubicBezTo>
                <a:cubicBezTo>
                  <a:pt x="2089516" y="6083155"/>
                  <a:pt x="2080918" y="6070001"/>
                  <a:pt x="2073802" y="6053924"/>
                </a:cubicBezTo>
                <a:cubicBezTo>
                  <a:pt x="2066685" y="6037848"/>
                  <a:pt x="2050637" y="6014468"/>
                  <a:pt x="2038139" y="6001970"/>
                </a:cubicBezTo>
                <a:cubicBezTo>
                  <a:pt x="2025641" y="5989472"/>
                  <a:pt x="2015481" y="5973693"/>
                  <a:pt x="2015561" y="5966907"/>
                </a:cubicBezTo>
                <a:cubicBezTo>
                  <a:pt x="2015665" y="5958105"/>
                  <a:pt x="2018354" y="5958663"/>
                  <a:pt x="2024940" y="5968855"/>
                </a:cubicBezTo>
                <a:cubicBezTo>
                  <a:pt x="2030018" y="5976713"/>
                  <a:pt x="2034239" y="5978310"/>
                  <a:pt x="2034319" y="5972403"/>
                </a:cubicBezTo>
                <a:cubicBezTo>
                  <a:pt x="2034396" y="5966496"/>
                  <a:pt x="2028036" y="5956327"/>
                  <a:pt x="2020178" y="5949805"/>
                </a:cubicBezTo>
                <a:cubicBezTo>
                  <a:pt x="2012320" y="5943283"/>
                  <a:pt x="2005890" y="5930564"/>
                  <a:pt x="2005890" y="5921540"/>
                </a:cubicBezTo>
                <a:cubicBezTo>
                  <a:pt x="2005890" y="5912516"/>
                  <a:pt x="1997318" y="5897375"/>
                  <a:pt x="1986840" y="5887893"/>
                </a:cubicBezTo>
                <a:cubicBezTo>
                  <a:pt x="1974868" y="5877058"/>
                  <a:pt x="1967790" y="5858556"/>
                  <a:pt x="1967790" y="5838094"/>
                </a:cubicBezTo>
                <a:cubicBezTo>
                  <a:pt x="1967790" y="5812161"/>
                  <a:pt x="1960038" y="5798578"/>
                  <a:pt x="1929690" y="5771333"/>
                </a:cubicBezTo>
                <a:cubicBezTo>
                  <a:pt x="1898166" y="5743034"/>
                  <a:pt x="1891590" y="5730999"/>
                  <a:pt x="1891590" y="5701612"/>
                </a:cubicBezTo>
                <a:cubicBezTo>
                  <a:pt x="1891590" y="5678827"/>
                  <a:pt x="1886468" y="5664128"/>
                  <a:pt x="1877303" y="5660611"/>
                </a:cubicBezTo>
                <a:cubicBezTo>
                  <a:pt x="1866871" y="5656608"/>
                  <a:pt x="1863015" y="5640193"/>
                  <a:pt x="1863015" y="5599796"/>
                </a:cubicBezTo>
                <a:cubicBezTo>
                  <a:pt x="1863015" y="5556251"/>
                  <a:pt x="1858957" y="5540989"/>
                  <a:pt x="1843965" y="5528153"/>
                </a:cubicBezTo>
                <a:cubicBezTo>
                  <a:pt x="1833488" y="5519182"/>
                  <a:pt x="1824915" y="5505117"/>
                  <a:pt x="1824915" y="5496899"/>
                </a:cubicBezTo>
                <a:cubicBezTo>
                  <a:pt x="1824915" y="5488680"/>
                  <a:pt x="1821248" y="5484222"/>
                  <a:pt x="1816766" y="5486992"/>
                </a:cubicBezTo>
                <a:cubicBezTo>
                  <a:pt x="1812284" y="5489762"/>
                  <a:pt x="1810625" y="5481522"/>
                  <a:pt x="1813080" y="5468680"/>
                </a:cubicBezTo>
                <a:cubicBezTo>
                  <a:pt x="1824495" y="5408968"/>
                  <a:pt x="1782812" y="5370493"/>
                  <a:pt x="1757647" y="5417514"/>
                </a:cubicBezTo>
                <a:cubicBezTo>
                  <a:pt x="1747233" y="5436973"/>
                  <a:pt x="1745237" y="5436076"/>
                  <a:pt x="1700162" y="5391678"/>
                </a:cubicBezTo>
                <a:cubicBezTo>
                  <a:pt x="1674479" y="5366381"/>
                  <a:pt x="1653465" y="5340165"/>
                  <a:pt x="1653465" y="5333419"/>
                </a:cubicBezTo>
                <a:cubicBezTo>
                  <a:pt x="1653465" y="5326674"/>
                  <a:pt x="1649179" y="5321155"/>
                  <a:pt x="1643940" y="5321155"/>
                </a:cubicBezTo>
                <a:cubicBezTo>
                  <a:pt x="1638701" y="5321155"/>
                  <a:pt x="1634415" y="5310439"/>
                  <a:pt x="1634415" y="5297343"/>
                </a:cubicBezTo>
                <a:cubicBezTo>
                  <a:pt x="1634415" y="5269368"/>
                  <a:pt x="1637158" y="5268647"/>
                  <a:pt x="1667621" y="5288608"/>
                </a:cubicBezTo>
                <a:cubicBezTo>
                  <a:pt x="1702840" y="5311684"/>
                  <a:pt x="1731479" y="5298461"/>
                  <a:pt x="1727827" y="5260810"/>
                </a:cubicBezTo>
                <a:cubicBezTo>
                  <a:pt x="1725426" y="5236064"/>
                  <a:pt x="1719361" y="5229036"/>
                  <a:pt x="1693946" y="5221554"/>
                </a:cubicBezTo>
                <a:cubicBezTo>
                  <a:pt x="1670670" y="5214702"/>
                  <a:pt x="1662990" y="5207021"/>
                  <a:pt x="1662990" y="5190598"/>
                </a:cubicBezTo>
                <a:cubicBezTo>
                  <a:pt x="1662990" y="5178584"/>
                  <a:pt x="1668695" y="5168755"/>
                  <a:pt x="1675668" y="5168755"/>
                </a:cubicBezTo>
                <a:cubicBezTo>
                  <a:pt x="1682641" y="5168755"/>
                  <a:pt x="1694195" y="5157826"/>
                  <a:pt x="1701345" y="5144466"/>
                </a:cubicBezTo>
                <a:cubicBezTo>
                  <a:pt x="1713374" y="5121990"/>
                  <a:pt x="1712332" y="5118449"/>
                  <a:pt x="1687369" y="5097000"/>
                </a:cubicBezTo>
                <a:cubicBezTo>
                  <a:pt x="1665388" y="5078111"/>
                  <a:pt x="1662533" y="5071245"/>
                  <a:pt x="1671949" y="5059900"/>
                </a:cubicBezTo>
                <a:cubicBezTo>
                  <a:pt x="1678303" y="5052244"/>
                  <a:pt x="1682102" y="5036099"/>
                  <a:pt x="1680390" y="5024023"/>
                </a:cubicBezTo>
                <a:cubicBezTo>
                  <a:pt x="1675768" y="4991415"/>
                  <a:pt x="1630931" y="4992955"/>
                  <a:pt x="1626311" y="5025880"/>
                </a:cubicBezTo>
                <a:cubicBezTo>
                  <a:pt x="1622303" y="5054440"/>
                  <a:pt x="1609838" y="5063639"/>
                  <a:pt x="1574884" y="5063834"/>
                </a:cubicBezTo>
                <a:cubicBezTo>
                  <a:pt x="1553539" y="5063953"/>
                  <a:pt x="1548690" y="5068262"/>
                  <a:pt x="1548690" y="5087112"/>
                </a:cubicBezTo>
                <a:cubicBezTo>
                  <a:pt x="1548690" y="5113322"/>
                  <a:pt x="1571330" y="5140180"/>
                  <a:pt x="1593424" y="5140180"/>
                </a:cubicBezTo>
                <a:cubicBezTo>
                  <a:pt x="1604917" y="5140180"/>
                  <a:pt x="1606892" y="5146827"/>
                  <a:pt x="1602268" y="5169946"/>
                </a:cubicBezTo>
                <a:cubicBezTo>
                  <a:pt x="1598994" y="5186317"/>
                  <a:pt x="1596315" y="5203462"/>
                  <a:pt x="1596315" y="5208046"/>
                </a:cubicBezTo>
                <a:cubicBezTo>
                  <a:pt x="1596315" y="5212630"/>
                  <a:pt x="1588083" y="5216380"/>
                  <a:pt x="1578022" y="5216380"/>
                </a:cubicBezTo>
                <a:cubicBezTo>
                  <a:pt x="1565441" y="5216380"/>
                  <a:pt x="1557769" y="5207457"/>
                  <a:pt x="1553453" y="5187805"/>
                </a:cubicBezTo>
                <a:cubicBezTo>
                  <a:pt x="1550001" y="5172089"/>
                  <a:pt x="1543696" y="5159230"/>
                  <a:pt x="1539441" y="5159230"/>
                </a:cubicBezTo>
                <a:cubicBezTo>
                  <a:pt x="1535186" y="5159230"/>
                  <a:pt x="1529200" y="5149249"/>
                  <a:pt x="1526138" y="5137051"/>
                </a:cubicBezTo>
                <a:cubicBezTo>
                  <a:pt x="1520678" y="5115296"/>
                  <a:pt x="1476830" y="5086715"/>
                  <a:pt x="1469385" y="5100058"/>
                </a:cubicBezTo>
                <a:cubicBezTo>
                  <a:pt x="1459887" y="5117079"/>
                  <a:pt x="1453879" y="5159230"/>
                  <a:pt x="1460951" y="5159230"/>
                </a:cubicBezTo>
                <a:cubicBezTo>
                  <a:pt x="1465281" y="5159230"/>
                  <a:pt x="1476388" y="5176375"/>
                  <a:pt x="1485634" y="5197330"/>
                </a:cubicBezTo>
                <a:cubicBezTo>
                  <a:pt x="1494879" y="5218285"/>
                  <a:pt x="1505926" y="5235430"/>
                  <a:pt x="1510182" y="5235430"/>
                </a:cubicBezTo>
                <a:cubicBezTo>
                  <a:pt x="1514438" y="5235430"/>
                  <a:pt x="1520828" y="5258705"/>
                  <a:pt x="1524382" y="5287151"/>
                </a:cubicBezTo>
                <a:cubicBezTo>
                  <a:pt x="1527936" y="5315598"/>
                  <a:pt x="1537003" y="5343983"/>
                  <a:pt x="1544530" y="5350230"/>
                </a:cubicBezTo>
                <a:cubicBezTo>
                  <a:pt x="1567138" y="5368993"/>
                  <a:pt x="1560317" y="5381107"/>
                  <a:pt x="1530502" y="5375144"/>
                </a:cubicBezTo>
                <a:cubicBezTo>
                  <a:pt x="1511133" y="5371270"/>
                  <a:pt x="1501185" y="5373779"/>
                  <a:pt x="1497463" y="5383478"/>
                </a:cubicBezTo>
                <a:cubicBezTo>
                  <a:pt x="1494534" y="5391111"/>
                  <a:pt x="1481577" y="5397355"/>
                  <a:pt x="1468668" y="5397355"/>
                </a:cubicBezTo>
                <a:cubicBezTo>
                  <a:pt x="1434628" y="5397355"/>
                  <a:pt x="1426627" y="5363984"/>
                  <a:pt x="1453746" y="5335117"/>
                </a:cubicBezTo>
                <a:cubicBezTo>
                  <a:pt x="1465381" y="5322732"/>
                  <a:pt x="1472577" y="5306547"/>
                  <a:pt x="1469739" y="5299149"/>
                </a:cubicBezTo>
                <a:cubicBezTo>
                  <a:pt x="1463847" y="5283795"/>
                  <a:pt x="1424865" y="5270739"/>
                  <a:pt x="1424865" y="5284120"/>
                </a:cubicBezTo>
                <a:cubicBezTo>
                  <a:pt x="1424865" y="5288963"/>
                  <a:pt x="1406649" y="5291777"/>
                  <a:pt x="1384384" y="5290372"/>
                </a:cubicBezTo>
                <a:cubicBezTo>
                  <a:pt x="1348338" y="5288098"/>
                  <a:pt x="1343558" y="5290252"/>
                  <a:pt x="1340756" y="5310034"/>
                </a:cubicBezTo>
                <a:cubicBezTo>
                  <a:pt x="1339025" y="5322254"/>
                  <a:pt x="1343554" y="5339399"/>
                  <a:pt x="1350820" y="5348134"/>
                </a:cubicBezTo>
                <a:cubicBezTo>
                  <a:pt x="1403723" y="5411737"/>
                  <a:pt x="1380341" y="5454974"/>
                  <a:pt x="1324059" y="5397620"/>
                </a:cubicBezTo>
                <a:cubicBezTo>
                  <a:pt x="1305974" y="5379190"/>
                  <a:pt x="1286305" y="5369111"/>
                  <a:pt x="1267703" y="5368742"/>
                </a:cubicBezTo>
                <a:cubicBezTo>
                  <a:pt x="1221248" y="5367819"/>
                  <a:pt x="1205790" y="5349391"/>
                  <a:pt x="1205790" y="5294931"/>
                </a:cubicBezTo>
                <a:cubicBezTo>
                  <a:pt x="1205790" y="5261106"/>
                  <a:pt x="1201584" y="5245379"/>
                  <a:pt x="1191503" y="5241511"/>
                </a:cubicBezTo>
                <a:cubicBezTo>
                  <a:pt x="1183644" y="5238495"/>
                  <a:pt x="1177215" y="5225178"/>
                  <a:pt x="1177215" y="5211916"/>
                </a:cubicBezTo>
                <a:cubicBezTo>
                  <a:pt x="1177215" y="5198656"/>
                  <a:pt x="1172929" y="5187805"/>
                  <a:pt x="1167690" y="5187805"/>
                </a:cubicBezTo>
                <a:cubicBezTo>
                  <a:pt x="1162451" y="5187805"/>
                  <a:pt x="1158165" y="5180207"/>
                  <a:pt x="1158165" y="5170921"/>
                </a:cubicBezTo>
                <a:cubicBezTo>
                  <a:pt x="1158165" y="5161635"/>
                  <a:pt x="1141020" y="5139229"/>
                  <a:pt x="1120065" y="5121130"/>
                </a:cubicBezTo>
                <a:cubicBezTo>
                  <a:pt x="1099110" y="5103031"/>
                  <a:pt x="1081965" y="5081151"/>
                  <a:pt x="1081965" y="5072506"/>
                </a:cubicBezTo>
                <a:cubicBezTo>
                  <a:pt x="1081965" y="5063861"/>
                  <a:pt x="1075625" y="5051526"/>
                  <a:pt x="1067875" y="5045094"/>
                </a:cubicBezTo>
                <a:cubicBezTo>
                  <a:pt x="1049554" y="5029889"/>
                  <a:pt x="1024815" y="4980027"/>
                  <a:pt x="1024815" y="4958304"/>
                </a:cubicBezTo>
                <a:cubicBezTo>
                  <a:pt x="1024815" y="4948941"/>
                  <a:pt x="1020459" y="4938587"/>
                  <a:pt x="1015135" y="4935297"/>
                </a:cubicBezTo>
                <a:cubicBezTo>
                  <a:pt x="1009811" y="4932006"/>
                  <a:pt x="1007566" y="4925897"/>
                  <a:pt x="1010148" y="4921720"/>
                </a:cubicBezTo>
                <a:cubicBezTo>
                  <a:pt x="1012729" y="4917544"/>
                  <a:pt x="1006304" y="4906401"/>
                  <a:pt x="995871" y="4896959"/>
                </a:cubicBezTo>
                <a:cubicBezTo>
                  <a:pt x="985438" y="4887516"/>
                  <a:pt x="974229" y="4863079"/>
                  <a:pt x="970962" y="4842653"/>
                </a:cubicBezTo>
                <a:cubicBezTo>
                  <a:pt x="967094" y="4818460"/>
                  <a:pt x="957183" y="4800376"/>
                  <a:pt x="942532" y="4790776"/>
                </a:cubicBezTo>
                <a:cubicBezTo>
                  <a:pt x="922816" y="4777858"/>
                  <a:pt x="920040" y="4768602"/>
                  <a:pt x="920040" y="4715784"/>
                </a:cubicBezTo>
                <a:cubicBezTo>
                  <a:pt x="920040" y="4682644"/>
                  <a:pt x="915754" y="4652880"/>
                  <a:pt x="910515" y="4649643"/>
                </a:cubicBezTo>
                <a:cubicBezTo>
                  <a:pt x="897416" y="4641547"/>
                  <a:pt x="898498" y="4609198"/>
                  <a:pt x="912019" y="4604691"/>
                </a:cubicBezTo>
                <a:cubicBezTo>
                  <a:pt x="935496" y="4596866"/>
                  <a:pt x="909980" y="4553635"/>
                  <a:pt x="863182" y="4521946"/>
                </a:cubicBezTo>
                <a:cubicBezTo>
                  <a:pt x="815904" y="4489932"/>
                  <a:pt x="815265" y="4488835"/>
                  <a:pt x="815265" y="4439768"/>
                </a:cubicBezTo>
                <a:cubicBezTo>
                  <a:pt x="815265" y="4407184"/>
                  <a:pt x="810339" y="4385950"/>
                  <a:pt x="800978" y="4378180"/>
                </a:cubicBezTo>
                <a:cubicBezTo>
                  <a:pt x="793119" y="4371658"/>
                  <a:pt x="786690" y="4353989"/>
                  <a:pt x="786690" y="4338914"/>
                </a:cubicBezTo>
                <a:cubicBezTo>
                  <a:pt x="786690" y="4323839"/>
                  <a:pt x="782119" y="4311505"/>
                  <a:pt x="776532" y="4311505"/>
                </a:cubicBezTo>
                <a:cubicBezTo>
                  <a:pt x="770946" y="4311505"/>
                  <a:pt x="767731" y="4299718"/>
                  <a:pt x="769389" y="4285311"/>
                </a:cubicBezTo>
                <a:cubicBezTo>
                  <a:pt x="771501" y="4266953"/>
                  <a:pt x="765326" y="4252757"/>
                  <a:pt x="748747" y="4237853"/>
                </a:cubicBezTo>
                <a:cubicBezTo>
                  <a:pt x="730080" y="4221073"/>
                  <a:pt x="725327" y="4208017"/>
                  <a:pt x="726211" y="4175941"/>
                </a:cubicBezTo>
                <a:cubicBezTo>
                  <a:pt x="726827" y="4153584"/>
                  <a:pt x="724613" y="4133150"/>
                  <a:pt x="721292" y="4130530"/>
                </a:cubicBezTo>
                <a:cubicBezTo>
                  <a:pt x="707940" y="4120001"/>
                  <a:pt x="672390" y="4033262"/>
                  <a:pt x="672390" y="4011213"/>
                </a:cubicBezTo>
                <a:cubicBezTo>
                  <a:pt x="672390" y="3998256"/>
                  <a:pt x="668104" y="3987655"/>
                  <a:pt x="662865" y="3987655"/>
                </a:cubicBezTo>
                <a:cubicBezTo>
                  <a:pt x="657626" y="3987655"/>
                  <a:pt x="653340" y="3964889"/>
                  <a:pt x="653340" y="3937064"/>
                </a:cubicBezTo>
                <a:cubicBezTo>
                  <a:pt x="653340" y="3897756"/>
                  <a:pt x="648560" y="3881348"/>
                  <a:pt x="631909" y="3863496"/>
                </a:cubicBezTo>
                <a:cubicBezTo>
                  <a:pt x="620122" y="3850859"/>
                  <a:pt x="609689" y="3833978"/>
                  <a:pt x="608725" y="3825981"/>
                </a:cubicBezTo>
                <a:cubicBezTo>
                  <a:pt x="598060" y="3737513"/>
                  <a:pt x="591030" y="3704909"/>
                  <a:pt x="580306" y="3694185"/>
                </a:cubicBezTo>
                <a:cubicBezTo>
                  <a:pt x="573326" y="3687205"/>
                  <a:pt x="567615" y="3675371"/>
                  <a:pt x="567615" y="3667887"/>
                </a:cubicBezTo>
                <a:cubicBezTo>
                  <a:pt x="567615" y="3660403"/>
                  <a:pt x="563329" y="3654280"/>
                  <a:pt x="558090" y="3654280"/>
                </a:cubicBezTo>
                <a:cubicBezTo>
                  <a:pt x="552851" y="3654280"/>
                  <a:pt x="548565" y="3634992"/>
                  <a:pt x="548565" y="3611417"/>
                </a:cubicBezTo>
                <a:cubicBezTo>
                  <a:pt x="548565" y="3586431"/>
                  <a:pt x="544168" y="3568555"/>
                  <a:pt x="538021" y="3568555"/>
                </a:cubicBezTo>
                <a:cubicBezTo>
                  <a:pt x="532222" y="3568555"/>
                  <a:pt x="529790" y="3562528"/>
                  <a:pt x="532616" y="3555162"/>
                </a:cubicBezTo>
                <a:cubicBezTo>
                  <a:pt x="535443" y="3547797"/>
                  <a:pt x="529472" y="3534274"/>
                  <a:pt x="519348" y="3525111"/>
                </a:cubicBezTo>
                <a:cubicBezTo>
                  <a:pt x="508641" y="3515422"/>
                  <a:pt x="500940" y="3496010"/>
                  <a:pt x="500940" y="3478711"/>
                </a:cubicBezTo>
                <a:cubicBezTo>
                  <a:pt x="500940" y="3462353"/>
                  <a:pt x="494865" y="3440295"/>
                  <a:pt x="487440" y="3429694"/>
                </a:cubicBezTo>
                <a:cubicBezTo>
                  <a:pt x="480014" y="3419093"/>
                  <a:pt x="471025" y="3393494"/>
                  <a:pt x="467463" y="3372806"/>
                </a:cubicBezTo>
                <a:cubicBezTo>
                  <a:pt x="459425" y="3326118"/>
                  <a:pt x="441828" y="3282805"/>
                  <a:pt x="430898" y="3282805"/>
                </a:cubicBezTo>
                <a:cubicBezTo>
                  <a:pt x="426365" y="3282805"/>
                  <a:pt x="424407" y="3267803"/>
                  <a:pt x="426548" y="3249467"/>
                </a:cubicBezTo>
                <a:cubicBezTo>
                  <a:pt x="428688" y="3231132"/>
                  <a:pt x="427015" y="3216130"/>
                  <a:pt x="422827" y="3216130"/>
                </a:cubicBezTo>
                <a:cubicBezTo>
                  <a:pt x="418641" y="3216130"/>
                  <a:pt x="415215" y="3207558"/>
                  <a:pt x="415215" y="3197080"/>
                </a:cubicBezTo>
                <a:cubicBezTo>
                  <a:pt x="415215" y="3186603"/>
                  <a:pt x="411123" y="3178030"/>
                  <a:pt x="406122" y="3178030"/>
                </a:cubicBezTo>
                <a:cubicBezTo>
                  <a:pt x="401120" y="3178030"/>
                  <a:pt x="394214" y="3163028"/>
                  <a:pt x="390774" y="3144692"/>
                </a:cubicBezTo>
                <a:cubicBezTo>
                  <a:pt x="387334" y="3126357"/>
                  <a:pt x="380711" y="3111355"/>
                  <a:pt x="376055" y="3111355"/>
                </a:cubicBezTo>
                <a:cubicBezTo>
                  <a:pt x="371399" y="3111355"/>
                  <a:pt x="367590" y="3102648"/>
                  <a:pt x="367590" y="3092006"/>
                </a:cubicBezTo>
                <a:cubicBezTo>
                  <a:pt x="367590" y="3081364"/>
                  <a:pt x="361161" y="3070190"/>
                  <a:pt x="353303" y="3067175"/>
                </a:cubicBezTo>
                <a:cubicBezTo>
                  <a:pt x="345401" y="3064142"/>
                  <a:pt x="339015" y="3049998"/>
                  <a:pt x="339015" y="3035527"/>
                </a:cubicBezTo>
                <a:cubicBezTo>
                  <a:pt x="339015" y="3004046"/>
                  <a:pt x="300020" y="2958955"/>
                  <a:pt x="272795" y="2958955"/>
                </a:cubicBezTo>
                <a:cubicBezTo>
                  <a:pt x="262067" y="2958955"/>
                  <a:pt x="253290" y="2952883"/>
                  <a:pt x="253290" y="2945461"/>
                </a:cubicBezTo>
                <a:cubicBezTo>
                  <a:pt x="253290" y="2938040"/>
                  <a:pt x="248233" y="2930282"/>
                  <a:pt x="242051" y="2928221"/>
                </a:cubicBezTo>
                <a:cubicBezTo>
                  <a:pt x="235870" y="2926161"/>
                  <a:pt x="233533" y="2917387"/>
                  <a:pt x="236857" y="2908723"/>
                </a:cubicBezTo>
                <a:cubicBezTo>
                  <a:pt x="241947" y="2895461"/>
                  <a:pt x="247618" y="2894614"/>
                  <a:pt x="272731" y="2903369"/>
                </a:cubicBezTo>
                <a:cubicBezTo>
                  <a:pt x="297244" y="2911914"/>
                  <a:pt x="305351" y="2910976"/>
                  <a:pt x="318220" y="2898107"/>
                </a:cubicBezTo>
                <a:cubicBezTo>
                  <a:pt x="331109" y="2885218"/>
                  <a:pt x="331806" y="2879126"/>
                  <a:pt x="322160" y="2863680"/>
                </a:cubicBezTo>
                <a:cubicBezTo>
                  <a:pt x="315714" y="2853359"/>
                  <a:pt x="310440" y="2834997"/>
                  <a:pt x="310440" y="2822877"/>
                </a:cubicBezTo>
                <a:cubicBezTo>
                  <a:pt x="310440" y="2810757"/>
                  <a:pt x="306484" y="2796768"/>
                  <a:pt x="301649" y="2791791"/>
                </a:cubicBezTo>
                <a:cubicBezTo>
                  <a:pt x="296814" y="2786815"/>
                  <a:pt x="288440" y="2742023"/>
                  <a:pt x="283040" y="2692255"/>
                </a:cubicBezTo>
                <a:cubicBezTo>
                  <a:pt x="273548" y="2604766"/>
                  <a:pt x="255045" y="2521092"/>
                  <a:pt x="243022" y="2511280"/>
                </a:cubicBezTo>
                <a:cubicBezTo>
                  <a:pt x="239812" y="2508661"/>
                  <a:pt x="234587" y="2490062"/>
                  <a:pt x="231411" y="2469949"/>
                </a:cubicBezTo>
                <a:cubicBezTo>
                  <a:pt x="228235" y="2449836"/>
                  <a:pt x="220139" y="2426756"/>
                  <a:pt x="213419" y="2418659"/>
                </a:cubicBezTo>
                <a:cubicBezTo>
                  <a:pt x="195829" y="2397464"/>
                  <a:pt x="202233" y="2204733"/>
                  <a:pt x="220881" y="2194101"/>
                </a:cubicBezTo>
                <a:cubicBezTo>
                  <a:pt x="228228" y="2189911"/>
                  <a:pt x="234240" y="2172153"/>
                  <a:pt x="234240" y="2154638"/>
                </a:cubicBezTo>
                <a:cubicBezTo>
                  <a:pt x="234240" y="2135118"/>
                  <a:pt x="239770" y="2120671"/>
                  <a:pt x="248528" y="2117311"/>
                </a:cubicBezTo>
                <a:cubicBezTo>
                  <a:pt x="256386" y="2114295"/>
                  <a:pt x="262815" y="2103646"/>
                  <a:pt x="262815" y="2093645"/>
                </a:cubicBezTo>
                <a:cubicBezTo>
                  <a:pt x="262815" y="2083645"/>
                  <a:pt x="269244" y="2070127"/>
                  <a:pt x="277103" y="2063605"/>
                </a:cubicBezTo>
                <a:cubicBezTo>
                  <a:pt x="284961" y="2057083"/>
                  <a:pt x="291390" y="2039938"/>
                  <a:pt x="291390" y="2025505"/>
                </a:cubicBezTo>
                <a:cubicBezTo>
                  <a:pt x="291390" y="1990231"/>
                  <a:pt x="307019" y="1979459"/>
                  <a:pt x="363180" y="1976025"/>
                </a:cubicBezTo>
                <a:cubicBezTo>
                  <a:pt x="431082" y="1971872"/>
                  <a:pt x="448061" y="1953479"/>
                  <a:pt x="440011" y="1892795"/>
                </a:cubicBezTo>
                <a:cubicBezTo>
                  <a:pt x="434563" y="1851723"/>
                  <a:pt x="436422" y="1842496"/>
                  <a:pt x="453009" y="1828294"/>
                </a:cubicBezTo>
                <a:cubicBezTo>
                  <a:pt x="463655" y="1819179"/>
                  <a:pt x="472365" y="1806992"/>
                  <a:pt x="472365" y="1801211"/>
                </a:cubicBezTo>
                <a:cubicBezTo>
                  <a:pt x="472365" y="1795430"/>
                  <a:pt x="483081" y="1780634"/>
                  <a:pt x="496178" y="1768330"/>
                </a:cubicBezTo>
                <a:cubicBezTo>
                  <a:pt x="509274" y="1756026"/>
                  <a:pt x="519990" y="1738659"/>
                  <a:pt x="519990" y="1729736"/>
                </a:cubicBezTo>
                <a:cubicBezTo>
                  <a:pt x="519990" y="1720813"/>
                  <a:pt x="526419" y="1708177"/>
                  <a:pt x="534278" y="1701655"/>
                </a:cubicBezTo>
                <a:cubicBezTo>
                  <a:pt x="542136" y="1695133"/>
                  <a:pt x="548565" y="1683893"/>
                  <a:pt x="548565" y="1676676"/>
                </a:cubicBezTo>
                <a:cubicBezTo>
                  <a:pt x="548565" y="1669460"/>
                  <a:pt x="552466" y="1663555"/>
                  <a:pt x="557235" y="1663555"/>
                </a:cubicBezTo>
                <a:cubicBezTo>
                  <a:pt x="562003" y="1663555"/>
                  <a:pt x="568940" y="1627122"/>
                  <a:pt x="572649" y="1582593"/>
                </a:cubicBezTo>
                <a:cubicBezTo>
                  <a:pt x="576358" y="1538063"/>
                  <a:pt x="583173" y="1501630"/>
                  <a:pt x="587792" y="1501630"/>
                </a:cubicBezTo>
                <a:cubicBezTo>
                  <a:pt x="592411" y="1501630"/>
                  <a:pt x="596190" y="1496155"/>
                  <a:pt x="596190" y="1489464"/>
                </a:cubicBezTo>
                <a:cubicBezTo>
                  <a:pt x="596190" y="1476269"/>
                  <a:pt x="649904" y="1425430"/>
                  <a:pt x="663845" y="1425430"/>
                </a:cubicBezTo>
                <a:cubicBezTo>
                  <a:pt x="668545" y="1425430"/>
                  <a:pt x="672390" y="1420960"/>
                  <a:pt x="672390" y="1415497"/>
                </a:cubicBezTo>
                <a:cubicBezTo>
                  <a:pt x="672390" y="1410034"/>
                  <a:pt x="691678" y="1384943"/>
                  <a:pt x="715253" y="1359740"/>
                </a:cubicBezTo>
                <a:cubicBezTo>
                  <a:pt x="738827" y="1334537"/>
                  <a:pt x="758115" y="1310934"/>
                  <a:pt x="758115" y="1307289"/>
                </a:cubicBezTo>
                <a:cubicBezTo>
                  <a:pt x="758115" y="1299413"/>
                  <a:pt x="819639" y="1234930"/>
                  <a:pt x="827154" y="1234930"/>
                </a:cubicBezTo>
                <a:cubicBezTo>
                  <a:pt x="834787" y="1234930"/>
                  <a:pt x="891465" y="1184073"/>
                  <a:pt x="891465" y="1177225"/>
                </a:cubicBezTo>
                <a:cubicBezTo>
                  <a:pt x="891465" y="1160952"/>
                  <a:pt x="1006555" y="1053955"/>
                  <a:pt x="1024058" y="1053955"/>
                </a:cubicBezTo>
                <a:cubicBezTo>
                  <a:pt x="1034952" y="1053955"/>
                  <a:pt x="1043865" y="1049958"/>
                  <a:pt x="1043865" y="1045072"/>
                </a:cubicBezTo>
                <a:cubicBezTo>
                  <a:pt x="1043865" y="1040186"/>
                  <a:pt x="1053309" y="1033191"/>
                  <a:pt x="1064852" y="1029528"/>
                </a:cubicBezTo>
                <a:cubicBezTo>
                  <a:pt x="1076395" y="1025864"/>
                  <a:pt x="1091703" y="1017003"/>
                  <a:pt x="1098870" y="1009836"/>
                </a:cubicBezTo>
                <a:cubicBezTo>
                  <a:pt x="1106037" y="1002669"/>
                  <a:pt x="1126596" y="996805"/>
                  <a:pt x="1144558" y="996805"/>
                </a:cubicBezTo>
                <a:cubicBezTo>
                  <a:pt x="1162519" y="996805"/>
                  <a:pt x="1177215" y="992519"/>
                  <a:pt x="1177215" y="987280"/>
                </a:cubicBezTo>
                <a:cubicBezTo>
                  <a:pt x="1177215" y="982041"/>
                  <a:pt x="1187330" y="977755"/>
                  <a:pt x="1199693" y="977755"/>
                </a:cubicBezTo>
                <a:cubicBezTo>
                  <a:pt x="1212552" y="977755"/>
                  <a:pt x="1229825" y="967564"/>
                  <a:pt x="1240054" y="953943"/>
                </a:cubicBezTo>
                <a:cubicBezTo>
                  <a:pt x="1249889" y="940846"/>
                  <a:pt x="1265186" y="930130"/>
                  <a:pt x="1274046" y="930130"/>
                </a:cubicBezTo>
                <a:cubicBezTo>
                  <a:pt x="1282905" y="930130"/>
                  <a:pt x="1296584" y="923701"/>
                  <a:pt x="1304442" y="915843"/>
                </a:cubicBezTo>
                <a:cubicBezTo>
                  <a:pt x="1312300" y="907984"/>
                  <a:pt x="1321603" y="901555"/>
                  <a:pt x="1325114" y="901555"/>
                </a:cubicBezTo>
                <a:cubicBezTo>
                  <a:pt x="1328626" y="901555"/>
                  <a:pt x="1345005" y="895215"/>
                  <a:pt x="1361513" y="887465"/>
                </a:cubicBezTo>
                <a:cubicBezTo>
                  <a:pt x="1397895" y="870386"/>
                  <a:pt x="1516550" y="853712"/>
                  <a:pt x="1659197" y="845632"/>
                </a:cubicBezTo>
                <a:cubicBezTo>
                  <a:pt x="1762570" y="839777"/>
                  <a:pt x="1787740" y="831954"/>
                  <a:pt x="1808720" y="799161"/>
                </a:cubicBezTo>
                <a:cubicBezTo>
                  <a:pt x="1812909" y="792613"/>
                  <a:pt x="1821751" y="787255"/>
                  <a:pt x="1828369" y="787255"/>
                </a:cubicBezTo>
                <a:cubicBezTo>
                  <a:pt x="1834987" y="787255"/>
                  <a:pt x="1852721" y="774396"/>
                  <a:pt x="1867778" y="758680"/>
                </a:cubicBezTo>
                <a:cubicBezTo>
                  <a:pt x="1882835" y="742964"/>
                  <a:pt x="1902672" y="730105"/>
                  <a:pt x="1911860" y="730105"/>
                </a:cubicBezTo>
                <a:cubicBezTo>
                  <a:pt x="1921048" y="730105"/>
                  <a:pt x="1931215" y="725819"/>
                  <a:pt x="1934453" y="720580"/>
                </a:cubicBezTo>
                <a:cubicBezTo>
                  <a:pt x="1937690" y="715341"/>
                  <a:pt x="1948301" y="711055"/>
                  <a:pt x="1958033" y="711055"/>
                </a:cubicBezTo>
                <a:cubicBezTo>
                  <a:pt x="1967764" y="711055"/>
                  <a:pt x="1984369" y="699268"/>
                  <a:pt x="1994932" y="684861"/>
                </a:cubicBezTo>
                <a:cubicBezTo>
                  <a:pt x="2010340" y="663847"/>
                  <a:pt x="2016523" y="661022"/>
                  <a:pt x="2026206" y="670574"/>
                </a:cubicBezTo>
                <a:cubicBezTo>
                  <a:pt x="2032844" y="677122"/>
                  <a:pt x="2045465" y="682480"/>
                  <a:pt x="2054254" y="682480"/>
                </a:cubicBezTo>
                <a:cubicBezTo>
                  <a:pt x="2063042" y="682480"/>
                  <a:pt x="2075465" y="688784"/>
                  <a:pt x="2081859" y="696489"/>
                </a:cubicBezTo>
                <a:cubicBezTo>
                  <a:pt x="2090821" y="707288"/>
                  <a:pt x="2113805" y="710016"/>
                  <a:pt x="2182143" y="708395"/>
                </a:cubicBezTo>
                <a:cubicBezTo>
                  <a:pt x="2230904" y="707239"/>
                  <a:pt x="2268807" y="709507"/>
                  <a:pt x="2266370" y="713436"/>
                </a:cubicBezTo>
                <a:cubicBezTo>
                  <a:pt x="2263934" y="717365"/>
                  <a:pt x="2268876" y="720580"/>
                  <a:pt x="2277353" y="720580"/>
                </a:cubicBezTo>
                <a:cubicBezTo>
                  <a:pt x="2285829" y="720580"/>
                  <a:pt x="2290115" y="716294"/>
                  <a:pt x="2286878" y="711055"/>
                </a:cubicBezTo>
                <a:cubicBezTo>
                  <a:pt x="2274900" y="691675"/>
                  <a:pt x="2298420" y="702324"/>
                  <a:pt x="2318434" y="725343"/>
                </a:cubicBezTo>
                <a:cubicBezTo>
                  <a:pt x="2343382" y="754034"/>
                  <a:pt x="2367806" y="756105"/>
                  <a:pt x="2374605" y="730105"/>
                </a:cubicBezTo>
                <a:cubicBezTo>
                  <a:pt x="2382242" y="700901"/>
                  <a:pt x="2412086" y="706707"/>
                  <a:pt x="2423563" y="739630"/>
                </a:cubicBezTo>
                <a:cubicBezTo>
                  <a:pt x="2429042" y="755346"/>
                  <a:pt x="2438033" y="768205"/>
                  <a:pt x="2443545" y="768205"/>
                </a:cubicBezTo>
                <a:cubicBezTo>
                  <a:pt x="2449056" y="768205"/>
                  <a:pt x="2453565" y="774829"/>
                  <a:pt x="2453565" y="782925"/>
                </a:cubicBezTo>
                <a:cubicBezTo>
                  <a:pt x="2453565" y="791022"/>
                  <a:pt x="2464281" y="808362"/>
                  <a:pt x="2477378" y="821458"/>
                </a:cubicBezTo>
                <a:cubicBezTo>
                  <a:pt x="2490475" y="834555"/>
                  <a:pt x="2501190" y="851505"/>
                  <a:pt x="2501190" y="859125"/>
                </a:cubicBezTo>
                <a:cubicBezTo>
                  <a:pt x="2501190" y="866745"/>
                  <a:pt x="2505477" y="872980"/>
                  <a:pt x="2510715" y="872980"/>
                </a:cubicBezTo>
                <a:cubicBezTo>
                  <a:pt x="2515954" y="872980"/>
                  <a:pt x="2520240" y="879004"/>
                  <a:pt x="2520240" y="886366"/>
                </a:cubicBezTo>
                <a:cubicBezTo>
                  <a:pt x="2520240" y="897632"/>
                  <a:pt x="2570480" y="967490"/>
                  <a:pt x="2594072" y="989028"/>
                </a:cubicBezTo>
                <a:cubicBezTo>
                  <a:pt x="2661599" y="1050676"/>
                  <a:pt x="2739315" y="1128686"/>
                  <a:pt x="2739315" y="1134819"/>
                </a:cubicBezTo>
                <a:cubicBezTo>
                  <a:pt x="2739315" y="1146334"/>
                  <a:pt x="2796445" y="1195540"/>
                  <a:pt x="2817616" y="1202259"/>
                </a:cubicBezTo>
                <a:cubicBezTo>
                  <a:pt x="2829249" y="1205951"/>
                  <a:pt x="2841693" y="1201051"/>
                  <a:pt x="2852589" y="1188488"/>
                </a:cubicBezTo>
                <a:cubicBezTo>
                  <a:pt x="2861892" y="1177762"/>
                  <a:pt x="2886456" y="1166275"/>
                  <a:pt x="2907177" y="1162961"/>
                </a:cubicBezTo>
                <a:cubicBezTo>
                  <a:pt x="2940220" y="1157678"/>
                  <a:pt x="2947131" y="1159974"/>
                  <a:pt x="2963406" y="1181646"/>
                </a:cubicBezTo>
                <a:cubicBezTo>
                  <a:pt x="2973612" y="1195236"/>
                  <a:pt x="2987374" y="1206355"/>
                  <a:pt x="2993988" y="1206355"/>
                </a:cubicBezTo>
                <a:cubicBezTo>
                  <a:pt x="3000603" y="1206355"/>
                  <a:pt x="3006015" y="1214263"/>
                  <a:pt x="3006015" y="1223929"/>
                </a:cubicBezTo>
                <a:cubicBezTo>
                  <a:pt x="3006015" y="1243045"/>
                  <a:pt x="3034102" y="1273030"/>
                  <a:pt x="3052009" y="1273030"/>
                </a:cubicBezTo>
                <a:cubicBezTo>
                  <a:pt x="3058145" y="1273030"/>
                  <a:pt x="3063701" y="1281603"/>
                  <a:pt x="3064356" y="1292080"/>
                </a:cubicBezTo>
                <a:cubicBezTo>
                  <a:pt x="3066701" y="1329609"/>
                  <a:pt x="3068170" y="1333004"/>
                  <a:pt x="3086575" y="1343429"/>
                </a:cubicBezTo>
                <a:cubicBezTo>
                  <a:pt x="3117533" y="1360965"/>
                  <a:pt x="3127951" y="1373589"/>
                  <a:pt x="3131356" y="1397691"/>
                </a:cubicBezTo>
                <a:cubicBezTo>
                  <a:pt x="3135044" y="1423793"/>
                  <a:pt x="3166382" y="1429716"/>
                  <a:pt x="3177328" y="1406380"/>
                </a:cubicBezTo>
                <a:cubicBezTo>
                  <a:pt x="3181014" y="1398522"/>
                  <a:pt x="3189320" y="1381965"/>
                  <a:pt x="3195787" y="1369586"/>
                </a:cubicBezTo>
                <a:cubicBezTo>
                  <a:pt x="3206137" y="1349774"/>
                  <a:pt x="3204603" y="1344010"/>
                  <a:pt x="3182980" y="1321440"/>
                </a:cubicBezTo>
                <a:cubicBezTo>
                  <a:pt x="3169469" y="1307338"/>
                  <a:pt x="3158415" y="1288534"/>
                  <a:pt x="3158415" y="1279653"/>
                </a:cubicBezTo>
                <a:cubicBezTo>
                  <a:pt x="3158415" y="1270771"/>
                  <a:pt x="3154414" y="1263505"/>
                  <a:pt x="3149523" y="1263505"/>
                </a:cubicBezTo>
                <a:cubicBezTo>
                  <a:pt x="3144632" y="1263505"/>
                  <a:pt x="3139274" y="1251718"/>
                  <a:pt x="3137616" y="1237311"/>
                </a:cubicBezTo>
                <a:cubicBezTo>
                  <a:pt x="3135433" y="1218331"/>
                  <a:pt x="3128547" y="1210259"/>
                  <a:pt x="3112615" y="1208001"/>
                </a:cubicBezTo>
                <a:cubicBezTo>
                  <a:pt x="3082733" y="1203765"/>
                  <a:pt x="3088999" y="1178717"/>
                  <a:pt x="3124918" y="1158814"/>
                </a:cubicBezTo>
                <a:cubicBezTo>
                  <a:pt x="3142076" y="1149307"/>
                  <a:pt x="3156773" y="1131077"/>
                  <a:pt x="3162015" y="1112800"/>
                </a:cubicBezTo>
                <a:cubicBezTo>
                  <a:pt x="3168313" y="1090838"/>
                  <a:pt x="3176331" y="1082530"/>
                  <a:pt x="3191226" y="1082530"/>
                </a:cubicBezTo>
                <a:cubicBezTo>
                  <a:pt x="3202517" y="1082530"/>
                  <a:pt x="3215827" y="1078577"/>
                  <a:pt x="3220804" y="1073746"/>
                </a:cubicBezTo>
                <a:cubicBezTo>
                  <a:pt x="3225781" y="1068915"/>
                  <a:pt x="3244910" y="1062199"/>
                  <a:pt x="3263313" y="1058822"/>
                </a:cubicBezTo>
                <a:cubicBezTo>
                  <a:pt x="3291370" y="1053674"/>
                  <a:pt x="3300483" y="1056630"/>
                  <a:pt x="3319742" y="1077131"/>
                </a:cubicBezTo>
                <a:cubicBezTo>
                  <a:pt x="3342952" y="1101836"/>
                  <a:pt x="3367965" y="1109578"/>
                  <a:pt x="3367965" y="1092055"/>
                </a:cubicBezTo>
                <a:cubicBezTo>
                  <a:pt x="3367965" y="1086816"/>
                  <a:pt x="3373088" y="1082530"/>
                  <a:pt x="3379350" y="1082530"/>
                </a:cubicBezTo>
                <a:cubicBezTo>
                  <a:pt x="3385612" y="1082530"/>
                  <a:pt x="3402630" y="1071134"/>
                  <a:pt x="3417169" y="1057205"/>
                </a:cubicBezTo>
                <a:cubicBezTo>
                  <a:pt x="3440628" y="1034730"/>
                  <a:pt x="3444311" y="1033726"/>
                  <a:pt x="3449898" y="1048287"/>
                </a:cubicBezTo>
                <a:cubicBezTo>
                  <a:pt x="3453361" y="1057312"/>
                  <a:pt x="3451905" y="1074110"/>
                  <a:pt x="3446662" y="1085617"/>
                </a:cubicBezTo>
                <a:cubicBezTo>
                  <a:pt x="3435527" y="1110056"/>
                  <a:pt x="3455053" y="1135325"/>
                  <a:pt x="3478207" y="1126440"/>
                </a:cubicBezTo>
                <a:cubicBezTo>
                  <a:pt x="3496865" y="1119281"/>
                  <a:pt x="3507793" y="1089452"/>
                  <a:pt x="3493504" y="1084689"/>
                </a:cubicBezTo>
                <a:cubicBezTo>
                  <a:pt x="3476070" y="1078877"/>
                  <a:pt x="3480236" y="1046459"/>
                  <a:pt x="3501099" y="1025596"/>
                </a:cubicBezTo>
                <a:cubicBezTo>
                  <a:pt x="3511458" y="1015237"/>
                  <a:pt x="3517595" y="1000669"/>
                  <a:pt x="3514737" y="993222"/>
                </a:cubicBezTo>
                <a:cubicBezTo>
                  <a:pt x="3505818" y="969978"/>
                  <a:pt x="3528623" y="966307"/>
                  <a:pt x="3551198" y="987353"/>
                </a:cubicBezTo>
                <a:cubicBezTo>
                  <a:pt x="3569347" y="1004272"/>
                  <a:pt x="3579896" y="1006467"/>
                  <a:pt x="3617955" y="1001238"/>
                </a:cubicBezTo>
                <a:cubicBezTo>
                  <a:pt x="3652974" y="996428"/>
                  <a:pt x="3664359" y="998163"/>
                  <a:pt x="3668496" y="1008944"/>
                </a:cubicBezTo>
                <a:cubicBezTo>
                  <a:pt x="3672033" y="1018161"/>
                  <a:pt x="3694804" y="1025007"/>
                  <a:pt x="3735941" y="1029222"/>
                </a:cubicBezTo>
                <a:cubicBezTo>
                  <a:pt x="3777048" y="1033433"/>
                  <a:pt x="3810617" y="1043521"/>
                  <a:pt x="3835229" y="1059057"/>
                </a:cubicBezTo>
                <a:cubicBezTo>
                  <a:pt x="3855679" y="1071967"/>
                  <a:pt x="3878926" y="1082530"/>
                  <a:pt x="3886888" y="1082530"/>
                </a:cubicBezTo>
                <a:cubicBezTo>
                  <a:pt x="3894851" y="1082530"/>
                  <a:pt x="3901365" y="1086396"/>
                  <a:pt x="3901365" y="1091121"/>
                </a:cubicBezTo>
                <a:cubicBezTo>
                  <a:pt x="3901365" y="1095846"/>
                  <a:pt x="3917338" y="1108002"/>
                  <a:pt x="3936861" y="1118133"/>
                </a:cubicBezTo>
                <a:cubicBezTo>
                  <a:pt x="3962862" y="1131626"/>
                  <a:pt x="3973997" y="1144577"/>
                  <a:pt x="3978491" y="1166548"/>
                </a:cubicBezTo>
                <a:cubicBezTo>
                  <a:pt x="3986601" y="1206201"/>
                  <a:pt x="4023338" y="1236592"/>
                  <a:pt x="4047518" y="1223651"/>
                </a:cubicBezTo>
                <a:cubicBezTo>
                  <a:pt x="4061445" y="1216197"/>
                  <a:pt x="4070727" y="1219441"/>
                  <a:pt x="4090974" y="1238839"/>
                </a:cubicBezTo>
                <a:cubicBezTo>
                  <a:pt x="4105134" y="1252405"/>
                  <a:pt x="4119966" y="1263505"/>
                  <a:pt x="4123933" y="1263505"/>
                </a:cubicBezTo>
                <a:cubicBezTo>
                  <a:pt x="4127900" y="1263505"/>
                  <a:pt x="4161237" y="1293835"/>
                  <a:pt x="4198015" y="1330906"/>
                </a:cubicBezTo>
                <a:cubicBezTo>
                  <a:pt x="4250044" y="1383350"/>
                  <a:pt x="4272636" y="1399496"/>
                  <a:pt x="4299818" y="1403665"/>
                </a:cubicBezTo>
                <a:cubicBezTo>
                  <a:pt x="4319032" y="1406612"/>
                  <a:pt x="4340056" y="1413194"/>
                  <a:pt x="4346538" y="1418292"/>
                </a:cubicBezTo>
                <a:cubicBezTo>
                  <a:pt x="4353019" y="1423390"/>
                  <a:pt x="4365107" y="1424958"/>
                  <a:pt x="4373400" y="1421776"/>
                </a:cubicBezTo>
                <a:cubicBezTo>
                  <a:pt x="4394289" y="1413760"/>
                  <a:pt x="4387136" y="1374145"/>
                  <a:pt x="4364001" y="1369731"/>
                </a:cubicBezTo>
                <a:cubicBezTo>
                  <a:pt x="4342814" y="1365689"/>
                  <a:pt x="4320465" y="1345735"/>
                  <a:pt x="4320465" y="1330860"/>
                </a:cubicBezTo>
                <a:cubicBezTo>
                  <a:pt x="4320465" y="1317897"/>
                  <a:pt x="4326201" y="1318052"/>
                  <a:pt x="4364933" y="1332058"/>
                </a:cubicBezTo>
                <a:cubicBezTo>
                  <a:pt x="4394177" y="1342632"/>
                  <a:pt x="4398547" y="1341466"/>
                  <a:pt x="4425141" y="1315988"/>
                </a:cubicBezTo>
                <a:cubicBezTo>
                  <a:pt x="4440912" y="1300878"/>
                  <a:pt x="4453815" y="1278602"/>
                  <a:pt x="4453815" y="1266486"/>
                </a:cubicBezTo>
                <a:cubicBezTo>
                  <a:pt x="4453815" y="1253253"/>
                  <a:pt x="4459521" y="1244455"/>
                  <a:pt x="4468103" y="1244455"/>
                </a:cubicBezTo>
                <a:cubicBezTo>
                  <a:pt x="4475961" y="1244455"/>
                  <a:pt x="4482390" y="1248770"/>
                  <a:pt x="4482390" y="1254043"/>
                </a:cubicBezTo>
                <a:cubicBezTo>
                  <a:pt x="4482390" y="1259316"/>
                  <a:pt x="4492846" y="1272722"/>
                  <a:pt x="4505626" y="1283834"/>
                </a:cubicBezTo>
                <a:cubicBezTo>
                  <a:pt x="4526990" y="1302410"/>
                  <a:pt x="4527733" y="1305758"/>
                  <a:pt x="4514858" y="1325409"/>
                </a:cubicBezTo>
                <a:cubicBezTo>
                  <a:pt x="4501561" y="1345701"/>
                  <a:pt x="4502553" y="1347587"/>
                  <a:pt x="4534485" y="1362740"/>
                </a:cubicBezTo>
                <a:cubicBezTo>
                  <a:pt x="4552981" y="1371517"/>
                  <a:pt x="4568115" y="1382784"/>
                  <a:pt x="4568115" y="1387777"/>
                </a:cubicBezTo>
                <a:cubicBezTo>
                  <a:pt x="4568115" y="1392770"/>
                  <a:pt x="4574545" y="1396855"/>
                  <a:pt x="4582403" y="1396855"/>
                </a:cubicBezTo>
                <a:cubicBezTo>
                  <a:pt x="4597566" y="1396855"/>
                  <a:pt x="4601028" y="1413782"/>
                  <a:pt x="4589401" y="1431076"/>
                </a:cubicBezTo>
                <a:cubicBezTo>
                  <a:pt x="4585552" y="1436801"/>
                  <a:pt x="4568224" y="1444244"/>
                  <a:pt x="4550894" y="1447617"/>
                </a:cubicBezTo>
                <a:cubicBezTo>
                  <a:pt x="4511419" y="1455300"/>
                  <a:pt x="4490592" y="1474669"/>
                  <a:pt x="4502159" y="1492941"/>
                </a:cubicBezTo>
                <a:cubicBezTo>
                  <a:pt x="4506842" y="1500340"/>
                  <a:pt x="4510739" y="1527943"/>
                  <a:pt x="4510819" y="1554282"/>
                </a:cubicBezTo>
                <a:cubicBezTo>
                  <a:pt x="4510977" y="1606047"/>
                  <a:pt x="4531559" y="1634980"/>
                  <a:pt x="4568224" y="1634980"/>
                </a:cubicBezTo>
                <a:cubicBezTo>
                  <a:pt x="4582741" y="1634980"/>
                  <a:pt x="4587165" y="1641383"/>
                  <a:pt x="4587165" y="1662389"/>
                </a:cubicBezTo>
                <a:cubicBezTo>
                  <a:pt x="4587165" y="1700859"/>
                  <a:pt x="4611309" y="1719705"/>
                  <a:pt x="4632887" y="1698078"/>
                </a:cubicBezTo>
                <a:cubicBezTo>
                  <a:pt x="4645473" y="1685463"/>
                  <a:pt x="4648535" y="1667713"/>
                  <a:pt x="4646639" y="1618353"/>
                </a:cubicBezTo>
                <a:cubicBezTo>
                  <a:pt x="4645298" y="1583429"/>
                  <a:pt x="4639940" y="1550595"/>
                  <a:pt x="4634733" y="1545388"/>
                </a:cubicBezTo>
                <a:cubicBezTo>
                  <a:pt x="4620602" y="1531257"/>
                  <a:pt x="4623302" y="1496067"/>
                  <a:pt x="4639553" y="1482580"/>
                </a:cubicBezTo>
                <a:cubicBezTo>
                  <a:pt x="4655952" y="1468970"/>
                  <a:pt x="4658503" y="1438961"/>
                  <a:pt x="4644023" y="1430012"/>
                </a:cubicBezTo>
                <a:cubicBezTo>
                  <a:pt x="4638401" y="1426538"/>
                  <a:pt x="4636753" y="1410368"/>
                  <a:pt x="4640165" y="1392178"/>
                </a:cubicBezTo>
                <a:cubicBezTo>
                  <a:pt x="4643443" y="1374706"/>
                  <a:pt x="4643143" y="1351017"/>
                  <a:pt x="4639498" y="1339534"/>
                </a:cubicBezTo>
                <a:cubicBezTo>
                  <a:pt x="4634093" y="1322502"/>
                  <a:pt x="4627854" y="1319661"/>
                  <a:pt x="4605626" y="1324107"/>
                </a:cubicBezTo>
                <a:cubicBezTo>
                  <a:pt x="4578302" y="1329572"/>
                  <a:pt x="4559335" y="1317681"/>
                  <a:pt x="4577485" y="1306463"/>
                </a:cubicBezTo>
                <a:cubicBezTo>
                  <a:pt x="4590006" y="1298725"/>
                  <a:pt x="4590142" y="1244455"/>
                  <a:pt x="4577640" y="1244455"/>
                </a:cubicBezTo>
                <a:cubicBezTo>
                  <a:pt x="4572401" y="1244455"/>
                  <a:pt x="4568115" y="1231596"/>
                  <a:pt x="4568115" y="1215880"/>
                </a:cubicBezTo>
                <a:cubicBezTo>
                  <a:pt x="4568115" y="1200164"/>
                  <a:pt x="4572742" y="1187305"/>
                  <a:pt x="4578397" y="1187305"/>
                </a:cubicBezTo>
                <a:cubicBezTo>
                  <a:pt x="4584712" y="1187305"/>
                  <a:pt x="4586410" y="1176976"/>
                  <a:pt x="4582798" y="1160533"/>
                </a:cubicBezTo>
                <a:cubicBezTo>
                  <a:pt x="4578049" y="1138909"/>
                  <a:pt x="4581109" y="1131658"/>
                  <a:pt x="4598711" y="1122829"/>
                </a:cubicBezTo>
                <a:cubicBezTo>
                  <a:pt x="4610696" y="1116817"/>
                  <a:pt x="4631218" y="1110648"/>
                  <a:pt x="4644315" y="1109120"/>
                </a:cubicBezTo>
                <a:cubicBezTo>
                  <a:pt x="4662354" y="1107016"/>
                  <a:pt x="4668858" y="1099992"/>
                  <a:pt x="4671142" y="1080149"/>
                </a:cubicBezTo>
                <a:cubicBezTo>
                  <a:pt x="4673533" y="1059365"/>
                  <a:pt x="4679072" y="1053955"/>
                  <a:pt x="4697961" y="1053955"/>
                </a:cubicBezTo>
                <a:cubicBezTo>
                  <a:pt x="4711055" y="1053955"/>
                  <a:pt x="4729218" y="1049968"/>
                  <a:pt x="4738323" y="1045095"/>
                </a:cubicBezTo>
                <a:cubicBezTo>
                  <a:pt x="4748100" y="1039862"/>
                  <a:pt x="4760500" y="1039708"/>
                  <a:pt x="4768607" y="1044718"/>
                </a:cubicBezTo>
                <a:cubicBezTo>
                  <a:pt x="4780070" y="1051803"/>
                  <a:pt x="4779200" y="1055571"/>
                  <a:pt x="4763331" y="1067563"/>
                </a:cubicBezTo>
                <a:cubicBezTo>
                  <a:pt x="4748961" y="1078423"/>
                  <a:pt x="4747833" y="1081998"/>
                  <a:pt x="4758705" y="1082227"/>
                </a:cubicBezTo>
                <a:cubicBezTo>
                  <a:pt x="4766613" y="1082394"/>
                  <a:pt x="4778208" y="1074323"/>
                  <a:pt x="4784472" y="1064292"/>
                </a:cubicBezTo>
                <a:cubicBezTo>
                  <a:pt x="4797384" y="1043617"/>
                  <a:pt x="4787045" y="1030000"/>
                  <a:pt x="4753853" y="1023968"/>
                </a:cubicBezTo>
                <a:cubicBezTo>
                  <a:pt x="4743375" y="1022064"/>
                  <a:pt x="4730571" y="1010887"/>
                  <a:pt x="4725400" y="999131"/>
                </a:cubicBezTo>
                <a:cubicBezTo>
                  <a:pt x="4720229" y="987374"/>
                  <a:pt x="4712728" y="977755"/>
                  <a:pt x="4708731" y="977755"/>
                </a:cubicBezTo>
                <a:cubicBezTo>
                  <a:pt x="4704735" y="977755"/>
                  <a:pt x="4701465" y="971326"/>
                  <a:pt x="4701465" y="963468"/>
                </a:cubicBezTo>
                <a:cubicBezTo>
                  <a:pt x="4701465" y="940263"/>
                  <a:pt x="4738487" y="947035"/>
                  <a:pt x="4764383" y="974978"/>
                </a:cubicBezTo>
                <a:cubicBezTo>
                  <a:pt x="4783391" y="995488"/>
                  <a:pt x="4791595" y="998705"/>
                  <a:pt x="4804410" y="990674"/>
                </a:cubicBezTo>
                <a:cubicBezTo>
                  <a:pt x="4827948" y="975921"/>
                  <a:pt x="4828888" y="946719"/>
                  <a:pt x="4806650" y="921077"/>
                </a:cubicBezTo>
                <a:cubicBezTo>
                  <a:pt x="4783908" y="894856"/>
                  <a:pt x="4781926" y="882505"/>
                  <a:pt x="4800458" y="882505"/>
                </a:cubicBezTo>
                <a:cubicBezTo>
                  <a:pt x="4807756" y="882505"/>
                  <a:pt x="4816329" y="875725"/>
                  <a:pt x="4819508" y="867439"/>
                </a:cubicBezTo>
                <a:cubicBezTo>
                  <a:pt x="4828420" y="844216"/>
                  <a:pt x="4826361" y="815830"/>
                  <a:pt x="4815765" y="815830"/>
                </a:cubicBezTo>
                <a:cubicBezTo>
                  <a:pt x="4799594" y="815830"/>
                  <a:pt x="4805245" y="792178"/>
                  <a:pt x="4824780" y="778098"/>
                </a:cubicBezTo>
                <a:cubicBezTo>
                  <a:pt x="4834977" y="770748"/>
                  <a:pt x="4841507" y="761802"/>
                  <a:pt x="4839292" y="758218"/>
                </a:cubicBezTo>
                <a:cubicBezTo>
                  <a:pt x="4832519" y="747259"/>
                  <a:pt x="4866436" y="723065"/>
                  <a:pt x="4897950" y="716375"/>
                </a:cubicBezTo>
                <a:cubicBezTo>
                  <a:pt x="4924283" y="710786"/>
                  <a:pt x="4928453" y="712860"/>
                  <a:pt x="4933814" y="734220"/>
                </a:cubicBezTo>
                <a:cubicBezTo>
                  <a:pt x="4941561" y="765086"/>
                  <a:pt x="4984701" y="778505"/>
                  <a:pt x="5001653" y="755322"/>
                </a:cubicBezTo>
                <a:cubicBezTo>
                  <a:pt x="5020210" y="729944"/>
                  <a:pt x="5084751" y="741388"/>
                  <a:pt x="5068783" y="767225"/>
                </a:cubicBezTo>
                <a:cubicBezTo>
                  <a:pt x="5058293" y="784198"/>
                  <a:pt x="5072629" y="815830"/>
                  <a:pt x="5090812" y="815830"/>
                </a:cubicBezTo>
                <a:cubicBezTo>
                  <a:pt x="5099935" y="815830"/>
                  <a:pt x="5115719" y="809537"/>
                  <a:pt x="5125889" y="801845"/>
                </a:cubicBezTo>
                <a:cubicBezTo>
                  <a:pt x="5136058" y="794154"/>
                  <a:pt x="5154022" y="787725"/>
                  <a:pt x="5165809" y="787558"/>
                </a:cubicBezTo>
                <a:cubicBezTo>
                  <a:pt x="5177596" y="787391"/>
                  <a:pt x="5187240" y="782969"/>
                  <a:pt x="5187240" y="777730"/>
                </a:cubicBezTo>
                <a:cubicBezTo>
                  <a:pt x="5187240" y="772491"/>
                  <a:pt x="5193669" y="768205"/>
                  <a:pt x="5201528" y="768205"/>
                </a:cubicBezTo>
                <a:cubicBezTo>
                  <a:pt x="5209386" y="768205"/>
                  <a:pt x="5215815" y="763919"/>
                  <a:pt x="5215815" y="758680"/>
                </a:cubicBezTo>
                <a:cubicBezTo>
                  <a:pt x="5215815" y="753441"/>
                  <a:pt x="5222244" y="749155"/>
                  <a:pt x="5230103" y="749155"/>
                </a:cubicBezTo>
                <a:cubicBezTo>
                  <a:pt x="5237961" y="749155"/>
                  <a:pt x="5244390" y="757475"/>
                  <a:pt x="5244390" y="767643"/>
                </a:cubicBezTo>
                <a:cubicBezTo>
                  <a:pt x="5244390" y="790938"/>
                  <a:pt x="5258183" y="799732"/>
                  <a:pt x="5282575" y="791990"/>
                </a:cubicBezTo>
                <a:cubicBezTo>
                  <a:pt x="5294665" y="788153"/>
                  <a:pt x="5301540" y="777571"/>
                  <a:pt x="5301540" y="762801"/>
                </a:cubicBezTo>
                <a:cubicBezTo>
                  <a:pt x="5301540" y="739056"/>
                  <a:pt x="5325266" y="729844"/>
                  <a:pt x="5332274" y="750869"/>
                </a:cubicBezTo>
                <a:cubicBezTo>
                  <a:pt x="5337411" y="766280"/>
                  <a:pt x="5367196" y="753561"/>
                  <a:pt x="5374815" y="732702"/>
                </a:cubicBezTo>
                <a:cubicBezTo>
                  <a:pt x="5378207" y="723416"/>
                  <a:pt x="5388825" y="705595"/>
                  <a:pt x="5398411" y="693102"/>
                </a:cubicBezTo>
                <a:cubicBezTo>
                  <a:pt x="5419534" y="665571"/>
                  <a:pt x="5420967" y="636224"/>
                  <a:pt x="5401553" y="628775"/>
                </a:cubicBezTo>
                <a:cubicBezTo>
                  <a:pt x="5392701" y="625378"/>
                  <a:pt x="5387265" y="610881"/>
                  <a:pt x="5387265" y="590674"/>
                </a:cubicBezTo>
                <a:cubicBezTo>
                  <a:pt x="5387265" y="570468"/>
                  <a:pt x="5381829" y="555971"/>
                  <a:pt x="5372978" y="552574"/>
                </a:cubicBezTo>
                <a:cubicBezTo>
                  <a:pt x="5365119" y="549559"/>
                  <a:pt x="5358724" y="535763"/>
                  <a:pt x="5358764" y="521917"/>
                </a:cubicBezTo>
                <a:cubicBezTo>
                  <a:pt x="5358850" y="493532"/>
                  <a:pt x="5391662" y="472930"/>
                  <a:pt x="5436789" y="472930"/>
                </a:cubicBezTo>
                <a:cubicBezTo>
                  <a:pt x="5451461" y="472930"/>
                  <a:pt x="5463465" y="468644"/>
                  <a:pt x="5463465" y="463405"/>
                </a:cubicBezTo>
                <a:cubicBezTo>
                  <a:pt x="5463465" y="447098"/>
                  <a:pt x="5486885" y="452963"/>
                  <a:pt x="5498956" y="472293"/>
                </a:cubicBezTo>
                <a:cubicBezTo>
                  <a:pt x="5508564" y="487676"/>
                  <a:pt x="5507766" y="491271"/>
                  <a:pt x="5494104" y="494145"/>
                </a:cubicBezTo>
                <a:cubicBezTo>
                  <a:pt x="5485111" y="496037"/>
                  <a:pt x="5500560" y="498231"/>
                  <a:pt x="5528437" y="499021"/>
                </a:cubicBezTo>
                <a:cubicBezTo>
                  <a:pt x="5576496" y="500382"/>
                  <a:pt x="5579628" y="499004"/>
                  <a:pt x="5588900" y="472405"/>
                </a:cubicBezTo>
                <a:cubicBezTo>
                  <a:pt x="5600249" y="439852"/>
                  <a:pt x="5620082" y="436791"/>
                  <a:pt x="5662658" y="461024"/>
                </a:cubicBezTo>
                <a:cubicBezTo>
                  <a:pt x="5681322" y="471646"/>
                  <a:pt x="5691967" y="485262"/>
                  <a:pt x="5692005" y="498562"/>
                </a:cubicBezTo>
                <a:cubicBezTo>
                  <a:pt x="5692081" y="525036"/>
                  <a:pt x="5703878" y="532259"/>
                  <a:pt x="5734490" y="524576"/>
                </a:cubicBezTo>
                <a:cubicBezTo>
                  <a:pt x="5755831" y="519220"/>
                  <a:pt x="5758740" y="513512"/>
                  <a:pt x="5758740" y="476995"/>
                </a:cubicBezTo>
                <a:cubicBezTo>
                  <a:pt x="5758740" y="445249"/>
                  <a:pt x="5763215" y="433105"/>
                  <a:pt x="5777790" y="425305"/>
                </a:cubicBezTo>
                <a:cubicBezTo>
                  <a:pt x="5789259" y="419167"/>
                  <a:pt x="5796840" y="405361"/>
                  <a:pt x="5796840" y="390613"/>
                </a:cubicBezTo>
                <a:cubicBezTo>
                  <a:pt x="5796840" y="371904"/>
                  <a:pt x="5800500" y="367521"/>
                  <a:pt x="5812335" y="372063"/>
                </a:cubicBezTo>
                <a:cubicBezTo>
                  <a:pt x="5820857" y="375333"/>
                  <a:pt x="5833716" y="373124"/>
                  <a:pt x="5840910" y="367153"/>
                </a:cubicBezTo>
                <a:cubicBezTo>
                  <a:pt x="5855950" y="354671"/>
                  <a:pt x="5858715" y="311005"/>
                  <a:pt x="5844465" y="311005"/>
                </a:cubicBezTo>
                <a:cubicBezTo>
                  <a:pt x="5829744" y="311005"/>
                  <a:pt x="5833206" y="281083"/>
                  <a:pt x="5850086" y="262431"/>
                </a:cubicBezTo>
                <a:cubicBezTo>
                  <a:pt x="5873121" y="236977"/>
                  <a:pt x="5859273" y="206230"/>
                  <a:pt x="5824773" y="206230"/>
                </a:cubicBezTo>
                <a:cubicBezTo>
                  <a:pt x="5787847" y="206230"/>
                  <a:pt x="5788230" y="183533"/>
                  <a:pt x="5825415" y="168130"/>
                </a:cubicBezTo>
                <a:cubicBezTo>
                  <a:pt x="5841947" y="161282"/>
                  <a:pt x="5853990" y="149187"/>
                  <a:pt x="5853990" y="139432"/>
                </a:cubicBezTo>
                <a:cubicBezTo>
                  <a:pt x="5853990" y="129390"/>
                  <a:pt x="5863621" y="120153"/>
                  <a:pt x="5877803" y="116594"/>
                </a:cubicBezTo>
                <a:cubicBezTo>
                  <a:pt x="5890899" y="113306"/>
                  <a:pt x="5901615" y="107007"/>
                  <a:pt x="5901615" y="102594"/>
                </a:cubicBezTo>
                <a:cubicBezTo>
                  <a:pt x="5901615" y="90520"/>
                  <a:pt x="5947065" y="101645"/>
                  <a:pt x="5959641" y="116797"/>
                </a:cubicBezTo>
                <a:cubicBezTo>
                  <a:pt x="5965681" y="124075"/>
                  <a:pt x="5980355" y="130030"/>
                  <a:pt x="5992250" y="130030"/>
                </a:cubicBezTo>
                <a:cubicBezTo>
                  <a:pt x="6004145" y="130030"/>
                  <a:pt x="6016344" y="136459"/>
                  <a:pt x="6019360" y="144317"/>
                </a:cubicBezTo>
                <a:cubicBezTo>
                  <a:pt x="6022375" y="152176"/>
                  <a:pt x="6035692" y="158605"/>
                  <a:pt x="6048954" y="158605"/>
                </a:cubicBezTo>
                <a:cubicBezTo>
                  <a:pt x="6066839" y="158605"/>
                  <a:pt x="6073065" y="163601"/>
                  <a:pt x="6073065" y="177954"/>
                </a:cubicBezTo>
                <a:cubicBezTo>
                  <a:pt x="6073065" y="201189"/>
                  <a:pt x="6098323" y="212987"/>
                  <a:pt x="6119487" y="199638"/>
                </a:cubicBezTo>
                <a:cubicBezTo>
                  <a:pt x="6130014" y="192997"/>
                  <a:pt x="6133816" y="179240"/>
                  <a:pt x="6131750" y="155259"/>
                </a:cubicBezTo>
                <a:cubicBezTo>
                  <a:pt x="6129899" y="133778"/>
                  <a:pt x="6132917" y="120505"/>
                  <a:pt x="6139652" y="120505"/>
                </a:cubicBezTo>
                <a:cubicBezTo>
                  <a:pt x="6145769" y="120505"/>
                  <a:pt x="6148186" y="113061"/>
                  <a:pt x="6145163" y="103536"/>
                </a:cubicBezTo>
                <a:cubicBezTo>
                  <a:pt x="6141234" y="91156"/>
                  <a:pt x="6147076" y="83813"/>
                  <a:pt x="6166765" y="76381"/>
                </a:cubicBezTo>
                <a:cubicBezTo>
                  <a:pt x="6200937" y="63482"/>
                  <a:pt x="6254040" y="70703"/>
                  <a:pt x="6254040" y="88249"/>
                </a:cubicBezTo>
                <a:cubicBezTo>
                  <a:pt x="6254040" y="95512"/>
                  <a:pt x="6258326" y="101455"/>
                  <a:pt x="6263565" y="101455"/>
                </a:cubicBezTo>
                <a:cubicBezTo>
                  <a:pt x="6268804" y="101455"/>
                  <a:pt x="6273090" y="107750"/>
                  <a:pt x="6273090" y="115444"/>
                </a:cubicBezTo>
                <a:cubicBezTo>
                  <a:pt x="6273090" y="123857"/>
                  <a:pt x="6278687" y="127284"/>
                  <a:pt x="6287135" y="124043"/>
                </a:cubicBezTo>
                <a:cubicBezTo>
                  <a:pt x="6304563" y="117355"/>
                  <a:pt x="6357572" y="157930"/>
                  <a:pt x="6358288" y="178507"/>
                </a:cubicBezTo>
                <a:cubicBezTo>
                  <a:pt x="6358578" y="186834"/>
                  <a:pt x="6347898" y="198621"/>
                  <a:pt x="6334554" y="204701"/>
                </a:cubicBezTo>
                <a:cubicBezTo>
                  <a:pt x="6303895" y="218671"/>
                  <a:pt x="6301665" y="218550"/>
                  <a:pt x="6301665" y="202925"/>
                </a:cubicBezTo>
                <a:cubicBezTo>
                  <a:pt x="6301665" y="184832"/>
                  <a:pt x="6266367" y="146224"/>
                  <a:pt x="6255797" y="152757"/>
                </a:cubicBezTo>
                <a:cubicBezTo>
                  <a:pt x="6250968" y="155741"/>
                  <a:pt x="6244335" y="174955"/>
                  <a:pt x="6241058" y="195454"/>
                </a:cubicBezTo>
                <a:cubicBezTo>
                  <a:pt x="6237779" y="215953"/>
                  <a:pt x="6228644" y="235202"/>
                  <a:pt x="6220757" y="238229"/>
                </a:cubicBezTo>
                <a:cubicBezTo>
                  <a:pt x="6194773" y="248200"/>
                  <a:pt x="6208789" y="311652"/>
                  <a:pt x="6246467" y="354624"/>
                </a:cubicBezTo>
                <a:cubicBezTo>
                  <a:pt x="6256019" y="365518"/>
                  <a:pt x="6269236" y="393088"/>
                  <a:pt x="6275838" y="415890"/>
                </a:cubicBezTo>
                <a:cubicBezTo>
                  <a:pt x="6284152" y="444609"/>
                  <a:pt x="6296551" y="462456"/>
                  <a:pt x="6316184" y="473968"/>
                </a:cubicBezTo>
                <a:cubicBezTo>
                  <a:pt x="6355026" y="496743"/>
                  <a:pt x="6370170" y="495409"/>
                  <a:pt x="6390560" y="467413"/>
                </a:cubicBezTo>
                <a:cubicBezTo>
                  <a:pt x="6411181" y="439099"/>
                  <a:pt x="6398970" y="415780"/>
                  <a:pt x="6363522" y="415780"/>
                </a:cubicBezTo>
                <a:cubicBezTo>
                  <a:pt x="6349241" y="415780"/>
                  <a:pt x="6340052" y="408561"/>
                  <a:pt x="6336244" y="394349"/>
                </a:cubicBezTo>
                <a:cubicBezTo>
                  <a:pt x="6327358" y="361194"/>
                  <a:pt x="6328613" y="358630"/>
                  <a:pt x="6353718" y="358630"/>
                </a:cubicBezTo>
                <a:cubicBezTo>
                  <a:pt x="6382771" y="358630"/>
                  <a:pt x="6396103" y="334961"/>
                  <a:pt x="6389931" y="294336"/>
                </a:cubicBezTo>
                <a:cubicBezTo>
                  <a:pt x="6386390" y="271029"/>
                  <a:pt x="6388774" y="263380"/>
                  <a:pt x="6399578" y="263380"/>
                </a:cubicBezTo>
                <a:cubicBezTo>
                  <a:pt x="6417888" y="263380"/>
                  <a:pt x="6427086" y="286549"/>
                  <a:pt x="6413980" y="299655"/>
                </a:cubicBezTo>
                <a:cubicBezTo>
                  <a:pt x="6406968" y="306667"/>
                  <a:pt x="6414458" y="311646"/>
                  <a:pt x="6438918" y="316235"/>
                </a:cubicBezTo>
                <a:cubicBezTo>
                  <a:pt x="6465617" y="321243"/>
                  <a:pt x="6478288" y="318801"/>
                  <a:pt x="6492546" y="305898"/>
                </a:cubicBezTo>
                <a:cubicBezTo>
                  <a:pt x="6522354" y="278922"/>
                  <a:pt x="6515768" y="247770"/>
                  <a:pt x="6471644" y="207027"/>
                </a:cubicBezTo>
                <a:cubicBezTo>
                  <a:pt x="6431623" y="170073"/>
                  <a:pt x="6426077" y="139555"/>
                  <a:pt x="6459383" y="139555"/>
                </a:cubicBezTo>
                <a:cubicBezTo>
                  <a:pt x="6476458" y="139555"/>
                  <a:pt x="6510401" y="103468"/>
                  <a:pt x="6510898" y="84786"/>
                </a:cubicBezTo>
                <a:cubicBezTo>
                  <a:pt x="6511087" y="77704"/>
                  <a:pt x="6524089" y="72880"/>
                  <a:pt x="6542990" y="72880"/>
                </a:cubicBezTo>
                <a:cubicBezTo>
                  <a:pt x="6568109" y="72880"/>
                  <a:pt x="6582066" y="81013"/>
                  <a:pt x="6609619" y="111706"/>
                </a:cubicBezTo>
                <a:cubicBezTo>
                  <a:pt x="6640651" y="146272"/>
                  <a:pt x="6646046" y="148959"/>
                  <a:pt x="6658807" y="136199"/>
                </a:cubicBezTo>
                <a:cubicBezTo>
                  <a:pt x="6676092" y="118914"/>
                  <a:pt x="6677163" y="99763"/>
                  <a:pt x="6661710" y="84310"/>
                </a:cubicBezTo>
                <a:cubicBezTo>
                  <a:pt x="6652820" y="75420"/>
                  <a:pt x="6652952" y="70234"/>
                  <a:pt x="6662303" y="60974"/>
                </a:cubicBezTo>
                <a:cubicBezTo>
                  <a:pt x="6671931" y="51440"/>
                  <a:pt x="6676031" y="52086"/>
                  <a:pt x="6682879" y="64212"/>
                </a:cubicBezTo>
                <a:cubicBezTo>
                  <a:pt x="6702093" y="98239"/>
                  <a:pt x="6726829" y="120536"/>
                  <a:pt x="6748854" y="123683"/>
                </a:cubicBezTo>
                <a:cubicBezTo>
                  <a:pt x="6782878" y="128546"/>
                  <a:pt x="6795352" y="153126"/>
                  <a:pt x="6775134" y="175466"/>
                </a:cubicBezTo>
                <a:cubicBezTo>
                  <a:pt x="6757333" y="195135"/>
                  <a:pt x="6753253" y="225280"/>
                  <a:pt x="6768390" y="225280"/>
                </a:cubicBezTo>
                <a:cubicBezTo>
                  <a:pt x="6773629" y="225280"/>
                  <a:pt x="6777915" y="235743"/>
                  <a:pt x="6777915" y="248530"/>
                </a:cubicBezTo>
                <a:cubicBezTo>
                  <a:pt x="6777915" y="261318"/>
                  <a:pt x="6782201" y="274430"/>
                  <a:pt x="6787440" y="277667"/>
                </a:cubicBezTo>
                <a:cubicBezTo>
                  <a:pt x="6792679" y="280905"/>
                  <a:pt x="6796965" y="298516"/>
                  <a:pt x="6796965" y="316802"/>
                </a:cubicBezTo>
                <a:cubicBezTo>
                  <a:pt x="6796965" y="341629"/>
                  <a:pt x="6805049" y="358373"/>
                  <a:pt x="6828883" y="382915"/>
                </a:cubicBezTo>
                <a:cubicBezTo>
                  <a:pt x="6846439" y="400991"/>
                  <a:pt x="6866232" y="415780"/>
                  <a:pt x="6872870" y="415780"/>
                </a:cubicBezTo>
                <a:cubicBezTo>
                  <a:pt x="6879507" y="415780"/>
                  <a:pt x="6899583" y="428639"/>
                  <a:pt x="6917483" y="444355"/>
                </a:cubicBezTo>
                <a:cubicBezTo>
                  <a:pt x="6952432" y="475041"/>
                  <a:pt x="6994131" y="481939"/>
                  <a:pt x="7003117" y="458521"/>
                </a:cubicBezTo>
                <a:cubicBezTo>
                  <a:pt x="7006158" y="450596"/>
                  <a:pt x="7003203" y="437556"/>
                  <a:pt x="6996555" y="429542"/>
                </a:cubicBezTo>
                <a:cubicBezTo>
                  <a:pt x="6980294" y="409950"/>
                  <a:pt x="7000155" y="386560"/>
                  <a:pt x="7017945" y="404350"/>
                </a:cubicBezTo>
                <a:cubicBezTo>
                  <a:pt x="7031458" y="417863"/>
                  <a:pt x="7084535" y="419588"/>
                  <a:pt x="7097479" y="406934"/>
                </a:cubicBezTo>
                <a:cubicBezTo>
                  <a:pt x="7102456" y="402069"/>
                  <a:pt x="7121530" y="396711"/>
                  <a:pt x="7139865" y="395028"/>
                </a:cubicBezTo>
                <a:cubicBezTo>
                  <a:pt x="7168241" y="392423"/>
                  <a:pt x="7173651" y="388069"/>
                  <a:pt x="7176216" y="365774"/>
                </a:cubicBezTo>
                <a:cubicBezTo>
                  <a:pt x="7178364" y="347108"/>
                  <a:pt x="7184609" y="339580"/>
                  <a:pt x="7197947" y="339580"/>
                </a:cubicBezTo>
                <a:cubicBezTo>
                  <a:pt x="7221233" y="339580"/>
                  <a:pt x="7232045" y="314003"/>
                  <a:pt x="7218157" y="291766"/>
                </a:cubicBezTo>
                <a:cubicBezTo>
                  <a:pt x="7209228" y="277467"/>
                  <a:pt x="7211936" y="274207"/>
                  <a:pt x="7236895" y="269215"/>
                </a:cubicBezTo>
                <a:cubicBezTo>
                  <a:pt x="7305897" y="255415"/>
                  <a:pt x="7358940" y="275402"/>
                  <a:pt x="7358940" y="315203"/>
                </a:cubicBezTo>
                <a:cubicBezTo>
                  <a:pt x="7358940" y="326784"/>
                  <a:pt x="7369656" y="346326"/>
                  <a:pt x="7382753" y="358630"/>
                </a:cubicBezTo>
                <a:cubicBezTo>
                  <a:pt x="7395849" y="370934"/>
                  <a:pt x="7406565" y="388112"/>
                  <a:pt x="7406565" y="396803"/>
                </a:cubicBezTo>
                <a:cubicBezTo>
                  <a:pt x="7406565" y="420729"/>
                  <a:pt x="7416752" y="426004"/>
                  <a:pt x="7432515" y="410241"/>
                </a:cubicBezTo>
                <a:cubicBezTo>
                  <a:pt x="7446779" y="395976"/>
                  <a:pt x="7484296" y="400359"/>
                  <a:pt x="7490702" y="417039"/>
                </a:cubicBezTo>
                <a:cubicBezTo>
                  <a:pt x="7492449" y="421585"/>
                  <a:pt x="7503983" y="425305"/>
                  <a:pt x="7516334" y="425305"/>
                </a:cubicBezTo>
                <a:cubicBezTo>
                  <a:pt x="7528685" y="425305"/>
                  <a:pt x="7541440" y="429591"/>
                  <a:pt x="7544678" y="434830"/>
                </a:cubicBezTo>
                <a:cubicBezTo>
                  <a:pt x="7547915" y="440069"/>
                  <a:pt x="7561040" y="444355"/>
                  <a:pt x="7573843" y="444355"/>
                </a:cubicBezTo>
                <a:cubicBezTo>
                  <a:pt x="7591900" y="444355"/>
                  <a:pt x="7600824" y="435809"/>
                  <a:pt x="7613628" y="406255"/>
                </a:cubicBezTo>
                <a:cubicBezTo>
                  <a:pt x="7622706" y="385300"/>
                  <a:pt x="7633317" y="368155"/>
                  <a:pt x="7637208" y="368155"/>
                </a:cubicBezTo>
                <a:cubicBezTo>
                  <a:pt x="7641098" y="368155"/>
                  <a:pt x="7639260" y="357132"/>
                  <a:pt x="7633121" y="343660"/>
                </a:cubicBezTo>
                <a:cubicBezTo>
                  <a:pt x="7625357" y="326619"/>
                  <a:pt x="7625028" y="317200"/>
                  <a:pt x="7632041" y="312704"/>
                </a:cubicBezTo>
                <a:cubicBezTo>
                  <a:pt x="7651008" y="300547"/>
                  <a:pt x="7656709" y="263739"/>
                  <a:pt x="7640584" y="257551"/>
                </a:cubicBezTo>
                <a:cubicBezTo>
                  <a:pt x="7632365" y="254397"/>
                  <a:pt x="7625640" y="242085"/>
                  <a:pt x="7625640" y="230190"/>
                </a:cubicBezTo>
                <a:cubicBezTo>
                  <a:pt x="7625640" y="218295"/>
                  <a:pt x="7619211" y="203227"/>
                  <a:pt x="7611353" y="196705"/>
                </a:cubicBezTo>
                <a:cubicBezTo>
                  <a:pt x="7603494" y="190183"/>
                  <a:pt x="7597065" y="174910"/>
                  <a:pt x="7597065" y="162763"/>
                </a:cubicBezTo>
                <a:cubicBezTo>
                  <a:pt x="7597065" y="150617"/>
                  <a:pt x="7592779" y="138030"/>
                  <a:pt x="7587540" y="134792"/>
                </a:cubicBezTo>
                <a:cubicBezTo>
                  <a:pt x="7582301" y="131555"/>
                  <a:pt x="7578015" y="106043"/>
                  <a:pt x="7578015" y="78099"/>
                </a:cubicBezTo>
                <a:cubicBezTo>
                  <a:pt x="7578015" y="40557"/>
                  <a:pt x="7581949" y="25784"/>
                  <a:pt x="7593082" y="21512"/>
                </a:cubicBezTo>
                <a:cubicBezTo>
                  <a:pt x="7612870" y="13918"/>
                  <a:pt x="7610107" y="13047"/>
                  <a:pt x="7635165" y="34780"/>
                </a:cubicBezTo>
                <a:cubicBezTo>
                  <a:pt x="7647246" y="45257"/>
                  <a:pt x="7662903" y="53830"/>
                  <a:pt x="7669960" y="53830"/>
                </a:cubicBezTo>
                <a:cubicBezTo>
                  <a:pt x="7677017" y="53830"/>
                  <a:pt x="7682790" y="58116"/>
                  <a:pt x="7682790" y="63355"/>
                </a:cubicBezTo>
                <a:cubicBezTo>
                  <a:pt x="7682790" y="68594"/>
                  <a:pt x="7689219" y="72880"/>
                  <a:pt x="7697078" y="72880"/>
                </a:cubicBezTo>
                <a:cubicBezTo>
                  <a:pt x="7705133" y="72880"/>
                  <a:pt x="7711365" y="81401"/>
                  <a:pt x="7711365" y="92416"/>
                </a:cubicBezTo>
                <a:cubicBezTo>
                  <a:pt x="7711365" y="110328"/>
                  <a:pt x="7773327" y="177504"/>
                  <a:pt x="7789946" y="177609"/>
                </a:cubicBezTo>
                <a:cubicBezTo>
                  <a:pt x="7793876" y="177634"/>
                  <a:pt x="7797090" y="184549"/>
                  <a:pt x="7797090" y="192975"/>
                </a:cubicBezTo>
                <a:cubicBezTo>
                  <a:pt x="7797090" y="204375"/>
                  <a:pt x="7791261" y="206832"/>
                  <a:pt x="7774311" y="202578"/>
                </a:cubicBezTo>
                <a:cubicBezTo>
                  <a:pt x="7753896" y="197454"/>
                  <a:pt x="7751116" y="200422"/>
                  <a:pt x="7747527" y="231158"/>
                </a:cubicBezTo>
                <a:cubicBezTo>
                  <a:pt x="7744523" y="256885"/>
                  <a:pt x="7747835" y="268149"/>
                  <a:pt x="7760782" y="276234"/>
                </a:cubicBezTo>
                <a:cubicBezTo>
                  <a:pt x="7780344" y="288451"/>
                  <a:pt x="7783253" y="311507"/>
                  <a:pt x="7767251" y="327510"/>
                </a:cubicBezTo>
                <a:cubicBezTo>
                  <a:pt x="7752875" y="341885"/>
                  <a:pt x="7763789" y="368155"/>
                  <a:pt x="7784135" y="368155"/>
                </a:cubicBezTo>
                <a:cubicBezTo>
                  <a:pt x="7793055" y="368155"/>
                  <a:pt x="7808453" y="360824"/>
                  <a:pt x="7818353" y="351865"/>
                </a:cubicBezTo>
                <a:cubicBezTo>
                  <a:pt x="7833530" y="338130"/>
                  <a:pt x="7837657" y="337685"/>
                  <a:pt x="7844668" y="349029"/>
                </a:cubicBezTo>
                <a:cubicBezTo>
                  <a:pt x="7849241" y="356429"/>
                  <a:pt x="7850573" y="366381"/>
                  <a:pt x="7847629" y="371146"/>
                </a:cubicBezTo>
                <a:cubicBezTo>
                  <a:pt x="7840583" y="382546"/>
                  <a:pt x="7863203" y="396401"/>
                  <a:pt x="7889160" y="396584"/>
                </a:cubicBezTo>
                <a:cubicBezTo>
                  <a:pt x="7912857" y="396752"/>
                  <a:pt x="7982608" y="458868"/>
                  <a:pt x="7990933" y="487217"/>
                </a:cubicBezTo>
                <a:cubicBezTo>
                  <a:pt x="7994010" y="497695"/>
                  <a:pt x="7992825" y="522341"/>
                  <a:pt x="7988299" y="541986"/>
                </a:cubicBezTo>
                <a:cubicBezTo>
                  <a:pt x="7983510" y="562777"/>
                  <a:pt x="7983633" y="577705"/>
                  <a:pt x="7988593" y="577705"/>
                </a:cubicBezTo>
                <a:cubicBezTo>
                  <a:pt x="7993280" y="577705"/>
                  <a:pt x="7997116" y="584134"/>
                  <a:pt x="7997116" y="591992"/>
                </a:cubicBezTo>
                <a:cubicBezTo>
                  <a:pt x="7997116" y="599851"/>
                  <a:pt x="8001401" y="606280"/>
                  <a:pt x="8006641" y="606280"/>
                </a:cubicBezTo>
                <a:cubicBezTo>
                  <a:pt x="8011879" y="606280"/>
                  <a:pt x="8016166" y="622016"/>
                  <a:pt x="8016166" y="641249"/>
                </a:cubicBezTo>
                <a:cubicBezTo>
                  <a:pt x="8016166" y="660482"/>
                  <a:pt x="8022118" y="682984"/>
                  <a:pt x="8029393" y="691255"/>
                </a:cubicBezTo>
                <a:cubicBezTo>
                  <a:pt x="8036668" y="699526"/>
                  <a:pt x="8045581" y="720223"/>
                  <a:pt x="8049200" y="737249"/>
                </a:cubicBezTo>
                <a:cubicBezTo>
                  <a:pt x="8054436" y="761885"/>
                  <a:pt x="8052708" y="768205"/>
                  <a:pt x="8040734" y="768205"/>
                </a:cubicBezTo>
                <a:cubicBezTo>
                  <a:pt x="8032461" y="768205"/>
                  <a:pt x="8026762" y="763520"/>
                  <a:pt x="8028072" y="757794"/>
                </a:cubicBezTo>
                <a:cubicBezTo>
                  <a:pt x="8032294" y="739334"/>
                  <a:pt x="7999183" y="724138"/>
                  <a:pt x="7980447" y="735937"/>
                </a:cubicBezTo>
                <a:cubicBezTo>
                  <a:pt x="7957391" y="750456"/>
                  <a:pt x="7954990" y="772457"/>
                  <a:pt x="7972605" y="807767"/>
                </a:cubicBezTo>
                <a:cubicBezTo>
                  <a:pt x="7980847" y="824289"/>
                  <a:pt x="7987591" y="848259"/>
                  <a:pt x="7987591" y="861035"/>
                </a:cubicBezTo>
                <a:cubicBezTo>
                  <a:pt x="7987591" y="873810"/>
                  <a:pt x="7996163" y="895161"/>
                  <a:pt x="8006641" y="908481"/>
                </a:cubicBezTo>
                <a:cubicBezTo>
                  <a:pt x="8017118" y="921801"/>
                  <a:pt x="8025691" y="940441"/>
                  <a:pt x="8025691" y="949902"/>
                </a:cubicBezTo>
                <a:cubicBezTo>
                  <a:pt x="8025691" y="959364"/>
                  <a:pt x="8029976" y="969755"/>
                  <a:pt x="8035216" y="972993"/>
                </a:cubicBezTo>
                <a:cubicBezTo>
                  <a:pt x="8040454" y="976230"/>
                  <a:pt x="8044741" y="988678"/>
                  <a:pt x="8044741" y="1000653"/>
                </a:cubicBezTo>
                <a:cubicBezTo>
                  <a:pt x="8044741" y="1027484"/>
                  <a:pt x="8075360" y="1056766"/>
                  <a:pt x="8098801" y="1052353"/>
                </a:cubicBezTo>
                <a:cubicBezTo>
                  <a:pt x="8108358" y="1050554"/>
                  <a:pt x="8120409" y="1039462"/>
                  <a:pt x="8125580" y="1027706"/>
                </a:cubicBezTo>
                <a:cubicBezTo>
                  <a:pt x="8131335" y="1014622"/>
                  <a:pt x="8143344" y="1006330"/>
                  <a:pt x="8156537" y="1006330"/>
                </a:cubicBezTo>
                <a:cubicBezTo>
                  <a:pt x="8190257" y="1006330"/>
                  <a:pt x="8183839" y="1040487"/>
                  <a:pt x="8145380" y="1065697"/>
                </a:cubicBezTo>
                <a:cubicBezTo>
                  <a:pt x="8108885" y="1089620"/>
                  <a:pt x="8089847" y="1145229"/>
                  <a:pt x="8113104" y="1159975"/>
                </a:cubicBezTo>
                <a:cubicBezTo>
                  <a:pt x="8132091" y="1172013"/>
                  <a:pt x="8161590" y="1169322"/>
                  <a:pt x="8182292" y="1153665"/>
                </a:cubicBezTo>
                <a:cubicBezTo>
                  <a:pt x="8217763" y="1126836"/>
                  <a:pt x="8253668" y="1140328"/>
                  <a:pt x="8268139" y="1185923"/>
                </a:cubicBezTo>
                <a:cubicBezTo>
                  <a:pt x="8277273" y="1214701"/>
                  <a:pt x="8314947" y="1210436"/>
                  <a:pt x="8319249" y="1180138"/>
                </a:cubicBezTo>
                <a:cubicBezTo>
                  <a:pt x="8320925" y="1168339"/>
                  <a:pt x="8336999" y="1147470"/>
                  <a:pt x="8354968" y="1133764"/>
                </a:cubicBezTo>
                <a:cubicBezTo>
                  <a:pt x="8381680" y="1113390"/>
                  <a:pt x="8387617" y="1102534"/>
                  <a:pt x="8387510" y="1074256"/>
                </a:cubicBezTo>
                <a:cubicBezTo>
                  <a:pt x="8387352" y="1032279"/>
                  <a:pt x="8378306" y="995563"/>
                  <a:pt x="8369468" y="1001025"/>
                </a:cubicBezTo>
                <a:cubicBezTo>
                  <a:pt x="8358983" y="1007505"/>
                  <a:pt x="8367111" y="870650"/>
                  <a:pt x="8377848" y="859912"/>
                </a:cubicBezTo>
                <a:cubicBezTo>
                  <a:pt x="8383234" y="854526"/>
                  <a:pt x="8387640" y="842930"/>
                  <a:pt x="8387640" y="834141"/>
                </a:cubicBezTo>
                <a:cubicBezTo>
                  <a:pt x="8387640" y="825353"/>
                  <a:pt x="8393553" y="813255"/>
                  <a:pt x="8400780" y="807258"/>
                </a:cubicBezTo>
                <a:cubicBezTo>
                  <a:pt x="8417894" y="793054"/>
                  <a:pt x="8426523" y="748549"/>
                  <a:pt x="8418107" y="717887"/>
                </a:cubicBezTo>
                <a:cubicBezTo>
                  <a:pt x="8414447" y="704551"/>
                  <a:pt x="8395654" y="676083"/>
                  <a:pt x="8376345" y="654627"/>
                </a:cubicBezTo>
                <a:cubicBezTo>
                  <a:pt x="8357037" y="633170"/>
                  <a:pt x="8338207" y="606014"/>
                  <a:pt x="8334502" y="594279"/>
                </a:cubicBezTo>
                <a:cubicBezTo>
                  <a:pt x="8330796" y="582544"/>
                  <a:pt x="8319806" y="566010"/>
                  <a:pt x="8310077" y="557538"/>
                </a:cubicBezTo>
                <a:cubicBezTo>
                  <a:pt x="8300349" y="549065"/>
                  <a:pt x="8292390" y="535441"/>
                  <a:pt x="8292390" y="527262"/>
                </a:cubicBezTo>
                <a:cubicBezTo>
                  <a:pt x="8292390" y="519083"/>
                  <a:pt x="8287032" y="506561"/>
                  <a:pt x="8280484" y="499436"/>
                </a:cubicBezTo>
                <a:cubicBezTo>
                  <a:pt x="8255954" y="472745"/>
                  <a:pt x="8245606" y="444859"/>
                  <a:pt x="8249326" y="415467"/>
                </a:cubicBezTo>
                <a:cubicBezTo>
                  <a:pt x="8254019" y="378387"/>
                  <a:pt x="8260674" y="370729"/>
                  <a:pt x="8275404" y="385459"/>
                </a:cubicBezTo>
                <a:cubicBezTo>
                  <a:pt x="8281603" y="391658"/>
                  <a:pt x="8296918" y="396730"/>
                  <a:pt x="8309437" y="396730"/>
                </a:cubicBezTo>
                <a:cubicBezTo>
                  <a:pt x="8334605" y="396730"/>
                  <a:pt x="8367780" y="430296"/>
                  <a:pt x="8368273" y="456261"/>
                </a:cubicBezTo>
                <a:cubicBezTo>
                  <a:pt x="8368448" y="465429"/>
                  <a:pt x="8372876" y="472930"/>
                  <a:pt x="8378115" y="472930"/>
                </a:cubicBezTo>
                <a:cubicBezTo>
                  <a:pt x="8383354" y="472930"/>
                  <a:pt x="8387640" y="479515"/>
                  <a:pt x="8387640" y="487564"/>
                </a:cubicBezTo>
                <a:cubicBezTo>
                  <a:pt x="8387640" y="495613"/>
                  <a:pt x="8419988" y="533819"/>
                  <a:pt x="8459524" y="572468"/>
                </a:cubicBezTo>
                <a:lnTo>
                  <a:pt x="8531408" y="642738"/>
                </a:lnTo>
                <a:lnTo>
                  <a:pt x="8528581" y="703090"/>
                </a:lnTo>
                <a:lnTo>
                  <a:pt x="8525752" y="763443"/>
                </a:lnTo>
                <a:lnTo>
                  <a:pt x="8554327" y="766667"/>
                </a:lnTo>
                <a:cubicBezTo>
                  <a:pt x="8595686" y="771333"/>
                  <a:pt x="8606715" y="784558"/>
                  <a:pt x="8606715" y="829488"/>
                </a:cubicBezTo>
                <a:cubicBezTo>
                  <a:pt x="8606715" y="856865"/>
                  <a:pt x="8612998" y="876132"/>
                  <a:pt x="8626732" y="890874"/>
                </a:cubicBezTo>
                <a:cubicBezTo>
                  <a:pt x="8641275" y="906484"/>
                  <a:pt x="8645705" y="921302"/>
                  <a:pt x="8642932" y="945058"/>
                </a:cubicBezTo>
                <a:cubicBezTo>
                  <a:pt x="8640833" y="963041"/>
                  <a:pt x="8642541" y="977755"/>
                  <a:pt x="8646727" y="977755"/>
                </a:cubicBezTo>
                <a:cubicBezTo>
                  <a:pt x="8650914" y="977755"/>
                  <a:pt x="8654340" y="990614"/>
                  <a:pt x="8654340" y="1006330"/>
                </a:cubicBezTo>
                <a:cubicBezTo>
                  <a:pt x="8654340" y="1028706"/>
                  <a:pt x="8650141" y="1034905"/>
                  <a:pt x="8634983" y="1034905"/>
                </a:cubicBezTo>
                <a:cubicBezTo>
                  <a:pt x="8606698" y="1034905"/>
                  <a:pt x="8596016" y="1071150"/>
                  <a:pt x="8613928" y="1106343"/>
                </a:cubicBezTo>
                <a:cubicBezTo>
                  <a:pt x="8621927" y="1122059"/>
                  <a:pt x="8631509" y="1141347"/>
                  <a:pt x="8635222" y="1149205"/>
                </a:cubicBezTo>
                <a:cubicBezTo>
                  <a:pt x="8638935" y="1157063"/>
                  <a:pt x="8653282" y="1164844"/>
                  <a:pt x="8667103" y="1166496"/>
                </a:cubicBezTo>
                <a:cubicBezTo>
                  <a:pt x="8680924" y="1168149"/>
                  <a:pt x="8698366" y="1178257"/>
                  <a:pt x="8705862" y="1188960"/>
                </a:cubicBezTo>
                <a:cubicBezTo>
                  <a:pt x="8713359" y="1199663"/>
                  <a:pt x="8724121" y="1205559"/>
                  <a:pt x="8729779" y="1202063"/>
                </a:cubicBezTo>
                <a:cubicBezTo>
                  <a:pt x="8750922" y="1188996"/>
                  <a:pt x="8759537" y="1207463"/>
                  <a:pt x="8744318" y="1233228"/>
                </a:cubicBezTo>
                <a:cubicBezTo>
                  <a:pt x="8732582" y="1253094"/>
                  <a:pt x="8731435" y="1264619"/>
                  <a:pt x="8739168" y="1284960"/>
                </a:cubicBezTo>
                <a:cubicBezTo>
                  <a:pt x="8752332" y="1319583"/>
                  <a:pt x="8772882" y="1317984"/>
                  <a:pt x="8809761" y="1279466"/>
                </a:cubicBezTo>
                <a:cubicBezTo>
                  <a:pt x="8826435" y="1262050"/>
                  <a:pt x="8847579" y="1245040"/>
                  <a:pt x="8856746" y="1241665"/>
                </a:cubicBezTo>
                <a:cubicBezTo>
                  <a:pt x="8865914" y="1238289"/>
                  <a:pt x="8873415" y="1227074"/>
                  <a:pt x="8873415" y="1216741"/>
                </a:cubicBezTo>
                <a:cubicBezTo>
                  <a:pt x="8873415" y="1206408"/>
                  <a:pt x="8877889" y="1195189"/>
                  <a:pt x="8883357" y="1191810"/>
                </a:cubicBezTo>
                <a:cubicBezTo>
                  <a:pt x="8899713" y="1181701"/>
                  <a:pt x="8921040" y="1206765"/>
                  <a:pt x="8921040" y="1236096"/>
                </a:cubicBezTo>
                <a:cubicBezTo>
                  <a:pt x="8921040" y="1251171"/>
                  <a:pt x="8925326" y="1263505"/>
                  <a:pt x="8930565" y="1263505"/>
                </a:cubicBezTo>
                <a:cubicBezTo>
                  <a:pt x="8935803" y="1263505"/>
                  <a:pt x="8940090" y="1269410"/>
                  <a:pt x="8940090" y="1276626"/>
                </a:cubicBezTo>
                <a:cubicBezTo>
                  <a:pt x="8940090" y="1283843"/>
                  <a:pt x="8946243" y="1294855"/>
                  <a:pt x="8953765" y="1301097"/>
                </a:cubicBezTo>
                <a:cubicBezTo>
                  <a:pt x="8961287" y="1307339"/>
                  <a:pt x="8970200" y="1325009"/>
                  <a:pt x="8973572" y="1340363"/>
                </a:cubicBezTo>
                <a:cubicBezTo>
                  <a:pt x="8976944" y="1355717"/>
                  <a:pt x="8983191" y="1368280"/>
                  <a:pt x="8987453" y="1368280"/>
                </a:cubicBezTo>
                <a:cubicBezTo>
                  <a:pt x="9001874" y="1368280"/>
                  <a:pt x="9007957" y="1400992"/>
                  <a:pt x="8995377" y="1410891"/>
                </a:cubicBezTo>
                <a:cubicBezTo>
                  <a:pt x="8988543" y="1416268"/>
                  <a:pt x="8981583" y="1437813"/>
                  <a:pt x="8979908" y="1458768"/>
                </a:cubicBezTo>
                <a:cubicBezTo>
                  <a:pt x="8978234" y="1479723"/>
                  <a:pt x="8968590" y="1505716"/>
                  <a:pt x="8958477" y="1516531"/>
                </a:cubicBezTo>
                <a:cubicBezTo>
                  <a:pt x="8943940" y="1532078"/>
                  <a:pt x="8940326" y="1549030"/>
                  <a:pt x="8941217" y="1597494"/>
                </a:cubicBezTo>
                <a:cubicBezTo>
                  <a:pt x="8942930" y="1690693"/>
                  <a:pt x="8950141" y="1713449"/>
                  <a:pt x="8980536" y="1721572"/>
                </a:cubicBezTo>
                <a:cubicBezTo>
                  <a:pt x="9001662" y="1727219"/>
                  <a:pt x="9010170" y="1724144"/>
                  <a:pt x="9024769" y="1705584"/>
                </a:cubicBezTo>
                <a:cubicBezTo>
                  <a:pt x="9045990" y="1678605"/>
                  <a:pt x="9071490" y="1675702"/>
                  <a:pt x="9080188" y="1699274"/>
                </a:cubicBezTo>
                <a:cubicBezTo>
                  <a:pt x="9083570" y="1708442"/>
                  <a:pt x="9089247" y="1718086"/>
                  <a:pt x="9092803" y="1720705"/>
                </a:cubicBezTo>
                <a:cubicBezTo>
                  <a:pt x="9096358" y="1723324"/>
                  <a:pt x="9102166" y="1741240"/>
                  <a:pt x="9105709" y="1760517"/>
                </a:cubicBezTo>
                <a:cubicBezTo>
                  <a:pt x="9111298" y="1790921"/>
                  <a:pt x="9108649" y="1798814"/>
                  <a:pt x="9085724" y="1820072"/>
                </a:cubicBezTo>
                <a:cubicBezTo>
                  <a:pt x="9046006" y="1856901"/>
                  <a:pt x="9033090" y="1846022"/>
                  <a:pt x="9050058" y="1790031"/>
                </a:cubicBezTo>
                <a:cubicBezTo>
                  <a:pt x="9062375" y="1749384"/>
                  <a:pt x="8986553" y="1735150"/>
                  <a:pt x="8971363" y="1775258"/>
                </a:cubicBezTo>
                <a:cubicBezTo>
                  <a:pt x="8963428" y="1796208"/>
                  <a:pt x="8944458" y="1815955"/>
                  <a:pt x="8932264" y="1815955"/>
                </a:cubicBezTo>
                <a:cubicBezTo>
                  <a:pt x="8917836" y="1815955"/>
                  <a:pt x="8912049" y="1791468"/>
                  <a:pt x="8917923" y="1755275"/>
                </a:cubicBezTo>
                <a:cubicBezTo>
                  <a:pt x="8921932" y="1730565"/>
                  <a:pt x="8918147" y="1714822"/>
                  <a:pt x="8903125" y="1693724"/>
                </a:cubicBezTo>
                <a:cubicBezTo>
                  <a:pt x="8892024" y="1678133"/>
                  <a:pt x="8882940" y="1660575"/>
                  <a:pt x="8882940" y="1654705"/>
                </a:cubicBezTo>
                <a:cubicBezTo>
                  <a:pt x="8882940" y="1648836"/>
                  <a:pt x="8871758" y="1639782"/>
                  <a:pt x="8858092" y="1634586"/>
                </a:cubicBezTo>
                <a:cubicBezTo>
                  <a:pt x="8838852" y="1627271"/>
                  <a:pt x="8835616" y="1622281"/>
                  <a:pt x="8843756" y="1612473"/>
                </a:cubicBezTo>
                <a:cubicBezTo>
                  <a:pt x="8851185" y="1603522"/>
                  <a:pt x="8851596" y="1578733"/>
                  <a:pt x="8845158" y="1527948"/>
                </a:cubicBezTo>
                <a:cubicBezTo>
                  <a:pt x="8839772" y="1485472"/>
                  <a:pt x="8839487" y="1444097"/>
                  <a:pt x="8844458" y="1426759"/>
                </a:cubicBezTo>
                <a:cubicBezTo>
                  <a:pt x="8849085" y="1410627"/>
                  <a:pt x="8849705" y="1385591"/>
                  <a:pt x="8845835" y="1371123"/>
                </a:cubicBezTo>
                <a:cubicBezTo>
                  <a:pt x="8840055" y="1349511"/>
                  <a:pt x="8831457" y="1343365"/>
                  <a:pt x="8797645" y="1336679"/>
                </a:cubicBezTo>
                <a:cubicBezTo>
                  <a:pt x="8753939" y="1328035"/>
                  <a:pt x="8740508" y="1336089"/>
                  <a:pt x="8740210" y="1371118"/>
                </a:cubicBezTo>
                <a:cubicBezTo>
                  <a:pt x="8740134" y="1380537"/>
                  <a:pt x="8728729" y="1397994"/>
                  <a:pt x="8714875" y="1409911"/>
                </a:cubicBezTo>
                <a:cubicBezTo>
                  <a:pt x="8692320" y="1429312"/>
                  <a:pt x="8690495" y="1435490"/>
                  <a:pt x="8697417" y="1468985"/>
                </a:cubicBezTo>
                <a:cubicBezTo>
                  <a:pt x="8701668" y="1489559"/>
                  <a:pt x="8704151" y="1512153"/>
                  <a:pt x="8702933" y="1519192"/>
                </a:cubicBezTo>
                <a:cubicBezTo>
                  <a:pt x="8701286" y="1528715"/>
                  <a:pt x="8708195" y="1530350"/>
                  <a:pt x="8729917" y="1525579"/>
                </a:cubicBezTo>
                <a:cubicBezTo>
                  <a:pt x="8752072" y="1520713"/>
                  <a:pt x="8759114" y="1522514"/>
                  <a:pt x="8759114" y="1533044"/>
                </a:cubicBezTo>
                <a:cubicBezTo>
                  <a:pt x="8759114" y="1540677"/>
                  <a:pt x="8765544" y="1552258"/>
                  <a:pt x="8773402" y="1558780"/>
                </a:cubicBezTo>
                <a:cubicBezTo>
                  <a:pt x="8781260" y="1565302"/>
                  <a:pt x="8787689" y="1580828"/>
                  <a:pt x="8787689" y="1593284"/>
                </a:cubicBezTo>
                <a:cubicBezTo>
                  <a:pt x="8787689" y="1605739"/>
                  <a:pt x="8791976" y="1615930"/>
                  <a:pt x="8797214" y="1615930"/>
                </a:cubicBezTo>
                <a:cubicBezTo>
                  <a:pt x="8802453" y="1615930"/>
                  <a:pt x="8806805" y="1623431"/>
                  <a:pt x="8806885" y="1632599"/>
                </a:cubicBezTo>
                <a:cubicBezTo>
                  <a:pt x="8807010" y="1646844"/>
                  <a:pt x="8808373" y="1647190"/>
                  <a:pt x="8816264" y="1634980"/>
                </a:cubicBezTo>
                <a:cubicBezTo>
                  <a:pt x="8821343" y="1627122"/>
                  <a:pt x="8825498" y="1624979"/>
                  <a:pt x="8825498" y="1630218"/>
                </a:cubicBezTo>
                <a:cubicBezTo>
                  <a:pt x="8825498" y="1635456"/>
                  <a:pt x="8821643" y="1645833"/>
                  <a:pt x="8816932" y="1653277"/>
                </a:cubicBezTo>
                <a:cubicBezTo>
                  <a:pt x="8809631" y="1664811"/>
                  <a:pt x="8804776" y="1664459"/>
                  <a:pt x="8784075" y="1650896"/>
                </a:cubicBezTo>
                <a:cubicBezTo>
                  <a:pt x="8754025" y="1631206"/>
                  <a:pt x="8736382" y="1630751"/>
                  <a:pt x="8721014" y="1649268"/>
                </a:cubicBezTo>
                <a:cubicBezTo>
                  <a:pt x="8711505" y="1660726"/>
                  <a:pt x="8711742" y="1666670"/>
                  <a:pt x="8722211" y="1679285"/>
                </a:cubicBezTo>
                <a:cubicBezTo>
                  <a:pt x="8731716" y="1690737"/>
                  <a:pt x="8734439" y="1718585"/>
                  <a:pt x="8732224" y="1781679"/>
                </a:cubicBezTo>
                <a:cubicBezTo>
                  <a:pt x="8729874" y="1848633"/>
                  <a:pt x="8732516" y="1872675"/>
                  <a:pt x="8743845" y="1887393"/>
                </a:cubicBezTo>
                <a:cubicBezTo>
                  <a:pt x="8751910" y="1897870"/>
                  <a:pt x="8758645" y="1917941"/>
                  <a:pt x="8758811" y="1931994"/>
                </a:cubicBezTo>
                <a:cubicBezTo>
                  <a:pt x="8759194" y="1964298"/>
                  <a:pt x="8792630" y="1978266"/>
                  <a:pt x="8810634" y="1953643"/>
                </a:cubicBezTo>
                <a:cubicBezTo>
                  <a:pt x="8823172" y="1936496"/>
                  <a:pt x="8820102" y="1895651"/>
                  <a:pt x="8805602" y="1886690"/>
                </a:cubicBezTo>
                <a:cubicBezTo>
                  <a:pt x="8800990" y="1883838"/>
                  <a:pt x="8797215" y="1866757"/>
                  <a:pt x="8797215" y="1848730"/>
                </a:cubicBezTo>
                <a:cubicBezTo>
                  <a:pt x="8797215" y="1821051"/>
                  <a:pt x="8800560" y="1815955"/>
                  <a:pt x="8818736" y="1815955"/>
                </a:cubicBezTo>
                <a:cubicBezTo>
                  <a:pt x="8844317" y="1815955"/>
                  <a:pt x="8860095" y="1838426"/>
                  <a:pt x="8869421" y="1888143"/>
                </a:cubicBezTo>
                <a:cubicBezTo>
                  <a:pt x="8873180" y="1908181"/>
                  <a:pt x="8880748" y="1929384"/>
                  <a:pt x="8886238" y="1935261"/>
                </a:cubicBezTo>
                <a:cubicBezTo>
                  <a:pt x="8897697" y="1947528"/>
                  <a:pt x="8942532" y="1941913"/>
                  <a:pt x="8934672" y="1929195"/>
                </a:cubicBezTo>
                <a:cubicBezTo>
                  <a:pt x="8931814" y="1924571"/>
                  <a:pt x="8941508" y="1925188"/>
                  <a:pt x="8956214" y="1930566"/>
                </a:cubicBezTo>
                <a:cubicBezTo>
                  <a:pt x="8970920" y="1935945"/>
                  <a:pt x="8988793" y="1942412"/>
                  <a:pt x="8995931" y="1944938"/>
                </a:cubicBezTo>
                <a:cubicBezTo>
                  <a:pt x="9005700" y="1948395"/>
                  <a:pt x="9006268" y="1952714"/>
                  <a:pt x="8998229" y="1962400"/>
                </a:cubicBezTo>
                <a:cubicBezTo>
                  <a:pt x="8989628" y="1972764"/>
                  <a:pt x="8992201" y="1974381"/>
                  <a:pt x="9011444" y="1970702"/>
                </a:cubicBezTo>
                <a:cubicBezTo>
                  <a:pt x="9030374" y="1967083"/>
                  <a:pt x="9035340" y="1960427"/>
                  <a:pt x="9035340" y="1938670"/>
                </a:cubicBezTo>
                <a:cubicBezTo>
                  <a:pt x="9035340" y="1917885"/>
                  <a:pt x="9039812" y="1911205"/>
                  <a:pt x="9053728" y="1911205"/>
                </a:cubicBezTo>
                <a:cubicBezTo>
                  <a:pt x="9065515" y="1911205"/>
                  <a:pt x="9073207" y="1918862"/>
                  <a:pt x="9075159" y="1932539"/>
                </a:cubicBezTo>
                <a:cubicBezTo>
                  <a:pt x="9076833" y="1944273"/>
                  <a:pt x="9086053" y="1955370"/>
                  <a:pt x="9095648" y="1957199"/>
                </a:cubicBezTo>
                <a:cubicBezTo>
                  <a:pt x="9121448" y="1962119"/>
                  <a:pt x="9146445" y="1930966"/>
                  <a:pt x="9141845" y="1899624"/>
                </a:cubicBezTo>
                <a:cubicBezTo>
                  <a:pt x="9139575" y="1884162"/>
                  <a:pt x="9142376" y="1873105"/>
                  <a:pt x="9148559" y="1873105"/>
                </a:cubicBezTo>
                <a:cubicBezTo>
                  <a:pt x="9154392" y="1873105"/>
                  <a:pt x="9159165" y="1866676"/>
                  <a:pt x="9159165" y="1858818"/>
                </a:cubicBezTo>
                <a:cubicBezTo>
                  <a:pt x="9159165" y="1850128"/>
                  <a:pt x="9168028" y="1844530"/>
                  <a:pt x="9181787" y="1844530"/>
                </a:cubicBezTo>
                <a:cubicBezTo>
                  <a:pt x="9199503" y="1844530"/>
                  <a:pt x="9205700" y="1850984"/>
                  <a:pt x="9210362" y="1874296"/>
                </a:cubicBezTo>
                <a:cubicBezTo>
                  <a:pt x="9213636" y="1890667"/>
                  <a:pt x="9216315" y="1912482"/>
                  <a:pt x="9216315" y="1922775"/>
                </a:cubicBezTo>
                <a:cubicBezTo>
                  <a:pt x="9216315" y="1933068"/>
                  <a:pt x="9224674" y="1948605"/>
                  <a:pt x="9234891" y="1957303"/>
                </a:cubicBezTo>
                <a:cubicBezTo>
                  <a:pt x="9254333" y="1973855"/>
                  <a:pt x="9269716" y="2033520"/>
                  <a:pt x="9282143" y="2140593"/>
                </a:cubicBezTo>
                <a:cubicBezTo>
                  <a:pt x="9286146" y="2175078"/>
                  <a:pt x="9292079" y="2207593"/>
                  <a:pt x="9295327" y="2212850"/>
                </a:cubicBezTo>
                <a:cubicBezTo>
                  <a:pt x="9304744" y="2228087"/>
                  <a:pt x="9338985" y="2221210"/>
                  <a:pt x="9353827" y="2201101"/>
                </a:cubicBezTo>
                <a:cubicBezTo>
                  <a:pt x="9364324" y="2186879"/>
                  <a:pt x="9370044" y="2185242"/>
                  <a:pt x="9378864" y="2193934"/>
                </a:cubicBezTo>
                <a:cubicBezTo>
                  <a:pt x="9396533" y="2211349"/>
                  <a:pt x="9382399" y="2233419"/>
                  <a:pt x="9347732" y="2242546"/>
                </a:cubicBezTo>
                <a:lnTo>
                  <a:pt x="9316327" y="2250814"/>
                </a:lnTo>
                <a:lnTo>
                  <a:pt x="9318123" y="2378470"/>
                </a:lnTo>
                <a:cubicBezTo>
                  <a:pt x="9319249" y="2458486"/>
                  <a:pt x="9323692" y="2507385"/>
                  <a:pt x="9330029" y="2509498"/>
                </a:cubicBezTo>
                <a:cubicBezTo>
                  <a:pt x="9335590" y="2511351"/>
                  <a:pt x="9340158" y="2530727"/>
                  <a:pt x="9340180" y="2552555"/>
                </a:cubicBezTo>
                <a:cubicBezTo>
                  <a:pt x="9340199" y="2576047"/>
                  <a:pt x="9350024" y="2611569"/>
                  <a:pt x="9364246" y="2639602"/>
                </a:cubicBezTo>
                <a:cubicBezTo>
                  <a:pt x="9382071" y="2674738"/>
                  <a:pt x="9389805" y="2708544"/>
                  <a:pt x="9394208" y="2770571"/>
                </a:cubicBezTo>
                <a:cubicBezTo>
                  <a:pt x="9397472" y="2816556"/>
                  <a:pt x="9403981" y="2854180"/>
                  <a:pt x="9408673" y="2854180"/>
                </a:cubicBezTo>
                <a:cubicBezTo>
                  <a:pt x="9418358" y="2854180"/>
                  <a:pt x="9410415" y="2912371"/>
                  <a:pt x="9395313" y="2952055"/>
                </a:cubicBezTo>
                <a:cubicBezTo>
                  <a:pt x="9387363" y="2972945"/>
                  <a:pt x="9388358" y="2981937"/>
                  <a:pt x="9400054" y="2994917"/>
                </a:cubicBezTo>
                <a:cubicBezTo>
                  <a:pt x="9408195" y="3003951"/>
                  <a:pt x="9417797" y="3023130"/>
                  <a:pt x="9421393" y="3037536"/>
                </a:cubicBezTo>
                <a:cubicBezTo>
                  <a:pt x="9424988" y="3051943"/>
                  <a:pt x="9431752" y="3063730"/>
                  <a:pt x="9436422" y="3063730"/>
                </a:cubicBezTo>
                <a:cubicBezTo>
                  <a:pt x="9441093" y="3063730"/>
                  <a:pt x="9444915" y="3071778"/>
                  <a:pt x="9444915" y="3081614"/>
                </a:cubicBezTo>
                <a:cubicBezTo>
                  <a:pt x="9444915" y="3112006"/>
                  <a:pt x="9465998" y="3121440"/>
                  <a:pt x="9490159" y="3101859"/>
                </a:cubicBezTo>
                <a:cubicBezTo>
                  <a:pt x="9501946" y="3092305"/>
                  <a:pt x="9511590" y="3077540"/>
                  <a:pt x="9511590" y="3069048"/>
                </a:cubicBezTo>
                <a:cubicBezTo>
                  <a:pt x="9511590" y="3055077"/>
                  <a:pt x="9536584" y="3037255"/>
                  <a:pt x="9544075" y="3045885"/>
                </a:cubicBezTo>
                <a:cubicBezTo>
                  <a:pt x="9553390" y="3056617"/>
                  <a:pt x="9557578" y="3118199"/>
                  <a:pt x="9549823" y="3130405"/>
                </a:cubicBezTo>
                <a:cubicBezTo>
                  <a:pt x="9542388" y="3142109"/>
                  <a:pt x="9537317" y="3142567"/>
                  <a:pt x="9521782" y="3132941"/>
                </a:cubicBezTo>
                <a:cubicBezTo>
                  <a:pt x="9511352" y="3126477"/>
                  <a:pt x="9495726" y="3123911"/>
                  <a:pt x="9487056" y="3127237"/>
                </a:cubicBezTo>
                <a:cubicBezTo>
                  <a:pt x="9474076" y="3132219"/>
                  <a:pt x="9472506" y="3141012"/>
                  <a:pt x="9478156" y="3177089"/>
                </a:cubicBezTo>
                <a:cubicBezTo>
                  <a:pt x="9481930" y="3201181"/>
                  <a:pt x="9484833" y="3228393"/>
                  <a:pt x="9484608" y="3237561"/>
                </a:cubicBezTo>
                <a:cubicBezTo>
                  <a:pt x="9484383" y="3246729"/>
                  <a:pt x="9488219" y="3254230"/>
                  <a:pt x="9493132" y="3254230"/>
                </a:cubicBezTo>
                <a:cubicBezTo>
                  <a:pt x="9498045" y="3254230"/>
                  <a:pt x="9502065" y="3260660"/>
                  <a:pt x="9502065" y="3268517"/>
                </a:cubicBezTo>
                <a:cubicBezTo>
                  <a:pt x="9502065" y="3276376"/>
                  <a:pt x="9506351" y="3282805"/>
                  <a:pt x="9511590" y="3282805"/>
                </a:cubicBezTo>
                <a:cubicBezTo>
                  <a:pt x="9524596" y="3282805"/>
                  <a:pt x="9523662" y="3324073"/>
                  <a:pt x="9510355" y="3337380"/>
                </a:cubicBezTo>
                <a:cubicBezTo>
                  <a:pt x="9504403" y="3343332"/>
                  <a:pt x="9496954" y="3397035"/>
                  <a:pt x="9493686" y="3457550"/>
                </a:cubicBezTo>
                <a:cubicBezTo>
                  <a:pt x="9488364" y="3556093"/>
                  <a:pt x="9489468" y="3568015"/>
                  <a:pt x="9504795" y="3577581"/>
                </a:cubicBezTo>
                <a:cubicBezTo>
                  <a:pt x="9532272" y="3594730"/>
                  <a:pt x="9542258" y="3632853"/>
                  <a:pt x="9528928" y="3669717"/>
                </a:cubicBezTo>
                <a:cubicBezTo>
                  <a:pt x="9522526" y="3687420"/>
                  <a:pt x="9513863" y="3701905"/>
                  <a:pt x="9509677" y="3701905"/>
                </a:cubicBezTo>
                <a:cubicBezTo>
                  <a:pt x="9498827" y="3701905"/>
                  <a:pt x="9500230" y="3753410"/>
                  <a:pt x="9511384" y="3764564"/>
                </a:cubicBezTo>
                <a:cubicBezTo>
                  <a:pt x="9516509" y="3769690"/>
                  <a:pt x="9522967" y="3839963"/>
                  <a:pt x="9525734" y="3920727"/>
                </a:cubicBezTo>
                <a:cubicBezTo>
                  <a:pt x="9528502" y="4001491"/>
                  <a:pt x="9534690" y="4069996"/>
                  <a:pt x="9539486" y="4072961"/>
                </a:cubicBezTo>
                <a:cubicBezTo>
                  <a:pt x="9544281" y="4075925"/>
                  <a:pt x="9551270" y="4120094"/>
                  <a:pt x="9555015" y="4171115"/>
                </a:cubicBezTo>
                <a:cubicBezTo>
                  <a:pt x="9558760" y="4222136"/>
                  <a:pt x="9565524" y="4263880"/>
                  <a:pt x="9570045" y="4263880"/>
                </a:cubicBezTo>
                <a:cubicBezTo>
                  <a:pt x="9574566" y="4263880"/>
                  <a:pt x="9578265" y="4280812"/>
                  <a:pt x="9578265" y="4301507"/>
                </a:cubicBezTo>
                <a:cubicBezTo>
                  <a:pt x="9578265" y="4326599"/>
                  <a:pt x="9583510" y="4342069"/>
                  <a:pt x="9594011" y="4347946"/>
                </a:cubicBezTo>
                <a:cubicBezTo>
                  <a:pt x="9607561" y="4355528"/>
                  <a:pt x="9608293" y="4362538"/>
                  <a:pt x="9599250" y="4398158"/>
                </a:cubicBezTo>
                <a:cubicBezTo>
                  <a:pt x="9593471" y="4420927"/>
                  <a:pt x="9591784" y="4441821"/>
                  <a:pt x="9595501" y="4444587"/>
                </a:cubicBezTo>
                <a:cubicBezTo>
                  <a:pt x="9599218" y="4447354"/>
                  <a:pt x="9610695" y="4465691"/>
                  <a:pt x="9621003" y="4485336"/>
                </a:cubicBezTo>
                <a:cubicBezTo>
                  <a:pt x="9640678" y="4522831"/>
                  <a:pt x="9652656" y="4528579"/>
                  <a:pt x="9671610" y="4509625"/>
                </a:cubicBezTo>
                <a:cubicBezTo>
                  <a:pt x="9684793" y="4496442"/>
                  <a:pt x="9687035" y="4463905"/>
                  <a:pt x="9674761" y="4463905"/>
                </a:cubicBezTo>
                <a:cubicBezTo>
                  <a:pt x="9670207" y="4463905"/>
                  <a:pt x="9664070" y="4449037"/>
                  <a:pt x="9661121" y="4430864"/>
                </a:cubicBezTo>
                <a:cubicBezTo>
                  <a:pt x="9658171" y="4412691"/>
                  <a:pt x="9646840" y="4388250"/>
                  <a:pt x="9635940" y="4376550"/>
                </a:cubicBezTo>
                <a:lnTo>
                  <a:pt x="9616122" y="4355277"/>
                </a:lnTo>
                <a:lnTo>
                  <a:pt x="9642436" y="4333734"/>
                </a:lnTo>
                <a:cubicBezTo>
                  <a:pt x="9672690" y="4308967"/>
                  <a:pt x="9704268" y="4305464"/>
                  <a:pt x="9720540" y="4325071"/>
                </a:cubicBezTo>
                <a:cubicBezTo>
                  <a:pt x="9734098" y="4341406"/>
                  <a:pt x="9724361" y="4404894"/>
                  <a:pt x="9705390" y="4423865"/>
                </a:cubicBezTo>
                <a:cubicBezTo>
                  <a:pt x="9691465" y="4437791"/>
                  <a:pt x="9687973" y="4463905"/>
                  <a:pt x="9700036" y="4463905"/>
                </a:cubicBezTo>
                <a:cubicBezTo>
                  <a:pt x="9704145" y="4463905"/>
                  <a:pt x="9715270" y="4477046"/>
                  <a:pt x="9724758" y="4493107"/>
                </a:cubicBezTo>
                <a:cubicBezTo>
                  <a:pt x="9740581" y="4519895"/>
                  <a:pt x="9740752" y="4523697"/>
                  <a:pt x="9726811" y="4539101"/>
                </a:cubicBezTo>
                <a:cubicBezTo>
                  <a:pt x="9710653" y="4556956"/>
                  <a:pt x="9707062" y="4580002"/>
                  <a:pt x="9718635" y="4591576"/>
                </a:cubicBezTo>
                <a:cubicBezTo>
                  <a:pt x="9722496" y="4595437"/>
                  <a:pt x="9730767" y="4628930"/>
                  <a:pt x="9737013" y="4666005"/>
                </a:cubicBezTo>
                <a:cubicBezTo>
                  <a:pt x="9743261" y="4703079"/>
                  <a:pt x="9752803" y="4736152"/>
                  <a:pt x="9758219" y="4739499"/>
                </a:cubicBezTo>
                <a:cubicBezTo>
                  <a:pt x="9763642" y="4742851"/>
                  <a:pt x="9768918" y="4786081"/>
                  <a:pt x="9769963" y="4835726"/>
                </a:cubicBezTo>
                <a:cubicBezTo>
                  <a:pt x="9771519" y="4909648"/>
                  <a:pt x="9775177" y="4929584"/>
                  <a:pt x="9790291" y="4946519"/>
                </a:cubicBezTo>
                <a:cubicBezTo>
                  <a:pt x="9804104" y="4961997"/>
                  <a:pt x="9807106" y="4974526"/>
                  <a:pt x="9802274" y="4996526"/>
                </a:cubicBezTo>
                <a:cubicBezTo>
                  <a:pt x="9794273" y="5032952"/>
                  <a:pt x="9773024" y="5034722"/>
                  <a:pt x="9764328" y="4999686"/>
                </a:cubicBezTo>
                <a:cubicBezTo>
                  <a:pt x="9756992" y="4970125"/>
                  <a:pt x="9723752" y="4930630"/>
                  <a:pt x="9706211" y="4930630"/>
                </a:cubicBezTo>
                <a:cubicBezTo>
                  <a:pt x="9691647" y="4930630"/>
                  <a:pt x="9683040" y="4952400"/>
                  <a:pt x="9683040" y="4989240"/>
                </a:cubicBezTo>
                <a:cubicBezTo>
                  <a:pt x="9683040" y="5004902"/>
                  <a:pt x="9676465" y="5024291"/>
                  <a:pt x="9668430" y="5032327"/>
                </a:cubicBezTo>
                <a:cubicBezTo>
                  <a:pt x="9660078" y="5040678"/>
                  <a:pt x="9656261" y="5054635"/>
                  <a:pt x="9659521" y="5064905"/>
                </a:cubicBezTo>
                <a:cubicBezTo>
                  <a:pt x="9664412" y="5080316"/>
                  <a:pt x="9662086" y="5081720"/>
                  <a:pt x="9643176" y="5074775"/>
                </a:cubicBezTo>
                <a:cubicBezTo>
                  <a:pt x="9625393" y="5068244"/>
                  <a:pt x="9620206" y="5057785"/>
                  <a:pt x="9616365" y="5020718"/>
                </a:cubicBezTo>
                <a:cubicBezTo>
                  <a:pt x="9612239" y="4980911"/>
                  <a:pt x="9608246" y="4973868"/>
                  <a:pt x="9586532" y="4968106"/>
                </a:cubicBezTo>
                <a:cubicBezTo>
                  <a:pt x="9572744" y="4964447"/>
                  <a:pt x="9556422" y="4964569"/>
                  <a:pt x="9550261" y="4968377"/>
                </a:cubicBezTo>
                <a:cubicBezTo>
                  <a:pt x="9536557" y="4976846"/>
                  <a:pt x="9545982" y="5020471"/>
                  <a:pt x="9564912" y="5036181"/>
                </a:cubicBezTo>
                <a:cubicBezTo>
                  <a:pt x="9580294" y="5048947"/>
                  <a:pt x="9583652" y="5140180"/>
                  <a:pt x="9568740" y="5140180"/>
                </a:cubicBezTo>
                <a:cubicBezTo>
                  <a:pt x="9563501" y="5140180"/>
                  <a:pt x="9559215" y="5157325"/>
                  <a:pt x="9559215" y="5178280"/>
                </a:cubicBezTo>
                <a:cubicBezTo>
                  <a:pt x="9559215" y="5199235"/>
                  <a:pt x="9563501" y="5216380"/>
                  <a:pt x="9568740" y="5216380"/>
                </a:cubicBezTo>
                <a:cubicBezTo>
                  <a:pt x="9573978" y="5216380"/>
                  <a:pt x="9578265" y="5226853"/>
                  <a:pt x="9578265" y="5239653"/>
                </a:cubicBezTo>
                <a:cubicBezTo>
                  <a:pt x="9578265" y="5252452"/>
                  <a:pt x="9587120" y="5269127"/>
                  <a:pt x="9597943" y="5276708"/>
                </a:cubicBezTo>
                <a:cubicBezTo>
                  <a:pt x="9613979" y="5287940"/>
                  <a:pt x="9616464" y="5296651"/>
                  <a:pt x="9611374" y="5323782"/>
                </a:cubicBezTo>
                <a:cubicBezTo>
                  <a:pt x="9607480" y="5344544"/>
                  <a:pt x="9609146" y="5359556"/>
                  <a:pt x="9615802" y="5363669"/>
                </a:cubicBezTo>
                <a:cubicBezTo>
                  <a:pt x="9622394" y="5367744"/>
                  <a:pt x="9624137" y="5382726"/>
                  <a:pt x="9620359" y="5402860"/>
                </a:cubicBezTo>
                <a:cubicBezTo>
                  <a:pt x="9615580" y="5428338"/>
                  <a:pt x="9617401" y="5435455"/>
                  <a:pt x="9628701" y="5435455"/>
                </a:cubicBezTo>
                <a:cubicBezTo>
                  <a:pt x="9638466" y="5435455"/>
                  <a:pt x="9641541" y="5441635"/>
                  <a:pt x="9638174" y="5454505"/>
                </a:cubicBezTo>
                <a:cubicBezTo>
                  <a:pt x="9635435" y="5464982"/>
                  <a:pt x="9627129" y="5473555"/>
                  <a:pt x="9619717" y="5473555"/>
                </a:cubicBezTo>
                <a:cubicBezTo>
                  <a:pt x="9612306" y="5473555"/>
                  <a:pt x="9603775" y="5479984"/>
                  <a:pt x="9600759" y="5487843"/>
                </a:cubicBezTo>
                <a:cubicBezTo>
                  <a:pt x="9597743" y="5495701"/>
                  <a:pt x="9587163" y="5502130"/>
                  <a:pt x="9577246" y="5502130"/>
                </a:cubicBezTo>
                <a:cubicBezTo>
                  <a:pt x="9562958" y="5502130"/>
                  <a:pt x="9559215" y="5495146"/>
                  <a:pt x="9559215" y="5468494"/>
                </a:cubicBezTo>
                <a:cubicBezTo>
                  <a:pt x="9559215" y="5447381"/>
                  <a:pt x="9564534" y="5432816"/>
                  <a:pt x="9573502" y="5429375"/>
                </a:cubicBezTo>
                <a:cubicBezTo>
                  <a:pt x="9581361" y="5426359"/>
                  <a:pt x="9587790" y="5413785"/>
                  <a:pt x="9587790" y="5401433"/>
                </a:cubicBezTo>
                <a:cubicBezTo>
                  <a:pt x="9587790" y="5377744"/>
                  <a:pt x="9563535" y="5359255"/>
                  <a:pt x="9532456" y="5359255"/>
                </a:cubicBezTo>
                <a:cubicBezTo>
                  <a:pt x="9511305" y="5359255"/>
                  <a:pt x="9496611" y="5310159"/>
                  <a:pt x="9510393" y="5285532"/>
                </a:cubicBezTo>
                <a:cubicBezTo>
                  <a:pt x="9515784" y="5275898"/>
                  <a:pt x="9513396" y="5264733"/>
                  <a:pt x="9503462" y="5253131"/>
                </a:cubicBezTo>
                <a:cubicBezTo>
                  <a:pt x="9484664" y="5231176"/>
                  <a:pt x="9465979" y="5230654"/>
                  <a:pt x="9443008" y="5251443"/>
                </a:cubicBezTo>
                <a:cubicBezTo>
                  <a:pt x="9426339" y="5266529"/>
                  <a:pt x="9424471" y="5266253"/>
                  <a:pt x="9410762" y="5246681"/>
                </a:cubicBezTo>
                <a:cubicBezTo>
                  <a:pt x="9392880" y="5221150"/>
                  <a:pt x="9372535" y="5220020"/>
                  <a:pt x="9359782" y="5243849"/>
                </a:cubicBezTo>
                <a:cubicBezTo>
                  <a:pt x="9352478" y="5257496"/>
                  <a:pt x="9355809" y="5272889"/>
                  <a:pt x="9373695" y="5308143"/>
                </a:cubicBezTo>
                <a:cubicBezTo>
                  <a:pt x="9386628" y="5333635"/>
                  <a:pt x="9397228" y="5363884"/>
                  <a:pt x="9397250" y="5375362"/>
                </a:cubicBezTo>
                <a:cubicBezTo>
                  <a:pt x="9397269" y="5386839"/>
                  <a:pt x="9401646" y="5398923"/>
                  <a:pt x="9406970" y="5402214"/>
                </a:cubicBezTo>
                <a:cubicBezTo>
                  <a:pt x="9423332" y="5412326"/>
                  <a:pt x="9407159" y="5425930"/>
                  <a:pt x="9378773" y="5425930"/>
                </a:cubicBezTo>
                <a:cubicBezTo>
                  <a:pt x="9348307" y="5425930"/>
                  <a:pt x="9319441" y="5391580"/>
                  <a:pt x="9311565" y="5345954"/>
                </a:cubicBezTo>
                <a:cubicBezTo>
                  <a:pt x="9306261" y="5315228"/>
                  <a:pt x="9274083" y="5288912"/>
                  <a:pt x="9266684" y="5309249"/>
                </a:cubicBezTo>
                <a:cubicBezTo>
                  <a:pt x="9258193" y="5332587"/>
                  <a:pt x="9235365" y="5321723"/>
                  <a:pt x="9235365" y="5294344"/>
                </a:cubicBezTo>
                <a:cubicBezTo>
                  <a:pt x="9235365" y="5273081"/>
                  <a:pt x="9228466" y="5264243"/>
                  <a:pt x="9202027" y="5251636"/>
                </a:cubicBezTo>
                <a:cubicBezTo>
                  <a:pt x="9183692" y="5242892"/>
                  <a:pt x="9168690" y="5229641"/>
                  <a:pt x="9168690" y="5222188"/>
                </a:cubicBezTo>
                <a:cubicBezTo>
                  <a:pt x="9168690" y="5213316"/>
                  <a:pt x="9162096" y="5210362"/>
                  <a:pt x="9149589" y="5213633"/>
                </a:cubicBezTo>
                <a:cubicBezTo>
                  <a:pt x="9139083" y="5216381"/>
                  <a:pt x="9124082" y="5213312"/>
                  <a:pt x="9116252" y="5206813"/>
                </a:cubicBezTo>
                <a:cubicBezTo>
                  <a:pt x="9104165" y="5196782"/>
                  <a:pt x="9102015" y="5199250"/>
                  <a:pt x="9102015" y="5223151"/>
                </a:cubicBezTo>
                <a:cubicBezTo>
                  <a:pt x="9102015" y="5260674"/>
                  <a:pt x="9094749" y="5265925"/>
                  <a:pt x="9067516" y="5248081"/>
                </a:cubicBezTo>
                <a:cubicBezTo>
                  <a:pt x="9049208" y="5236085"/>
                  <a:pt x="9037179" y="5235064"/>
                  <a:pt x="9006347" y="5242890"/>
                </a:cubicBezTo>
                <a:cubicBezTo>
                  <a:pt x="8969569" y="5252225"/>
                  <a:pt x="8968239" y="5251779"/>
                  <a:pt x="8974453" y="5232199"/>
                </a:cubicBezTo>
                <a:cubicBezTo>
                  <a:pt x="8980197" y="5214100"/>
                  <a:pt x="8979150" y="5213251"/>
                  <a:pt x="8965277" y="5224765"/>
                </a:cubicBezTo>
                <a:cubicBezTo>
                  <a:pt x="8948025" y="5239082"/>
                  <a:pt x="8944128" y="5264005"/>
                  <a:pt x="8959140" y="5264005"/>
                </a:cubicBezTo>
                <a:cubicBezTo>
                  <a:pt x="8973673" y="5264005"/>
                  <a:pt x="8970483" y="5308451"/>
                  <a:pt x="8954827" y="5324107"/>
                </a:cubicBezTo>
                <a:cubicBezTo>
                  <a:pt x="8938547" y="5340387"/>
                  <a:pt x="8942079" y="5416858"/>
                  <a:pt x="8963258" y="5506643"/>
                </a:cubicBezTo>
                <a:cubicBezTo>
                  <a:pt x="8970640" y="5537938"/>
                  <a:pt x="8974633" y="5566854"/>
                  <a:pt x="8972132" y="5570901"/>
                </a:cubicBezTo>
                <a:cubicBezTo>
                  <a:pt x="8969630" y="5574949"/>
                  <a:pt x="8954924" y="5571714"/>
                  <a:pt x="8939451" y="5563712"/>
                </a:cubicBezTo>
                <a:cubicBezTo>
                  <a:pt x="8918223" y="5552735"/>
                  <a:pt x="8911926" y="5552159"/>
                  <a:pt x="8913798" y="5561366"/>
                </a:cubicBezTo>
                <a:cubicBezTo>
                  <a:pt x="8915162" y="5568077"/>
                  <a:pt x="8908777" y="5572972"/>
                  <a:pt x="8899609" y="5572245"/>
                </a:cubicBezTo>
                <a:cubicBezTo>
                  <a:pt x="8880597" y="5570736"/>
                  <a:pt x="8876924" y="5584262"/>
                  <a:pt x="8894734" y="5590199"/>
                </a:cubicBezTo>
                <a:cubicBezTo>
                  <a:pt x="8904051" y="5593305"/>
                  <a:pt x="8904094" y="5599474"/>
                  <a:pt x="8894938" y="5619568"/>
                </a:cubicBezTo>
                <a:cubicBezTo>
                  <a:pt x="8879565" y="5653309"/>
                  <a:pt x="8863890" y="5651894"/>
                  <a:pt x="8863890" y="5616766"/>
                </a:cubicBezTo>
                <a:cubicBezTo>
                  <a:pt x="8863890" y="5598144"/>
                  <a:pt x="8857311" y="5585004"/>
                  <a:pt x="8844573" y="5578188"/>
                </a:cubicBezTo>
                <a:cubicBezTo>
                  <a:pt x="8833949" y="5572501"/>
                  <a:pt x="8827772" y="5563778"/>
                  <a:pt x="8830848" y="5558802"/>
                </a:cubicBezTo>
                <a:cubicBezTo>
                  <a:pt x="8833923" y="5553826"/>
                  <a:pt x="8832946" y="5549755"/>
                  <a:pt x="8828677" y="5549755"/>
                </a:cubicBezTo>
                <a:cubicBezTo>
                  <a:pt x="8824408" y="5549755"/>
                  <a:pt x="8814856" y="5536067"/>
                  <a:pt x="8807451" y="5519337"/>
                </a:cubicBezTo>
                <a:cubicBezTo>
                  <a:pt x="8797515" y="5496890"/>
                  <a:pt x="8796905" y="5487946"/>
                  <a:pt x="8805126" y="5485206"/>
                </a:cubicBezTo>
                <a:cubicBezTo>
                  <a:pt x="8823307" y="5479145"/>
                  <a:pt x="8817948" y="5459076"/>
                  <a:pt x="8790306" y="5429703"/>
                </a:cubicBezTo>
                <a:cubicBezTo>
                  <a:pt x="8776029" y="5414531"/>
                  <a:pt x="8765448" y="5398501"/>
                  <a:pt x="8766792" y="5394081"/>
                </a:cubicBezTo>
                <a:cubicBezTo>
                  <a:pt x="8768136" y="5389661"/>
                  <a:pt x="8763784" y="5387861"/>
                  <a:pt x="8757122" y="5390082"/>
                </a:cubicBezTo>
                <a:cubicBezTo>
                  <a:pt x="8750460" y="5392303"/>
                  <a:pt x="8740295" y="5410921"/>
                  <a:pt x="8734534" y="5431456"/>
                </a:cubicBezTo>
                <a:cubicBezTo>
                  <a:pt x="8728772" y="5451991"/>
                  <a:pt x="8718654" y="5468793"/>
                  <a:pt x="8712050" y="5468793"/>
                </a:cubicBezTo>
                <a:cubicBezTo>
                  <a:pt x="8699809" y="5468793"/>
                  <a:pt x="8680311" y="5418777"/>
                  <a:pt x="8669592" y="5359880"/>
                </a:cubicBezTo>
                <a:cubicBezTo>
                  <a:pt x="8666318" y="5341888"/>
                  <a:pt x="8656596" y="5319385"/>
                  <a:pt x="8647988" y="5309874"/>
                </a:cubicBezTo>
                <a:cubicBezTo>
                  <a:pt x="8629026" y="5288921"/>
                  <a:pt x="8589155" y="5287137"/>
                  <a:pt x="8581571" y="5306902"/>
                </a:cubicBezTo>
                <a:cubicBezTo>
                  <a:pt x="8575128" y="5323692"/>
                  <a:pt x="8611941" y="5406880"/>
                  <a:pt x="8625814" y="5406880"/>
                </a:cubicBezTo>
                <a:cubicBezTo>
                  <a:pt x="8631025" y="5406880"/>
                  <a:pt x="8635290" y="5416937"/>
                  <a:pt x="8635290" y="5429229"/>
                </a:cubicBezTo>
                <a:cubicBezTo>
                  <a:pt x="8635290" y="5453360"/>
                  <a:pt x="8661109" y="5511655"/>
                  <a:pt x="8671796" y="5511655"/>
                </a:cubicBezTo>
                <a:cubicBezTo>
                  <a:pt x="8689130" y="5511655"/>
                  <a:pt x="8702944" y="5553873"/>
                  <a:pt x="8697041" y="5588809"/>
                </a:cubicBezTo>
                <a:cubicBezTo>
                  <a:pt x="8690618" y="5626829"/>
                  <a:pt x="8673390" y="5640578"/>
                  <a:pt x="8673390" y="5607684"/>
                </a:cubicBezTo>
                <a:cubicBezTo>
                  <a:pt x="8673390" y="5574959"/>
                  <a:pt x="8662261" y="5559280"/>
                  <a:pt x="8639033" y="5559280"/>
                </a:cubicBezTo>
                <a:cubicBezTo>
                  <a:pt x="8626497" y="5559280"/>
                  <a:pt x="8616240" y="5555076"/>
                  <a:pt x="8616240" y="5549936"/>
                </a:cubicBezTo>
                <a:cubicBezTo>
                  <a:pt x="8616240" y="5544798"/>
                  <a:pt x="8606093" y="5538047"/>
                  <a:pt x="8593690" y="5534933"/>
                </a:cubicBezTo>
                <a:cubicBezTo>
                  <a:pt x="8577617" y="5530899"/>
                  <a:pt x="8563885" y="5535998"/>
                  <a:pt x="8545877" y="5552687"/>
                </a:cubicBezTo>
                <a:cubicBezTo>
                  <a:pt x="8523118" y="5573780"/>
                  <a:pt x="8521722" y="5578808"/>
                  <a:pt x="8531790" y="5603409"/>
                </a:cubicBezTo>
                <a:cubicBezTo>
                  <a:pt x="8537938" y="5618429"/>
                  <a:pt x="8544237" y="5635004"/>
                  <a:pt x="8545788" y="5640243"/>
                </a:cubicBezTo>
                <a:cubicBezTo>
                  <a:pt x="8547339" y="5645481"/>
                  <a:pt x="8551467" y="5659412"/>
                  <a:pt x="8554960" y="5671199"/>
                </a:cubicBezTo>
                <a:cubicBezTo>
                  <a:pt x="8560059" y="5688405"/>
                  <a:pt x="8557550" y="5692630"/>
                  <a:pt x="8542232" y="5692630"/>
                </a:cubicBezTo>
                <a:cubicBezTo>
                  <a:pt x="8526885" y="5692630"/>
                  <a:pt x="8521879" y="5684135"/>
                  <a:pt x="8516639" y="5649193"/>
                </a:cubicBezTo>
                <a:cubicBezTo>
                  <a:pt x="8510997" y="5611567"/>
                  <a:pt x="8507348" y="5606151"/>
                  <a:pt x="8489364" y="5608712"/>
                </a:cubicBezTo>
                <a:cubicBezTo>
                  <a:pt x="8476063" y="5610605"/>
                  <a:pt x="8467481" y="5619579"/>
                  <a:pt x="8465482" y="5633681"/>
                </a:cubicBezTo>
                <a:cubicBezTo>
                  <a:pt x="8463767" y="5645789"/>
                  <a:pt x="8456296" y="5658023"/>
                  <a:pt x="8448881" y="5660868"/>
                </a:cubicBezTo>
                <a:cubicBezTo>
                  <a:pt x="8439980" y="5664284"/>
                  <a:pt x="8437346" y="5673793"/>
                  <a:pt x="8441128" y="5688861"/>
                </a:cubicBezTo>
                <a:cubicBezTo>
                  <a:pt x="8446966" y="5712121"/>
                  <a:pt x="8430670" y="5721956"/>
                  <a:pt x="8423043" y="5699774"/>
                </a:cubicBezTo>
                <a:cubicBezTo>
                  <a:pt x="8420791" y="5693225"/>
                  <a:pt x="8419954" y="5694297"/>
                  <a:pt x="8421183" y="5702155"/>
                </a:cubicBezTo>
                <a:cubicBezTo>
                  <a:pt x="8426147" y="5733897"/>
                  <a:pt x="8431186" y="5745662"/>
                  <a:pt x="8445659" y="5759305"/>
                </a:cubicBezTo>
                <a:cubicBezTo>
                  <a:pt x="8461003" y="5773768"/>
                  <a:pt x="8478340" y="5873605"/>
                  <a:pt x="8465508" y="5873605"/>
                </a:cubicBezTo>
                <a:cubicBezTo>
                  <a:pt x="8448992" y="5873605"/>
                  <a:pt x="8426618" y="5833577"/>
                  <a:pt x="8420562" y="5793193"/>
                </a:cubicBezTo>
                <a:cubicBezTo>
                  <a:pt x="8416958" y="5769157"/>
                  <a:pt x="8408824" y="5746343"/>
                  <a:pt x="8402487" y="5742492"/>
                </a:cubicBezTo>
                <a:cubicBezTo>
                  <a:pt x="8396150" y="5738642"/>
                  <a:pt x="8388172" y="5727895"/>
                  <a:pt x="8384756" y="5718608"/>
                </a:cubicBezTo>
                <a:cubicBezTo>
                  <a:pt x="8370703" y="5680391"/>
                  <a:pt x="8314059" y="5693966"/>
                  <a:pt x="8326325" y="5732611"/>
                </a:cubicBezTo>
                <a:cubicBezTo>
                  <a:pt x="8330271" y="5745047"/>
                  <a:pt x="8324120" y="5758262"/>
                  <a:pt x="8306999" y="5774129"/>
                </a:cubicBezTo>
                <a:cubicBezTo>
                  <a:pt x="8275152" y="5803644"/>
                  <a:pt x="8267376" y="5803367"/>
                  <a:pt x="8259615" y="5772442"/>
                </a:cubicBezTo>
                <a:cubicBezTo>
                  <a:pt x="8252384" y="5743631"/>
                  <a:pt x="8232654" y="5721217"/>
                  <a:pt x="8214489" y="5721178"/>
                </a:cubicBezTo>
                <a:cubicBezTo>
                  <a:pt x="8199768" y="5721149"/>
                  <a:pt x="8162499" y="5667857"/>
                  <a:pt x="8166619" y="5652733"/>
                </a:cubicBezTo>
                <a:cubicBezTo>
                  <a:pt x="8169511" y="5642115"/>
                  <a:pt x="8105495" y="5578330"/>
                  <a:pt x="8091947" y="5578330"/>
                </a:cubicBezTo>
                <a:cubicBezTo>
                  <a:pt x="8087795" y="5578330"/>
                  <a:pt x="8077618" y="5580932"/>
                  <a:pt x="8069332" y="5584112"/>
                </a:cubicBezTo>
                <a:cubicBezTo>
                  <a:pt x="8052875" y="5590427"/>
                  <a:pt x="8048417" y="5616430"/>
                  <a:pt x="8063790" y="5616430"/>
                </a:cubicBezTo>
                <a:cubicBezTo>
                  <a:pt x="8069029" y="5616430"/>
                  <a:pt x="8073315" y="5629289"/>
                  <a:pt x="8073315" y="5645005"/>
                </a:cubicBezTo>
                <a:cubicBezTo>
                  <a:pt x="8073315" y="5660722"/>
                  <a:pt x="8077601" y="5673580"/>
                  <a:pt x="8082840" y="5673580"/>
                </a:cubicBezTo>
                <a:cubicBezTo>
                  <a:pt x="8088079" y="5673580"/>
                  <a:pt x="8092365" y="5680263"/>
                  <a:pt x="8092365" y="5688430"/>
                </a:cubicBezTo>
                <a:cubicBezTo>
                  <a:pt x="8092365" y="5696597"/>
                  <a:pt x="8096664" y="5700623"/>
                  <a:pt x="8101919" y="5697375"/>
                </a:cubicBezTo>
                <a:cubicBezTo>
                  <a:pt x="8107626" y="5693847"/>
                  <a:pt x="8109828" y="5700332"/>
                  <a:pt x="8107389" y="5713482"/>
                </a:cubicBezTo>
                <a:cubicBezTo>
                  <a:pt x="8105143" y="5725587"/>
                  <a:pt x="8102987" y="5740850"/>
                  <a:pt x="8102598" y="5747399"/>
                </a:cubicBezTo>
                <a:cubicBezTo>
                  <a:pt x="8102209" y="5753947"/>
                  <a:pt x="8094746" y="5759305"/>
                  <a:pt x="8086015" y="5759305"/>
                </a:cubicBezTo>
                <a:cubicBezTo>
                  <a:pt x="8077284" y="5759305"/>
                  <a:pt x="8073013" y="5762178"/>
                  <a:pt x="8076524" y="5765688"/>
                </a:cubicBezTo>
                <a:cubicBezTo>
                  <a:pt x="8080034" y="5769199"/>
                  <a:pt x="8076410" y="5781987"/>
                  <a:pt x="8068470" y="5794105"/>
                </a:cubicBezTo>
                <a:cubicBezTo>
                  <a:pt x="8060530" y="5806224"/>
                  <a:pt x="8050744" y="5831969"/>
                  <a:pt x="8046724" y="5851316"/>
                </a:cubicBezTo>
                <a:cubicBezTo>
                  <a:pt x="8037792" y="5894308"/>
                  <a:pt x="8019518" y="5902713"/>
                  <a:pt x="8006934" y="5869617"/>
                </a:cubicBezTo>
                <a:cubicBezTo>
                  <a:pt x="8001793" y="5856095"/>
                  <a:pt x="7993694" y="5845030"/>
                  <a:pt x="7988935" y="5845030"/>
                </a:cubicBezTo>
                <a:cubicBezTo>
                  <a:pt x="7984177" y="5845030"/>
                  <a:pt x="7977301" y="5817170"/>
                  <a:pt x="7973654" y="5783118"/>
                </a:cubicBezTo>
                <a:cubicBezTo>
                  <a:pt x="7970007" y="5749066"/>
                  <a:pt x="7963079" y="5721205"/>
                  <a:pt x="7958257" y="5721205"/>
                </a:cubicBezTo>
                <a:cubicBezTo>
                  <a:pt x="7953435" y="5721205"/>
                  <a:pt x="7949490" y="5709094"/>
                  <a:pt x="7949490" y="5694290"/>
                </a:cubicBezTo>
                <a:cubicBezTo>
                  <a:pt x="7949490" y="5678473"/>
                  <a:pt x="7940401" y="5658837"/>
                  <a:pt x="7927445" y="5646665"/>
                </a:cubicBezTo>
                <a:cubicBezTo>
                  <a:pt x="7904703" y="5625301"/>
                  <a:pt x="7886712" y="5618669"/>
                  <a:pt x="7897103" y="5635480"/>
                </a:cubicBezTo>
                <a:cubicBezTo>
                  <a:pt x="7900340" y="5640719"/>
                  <a:pt x="7898450" y="5645005"/>
                  <a:pt x="7892902" y="5645005"/>
                </a:cubicBezTo>
                <a:cubicBezTo>
                  <a:pt x="7887354" y="5645005"/>
                  <a:pt x="7882815" y="5639800"/>
                  <a:pt x="7882815" y="5633439"/>
                </a:cubicBezTo>
                <a:cubicBezTo>
                  <a:pt x="7882815" y="5625518"/>
                  <a:pt x="7878364" y="5626325"/>
                  <a:pt x="7868690" y="5635998"/>
                </a:cubicBezTo>
                <a:cubicBezTo>
                  <a:pt x="7848948" y="5655740"/>
                  <a:pt x="7845082" y="5827282"/>
                  <a:pt x="7863869" y="5849918"/>
                </a:cubicBezTo>
                <a:cubicBezTo>
                  <a:pt x="7871102" y="5858633"/>
                  <a:pt x="7884772" y="5887888"/>
                  <a:pt x="7894249" y="5914928"/>
                </a:cubicBezTo>
                <a:cubicBezTo>
                  <a:pt x="7903724" y="5941969"/>
                  <a:pt x="7917887" y="5968852"/>
                  <a:pt x="7925721" y="5974668"/>
                </a:cubicBezTo>
                <a:cubicBezTo>
                  <a:pt x="7933556" y="5980484"/>
                  <a:pt x="7939965" y="5991646"/>
                  <a:pt x="7939965" y="5999471"/>
                </a:cubicBezTo>
                <a:cubicBezTo>
                  <a:pt x="7939965" y="6007296"/>
                  <a:pt x="7951025" y="6025633"/>
                  <a:pt x="7964544" y="6040219"/>
                </a:cubicBezTo>
                <a:cubicBezTo>
                  <a:pt x="7982053" y="6059112"/>
                  <a:pt x="7987292" y="6072526"/>
                  <a:pt x="7982759" y="6086854"/>
                </a:cubicBezTo>
                <a:cubicBezTo>
                  <a:pt x="7969448" y="6128923"/>
                  <a:pt x="7973123" y="6144329"/>
                  <a:pt x="7999542" y="6157190"/>
                </a:cubicBezTo>
                <a:cubicBezTo>
                  <a:pt x="8021348" y="6167806"/>
                  <a:pt x="8024734" y="6174134"/>
                  <a:pt x="8019584" y="6194655"/>
                </a:cubicBezTo>
                <a:cubicBezTo>
                  <a:pt x="8014692" y="6214147"/>
                  <a:pt x="8016187" y="6217700"/>
                  <a:pt x="8026682" y="6211526"/>
                </a:cubicBezTo>
                <a:cubicBezTo>
                  <a:pt x="8035088" y="6206581"/>
                  <a:pt x="8034120" y="6210437"/>
                  <a:pt x="8024049" y="6222012"/>
                </a:cubicBezTo>
                <a:cubicBezTo>
                  <a:pt x="8010484" y="6237602"/>
                  <a:pt x="8009663" y="6247029"/>
                  <a:pt x="8018511" y="6285561"/>
                </a:cubicBezTo>
                <a:cubicBezTo>
                  <a:pt x="8024224" y="6310445"/>
                  <a:pt x="8032463" y="6330805"/>
                  <a:pt x="8036820" y="6330805"/>
                </a:cubicBezTo>
                <a:cubicBezTo>
                  <a:pt x="8045829" y="6330805"/>
                  <a:pt x="8047732" y="6381788"/>
                  <a:pt x="8039046" y="6390474"/>
                </a:cubicBezTo>
                <a:cubicBezTo>
                  <a:pt x="8030809" y="6398711"/>
                  <a:pt x="8005835" y="6387438"/>
                  <a:pt x="8011613" y="6378090"/>
                </a:cubicBezTo>
                <a:cubicBezTo>
                  <a:pt x="8014287" y="6373762"/>
                  <a:pt x="8012119" y="6367529"/>
                  <a:pt x="8006795" y="6364239"/>
                </a:cubicBezTo>
                <a:cubicBezTo>
                  <a:pt x="8001471" y="6360948"/>
                  <a:pt x="7997115" y="6350461"/>
                  <a:pt x="7997115" y="6340934"/>
                </a:cubicBezTo>
                <a:cubicBezTo>
                  <a:pt x="7997115" y="6331407"/>
                  <a:pt x="7990686" y="6318277"/>
                  <a:pt x="7982828" y="6311755"/>
                </a:cubicBezTo>
                <a:cubicBezTo>
                  <a:pt x="7974969" y="6305233"/>
                  <a:pt x="7968540" y="6287564"/>
                  <a:pt x="7968540" y="6272489"/>
                </a:cubicBezTo>
                <a:cubicBezTo>
                  <a:pt x="7968540" y="6257414"/>
                  <a:pt x="7964254" y="6245080"/>
                  <a:pt x="7959015" y="6245080"/>
                </a:cubicBezTo>
                <a:cubicBezTo>
                  <a:pt x="7953776" y="6245080"/>
                  <a:pt x="7949490" y="6232747"/>
                  <a:pt x="7949490" y="6217671"/>
                </a:cubicBezTo>
                <a:cubicBezTo>
                  <a:pt x="7949490" y="6202597"/>
                  <a:pt x="7943495" y="6185287"/>
                  <a:pt x="7936168" y="6179207"/>
                </a:cubicBezTo>
                <a:cubicBezTo>
                  <a:pt x="7924394" y="6169435"/>
                  <a:pt x="7912628" y="6119389"/>
                  <a:pt x="7910813" y="6071368"/>
                </a:cubicBezTo>
                <a:cubicBezTo>
                  <a:pt x="7910470" y="6062266"/>
                  <a:pt x="7901421" y="6048678"/>
                  <a:pt x="7890706" y="6041173"/>
                </a:cubicBezTo>
                <a:cubicBezTo>
                  <a:pt x="7879992" y="6033668"/>
                  <a:pt x="7873859" y="6023265"/>
                  <a:pt x="7877079" y="6018055"/>
                </a:cubicBezTo>
                <a:cubicBezTo>
                  <a:pt x="7880299" y="6012845"/>
                  <a:pt x="7878884" y="6007145"/>
                  <a:pt x="7873935" y="6005388"/>
                </a:cubicBezTo>
                <a:cubicBezTo>
                  <a:pt x="7868985" y="6003630"/>
                  <a:pt x="7863492" y="5991477"/>
                  <a:pt x="7861728" y="5978380"/>
                </a:cubicBezTo>
                <a:cubicBezTo>
                  <a:pt x="7857193" y="5944718"/>
                  <a:pt x="7846456" y="5930755"/>
                  <a:pt x="7825103" y="5930755"/>
                </a:cubicBezTo>
                <a:cubicBezTo>
                  <a:pt x="7813152" y="5930755"/>
                  <a:pt x="7806615" y="5924218"/>
                  <a:pt x="7806615" y="5912267"/>
                </a:cubicBezTo>
                <a:cubicBezTo>
                  <a:pt x="7806615" y="5902099"/>
                  <a:pt x="7802883" y="5891473"/>
                  <a:pt x="7798320" y="5888653"/>
                </a:cubicBezTo>
                <a:cubicBezTo>
                  <a:pt x="7793758" y="5885833"/>
                  <a:pt x="7787559" y="5871650"/>
                  <a:pt x="7784544" y="5857135"/>
                </a:cubicBezTo>
                <a:cubicBezTo>
                  <a:pt x="7781468" y="5842322"/>
                  <a:pt x="7766504" y="5822486"/>
                  <a:pt x="7750435" y="5811923"/>
                </a:cubicBezTo>
                <a:cubicBezTo>
                  <a:pt x="7707990" y="5784021"/>
                  <a:pt x="7694650" y="5754464"/>
                  <a:pt x="7714568" y="5732454"/>
                </a:cubicBezTo>
                <a:cubicBezTo>
                  <a:pt x="7736008" y="5708763"/>
                  <a:pt x="7734726" y="5701704"/>
                  <a:pt x="7704221" y="5675488"/>
                </a:cubicBezTo>
                <a:cubicBezTo>
                  <a:pt x="7681475" y="5655940"/>
                  <a:pt x="7678294" y="5646763"/>
                  <a:pt x="7680052" y="5605757"/>
                </a:cubicBezTo>
                <a:cubicBezTo>
                  <a:pt x="7681846" y="5563931"/>
                  <a:pt x="7679499" y="5557558"/>
                  <a:pt x="7659503" y="5549955"/>
                </a:cubicBezTo>
                <a:cubicBezTo>
                  <a:pt x="7645260" y="5544540"/>
                  <a:pt x="7634567" y="5530614"/>
                  <a:pt x="7630526" y="5512217"/>
                </a:cubicBezTo>
                <a:cubicBezTo>
                  <a:pt x="7623904" y="5482064"/>
                  <a:pt x="7593005" y="5465765"/>
                  <a:pt x="7563749" y="5476992"/>
                </a:cubicBezTo>
                <a:cubicBezTo>
                  <a:pt x="7547476" y="5483236"/>
                  <a:pt x="7543661" y="5545059"/>
                  <a:pt x="7558965" y="5554518"/>
                </a:cubicBezTo>
                <a:cubicBezTo>
                  <a:pt x="7564204" y="5557755"/>
                  <a:pt x="7568490" y="5570654"/>
                  <a:pt x="7568490" y="5583182"/>
                </a:cubicBezTo>
                <a:cubicBezTo>
                  <a:pt x="7568490" y="5595709"/>
                  <a:pt x="7573938" y="5609386"/>
                  <a:pt x="7580597" y="5613576"/>
                </a:cubicBezTo>
                <a:cubicBezTo>
                  <a:pt x="7596655" y="5623678"/>
                  <a:pt x="7617799" y="5672674"/>
                  <a:pt x="7610911" y="5683819"/>
                </a:cubicBezTo>
                <a:cubicBezTo>
                  <a:pt x="7607916" y="5688665"/>
                  <a:pt x="7610005" y="5692630"/>
                  <a:pt x="7615553" y="5692630"/>
                </a:cubicBezTo>
                <a:cubicBezTo>
                  <a:pt x="7621101" y="5692630"/>
                  <a:pt x="7625640" y="5702821"/>
                  <a:pt x="7625640" y="5715276"/>
                </a:cubicBezTo>
                <a:cubicBezTo>
                  <a:pt x="7625640" y="5727732"/>
                  <a:pt x="7632397" y="5743530"/>
                  <a:pt x="7640655" y="5750384"/>
                </a:cubicBezTo>
                <a:cubicBezTo>
                  <a:pt x="7651579" y="5759450"/>
                  <a:pt x="7654078" y="5772097"/>
                  <a:pt x="7649827" y="5796794"/>
                </a:cubicBezTo>
                <a:cubicBezTo>
                  <a:pt x="7645575" y="5821498"/>
                  <a:pt x="7646634" y="5826852"/>
                  <a:pt x="7653716" y="5816455"/>
                </a:cubicBezTo>
                <a:cubicBezTo>
                  <a:pt x="7662464" y="5803613"/>
                  <a:pt x="7667865" y="5809379"/>
                  <a:pt x="7664868" y="5828361"/>
                </a:cubicBezTo>
                <a:cubicBezTo>
                  <a:pt x="7664248" y="5832291"/>
                  <a:pt x="7668026" y="5835505"/>
                  <a:pt x="7673265" y="5835505"/>
                </a:cubicBezTo>
                <a:cubicBezTo>
                  <a:pt x="7678504" y="5835505"/>
                  <a:pt x="7682790" y="5842114"/>
                  <a:pt x="7682790" y="5850191"/>
                </a:cubicBezTo>
                <a:cubicBezTo>
                  <a:pt x="7682790" y="5858268"/>
                  <a:pt x="7691149" y="5873849"/>
                  <a:pt x="7701366" y="5884815"/>
                </a:cubicBezTo>
                <a:cubicBezTo>
                  <a:pt x="7711583" y="5895782"/>
                  <a:pt x="7722522" y="5918106"/>
                  <a:pt x="7725676" y="5934423"/>
                </a:cubicBezTo>
                <a:cubicBezTo>
                  <a:pt x="7740620" y="6011744"/>
                  <a:pt x="7764864" y="6075815"/>
                  <a:pt x="7789301" y="6102571"/>
                </a:cubicBezTo>
                <a:cubicBezTo>
                  <a:pt x="7804063" y="6118733"/>
                  <a:pt x="7816140" y="6140264"/>
                  <a:pt x="7816140" y="6150418"/>
                </a:cubicBezTo>
                <a:cubicBezTo>
                  <a:pt x="7816140" y="6160572"/>
                  <a:pt x="7819355" y="6168914"/>
                  <a:pt x="7823284" y="6168955"/>
                </a:cubicBezTo>
                <a:cubicBezTo>
                  <a:pt x="7833581" y="6169062"/>
                  <a:pt x="7854658" y="6217648"/>
                  <a:pt x="7848635" y="6227394"/>
                </a:cubicBezTo>
                <a:cubicBezTo>
                  <a:pt x="7838975" y="6243024"/>
                  <a:pt x="7806615" y="6216042"/>
                  <a:pt x="7806615" y="6192358"/>
                </a:cubicBezTo>
                <a:cubicBezTo>
                  <a:pt x="7806615" y="6179445"/>
                  <a:pt x="7802806" y="6168880"/>
                  <a:pt x="7798150" y="6168880"/>
                </a:cubicBezTo>
                <a:cubicBezTo>
                  <a:pt x="7793494" y="6168880"/>
                  <a:pt x="7786952" y="6154309"/>
                  <a:pt x="7783611" y="6136500"/>
                </a:cubicBezTo>
                <a:cubicBezTo>
                  <a:pt x="7775837" y="6095064"/>
                  <a:pt x="7756806" y="6079248"/>
                  <a:pt x="7724485" y="6087359"/>
                </a:cubicBezTo>
                <a:cubicBezTo>
                  <a:pt x="7700540" y="6093370"/>
                  <a:pt x="7699552" y="6092212"/>
                  <a:pt x="7705073" y="6064611"/>
                </a:cubicBezTo>
                <a:cubicBezTo>
                  <a:pt x="7709455" y="6042702"/>
                  <a:pt x="7707424" y="6035530"/>
                  <a:pt x="7696840" y="6035530"/>
                </a:cubicBezTo>
                <a:cubicBezTo>
                  <a:pt x="7679790" y="6035530"/>
                  <a:pt x="7679181" y="6025298"/>
                  <a:pt x="7694260" y="5992202"/>
                </a:cubicBezTo>
                <a:cubicBezTo>
                  <a:pt x="7704013" y="5970799"/>
                  <a:pt x="7703299" y="5965666"/>
                  <a:pt x="7689498" y="5957943"/>
                </a:cubicBezTo>
                <a:cubicBezTo>
                  <a:pt x="7680570" y="5952947"/>
                  <a:pt x="7673265" y="5940045"/>
                  <a:pt x="7673265" y="5929271"/>
                </a:cubicBezTo>
                <a:cubicBezTo>
                  <a:pt x="7673265" y="5918499"/>
                  <a:pt x="7662549" y="5901256"/>
                  <a:pt x="7649453" y="5890953"/>
                </a:cubicBezTo>
                <a:cubicBezTo>
                  <a:pt x="7636356" y="5880651"/>
                  <a:pt x="7625640" y="5866769"/>
                  <a:pt x="7625640" y="5860102"/>
                </a:cubicBezTo>
                <a:cubicBezTo>
                  <a:pt x="7625640" y="5841762"/>
                  <a:pt x="7593451" y="5816455"/>
                  <a:pt x="7570121" y="5816455"/>
                </a:cubicBezTo>
                <a:cubicBezTo>
                  <a:pt x="7556000" y="5816455"/>
                  <a:pt x="7549440" y="5810592"/>
                  <a:pt x="7549440" y="5797967"/>
                </a:cubicBezTo>
                <a:cubicBezTo>
                  <a:pt x="7549440" y="5787799"/>
                  <a:pt x="7545154" y="5776830"/>
                  <a:pt x="7539915" y="5773593"/>
                </a:cubicBezTo>
                <a:cubicBezTo>
                  <a:pt x="7534676" y="5770355"/>
                  <a:pt x="7530390" y="5758101"/>
                  <a:pt x="7530390" y="5746361"/>
                </a:cubicBezTo>
                <a:cubicBezTo>
                  <a:pt x="7530390" y="5734621"/>
                  <a:pt x="7526622" y="5720943"/>
                  <a:pt x="7522016" y="5715966"/>
                </a:cubicBezTo>
                <a:cubicBezTo>
                  <a:pt x="7517410" y="5710989"/>
                  <a:pt x="7508505" y="5690844"/>
                  <a:pt x="7502227" y="5671199"/>
                </a:cubicBezTo>
                <a:cubicBezTo>
                  <a:pt x="7495949" y="5651554"/>
                  <a:pt x="7486859" y="5635480"/>
                  <a:pt x="7482027" y="5635480"/>
                </a:cubicBezTo>
                <a:cubicBezTo>
                  <a:pt x="7477194" y="5635480"/>
                  <a:pt x="7473240" y="5625289"/>
                  <a:pt x="7473240" y="5612834"/>
                </a:cubicBezTo>
                <a:cubicBezTo>
                  <a:pt x="7473240" y="5600379"/>
                  <a:pt x="7466008" y="5584305"/>
                  <a:pt x="7457169" y="5577115"/>
                </a:cubicBezTo>
                <a:cubicBezTo>
                  <a:pt x="7442912" y="5565518"/>
                  <a:pt x="7441894" y="5566160"/>
                  <a:pt x="7448147" y="5582803"/>
                </a:cubicBezTo>
                <a:cubicBezTo>
                  <a:pt x="7452025" y="5593120"/>
                  <a:pt x="7452387" y="5598752"/>
                  <a:pt x="7448951" y="5595317"/>
                </a:cubicBezTo>
                <a:cubicBezTo>
                  <a:pt x="7445517" y="5591882"/>
                  <a:pt x="7431942" y="5593164"/>
                  <a:pt x="7418786" y="5598166"/>
                </a:cubicBezTo>
                <a:cubicBezTo>
                  <a:pt x="7400172" y="5605243"/>
                  <a:pt x="7395944" y="5604449"/>
                  <a:pt x="7399728" y="5594589"/>
                </a:cubicBezTo>
                <a:cubicBezTo>
                  <a:pt x="7402402" y="5587620"/>
                  <a:pt x="7396557" y="5571467"/>
                  <a:pt x="7386739" y="5558693"/>
                </a:cubicBezTo>
                <a:cubicBezTo>
                  <a:pt x="7375563" y="5544153"/>
                  <a:pt x="7368755" y="5519440"/>
                  <a:pt x="7368531" y="5492605"/>
                </a:cubicBezTo>
                <a:cubicBezTo>
                  <a:pt x="7368106" y="5441729"/>
                  <a:pt x="7358224" y="5422837"/>
                  <a:pt x="7334431" y="5427419"/>
                </a:cubicBezTo>
                <a:cubicBezTo>
                  <a:pt x="7322880" y="5429644"/>
                  <a:pt x="7313102" y="5445280"/>
                  <a:pt x="7305551" y="5473600"/>
                </a:cubicBezTo>
                <a:cubicBezTo>
                  <a:pt x="7299272" y="5497150"/>
                  <a:pt x="7293714" y="5508917"/>
                  <a:pt x="7293200" y="5499749"/>
                </a:cubicBezTo>
                <a:cubicBezTo>
                  <a:pt x="7291920" y="5476939"/>
                  <a:pt x="7266379" y="5478651"/>
                  <a:pt x="7258954" y="5502045"/>
                </a:cubicBezTo>
                <a:cubicBezTo>
                  <a:pt x="7251125" y="5526715"/>
                  <a:pt x="7260058" y="5540230"/>
                  <a:pt x="7284194" y="5540230"/>
                </a:cubicBezTo>
                <a:cubicBezTo>
                  <a:pt x="7295563" y="5540230"/>
                  <a:pt x="7305633" y="5548105"/>
                  <a:pt x="7308555" y="5559280"/>
                </a:cubicBezTo>
                <a:cubicBezTo>
                  <a:pt x="7311295" y="5569758"/>
                  <a:pt x="7316787" y="5578330"/>
                  <a:pt x="7320760" y="5578330"/>
                </a:cubicBezTo>
                <a:cubicBezTo>
                  <a:pt x="7324733" y="5578330"/>
                  <a:pt x="7330556" y="5591189"/>
                  <a:pt x="7333699" y="5606905"/>
                </a:cubicBezTo>
                <a:cubicBezTo>
                  <a:pt x="7337051" y="5623665"/>
                  <a:pt x="7345420" y="5635480"/>
                  <a:pt x="7353939" y="5635480"/>
                </a:cubicBezTo>
                <a:cubicBezTo>
                  <a:pt x="7369533" y="5635480"/>
                  <a:pt x="7371392" y="5648412"/>
                  <a:pt x="7359982" y="5677516"/>
                </a:cubicBezTo>
                <a:cubicBezTo>
                  <a:pt x="7349651" y="5703868"/>
                  <a:pt x="7254165" y="5707931"/>
                  <a:pt x="7254165" y="5682019"/>
                </a:cubicBezTo>
                <a:cubicBezTo>
                  <a:pt x="7254165" y="5672563"/>
                  <a:pt x="7242620" y="5654121"/>
                  <a:pt x="7228509" y="5641037"/>
                </a:cubicBezTo>
                <a:cubicBezTo>
                  <a:pt x="7205676" y="5619865"/>
                  <a:pt x="7204688" y="5616543"/>
                  <a:pt x="7219532" y="5610847"/>
                </a:cubicBezTo>
                <a:cubicBezTo>
                  <a:pt x="7228704" y="5607327"/>
                  <a:pt x="7234039" y="5598789"/>
                  <a:pt x="7231385" y="5591873"/>
                </a:cubicBezTo>
                <a:cubicBezTo>
                  <a:pt x="7228317" y="5583879"/>
                  <a:pt x="7231586" y="5581229"/>
                  <a:pt x="7240362" y="5584597"/>
                </a:cubicBezTo>
                <a:cubicBezTo>
                  <a:pt x="7248941" y="5587889"/>
                  <a:pt x="7254165" y="5584010"/>
                  <a:pt x="7254165" y="5574349"/>
                </a:cubicBezTo>
                <a:cubicBezTo>
                  <a:pt x="7254165" y="5564697"/>
                  <a:pt x="7243333" y="5556637"/>
                  <a:pt x="7225590" y="5553089"/>
                </a:cubicBezTo>
                <a:cubicBezTo>
                  <a:pt x="7209874" y="5549946"/>
                  <a:pt x="7197015" y="5542065"/>
                  <a:pt x="7197015" y="5535576"/>
                </a:cubicBezTo>
                <a:cubicBezTo>
                  <a:pt x="7197015" y="5529087"/>
                  <a:pt x="7185438" y="5512202"/>
                  <a:pt x="7171290" y="5498052"/>
                </a:cubicBezTo>
                <a:cubicBezTo>
                  <a:pt x="7145149" y="5471912"/>
                  <a:pt x="7134464" y="5444980"/>
                  <a:pt x="7150233" y="5444980"/>
                </a:cubicBezTo>
                <a:cubicBezTo>
                  <a:pt x="7155008" y="5444980"/>
                  <a:pt x="7158773" y="5439622"/>
                  <a:pt x="7158598" y="5433074"/>
                </a:cubicBezTo>
                <a:cubicBezTo>
                  <a:pt x="7158424" y="5426525"/>
                  <a:pt x="7149744" y="5431419"/>
                  <a:pt x="7139310" y="5443948"/>
                </a:cubicBezTo>
                <a:cubicBezTo>
                  <a:pt x="7117644" y="5469965"/>
                  <a:pt x="7113843" y="5468704"/>
                  <a:pt x="7109190" y="5433955"/>
                </a:cubicBezTo>
                <a:cubicBezTo>
                  <a:pt x="7107351" y="5420223"/>
                  <a:pt x="7099777" y="5401012"/>
                  <a:pt x="7092359" y="5391265"/>
                </a:cubicBezTo>
                <a:cubicBezTo>
                  <a:pt x="7083118" y="5379122"/>
                  <a:pt x="7082841" y="5377057"/>
                  <a:pt x="7091478" y="5384705"/>
                </a:cubicBezTo>
                <a:cubicBezTo>
                  <a:pt x="7098413" y="5390844"/>
                  <a:pt x="7109993" y="5393600"/>
                  <a:pt x="7117213" y="5390829"/>
                </a:cubicBezTo>
                <a:cubicBezTo>
                  <a:pt x="7125313" y="5387721"/>
                  <a:pt x="7130706" y="5392565"/>
                  <a:pt x="7131296" y="5403480"/>
                </a:cubicBezTo>
                <a:cubicBezTo>
                  <a:pt x="7131823" y="5413208"/>
                  <a:pt x="7136212" y="5404278"/>
                  <a:pt x="7141049" y="5383636"/>
                </a:cubicBezTo>
                <a:cubicBezTo>
                  <a:pt x="7147933" y="5354267"/>
                  <a:pt x="7146749" y="5343008"/>
                  <a:pt x="7135611" y="5331870"/>
                </a:cubicBezTo>
                <a:cubicBezTo>
                  <a:pt x="7123509" y="5319767"/>
                  <a:pt x="7117817" y="5319541"/>
                  <a:pt x="7097608" y="5330356"/>
                </a:cubicBezTo>
                <a:cubicBezTo>
                  <a:pt x="7078421" y="5340625"/>
                  <a:pt x="7071046" y="5340759"/>
                  <a:pt x="7059348" y="5331050"/>
                </a:cubicBezTo>
                <a:cubicBezTo>
                  <a:pt x="7032767" y="5308990"/>
                  <a:pt x="7017438" y="5326679"/>
                  <a:pt x="7010577" y="5387328"/>
                </a:cubicBezTo>
                <a:cubicBezTo>
                  <a:pt x="7005186" y="5434979"/>
                  <a:pt x="7000963" y="5444980"/>
                  <a:pt x="6986235" y="5444980"/>
                </a:cubicBezTo>
                <a:cubicBezTo>
                  <a:pt x="6975113" y="5444980"/>
                  <a:pt x="6968415" y="5438216"/>
                  <a:pt x="6968415" y="5426985"/>
                </a:cubicBezTo>
                <a:cubicBezTo>
                  <a:pt x="6968415" y="5417088"/>
                  <a:pt x="6960111" y="5398872"/>
                  <a:pt x="6949962" y="5386504"/>
                </a:cubicBezTo>
                <a:cubicBezTo>
                  <a:pt x="6934964" y="5368228"/>
                  <a:pt x="6928276" y="5365983"/>
                  <a:pt x="6914243" y="5374515"/>
                </a:cubicBezTo>
                <a:cubicBezTo>
                  <a:pt x="6893891" y="5386890"/>
                  <a:pt x="6886220" y="5423745"/>
                  <a:pt x="6900934" y="5438459"/>
                </a:cubicBezTo>
                <a:cubicBezTo>
                  <a:pt x="6915883" y="5453409"/>
                  <a:pt x="6913613" y="5473555"/>
                  <a:pt x="6896978" y="5473555"/>
                </a:cubicBezTo>
                <a:cubicBezTo>
                  <a:pt x="6889119" y="5473555"/>
                  <a:pt x="6882690" y="5469272"/>
                  <a:pt x="6882690" y="5464036"/>
                </a:cubicBezTo>
                <a:cubicBezTo>
                  <a:pt x="6882690" y="5451898"/>
                  <a:pt x="6813543" y="5456098"/>
                  <a:pt x="6804369" y="5468793"/>
                </a:cubicBezTo>
                <a:cubicBezTo>
                  <a:pt x="6796229" y="5480058"/>
                  <a:pt x="6806290" y="5580954"/>
                  <a:pt x="6816242" y="5587855"/>
                </a:cubicBezTo>
                <a:cubicBezTo>
                  <a:pt x="6825039" y="5593955"/>
                  <a:pt x="6855416" y="5729393"/>
                  <a:pt x="6853628" y="5754543"/>
                </a:cubicBezTo>
                <a:cubicBezTo>
                  <a:pt x="6852884" y="5765020"/>
                  <a:pt x="6852781" y="5806811"/>
                  <a:pt x="6853402" y="5847411"/>
                </a:cubicBezTo>
                <a:cubicBezTo>
                  <a:pt x="6854516" y="5920270"/>
                  <a:pt x="6854218" y="5921230"/>
                  <a:pt x="6830511" y="5921230"/>
                </a:cubicBezTo>
                <a:cubicBezTo>
                  <a:pt x="6809409" y="5921230"/>
                  <a:pt x="6806490" y="5917180"/>
                  <a:pt x="6806490" y="5887893"/>
                </a:cubicBezTo>
                <a:cubicBezTo>
                  <a:pt x="6806490" y="5869557"/>
                  <a:pt x="6802681" y="5854555"/>
                  <a:pt x="6798025" y="5854555"/>
                </a:cubicBezTo>
                <a:cubicBezTo>
                  <a:pt x="6793369" y="5854555"/>
                  <a:pt x="6786746" y="5839553"/>
                  <a:pt x="6783306" y="5821218"/>
                </a:cubicBezTo>
                <a:cubicBezTo>
                  <a:pt x="6779867" y="5802882"/>
                  <a:pt x="6773505" y="5787880"/>
                  <a:pt x="6769171" y="5787880"/>
                </a:cubicBezTo>
                <a:cubicBezTo>
                  <a:pt x="6764836" y="5787880"/>
                  <a:pt x="6759144" y="5765559"/>
                  <a:pt x="6756523" y="5738277"/>
                </a:cubicBezTo>
                <a:cubicBezTo>
                  <a:pt x="6753901" y="5710995"/>
                  <a:pt x="6746927" y="5687063"/>
                  <a:pt x="6741023" y="5685095"/>
                </a:cubicBezTo>
                <a:cubicBezTo>
                  <a:pt x="6734843" y="5683035"/>
                  <a:pt x="6730290" y="5659870"/>
                  <a:pt x="6730290" y="5630486"/>
                </a:cubicBezTo>
                <a:cubicBezTo>
                  <a:pt x="6730290" y="5602419"/>
                  <a:pt x="6725934" y="5576762"/>
                  <a:pt x="6720610" y="5573472"/>
                </a:cubicBezTo>
                <a:cubicBezTo>
                  <a:pt x="6715286" y="5570181"/>
                  <a:pt x="6713395" y="5563499"/>
                  <a:pt x="6716409" y="5558622"/>
                </a:cubicBezTo>
                <a:cubicBezTo>
                  <a:pt x="6719423" y="5553746"/>
                  <a:pt x="6717351" y="5549755"/>
                  <a:pt x="6711802" y="5549755"/>
                </a:cubicBezTo>
                <a:cubicBezTo>
                  <a:pt x="6706071" y="5549755"/>
                  <a:pt x="6701715" y="5529535"/>
                  <a:pt x="6701715" y="5502924"/>
                </a:cubicBezTo>
                <a:cubicBezTo>
                  <a:pt x="6701715" y="5474771"/>
                  <a:pt x="6697122" y="5454561"/>
                  <a:pt x="6690198" y="5452254"/>
                </a:cubicBezTo>
                <a:cubicBezTo>
                  <a:pt x="6683864" y="5450143"/>
                  <a:pt x="6677986" y="5437998"/>
                  <a:pt x="6677136" y="5425266"/>
                </a:cubicBezTo>
                <a:cubicBezTo>
                  <a:pt x="6676285" y="5412534"/>
                  <a:pt x="6672437" y="5394617"/>
                  <a:pt x="6668583" y="5385449"/>
                </a:cubicBezTo>
                <a:cubicBezTo>
                  <a:pt x="6664730" y="5376281"/>
                  <a:pt x="6663991" y="5362488"/>
                  <a:pt x="6666943" y="5354798"/>
                </a:cubicBezTo>
                <a:cubicBezTo>
                  <a:pt x="6669894" y="5347108"/>
                  <a:pt x="6668546" y="5338490"/>
                  <a:pt x="6663946" y="5335647"/>
                </a:cubicBezTo>
                <a:cubicBezTo>
                  <a:pt x="6659348" y="5332805"/>
                  <a:pt x="6652594" y="5302549"/>
                  <a:pt x="6648938" y="5268411"/>
                </a:cubicBezTo>
                <a:cubicBezTo>
                  <a:pt x="6641790" y="5201668"/>
                  <a:pt x="6623963" y="5178280"/>
                  <a:pt x="6580234" y="5178280"/>
                </a:cubicBezTo>
                <a:cubicBezTo>
                  <a:pt x="6550704" y="5178280"/>
                  <a:pt x="6545748" y="5195991"/>
                  <a:pt x="6563432" y="5238315"/>
                </a:cubicBezTo>
                <a:cubicBezTo>
                  <a:pt x="6577561" y="5272130"/>
                  <a:pt x="6577384" y="5273530"/>
                  <a:pt x="6558968" y="5273530"/>
                </a:cubicBezTo>
                <a:cubicBezTo>
                  <a:pt x="6546851" y="5273530"/>
                  <a:pt x="6539790" y="5279842"/>
                  <a:pt x="6539790" y="5290675"/>
                </a:cubicBezTo>
                <a:cubicBezTo>
                  <a:pt x="6539790" y="5300105"/>
                  <a:pt x="6534971" y="5312639"/>
                  <a:pt x="6529082" y="5318529"/>
                </a:cubicBezTo>
                <a:cubicBezTo>
                  <a:pt x="6521154" y="5326457"/>
                  <a:pt x="6521154" y="5337213"/>
                  <a:pt x="6529082" y="5359955"/>
                </a:cubicBezTo>
                <a:cubicBezTo>
                  <a:pt x="6554184" y="5431964"/>
                  <a:pt x="6528603" y="5480235"/>
                  <a:pt x="6501690" y="5411643"/>
                </a:cubicBezTo>
                <a:cubicBezTo>
                  <a:pt x="6494496" y="5393307"/>
                  <a:pt x="6485544" y="5378305"/>
                  <a:pt x="6481798" y="5378305"/>
                </a:cubicBezTo>
                <a:cubicBezTo>
                  <a:pt x="6478051" y="5378305"/>
                  <a:pt x="6472000" y="5352580"/>
                  <a:pt x="6468351" y="5321138"/>
                </a:cubicBezTo>
                <a:cubicBezTo>
                  <a:pt x="6464702" y="5289696"/>
                  <a:pt x="6457851" y="5261583"/>
                  <a:pt x="6453128" y="5258664"/>
                </a:cubicBezTo>
                <a:cubicBezTo>
                  <a:pt x="6448404" y="5255745"/>
                  <a:pt x="6444540" y="5226404"/>
                  <a:pt x="6444540" y="5193463"/>
                </a:cubicBezTo>
                <a:cubicBezTo>
                  <a:pt x="6444540" y="5147392"/>
                  <a:pt x="6440176" y="5128539"/>
                  <a:pt x="6425633" y="5111770"/>
                </a:cubicBezTo>
                <a:cubicBezTo>
                  <a:pt x="6413380" y="5097642"/>
                  <a:pt x="6408636" y="5082357"/>
                  <a:pt x="6412155" y="5068337"/>
                </a:cubicBezTo>
                <a:cubicBezTo>
                  <a:pt x="6419433" y="5039339"/>
                  <a:pt x="6398561" y="4998779"/>
                  <a:pt x="6385969" y="5017450"/>
                </a:cubicBezTo>
                <a:cubicBezTo>
                  <a:pt x="6378585" y="5028398"/>
                  <a:pt x="6377394" y="5028212"/>
                  <a:pt x="6378970" y="5016355"/>
                </a:cubicBezTo>
                <a:cubicBezTo>
                  <a:pt x="6380015" y="5008497"/>
                  <a:pt x="6377426" y="4994134"/>
                  <a:pt x="6373217" y="4984438"/>
                </a:cubicBezTo>
                <a:cubicBezTo>
                  <a:pt x="6368259" y="4973015"/>
                  <a:pt x="6369980" y="4964079"/>
                  <a:pt x="6378105" y="4959057"/>
                </a:cubicBezTo>
                <a:cubicBezTo>
                  <a:pt x="6395652" y="4948212"/>
                  <a:pt x="6364948" y="4902055"/>
                  <a:pt x="6340187" y="4902055"/>
                </a:cubicBezTo>
                <a:cubicBezTo>
                  <a:pt x="6311824" y="4902055"/>
                  <a:pt x="6304484" y="4940265"/>
                  <a:pt x="6329030" y="4960141"/>
                </a:cubicBezTo>
                <a:cubicBezTo>
                  <a:pt x="6365108" y="4989354"/>
                  <a:pt x="6345773" y="5004580"/>
                  <a:pt x="6299163" y="4983660"/>
                </a:cubicBezTo>
                <a:cubicBezTo>
                  <a:pt x="6267193" y="4969311"/>
                  <a:pt x="6251213" y="4995733"/>
                  <a:pt x="6257138" y="5053142"/>
                </a:cubicBezTo>
                <a:cubicBezTo>
                  <a:pt x="6261135" y="5091870"/>
                  <a:pt x="6259746" y="5102071"/>
                  <a:pt x="6251587" y="5093912"/>
                </a:cubicBezTo>
                <a:cubicBezTo>
                  <a:pt x="6221676" y="5064002"/>
                  <a:pt x="6185062" y="5100281"/>
                  <a:pt x="6205887" y="5139194"/>
                </a:cubicBezTo>
                <a:cubicBezTo>
                  <a:pt x="6221555" y="5168470"/>
                  <a:pt x="6217977" y="5187805"/>
                  <a:pt x="6196890" y="5187805"/>
                </a:cubicBezTo>
                <a:cubicBezTo>
                  <a:pt x="6186413" y="5187805"/>
                  <a:pt x="6177840" y="5181901"/>
                  <a:pt x="6177840" y="5174684"/>
                </a:cubicBezTo>
                <a:cubicBezTo>
                  <a:pt x="6177840" y="5167467"/>
                  <a:pt x="6171083" y="5155955"/>
                  <a:pt x="6162825" y="5149101"/>
                </a:cubicBezTo>
                <a:cubicBezTo>
                  <a:pt x="6151910" y="5140043"/>
                  <a:pt x="6149475" y="5127758"/>
                  <a:pt x="6153911" y="5104116"/>
                </a:cubicBezTo>
                <a:cubicBezTo>
                  <a:pt x="6158377" y="5080311"/>
                  <a:pt x="6155623" y="5066743"/>
                  <a:pt x="6143637" y="5053499"/>
                </a:cubicBezTo>
                <a:cubicBezTo>
                  <a:pt x="6134631" y="5043548"/>
                  <a:pt x="6130726" y="5035405"/>
                  <a:pt x="6134959" y="5035405"/>
                </a:cubicBezTo>
                <a:cubicBezTo>
                  <a:pt x="6139192" y="5035405"/>
                  <a:pt x="6134112" y="5027904"/>
                  <a:pt x="6123671" y="5018736"/>
                </a:cubicBezTo>
                <a:cubicBezTo>
                  <a:pt x="6113229" y="5009569"/>
                  <a:pt x="6101776" y="4990281"/>
                  <a:pt x="6098219" y="4975874"/>
                </a:cubicBezTo>
                <a:cubicBezTo>
                  <a:pt x="6094222" y="4959685"/>
                  <a:pt x="6085454" y="4949791"/>
                  <a:pt x="6075265" y="4949970"/>
                </a:cubicBezTo>
                <a:cubicBezTo>
                  <a:pt x="6059745" y="4950242"/>
                  <a:pt x="6059756" y="4950829"/>
                  <a:pt x="6075446" y="4959968"/>
                </a:cubicBezTo>
                <a:cubicBezTo>
                  <a:pt x="6091645" y="4969403"/>
                  <a:pt x="6099305" y="5006977"/>
                  <a:pt x="6084971" y="5006684"/>
                </a:cubicBezTo>
                <a:cubicBezTo>
                  <a:pt x="6073319" y="5006446"/>
                  <a:pt x="6057148" y="4993388"/>
                  <a:pt x="6053062" y="4980917"/>
                </a:cubicBezTo>
                <a:cubicBezTo>
                  <a:pt x="6050063" y="4971767"/>
                  <a:pt x="6044314" y="4971767"/>
                  <a:pt x="6026055" y="4980917"/>
                </a:cubicBezTo>
                <a:cubicBezTo>
                  <a:pt x="6004648" y="4991646"/>
                  <a:pt x="6003050" y="4997246"/>
                  <a:pt x="6005355" y="5053485"/>
                </a:cubicBezTo>
                <a:cubicBezTo>
                  <a:pt x="6006818" y="5089185"/>
                  <a:pt x="6013237" y="5119813"/>
                  <a:pt x="6020851" y="5127427"/>
                </a:cubicBezTo>
                <a:cubicBezTo>
                  <a:pt x="6029485" y="5136062"/>
                  <a:pt x="6033238" y="5160113"/>
                  <a:pt x="6032026" y="5199054"/>
                </a:cubicBezTo>
                <a:cubicBezTo>
                  <a:pt x="6030047" y="5262679"/>
                  <a:pt x="6013140" y="5283001"/>
                  <a:pt x="5997159" y="5240967"/>
                </a:cubicBezTo>
                <a:cubicBezTo>
                  <a:pt x="5992018" y="5227445"/>
                  <a:pt x="5981276" y="5216380"/>
                  <a:pt x="5973289" y="5216380"/>
                </a:cubicBezTo>
                <a:cubicBezTo>
                  <a:pt x="5965301" y="5216380"/>
                  <a:pt x="5958765" y="5210410"/>
                  <a:pt x="5958765" y="5203112"/>
                </a:cubicBezTo>
                <a:cubicBezTo>
                  <a:pt x="5958765" y="5189491"/>
                  <a:pt x="5939062" y="5178280"/>
                  <a:pt x="5915123" y="5178280"/>
                </a:cubicBezTo>
                <a:cubicBezTo>
                  <a:pt x="5906222" y="5178280"/>
                  <a:pt x="5901615" y="5188880"/>
                  <a:pt x="5901615" y="5209359"/>
                </a:cubicBezTo>
                <a:cubicBezTo>
                  <a:pt x="5901615" y="5232453"/>
                  <a:pt x="5896109" y="5242853"/>
                  <a:pt x="5880184" y="5249840"/>
                </a:cubicBezTo>
                <a:cubicBezTo>
                  <a:pt x="5863577" y="5257126"/>
                  <a:pt x="5859437" y="5265675"/>
                  <a:pt x="5861792" y="5287818"/>
                </a:cubicBezTo>
                <a:cubicBezTo>
                  <a:pt x="5863464" y="5303534"/>
                  <a:pt x="5865608" y="5335681"/>
                  <a:pt x="5866555" y="5359255"/>
                </a:cubicBezTo>
                <a:cubicBezTo>
                  <a:pt x="5867503" y="5382830"/>
                  <a:pt x="5871976" y="5407849"/>
                  <a:pt x="5876496" y="5414854"/>
                </a:cubicBezTo>
                <a:cubicBezTo>
                  <a:pt x="5886179" y="5429859"/>
                  <a:pt x="5875932" y="5441763"/>
                  <a:pt x="5849228" y="5446534"/>
                </a:cubicBezTo>
                <a:cubicBezTo>
                  <a:pt x="5827718" y="5450377"/>
                  <a:pt x="5817817" y="5488816"/>
                  <a:pt x="5834134" y="5505134"/>
                </a:cubicBezTo>
                <a:cubicBezTo>
                  <a:pt x="5839816" y="5510816"/>
                  <a:pt x="5844972" y="5532825"/>
                  <a:pt x="5845592" y="5554041"/>
                </a:cubicBezTo>
                <a:cubicBezTo>
                  <a:pt x="5846632" y="5589649"/>
                  <a:pt x="5847186" y="5590419"/>
                  <a:pt x="5852781" y="5564043"/>
                </a:cubicBezTo>
                <a:cubicBezTo>
                  <a:pt x="5857586" y="5541394"/>
                  <a:pt x="5864545" y="5534816"/>
                  <a:pt x="5886335" y="5532324"/>
                </a:cubicBezTo>
                <a:cubicBezTo>
                  <a:pt x="5911981" y="5529392"/>
                  <a:pt x="5913461" y="5531009"/>
                  <a:pt x="5908379" y="5556415"/>
                </a:cubicBezTo>
                <a:cubicBezTo>
                  <a:pt x="5903935" y="5578635"/>
                  <a:pt x="5908098" y="5587762"/>
                  <a:pt x="5930993" y="5605989"/>
                </a:cubicBezTo>
                <a:cubicBezTo>
                  <a:pt x="5946427" y="5618277"/>
                  <a:pt x="5958314" y="5633154"/>
                  <a:pt x="5957408" y="5639049"/>
                </a:cubicBezTo>
                <a:cubicBezTo>
                  <a:pt x="5956502" y="5644944"/>
                  <a:pt x="5959149" y="5657557"/>
                  <a:pt x="5963290" y="5667077"/>
                </a:cubicBezTo>
                <a:cubicBezTo>
                  <a:pt x="5967520" y="5676800"/>
                  <a:pt x="5966610" y="5688595"/>
                  <a:pt x="5961213" y="5693992"/>
                </a:cubicBezTo>
                <a:cubicBezTo>
                  <a:pt x="5954755" y="5700451"/>
                  <a:pt x="5948179" y="5693765"/>
                  <a:pt x="5941146" y="5673589"/>
                </a:cubicBezTo>
                <a:cubicBezTo>
                  <a:pt x="5935392" y="5657084"/>
                  <a:pt x="5920592" y="5631586"/>
                  <a:pt x="5908256" y="5616926"/>
                </a:cubicBezTo>
                <a:lnTo>
                  <a:pt x="5885829" y="5590272"/>
                </a:lnTo>
                <a:lnTo>
                  <a:pt x="5876897" y="5615258"/>
                </a:lnTo>
                <a:cubicBezTo>
                  <a:pt x="5868211" y="5639551"/>
                  <a:pt x="5878583" y="5713243"/>
                  <a:pt x="5896186" y="5752304"/>
                </a:cubicBezTo>
                <a:cubicBezTo>
                  <a:pt x="5900353" y="5761550"/>
                  <a:pt x="5901539" y="5777619"/>
                  <a:pt x="5898820" y="5788013"/>
                </a:cubicBezTo>
                <a:cubicBezTo>
                  <a:pt x="5896103" y="5798407"/>
                  <a:pt x="5897762" y="5809311"/>
                  <a:pt x="5902509" y="5812245"/>
                </a:cubicBezTo>
                <a:cubicBezTo>
                  <a:pt x="5917172" y="5821307"/>
                  <a:pt x="5912504" y="5864080"/>
                  <a:pt x="5896853" y="5864080"/>
                </a:cubicBezTo>
                <a:cubicBezTo>
                  <a:pt x="5888994" y="5864080"/>
                  <a:pt x="5882565" y="5858508"/>
                  <a:pt x="5882565" y="5851698"/>
                </a:cubicBezTo>
                <a:cubicBezTo>
                  <a:pt x="5882565" y="5844887"/>
                  <a:pt x="5877814" y="5834564"/>
                  <a:pt x="5872008" y="5828758"/>
                </a:cubicBezTo>
                <a:cubicBezTo>
                  <a:pt x="5866201" y="5822951"/>
                  <a:pt x="5859689" y="5795644"/>
                  <a:pt x="5857535" y="5768074"/>
                </a:cubicBezTo>
                <a:cubicBezTo>
                  <a:pt x="5855382" y="5740505"/>
                  <a:pt x="5850008" y="5713323"/>
                  <a:pt x="5845593" y="5707670"/>
                </a:cubicBezTo>
                <a:cubicBezTo>
                  <a:pt x="5841179" y="5702018"/>
                  <a:pt x="5834499" y="5684534"/>
                  <a:pt x="5830749" y="5668818"/>
                </a:cubicBezTo>
                <a:cubicBezTo>
                  <a:pt x="5826999" y="5653102"/>
                  <a:pt x="5818411" y="5633813"/>
                  <a:pt x="5811665" y="5625955"/>
                </a:cubicBezTo>
                <a:cubicBezTo>
                  <a:pt x="5804919" y="5618097"/>
                  <a:pt x="5796552" y="5599697"/>
                  <a:pt x="5793073" y="5585066"/>
                </a:cubicBezTo>
                <a:cubicBezTo>
                  <a:pt x="5785053" y="5551340"/>
                  <a:pt x="5761919" y="5541904"/>
                  <a:pt x="5744434" y="5565229"/>
                </a:cubicBezTo>
                <a:cubicBezTo>
                  <a:pt x="5732897" y="5580621"/>
                  <a:pt x="5732960" y="5584556"/>
                  <a:pt x="5744891" y="5593668"/>
                </a:cubicBezTo>
                <a:cubicBezTo>
                  <a:pt x="5752508" y="5599484"/>
                  <a:pt x="5758739" y="5616082"/>
                  <a:pt x="5758739" y="5630553"/>
                </a:cubicBezTo>
                <a:cubicBezTo>
                  <a:pt x="5758739" y="5652859"/>
                  <a:pt x="5756566" y="5655059"/>
                  <a:pt x="5744452" y="5645005"/>
                </a:cubicBezTo>
                <a:cubicBezTo>
                  <a:pt x="5736594" y="5638483"/>
                  <a:pt x="5730164" y="5627378"/>
                  <a:pt x="5730164" y="5620325"/>
                </a:cubicBezTo>
                <a:cubicBezTo>
                  <a:pt x="5730164" y="5613273"/>
                  <a:pt x="5724189" y="5609796"/>
                  <a:pt x="5716886" y="5612599"/>
                </a:cubicBezTo>
                <a:cubicBezTo>
                  <a:pt x="5706826" y="5616459"/>
                  <a:pt x="5701981" y="5603685"/>
                  <a:pt x="5696901" y="5559912"/>
                </a:cubicBezTo>
                <a:cubicBezTo>
                  <a:pt x="5693213" y="5528132"/>
                  <a:pt x="5686329" y="5502130"/>
                  <a:pt x="5681605" y="5502130"/>
                </a:cubicBezTo>
                <a:cubicBezTo>
                  <a:pt x="5676880" y="5502130"/>
                  <a:pt x="5672920" y="5490343"/>
                  <a:pt x="5672803" y="5475936"/>
                </a:cubicBezTo>
                <a:cubicBezTo>
                  <a:pt x="5672521" y="5441097"/>
                  <a:pt x="5642233" y="5402034"/>
                  <a:pt x="5621630" y="5409940"/>
                </a:cubicBezTo>
                <a:cubicBezTo>
                  <a:pt x="5598007" y="5419005"/>
                  <a:pt x="5592575" y="5443558"/>
                  <a:pt x="5609947" y="5462754"/>
                </a:cubicBezTo>
                <a:cubicBezTo>
                  <a:pt x="5628645" y="5483414"/>
                  <a:pt x="5630346" y="5521180"/>
                  <a:pt x="5612579" y="5521180"/>
                </a:cubicBezTo>
                <a:cubicBezTo>
                  <a:pt x="5595223" y="5521180"/>
                  <a:pt x="5568240" y="5490105"/>
                  <a:pt x="5568240" y="5470117"/>
                </a:cubicBezTo>
                <a:cubicBezTo>
                  <a:pt x="5568240" y="5461193"/>
                  <a:pt x="5558596" y="5450265"/>
                  <a:pt x="5546809" y="5445832"/>
                </a:cubicBezTo>
                <a:cubicBezTo>
                  <a:pt x="5519571" y="5435591"/>
                  <a:pt x="5503149" y="5458651"/>
                  <a:pt x="5519283" y="5484486"/>
                </a:cubicBezTo>
                <a:cubicBezTo>
                  <a:pt x="5538099" y="5514615"/>
                  <a:pt x="5532795" y="5572090"/>
                  <a:pt x="5509877" y="5586402"/>
                </a:cubicBezTo>
                <a:cubicBezTo>
                  <a:pt x="5491875" y="5597645"/>
                  <a:pt x="5490287" y="5604782"/>
                  <a:pt x="5495646" y="5650379"/>
                </a:cubicBezTo>
                <a:lnTo>
                  <a:pt x="5501678" y="5701702"/>
                </a:lnTo>
                <a:lnTo>
                  <a:pt x="5473766" y="5696119"/>
                </a:lnTo>
                <a:cubicBezTo>
                  <a:pt x="5434323" y="5688230"/>
                  <a:pt x="5419910" y="5705484"/>
                  <a:pt x="5423943" y="5755760"/>
                </a:cubicBezTo>
                <a:cubicBezTo>
                  <a:pt x="5426502" y="5787662"/>
                  <a:pt x="5423991" y="5797405"/>
                  <a:pt x="5413203" y="5797405"/>
                </a:cubicBezTo>
                <a:cubicBezTo>
                  <a:pt x="5393832" y="5797405"/>
                  <a:pt x="5378980" y="5777413"/>
                  <a:pt x="5371843" y="5741729"/>
                </a:cubicBezTo>
                <a:cubicBezTo>
                  <a:pt x="5368538" y="5725202"/>
                  <a:pt x="5362503" y="5711680"/>
                  <a:pt x="5358431" y="5711680"/>
                </a:cubicBezTo>
                <a:cubicBezTo>
                  <a:pt x="5354360" y="5711680"/>
                  <a:pt x="5346429" y="5698487"/>
                  <a:pt x="5340808" y="5682362"/>
                </a:cubicBezTo>
                <a:cubicBezTo>
                  <a:pt x="5329624" y="5650278"/>
                  <a:pt x="5298219" y="5646050"/>
                  <a:pt x="5295475" y="5676258"/>
                </a:cubicBezTo>
                <a:cubicBezTo>
                  <a:pt x="5294399" y="5688107"/>
                  <a:pt x="5295268" y="5688771"/>
                  <a:pt x="5298445" y="5678529"/>
                </a:cubicBezTo>
                <a:cubicBezTo>
                  <a:pt x="5303398" y="5662570"/>
                  <a:pt x="5330115" y="5658394"/>
                  <a:pt x="5330115" y="5673580"/>
                </a:cubicBezTo>
                <a:cubicBezTo>
                  <a:pt x="5330115" y="5678819"/>
                  <a:pt x="5326901" y="5683132"/>
                  <a:pt x="5322971" y="5683166"/>
                </a:cubicBezTo>
                <a:cubicBezTo>
                  <a:pt x="5319042" y="5683194"/>
                  <a:pt x="5308327" y="5696405"/>
                  <a:pt x="5299159" y="5712512"/>
                </a:cubicBezTo>
                <a:cubicBezTo>
                  <a:pt x="5276440" y="5752428"/>
                  <a:pt x="5277255" y="5814444"/>
                  <a:pt x="5300767" y="5834835"/>
                </a:cubicBezTo>
                <a:cubicBezTo>
                  <a:pt x="5311627" y="5844253"/>
                  <a:pt x="5324061" y="5875631"/>
                  <a:pt x="5331407" y="5912152"/>
                </a:cubicBezTo>
                <a:cubicBezTo>
                  <a:pt x="5338206" y="5945958"/>
                  <a:pt x="5347578" y="5976293"/>
                  <a:pt x="5352235" y="5979563"/>
                </a:cubicBezTo>
                <a:cubicBezTo>
                  <a:pt x="5356890" y="5982833"/>
                  <a:pt x="5353948" y="5995812"/>
                  <a:pt x="5345697" y="6008406"/>
                </a:cubicBezTo>
                <a:cubicBezTo>
                  <a:pt x="5330364" y="6031806"/>
                  <a:pt x="5327870" y="6150760"/>
                  <a:pt x="5342407" y="6165297"/>
                </a:cubicBezTo>
                <a:cubicBezTo>
                  <a:pt x="5352843" y="6175733"/>
                  <a:pt x="5350393" y="6233672"/>
                  <a:pt x="5339223" y="6240576"/>
                </a:cubicBezTo>
                <a:cubicBezTo>
                  <a:pt x="5324371" y="6249755"/>
                  <a:pt x="5301540" y="6226670"/>
                  <a:pt x="5301540" y="6202473"/>
                </a:cubicBezTo>
                <a:cubicBezTo>
                  <a:pt x="5301540" y="6168209"/>
                  <a:pt x="5281728" y="6121255"/>
                  <a:pt x="5267271" y="6121255"/>
                </a:cubicBezTo>
                <a:cubicBezTo>
                  <a:pt x="5259925" y="6121255"/>
                  <a:pt x="5253380" y="6116969"/>
                  <a:pt x="5252724" y="6111730"/>
                </a:cubicBezTo>
                <a:cubicBezTo>
                  <a:pt x="5252069" y="6106491"/>
                  <a:pt x="5250462" y="6097919"/>
                  <a:pt x="5249153" y="6092680"/>
                </a:cubicBezTo>
                <a:cubicBezTo>
                  <a:pt x="5247843" y="6087441"/>
                  <a:pt x="5246236" y="6051315"/>
                  <a:pt x="5245581" y="6012398"/>
                </a:cubicBezTo>
                <a:cubicBezTo>
                  <a:pt x="5244690" y="5959469"/>
                  <a:pt x="5240282" y="5937532"/>
                  <a:pt x="5228083" y="5925334"/>
                </a:cubicBezTo>
                <a:cubicBezTo>
                  <a:pt x="5219115" y="5916365"/>
                  <a:pt x="5211134" y="5904272"/>
                  <a:pt x="5210349" y="5898460"/>
                </a:cubicBezTo>
                <a:cubicBezTo>
                  <a:pt x="5209564" y="5892648"/>
                  <a:pt x="5205813" y="5851459"/>
                  <a:pt x="5202014" y="5806930"/>
                </a:cubicBezTo>
                <a:cubicBezTo>
                  <a:pt x="5194863" y="5723121"/>
                  <a:pt x="5182493" y="5698616"/>
                  <a:pt x="5143553" y="5691117"/>
                </a:cubicBezTo>
                <a:cubicBezTo>
                  <a:pt x="5133649" y="5689209"/>
                  <a:pt x="5124010" y="5679126"/>
                  <a:pt x="5122131" y="5668708"/>
                </a:cubicBezTo>
                <a:cubicBezTo>
                  <a:pt x="5117209" y="5641408"/>
                  <a:pt x="5106066" y="5632752"/>
                  <a:pt x="5084614" y="5639561"/>
                </a:cubicBezTo>
                <a:cubicBezTo>
                  <a:pt x="5068353" y="5644722"/>
                  <a:pt x="5065777" y="5654230"/>
                  <a:pt x="5065655" y="5709563"/>
                </a:cubicBezTo>
                <a:cubicBezTo>
                  <a:pt x="5065579" y="5744779"/>
                  <a:pt x="5068735" y="5777879"/>
                  <a:pt x="5072673" y="5783118"/>
                </a:cubicBezTo>
                <a:cubicBezTo>
                  <a:pt x="5083090" y="5796975"/>
                  <a:pt x="5092753" y="5881534"/>
                  <a:pt x="5084502" y="5886634"/>
                </a:cubicBezTo>
                <a:cubicBezTo>
                  <a:pt x="5071791" y="5894489"/>
                  <a:pt x="5047651" y="5869340"/>
                  <a:pt x="5039998" y="5840268"/>
                </a:cubicBezTo>
                <a:cubicBezTo>
                  <a:pt x="5035861" y="5824552"/>
                  <a:pt x="5033337" y="5786431"/>
                  <a:pt x="5034388" y="5755556"/>
                </a:cubicBezTo>
                <a:cubicBezTo>
                  <a:pt x="5036356" y="5697766"/>
                  <a:pt x="5028511" y="5683551"/>
                  <a:pt x="4994487" y="5683251"/>
                </a:cubicBezTo>
                <a:cubicBezTo>
                  <a:pt x="4976154" y="5683089"/>
                  <a:pt x="4945211" y="5745283"/>
                  <a:pt x="4955412" y="5761789"/>
                </a:cubicBezTo>
                <a:cubicBezTo>
                  <a:pt x="4959013" y="5767614"/>
                  <a:pt x="4957002" y="5768942"/>
                  <a:pt x="4950587" y="5764977"/>
                </a:cubicBezTo>
                <a:cubicBezTo>
                  <a:pt x="4944071" y="5760950"/>
                  <a:pt x="4939590" y="5764232"/>
                  <a:pt x="4939590" y="5773030"/>
                </a:cubicBezTo>
                <a:cubicBezTo>
                  <a:pt x="4939590" y="5781198"/>
                  <a:pt x="4934964" y="5787880"/>
                  <a:pt x="4929308" y="5787880"/>
                </a:cubicBezTo>
                <a:cubicBezTo>
                  <a:pt x="4922839" y="5787880"/>
                  <a:pt x="4921354" y="5777284"/>
                  <a:pt x="4925303" y="5759305"/>
                </a:cubicBezTo>
                <a:cubicBezTo>
                  <a:pt x="4929439" y="5740472"/>
                  <a:pt x="4927841" y="5730730"/>
                  <a:pt x="4920617" y="5730730"/>
                </a:cubicBezTo>
                <a:cubicBezTo>
                  <a:pt x="4914587" y="5730730"/>
                  <a:pt x="4902673" y="5723749"/>
                  <a:pt x="4894141" y="5715217"/>
                </a:cubicBezTo>
                <a:cubicBezTo>
                  <a:pt x="4879806" y="5700882"/>
                  <a:pt x="4880286" y="5698360"/>
                  <a:pt x="4900452" y="5682031"/>
                </a:cubicBezTo>
                <a:cubicBezTo>
                  <a:pt x="4919032" y="5666985"/>
                  <a:pt x="4921442" y="5658392"/>
                  <a:pt x="4916661" y="5624218"/>
                </a:cubicBezTo>
                <a:cubicBezTo>
                  <a:pt x="4913574" y="5602140"/>
                  <a:pt x="4906754" y="5579784"/>
                  <a:pt x="4901506" y="5574536"/>
                </a:cubicBezTo>
                <a:cubicBezTo>
                  <a:pt x="4896258" y="5569289"/>
                  <a:pt x="4891965" y="5558088"/>
                  <a:pt x="4891965" y="5549646"/>
                </a:cubicBezTo>
                <a:cubicBezTo>
                  <a:pt x="4891965" y="5541204"/>
                  <a:pt x="4883393" y="5525096"/>
                  <a:pt x="4872915" y="5513850"/>
                </a:cubicBezTo>
                <a:cubicBezTo>
                  <a:pt x="4862437" y="5502603"/>
                  <a:pt x="4853865" y="5484650"/>
                  <a:pt x="4853865" y="5473953"/>
                </a:cubicBezTo>
                <a:cubicBezTo>
                  <a:pt x="4853865" y="5463257"/>
                  <a:pt x="4850650" y="5454128"/>
                  <a:pt x="4846721" y="5453668"/>
                </a:cubicBezTo>
                <a:cubicBezTo>
                  <a:pt x="4842792" y="5453208"/>
                  <a:pt x="4824576" y="5452136"/>
                  <a:pt x="4806240" y="5451287"/>
                </a:cubicBezTo>
                <a:cubicBezTo>
                  <a:pt x="4773464" y="5449769"/>
                  <a:pt x="4772948" y="5450332"/>
                  <a:pt x="4775604" y="5484718"/>
                </a:cubicBezTo>
                <a:cubicBezTo>
                  <a:pt x="4777804" y="5513214"/>
                  <a:pt x="4774588" y="5520873"/>
                  <a:pt x="4758246" y="5526060"/>
                </a:cubicBezTo>
                <a:cubicBezTo>
                  <a:pt x="4745314" y="5530164"/>
                  <a:pt x="4740163" y="5537574"/>
                  <a:pt x="4743747" y="5546914"/>
                </a:cubicBezTo>
                <a:cubicBezTo>
                  <a:pt x="4747828" y="5557548"/>
                  <a:pt x="4744986" y="5559743"/>
                  <a:pt x="4733063" y="5555168"/>
                </a:cubicBezTo>
                <a:cubicBezTo>
                  <a:pt x="4719221" y="5549857"/>
                  <a:pt x="4719550" y="5551951"/>
                  <a:pt x="4735284" y="5569337"/>
                </a:cubicBezTo>
                <a:cubicBezTo>
                  <a:pt x="4749897" y="5585484"/>
                  <a:pt x="4761208" y="5588738"/>
                  <a:pt x="4789519" y="5584941"/>
                </a:cubicBezTo>
                <a:cubicBezTo>
                  <a:pt x="4824421" y="5580260"/>
                  <a:pt x="4825290" y="5580885"/>
                  <a:pt x="4825290" y="5610669"/>
                </a:cubicBezTo>
                <a:cubicBezTo>
                  <a:pt x="4825290" y="5627459"/>
                  <a:pt x="4830180" y="5646085"/>
                  <a:pt x="4836156" y="5652061"/>
                </a:cubicBezTo>
                <a:cubicBezTo>
                  <a:pt x="4850132" y="5666038"/>
                  <a:pt x="4853577" y="5778407"/>
                  <a:pt x="4840023" y="5778209"/>
                </a:cubicBezTo>
                <a:cubicBezTo>
                  <a:pt x="4818361" y="5777892"/>
                  <a:pt x="4808590" y="5762058"/>
                  <a:pt x="4801908" y="5716443"/>
                </a:cubicBezTo>
                <a:cubicBezTo>
                  <a:pt x="4792637" y="5653149"/>
                  <a:pt x="4784463" y="5644094"/>
                  <a:pt x="4748759" y="5657571"/>
                </a:cubicBezTo>
                <a:cubicBezTo>
                  <a:pt x="4714223" y="5670607"/>
                  <a:pt x="4703012" y="5661292"/>
                  <a:pt x="4665224" y="5588164"/>
                </a:cubicBezTo>
                <a:cubicBezTo>
                  <a:pt x="4633077" y="5525952"/>
                  <a:pt x="4614357" y="5511677"/>
                  <a:pt x="4592968" y="5533067"/>
                </a:cubicBezTo>
                <a:cubicBezTo>
                  <a:pt x="4577610" y="5548424"/>
                  <a:pt x="4581225" y="5578330"/>
                  <a:pt x="4598439" y="5578330"/>
                </a:cubicBezTo>
                <a:cubicBezTo>
                  <a:pt x="4603519" y="5578330"/>
                  <a:pt x="4606348" y="5593731"/>
                  <a:pt x="4604726" y="5612554"/>
                </a:cubicBezTo>
                <a:cubicBezTo>
                  <a:pt x="4602661" y="5636526"/>
                  <a:pt x="4606722" y="5650394"/>
                  <a:pt x="4618284" y="5658848"/>
                </a:cubicBezTo>
                <a:cubicBezTo>
                  <a:pt x="4627362" y="5665486"/>
                  <a:pt x="4634790" y="5680090"/>
                  <a:pt x="4634790" y="5691299"/>
                </a:cubicBezTo>
                <a:cubicBezTo>
                  <a:pt x="4634790" y="5707566"/>
                  <a:pt x="4629058" y="5711680"/>
                  <a:pt x="4606396" y="5711680"/>
                </a:cubicBezTo>
                <a:cubicBezTo>
                  <a:pt x="4584225" y="5711680"/>
                  <a:pt x="4576722" y="5716783"/>
                  <a:pt x="4572158" y="5734968"/>
                </a:cubicBezTo>
                <a:cubicBezTo>
                  <a:pt x="4568943" y="5747776"/>
                  <a:pt x="4559218" y="5760138"/>
                  <a:pt x="4550545" y="5762438"/>
                </a:cubicBezTo>
                <a:cubicBezTo>
                  <a:pt x="4539411" y="5765391"/>
                  <a:pt x="4540886" y="5766945"/>
                  <a:pt x="4555567" y="5767726"/>
                </a:cubicBezTo>
                <a:cubicBezTo>
                  <a:pt x="4567006" y="5768333"/>
                  <a:pt x="4578954" y="5777014"/>
                  <a:pt x="4582132" y="5787028"/>
                </a:cubicBezTo>
                <a:cubicBezTo>
                  <a:pt x="4585309" y="5797037"/>
                  <a:pt x="4598690" y="5812291"/>
                  <a:pt x="4611869" y="5820926"/>
                </a:cubicBezTo>
                <a:cubicBezTo>
                  <a:pt x="4632175" y="5834231"/>
                  <a:pt x="4635388" y="5842717"/>
                  <a:pt x="4632929" y="5876547"/>
                </a:cubicBezTo>
                <a:cubicBezTo>
                  <a:pt x="4629651" y="5921646"/>
                  <a:pt x="4603579" y="5933858"/>
                  <a:pt x="4598540" y="5892655"/>
                </a:cubicBezTo>
                <a:cubicBezTo>
                  <a:pt x="4591060" y="5831484"/>
                  <a:pt x="4578504" y="5811838"/>
                  <a:pt x="4539016" y="5799514"/>
                </a:cubicBezTo>
                <a:cubicBezTo>
                  <a:pt x="4497566" y="5786578"/>
                  <a:pt x="4482390" y="5790108"/>
                  <a:pt x="4482390" y="5812687"/>
                </a:cubicBezTo>
                <a:cubicBezTo>
                  <a:pt x="4482390" y="5823699"/>
                  <a:pt x="4475008" y="5825459"/>
                  <a:pt x="4449153" y="5820608"/>
                </a:cubicBezTo>
                <a:cubicBezTo>
                  <a:pt x="4423468" y="5815789"/>
                  <a:pt x="4414580" y="5817856"/>
                  <a:pt x="4410034" y="5829701"/>
                </a:cubicBezTo>
                <a:cubicBezTo>
                  <a:pt x="4401780" y="5851212"/>
                  <a:pt x="4377615" y="5848857"/>
                  <a:pt x="4377615" y="5826542"/>
                </a:cubicBezTo>
                <a:cubicBezTo>
                  <a:pt x="4377615" y="5816374"/>
                  <a:pt x="4373259" y="5805362"/>
                  <a:pt x="4367935" y="5802072"/>
                </a:cubicBezTo>
                <a:cubicBezTo>
                  <a:pt x="4362610" y="5798781"/>
                  <a:pt x="4360932" y="5791756"/>
                  <a:pt x="4364205" y="5786461"/>
                </a:cubicBezTo>
                <a:cubicBezTo>
                  <a:pt x="4367478" y="5781165"/>
                  <a:pt x="4361118" y="5770503"/>
                  <a:pt x="4350073" y="5762767"/>
                </a:cubicBezTo>
                <a:cubicBezTo>
                  <a:pt x="4336501" y="5753261"/>
                  <a:pt x="4329990" y="5738444"/>
                  <a:pt x="4329990" y="5717069"/>
                </a:cubicBezTo>
                <a:cubicBezTo>
                  <a:pt x="4329990" y="5678041"/>
                  <a:pt x="4308286" y="5656020"/>
                  <a:pt x="4287128" y="5673580"/>
                </a:cubicBezTo>
                <a:cubicBezTo>
                  <a:pt x="4279270" y="5680102"/>
                  <a:pt x="4272840" y="5691342"/>
                  <a:pt x="4272840" y="5698559"/>
                </a:cubicBezTo>
                <a:cubicBezTo>
                  <a:pt x="4272840" y="5705776"/>
                  <a:pt x="4266411" y="5711680"/>
                  <a:pt x="4258553" y="5711680"/>
                </a:cubicBezTo>
                <a:cubicBezTo>
                  <a:pt x="4250695" y="5711680"/>
                  <a:pt x="4244265" y="5707394"/>
                  <a:pt x="4244265" y="5702155"/>
                </a:cubicBezTo>
                <a:cubicBezTo>
                  <a:pt x="4244265" y="5696916"/>
                  <a:pt x="4231406" y="5692630"/>
                  <a:pt x="4215690" y="5692630"/>
                </a:cubicBezTo>
                <a:cubicBezTo>
                  <a:pt x="4191823" y="5692630"/>
                  <a:pt x="4187115" y="5688838"/>
                  <a:pt x="4187115" y="5669611"/>
                </a:cubicBezTo>
                <a:cubicBezTo>
                  <a:pt x="4187115" y="5656951"/>
                  <a:pt x="4191490" y="5645135"/>
                  <a:pt x="4196837" y="5643352"/>
                </a:cubicBezTo>
                <a:cubicBezTo>
                  <a:pt x="4211467" y="5638475"/>
                  <a:pt x="4185645" y="5588891"/>
                  <a:pt x="4165001" y="5582220"/>
                </a:cubicBezTo>
                <a:cubicBezTo>
                  <a:pt x="4143634" y="5575316"/>
                  <a:pt x="4110915" y="5603045"/>
                  <a:pt x="4110915" y="5628058"/>
                </a:cubicBezTo>
                <a:cubicBezTo>
                  <a:pt x="4110915" y="5638068"/>
                  <a:pt x="4115352" y="5654548"/>
                  <a:pt x="4120775" y="5664681"/>
                </a:cubicBezTo>
                <a:cubicBezTo>
                  <a:pt x="4132361" y="5686330"/>
                  <a:pt x="4113069" y="5690974"/>
                  <a:pt x="4093373" y="5671279"/>
                </a:cubicBezTo>
                <a:cubicBezTo>
                  <a:pt x="4083954" y="5661860"/>
                  <a:pt x="4079718" y="5662345"/>
                  <a:pt x="4072564" y="5673660"/>
                </a:cubicBezTo>
                <a:cubicBezTo>
                  <a:pt x="4061141" y="5691729"/>
                  <a:pt x="4060656" y="5721205"/>
                  <a:pt x="4071782" y="5721205"/>
                </a:cubicBezTo>
                <a:cubicBezTo>
                  <a:pt x="4076453" y="5721205"/>
                  <a:pt x="4082964" y="5731921"/>
                  <a:pt x="4086251" y="5745018"/>
                </a:cubicBezTo>
                <a:cubicBezTo>
                  <a:pt x="4089538" y="5758114"/>
                  <a:pt x="4096432" y="5768830"/>
                  <a:pt x="4101571" y="5768830"/>
                </a:cubicBezTo>
                <a:cubicBezTo>
                  <a:pt x="4106710" y="5768830"/>
                  <a:pt x="4110915" y="5779293"/>
                  <a:pt x="4110915" y="5792080"/>
                </a:cubicBezTo>
                <a:cubicBezTo>
                  <a:pt x="4110915" y="5804868"/>
                  <a:pt x="4115427" y="5818120"/>
                  <a:pt x="4120942" y="5821529"/>
                </a:cubicBezTo>
                <a:cubicBezTo>
                  <a:pt x="4126458" y="5824937"/>
                  <a:pt x="4129384" y="5832485"/>
                  <a:pt x="4127445" y="5838301"/>
                </a:cubicBezTo>
                <a:cubicBezTo>
                  <a:pt x="4121792" y="5855262"/>
                  <a:pt x="4151320" y="5883130"/>
                  <a:pt x="4174944" y="5883130"/>
                </a:cubicBezTo>
                <a:cubicBezTo>
                  <a:pt x="4187879" y="5883130"/>
                  <a:pt x="4196640" y="5888900"/>
                  <a:pt x="4196640" y="5897418"/>
                </a:cubicBezTo>
                <a:cubicBezTo>
                  <a:pt x="4196640" y="5905276"/>
                  <a:pt x="4200926" y="5911705"/>
                  <a:pt x="4206165" y="5911705"/>
                </a:cubicBezTo>
                <a:cubicBezTo>
                  <a:pt x="4211404" y="5911705"/>
                  <a:pt x="4215690" y="5920127"/>
                  <a:pt x="4215690" y="5930420"/>
                </a:cubicBezTo>
                <a:cubicBezTo>
                  <a:pt x="4215690" y="5940713"/>
                  <a:pt x="4224262" y="5953723"/>
                  <a:pt x="4234740" y="5959330"/>
                </a:cubicBezTo>
                <a:cubicBezTo>
                  <a:pt x="4265152" y="5975606"/>
                  <a:pt x="4258012" y="5991131"/>
                  <a:pt x="4223307" y="5984190"/>
                </a:cubicBezTo>
                <a:cubicBezTo>
                  <a:pt x="4206542" y="5980837"/>
                  <a:pt x="4190468" y="5974844"/>
                  <a:pt x="4187588" y="5970873"/>
                </a:cubicBezTo>
                <a:cubicBezTo>
                  <a:pt x="4184708" y="5966902"/>
                  <a:pt x="4170374" y="5956027"/>
                  <a:pt x="4155733" y="5946706"/>
                </a:cubicBezTo>
                <a:cubicBezTo>
                  <a:pt x="4141093" y="5937385"/>
                  <a:pt x="4125003" y="5918945"/>
                  <a:pt x="4119978" y="5905727"/>
                </a:cubicBezTo>
                <a:cubicBezTo>
                  <a:pt x="4109399" y="5877902"/>
                  <a:pt x="4088192" y="5854555"/>
                  <a:pt x="4073495" y="5854555"/>
                </a:cubicBezTo>
                <a:cubicBezTo>
                  <a:pt x="4067882" y="5854555"/>
                  <a:pt x="4063290" y="5846289"/>
                  <a:pt x="4063290" y="5836186"/>
                </a:cubicBezTo>
                <a:cubicBezTo>
                  <a:pt x="4063290" y="5826082"/>
                  <a:pt x="4057692" y="5812152"/>
                  <a:pt x="4050851" y="5805230"/>
                </a:cubicBezTo>
                <a:cubicBezTo>
                  <a:pt x="4044009" y="5798307"/>
                  <a:pt x="4035571" y="5785142"/>
                  <a:pt x="4032100" y="5775974"/>
                </a:cubicBezTo>
                <a:cubicBezTo>
                  <a:pt x="4024139" y="5754951"/>
                  <a:pt x="3988460" y="5754177"/>
                  <a:pt x="3980525" y="5774855"/>
                </a:cubicBezTo>
                <a:cubicBezTo>
                  <a:pt x="3977243" y="5783407"/>
                  <a:pt x="3979819" y="5798826"/>
                  <a:pt x="3986247" y="5809120"/>
                </a:cubicBezTo>
                <a:cubicBezTo>
                  <a:pt x="3992675" y="5819413"/>
                  <a:pt x="3995262" y="5830508"/>
                  <a:pt x="3991995" y="5833776"/>
                </a:cubicBezTo>
                <a:cubicBezTo>
                  <a:pt x="3988727" y="5837043"/>
                  <a:pt x="3982480" y="5833933"/>
                  <a:pt x="3978112" y="5826866"/>
                </a:cubicBezTo>
                <a:cubicBezTo>
                  <a:pt x="3967521" y="5809728"/>
                  <a:pt x="3948990" y="5822212"/>
                  <a:pt x="3948990" y="5846484"/>
                </a:cubicBezTo>
                <a:cubicBezTo>
                  <a:pt x="3948990" y="5857853"/>
                  <a:pt x="3956864" y="5867923"/>
                  <a:pt x="3968040" y="5870845"/>
                </a:cubicBezTo>
                <a:cubicBezTo>
                  <a:pt x="3980500" y="5874104"/>
                  <a:pt x="3987090" y="5883838"/>
                  <a:pt x="3987090" y="5898983"/>
                </a:cubicBezTo>
                <a:cubicBezTo>
                  <a:pt x="3987090" y="5923336"/>
                  <a:pt x="4028330" y="5968855"/>
                  <a:pt x="4050393" y="5968855"/>
                </a:cubicBezTo>
                <a:cubicBezTo>
                  <a:pt x="4057486" y="5968855"/>
                  <a:pt x="4063290" y="5977428"/>
                  <a:pt x="4063290" y="5987905"/>
                </a:cubicBezTo>
                <a:cubicBezTo>
                  <a:pt x="4063290" y="6001614"/>
                  <a:pt x="4056940" y="6006955"/>
                  <a:pt x="4040644" y="6006955"/>
                </a:cubicBezTo>
                <a:cubicBezTo>
                  <a:pt x="4028188" y="6006955"/>
                  <a:pt x="4012662" y="6013384"/>
                  <a:pt x="4006140" y="6021243"/>
                </a:cubicBezTo>
                <a:cubicBezTo>
                  <a:pt x="3999618" y="6029101"/>
                  <a:pt x="3990521" y="6035530"/>
                  <a:pt x="3985924" y="6035530"/>
                </a:cubicBezTo>
                <a:cubicBezTo>
                  <a:pt x="3981326" y="6035530"/>
                  <a:pt x="3977565" y="6029101"/>
                  <a:pt x="3977565" y="6021243"/>
                </a:cubicBezTo>
                <a:cubicBezTo>
                  <a:pt x="3977565" y="6013384"/>
                  <a:pt x="3973279" y="6006955"/>
                  <a:pt x="3968040" y="6006955"/>
                </a:cubicBezTo>
                <a:cubicBezTo>
                  <a:pt x="3962801" y="6006955"/>
                  <a:pt x="3958515" y="5999960"/>
                  <a:pt x="3958515" y="5991411"/>
                </a:cubicBezTo>
                <a:cubicBezTo>
                  <a:pt x="3958515" y="5972596"/>
                  <a:pt x="3923176" y="5912817"/>
                  <a:pt x="3899474" y="5891538"/>
                </a:cubicBezTo>
                <a:cubicBezTo>
                  <a:pt x="3890037" y="5883066"/>
                  <a:pt x="3882315" y="5867029"/>
                  <a:pt x="3882315" y="5855902"/>
                </a:cubicBezTo>
                <a:cubicBezTo>
                  <a:pt x="3882315" y="5837619"/>
                  <a:pt x="3851659" y="5791095"/>
                  <a:pt x="3801405" y="5733111"/>
                </a:cubicBezTo>
                <a:cubicBezTo>
                  <a:pt x="3791190" y="5721324"/>
                  <a:pt x="3775211" y="5711680"/>
                  <a:pt x="3765898" y="5711680"/>
                </a:cubicBezTo>
                <a:cubicBezTo>
                  <a:pt x="3756585" y="5711680"/>
                  <a:pt x="3748965" y="5704943"/>
                  <a:pt x="3748965" y="5696708"/>
                </a:cubicBezTo>
                <a:cubicBezTo>
                  <a:pt x="3748965" y="5679051"/>
                  <a:pt x="3704334" y="5600425"/>
                  <a:pt x="3688500" y="5590187"/>
                </a:cubicBezTo>
                <a:cubicBezTo>
                  <a:pt x="3682465" y="5586285"/>
                  <a:pt x="3672782" y="5574520"/>
                  <a:pt x="3666982" y="5564043"/>
                </a:cubicBezTo>
                <a:cubicBezTo>
                  <a:pt x="3661181" y="5553565"/>
                  <a:pt x="3649005" y="5543532"/>
                  <a:pt x="3639923" y="5541746"/>
                </a:cubicBezTo>
                <a:cubicBezTo>
                  <a:pt x="3621273" y="5538080"/>
                  <a:pt x="3587040" y="5506716"/>
                  <a:pt x="3587040" y="5493296"/>
                </a:cubicBezTo>
                <a:cubicBezTo>
                  <a:pt x="3587040" y="5488438"/>
                  <a:pt x="3576324" y="5476034"/>
                  <a:pt x="3563227" y="5465732"/>
                </a:cubicBezTo>
                <a:cubicBezTo>
                  <a:pt x="3549025" y="5454560"/>
                  <a:pt x="3539415" y="5437264"/>
                  <a:pt x="3539415" y="5422876"/>
                </a:cubicBezTo>
                <a:cubicBezTo>
                  <a:pt x="3539415" y="5405333"/>
                  <a:pt x="3531229" y="5394667"/>
                  <a:pt x="3509413" y="5383783"/>
                </a:cubicBezTo>
                <a:cubicBezTo>
                  <a:pt x="3475525" y="5366878"/>
                  <a:pt x="3453690" y="5376645"/>
                  <a:pt x="3453690" y="5408709"/>
                </a:cubicBezTo>
                <a:cubicBezTo>
                  <a:pt x="3453690" y="5436915"/>
                  <a:pt x="3413786" y="5426986"/>
                  <a:pt x="3398491" y="5394974"/>
                </a:cubicBezTo>
                <a:cubicBezTo>
                  <a:pt x="3391607" y="5380567"/>
                  <a:pt x="3382995" y="5368233"/>
                  <a:pt x="3379351" y="5367564"/>
                </a:cubicBezTo>
                <a:cubicBezTo>
                  <a:pt x="3349368" y="5362062"/>
                  <a:pt x="3329865" y="5363275"/>
                  <a:pt x="3329865" y="5370643"/>
                </a:cubicBezTo>
                <a:cubicBezTo>
                  <a:pt x="3329865" y="5375476"/>
                  <a:pt x="3326354" y="5377260"/>
                  <a:pt x="3322063" y="5374608"/>
                </a:cubicBezTo>
                <a:cubicBezTo>
                  <a:pt x="3308776" y="5366396"/>
                  <a:pt x="3321617" y="5424657"/>
                  <a:pt x="3335664" y="5436315"/>
                </a:cubicBezTo>
                <a:cubicBezTo>
                  <a:pt x="3342952" y="5442364"/>
                  <a:pt x="3348915" y="5455612"/>
                  <a:pt x="3348915" y="5465755"/>
                </a:cubicBezTo>
                <a:cubicBezTo>
                  <a:pt x="3348915" y="5475898"/>
                  <a:pt x="3362490" y="5501089"/>
                  <a:pt x="3379081" y="5521735"/>
                </a:cubicBezTo>
                <a:cubicBezTo>
                  <a:pt x="3395673" y="5542382"/>
                  <a:pt x="3410018" y="5566776"/>
                  <a:pt x="3410959" y="5575946"/>
                </a:cubicBezTo>
                <a:cubicBezTo>
                  <a:pt x="3412628" y="5592208"/>
                  <a:pt x="3428103" y="5633059"/>
                  <a:pt x="3445190" y="5666307"/>
                </a:cubicBezTo>
                <a:cubicBezTo>
                  <a:pt x="3449865" y="5675404"/>
                  <a:pt x="3453690" y="5691541"/>
                  <a:pt x="3453690" y="5702166"/>
                </a:cubicBezTo>
                <a:cubicBezTo>
                  <a:pt x="3453690" y="5713558"/>
                  <a:pt x="3465805" y="5728853"/>
                  <a:pt x="3483218" y="5739442"/>
                </a:cubicBezTo>
                <a:lnTo>
                  <a:pt x="3512746" y="5757399"/>
                </a:lnTo>
                <a:lnTo>
                  <a:pt x="3491751" y="5778395"/>
                </a:lnTo>
                <a:cubicBezTo>
                  <a:pt x="3475763" y="5794382"/>
                  <a:pt x="3472119" y="5806208"/>
                  <a:pt x="3476473" y="5827977"/>
                </a:cubicBezTo>
                <a:cubicBezTo>
                  <a:pt x="3480857" y="5849894"/>
                  <a:pt x="3479122" y="5855387"/>
                  <a:pt x="3469040" y="5851518"/>
                </a:cubicBezTo>
                <a:cubicBezTo>
                  <a:pt x="3458288" y="5847393"/>
                  <a:pt x="3457807" y="5851556"/>
                  <a:pt x="3466403" y="5874326"/>
                </a:cubicBezTo>
                <a:cubicBezTo>
                  <a:pt x="3473404" y="5892874"/>
                  <a:pt x="3483566" y="5902180"/>
                  <a:pt x="3496820" y="5902180"/>
                </a:cubicBezTo>
                <a:cubicBezTo>
                  <a:pt x="3525188" y="5902180"/>
                  <a:pt x="3549597" y="5922781"/>
                  <a:pt x="3553629" y="5950125"/>
                </a:cubicBezTo>
                <a:cubicBezTo>
                  <a:pt x="3555535" y="5963046"/>
                  <a:pt x="3560106" y="5989691"/>
                  <a:pt x="3563788" y="6009336"/>
                </a:cubicBezTo>
                <a:cubicBezTo>
                  <a:pt x="3567531" y="6029309"/>
                  <a:pt x="3566668" y="6045055"/>
                  <a:pt x="3561831" y="6045055"/>
                </a:cubicBezTo>
                <a:cubicBezTo>
                  <a:pt x="3541076" y="6045055"/>
                  <a:pt x="3510840" y="6013670"/>
                  <a:pt x="3510840" y="5992128"/>
                </a:cubicBezTo>
                <a:cubicBezTo>
                  <a:pt x="3510840" y="5979328"/>
                  <a:pt x="3506301" y="5968855"/>
                  <a:pt x="3500753" y="5968855"/>
                </a:cubicBezTo>
                <a:cubicBezTo>
                  <a:pt x="3495205" y="5968855"/>
                  <a:pt x="3493732" y="5963894"/>
                  <a:pt x="3497480" y="5957830"/>
                </a:cubicBezTo>
                <a:cubicBezTo>
                  <a:pt x="3502128" y="5950309"/>
                  <a:pt x="3497903" y="5948476"/>
                  <a:pt x="3484191" y="5952061"/>
                </a:cubicBezTo>
                <a:cubicBezTo>
                  <a:pt x="3469525" y="5955897"/>
                  <a:pt x="3459700" y="5950506"/>
                  <a:pt x="3447864" y="5932131"/>
                </a:cubicBezTo>
                <a:cubicBezTo>
                  <a:pt x="3438942" y="5918277"/>
                  <a:pt x="3425887" y="5903515"/>
                  <a:pt x="3418853" y="5899326"/>
                </a:cubicBezTo>
                <a:cubicBezTo>
                  <a:pt x="3411819" y="5895136"/>
                  <a:pt x="3405929" y="5880134"/>
                  <a:pt x="3405764" y="5865988"/>
                </a:cubicBezTo>
                <a:cubicBezTo>
                  <a:pt x="3405347" y="5830358"/>
                  <a:pt x="3366313" y="5787605"/>
                  <a:pt x="3340389" y="5794384"/>
                </a:cubicBezTo>
                <a:cubicBezTo>
                  <a:pt x="3312277" y="5801736"/>
                  <a:pt x="3315071" y="5781973"/>
                  <a:pt x="3345891" y="5755463"/>
                </a:cubicBezTo>
                <a:cubicBezTo>
                  <a:pt x="3371416" y="5733507"/>
                  <a:pt x="3371426" y="5733449"/>
                  <a:pt x="3354969" y="5698770"/>
                </a:cubicBezTo>
                <a:cubicBezTo>
                  <a:pt x="3341391" y="5670155"/>
                  <a:pt x="3333452" y="5664055"/>
                  <a:pt x="3309784" y="5664055"/>
                </a:cubicBezTo>
                <a:cubicBezTo>
                  <a:pt x="3281344" y="5664055"/>
                  <a:pt x="3281131" y="5663667"/>
                  <a:pt x="3287225" y="5623028"/>
                </a:cubicBezTo>
                <a:cubicBezTo>
                  <a:pt x="3294245" y="5576217"/>
                  <a:pt x="3277770" y="5553369"/>
                  <a:pt x="3244590" y="5563900"/>
                </a:cubicBezTo>
                <a:cubicBezTo>
                  <a:pt x="3226395" y="5569675"/>
                  <a:pt x="3168423" y="5539001"/>
                  <a:pt x="3160003" y="5519143"/>
                </a:cubicBezTo>
                <a:cubicBezTo>
                  <a:pt x="3158256" y="5515025"/>
                  <a:pt x="3150755" y="5511655"/>
                  <a:pt x="3143334" y="5511655"/>
                </a:cubicBezTo>
                <a:cubicBezTo>
                  <a:pt x="3121221" y="5511655"/>
                  <a:pt x="3128021" y="5492825"/>
                  <a:pt x="3153652" y="5483080"/>
                </a:cubicBezTo>
                <a:cubicBezTo>
                  <a:pt x="3166749" y="5478101"/>
                  <a:pt x="3177465" y="5467238"/>
                  <a:pt x="3177465" y="5458941"/>
                </a:cubicBezTo>
                <a:cubicBezTo>
                  <a:pt x="3177465" y="5450036"/>
                  <a:pt x="3182342" y="5446304"/>
                  <a:pt x="3189371" y="5449833"/>
                </a:cubicBezTo>
                <a:cubicBezTo>
                  <a:pt x="3195920" y="5453120"/>
                  <a:pt x="3187957" y="5443729"/>
                  <a:pt x="3171676" y="5428964"/>
                </a:cubicBezTo>
                <a:cubicBezTo>
                  <a:pt x="3150093" y="5409390"/>
                  <a:pt x="3140624" y="5390863"/>
                  <a:pt x="3136721" y="5360574"/>
                </a:cubicBezTo>
                <a:cubicBezTo>
                  <a:pt x="3128628" y="5297766"/>
                  <a:pt x="3065472" y="5238482"/>
                  <a:pt x="3049897" y="5279072"/>
                </a:cubicBezTo>
                <a:cubicBezTo>
                  <a:pt x="3039979" y="5304917"/>
                  <a:pt x="3043432" y="5320471"/>
                  <a:pt x="3063552" y="5340592"/>
                </a:cubicBezTo>
                <a:cubicBezTo>
                  <a:pt x="3078502" y="5355542"/>
                  <a:pt x="3083552" y="5374486"/>
                  <a:pt x="3085427" y="5422647"/>
                </a:cubicBezTo>
                <a:cubicBezTo>
                  <a:pt x="3087217" y="5468615"/>
                  <a:pt x="3092179" y="5488419"/>
                  <a:pt x="3104090" y="5497129"/>
                </a:cubicBezTo>
                <a:cubicBezTo>
                  <a:pt x="3121388" y="5509777"/>
                  <a:pt x="3126077" y="5530705"/>
                  <a:pt x="3111614" y="5530705"/>
                </a:cubicBezTo>
                <a:cubicBezTo>
                  <a:pt x="3106784" y="5530705"/>
                  <a:pt x="3106010" y="5542360"/>
                  <a:pt x="3109874" y="5556899"/>
                </a:cubicBezTo>
                <a:cubicBezTo>
                  <a:pt x="3114342" y="5573713"/>
                  <a:pt x="3124280" y="5584183"/>
                  <a:pt x="3137625" y="5586137"/>
                </a:cubicBezTo>
                <a:cubicBezTo>
                  <a:pt x="3154282" y="5588575"/>
                  <a:pt x="3158415" y="5595564"/>
                  <a:pt x="3158415" y="5621293"/>
                </a:cubicBezTo>
                <a:cubicBezTo>
                  <a:pt x="3158415" y="5638955"/>
                  <a:pt x="3163206" y="5656367"/>
                  <a:pt x="3169063" y="5659987"/>
                </a:cubicBezTo>
                <a:cubicBezTo>
                  <a:pt x="3175785" y="5664141"/>
                  <a:pt x="3177606" y="5681915"/>
                  <a:pt x="3174003" y="5708204"/>
                </a:cubicBezTo>
                <a:cubicBezTo>
                  <a:pt x="3169223" y="5743082"/>
                  <a:pt x="3171360" y="5751754"/>
                  <a:pt x="3187168" y="5761627"/>
                </a:cubicBezTo>
                <a:cubicBezTo>
                  <a:pt x="3197548" y="5768109"/>
                  <a:pt x="3206040" y="5778286"/>
                  <a:pt x="3206040" y="5784243"/>
                </a:cubicBezTo>
                <a:cubicBezTo>
                  <a:pt x="3206040" y="5790199"/>
                  <a:pt x="3212767" y="5800656"/>
                  <a:pt x="3220990" y="5807480"/>
                </a:cubicBezTo>
                <a:cubicBezTo>
                  <a:pt x="3229212" y="5814303"/>
                  <a:pt x="3234147" y="5826742"/>
                  <a:pt x="3231955" y="5835121"/>
                </a:cubicBezTo>
                <a:cubicBezTo>
                  <a:pt x="3227779" y="5851093"/>
                  <a:pt x="3245815" y="5873605"/>
                  <a:pt x="3262788" y="5873605"/>
                </a:cubicBezTo>
                <a:cubicBezTo>
                  <a:pt x="3268248" y="5873605"/>
                  <a:pt x="3272715" y="5888508"/>
                  <a:pt x="3272715" y="5906723"/>
                </a:cubicBezTo>
                <a:cubicBezTo>
                  <a:pt x="3272715" y="5931074"/>
                  <a:pt x="3278704" y="5943765"/>
                  <a:pt x="3295337" y="5954664"/>
                </a:cubicBezTo>
                <a:cubicBezTo>
                  <a:pt x="3317821" y="5969396"/>
                  <a:pt x="3326737" y="6011403"/>
                  <a:pt x="3309624" y="6021979"/>
                </a:cubicBezTo>
                <a:cubicBezTo>
                  <a:pt x="3305041" y="6024812"/>
                  <a:pt x="3301290" y="6022590"/>
                  <a:pt x="3301290" y="6017042"/>
                </a:cubicBezTo>
                <a:cubicBezTo>
                  <a:pt x="3301290" y="6011494"/>
                  <a:pt x="3295325" y="6006955"/>
                  <a:pt x="3288035" y="6006955"/>
                </a:cubicBezTo>
                <a:cubicBezTo>
                  <a:pt x="3280745" y="6006955"/>
                  <a:pt x="3272313" y="5997127"/>
                  <a:pt x="3269298" y="5985114"/>
                </a:cubicBezTo>
                <a:cubicBezTo>
                  <a:pt x="3265901" y="5971578"/>
                  <a:pt x="3249804" y="5957090"/>
                  <a:pt x="3226965" y="5947014"/>
                </a:cubicBezTo>
                <a:cubicBezTo>
                  <a:pt x="3179231" y="5925954"/>
                  <a:pt x="3170571" y="5926510"/>
                  <a:pt x="3162754" y="5951140"/>
                </a:cubicBezTo>
                <a:cubicBezTo>
                  <a:pt x="3157741" y="5966933"/>
                  <a:pt x="3164152" y="5978732"/>
                  <a:pt x="3191217" y="6003527"/>
                </a:cubicBezTo>
                <a:cubicBezTo>
                  <a:pt x="3210430" y="6021129"/>
                  <a:pt x="3229673" y="6035530"/>
                  <a:pt x="3233979" y="6035530"/>
                </a:cubicBezTo>
                <a:cubicBezTo>
                  <a:pt x="3246550" y="6035530"/>
                  <a:pt x="3260084" y="6057142"/>
                  <a:pt x="3266785" y="6087918"/>
                </a:cubicBezTo>
                <a:cubicBezTo>
                  <a:pt x="3272370" y="6113566"/>
                  <a:pt x="3271653" y="6114768"/>
                  <a:pt x="3259784" y="6099659"/>
                </a:cubicBezTo>
                <a:cubicBezTo>
                  <a:pt x="3235256" y="6068432"/>
                  <a:pt x="3215565" y="6089107"/>
                  <a:pt x="3215565" y="6146087"/>
                </a:cubicBezTo>
                <a:cubicBezTo>
                  <a:pt x="3215565" y="6201541"/>
                  <a:pt x="3213271" y="6203330"/>
                  <a:pt x="3148298" y="6198522"/>
                </a:cubicBezTo>
                <a:cubicBezTo>
                  <a:pt x="3133382" y="6197418"/>
                  <a:pt x="3113565" y="6206289"/>
                  <a:pt x="3097325" y="6221340"/>
                </a:cubicBezTo>
                <a:lnTo>
                  <a:pt x="3070755" y="6245964"/>
                </a:lnTo>
                <a:lnTo>
                  <a:pt x="3095535" y="6267257"/>
                </a:lnTo>
                <a:cubicBezTo>
                  <a:pt x="3109164" y="6278968"/>
                  <a:pt x="3120315" y="6292739"/>
                  <a:pt x="3120315" y="6297861"/>
                </a:cubicBezTo>
                <a:cubicBezTo>
                  <a:pt x="3120315" y="6302982"/>
                  <a:pt x="3128887" y="6312527"/>
                  <a:pt x="3139365" y="6319070"/>
                </a:cubicBezTo>
                <a:cubicBezTo>
                  <a:pt x="3160405" y="6332210"/>
                  <a:pt x="3165253" y="6359464"/>
                  <a:pt x="3146509" y="6359234"/>
                </a:cubicBezTo>
                <a:cubicBezTo>
                  <a:pt x="3127577" y="6359002"/>
                  <a:pt x="3113882" y="6346775"/>
                  <a:pt x="3106669" y="6323661"/>
                </a:cubicBezTo>
                <a:cubicBezTo>
                  <a:pt x="3102761" y="6311137"/>
                  <a:pt x="3092331" y="6302230"/>
                  <a:pt x="3081573" y="6302230"/>
                </a:cubicBezTo>
                <a:cubicBezTo>
                  <a:pt x="3070282" y="6302230"/>
                  <a:pt x="3063165" y="6295683"/>
                  <a:pt x="3063165" y="6285297"/>
                </a:cubicBezTo>
                <a:cubicBezTo>
                  <a:pt x="3063165" y="6267960"/>
                  <a:pt x="3026016" y="6229365"/>
                  <a:pt x="3013159" y="6233344"/>
                </a:cubicBezTo>
                <a:cubicBezTo>
                  <a:pt x="3009230" y="6234560"/>
                  <a:pt x="3006015" y="6229126"/>
                  <a:pt x="3006015" y="6221268"/>
                </a:cubicBezTo>
                <a:cubicBezTo>
                  <a:pt x="3006015" y="6213409"/>
                  <a:pt x="2998167" y="6206980"/>
                  <a:pt x="2988574" y="6206980"/>
                </a:cubicBezTo>
                <a:cubicBezTo>
                  <a:pt x="2961559" y="6206980"/>
                  <a:pt x="2944374" y="6166891"/>
                  <a:pt x="2956491" y="6132133"/>
                </a:cubicBezTo>
                <a:cubicBezTo>
                  <a:pt x="2964266" y="6109830"/>
                  <a:pt x="2963569" y="6100931"/>
                  <a:pt x="2953386" y="6092480"/>
                </a:cubicBezTo>
                <a:cubicBezTo>
                  <a:pt x="2931741" y="6074516"/>
                  <a:pt x="2906303" y="6085475"/>
                  <a:pt x="2902989" y="6114193"/>
                </a:cubicBezTo>
                <a:cubicBezTo>
                  <a:pt x="2900353" y="6137030"/>
                  <a:pt x="2892490" y="6144092"/>
                  <a:pt x="2872018" y="6142011"/>
                </a:cubicBezTo>
                <a:cubicBezTo>
                  <a:pt x="2861380" y="6140930"/>
                  <a:pt x="2874997" y="6197058"/>
                  <a:pt x="2887989" y="6207840"/>
                </a:cubicBezTo>
                <a:cubicBezTo>
                  <a:pt x="2895277" y="6213889"/>
                  <a:pt x="2901240" y="6226361"/>
                  <a:pt x="2901240" y="6235555"/>
                </a:cubicBezTo>
                <a:cubicBezTo>
                  <a:pt x="2901240" y="6244750"/>
                  <a:pt x="2907669" y="6257608"/>
                  <a:pt x="2915527" y="6264130"/>
                </a:cubicBezTo>
                <a:cubicBezTo>
                  <a:pt x="2923386" y="6270652"/>
                  <a:pt x="2929815" y="6286179"/>
                  <a:pt x="2929815" y="6298634"/>
                </a:cubicBezTo>
                <a:cubicBezTo>
                  <a:pt x="2929815" y="6311089"/>
                  <a:pt x="2934101" y="6321280"/>
                  <a:pt x="2939340" y="6321280"/>
                </a:cubicBezTo>
                <a:cubicBezTo>
                  <a:pt x="2944579" y="6321280"/>
                  <a:pt x="2948865" y="6327709"/>
                  <a:pt x="2948865" y="6335568"/>
                </a:cubicBezTo>
                <a:cubicBezTo>
                  <a:pt x="2948865" y="6343426"/>
                  <a:pt x="2952561" y="6349855"/>
                  <a:pt x="2957079" y="6349855"/>
                </a:cubicBezTo>
                <a:cubicBezTo>
                  <a:pt x="2969389" y="6349855"/>
                  <a:pt x="2979722" y="6456158"/>
                  <a:pt x="2968502" y="6467378"/>
                </a:cubicBezTo>
                <a:cubicBezTo>
                  <a:pt x="2962202" y="6473678"/>
                  <a:pt x="2956751" y="6470730"/>
                  <a:pt x="2952277" y="6458604"/>
                </a:cubicBezTo>
                <a:cubicBezTo>
                  <a:pt x="2948571" y="6448560"/>
                  <a:pt x="2939858" y="6436915"/>
                  <a:pt x="2932914" y="6432726"/>
                </a:cubicBezTo>
                <a:cubicBezTo>
                  <a:pt x="2925971" y="6428536"/>
                  <a:pt x="2920290" y="6417002"/>
                  <a:pt x="2920290" y="6407094"/>
                </a:cubicBezTo>
                <a:cubicBezTo>
                  <a:pt x="2920290" y="6397186"/>
                  <a:pt x="2916004" y="6386430"/>
                  <a:pt x="2910765" y="6383193"/>
                </a:cubicBezTo>
                <a:cubicBezTo>
                  <a:pt x="2905526" y="6379955"/>
                  <a:pt x="2901240" y="6369585"/>
                  <a:pt x="2901240" y="6360147"/>
                </a:cubicBezTo>
                <a:cubicBezTo>
                  <a:pt x="2901240" y="6350710"/>
                  <a:pt x="2890278" y="6326836"/>
                  <a:pt x="2876880" y="6307093"/>
                </a:cubicBezTo>
                <a:cubicBezTo>
                  <a:pt x="2863482" y="6287350"/>
                  <a:pt x="2854775" y="6265320"/>
                  <a:pt x="2857531" y="6258138"/>
                </a:cubicBezTo>
                <a:cubicBezTo>
                  <a:pt x="2860287" y="6250956"/>
                  <a:pt x="2858700" y="6245080"/>
                  <a:pt x="2854005" y="6245080"/>
                </a:cubicBezTo>
                <a:cubicBezTo>
                  <a:pt x="2849310" y="6245080"/>
                  <a:pt x="2837904" y="6227935"/>
                  <a:pt x="2828659" y="6206980"/>
                </a:cubicBezTo>
                <a:cubicBezTo>
                  <a:pt x="2819413" y="6186025"/>
                  <a:pt x="2808387" y="6168880"/>
                  <a:pt x="2804157" y="6168880"/>
                </a:cubicBezTo>
                <a:cubicBezTo>
                  <a:pt x="2799926" y="6168880"/>
                  <a:pt x="2796465" y="6162976"/>
                  <a:pt x="2796465" y="6155759"/>
                </a:cubicBezTo>
                <a:cubicBezTo>
                  <a:pt x="2796465" y="6148542"/>
                  <a:pt x="2790036" y="6137302"/>
                  <a:pt x="2782177" y="6130780"/>
                </a:cubicBezTo>
                <a:cubicBezTo>
                  <a:pt x="2774319" y="6124258"/>
                  <a:pt x="2767816" y="6107660"/>
                  <a:pt x="2767725" y="6093895"/>
                </a:cubicBezTo>
                <a:cubicBezTo>
                  <a:pt x="2767559" y="6068588"/>
                  <a:pt x="2738948" y="6034535"/>
                  <a:pt x="2708359" y="6023236"/>
                </a:cubicBezTo>
                <a:cubicBezTo>
                  <a:pt x="2699191" y="6019849"/>
                  <a:pt x="2691690" y="6008677"/>
                  <a:pt x="2691690" y="5998410"/>
                </a:cubicBezTo>
                <a:cubicBezTo>
                  <a:pt x="2691690" y="5968857"/>
                  <a:pt x="2665288" y="5949805"/>
                  <a:pt x="2624335" y="5949805"/>
                </a:cubicBezTo>
                <a:cubicBezTo>
                  <a:pt x="2584239" y="5949805"/>
                  <a:pt x="2577253" y="5938169"/>
                  <a:pt x="2601357" y="5911534"/>
                </a:cubicBezTo>
                <a:cubicBezTo>
                  <a:pt x="2612281" y="5899463"/>
                  <a:pt x="2613930" y="5886520"/>
                  <a:pt x="2608127" y="5858397"/>
                </a:cubicBezTo>
                <a:cubicBezTo>
                  <a:pt x="2601729" y="5827394"/>
                  <a:pt x="2596165" y="5820717"/>
                  <a:pt x="2574635" y="5818204"/>
                </a:cubicBezTo>
                <a:cubicBezTo>
                  <a:pt x="2550909" y="5815434"/>
                  <a:pt x="2548815" y="5817889"/>
                  <a:pt x="2548815" y="5848480"/>
                </a:cubicBezTo>
                <a:cubicBezTo>
                  <a:pt x="2548815" y="5866789"/>
                  <a:pt x="2555244" y="5888199"/>
                  <a:pt x="2563102" y="5896057"/>
                </a:cubicBezTo>
                <a:cubicBezTo>
                  <a:pt x="2581557" y="5914511"/>
                  <a:pt x="2581207" y="5917413"/>
                  <a:pt x="2557703" y="5940917"/>
                </a:cubicBezTo>
                <a:cubicBezTo>
                  <a:pt x="2542053" y="5956567"/>
                  <a:pt x="2540338" y="5963404"/>
                  <a:pt x="2549344" y="5974255"/>
                </a:cubicBezTo>
                <a:cubicBezTo>
                  <a:pt x="2555575" y="5981762"/>
                  <a:pt x="2568507" y="5987905"/>
                  <a:pt x="2578083" y="5987905"/>
                </a:cubicBezTo>
                <a:cubicBezTo>
                  <a:pt x="2587659" y="5987905"/>
                  <a:pt x="2598921" y="5993270"/>
                  <a:pt x="2603110" y="5999827"/>
                </a:cubicBezTo>
                <a:cubicBezTo>
                  <a:pt x="2607300" y="6006384"/>
                  <a:pt x="2621834" y="6017460"/>
                  <a:pt x="2635408" y="6024439"/>
                </a:cubicBezTo>
                <a:cubicBezTo>
                  <a:pt x="2654653" y="6034335"/>
                  <a:pt x="2660377" y="6044805"/>
                  <a:pt x="2661399" y="6071981"/>
                </a:cubicBezTo>
                <a:cubicBezTo>
                  <a:pt x="2662119" y="6091149"/>
                  <a:pt x="2667163" y="6108317"/>
                  <a:pt x="2672607" y="6110132"/>
                </a:cubicBezTo>
                <a:cubicBezTo>
                  <a:pt x="2678051" y="6111946"/>
                  <a:pt x="2688858" y="6119784"/>
                  <a:pt x="2696622" y="6127548"/>
                </a:cubicBezTo>
                <a:cubicBezTo>
                  <a:pt x="2709235" y="6140161"/>
                  <a:pt x="2711760" y="6152248"/>
                  <a:pt x="2714709" y="6214112"/>
                </a:cubicBezTo>
                <a:cubicBezTo>
                  <a:pt x="2715197" y="6224363"/>
                  <a:pt x="2708589" y="6230772"/>
                  <a:pt x="2697523" y="6230780"/>
                </a:cubicBezTo>
                <a:cubicBezTo>
                  <a:pt x="2672693" y="6230799"/>
                  <a:pt x="2653696" y="6261767"/>
                  <a:pt x="2671647" y="6272965"/>
                </a:cubicBezTo>
                <a:cubicBezTo>
                  <a:pt x="2692995" y="6286281"/>
                  <a:pt x="2676744" y="6314342"/>
                  <a:pt x="2652196" y="6306550"/>
                </a:cubicBezTo>
                <a:cubicBezTo>
                  <a:pt x="2635651" y="6301299"/>
                  <a:pt x="2632843" y="6303120"/>
                  <a:pt x="2637752" y="6315913"/>
                </a:cubicBezTo>
                <a:cubicBezTo>
                  <a:pt x="2641338" y="6325257"/>
                  <a:pt x="2639970" y="6329399"/>
                  <a:pt x="2634431" y="6325975"/>
                </a:cubicBezTo>
                <a:cubicBezTo>
                  <a:pt x="2629252" y="6322775"/>
                  <a:pt x="2625015" y="6327262"/>
                  <a:pt x="2625015" y="6335947"/>
                </a:cubicBezTo>
                <a:cubicBezTo>
                  <a:pt x="2625015" y="6354855"/>
                  <a:pt x="2678488" y="6407005"/>
                  <a:pt x="2697877" y="6407005"/>
                </a:cubicBezTo>
                <a:cubicBezTo>
                  <a:pt x="2705411" y="6407005"/>
                  <a:pt x="2710879" y="6412363"/>
                  <a:pt x="2710029" y="6418911"/>
                </a:cubicBezTo>
                <a:cubicBezTo>
                  <a:pt x="2706450" y="6446471"/>
                  <a:pt x="2712052" y="6454630"/>
                  <a:pt x="2734552" y="6454630"/>
                </a:cubicBezTo>
                <a:cubicBezTo>
                  <a:pt x="2749647" y="6454630"/>
                  <a:pt x="2758365" y="6460002"/>
                  <a:pt x="2758365" y="6469304"/>
                </a:cubicBezTo>
                <a:cubicBezTo>
                  <a:pt x="2758365" y="6480552"/>
                  <a:pt x="2748916" y="6483478"/>
                  <a:pt x="2717884" y="6481838"/>
                </a:cubicBezTo>
                <a:cubicBezTo>
                  <a:pt x="2672602" y="6479446"/>
                  <a:pt x="2644065" y="6465938"/>
                  <a:pt x="2644065" y="6446896"/>
                </a:cubicBezTo>
                <a:cubicBezTo>
                  <a:pt x="2644065" y="6439924"/>
                  <a:pt x="2637596" y="6427751"/>
                  <a:pt x="2629690" y="6419844"/>
                </a:cubicBezTo>
                <a:cubicBezTo>
                  <a:pt x="2621784" y="6411938"/>
                  <a:pt x="2617374" y="6402137"/>
                  <a:pt x="2619891" y="6398064"/>
                </a:cubicBezTo>
                <a:cubicBezTo>
                  <a:pt x="2622409" y="6393991"/>
                  <a:pt x="2605686" y="6370202"/>
                  <a:pt x="2582730" y="6345198"/>
                </a:cubicBezTo>
                <a:cubicBezTo>
                  <a:pt x="2545960" y="6305148"/>
                  <a:pt x="2537786" y="6300542"/>
                  <a:pt x="2514043" y="6306501"/>
                </a:cubicBezTo>
                <a:cubicBezTo>
                  <a:pt x="2499221" y="6310222"/>
                  <a:pt x="2483901" y="6318284"/>
                  <a:pt x="2480000" y="6324417"/>
                </a:cubicBezTo>
                <a:cubicBezTo>
                  <a:pt x="2466456" y="6345708"/>
                  <a:pt x="2472497" y="6386792"/>
                  <a:pt x="2491086" y="6399813"/>
                </a:cubicBezTo>
                <a:cubicBezTo>
                  <a:pt x="2501245" y="6406928"/>
                  <a:pt x="2511124" y="6424452"/>
                  <a:pt x="2513039" y="6438754"/>
                </a:cubicBezTo>
                <a:cubicBezTo>
                  <a:pt x="2514955" y="6453056"/>
                  <a:pt x="2523788" y="6473244"/>
                  <a:pt x="2532668" y="6483615"/>
                </a:cubicBezTo>
                <a:cubicBezTo>
                  <a:pt x="2541549" y="6493987"/>
                  <a:pt x="2548815" y="6508472"/>
                  <a:pt x="2548815" y="6515805"/>
                </a:cubicBezTo>
                <a:cubicBezTo>
                  <a:pt x="2548815" y="6523138"/>
                  <a:pt x="2561674" y="6539957"/>
                  <a:pt x="2577390" y="6553181"/>
                </a:cubicBezTo>
                <a:cubicBezTo>
                  <a:pt x="2593106" y="6566405"/>
                  <a:pt x="2605965" y="6580482"/>
                  <a:pt x="2605965" y="6584463"/>
                </a:cubicBezTo>
                <a:cubicBezTo>
                  <a:pt x="2605965" y="6588443"/>
                  <a:pt x="2617149" y="6603374"/>
                  <a:pt x="2630818" y="6617641"/>
                </a:cubicBezTo>
                <a:cubicBezTo>
                  <a:pt x="2655556" y="6643463"/>
                  <a:pt x="2654305" y="6670148"/>
                  <a:pt x="2628814" y="6660366"/>
                </a:cubicBezTo>
                <a:cubicBezTo>
                  <a:pt x="2621486" y="6657554"/>
                  <a:pt x="2615490" y="6659405"/>
                  <a:pt x="2615490" y="6664479"/>
                </a:cubicBezTo>
                <a:cubicBezTo>
                  <a:pt x="2615490" y="6675279"/>
                  <a:pt x="2580483" y="6677050"/>
                  <a:pt x="2574310" y="6666561"/>
                </a:cubicBezTo>
                <a:close/>
                <a:moveTo>
                  <a:pt x="2579528" y="6201204"/>
                </a:moveTo>
                <a:cubicBezTo>
                  <a:pt x="2576615" y="6185965"/>
                  <a:pt x="2579883" y="6173148"/>
                  <a:pt x="2587992" y="6168013"/>
                </a:cubicBezTo>
                <a:cubicBezTo>
                  <a:pt x="2598709" y="6161226"/>
                  <a:pt x="2598266" y="6159620"/>
                  <a:pt x="2585644" y="6159501"/>
                </a:cubicBezTo>
                <a:cubicBezTo>
                  <a:pt x="2567246" y="6159328"/>
                  <a:pt x="2556499" y="6201329"/>
                  <a:pt x="2571185" y="6216015"/>
                </a:cubicBezTo>
                <a:cubicBezTo>
                  <a:pt x="2584803" y="6229633"/>
                  <a:pt x="2584922" y="6229422"/>
                  <a:pt x="2579528" y="6201204"/>
                </a:cubicBezTo>
                <a:close/>
                <a:moveTo>
                  <a:pt x="2441659" y="6190889"/>
                </a:moveTo>
                <a:cubicBezTo>
                  <a:pt x="2422388" y="6185853"/>
                  <a:pt x="2418626" y="6143839"/>
                  <a:pt x="2436896" y="6137705"/>
                </a:cubicBezTo>
                <a:cubicBezTo>
                  <a:pt x="2443854" y="6135369"/>
                  <a:pt x="2442910" y="6134135"/>
                  <a:pt x="2434624" y="6134735"/>
                </a:cubicBezTo>
                <a:cubicBezTo>
                  <a:pt x="2419098" y="6135859"/>
                  <a:pt x="2410808" y="6162056"/>
                  <a:pt x="2419123" y="6183724"/>
                </a:cubicBezTo>
                <a:cubicBezTo>
                  <a:pt x="2422021" y="6191276"/>
                  <a:pt x="2432028" y="6196958"/>
                  <a:pt x="2441360" y="6196351"/>
                </a:cubicBezTo>
                <a:cubicBezTo>
                  <a:pt x="2457262" y="6195315"/>
                  <a:pt x="2457281" y="6194972"/>
                  <a:pt x="2441659" y="6190889"/>
                </a:cubicBezTo>
                <a:close/>
                <a:moveTo>
                  <a:pt x="3133711" y="6157912"/>
                </a:moveTo>
                <a:cubicBezTo>
                  <a:pt x="3143625" y="6173953"/>
                  <a:pt x="3177133" y="6171303"/>
                  <a:pt x="3183791" y="6153953"/>
                </a:cubicBezTo>
                <a:cubicBezTo>
                  <a:pt x="3186942" y="6145742"/>
                  <a:pt x="3184664" y="6134169"/>
                  <a:pt x="3178730" y="6128235"/>
                </a:cubicBezTo>
                <a:cubicBezTo>
                  <a:pt x="3172795" y="6122300"/>
                  <a:pt x="3167940" y="6109688"/>
                  <a:pt x="3167940" y="6100207"/>
                </a:cubicBezTo>
                <a:cubicBezTo>
                  <a:pt x="3167940" y="6090726"/>
                  <a:pt x="3159368" y="6075629"/>
                  <a:pt x="3148890" y="6066658"/>
                </a:cubicBezTo>
                <a:cubicBezTo>
                  <a:pt x="3138413" y="6057686"/>
                  <a:pt x="3129840" y="6044828"/>
                  <a:pt x="3129840" y="6038083"/>
                </a:cubicBezTo>
                <a:cubicBezTo>
                  <a:pt x="3129840" y="6031337"/>
                  <a:pt x="3121487" y="6018667"/>
                  <a:pt x="3111278" y="6009925"/>
                </a:cubicBezTo>
                <a:cubicBezTo>
                  <a:pt x="3101069" y="6001184"/>
                  <a:pt x="3094611" y="5990966"/>
                  <a:pt x="3096927" y="5987218"/>
                </a:cubicBezTo>
                <a:cubicBezTo>
                  <a:pt x="3104624" y="5974764"/>
                  <a:pt x="3073297" y="5913212"/>
                  <a:pt x="3051397" y="5897761"/>
                </a:cubicBezTo>
                <a:cubicBezTo>
                  <a:pt x="3031280" y="5883568"/>
                  <a:pt x="3028763" y="5883845"/>
                  <a:pt x="3014014" y="5901887"/>
                </a:cubicBezTo>
                <a:cubicBezTo>
                  <a:pt x="2997019" y="5922674"/>
                  <a:pt x="2977440" y="5927606"/>
                  <a:pt x="2977440" y="5911102"/>
                </a:cubicBezTo>
                <a:cubicBezTo>
                  <a:pt x="2977440" y="5905412"/>
                  <a:pt x="2963872" y="5902281"/>
                  <a:pt x="2946484" y="5903958"/>
                </a:cubicBezTo>
                <a:cubicBezTo>
                  <a:pt x="2920776" y="5906437"/>
                  <a:pt x="2915528" y="5910907"/>
                  <a:pt x="2915528" y="5930326"/>
                </a:cubicBezTo>
                <a:cubicBezTo>
                  <a:pt x="2915528" y="5947431"/>
                  <a:pt x="2921921" y="5955205"/>
                  <a:pt x="2939340" y="5959284"/>
                </a:cubicBezTo>
                <a:cubicBezTo>
                  <a:pt x="2957034" y="5963426"/>
                  <a:pt x="2965412" y="5973908"/>
                  <a:pt x="2971947" y="6000076"/>
                </a:cubicBezTo>
                <a:cubicBezTo>
                  <a:pt x="2983236" y="6045281"/>
                  <a:pt x="3011670" y="6056391"/>
                  <a:pt x="3035436" y="6024884"/>
                </a:cubicBezTo>
                <a:cubicBezTo>
                  <a:pt x="3056198" y="5997359"/>
                  <a:pt x="3067980" y="6006349"/>
                  <a:pt x="3058173" y="6042230"/>
                </a:cubicBezTo>
                <a:cubicBezTo>
                  <a:pt x="3045021" y="6090354"/>
                  <a:pt x="3052900" y="6134011"/>
                  <a:pt x="3078958" y="6157397"/>
                </a:cubicBezTo>
                <a:cubicBezTo>
                  <a:pt x="3101490" y="6177617"/>
                  <a:pt x="3104192" y="6178043"/>
                  <a:pt x="3115121" y="6163097"/>
                </a:cubicBezTo>
                <a:cubicBezTo>
                  <a:pt x="3123410" y="6151762"/>
                  <a:pt x="3128954" y="6150216"/>
                  <a:pt x="3133711" y="6157912"/>
                </a:cubicBezTo>
                <a:close/>
                <a:moveTo>
                  <a:pt x="2985179" y="5933774"/>
                </a:moveTo>
                <a:cubicBezTo>
                  <a:pt x="2992055" y="5931022"/>
                  <a:pt x="3000270" y="5931360"/>
                  <a:pt x="3003435" y="5934525"/>
                </a:cubicBezTo>
                <a:cubicBezTo>
                  <a:pt x="3006601" y="5937690"/>
                  <a:pt x="3000975" y="5939941"/>
                  <a:pt x="2990934" y="5939528"/>
                </a:cubicBezTo>
                <a:cubicBezTo>
                  <a:pt x="2979838" y="5939071"/>
                  <a:pt x="2977581" y="5936814"/>
                  <a:pt x="2985179" y="5933773"/>
                </a:cubicBezTo>
                <a:close/>
                <a:moveTo>
                  <a:pt x="2862877" y="5787388"/>
                </a:moveTo>
                <a:cubicBezTo>
                  <a:pt x="2852346" y="5767712"/>
                  <a:pt x="2853282" y="5766546"/>
                  <a:pt x="2876104" y="5770908"/>
                </a:cubicBezTo>
                <a:cubicBezTo>
                  <a:pt x="2889612" y="5773491"/>
                  <a:pt x="2898397" y="5771936"/>
                  <a:pt x="2895627" y="5767454"/>
                </a:cubicBezTo>
                <a:cubicBezTo>
                  <a:pt x="2887256" y="5753909"/>
                  <a:pt x="2853399" y="5758312"/>
                  <a:pt x="2847488" y="5773714"/>
                </a:cubicBezTo>
                <a:cubicBezTo>
                  <a:pt x="2844447" y="5781639"/>
                  <a:pt x="2847336" y="5794601"/>
                  <a:pt x="2853907" y="5802519"/>
                </a:cubicBezTo>
                <a:cubicBezTo>
                  <a:pt x="2870643" y="5822684"/>
                  <a:pt x="2876489" y="5812822"/>
                  <a:pt x="2862877" y="5787388"/>
                </a:cubicBezTo>
                <a:close/>
                <a:moveTo>
                  <a:pt x="3907688" y="5721108"/>
                </a:moveTo>
                <a:cubicBezTo>
                  <a:pt x="3908996" y="5701232"/>
                  <a:pt x="3908516" y="5700767"/>
                  <a:pt x="3904721" y="5718238"/>
                </a:cubicBezTo>
                <a:cubicBezTo>
                  <a:pt x="3902231" y="5729703"/>
                  <a:pt x="3892956" y="5741245"/>
                  <a:pt x="3884111" y="5743885"/>
                </a:cubicBezTo>
                <a:cubicBezTo>
                  <a:pt x="3872536" y="5747341"/>
                  <a:pt x="3873368" y="5748145"/>
                  <a:pt x="3887078" y="5746755"/>
                </a:cubicBezTo>
                <a:cubicBezTo>
                  <a:pt x="3900009" y="5745444"/>
                  <a:pt x="3906629" y="5737206"/>
                  <a:pt x="3907688" y="5721108"/>
                </a:cubicBezTo>
                <a:close/>
                <a:moveTo>
                  <a:pt x="4491915" y="5742546"/>
                </a:moveTo>
                <a:cubicBezTo>
                  <a:pt x="4491915" y="5738568"/>
                  <a:pt x="4483343" y="5729959"/>
                  <a:pt x="4472865" y="5723415"/>
                </a:cubicBezTo>
                <a:cubicBezTo>
                  <a:pt x="4456858" y="5713419"/>
                  <a:pt x="4453815" y="5713903"/>
                  <a:pt x="4453815" y="5726449"/>
                </a:cubicBezTo>
                <a:cubicBezTo>
                  <a:pt x="4453815" y="5734661"/>
                  <a:pt x="4458102" y="5738730"/>
                  <a:pt x="4463340" y="5735493"/>
                </a:cubicBezTo>
                <a:cubicBezTo>
                  <a:pt x="4468579" y="5732255"/>
                  <a:pt x="4472865" y="5734145"/>
                  <a:pt x="4472865" y="5739693"/>
                </a:cubicBezTo>
                <a:cubicBezTo>
                  <a:pt x="4472865" y="5745241"/>
                  <a:pt x="4477152" y="5749780"/>
                  <a:pt x="4482390" y="5749780"/>
                </a:cubicBezTo>
                <a:cubicBezTo>
                  <a:pt x="4487629" y="5749780"/>
                  <a:pt x="4491915" y="5746525"/>
                  <a:pt x="4491915" y="5742546"/>
                </a:cubicBezTo>
                <a:close/>
                <a:moveTo>
                  <a:pt x="4414361" y="5716327"/>
                </a:moveTo>
                <a:cubicBezTo>
                  <a:pt x="4417493" y="5700170"/>
                  <a:pt x="4416525" y="5699985"/>
                  <a:pt x="4402455" y="5714055"/>
                </a:cubicBezTo>
                <a:cubicBezTo>
                  <a:pt x="4384154" y="5732356"/>
                  <a:pt x="4382580" y="5743361"/>
                  <a:pt x="4399047" y="5737879"/>
                </a:cubicBezTo>
                <a:cubicBezTo>
                  <a:pt x="4405595" y="5735698"/>
                  <a:pt x="4412487" y="5726000"/>
                  <a:pt x="4414361" y="5716327"/>
                </a:cubicBezTo>
                <a:close/>
                <a:moveTo>
                  <a:pt x="4394869" y="5689000"/>
                </a:moveTo>
                <a:cubicBezTo>
                  <a:pt x="4406534" y="5685518"/>
                  <a:pt x="4405748" y="5684733"/>
                  <a:pt x="4392012" y="5686143"/>
                </a:cubicBezTo>
                <a:cubicBezTo>
                  <a:pt x="4381595" y="5687212"/>
                  <a:pt x="4372610" y="5694467"/>
                  <a:pt x="4372045" y="5702264"/>
                </a:cubicBezTo>
                <a:cubicBezTo>
                  <a:pt x="4371480" y="5710063"/>
                  <a:pt x="4372766" y="5711349"/>
                  <a:pt x="4374902" y="5705122"/>
                </a:cubicBezTo>
                <a:cubicBezTo>
                  <a:pt x="4377039" y="5698896"/>
                  <a:pt x="4386024" y="5691641"/>
                  <a:pt x="4394869" y="5689000"/>
                </a:cubicBezTo>
                <a:close/>
                <a:moveTo>
                  <a:pt x="3901365" y="5670388"/>
                </a:moveTo>
                <a:cubicBezTo>
                  <a:pt x="3901365" y="5653017"/>
                  <a:pt x="3881268" y="5635480"/>
                  <a:pt x="3861360" y="5635480"/>
                </a:cubicBezTo>
                <a:cubicBezTo>
                  <a:pt x="3842195" y="5635480"/>
                  <a:pt x="3839154" y="5655852"/>
                  <a:pt x="3854140" y="5683853"/>
                </a:cubicBezTo>
                <a:cubicBezTo>
                  <a:pt x="3862113" y="5698749"/>
                  <a:pt x="3867734" y="5700434"/>
                  <a:pt x="3882715" y="5692416"/>
                </a:cubicBezTo>
                <a:cubicBezTo>
                  <a:pt x="3892973" y="5686926"/>
                  <a:pt x="3901365" y="5677014"/>
                  <a:pt x="3901365" y="5670388"/>
                </a:cubicBezTo>
                <a:close/>
                <a:moveTo>
                  <a:pt x="4563341" y="5690902"/>
                </a:moveTo>
                <a:cubicBezTo>
                  <a:pt x="4595666" y="5676174"/>
                  <a:pt x="4592627" y="5641657"/>
                  <a:pt x="4558590" y="5636949"/>
                </a:cubicBezTo>
                <a:cubicBezTo>
                  <a:pt x="4545493" y="5635137"/>
                  <a:pt x="4529205" y="5629076"/>
                  <a:pt x="4522393" y="5623480"/>
                </a:cubicBezTo>
                <a:cubicBezTo>
                  <a:pt x="4513374" y="5616068"/>
                  <a:pt x="4505992" y="5617322"/>
                  <a:pt x="4495221" y="5628093"/>
                </a:cubicBezTo>
                <a:cubicBezTo>
                  <a:pt x="4476052" y="5647261"/>
                  <a:pt x="4486728" y="5683105"/>
                  <a:pt x="4511607" y="5683105"/>
                </a:cubicBezTo>
                <a:cubicBezTo>
                  <a:pt x="4521732" y="5683105"/>
                  <a:pt x="4530015" y="5687391"/>
                  <a:pt x="4530015" y="5692630"/>
                </a:cubicBezTo>
                <a:cubicBezTo>
                  <a:pt x="4530015" y="5704767"/>
                  <a:pt x="4533285" y="5704597"/>
                  <a:pt x="4563341" y="5690902"/>
                </a:cubicBezTo>
                <a:close/>
                <a:moveTo>
                  <a:pt x="8290395" y="5639509"/>
                </a:moveTo>
                <a:cubicBezTo>
                  <a:pt x="8294627" y="5596946"/>
                  <a:pt x="8279513" y="5538434"/>
                  <a:pt x="8261324" y="5526960"/>
                </a:cubicBezTo>
                <a:cubicBezTo>
                  <a:pt x="8248480" y="5518859"/>
                  <a:pt x="8240497" y="5521216"/>
                  <a:pt x="8223623" y="5538088"/>
                </a:cubicBezTo>
                <a:cubicBezTo>
                  <a:pt x="8205207" y="5556505"/>
                  <a:pt x="8203903" y="5562195"/>
                  <a:pt x="8214289" y="5578825"/>
                </a:cubicBezTo>
                <a:cubicBezTo>
                  <a:pt x="8220928" y="5589457"/>
                  <a:pt x="8223819" y="5602267"/>
                  <a:pt x="8220714" y="5607293"/>
                </a:cubicBezTo>
                <a:cubicBezTo>
                  <a:pt x="8217607" y="5612318"/>
                  <a:pt x="8219605" y="5616430"/>
                  <a:pt x="8225153" y="5616430"/>
                </a:cubicBezTo>
                <a:cubicBezTo>
                  <a:pt x="8230701" y="5616430"/>
                  <a:pt x="8235240" y="5621429"/>
                  <a:pt x="8235240" y="5627538"/>
                </a:cubicBezTo>
                <a:cubicBezTo>
                  <a:pt x="8235240" y="5642457"/>
                  <a:pt x="8266175" y="5673002"/>
                  <a:pt x="8278103" y="5669859"/>
                </a:cubicBezTo>
                <a:cubicBezTo>
                  <a:pt x="8283342" y="5668480"/>
                  <a:pt x="8288873" y="5654822"/>
                  <a:pt x="8290395" y="5639509"/>
                </a:cubicBezTo>
                <a:close/>
                <a:moveTo>
                  <a:pt x="4962275" y="5639748"/>
                </a:moveTo>
                <a:cubicBezTo>
                  <a:pt x="4965527" y="5631272"/>
                  <a:pt x="4963930" y="5627449"/>
                  <a:pt x="4958531" y="5630786"/>
                </a:cubicBezTo>
                <a:cubicBezTo>
                  <a:pt x="4953353" y="5633986"/>
                  <a:pt x="4949115" y="5640638"/>
                  <a:pt x="4949115" y="5645568"/>
                </a:cubicBezTo>
                <a:cubicBezTo>
                  <a:pt x="4949115" y="5659269"/>
                  <a:pt x="4955943" y="5656250"/>
                  <a:pt x="4962275" y="5639748"/>
                </a:cubicBezTo>
                <a:close/>
                <a:moveTo>
                  <a:pt x="4047294" y="5586487"/>
                </a:moveTo>
                <a:cubicBezTo>
                  <a:pt x="4054641" y="5574820"/>
                  <a:pt x="4053082" y="5566761"/>
                  <a:pt x="4041171" y="5554851"/>
                </a:cubicBezTo>
                <a:cubicBezTo>
                  <a:pt x="4032382" y="5546061"/>
                  <a:pt x="4025190" y="5532746"/>
                  <a:pt x="4025190" y="5525262"/>
                </a:cubicBezTo>
                <a:cubicBezTo>
                  <a:pt x="4025190" y="5517779"/>
                  <a:pt x="4020445" y="5511655"/>
                  <a:pt x="4014646" y="5511655"/>
                </a:cubicBezTo>
                <a:cubicBezTo>
                  <a:pt x="4008847" y="5511655"/>
                  <a:pt x="4006631" y="5505064"/>
                  <a:pt x="4009723" y="5497007"/>
                </a:cubicBezTo>
                <a:cubicBezTo>
                  <a:pt x="4012814" y="5488951"/>
                  <a:pt x="4009493" y="5480113"/>
                  <a:pt x="4002340" y="5477369"/>
                </a:cubicBezTo>
                <a:cubicBezTo>
                  <a:pt x="3995189" y="5474625"/>
                  <a:pt x="3986753" y="5456222"/>
                  <a:pt x="3983595" y="5436474"/>
                </a:cubicBezTo>
                <a:cubicBezTo>
                  <a:pt x="3977108" y="5395906"/>
                  <a:pt x="3949432" y="5365483"/>
                  <a:pt x="3923505" y="5370419"/>
                </a:cubicBezTo>
                <a:cubicBezTo>
                  <a:pt x="3886918" y="5377385"/>
                  <a:pt x="3900342" y="5559220"/>
                  <a:pt x="3937451" y="5559328"/>
                </a:cubicBezTo>
                <a:cubicBezTo>
                  <a:pt x="3946417" y="5559356"/>
                  <a:pt x="3966611" y="5569978"/>
                  <a:pt x="3982328" y="5582936"/>
                </a:cubicBezTo>
                <a:cubicBezTo>
                  <a:pt x="4013982" y="5609038"/>
                  <a:pt x="4032459" y="5610047"/>
                  <a:pt x="4047294" y="5586487"/>
                </a:cubicBezTo>
                <a:close/>
                <a:moveTo>
                  <a:pt x="4964600" y="5573254"/>
                </a:moveTo>
                <a:cubicBezTo>
                  <a:pt x="4961651" y="5565569"/>
                  <a:pt x="4951603" y="5559417"/>
                  <a:pt x="4942271" y="5559584"/>
                </a:cubicBezTo>
                <a:cubicBezTo>
                  <a:pt x="4926146" y="5559871"/>
                  <a:pt x="4926131" y="5560515"/>
                  <a:pt x="4941971" y="5572540"/>
                </a:cubicBezTo>
                <a:cubicBezTo>
                  <a:pt x="4951139" y="5579499"/>
                  <a:pt x="4958978" y="5591150"/>
                  <a:pt x="4959392" y="5598431"/>
                </a:cubicBezTo>
                <a:cubicBezTo>
                  <a:pt x="4959964" y="5608513"/>
                  <a:pt x="4961314" y="5608755"/>
                  <a:pt x="4965053" y="5599447"/>
                </a:cubicBezTo>
                <a:cubicBezTo>
                  <a:pt x="4967753" y="5592726"/>
                  <a:pt x="4967549" y="5580939"/>
                  <a:pt x="4964600" y="5573254"/>
                </a:cubicBezTo>
                <a:close/>
                <a:moveTo>
                  <a:pt x="4520490" y="5496805"/>
                </a:moveTo>
                <a:cubicBezTo>
                  <a:pt x="4520490" y="5488194"/>
                  <a:pt x="4525011" y="5484750"/>
                  <a:pt x="4531251" y="5488607"/>
                </a:cubicBezTo>
                <a:cubicBezTo>
                  <a:pt x="4537169" y="5492264"/>
                  <a:pt x="4540078" y="5491445"/>
                  <a:pt x="4537714" y="5486787"/>
                </a:cubicBezTo>
                <a:cubicBezTo>
                  <a:pt x="4535351" y="5482129"/>
                  <a:pt x="4525492" y="5459898"/>
                  <a:pt x="4515807" y="5437386"/>
                </a:cubicBezTo>
                <a:cubicBezTo>
                  <a:pt x="4502139" y="5405617"/>
                  <a:pt x="4493763" y="5397089"/>
                  <a:pt x="4478387" y="5399286"/>
                </a:cubicBezTo>
                <a:cubicBezTo>
                  <a:pt x="4448561" y="5403549"/>
                  <a:pt x="4445750" y="5458980"/>
                  <a:pt x="4473844" y="5488885"/>
                </a:cubicBezTo>
                <a:cubicBezTo>
                  <a:pt x="4498271" y="5514886"/>
                  <a:pt x="4520490" y="5518659"/>
                  <a:pt x="4520490" y="5496805"/>
                </a:cubicBezTo>
                <a:close/>
                <a:moveTo>
                  <a:pt x="3822029" y="5487577"/>
                </a:moveTo>
                <a:cubicBezTo>
                  <a:pt x="3840872" y="5468734"/>
                  <a:pt x="3823380" y="5444980"/>
                  <a:pt x="3790661" y="5444980"/>
                </a:cubicBezTo>
                <a:cubicBezTo>
                  <a:pt x="3773287" y="5444980"/>
                  <a:pt x="3768015" y="5450154"/>
                  <a:pt x="3768015" y="5467205"/>
                </a:cubicBezTo>
                <a:cubicBezTo>
                  <a:pt x="3768015" y="5504579"/>
                  <a:pt x="3794891" y="5514715"/>
                  <a:pt x="3822029" y="5487577"/>
                </a:cubicBezTo>
                <a:close/>
                <a:moveTo>
                  <a:pt x="4715753" y="5436493"/>
                </a:moveTo>
                <a:cubicBezTo>
                  <a:pt x="4715753" y="5406715"/>
                  <a:pt x="4710874" y="5391626"/>
                  <a:pt x="4698813" y="5384106"/>
                </a:cubicBezTo>
                <a:cubicBezTo>
                  <a:pt x="4676714" y="5370326"/>
                  <a:pt x="4663711" y="5389532"/>
                  <a:pt x="4663511" y="5436249"/>
                </a:cubicBezTo>
                <a:cubicBezTo>
                  <a:pt x="4663341" y="5476150"/>
                  <a:pt x="4669742" y="5484904"/>
                  <a:pt x="4696311" y="5481101"/>
                </a:cubicBezTo>
                <a:cubicBezTo>
                  <a:pt x="4712509" y="5478782"/>
                  <a:pt x="4715753" y="5471340"/>
                  <a:pt x="4715753" y="5436493"/>
                </a:cubicBezTo>
                <a:close/>
                <a:moveTo>
                  <a:pt x="4611823" y="5449764"/>
                </a:moveTo>
                <a:cubicBezTo>
                  <a:pt x="4619994" y="5417211"/>
                  <a:pt x="4610651" y="5397355"/>
                  <a:pt x="4587165" y="5397355"/>
                </a:cubicBezTo>
                <a:cubicBezTo>
                  <a:pt x="4563679" y="5397355"/>
                  <a:pt x="4554337" y="5417211"/>
                  <a:pt x="4562507" y="5449764"/>
                </a:cubicBezTo>
                <a:cubicBezTo>
                  <a:pt x="4566337" y="5465022"/>
                  <a:pt x="4575181" y="5473555"/>
                  <a:pt x="4587165" y="5473555"/>
                </a:cubicBezTo>
                <a:cubicBezTo>
                  <a:pt x="4599150" y="5473555"/>
                  <a:pt x="4607994" y="5465022"/>
                  <a:pt x="4611823" y="5449764"/>
                </a:cubicBezTo>
                <a:close/>
                <a:moveTo>
                  <a:pt x="7515084" y="5439439"/>
                </a:moveTo>
                <a:cubicBezTo>
                  <a:pt x="7523673" y="5417055"/>
                  <a:pt x="7522080" y="5378305"/>
                  <a:pt x="7512571" y="5378305"/>
                </a:cubicBezTo>
                <a:cubicBezTo>
                  <a:pt x="7508008" y="5378305"/>
                  <a:pt x="7501366" y="5352587"/>
                  <a:pt x="7497810" y="5321155"/>
                </a:cubicBezTo>
                <a:cubicBezTo>
                  <a:pt x="7494254" y="5289723"/>
                  <a:pt x="7487717" y="5264005"/>
                  <a:pt x="7483284" y="5264005"/>
                </a:cubicBezTo>
                <a:cubicBezTo>
                  <a:pt x="7478850" y="5264005"/>
                  <a:pt x="7472188" y="5229715"/>
                  <a:pt x="7468478" y="5187805"/>
                </a:cubicBezTo>
                <a:cubicBezTo>
                  <a:pt x="7464768" y="5145895"/>
                  <a:pt x="7457892" y="5111605"/>
                  <a:pt x="7453199" y="5111605"/>
                </a:cubicBezTo>
                <a:cubicBezTo>
                  <a:pt x="7448505" y="5111605"/>
                  <a:pt x="7444665" y="5099272"/>
                  <a:pt x="7444665" y="5084196"/>
                </a:cubicBezTo>
                <a:cubicBezTo>
                  <a:pt x="7444665" y="5069122"/>
                  <a:pt x="7438448" y="5051628"/>
                  <a:pt x="7430848" y="5045321"/>
                </a:cubicBezTo>
                <a:cubicBezTo>
                  <a:pt x="7422998" y="5038805"/>
                  <a:pt x="7415801" y="5013020"/>
                  <a:pt x="7414180" y="4985605"/>
                </a:cubicBezTo>
                <a:cubicBezTo>
                  <a:pt x="7412184" y="4951836"/>
                  <a:pt x="7406244" y="4934201"/>
                  <a:pt x="7394388" y="4926849"/>
                </a:cubicBezTo>
                <a:cubicBezTo>
                  <a:pt x="7381303" y="4918733"/>
                  <a:pt x="7375376" y="4919594"/>
                  <a:pt x="7368340" y="4930630"/>
                </a:cubicBezTo>
                <a:cubicBezTo>
                  <a:pt x="7355791" y="4950316"/>
                  <a:pt x="7356495" y="5052053"/>
                  <a:pt x="7369211" y="5056291"/>
                </a:cubicBezTo>
                <a:cubicBezTo>
                  <a:pt x="7374859" y="5058174"/>
                  <a:pt x="7380217" y="5074604"/>
                  <a:pt x="7381117" y="5092803"/>
                </a:cubicBezTo>
                <a:cubicBezTo>
                  <a:pt x="7382593" y="5122647"/>
                  <a:pt x="7380063" y="5126200"/>
                  <a:pt x="7355322" y="5129026"/>
                </a:cubicBezTo>
                <a:cubicBezTo>
                  <a:pt x="7328293" y="5132113"/>
                  <a:pt x="7327973" y="5132858"/>
                  <a:pt x="7333528" y="5179757"/>
                </a:cubicBezTo>
                <a:cubicBezTo>
                  <a:pt x="7337736" y="5215291"/>
                  <a:pt x="7345292" y="5232175"/>
                  <a:pt x="7363340" y="5246371"/>
                </a:cubicBezTo>
                <a:cubicBezTo>
                  <a:pt x="7376637" y="5256831"/>
                  <a:pt x="7387516" y="5273396"/>
                  <a:pt x="7387516" y="5283184"/>
                </a:cubicBezTo>
                <a:cubicBezTo>
                  <a:pt x="7387516" y="5292973"/>
                  <a:pt x="7391802" y="5303630"/>
                  <a:pt x="7397041" y="5306868"/>
                </a:cubicBezTo>
                <a:cubicBezTo>
                  <a:pt x="7402279" y="5310105"/>
                  <a:pt x="7406566" y="5320785"/>
                  <a:pt x="7406566" y="5330600"/>
                </a:cubicBezTo>
                <a:cubicBezTo>
                  <a:pt x="7406566" y="5340416"/>
                  <a:pt x="7415138" y="5351167"/>
                  <a:pt x="7425616" y="5354493"/>
                </a:cubicBezTo>
                <a:cubicBezTo>
                  <a:pt x="7436093" y="5357818"/>
                  <a:pt x="7444666" y="5368823"/>
                  <a:pt x="7444666" y="5378947"/>
                </a:cubicBezTo>
                <a:cubicBezTo>
                  <a:pt x="7444666" y="5389071"/>
                  <a:pt x="7448952" y="5397355"/>
                  <a:pt x="7454191" y="5397355"/>
                </a:cubicBezTo>
                <a:cubicBezTo>
                  <a:pt x="7459429" y="5397355"/>
                  <a:pt x="7463716" y="5407356"/>
                  <a:pt x="7463716" y="5419580"/>
                </a:cubicBezTo>
                <a:cubicBezTo>
                  <a:pt x="7463716" y="5431804"/>
                  <a:pt x="7466573" y="5444663"/>
                  <a:pt x="7470066" y="5448155"/>
                </a:cubicBezTo>
                <a:cubicBezTo>
                  <a:pt x="7481840" y="5459929"/>
                  <a:pt x="7509258" y="5454621"/>
                  <a:pt x="7515084" y="5439439"/>
                </a:cubicBezTo>
                <a:close/>
                <a:moveTo>
                  <a:pt x="4825290" y="5435455"/>
                </a:moveTo>
                <a:cubicBezTo>
                  <a:pt x="4825290" y="5430216"/>
                  <a:pt x="4818861" y="5425930"/>
                  <a:pt x="4811003" y="5425930"/>
                </a:cubicBezTo>
                <a:cubicBezTo>
                  <a:pt x="4803145" y="5425930"/>
                  <a:pt x="4796715" y="5430216"/>
                  <a:pt x="4796715" y="5435455"/>
                </a:cubicBezTo>
                <a:cubicBezTo>
                  <a:pt x="4796715" y="5440694"/>
                  <a:pt x="4803145" y="5444980"/>
                  <a:pt x="4811003" y="5444980"/>
                </a:cubicBezTo>
                <a:cubicBezTo>
                  <a:pt x="4818861" y="5444980"/>
                  <a:pt x="4825290" y="5440694"/>
                  <a:pt x="4825290" y="5435455"/>
                </a:cubicBezTo>
                <a:close/>
                <a:moveTo>
                  <a:pt x="5533833" y="5375924"/>
                </a:moveTo>
                <a:cubicBezTo>
                  <a:pt x="5548042" y="5353361"/>
                  <a:pt x="5530333" y="5325918"/>
                  <a:pt x="5501565" y="5325918"/>
                </a:cubicBezTo>
                <a:cubicBezTo>
                  <a:pt x="5468515" y="5325918"/>
                  <a:pt x="5457061" y="5351558"/>
                  <a:pt x="5478780" y="5376924"/>
                </a:cubicBezTo>
                <a:cubicBezTo>
                  <a:pt x="5499111" y="5400668"/>
                  <a:pt x="5518472" y="5400317"/>
                  <a:pt x="5533833" y="5375924"/>
                </a:cubicBezTo>
                <a:close/>
                <a:moveTo>
                  <a:pt x="3298272" y="5347944"/>
                </a:moveTo>
                <a:cubicBezTo>
                  <a:pt x="3295231" y="5340346"/>
                  <a:pt x="3292974" y="5342603"/>
                  <a:pt x="3292517" y="5353699"/>
                </a:cubicBezTo>
                <a:cubicBezTo>
                  <a:pt x="3292104" y="5363740"/>
                  <a:pt x="3294355" y="5369366"/>
                  <a:pt x="3297520" y="5366201"/>
                </a:cubicBezTo>
                <a:cubicBezTo>
                  <a:pt x="3300685" y="5363036"/>
                  <a:pt x="3301023" y="5354820"/>
                  <a:pt x="3298271" y="5347944"/>
                </a:cubicBezTo>
                <a:close/>
                <a:moveTo>
                  <a:pt x="3910890" y="5335443"/>
                </a:moveTo>
                <a:cubicBezTo>
                  <a:pt x="3920350" y="5324044"/>
                  <a:pt x="3920350" y="5318266"/>
                  <a:pt x="3910890" y="5306868"/>
                </a:cubicBezTo>
                <a:cubicBezTo>
                  <a:pt x="3904368" y="5299009"/>
                  <a:pt x="3893653" y="5292580"/>
                  <a:pt x="3887078" y="5292580"/>
                </a:cubicBezTo>
                <a:cubicBezTo>
                  <a:pt x="3880503" y="5292580"/>
                  <a:pt x="3869787" y="5299009"/>
                  <a:pt x="3863265" y="5306868"/>
                </a:cubicBezTo>
                <a:cubicBezTo>
                  <a:pt x="3853805" y="5318266"/>
                  <a:pt x="3853805" y="5324044"/>
                  <a:pt x="3863265" y="5335443"/>
                </a:cubicBezTo>
                <a:cubicBezTo>
                  <a:pt x="3869787" y="5343301"/>
                  <a:pt x="3880503" y="5349730"/>
                  <a:pt x="3887078" y="5349730"/>
                </a:cubicBezTo>
                <a:cubicBezTo>
                  <a:pt x="3893653" y="5349730"/>
                  <a:pt x="3904368" y="5343301"/>
                  <a:pt x="3910890" y="5335443"/>
                </a:cubicBezTo>
                <a:close/>
                <a:moveTo>
                  <a:pt x="3892592" y="5325124"/>
                </a:moveTo>
                <a:cubicBezTo>
                  <a:pt x="3893049" y="5314028"/>
                  <a:pt x="3895306" y="5311771"/>
                  <a:pt x="3898347" y="5319369"/>
                </a:cubicBezTo>
                <a:cubicBezTo>
                  <a:pt x="3901098" y="5326245"/>
                  <a:pt x="3900760" y="5334461"/>
                  <a:pt x="3897595" y="5337626"/>
                </a:cubicBezTo>
                <a:cubicBezTo>
                  <a:pt x="3894430" y="5340791"/>
                  <a:pt x="3892179" y="5335165"/>
                  <a:pt x="3892592" y="5325124"/>
                </a:cubicBezTo>
                <a:close/>
                <a:moveTo>
                  <a:pt x="9575685" y="5343975"/>
                </a:moveTo>
                <a:cubicBezTo>
                  <a:pt x="9572520" y="5340810"/>
                  <a:pt x="9564305" y="5340472"/>
                  <a:pt x="9557429" y="5343224"/>
                </a:cubicBezTo>
                <a:cubicBezTo>
                  <a:pt x="9549830" y="5346265"/>
                  <a:pt x="9552087" y="5348521"/>
                  <a:pt x="9563184" y="5348978"/>
                </a:cubicBezTo>
                <a:cubicBezTo>
                  <a:pt x="9573224" y="5349392"/>
                  <a:pt x="9578851" y="5347141"/>
                  <a:pt x="9575685" y="5343976"/>
                </a:cubicBezTo>
                <a:close/>
                <a:moveTo>
                  <a:pt x="6995085" y="5290675"/>
                </a:moveTo>
                <a:cubicBezTo>
                  <a:pt x="7008927" y="5276834"/>
                  <a:pt x="7010255" y="5244955"/>
                  <a:pt x="6996990" y="5244955"/>
                </a:cubicBezTo>
                <a:cubicBezTo>
                  <a:pt x="6979306" y="5244955"/>
                  <a:pt x="6987304" y="5218645"/>
                  <a:pt x="7006515" y="5213620"/>
                </a:cubicBezTo>
                <a:cubicBezTo>
                  <a:pt x="7027070" y="5208245"/>
                  <a:pt x="7030672" y="5191530"/>
                  <a:pt x="7016185" y="5168755"/>
                </a:cubicBezTo>
                <a:cubicBezTo>
                  <a:pt x="7008452" y="5156598"/>
                  <a:pt x="7004022" y="5156374"/>
                  <a:pt x="6986480" y="5167252"/>
                </a:cubicBezTo>
                <a:cubicBezTo>
                  <a:pt x="6970758" y="5177001"/>
                  <a:pt x="6964198" y="5177343"/>
                  <a:pt x="6958853" y="5168696"/>
                </a:cubicBezTo>
                <a:cubicBezTo>
                  <a:pt x="6946191" y="5148208"/>
                  <a:pt x="6915900" y="5162376"/>
                  <a:pt x="6917437" y="5188067"/>
                </a:cubicBezTo>
                <a:cubicBezTo>
                  <a:pt x="6921042" y="5248319"/>
                  <a:pt x="6926883" y="5269991"/>
                  <a:pt x="6943679" y="5285436"/>
                </a:cubicBezTo>
                <a:cubicBezTo>
                  <a:pt x="6964945" y="5304993"/>
                  <a:pt x="6979304" y="5306457"/>
                  <a:pt x="6995085" y="5290675"/>
                </a:cubicBezTo>
                <a:close/>
                <a:moveTo>
                  <a:pt x="9377735" y="5193176"/>
                </a:moveTo>
                <a:cubicBezTo>
                  <a:pt x="9390070" y="5178313"/>
                  <a:pt x="9376485" y="5140180"/>
                  <a:pt x="9358855" y="5140180"/>
                </a:cubicBezTo>
                <a:cubicBezTo>
                  <a:pt x="9353801" y="5140180"/>
                  <a:pt x="9349665" y="5127672"/>
                  <a:pt x="9349665" y="5112384"/>
                </a:cubicBezTo>
                <a:cubicBezTo>
                  <a:pt x="9349665" y="5072720"/>
                  <a:pt x="9340655" y="5054455"/>
                  <a:pt x="9321090" y="5054455"/>
                </a:cubicBezTo>
                <a:cubicBezTo>
                  <a:pt x="9311733" y="5054455"/>
                  <a:pt x="9301476" y="5061235"/>
                  <a:pt x="9298296" y="5069522"/>
                </a:cubicBezTo>
                <a:cubicBezTo>
                  <a:pt x="9289368" y="5092789"/>
                  <a:pt x="9291460" y="5130655"/>
                  <a:pt x="9301673" y="5130655"/>
                </a:cubicBezTo>
                <a:cubicBezTo>
                  <a:pt x="9306710" y="5130655"/>
                  <a:pt x="9315448" y="5147800"/>
                  <a:pt x="9321090" y="5168755"/>
                </a:cubicBezTo>
                <a:cubicBezTo>
                  <a:pt x="9332001" y="5209276"/>
                  <a:pt x="9355843" y="5219555"/>
                  <a:pt x="9377735" y="5193176"/>
                </a:cubicBezTo>
                <a:close/>
                <a:moveTo>
                  <a:pt x="9135528" y="5168202"/>
                </a:moveTo>
                <a:cubicBezTo>
                  <a:pt x="9143106" y="5144325"/>
                  <a:pt x="9131789" y="5054455"/>
                  <a:pt x="9121204" y="5054455"/>
                </a:cubicBezTo>
                <a:cubicBezTo>
                  <a:pt x="9117025" y="5054455"/>
                  <a:pt x="9110916" y="5043739"/>
                  <a:pt x="9107629" y="5030643"/>
                </a:cubicBezTo>
                <a:cubicBezTo>
                  <a:pt x="9104341" y="5017546"/>
                  <a:pt x="9095288" y="5006830"/>
                  <a:pt x="9087510" y="5006830"/>
                </a:cubicBezTo>
                <a:cubicBezTo>
                  <a:pt x="9077409" y="5006830"/>
                  <a:pt x="9074058" y="4997985"/>
                  <a:pt x="9075785" y="4975880"/>
                </a:cubicBezTo>
                <a:cubicBezTo>
                  <a:pt x="9077796" y="4950131"/>
                  <a:pt x="9074594" y="4944416"/>
                  <a:pt x="9056729" y="4941874"/>
                </a:cubicBezTo>
                <a:cubicBezTo>
                  <a:pt x="9026123" y="4937520"/>
                  <a:pt x="9016997" y="4967129"/>
                  <a:pt x="9042563" y="4987831"/>
                </a:cubicBezTo>
                <a:cubicBezTo>
                  <a:pt x="9058944" y="5001096"/>
                  <a:pt x="9061544" y="5010994"/>
                  <a:pt x="9057184" y="5043498"/>
                </a:cubicBezTo>
                <a:cubicBezTo>
                  <a:pt x="9053671" y="5069693"/>
                  <a:pt x="9055518" y="5083030"/>
                  <a:pt x="9062661" y="5083030"/>
                </a:cubicBezTo>
                <a:cubicBezTo>
                  <a:pt x="9068589" y="5083030"/>
                  <a:pt x="9073440" y="5096685"/>
                  <a:pt x="9073440" y="5113372"/>
                </a:cubicBezTo>
                <a:cubicBezTo>
                  <a:pt x="9073440" y="5131417"/>
                  <a:pt x="9081835" y="5152650"/>
                  <a:pt x="9094150" y="5165760"/>
                </a:cubicBezTo>
                <a:cubicBezTo>
                  <a:pt x="9119642" y="5192894"/>
                  <a:pt x="9127543" y="5193361"/>
                  <a:pt x="9135528" y="5168202"/>
                </a:cubicBezTo>
                <a:close/>
                <a:moveTo>
                  <a:pt x="1221575" y="5162019"/>
                </a:moveTo>
                <a:cubicBezTo>
                  <a:pt x="1209789" y="5158980"/>
                  <a:pt x="1205585" y="5151520"/>
                  <a:pt x="1208777" y="5139312"/>
                </a:cubicBezTo>
                <a:cubicBezTo>
                  <a:pt x="1211392" y="5129312"/>
                  <a:pt x="1209647" y="5121130"/>
                  <a:pt x="1204898" y="5121130"/>
                </a:cubicBezTo>
                <a:cubicBezTo>
                  <a:pt x="1194932" y="5121130"/>
                  <a:pt x="1193171" y="5152961"/>
                  <a:pt x="1202615" y="5162405"/>
                </a:cubicBezTo>
                <a:cubicBezTo>
                  <a:pt x="1206108" y="5165898"/>
                  <a:pt x="1215752" y="5168258"/>
                  <a:pt x="1224046" y="5167651"/>
                </a:cubicBezTo>
                <a:cubicBezTo>
                  <a:pt x="1235303" y="5166826"/>
                  <a:pt x="1234676" y="5165397"/>
                  <a:pt x="1221575" y="5162019"/>
                </a:cubicBezTo>
                <a:close/>
                <a:moveTo>
                  <a:pt x="5784120" y="5128274"/>
                </a:moveTo>
                <a:cubicBezTo>
                  <a:pt x="5788220" y="5121725"/>
                  <a:pt x="5791687" y="5109938"/>
                  <a:pt x="5791826" y="5102080"/>
                </a:cubicBezTo>
                <a:cubicBezTo>
                  <a:pt x="5791964" y="5094222"/>
                  <a:pt x="5801411" y="5086464"/>
                  <a:pt x="5812818" y="5084840"/>
                </a:cubicBezTo>
                <a:cubicBezTo>
                  <a:pt x="5843511" y="5080469"/>
                  <a:pt x="5859354" y="5058107"/>
                  <a:pt x="5844465" y="5040168"/>
                </a:cubicBezTo>
                <a:cubicBezTo>
                  <a:pt x="5830044" y="5022791"/>
                  <a:pt x="5809401" y="5021578"/>
                  <a:pt x="5803945" y="5037786"/>
                </a:cubicBezTo>
                <a:cubicBezTo>
                  <a:pt x="5800797" y="5047143"/>
                  <a:pt x="5796645" y="5046974"/>
                  <a:pt x="5784559" y="5037000"/>
                </a:cubicBezTo>
                <a:cubicBezTo>
                  <a:pt x="5775843" y="5029807"/>
                  <a:pt x="5760727" y="5026989"/>
                  <a:pt x="5749673" y="5030498"/>
                </a:cubicBezTo>
                <a:cubicBezTo>
                  <a:pt x="5733608" y="5035596"/>
                  <a:pt x="5730165" y="5044700"/>
                  <a:pt x="5730165" y="5082085"/>
                </a:cubicBezTo>
                <a:cubicBezTo>
                  <a:pt x="5730165" y="5107052"/>
                  <a:pt x="5733023" y="5130338"/>
                  <a:pt x="5736515" y="5133830"/>
                </a:cubicBezTo>
                <a:cubicBezTo>
                  <a:pt x="5747056" y="5144371"/>
                  <a:pt x="5776170" y="5140972"/>
                  <a:pt x="5784120" y="5128274"/>
                </a:cubicBezTo>
                <a:close/>
                <a:moveTo>
                  <a:pt x="1327710" y="5090650"/>
                </a:moveTo>
                <a:cubicBezTo>
                  <a:pt x="1345570" y="5072791"/>
                  <a:pt x="1341217" y="5054774"/>
                  <a:pt x="1316800" y="5045490"/>
                </a:cubicBezTo>
                <a:cubicBezTo>
                  <a:pt x="1300137" y="5039155"/>
                  <a:pt x="1294240" y="5029284"/>
                  <a:pt x="1293597" y="5006648"/>
                </a:cubicBezTo>
                <a:cubicBezTo>
                  <a:pt x="1292513" y="4968558"/>
                  <a:pt x="1288753" y="4964968"/>
                  <a:pt x="1258021" y="4972681"/>
                </a:cubicBezTo>
                <a:cubicBezTo>
                  <a:pt x="1237759" y="4977767"/>
                  <a:pt x="1233715" y="4983700"/>
                  <a:pt x="1236146" y="5004781"/>
                </a:cubicBezTo>
                <a:cubicBezTo>
                  <a:pt x="1238270" y="5023202"/>
                  <a:pt x="1245294" y="5031519"/>
                  <a:pt x="1260559" y="5033687"/>
                </a:cubicBezTo>
                <a:cubicBezTo>
                  <a:pt x="1273958" y="5035589"/>
                  <a:pt x="1281990" y="5043330"/>
                  <a:pt x="1281990" y="5054339"/>
                </a:cubicBezTo>
                <a:cubicBezTo>
                  <a:pt x="1281990" y="5097405"/>
                  <a:pt x="1303707" y="5114653"/>
                  <a:pt x="1327710" y="5090650"/>
                </a:cubicBezTo>
                <a:close/>
                <a:moveTo>
                  <a:pt x="1441638" y="5077000"/>
                </a:moveTo>
                <a:cubicBezTo>
                  <a:pt x="1453637" y="5073784"/>
                  <a:pt x="1465694" y="5061188"/>
                  <a:pt x="1468864" y="5048554"/>
                </a:cubicBezTo>
                <a:cubicBezTo>
                  <a:pt x="1475526" y="5022013"/>
                  <a:pt x="1488178" y="5019885"/>
                  <a:pt x="1511867" y="5041323"/>
                </a:cubicBezTo>
                <a:cubicBezTo>
                  <a:pt x="1547302" y="5073392"/>
                  <a:pt x="1575159" y="5031815"/>
                  <a:pt x="1542451" y="4995674"/>
                </a:cubicBezTo>
                <a:cubicBezTo>
                  <a:pt x="1523338" y="4974554"/>
                  <a:pt x="1502417" y="4973174"/>
                  <a:pt x="1494985" y="4992543"/>
                </a:cubicBezTo>
                <a:cubicBezTo>
                  <a:pt x="1482617" y="5024773"/>
                  <a:pt x="1430745" y="4991675"/>
                  <a:pt x="1419461" y="4944353"/>
                </a:cubicBezTo>
                <a:cubicBezTo>
                  <a:pt x="1415787" y="4928948"/>
                  <a:pt x="1406542" y="4909150"/>
                  <a:pt x="1398917" y="4900359"/>
                </a:cubicBezTo>
                <a:cubicBezTo>
                  <a:pt x="1389102" y="4889044"/>
                  <a:pt x="1387754" y="4879547"/>
                  <a:pt x="1394299" y="4867851"/>
                </a:cubicBezTo>
                <a:cubicBezTo>
                  <a:pt x="1402722" y="4852800"/>
                  <a:pt x="1404129" y="4853164"/>
                  <a:pt x="1410085" y="4871929"/>
                </a:cubicBezTo>
                <a:cubicBezTo>
                  <a:pt x="1413681" y="4883259"/>
                  <a:pt x="1422764" y="4892530"/>
                  <a:pt x="1430269" y="4892530"/>
                </a:cubicBezTo>
                <a:cubicBezTo>
                  <a:pt x="1437775" y="4892530"/>
                  <a:pt x="1443915" y="4898295"/>
                  <a:pt x="1443915" y="4905342"/>
                </a:cubicBezTo>
                <a:cubicBezTo>
                  <a:pt x="1443915" y="4912388"/>
                  <a:pt x="1452727" y="4926127"/>
                  <a:pt x="1463498" y="4935875"/>
                </a:cubicBezTo>
                <a:cubicBezTo>
                  <a:pt x="1480225" y="4951013"/>
                  <a:pt x="1485968" y="4951795"/>
                  <a:pt x="1502874" y="4941236"/>
                </a:cubicBezTo>
                <a:cubicBezTo>
                  <a:pt x="1518025" y="4931774"/>
                  <a:pt x="1524312" y="4931535"/>
                  <a:pt x="1529677" y="4940214"/>
                </a:cubicBezTo>
                <a:cubicBezTo>
                  <a:pt x="1542130" y="4960364"/>
                  <a:pt x="1572503" y="4946719"/>
                  <a:pt x="1572503" y="4920975"/>
                </a:cubicBezTo>
                <a:cubicBezTo>
                  <a:pt x="1572503" y="4900484"/>
                  <a:pt x="1567689" y="4896894"/>
                  <a:pt x="1536784" y="4894336"/>
                </a:cubicBezTo>
                <a:cubicBezTo>
                  <a:pt x="1501411" y="4891409"/>
                  <a:pt x="1501065" y="4890977"/>
                  <a:pt x="1501065" y="4849771"/>
                </a:cubicBezTo>
                <a:cubicBezTo>
                  <a:pt x="1501065" y="4815611"/>
                  <a:pt x="1495322" y="4802072"/>
                  <a:pt x="1468984" y="4774146"/>
                </a:cubicBezTo>
                <a:cubicBezTo>
                  <a:pt x="1451340" y="4755437"/>
                  <a:pt x="1430564" y="4740130"/>
                  <a:pt x="1422817" y="4740130"/>
                </a:cubicBezTo>
                <a:cubicBezTo>
                  <a:pt x="1397585" y="4740130"/>
                  <a:pt x="1369286" y="4706679"/>
                  <a:pt x="1366080" y="4673063"/>
                </a:cubicBezTo>
                <a:cubicBezTo>
                  <a:pt x="1362731" y="4637949"/>
                  <a:pt x="1334474" y="4621901"/>
                  <a:pt x="1318996" y="4646324"/>
                </a:cubicBezTo>
                <a:cubicBezTo>
                  <a:pt x="1307566" y="4664361"/>
                  <a:pt x="1308585" y="4709207"/>
                  <a:pt x="1320593" y="4716628"/>
                </a:cubicBezTo>
                <a:cubicBezTo>
                  <a:pt x="1326108" y="4720037"/>
                  <a:pt x="1328863" y="4727791"/>
                  <a:pt x="1326716" y="4733859"/>
                </a:cubicBezTo>
                <a:cubicBezTo>
                  <a:pt x="1324568" y="4739928"/>
                  <a:pt x="1340415" y="4764181"/>
                  <a:pt x="1361931" y="4787755"/>
                </a:cubicBezTo>
                <a:lnTo>
                  <a:pt x="1401053" y="4830618"/>
                </a:lnTo>
                <a:lnTo>
                  <a:pt x="1372542" y="4833855"/>
                </a:lnTo>
                <a:cubicBezTo>
                  <a:pt x="1349830" y="4836434"/>
                  <a:pt x="1338690" y="4830695"/>
                  <a:pt x="1317773" y="4805640"/>
                </a:cubicBezTo>
                <a:cubicBezTo>
                  <a:pt x="1303331" y="4788341"/>
                  <a:pt x="1291243" y="4778312"/>
                  <a:pt x="1290911" y="4783352"/>
                </a:cubicBezTo>
                <a:cubicBezTo>
                  <a:pt x="1290579" y="4788393"/>
                  <a:pt x="1286329" y="4782598"/>
                  <a:pt x="1281467" y="4770474"/>
                </a:cubicBezTo>
                <a:cubicBezTo>
                  <a:pt x="1276605" y="4758351"/>
                  <a:pt x="1268923" y="4750720"/>
                  <a:pt x="1264397" y="4753517"/>
                </a:cubicBezTo>
                <a:cubicBezTo>
                  <a:pt x="1259870" y="4756315"/>
                  <a:pt x="1258191" y="4748018"/>
                  <a:pt x="1260664" y="4735080"/>
                </a:cubicBezTo>
                <a:cubicBezTo>
                  <a:pt x="1263137" y="4722141"/>
                  <a:pt x="1268947" y="4711555"/>
                  <a:pt x="1273576" y="4711555"/>
                </a:cubicBezTo>
                <a:cubicBezTo>
                  <a:pt x="1291614" y="4711555"/>
                  <a:pt x="1280745" y="4685471"/>
                  <a:pt x="1258479" y="4675325"/>
                </a:cubicBezTo>
                <a:cubicBezTo>
                  <a:pt x="1238273" y="4666120"/>
                  <a:pt x="1232916" y="4667542"/>
                  <a:pt x="1220379" y="4685441"/>
                </a:cubicBezTo>
                <a:cubicBezTo>
                  <a:pt x="1202412" y="4711092"/>
                  <a:pt x="1201432" y="4731680"/>
                  <a:pt x="1218488" y="4725135"/>
                </a:cubicBezTo>
                <a:cubicBezTo>
                  <a:pt x="1227866" y="4721536"/>
                  <a:pt x="1230070" y="4727863"/>
                  <a:pt x="1226919" y="4749333"/>
                </a:cubicBezTo>
                <a:cubicBezTo>
                  <a:pt x="1224532" y="4765599"/>
                  <a:pt x="1228215" y="4785107"/>
                  <a:pt x="1235280" y="4793621"/>
                </a:cubicBezTo>
                <a:cubicBezTo>
                  <a:pt x="1242226" y="4801990"/>
                  <a:pt x="1252362" y="4816225"/>
                  <a:pt x="1257806" y="4825256"/>
                </a:cubicBezTo>
                <a:cubicBezTo>
                  <a:pt x="1294670" y="4886415"/>
                  <a:pt x="1308820" y="4902842"/>
                  <a:pt x="1314378" y="4890934"/>
                </a:cubicBezTo>
                <a:cubicBezTo>
                  <a:pt x="1317636" y="4883954"/>
                  <a:pt x="1318512" y="4887887"/>
                  <a:pt x="1316325" y="4899674"/>
                </a:cubicBezTo>
                <a:cubicBezTo>
                  <a:pt x="1314138" y="4911461"/>
                  <a:pt x="1316152" y="4921105"/>
                  <a:pt x="1320800" y="4921105"/>
                </a:cubicBezTo>
                <a:cubicBezTo>
                  <a:pt x="1325449" y="4921105"/>
                  <a:pt x="1332068" y="4932892"/>
                  <a:pt x="1335510" y="4947299"/>
                </a:cubicBezTo>
                <a:cubicBezTo>
                  <a:pt x="1338951" y="4961706"/>
                  <a:pt x="1345987" y="4978850"/>
                  <a:pt x="1351145" y="4985399"/>
                </a:cubicBezTo>
                <a:cubicBezTo>
                  <a:pt x="1356303" y="4991947"/>
                  <a:pt x="1357199" y="4997305"/>
                  <a:pt x="1353137" y="4997305"/>
                </a:cubicBezTo>
                <a:cubicBezTo>
                  <a:pt x="1349074" y="4997305"/>
                  <a:pt x="1354979" y="5005309"/>
                  <a:pt x="1366258" y="5015091"/>
                </a:cubicBezTo>
                <a:cubicBezTo>
                  <a:pt x="1377537" y="5024874"/>
                  <a:pt x="1386765" y="5041304"/>
                  <a:pt x="1386765" y="5051604"/>
                </a:cubicBezTo>
                <a:cubicBezTo>
                  <a:pt x="1386765" y="5082660"/>
                  <a:pt x="1399141" y="5088387"/>
                  <a:pt x="1441638" y="5077000"/>
                </a:cubicBezTo>
                <a:close/>
                <a:moveTo>
                  <a:pt x="7319133" y="4956499"/>
                </a:moveTo>
                <a:cubicBezTo>
                  <a:pt x="7343098" y="4927623"/>
                  <a:pt x="7308255" y="4876927"/>
                  <a:pt x="7280357" y="4900080"/>
                </a:cubicBezTo>
                <a:cubicBezTo>
                  <a:pt x="7258039" y="4918603"/>
                  <a:pt x="7269770" y="4968730"/>
                  <a:pt x="7296423" y="4968730"/>
                </a:cubicBezTo>
                <a:cubicBezTo>
                  <a:pt x="7303331" y="4968730"/>
                  <a:pt x="7313550" y="4963226"/>
                  <a:pt x="7319133" y="4956499"/>
                </a:cubicBezTo>
                <a:close/>
                <a:moveTo>
                  <a:pt x="9582860" y="4921629"/>
                </a:moveTo>
                <a:cubicBezTo>
                  <a:pt x="9593006" y="4889664"/>
                  <a:pt x="9591972" y="4778603"/>
                  <a:pt x="9581431" y="4768062"/>
                </a:cubicBezTo>
                <a:cubicBezTo>
                  <a:pt x="9575660" y="4762290"/>
                  <a:pt x="9560799" y="4759002"/>
                  <a:pt x="9548407" y="4760755"/>
                </a:cubicBezTo>
                <a:cubicBezTo>
                  <a:pt x="9526522" y="4763852"/>
                  <a:pt x="9525976" y="4766122"/>
                  <a:pt x="9529318" y="4840143"/>
                </a:cubicBezTo>
                <a:cubicBezTo>
                  <a:pt x="9531210" y="4882053"/>
                  <a:pt x="9536567" y="4917772"/>
                  <a:pt x="9541223" y="4919517"/>
                </a:cubicBezTo>
                <a:cubicBezTo>
                  <a:pt x="9545880" y="4921264"/>
                  <a:pt x="9549690" y="4928630"/>
                  <a:pt x="9549690" y="4935887"/>
                </a:cubicBezTo>
                <a:cubicBezTo>
                  <a:pt x="9549690" y="4954010"/>
                  <a:pt x="9576201" y="4942614"/>
                  <a:pt x="9582860" y="4921629"/>
                </a:cubicBezTo>
                <a:close/>
                <a:moveTo>
                  <a:pt x="9536082" y="4583648"/>
                </a:moveTo>
                <a:cubicBezTo>
                  <a:pt x="9551873" y="4567858"/>
                  <a:pt x="9553903" y="4543833"/>
                  <a:pt x="9540165" y="4535343"/>
                </a:cubicBezTo>
                <a:cubicBezTo>
                  <a:pt x="9534926" y="4532105"/>
                  <a:pt x="9530640" y="4510421"/>
                  <a:pt x="9530640" y="4487155"/>
                </a:cubicBezTo>
                <a:cubicBezTo>
                  <a:pt x="9530640" y="4463890"/>
                  <a:pt x="9534926" y="4444855"/>
                  <a:pt x="9540165" y="4444855"/>
                </a:cubicBezTo>
                <a:cubicBezTo>
                  <a:pt x="9553540" y="4444855"/>
                  <a:pt x="9552051" y="4412926"/>
                  <a:pt x="9538022" y="4398897"/>
                </a:cubicBezTo>
                <a:cubicBezTo>
                  <a:pt x="9529692" y="4390567"/>
                  <a:pt x="9529173" y="4382531"/>
                  <a:pt x="9536209" y="4370799"/>
                </a:cubicBezTo>
                <a:cubicBezTo>
                  <a:pt x="9549533" y="4348581"/>
                  <a:pt x="9552712" y="4282930"/>
                  <a:pt x="9540463" y="4282930"/>
                </a:cubicBezTo>
                <a:cubicBezTo>
                  <a:pt x="9535060" y="4282930"/>
                  <a:pt x="9530640" y="4278338"/>
                  <a:pt x="9530640" y="4272725"/>
                </a:cubicBezTo>
                <a:cubicBezTo>
                  <a:pt x="9530640" y="4254625"/>
                  <a:pt x="9502998" y="4234208"/>
                  <a:pt x="9475978" y="4232351"/>
                </a:cubicBezTo>
                <a:cubicBezTo>
                  <a:pt x="9454575" y="4230879"/>
                  <a:pt x="9450046" y="4234229"/>
                  <a:pt x="9451657" y="4250343"/>
                </a:cubicBezTo>
                <a:cubicBezTo>
                  <a:pt x="9453486" y="4268634"/>
                  <a:pt x="9449750" y="4269821"/>
                  <a:pt x="9402641" y="4265915"/>
                </a:cubicBezTo>
                <a:cubicBezTo>
                  <a:pt x="9356689" y="4262104"/>
                  <a:pt x="9350991" y="4263746"/>
                  <a:pt x="9345034" y="4282515"/>
                </a:cubicBezTo>
                <a:cubicBezTo>
                  <a:pt x="9340761" y="4295979"/>
                  <a:pt x="9343779" y="4309264"/>
                  <a:pt x="9353569" y="4320082"/>
                </a:cubicBezTo>
                <a:cubicBezTo>
                  <a:pt x="9370636" y="4338940"/>
                  <a:pt x="9373542" y="4359130"/>
                  <a:pt x="9359190" y="4359130"/>
                </a:cubicBezTo>
                <a:cubicBezTo>
                  <a:pt x="9341126" y="4359130"/>
                  <a:pt x="9349711" y="4386436"/>
                  <a:pt x="9369777" y="4392805"/>
                </a:cubicBezTo>
                <a:cubicBezTo>
                  <a:pt x="9392646" y="4400063"/>
                  <a:pt x="9431007" y="4370043"/>
                  <a:pt x="9409196" y="4361957"/>
                </a:cubicBezTo>
                <a:cubicBezTo>
                  <a:pt x="9388842" y="4354411"/>
                  <a:pt x="9396108" y="4330533"/>
                  <a:pt x="9421723" y="4320794"/>
                </a:cubicBezTo>
                <a:cubicBezTo>
                  <a:pt x="9455120" y="4308097"/>
                  <a:pt x="9453676" y="4307351"/>
                  <a:pt x="9469634" y="4345542"/>
                </a:cubicBezTo>
                <a:cubicBezTo>
                  <a:pt x="9483728" y="4379275"/>
                  <a:pt x="9480427" y="4416280"/>
                  <a:pt x="9463323" y="4416280"/>
                </a:cubicBezTo>
                <a:cubicBezTo>
                  <a:pt x="9451875" y="4416280"/>
                  <a:pt x="9451696" y="4442264"/>
                  <a:pt x="9463115" y="4446443"/>
                </a:cubicBezTo>
                <a:cubicBezTo>
                  <a:pt x="9467887" y="4448189"/>
                  <a:pt x="9472971" y="4466763"/>
                  <a:pt x="9474414" y="4487718"/>
                </a:cubicBezTo>
                <a:cubicBezTo>
                  <a:pt x="9475856" y="4508673"/>
                  <a:pt x="9480929" y="4531032"/>
                  <a:pt x="9485688" y="4537404"/>
                </a:cubicBezTo>
                <a:cubicBezTo>
                  <a:pt x="9490447" y="4543776"/>
                  <a:pt x="9492488" y="4554492"/>
                  <a:pt x="9490223" y="4561216"/>
                </a:cubicBezTo>
                <a:cubicBezTo>
                  <a:pt x="9487958" y="4567941"/>
                  <a:pt x="9492911" y="4578664"/>
                  <a:pt x="9501229" y="4585046"/>
                </a:cubicBezTo>
                <a:cubicBezTo>
                  <a:pt x="9520437" y="4599783"/>
                  <a:pt x="9519927" y="4599803"/>
                  <a:pt x="9536082" y="4583648"/>
                </a:cubicBezTo>
                <a:close/>
                <a:moveTo>
                  <a:pt x="9249652" y="2559819"/>
                </a:moveTo>
                <a:cubicBezTo>
                  <a:pt x="9265369" y="2550611"/>
                  <a:pt x="9279687" y="2535540"/>
                  <a:pt x="9281471" y="2526328"/>
                </a:cubicBezTo>
                <a:cubicBezTo>
                  <a:pt x="9284986" y="2508176"/>
                  <a:pt x="9248421" y="2463265"/>
                  <a:pt x="9232726" y="2466458"/>
                </a:cubicBezTo>
                <a:cubicBezTo>
                  <a:pt x="9227426" y="2467536"/>
                  <a:pt x="9219024" y="2453422"/>
                  <a:pt x="9214054" y="2435095"/>
                </a:cubicBezTo>
                <a:cubicBezTo>
                  <a:pt x="9204240" y="2398899"/>
                  <a:pt x="9192799" y="2387826"/>
                  <a:pt x="9164982" y="2387601"/>
                </a:cubicBezTo>
                <a:cubicBezTo>
                  <a:pt x="9149085" y="2387472"/>
                  <a:pt x="9147623" y="2392732"/>
                  <a:pt x="9152443" y="2432699"/>
                </a:cubicBezTo>
                <a:cubicBezTo>
                  <a:pt x="9157463" y="2474331"/>
                  <a:pt x="9187014" y="2555004"/>
                  <a:pt x="9203155" y="2571145"/>
                </a:cubicBezTo>
                <a:cubicBezTo>
                  <a:pt x="9212305" y="2580295"/>
                  <a:pt x="9216418" y="2579293"/>
                  <a:pt x="9249652" y="2559819"/>
                </a:cubicBezTo>
                <a:close/>
                <a:moveTo>
                  <a:pt x="8701965" y="1506955"/>
                </a:moveTo>
                <a:cubicBezTo>
                  <a:pt x="8701965" y="1504645"/>
                  <a:pt x="8697679" y="1500105"/>
                  <a:pt x="8692440" y="1496868"/>
                </a:cubicBezTo>
                <a:cubicBezTo>
                  <a:pt x="8687201" y="1493630"/>
                  <a:pt x="8682915" y="1495520"/>
                  <a:pt x="8682915" y="1501068"/>
                </a:cubicBezTo>
                <a:cubicBezTo>
                  <a:pt x="8682915" y="1506616"/>
                  <a:pt x="8687201" y="1511155"/>
                  <a:pt x="8692440" y="1511155"/>
                </a:cubicBezTo>
                <a:cubicBezTo>
                  <a:pt x="8697679" y="1511155"/>
                  <a:pt x="8701965" y="1509265"/>
                  <a:pt x="8701965" y="1506955"/>
                </a:cubicBezTo>
                <a:close/>
                <a:moveTo>
                  <a:pt x="8191598" y="1476798"/>
                </a:moveTo>
                <a:cubicBezTo>
                  <a:pt x="8208496" y="1470315"/>
                  <a:pt x="8213196" y="1402015"/>
                  <a:pt x="8197416" y="1392263"/>
                </a:cubicBezTo>
                <a:cubicBezTo>
                  <a:pt x="8192330" y="1389119"/>
                  <a:pt x="8185348" y="1365292"/>
                  <a:pt x="8181902" y="1339314"/>
                </a:cubicBezTo>
                <a:cubicBezTo>
                  <a:pt x="8178456" y="1313335"/>
                  <a:pt x="8171902" y="1292080"/>
                  <a:pt x="8167338" y="1292080"/>
                </a:cubicBezTo>
                <a:cubicBezTo>
                  <a:pt x="8162774" y="1292080"/>
                  <a:pt x="8159040" y="1273079"/>
                  <a:pt x="8159040" y="1249855"/>
                </a:cubicBezTo>
                <a:cubicBezTo>
                  <a:pt x="8159040" y="1209393"/>
                  <a:pt x="8157882" y="1207662"/>
                  <a:pt x="8131311" y="1208418"/>
                </a:cubicBezTo>
                <a:cubicBezTo>
                  <a:pt x="8110628" y="1209005"/>
                  <a:pt x="8104989" y="1212872"/>
                  <a:pt x="8109117" y="1223631"/>
                </a:cubicBezTo>
                <a:cubicBezTo>
                  <a:pt x="8112729" y="1233044"/>
                  <a:pt x="8110781" y="1235662"/>
                  <a:pt x="8103509" y="1231168"/>
                </a:cubicBezTo>
                <a:cubicBezTo>
                  <a:pt x="8087466" y="1221253"/>
                  <a:pt x="8089775" y="1240504"/>
                  <a:pt x="8106653" y="1257382"/>
                </a:cubicBezTo>
                <a:cubicBezTo>
                  <a:pt x="8122360" y="1273089"/>
                  <a:pt x="8125653" y="1292080"/>
                  <a:pt x="8112670" y="1292080"/>
                </a:cubicBezTo>
                <a:cubicBezTo>
                  <a:pt x="8096625" y="1292080"/>
                  <a:pt x="8092673" y="1371870"/>
                  <a:pt x="8107585" y="1394743"/>
                </a:cubicBezTo>
                <a:cubicBezTo>
                  <a:pt x="8115366" y="1406678"/>
                  <a:pt x="8119318" y="1420349"/>
                  <a:pt x="8116368" y="1425123"/>
                </a:cubicBezTo>
                <a:cubicBezTo>
                  <a:pt x="8111173" y="1433528"/>
                  <a:pt x="8157019" y="1482580"/>
                  <a:pt x="8170070" y="1482580"/>
                </a:cubicBezTo>
                <a:cubicBezTo>
                  <a:pt x="8173624" y="1482580"/>
                  <a:pt x="8183312" y="1479978"/>
                  <a:pt x="8191598" y="1476798"/>
                </a:cubicBezTo>
                <a:close/>
                <a:moveTo>
                  <a:pt x="3340242" y="1310259"/>
                </a:moveTo>
                <a:cubicBezTo>
                  <a:pt x="3371965" y="1277807"/>
                  <a:pt x="3373148" y="1256765"/>
                  <a:pt x="3344153" y="1240713"/>
                </a:cubicBezTo>
                <a:cubicBezTo>
                  <a:pt x="3333675" y="1234913"/>
                  <a:pt x="3322474" y="1226577"/>
                  <a:pt x="3319262" y="1222189"/>
                </a:cubicBezTo>
                <a:cubicBezTo>
                  <a:pt x="3316049" y="1217800"/>
                  <a:pt x="3298905" y="1213514"/>
                  <a:pt x="3281162" y="1212664"/>
                </a:cubicBezTo>
                <a:cubicBezTo>
                  <a:pt x="3249963" y="1211168"/>
                  <a:pt x="3248976" y="1212213"/>
                  <a:pt x="3251132" y="1244455"/>
                </a:cubicBezTo>
                <a:cubicBezTo>
                  <a:pt x="3252358" y="1262791"/>
                  <a:pt x="3253664" y="1285725"/>
                  <a:pt x="3254033" y="1295420"/>
                </a:cubicBezTo>
                <a:cubicBezTo>
                  <a:pt x="3255901" y="1344462"/>
                  <a:pt x="3299475" y="1351963"/>
                  <a:pt x="3340242" y="1310259"/>
                </a:cubicBezTo>
                <a:close/>
                <a:moveTo>
                  <a:pt x="8737047" y="1318869"/>
                </a:moveTo>
                <a:cubicBezTo>
                  <a:pt x="8734006" y="1311271"/>
                  <a:pt x="8731749" y="1313528"/>
                  <a:pt x="8731292" y="1324624"/>
                </a:cubicBezTo>
                <a:cubicBezTo>
                  <a:pt x="8730879" y="1334665"/>
                  <a:pt x="8733130" y="1340290"/>
                  <a:pt x="8736295" y="1337125"/>
                </a:cubicBezTo>
                <a:cubicBezTo>
                  <a:pt x="8739460" y="1333960"/>
                  <a:pt x="8739798" y="1325745"/>
                  <a:pt x="8737046" y="1318869"/>
                </a:cubicBezTo>
                <a:close/>
                <a:moveTo>
                  <a:pt x="4813860" y="1147300"/>
                </a:moveTo>
                <a:cubicBezTo>
                  <a:pt x="4827769" y="1133391"/>
                  <a:pt x="4828680" y="1120630"/>
                  <a:pt x="4815765" y="1120630"/>
                </a:cubicBezTo>
                <a:cubicBezTo>
                  <a:pt x="4810527" y="1120630"/>
                  <a:pt x="4806240" y="1126745"/>
                  <a:pt x="4806240" y="1134219"/>
                </a:cubicBezTo>
                <a:cubicBezTo>
                  <a:pt x="4806240" y="1141693"/>
                  <a:pt x="4798739" y="1149768"/>
                  <a:pt x="4789572" y="1152164"/>
                </a:cubicBezTo>
                <a:cubicBezTo>
                  <a:pt x="4776771" y="1155509"/>
                  <a:pt x="4776329" y="1156777"/>
                  <a:pt x="4787666" y="1157625"/>
                </a:cubicBezTo>
                <a:cubicBezTo>
                  <a:pt x="4795787" y="1158233"/>
                  <a:pt x="4807574" y="1153587"/>
                  <a:pt x="4813860" y="1147300"/>
                </a:cubicBezTo>
                <a:close/>
                <a:moveTo>
                  <a:pt x="5461570" y="1048381"/>
                </a:moveTo>
                <a:cubicBezTo>
                  <a:pt x="5463267" y="1030989"/>
                  <a:pt x="5458679" y="1014215"/>
                  <a:pt x="5450329" y="1007285"/>
                </a:cubicBezTo>
                <a:cubicBezTo>
                  <a:pt x="5438746" y="997672"/>
                  <a:pt x="5434091" y="999523"/>
                  <a:pt x="5424337" y="1017621"/>
                </a:cubicBezTo>
                <a:cubicBezTo>
                  <a:pt x="5417802" y="1029747"/>
                  <a:pt x="5411995" y="1049507"/>
                  <a:pt x="5411433" y="1061534"/>
                </a:cubicBezTo>
                <a:cubicBezTo>
                  <a:pt x="5410592" y="1079537"/>
                  <a:pt x="5414676" y="1082903"/>
                  <a:pt x="5434557" y="1080584"/>
                </a:cubicBezTo>
                <a:cubicBezTo>
                  <a:pt x="5453808" y="1078338"/>
                  <a:pt x="5459284" y="1071811"/>
                  <a:pt x="5461570" y="1048381"/>
                </a:cubicBezTo>
                <a:close/>
                <a:moveTo>
                  <a:pt x="5364133" y="1059398"/>
                </a:moveTo>
                <a:cubicBezTo>
                  <a:pt x="5381831" y="1041700"/>
                  <a:pt x="5381506" y="1011788"/>
                  <a:pt x="5363453" y="996805"/>
                </a:cubicBezTo>
                <a:cubicBezTo>
                  <a:pt x="5344575" y="981137"/>
                  <a:pt x="5345137" y="964646"/>
                  <a:pt x="5364299" y="971999"/>
                </a:cubicBezTo>
                <a:cubicBezTo>
                  <a:pt x="5372697" y="975222"/>
                  <a:pt x="5390226" y="969316"/>
                  <a:pt x="5403683" y="958731"/>
                </a:cubicBezTo>
                <a:cubicBezTo>
                  <a:pt x="5417021" y="948239"/>
                  <a:pt x="5423070" y="939655"/>
                  <a:pt x="5417125" y="939655"/>
                </a:cubicBezTo>
                <a:cubicBezTo>
                  <a:pt x="5410503" y="939655"/>
                  <a:pt x="5406315" y="921203"/>
                  <a:pt x="5406315" y="892030"/>
                </a:cubicBezTo>
                <a:cubicBezTo>
                  <a:pt x="5406315" y="856047"/>
                  <a:pt x="5409808" y="844405"/>
                  <a:pt x="5420603" y="844405"/>
                </a:cubicBezTo>
                <a:cubicBezTo>
                  <a:pt x="5428461" y="844405"/>
                  <a:pt x="5434890" y="849934"/>
                  <a:pt x="5434890" y="856693"/>
                </a:cubicBezTo>
                <a:cubicBezTo>
                  <a:pt x="5434890" y="863451"/>
                  <a:pt x="5451269" y="887079"/>
                  <a:pt x="5471288" y="909199"/>
                </a:cubicBezTo>
                <a:lnTo>
                  <a:pt x="5507686" y="949418"/>
                </a:lnTo>
                <a:lnTo>
                  <a:pt x="5537963" y="934314"/>
                </a:lnTo>
                <a:cubicBezTo>
                  <a:pt x="5568789" y="918936"/>
                  <a:pt x="5580122" y="881447"/>
                  <a:pt x="5558066" y="867816"/>
                </a:cubicBezTo>
                <a:cubicBezTo>
                  <a:pt x="5552470" y="864358"/>
                  <a:pt x="5550375" y="855055"/>
                  <a:pt x="5553411" y="847144"/>
                </a:cubicBezTo>
                <a:cubicBezTo>
                  <a:pt x="5557190" y="837299"/>
                  <a:pt x="5554541" y="834444"/>
                  <a:pt x="5545021" y="838097"/>
                </a:cubicBezTo>
                <a:cubicBezTo>
                  <a:pt x="5536769" y="841264"/>
                  <a:pt x="5532700" y="838789"/>
                  <a:pt x="5535019" y="832014"/>
                </a:cubicBezTo>
                <a:cubicBezTo>
                  <a:pt x="5537168" y="825732"/>
                  <a:pt x="5523558" y="810792"/>
                  <a:pt x="5504774" y="798813"/>
                </a:cubicBezTo>
                <a:cubicBezTo>
                  <a:pt x="5474919" y="779775"/>
                  <a:pt x="5466530" y="778385"/>
                  <a:pt x="5438100" y="787767"/>
                </a:cubicBezTo>
                <a:cubicBezTo>
                  <a:pt x="5415534" y="795215"/>
                  <a:pt x="5401929" y="795472"/>
                  <a:pt x="5393658" y="788608"/>
                </a:cubicBezTo>
                <a:cubicBezTo>
                  <a:pt x="5383651" y="780302"/>
                  <a:pt x="5329745" y="798548"/>
                  <a:pt x="5292822" y="822738"/>
                </a:cubicBezTo>
                <a:cubicBezTo>
                  <a:pt x="5282645" y="829405"/>
                  <a:pt x="5273452" y="943952"/>
                  <a:pt x="5282378" y="952878"/>
                </a:cubicBezTo>
                <a:cubicBezTo>
                  <a:pt x="5287679" y="958178"/>
                  <a:pt x="5292015" y="971883"/>
                  <a:pt x="5292015" y="983334"/>
                </a:cubicBezTo>
                <a:cubicBezTo>
                  <a:pt x="5292015" y="1002201"/>
                  <a:pt x="5302808" y="1028788"/>
                  <a:pt x="5323584" y="1061099"/>
                </a:cubicBezTo>
                <a:cubicBezTo>
                  <a:pt x="5333639" y="1076737"/>
                  <a:pt x="5347370" y="1076161"/>
                  <a:pt x="5364133" y="1059398"/>
                </a:cubicBezTo>
                <a:close/>
                <a:moveTo>
                  <a:pt x="7440207" y="900596"/>
                </a:moveTo>
                <a:cubicBezTo>
                  <a:pt x="7446924" y="879434"/>
                  <a:pt x="7434918" y="861175"/>
                  <a:pt x="7412083" y="857823"/>
                </a:cubicBezTo>
                <a:cubicBezTo>
                  <a:pt x="7395260" y="855354"/>
                  <a:pt x="7385109" y="878967"/>
                  <a:pt x="7392704" y="902897"/>
                </a:cubicBezTo>
                <a:cubicBezTo>
                  <a:pt x="7400324" y="926906"/>
                  <a:pt x="7432349" y="925355"/>
                  <a:pt x="7440207" y="900596"/>
                </a:cubicBezTo>
                <a:close/>
                <a:moveTo>
                  <a:pt x="7421698" y="811089"/>
                </a:moveTo>
                <a:cubicBezTo>
                  <a:pt x="7429290" y="780842"/>
                  <a:pt x="7420903" y="758680"/>
                  <a:pt x="7401866" y="758680"/>
                </a:cubicBezTo>
                <a:cubicBezTo>
                  <a:pt x="7380707" y="758680"/>
                  <a:pt x="7365238" y="803434"/>
                  <a:pt x="7380431" y="820695"/>
                </a:cubicBezTo>
                <a:cubicBezTo>
                  <a:pt x="7398550" y="841281"/>
                  <a:pt x="7415087" y="837431"/>
                  <a:pt x="7421698" y="811089"/>
                </a:cubicBezTo>
                <a:close/>
                <a:moveTo>
                  <a:pt x="7576137" y="730105"/>
                </a:moveTo>
                <a:cubicBezTo>
                  <a:pt x="7577723" y="696053"/>
                  <a:pt x="7583081" y="664121"/>
                  <a:pt x="7588043" y="659144"/>
                </a:cubicBezTo>
                <a:cubicBezTo>
                  <a:pt x="7593005" y="654167"/>
                  <a:pt x="7597065" y="640237"/>
                  <a:pt x="7597065" y="628187"/>
                </a:cubicBezTo>
                <a:cubicBezTo>
                  <a:pt x="7597065" y="615298"/>
                  <a:pt x="7602809" y="606280"/>
                  <a:pt x="7611018" y="606280"/>
                </a:cubicBezTo>
                <a:cubicBezTo>
                  <a:pt x="7627514" y="606280"/>
                  <a:pt x="7644463" y="578115"/>
                  <a:pt x="7641229" y="556077"/>
                </a:cubicBezTo>
                <a:cubicBezTo>
                  <a:pt x="7638208" y="535496"/>
                  <a:pt x="7606927" y="501505"/>
                  <a:pt x="7591008" y="501505"/>
                </a:cubicBezTo>
                <a:cubicBezTo>
                  <a:pt x="7584062" y="501505"/>
                  <a:pt x="7575689" y="512221"/>
                  <a:pt x="7572401" y="525317"/>
                </a:cubicBezTo>
                <a:cubicBezTo>
                  <a:pt x="7567151" y="546238"/>
                  <a:pt x="7561297" y="549130"/>
                  <a:pt x="7524193" y="549130"/>
                </a:cubicBezTo>
                <a:cubicBezTo>
                  <a:pt x="7500966" y="549130"/>
                  <a:pt x="7476375" y="554349"/>
                  <a:pt x="7469546" y="560727"/>
                </a:cubicBezTo>
                <a:cubicBezTo>
                  <a:pt x="7453253" y="575948"/>
                  <a:pt x="7465882" y="634347"/>
                  <a:pt x="7489697" y="653905"/>
                </a:cubicBezTo>
                <a:cubicBezTo>
                  <a:pt x="7503266" y="665049"/>
                  <a:pt x="7505796" y="676052"/>
                  <a:pt x="7501192" y="703911"/>
                </a:cubicBezTo>
                <a:cubicBezTo>
                  <a:pt x="7496818" y="730381"/>
                  <a:pt x="7498601" y="739630"/>
                  <a:pt x="7508077" y="739630"/>
                </a:cubicBezTo>
                <a:cubicBezTo>
                  <a:pt x="7515124" y="739630"/>
                  <a:pt x="7520865" y="749608"/>
                  <a:pt x="7520865" y="761855"/>
                </a:cubicBezTo>
                <a:cubicBezTo>
                  <a:pt x="7520865" y="789929"/>
                  <a:pt x="7529252" y="798316"/>
                  <a:pt x="7553811" y="794801"/>
                </a:cubicBezTo>
                <a:cubicBezTo>
                  <a:pt x="7570748" y="792376"/>
                  <a:pt x="7573625" y="784042"/>
                  <a:pt x="7576137" y="730105"/>
                </a:cubicBezTo>
                <a:close/>
                <a:moveTo>
                  <a:pt x="5410304" y="755335"/>
                </a:moveTo>
                <a:cubicBezTo>
                  <a:pt x="5407012" y="746758"/>
                  <a:pt x="5400525" y="742085"/>
                  <a:pt x="5395887" y="744951"/>
                </a:cubicBezTo>
                <a:cubicBezTo>
                  <a:pt x="5391250" y="747817"/>
                  <a:pt x="5392770" y="755933"/>
                  <a:pt x="5399267" y="762985"/>
                </a:cubicBezTo>
                <a:cubicBezTo>
                  <a:pt x="5413879" y="778850"/>
                  <a:pt x="5418183" y="775867"/>
                  <a:pt x="5410304" y="755335"/>
                </a:cubicBezTo>
                <a:close/>
                <a:moveTo>
                  <a:pt x="5642059" y="761639"/>
                </a:moveTo>
                <a:cubicBezTo>
                  <a:pt x="5632891" y="759243"/>
                  <a:pt x="5625390" y="750454"/>
                  <a:pt x="5625390" y="742107"/>
                </a:cubicBezTo>
                <a:cubicBezTo>
                  <a:pt x="5625390" y="733759"/>
                  <a:pt x="5622718" y="729603"/>
                  <a:pt x="5619451" y="732869"/>
                </a:cubicBezTo>
                <a:cubicBezTo>
                  <a:pt x="5608582" y="743738"/>
                  <a:pt x="5624539" y="768222"/>
                  <a:pt x="5641760" y="767100"/>
                </a:cubicBezTo>
                <a:cubicBezTo>
                  <a:pt x="5657662" y="766065"/>
                  <a:pt x="5657681" y="765722"/>
                  <a:pt x="5642059" y="761639"/>
                </a:cubicBezTo>
                <a:close/>
                <a:moveTo>
                  <a:pt x="5660060" y="722593"/>
                </a:moveTo>
                <a:cubicBezTo>
                  <a:pt x="5651719" y="714251"/>
                  <a:pt x="5642291" y="710029"/>
                  <a:pt x="5639111" y="713209"/>
                </a:cubicBezTo>
                <a:cubicBezTo>
                  <a:pt x="5635930" y="716390"/>
                  <a:pt x="5641186" y="727029"/>
                  <a:pt x="5650790" y="736852"/>
                </a:cubicBezTo>
                <a:cubicBezTo>
                  <a:pt x="5660395" y="746675"/>
                  <a:pt x="5669822" y="750897"/>
                  <a:pt x="5671740" y="746235"/>
                </a:cubicBezTo>
                <a:cubicBezTo>
                  <a:pt x="5673657" y="741573"/>
                  <a:pt x="5668401" y="730934"/>
                  <a:pt x="5660060" y="722593"/>
                </a:cubicBezTo>
                <a:close/>
                <a:moveTo>
                  <a:pt x="7466479" y="720567"/>
                </a:moveTo>
                <a:cubicBezTo>
                  <a:pt x="7469220" y="710082"/>
                  <a:pt x="7467577" y="703906"/>
                  <a:pt x="7462827" y="706841"/>
                </a:cubicBezTo>
                <a:cubicBezTo>
                  <a:pt x="7458077" y="709777"/>
                  <a:pt x="7454190" y="718356"/>
                  <a:pt x="7454190" y="725905"/>
                </a:cubicBezTo>
                <a:cubicBezTo>
                  <a:pt x="7454190" y="745619"/>
                  <a:pt x="7460662" y="742808"/>
                  <a:pt x="7466479" y="720567"/>
                </a:cubicBezTo>
                <a:close/>
                <a:moveTo>
                  <a:pt x="6996990" y="645013"/>
                </a:moveTo>
                <a:cubicBezTo>
                  <a:pt x="6996990" y="640122"/>
                  <a:pt x="7008778" y="634764"/>
                  <a:pt x="7023184" y="633106"/>
                </a:cubicBezTo>
                <a:cubicBezTo>
                  <a:pt x="7043758" y="630739"/>
                  <a:pt x="7050025" y="624472"/>
                  <a:pt x="7052392" y="603899"/>
                </a:cubicBezTo>
                <a:cubicBezTo>
                  <a:pt x="7056188" y="570907"/>
                  <a:pt x="7092240" y="565779"/>
                  <a:pt x="7092240" y="598231"/>
                </a:cubicBezTo>
                <a:cubicBezTo>
                  <a:pt x="7092240" y="618154"/>
                  <a:pt x="7092800" y="618251"/>
                  <a:pt x="7111290" y="601517"/>
                </a:cubicBezTo>
                <a:cubicBezTo>
                  <a:pt x="7146258" y="569873"/>
                  <a:pt x="7128749" y="491980"/>
                  <a:pt x="7086668" y="491980"/>
                </a:cubicBezTo>
                <a:cubicBezTo>
                  <a:pt x="7071433" y="491980"/>
                  <a:pt x="7038051" y="509372"/>
                  <a:pt x="7018110" y="527699"/>
                </a:cubicBezTo>
                <a:cubicBezTo>
                  <a:pt x="7010985" y="534247"/>
                  <a:pt x="6999984" y="539605"/>
                  <a:pt x="6993664" y="539605"/>
                </a:cubicBezTo>
                <a:cubicBezTo>
                  <a:pt x="6979011" y="539605"/>
                  <a:pt x="6953243" y="569530"/>
                  <a:pt x="6944689" y="596484"/>
                </a:cubicBezTo>
                <a:cubicBezTo>
                  <a:pt x="6940184" y="610679"/>
                  <a:pt x="6943664" y="622942"/>
                  <a:pt x="6955630" y="635036"/>
                </a:cubicBezTo>
                <a:cubicBezTo>
                  <a:pt x="6974482" y="654091"/>
                  <a:pt x="6996990" y="659520"/>
                  <a:pt x="6996990" y="645013"/>
                </a:cubicBezTo>
                <a:close/>
                <a:moveTo>
                  <a:pt x="7370846" y="571397"/>
                </a:moveTo>
                <a:cubicBezTo>
                  <a:pt x="7364298" y="568754"/>
                  <a:pt x="7358940" y="558124"/>
                  <a:pt x="7358940" y="547774"/>
                </a:cubicBezTo>
                <a:cubicBezTo>
                  <a:pt x="7358940" y="537424"/>
                  <a:pt x="7362360" y="531069"/>
                  <a:pt x="7366539" y="533652"/>
                </a:cubicBezTo>
                <a:cubicBezTo>
                  <a:pt x="7370718" y="536235"/>
                  <a:pt x="7380362" y="534410"/>
                  <a:pt x="7387970" y="529597"/>
                </a:cubicBezTo>
                <a:cubicBezTo>
                  <a:pt x="7398738" y="522786"/>
                  <a:pt x="7396988" y="520814"/>
                  <a:pt x="7380072" y="520701"/>
                </a:cubicBezTo>
                <a:cubicBezTo>
                  <a:pt x="7356658" y="520544"/>
                  <a:pt x="7344020" y="540381"/>
                  <a:pt x="7352860" y="563417"/>
                </a:cubicBezTo>
                <a:cubicBezTo>
                  <a:pt x="7355875" y="571276"/>
                  <a:pt x="7363834" y="577367"/>
                  <a:pt x="7370547" y="576953"/>
                </a:cubicBezTo>
                <a:cubicBezTo>
                  <a:pt x="7380107" y="576364"/>
                  <a:pt x="7380172" y="575160"/>
                  <a:pt x="7370847" y="571397"/>
                </a:cubicBezTo>
                <a:close/>
                <a:moveTo>
                  <a:pt x="5849228" y="483493"/>
                </a:moveTo>
                <a:cubicBezTo>
                  <a:pt x="5849228" y="453715"/>
                  <a:pt x="5844349" y="438626"/>
                  <a:pt x="5832288" y="431106"/>
                </a:cubicBezTo>
                <a:cubicBezTo>
                  <a:pt x="5810189" y="417325"/>
                  <a:pt x="5797186" y="436532"/>
                  <a:pt x="5796986" y="483249"/>
                </a:cubicBezTo>
                <a:cubicBezTo>
                  <a:pt x="5796816" y="523150"/>
                  <a:pt x="5803218" y="531904"/>
                  <a:pt x="5829786" y="528101"/>
                </a:cubicBezTo>
                <a:cubicBezTo>
                  <a:pt x="5845984" y="525782"/>
                  <a:pt x="5849228" y="518340"/>
                  <a:pt x="5849228" y="483493"/>
                </a:cubicBezTo>
                <a:close/>
                <a:moveTo>
                  <a:pt x="6073065" y="373144"/>
                </a:moveTo>
                <a:cubicBezTo>
                  <a:pt x="6073065" y="350064"/>
                  <a:pt x="6077351" y="328530"/>
                  <a:pt x="6082590" y="325292"/>
                </a:cubicBezTo>
                <a:cubicBezTo>
                  <a:pt x="6097344" y="316174"/>
                  <a:pt x="6093824" y="272963"/>
                  <a:pt x="6077828" y="266824"/>
                </a:cubicBezTo>
                <a:cubicBezTo>
                  <a:pt x="6069970" y="263809"/>
                  <a:pt x="6063540" y="255192"/>
                  <a:pt x="6063540" y="247675"/>
                </a:cubicBezTo>
                <a:cubicBezTo>
                  <a:pt x="6063540" y="223160"/>
                  <a:pt x="6030751" y="196795"/>
                  <a:pt x="6005860" y="201296"/>
                </a:cubicBezTo>
                <a:cubicBezTo>
                  <a:pt x="5983109" y="205409"/>
                  <a:pt x="5983012" y="205168"/>
                  <a:pt x="6001628" y="190724"/>
                </a:cubicBezTo>
                <a:cubicBezTo>
                  <a:pt x="6020064" y="176419"/>
                  <a:pt x="6020084" y="176048"/>
                  <a:pt x="6002230" y="179195"/>
                </a:cubicBezTo>
                <a:cubicBezTo>
                  <a:pt x="5982298" y="182708"/>
                  <a:pt x="5960423" y="242651"/>
                  <a:pt x="5975334" y="252897"/>
                </a:cubicBezTo>
                <a:cubicBezTo>
                  <a:pt x="5988541" y="261971"/>
                  <a:pt x="6004990" y="311636"/>
                  <a:pt x="6011931" y="363392"/>
                </a:cubicBezTo>
                <a:cubicBezTo>
                  <a:pt x="6019888" y="422721"/>
                  <a:pt x="6030527" y="437876"/>
                  <a:pt x="6055016" y="424770"/>
                </a:cubicBezTo>
                <a:cubicBezTo>
                  <a:pt x="6068539" y="417532"/>
                  <a:pt x="6073065" y="404586"/>
                  <a:pt x="6073065" y="373144"/>
                </a:cubicBezTo>
                <a:close/>
                <a:moveTo>
                  <a:pt x="2386890" y="6630843"/>
                </a:moveTo>
                <a:cubicBezTo>
                  <a:pt x="2386890" y="6622984"/>
                  <a:pt x="2391176" y="6616555"/>
                  <a:pt x="2396415" y="6616555"/>
                </a:cubicBezTo>
                <a:cubicBezTo>
                  <a:pt x="2401654" y="6616555"/>
                  <a:pt x="2405940" y="6622984"/>
                  <a:pt x="2405940" y="6630843"/>
                </a:cubicBezTo>
                <a:cubicBezTo>
                  <a:pt x="2405940" y="6638701"/>
                  <a:pt x="2401654" y="6645130"/>
                  <a:pt x="2396415" y="6645130"/>
                </a:cubicBezTo>
                <a:cubicBezTo>
                  <a:pt x="2391176" y="6645130"/>
                  <a:pt x="2386890" y="6638701"/>
                  <a:pt x="2386890" y="6630843"/>
                </a:cubicBezTo>
                <a:close/>
                <a:moveTo>
                  <a:pt x="8301915" y="6616555"/>
                </a:moveTo>
                <a:cubicBezTo>
                  <a:pt x="8301915" y="6611316"/>
                  <a:pt x="8306201" y="6607030"/>
                  <a:pt x="8311440" y="6607030"/>
                </a:cubicBezTo>
                <a:cubicBezTo>
                  <a:pt x="8316679" y="6607030"/>
                  <a:pt x="8320965" y="6611316"/>
                  <a:pt x="8320965" y="6616555"/>
                </a:cubicBezTo>
                <a:cubicBezTo>
                  <a:pt x="8320965" y="6621794"/>
                  <a:pt x="8316679" y="6626080"/>
                  <a:pt x="8311440" y="6626080"/>
                </a:cubicBezTo>
                <a:cubicBezTo>
                  <a:pt x="8306201" y="6626080"/>
                  <a:pt x="8301915" y="6621794"/>
                  <a:pt x="8301915" y="6616555"/>
                </a:cubicBezTo>
                <a:close/>
                <a:moveTo>
                  <a:pt x="2110665" y="6573693"/>
                </a:moveTo>
                <a:cubicBezTo>
                  <a:pt x="2110665" y="6565834"/>
                  <a:pt x="2117095" y="6559405"/>
                  <a:pt x="2124953" y="6559405"/>
                </a:cubicBezTo>
                <a:cubicBezTo>
                  <a:pt x="2132811" y="6559405"/>
                  <a:pt x="2139240" y="6565834"/>
                  <a:pt x="2139240" y="6573693"/>
                </a:cubicBezTo>
                <a:cubicBezTo>
                  <a:pt x="2139240" y="6581551"/>
                  <a:pt x="2132811" y="6587980"/>
                  <a:pt x="2124953" y="6587980"/>
                </a:cubicBezTo>
                <a:cubicBezTo>
                  <a:pt x="2117095" y="6587980"/>
                  <a:pt x="2110665" y="6581551"/>
                  <a:pt x="2110665" y="6573693"/>
                </a:cubicBezTo>
                <a:close/>
                <a:moveTo>
                  <a:pt x="8060645" y="6528449"/>
                </a:moveTo>
                <a:cubicBezTo>
                  <a:pt x="8057544" y="6511423"/>
                  <a:pt x="8052197" y="6487848"/>
                  <a:pt x="8048762" y="6476061"/>
                </a:cubicBezTo>
                <a:cubicBezTo>
                  <a:pt x="8044254" y="6460586"/>
                  <a:pt x="8046489" y="6454630"/>
                  <a:pt x="8056806" y="6454630"/>
                </a:cubicBezTo>
                <a:cubicBezTo>
                  <a:pt x="8064664" y="6454630"/>
                  <a:pt x="8073678" y="6464274"/>
                  <a:pt x="8076837" y="6476061"/>
                </a:cubicBezTo>
                <a:cubicBezTo>
                  <a:pt x="8085411" y="6508056"/>
                  <a:pt x="8084009" y="6559405"/>
                  <a:pt x="8074561" y="6559405"/>
                </a:cubicBezTo>
                <a:cubicBezTo>
                  <a:pt x="8070008" y="6559405"/>
                  <a:pt x="8063746" y="6545475"/>
                  <a:pt x="8060645" y="6528449"/>
                </a:cubicBezTo>
                <a:close/>
                <a:moveTo>
                  <a:pt x="8270825" y="6436416"/>
                </a:moveTo>
                <a:cubicBezTo>
                  <a:pt x="8252251" y="6400086"/>
                  <a:pt x="8256472" y="6386055"/>
                  <a:pt x="8279152" y="6408735"/>
                </a:cubicBezTo>
                <a:cubicBezTo>
                  <a:pt x="8287337" y="6416920"/>
                  <a:pt x="8292552" y="6433810"/>
                  <a:pt x="8290738" y="6446268"/>
                </a:cubicBezTo>
                <a:cubicBezTo>
                  <a:pt x="8287632" y="6467614"/>
                  <a:pt x="8286485" y="6467046"/>
                  <a:pt x="8270825" y="6436416"/>
                </a:cubicBezTo>
                <a:close/>
                <a:moveTo>
                  <a:pt x="2024940" y="6378430"/>
                </a:moveTo>
                <a:cubicBezTo>
                  <a:pt x="2024940" y="6367847"/>
                  <a:pt x="2031290" y="6359380"/>
                  <a:pt x="2039228" y="6359380"/>
                </a:cubicBezTo>
                <a:cubicBezTo>
                  <a:pt x="2047165" y="6359380"/>
                  <a:pt x="2053515" y="6367847"/>
                  <a:pt x="2053515" y="6378430"/>
                </a:cubicBezTo>
                <a:cubicBezTo>
                  <a:pt x="2053515" y="6389014"/>
                  <a:pt x="2047165" y="6397480"/>
                  <a:pt x="2039228" y="6397480"/>
                </a:cubicBezTo>
                <a:cubicBezTo>
                  <a:pt x="2031290" y="6397480"/>
                  <a:pt x="2024940" y="6389014"/>
                  <a:pt x="2024940" y="6378430"/>
                </a:cubicBezTo>
                <a:close/>
                <a:moveTo>
                  <a:pt x="4589547" y="6378133"/>
                </a:moveTo>
                <a:cubicBezTo>
                  <a:pt x="4577759" y="6373395"/>
                  <a:pt x="4567382" y="6361880"/>
                  <a:pt x="4566486" y="6352543"/>
                </a:cubicBezTo>
                <a:cubicBezTo>
                  <a:pt x="4565590" y="6343207"/>
                  <a:pt x="4564374" y="6328721"/>
                  <a:pt x="4563784" y="6320353"/>
                </a:cubicBezTo>
                <a:cubicBezTo>
                  <a:pt x="4562743" y="6305596"/>
                  <a:pt x="4518740" y="6258784"/>
                  <a:pt x="4500054" y="6252555"/>
                </a:cubicBezTo>
                <a:cubicBezTo>
                  <a:pt x="4494309" y="6250640"/>
                  <a:pt x="4495281" y="6232769"/>
                  <a:pt x="4502625" y="6205310"/>
                </a:cubicBezTo>
                <a:cubicBezTo>
                  <a:pt x="4512075" y="6169979"/>
                  <a:pt x="4512017" y="6150011"/>
                  <a:pt x="4502336" y="6105482"/>
                </a:cubicBezTo>
                <a:cubicBezTo>
                  <a:pt x="4495680" y="6074866"/>
                  <a:pt x="4486871" y="6043247"/>
                  <a:pt x="4482761" y="6035217"/>
                </a:cubicBezTo>
                <a:cubicBezTo>
                  <a:pt x="4478651" y="6027187"/>
                  <a:pt x="4472357" y="6007272"/>
                  <a:pt x="4468774" y="5990961"/>
                </a:cubicBezTo>
                <a:cubicBezTo>
                  <a:pt x="4465192" y="5974650"/>
                  <a:pt x="4453931" y="5953767"/>
                  <a:pt x="4443751" y="5944554"/>
                </a:cubicBezTo>
                <a:cubicBezTo>
                  <a:pt x="4433570" y="5935341"/>
                  <a:pt x="4425240" y="5922702"/>
                  <a:pt x="4425240" y="5916468"/>
                </a:cubicBezTo>
                <a:cubicBezTo>
                  <a:pt x="4425240" y="5910234"/>
                  <a:pt x="4416566" y="5897283"/>
                  <a:pt x="4405965" y="5887689"/>
                </a:cubicBezTo>
                <a:cubicBezTo>
                  <a:pt x="4392818" y="5875792"/>
                  <a:pt x="4389790" y="5867146"/>
                  <a:pt x="4396440" y="5860495"/>
                </a:cubicBezTo>
                <a:cubicBezTo>
                  <a:pt x="4403090" y="5853845"/>
                  <a:pt x="4409824" y="5854380"/>
                  <a:pt x="4417620" y="5862175"/>
                </a:cubicBezTo>
                <a:cubicBezTo>
                  <a:pt x="4423907" y="5868462"/>
                  <a:pt x="4441052" y="5873605"/>
                  <a:pt x="4455720" y="5873605"/>
                </a:cubicBezTo>
                <a:cubicBezTo>
                  <a:pt x="4473810" y="5873605"/>
                  <a:pt x="4482390" y="5878505"/>
                  <a:pt x="4482390" y="5888834"/>
                </a:cubicBezTo>
                <a:cubicBezTo>
                  <a:pt x="4482390" y="5903875"/>
                  <a:pt x="4509802" y="5969150"/>
                  <a:pt x="4519994" y="5978380"/>
                </a:cubicBezTo>
                <a:cubicBezTo>
                  <a:pt x="4528902" y="5986448"/>
                  <a:pt x="4548084" y="6019691"/>
                  <a:pt x="4563085" y="6053060"/>
                </a:cubicBezTo>
                <a:cubicBezTo>
                  <a:pt x="4573514" y="6076261"/>
                  <a:pt x="4574731" y="6089842"/>
                  <a:pt x="4567578" y="6103208"/>
                </a:cubicBezTo>
                <a:cubicBezTo>
                  <a:pt x="4559917" y="6117525"/>
                  <a:pt x="4561237" y="6122868"/>
                  <a:pt x="4573607" y="6127616"/>
                </a:cubicBezTo>
                <a:cubicBezTo>
                  <a:pt x="4586815" y="6132684"/>
                  <a:pt x="4588426" y="6142373"/>
                  <a:pt x="4583305" y="6185942"/>
                </a:cubicBezTo>
                <a:cubicBezTo>
                  <a:pt x="4577938" y="6231605"/>
                  <a:pt x="4579595" y="6239893"/>
                  <a:pt x="4596452" y="6251701"/>
                </a:cubicBezTo>
                <a:cubicBezTo>
                  <a:pt x="4607061" y="6259131"/>
                  <a:pt x="4615740" y="6272682"/>
                  <a:pt x="4615740" y="6281815"/>
                </a:cubicBezTo>
                <a:cubicBezTo>
                  <a:pt x="4615740" y="6290948"/>
                  <a:pt x="4620564" y="6303243"/>
                  <a:pt x="4626459" y="6309139"/>
                </a:cubicBezTo>
                <a:cubicBezTo>
                  <a:pt x="4637685" y="6320365"/>
                  <a:pt x="4630050" y="6388463"/>
                  <a:pt x="4617690" y="6387352"/>
                </a:cubicBezTo>
                <a:cubicBezTo>
                  <a:pt x="4613998" y="6387019"/>
                  <a:pt x="4601334" y="6382871"/>
                  <a:pt x="4589547" y="6378134"/>
                </a:cubicBezTo>
                <a:close/>
                <a:moveTo>
                  <a:pt x="2750205" y="6360425"/>
                </a:moveTo>
                <a:cubicBezTo>
                  <a:pt x="2741196" y="6354716"/>
                  <a:pt x="2740474" y="6350263"/>
                  <a:pt x="2747823" y="6345721"/>
                </a:cubicBezTo>
                <a:cubicBezTo>
                  <a:pt x="2759905" y="6338254"/>
                  <a:pt x="2777415" y="6346669"/>
                  <a:pt x="2777415" y="6359942"/>
                </a:cubicBezTo>
                <a:cubicBezTo>
                  <a:pt x="2777415" y="6371017"/>
                  <a:pt x="2767207" y="6371198"/>
                  <a:pt x="2750205" y="6360425"/>
                </a:cubicBezTo>
                <a:close/>
                <a:moveTo>
                  <a:pt x="2716254" y="6306594"/>
                </a:moveTo>
                <a:cubicBezTo>
                  <a:pt x="2712293" y="6290814"/>
                  <a:pt x="2715225" y="6277334"/>
                  <a:pt x="2724673" y="6267886"/>
                </a:cubicBezTo>
                <a:cubicBezTo>
                  <a:pt x="2744996" y="6247564"/>
                  <a:pt x="2758365" y="6259524"/>
                  <a:pt x="2758365" y="6298030"/>
                </a:cubicBezTo>
                <a:cubicBezTo>
                  <a:pt x="2758365" y="6323829"/>
                  <a:pt x="2754530" y="6330805"/>
                  <a:pt x="2740348" y="6330805"/>
                </a:cubicBezTo>
                <a:cubicBezTo>
                  <a:pt x="2728994" y="6330805"/>
                  <a:pt x="2720083" y="6321851"/>
                  <a:pt x="2716254" y="6306594"/>
                </a:cubicBezTo>
                <a:close/>
                <a:moveTo>
                  <a:pt x="3407946" y="6261710"/>
                </a:moveTo>
                <a:cubicBezTo>
                  <a:pt x="3339800" y="6194092"/>
                  <a:pt x="3320779" y="6171313"/>
                  <a:pt x="3320486" y="6156974"/>
                </a:cubicBezTo>
                <a:cubicBezTo>
                  <a:pt x="3320240" y="6144922"/>
                  <a:pt x="3347069" y="6149063"/>
                  <a:pt x="3351338" y="6161736"/>
                </a:cubicBezTo>
                <a:cubicBezTo>
                  <a:pt x="3353544" y="6168285"/>
                  <a:pt x="3358486" y="6157010"/>
                  <a:pt x="3362321" y="6136683"/>
                </a:cubicBezTo>
                <a:cubicBezTo>
                  <a:pt x="3366636" y="6113810"/>
                  <a:pt x="3365410" y="6095840"/>
                  <a:pt x="3359104" y="6089534"/>
                </a:cubicBezTo>
                <a:cubicBezTo>
                  <a:pt x="3340658" y="6071087"/>
                  <a:pt x="3348448" y="6065584"/>
                  <a:pt x="3377490" y="6076546"/>
                </a:cubicBezTo>
                <a:cubicBezTo>
                  <a:pt x="3403473" y="6086353"/>
                  <a:pt x="3417977" y="6111730"/>
                  <a:pt x="3397599" y="6111730"/>
                </a:cubicBezTo>
                <a:cubicBezTo>
                  <a:pt x="3388879" y="6111730"/>
                  <a:pt x="3388056" y="6141346"/>
                  <a:pt x="3396540" y="6149830"/>
                </a:cubicBezTo>
                <a:cubicBezTo>
                  <a:pt x="3407387" y="6160677"/>
                  <a:pt x="3425115" y="6198103"/>
                  <a:pt x="3425115" y="6210155"/>
                </a:cubicBezTo>
                <a:cubicBezTo>
                  <a:pt x="3425115" y="6217284"/>
                  <a:pt x="3433688" y="6232999"/>
                  <a:pt x="3444165" y="6245080"/>
                </a:cubicBezTo>
                <a:cubicBezTo>
                  <a:pt x="3454643" y="6257161"/>
                  <a:pt x="3463215" y="6272360"/>
                  <a:pt x="3463215" y="6278856"/>
                </a:cubicBezTo>
                <a:cubicBezTo>
                  <a:pt x="3463215" y="6285351"/>
                  <a:pt x="3469644" y="6293134"/>
                  <a:pt x="3477503" y="6296149"/>
                </a:cubicBezTo>
                <a:cubicBezTo>
                  <a:pt x="3491904" y="6301675"/>
                  <a:pt x="3497922" y="6330837"/>
                  <a:pt x="3484646" y="6330767"/>
                </a:cubicBezTo>
                <a:cubicBezTo>
                  <a:pt x="3480717" y="6330748"/>
                  <a:pt x="3446202" y="6299671"/>
                  <a:pt x="3407946" y="6261710"/>
                </a:cubicBezTo>
                <a:close/>
                <a:moveTo>
                  <a:pt x="7854240" y="6273655"/>
                </a:moveTo>
                <a:cubicBezTo>
                  <a:pt x="7854240" y="6268416"/>
                  <a:pt x="7858526" y="6264130"/>
                  <a:pt x="7863765" y="6264130"/>
                </a:cubicBezTo>
                <a:cubicBezTo>
                  <a:pt x="7869004" y="6264130"/>
                  <a:pt x="7873290" y="6268416"/>
                  <a:pt x="7873290" y="6273655"/>
                </a:cubicBezTo>
                <a:cubicBezTo>
                  <a:pt x="7873290" y="6278894"/>
                  <a:pt x="7869004" y="6283180"/>
                  <a:pt x="7863765" y="6283180"/>
                </a:cubicBezTo>
                <a:cubicBezTo>
                  <a:pt x="7858526" y="6283180"/>
                  <a:pt x="7854240" y="6278894"/>
                  <a:pt x="7854240" y="6273655"/>
                </a:cubicBezTo>
                <a:close/>
                <a:moveTo>
                  <a:pt x="5336724" y="6267564"/>
                </a:moveTo>
                <a:cubicBezTo>
                  <a:pt x="5329115" y="6259954"/>
                  <a:pt x="5337717" y="6245080"/>
                  <a:pt x="5349727" y="6245080"/>
                </a:cubicBezTo>
                <a:cubicBezTo>
                  <a:pt x="5354657" y="6245080"/>
                  <a:pt x="5358690" y="6251509"/>
                  <a:pt x="5358690" y="6259368"/>
                </a:cubicBezTo>
                <a:cubicBezTo>
                  <a:pt x="5358690" y="6274098"/>
                  <a:pt x="5347451" y="6278291"/>
                  <a:pt x="5336724" y="6267564"/>
                </a:cubicBezTo>
                <a:close/>
                <a:moveTo>
                  <a:pt x="8060615" y="6238730"/>
                </a:moveTo>
                <a:cubicBezTo>
                  <a:pt x="8049655" y="6227771"/>
                  <a:pt x="8053679" y="6216505"/>
                  <a:pt x="8068553" y="6216505"/>
                </a:cubicBezTo>
                <a:cubicBezTo>
                  <a:pt x="8076411" y="6216505"/>
                  <a:pt x="8082840" y="6222934"/>
                  <a:pt x="8082840" y="6230793"/>
                </a:cubicBezTo>
                <a:cubicBezTo>
                  <a:pt x="8082840" y="6245667"/>
                  <a:pt x="8071575" y="6249690"/>
                  <a:pt x="8060615" y="6238730"/>
                </a:cubicBezTo>
                <a:close/>
                <a:moveTo>
                  <a:pt x="1917584" y="6225155"/>
                </a:moveTo>
                <a:cubicBezTo>
                  <a:pt x="1908306" y="6219754"/>
                  <a:pt x="1903201" y="6211312"/>
                  <a:pt x="1906239" y="6206395"/>
                </a:cubicBezTo>
                <a:cubicBezTo>
                  <a:pt x="1915132" y="6192006"/>
                  <a:pt x="1928257" y="6196030"/>
                  <a:pt x="1939215" y="6216505"/>
                </a:cubicBezTo>
                <a:cubicBezTo>
                  <a:pt x="1950417" y="6237437"/>
                  <a:pt x="1943459" y="6240219"/>
                  <a:pt x="1917584" y="6225155"/>
                </a:cubicBezTo>
                <a:close/>
                <a:moveTo>
                  <a:pt x="8566234" y="6205914"/>
                </a:moveTo>
                <a:cubicBezTo>
                  <a:pt x="8554317" y="6199190"/>
                  <a:pt x="8549565" y="6184584"/>
                  <a:pt x="8549565" y="6154682"/>
                </a:cubicBezTo>
                <a:cubicBezTo>
                  <a:pt x="8549565" y="6131677"/>
                  <a:pt x="8545214" y="6110165"/>
                  <a:pt x="8539896" y="6106879"/>
                </a:cubicBezTo>
                <a:cubicBezTo>
                  <a:pt x="8534578" y="6103592"/>
                  <a:pt x="8524081" y="6086194"/>
                  <a:pt x="8516569" y="6068216"/>
                </a:cubicBezTo>
                <a:cubicBezTo>
                  <a:pt x="8507658" y="6046889"/>
                  <a:pt x="8496482" y="6035530"/>
                  <a:pt x="8484409" y="6035530"/>
                </a:cubicBezTo>
                <a:cubicBezTo>
                  <a:pt x="8457792" y="6035530"/>
                  <a:pt x="8450741" y="5996046"/>
                  <a:pt x="8470106" y="5955437"/>
                </a:cubicBezTo>
                <a:cubicBezTo>
                  <a:pt x="8489088" y="5915631"/>
                  <a:pt x="8501940" y="5919435"/>
                  <a:pt x="8501940" y="5964859"/>
                </a:cubicBezTo>
                <a:cubicBezTo>
                  <a:pt x="8501940" y="5991189"/>
                  <a:pt x="8506967" y="6000129"/>
                  <a:pt x="8526871" y="6009198"/>
                </a:cubicBezTo>
                <a:cubicBezTo>
                  <a:pt x="8548733" y="6019159"/>
                  <a:pt x="8553905" y="6017961"/>
                  <a:pt x="8568879" y="5999469"/>
                </a:cubicBezTo>
                <a:cubicBezTo>
                  <a:pt x="8591195" y="5971910"/>
                  <a:pt x="8603255" y="5972821"/>
                  <a:pt x="8610737" y="6002631"/>
                </a:cubicBezTo>
                <a:cubicBezTo>
                  <a:pt x="8618434" y="6033302"/>
                  <a:pt x="8609960" y="6047369"/>
                  <a:pt x="8587986" y="6040395"/>
                </a:cubicBezTo>
                <a:cubicBezTo>
                  <a:pt x="8574720" y="6036184"/>
                  <a:pt x="8569962" y="6041084"/>
                  <a:pt x="8566871" y="6062145"/>
                </a:cubicBezTo>
                <a:cubicBezTo>
                  <a:pt x="8564677" y="6077096"/>
                  <a:pt x="8568182" y="6094281"/>
                  <a:pt x="8574660" y="6100333"/>
                </a:cubicBezTo>
                <a:cubicBezTo>
                  <a:pt x="8589600" y="6114289"/>
                  <a:pt x="8602313" y="6196181"/>
                  <a:pt x="8591235" y="6207103"/>
                </a:cubicBezTo>
                <a:cubicBezTo>
                  <a:pt x="8586561" y="6211711"/>
                  <a:pt x="8575584" y="6211189"/>
                  <a:pt x="8566234" y="6205914"/>
                </a:cubicBezTo>
                <a:close/>
                <a:moveTo>
                  <a:pt x="4053765" y="6197455"/>
                </a:moveTo>
                <a:cubicBezTo>
                  <a:pt x="4053765" y="6192216"/>
                  <a:pt x="4058052" y="6187930"/>
                  <a:pt x="4063290" y="6187930"/>
                </a:cubicBezTo>
                <a:cubicBezTo>
                  <a:pt x="4068529" y="6187930"/>
                  <a:pt x="4072815" y="6192216"/>
                  <a:pt x="4072815" y="6197455"/>
                </a:cubicBezTo>
                <a:cubicBezTo>
                  <a:pt x="4072815" y="6202694"/>
                  <a:pt x="4068529" y="6206980"/>
                  <a:pt x="4063290" y="6206980"/>
                </a:cubicBezTo>
                <a:cubicBezTo>
                  <a:pt x="4058052" y="6206980"/>
                  <a:pt x="4053765" y="6202694"/>
                  <a:pt x="4053765" y="6197455"/>
                </a:cubicBezTo>
                <a:close/>
                <a:moveTo>
                  <a:pt x="8165390" y="6181580"/>
                </a:moveTo>
                <a:cubicBezTo>
                  <a:pt x="8161898" y="6178088"/>
                  <a:pt x="8159040" y="6167372"/>
                  <a:pt x="8159040" y="6157767"/>
                </a:cubicBezTo>
                <a:cubicBezTo>
                  <a:pt x="8159040" y="6137913"/>
                  <a:pt x="8178217" y="6134716"/>
                  <a:pt x="8195235" y="6151735"/>
                </a:cubicBezTo>
                <a:cubicBezTo>
                  <a:pt x="8212254" y="6168754"/>
                  <a:pt x="8209058" y="6187930"/>
                  <a:pt x="8189203" y="6187930"/>
                </a:cubicBezTo>
                <a:cubicBezTo>
                  <a:pt x="8179599" y="6187930"/>
                  <a:pt x="8168883" y="6185073"/>
                  <a:pt x="8165390" y="6181580"/>
                </a:cubicBezTo>
                <a:close/>
                <a:moveTo>
                  <a:pt x="4039884" y="6160013"/>
                </a:moveTo>
                <a:cubicBezTo>
                  <a:pt x="4033378" y="6149486"/>
                  <a:pt x="4048404" y="6138119"/>
                  <a:pt x="4057199" y="6146914"/>
                </a:cubicBezTo>
                <a:cubicBezTo>
                  <a:pt x="4066255" y="6155970"/>
                  <a:pt x="4064567" y="6168880"/>
                  <a:pt x="4054327" y="6168880"/>
                </a:cubicBezTo>
                <a:cubicBezTo>
                  <a:pt x="4049398" y="6168880"/>
                  <a:pt x="4042898" y="6164890"/>
                  <a:pt x="4039884" y="6160013"/>
                </a:cubicBezTo>
                <a:close/>
                <a:moveTo>
                  <a:pt x="4368033" y="6130673"/>
                </a:moveTo>
                <a:cubicBezTo>
                  <a:pt x="4362394" y="6120135"/>
                  <a:pt x="4358856" y="6106205"/>
                  <a:pt x="4360171" y="6099716"/>
                </a:cubicBezTo>
                <a:cubicBezTo>
                  <a:pt x="4364368" y="6079004"/>
                  <a:pt x="4339500" y="6045055"/>
                  <a:pt x="4320130" y="6045055"/>
                </a:cubicBezTo>
                <a:cubicBezTo>
                  <a:pt x="4309837" y="6045055"/>
                  <a:pt x="4301415" y="6038626"/>
                  <a:pt x="4301415" y="6030768"/>
                </a:cubicBezTo>
                <a:cubicBezTo>
                  <a:pt x="4301415" y="6022909"/>
                  <a:pt x="4305702" y="6016480"/>
                  <a:pt x="4310940" y="6016480"/>
                </a:cubicBezTo>
                <a:cubicBezTo>
                  <a:pt x="4323045" y="6016480"/>
                  <a:pt x="4323510" y="5981042"/>
                  <a:pt x="4311461" y="5976792"/>
                </a:cubicBezTo>
                <a:cubicBezTo>
                  <a:pt x="4299690" y="5972642"/>
                  <a:pt x="4290695" y="5818318"/>
                  <a:pt x="4301824" y="5811440"/>
                </a:cubicBezTo>
                <a:cubicBezTo>
                  <a:pt x="4313744" y="5804073"/>
                  <a:pt x="4339099" y="5868376"/>
                  <a:pt x="4333188" y="5890983"/>
                </a:cubicBezTo>
                <a:cubicBezTo>
                  <a:pt x="4330516" y="5901198"/>
                  <a:pt x="4332990" y="5912435"/>
                  <a:pt x="4338685" y="5915955"/>
                </a:cubicBezTo>
                <a:cubicBezTo>
                  <a:pt x="4344381" y="5919474"/>
                  <a:pt x="4349040" y="5936579"/>
                  <a:pt x="4349040" y="5953964"/>
                </a:cubicBezTo>
                <a:cubicBezTo>
                  <a:pt x="4349040" y="5971349"/>
                  <a:pt x="4355041" y="5990553"/>
                  <a:pt x="4362375" y="5996639"/>
                </a:cubicBezTo>
                <a:cubicBezTo>
                  <a:pt x="4369709" y="6002727"/>
                  <a:pt x="4375710" y="6023093"/>
                  <a:pt x="4375710" y="6041899"/>
                </a:cubicBezTo>
                <a:cubicBezTo>
                  <a:pt x="4375710" y="6060705"/>
                  <a:pt x="4379751" y="6078752"/>
                  <a:pt x="4384690" y="6082005"/>
                </a:cubicBezTo>
                <a:cubicBezTo>
                  <a:pt x="4389629" y="6085257"/>
                  <a:pt x="4396380" y="6101848"/>
                  <a:pt x="4399692" y="6118874"/>
                </a:cubicBezTo>
                <a:cubicBezTo>
                  <a:pt x="4406710" y="6154949"/>
                  <a:pt x="4385296" y="6162929"/>
                  <a:pt x="4368033" y="6130673"/>
                </a:cubicBezTo>
                <a:close/>
                <a:moveTo>
                  <a:pt x="4137126" y="6122765"/>
                </a:moveTo>
                <a:cubicBezTo>
                  <a:pt x="4109228" y="6105929"/>
                  <a:pt x="4101971" y="6083155"/>
                  <a:pt x="4124505" y="6083155"/>
                </a:cubicBezTo>
                <a:cubicBezTo>
                  <a:pt x="4131980" y="6083155"/>
                  <a:pt x="4144510" y="6096014"/>
                  <a:pt x="4152350" y="6111730"/>
                </a:cubicBezTo>
                <a:cubicBezTo>
                  <a:pt x="4160190" y="6127447"/>
                  <a:pt x="4165862" y="6139913"/>
                  <a:pt x="4164954" y="6139434"/>
                </a:cubicBezTo>
                <a:cubicBezTo>
                  <a:pt x="4164046" y="6138955"/>
                  <a:pt x="4151523" y="6131454"/>
                  <a:pt x="4137126" y="6122765"/>
                </a:cubicBezTo>
                <a:close/>
                <a:moveTo>
                  <a:pt x="5130090" y="6107530"/>
                </a:moveTo>
                <a:cubicBezTo>
                  <a:pt x="5130090" y="6099363"/>
                  <a:pt x="5134376" y="6092680"/>
                  <a:pt x="5139615" y="6092680"/>
                </a:cubicBezTo>
                <a:cubicBezTo>
                  <a:pt x="5144854" y="6092680"/>
                  <a:pt x="5149140" y="6096714"/>
                  <a:pt x="5149140" y="6101643"/>
                </a:cubicBezTo>
                <a:cubicBezTo>
                  <a:pt x="5149140" y="6106573"/>
                  <a:pt x="5144854" y="6113255"/>
                  <a:pt x="5139615" y="6116493"/>
                </a:cubicBezTo>
                <a:cubicBezTo>
                  <a:pt x="5134376" y="6119730"/>
                  <a:pt x="5130090" y="6115697"/>
                  <a:pt x="5130090" y="6107530"/>
                </a:cubicBezTo>
                <a:close/>
                <a:moveTo>
                  <a:pt x="1834440" y="6078393"/>
                </a:moveTo>
                <a:cubicBezTo>
                  <a:pt x="1834440" y="6069661"/>
                  <a:pt x="1839048" y="6064053"/>
                  <a:pt x="1844679" y="6065931"/>
                </a:cubicBezTo>
                <a:cubicBezTo>
                  <a:pt x="1850311" y="6067808"/>
                  <a:pt x="1854919" y="6073416"/>
                  <a:pt x="1854919" y="6078393"/>
                </a:cubicBezTo>
                <a:cubicBezTo>
                  <a:pt x="1854919" y="6083370"/>
                  <a:pt x="1850311" y="6088977"/>
                  <a:pt x="1844679" y="6090855"/>
                </a:cubicBezTo>
                <a:cubicBezTo>
                  <a:pt x="1839048" y="6092732"/>
                  <a:pt x="1834440" y="6087124"/>
                  <a:pt x="1834440" y="6078393"/>
                </a:cubicBezTo>
                <a:close/>
                <a:moveTo>
                  <a:pt x="5094173" y="6052794"/>
                </a:moveTo>
                <a:cubicBezTo>
                  <a:pt x="5100060" y="6035133"/>
                  <a:pt x="5120565" y="6032204"/>
                  <a:pt x="5120565" y="6049024"/>
                </a:cubicBezTo>
                <a:cubicBezTo>
                  <a:pt x="5120565" y="6057319"/>
                  <a:pt x="5113779" y="6064105"/>
                  <a:pt x="5105484" y="6064105"/>
                </a:cubicBezTo>
                <a:cubicBezTo>
                  <a:pt x="5097189" y="6064105"/>
                  <a:pt x="5092099" y="6059015"/>
                  <a:pt x="5094173" y="6052794"/>
                </a:cubicBezTo>
                <a:close/>
                <a:moveTo>
                  <a:pt x="8120338" y="6049091"/>
                </a:moveTo>
                <a:cubicBezTo>
                  <a:pt x="8110053" y="6036700"/>
                  <a:pt x="8110119" y="6032693"/>
                  <a:pt x="8120716" y="6026143"/>
                </a:cubicBezTo>
                <a:cubicBezTo>
                  <a:pt x="8134271" y="6017766"/>
                  <a:pt x="8159040" y="6035705"/>
                  <a:pt x="8159040" y="6053900"/>
                </a:cubicBezTo>
                <a:cubicBezTo>
                  <a:pt x="8159040" y="6069222"/>
                  <a:pt x="8134515" y="6066175"/>
                  <a:pt x="8120338" y="6049091"/>
                </a:cubicBezTo>
                <a:close/>
                <a:moveTo>
                  <a:pt x="5441185" y="6047436"/>
                </a:moveTo>
                <a:cubicBezTo>
                  <a:pt x="5433985" y="6035625"/>
                  <a:pt x="5435074" y="5930731"/>
                  <a:pt x="5442394" y="5931058"/>
                </a:cubicBezTo>
                <a:cubicBezTo>
                  <a:pt x="5446125" y="5931225"/>
                  <a:pt x="5456679" y="5937055"/>
                  <a:pt x="5465846" y="5944015"/>
                </a:cubicBezTo>
                <a:cubicBezTo>
                  <a:pt x="5484163" y="5957919"/>
                  <a:pt x="5488863" y="6006955"/>
                  <a:pt x="5471880" y="6006955"/>
                </a:cubicBezTo>
                <a:cubicBezTo>
                  <a:pt x="5465671" y="6006955"/>
                  <a:pt x="5463139" y="6016867"/>
                  <a:pt x="5465796" y="6030768"/>
                </a:cubicBezTo>
                <a:cubicBezTo>
                  <a:pt x="5470094" y="6053249"/>
                  <a:pt x="5452140" y="6065409"/>
                  <a:pt x="5441185" y="6047436"/>
                </a:cubicBezTo>
                <a:close/>
                <a:moveTo>
                  <a:pt x="5077896" y="5959940"/>
                </a:moveTo>
                <a:cubicBezTo>
                  <a:pt x="5070463" y="5936522"/>
                  <a:pt x="5078385" y="5921230"/>
                  <a:pt x="5097948" y="5921230"/>
                </a:cubicBezTo>
                <a:cubicBezTo>
                  <a:pt x="5107912" y="5921230"/>
                  <a:pt x="5111384" y="5929020"/>
                  <a:pt x="5109292" y="5946690"/>
                </a:cubicBezTo>
                <a:cubicBezTo>
                  <a:pt x="5105569" y="5978132"/>
                  <a:pt x="5086257" y="5986283"/>
                  <a:pt x="5077896" y="5959940"/>
                </a:cubicBezTo>
                <a:close/>
                <a:moveTo>
                  <a:pt x="1153403" y="5921230"/>
                </a:moveTo>
                <a:cubicBezTo>
                  <a:pt x="1150077" y="5910753"/>
                  <a:pt x="1143359" y="5902180"/>
                  <a:pt x="1138473" y="5902180"/>
                </a:cubicBezTo>
                <a:cubicBezTo>
                  <a:pt x="1133588" y="5902180"/>
                  <a:pt x="1129590" y="5895751"/>
                  <a:pt x="1129590" y="5887893"/>
                </a:cubicBezTo>
                <a:cubicBezTo>
                  <a:pt x="1129590" y="5880034"/>
                  <a:pt x="1137670" y="5873605"/>
                  <a:pt x="1147545" y="5873605"/>
                </a:cubicBezTo>
                <a:cubicBezTo>
                  <a:pt x="1167526" y="5873605"/>
                  <a:pt x="1200281" y="5916552"/>
                  <a:pt x="1191336" y="5931024"/>
                </a:cubicBezTo>
                <a:cubicBezTo>
                  <a:pt x="1181563" y="5946838"/>
                  <a:pt x="1159742" y="5941205"/>
                  <a:pt x="1153403" y="5921230"/>
                </a:cubicBezTo>
                <a:close/>
                <a:moveTo>
                  <a:pt x="4840285" y="5924400"/>
                </a:moveTo>
                <a:cubicBezTo>
                  <a:pt x="4832174" y="5903265"/>
                  <a:pt x="4850084" y="5885064"/>
                  <a:pt x="4864655" y="5899635"/>
                </a:cubicBezTo>
                <a:cubicBezTo>
                  <a:pt x="4876316" y="5911296"/>
                  <a:pt x="4869562" y="5940280"/>
                  <a:pt x="4855183" y="5940280"/>
                </a:cubicBezTo>
                <a:cubicBezTo>
                  <a:pt x="4850341" y="5940280"/>
                  <a:pt x="4843636" y="5933134"/>
                  <a:pt x="4840285" y="5924400"/>
                </a:cubicBezTo>
                <a:close/>
                <a:moveTo>
                  <a:pt x="8823300" y="5900543"/>
                </a:moveTo>
                <a:cubicBezTo>
                  <a:pt x="8797747" y="5881929"/>
                  <a:pt x="8787890" y="5854555"/>
                  <a:pt x="8806740" y="5854555"/>
                </a:cubicBezTo>
                <a:cubicBezTo>
                  <a:pt x="8811979" y="5854555"/>
                  <a:pt x="8816265" y="5847828"/>
                  <a:pt x="8816265" y="5839605"/>
                </a:cubicBezTo>
                <a:cubicBezTo>
                  <a:pt x="8816265" y="5829550"/>
                  <a:pt x="8823281" y="5825652"/>
                  <a:pt x="8837696" y="5827699"/>
                </a:cubicBezTo>
                <a:cubicBezTo>
                  <a:pt x="8855948" y="5830291"/>
                  <a:pt x="8859258" y="5836803"/>
                  <a:pt x="8860009" y="5871589"/>
                </a:cubicBezTo>
                <a:cubicBezTo>
                  <a:pt x="8860493" y="5894054"/>
                  <a:pt x="8858302" y="5914035"/>
                  <a:pt x="8855138" y="5915990"/>
                </a:cubicBezTo>
                <a:cubicBezTo>
                  <a:pt x="8851974" y="5917945"/>
                  <a:pt x="8837647" y="5910994"/>
                  <a:pt x="8823300" y="5900543"/>
                </a:cubicBezTo>
                <a:close/>
                <a:moveTo>
                  <a:pt x="6330240" y="5887893"/>
                </a:moveTo>
                <a:cubicBezTo>
                  <a:pt x="6330240" y="5873076"/>
                  <a:pt x="6335638" y="5864080"/>
                  <a:pt x="6344528" y="5864080"/>
                </a:cubicBezTo>
                <a:cubicBezTo>
                  <a:pt x="6353418" y="5864080"/>
                  <a:pt x="6358815" y="5873076"/>
                  <a:pt x="6358815" y="5887893"/>
                </a:cubicBezTo>
                <a:cubicBezTo>
                  <a:pt x="6358815" y="5902709"/>
                  <a:pt x="6353418" y="5911705"/>
                  <a:pt x="6344528" y="5911705"/>
                </a:cubicBezTo>
                <a:cubicBezTo>
                  <a:pt x="6335638" y="5911705"/>
                  <a:pt x="6330240" y="5902709"/>
                  <a:pt x="6330240" y="5887893"/>
                </a:cubicBezTo>
                <a:close/>
                <a:moveTo>
                  <a:pt x="8189364" y="5876721"/>
                </a:moveTo>
                <a:cubicBezTo>
                  <a:pt x="8193326" y="5843256"/>
                  <a:pt x="8208732" y="5839380"/>
                  <a:pt x="8222216" y="5868454"/>
                </a:cubicBezTo>
                <a:cubicBezTo>
                  <a:pt x="8234416" y="5894760"/>
                  <a:pt x="8230507" y="5902180"/>
                  <a:pt x="8204445" y="5902180"/>
                </a:cubicBezTo>
                <a:cubicBezTo>
                  <a:pt x="8190430" y="5902180"/>
                  <a:pt x="8187030" y="5896440"/>
                  <a:pt x="8189364" y="5876721"/>
                </a:cubicBezTo>
                <a:close/>
                <a:moveTo>
                  <a:pt x="5783882" y="5886046"/>
                </a:moveTo>
                <a:cubicBezTo>
                  <a:pt x="5773154" y="5875320"/>
                  <a:pt x="5777348" y="5864080"/>
                  <a:pt x="5792078" y="5864080"/>
                </a:cubicBezTo>
                <a:cubicBezTo>
                  <a:pt x="5799936" y="5864080"/>
                  <a:pt x="5806365" y="5868114"/>
                  <a:pt x="5806365" y="5873043"/>
                </a:cubicBezTo>
                <a:cubicBezTo>
                  <a:pt x="5806365" y="5885054"/>
                  <a:pt x="5791491" y="5893656"/>
                  <a:pt x="5783882" y="5886046"/>
                </a:cubicBezTo>
                <a:close/>
                <a:moveTo>
                  <a:pt x="5992004" y="5870047"/>
                </a:moveTo>
                <a:cubicBezTo>
                  <a:pt x="5990156" y="5864146"/>
                  <a:pt x="5986860" y="5844316"/>
                  <a:pt x="5984681" y="5825980"/>
                </a:cubicBezTo>
                <a:cubicBezTo>
                  <a:pt x="5982501" y="5807645"/>
                  <a:pt x="5977278" y="5784660"/>
                  <a:pt x="5973074" y="5774903"/>
                </a:cubicBezTo>
                <a:cubicBezTo>
                  <a:pt x="5966190" y="5758927"/>
                  <a:pt x="5968650" y="5757854"/>
                  <a:pt x="5997817" y="5764109"/>
                </a:cubicBezTo>
                <a:cubicBezTo>
                  <a:pt x="6015629" y="5767930"/>
                  <a:pt x="6030694" y="5771626"/>
                  <a:pt x="6031294" y="5772324"/>
                </a:cubicBezTo>
                <a:cubicBezTo>
                  <a:pt x="6031894" y="5773022"/>
                  <a:pt x="6035188" y="5795581"/>
                  <a:pt x="6038614" y="5822455"/>
                </a:cubicBezTo>
                <a:cubicBezTo>
                  <a:pt x="6044616" y="5869538"/>
                  <a:pt x="6043942" y="5871489"/>
                  <a:pt x="6020103" y="5876046"/>
                </a:cubicBezTo>
                <a:cubicBezTo>
                  <a:pt x="6006159" y="5878712"/>
                  <a:pt x="5993898" y="5876094"/>
                  <a:pt x="5992004" y="5870047"/>
                </a:cubicBezTo>
                <a:close/>
                <a:moveTo>
                  <a:pt x="8940090" y="5873605"/>
                </a:moveTo>
                <a:cubicBezTo>
                  <a:pt x="8940090" y="5868366"/>
                  <a:pt x="8944376" y="5864080"/>
                  <a:pt x="8949615" y="5864080"/>
                </a:cubicBezTo>
                <a:cubicBezTo>
                  <a:pt x="8954854" y="5864080"/>
                  <a:pt x="8959140" y="5868366"/>
                  <a:pt x="8959140" y="5873605"/>
                </a:cubicBezTo>
                <a:cubicBezTo>
                  <a:pt x="8959140" y="5878844"/>
                  <a:pt x="8954854" y="5883130"/>
                  <a:pt x="8949615" y="5883130"/>
                </a:cubicBezTo>
                <a:cubicBezTo>
                  <a:pt x="8944376" y="5883130"/>
                  <a:pt x="8940090" y="5878844"/>
                  <a:pt x="8940090" y="5873605"/>
                </a:cubicBezTo>
                <a:close/>
                <a:moveTo>
                  <a:pt x="4898728" y="5847187"/>
                </a:moveTo>
                <a:cubicBezTo>
                  <a:pt x="4886454" y="5833580"/>
                  <a:pt x="4886004" y="5827867"/>
                  <a:pt x="4896123" y="5814074"/>
                </a:cubicBezTo>
                <a:cubicBezTo>
                  <a:pt x="4914607" y="5788881"/>
                  <a:pt x="4930065" y="5794048"/>
                  <a:pt x="4930065" y="5825418"/>
                </a:cubicBezTo>
                <a:cubicBezTo>
                  <a:pt x="4930065" y="5860324"/>
                  <a:pt x="4918086" y="5868646"/>
                  <a:pt x="4898728" y="5847187"/>
                </a:cubicBezTo>
                <a:close/>
                <a:moveTo>
                  <a:pt x="4825290" y="5840268"/>
                </a:moveTo>
                <a:cubicBezTo>
                  <a:pt x="4825290" y="5832409"/>
                  <a:pt x="4831261" y="5825980"/>
                  <a:pt x="4838559" y="5825980"/>
                </a:cubicBezTo>
                <a:cubicBezTo>
                  <a:pt x="4845856" y="5825980"/>
                  <a:pt x="4854294" y="5832409"/>
                  <a:pt x="4857310" y="5840268"/>
                </a:cubicBezTo>
                <a:cubicBezTo>
                  <a:pt x="4861039" y="5849986"/>
                  <a:pt x="4856795" y="5854555"/>
                  <a:pt x="4844041" y="5854555"/>
                </a:cubicBezTo>
                <a:cubicBezTo>
                  <a:pt x="4833724" y="5854555"/>
                  <a:pt x="4825290" y="5848129"/>
                  <a:pt x="4825290" y="5840268"/>
                </a:cubicBezTo>
                <a:close/>
                <a:moveTo>
                  <a:pt x="3646571" y="5827786"/>
                </a:moveTo>
                <a:cubicBezTo>
                  <a:pt x="3629545" y="5819663"/>
                  <a:pt x="3615615" y="5807574"/>
                  <a:pt x="3615615" y="5800922"/>
                </a:cubicBezTo>
                <a:cubicBezTo>
                  <a:pt x="3615615" y="5794270"/>
                  <a:pt x="3608114" y="5784079"/>
                  <a:pt x="3598946" y="5778275"/>
                </a:cubicBezTo>
                <a:cubicBezTo>
                  <a:pt x="3587010" y="5770720"/>
                  <a:pt x="3585658" y="5766304"/>
                  <a:pt x="3594184" y="5762721"/>
                </a:cubicBezTo>
                <a:cubicBezTo>
                  <a:pt x="3600732" y="5759969"/>
                  <a:pt x="3606090" y="5750027"/>
                  <a:pt x="3606090" y="5740628"/>
                </a:cubicBezTo>
                <a:cubicBezTo>
                  <a:pt x="3606090" y="5716497"/>
                  <a:pt x="3585852" y="5703069"/>
                  <a:pt x="3563228" y="5712188"/>
                </a:cubicBezTo>
                <a:cubicBezTo>
                  <a:pt x="3535242" y="5723468"/>
                  <a:pt x="3529890" y="5722709"/>
                  <a:pt x="3529890" y="5707458"/>
                </a:cubicBezTo>
                <a:cubicBezTo>
                  <a:pt x="3529890" y="5699897"/>
                  <a:pt x="3538900" y="5687400"/>
                  <a:pt x="3549913" y="5679686"/>
                </a:cubicBezTo>
                <a:cubicBezTo>
                  <a:pt x="3566756" y="5667889"/>
                  <a:pt x="3568926" y="5659683"/>
                  <a:pt x="3563576" y="5628017"/>
                </a:cubicBezTo>
                <a:cubicBezTo>
                  <a:pt x="3558536" y="5598185"/>
                  <a:pt x="3560414" y="5589146"/>
                  <a:pt x="3572623" y="5584461"/>
                </a:cubicBezTo>
                <a:cubicBezTo>
                  <a:pt x="3581608" y="5581012"/>
                  <a:pt x="3585599" y="5582480"/>
                  <a:pt x="3582199" y="5587982"/>
                </a:cubicBezTo>
                <a:cubicBezTo>
                  <a:pt x="3578992" y="5593170"/>
                  <a:pt x="3587137" y="5601510"/>
                  <a:pt x="3600298" y="5606514"/>
                </a:cubicBezTo>
                <a:cubicBezTo>
                  <a:pt x="3613460" y="5611518"/>
                  <a:pt x="3630424" y="5627593"/>
                  <a:pt x="3637996" y="5642237"/>
                </a:cubicBezTo>
                <a:cubicBezTo>
                  <a:pt x="3645569" y="5656881"/>
                  <a:pt x="3660776" y="5677018"/>
                  <a:pt x="3671790" y="5686985"/>
                </a:cubicBezTo>
                <a:cubicBezTo>
                  <a:pt x="3682804" y="5696953"/>
                  <a:pt x="3691815" y="5712666"/>
                  <a:pt x="3691815" y="5721903"/>
                </a:cubicBezTo>
                <a:cubicBezTo>
                  <a:pt x="3691815" y="5753160"/>
                  <a:pt x="3703287" y="5768830"/>
                  <a:pt x="3726172" y="5768830"/>
                </a:cubicBezTo>
                <a:cubicBezTo>
                  <a:pt x="3758385" y="5768830"/>
                  <a:pt x="3755406" y="5795399"/>
                  <a:pt x="3722771" y="5799154"/>
                </a:cubicBezTo>
                <a:cubicBezTo>
                  <a:pt x="3704016" y="5801312"/>
                  <a:pt x="3695713" y="5808254"/>
                  <a:pt x="3693534" y="5823599"/>
                </a:cubicBezTo>
                <a:cubicBezTo>
                  <a:pt x="3690082" y="5847901"/>
                  <a:pt x="3688948" y="5848002"/>
                  <a:pt x="3646571" y="5827786"/>
                </a:cubicBezTo>
                <a:close/>
                <a:moveTo>
                  <a:pt x="8520990" y="5822012"/>
                </a:moveTo>
                <a:cubicBezTo>
                  <a:pt x="8520990" y="5807898"/>
                  <a:pt x="8510858" y="5791580"/>
                  <a:pt x="8494796" y="5779828"/>
                </a:cubicBezTo>
                <a:cubicBezTo>
                  <a:pt x="8472132" y="5763244"/>
                  <a:pt x="8470806" y="5759808"/>
                  <a:pt x="8484957" y="5754323"/>
                </a:cubicBezTo>
                <a:cubicBezTo>
                  <a:pt x="8493952" y="5750836"/>
                  <a:pt x="8512678" y="5751772"/>
                  <a:pt x="8526570" y="5756403"/>
                </a:cubicBezTo>
                <a:cubicBezTo>
                  <a:pt x="8547615" y="5763418"/>
                  <a:pt x="8552431" y="5771514"/>
                  <a:pt x="8555441" y="5804926"/>
                </a:cubicBezTo>
                <a:cubicBezTo>
                  <a:pt x="8558589" y="5839873"/>
                  <a:pt x="8556606" y="5845030"/>
                  <a:pt x="8540022" y="5845030"/>
                </a:cubicBezTo>
                <a:cubicBezTo>
                  <a:pt x="8526246" y="5845030"/>
                  <a:pt x="8520990" y="5838673"/>
                  <a:pt x="8520990" y="5822012"/>
                </a:cubicBezTo>
                <a:close/>
                <a:moveTo>
                  <a:pt x="1091490" y="5817017"/>
                </a:moveTo>
                <a:cubicBezTo>
                  <a:pt x="1091490" y="5812088"/>
                  <a:pt x="1095776" y="5805405"/>
                  <a:pt x="1101015" y="5802168"/>
                </a:cubicBezTo>
                <a:cubicBezTo>
                  <a:pt x="1106254" y="5798930"/>
                  <a:pt x="1110540" y="5802963"/>
                  <a:pt x="1110540" y="5811130"/>
                </a:cubicBezTo>
                <a:cubicBezTo>
                  <a:pt x="1110540" y="5819298"/>
                  <a:pt x="1106254" y="5825980"/>
                  <a:pt x="1101015" y="5825980"/>
                </a:cubicBezTo>
                <a:cubicBezTo>
                  <a:pt x="1095776" y="5825980"/>
                  <a:pt x="1091490" y="5821947"/>
                  <a:pt x="1091490" y="5817017"/>
                </a:cubicBezTo>
                <a:close/>
                <a:moveTo>
                  <a:pt x="4281237" y="5792166"/>
                </a:moveTo>
                <a:cubicBezTo>
                  <a:pt x="4280617" y="5787189"/>
                  <a:pt x="4280617" y="5779903"/>
                  <a:pt x="4281237" y="5775974"/>
                </a:cubicBezTo>
                <a:cubicBezTo>
                  <a:pt x="4281857" y="5772045"/>
                  <a:pt x="4278079" y="5768830"/>
                  <a:pt x="4272840" y="5768830"/>
                </a:cubicBezTo>
                <a:cubicBezTo>
                  <a:pt x="4267602" y="5768830"/>
                  <a:pt x="4263315" y="5762044"/>
                  <a:pt x="4263315" y="5753749"/>
                </a:cubicBezTo>
                <a:cubicBezTo>
                  <a:pt x="4263315" y="5735458"/>
                  <a:pt x="4282019" y="5740209"/>
                  <a:pt x="4295758" y="5761991"/>
                </a:cubicBezTo>
                <a:cubicBezTo>
                  <a:pt x="4302939" y="5773375"/>
                  <a:pt x="4302461" y="5781119"/>
                  <a:pt x="4294057" y="5789523"/>
                </a:cubicBezTo>
                <a:cubicBezTo>
                  <a:pt x="4287627" y="5795953"/>
                  <a:pt x="4281858" y="5797143"/>
                  <a:pt x="4281237" y="5792166"/>
                </a:cubicBezTo>
                <a:close/>
                <a:moveTo>
                  <a:pt x="7432224" y="5791314"/>
                </a:moveTo>
                <a:cubicBezTo>
                  <a:pt x="7423335" y="5782425"/>
                  <a:pt x="7434077" y="5768830"/>
                  <a:pt x="7449990" y="5768830"/>
                </a:cubicBezTo>
                <a:cubicBezTo>
                  <a:pt x="7457539" y="5768830"/>
                  <a:pt x="7463715" y="5775259"/>
                  <a:pt x="7463715" y="5783118"/>
                </a:cubicBezTo>
                <a:cubicBezTo>
                  <a:pt x="7463715" y="5797464"/>
                  <a:pt x="7443608" y="5802698"/>
                  <a:pt x="7432224" y="5791314"/>
                </a:cubicBezTo>
                <a:close/>
                <a:moveTo>
                  <a:pt x="8911515" y="5769941"/>
                </a:moveTo>
                <a:cubicBezTo>
                  <a:pt x="8911515" y="5748888"/>
                  <a:pt x="8916603" y="5741503"/>
                  <a:pt x="8933306" y="5738310"/>
                </a:cubicBezTo>
                <a:cubicBezTo>
                  <a:pt x="8945291" y="5736019"/>
                  <a:pt x="8960293" y="5735877"/>
                  <a:pt x="8966643" y="5737994"/>
                </a:cubicBezTo>
                <a:cubicBezTo>
                  <a:pt x="8984949" y="5744096"/>
                  <a:pt x="8980052" y="5759306"/>
                  <a:pt x="8959782" y="5759306"/>
                </a:cubicBezTo>
                <a:cubicBezTo>
                  <a:pt x="8949657" y="5759306"/>
                  <a:pt x="8938653" y="5767878"/>
                  <a:pt x="8935327" y="5778356"/>
                </a:cubicBezTo>
                <a:cubicBezTo>
                  <a:pt x="8926346" y="5806652"/>
                  <a:pt x="8911515" y="5801411"/>
                  <a:pt x="8911515" y="5769941"/>
                </a:cubicBezTo>
                <a:close/>
                <a:moveTo>
                  <a:pt x="1053390" y="5754543"/>
                </a:moveTo>
                <a:cubicBezTo>
                  <a:pt x="1053390" y="5746684"/>
                  <a:pt x="1059819" y="5740255"/>
                  <a:pt x="1067678" y="5740255"/>
                </a:cubicBezTo>
                <a:cubicBezTo>
                  <a:pt x="1075536" y="5740255"/>
                  <a:pt x="1081965" y="5746684"/>
                  <a:pt x="1081965" y="5754543"/>
                </a:cubicBezTo>
                <a:cubicBezTo>
                  <a:pt x="1081965" y="5762401"/>
                  <a:pt x="1075536" y="5768830"/>
                  <a:pt x="1067678" y="5768830"/>
                </a:cubicBezTo>
                <a:cubicBezTo>
                  <a:pt x="1059819" y="5768830"/>
                  <a:pt x="1053390" y="5762401"/>
                  <a:pt x="1053390" y="5754543"/>
                </a:cubicBezTo>
                <a:close/>
                <a:moveTo>
                  <a:pt x="9594338" y="5734104"/>
                </a:moveTo>
                <a:cubicBezTo>
                  <a:pt x="9590737" y="5730502"/>
                  <a:pt x="9587790" y="5715717"/>
                  <a:pt x="9587790" y="5701248"/>
                </a:cubicBezTo>
                <a:cubicBezTo>
                  <a:pt x="9587790" y="5686779"/>
                  <a:pt x="9581361" y="5668512"/>
                  <a:pt x="9573502" y="5660654"/>
                </a:cubicBezTo>
                <a:cubicBezTo>
                  <a:pt x="9565644" y="5652795"/>
                  <a:pt x="9559215" y="5633201"/>
                  <a:pt x="9559215" y="5617111"/>
                </a:cubicBezTo>
                <a:cubicBezTo>
                  <a:pt x="9559215" y="5597456"/>
                  <a:pt x="9554527" y="5587855"/>
                  <a:pt x="9544927" y="5587855"/>
                </a:cubicBezTo>
                <a:cubicBezTo>
                  <a:pt x="9537069" y="5587855"/>
                  <a:pt x="9530706" y="5584641"/>
                  <a:pt x="9530786" y="5580711"/>
                </a:cubicBezTo>
                <a:cubicBezTo>
                  <a:pt x="9531119" y="5564173"/>
                  <a:pt x="9546903" y="5554359"/>
                  <a:pt x="9577046" y="5551943"/>
                </a:cubicBezTo>
                <a:cubicBezTo>
                  <a:pt x="9606378" y="5549591"/>
                  <a:pt x="9608617" y="5551243"/>
                  <a:pt x="9602868" y="5570993"/>
                </a:cubicBezTo>
                <a:cubicBezTo>
                  <a:pt x="9584543" y="5633943"/>
                  <a:pt x="9585231" y="5652490"/>
                  <a:pt x="9606300" y="5663766"/>
                </a:cubicBezTo>
                <a:cubicBezTo>
                  <a:pt x="9621996" y="5672166"/>
                  <a:pt x="9626291" y="5682002"/>
                  <a:pt x="9624065" y="5704436"/>
                </a:cubicBezTo>
                <a:cubicBezTo>
                  <a:pt x="9621191" y="5733383"/>
                  <a:pt x="9607391" y="5747156"/>
                  <a:pt x="9594338" y="5734104"/>
                </a:cubicBezTo>
                <a:close/>
                <a:moveTo>
                  <a:pt x="5730165" y="5678343"/>
                </a:moveTo>
                <a:cubicBezTo>
                  <a:pt x="5730165" y="5670484"/>
                  <a:pt x="5736595" y="5664055"/>
                  <a:pt x="5744453" y="5664055"/>
                </a:cubicBezTo>
                <a:cubicBezTo>
                  <a:pt x="5752311" y="5664055"/>
                  <a:pt x="5758740" y="5670484"/>
                  <a:pt x="5758740" y="5678343"/>
                </a:cubicBezTo>
                <a:cubicBezTo>
                  <a:pt x="5758740" y="5686201"/>
                  <a:pt x="5752311" y="5692630"/>
                  <a:pt x="5744453" y="5692630"/>
                </a:cubicBezTo>
                <a:cubicBezTo>
                  <a:pt x="5736595" y="5692630"/>
                  <a:pt x="5730165" y="5686201"/>
                  <a:pt x="5730165" y="5678343"/>
                </a:cubicBezTo>
                <a:close/>
                <a:moveTo>
                  <a:pt x="8940090" y="5669116"/>
                </a:moveTo>
                <a:cubicBezTo>
                  <a:pt x="8940090" y="5652129"/>
                  <a:pt x="8944055" y="5647125"/>
                  <a:pt x="8954377" y="5651086"/>
                </a:cubicBezTo>
                <a:cubicBezTo>
                  <a:pt x="8970676" y="5657340"/>
                  <a:pt x="8970661" y="5657294"/>
                  <a:pt x="8962884" y="5677564"/>
                </a:cubicBezTo>
                <a:cubicBezTo>
                  <a:pt x="8954028" y="5700639"/>
                  <a:pt x="8940090" y="5695474"/>
                  <a:pt x="8940090" y="5669116"/>
                </a:cubicBezTo>
                <a:close/>
                <a:moveTo>
                  <a:pt x="6917218" y="5634289"/>
                </a:moveTo>
                <a:cubicBezTo>
                  <a:pt x="6913944" y="5617918"/>
                  <a:pt x="6911265" y="5592201"/>
                  <a:pt x="6911265" y="5577139"/>
                </a:cubicBezTo>
                <a:cubicBezTo>
                  <a:pt x="6911265" y="5562078"/>
                  <a:pt x="6906979" y="5549755"/>
                  <a:pt x="6901740" y="5549755"/>
                </a:cubicBezTo>
                <a:cubicBezTo>
                  <a:pt x="6888845" y="5549755"/>
                  <a:pt x="6889569" y="5495365"/>
                  <a:pt x="6902570" y="5487330"/>
                </a:cubicBezTo>
                <a:cubicBezTo>
                  <a:pt x="6920869" y="5476021"/>
                  <a:pt x="6932000" y="5498722"/>
                  <a:pt x="6935935" y="5555376"/>
                </a:cubicBezTo>
                <a:cubicBezTo>
                  <a:pt x="6938047" y="5585776"/>
                  <a:pt x="6944075" y="5614951"/>
                  <a:pt x="6949332" y="5620207"/>
                </a:cubicBezTo>
                <a:cubicBezTo>
                  <a:pt x="6965595" y="5636470"/>
                  <a:pt x="6960372" y="5664055"/>
                  <a:pt x="6941031" y="5664055"/>
                </a:cubicBezTo>
                <a:cubicBezTo>
                  <a:pt x="6928648" y="5664055"/>
                  <a:pt x="6921346" y="5654927"/>
                  <a:pt x="6917218" y="5634289"/>
                </a:cubicBezTo>
                <a:close/>
                <a:moveTo>
                  <a:pt x="9130590" y="5649768"/>
                </a:moveTo>
                <a:cubicBezTo>
                  <a:pt x="9130590" y="5641909"/>
                  <a:pt x="9125839" y="5635480"/>
                  <a:pt x="9120032" y="5635480"/>
                </a:cubicBezTo>
                <a:cubicBezTo>
                  <a:pt x="9113437" y="5635480"/>
                  <a:pt x="9111792" y="5626248"/>
                  <a:pt x="9115650" y="5610875"/>
                </a:cubicBezTo>
                <a:cubicBezTo>
                  <a:pt x="9120506" y="5591530"/>
                  <a:pt x="9117876" y="5585238"/>
                  <a:pt x="9103350" y="5581439"/>
                </a:cubicBezTo>
                <a:cubicBezTo>
                  <a:pt x="9092132" y="5578506"/>
                  <a:pt x="9083356" y="5566262"/>
                  <a:pt x="9081009" y="5550270"/>
                </a:cubicBezTo>
                <a:cubicBezTo>
                  <a:pt x="9077870" y="5528886"/>
                  <a:pt x="9080295" y="5524756"/>
                  <a:pt x="9093898" y="5528313"/>
                </a:cubicBezTo>
                <a:cubicBezTo>
                  <a:pt x="9116594" y="5534248"/>
                  <a:pt x="9140494" y="5572708"/>
                  <a:pt x="9142902" y="5607170"/>
                </a:cubicBezTo>
                <a:cubicBezTo>
                  <a:pt x="9143988" y="5622720"/>
                  <a:pt x="9148092" y="5635451"/>
                  <a:pt x="9152021" y="5635462"/>
                </a:cubicBezTo>
                <a:cubicBezTo>
                  <a:pt x="9155950" y="5635471"/>
                  <a:pt x="9159165" y="5641909"/>
                  <a:pt x="9159165" y="5649768"/>
                </a:cubicBezTo>
                <a:cubicBezTo>
                  <a:pt x="9159165" y="5657626"/>
                  <a:pt x="9152736" y="5664055"/>
                  <a:pt x="9144877" y="5664055"/>
                </a:cubicBezTo>
                <a:cubicBezTo>
                  <a:pt x="9137020" y="5664055"/>
                  <a:pt x="9130590" y="5657626"/>
                  <a:pt x="9130590" y="5649768"/>
                </a:cubicBezTo>
                <a:close/>
                <a:moveTo>
                  <a:pt x="3215565" y="5630718"/>
                </a:moveTo>
                <a:cubicBezTo>
                  <a:pt x="3215565" y="5622859"/>
                  <a:pt x="3221994" y="5616430"/>
                  <a:pt x="3229853" y="5616430"/>
                </a:cubicBezTo>
                <a:cubicBezTo>
                  <a:pt x="3237711" y="5616430"/>
                  <a:pt x="3244140" y="5622859"/>
                  <a:pt x="3244140" y="5630718"/>
                </a:cubicBezTo>
                <a:cubicBezTo>
                  <a:pt x="3244140" y="5638576"/>
                  <a:pt x="3237711" y="5645005"/>
                  <a:pt x="3229853" y="5645005"/>
                </a:cubicBezTo>
                <a:cubicBezTo>
                  <a:pt x="3221994" y="5645005"/>
                  <a:pt x="3215565" y="5638576"/>
                  <a:pt x="3215565" y="5630718"/>
                </a:cubicBezTo>
                <a:close/>
                <a:moveTo>
                  <a:pt x="5664993" y="5626884"/>
                </a:moveTo>
                <a:cubicBezTo>
                  <a:pt x="5655073" y="5620753"/>
                  <a:pt x="5655892" y="5617729"/>
                  <a:pt x="5668818" y="5612769"/>
                </a:cubicBezTo>
                <a:cubicBezTo>
                  <a:pt x="5688435" y="5605241"/>
                  <a:pt x="5699212" y="5613094"/>
                  <a:pt x="5686588" y="5625717"/>
                </a:cubicBezTo>
                <a:cubicBezTo>
                  <a:pt x="5681655" y="5630651"/>
                  <a:pt x="5671937" y="5631176"/>
                  <a:pt x="5664993" y="5626884"/>
                </a:cubicBezTo>
                <a:close/>
                <a:moveTo>
                  <a:pt x="1693470" y="5605000"/>
                </a:moveTo>
                <a:cubicBezTo>
                  <a:pt x="1676678" y="5588208"/>
                  <a:pt x="1679500" y="5578330"/>
                  <a:pt x="1701090" y="5578330"/>
                </a:cubicBezTo>
                <a:cubicBezTo>
                  <a:pt x="1713790" y="5578330"/>
                  <a:pt x="1720140" y="5584680"/>
                  <a:pt x="1720140" y="5597380"/>
                </a:cubicBezTo>
                <a:cubicBezTo>
                  <a:pt x="1720140" y="5618971"/>
                  <a:pt x="1710263" y="5621793"/>
                  <a:pt x="1693470" y="5605000"/>
                </a:cubicBezTo>
                <a:close/>
                <a:moveTo>
                  <a:pt x="5617691" y="5606191"/>
                </a:moveTo>
                <a:cubicBezTo>
                  <a:pt x="5619568" y="5600559"/>
                  <a:pt x="5625176" y="5595952"/>
                  <a:pt x="5630153" y="5595952"/>
                </a:cubicBezTo>
                <a:cubicBezTo>
                  <a:pt x="5635130" y="5595952"/>
                  <a:pt x="5640737" y="5600559"/>
                  <a:pt x="5642615" y="5606191"/>
                </a:cubicBezTo>
                <a:cubicBezTo>
                  <a:pt x="5644492" y="5611822"/>
                  <a:pt x="5638884" y="5616430"/>
                  <a:pt x="5630153" y="5616430"/>
                </a:cubicBezTo>
                <a:cubicBezTo>
                  <a:pt x="5621422" y="5616430"/>
                  <a:pt x="5615814" y="5611822"/>
                  <a:pt x="5617691" y="5606191"/>
                </a:cubicBezTo>
                <a:close/>
                <a:moveTo>
                  <a:pt x="967665" y="5564043"/>
                </a:moveTo>
                <a:cubicBezTo>
                  <a:pt x="967665" y="5538043"/>
                  <a:pt x="976579" y="5533904"/>
                  <a:pt x="994335" y="5551660"/>
                </a:cubicBezTo>
                <a:cubicBezTo>
                  <a:pt x="1011863" y="5569188"/>
                  <a:pt x="1007933" y="5587855"/>
                  <a:pt x="986715" y="5587855"/>
                </a:cubicBezTo>
                <a:cubicBezTo>
                  <a:pt x="972745" y="5587855"/>
                  <a:pt x="967665" y="5581505"/>
                  <a:pt x="967665" y="5564043"/>
                </a:cubicBezTo>
                <a:close/>
                <a:moveTo>
                  <a:pt x="9735427" y="5540230"/>
                </a:moveTo>
                <a:cubicBezTo>
                  <a:pt x="9738665" y="5534991"/>
                  <a:pt x="9743205" y="5530705"/>
                  <a:pt x="9745514" y="5530705"/>
                </a:cubicBezTo>
                <a:cubicBezTo>
                  <a:pt x="9747825" y="5530705"/>
                  <a:pt x="9749715" y="5534991"/>
                  <a:pt x="9749715" y="5540230"/>
                </a:cubicBezTo>
                <a:cubicBezTo>
                  <a:pt x="9749715" y="5545469"/>
                  <a:pt x="9745175" y="5549755"/>
                  <a:pt x="9739628" y="5549755"/>
                </a:cubicBezTo>
                <a:cubicBezTo>
                  <a:pt x="9734080" y="5549755"/>
                  <a:pt x="9732190" y="5545469"/>
                  <a:pt x="9735427" y="5540230"/>
                </a:cubicBezTo>
                <a:close/>
                <a:moveTo>
                  <a:pt x="9526356" y="5533700"/>
                </a:moveTo>
                <a:cubicBezTo>
                  <a:pt x="9527601" y="5531418"/>
                  <a:pt x="9518359" y="5519290"/>
                  <a:pt x="9505817" y="5506748"/>
                </a:cubicBezTo>
                <a:cubicBezTo>
                  <a:pt x="9493276" y="5494207"/>
                  <a:pt x="9483512" y="5476250"/>
                  <a:pt x="9484120" y="5466844"/>
                </a:cubicBezTo>
                <a:cubicBezTo>
                  <a:pt x="9485148" y="5450931"/>
                  <a:pt x="9485527" y="5450901"/>
                  <a:pt x="9489581" y="5466412"/>
                </a:cubicBezTo>
                <a:cubicBezTo>
                  <a:pt x="9491976" y="5475580"/>
                  <a:pt x="9501695" y="5483081"/>
                  <a:pt x="9511178" y="5483081"/>
                </a:cubicBezTo>
                <a:cubicBezTo>
                  <a:pt x="9529276" y="5483081"/>
                  <a:pt x="9545363" y="5521003"/>
                  <a:pt x="9531816" y="5531732"/>
                </a:cubicBezTo>
                <a:cubicBezTo>
                  <a:pt x="9527568" y="5535097"/>
                  <a:pt x="9525110" y="5535982"/>
                  <a:pt x="9526356" y="5533700"/>
                </a:cubicBezTo>
                <a:close/>
                <a:moveTo>
                  <a:pt x="958140" y="5516980"/>
                </a:moveTo>
                <a:cubicBezTo>
                  <a:pt x="958140" y="5508813"/>
                  <a:pt x="962426" y="5502130"/>
                  <a:pt x="967665" y="5502130"/>
                </a:cubicBezTo>
                <a:cubicBezTo>
                  <a:pt x="972904" y="5502130"/>
                  <a:pt x="977190" y="5506164"/>
                  <a:pt x="977190" y="5511093"/>
                </a:cubicBezTo>
                <a:cubicBezTo>
                  <a:pt x="977190" y="5516023"/>
                  <a:pt x="972904" y="5522705"/>
                  <a:pt x="967665" y="5525943"/>
                </a:cubicBezTo>
                <a:cubicBezTo>
                  <a:pt x="962426" y="5529180"/>
                  <a:pt x="958140" y="5525147"/>
                  <a:pt x="958140" y="5516980"/>
                </a:cubicBezTo>
                <a:close/>
                <a:moveTo>
                  <a:pt x="1507273" y="5506194"/>
                </a:moveTo>
                <a:cubicBezTo>
                  <a:pt x="1497590" y="5492765"/>
                  <a:pt x="1491161" y="5480535"/>
                  <a:pt x="1492985" y="5479018"/>
                </a:cubicBezTo>
                <a:cubicBezTo>
                  <a:pt x="1494810" y="5477500"/>
                  <a:pt x="1512609" y="5478290"/>
                  <a:pt x="1532539" y="5480772"/>
                </a:cubicBezTo>
                <a:cubicBezTo>
                  <a:pt x="1562999" y="5484566"/>
                  <a:pt x="1568314" y="5488526"/>
                  <a:pt x="1565877" y="5505614"/>
                </a:cubicBezTo>
                <a:cubicBezTo>
                  <a:pt x="1561657" y="5535204"/>
                  <a:pt x="1528426" y="5535533"/>
                  <a:pt x="1507273" y="5506194"/>
                </a:cubicBezTo>
                <a:close/>
                <a:moveTo>
                  <a:pt x="9431159" y="5522040"/>
                </a:moveTo>
                <a:cubicBezTo>
                  <a:pt x="9424274" y="5510900"/>
                  <a:pt x="9434825" y="5483080"/>
                  <a:pt x="9445934" y="5483080"/>
                </a:cubicBezTo>
                <a:cubicBezTo>
                  <a:pt x="9450612" y="5483080"/>
                  <a:pt x="9454440" y="5493796"/>
                  <a:pt x="9454440" y="5506893"/>
                </a:cubicBezTo>
                <a:cubicBezTo>
                  <a:pt x="9454440" y="5530431"/>
                  <a:pt x="9441534" y="5538827"/>
                  <a:pt x="9431159" y="5522040"/>
                </a:cubicBezTo>
                <a:close/>
                <a:moveTo>
                  <a:pt x="3477880" y="5498822"/>
                </a:moveTo>
                <a:cubicBezTo>
                  <a:pt x="3464565" y="5489086"/>
                  <a:pt x="3463234" y="5484193"/>
                  <a:pt x="3472362" y="5478551"/>
                </a:cubicBezTo>
                <a:cubicBezTo>
                  <a:pt x="3483534" y="5471647"/>
                  <a:pt x="3500816" y="5487222"/>
                  <a:pt x="3501169" y="5504511"/>
                </a:cubicBezTo>
                <a:cubicBezTo>
                  <a:pt x="3501371" y="5514388"/>
                  <a:pt x="3498064" y="5513581"/>
                  <a:pt x="3477880" y="5498822"/>
                </a:cubicBezTo>
                <a:close/>
                <a:moveTo>
                  <a:pt x="6944603" y="5492605"/>
                </a:moveTo>
                <a:cubicBezTo>
                  <a:pt x="6947841" y="5487366"/>
                  <a:pt x="6952380" y="5483080"/>
                  <a:pt x="6954690" y="5483080"/>
                </a:cubicBezTo>
                <a:cubicBezTo>
                  <a:pt x="6957000" y="5483080"/>
                  <a:pt x="6958890" y="5487366"/>
                  <a:pt x="6958890" y="5492605"/>
                </a:cubicBezTo>
                <a:cubicBezTo>
                  <a:pt x="6958890" y="5497844"/>
                  <a:pt x="6954351" y="5502130"/>
                  <a:pt x="6948803" y="5502130"/>
                </a:cubicBezTo>
                <a:cubicBezTo>
                  <a:pt x="6943255" y="5502130"/>
                  <a:pt x="6941365" y="5497844"/>
                  <a:pt x="6944603" y="5492605"/>
                </a:cubicBezTo>
                <a:close/>
                <a:moveTo>
                  <a:pt x="6034457" y="5472606"/>
                </a:moveTo>
                <a:cubicBezTo>
                  <a:pt x="6026468" y="5457679"/>
                  <a:pt x="6017418" y="5453818"/>
                  <a:pt x="5998770" y="5457383"/>
                </a:cubicBezTo>
                <a:cubicBezTo>
                  <a:pt x="5982339" y="5460524"/>
                  <a:pt x="5969687" y="5456772"/>
                  <a:pt x="5961815" y="5446426"/>
                </a:cubicBezTo>
                <a:cubicBezTo>
                  <a:pt x="5945632" y="5425153"/>
                  <a:pt x="5946329" y="5416405"/>
                  <a:pt x="5964208" y="5416405"/>
                </a:cubicBezTo>
                <a:cubicBezTo>
                  <a:pt x="5991722" y="5416405"/>
                  <a:pt x="6009664" y="5386877"/>
                  <a:pt x="6014013" y="5334443"/>
                </a:cubicBezTo>
                <a:cubicBezTo>
                  <a:pt x="6016932" y="5299234"/>
                  <a:pt x="6022401" y="5283055"/>
                  <a:pt x="6031382" y="5283055"/>
                </a:cubicBezTo>
                <a:cubicBezTo>
                  <a:pt x="6046322" y="5283055"/>
                  <a:pt x="6047910" y="5290704"/>
                  <a:pt x="6044859" y="5347974"/>
                </a:cubicBezTo>
                <a:cubicBezTo>
                  <a:pt x="6043477" y="5373899"/>
                  <a:pt x="6047984" y="5395005"/>
                  <a:pt x="6057061" y="5405124"/>
                </a:cubicBezTo>
                <a:cubicBezTo>
                  <a:pt x="6074546" y="5424614"/>
                  <a:pt x="6074674" y="5492605"/>
                  <a:pt x="6057225" y="5492605"/>
                </a:cubicBezTo>
                <a:cubicBezTo>
                  <a:pt x="6050590" y="5492605"/>
                  <a:pt x="6040344" y="5483606"/>
                  <a:pt x="6034457" y="5472606"/>
                </a:cubicBezTo>
                <a:close/>
                <a:moveTo>
                  <a:pt x="1744872" y="5455993"/>
                </a:moveTo>
                <a:cubicBezTo>
                  <a:pt x="1741576" y="5450660"/>
                  <a:pt x="1743521" y="5443428"/>
                  <a:pt x="1749193" y="5439922"/>
                </a:cubicBezTo>
                <a:cubicBezTo>
                  <a:pt x="1763838" y="5430871"/>
                  <a:pt x="1773287" y="5443269"/>
                  <a:pt x="1761061" y="5455494"/>
                </a:cubicBezTo>
                <a:cubicBezTo>
                  <a:pt x="1754221" y="5462335"/>
                  <a:pt x="1748893" y="5462499"/>
                  <a:pt x="1744872" y="5455993"/>
                </a:cubicBezTo>
                <a:close/>
                <a:moveTo>
                  <a:pt x="6250215" y="5424378"/>
                </a:moveTo>
                <a:cubicBezTo>
                  <a:pt x="6242279" y="5413047"/>
                  <a:pt x="6238118" y="5400000"/>
                  <a:pt x="6240970" y="5395385"/>
                </a:cubicBezTo>
                <a:cubicBezTo>
                  <a:pt x="6243822" y="5390771"/>
                  <a:pt x="6241027" y="5380813"/>
                  <a:pt x="6234753" y="5373257"/>
                </a:cubicBezTo>
                <a:cubicBezTo>
                  <a:pt x="6228482" y="5365700"/>
                  <a:pt x="6225063" y="5344846"/>
                  <a:pt x="6227157" y="5326913"/>
                </a:cubicBezTo>
                <a:cubicBezTo>
                  <a:pt x="6230372" y="5299376"/>
                  <a:pt x="6226864" y="5291887"/>
                  <a:pt x="6204588" y="5278729"/>
                </a:cubicBezTo>
                <a:cubicBezTo>
                  <a:pt x="6181073" y="5264838"/>
                  <a:pt x="6179484" y="5260872"/>
                  <a:pt x="6189933" y="5242146"/>
                </a:cubicBezTo>
                <a:cubicBezTo>
                  <a:pt x="6196379" y="5230594"/>
                  <a:pt x="6202307" y="5219774"/>
                  <a:pt x="6203107" y="5218102"/>
                </a:cubicBezTo>
                <a:cubicBezTo>
                  <a:pt x="6203906" y="5216429"/>
                  <a:pt x="6213443" y="5220608"/>
                  <a:pt x="6224300" y="5227388"/>
                </a:cubicBezTo>
                <a:cubicBezTo>
                  <a:pt x="6239876" y="5237116"/>
                  <a:pt x="6246500" y="5237255"/>
                  <a:pt x="6255707" y="5228048"/>
                </a:cubicBezTo>
                <a:cubicBezTo>
                  <a:pt x="6262125" y="5221631"/>
                  <a:pt x="6275090" y="5216380"/>
                  <a:pt x="6284520" y="5216380"/>
                </a:cubicBezTo>
                <a:cubicBezTo>
                  <a:pt x="6311207" y="5216380"/>
                  <a:pt x="6305893" y="5252962"/>
                  <a:pt x="6277315" y="5265983"/>
                </a:cubicBezTo>
                <a:cubicBezTo>
                  <a:pt x="6256963" y="5275256"/>
                  <a:pt x="6253641" y="5282096"/>
                  <a:pt x="6257083" y="5307638"/>
                </a:cubicBezTo>
                <a:cubicBezTo>
                  <a:pt x="6262535" y="5348099"/>
                  <a:pt x="6270356" y="5359255"/>
                  <a:pt x="6293264" y="5359255"/>
                </a:cubicBezTo>
                <a:cubicBezTo>
                  <a:pt x="6303742" y="5359255"/>
                  <a:pt x="6309666" y="5354969"/>
                  <a:pt x="6306428" y="5349730"/>
                </a:cubicBezTo>
                <a:cubicBezTo>
                  <a:pt x="6303190" y="5344491"/>
                  <a:pt x="6309584" y="5340205"/>
                  <a:pt x="6320637" y="5340205"/>
                </a:cubicBezTo>
                <a:cubicBezTo>
                  <a:pt x="6338520" y="5340205"/>
                  <a:pt x="6340318" y="5344663"/>
                  <a:pt x="6336968" y="5380686"/>
                </a:cubicBezTo>
                <a:cubicBezTo>
                  <a:pt x="6334123" y="5411279"/>
                  <a:pt x="6328770" y="5421975"/>
                  <a:pt x="6315053" y="5424473"/>
                </a:cubicBezTo>
                <a:cubicBezTo>
                  <a:pt x="6305071" y="5426292"/>
                  <a:pt x="6292831" y="5431650"/>
                  <a:pt x="6287854" y="5436379"/>
                </a:cubicBezTo>
                <a:cubicBezTo>
                  <a:pt x="6274073" y="5449478"/>
                  <a:pt x="6265991" y="5446901"/>
                  <a:pt x="6250215" y="5424378"/>
                </a:cubicBezTo>
                <a:close/>
                <a:moveTo>
                  <a:pt x="879041" y="5396329"/>
                </a:moveTo>
                <a:cubicBezTo>
                  <a:pt x="859111" y="5375168"/>
                  <a:pt x="833596" y="5339953"/>
                  <a:pt x="822341" y="5318073"/>
                </a:cubicBezTo>
                <a:cubicBezTo>
                  <a:pt x="811087" y="5296194"/>
                  <a:pt x="794175" y="5272692"/>
                  <a:pt x="784759" y="5265846"/>
                </a:cubicBezTo>
                <a:cubicBezTo>
                  <a:pt x="775344" y="5259001"/>
                  <a:pt x="767640" y="5243436"/>
                  <a:pt x="767640" y="5231258"/>
                </a:cubicBezTo>
                <a:cubicBezTo>
                  <a:pt x="767640" y="5217146"/>
                  <a:pt x="755549" y="5199894"/>
                  <a:pt x="734303" y="5183688"/>
                </a:cubicBezTo>
                <a:cubicBezTo>
                  <a:pt x="715822" y="5169593"/>
                  <a:pt x="700965" y="5149785"/>
                  <a:pt x="700965" y="5139241"/>
                </a:cubicBezTo>
                <a:cubicBezTo>
                  <a:pt x="700965" y="5128780"/>
                  <a:pt x="690249" y="5110289"/>
                  <a:pt x="677153" y="5098152"/>
                </a:cubicBezTo>
                <a:cubicBezTo>
                  <a:pt x="664056" y="5086014"/>
                  <a:pt x="653340" y="5071159"/>
                  <a:pt x="653340" y="5065140"/>
                </a:cubicBezTo>
                <a:cubicBezTo>
                  <a:pt x="653340" y="5059121"/>
                  <a:pt x="647982" y="5045123"/>
                  <a:pt x="641434" y="5034031"/>
                </a:cubicBezTo>
                <a:cubicBezTo>
                  <a:pt x="631909" y="5017899"/>
                  <a:pt x="631909" y="5013004"/>
                  <a:pt x="641434" y="5009554"/>
                </a:cubicBezTo>
                <a:cubicBezTo>
                  <a:pt x="655613" y="5004419"/>
                  <a:pt x="657410" y="4962845"/>
                  <a:pt x="643815" y="4954443"/>
                </a:cubicBezTo>
                <a:cubicBezTo>
                  <a:pt x="638576" y="4951205"/>
                  <a:pt x="634290" y="4937692"/>
                  <a:pt x="634290" y="4924414"/>
                </a:cubicBezTo>
                <a:cubicBezTo>
                  <a:pt x="634290" y="4908411"/>
                  <a:pt x="627969" y="4898619"/>
                  <a:pt x="615540" y="4895368"/>
                </a:cubicBezTo>
                <a:cubicBezTo>
                  <a:pt x="599321" y="4891127"/>
                  <a:pt x="597071" y="4883124"/>
                  <a:pt x="598872" y="4836073"/>
                </a:cubicBezTo>
                <a:cubicBezTo>
                  <a:pt x="600861" y="4784081"/>
                  <a:pt x="599337" y="4780198"/>
                  <a:pt x="564372" y="4748138"/>
                </a:cubicBezTo>
                <a:cubicBezTo>
                  <a:pt x="538047" y="4724001"/>
                  <a:pt x="528701" y="4708365"/>
                  <a:pt x="531034" y="4692365"/>
                </a:cubicBezTo>
                <a:cubicBezTo>
                  <a:pt x="534317" y="4669863"/>
                  <a:pt x="578143" y="4637344"/>
                  <a:pt x="606930" y="4636051"/>
                </a:cubicBezTo>
                <a:cubicBezTo>
                  <a:pt x="615456" y="4635668"/>
                  <a:pt x="626879" y="4629997"/>
                  <a:pt x="632313" y="4623449"/>
                </a:cubicBezTo>
                <a:cubicBezTo>
                  <a:pt x="646575" y="4606263"/>
                  <a:pt x="621086" y="4549657"/>
                  <a:pt x="599031" y="4549537"/>
                </a:cubicBezTo>
                <a:cubicBezTo>
                  <a:pt x="589610" y="4549489"/>
                  <a:pt x="566901" y="4532382"/>
                  <a:pt x="548565" y="4511530"/>
                </a:cubicBezTo>
                <a:cubicBezTo>
                  <a:pt x="523092" y="4482560"/>
                  <a:pt x="508184" y="4473595"/>
                  <a:pt x="485367" y="4473524"/>
                </a:cubicBezTo>
                <a:cubicBezTo>
                  <a:pt x="463946" y="4473457"/>
                  <a:pt x="451016" y="4466577"/>
                  <a:pt x="439619" y="4449184"/>
                </a:cubicBezTo>
                <a:cubicBezTo>
                  <a:pt x="417447" y="4415345"/>
                  <a:pt x="428094" y="4387705"/>
                  <a:pt x="463300" y="4387705"/>
                </a:cubicBezTo>
                <a:cubicBezTo>
                  <a:pt x="485644" y="4387705"/>
                  <a:pt x="492323" y="4382601"/>
                  <a:pt x="497574" y="4361511"/>
                </a:cubicBezTo>
                <a:cubicBezTo>
                  <a:pt x="503850" y="4336304"/>
                  <a:pt x="525398" y="4312440"/>
                  <a:pt x="542454" y="4311808"/>
                </a:cubicBezTo>
                <a:cubicBezTo>
                  <a:pt x="546951" y="4311641"/>
                  <a:pt x="548177" y="4321279"/>
                  <a:pt x="545179" y="4333224"/>
                </a:cubicBezTo>
                <a:cubicBezTo>
                  <a:pt x="531689" y="4386972"/>
                  <a:pt x="570606" y="4424241"/>
                  <a:pt x="606398" y="4391850"/>
                </a:cubicBezTo>
                <a:cubicBezTo>
                  <a:pt x="628766" y="4371607"/>
                  <a:pt x="629485" y="4356138"/>
                  <a:pt x="609477" y="4325602"/>
                </a:cubicBezTo>
                <a:cubicBezTo>
                  <a:pt x="594703" y="4303054"/>
                  <a:pt x="595078" y="4301931"/>
                  <a:pt x="620644" y="4292211"/>
                </a:cubicBezTo>
                <a:cubicBezTo>
                  <a:pt x="653049" y="4279891"/>
                  <a:pt x="672390" y="4286199"/>
                  <a:pt x="672390" y="4309087"/>
                </a:cubicBezTo>
                <a:cubicBezTo>
                  <a:pt x="672390" y="4318563"/>
                  <a:pt x="679191" y="4336027"/>
                  <a:pt x="687504" y="4347895"/>
                </a:cubicBezTo>
                <a:cubicBezTo>
                  <a:pt x="699478" y="4364990"/>
                  <a:pt x="700225" y="4372357"/>
                  <a:pt x="691101" y="4383352"/>
                </a:cubicBezTo>
                <a:cubicBezTo>
                  <a:pt x="684766" y="4390985"/>
                  <a:pt x="674137" y="4397230"/>
                  <a:pt x="667480" y="4397230"/>
                </a:cubicBezTo>
                <a:cubicBezTo>
                  <a:pt x="660824" y="4397230"/>
                  <a:pt x="653049" y="4403300"/>
                  <a:pt x="650202" y="4410718"/>
                </a:cubicBezTo>
                <a:cubicBezTo>
                  <a:pt x="643701" y="4427662"/>
                  <a:pt x="653538" y="4532062"/>
                  <a:pt x="662842" y="4544868"/>
                </a:cubicBezTo>
                <a:cubicBezTo>
                  <a:pt x="666649" y="4550107"/>
                  <a:pt x="672579" y="4566180"/>
                  <a:pt x="676021" y="4580586"/>
                </a:cubicBezTo>
                <a:cubicBezTo>
                  <a:pt x="679462" y="4594993"/>
                  <a:pt x="686483" y="4606780"/>
                  <a:pt x="691621" y="4606780"/>
                </a:cubicBezTo>
                <a:cubicBezTo>
                  <a:pt x="706919" y="4606780"/>
                  <a:pt x="702663" y="4688763"/>
                  <a:pt x="686678" y="4702030"/>
                </a:cubicBezTo>
                <a:cubicBezTo>
                  <a:pt x="665399" y="4719690"/>
                  <a:pt x="668630" y="4755975"/>
                  <a:pt x="692027" y="4762094"/>
                </a:cubicBezTo>
                <a:cubicBezTo>
                  <a:pt x="702827" y="4764918"/>
                  <a:pt x="710892" y="4772919"/>
                  <a:pt x="709949" y="4779873"/>
                </a:cubicBezTo>
                <a:cubicBezTo>
                  <a:pt x="706161" y="4807788"/>
                  <a:pt x="711490" y="4816330"/>
                  <a:pt x="732693" y="4816330"/>
                </a:cubicBezTo>
                <a:cubicBezTo>
                  <a:pt x="761099" y="4816330"/>
                  <a:pt x="781907" y="4853290"/>
                  <a:pt x="773148" y="4888189"/>
                </a:cubicBezTo>
                <a:cubicBezTo>
                  <a:pt x="768189" y="4907947"/>
                  <a:pt x="771211" y="4917050"/>
                  <a:pt x="786219" y="4927562"/>
                </a:cubicBezTo>
                <a:cubicBezTo>
                  <a:pt x="809182" y="4943646"/>
                  <a:pt x="811621" y="4964436"/>
                  <a:pt x="791453" y="4972175"/>
                </a:cubicBezTo>
                <a:cubicBezTo>
                  <a:pt x="771021" y="4980015"/>
                  <a:pt x="773814" y="5019895"/>
                  <a:pt x="796215" y="5040168"/>
                </a:cubicBezTo>
                <a:cubicBezTo>
                  <a:pt x="806693" y="5049650"/>
                  <a:pt x="815265" y="5067459"/>
                  <a:pt x="815265" y="5079744"/>
                </a:cubicBezTo>
                <a:cubicBezTo>
                  <a:pt x="815265" y="5097293"/>
                  <a:pt x="810098" y="5102080"/>
                  <a:pt x="791154" y="5102080"/>
                </a:cubicBezTo>
                <a:cubicBezTo>
                  <a:pt x="766110" y="5102080"/>
                  <a:pt x="745632" y="5131257"/>
                  <a:pt x="765926" y="5138022"/>
                </a:cubicBezTo>
                <a:cubicBezTo>
                  <a:pt x="772108" y="5140082"/>
                  <a:pt x="777165" y="5154641"/>
                  <a:pt x="777165" y="5170377"/>
                </a:cubicBezTo>
                <a:cubicBezTo>
                  <a:pt x="777165" y="5193258"/>
                  <a:pt x="782746" y="5201092"/>
                  <a:pt x="805043" y="5209508"/>
                </a:cubicBezTo>
                <a:cubicBezTo>
                  <a:pt x="831900" y="5219645"/>
                  <a:pt x="853365" y="5250251"/>
                  <a:pt x="853365" y="5278406"/>
                </a:cubicBezTo>
                <a:cubicBezTo>
                  <a:pt x="853365" y="5285833"/>
                  <a:pt x="861938" y="5296498"/>
                  <a:pt x="872415" y="5302105"/>
                </a:cubicBezTo>
                <a:cubicBezTo>
                  <a:pt x="882893" y="5307712"/>
                  <a:pt x="891465" y="5321008"/>
                  <a:pt x="891465" y="5331651"/>
                </a:cubicBezTo>
                <a:cubicBezTo>
                  <a:pt x="891465" y="5342293"/>
                  <a:pt x="902181" y="5365050"/>
                  <a:pt x="915278" y="5382221"/>
                </a:cubicBezTo>
                <a:cubicBezTo>
                  <a:pt x="962866" y="5444612"/>
                  <a:pt x="934804" y="5455537"/>
                  <a:pt x="879041" y="5396329"/>
                </a:cubicBezTo>
                <a:close/>
                <a:moveTo>
                  <a:pt x="723758" y="4953664"/>
                </a:moveTo>
                <a:cubicBezTo>
                  <a:pt x="739702" y="4912116"/>
                  <a:pt x="723211" y="4873480"/>
                  <a:pt x="689535" y="4873480"/>
                </a:cubicBezTo>
                <a:cubicBezTo>
                  <a:pt x="676369" y="4873480"/>
                  <a:pt x="672390" y="4881036"/>
                  <a:pt x="672390" y="4906039"/>
                </a:cubicBezTo>
                <a:cubicBezTo>
                  <a:pt x="672390" y="4950374"/>
                  <a:pt x="680757" y="4968730"/>
                  <a:pt x="700965" y="4968730"/>
                </a:cubicBezTo>
                <a:cubicBezTo>
                  <a:pt x="710322" y="4968730"/>
                  <a:pt x="720579" y="4961950"/>
                  <a:pt x="723758" y="4953664"/>
                </a:cubicBezTo>
                <a:close/>
                <a:moveTo>
                  <a:pt x="9042484" y="5399666"/>
                </a:moveTo>
                <a:cubicBezTo>
                  <a:pt x="9022855" y="5395300"/>
                  <a:pt x="9019740" y="5359255"/>
                  <a:pt x="9038992" y="5359255"/>
                </a:cubicBezTo>
                <a:cubicBezTo>
                  <a:pt x="9046239" y="5359255"/>
                  <a:pt x="9054642" y="5368712"/>
                  <a:pt x="9057664" y="5380271"/>
                </a:cubicBezTo>
                <a:cubicBezTo>
                  <a:pt x="9064057" y="5404719"/>
                  <a:pt x="9064227" y="5404502"/>
                  <a:pt x="9042484" y="5399666"/>
                </a:cubicBezTo>
                <a:close/>
                <a:moveTo>
                  <a:pt x="5892090" y="5335144"/>
                </a:moveTo>
                <a:cubicBezTo>
                  <a:pt x="5892090" y="5315243"/>
                  <a:pt x="5920604" y="5305721"/>
                  <a:pt x="5931006" y="5322149"/>
                </a:cubicBezTo>
                <a:cubicBezTo>
                  <a:pt x="5944575" y="5343579"/>
                  <a:pt x="5941207" y="5349730"/>
                  <a:pt x="5915903" y="5349730"/>
                </a:cubicBezTo>
                <a:cubicBezTo>
                  <a:pt x="5900869" y="5349730"/>
                  <a:pt x="5892090" y="5344353"/>
                  <a:pt x="5892090" y="5335144"/>
                </a:cubicBezTo>
                <a:close/>
                <a:moveTo>
                  <a:pt x="9694748" y="5328894"/>
                </a:moveTo>
                <a:cubicBezTo>
                  <a:pt x="9700634" y="5311233"/>
                  <a:pt x="9721140" y="5308304"/>
                  <a:pt x="9721140" y="5325124"/>
                </a:cubicBezTo>
                <a:cubicBezTo>
                  <a:pt x="9721140" y="5333419"/>
                  <a:pt x="9714353" y="5340205"/>
                  <a:pt x="9706059" y="5340205"/>
                </a:cubicBezTo>
                <a:cubicBezTo>
                  <a:pt x="9697763" y="5340205"/>
                  <a:pt x="9692674" y="5335115"/>
                  <a:pt x="9694748" y="5328894"/>
                </a:cubicBezTo>
                <a:close/>
                <a:moveTo>
                  <a:pt x="9442534" y="5324114"/>
                </a:moveTo>
                <a:cubicBezTo>
                  <a:pt x="9422203" y="5318802"/>
                  <a:pt x="9420224" y="5292580"/>
                  <a:pt x="9440152" y="5292580"/>
                </a:cubicBezTo>
                <a:cubicBezTo>
                  <a:pt x="9448011" y="5292580"/>
                  <a:pt x="9454440" y="5299263"/>
                  <a:pt x="9454440" y="5307430"/>
                </a:cubicBezTo>
                <a:cubicBezTo>
                  <a:pt x="9454440" y="5315597"/>
                  <a:pt x="9458726" y="5319630"/>
                  <a:pt x="9463965" y="5316393"/>
                </a:cubicBezTo>
                <a:cubicBezTo>
                  <a:pt x="9469204" y="5313155"/>
                  <a:pt x="9473490" y="5315045"/>
                  <a:pt x="9473490" y="5320593"/>
                </a:cubicBezTo>
                <a:cubicBezTo>
                  <a:pt x="9473490" y="5331058"/>
                  <a:pt x="9470434" y="5331406"/>
                  <a:pt x="9442534" y="5324114"/>
                </a:cubicBezTo>
                <a:close/>
                <a:moveTo>
                  <a:pt x="9821248" y="5321000"/>
                </a:moveTo>
                <a:cubicBezTo>
                  <a:pt x="9824539" y="5315676"/>
                  <a:pt x="9831221" y="5313785"/>
                  <a:pt x="9836098" y="5316800"/>
                </a:cubicBezTo>
                <a:cubicBezTo>
                  <a:pt x="9849309" y="5324965"/>
                  <a:pt x="9846845" y="5330680"/>
                  <a:pt x="9830115" y="5330680"/>
                </a:cubicBezTo>
                <a:cubicBezTo>
                  <a:pt x="9821948" y="5330680"/>
                  <a:pt x="9817958" y="5326324"/>
                  <a:pt x="9821248" y="5321000"/>
                </a:cubicBezTo>
                <a:close/>
                <a:moveTo>
                  <a:pt x="1605840" y="5249718"/>
                </a:moveTo>
                <a:cubicBezTo>
                  <a:pt x="1605840" y="5241859"/>
                  <a:pt x="1612270" y="5235430"/>
                  <a:pt x="1620128" y="5235430"/>
                </a:cubicBezTo>
                <a:cubicBezTo>
                  <a:pt x="1627986" y="5235430"/>
                  <a:pt x="1634415" y="5241859"/>
                  <a:pt x="1634415" y="5249718"/>
                </a:cubicBezTo>
                <a:cubicBezTo>
                  <a:pt x="1634415" y="5257576"/>
                  <a:pt x="1627986" y="5264005"/>
                  <a:pt x="1620128" y="5264005"/>
                </a:cubicBezTo>
                <a:cubicBezTo>
                  <a:pt x="1612270" y="5264005"/>
                  <a:pt x="1605840" y="5257576"/>
                  <a:pt x="1605840" y="5249718"/>
                </a:cubicBezTo>
                <a:close/>
                <a:moveTo>
                  <a:pt x="9816389" y="5212411"/>
                </a:moveTo>
                <a:cubicBezTo>
                  <a:pt x="9816389" y="5199751"/>
                  <a:pt x="9812716" y="5187964"/>
                  <a:pt x="9808227" y="5186217"/>
                </a:cubicBezTo>
                <a:cubicBezTo>
                  <a:pt x="9797045" y="5181869"/>
                  <a:pt x="9784667" y="5063980"/>
                  <a:pt x="9795390" y="5063980"/>
                </a:cubicBezTo>
                <a:cubicBezTo>
                  <a:pt x="9818840" y="5063980"/>
                  <a:pt x="9836676" y="5103608"/>
                  <a:pt x="9842043" y="5167632"/>
                </a:cubicBezTo>
                <a:cubicBezTo>
                  <a:pt x="9846979" y="5226507"/>
                  <a:pt x="9845665" y="5235430"/>
                  <a:pt x="9832058" y="5235430"/>
                </a:cubicBezTo>
                <a:cubicBezTo>
                  <a:pt x="9821839" y="5235430"/>
                  <a:pt x="9816389" y="5227425"/>
                  <a:pt x="9816389" y="5212411"/>
                </a:cubicBezTo>
                <a:close/>
                <a:moveTo>
                  <a:pt x="9656584" y="5182503"/>
                </a:moveTo>
                <a:cubicBezTo>
                  <a:pt x="9626876" y="5161694"/>
                  <a:pt x="9628459" y="5130655"/>
                  <a:pt x="9659227" y="5130655"/>
                </a:cubicBezTo>
                <a:cubicBezTo>
                  <a:pt x="9676351" y="5130655"/>
                  <a:pt x="9683040" y="5135787"/>
                  <a:pt x="9683040" y="5148926"/>
                </a:cubicBezTo>
                <a:cubicBezTo>
                  <a:pt x="9683040" y="5158975"/>
                  <a:pt x="9685641" y="5173977"/>
                  <a:pt x="9688821" y="5182264"/>
                </a:cubicBezTo>
                <a:cubicBezTo>
                  <a:pt x="9696162" y="5201395"/>
                  <a:pt x="9683689" y="5201487"/>
                  <a:pt x="9656584" y="5182503"/>
                </a:cubicBezTo>
                <a:close/>
                <a:moveTo>
                  <a:pt x="6342146" y="5105297"/>
                </a:moveTo>
                <a:cubicBezTo>
                  <a:pt x="6325310" y="5098504"/>
                  <a:pt x="6327300" y="5063980"/>
                  <a:pt x="6344528" y="5063980"/>
                </a:cubicBezTo>
                <a:cubicBezTo>
                  <a:pt x="6353418" y="5063980"/>
                  <a:pt x="6358815" y="5072976"/>
                  <a:pt x="6358815" y="5087793"/>
                </a:cubicBezTo>
                <a:cubicBezTo>
                  <a:pt x="6358815" y="5100889"/>
                  <a:pt x="6357744" y="5111267"/>
                  <a:pt x="6356434" y="5110853"/>
                </a:cubicBezTo>
                <a:cubicBezTo>
                  <a:pt x="6355125" y="5110440"/>
                  <a:pt x="6348695" y="5107939"/>
                  <a:pt x="6342146" y="5105297"/>
                </a:cubicBezTo>
                <a:close/>
                <a:moveTo>
                  <a:pt x="519990" y="4249593"/>
                </a:moveTo>
                <a:cubicBezTo>
                  <a:pt x="513468" y="4241735"/>
                  <a:pt x="502228" y="4235305"/>
                  <a:pt x="495011" y="4235305"/>
                </a:cubicBezTo>
                <a:cubicBezTo>
                  <a:pt x="479985" y="4235305"/>
                  <a:pt x="477208" y="4210748"/>
                  <a:pt x="491253" y="4202068"/>
                </a:cubicBezTo>
                <a:cubicBezTo>
                  <a:pt x="496403" y="4198885"/>
                  <a:pt x="515691" y="4199109"/>
                  <a:pt x="534116" y="4202566"/>
                </a:cubicBezTo>
                <a:cubicBezTo>
                  <a:pt x="563250" y="4208031"/>
                  <a:pt x="567615" y="4212436"/>
                  <a:pt x="567615" y="4236365"/>
                </a:cubicBezTo>
                <a:cubicBezTo>
                  <a:pt x="567615" y="4256932"/>
                  <a:pt x="563099" y="4263880"/>
                  <a:pt x="549731" y="4263880"/>
                </a:cubicBezTo>
                <a:cubicBezTo>
                  <a:pt x="539895" y="4263880"/>
                  <a:pt x="526512" y="4257451"/>
                  <a:pt x="519990" y="4249593"/>
                </a:cubicBezTo>
                <a:close/>
                <a:moveTo>
                  <a:pt x="396165" y="4239769"/>
                </a:moveTo>
                <a:cubicBezTo>
                  <a:pt x="396165" y="4219151"/>
                  <a:pt x="416859" y="4213731"/>
                  <a:pt x="448969" y="4225938"/>
                </a:cubicBezTo>
                <a:cubicBezTo>
                  <a:pt x="470906" y="4234279"/>
                  <a:pt x="473652" y="4238189"/>
                  <a:pt x="462517" y="4245231"/>
                </a:cubicBezTo>
                <a:cubicBezTo>
                  <a:pt x="439473" y="4259806"/>
                  <a:pt x="396165" y="4256241"/>
                  <a:pt x="396165" y="4239769"/>
                </a:cubicBezTo>
                <a:close/>
                <a:moveTo>
                  <a:pt x="9626489" y="4236425"/>
                </a:moveTo>
                <a:cubicBezTo>
                  <a:pt x="9621054" y="4226269"/>
                  <a:pt x="9613777" y="4181143"/>
                  <a:pt x="9610318" y="4136145"/>
                </a:cubicBezTo>
                <a:cubicBezTo>
                  <a:pt x="9605172" y="4069195"/>
                  <a:pt x="9606464" y="4054330"/>
                  <a:pt x="9617430" y="4054330"/>
                </a:cubicBezTo>
                <a:cubicBezTo>
                  <a:pt x="9643732" y="4054330"/>
                  <a:pt x="9655472" y="4091732"/>
                  <a:pt x="9653597" y="4169540"/>
                </a:cubicBezTo>
                <a:cubicBezTo>
                  <a:pt x="9651706" y="4248034"/>
                  <a:pt x="9643516" y="4268240"/>
                  <a:pt x="9626489" y="4236425"/>
                </a:cubicBezTo>
                <a:close/>
                <a:moveTo>
                  <a:pt x="9810688" y="4227832"/>
                </a:moveTo>
                <a:cubicBezTo>
                  <a:pt x="9800727" y="4218845"/>
                  <a:pt x="9787219" y="4211064"/>
                  <a:pt x="9780670" y="4210540"/>
                </a:cubicBezTo>
                <a:cubicBezTo>
                  <a:pt x="9774122" y="4210016"/>
                  <a:pt x="9762336" y="4208945"/>
                  <a:pt x="9754477" y="4208159"/>
                </a:cubicBezTo>
                <a:cubicBezTo>
                  <a:pt x="9745968" y="4207308"/>
                  <a:pt x="9740190" y="4197099"/>
                  <a:pt x="9740190" y="4182917"/>
                </a:cubicBezTo>
                <a:cubicBezTo>
                  <a:pt x="9740190" y="4169821"/>
                  <a:pt x="9735903" y="4159105"/>
                  <a:pt x="9730665" y="4159105"/>
                </a:cubicBezTo>
                <a:cubicBezTo>
                  <a:pt x="9725426" y="4159105"/>
                  <a:pt x="9721140" y="4150786"/>
                  <a:pt x="9721140" y="4140617"/>
                </a:cubicBezTo>
                <a:cubicBezTo>
                  <a:pt x="9721140" y="4130449"/>
                  <a:pt x="9725426" y="4119480"/>
                  <a:pt x="9730665" y="4116242"/>
                </a:cubicBezTo>
                <a:cubicBezTo>
                  <a:pt x="9743722" y="4108173"/>
                  <a:pt x="9742756" y="4054330"/>
                  <a:pt x="9729554" y="4054330"/>
                </a:cubicBezTo>
                <a:cubicBezTo>
                  <a:pt x="9723608" y="4054330"/>
                  <a:pt x="9721114" y="4045931"/>
                  <a:pt x="9723899" y="4035280"/>
                </a:cubicBezTo>
                <a:cubicBezTo>
                  <a:pt x="9726639" y="4024803"/>
                  <a:pt x="9724997" y="4016230"/>
                  <a:pt x="9720248" y="4016230"/>
                </a:cubicBezTo>
                <a:cubicBezTo>
                  <a:pt x="9715500" y="4016230"/>
                  <a:pt x="9711615" y="3992156"/>
                  <a:pt x="9711615" y="3962732"/>
                </a:cubicBezTo>
                <a:cubicBezTo>
                  <a:pt x="9711615" y="3912589"/>
                  <a:pt x="9712907" y="3909571"/>
                  <a:pt x="9732205" y="3914618"/>
                </a:cubicBezTo>
                <a:cubicBezTo>
                  <a:pt x="9777073" y="3926351"/>
                  <a:pt x="9806161" y="3880815"/>
                  <a:pt x="9774207" y="3848862"/>
                </a:cubicBezTo>
                <a:cubicBezTo>
                  <a:pt x="9756985" y="3831640"/>
                  <a:pt x="9750286" y="3831785"/>
                  <a:pt x="9730366" y="3849814"/>
                </a:cubicBezTo>
                <a:cubicBezTo>
                  <a:pt x="9708531" y="3869574"/>
                  <a:pt x="9679435" y="3857367"/>
                  <a:pt x="9628271" y="3806981"/>
                </a:cubicBezTo>
                <a:cubicBezTo>
                  <a:pt x="9602347" y="3781450"/>
                  <a:pt x="9587790" y="3758660"/>
                  <a:pt x="9587790" y="3743603"/>
                </a:cubicBezTo>
                <a:cubicBezTo>
                  <a:pt x="9587790" y="3721892"/>
                  <a:pt x="9590343" y="3720571"/>
                  <a:pt x="9621127" y="3726347"/>
                </a:cubicBezTo>
                <a:cubicBezTo>
                  <a:pt x="9642979" y="3730446"/>
                  <a:pt x="9654465" y="3728954"/>
                  <a:pt x="9654465" y="3722016"/>
                </a:cubicBezTo>
                <a:cubicBezTo>
                  <a:pt x="9654465" y="3704477"/>
                  <a:pt x="9684411" y="3710096"/>
                  <a:pt x="9702579" y="3731045"/>
                </a:cubicBezTo>
                <a:cubicBezTo>
                  <a:pt x="9717320" y="3748041"/>
                  <a:pt x="9722237" y="3749006"/>
                  <a:pt x="9739415" y="3738279"/>
                </a:cubicBezTo>
                <a:cubicBezTo>
                  <a:pt x="9750319" y="3731469"/>
                  <a:pt x="9759240" y="3720418"/>
                  <a:pt x="9759240" y="3713720"/>
                </a:cubicBezTo>
                <a:cubicBezTo>
                  <a:pt x="9759240" y="3705268"/>
                  <a:pt x="9767253" y="3703458"/>
                  <a:pt x="9785433" y="3707803"/>
                </a:cubicBezTo>
                <a:cubicBezTo>
                  <a:pt x="9824045" y="3717032"/>
                  <a:pt x="9825914" y="3719170"/>
                  <a:pt x="9825914" y="3754061"/>
                </a:cubicBezTo>
                <a:cubicBezTo>
                  <a:pt x="9825914" y="3771651"/>
                  <a:pt x="9830972" y="3787729"/>
                  <a:pt x="9837153" y="3789789"/>
                </a:cubicBezTo>
                <a:cubicBezTo>
                  <a:pt x="9844486" y="3792234"/>
                  <a:pt x="9845616" y="3799957"/>
                  <a:pt x="9840404" y="3812014"/>
                </a:cubicBezTo>
                <a:cubicBezTo>
                  <a:pt x="9836010" y="3822178"/>
                  <a:pt x="9833187" y="3833982"/>
                  <a:pt x="9834131" y="3838246"/>
                </a:cubicBezTo>
                <a:cubicBezTo>
                  <a:pt x="9835074" y="3842510"/>
                  <a:pt x="9831130" y="3863510"/>
                  <a:pt x="9825368" y="3884912"/>
                </a:cubicBezTo>
                <a:cubicBezTo>
                  <a:pt x="9815729" y="3920707"/>
                  <a:pt x="9816707" y="3925428"/>
                  <a:pt x="9837576" y="3943834"/>
                </a:cubicBezTo>
                <a:cubicBezTo>
                  <a:pt x="9850053" y="3954839"/>
                  <a:pt x="9868352" y="3968436"/>
                  <a:pt x="9878240" y="3974049"/>
                </a:cubicBezTo>
                <a:cubicBezTo>
                  <a:pt x="9888128" y="3979662"/>
                  <a:pt x="9900195" y="3996181"/>
                  <a:pt x="9905054" y="4010759"/>
                </a:cubicBezTo>
                <a:cubicBezTo>
                  <a:pt x="9912198" y="4032195"/>
                  <a:pt x="9910214" y="4040940"/>
                  <a:pt x="9894675" y="4056479"/>
                </a:cubicBezTo>
                <a:cubicBezTo>
                  <a:pt x="9873102" y="4078052"/>
                  <a:pt x="9854489" y="4072247"/>
                  <a:pt x="9854489" y="4043945"/>
                </a:cubicBezTo>
                <a:cubicBezTo>
                  <a:pt x="9854489" y="4033612"/>
                  <a:pt x="9848061" y="4022691"/>
                  <a:pt x="9840202" y="4019675"/>
                </a:cubicBezTo>
                <a:cubicBezTo>
                  <a:pt x="9832344" y="4016660"/>
                  <a:pt x="9825914" y="4004286"/>
                  <a:pt x="9825914" y="3992178"/>
                </a:cubicBezTo>
                <a:cubicBezTo>
                  <a:pt x="9825914" y="3938009"/>
                  <a:pt x="9791440" y="3921953"/>
                  <a:pt x="9757976" y="3960538"/>
                </a:cubicBezTo>
                <a:cubicBezTo>
                  <a:pt x="9738365" y="3983149"/>
                  <a:pt x="9735962" y="3993443"/>
                  <a:pt x="9748484" y="4001183"/>
                </a:cubicBezTo>
                <a:cubicBezTo>
                  <a:pt x="9753047" y="4004002"/>
                  <a:pt x="9759246" y="4018642"/>
                  <a:pt x="9762260" y="4033715"/>
                </a:cubicBezTo>
                <a:cubicBezTo>
                  <a:pt x="9768406" y="4064444"/>
                  <a:pt x="9812087" y="4088744"/>
                  <a:pt x="9845480" y="4080011"/>
                </a:cubicBezTo>
                <a:cubicBezTo>
                  <a:pt x="9871464" y="4073216"/>
                  <a:pt x="9880571" y="4097449"/>
                  <a:pt x="9860407" y="4119729"/>
                </a:cubicBezTo>
                <a:cubicBezTo>
                  <a:pt x="9850407" y="4130780"/>
                  <a:pt x="9844964" y="4153951"/>
                  <a:pt x="9844964" y="4185487"/>
                </a:cubicBezTo>
                <a:cubicBezTo>
                  <a:pt x="9844964" y="4240918"/>
                  <a:pt x="9836619" y="4251227"/>
                  <a:pt x="9810688" y="4227833"/>
                </a:cubicBezTo>
                <a:close/>
                <a:moveTo>
                  <a:pt x="415215" y="4117036"/>
                </a:moveTo>
                <a:cubicBezTo>
                  <a:pt x="415215" y="4093774"/>
                  <a:pt x="410313" y="4073334"/>
                  <a:pt x="404250" y="4071313"/>
                </a:cubicBezTo>
                <a:cubicBezTo>
                  <a:pt x="398219" y="4069302"/>
                  <a:pt x="391253" y="4043149"/>
                  <a:pt x="388769" y="4013193"/>
                </a:cubicBezTo>
                <a:cubicBezTo>
                  <a:pt x="386284" y="3983238"/>
                  <a:pt x="380503" y="3956412"/>
                  <a:pt x="375921" y="3953580"/>
                </a:cubicBezTo>
                <a:cubicBezTo>
                  <a:pt x="371339" y="3950748"/>
                  <a:pt x="367590" y="3935825"/>
                  <a:pt x="367590" y="3920418"/>
                </a:cubicBezTo>
                <a:cubicBezTo>
                  <a:pt x="367590" y="3897068"/>
                  <a:pt x="371460" y="3892405"/>
                  <a:pt x="390840" y="3892405"/>
                </a:cubicBezTo>
                <a:cubicBezTo>
                  <a:pt x="421658" y="3892405"/>
                  <a:pt x="428304" y="3879300"/>
                  <a:pt x="429306" y="3816550"/>
                </a:cubicBezTo>
                <a:cubicBezTo>
                  <a:pt x="429987" y="3773900"/>
                  <a:pt x="433384" y="3763331"/>
                  <a:pt x="447267" y="3760657"/>
                </a:cubicBezTo>
                <a:cubicBezTo>
                  <a:pt x="460442" y="3758120"/>
                  <a:pt x="463658" y="3762495"/>
                  <a:pt x="461223" y="3779639"/>
                </a:cubicBezTo>
                <a:cubicBezTo>
                  <a:pt x="459189" y="3793960"/>
                  <a:pt x="465717" y="3808118"/>
                  <a:pt x="479499" y="3819278"/>
                </a:cubicBezTo>
                <a:cubicBezTo>
                  <a:pt x="491292" y="3828826"/>
                  <a:pt x="500940" y="3844042"/>
                  <a:pt x="500940" y="3853091"/>
                </a:cubicBezTo>
                <a:cubicBezTo>
                  <a:pt x="500940" y="3862141"/>
                  <a:pt x="505735" y="3874340"/>
                  <a:pt x="511595" y="3880200"/>
                </a:cubicBezTo>
                <a:cubicBezTo>
                  <a:pt x="519452" y="3888057"/>
                  <a:pt x="516951" y="3907740"/>
                  <a:pt x="502070" y="3955147"/>
                </a:cubicBezTo>
                <a:cubicBezTo>
                  <a:pt x="477923" y="4032077"/>
                  <a:pt x="477172" y="4048082"/>
                  <a:pt x="496941" y="4064489"/>
                </a:cubicBezTo>
                <a:cubicBezTo>
                  <a:pt x="508527" y="4074104"/>
                  <a:pt x="518396" y="4074563"/>
                  <a:pt x="539804" y="4066482"/>
                </a:cubicBezTo>
                <a:cubicBezTo>
                  <a:pt x="565752" y="4056688"/>
                  <a:pt x="567615" y="4057524"/>
                  <a:pt x="567615" y="4078970"/>
                </a:cubicBezTo>
                <a:cubicBezTo>
                  <a:pt x="567615" y="4098591"/>
                  <a:pt x="563046" y="4101955"/>
                  <a:pt x="536400" y="4101955"/>
                </a:cubicBezTo>
                <a:cubicBezTo>
                  <a:pt x="515020" y="4101955"/>
                  <a:pt x="495329" y="4110958"/>
                  <a:pt x="473900" y="4130530"/>
                </a:cubicBezTo>
                <a:cubicBezTo>
                  <a:pt x="429180" y="4171375"/>
                  <a:pt x="415215" y="4168164"/>
                  <a:pt x="415215" y="4117036"/>
                </a:cubicBezTo>
                <a:close/>
                <a:moveTo>
                  <a:pt x="262815" y="3986993"/>
                </a:moveTo>
                <a:cubicBezTo>
                  <a:pt x="262815" y="3952243"/>
                  <a:pt x="265034" y="3948545"/>
                  <a:pt x="284246" y="3951274"/>
                </a:cubicBezTo>
                <a:cubicBezTo>
                  <a:pt x="324764" y="3957028"/>
                  <a:pt x="316041" y="4025103"/>
                  <a:pt x="274721" y="4025609"/>
                </a:cubicBezTo>
                <a:cubicBezTo>
                  <a:pt x="267123" y="4025704"/>
                  <a:pt x="262815" y="4011730"/>
                  <a:pt x="262815" y="3986993"/>
                </a:cubicBezTo>
                <a:close/>
                <a:moveTo>
                  <a:pt x="312821" y="3854008"/>
                </a:moveTo>
                <a:cubicBezTo>
                  <a:pt x="286224" y="3843318"/>
                  <a:pt x="285619" y="3830852"/>
                  <a:pt x="310841" y="3813186"/>
                </a:cubicBezTo>
                <a:cubicBezTo>
                  <a:pt x="321539" y="3805693"/>
                  <a:pt x="329604" y="3795806"/>
                  <a:pt x="328763" y="3791215"/>
                </a:cubicBezTo>
                <a:cubicBezTo>
                  <a:pt x="324588" y="3768424"/>
                  <a:pt x="330854" y="3749530"/>
                  <a:pt x="342587" y="3749530"/>
                </a:cubicBezTo>
                <a:cubicBezTo>
                  <a:pt x="356195" y="3749530"/>
                  <a:pt x="367590" y="3789140"/>
                  <a:pt x="367590" y="3836446"/>
                </a:cubicBezTo>
                <a:cubicBezTo>
                  <a:pt x="367590" y="3865881"/>
                  <a:pt x="353556" y="3870382"/>
                  <a:pt x="312821" y="3854008"/>
                </a:cubicBezTo>
                <a:close/>
                <a:moveTo>
                  <a:pt x="15035" y="3762230"/>
                </a:moveTo>
                <a:cubicBezTo>
                  <a:pt x="14959" y="3736910"/>
                  <a:pt x="12320" y="3706549"/>
                  <a:pt x="9162" y="3694761"/>
                </a:cubicBezTo>
                <a:cubicBezTo>
                  <a:pt x="4502" y="3677373"/>
                  <a:pt x="7304" y="3673330"/>
                  <a:pt x="24014" y="3673330"/>
                </a:cubicBezTo>
                <a:cubicBezTo>
                  <a:pt x="43349" y="3673330"/>
                  <a:pt x="44438" y="3677222"/>
                  <a:pt x="41794" y="3736865"/>
                </a:cubicBezTo>
                <a:cubicBezTo>
                  <a:pt x="40011" y="3777091"/>
                  <a:pt x="34609" y="3801843"/>
                  <a:pt x="27071" y="3804334"/>
                </a:cubicBezTo>
                <a:cubicBezTo>
                  <a:pt x="18657" y="3807114"/>
                  <a:pt x="15127" y="3794766"/>
                  <a:pt x="15035" y="3762230"/>
                </a:cubicBezTo>
                <a:close/>
                <a:moveTo>
                  <a:pt x="236621" y="3714065"/>
                </a:moveTo>
                <a:cubicBezTo>
                  <a:pt x="209596" y="3710711"/>
                  <a:pt x="205665" y="3706671"/>
                  <a:pt x="205665" y="3682252"/>
                </a:cubicBezTo>
                <a:cubicBezTo>
                  <a:pt x="205665" y="3666867"/>
                  <a:pt x="201040" y="3654280"/>
                  <a:pt x="195388" y="3654280"/>
                </a:cubicBezTo>
                <a:cubicBezTo>
                  <a:pt x="188669" y="3654280"/>
                  <a:pt x="186195" y="3629534"/>
                  <a:pt x="188244" y="3582820"/>
                </a:cubicBezTo>
                <a:cubicBezTo>
                  <a:pt x="189967" y="3543518"/>
                  <a:pt x="188158" y="3511371"/>
                  <a:pt x="184234" y="3511383"/>
                </a:cubicBezTo>
                <a:cubicBezTo>
                  <a:pt x="180305" y="3511392"/>
                  <a:pt x="177090" y="3480078"/>
                  <a:pt x="177090" y="3441788"/>
                </a:cubicBezTo>
                <a:cubicBezTo>
                  <a:pt x="177090" y="3367571"/>
                  <a:pt x="168430" y="3346846"/>
                  <a:pt x="129303" y="3327420"/>
                </a:cubicBezTo>
                <a:cubicBezTo>
                  <a:pt x="108041" y="3316864"/>
                  <a:pt x="105172" y="3308487"/>
                  <a:pt x="100890" y="3244473"/>
                </a:cubicBezTo>
                <a:cubicBezTo>
                  <a:pt x="96550" y="3179579"/>
                  <a:pt x="94228" y="3172998"/>
                  <a:pt x="74696" y="3170224"/>
                </a:cubicBezTo>
                <a:cubicBezTo>
                  <a:pt x="59185" y="3168021"/>
                  <a:pt x="53265" y="3160786"/>
                  <a:pt x="53265" y="3144030"/>
                </a:cubicBezTo>
                <a:cubicBezTo>
                  <a:pt x="53265" y="3124538"/>
                  <a:pt x="57888" y="3120880"/>
                  <a:pt x="82520" y="3120880"/>
                </a:cubicBezTo>
                <a:cubicBezTo>
                  <a:pt x="98611" y="3120880"/>
                  <a:pt x="117374" y="3126238"/>
                  <a:pt x="124216" y="3132786"/>
                </a:cubicBezTo>
                <a:cubicBezTo>
                  <a:pt x="131058" y="3139335"/>
                  <a:pt x="145754" y="3150997"/>
                  <a:pt x="156873" y="3158702"/>
                </a:cubicBezTo>
                <a:cubicBezTo>
                  <a:pt x="167992" y="3166407"/>
                  <a:pt x="177226" y="3179265"/>
                  <a:pt x="177393" y="3187277"/>
                </a:cubicBezTo>
                <a:cubicBezTo>
                  <a:pt x="177560" y="3195288"/>
                  <a:pt x="183989" y="3210163"/>
                  <a:pt x="191680" y="3220332"/>
                </a:cubicBezTo>
                <a:cubicBezTo>
                  <a:pt x="199372" y="3230501"/>
                  <a:pt x="205665" y="3246361"/>
                  <a:pt x="205665" y="3255577"/>
                </a:cubicBezTo>
                <a:cubicBezTo>
                  <a:pt x="205665" y="3264793"/>
                  <a:pt x="213023" y="3276451"/>
                  <a:pt x="222016" y="3281484"/>
                </a:cubicBezTo>
                <a:cubicBezTo>
                  <a:pt x="235956" y="3289285"/>
                  <a:pt x="236608" y="3293921"/>
                  <a:pt x="226435" y="3312928"/>
                </a:cubicBezTo>
                <a:cubicBezTo>
                  <a:pt x="219873" y="3325190"/>
                  <a:pt x="213587" y="3354466"/>
                  <a:pt x="212466" y="3377987"/>
                </a:cubicBezTo>
                <a:cubicBezTo>
                  <a:pt x="210735" y="3414291"/>
                  <a:pt x="213686" y="3422194"/>
                  <a:pt x="231990" y="3430294"/>
                </a:cubicBezTo>
                <a:cubicBezTo>
                  <a:pt x="243849" y="3435541"/>
                  <a:pt x="251620" y="3444868"/>
                  <a:pt x="249260" y="3451019"/>
                </a:cubicBezTo>
                <a:cubicBezTo>
                  <a:pt x="246899" y="3457170"/>
                  <a:pt x="250817" y="3464448"/>
                  <a:pt x="257967" y="3467192"/>
                </a:cubicBezTo>
                <a:cubicBezTo>
                  <a:pt x="267128" y="3470707"/>
                  <a:pt x="270141" y="3486405"/>
                  <a:pt x="268171" y="3520368"/>
                </a:cubicBezTo>
                <a:cubicBezTo>
                  <a:pt x="266634" y="3546871"/>
                  <a:pt x="268015" y="3568588"/>
                  <a:pt x="271239" y="3568629"/>
                </a:cubicBezTo>
                <a:cubicBezTo>
                  <a:pt x="284922" y="3568803"/>
                  <a:pt x="300915" y="3623687"/>
                  <a:pt x="300915" y="3670466"/>
                </a:cubicBezTo>
                <a:cubicBezTo>
                  <a:pt x="300915" y="3725131"/>
                  <a:pt x="304764" y="3722521"/>
                  <a:pt x="236621" y="3714065"/>
                </a:cubicBezTo>
                <a:close/>
                <a:moveTo>
                  <a:pt x="9675896" y="3466997"/>
                </a:moveTo>
                <a:cubicBezTo>
                  <a:pt x="9660706" y="3460868"/>
                  <a:pt x="9660361" y="3404544"/>
                  <a:pt x="9675420" y="3389485"/>
                </a:cubicBezTo>
                <a:cubicBezTo>
                  <a:pt x="9684309" y="3380595"/>
                  <a:pt x="9684309" y="3378055"/>
                  <a:pt x="9675420" y="3378055"/>
                </a:cubicBezTo>
                <a:cubicBezTo>
                  <a:pt x="9669133" y="3378055"/>
                  <a:pt x="9663990" y="3369483"/>
                  <a:pt x="9663990" y="3359005"/>
                </a:cubicBezTo>
                <a:cubicBezTo>
                  <a:pt x="9663990" y="3348528"/>
                  <a:pt x="9668276" y="3339955"/>
                  <a:pt x="9673515" y="3339955"/>
                </a:cubicBezTo>
                <a:cubicBezTo>
                  <a:pt x="9678753" y="3339955"/>
                  <a:pt x="9683040" y="3333526"/>
                  <a:pt x="9683040" y="3325667"/>
                </a:cubicBezTo>
                <a:cubicBezTo>
                  <a:pt x="9683040" y="3317810"/>
                  <a:pt x="9687580" y="3311380"/>
                  <a:pt x="9693127" y="3311380"/>
                </a:cubicBezTo>
                <a:cubicBezTo>
                  <a:pt x="9698675" y="3311380"/>
                  <a:pt x="9700747" y="3307390"/>
                  <a:pt x="9697734" y="3302513"/>
                </a:cubicBezTo>
                <a:cubicBezTo>
                  <a:pt x="9688938" y="3288281"/>
                  <a:pt x="9712180" y="3279490"/>
                  <a:pt x="9724351" y="3292446"/>
                </a:cubicBezTo>
                <a:cubicBezTo>
                  <a:pt x="9732790" y="3301428"/>
                  <a:pt x="9732591" y="3305276"/>
                  <a:pt x="9723522" y="3308602"/>
                </a:cubicBezTo>
                <a:cubicBezTo>
                  <a:pt x="9716974" y="3311003"/>
                  <a:pt x="9711616" y="3327612"/>
                  <a:pt x="9711616" y="3345511"/>
                </a:cubicBezTo>
                <a:cubicBezTo>
                  <a:pt x="9711616" y="3363411"/>
                  <a:pt x="9707330" y="3378055"/>
                  <a:pt x="9702091" y="3378055"/>
                </a:cubicBezTo>
                <a:cubicBezTo>
                  <a:pt x="9687395" y="3378055"/>
                  <a:pt x="9690828" y="3412380"/>
                  <a:pt x="9706853" y="3425680"/>
                </a:cubicBezTo>
                <a:cubicBezTo>
                  <a:pt x="9725431" y="3441099"/>
                  <a:pt x="9725074" y="3460232"/>
                  <a:pt x="9706072" y="3467524"/>
                </a:cubicBezTo>
                <a:cubicBezTo>
                  <a:pt x="9697785" y="3470703"/>
                  <a:pt x="9690285" y="3472967"/>
                  <a:pt x="9689403" y="3472553"/>
                </a:cubicBezTo>
                <a:cubicBezTo>
                  <a:pt x="9688527" y="3472140"/>
                  <a:pt x="9682443" y="3469639"/>
                  <a:pt x="9675895" y="3466997"/>
                </a:cubicBezTo>
                <a:close/>
                <a:moveTo>
                  <a:pt x="9654465" y="3182792"/>
                </a:moveTo>
                <a:cubicBezTo>
                  <a:pt x="9654465" y="3174935"/>
                  <a:pt x="9650178" y="3168505"/>
                  <a:pt x="9644940" y="3168505"/>
                </a:cubicBezTo>
                <a:cubicBezTo>
                  <a:pt x="9639701" y="3168505"/>
                  <a:pt x="9635415" y="3162433"/>
                  <a:pt x="9635415" y="3155011"/>
                </a:cubicBezTo>
                <a:cubicBezTo>
                  <a:pt x="9635415" y="3147590"/>
                  <a:pt x="9630357" y="3139832"/>
                  <a:pt x="9624176" y="3137771"/>
                </a:cubicBezTo>
                <a:cubicBezTo>
                  <a:pt x="9601944" y="3130361"/>
                  <a:pt x="9624824" y="3101830"/>
                  <a:pt x="9653000" y="3101830"/>
                </a:cubicBezTo>
                <a:cubicBezTo>
                  <a:pt x="9668239" y="3101830"/>
                  <a:pt x="9686043" y="3095401"/>
                  <a:pt x="9692565" y="3087542"/>
                </a:cubicBezTo>
                <a:cubicBezTo>
                  <a:pt x="9699086" y="3079685"/>
                  <a:pt x="9712846" y="3073255"/>
                  <a:pt x="9723143" y="3073255"/>
                </a:cubicBezTo>
                <a:cubicBezTo>
                  <a:pt x="9739869" y="3073255"/>
                  <a:pt x="9741150" y="3077570"/>
                  <a:pt x="9735165" y="3113736"/>
                </a:cubicBezTo>
                <a:cubicBezTo>
                  <a:pt x="9727173" y="3162042"/>
                  <a:pt x="9723903" y="3168505"/>
                  <a:pt x="9707456" y="3168505"/>
                </a:cubicBezTo>
                <a:cubicBezTo>
                  <a:pt x="9700549" y="3168505"/>
                  <a:pt x="9689561" y="3174935"/>
                  <a:pt x="9683040" y="3182792"/>
                </a:cubicBezTo>
                <a:cubicBezTo>
                  <a:pt x="9676518" y="3190651"/>
                  <a:pt x="9667420" y="3197080"/>
                  <a:pt x="9662824" y="3197080"/>
                </a:cubicBezTo>
                <a:cubicBezTo>
                  <a:pt x="9658226" y="3197080"/>
                  <a:pt x="9654465" y="3190651"/>
                  <a:pt x="9654465" y="3182792"/>
                </a:cubicBezTo>
                <a:close/>
                <a:moveTo>
                  <a:pt x="224715" y="3030955"/>
                </a:moveTo>
                <a:cubicBezTo>
                  <a:pt x="224715" y="3023406"/>
                  <a:pt x="228552" y="3014858"/>
                  <a:pt x="233242" y="3011959"/>
                </a:cubicBezTo>
                <a:cubicBezTo>
                  <a:pt x="243047" y="3005899"/>
                  <a:pt x="254870" y="3030400"/>
                  <a:pt x="246284" y="3038986"/>
                </a:cubicBezTo>
                <a:cubicBezTo>
                  <a:pt x="236063" y="3049207"/>
                  <a:pt x="224715" y="3044981"/>
                  <a:pt x="224715" y="3030955"/>
                </a:cubicBezTo>
                <a:close/>
                <a:moveTo>
                  <a:pt x="9613190" y="2971655"/>
                </a:moveTo>
                <a:cubicBezTo>
                  <a:pt x="9609697" y="2968163"/>
                  <a:pt x="9606840" y="2953467"/>
                  <a:pt x="9606840" y="2938998"/>
                </a:cubicBezTo>
                <a:cubicBezTo>
                  <a:pt x="9606840" y="2924529"/>
                  <a:pt x="9600411" y="2906261"/>
                  <a:pt x="9592552" y="2898403"/>
                </a:cubicBezTo>
                <a:cubicBezTo>
                  <a:pt x="9576642" y="2882493"/>
                  <a:pt x="9572704" y="2806555"/>
                  <a:pt x="9587790" y="2806555"/>
                </a:cubicBezTo>
                <a:cubicBezTo>
                  <a:pt x="9593028" y="2806555"/>
                  <a:pt x="9596243" y="2801197"/>
                  <a:pt x="9594934" y="2794649"/>
                </a:cubicBezTo>
                <a:cubicBezTo>
                  <a:pt x="9591737" y="2778668"/>
                  <a:pt x="9661073" y="2773227"/>
                  <a:pt x="9678942" y="2788057"/>
                </a:cubicBezTo>
                <a:cubicBezTo>
                  <a:pt x="9688135" y="2795687"/>
                  <a:pt x="9692565" y="2819006"/>
                  <a:pt x="9692565" y="2859781"/>
                </a:cubicBezTo>
                <a:cubicBezTo>
                  <a:pt x="9692565" y="2913913"/>
                  <a:pt x="9689625" y="2923205"/>
                  <a:pt x="9664311" y="2949102"/>
                </a:cubicBezTo>
                <a:cubicBezTo>
                  <a:pt x="9635736" y="2978334"/>
                  <a:pt x="9624726" y="2983191"/>
                  <a:pt x="9613190" y="2971655"/>
                </a:cubicBezTo>
                <a:close/>
                <a:moveTo>
                  <a:pt x="9454440" y="2454130"/>
                </a:moveTo>
                <a:cubicBezTo>
                  <a:pt x="9454440" y="2439784"/>
                  <a:pt x="9459413" y="2434641"/>
                  <a:pt x="9471109" y="2436893"/>
                </a:cubicBezTo>
                <a:cubicBezTo>
                  <a:pt x="9480277" y="2438659"/>
                  <a:pt x="9487777" y="2446415"/>
                  <a:pt x="9487777" y="2454130"/>
                </a:cubicBezTo>
                <a:cubicBezTo>
                  <a:pt x="9487777" y="2461845"/>
                  <a:pt x="9480277" y="2469601"/>
                  <a:pt x="9471109" y="2471367"/>
                </a:cubicBezTo>
                <a:cubicBezTo>
                  <a:pt x="9459413" y="2473619"/>
                  <a:pt x="9454440" y="2468476"/>
                  <a:pt x="9454440" y="2454130"/>
                </a:cubicBezTo>
                <a:close/>
                <a:moveTo>
                  <a:pt x="9433552" y="2289824"/>
                </a:moveTo>
                <a:cubicBezTo>
                  <a:pt x="9421406" y="2280185"/>
                  <a:pt x="9402992" y="2225530"/>
                  <a:pt x="9411891" y="2225530"/>
                </a:cubicBezTo>
                <a:cubicBezTo>
                  <a:pt x="9419977" y="2225530"/>
                  <a:pt x="9473490" y="2282635"/>
                  <a:pt x="9473490" y="2291264"/>
                </a:cubicBezTo>
                <a:cubicBezTo>
                  <a:pt x="9473490" y="2305302"/>
                  <a:pt x="9452084" y="2304530"/>
                  <a:pt x="9433552" y="2289824"/>
                </a:cubicBezTo>
                <a:close/>
                <a:moveTo>
                  <a:pt x="9597315" y="2258868"/>
                </a:moveTo>
                <a:cubicBezTo>
                  <a:pt x="9597315" y="2251010"/>
                  <a:pt x="9601601" y="2244580"/>
                  <a:pt x="9606840" y="2244580"/>
                </a:cubicBezTo>
                <a:cubicBezTo>
                  <a:pt x="9612078" y="2244580"/>
                  <a:pt x="9616365" y="2251010"/>
                  <a:pt x="9616365" y="2258868"/>
                </a:cubicBezTo>
                <a:cubicBezTo>
                  <a:pt x="9616365" y="2266726"/>
                  <a:pt x="9612078" y="2273155"/>
                  <a:pt x="9606840" y="2273155"/>
                </a:cubicBezTo>
                <a:cubicBezTo>
                  <a:pt x="9601601" y="2273155"/>
                  <a:pt x="9597315" y="2266726"/>
                  <a:pt x="9597315" y="2258868"/>
                </a:cubicBezTo>
                <a:close/>
                <a:moveTo>
                  <a:pt x="9374367" y="2088077"/>
                </a:moveTo>
                <a:cubicBezTo>
                  <a:pt x="9364627" y="2064765"/>
                  <a:pt x="9354022" y="2054080"/>
                  <a:pt x="9340626" y="2054080"/>
                </a:cubicBezTo>
                <a:cubicBezTo>
                  <a:pt x="9317775" y="2054080"/>
                  <a:pt x="9314871" y="2032999"/>
                  <a:pt x="9335377" y="2015980"/>
                </a:cubicBezTo>
                <a:cubicBezTo>
                  <a:pt x="9343236" y="2009458"/>
                  <a:pt x="9349665" y="1998471"/>
                  <a:pt x="9349665" y="1991563"/>
                </a:cubicBezTo>
                <a:cubicBezTo>
                  <a:pt x="9349665" y="1972424"/>
                  <a:pt x="9367415" y="1965611"/>
                  <a:pt x="9380694" y="1979654"/>
                </a:cubicBezTo>
                <a:cubicBezTo>
                  <a:pt x="9404840" y="2005189"/>
                  <a:pt x="9417611" y="2042113"/>
                  <a:pt x="9414638" y="2077798"/>
                </a:cubicBezTo>
                <a:cubicBezTo>
                  <a:pt x="9410627" y="2125924"/>
                  <a:pt x="9392151" y="2130640"/>
                  <a:pt x="9374367" y="2088077"/>
                </a:cubicBezTo>
                <a:close/>
                <a:moveTo>
                  <a:pt x="9473490" y="1839768"/>
                </a:moveTo>
                <a:cubicBezTo>
                  <a:pt x="9473490" y="1831909"/>
                  <a:pt x="9469204" y="1825480"/>
                  <a:pt x="9463965" y="1825480"/>
                </a:cubicBezTo>
                <a:cubicBezTo>
                  <a:pt x="9458726" y="1825480"/>
                  <a:pt x="9454440" y="1814764"/>
                  <a:pt x="9454440" y="1801668"/>
                </a:cubicBezTo>
                <a:cubicBezTo>
                  <a:pt x="9454440" y="1784963"/>
                  <a:pt x="9459631" y="1777855"/>
                  <a:pt x="9471830" y="1777855"/>
                </a:cubicBezTo>
                <a:cubicBezTo>
                  <a:pt x="9495581" y="1777855"/>
                  <a:pt x="9534458" y="1820843"/>
                  <a:pt x="9527381" y="1839283"/>
                </a:cubicBezTo>
                <a:cubicBezTo>
                  <a:pt x="9519966" y="1858608"/>
                  <a:pt x="9473490" y="1859025"/>
                  <a:pt x="9473490" y="1839768"/>
                </a:cubicBezTo>
                <a:close/>
                <a:moveTo>
                  <a:pt x="9340140" y="1797467"/>
                </a:moveTo>
                <a:cubicBezTo>
                  <a:pt x="9340140" y="1792538"/>
                  <a:pt x="9344426" y="1785855"/>
                  <a:pt x="9349665" y="1782618"/>
                </a:cubicBezTo>
                <a:cubicBezTo>
                  <a:pt x="9354904" y="1779380"/>
                  <a:pt x="9359190" y="1783413"/>
                  <a:pt x="9359190" y="1791580"/>
                </a:cubicBezTo>
                <a:cubicBezTo>
                  <a:pt x="9359190" y="1799748"/>
                  <a:pt x="9354904" y="1806430"/>
                  <a:pt x="9349665" y="1806430"/>
                </a:cubicBezTo>
                <a:cubicBezTo>
                  <a:pt x="9344426" y="1806430"/>
                  <a:pt x="9340140" y="1802397"/>
                  <a:pt x="9340140" y="1797467"/>
                </a:cubicBezTo>
                <a:close/>
                <a:moveTo>
                  <a:pt x="8762973" y="1747888"/>
                </a:moveTo>
                <a:cubicBezTo>
                  <a:pt x="8749922" y="1733186"/>
                  <a:pt x="8748170" y="1726278"/>
                  <a:pt x="8756734" y="1723282"/>
                </a:cubicBezTo>
                <a:cubicBezTo>
                  <a:pt x="8763282" y="1720992"/>
                  <a:pt x="8768640" y="1713045"/>
                  <a:pt x="8768640" y="1705624"/>
                </a:cubicBezTo>
                <a:cubicBezTo>
                  <a:pt x="8768640" y="1698202"/>
                  <a:pt x="8775070" y="1692130"/>
                  <a:pt x="8782927" y="1692130"/>
                </a:cubicBezTo>
                <a:cubicBezTo>
                  <a:pt x="8790786" y="1692130"/>
                  <a:pt x="8797215" y="1687844"/>
                  <a:pt x="8797215" y="1682605"/>
                </a:cubicBezTo>
                <a:cubicBezTo>
                  <a:pt x="8797215" y="1677366"/>
                  <a:pt x="8801501" y="1673080"/>
                  <a:pt x="8806740" y="1673080"/>
                </a:cubicBezTo>
                <a:cubicBezTo>
                  <a:pt x="8820209" y="1673080"/>
                  <a:pt x="8818618" y="1743118"/>
                  <a:pt x="8804835" y="1756900"/>
                </a:cubicBezTo>
                <a:cubicBezTo>
                  <a:pt x="8789148" y="1772587"/>
                  <a:pt x="8783892" y="1771456"/>
                  <a:pt x="8762973" y="1747888"/>
                </a:cubicBezTo>
                <a:close/>
                <a:moveTo>
                  <a:pt x="9241743" y="1675461"/>
                </a:moveTo>
                <a:cubicBezTo>
                  <a:pt x="9238662" y="1650577"/>
                  <a:pt x="9237509" y="1615216"/>
                  <a:pt x="9239181" y="1596880"/>
                </a:cubicBezTo>
                <a:cubicBezTo>
                  <a:pt x="9240852" y="1578544"/>
                  <a:pt x="9239114" y="1531396"/>
                  <a:pt x="9235321" y="1492105"/>
                </a:cubicBezTo>
                <a:cubicBezTo>
                  <a:pt x="9231527" y="1452814"/>
                  <a:pt x="9232128" y="1416596"/>
                  <a:pt x="9236657" y="1411619"/>
                </a:cubicBezTo>
                <a:cubicBezTo>
                  <a:pt x="9241185" y="1406642"/>
                  <a:pt x="9244890" y="1394855"/>
                  <a:pt x="9244890" y="1385425"/>
                </a:cubicBezTo>
                <a:cubicBezTo>
                  <a:pt x="9244890" y="1375995"/>
                  <a:pt x="9249176" y="1368280"/>
                  <a:pt x="9254415" y="1368280"/>
                </a:cubicBezTo>
                <a:cubicBezTo>
                  <a:pt x="9259654" y="1368280"/>
                  <a:pt x="9263940" y="1347307"/>
                  <a:pt x="9263940" y="1321674"/>
                </a:cubicBezTo>
                <a:cubicBezTo>
                  <a:pt x="9263940" y="1287962"/>
                  <a:pt x="9268108" y="1273469"/>
                  <a:pt x="9279007" y="1269287"/>
                </a:cubicBezTo>
                <a:cubicBezTo>
                  <a:pt x="9304740" y="1259412"/>
                  <a:pt x="9310201" y="1262648"/>
                  <a:pt x="9313314" y="1289617"/>
                </a:cubicBezTo>
                <a:cubicBezTo>
                  <a:pt x="9317263" y="1323837"/>
                  <a:pt x="9347275" y="1330028"/>
                  <a:pt x="9369080" y="1301122"/>
                </a:cubicBezTo>
                <a:cubicBezTo>
                  <a:pt x="9397353" y="1263640"/>
                  <a:pt x="9416340" y="1282622"/>
                  <a:pt x="9416340" y="1348369"/>
                </a:cubicBezTo>
                <a:cubicBezTo>
                  <a:pt x="9416340" y="1379657"/>
                  <a:pt x="9411705" y="1408120"/>
                  <a:pt x="9406041" y="1411621"/>
                </a:cubicBezTo>
                <a:cubicBezTo>
                  <a:pt x="9400377" y="1415122"/>
                  <a:pt x="9382570" y="1405731"/>
                  <a:pt x="9366472" y="1390752"/>
                </a:cubicBezTo>
                <a:cubicBezTo>
                  <a:pt x="9346891" y="1372533"/>
                  <a:pt x="9339156" y="1369012"/>
                  <a:pt x="9343107" y="1380115"/>
                </a:cubicBezTo>
                <a:cubicBezTo>
                  <a:pt x="9346355" y="1389244"/>
                  <a:pt x="9343491" y="1401871"/>
                  <a:pt x="9336742" y="1408175"/>
                </a:cubicBezTo>
                <a:cubicBezTo>
                  <a:pt x="9326766" y="1417496"/>
                  <a:pt x="9327222" y="1422849"/>
                  <a:pt x="9339186" y="1436821"/>
                </a:cubicBezTo>
                <a:cubicBezTo>
                  <a:pt x="9357060" y="1457696"/>
                  <a:pt x="9386351" y="1459248"/>
                  <a:pt x="9393846" y="1439718"/>
                </a:cubicBezTo>
                <a:cubicBezTo>
                  <a:pt x="9399623" y="1424660"/>
                  <a:pt x="9425865" y="1419628"/>
                  <a:pt x="9425865" y="1433577"/>
                </a:cubicBezTo>
                <a:cubicBezTo>
                  <a:pt x="9425865" y="1438058"/>
                  <a:pt x="9439795" y="1445702"/>
                  <a:pt x="9456821" y="1450564"/>
                </a:cubicBezTo>
                <a:cubicBezTo>
                  <a:pt x="9477608" y="1456499"/>
                  <a:pt x="9488748" y="1466112"/>
                  <a:pt x="9490731" y="1479825"/>
                </a:cubicBezTo>
                <a:cubicBezTo>
                  <a:pt x="9492355" y="1491057"/>
                  <a:pt x="9499856" y="1505369"/>
                  <a:pt x="9507399" y="1511630"/>
                </a:cubicBezTo>
                <a:cubicBezTo>
                  <a:pt x="9514943" y="1517890"/>
                  <a:pt x="9521115" y="1530754"/>
                  <a:pt x="9521115" y="1540216"/>
                </a:cubicBezTo>
                <a:cubicBezTo>
                  <a:pt x="9521115" y="1549678"/>
                  <a:pt x="9527235" y="1563539"/>
                  <a:pt x="9534713" y="1571018"/>
                </a:cubicBezTo>
                <a:cubicBezTo>
                  <a:pt x="9552043" y="1588348"/>
                  <a:pt x="9565177" y="1654030"/>
                  <a:pt x="9551312" y="1654030"/>
                </a:cubicBezTo>
                <a:cubicBezTo>
                  <a:pt x="9545800" y="1654030"/>
                  <a:pt x="9538546" y="1649591"/>
                  <a:pt x="9535192" y="1644165"/>
                </a:cubicBezTo>
                <a:cubicBezTo>
                  <a:pt x="9531839" y="1638739"/>
                  <a:pt x="9513369" y="1634978"/>
                  <a:pt x="9494149" y="1635808"/>
                </a:cubicBezTo>
                <a:cubicBezTo>
                  <a:pt x="9474929" y="1636638"/>
                  <a:pt x="9424997" y="1633968"/>
                  <a:pt x="9383191" y="1629874"/>
                </a:cubicBezTo>
                <a:cubicBezTo>
                  <a:pt x="9311130" y="1622817"/>
                  <a:pt x="9308036" y="1623287"/>
                  <a:pt x="9323660" y="1638910"/>
                </a:cubicBezTo>
                <a:cubicBezTo>
                  <a:pt x="9332724" y="1647975"/>
                  <a:pt x="9340140" y="1660105"/>
                  <a:pt x="9340140" y="1665867"/>
                </a:cubicBezTo>
                <a:cubicBezTo>
                  <a:pt x="9340140" y="1671628"/>
                  <a:pt x="9347257" y="1684207"/>
                  <a:pt x="9355957" y="1693820"/>
                </a:cubicBezTo>
                <a:cubicBezTo>
                  <a:pt x="9376957" y="1717025"/>
                  <a:pt x="9369457" y="1722320"/>
                  <a:pt x="9331149" y="1711333"/>
                </a:cubicBezTo>
                <a:cubicBezTo>
                  <a:pt x="9311052" y="1705569"/>
                  <a:pt x="9293363" y="1705629"/>
                  <a:pt x="9282400" y="1711496"/>
                </a:cubicBezTo>
                <a:cubicBezTo>
                  <a:pt x="9253122" y="1727165"/>
                  <a:pt x="9247530" y="1722209"/>
                  <a:pt x="9241743" y="1675461"/>
                </a:cubicBezTo>
                <a:close/>
                <a:moveTo>
                  <a:pt x="9011934" y="1607063"/>
                </a:moveTo>
                <a:cubicBezTo>
                  <a:pt x="9004890" y="1595666"/>
                  <a:pt x="9022809" y="1584372"/>
                  <a:pt x="9035496" y="1592213"/>
                </a:cubicBezTo>
                <a:cubicBezTo>
                  <a:pt x="9046148" y="1598797"/>
                  <a:pt x="9039155" y="1615930"/>
                  <a:pt x="9025815" y="1615930"/>
                </a:cubicBezTo>
                <a:cubicBezTo>
                  <a:pt x="9021195" y="1615930"/>
                  <a:pt x="9014949" y="1611940"/>
                  <a:pt x="9011934" y="1607063"/>
                </a:cubicBezTo>
                <a:close/>
                <a:moveTo>
                  <a:pt x="9076962" y="1403999"/>
                </a:moveTo>
                <a:cubicBezTo>
                  <a:pt x="9080120" y="1392212"/>
                  <a:pt x="9082764" y="1375067"/>
                  <a:pt x="9082835" y="1365899"/>
                </a:cubicBezTo>
                <a:cubicBezTo>
                  <a:pt x="9083033" y="1340535"/>
                  <a:pt x="9110369" y="1346012"/>
                  <a:pt x="9117083" y="1372761"/>
                </a:cubicBezTo>
                <a:cubicBezTo>
                  <a:pt x="9120868" y="1387843"/>
                  <a:pt x="9117757" y="1401523"/>
                  <a:pt x="9108420" y="1410861"/>
                </a:cubicBezTo>
                <a:cubicBezTo>
                  <a:pt x="9086586" y="1432694"/>
                  <a:pt x="9070228" y="1429126"/>
                  <a:pt x="9076962" y="1403999"/>
                </a:cubicBezTo>
                <a:close/>
                <a:moveTo>
                  <a:pt x="9161456" y="1211327"/>
                </a:moveTo>
                <a:cubicBezTo>
                  <a:pt x="9164729" y="1194205"/>
                  <a:pt x="9161111" y="1186183"/>
                  <a:pt x="9148279" y="1182111"/>
                </a:cubicBezTo>
                <a:cubicBezTo>
                  <a:pt x="9138550" y="1179023"/>
                  <a:pt x="9130590" y="1168213"/>
                  <a:pt x="9130590" y="1158088"/>
                </a:cubicBezTo>
                <a:cubicBezTo>
                  <a:pt x="9130590" y="1117412"/>
                  <a:pt x="9177093" y="1153958"/>
                  <a:pt x="9184658" y="1200579"/>
                </a:cubicBezTo>
                <a:cubicBezTo>
                  <a:pt x="9189279" y="1229052"/>
                  <a:pt x="9187385" y="1234930"/>
                  <a:pt x="9173588" y="1234930"/>
                </a:cubicBezTo>
                <a:cubicBezTo>
                  <a:pt x="9161010" y="1234930"/>
                  <a:pt x="9158046" y="1229164"/>
                  <a:pt x="9161456" y="1211327"/>
                </a:cubicBezTo>
                <a:close/>
                <a:moveTo>
                  <a:pt x="8798934" y="1165874"/>
                </a:moveTo>
                <a:cubicBezTo>
                  <a:pt x="8800608" y="1154087"/>
                  <a:pt x="8808407" y="1144443"/>
                  <a:pt x="8816265" y="1144443"/>
                </a:cubicBezTo>
                <a:cubicBezTo>
                  <a:pt x="8824123" y="1144443"/>
                  <a:pt x="8831922" y="1154087"/>
                  <a:pt x="8833596" y="1165874"/>
                </a:cubicBezTo>
                <a:cubicBezTo>
                  <a:pt x="8835939" y="1182368"/>
                  <a:pt x="8831946" y="1187305"/>
                  <a:pt x="8816265" y="1187305"/>
                </a:cubicBezTo>
                <a:cubicBezTo>
                  <a:pt x="8800584" y="1187305"/>
                  <a:pt x="8796591" y="1182368"/>
                  <a:pt x="8798934" y="1165874"/>
                </a:cubicBezTo>
                <a:close/>
                <a:moveTo>
                  <a:pt x="9299266" y="1169973"/>
                </a:moveTo>
                <a:cubicBezTo>
                  <a:pt x="9284922" y="1161269"/>
                  <a:pt x="9275257" y="1148750"/>
                  <a:pt x="9277789" y="1142151"/>
                </a:cubicBezTo>
                <a:cubicBezTo>
                  <a:pt x="9280321" y="1135553"/>
                  <a:pt x="9278240" y="1130155"/>
                  <a:pt x="9273166" y="1130155"/>
                </a:cubicBezTo>
                <a:cubicBezTo>
                  <a:pt x="9268092" y="1130155"/>
                  <a:pt x="9263940" y="1119305"/>
                  <a:pt x="9263940" y="1106044"/>
                </a:cubicBezTo>
                <a:cubicBezTo>
                  <a:pt x="9263940" y="1091671"/>
                  <a:pt x="9257207" y="1079556"/>
                  <a:pt x="9247271" y="1076049"/>
                </a:cubicBezTo>
                <a:cubicBezTo>
                  <a:pt x="9220056" y="1066444"/>
                  <a:pt x="9187740" y="1032867"/>
                  <a:pt x="9187740" y="1014195"/>
                </a:cubicBezTo>
                <a:cubicBezTo>
                  <a:pt x="9187740" y="1004630"/>
                  <a:pt x="9191562" y="996805"/>
                  <a:pt x="9196232" y="996805"/>
                </a:cubicBezTo>
                <a:cubicBezTo>
                  <a:pt x="9200904" y="996805"/>
                  <a:pt x="9207414" y="986089"/>
                  <a:pt x="9210701" y="972993"/>
                </a:cubicBezTo>
                <a:cubicBezTo>
                  <a:pt x="9213989" y="959896"/>
                  <a:pt x="9222069" y="949180"/>
                  <a:pt x="9228658" y="949180"/>
                </a:cubicBezTo>
                <a:cubicBezTo>
                  <a:pt x="9243427" y="949180"/>
                  <a:pt x="9368715" y="1074161"/>
                  <a:pt x="9368715" y="1088894"/>
                </a:cubicBezTo>
                <a:cubicBezTo>
                  <a:pt x="9368715" y="1094750"/>
                  <a:pt x="9362286" y="1102009"/>
                  <a:pt x="9354427" y="1105025"/>
                </a:cubicBezTo>
                <a:cubicBezTo>
                  <a:pt x="9345523" y="1108441"/>
                  <a:pt x="9340140" y="1122969"/>
                  <a:pt x="9340140" y="1143581"/>
                </a:cubicBezTo>
                <a:cubicBezTo>
                  <a:pt x="9340140" y="1184886"/>
                  <a:pt x="9332245" y="1189983"/>
                  <a:pt x="9299266" y="1169973"/>
                </a:cubicBezTo>
                <a:close/>
                <a:moveTo>
                  <a:pt x="8797215" y="1096818"/>
                </a:moveTo>
                <a:cubicBezTo>
                  <a:pt x="8797215" y="1088959"/>
                  <a:pt x="8801501" y="1082530"/>
                  <a:pt x="8806740" y="1082530"/>
                </a:cubicBezTo>
                <a:cubicBezTo>
                  <a:pt x="8819724" y="1082530"/>
                  <a:pt x="8818789" y="1038688"/>
                  <a:pt x="8805347" y="1017163"/>
                </a:cubicBezTo>
                <a:cubicBezTo>
                  <a:pt x="8793341" y="997939"/>
                  <a:pt x="8802044" y="945153"/>
                  <a:pt x="8815816" y="953665"/>
                </a:cubicBezTo>
                <a:cubicBezTo>
                  <a:pt x="8820501" y="956560"/>
                  <a:pt x="8833306" y="946328"/>
                  <a:pt x="8844272" y="930928"/>
                </a:cubicBezTo>
                <a:cubicBezTo>
                  <a:pt x="8855238" y="915527"/>
                  <a:pt x="8879467" y="897892"/>
                  <a:pt x="8898114" y="891737"/>
                </a:cubicBezTo>
                <a:cubicBezTo>
                  <a:pt x="8928288" y="881779"/>
                  <a:pt x="8934362" y="882752"/>
                  <a:pt x="8953336" y="900577"/>
                </a:cubicBezTo>
                <a:cubicBezTo>
                  <a:pt x="8965062" y="911592"/>
                  <a:pt x="8985815" y="920605"/>
                  <a:pt x="8999456" y="920605"/>
                </a:cubicBezTo>
                <a:cubicBezTo>
                  <a:pt x="9038913" y="920605"/>
                  <a:pt x="9054390" y="930443"/>
                  <a:pt x="9054390" y="955524"/>
                </a:cubicBezTo>
                <a:cubicBezTo>
                  <a:pt x="9054390" y="968935"/>
                  <a:pt x="9050264" y="976329"/>
                  <a:pt x="9044699" y="972890"/>
                </a:cubicBezTo>
                <a:cubicBezTo>
                  <a:pt x="9039369" y="969596"/>
                  <a:pt x="9011321" y="969860"/>
                  <a:pt x="8982370" y="973478"/>
                </a:cubicBezTo>
                <a:cubicBezTo>
                  <a:pt x="8922101" y="981008"/>
                  <a:pt x="8876451" y="1017342"/>
                  <a:pt x="8866832" y="1065439"/>
                </a:cubicBezTo>
                <a:cubicBezTo>
                  <a:pt x="8859521" y="1101992"/>
                  <a:pt x="8797215" y="1130076"/>
                  <a:pt x="8797215" y="1096818"/>
                </a:cubicBezTo>
                <a:close/>
                <a:moveTo>
                  <a:pt x="8282865" y="1039538"/>
                </a:moveTo>
                <a:cubicBezTo>
                  <a:pt x="8282865" y="1031609"/>
                  <a:pt x="8278892" y="1017679"/>
                  <a:pt x="8274035" y="1008582"/>
                </a:cubicBezTo>
                <a:cubicBezTo>
                  <a:pt x="8269179" y="999485"/>
                  <a:pt x="8262860" y="984477"/>
                  <a:pt x="8259992" y="975231"/>
                </a:cubicBezTo>
                <a:cubicBezTo>
                  <a:pt x="8257125" y="965984"/>
                  <a:pt x="8244610" y="954553"/>
                  <a:pt x="8232183" y="949828"/>
                </a:cubicBezTo>
                <a:cubicBezTo>
                  <a:pt x="8219755" y="945103"/>
                  <a:pt x="8201866" y="924808"/>
                  <a:pt x="8192430" y="904727"/>
                </a:cubicBezTo>
                <a:cubicBezTo>
                  <a:pt x="8182994" y="884647"/>
                  <a:pt x="8170997" y="865435"/>
                  <a:pt x="8165769" y="862035"/>
                </a:cubicBezTo>
                <a:cubicBezTo>
                  <a:pt x="8152350" y="853307"/>
                  <a:pt x="8165044" y="825355"/>
                  <a:pt x="8182426" y="825355"/>
                </a:cubicBezTo>
                <a:cubicBezTo>
                  <a:pt x="8199196" y="825355"/>
                  <a:pt x="8263176" y="891080"/>
                  <a:pt x="8263557" y="908699"/>
                </a:cubicBezTo>
                <a:cubicBezTo>
                  <a:pt x="8263699" y="915247"/>
                  <a:pt x="8267907" y="920605"/>
                  <a:pt x="8272909" y="920605"/>
                </a:cubicBezTo>
                <a:cubicBezTo>
                  <a:pt x="8281421" y="920605"/>
                  <a:pt x="8298555" y="983493"/>
                  <a:pt x="8294319" y="999186"/>
                </a:cubicBezTo>
                <a:cubicBezTo>
                  <a:pt x="8293258" y="1003115"/>
                  <a:pt x="8296676" y="1006330"/>
                  <a:pt x="8301915" y="1006330"/>
                </a:cubicBezTo>
                <a:cubicBezTo>
                  <a:pt x="8307154" y="1006330"/>
                  <a:pt x="8311440" y="1017046"/>
                  <a:pt x="8311440" y="1030143"/>
                </a:cubicBezTo>
                <a:cubicBezTo>
                  <a:pt x="8311440" y="1044959"/>
                  <a:pt x="8306043" y="1053955"/>
                  <a:pt x="8297153" y="1053955"/>
                </a:cubicBezTo>
                <a:cubicBezTo>
                  <a:pt x="8289295" y="1053955"/>
                  <a:pt x="8282865" y="1047467"/>
                  <a:pt x="8282865" y="1039538"/>
                </a:cubicBezTo>
                <a:close/>
                <a:moveTo>
                  <a:pt x="3351098" y="995019"/>
                </a:moveTo>
                <a:cubicBezTo>
                  <a:pt x="3356985" y="977358"/>
                  <a:pt x="3377490" y="974428"/>
                  <a:pt x="3377490" y="991249"/>
                </a:cubicBezTo>
                <a:cubicBezTo>
                  <a:pt x="3377490" y="999543"/>
                  <a:pt x="3370704" y="1006330"/>
                  <a:pt x="3362409" y="1006330"/>
                </a:cubicBezTo>
                <a:cubicBezTo>
                  <a:pt x="3354114" y="1006330"/>
                  <a:pt x="3349024" y="1001240"/>
                  <a:pt x="3351098" y="995019"/>
                </a:cubicBezTo>
                <a:close/>
                <a:moveTo>
                  <a:pt x="4583990" y="961880"/>
                </a:moveTo>
                <a:cubicBezTo>
                  <a:pt x="4580498" y="958388"/>
                  <a:pt x="4577640" y="947383"/>
                  <a:pt x="4577640" y="937426"/>
                </a:cubicBezTo>
                <a:cubicBezTo>
                  <a:pt x="4577640" y="923082"/>
                  <a:pt x="4582092" y="920666"/>
                  <a:pt x="4599072" y="925796"/>
                </a:cubicBezTo>
                <a:cubicBezTo>
                  <a:pt x="4627665" y="934435"/>
                  <a:pt x="4638317" y="945293"/>
                  <a:pt x="4630541" y="957875"/>
                </a:cubicBezTo>
                <a:cubicBezTo>
                  <a:pt x="4623474" y="969309"/>
                  <a:pt x="4593959" y="971848"/>
                  <a:pt x="4583990" y="961880"/>
                </a:cubicBezTo>
                <a:close/>
                <a:moveTo>
                  <a:pt x="8730540" y="934893"/>
                </a:moveTo>
                <a:cubicBezTo>
                  <a:pt x="8730540" y="926161"/>
                  <a:pt x="8735148" y="920553"/>
                  <a:pt x="8740779" y="922431"/>
                </a:cubicBezTo>
                <a:cubicBezTo>
                  <a:pt x="8746411" y="924308"/>
                  <a:pt x="8751019" y="929916"/>
                  <a:pt x="8751019" y="934893"/>
                </a:cubicBezTo>
                <a:cubicBezTo>
                  <a:pt x="8751019" y="939869"/>
                  <a:pt x="8746411" y="945477"/>
                  <a:pt x="8740779" y="947354"/>
                </a:cubicBezTo>
                <a:cubicBezTo>
                  <a:pt x="8735148" y="949232"/>
                  <a:pt x="8730540" y="943624"/>
                  <a:pt x="8730540" y="934893"/>
                </a:cubicBezTo>
                <a:close/>
                <a:moveTo>
                  <a:pt x="8275721" y="744432"/>
                </a:moveTo>
                <a:cubicBezTo>
                  <a:pt x="8269173" y="736994"/>
                  <a:pt x="8263815" y="726967"/>
                  <a:pt x="8263815" y="722148"/>
                </a:cubicBezTo>
                <a:cubicBezTo>
                  <a:pt x="8263815" y="717330"/>
                  <a:pt x="8257641" y="708263"/>
                  <a:pt x="8250094" y="702000"/>
                </a:cubicBezTo>
                <a:cubicBezTo>
                  <a:pt x="8234273" y="688869"/>
                  <a:pt x="8240632" y="663430"/>
                  <a:pt x="8259737" y="663430"/>
                </a:cubicBezTo>
                <a:cubicBezTo>
                  <a:pt x="8266850" y="663430"/>
                  <a:pt x="8277780" y="673074"/>
                  <a:pt x="8284025" y="684861"/>
                </a:cubicBezTo>
                <a:cubicBezTo>
                  <a:pt x="8290271" y="696648"/>
                  <a:pt x="8303674" y="713566"/>
                  <a:pt x="8313810" y="722456"/>
                </a:cubicBezTo>
                <a:cubicBezTo>
                  <a:pt x="8323946" y="731346"/>
                  <a:pt x="8329450" y="743133"/>
                  <a:pt x="8326040" y="748649"/>
                </a:cubicBezTo>
                <a:cubicBezTo>
                  <a:pt x="8317309" y="762777"/>
                  <a:pt x="8289846" y="760475"/>
                  <a:pt x="8275721" y="744432"/>
                </a:cubicBezTo>
                <a:close/>
                <a:moveTo>
                  <a:pt x="5255598" y="618976"/>
                </a:moveTo>
                <a:cubicBezTo>
                  <a:pt x="5260233" y="595080"/>
                  <a:pt x="5282490" y="591798"/>
                  <a:pt x="5282490" y="615011"/>
                </a:cubicBezTo>
                <a:cubicBezTo>
                  <a:pt x="5282490" y="626711"/>
                  <a:pt x="5276340" y="634855"/>
                  <a:pt x="5267504" y="634855"/>
                </a:cubicBezTo>
                <a:cubicBezTo>
                  <a:pt x="5258635" y="634855"/>
                  <a:pt x="5253775" y="628374"/>
                  <a:pt x="5255598" y="618976"/>
                </a:cubicBezTo>
                <a:close/>
                <a:moveTo>
                  <a:pt x="8145858" y="503886"/>
                </a:moveTo>
                <a:cubicBezTo>
                  <a:pt x="8142624" y="494718"/>
                  <a:pt x="8137480" y="481860"/>
                  <a:pt x="8134428" y="475311"/>
                </a:cubicBezTo>
                <a:cubicBezTo>
                  <a:pt x="8131235" y="468462"/>
                  <a:pt x="8135284" y="463405"/>
                  <a:pt x="8143959" y="463405"/>
                </a:cubicBezTo>
                <a:cubicBezTo>
                  <a:pt x="8152254" y="463405"/>
                  <a:pt x="8159040" y="469477"/>
                  <a:pt x="8159040" y="476899"/>
                </a:cubicBezTo>
                <a:cubicBezTo>
                  <a:pt x="8159040" y="484320"/>
                  <a:pt x="8164086" y="492074"/>
                  <a:pt x="8170252" y="494130"/>
                </a:cubicBezTo>
                <a:cubicBezTo>
                  <a:pt x="8176418" y="496185"/>
                  <a:pt x="8178308" y="502972"/>
                  <a:pt x="8174452" y="509211"/>
                </a:cubicBezTo>
                <a:cubicBezTo>
                  <a:pt x="8164438" y="525414"/>
                  <a:pt x="8152679" y="523225"/>
                  <a:pt x="8145858" y="503886"/>
                </a:cubicBezTo>
                <a:close/>
                <a:moveTo>
                  <a:pt x="5387265" y="377587"/>
                </a:moveTo>
                <a:cubicBezTo>
                  <a:pt x="5387265" y="367058"/>
                  <a:pt x="5378693" y="351104"/>
                  <a:pt x="5368215" y="342132"/>
                </a:cubicBezTo>
                <a:cubicBezTo>
                  <a:pt x="5357738" y="333161"/>
                  <a:pt x="5349165" y="318201"/>
                  <a:pt x="5349165" y="308888"/>
                </a:cubicBezTo>
                <a:cubicBezTo>
                  <a:pt x="5349165" y="290201"/>
                  <a:pt x="5372821" y="285814"/>
                  <a:pt x="5383182" y="302579"/>
                </a:cubicBezTo>
                <a:cubicBezTo>
                  <a:pt x="5387134" y="308973"/>
                  <a:pt x="5405977" y="311373"/>
                  <a:pt x="5430514" y="308608"/>
                </a:cubicBezTo>
                <a:cubicBezTo>
                  <a:pt x="5467092" y="304485"/>
                  <a:pt x="5473405" y="306886"/>
                  <a:pt x="5491953" y="331975"/>
                </a:cubicBezTo>
                <a:cubicBezTo>
                  <a:pt x="5503324" y="347354"/>
                  <a:pt x="5510273" y="366072"/>
                  <a:pt x="5507395" y="373571"/>
                </a:cubicBezTo>
                <a:cubicBezTo>
                  <a:pt x="5499823" y="393303"/>
                  <a:pt x="5488409" y="390334"/>
                  <a:pt x="5477630" y="365829"/>
                </a:cubicBezTo>
                <a:cubicBezTo>
                  <a:pt x="5462710" y="331910"/>
                  <a:pt x="5435770" y="332798"/>
                  <a:pt x="5428842" y="367438"/>
                </a:cubicBezTo>
                <a:cubicBezTo>
                  <a:pt x="5421995" y="401673"/>
                  <a:pt x="5387265" y="410150"/>
                  <a:pt x="5387265" y="377587"/>
                </a:cubicBezTo>
                <a:close/>
                <a:moveTo>
                  <a:pt x="5227523" y="356844"/>
                </a:moveTo>
                <a:cubicBezTo>
                  <a:pt x="5233410" y="339183"/>
                  <a:pt x="5253915" y="336253"/>
                  <a:pt x="5253915" y="353074"/>
                </a:cubicBezTo>
                <a:cubicBezTo>
                  <a:pt x="5253915" y="361368"/>
                  <a:pt x="5247129" y="368155"/>
                  <a:pt x="5238834" y="368155"/>
                </a:cubicBezTo>
                <a:cubicBezTo>
                  <a:pt x="5230539" y="368155"/>
                  <a:pt x="5225449" y="363065"/>
                  <a:pt x="5227523" y="356844"/>
                </a:cubicBezTo>
                <a:close/>
                <a:moveTo>
                  <a:pt x="7968540" y="349105"/>
                </a:moveTo>
                <a:cubicBezTo>
                  <a:pt x="7968540" y="338522"/>
                  <a:pt x="7974890" y="330055"/>
                  <a:pt x="7982828" y="330055"/>
                </a:cubicBezTo>
                <a:cubicBezTo>
                  <a:pt x="7990765" y="330055"/>
                  <a:pt x="7997115" y="338522"/>
                  <a:pt x="7997115" y="349105"/>
                </a:cubicBezTo>
                <a:cubicBezTo>
                  <a:pt x="7997115" y="359688"/>
                  <a:pt x="7990765" y="368155"/>
                  <a:pt x="7982828" y="368155"/>
                </a:cubicBezTo>
                <a:cubicBezTo>
                  <a:pt x="7974890" y="368155"/>
                  <a:pt x="7968540" y="359688"/>
                  <a:pt x="7968540" y="349105"/>
                </a:cubicBezTo>
                <a:close/>
                <a:moveTo>
                  <a:pt x="5738562" y="351486"/>
                </a:moveTo>
                <a:cubicBezTo>
                  <a:pt x="5737942" y="347557"/>
                  <a:pt x="5737942" y="341128"/>
                  <a:pt x="5738562" y="337199"/>
                </a:cubicBezTo>
                <a:cubicBezTo>
                  <a:pt x="5739182" y="333270"/>
                  <a:pt x="5735404" y="330055"/>
                  <a:pt x="5730165" y="330055"/>
                </a:cubicBezTo>
                <a:cubicBezTo>
                  <a:pt x="5714596" y="330055"/>
                  <a:pt x="5719922" y="298339"/>
                  <a:pt x="5739419" y="274957"/>
                </a:cubicBezTo>
                <a:cubicBezTo>
                  <a:pt x="5763718" y="245818"/>
                  <a:pt x="5806365" y="254270"/>
                  <a:pt x="5806365" y="288225"/>
                </a:cubicBezTo>
                <a:cubicBezTo>
                  <a:pt x="5806365" y="300754"/>
                  <a:pt x="5802161" y="311005"/>
                  <a:pt x="5797022" y="311005"/>
                </a:cubicBezTo>
                <a:cubicBezTo>
                  <a:pt x="5791883" y="311005"/>
                  <a:pt x="5784989" y="321721"/>
                  <a:pt x="5781701" y="334817"/>
                </a:cubicBezTo>
                <a:cubicBezTo>
                  <a:pt x="5776213" y="356686"/>
                  <a:pt x="5741501" y="370098"/>
                  <a:pt x="5738562" y="351486"/>
                </a:cubicBezTo>
                <a:close/>
                <a:moveTo>
                  <a:pt x="7028698" y="332746"/>
                </a:moveTo>
                <a:cubicBezTo>
                  <a:pt x="6985052" y="327276"/>
                  <a:pt x="6946280" y="285611"/>
                  <a:pt x="6953351" y="251780"/>
                </a:cubicBezTo>
                <a:cubicBezTo>
                  <a:pt x="6956398" y="237205"/>
                  <a:pt x="6961656" y="211492"/>
                  <a:pt x="6965037" y="194641"/>
                </a:cubicBezTo>
                <a:cubicBezTo>
                  <a:pt x="6976813" y="135936"/>
                  <a:pt x="7016040" y="126249"/>
                  <a:pt x="7016040" y="182045"/>
                </a:cubicBezTo>
                <a:cubicBezTo>
                  <a:pt x="7016040" y="199303"/>
                  <a:pt x="7022470" y="218758"/>
                  <a:pt x="7030328" y="225280"/>
                </a:cubicBezTo>
                <a:cubicBezTo>
                  <a:pt x="7038186" y="231802"/>
                  <a:pt x="7044615" y="247634"/>
                  <a:pt x="7044615" y="260464"/>
                </a:cubicBezTo>
                <a:cubicBezTo>
                  <a:pt x="7044615" y="273294"/>
                  <a:pt x="7051045" y="290220"/>
                  <a:pt x="7058903" y="298078"/>
                </a:cubicBezTo>
                <a:cubicBezTo>
                  <a:pt x="7073670" y="312846"/>
                  <a:pt x="7078656" y="340746"/>
                  <a:pt x="7066046" y="338056"/>
                </a:cubicBezTo>
                <a:cubicBezTo>
                  <a:pt x="7062117" y="337217"/>
                  <a:pt x="7045310" y="334828"/>
                  <a:pt x="7028698" y="332746"/>
                </a:cubicBezTo>
                <a:close/>
                <a:moveTo>
                  <a:pt x="5573003" y="301480"/>
                </a:moveTo>
                <a:cubicBezTo>
                  <a:pt x="5569765" y="296241"/>
                  <a:pt x="5558796" y="291955"/>
                  <a:pt x="5548628" y="291955"/>
                </a:cubicBezTo>
                <a:cubicBezTo>
                  <a:pt x="5538460" y="291955"/>
                  <a:pt x="5530140" y="286458"/>
                  <a:pt x="5530140" y="279739"/>
                </a:cubicBezTo>
                <a:cubicBezTo>
                  <a:pt x="5530140" y="263819"/>
                  <a:pt x="5614148" y="259622"/>
                  <a:pt x="5632241" y="274638"/>
                </a:cubicBezTo>
                <a:cubicBezTo>
                  <a:pt x="5643051" y="283609"/>
                  <a:pt x="5639946" y="287946"/>
                  <a:pt x="5615289" y="298313"/>
                </a:cubicBezTo>
                <a:cubicBezTo>
                  <a:pt x="5579164" y="313502"/>
                  <a:pt x="5580376" y="313411"/>
                  <a:pt x="5573003" y="301480"/>
                </a:cubicBezTo>
                <a:close/>
                <a:moveTo>
                  <a:pt x="5468228" y="282430"/>
                </a:moveTo>
                <a:cubicBezTo>
                  <a:pt x="5464990" y="277191"/>
                  <a:pt x="5469023" y="272905"/>
                  <a:pt x="5477190" y="272905"/>
                </a:cubicBezTo>
                <a:cubicBezTo>
                  <a:pt x="5485358" y="272905"/>
                  <a:pt x="5492040" y="277191"/>
                  <a:pt x="5492040" y="282430"/>
                </a:cubicBezTo>
                <a:cubicBezTo>
                  <a:pt x="5492040" y="287669"/>
                  <a:pt x="5488007" y="291955"/>
                  <a:pt x="5483077" y="291955"/>
                </a:cubicBezTo>
                <a:cubicBezTo>
                  <a:pt x="5478148" y="291955"/>
                  <a:pt x="5471466" y="287669"/>
                  <a:pt x="5468228" y="282430"/>
                </a:cubicBezTo>
                <a:close/>
                <a:moveTo>
                  <a:pt x="7168440" y="268936"/>
                </a:moveTo>
                <a:cubicBezTo>
                  <a:pt x="7168440" y="260642"/>
                  <a:pt x="7175227" y="253855"/>
                  <a:pt x="7183522" y="253855"/>
                </a:cubicBezTo>
                <a:cubicBezTo>
                  <a:pt x="7200342" y="253855"/>
                  <a:pt x="7197413" y="274360"/>
                  <a:pt x="7179751" y="280247"/>
                </a:cubicBezTo>
                <a:cubicBezTo>
                  <a:pt x="7173530" y="282321"/>
                  <a:pt x="7168440" y="277231"/>
                  <a:pt x="7168440" y="268936"/>
                </a:cubicBezTo>
                <a:close/>
                <a:moveTo>
                  <a:pt x="7818323" y="252069"/>
                </a:moveTo>
                <a:cubicBezTo>
                  <a:pt x="7824210" y="234408"/>
                  <a:pt x="7844715" y="231478"/>
                  <a:pt x="7844715" y="248299"/>
                </a:cubicBezTo>
                <a:cubicBezTo>
                  <a:pt x="7844715" y="256593"/>
                  <a:pt x="7837929" y="263380"/>
                  <a:pt x="7829634" y="263380"/>
                </a:cubicBezTo>
                <a:cubicBezTo>
                  <a:pt x="7821339" y="263380"/>
                  <a:pt x="7816249" y="258290"/>
                  <a:pt x="7818323" y="252069"/>
                </a:cubicBezTo>
                <a:close/>
                <a:moveTo>
                  <a:pt x="5314264" y="219877"/>
                </a:moveTo>
                <a:cubicBezTo>
                  <a:pt x="5307390" y="201963"/>
                  <a:pt x="5324246" y="182428"/>
                  <a:pt x="5338810" y="191430"/>
                </a:cubicBezTo>
                <a:cubicBezTo>
                  <a:pt x="5354511" y="201133"/>
                  <a:pt x="5351225" y="234805"/>
                  <a:pt x="5334579" y="234805"/>
                </a:cubicBezTo>
                <a:cubicBezTo>
                  <a:pt x="5326557" y="234805"/>
                  <a:pt x="5317415" y="228087"/>
                  <a:pt x="5314264" y="219877"/>
                </a:cubicBezTo>
                <a:close/>
                <a:moveTo>
                  <a:pt x="7485087" y="189844"/>
                </a:moveTo>
                <a:cubicBezTo>
                  <a:pt x="7478506" y="187484"/>
                  <a:pt x="7475545" y="181633"/>
                  <a:pt x="7478505" y="176841"/>
                </a:cubicBezTo>
                <a:cubicBezTo>
                  <a:pt x="7481467" y="172050"/>
                  <a:pt x="7479351" y="168130"/>
                  <a:pt x="7473802" y="168130"/>
                </a:cubicBezTo>
                <a:cubicBezTo>
                  <a:pt x="7468254" y="168130"/>
                  <a:pt x="7463715" y="159557"/>
                  <a:pt x="7463715" y="149080"/>
                </a:cubicBezTo>
                <a:cubicBezTo>
                  <a:pt x="7463715" y="138602"/>
                  <a:pt x="7459429" y="130030"/>
                  <a:pt x="7454190" y="130030"/>
                </a:cubicBezTo>
                <a:cubicBezTo>
                  <a:pt x="7448951" y="130030"/>
                  <a:pt x="7444665" y="123601"/>
                  <a:pt x="7444665" y="115742"/>
                </a:cubicBezTo>
                <a:cubicBezTo>
                  <a:pt x="7444665" y="107884"/>
                  <a:pt x="7451095" y="101455"/>
                  <a:pt x="7458953" y="101455"/>
                </a:cubicBezTo>
                <a:cubicBezTo>
                  <a:pt x="7466811" y="101455"/>
                  <a:pt x="7473240" y="107884"/>
                  <a:pt x="7473240" y="115742"/>
                </a:cubicBezTo>
                <a:cubicBezTo>
                  <a:pt x="7473240" y="123601"/>
                  <a:pt x="7476587" y="130030"/>
                  <a:pt x="7480677" y="130030"/>
                </a:cubicBezTo>
                <a:cubicBezTo>
                  <a:pt x="7490499" y="130030"/>
                  <a:pt x="7511478" y="186079"/>
                  <a:pt x="7503353" y="190616"/>
                </a:cubicBezTo>
                <a:cubicBezTo>
                  <a:pt x="7499888" y="192551"/>
                  <a:pt x="7491669" y="192203"/>
                  <a:pt x="7485087" y="189844"/>
                </a:cubicBezTo>
                <a:close/>
                <a:moveTo>
                  <a:pt x="6841745" y="171634"/>
                </a:moveTo>
                <a:cubicBezTo>
                  <a:pt x="6831522" y="161412"/>
                  <a:pt x="6833806" y="130030"/>
                  <a:pt x="6844772" y="130030"/>
                </a:cubicBezTo>
                <a:cubicBezTo>
                  <a:pt x="6850359" y="130030"/>
                  <a:pt x="6851952" y="119963"/>
                  <a:pt x="6848524" y="106306"/>
                </a:cubicBezTo>
                <a:cubicBezTo>
                  <a:pt x="6844011" y="88324"/>
                  <a:pt x="6846849" y="81240"/>
                  <a:pt x="6860249" y="77036"/>
                </a:cubicBezTo>
                <a:cubicBezTo>
                  <a:pt x="6869972" y="73985"/>
                  <a:pt x="6885371" y="67516"/>
                  <a:pt x="6894467" y="62660"/>
                </a:cubicBezTo>
                <a:cubicBezTo>
                  <a:pt x="6903564" y="57803"/>
                  <a:pt x="6917494" y="53830"/>
                  <a:pt x="6925423" y="53830"/>
                </a:cubicBezTo>
                <a:cubicBezTo>
                  <a:pt x="6933490" y="53830"/>
                  <a:pt x="6939840" y="45439"/>
                  <a:pt x="6939840" y="34780"/>
                </a:cubicBezTo>
                <a:cubicBezTo>
                  <a:pt x="6939840" y="19659"/>
                  <a:pt x="6946225" y="15708"/>
                  <a:pt x="6970796" y="15625"/>
                </a:cubicBezTo>
                <a:cubicBezTo>
                  <a:pt x="6987823" y="15567"/>
                  <a:pt x="7017123" y="12978"/>
                  <a:pt x="7035910" y="9870"/>
                </a:cubicBezTo>
                <a:cubicBezTo>
                  <a:pt x="7063718" y="5270"/>
                  <a:pt x="7074782" y="8590"/>
                  <a:pt x="7095441" y="27736"/>
                </a:cubicBezTo>
                <a:cubicBezTo>
                  <a:pt x="7109397" y="40670"/>
                  <a:pt x="7120815" y="54120"/>
                  <a:pt x="7120815" y="57624"/>
                </a:cubicBezTo>
                <a:cubicBezTo>
                  <a:pt x="7120815" y="61129"/>
                  <a:pt x="7108460" y="76075"/>
                  <a:pt x="7093359" y="90837"/>
                </a:cubicBezTo>
                <a:cubicBezTo>
                  <a:pt x="7059754" y="123686"/>
                  <a:pt x="7008639" y="136461"/>
                  <a:pt x="6993296" y="115846"/>
                </a:cubicBezTo>
                <a:cubicBezTo>
                  <a:pt x="6982741" y="101664"/>
                  <a:pt x="6898088" y="92407"/>
                  <a:pt x="6886345" y="104151"/>
                </a:cubicBezTo>
                <a:cubicBezTo>
                  <a:pt x="6883162" y="107334"/>
                  <a:pt x="6879451" y="124103"/>
                  <a:pt x="6878098" y="141415"/>
                </a:cubicBezTo>
                <a:cubicBezTo>
                  <a:pt x="6875770" y="171219"/>
                  <a:pt x="6856963" y="186852"/>
                  <a:pt x="6841745" y="171634"/>
                </a:cubicBezTo>
                <a:close/>
                <a:moveTo>
                  <a:pt x="7287503" y="158605"/>
                </a:moveTo>
                <a:cubicBezTo>
                  <a:pt x="7284265" y="153366"/>
                  <a:pt x="7271678" y="149080"/>
                  <a:pt x="7259532" y="149080"/>
                </a:cubicBezTo>
                <a:cubicBezTo>
                  <a:pt x="7247386" y="149080"/>
                  <a:pt x="7232112" y="142651"/>
                  <a:pt x="7225590" y="134792"/>
                </a:cubicBezTo>
                <a:cubicBezTo>
                  <a:pt x="7219068" y="126934"/>
                  <a:pt x="7205685" y="120505"/>
                  <a:pt x="7195849" y="120505"/>
                </a:cubicBezTo>
                <a:cubicBezTo>
                  <a:pt x="7186013" y="120505"/>
                  <a:pt x="7177965" y="117235"/>
                  <a:pt x="7177965" y="113239"/>
                </a:cubicBezTo>
                <a:cubicBezTo>
                  <a:pt x="7177965" y="109242"/>
                  <a:pt x="7168321" y="101741"/>
                  <a:pt x="7156534" y="96570"/>
                </a:cubicBezTo>
                <a:cubicBezTo>
                  <a:pt x="7117792" y="79573"/>
                  <a:pt x="7130863" y="59388"/>
                  <a:pt x="7187490" y="48764"/>
                </a:cubicBezTo>
                <a:cubicBezTo>
                  <a:pt x="7216303" y="43359"/>
                  <a:pt x="7256475" y="31572"/>
                  <a:pt x="7276760" y="22571"/>
                </a:cubicBezTo>
                <a:cubicBezTo>
                  <a:pt x="7336647" y="-4003"/>
                  <a:pt x="7338706" y="-2158"/>
                  <a:pt x="7336117" y="75768"/>
                </a:cubicBezTo>
                <a:cubicBezTo>
                  <a:pt x="7334846" y="114028"/>
                  <a:pt x="7330636" y="150461"/>
                  <a:pt x="7326761" y="156731"/>
                </a:cubicBezTo>
                <a:cubicBezTo>
                  <a:pt x="7318197" y="170588"/>
                  <a:pt x="7295576" y="171668"/>
                  <a:pt x="7287503" y="158605"/>
                </a:cubicBezTo>
                <a:close/>
                <a:moveTo>
                  <a:pt x="6812027" y="85749"/>
                </a:moveTo>
                <a:cubicBezTo>
                  <a:pt x="6803948" y="64698"/>
                  <a:pt x="6810712" y="59775"/>
                  <a:pt x="6824645" y="76564"/>
                </a:cubicBezTo>
                <a:cubicBezTo>
                  <a:pt x="6831409" y="84714"/>
                  <a:pt x="6832361" y="92477"/>
                  <a:pt x="6827001" y="95790"/>
                </a:cubicBezTo>
                <a:cubicBezTo>
                  <a:pt x="6822057" y="98845"/>
                  <a:pt x="6815318" y="94327"/>
                  <a:pt x="6812027" y="85749"/>
                </a:cubicBezTo>
                <a:close/>
              </a:path>
            </a:pathLst>
          </a:custGeom>
          <a:ln w="8025" cap="flat">
            <a:noFill/>
            <a:prstDash val="solid"/>
            <a:miter/>
          </a:ln>
          <a:effectLst>
            <a:outerShdw blurRad="762000" dist="254000" dir="18000000" algn="tl" rotWithShape="0">
              <a:prstClr val="black">
                <a:alpha val="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 useBgFill="1">
        <p:nvSpPr>
          <p:cNvPr id="11" name="Graphic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878A77BA-54C7-41DE-B9F2-15E4E96F0C3C}"/>
              </a:ext>
            </a:extLst>
          </p:cNvPr>
          <p:cNvSpPr/>
          <p:nvPr/>
        </p:nvSpPr>
        <p:spPr>
          <a:xfrm rot="10800000">
            <a:off x="6574359" y="157315"/>
            <a:ext cx="5474104" cy="2584173"/>
          </a:xfrm>
          <a:custGeom>
            <a:avLst/>
            <a:gdLst>
              <a:gd name="connsiteX0" fmla="*/ 2739315 w 9915525"/>
              <a:gd name="connsiteY0" fmla="*/ 6807055 h 6819900"/>
              <a:gd name="connsiteX1" fmla="*/ 2753603 w 9915525"/>
              <a:gd name="connsiteY1" fmla="*/ 6797530 h 6819900"/>
              <a:gd name="connsiteX2" fmla="*/ 2767890 w 9915525"/>
              <a:gd name="connsiteY2" fmla="*/ 6807055 h 6819900"/>
              <a:gd name="connsiteX3" fmla="*/ 2753603 w 9915525"/>
              <a:gd name="connsiteY3" fmla="*/ 6816580 h 6819900"/>
              <a:gd name="connsiteX4" fmla="*/ 2739315 w 9915525"/>
              <a:gd name="connsiteY4" fmla="*/ 6807055 h 6819900"/>
              <a:gd name="connsiteX5" fmla="*/ 2574310 w 9915525"/>
              <a:gd name="connsiteY5" fmla="*/ 6666561 h 6819900"/>
              <a:gd name="connsiteX6" fmla="*/ 2563466 w 9915525"/>
              <a:gd name="connsiteY6" fmla="*/ 6628461 h 6819900"/>
              <a:gd name="connsiteX7" fmla="*/ 2550224 w 9915525"/>
              <a:gd name="connsiteY7" fmla="*/ 6597505 h 6819900"/>
              <a:gd name="connsiteX8" fmla="*/ 2525816 w 9915525"/>
              <a:gd name="connsiteY8" fmla="*/ 6564441 h 6819900"/>
              <a:gd name="connsiteX9" fmla="*/ 2499838 w 9915525"/>
              <a:gd name="connsiteY9" fmla="*/ 6536429 h 6819900"/>
              <a:gd name="connsiteX10" fmla="*/ 2491665 w 9915525"/>
              <a:gd name="connsiteY10" fmla="*/ 6531970 h 6819900"/>
              <a:gd name="connsiteX11" fmla="*/ 2451184 w 9915525"/>
              <a:gd name="connsiteY11" fmla="*/ 6524264 h 6819900"/>
              <a:gd name="connsiteX12" fmla="*/ 2410703 w 9915525"/>
              <a:gd name="connsiteY12" fmla="*/ 6511780 h 6819900"/>
              <a:gd name="connsiteX13" fmla="*/ 2435926 w 9915525"/>
              <a:gd name="connsiteY13" fmla="*/ 6494572 h 6819900"/>
              <a:gd name="connsiteX14" fmla="*/ 2457344 w 9915525"/>
              <a:gd name="connsiteY14" fmla="*/ 6444289 h 6819900"/>
              <a:gd name="connsiteX15" fmla="*/ 2444040 w 9915525"/>
              <a:gd name="connsiteY15" fmla="*/ 6420126 h 6819900"/>
              <a:gd name="connsiteX16" fmla="*/ 2434515 w 9915525"/>
              <a:gd name="connsiteY16" fmla="*/ 6407005 h 6819900"/>
              <a:gd name="connsiteX17" fmla="*/ 2424990 w 9915525"/>
              <a:gd name="connsiteY17" fmla="*/ 6393737 h 6819900"/>
              <a:gd name="connsiteX18" fmla="*/ 2410208 w 9915525"/>
              <a:gd name="connsiteY18" fmla="*/ 6374796 h 6819900"/>
              <a:gd name="connsiteX19" fmla="*/ 2402172 w 9915525"/>
              <a:gd name="connsiteY19" fmla="*/ 6380040 h 6819900"/>
              <a:gd name="connsiteX20" fmla="*/ 2387438 w 9915525"/>
              <a:gd name="connsiteY20" fmla="*/ 6385338 h 6819900"/>
              <a:gd name="connsiteX21" fmla="*/ 2372350 w 9915525"/>
              <a:gd name="connsiteY21" fmla="*/ 6400507 h 6819900"/>
              <a:gd name="connsiteX22" fmla="*/ 2371681 w 9915525"/>
              <a:gd name="connsiteY22" fmla="*/ 6471299 h 6819900"/>
              <a:gd name="connsiteX23" fmla="*/ 2358323 w 9915525"/>
              <a:gd name="connsiteY23" fmla="*/ 6502255 h 6819900"/>
              <a:gd name="connsiteX24" fmla="*/ 2244015 w 9915525"/>
              <a:gd name="connsiteY24" fmla="*/ 6412076 h 6819900"/>
              <a:gd name="connsiteX25" fmla="*/ 2227346 w 9915525"/>
              <a:gd name="connsiteY25" fmla="*/ 6390029 h 6819900"/>
              <a:gd name="connsiteX26" fmla="*/ 2209340 w 9915525"/>
              <a:gd name="connsiteY26" fmla="*/ 6373668 h 6819900"/>
              <a:gd name="connsiteX27" fmla="*/ 2201440 w 9915525"/>
              <a:gd name="connsiteY27" fmla="*/ 6333186 h 6819900"/>
              <a:gd name="connsiteX28" fmla="*/ 2204139 w 9915525"/>
              <a:gd name="connsiteY28" fmla="*/ 6302230 h 6819900"/>
              <a:gd name="connsiteX29" fmla="*/ 2203594 w 9915525"/>
              <a:gd name="connsiteY29" fmla="*/ 6246527 h 6819900"/>
              <a:gd name="connsiteX30" fmla="*/ 2157116 w 9915525"/>
              <a:gd name="connsiteY30" fmla="*/ 6224165 h 6819900"/>
              <a:gd name="connsiteX31" fmla="*/ 2133154 w 9915525"/>
              <a:gd name="connsiteY31" fmla="*/ 6188006 h 6819900"/>
              <a:gd name="connsiteX32" fmla="*/ 2123176 w 9915525"/>
              <a:gd name="connsiteY32" fmla="*/ 6142151 h 6819900"/>
              <a:gd name="connsiteX33" fmla="*/ 2105625 w 9915525"/>
              <a:gd name="connsiteY33" fmla="*/ 6109254 h 6819900"/>
              <a:gd name="connsiteX34" fmla="*/ 2092908 w 9915525"/>
              <a:gd name="connsiteY34" fmla="*/ 6083155 h 6819900"/>
              <a:gd name="connsiteX35" fmla="*/ 2073802 w 9915525"/>
              <a:gd name="connsiteY35" fmla="*/ 6053924 h 6819900"/>
              <a:gd name="connsiteX36" fmla="*/ 2038139 w 9915525"/>
              <a:gd name="connsiteY36" fmla="*/ 6001970 h 6819900"/>
              <a:gd name="connsiteX37" fmla="*/ 2015561 w 9915525"/>
              <a:gd name="connsiteY37" fmla="*/ 5966907 h 6819900"/>
              <a:gd name="connsiteX38" fmla="*/ 2024940 w 9915525"/>
              <a:gd name="connsiteY38" fmla="*/ 5968855 h 6819900"/>
              <a:gd name="connsiteX39" fmla="*/ 2034319 w 9915525"/>
              <a:gd name="connsiteY39" fmla="*/ 5972403 h 6819900"/>
              <a:gd name="connsiteX40" fmla="*/ 2020178 w 9915525"/>
              <a:gd name="connsiteY40" fmla="*/ 5949805 h 6819900"/>
              <a:gd name="connsiteX41" fmla="*/ 2005890 w 9915525"/>
              <a:gd name="connsiteY41" fmla="*/ 5921540 h 6819900"/>
              <a:gd name="connsiteX42" fmla="*/ 1986840 w 9915525"/>
              <a:gd name="connsiteY42" fmla="*/ 5887893 h 6819900"/>
              <a:gd name="connsiteX43" fmla="*/ 1967790 w 9915525"/>
              <a:gd name="connsiteY43" fmla="*/ 5838094 h 6819900"/>
              <a:gd name="connsiteX44" fmla="*/ 1929690 w 9915525"/>
              <a:gd name="connsiteY44" fmla="*/ 5771333 h 6819900"/>
              <a:gd name="connsiteX45" fmla="*/ 1891590 w 9915525"/>
              <a:gd name="connsiteY45" fmla="*/ 5701612 h 6819900"/>
              <a:gd name="connsiteX46" fmla="*/ 1877303 w 9915525"/>
              <a:gd name="connsiteY46" fmla="*/ 5660611 h 6819900"/>
              <a:gd name="connsiteX47" fmla="*/ 1863015 w 9915525"/>
              <a:gd name="connsiteY47" fmla="*/ 5599796 h 6819900"/>
              <a:gd name="connsiteX48" fmla="*/ 1843965 w 9915525"/>
              <a:gd name="connsiteY48" fmla="*/ 5528153 h 6819900"/>
              <a:gd name="connsiteX49" fmla="*/ 1824915 w 9915525"/>
              <a:gd name="connsiteY49" fmla="*/ 5496899 h 6819900"/>
              <a:gd name="connsiteX50" fmla="*/ 1816766 w 9915525"/>
              <a:gd name="connsiteY50" fmla="*/ 5486992 h 6819900"/>
              <a:gd name="connsiteX51" fmla="*/ 1813080 w 9915525"/>
              <a:gd name="connsiteY51" fmla="*/ 5468680 h 6819900"/>
              <a:gd name="connsiteX52" fmla="*/ 1757647 w 9915525"/>
              <a:gd name="connsiteY52" fmla="*/ 5417514 h 6819900"/>
              <a:gd name="connsiteX53" fmla="*/ 1700162 w 9915525"/>
              <a:gd name="connsiteY53" fmla="*/ 5391678 h 6819900"/>
              <a:gd name="connsiteX54" fmla="*/ 1653465 w 9915525"/>
              <a:gd name="connsiteY54" fmla="*/ 5333419 h 6819900"/>
              <a:gd name="connsiteX55" fmla="*/ 1643940 w 9915525"/>
              <a:gd name="connsiteY55" fmla="*/ 5321155 h 6819900"/>
              <a:gd name="connsiteX56" fmla="*/ 1634415 w 9915525"/>
              <a:gd name="connsiteY56" fmla="*/ 5297343 h 6819900"/>
              <a:gd name="connsiteX57" fmla="*/ 1667621 w 9915525"/>
              <a:gd name="connsiteY57" fmla="*/ 5288608 h 6819900"/>
              <a:gd name="connsiteX58" fmla="*/ 1727827 w 9915525"/>
              <a:gd name="connsiteY58" fmla="*/ 5260810 h 6819900"/>
              <a:gd name="connsiteX59" fmla="*/ 1693946 w 9915525"/>
              <a:gd name="connsiteY59" fmla="*/ 5221554 h 6819900"/>
              <a:gd name="connsiteX60" fmla="*/ 1662990 w 9915525"/>
              <a:gd name="connsiteY60" fmla="*/ 5190598 h 6819900"/>
              <a:gd name="connsiteX61" fmla="*/ 1675668 w 9915525"/>
              <a:gd name="connsiteY61" fmla="*/ 5168755 h 6819900"/>
              <a:gd name="connsiteX62" fmla="*/ 1701345 w 9915525"/>
              <a:gd name="connsiteY62" fmla="*/ 5144466 h 6819900"/>
              <a:gd name="connsiteX63" fmla="*/ 1687369 w 9915525"/>
              <a:gd name="connsiteY63" fmla="*/ 5097000 h 6819900"/>
              <a:gd name="connsiteX64" fmla="*/ 1671949 w 9915525"/>
              <a:gd name="connsiteY64" fmla="*/ 5059900 h 6819900"/>
              <a:gd name="connsiteX65" fmla="*/ 1680390 w 9915525"/>
              <a:gd name="connsiteY65" fmla="*/ 5024023 h 6819900"/>
              <a:gd name="connsiteX66" fmla="*/ 1626311 w 9915525"/>
              <a:gd name="connsiteY66" fmla="*/ 5025880 h 6819900"/>
              <a:gd name="connsiteX67" fmla="*/ 1574884 w 9915525"/>
              <a:gd name="connsiteY67" fmla="*/ 5063834 h 6819900"/>
              <a:gd name="connsiteX68" fmla="*/ 1548690 w 9915525"/>
              <a:gd name="connsiteY68" fmla="*/ 5087112 h 6819900"/>
              <a:gd name="connsiteX69" fmla="*/ 1593424 w 9915525"/>
              <a:gd name="connsiteY69" fmla="*/ 5140180 h 6819900"/>
              <a:gd name="connsiteX70" fmla="*/ 1602268 w 9915525"/>
              <a:gd name="connsiteY70" fmla="*/ 5169946 h 6819900"/>
              <a:gd name="connsiteX71" fmla="*/ 1596315 w 9915525"/>
              <a:gd name="connsiteY71" fmla="*/ 5208046 h 6819900"/>
              <a:gd name="connsiteX72" fmla="*/ 1578022 w 9915525"/>
              <a:gd name="connsiteY72" fmla="*/ 5216380 h 6819900"/>
              <a:gd name="connsiteX73" fmla="*/ 1553453 w 9915525"/>
              <a:gd name="connsiteY73" fmla="*/ 5187805 h 6819900"/>
              <a:gd name="connsiteX74" fmla="*/ 1539441 w 9915525"/>
              <a:gd name="connsiteY74" fmla="*/ 5159230 h 6819900"/>
              <a:gd name="connsiteX75" fmla="*/ 1526138 w 9915525"/>
              <a:gd name="connsiteY75" fmla="*/ 5137051 h 6819900"/>
              <a:gd name="connsiteX76" fmla="*/ 1469385 w 9915525"/>
              <a:gd name="connsiteY76" fmla="*/ 5100058 h 6819900"/>
              <a:gd name="connsiteX77" fmla="*/ 1460951 w 9915525"/>
              <a:gd name="connsiteY77" fmla="*/ 5159230 h 6819900"/>
              <a:gd name="connsiteX78" fmla="*/ 1485634 w 9915525"/>
              <a:gd name="connsiteY78" fmla="*/ 5197330 h 6819900"/>
              <a:gd name="connsiteX79" fmla="*/ 1510182 w 9915525"/>
              <a:gd name="connsiteY79" fmla="*/ 5235430 h 6819900"/>
              <a:gd name="connsiteX80" fmla="*/ 1524382 w 9915525"/>
              <a:gd name="connsiteY80" fmla="*/ 5287151 h 6819900"/>
              <a:gd name="connsiteX81" fmla="*/ 1544530 w 9915525"/>
              <a:gd name="connsiteY81" fmla="*/ 5350230 h 6819900"/>
              <a:gd name="connsiteX82" fmla="*/ 1530502 w 9915525"/>
              <a:gd name="connsiteY82" fmla="*/ 5375144 h 6819900"/>
              <a:gd name="connsiteX83" fmla="*/ 1497463 w 9915525"/>
              <a:gd name="connsiteY83" fmla="*/ 5383478 h 6819900"/>
              <a:gd name="connsiteX84" fmla="*/ 1468668 w 9915525"/>
              <a:gd name="connsiteY84" fmla="*/ 5397355 h 6819900"/>
              <a:gd name="connsiteX85" fmla="*/ 1453746 w 9915525"/>
              <a:gd name="connsiteY85" fmla="*/ 5335117 h 6819900"/>
              <a:gd name="connsiteX86" fmla="*/ 1469739 w 9915525"/>
              <a:gd name="connsiteY86" fmla="*/ 5299149 h 6819900"/>
              <a:gd name="connsiteX87" fmla="*/ 1424865 w 9915525"/>
              <a:gd name="connsiteY87" fmla="*/ 5284120 h 6819900"/>
              <a:gd name="connsiteX88" fmla="*/ 1384384 w 9915525"/>
              <a:gd name="connsiteY88" fmla="*/ 5290372 h 6819900"/>
              <a:gd name="connsiteX89" fmla="*/ 1340756 w 9915525"/>
              <a:gd name="connsiteY89" fmla="*/ 5310034 h 6819900"/>
              <a:gd name="connsiteX90" fmla="*/ 1350820 w 9915525"/>
              <a:gd name="connsiteY90" fmla="*/ 5348134 h 6819900"/>
              <a:gd name="connsiteX91" fmla="*/ 1324059 w 9915525"/>
              <a:gd name="connsiteY91" fmla="*/ 5397620 h 6819900"/>
              <a:gd name="connsiteX92" fmla="*/ 1267703 w 9915525"/>
              <a:gd name="connsiteY92" fmla="*/ 5368742 h 6819900"/>
              <a:gd name="connsiteX93" fmla="*/ 1205790 w 9915525"/>
              <a:gd name="connsiteY93" fmla="*/ 5294931 h 6819900"/>
              <a:gd name="connsiteX94" fmla="*/ 1191503 w 9915525"/>
              <a:gd name="connsiteY94" fmla="*/ 5241511 h 6819900"/>
              <a:gd name="connsiteX95" fmla="*/ 1177215 w 9915525"/>
              <a:gd name="connsiteY95" fmla="*/ 5211916 h 6819900"/>
              <a:gd name="connsiteX96" fmla="*/ 1167690 w 9915525"/>
              <a:gd name="connsiteY96" fmla="*/ 5187805 h 6819900"/>
              <a:gd name="connsiteX97" fmla="*/ 1158165 w 9915525"/>
              <a:gd name="connsiteY97" fmla="*/ 5170921 h 6819900"/>
              <a:gd name="connsiteX98" fmla="*/ 1120065 w 9915525"/>
              <a:gd name="connsiteY98" fmla="*/ 5121130 h 6819900"/>
              <a:gd name="connsiteX99" fmla="*/ 1081965 w 9915525"/>
              <a:gd name="connsiteY99" fmla="*/ 5072506 h 6819900"/>
              <a:gd name="connsiteX100" fmla="*/ 1067875 w 9915525"/>
              <a:gd name="connsiteY100" fmla="*/ 5045094 h 6819900"/>
              <a:gd name="connsiteX101" fmla="*/ 1024815 w 9915525"/>
              <a:gd name="connsiteY101" fmla="*/ 4958304 h 6819900"/>
              <a:gd name="connsiteX102" fmla="*/ 1015135 w 9915525"/>
              <a:gd name="connsiteY102" fmla="*/ 4935297 h 6819900"/>
              <a:gd name="connsiteX103" fmla="*/ 1010148 w 9915525"/>
              <a:gd name="connsiteY103" fmla="*/ 4921720 h 6819900"/>
              <a:gd name="connsiteX104" fmla="*/ 995871 w 9915525"/>
              <a:gd name="connsiteY104" fmla="*/ 4896959 h 6819900"/>
              <a:gd name="connsiteX105" fmla="*/ 970962 w 9915525"/>
              <a:gd name="connsiteY105" fmla="*/ 4842653 h 6819900"/>
              <a:gd name="connsiteX106" fmla="*/ 942532 w 9915525"/>
              <a:gd name="connsiteY106" fmla="*/ 4790776 h 6819900"/>
              <a:gd name="connsiteX107" fmla="*/ 920040 w 9915525"/>
              <a:gd name="connsiteY107" fmla="*/ 4715784 h 6819900"/>
              <a:gd name="connsiteX108" fmla="*/ 910515 w 9915525"/>
              <a:gd name="connsiteY108" fmla="*/ 4649643 h 6819900"/>
              <a:gd name="connsiteX109" fmla="*/ 912019 w 9915525"/>
              <a:gd name="connsiteY109" fmla="*/ 4604691 h 6819900"/>
              <a:gd name="connsiteX110" fmla="*/ 863182 w 9915525"/>
              <a:gd name="connsiteY110" fmla="*/ 4521946 h 6819900"/>
              <a:gd name="connsiteX111" fmla="*/ 815265 w 9915525"/>
              <a:gd name="connsiteY111" fmla="*/ 4439768 h 6819900"/>
              <a:gd name="connsiteX112" fmla="*/ 800978 w 9915525"/>
              <a:gd name="connsiteY112" fmla="*/ 4378180 h 6819900"/>
              <a:gd name="connsiteX113" fmla="*/ 786690 w 9915525"/>
              <a:gd name="connsiteY113" fmla="*/ 4338914 h 6819900"/>
              <a:gd name="connsiteX114" fmla="*/ 776532 w 9915525"/>
              <a:gd name="connsiteY114" fmla="*/ 4311505 h 6819900"/>
              <a:gd name="connsiteX115" fmla="*/ 769389 w 9915525"/>
              <a:gd name="connsiteY115" fmla="*/ 4285311 h 6819900"/>
              <a:gd name="connsiteX116" fmla="*/ 748747 w 9915525"/>
              <a:gd name="connsiteY116" fmla="*/ 4237853 h 6819900"/>
              <a:gd name="connsiteX117" fmla="*/ 726211 w 9915525"/>
              <a:gd name="connsiteY117" fmla="*/ 4175941 h 6819900"/>
              <a:gd name="connsiteX118" fmla="*/ 721292 w 9915525"/>
              <a:gd name="connsiteY118" fmla="*/ 4130530 h 6819900"/>
              <a:gd name="connsiteX119" fmla="*/ 672390 w 9915525"/>
              <a:gd name="connsiteY119" fmla="*/ 4011213 h 6819900"/>
              <a:gd name="connsiteX120" fmla="*/ 662865 w 9915525"/>
              <a:gd name="connsiteY120" fmla="*/ 3987655 h 6819900"/>
              <a:gd name="connsiteX121" fmla="*/ 653340 w 9915525"/>
              <a:gd name="connsiteY121" fmla="*/ 3937064 h 6819900"/>
              <a:gd name="connsiteX122" fmla="*/ 631909 w 9915525"/>
              <a:gd name="connsiteY122" fmla="*/ 3863496 h 6819900"/>
              <a:gd name="connsiteX123" fmla="*/ 608725 w 9915525"/>
              <a:gd name="connsiteY123" fmla="*/ 3825981 h 6819900"/>
              <a:gd name="connsiteX124" fmla="*/ 580306 w 9915525"/>
              <a:gd name="connsiteY124" fmla="*/ 3694185 h 6819900"/>
              <a:gd name="connsiteX125" fmla="*/ 567615 w 9915525"/>
              <a:gd name="connsiteY125" fmla="*/ 3667887 h 6819900"/>
              <a:gd name="connsiteX126" fmla="*/ 558090 w 9915525"/>
              <a:gd name="connsiteY126" fmla="*/ 3654280 h 6819900"/>
              <a:gd name="connsiteX127" fmla="*/ 548565 w 9915525"/>
              <a:gd name="connsiteY127" fmla="*/ 3611417 h 6819900"/>
              <a:gd name="connsiteX128" fmla="*/ 538021 w 9915525"/>
              <a:gd name="connsiteY128" fmla="*/ 3568555 h 6819900"/>
              <a:gd name="connsiteX129" fmla="*/ 532616 w 9915525"/>
              <a:gd name="connsiteY129" fmla="*/ 3555162 h 6819900"/>
              <a:gd name="connsiteX130" fmla="*/ 519348 w 9915525"/>
              <a:gd name="connsiteY130" fmla="*/ 3525111 h 6819900"/>
              <a:gd name="connsiteX131" fmla="*/ 500940 w 9915525"/>
              <a:gd name="connsiteY131" fmla="*/ 3478711 h 6819900"/>
              <a:gd name="connsiteX132" fmla="*/ 487440 w 9915525"/>
              <a:gd name="connsiteY132" fmla="*/ 3429694 h 6819900"/>
              <a:gd name="connsiteX133" fmla="*/ 467463 w 9915525"/>
              <a:gd name="connsiteY133" fmla="*/ 3372806 h 6819900"/>
              <a:gd name="connsiteX134" fmla="*/ 430898 w 9915525"/>
              <a:gd name="connsiteY134" fmla="*/ 3282805 h 6819900"/>
              <a:gd name="connsiteX135" fmla="*/ 426548 w 9915525"/>
              <a:gd name="connsiteY135" fmla="*/ 3249467 h 6819900"/>
              <a:gd name="connsiteX136" fmla="*/ 422827 w 9915525"/>
              <a:gd name="connsiteY136" fmla="*/ 3216130 h 6819900"/>
              <a:gd name="connsiteX137" fmla="*/ 415215 w 9915525"/>
              <a:gd name="connsiteY137" fmla="*/ 3197080 h 6819900"/>
              <a:gd name="connsiteX138" fmla="*/ 406122 w 9915525"/>
              <a:gd name="connsiteY138" fmla="*/ 3178030 h 6819900"/>
              <a:gd name="connsiteX139" fmla="*/ 390774 w 9915525"/>
              <a:gd name="connsiteY139" fmla="*/ 3144692 h 6819900"/>
              <a:gd name="connsiteX140" fmla="*/ 376055 w 9915525"/>
              <a:gd name="connsiteY140" fmla="*/ 3111355 h 6819900"/>
              <a:gd name="connsiteX141" fmla="*/ 367590 w 9915525"/>
              <a:gd name="connsiteY141" fmla="*/ 3092006 h 6819900"/>
              <a:gd name="connsiteX142" fmla="*/ 353303 w 9915525"/>
              <a:gd name="connsiteY142" fmla="*/ 3067175 h 6819900"/>
              <a:gd name="connsiteX143" fmla="*/ 339015 w 9915525"/>
              <a:gd name="connsiteY143" fmla="*/ 3035527 h 6819900"/>
              <a:gd name="connsiteX144" fmla="*/ 272795 w 9915525"/>
              <a:gd name="connsiteY144" fmla="*/ 2958955 h 6819900"/>
              <a:gd name="connsiteX145" fmla="*/ 253290 w 9915525"/>
              <a:gd name="connsiteY145" fmla="*/ 2945461 h 6819900"/>
              <a:gd name="connsiteX146" fmla="*/ 242051 w 9915525"/>
              <a:gd name="connsiteY146" fmla="*/ 2928221 h 6819900"/>
              <a:gd name="connsiteX147" fmla="*/ 236857 w 9915525"/>
              <a:gd name="connsiteY147" fmla="*/ 2908723 h 6819900"/>
              <a:gd name="connsiteX148" fmla="*/ 272731 w 9915525"/>
              <a:gd name="connsiteY148" fmla="*/ 2903369 h 6819900"/>
              <a:gd name="connsiteX149" fmla="*/ 318220 w 9915525"/>
              <a:gd name="connsiteY149" fmla="*/ 2898107 h 6819900"/>
              <a:gd name="connsiteX150" fmla="*/ 322160 w 9915525"/>
              <a:gd name="connsiteY150" fmla="*/ 2863680 h 6819900"/>
              <a:gd name="connsiteX151" fmla="*/ 310440 w 9915525"/>
              <a:gd name="connsiteY151" fmla="*/ 2822877 h 6819900"/>
              <a:gd name="connsiteX152" fmla="*/ 301649 w 9915525"/>
              <a:gd name="connsiteY152" fmla="*/ 2791791 h 6819900"/>
              <a:gd name="connsiteX153" fmla="*/ 283040 w 9915525"/>
              <a:gd name="connsiteY153" fmla="*/ 2692255 h 6819900"/>
              <a:gd name="connsiteX154" fmla="*/ 243022 w 9915525"/>
              <a:gd name="connsiteY154" fmla="*/ 2511280 h 6819900"/>
              <a:gd name="connsiteX155" fmla="*/ 231411 w 9915525"/>
              <a:gd name="connsiteY155" fmla="*/ 2469949 h 6819900"/>
              <a:gd name="connsiteX156" fmla="*/ 213419 w 9915525"/>
              <a:gd name="connsiteY156" fmla="*/ 2418659 h 6819900"/>
              <a:gd name="connsiteX157" fmla="*/ 220881 w 9915525"/>
              <a:gd name="connsiteY157" fmla="*/ 2194101 h 6819900"/>
              <a:gd name="connsiteX158" fmla="*/ 234240 w 9915525"/>
              <a:gd name="connsiteY158" fmla="*/ 2154638 h 6819900"/>
              <a:gd name="connsiteX159" fmla="*/ 248528 w 9915525"/>
              <a:gd name="connsiteY159" fmla="*/ 2117311 h 6819900"/>
              <a:gd name="connsiteX160" fmla="*/ 262815 w 9915525"/>
              <a:gd name="connsiteY160" fmla="*/ 2093645 h 6819900"/>
              <a:gd name="connsiteX161" fmla="*/ 277103 w 9915525"/>
              <a:gd name="connsiteY161" fmla="*/ 2063605 h 6819900"/>
              <a:gd name="connsiteX162" fmla="*/ 291390 w 9915525"/>
              <a:gd name="connsiteY162" fmla="*/ 2025505 h 6819900"/>
              <a:gd name="connsiteX163" fmla="*/ 363180 w 9915525"/>
              <a:gd name="connsiteY163" fmla="*/ 1976025 h 6819900"/>
              <a:gd name="connsiteX164" fmla="*/ 440011 w 9915525"/>
              <a:gd name="connsiteY164" fmla="*/ 1892795 h 6819900"/>
              <a:gd name="connsiteX165" fmla="*/ 453009 w 9915525"/>
              <a:gd name="connsiteY165" fmla="*/ 1828294 h 6819900"/>
              <a:gd name="connsiteX166" fmla="*/ 472365 w 9915525"/>
              <a:gd name="connsiteY166" fmla="*/ 1801211 h 6819900"/>
              <a:gd name="connsiteX167" fmla="*/ 496178 w 9915525"/>
              <a:gd name="connsiteY167" fmla="*/ 1768330 h 6819900"/>
              <a:gd name="connsiteX168" fmla="*/ 519990 w 9915525"/>
              <a:gd name="connsiteY168" fmla="*/ 1729736 h 6819900"/>
              <a:gd name="connsiteX169" fmla="*/ 534278 w 9915525"/>
              <a:gd name="connsiteY169" fmla="*/ 1701655 h 6819900"/>
              <a:gd name="connsiteX170" fmla="*/ 548565 w 9915525"/>
              <a:gd name="connsiteY170" fmla="*/ 1676676 h 6819900"/>
              <a:gd name="connsiteX171" fmla="*/ 557235 w 9915525"/>
              <a:gd name="connsiteY171" fmla="*/ 1663555 h 6819900"/>
              <a:gd name="connsiteX172" fmla="*/ 572649 w 9915525"/>
              <a:gd name="connsiteY172" fmla="*/ 1582593 h 6819900"/>
              <a:gd name="connsiteX173" fmla="*/ 587792 w 9915525"/>
              <a:gd name="connsiteY173" fmla="*/ 1501630 h 6819900"/>
              <a:gd name="connsiteX174" fmla="*/ 596190 w 9915525"/>
              <a:gd name="connsiteY174" fmla="*/ 1489464 h 6819900"/>
              <a:gd name="connsiteX175" fmla="*/ 663845 w 9915525"/>
              <a:gd name="connsiteY175" fmla="*/ 1425430 h 6819900"/>
              <a:gd name="connsiteX176" fmla="*/ 672390 w 9915525"/>
              <a:gd name="connsiteY176" fmla="*/ 1415497 h 6819900"/>
              <a:gd name="connsiteX177" fmla="*/ 715253 w 9915525"/>
              <a:gd name="connsiteY177" fmla="*/ 1359740 h 6819900"/>
              <a:gd name="connsiteX178" fmla="*/ 758115 w 9915525"/>
              <a:gd name="connsiteY178" fmla="*/ 1307289 h 6819900"/>
              <a:gd name="connsiteX179" fmla="*/ 827154 w 9915525"/>
              <a:gd name="connsiteY179" fmla="*/ 1234930 h 6819900"/>
              <a:gd name="connsiteX180" fmla="*/ 891465 w 9915525"/>
              <a:gd name="connsiteY180" fmla="*/ 1177225 h 6819900"/>
              <a:gd name="connsiteX181" fmla="*/ 1024058 w 9915525"/>
              <a:gd name="connsiteY181" fmla="*/ 1053955 h 6819900"/>
              <a:gd name="connsiteX182" fmla="*/ 1043865 w 9915525"/>
              <a:gd name="connsiteY182" fmla="*/ 1045072 h 6819900"/>
              <a:gd name="connsiteX183" fmla="*/ 1064852 w 9915525"/>
              <a:gd name="connsiteY183" fmla="*/ 1029528 h 6819900"/>
              <a:gd name="connsiteX184" fmla="*/ 1098870 w 9915525"/>
              <a:gd name="connsiteY184" fmla="*/ 1009836 h 6819900"/>
              <a:gd name="connsiteX185" fmla="*/ 1144558 w 9915525"/>
              <a:gd name="connsiteY185" fmla="*/ 996805 h 6819900"/>
              <a:gd name="connsiteX186" fmla="*/ 1177215 w 9915525"/>
              <a:gd name="connsiteY186" fmla="*/ 987280 h 6819900"/>
              <a:gd name="connsiteX187" fmla="*/ 1199693 w 9915525"/>
              <a:gd name="connsiteY187" fmla="*/ 977755 h 6819900"/>
              <a:gd name="connsiteX188" fmla="*/ 1240054 w 9915525"/>
              <a:gd name="connsiteY188" fmla="*/ 953943 h 6819900"/>
              <a:gd name="connsiteX189" fmla="*/ 1274046 w 9915525"/>
              <a:gd name="connsiteY189" fmla="*/ 930130 h 6819900"/>
              <a:gd name="connsiteX190" fmla="*/ 1304442 w 9915525"/>
              <a:gd name="connsiteY190" fmla="*/ 915843 h 6819900"/>
              <a:gd name="connsiteX191" fmla="*/ 1325114 w 9915525"/>
              <a:gd name="connsiteY191" fmla="*/ 901555 h 6819900"/>
              <a:gd name="connsiteX192" fmla="*/ 1361513 w 9915525"/>
              <a:gd name="connsiteY192" fmla="*/ 887465 h 6819900"/>
              <a:gd name="connsiteX193" fmla="*/ 1659197 w 9915525"/>
              <a:gd name="connsiteY193" fmla="*/ 845632 h 6819900"/>
              <a:gd name="connsiteX194" fmla="*/ 1808720 w 9915525"/>
              <a:gd name="connsiteY194" fmla="*/ 799161 h 6819900"/>
              <a:gd name="connsiteX195" fmla="*/ 1828369 w 9915525"/>
              <a:gd name="connsiteY195" fmla="*/ 787255 h 6819900"/>
              <a:gd name="connsiteX196" fmla="*/ 1867778 w 9915525"/>
              <a:gd name="connsiteY196" fmla="*/ 758680 h 6819900"/>
              <a:gd name="connsiteX197" fmla="*/ 1911860 w 9915525"/>
              <a:gd name="connsiteY197" fmla="*/ 730105 h 6819900"/>
              <a:gd name="connsiteX198" fmla="*/ 1934453 w 9915525"/>
              <a:gd name="connsiteY198" fmla="*/ 720580 h 6819900"/>
              <a:gd name="connsiteX199" fmla="*/ 1958033 w 9915525"/>
              <a:gd name="connsiteY199" fmla="*/ 711055 h 6819900"/>
              <a:gd name="connsiteX200" fmla="*/ 1994932 w 9915525"/>
              <a:gd name="connsiteY200" fmla="*/ 684861 h 6819900"/>
              <a:gd name="connsiteX201" fmla="*/ 2026206 w 9915525"/>
              <a:gd name="connsiteY201" fmla="*/ 670574 h 6819900"/>
              <a:gd name="connsiteX202" fmla="*/ 2054254 w 9915525"/>
              <a:gd name="connsiteY202" fmla="*/ 682480 h 6819900"/>
              <a:gd name="connsiteX203" fmla="*/ 2081859 w 9915525"/>
              <a:gd name="connsiteY203" fmla="*/ 696489 h 6819900"/>
              <a:gd name="connsiteX204" fmla="*/ 2182143 w 9915525"/>
              <a:gd name="connsiteY204" fmla="*/ 708395 h 6819900"/>
              <a:gd name="connsiteX205" fmla="*/ 2266370 w 9915525"/>
              <a:gd name="connsiteY205" fmla="*/ 713436 h 6819900"/>
              <a:gd name="connsiteX206" fmla="*/ 2277353 w 9915525"/>
              <a:gd name="connsiteY206" fmla="*/ 720580 h 6819900"/>
              <a:gd name="connsiteX207" fmla="*/ 2286878 w 9915525"/>
              <a:gd name="connsiteY207" fmla="*/ 711055 h 6819900"/>
              <a:gd name="connsiteX208" fmla="*/ 2318434 w 9915525"/>
              <a:gd name="connsiteY208" fmla="*/ 725343 h 6819900"/>
              <a:gd name="connsiteX209" fmla="*/ 2374605 w 9915525"/>
              <a:gd name="connsiteY209" fmla="*/ 730105 h 6819900"/>
              <a:gd name="connsiteX210" fmla="*/ 2423563 w 9915525"/>
              <a:gd name="connsiteY210" fmla="*/ 739630 h 6819900"/>
              <a:gd name="connsiteX211" fmla="*/ 2443545 w 9915525"/>
              <a:gd name="connsiteY211" fmla="*/ 768205 h 6819900"/>
              <a:gd name="connsiteX212" fmla="*/ 2453565 w 9915525"/>
              <a:gd name="connsiteY212" fmla="*/ 782925 h 6819900"/>
              <a:gd name="connsiteX213" fmla="*/ 2477378 w 9915525"/>
              <a:gd name="connsiteY213" fmla="*/ 821458 h 6819900"/>
              <a:gd name="connsiteX214" fmla="*/ 2501190 w 9915525"/>
              <a:gd name="connsiteY214" fmla="*/ 859125 h 6819900"/>
              <a:gd name="connsiteX215" fmla="*/ 2510715 w 9915525"/>
              <a:gd name="connsiteY215" fmla="*/ 872980 h 6819900"/>
              <a:gd name="connsiteX216" fmla="*/ 2520240 w 9915525"/>
              <a:gd name="connsiteY216" fmla="*/ 886366 h 6819900"/>
              <a:gd name="connsiteX217" fmla="*/ 2594072 w 9915525"/>
              <a:gd name="connsiteY217" fmla="*/ 989028 h 6819900"/>
              <a:gd name="connsiteX218" fmla="*/ 2739315 w 9915525"/>
              <a:gd name="connsiteY218" fmla="*/ 1134819 h 6819900"/>
              <a:gd name="connsiteX219" fmla="*/ 2817616 w 9915525"/>
              <a:gd name="connsiteY219" fmla="*/ 1202259 h 6819900"/>
              <a:gd name="connsiteX220" fmla="*/ 2852589 w 9915525"/>
              <a:gd name="connsiteY220" fmla="*/ 1188488 h 6819900"/>
              <a:gd name="connsiteX221" fmla="*/ 2907177 w 9915525"/>
              <a:gd name="connsiteY221" fmla="*/ 1162961 h 6819900"/>
              <a:gd name="connsiteX222" fmla="*/ 2963406 w 9915525"/>
              <a:gd name="connsiteY222" fmla="*/ 1181646 h 6819900"/>
              <a:gd name="connsiteX223" fmla="*/ 2993988 w 9915525"/>
              <a:gd name="connsiteY223" fmla="*/ 1206355 h 6819900"/>
              <a:gd name="connsiteX224" fmla="*/ 3006015 w 9915525"/>
              <a:gd name="connsiteY224" fmla="*/ 1223929 h 6819900"/>
              <a:gd name="connsiteX225" fmla="*/ 3052009 w 9915525"/>
              <a:gd name="connsiteY225" fmla="*/ 1273030 h 6819900"/>
              <a:gd name="connsiteX226" fmla="*/ 3064356 w 9915525"/>
              <a:gd name="connsiteY226" fmla="*/ 1292080 h 6819900"/>
              <a:gd name="connsiteX227" fmla="*/ 3086575 w 9915525"/>
              <a:gd name="connsiteY227" fmla="*/ 1343429 h 6819900"/>
              <a:gd name="connsiteX228" fmla="*/ 3131356 w 9915525"/>
              <a:gd name="connsiteY228" fmla="*/ 1397691 h 6819900"/>
              <a:gd name="connsiteX229" fmla="*/ 3177328 w 9915525"/>
              <a:gd name="connsiteY229" fmla="*/ 1406380 h 6819900"/>
              <a:gd name="connsiteX230" fmla="*/ 3195787 w 9915525"/>
              <a:gd name="connsiteY230" fmla="*/ 1369586 h 6819900"/>
              <a:gd name="connsiteX231" fmla="*/ 3182980 w 9915525"/>
              <a:gd name="connsiteY231" fmla="*/ 1321440 h 6819900"/>
              <a:gd name="connsiteX232" fmla="*/ 3158415 w 9915525"/>
              <a:gd name="connsiteY232" fmla="*/ 1279653 h 6819900"/>
              <a:gd name="connsiteX233" fmla="*/ 3149523 w 9915525"/>
              <a:gd name="connsiteY233" fmla="*/ 1263505 h 6819900"/>
              <a:gd name="connsiteX234" fmla="*/ 3137616 w 9915525"/>
              <a:gd name="connsiteY234" fmla="*/ 1237311 h 6819900"/>
              <a:gd name="connsiteX235" fmla="*/ 3112615 w 9915525"/>
              <a:gd name="connsiteY235" fmla="*/ 1208001 h 6819900"/>
              <a:gd name="connsiteX236" fmla="*/ 3124918 w 9915525"/>
              <a:gd name="connsiteY236" fmla="*/ 1158814 h 6819900"/>
              <a:gd name="connsiteX237" fmla="*/ 3162015 w 9915525"/>
              <a:gd name="connsiteY237" fmla="*/ 1112800 h 6819900"/>
              <a:gd name="connsiteX238" fmla="*/ 3191226 w 9915525"/>
              <a:gd name="connsiteY238" fmla="*/ 1082530 h 6819900"/>
              <a:gd name="connsiteX239" fmla="*/ 3220804 w 9915525"/>
              <a:gd name="connsiteY239" fmla="*/ 1073746 h 6819900"/>
              <a:gd name="connsiteX240" fmla="*/ 3263313 w 9915525"/>
              <a:gd name="connsiteY240" fmla="*/ 1058822 h 6819900"/>
              <a:gd name="connsiteX241" fmla="*/ 3319742 w 9915525"/>
              <a:gd name="connsiteY241" fmla="*/ 1077131 h 6819900"/>
              <a:gd name="connsiteX242" fmla="*/ 3367965 w 9915525"/>
              <a:gd name="connsiteY242" fmla="*/ 1092055 h 6819900"/>
              <a:gd name="connsiteX243" fmla="*/ 3379350 w 9915525"/>
              <a:gd name="connsiteY243" fmla="*/ 1082530 h 6819900"/>
              <a:gd name="connsiteX244" fmla="*/ 3417169 w 9915525"/>
              <a:gd name="connsiteY244" fmla="*/ 1057205 h 6819900"/>
              <a:gd name="connsiteX245" fmla="*/ 3449898 w 9915525"/>
              <a:gd name="connsiteY245" fmla="*/ 1048287 h 6819900"/>
              <a:gd name="connsiteX246" fmla="*/ 3446662 w 9915525"/>
              <a:gd name="connsiteY246" fmla="*/ 1085617 h 6819900"/>
              <a:gd name="connsiteX247" fmla="*/ 3478207 w 9915525"/>
              <a:gd name="connsiteY247" fmla="*/ 1126440 h 6819900"/>
              <a:gd name="connsiteX248" fmla="*/ 3493504 w 9915525"/>
              <a:gd name="connsiteY248" fmla="*/ 1084689 h 6819900"/>
              <a:gd name="connsiteX249" fmla="*/ 3501099 w 9915525"/>
              <a:gd name="connsiteY249" fmla="*/ 1025596 h 6819900"/>
              <a:gd name="connsiteX250" fmla="*/ 3514737 w 9915525"/>
              <a:gd name="connsiteY250" fmla="*/ 993222 h 6819900"/>
              <a:gd name="connsiteX251" fmla="*/ 3551198 w 9915525"/>
              <a:gd name="connsiteY251" fmla="*/ 987353 h 6819900"/>
              <a:gd name="connsiteX252" fmla="*/ 3617955 w 9915525"/>
              <a:gd name="connsiteY252" fmla="*/ 1001238 h 6819900"/>
              <a:gd name="connsiteX253" fmla="*/ 3668496 w 9915525"/>
              <a:gd name="connsiteY253" fmla="*/ 1008944 h 6819900"/>
              <a:gd name="connsiteX254" fmla="*/ 3735941 w 9915525"/>
              <a:gd name="connsiteY254" fmla="*/ 1029222 h 6819900"/>
              <a:gd name="connsiteX255" fmla="*/ 3835229 w 9915525"/>
              <a:gd name="connsiteY255" fmla="*/ 1059057 h 6819900"/>
              <a:gd name="connsiteX256" fmla="*/ 3886888 w 9915525"/>
              <a:gd name="connsiteY256" fmla="*/ 1082530 h 6819900"/>
              <a:gd name="connsiteX257" fmla="*/ 3901365 w 9915525"/>
              <a:gd name="connsiteY257" fmla="*/ 1091121 h 6819900"/>
              <a:gd name="connsiteX258" fmla="*/ 3936861 w 9915525"/>
              <a:gd name="connsiteY258" fmla="*/ 1118133 h 6819900"/>
              <a:gd name="connsiteX259" fmla="*/ 3978491 w 9915525"/>
              <a:gd name="connsiteY259" fmla="*/ 1166548 h 6819900"/>
              <a:gd name="connsiteX260" fmla="*/ 4047518 w 9915525"/>
              <a:gd name="connsiteY260" fmla="*/ 1223651 h 6819900"/>
              <a:gd name="connsiteX261" fmla="*/ 4090974 w 9915525"/>
              <a:gd name="connsiteY261" fmla="*/ 1238839 h 6819900"/>
              <a:gd name="connsiteX262" fmla="*/ 4123933 w 9915525"/>
              <a:gd name="connsiteY262" fmla="*/ 1263505 h 6819900"/>
              <a:gd name="connsiteX263" fmla="*/ 4198015 w 9915525"/>
              <a:gd name="connsiteY263" fmla="*/ 1330906 h 6819900"/>
              <a:gd name="connsiteX264" fmla="*/ 4299818 w 9915525"/>
              <a:gd name="connsiteY264" fmla="*/ 1403665 h 6819900"/>
              <a:gd name="connsiteX265" fmla="*/ 4346538 w 9915525"/>
              <a:gd name="connsiteY265" fmla="*/ 1418292 h 6819900"/>
              <a:gd name="connsiteX266" fmla="*/ 4373400 w 9915525"/>
              <a:gd name="connsiteY266" fmla="*/ 1421776 h 6819900"/>
              <a:gd name="connsiteX267" fmla="*/ 4364001 w 9915525"/>
              <a:gd name="connsiteY267" fmla="*/ 1369731 h 6819900"/>
              <a:gd name="connsiteX268" fmla="*/ 4320465 w 9915525"/>
              <a:gd name="connsiteY268" fmla="*/ 1330860 h 6819900"/>
              <a:gd name="connsiteX269" fmla="*/ 4364933 w 9915525"/>
              <a:gd name="connsiteY269" fmla="*/ 1332058 h 6819900"/>
              <a:gd name="connsiteX270" fmla="*/ 4425141 w 9915525"/>
              <a:gd name="connsiteY270" fmla="*/ 1315988 h 6819900"/>
              <a:gd name="connsiteX271" fmla="*/ 4453815 w 9915525"/>
              <a:gd name="connsiteY271" fmla="*/ 1266486 h 6819900"/>
              <a:gd name="connsiteX272" fmla="*/ 4468103 w 9915525"/>
              <a:gd name="connsiteY272" fmla="*/ 1244455 h 6819900"/>
              <a:gd name="connsiteX273" fmla="*/ 4482390 w 9915525"/>
              <a:gd name="connsiteY273" fmla="*/ 1254043 h 6819900"/>
              <a:gd name="connsiteX274" fmla="*/ 4505626 w 9915525"/>
              <a:gd name="connsiteY274" fmla="*/ 1283834 h 6819900"/>
              <a:gd name="connsiteX275" fmla="*/ 4514858 w 9915525"/>
              <a:gd name="connsiteY275" fmla="*/ 1325409 h 6819900"/>
              <a:gd name="connsiteX276" fmla="*/ 4534485 w 9915525"/>
              <a:gd name="connsiteY276" fmla="*/ 1362740 h 6819900"/>
              <a:gd name="connsiteX277" fmla="*/ 4568115 w 9915525"/>
              <a:gd name="connsiteY277" fmla="*/ 1387777 h 6819900"/>
              <a:gd name="connsiteX278" fmla="*/ 4582403 w 9915525"/>
              <a:gd name="connsiteY278" fmla="*/ 1396855 h 6819900"/>
              <a:gd name="connsiteX279" fmla="*/ 4589401 w 9915525"/>
              <a:gd name="connsiteY279" fmla="*/ 1431076 h 6819900"/>
              <a:gd name="connsiteX280" fmla="*/ 4550894 w 9915525"/>
              <a:gd name="connsiteY280" fmla="*/ 1447617 h 6819900"/>
              <a:gd name="connsiteX281" fmla="*/ 4502159 w 9915525"/>
              <a:gd name="connsiteY281" fmla="*/ 1492941 h 6819900"/>
              <a:gd name="connsiteX282" fmla="*/ 4510819 w 9915525"/>
              <a:gd name="connsiteY282" fmla="*/ 1554282 h 6819900"/>
              <a:gd name="connsiteX283" fmla="*/ 4568224 w 9915525"/>
              <a:gd name="connsiteY283" fmla="*/ 1634980 h 6819900"/>
              <a:gd name="connsiteX284" fmla="*/ 4587165 w 9915525"/>
              <a:gd name="connsiteY284" fmla="*/ 1662389 h 6819900"/>
              <a:gd name="connsiteX285" fmla="*/ 4632887 w 9915525"/>
              <a:gd name="connsiteY285" fmla="*/ 1698078 h 6819900"/>
              <a:gd name="connsiteX286" fmla="*/ 4646639 w 9915525"/>
              <a:gd name="connsiteY286" fmla="*/ 1618353 h 6819900"/>
              <a:gd name="connsiteX287" fmla="*/ 4634733 w 9915525"/>
              <a:gd name="connsiteY287" fmla="*/ 1545388 h 6819900"/>
              <a:gd name="connsiteX288" fmla="*/ 4639553 w 9915525"/>
              <a:gd name="connsiteY288" fmla="*/ 1482580 h 6819900"/>
              <a:gd name="connsiteX289" fmla="*/ 4644023 w 9915525"/>
              <a:gd name="connsiteY289" fmla="*/ 1430012 h 6819900"/>
              <a:gd name="connsiteX290" fmla="*/ 4640165 w 9915525"/>
              <a:gd name="connsiteY290" fmla="*/ 1392178 h 6819900"/>
              <a:gd name="connsiteX291" fmla="*/ 4639498 w 9915525"/>
              <a:gd name="connsiteY291" fmla="*/ 1339534 h 6819900"/>
              <a:gd name="connsiteX292" fmla="*/ 4605626 w 9915525"/>
              <a:gd name="connsiteY292" fmla="*/ 1324107 h 6819900"/>
              <a:gd name="connsiteX293" fmla="*/ 4577485 w 9915525"/>
              <a:gd name="connsiteY293" fmla="*/ 1306463 h 6819900"/>
              <a:gd name="connsiteX294" fmla="*/ 4577640 w 9915525"/>
              <a:gd name="connsiteY294" fmla="*/ 1244455 h 6819900"/>
              <a:gd name="connsiteX295" fmla="*/ 4568115 w 9915525"/>
              <a:gd name="connsiteY295" fmla="*/ 1215880 h 6819900"/>
              <a:gd name="connsiteX296" fmla="*/ 4578397 w 9915525"/>
              <a:gd name="connsiteY296" fmla="*/ 1187305 h 6819900"/>
              <a:gd name="connsiteX297" fmla="*/ 4582798 w 9915525"/>
              <a:gd name="connsiteY297" fmla="*/ 1160533 h 6819900"/>
              <a:gd name="connsiteX298" fmla="*/ 4598711 w 9915525"/>
              <a:gd name="connsiteY298" fmla="*/ 1122829 h 6819900"/>
              <a:gd name="connsiteX299" fmla="*/ 4644315 w 9915525"/>
              <a:gd name="connsiteY299" fmla="*/ 1109120 h 6819900"/>
              <a:gd name="connsiteX300" fmla="*/ 4671142 w 9915525"/>
              <a:gd name="connsiteY300" fmla="*/ 1080149 h 6819900"/>
              <a:gd name="connsiteX301" fmla="*/ 4697961 w 9915525"/>
              <a:gd name="connsiteY301" fmla="*/ 1053955 h 6819900"/>
              <a:gd name="connsiteX302" fmla="*/ 4738323 w 9915525"/>
              <a:gd name="connsiteY302" fmla="*/ 1045095 h 6819900"/>
              <a:gd name="connsiteX303" fmla="*/ 4768607 w 9915525"/>
              <a:gd name="connsiteY303" fmla="*/ 1044718 h 6819900"/>
              <a:gd name="connsiteX304" fmla="*/ 4763331 w 9915525"/>
              <a:gd name="connsiteY304" fmla="*/ 1067563 h 6819900"/>
              <a:gd name="connsiteX305" fmla="*/ 4758705 w 9915525"/>
              <a:gd name="connsiteY305" fmla="*/ 1082227 h 6819900"/>
              <a:gd name="connsiteX306" fmla="*/ 4784472 w 9915525"/>
              <a:gd name="connsiteY306" fmla="*/ 1064292 h 6819900"/>
              <a:gd name="connsiteX307" fmla="*/ 4753853 w 9915525"/>
              <a:gd name="connsiteY307" fmla="*/ 1023968 h 6819900"/>
              <a:gd name="connsiteX308" fmla="*/ 4725400 w 9915525"/>
              <a:gd name="connsiteY308" fmla="*/ 999131 h 6819900"/>
              <a:gd name="connsiteX309" fmla="*/ 4708731 w 9915525"/>
              <a:gd name="connsiteY309" fmla="*/ 977755 h 6819900"/>
              <a:gd name="connsiteX310" fmla="*/ 4701465 w 9915525"/>
              <a:gd name="connsiteY310" fmla="*/ 963468 h 6819900"/>
              <a:gd name="connsiteX311" fmla="*/ 4764383 w 9915525"/>
              <a:gd name="connsiteY311" fmla="*/ 974978 h 6819900"/>
              <a:gd name="connsiteX312" fmla="*/ 4804410 w 9915525"/>
              <a:gd name="connsiteY312" fmla="*/ 990674 h 6819900"/>
              <a:gd name="connsiteX313" fmla="*/ 4806650 w 9915525"/>
              <a:gd name="connsiteY313" fmla="*/ 921077 h 6819900"/>
              <a:gd name="connsiteX314" fmla="*/ 4800458 w 9915525"/>
              <a:gd name="connsiteY314" fmla="*/ 882505 h 6819900"/>
              <a:gd name="connsiteX315" fmla="*/ 4819508 w 9915525"/>
              <a:gd name="connsiteY315" fmla="*/ 867439 h 6819900"/>
              <a:gd name="connsiteX316" fmla="*/ 4815765 w 9915525"/>
              <a:gd name="connsiteY316" fmla="*/ 815830 h 6819900"/>
              <a:gd name="connsiteX317" fmla="*/ 4824780 w 9915525"/>
              <a:gd name="connsiteY317" fmla="*/ 778098 h 6819900"/>
              <a:gd name="connsiteX318" fmla="*/ 4839292 w 9915525"/>
              <a:gd name="connsiteY318" fmla="*/ 758218 h 6819900"/>
              <a:gd name="connsiteX319" fmla="*/ 4897950 w 9915525"/>
              <a:gd name="connsiteY319" fmla="*/ 716375 h 6819900"/>
              <a:gd name="connsiteX320" fmla="*/ 4933814 w 9915525"/>
              <a:gd name="connsiteY320" fmla="*/ 734220 h 6819900"/>
              <a:gd name="connsiteX321" fmla="*/ 5001653 w 9915525"/>
              <a:gd name="connsiteY321" fmla="*/ 755322 h 6819900"/>
              <a:gd name="connsiteX322" fmla="*/ 5068783 w 9915525"/>
              <a:gd name="connsiteY322" fmla="*/ 767225 h 6819900"/>
              <a:gd name="connsiteX323" fmla="*/ 5090812 w 9915525"/>
              <a:gd name="connsiteY323" fmla="*/ 815830 h 6819900"/>
              <a:gd name="connsiteX324" fmla="*/ 5125889 w 9915525"/>
              <a:gd name="connsiteY324" fmla="*/ 801845 h 6819900"/>
              <a:gd name="connsiteX325" fmla="*/ 5165809 w 9915525"/>
              <a:gd name="connsiteY325" fmla="*/ 787558 h 6819900"/>
              <a:gd name="connsiteX326" fmla="*/ 5187240 w 9915525"/>
              <a:gd name="connsiteY326" fmla="*/ 777730 h 6819900"/>
              <a:gd name="connsiteX327" fmla="*/ 5201528 w 9915525"/>
              <a:gd name="connsiteY327" fmla="*/ 768205 h 6819900"/>
              <a:gd name="connsiteX328" fmla="*/ 5215815 w 9915525"/>
              <a:gd name="connsiteY328" fmla="*/ 758680 h 6819900"/>
              <a:gd name="connsiteX329" fmla="*/ 5230103 w 9915525"/>
              <a:gd name="connsiteY329" fmla="*/ 749155 h 6819900"/>
              <a:gd name="connsiteX330" fmla="*/ 5244390 w 9915525"/>
              <a:gd name="connsiteY330" fmla="*/ 767643 h 6819900"/>
              <a:gd name="connsiteX331" fmla="*/ 5282575 w 9915525"/>
              <a:gd name="connsiteY331" fmla="*/ 791990 h 6819900"/>
              <a:gd name="connsiteX332" fmla="*/ 5301540 w 9915525"/>
              <a:gd name="connsiteY332" fmla="*/ 762801 h 6819900"/>
              <a:gd name="connsiteX333" fmla="*/ 5332274 w 9915525"/>
              <a:gd name="connsiteY333" fmla="*/ 750869 h 6819900"/>
              <a:gd name="connsiteX334" fmla="*/ 5374815 w 9915525"/>
              <a:gd name="connsiteY334" fmla="*/ 732702 h 6819900"/>
              <a:gd name="connsiteX335" fmla="*/ 5398411 w 9915525"/>
              <a:gd name="connsiteY335" fmla="*/ 693102 h 6819900"/>
              <a:gd name="connsiteX336" fmla="*/ 5401553 w 9915525"/>
              <a:gd name="connsiteY336" fmla="*/ 628775 h 6819900"/>
              <a:gd name="connsiteX337" fmla="*/ 5387265 w 9915525"/>
              <a:gd name="connsiteY337" fmla="*/ 590674 h 6819900"/>
              <a:gd name="connsiteX338" fmla="*/ 5372978 w 9915525"/>
              <a:gd name="connsiteY338" fmla="*/ 552574 h 6819900"/>
              <a:gd name="connsiteX339" fmla="*/ 5358764 w 9915525"/>
              <a:gd name="connsiteY339" fmla="*/ 521917 h 6819900"/>
              <a:gd name="connsiteX340" fmla="*/ 5436789 w 9915525"/>
              <a:gd name="connsiteY340" fmla="*/ 472930 h 6819900"/>
              <a:gd name="connsiteX341" fmla="*/ 5463465 w 9915525"/>
              <a:gd name="connsiteY341" fmla="*/ 463405 h 6819900"/>
              <a:gd name="connsiteX342" fmla="*/ 5498956 w 9915525"/>
              <a:gd name="connsiteY342" fmla="*/ 472293 h 6819900"/>
              <a:gd name="connsiteX343" fmla="*/ 5494104 w 9915525"/>
              <a:gd name="connsiteY343" fmla="*/ 494145 h 6819900"/>
              <a:gd name="connsiteX344" fmla="*/ 5528437 w 9915525"/>
              <a:gd name="connsiteY344" fmla="*/ 499021 h 6819900"/>
              <a:gd name="connsiteX345" fmla="*/ 5588900 w 9915525"/>
              <a:gd name="connsiteY345" fmla="*/ 472405 h 6819900"/>
              <a:gd name="connsiteX346" fmla="*/ 5662658 w 9915525"/>
              <a:gd name="connsiteY346" fmla="*/ 461024 h 6819900"/>
              <a:gd name="connsiteX347" fmla="*/ 5692005 w 9915525"/>
              <a:gd name="connsiteY347" fmla="*/ 498562 h 6819900"/>
              <a:gd name="connsiteX348" fmla="*/ 5734490 w 9915525"/>
              <a:gd name="connsiteY348" fmla="*/ 524576 h 6819900"/>
              <a:gd name="connsiteX349" fmla="*/ 5758740 w 9915525"/>
              <a:gd name="connsiteY349" fmla="*/ 476995 h 6819900"/>
              <a:gd name="connsiteX350" fmla="*/ 5777790 w 9915525"/>
              <a:gd name="connsiteY350" fmla="*/ 425305 h 6819900"/>
              <a:gd name="connsiteX351" fmla="*/ 5796840 w 9915525"/>
              <a:gd name="connsiteY351" fmla="*/ 390613 h 6819900"/>
              <a:gd name="connsiteX352" fmla="*/ 5812335 w 9915525"/>
              <a:gd name="connsiteY352" fmla="*/ 372063 h 6819900"/>
              <a:gd name="connsiteX353" fmla="*/ 5840910 w 9915525"/>
              <a:gd name="connsiteY353" fmla="*/ 367153 h 6819900"/>
              <a:gd name="connsiteX354" fmla="*/ 5844465 w 9915525"/>
              <a:gd name="connsiteY354" fmla="*/ 311005 h 6819900"/>
              <a:gd name="connsiteX355" fmla="*/ 5850086 w 9915525"/>
              <a:gd name="connsiteY355" fmla="*/ 262431 h 6819900"/>
              <a:gd name="connsiteX356" fmla="*/ 5824773 w 9915525"/>
              <a:gd name="connsiteY356" fmla="*/ 206230 h 6819900"/>
              <a:gd name="connsiteX357" fmla="*/ 5825415 w 9915525"/>
              <a:gd name="connsiteY357" fmla="*/ 168130 h 6819900"/>
              <a:gd name="connsiteX358" fmla="*/ 5853990 w 9915525"/>
              <a:gd name="connsiteY358" fmla="*/ 139432 h 6819900"/>
              <a:gd name="connsiteX359" fmla="*/ 5877803 w 9915525"/>
              <a:gd name="connsiteY359" fmla="*/ 116594 h 6819900"/>
              <a:gd name="connsiteX360" fmla="*/ 5901615 w 9915525"/>
              <a:gd name="connsiteY360" fmla="*/ 102594 h 6819900"/>
              <a:gd name="connsiteX361" fmla="*/ 5959641 w 9915525"/>
              <a:gd name="connsiteY361" fmla="*/ 116797 h 6819900"/>
              <a:gd name="connsiteX362" fmla="*/ 5992250 w 9915525"/>
              <a:gd name="connsiteY362" fmla="*/ 130030 h 6819900"/>
              <a:gd name="connsiteX363" fmla="*/ 6019360 w 9915525"/>
              <a:gd name="connsiteY363" fmla="*/ 144317 h 6819900"/>
              <a:gd name="connsiteX364" fmla="*/ 6048954 w 9915525"/>
              <a:gd name="connsiteY364" fmla="*/ 158605 h 6819900"/>
              <a:gd name="connsiteX365" fmla="*/ 6073065 w 9915525"/>
              <a:gd name="connsiteY365" fmla="*/ 177954 h 6819900"/>
              <a:gd name="connsiteX366" fmla="*/ 6119487 w 9915525"/>
              <a:gd name="connsiteY366" fmla="*/ 199638 h 6819900"/>
              <a:gd name="connsiteX367" fmla="*/ 6131750 w 9915525"/>
              <a:gd name="connsiteY367" fmla="*/ 155259 h 6819900"/>
              <a:gd name="connsiteX368" fmla="*/ 6139652 w 9915525"/>
              <a:gd name="connsiteY368" fmla="*/ 120505 h 6819900"/>
              <a:gd name="connsiteX369" fmla="*/ 6145163 w 9915525"/>
              <a:gd name="connsiteY369" fmla="*/ 103536 h 6819900"/>
              <a:gd name="connsiteX370" fmla="*/ 6166765 w 9915525"/>
              <a:gd name="connsiteY370" fmla="*/ 76381 h 6819900"/>
              <a:gd name="connsiteX371" fmla="*/ 6254040 w 9915525"/>
              <a:gd name="connsiteY371" fmla="*/ 88249 h 6819900"/>
              <a:gd name="connsiteX372" fmla="*/ 6263565 w 9915525"/>
              <a:gd name="connsiteY372" fmla="*/ 101455 h 6819900"/>
              <a:gd name="connsiteX373" fmla="*/ 6273090 w 9915525"/>
              <a:gd name="connsiteY373" fmla="*/ 115444 h 6819900"/>
              <a:gd name="connsiteX374" fmla="*/ 6287135 w 9915525"/>
              <a:gd name="connsiteY374" fmla="*/ 124043 h 6819900"/>
              <a:gd name="connsiteX375" fmla="*/ 6358288 w 9915525"/>
              <a:gd name="connsiteY375" fmla="*/ 178507 h 6819900"/>
              <a:gd name="connsiteX376" fmla="*/ 6334554 w 9915525"/>
              <a:gd name="connsiteY376" fmla="*/ 204701 h 6819900"/>
              <a:gd name="connsiteX377" fmla="*/ 6301665 w 9915525"/>
              <a:gd name="connsiteY377" fmla="*/ 202925 h 6819900"/>
              <a:gd name="connsiteX378" fmla="*/ 6255797 w 9915525"/>
              <a:gd name="connsiteY378" fmla="*/ 152757 h 6819900"/>
              <a:gd name="connsiteX379" fmla="*/ 6241058 w 9915525"/>
              <a:gd name="connsiteY379" fmla="*/ 195454 h 6819900"/>
              <a:gd name="connsiteX380" fmla="*/ 6220757 w 9915525"/>
              <a:gd name="connsiteY380" fmla="*/ 238229 h 6819900"/>
              <a:gd name="connsiteX381" fmla="*/ 6246467 w 9915525"/>
              <a:gd name="connsiteY381" fmla="*/ 354624 h 6819900"/>
              <a:gd name="connsiteX382" fmla="*/ 6275838 w 9915525"/>
              <a:gd name="connsiteY382" fmla="*/ 415890 h 6819900"/>
              <a:gd name="connsiteX383" fmla="*/ 6316184 w 9915525"/>
              <a:gd name="connsiteY383" fmla="*/ 473968 h 6819900"/>
              <a:gd name="connsiteX384" fmla="*/ 6390560 w 9915525"/>
              <a:gd name="connsiteY384" fmla="*/ 467413 h 6819900"/>
              <a:gd name="connsiteX385" fmla="*/ 6363522 w 9915525"/>
              <a:gd name="connsiteY385" fmla="*/ 415780 h 6819900"/>
              <a:gd name="connsiteX386" fmla="*/ 6336244 w 9915525"/>
              <a:gd name="connsiteY386" fmla="*/ 394349 h 6819900"/>
              <a:gd name="connsiteX387" fmla="*/ 6353718 w 9915525"/>
              <a:gd name="connsiteY387" fmla="*/ 358630 h 6819900"/>
              <a:gd name="connsiteX388" fmla="*/ 6389931 w 9915525"/>
              <a:gd name="connsiteY388" fmla="*/ 294336 h 6819900"/>
              <a:gd name="connsiteX389" fmla="*/ 6399578 w 9915525"/>
              <a:gd name="connsiteY389" fmla="*/ 263380 h 6819900"/>
              <a:gd name="connsiteX390" fmla="*/ 6413980 w 9915525"/>
              <a:gd name="connsiteY390" fmla="*/ 299655 h 6819900"/>
              <a:gd name="connsiteX391" fmla="*/ 6438918 w 9915525"/>
              <a:gd name="connsiteY391" fmla="*/ 316235 h 6819900"/>
              <a:gd name="connsiteX392" fmla="*/ 6492546 w 9915525"/>
              <a:gd name="connsiteY392" fmla="*/ 305898 h 6819900"/>
              <a:gd name="connsiteX393" fmla="*/ 6471644 w 9915525"/>
              <a:gd name="connsiteY393" fmla="*/ 207027 h 6819900"/>
              <a:gd name="connsiteX394" fmla="*/ 6459383 w 9915525"/>
              <a:gd name="connsiteY394" fmla="*/ 139555 h 6819900"/>
              <a:gd name="connsiteX395" fmla="*/ 6510898 w 9915525"/>
              <a:gd name="connsiteY395" fmla="*/ 84786 h 6819900"/>
              <a:gd name="connsiteX396" fmla="*/ 6542990 w 9915525"/>
              <a:gd name="connsiteY396" fmla="*/ 72880 h 6819900"/>
              <a:gd name="connsiteX397" fmla="*/ 6609619 w 9915525"/>
              <a:gd name="connsiteY397" fmla="*/ 111706 h 6819900"/>
              <a:gd name="connsiteX398" fmla="*/ 6658807 w 9915525"/>
              <a:gd name="connsiteY398" fmla="*/ 136199 h 6819900"/>
              <a:gd name="connsiteX399" fmla="*/ 6661710 w 9915525"/>
              <a:gd name="connsiteY399" fmla="*/ 84310 h 6819900"/>
              <a:gd name="connsiteX400" fmla="*/ 6662303 w 9915525"/>
              <a:gd name="connsiteY400" fmla="*/ 60974 h 6819900"/>
              <a:gd name="connsiteX401" fmla="*/ 6682879 w 9915525"/>
              <a:gd name="connsiteY401" fmla="*/ 64212 h 6819900"/>
              <a:gd name="connsiteX402" fmla="*/ 6748854 w 9915525"/>
              <a:gd name="connsiteY402" fmla="*/ 123683 h 6819900"/>
              <a:gd name="connsiteX403" fmla="*/ 6775134 w 9915525"/>
              <a:gd name="connsiteY403" fmla="*/ 175466 h 6819900"/>
              <a:gd name="connsiteX404" fmla="*/ 6768390 w 9915525"/>
              <a:gd name="connsiteY404" fmla="*/ 225280 h 6819900"/>
              <a:gd name="connsiteX405" fmla="*/ 6777915 w 9915525"/>
              <a:gd name="connsiteY405" fmla="*/ 248530 h 6819900"/>
              <a:gd name="connsiteX406" fmla="*/ 6787440 w 9915525"/>
              <a:gd name="connsiteY406" fmla="*/ 277667 h 6819900"/>
              <a:gd name="connsiteX407" fmla="*/ 6796965 w 9915525"/>
              <a:gd name="connsiteY407" fmla="*/ 316802 h 6819900"/>
              <a:gd name="connsiteX408" fmla="*/ 6828883 w 9915525"/>
              <a:gd name="connsiteY408" fmla="*/ 382915 h 6819900"/>
              <a:gd name="connsiteX409" fmla="*/ 6872870 w 9915525"/>
              <a:gd name="connsiteY409" fmla="*/ 415780 h 6819900"/>
              <a:gd name="connsiteX410" fmla="*/ 6917483 w 9915525"/>
              <a:gd name="connsiteY410" fmla="*/ 444355 h 6819900"/>
              <a:gd name="connsiteX411" fmla="*/ 7003117 w 9915525"/>
              <a:gd name="connsiteY411" fmla="*/ 458521 h 6819900"/>
              <a:gd name="connsiteX412" fmla="*/ 6996555 w 9915525"/>
              <a:gd name="connsiteY412" fmla="*/ 429542 h 6819900"/>
              <a:gd name="connsiteX413" fmla="*/ 7017945 w 9915525"/>
              <a:gd name="connsiteY413" fmla="*/ 404350 h 6819900"/>
              <a:gd name="connsiteX414" fmla="*/ 7097479 w 9915525"/>
              <a:gd name="connsiteY414" fmla="*/ 406934 h 6819900"/>
              <a:gd name="connsiteX415" fmla="*/ 7139865 w 9915525"/>
              <a:gd name="connsiteY415" fmla="*/ 395028 h 6819900"/>
              <a:gd name="connsiteX416" fmla="*/ 7176216 w 9915525"/>
              <a:gd name="connsiteY416" fmla="*/ 365774 h 6819900"/>
              <a:gd name="connsiteX417" fmla="*/ 7197947 w 9915525"/>
              <a:gd name="connsiteY417" fmla="*/ 339580 h 6819900"/>
              <a:gd name="connsiteX418" fmla="*/ 7218157 w 9915525"/>
              <a:gd name="connsiteY418" fmla="*/ 291766 h 6819900"/>
              <a:gd name="connsiteX419" fmla="*/ 7236895 w 9915525"/>
              <a:gd name="connsiteY419" fmla="*/ 269215 h 6819900"/>
              <a:gd name="connsiteX420" fmla="*/ 7358940 w 9915525"/>
              <a:gd name="connsiteY420" fmla="*/ 315203 h 6819900"/>
              <a:gd name="connsiteX421" fmla="*/ 7382753 w 9915525"/>
              <a:gd name="connsiteY421" fmla="*/ 358630 h 6819900"/>
              <a:gd name="connsiteX422" fmla="*/ 7406565 w 9915525"/>
              <a:gd name="connsiteY422" fmla="*/ 396803 h 6819900"/>
              <a:gd name="connsiteX423" fmla="*/ 7432515 w 9915525"/>
              <a:gd name="connsiteY423" fmla="*/ 410241 h 6819900"/>
              <a:gd name="connsiteX424" fmla="*/ 7490702 w 9915525"/>
              <a:gd name="connsiteY424" fmla="*/ 417039 h 6819900"/>
              <a:gd name="connsiteX425" fmla="*/ 7516334 w 9915525"/>
              <a:gd name="connsiteY425" fmla="*/ 425305 h 6819900"/>
              <a:gd name="connsiteX426" fmla="*/ 7544678 w 9915525"/>
              <a:gd name="connsiteY426" fmla="*/ 434830 h 6819900"/>
              <a:gd name="connsiteX427" fmla="*/ 7573843 w 9915525"/>
              <a:gd name="connsiteY427" fmla="*/ 444355 h 6819900"/>
              <a:gd name="connsiteX428" fmla="*/ 7613628 w 9915525"/>
              <a:gd name="connsiteY428" fmla="*/ 406255 h 6819900"/>
              <a:gd name="connsiteX429" fmla="*/ 7637208 w 9915525"/>
              <a:gd name="connsiteY429" fmla="*/ 368155 h 6819900"/>
              <a:gd name="connsiteX430" fmla="*/ 7633121 w 9915525"/>
              <a:gd name="connsiteY430" fmla="*/ 343660 h 6819900"/>
              <a:gd name="connsiteX431" fmla="*/ 7632041 w 9915525"/>
              <a:gd name="connsiteY431" fmla="*/ 312704 h 6819900"/>
              <a:gd name="connsiteX432" fmla="*/ 7640584 w 9915525"/>
              <a:gd name="connsiteY432" fmla="*/ 257551 h 6819900"/>
              <a:gd name="connsiteX433" fmla="*/ 7625640 w 9915525"/>
              <a:gd name="connsiteY433" fmla="*/ 230190 h 6819900"/>
              <a:gd name="connsiteX434" fmla="*/ 7611353 w 9915525"/>
              <a:gd name="connsiteY434" fmla="*/ 196705 h 6819900"/>
              <a:gd name="connsiteX435" fmla="*/ 7597065 w 9915525"/>
              <a:gd name="connsiteY435" fmla="*/ 162763 h 6819900"/>
              <a:gd name="connsiteX436" fmla="*/ 7587540 w 9915525"/>
              <a:gd name="connsiteY436" fmla="*/ 134792 h 6819900"/>
              <a:gd name="connsiteX437" fmla="*/ 7578015 w 9915525"/>
              <a:gd name="connsiteY437" fmla="*/ 78099 h 6819900"/>
              <a:gd name="connsiteX438" fmla="*/ 7593082 w 9915525"/>
              <a:gd name="connsiteY438" fmla="*/ 21512 h 6819900"/>
              <a:gd name="connsiteX439" fmla="*/ 7635165 w 9915525"/>
              <a:gd name="connsiteY439" fmla="*/ 34780 h 6819900"/>
              <a:gd name="connsiteX440" fmla="*/ 7669960 w 9915525"/>
              <a:gd name="connsiteY440" fmla="*/ 53830 h 6819900"/>
              <a:gd name="connsiteX441" fmla="*/ 7682790 w 9915525"/>
              <a:gd name="connsiteY441" fmla="*/ 63355 h 6819900"/>
              <a:gd name="connsiteX442" fmla="*/ 7697078 w 9915525"/>
              <a:gd name="connsiteY442" fmla="*/ 72880 h 6819900"/>
              <a:gd name="connsiteX443" fmla="*/ 7711365 w 9915525"/>
              <a:gd name="connsiteY443" fmla="*/ 92416 h 6819900"/>
              <a:gd name="connsiteX444" fmla="*/ 7789946 w 9915525"/>
              <a:gd name="connsiteY444" fmla="*/ 177609 h 6819900"/>
              <a:gd name="connsiteX445" fmla="*/ 7797090 w 9915525"/>
              <a:gd name="connsiteY445" fmla="*/ 192975 h 6819900"/>
              <a:gd name="connsiteX446" fmla="*/ 7774311 w 9915525"/>
              <a:gd name="connsiteY446" fmla="*/ 202578 h 6819900"/>
              <a:gd name="connsiteX447" fmla="*/ 7747527 w 9915525"/>
              <a:gd name="connsiteY447" fmla="*/ 231158 h 6819900"/>
              <a:gd name="connsiteX448" fmla="*/ 7760782 w 9915525"/>
              <a:gd name="connsiteY448" fmla="*/ 276234 h 6819900"/>
              <a:gd name="connsiteX449" fmla="*/ 7767251 w 9915525"/>
              <a:gd name="connsiteY449" fmla="*/ 327510 h 6819900"/>
              <a:gd name="connsiteX450" fmla="*/ 7784135 w 9915525"/>
              <a:gd name="connsiteY450" fmla="*/ 368155 h 6819900"/>
              <a:gd name="connsiteX451" fmla="*/ 7818353 w 9915525"/>
              <a:gd name="connsiteY451" fmla="*/ 351865 h 6819900"/>
              <a:gd name="connsiteX452" fmla="*/ 7844668 w 9915525"/>
              <a:gd name="connsiteY452" fmla="*/ 349029 h 6819900"/>
              <a:gd name="connsiteX453" fmla="*/ 7847629 w 9915525"/>
              <a:gd name="connsiteY453" fmla="*/ 371146 h 6819900"/>
              <a:gd name="connsiteX454" fmla="*/ 7889160 w 9915525"/>
              <a:gd name="connsiteY454" fmla="*/ 396584 h 6819900"/>
              <a:gd name="connsiteX455" fmla="*/ 7990933 w 9915525"/>
              <a:gd name="connsiteY455" fmla="*/ 487217 h 6819900"/>
              <a:gd name="connsiteX456" fmla="*/ 7988299 w 9915525"/>
              <a:gd name="connsiteY456" fmla="*/ 541986 h 6819900"/>
              <a:gd name="connsiteX457" fmla="*/ 7988593 w 9915525"/>
              <a:gd name="connsiteY457" fmla="*/ 577705 h 6819900"/>
              <a:gd name="connsiteX458" fmla="*/ 7997116 w 9915525"/>
              <a:gd name="connsiteY458" fmla="*/ 591992 h 6819900"/>
              <a:gd name="connsiteX459" fmla="*/ 8006641 w 9915525"/>
              <a:gd name="connsiteY459" fmla="*/ 606280 h 6819900"/>
              <a:gd name="connsiteX460" fmla="*/ 8016166 w 9915525"/>
              <a:gd name="connsiteY460" fmla="*/ 641249 h 6819900"/>
              <a:gd name="connsiteX461" fmla="*/ 8029393 w 9915525"/>
              <a:gd name="connsiteY461" fmla="*/ 691255 h 6819900"/>
              <a:gd name="connsiteX462" fmla="*/ 8049200 w 9915525"/>
              <a:gd name="connsiteY462" fmla="*/ 737249 h 6819900"/>
              <a:gd name="connsiteX463" fmla="*/ 8040734 w 9915525"/>
              <a:gd name="connsiteY463" fmla="*/ 768205 h 6819900"/>
              <a:gd name="connsiteX464" fmla="*/ 8028072 w 9915525"/>
              <a:gd name="connsiteY464" fmla="*/ 757794 h 6819900"/>
              <a:gd name="connsiteX465" fmla="*/ 7980447 w 9915525"/>
              <a:gd name="connsiteY465" fmla="*/ 735937 h 6819900"/>
              <a:gd name="connsiteX466" fmla="*/ 7972605 w 9915525"/>
              <a:gd name="connsiteY466" fmla="*/ 807767 h 6819900"/>
              <a:gd name="connsiteX467" fmla="*/ 7987591 w 9915525"/>
              <a:gd name="connsiteY467" fmla="*/ 861035 h 6819900"/>
              <a:gd name="connsiteX468" fmla="*/ 8006641 w 9915525"/>
              <a:gd name="connsiteY468" fmla="*/ 908481 h 6819900"/>
              <a:gd name="connsiteX469" fmla="*/ 8025691 w 9915525"/>
              <a:gd name="connsiteY469" fmla="*/ 949902 h 6819900"/>
              <a:gd name="connsiteX470" fmla="*/ 8035216 w 9915525"/>
              <a:gd name="connsiteY470" fmla="*/ 972993 h 6819900"/>
              <a:gd name="connsiteX471" fmla="*/ 8044741 w 9915525"/>
              <a:gd name="connsiteY471" fmla="*/ 1000653 h 6819900"/>
              <a:gd name="connsiteX472" fmla="*/ 8098801 w 9915525"/>
              <a:gd name="connsiteY472" fmla="*/ 1052353 h 6819900"/>
              <a:gd name="connsiteX473" fmla="*/ 8125580 w 9915525"/>
              <a:gd name="connsiteY473" fmla="*/ 1027706 h 6819900"/>
              <a:gd name="connsiteX474" fmla="*/ 8156537 w 9915525"/>
              <a:gd name="connsiteY474" fmla="*/ 1006330 h 6819900"/>
              <a:gd name="connsiteX475" fmla="*/ 8145380 w 9915525"/>
              <a:gd name="connsiteY475" fmla="*/ 1065697 h 6819900"/>
              <a:gd name="connsiteX476" fmla="*/ 8113104 w 9915525"/>
              <a:gd name="connsiteY476" fmla="*/ 1159975 h 6819900"/>
              <a:gd name="connsiteX477" fmla="*/ 8182292 w 9915525"/>
              <a:gd name="connsiteY477" fmla="*/ 1153665 h 6819900"/>
              <a:gd name="connsiteX478" fmla="*/ 8268139 w 9915525"/>
              <a:gd name="connsiteY478" fmla="*/ 1185923 h 6819900"/>
              <a:gd name="connsiteX479" fmla="*/ 8319249 w 9915525"/>
              <a:gd name="connsiteY479" fmla="*/ 1180138 h 6819900"/>
              <a:gd name="connsiteX480" fmla="*/ 8354968 w 9915525"/>
              <a:gd name="connsiteY480" fmla="*/ 1133764 h 6819900"/>
              <a:gd name="connsiteX481" fmla="*/ 8387510 w 9915525"/>
              <a:gd name="connsiteY481" fmla="*/ 1074256 h 6819900"/>
              <a:gd name="connsiteX482" fmla="*/ 8369468 w 9915525"/>
              <a:gd name="connsiteY482" fmla="*/ 1001025 h 6819900"/>
              <a:gd name="connsiteX483" fmla="*/ 8377848 w 9915525"/>
              <a:gd name="connsiteY483" fmla="*/ 859912 h 6819900"/>
              <a:gd name="connsiteX484" fmla="*/ 8387640 w 9915525"/>
              <a:gd name="connsiteY484" fmla="*/ 834141 h 6819900"/>
              <a:gd name="connsiteX485" fmla="*/ 8400780 w 9915525"/>
              <a:gd name="connsiteY485" fmla="*/ 807258 h 6819900"/>
              <a:gd name="connsiteX486" fmla="*/ 8418107 w 9915525"/>
              <a:gd name="connsiteY486" fmla="*/ 717887 h 6819900"/>
              <a:gd name="connsiteX487" fmla="*/ 8376345 w 9915525"/>
              <a:gd name="connsiteY487" fmla="*/ 654627 h 6819900"/>
              <a:gd name="connsiteX488" fmla="*/ 8334502 w 9915525"/>
              <a:gd name="connsiteY488" fmla="*/ 594279 h 6819900"/>
              <a:gd name="connsiteX489" fmla="*/ 8310077 w 9915525"/>
              <a:gd name="connsiteY489" fmla="*/ 557538 h 6819900"/>
              <a:gd name="connsiteX490" fmla="*/ 8292390 w 9915525"/>
              <a:gd name="connsiteY490" fmla="*/ 527262 h 6819900"/>
              <a:gd name="connsiteX491" fmla="*/ 8280484 w 9915525"/>
              <a:gd name="connsiteY491" fmla="*/ 499436 h 6819900"/>
              <a:gd name="connsiteX492" fmla="*/ 8249326 w 9915525"/>
              <a:gd name="connsiteY492" fmla="*/ 415467 h 6819900"/>
              <a:gd name="connsiteX493" fmla="*/ 8275404 w 9915525"/>
              <a:gd name="connsiteY493" fmla="*/ 385459 h 6819900"/>
              <a:gd name="connsiteX494" fmla="*/ 8309437 w 9915525"/>
              <a:gd name="connsiteY494" fmla="*/ 396730 h 6819900"/>
              <a:gd name="connsiteX495" fmla="*/ 8368273 w 9915525"/>
              <a:gd name="connsiteY495" fmla="*/ 456261 h 6819900"/>
              <a:gd name="connsiteX496" fmla="*/ 8378115 w 9915525"/>
              <a:gd name="connsiteY496" fmla="*/ 472930 h 6819900"/>
              <a:gd name="connsiteX497" fmla="*/ 8387640 w 9915525"/>
              <a:gd name="connsiteY497" fmla="*/ 487564 h 6819900"/>
              <a:gd name="connsiteX498" fmla="*/ 8459524 w 9915525"/>
              <a:gd name="connsiteY498" fmla="*/ 572468 h 6819900"/>
              <a:gd name="connsiteX499" fmla="*/ 8531408 w 9915525"/>
              <a:gd name="connsiteY499" fmla="*/ 642738 h 6819900"/>
              <a:gd name="connsiteX500" fmla="*/ 8528581 w 9915525"/>
              <a:gd name="connsiteY500" fmla="*/ 703090 h 6819900"/>
              <a:gd name="connsiteX501" fmla="*/ 8525752 w 9915525"/>
              <a:gd name="connsiteY501" fmla="*/ 763443 h 6819900"/>
              <a:gd name="connsiteX502" fmla="*/ 8554327 w 9915525"/>
              <a:gd name="connsiteY502" fmla="*/ 766667 h 6819900"/>
              <a:gd name="connsiteX503" fmla="*/ 8606715 w 9915525"/>
              <a:gd name="connsiteY503" fmla="*/ 829488 h 6819900"/>
              <a:gd name="connsiteX504" fmla="*/ 8626732 w 9915525"/>
              <a:gd name="connsiteY504" fmla="*/ 890874 h 6819900"/>
              <a:gd name="connsiteX505" fmla="*/ 8642932 w 9915525"/>
              <a:gd name="connsiteY505" fmla="*/ 945058 h 6819900"/>
              <a:gd name="connsiteX506" fmla="*/ 8646727 w 9915525"/>
              <a:gd name="connsiteY506" fmla="*/ 977755 h 6819900"/>
              <a:gd name="connsiteX507" fmla="*/ 8654340 w 9915525"/>
              <a:gd name="connsiteY507" fmla="*/ 1006330 h 6819900"/>
              <a:gd name="connsiteX508" fmla="*/ 8634983 w 9915525"/>
              <a:gd name="connsiteY508" fmla="*/ 1034905 h 6819900"/>
              <a:gd name="connsiteX509" fmla="*/ 8613928 w 9915525"/>
              <a:gd name="connsiteY509" fmla="*/ 1106343 h 6819900"/>
              <a:gd name="connsiteX510" fmla="*/ 8635222 w 9915525"/>
              <a:gd name="connsiteY510" fmla="*/ 1149205 h 6819900"/>
              <a:gd name="connsiteX511" fmla="*/ 8667103 w 9915525"/>
              <a:gd name="connsiteY511" fmla="*/ 1166496 h 6819900"/>
              <a:gd name="connsiteX512" fmla="*/ 8705862 w 9915525"/>
              <a:gd name="connsiteY512" fmla="*/ 1188960 h 6819900"/>
              <a:gd name="connsiteX513" fmla="*/ 8729779 w 9915525"/>
              <a:gd name="connsiteY513" fmla="*/ 1202063 h 6819900"/>
              <a:gd name="connsiteX514" fmla="*/ 8744318 w 9915525"/>
              <a:gd name="connsiteY514" fmla="*/ 1233228 h 6819900"/>
              <a:gd name="connsiteX515" fmla="*/ 8739168 w 9915525"/>
              <a:gd name="connsiteY515" fmla="*/ 1284960 h 6819900"/>
              <a:gd name="connsiteX516" fmla="*/ 8809761 w 9915525"/>
              <a:gd name="connsiteY516" fmla="*/ 1279466 h 6819900"/>
              <a:gd name="connsiteX517" fmla="*/ 8856746 w 9915525"/>
              <a:gd name="connsiteY517" fmla="*/ 1241665 h 6819900"/>
              <a:gd name="connsiteX518" fmla="*/ 8873415 w 9915525"/>
              <a:gd name="connsiteY518" fmla="*/ 1216741 h 6819900"/>
              <a:gd name="connsiteX519" fmla="*/ 8883357 w 9915525"/>
              <a:gd name="connsiteY519" fmla="*/ 1191810 h 6819900"/>
              <a:gd name="connsiteX520" fmla="*/ 8921040 w 9915525"/>
              <a:gd name="connsiteY520" fmla="*/ 1236096 h 6819900"/>
              <a:gd name="connsiteX521" fmla="*/ 8930565 w 9915525"/>
              <a:gd name="connsiteY521" fmla="*/ 1263505 h 6819900"/>
              <a:gd name="connsiteX522" fmla="*/ 8940090 w 9915525"/>
              <a:gd name="connsiteY522" fmla="*/ 1276626 h 6819900"/>
              <a:gd name="connsiteX523" fmla="*/ 8953765 w 9915525"/>
              <a:gd name="connsiteY523" fmla="*/ 1301097 h 6819900"/>
              <a:gd name="connsiteX524" fmla="*/ 8973572 w 9915525"/>
              <a:gd name="connsiteY524" fmla="*/ 1340363 h 6819900"/>
              <a:gd name="connsiteX525" fmla="*/ 8987453 w 9915525"/>
              <a:gd name="connsiteY525" fmla="*/ 1368280 h 6819900"/>
              <a:gd name="connsiteX526" fmla="*/ 8995377 w 9915525"/>
              <a:gd name="connsiteY526" fmla="*/ 1410891 h 6819900"/>
              <a:gd name="connsiteX527" fmla="*/ 8979908 w 9915525"/>
              <a:gd name="connsiteY527" fmla="*/ 1458768 h 6819900"/>
              <a:gd name="connsiteX528" fmla="*/ 8958477 w 9915525"/>
              <a:gd name="connsiteY528" fmla="*/ 1516531 h 6819900"/>
              <a:gd name="connsiteX529" fmla="*/ 8941217 w 9915525"/>
              <a:gd name="connsiteY529" fmla="*/ 1597494 h 6819900"/>
              <a:gd name="connsiteX530" fmla="*/ 8980536 w 9915525"/>
              <a:gd name="connsiteY530" fmla="*/ 1721572 h 6819900"/>
              <a:gd name="connsiteX531" fmla="*/ 9024769 w 9915525"/>
              <a:gd name="connsiteY531" fmla="*/ 1705584 h 6819900"/>
              <a:gd name="connsiteX532" fmla="*/ 9080188 w 9915525"/>
              <a:gd name="connsiteY532" fmla="*/ 1699274 h 6819900"/>
              <a:gd name="connsiteX533" fmla="*/ 9092803 w 9915525"/>
              <a:gd name="connsiteY533" fmla="*/ 1720705 h 6819900"/>
              <a:gd name="connsiteX534" fmla="*/ 9105709 w 9915525"/>
              <a:gd name="connsiteY534" fmla="*/ 1760517 h 6819900"/>
              <a:gd name="connsiteX535" fmla="*/ 9085724 w 9915525"/>
              <a:gd name="connsiteY535" fmla="*/ 1820072 h 6819900"/>
              <a:gd name="connsiteX536" fmla="*/ 9050058 w 9915525"/>
              <a:gd name="connsiteY536" fmla="*/ 1790031 h 6819900"/>
              <a:gd name="connsiteX537" fmla="*/ 8971363 w 9915525"/>
              <a:gd name="connsiteY537" fmla="*/ 1775258 h 6819900"/>
              <a:gd name="connsiteX538" fmla="*/ 8932264 w 9915525"/>
              <a:gd name="connsiteY538" fmla="*/ 1815955 h 6819900"/>
              <a:gd name="connsiteX539" fmla="*/ 8917923 w 9915525"/>
              <a:gd name="connsiteY539" fmla="*/ 1755275 h 6819900"/>
              <a:gd name="connsiteX540" fmla="*/ 8903125 w 9915525"/>
              <a:gd name="connsiteY540" fmla="*/ 1693724 h 6819900"/>
              <a:gd name="connsiteX541" fmla="*/ 8882940 w 9915525"/>
              <a:gd name="connsiteY541" fmla="*/ 1654705 h 6819900"/>
              <a:gd name="connsiteX542" fmla="*/ 8858092 w 9915525"/>
              <a:gd name="connsiteY542" fmla="*/ 1634586 h 6819900"/>
              <a:gd name="connsiteX543" fmla="*/ 8843756 w 9915525"/>
              <a:gd name="connsiteY543" fmla="*/ 1612473 h 6819900"/>
              <a:gd name="connsiteX544" fmla="*/ 8845158 w 9915525"/>
              <a:gd name="connsiteY544" fmla="*/ 1527948 h 6819900"/>
              <a:gd name="connsiteX545" fmla="*/ 8844458 w 9915525"/>
              <a:gd name="connsiteY545" fmla="*/ 1426759 h 6819900"/>
              <a:gd name="connsiteX546" fmla="*/ 8845835 w 9915525"/>
              <a:gd name="connsiteY546" fmla="*/ 1371123 h 6819900"/>
              <a:gd name="connsiteX547" fmla="*/ 8797645 w 9915525"/>
              <a:gd name="connsiteY547" fmla="*/ 1336679 h 6819900"/>
              <a:gd name="connsiteX548" fmla="*/ 8740210 w 9915525"/>
              <a:gd name="connsiteY548" fmla="*/ 1371118 h 6819900"/>
              <a:gd name="connsiteX549" fmla="*/ 8714875 w 9915525"/>
              <a:gd name="connsiteY549" fmla="*/ 1409911 h 6819900"/>
              <a:gd name="connsiteX550" fmla="*/ 8697417 w 9915525"/>
              <a:gd name="connsiteY550" fmla="*/ 1468985 h 6819900"/>
              <a:gd name="connsiteX551" fmla="*/ 8702933 w 9915525"/>
              <a:gd name="connsiteY551" fmla="*/ 1519192 h 6819900"/>
              <a:gd name="connsiteX552" fmla="*/ 8729917 w 9915525"/>
              <a:gd name="connsiteY552" fmla="*/ 1525579 h 6819900"/>
              <a:gd name="connsiteX553" fmla="*/ 8759114 w 9915525"/>
              <a:gd name="connsiteY553" fmla="*/ 1533044 h 6819900"/>
              <a:gd name="connsiteX554" fmla="*/ 8773402 w 9915525"/>
              <a:gd name="connsiteY554" fmla="*/ 1558780 h 6819900"/>
              <a:gd name="connsiteX555" fmla="*/ 8787689 w 9915525"/>
              <a:gd name="connsiteY555" fmla="*/ 1593284 h 6819900"/>
              <a:gd name="connsiteX556" fmla="*/ 8797214 w 9915525"/>
              <a:gd name="connsiteY556" fmla="*/ 1615930 h 6819900"/>
              <a:gd name="connsiteX557" fmla="*/ 8806885 w 9915525"/>
              <a:gd name="connsiteY557" fmla="*/ 1632599 h 6819900"/>
              <a:gd name="connsiteX558" fmla="*/ 8816264 w 9915525"/>
              <a:gd name="connsiteY558" fmla="*/ 1634980 h 6819900"/>
              <a:gd name="connsiteX559" fmla="*/ 8825498 w 9915525"/>
              <a:gd name="connsiteY559" fmla="*/ 1630218 h 6819900"/>
              <a:gd name="connsiteX560" fmla="*/ 8816932 w 9915525"/>
              <a:gd name="connsiteY560" fmla="*/ 1653277 h 6819900"/>
              <a:gd name="connsiteX561" fmla="*/ 8784075 w 9915525"/>
              <a:gd name="connsiteY561" fmla="*/ 1650896 h 6819900"/>
              <a:gd name="connsiteX562" fmla="*/ 8721014 w 9915525"/>
              <a:gd name="connsiteY562" fmla="*/ 1649268 h 6819900"/>
              <a:gd name="connsiteX563" fmla="*/ 8722211 w 9915525"/>
              <a:gd name="connsiteY563" fmla="*/ 1679285 h 6819900"/>
              <a:gd name="connsiteX564" fmla="*/ 8732224 w 9915525"/>
              <a:gd name="connsiteY564" fmla="*/ 1781679 h 6819900"/>
              <a:gd name="connsiteX565" fmla="*/ 8743845 w 9915525"/>
              <a:gd name="connsiteY565" fmla="*/ 1887393 h 6819900"/>
              <a:gd name="connsiteX566" fmla="*/ 8758811 w 9915525"/>
              <a:gd name="connsiteY566" fmla="*/ 1931994 h 6819900"/>
              <a:gd name="connsiteX567" fmla="*/ 8810634 w 9915525"/>
              <a:gd name="connsiteY567" fmla="*/ 1953643 h 6819900"/>
              <a:gd name="connsiteX568" fmla="*/ 8805602 w 9915525"/>
              <a:gd name="connsiteY568" fmla="*/ 1886690 h 6819900"/>
              <a:gd name="connsiteX569" fmla="*/ 8797215 w 9915525"/>
              <a:gd name="connsiteY569" fmla="*/ 1848730 h 6819900"/>
              <a:gd name="connsiteX570" fmla="*/ 8818736 w 9915525"/>
              <a:gd name="connsiteY570" fmla="*/ 1815955 h 6819900"/>
              <a:gd name="connsiteX571" fmla="*/ 8869421 w 9915525"/>
              <a:gd name="connsiteY571" fmla="*/ 1888143 h 6819900"/>
              <a:gd name="connsiteX572" fmla="*/ 8886238 w 9915525"/>
              <a:gd name="connsiteY572" fmla="*/ 1935261 h 6819900"/>
              <a:gd name="connsiteX573" fmla="*/ 8934672 w 9915525"/>
              <a:gd name="connsiteY573" fmla="*/ 1929195 h 6819900"/>
              <a:gd name="connsiteX574" fmla="*/ 8956214 w 9915525"/>
              <a:gd name="connsiteY574" fmla="*/ 1930566 h 6819900"/>
              <a:gd name="connsiteX575" fmla="*/ 8995931 w 9915525"/>
              <a:gd name="connsiteY575" fmla="*/ 1944938 h 6819900"/>
              <a:gd name="connsiteX576" fmla="*/ 8998229 w 9915525"/>
              <a:gd name="connsiteY576" fmla="*/ 1962400 h 6819900"/>
              <a:gd name="connsiteX577" fmla="*/ 9011444 w 9915525"/>
              <a:gd name="connsiteY577" fmla="*/ 1970702 h 6819900"/>
              <a:gd name="connsiteX578" fmla="*/ 9035340 w 9915525"/>
              <a:gd name="connsiteY578" fmla="*/ 1938670 h 6819900"/>
              <a:gd name="connsiteX579" fmla="*/ 9053728 w 9915525"/>
              <a:gd name="connsiteY579" fmla="*/ 1911205 h 6819900"/>
              <a:gd name="connsiteX580" fmla="*/ 9075159 w 9915525"/>
              <a:gd name="connsiteY580" fmla="*/ 1932539 h 6819900"/>
              <a:gd name="connsiteX581" fmla="*/ 9095648 w 9915525"/>
              <a:gd name="connsiteY581" fmla="*/ 1957199 h 6819900"/>
              <a:gd name="connsiteX582" fmla="*/ 9141845 w 9915525"/>
              <a:gd name="connsiteY582" fmla="*/ 1899624 h 6819900"/>
              <a:gd name="connsiteX583" fmla="*/ 9148559 w 9915525"/>
              <a:gd name="connsiteY583" fmla="*/ 1873105 h 6819900"/>
              <a:gd name="connsiteX584" fmla="*/ 9159165 w 9915525"/>
              <a:gd name="connsiteY584" fmla="*/ 1858818 h 6819900"/>
              <a:gd name="connsiteX585" fmla="*/ 9181787 w 9915525"/>
              <a:gd name="connsiteY585" fmla="*/ 1844530 h 6819900"/>
              <a:gd name="connsiteX586" fmla="*/ 9210362 w 9915525"/>
              <a:gd name="connsiteY586" fmla="*/ 1874296 h 6819900"/>
              <a:gd name="connsiteX587" fmla="*/ 9216315 w 9915525"/>
              <a:gd name="connsiteY587" fmla="*/ 1922775 h 6819900"/>
              <a:gd name="connsiteX588" fmla="*/ 9234891 w 9915525"/>
              <a:gd name="connsiteY588" fmla="*/ 1957303 h 6819900"/>
              <a:gd name="connsiteX589" fmla="*/ 9282143 w 9915525"/>
              <a:gd name="connsiteY589" fmla="*/ 2140593 h 6819900"/>
              <a:gd name="connsiteX590" fmla="*/ 9295327 w 9915525"/>
              <a:gd name="connsiteY590" fmla="*/ 2212850 h 6819900"/>
              <a:gd name="connsiteX591" fmla="*/ 9353827 w 9915525"/>
              <a:gd name="connsiteY591" fmla="*/ 2201101 h 6819900"/>
              <a:gd name="connsiteX592" fmla="*/ 9378864 w 9915525"/>
              <a:gd name="connsiteY592" fmla="*/ 2193934 h 6819900"/>
              <a:gd name="connsiteX593" fmla="*/ 9347732 w 9915525"/>
              <a:gd name="connsiteY593" fmla="*/ 2242546 h 6819900"/>
              <a:gd name="connsiteX594" fmla="*/ 9316327 w 9915525"/>
              <a:gd name="connsiteY594" fmla="*/ 2250814 h 6819900"/>
              <a:gd name="connsiteX595" fmla="*/ 9318123 w 9915525"/>
              <a:gd name="connsiteY595" fmla="*/ 2378470 h 6819900"/>
              <a:gd name="connsiteX596" fmla="*/ 9330029 w 9915525"/>
              <a:gd name="connsiteY596" fmla="*/ 2509498 h 6819900"/>
              <a:gd name="connsiteX597" fmla="*/ 9340180 w 9915525"/>
              <a:gd name="connsiteY597" fmla="*/ 2552555 h 6819900"/>
              <a:gd name="connsiteX598" fmla="*/ 9364246 w 9915525"/>
              <a:gd name="connsiteY598" fmla="*/ 2639602 h 6819900"/>
              <a:gd name="connsiteX599" fmla="*/ 9394208 w 9915525"/>
              <a:gd name="connsiteY599" fmla="*/ 2770571 h 6819900"/>
              <a:gd name="connsiteX600" fmla="*/ 9408673 w 9915525"/>
              <a:gd name="connsiteY600" fmla="*/ 2854180 h 6819900"/>
              <a:gd name="connsiteX601" fmla="*/ 9395313 w 9915525"/>
              <a:gd name="connsiteY601" fmla="*/ 2952055 h 6819900"/>
              <a:gd name="connsiteX602" fmla="*/ 9400054 w 9915525"/>
              <a:gd name="connsiteY602" fmla="*/ 2994917 h 6819900"/>
              <a:gd name="connsiteX603" fmla="*/ 9421393 w 9915525"/>
              <a:gd name="connsiteY603" fmla="*/ 3037536 h 6819900"/>
              <a:gd name="connsiteX604" fmla="*/ 9436422 w 9915525"/>
              <a:gd name="connsiteY604" fmla="*/ 3063730 h 6819900"/>
              <a:gd name="connsiteX605" fmla="*/ 9444915 w 9915525"/>
              <a:gd name="connsiteY605" fmla="*/ 3081614 h 6819900"/>
              <a:gd name="connsiteX606" fmla="*/ 9490159 w 9915525"/>
              <a:gd name="connsiteY606" fmla="*/ 3101859 h 6819900"/>
              <a:gd name="connsiteX607" fmla="*/ 9511590 w 9915525"/>
              <a:gd name="connsiteY607" fmla="*/ 3069048 h 6819900"/>
              <a:gd name="connsiteX608" fmla="*/ 9544075 w 9915525"/>
              <a:gd name="connsiteY608" fmla="*/ 3045885 h 6819900"/>
              <a:gd name="connsiteX609" fmla="*/ 9549823 w 9915525"/>
              <a:gd name="connsiteY609" fmla="*/ 3130405 h 6819900"/>
              <a:gd name="connsiteX610" fmla="*/ 9521782 w 9915525"/>
              <a:gd name="connsiteY610" fmla="*/ 3132941 h 6819900"/>
              <a:gd name="connsiteX611" fmla="*/ 9487056 w 9915525"/>
              <a:gd name="connsiteY611" fmla="*/ 3127237 h 6819900"/>
              <a:gd name="connsiteX612" fmla="*/ 9478156 w 9915525"/>
              <a:gd name="connsiteY612" fmla="*/ 3177089 h 6819900"/>
              <a:gd name="connsiteX613" fmla="*/ 9484608 w 9915525"/>
              <a:gd name="connsiteY613" fmla="*/ 3237561 h 6819900"/>
              <a:gd name="connsiteX614" fmla="*/ 9493132 w 9915525"/>
              <a:gd name="connsiteY614" fmla="*/ 3254230 h 6819900"/>
              <a:gd name="connsiteX615" fmla="*/ 9502065 w 9915525"/>
              <a:gd name="connsiteY615" fmla="*/ 3268517 h 6819900"/>
              <a:gd name="connsiteX616" fmla="*/ 9511590 w 9915525"/>
              <a:gd name="connsiteY616" fmla="*/ 3282805 h 6819900"/>
              <a:gd name="connsiteX617" fmla="*/ 9510355 w 9915525"/>
              <a:gd name="connsiteY617" fmla="*/ 3337380 h 6819900"/>
              <a:gd name="connsiteX618" fmla="*/ 9493686 w 9915525"/>
              <a:gd name="connsiteY618" fmla="*/ 3457550 h 6819900"/>
              <a:gd name="connsiteX619" fmla="*/ 9504795 w 9915525"/>
              <a:gd name="connsiteY619" fmla="*/ 3577581 h 6819900"/>
              <a:gd name="connsiteX620" fmla="*/ 9528928 w 9915525"/>
              <a:gd name="connsiteY620" fmla="*/ 3669717 h 6819900"/>
              <a:gd name="connsiteX621" fmla="*/ 9509677 w 9915525"/>
              <a:gd name="connsiteY621" fmla="*/ 3701905 h 6819900"/>
              <a:gd name="connsiteX622" fmla="*/ 9511384 w 9915525"/>
              <a:gd name="connsiteY622" fmla="*/ 3764564 h 6819900"/>
              <a:gd name="connsiteX623" fmla="*/ 9525734 w 9915525"/>
              <a:gd name="connsiteY623" fmla="*/ 3920727 h 6819900"/>
              <a:gd name="connsiteX624" fmla="*/ 9539486 w 9915525"/>
              <a:gd name="connsiteY624" fmla="*/ 4072961 h 6819900"/>
              <a:gd name="connsiteX625" fmla="*/ 9555015 w 9915525"/>
              <a:gd name="connsiteY625" fmla="*/ 4171115 h 6819900"/>
              <a:gd name="connsiteX626" fmla="*/ 9570045 w 9915525"/>
              <a:gd name="connsiteY626" fmla="*/ 4263880 h 6819900"/>
              <a:gd name="connsiteX627" fmla="*/ 9578265 w 9915525"/>
              <a:gd name="connsiteY627" fmla="*/ 4301507 h 6819900"/>
              <a:gd name="connsiteX628" fmla="*/ 9594011 w 9915525"/>
              <a:gd name="connsiteY628" fmla="*/ 4347946 h 6819900"/>
              <a:gd name="connsiteX629" fmla="*/ 9599250 w 9915525"/>
              <a:gd name="connsiteY629" fmla="*/ 4398158 h 6819900"/>
              <a:gd name="connsiteX630" fmla="*/ 9595501 w 9915525"/>
              <a:gd name="connsiteY630" fmla="*/ 4444587 h 6819900"/>
              <a:gd name="connsiteX631" fmla="*/ 9621003 w 9915525"/>
              <a:gd name="connsiteY631" fmla="*/ 4485336 h 6819900"/>
              <a:gd name="connsiteX632" fmla="*/ 9671610 w 9915525"/>
              <a:gd name="connsiteY632" fmla="*/ 4509625 h 6819900"/>
              <a:gd name="connsiteX633" fmla="*/ 9674761 w 9915525"/>
              <a:gd name="connsiteY633" fmla="*/ 4463905 h 6819900"/>
              <a:gd name="connsiteX634" fmla="*/ 9661121 w 9915525"/>
              <a:gd name="connsiteY634" fmla="*/ 4430864 h 6819900"/>
              <a:gd name="connsiteX635" fmla="*/ 9635940 w 9915525"/>
              <a:gd name="connsiteY635" fmla="*/ 4376550 h 6819900"/>
              <a:gd name="connsiteX636" fmla="*/ 9616122 w 9915525"/>
              <a:gd name="connsiteY636" fmla="*/ 4355277 h 6819900"/>
              <a:gd name="connsiteX637" fmla="*/ 9642436 w 9915525"/>
              <a:gd name="connsiteY637" fmla="*/ 4333734 h 6819900"/>
              <a:gd name="connsiteX638" fmla="*/ 9720540 w 9915525"/>
              <a:gd name="connsiteY638" fmla="*/ 4325071 h 6819900"/>
              <a:gd name="connsiteX639" fmla="*/ 9705390 w 9915525"/>
              <a:gd name="connsiteY639" fmla="*/ 4423865 h 6819900"/>
              <a:gd name="connsiteX640" fmla="*/ 9700036 w 9915525"/>
              <a:gd name="connsiteY640" fmla="*/ 4463905 h 6819900"/>
              <a:gd name="connsiteX641" fmla="*/ 9724758 w 9915525"/>
              <a:gd name="connsiteY641" fmla="*/ 4493107 h 6819900"/>
              <a:gd name="connsiteX642" fmla="*/ 9726811 w 9915525"/>
              <a:gd name="connsiteY642" fmla="*/ 4539101 h 6819900"/>
              <a:gd name="connsiteX643" fmla="*/ 9718635 w 9915525"/>
              <a:gd name="connsiteY643" fmla="*/ 4591576 h 6819900"/>
              <a:gd name="connsiteX644" fmla="*/ 9737013 w 9915525"/>
              <a:gd name="connsiteY644" fmla="*/ 4666005 h 6819900"/>
              <a:gd name="connsiteX645" fmla="*/ 9758219 w 9915525"/>
              <a:gd name="connsiteY645" fmla="*/ 4739499 h 6819900"/>
              <a:gd name="connsiteX646" fmla="*/ 9769963 w 9915525"/>
              <a:gd name="connsiteY646" fmla="*/ 4835726 h 6819900"/>
              <a:gd name="connsiteX647" fmla="*/ 9790291 w 9915525"/>
              <a:gd name="connsiteY647" fmla="*/ 4946519 h 6819900"/>
              <a:gd name="connsiteX648" fmla="*/ 9802274 w 9915525"/>
              <a:gd name="connsiteY648" fmla="*/ 4996526 h 6819900"/>
              <a:gd name="connsiteX649" fmla="*/ 9764328 w 9915525"/>
              <a:gd name="connsiteY649" fmla="*/ 4999686 h 6819900"/>
              <a:gd name="connsiteX650" fmla="*/ 9706211 w 9915525"/>
              <a:gd name="connsiteY650" fmla="*/ 4930630 h 6819900"/>
              <a:gd name="connsiteX651" fmla="*/ 9683040 w 9915525"/>
              <a:gd name="connsiteY651" fmla="*/ 4989240 h 6819900"/>
              <a:gd name="connsiteX652" fmla="*/ 9668430 w 9915525"/>
              <a:gd name="connsiteY652" fmla="*/ 5032327 h 6819900"/>
              <a:gd name="connsiteX653" fmla="*/ 9659521 w 9915525"/>
              <a:gd name="connsiteY653" fmla="*/ 5064905 h 6819900"/>
              <a:gd name="connsiteX654" fmla="*/ 9643176 w 9915525"/>
              <a:gd name="connsiteY654" fmla="*/ 5074775 h 6819900"/>
              <a:gd name="connsiteX655" fmla="*/ 9616365 w 9915525"/>
              <a:gd name="connsiteY655" fmla="*/ 5020718 h 6819900"/>
              <a:gd name="connsiteX656" fmla="*/ 9586532 w 9915525"/>
              <a:gd name="connsiteY656" fmla="*/ 4968106 h 6819900"/>
              <a:gd name="connsiteX657" fmla="*/ 9550261 w 9915525"/>
              <a:gd name="connsiteY657" fmla="*/ 4968377 h 6819900"/>
              <a:gd name="connsiteX658" fmla="*/ 9564912 w 9915525"/>
              <a:gd name="connsiteY658" fmla="*/ 5036181 h 6819900"/>
              <a:gd name="connsiteX659" fmla="*/ 9568740 w 9915525"/>
              <a:gd name="connsiteY659" fmla="*/ 5140180 h 6819900"/>
              <a:gd name="connsiteX660" fmla="*/ 9559215 w 9915525"/>
              <a:gd name="connsiteY660" fmla="*/ 5178280 h 6819900"/>
              <a:gd name="connsiteX661" fmla="*/ 9568740 w 9915525"/>
              <a:gd name="connsiteY661" fmla="*/ 5216380 h 6819900"/>
              <a:gd name="connsiteX662" fmla="*/ 9578265 w 9915525"/>
              <a:gd name="connsiteY662" fmla="*/ 5239653 h 6819900"/>
              <a:gd name="connsiteX663" fmla="*/ 9597943 w 9915525"/>
              <a:gd name="connsiteY663" fmla="*/ 5276708 h 6819900"/>
              <a:gd name="connsiteX664" fmla="*/ 9611374 w 9915525"/>
              <a:gd name="connsiteY664" fmla="*/ 5323782 h 6819900"/>
              <a:gd name="connsiteX665" fmla="*/ 9615802 w 9915525"/>
              <a:gd name="connsiteY665" fmla="*/ 5363669 h 6819900"/>
              <a:gd name="connsiteX666" fmla="*/ 9620359 w 9915525"/>
              <a:gd name="connsiteY666" fmla="*/ 5402860 h 6819900"/>
              <a:gd name="connsiteX667" fmla="*/ 9628701 w 9915525"/>
              <a:gd name="connsiteY667" fmla="*/ 5435455 h 6819900"/>
              <a:gd name="connsiteX668" fmla="*/ 9638174 w 9915525"/>
              <a:gd name="connsiteY668" fmla="*/ 5454505 h 6819900"/>
              <a:gd name="connsiteX669" fmla="*/ 9619717 w 9915525"/>
              <a:gd name="connsiteY669" fmla="*/ 5473555 h 6819900"/>
              <a:gd name="connsiteX670" fmla="*/ 9600759 w 9915525"/>
              <a:gd name="connsiteY670" fmla="*/ 5487843 h 6819900"/>
              <a:gd name="connsiteX671" fmla="*/ 9577246 w 9915525"/>
              <a:gd name="connsiteY671" fmla="*/ 5502130 h 6819900"/>
              <a:gd name="connsiteX672" fmla="*/ 9559215 w 9915525"/>
              <a:gd name="connsiteY672" fmla="*/ 5468494 h 6819900"/>
              <a:gd name="connsiteX673" fmla="*/ 9573502 w 9915525"/>
              <a:gd name="connsiteY673" fmla="*/ 5429375 h 6819900"/>
              <a:gd name="connsiteX674" fmla="*/ 9587790 w 9915525"/>
              <a:gd name="connsiteY674" fmla="*/ 5401433 h 6819900"/>
              <a:gd name="connsiteX675" fmla="*/ 9532456 w 9915525"/>
              <a:gd name="connsiteY675" fmla="*/ 5359255 h 6819900"/>
              <a:gd name="connsiteX676" fmla="*/ 9510393 w 9915525"/>
              <a:gd name="connsiteY676" fmla="*/ 5285532 h 6819900"/>
              <a:gd name="connsiteX677" fmla="*/ 9503462 w 9915525"/>
              <a:gd name="connsiteY677" fmla="*/ 5253131 h 6819900"/>
              <a:gd name="connsiteX678" fmla="*/ 9443008 w 9915525"/>
              <a:gd name="connsiteY678" fmla="*/ 5251443 h 6819900"/>
              <a:gd name="connsiteX679" fmla="*/ 9410762 w 9915525"/>
              <a:gd name="connsiteY679" fmla="*/ 5246681 h 6819900"/>
              <a:gd name="connsiteX680" fmla="*/ 9359782 w 9915525"/>
              <a:gd name="connsiteY680" fmla="*/ 5243849 h 6819900"/>
              <a:gd name="connsiteX681" fmla="*/ 9373695 w 9915525"/>
              <a:gd name="connsiteY681" fmla="*/ 5308143 h 6819900"/>
              <a:gd name="connsiteX682" fmla="*/ 9397250 w 9915525"/>
              <a:gd name="connsiteY682" fmla="*/ 5375362 h 6819900"/>
              <a:gd name="connsiteX683" fmla="*/ 9406970 w 9915525"/>
              <a:gd name="connsiteY683" fmla="*/ 5402214 h 6819900"/>
              <a:gd name="connsiteX684" fmla="*/ 9378773 w 9915525"/>
              <a:gd name="connsiteY684" fmla="*/ 5425930 h 6819900"/>
              <a:gd name="connsiteX685" fmla="*/ 9311565 w 9915525"/>
              <a:gd name="connsiteY685" fmla="*/ 5345954 h 6819900"/>
              <a:gd name="connsiteX686" fmla="*/ 9266684 w 9915525"/>
              <a:gd name="connsiteY686" fmla="*/ 5309249 h 6819900"/>
              <a:gd name="connsiteX687" fmla="*/ 9235365 w 9915525"/>
              <a:gd name="connsiteY687" fmla="*/ 5294344 h 6819900"/>
              <a:gd name="connsiteX688" fmla="*/ 9202027 w 9915525"/>
              <a:gd name="connsiteY688" fmla="*/ 5251636 h 6819900"/>
              <a:gd name="connsiteX689" fmla="*/ 9168690 w 9915525"/>
              <a:gd name="connsiteY689" fmla="*/ 5222188 h 6819900"/>
              <a:gd name="connsiteX690" fmla="*/ 9149589 w 9915525"/>
              <a:gd name="connsiteY690" fmla="*/ 5213633 h 6819900"/>
              <a:gd name="connsiteX691" fmla="*/ 9116252 w 9915525"/>
              <a:gd name="connsiteY691" fmla="*/ 5206813 h 6819900"/>
              <a:gd name="connsiteX692" fmla="*/ 9102015 w 9915525"/>
              <a:gd name="connsiteY692" fmla="*/ 5223151 h 6819900"/>
              <a:gd name="connsiteX693" fmla="*/ 9067516 w 9915525"/>
              <a:gd name="connsiteY693" fmla="*/ 5248081 h 6819900"/>
              <a:gd name="connsiteX694" fmla="*/ 9006347 w 9915525"/>
              <a:gd name="connsiteY694" fmla="*/ 5242890 h 6819900"/>
              <a:gd name="connsiteX695" fmla="*/ 8974453 w 9915525"/>
              <a:gd name="connsiteY695" fmla="*/ 5232199 h 6819900"/>
              <a:gd name="connsiteX696" fmla="*/ 8965277 w 9915525"/>
              <a:gd name="connsiteY696" fmla="*/ 5224765 h 6819900"/>
              <a:gd name="connsiteX697" fmla="*/ 8959140 w 9915525"/>
              <a:gd name="connsiteY697" fmla="*/ 5264005 h 6819900"/>
              <a:gd name="connsiteX698" fmla="*/ 8954827 w 9915525"/>
              <a:gd name="connsiteY698" fmla="*/ 5324107 h 6819900"/>
              <a:gd name="connsiteX699" fmla="*/ 8963258 w 9915525"/>
              <a:gd name="connsiteY699" fmla="*/ 5506643 h 6819900"/>
              <a:gd name="connsiteX700" fmla="*/ 8972132 w 9915525"/>
              <a:gd name="connsiteY700" fmla="*/ 5570901 h 6819900"/>
              <a:gd name="connsiteX701" fmla="*/ 8939451 w 9915525"/>
              <a:gd name="connsiteY701" fmla="*/ 5563712 h 6819900"/>
              <a:gd name="connsiteX702" fmla="*/ 8913798 w 9915525"/>
              <a:gd name="connsiteY702" fmla="*/ 5561366 h 6819900"/>
              <a:gd name="connsiteX703" fmla="*/ 8899609 w 9915525"/>
              <a:gd name="connsiteY703" fmla="*/ 5572245 h 6819900"/>
              <a:gd name="connsiteX704" fmla="*/ 8894734 w 9915525"/>
              <a:gd name="connsiteY704" fmla="*/ 5590199 h 6819900"/>
              <a:gd name="connsiteX705" fmla="*/ 8894938 w 9915525"/>
              <a:gd name="connsiteY705" fmla="*/ 5619568 h 6819900"/>
              <a:gd name="connsiteX706" fmla="*/ 8863890 w 9915525"/>
              <a:gd name="connsiteY706" fmla="*/ 5616766 h 6819900"/>
              <a:gd name="connsiteX707" fmla="*/ 8844573 w 9915525"/>
              <a:gd name="connsiteY707" fmla="*/ 5578188 h 6819900"/>
              <a:gd name="connsiteX708" fmla="*/ 8830848 w 9915525"/>
              <a:gd name="connsiteY708" fmla="*/ 5558802 h 6819900"/>
              <a:gd name="connsiteX709" fmla="*/ 8828677 w 9915525"/>
              <a:gd name="connsiteY709" fmla="*/ 5549755 h 6819900"/>
              <a:gd name="connsiteX710" fmla="*/ 8807451 w 9915525"/>
              <a:gd name="connsiteY710" fmla="*/ 5519337 h 6819900"/>
              <a:gd name="connsiteX711" fmla="*/ 8805126 w 9915525"/>
              <a:gd name="connsiteY711" fmla="*/ 5485206 h 6819900"/>
              <a:gd name="connsiteX712" fmla="*/ 8790306 w 9915525"/>
              <a:gd name="connsiteY712" fmla="*/ 5429703 h 6819900"/>
              <a:gd name="connsiteX713" fmla="*/ 8766792 w 9915525"/>
              <a:gd name="connsiteY713" fmla="*/ 5394081 h 6819900"/>
              <a:gd name="connsiteX714" fmla="*/ 8757122 w 9915525"/>
              <a:gd name="connsiteY714" fmla="*/ 5390082 h 6819900"/>
              <a:gd name="connsiteX715" fmla="*/ 8734534 w 9915525"/>
              <a:gd name="connsiteY715" fmla="*/ 5431456 h 6819900"/>
              <a:gd name="connsiteX716" fmla="*/ 8712050 w 9915525"/>
              <a:gd name="connsiteY716" fmla="*/ 5468793 h 6819900"/>
              <a:gd name="connsiteX717" fmla="*/ 8669592 w 9915525"/>
              <a:gd name="connsiteY717" fmla="*/ 5359880 h 6819900"/>
              <a:gd name="connsiteX718" fmla="*/ 8647988 w 9915525"/>
              <a:gd name="connsiteY718" fmla="*/ 5309874 h 6819900"/>
              <a:gd name="connsiteX719" fmla="*/ 8581571 w 9915525"/>
              <a:gd name="connsiteY719" fmla="*/ 5306902 h 6819900"/>
              <a:gd name="connsiteX720" fmla="*/ 8625814 w 9915525"/>
              <a:gd name="connsiteY720" fmla="*/ 5406880 h 6819900"/>
              <a:gd name="connsiteX721" fmla="*/ 8635290 w 9915525"/>
              <a:gd name="connsiteY721" fmla="*/ 5429229 h 6819900"/>
              <a:gd name="connsiteX722" fmla="*/ 8671796 w 9915525"/>
              <a:gd name="connsiteY722" fmla="*/ 5511655 h 6819900"/>
              <a:gd name="connsiteX723" fmla="*/ 8697041 w 9915525"/>
              <a:gd name="connsiteY723" fmla="*/ 5588809 h 6819900"/>
              <a:gd name="connsiteX724" fmla="*/ 8673390 w 9915525"/>
              <a:gd name="connsiteY724" fmla="*/ 5607684 h 6819900"/>
              <a:gd name="connsiteX725" fmla="*/ 8639033 w 9915525"/>
              <a:gd name="connsiteY725" fmla="*/ 5559280 h 6819900"/>
              <a:gd name="connsiteX726" fmla="*/ 8616240 w 9915525"/>
              <a:gd name="connsiteY726" fmla="*/ 5549936 h 6819900"/>
              <a:gd name="connsiteX727" fmla="*/ 8593690 w 9915525"/>
              <a:gd name="connsiteY727" fmla="*/ 5534933 h 6819900"/>
              <a:gd name="connsiteX728" fmla="*/ 8545877 w 9915525"/>
              <a:gd name="connsiteY728" fmla="*/ 5552687 h 6819900"/>
              <a:gd name="connsiteX729" fmla="*/ 8531790 w 9915525"/>
              <a:gd name="connsiteY729" fmla="*/ 5603409 h 6819900"/>
              <a:gd name="connsiteX730" fmla="*/ 8545788 w 9915525"/>
              <a:gd name="connsiteY730" fmla="*/ 5640243 h 6819900"/>
              <a:gd name="connsiteX731" fmla="*/ 8554960 w 9915525"/>
              <a:gd name="connsiteY731" fmla="*/ 5671199 h 6819900"/>
              <a:gd name="connsiteX732" fmla="*/ 8542232 w 9915525"/>
              <a:gd name="connsiteY732" fmla="*/ 5692630 h 6819900"/>
              <a:gd name="connsiteX733" fmla="*/ 8516639 w 9915525"/>
              <a:gd name="connsiteY733" fmla="*/ 5649193 h 6819900"/>
              <a:gd name="connsiteX734" fmla="*/ 8489364 w 9915525"/>
              <a:gd name="connsiteY734" fmla="*/ 5608712 h 6819900"/>
              <a:gd name="connsiteX735" fmla="*/ 8465482 w 9915525"/>
              <a:gd name="connsiteY735" fmla="*/ 5633681 h 6819900"/>
              <a:gd name="connsiteX736" fmla="*/ 8448881 w 9915525"/>
              <a:gd name="connsiteY736" fmla="*/ 5660868 h 6819900"/>
              <a:gd name="connsiteX737" fmla="*/ 8441128 w 9915525"/>
              <a:gd name="connsiteY737" fmla="*/ 5688861 h 6819900"/>
              <a:gd name="connsiteX738" fmla="*/ 8423043 w 9915525"/>
              <a:gd name="connsiteY738" fmla="*/ 5699774 h 6819900"/>
              <a:gd name="connsiteX739" fmla="*/ 8421183 w 9915525"/>
              <a:gd name="connsiteY739" fmla="*/ 5702155 h 6819900"/>
              <a:gd name="connsiteX740" fmla="*/ 8445659 w 9915525"/>
              <a:gd name="connsiteY740" fmla="*/ 5759305 h 6819900"/>
              <a:gd name="connsiteX741" fmla="*/ 8465508 w 9915525"/>
              <a:gd name="connsiteY741" fmla="*/ 5873605 h 6819900"/>
              <a:gd name="connsiteX742" fmla="*/ 8420562 w 9915525"/>
              <a:gd name="connsiteY742" fmla="*/ 5793193 h 6819900"/>
              <a:gd name="connsiteX743" fmla="*/ 8402487 w 9915525"/>
              <a:gd name="connsiteY743" fmla="*/ 5742492 h 6819900"/>
              <a:gd name="connsiteX744" fmla="*/ 8384756 w 9915525"/>
              <a:gd name="connsiteY744" fmla="*/ 5718608 h 6819900"/>
              <a:gd name="connsiteX745" fmla="*/ 8326325 w 9915525"/>
              <a:gd name="connsiteY745" fmla="*/ 5732611 h 6819900"/>
              <a:gd name="connsiteX746" fmla="*/ 8306999 w 9915525"/>
              <a:gd name="connsiteY746" fmla="*/ 5774129 h 6819900"/>
              <a:gd name="connsiteX747" fmla="*/ 8259615 w 9915525"/>
              <a:gd name="connsiteY747" fmla="*/ 5772442 h 6819900"/>
              <a:gd name="connsiteX748" fmla="*/ 8214489 w 9915525"/>
              <a:gd name="connsiteY748" fmla="*/ 5721178 h 6819900"/>
              <a:gd name="connsiteX749" fmla="*/ 8166619 w 9915525"/>
              <a:gd name="connsiteY749" fmla="*/ 5652733 h 6819900"/>
              <a:gd name="connsiteX750" fmla="*/ 8091947 w 9915525"/>
              <a:gd name="connsiteY750" fmla="*/ 5578330 h 6819900"/>
              <a:gd name="connsiteX751" fmla="*/ 8069332 w 9915525"/>
              <a:gd name="connsiteY751" fmla="*/ 5584112 h 6819900"/>
              <a:gd name="connsiteX752" fmla="*/ 8063790 w 9915525"/>
              <a:gd name="connsiteY752" fmla="*/ 5616430 h 6819900"/>
              <a:gd name="connsiteX753" fmla="*/ 8073315 w 9915525"/>
              <a:gd name="connsiteY753" fmla="*/ 5645005 h 6819900"/>
              <a:gd name="connsiteX754" fmla="*/ 8082840 w 9915525"/>
              <a:gd name="connsiteY754" fmla="*/ 5673580 h 6819900"/>
              <a:gd name="connsiteX755" fmla="*/ 8092365 w 9915525"/>
              <a:gd name="connsiteY755" fmla="*/ 5688430 h 6819900"/>
              <a:gd name="connsiteX756" fmla="*/ 8101919 w 9915525"/>
              <a:gd name="connsiteY756" fmla="*/ 5697375 h 6819900"/>
              <a:gd name="connsiteX757" fmla="*/ 8107389 w 9915525"/>
              <a:gd name="connsiteY757" fmla="*/ 5713482 h 6819900"/>
              <a:gd name="connsiteX758" fmla="*/ 8102598 w 9915525"/>
              <a:gd name="connsiteY758" fmla="*/ 5747399 h 6819900"/>
              <a:gd name="connsiteX759" fmla="*/ 8086015 w 9915525"/>
              <a:gd name="connsiteY759" fmla="*/ 5759305 h 6819900"/>
              <a:gd name="connsiteX760" fmla="*/ 8076524 w 9915525"/>
              <a:gd name="connsiteY760" fmla="*/ 5765688 h 6819900"/>
              <a:gd name="connsiteX761" fmla="*/ 8068470 w 9915525"/>
              <a:gd name="connsiteY761" fmla="*/ 5794105 h 6819900"/>
              <a:gd name="connsiteX762" fmla="*/ 8046724 w 9915525"/>
              <a:gd name="connsiteY762" fmla="*/ 5851316 h 6819900"/>
              <a:gd name="connsiteX763" fmla="*/ 8006934 w 9915525"/>
              <a:gd name="connsiteY763" fmla="*/ 5869617 h 6819900"/>
              <a:gd name="connsiteX764" fmla="*/ 7988935 w 9915525"/>
              <a:gd name="connsiteY764" fmla="*/ 5845030 h 6819900"/>
              <a:gd name="connsiteX765" fmla="*/ 7973654 w 9915525"/>
              <a:gd name="connsiteY765" fmla="*/ 5783118 h 6819900"/>
              <a:gd name="connsiteX766" fmla="*/ 7958257 w 9915525"/>
              <a:gd name="connsiteY766" fmla="*/ 5721205 h 6819900"/>
              <a:gd name="connsiteX767" fmla="*/ 7949490 w 9915525"/>
              <a:gd name="connsiteY767" fmla="*/ 5694290 h 6819900"/>
              <a:gd name="connsiteX768" fmla="*/ 7927445 w 9915525"/>
              <a:gd name="connsiteY768" fmla="*/ 5646665 h 6819900"/>
              <a:gd name="connsiteX769" fmla="*/ 7897103 w 9915525"/>
              <a:gd name="connsiteY769" fmla="*/ 5635480 h 6819900"/>
              <a:gd name="connsiteX770" fmla="*/ 7892902 w 9915525"/>
              <a:gd name="connsiteY770" fmla="*/ 5645005 h 6819900"/>
              <a:gd name="connsiteX771" fmla="*/ 7882815 w 9915525"/>
              <a:gd name="connsiteY771" fmla="*/ 5633439 h 6819900"/>
              <a:gd name="connsiteX772" fmla="*/ 7868690 w 9915525"/>
              <a:gd name="connsiteY772" fmla="*/ 5635998 h 6819900"/>
              <a:gd name="connsiteX773" fmla="*/ 7863869 w 9915525"/>
              <a:gd name="connsiteY773" fmla="*/ 5849918 h 6819900"/>
              <a:gd name="connsiteX774" fmla="*/ 7894249 w 9915525"/>
              <a:gd name="connsiteY774" fmla="*/ 5914928 h 6819900"/>
              <a:gd name="connsiteX775" fmla="*/ 7925721 w 9915525"/>
              <a:gd name="connsiteY775" fmla="*/ 5974668 h 6819900"/>
              <a:gd name="connsiteX776" fmla="*/ 7939965 w 9915525"/>
              <a:gd name="connsiteY776" fmla="*/ 5999471 h 6819900"/>
              <a:gd name="connsiteX777" fmla="*/ 7964544 w 9915525"/>
              <a:gd name="connsiteY777" fmla="*/ 6040219 h 6819900"/>
              <a:gd name="connsiteX778" fmla="*/ 7982759 w 9915525"/>
              <a:gd name="connsiteY778" fmla="*/ 6086854 h 6819900"/>
              <a:gd name="connsiteX779" fmla="*/ 7999542 w 9915525"/>
              <a:gd name="connsiteY779" fmla="*/ 6157190 h 6819900"/>
              <a:gd name="connsiteX780" fmla="*/ 8019584 w 9915525"/>
              <a:gd name="connsiteY780" fmla="*/ 6194655 h 6819900"/>
              <a:gd name="connsiteX781" fmla="*/ 8026682 w 9915525"/>
              <a:gd name="connsiteY781" fmla="*/ 6211526 h 6819900"/>
              <a:gd name="connsiteX782" fmla="*/ 8024049 w 9915525"/>
              <a:gd name="connsiteY782" fmla="*/ 6222012 h 6819900"/>
              <a:gd name="connsiteX783" fmla="*/ 8018511 w 9915525"/>
              <a:gd name="connsiteY783" fmla="*/ 6285561 h 6819900"/>
              <a:gd name="connsiteX784" fmla="*/ 8036820 w 9915525"/>
              <a:gd name="connsiteY784" fmla="*/ 6330805 h 6819900"/>
              <a:gd name="connsiteX785" fmla="*/ 8039046 w 9915525"/>
              <a:gd name="connsiteY785" fmla="*/ 6390474 h 6819900"/>
              <a:gd name="connsiteX786" fmla="*/ 8011613 w 9915525"/>
              <a:gd name="connsiteY786" fmla="*/ 6378090 h 6819900"/>
              <a:gd name="connsiteX787" fmla="*/ 8006795 w 9915525"/>
              <a:gd name="connsiteY787" fmla="*/ 6364239 h 6819900"/>
              <a:gd name="connsiteX788" fmla="*/ 7997115 w 9915525"/>
              <a:gd name="connsiteY788" fmla="*/ 6340934 h 6819900"/>
              <a:gd name="connsiteX789" fmla="*/ 7982828 w 9915525"/>
              <a:gd name="connsiteY789" fmla="*/ 6311755 h 6819900"/>
              <a:gd name="connsiteX790" fmla="*/ 7968540 w 9915525"/>
              <a:gd name="connsiteY790" fmla="*/ 6272489 h 6819900"/>
              <a:gd name="connsiteX791" fmla="*/ 7959015 w 9915525"/>
              <a:gd name="connsiteY791" fmla="*/ 6245080 h 6819900"/>
              <a:gd name="connsiteX792" fmla="*/ 7949490 w 9915525"/>
              <a:gd name="connsiteY792" fmla="*/ 6217671 h 6819900"/>
              <a:gd name="connsiteX793" fmla="*/ 7936168 w 9915525"/>
              <a:gd name="connsiteY793" fmla="*/ 6179207 h 6819900"/>
              <a:gd name="connsiteX794" fmla="*/ 7910813 w 9915525"/>
              <a:gd name="connsiteY794" fmla="*/ 6071368 h 6819900"/>
              <a:gd name="connsiteX795" fmla="*/ 7890706 w 9915525"/>
              <a:gd name="connsiteY795" fmla="*/ 6041173 h 6819900"/>
              <a:gd name="connsiteX796" fmla="*/ 7877079 w 9915525"/>
              <a:gd name="connsiteY796" fmla="*/ 6018055 h 6819900"/>
              <a:gd name="connsiteX797" fmla="*/ 7873935 w 9915525"/>
              <a:gd name="connsiteY797" fmla="*/ 6005388 h 6819900"/>
              <a:gd name="connsiteX798" fmla="*/ 7861728 w 9915525"/>
              <a:gd name="connsiteY798" fmla="*/ 5978380 h 6819900"/>
              <a:gd name="connsiteX799" fmla="*/ 7825103 w 9915525"/>
              <a:gd name="connsiteY799" fmla="*/ 5930755 h 6819900"/>
              <a:gd name="connsiteX800" fmla="*/ 7806615 w 9915525"/>
              <a:gd name="connsiteY800" fmla="*/ 5912267 h 6819900"/>
              <a:gd name="connsiteX801" fmla="*/ 7798320 w 9915525"/>
              <a:gd name="connsiteY801" fmla="*/ 5888653 h 6819900"/>
              <a:gd name="connsiteX802" fmla="*/ 7784544 w 9915525"/>
              <a:gd name="connsiteY802" fmla="*/ 5857135 h 6819900"/>
              <a:gd name="connsiteX803" fmla="*/ 7750435 w 9915525"/>
              <a:gd name="connsiteY803" fmla="*/ 5811923 h 6819900"/>
              <a:gd name="connsiteX804" fmla="*/ 7714568 w 9915525"/>
              <a:gd name="connsiteY804" fmla="*/ 5732454 h 6819900"/>
              <a:gd name="connsiteX805" fmla="*/ 7704221 w 9915525"/>
              <a:gd name="connsiteY805" fmla="*/ 5675488 h 6819900"/>
              <a:gd name="connsiteX806" fmla="*/ 7680052 w 9915525"/>
              <a:gd name="connsiteY806" fmla="*/ 5605757 h 6819900"/>
              <a:gd name="connsiteX807" fmla="*/ 7659503 w 9915525"/>
              <a:gd name="connsiteY807" fmla="*/ 5549955 h 6819900"/>
              <a:gd name="connsiteX808" fmla="*/ 7630526 w 9915525"/>
              <a:gd name="connsiteY808" fmla="*/ 5512217 h 6819900"/>
              <a:gd name="connsiteX809" fmla="*/ 7563749 w 9915525"/>
              <a:gd name="connsiteY809" fmla="*/ 5476992 h 6819900"/>
              <a:gd name="connsiteX810" fmla="*/ 7558965 w 9915525"/>
              <a:gd name="connsiteY810" fmla="*/ 5554518 h 6819900"/>
              <a:gd name="connsiteX811" fmla="*/ 7568490 w 9915525"/>
              <a:gd name="connsiteY811" fmla="*/ 5583182 h 6819900"/>
              <a:gd name="connsiteX812" fmla="*/ 7580597 w 9915525"/>
              <a:gd name="connsiteY812" fmla="*/ 5613576 h 6819900"/>
              <a:gd name="connsiteX813" fmla="*/ 7610911 w 9915525"/>
              <a:gd name="connsiteY813" fmla="*/ 5683819 h 6819900"/>
              <a:gd name="connsiteX814" fmla="*/ 7615553 w 9915525"/>
              <a:gd name="connsiteY814" fmla="*/ 5692630 h 6819900"/>
              <a:gd name="connsiteX815" fmla="*/ 7625640 w 9915525"/>
              <a:gd name="connsiteY815" fmla="*/ 5715276 h 6819900"/>
              <a:gd name="connsiteX816" fmla="*/ 7640655 w 9915525"/>
              <a:gd name="connsiteY816" fmla="*/ 5750384 h 6819900"/>
              <a:gd name="connsiteX817" fmla="*/ 7649827 w 9915525"/>
              <a:gd name="connsiteY817" fmla="*/ 5796794 h 6819900"/>
              <a:gd name="connsiteX818" fmla="*/ 7653716 w 9915525"/>
              <a:gd name="connsiteY818" fmla="*/ 5816455 h 6819900"/>
              <a:gd name="connsiteX819" fmla="*/ 7664868 w 9915525"/>
              <a:gd name="connsiteY819" fmla="*/ 5828361 h 6819900"/>
              <a:gd name="connsiteX820" fmla="*/ 7673265 w 9915525"/>
              <a:gd name="connsiteY820" fmla="*/ 5835505 h 6819900"/>
              <a:gd name="connsiteX821" fmla="*/ 7682790 w 9915525"/>
              <a:gd name="connsiteY821" fmla="*/ 5850191 h 6819900"/>
              <a:gd name="connsiteX822" fmla="*/ 7701366 w 9915525"/>
              <a:gd name="connsiteY822" fmla="*/ 5884815 h 6819900"/>
              <a:gd name="connsiteX823" fmla="*/ 7725676 w 9915525"/>
              <a:gd name="connsiteY823" fmla="*/ 5934423 h 6819900"/>
              <a:gd name="connsiteX824" fmla="*/ 7789301 w 9915525"/>
              <a:gd name="connsiteY824" fmla="*/ 6102571 h 6819900"/>
              <a:gd name="connsiteX825" fmla="*/ 7816140 w 9915525"/>
              <a:gd name="connsiteY825" fmla="*/ 6150418 h 6819900"/>
              <a:gd name="connsiteX826" fmla="*/ 7823284 w 9915525"/>
              <a:gd name="connsiteY826" fmla="*/ 6168955 h 6819900"/>
              <a:gd name="connsiteX827" fmla="*/ 7848635 w 9915525"/>
              <a:gd name="connsiteY827" fmla="*/ 6227394 h 6819900"/>
              <a:gd name="connsiteX828" fmla="*/ 7806615 w 9915525"/>
              <a:gd name="connsiteY828" fmla="*/ 6192358 h 6819900"/>
              <a:gd name="connsiteX829" fmla="*/ 7798150 w 9915525"/>
              <a:gd name="connsiteY829" fmla="*/ 6168880 h 6819900"/>
              <a:gd name="connsiteX830" fmla="*/ 7783611 w 9915525"/>
              <a:gd name="connsiteY830" fmla="*/ 6136500 h 6819900"/>
              <a:gd name="connsiteX831" fmla="*/ 7724485 w 9915525"/>
              <a:gd name="connsiteY831" fmla="*/ 6087359 h 6819900"/>
              <a:gd name="connsiteX832" fmla="*/ 7705073 w 9915525"/>
              <a:gd name="connsiteY832" fmla="*/ 6064611 h 6819900"/>
              <a:gd name="connsiteX833" fmla="*/ 7696840 w 9915525"/>
              <a:gd name="connsiteY833" fmla="*/ 6035530 h 6819900"/>
              <a:gd name="connsiteX834" fmla="*/ 7694260 w 9915525"/>
              <a:gd name="connsiteY834" fmla="*/ 5992202 h 6819900"/>
              <a:gd name="connsiteX835" fmla="*/ 7689498 w 9915525"/>
              <a:gd name="connsiteY835" fmla="*/ 5957943 h 6819900"/>
              <a:gd name="connsiteX836" fmla="*/ 7673265 w 9915525"/>
              <a:gd name="connsiteY836" fmla="*/ 5929271 h 6819900"/>
              <a:gd name="connsiteX837" fmla="*/ 7649453 w 9915525"/>
              <a:gd name="connsiteY837" fmla="*/ 5890953 h 6819900"/>
              <a:gd name="connsiteX838" fmla="*/ 7625640 w 9915525"/>
              <a:gd name="connsiteY838" fmla="*/ 5860102 h 6819900"/>
              <a:gd name="connsiteX839" fmla="*/ 7570121 w 9915525"/>
              <a:gd name="connsiteY839" fmla="*/ 5816455 h 6819900"/>
              <a:gd name="connsiteX840" fmla="*/ 7549440 w 9915525"/>
              <a:gd name="connsiteY840" fmla="*/ 5797967 h 6819900"/>
              <a:gd name="connsiteX841" fmla="*/ 7539915 w 9915525"/>
              <a:gd name="connsiteY841" fmla="*/ 5773593 h 6819900"/>
              <a:gd name="connsiteX842" fmla="*/ 7530390 w 9915525"/>
              <a:gd name="connsiteY842" fmla="*/ 5746361 h 6819900"/>
              <a:gd name="connsiteX843" fmla="*/ 7522016 w 9915525"/>
              <a:gd name="connsiteY843" fmla="*/ 5715966 h 6819900"/>
              <a:gd name="connsiteX844" fmla="*/ 7502227 w 9915525"/>
              <a:gd name="connsiteY844" fmla="*/ 5671199 h 6819900"/>
              <a:gd name="connsiteX845" fmla="*/ 7482027 w 9915525"/>
              <a:gd name="connsiteY845" fmla="*/ 5635480 h 6819900"/>
              <a:gd name="connsiteX846" fmla="*/ 7473240 w 9915525"/>
              <a:gd name="connsiteY846" fmla="*/ 5612834 h 6819900"/>
              <a:gd name="connsiteX847" fmla="*/ 7457169 w 9915525"/>
              <a:gd name="connsiteY847" fmla="*/ 5577115 h 6819900"/>
              <a:gd name="connsiteX848" fmla="*/ 7448147 w 9915525"/>
              <a:gd name="connsiteY848" fmla="*/ 5582803 h 6819900"/>
              <a:gd name="connsiteX849" fmla="*/ 7448951 w 9915525"/>
              <a:gd name="connsiteY849" fmla="*/ 5595317 h 6819900"/>
              <a:gd name="connsiteX850" fmla="*/ 7418786 w 9915525"/>
              <a:gd name="connsiteY850" fmla="*/ 5598166 h 6819900"/>
              <a:gd name="connsiteX851" fmla="*/ 7399728 w 9915525"/>
              <a:gd name="connsiteY851" fmla="*/ 5594589 h 6819900"/>
              <a:gd name="connsiteX852" fmla="*/ 7386739 w 9915525"/>
              <a:gd name="connsiteY852" fmla="*/ 5558693 h 6819900"/>
              <a:gd name="connsiteX853" fmla="*/ 7368531 w 9915525"/>
              <a:gd name="connsiteY853" fmla="*/ 5492605 h 6819900"/>
              <a:gd name="connsiteX854" fmla="*/ 7334431 w 9915525"/>
              <a:gd name="connsiteY854" fmla="*/ 5427419 h 6819900"/>
              <a:gd name="connsiteX855" fmla="*/ 7305551 w 9915525"/>
              <a:gd name="connsiteY855" fmla="*/ 5473600 h 6819900"/>
              <a:gd name="connsiteX856" fmla="*/ 7293200 w 9915525"/>
              <a:gd name="connsiteY856" fmla="*/ 5499749 h 6819900"/>
              <a:gd name="connsiteX857" fmla="*/ 7258954 w 9915525"/>
              <a:gd name="connsiteY857" fmla="*/ 5502045 h 6819900"/>
              <a:gd name="connsiteX858" fmla="*/ 7284194 w 9915525"/>
              <a:gd name="connsiteY858" fmla="*/ 5540230 h 6819900"/>
              <a:gd name="connsiteX859" fmla="*/ 7308555 w 9915525"/>
              <a:gd name="connsiteY859" fmla="*/ 5559280 h 6819900"/>
              <a:gd name="connsiteX860" fmla="*/ 7320760 w 9915525"/>
              <a:gd name="connsiteY860" fmla="*/ 5578330 h 6819900"/>
              <a:gd name="connsiteX861" fmla="*/ 7333699 w 9915525"/>
              <a:gd name="connsiteY861" fmla="*/ 5606905 h 6819900"/>
              <a:gd name="connsiteX862" fmla="*/ 7353939 w 9915525"/>
              <a:gd name="connsiteY862" fmla="*/ 5635480 h 6819900"/>
              <a:gd name="connsiteX863" fmla="*/ 7359982 w 9915525"/>
              <a:gd name="connsiteY863" fmla="*/ 5677516 h 6819900"/>
              <a:gd name="connsiteX864" fmla="*/ 7254165 w 9915525"/>
              <a:gd name="connsiteY864" fmla="*/ 5682019 h 6819900"/>
              <a:gd name="connsiteX865" fmla="*/ 7228509 w 9915525"/>
              <a:gd name="connsiteY865" fmla="*/ 5641037 h 6819900"/>
              <a:gd name="connsiteX866" fmla="*/ 7219532 w 9915525"/>
              <a:gd name="connsiteY866" fmla="*/ 5610847 h 6819900"/>
              <a:gd name="connsiteX867" fmla="*/ 7231385 w 9915525"/>
              <a:gd name="connsiteY867" fmla="*/ 5591873 h 6819900"/>
              <a:gd name="connsiteX868" fmla="*/ 7240362 w 9915525"/>
              <a:gd name="connsiteY868" fmla="*/ 5584597 h 6819900"/>
              <a:gd name="connsiteX869" fmla="*/ 7254165 w 9915525"/>
              <a:gd name="connsiteY869" fmla="*/ 5574349 h 6819900"/>
              <a:gd name="connsiteX870" fmla="*/ 7225590 w 9915525"/>
              <a:gd name="connsiteY870" fmla="*/ 5553089 h 6819900"/>
              <a:gd name="connsiteX871" fmla="*/ 7197015 w 9915525"/>
              <a:gd name="connsiteY871" fmla="*/ 5535576 h 6819900"/>
              <a:gd name="connsiteX872" fmla="*/ 7171290 w 9915525"/>
              <a:gd name="connsiteY872" fmla="*/ 5498052 h 6819900"/>
              <a:gd name="connsiteX873" fmla="*/ 7150233 w 9915525"/>
              <a:gd name="connsiteY873" fmla="*/ 5444980 h 6819900"/>
              <a:gd name="connsiteX874" fmla="*/ 7158598 w 9915525"/>
              <a:gd name="connsiteY874" fmla="*/ 5433074 h 6819900"/>
              <a:gd name="connsiteX875" fmla="*/ 7139310 w 9915525"/>
              <a:gd name="connsiteY875" fmla="*/ 5443948 h 6819900"/>
              <a:gd name="connsiteX876" fmla="*/ 7109190 w 9915525"/>
              <a:gd name="connsiteY876" fmla="*/ 5433955 h 6819900"/>
              <a:gd name="connsiteX877" fmla="*/ 7092359 w 9915525"/>
              <a:gd name="connsiteY877" fmla="*/ 5391265 h 6819900"/>
              <a:gd name="connsiteX878" fmla="*/ 7091478 w 9915525"/>
              <a:gd name="connsiteY878" fmla="*/ 5384705 h 6819900"/>
              <a:gd name="connsiteX879" fmla="*/ 7117213 w 9915525"/>
              <a:gd name="connsiteY879" fmla="*/ 5390829 h 6819900"/>
              <a:gd name="connsiteX880" fmla="*/ 7131296 w 9915525"/>
              <a:gd name="connsiteY880" fmla="*/ 5403480 h 6819900"/>
              <a:gd name="connsiteX881" fmla="*/ 7141049 w 9915525"/>
              <a:gd name="connsiteY881" fmla="*/ 5383636 h 6819900"/>
              <a:gd name="connsiteX882" fmla="*/ 7135611 w 9915525"/>
              <a:gd name="connsiteY882" fmla="*/ 5331870 h 6819900"/>
              <a:gd name="connsiteX883" fmla="*/ 7097608 w 9915525"/>
              <a:gd name="connsiteY883" fmla="*/ 5330356 h 6819900"/>
              <a:gd name="connsiteX884" fmla="*/ 7059348 w 9915525"/>
              <a:gd name="connsiteY884" fmla="*/ 5331050 h 6819900"/>
              <a:gd name="connsiteX885" fmla="*/ 7010577 w 9915525"/>
              <a:gd name="connsiteY885" fmla="*/ 5387328 h 6819900"/>
              <a:gd name="connsiteX886" fmla="*/ 6986235 w 9915525"/>
              <a:gd name="connsiteY886" fmla="*/ 5444980 h 6819900"/>
              <a:gd name="connsiteX887" fmla="*/ 6968415 w 9915525"/>
              <a:gd name="connsiteY887" fmla="*/ 5426985 h 6819900"/>
              <a:gd name="connsiteX888" fmla="*/ 6949962 w 9915525"/>
              <a:gd name="connsiteY888" fmla="*/ 5386504 h 6819900"/>
              <a:gd name="connsiteX889" fmla="*/ 6914243 w 9915525"/>
              <a:gd name="connsiteY889" fmla="*/ 5374515 h 6819900"/>
              <a:gd name="connsiteX890" fmla="*/ 6900934 w 9915525"/>
              <a:gd name="connsiteY890" fmla="*/ 5438459 h 6819900"/>
              <a:gd name="connsiteX891" fmla="*/ 6896978 w 9915525"/>
              <a:gd name="connsiteY891" fmla="*/ 5473555 h 6819900"/>
              <a:gd name="connsiteX892" fmla="*/ 6882690 w 9915525"/>
              <a:gd name="connsiteY892" fmla="*/ 5464036 h 6819900"/>
              <a:gd name="connsiteX893" fmla="*/ 6804369 w 9915525"/>
              <a:gd name="connsiteY893" fmla="*/ 5468793 h 6819900"/>
              <a:gd name="connsiteX894" fmla="*/ 6816242 w 9915525"/>
              <a:gd name="connsiteY894" fmla="*/ 5587855 h 6819900"/>
              <a:gd name="connsiteX895" fmla="*/ 6853628 w 9915525"/>
              <a:gd name="connsiteY895" fmla="*/ 5754543 h 6819900"/>
              <a:gd name="connsiteX896" fmla="*/ 6853402 w 9915525"/>
              <a:gd name="connsiteY896" fmla="*/ 5847411 h 6819900"/>
              <a:gd name="connsiteX897" fmla="*/ 6830511 w 9915525"/>
              <a:gd name="connsiteY897" fmla="*/ 5921230 h 6819900"/>
              <a:gd name="connsiteX898" fmla="*/ 6806490 w 9915525"/>
              <a:gd name="connsiteY898" fmla="*/ 5887893 h 6819900"/>
              <a:gd name="connsiteX899" fmla="*/ 6798025 w 9915525"/>
              <a:gd name="connsiteY899" fmla="*/ 5854555 h 6819900"/>
              <a:gd name="connsiteX900" fmla="*/ 6783306 w 9915525"/>
              <a:gd name="connsiteY900" fmla="*/ 5821218 h 6819900"/>
              <a:gd name="connsiteX901" fmla="*/ 6769171 w 9915525"/>
              <a:gd name="connsiteY901" fmla="*/ 5787880 h 6819900"/>
              <a:gd name="connsiteX902" fmla="*/ 6756523 w 9915525"/>
              <a:gd name="connsiteY902" fmla="*/ 5738277 h 6819900"/>
              <a:gd name="connsiteX903" fmla="*/ 6741023 w 9915525"/>
              <a:gd name="connsiteY903" fmla="*/ 5685095 h 6819900"/>
              <a:gd name="connsiteX904" fmla="*/ 6730290 w 9915525"/>
              <a:gd name="connsiteY904" fmla="*/ 5630486 h 6819900"/>
              <a:gd name="connsiteX905" fmla="*/ 6720610 w 9915525"/>
              <a:gd name="connsiteY905" fmla="*/ 5573472 h 6819900"/>
              <a:gd name="connsiteX906" fmla="*/ 6716409 w 9915525"/>
              <a:gd name="connsiteY906" fmla="*/ 5558622 h 6819900"/>
              <a:gd name="connsiteX907" fmla="*/ 6711802 w 9915525"/>
              <a:gd name="connsiteY907" fmla="*/ 5549755 h 6819900"/>
              <a:gd name="connsiteX908" fmla="*/ 6701715 w 9915525"/>
              <a:gd name="connsiteY908" fmla="*/ 5502924 h 6819900"/>
              <a:gd name="connsiteX909" fmla="*/ 6690198 w 9915525"/>
              <a:gd name="connsiteY909" fmla="*/ 5452254 h 6819900"/>
              <a:gd name="connsiteX910" fmla="*/ 6677136 w 9915525"/>
              <a:gd name="connsiteY910" fmla="*/ 5425266 h 6819900"/>
              <a:gd name="connsiteX911" fmla="*/ 6668583 w 9915525"/>
              <a:gd name="connsiteY911" fmla="*/ 5385449 h 6819900"/>
              <a:gd name="connsiteX912" fmla="*/ 6666943 w 9915525"/>
              <a:gd name="connsiteY912" fmla="*/ 5354798 h 6819900"/>
              <a:gd name="connsiteX913" fmla="*/ 6663946 w 9915525"/>
              <a:gd name="connsiteY913" fmla="*/ 5335647 h 6819900"/>
              <a:gd name="connsiteX914" fmla="*/ 6648938 w 9915525"/>
              <a:gd name="connsiteY914" fmla="*/ 5268411 h 6819900"/>
              <a:gd name="connsiteX915" fmla="*/ 6580234 w 9915525"/>
              <a:gd name="connsiteY915" fmla="*/ 5178280 h 6819900"/>
              <a:gd name="connsiteX916" fmla="*/ 6563432 w 9915525"/>
              <a:gd name="connsiteY916" fmla="*/ 5238315 h 6819900"/>
              <a:gd name="connsiteX917" fmla="*/ 6558968 w 9915525"/>
              <a:gd name="connsiteY917" fmla="*/ 5273530 h 6819900"/>
              <a:gd name="connsiteX918" fmla="*/ 6539790 w 9915525"/>
              <a:gd name="connsiteY918" fmla="*/ 5290675 h 6819900"/>
              <a:gd name="connsiteX919" fmla="*/ 6529082 w 9915525"/>
              <a:gd name="connsiteY919" fmla="*/ 5318529 h 6819900"/>
              <a:gd name="connsiteX920" fmla="*/ 6529082 w 9915525"/>
              <a:gd name="connsiteY920" fmla="*/ 5359955 h 6819900"/>
              <a:gd name="connsiteX921" fmla="*/ 6501690 w 9915525"/>
              <a:gd name="connsiteY921" fmla="*/ 5411643 h 6819900"/>
              <a:gd name="connsiteX922" fmla="*/ 6481798 w 9915525"/>
              <a:gd name="connsiteY922" fmla="*/ 5378305 h 6819900"/>
              <a:gd name="connsiteX923" fmla="*/ 6468351 w 9915525"/>
              <a:gd name="connsiteY923" fmla="*/ 5321138 h 6819900"/>
              <a:gd name="connsiteX924" fmla="*/ 6453128 w 9915525"/>
              <a:gd name="connsiteY924" fmla="*/ 5258664 h 6819900"/>
              <a:gd name="connsiteX925" fmla="*/ 6444540 w 9915525"/>
              <a:gd name="connsiteY925" fmla="*/ 5193463 h 6819900"/>
              <a:gd name="connsiteX926" fmla="*/ 6425633 w 9915525"/>
              <a:gd name="connsiteY926" fmla="*/ 5111770 h 6819900"/>
              <a:gd name="connsiteX927" fmla="*/ 6412155 w 9915525"/>
              <a:gd name="connsiteY927" fmla="*/ 5068337 h 6819900"/>
              <a:gd name="connsiteX928" fmla="*/ 6385969 w 9915525"/>
              <a:gd name="connsiteY928" fmla="*/ 5017450 h 6819900"/>
              <a:gd name="connsiteX929" fmla="*/ 6378970 w 9915525"/>
              <a:gd name="connsiteY929" fmla="*/ 5016355 h 6819900"/>
              <a:gd name="connsiteX930" fmla="*/ 6373217 w 9915525"/>
              <a:gd name="connsiteY930" fmla="*/ 4984438 h 6819900"/>
              <a:gd name="connsiteX931" fmla="*/ 6378105 w 9915525"/>
              <a:gd name="connsiteY931" fmla="*/ 4959057 h 6819900"/>
              <a:gd name="connsiteX932" fmla="*/ 6340187 w 9915525"/>
              <a:gd name="connsiteY932" fmla="*/ 4902055 h 6819900"/>
              <a:gd name="connsiteX933" fmla="*/ 6329030 w 9915525"/>
              <a:gd name="connsiteY933" fmla="*/ 4960141 h 6819900"/>
              <a:gd name="connsiteX934" fmla="*/ 6299163 w 9915525"/>
              <a:gd name="connsiteY934" fmla="*/ 4983660 h 6819900"/>
              <a:gd name="connsiteX935" fmla="*/ 6257138 w 9915525"/>
              <a:gd name="connsiteY935" fmla="*/ 5053142 h 6819900"/>
              <a:gd name="connsiteX936" fmla="*/ 6251587 w 9915525"/>
              <a:gd name="connsiteY936" fmla="*/ 5093912 h 6819900"/>
              <a:gd name="connsiteX937" fmla="*/ 6205887 w 9915525"/>
              <a:gd name="connsiteY937" fmla="*/ 5139194 h 6819900"/>
              <a:gd name="connsiteX938" fmla="*/ 6196890 w 9915525"/>
              <a:gd name="connsiteY938" fmla="*/ 5187805 h 6819900"/>
              <a:gd name="connsiteX939" fmla="*/ 6177840 w 9915525"/>
              <a:gd name="connsiteY939" fmla="*/ 5174684 h 6819900"/>
              <a:gd name="connsiteX940" fmla="*/ 6162825 w 9915525"/>
              <a:gd name="connsiteY940" fmla="*/ 5149101 h 6819900"/>
              <a:gd name="connsiteX941" fmla="*/ 6153911 w 9915525"/>
              <a:gd name="connsiteY941" fmla="*/ 5104116 h 6819900"/>
              <a:gd name="connsiteX942" fmla="*/ 6143637 w 9915525"/>
              <a:gd name="connsiteY942" fmla="*/ 5053499 h 6819900"/>
              <a:gd name="connsiteX943" fmla="*/ 6134959 w 9915525"/>
              <a:gd name="connsiteY943" fmla="*/ 5035405 h 6819900"/>
              <a:gd name="connsiteX944" fmla="*/ 6123671 w 9915525"/>
              <a:gd name="connsiteY944" fmla="*/ 5018736 h 6819900"/>
              <a:gd name="connsiteX945" fmla="*/ 6098219 w 9915525"/>
              <a:gd name="connsiteY945" fmla="*/ 4975874 h 6819900"/>
              <a:gd name="connsiteX946" fmla="*/ 6075265 w 9915525"/>
              <a:gd name="connsiteY946" fmla="*/ 4949970 h 6819900"/>
              <a:gd name="connsiteX947" fmla="*/ 6075446 w 9915525"/>
              <a:gd name="connsiteY947" fmla="*/ 4959968 h 6819900"/>
              <a:gd name="connsiteX948" fmla="*/ 6084971 w 9915525"/>
              <a:gd name="connsiteY948" fmla="*/ 5006684 h 6819900"/>
              <a:gd name="connsiteX949" fmla="*/ 6053062 w 9915525"/>
              <a:gd name="connsiteY949" fmla="*/ 4980917 h 6819900"/>
              <a:gd name="connsiteX950" fmla="*/ 6026055 w 9915525"/>
              <a:gd name="connsiteY950" fmla="*/ 4980917 h 6819900"/>
              <a:gd name="connsiteX951" fmla="*/ 6005355 w 9915525"/>
              <a:gd name="connsiteY951" fmla="*/ 5053485 h 6819900"/>
              <a:gd name="connsiteX952" fmla="*/ 6020851 w 9915525"/>
              <a:gd name="connsiteY952" fmla="*/ 5127427 h 6819900"/>
              <a:gd name="connsiteX953" fmla="*/ 6032026 w 9915525"/>
              <a:gd name="connsiteY953" fmla="*/ 5199054 h 6819900"/>
              <a:gd name="connsiteX954" fmla="*/ 5997159 w 9915525"/>
              <a:gd name="connsiteY954" fmla="*/ 5240967 h 6819900"/>
              <a:gd name="connsiteX955" fmla="*/ 5973289 w 9915525"/>
              <a:gd name="connsiteY955" fmla="*/ 5216380 h 6819900"/>
              <a:gd name="connsiteX956" fmla="*/ 5958765 w 9915525"/>
              <a:gd name="connsiteY956" fmla="*/ 5203112 h 6819900"/>
              <a:gd name="connsiteX957" fmla="*/ 5915123 w 9915525"/>
              <a:gd name="connsiteY957" fmla="*/ 5178280 h 6819900"/>
              <a:gd name="connsiteX958" fmla="*/ 5901615 w 9915525"/>
              <a:gd name="connsiteY958" fmla="*/ 5209359 h 6819900"/>
              <a:gd name="connsiteX959" fmla="*/ 5880184 w 9915525"/>
              <a:gd name="connsiteY959" fmla="*/ 5249840 h 6819900"/>
              <a:gd name="connsiteX960" fmla="*/ 5861792 w 9915525"/>
              <a:gd name="connsiteY960" fmla="*/ 5287818 h 6819900"/>
              <a:gd name="connsiteX961" fmla="*/ 5866555 w 9915525"/>
              <a:gd name="connsiteY961" fmla="*/ 5359255 h 6819900"/>
              <a:gd name="connsiteX962" fmla="*/ 5876496 w 9915525"/>
              <a:gd name="connsiteY962" fmla="*/ 5414854 h 6819900"/>
              <a:gd name="connsiteX963" fmla="*/ 5849228 w 9915525"/>
              <a:gd name="connsiteY963" fmla="*/ 5446534 h 6819900"/>
              <a:gd name="connsiteX964" fmla="*/ 5834134 w 9915525"/>
              <a:gd name="connsiteY964" fmla="*/ 5505134 h 6819900"/>
              <a:gd name="connsiteX965" fmla="*/ 5845592 w 9915525"/>
              <a:gd name="connsiteY965" fmla="*/ 5554041 h 6819900"/>
              <a:gd name="connsiteX966" fmla="*/ 5852781 w 9915525"/>
              <a:gd name="connsiteY966" fmla="*/ 5564043 h 6819900"/>
              <a:gd name="connsiteX967" fmla="*/ 5886335 w 9915525"/>
              <a:gd name="connsiteY967" fmla="*/ 5532324 h 6819900"/>
              <a:gd name="connsiteX968" fmla="*/ 5908379 w 9915525"/>
              <a:gd name="connsiteY968" fmla="*/ 5556415 h 6819900"/>
              <a:gd name="connsiteX969" fmla="*/ 5930993 w 9915525"/>
              <a:gd name="connsiteY969" fmla="*/ 5605989 h 6819900"/>
              <a:gd name="connsiteX970" fmla="*/ 5957408 w 9915525"/>
              <a:gd name="connsiteY970" fmla="*/ 5639049 h 6819900"/>
              <a:gd name="connsiteX971" fmla="*/ 5963290 w 9915525"/>
              <a:gd name="connsiteY971" fmla="*/ 5667077 h 6819900"/>
              <a:gd name="connsiteX972" fmla="*/ 5961213 w 9915525"/>
              <a:gd name="connsiteY972" fmla="*/ 5693992 h 6819900"/>
              <a:gd name="connsiteX973" fmla="*/ 5941146 w 9915525"/>
              <a:gd name="connsiteY973" fmla="*/ 5673589 h 6819900"/>
              <a:gd name="connsiteX974" fmla="*/ 5908256 w 9915525"/>
              <a:gd name="connsiteY974" fmla="*/ 5616926 h 6819900"/>
              <a:gd name="connsiteX975" fmla="*/ 5885829 w 9915525"/>
              <a:gd name="connsiteY975" fmla="*/ 5590272 h 6819900"/>
              <a:gd name="connsiteX976" fmla="*/ 5876897 w 9915525"/>
              <a:gd name="connsiteY976" fmla="*/ 5615258 h 6819900"/>
              <a:gd name="connsiteX977" fmla="*/ 5896186 w 9915525"/>
              <a:gd name="connsiteY977" fmla="*/ 5752304 h 6819900"/>
              <a:gd name="connsiteX978" fmla="*/ 5898820 w 9915525"/>
              <a:gd name="connsiteY978" fmla="*/ 5788013 h 6819900"/>
              <a:gd name="connsiteX979" fmla="*/ 5902509 w 9915525"/>
              <a:gd name="connsiteY979" fmla="*/ 5812245 h 6819900"/>
              <a:gd name="connsiteX980" fmla="*/ 5896853 w 9915525"/>
              <a:gd name="connsiteY980" fmla="*/ 5864080 h 6819900"/>
              <a:gd name="connsiteX981" fmla="*/ 5882565 w 9915525"/>
              <a:gd name="connsiteY981" fmla="*/ 5851698 h 6819900"/>
              <a:gd name="connsiteX982" fmla="*/ 5872008 w 9915525"/>
              <a:gd name="connsiteY982" fmla="*/ 5828758 h 6819900"/>
              <a:gd name="connsiteX983" fmla="*/ 5857535 w 9915525"/>
              <a:gd name="connsiteY983" fmla="*/ 5768074 h 6819900"/>
              <a:gd name="connsiteX984" fmla="*/ 5845593 w 9915525"/>
              <a:gd name="connsiteY984" fmla="*/ 5707670 h 6819900"/>
              <a:gd name="connsiteX985" fmla="*/ 5830749 w 9915525"/>
              <a:gd name="connsiteY985" fmla="*/ 5668818 h 6819900"/>
              <a:gd name="connsiteX986" fmla="*/ 5811665 w 9915525"/>
              <a:gd name="connsiteY986" fmla="*/ 5625955 h 6819900"/>
              <a:gd name="connsiteX987" fmla="*/ 5793073 w 9915525"/>
              <a:gd name="connsiteY987" fmla="*/ 5585066 h 6819900"/>
              <a:gd name="connsiteX988" fmla="*/ 5744434 w 9915525"/>
              <a:gd name="connsiteY988" fmla="*/ 5565229 h 6819900"/>
              <a:gd name="connsiteX989" fmla="*/ 5744891 w 9915525"/>
              <a:gd name="connsiteY989" fmla="*/ 5593668 h 6819900"/>
              <a:gd name="connsiteX990" fmla="*/ 5758739 w 9915525"/>
              <a:gd name="connsiteY990" fmla="*/ 5630553 h 6819900"/>
              <a:gd name="connsiteX991" fmla="*/ 5744452 w 9915525"/>
              <a:gd name="connsiteY991" fmla="*/ 5645005 h 6819900"/>
              <a:gd name="connsiteX992" fmla="*/ 5730164 w 9915525"/>
              <a:gd name="connsiteY992" fmla="*/ 5620325 h 6819900"/>
              <a:gd name="connsiteX993" fmla="*/ 5716886 w 9915525"/>
              <a:gd name="connsiteY993" fmla="*/ 5612599 h 6819900"/>
              <a:gd name="connsiteX994" fmla="*/ 5696901 w 9915525"/>
              <a:gd name="connsiteY994" fmla="*/ 5559912 h 6819900"/>
              <a:gd name="connsiteX995" fmla="*/ 5681605 w 9915525"/>
              <a:gd name="connsiteY995" fmla="*/ 5502130 h 6819900"/>
              <a:gd name="connsiteX996" fmla="*/ 5672803 w 9915525"/>
              <a:gd name="connsiteY996" fmla="*/ 5475936 h 6819900"/>
              <a:gd name="connsiteX997" fmla="*/ 5621630 w 9915525"/>
              <a:gd name="connsiteY997" fmla="*/ 5409940 h 6819900"/>
              <a:gd name="connsiteX998" fmla="*/ 5609947 w 9915525"/>
              <a:gd name="connsiteY998" fmla="*/ 5462754 h 6819900"/>
              <a:gd name="connsiteX999" fmla="*/ 5612579 w 9915525"/>
              <a:gd name="connsiteY999" fmla="*/ 5521180 h 6819900"/>
              <a:gd name="connsiteX1000" fmla="*/ 5568240 w 9915525"/>
              <a:gd name="connsiteY1000" fmla="*/ 5470117 h 6819900"/>
              <a:gd name="connsiteX1001" fmla="*/ 5546809 w 9915525"/>
              <a:gd name="connsiteY1001" fmla="*/ 5445832 h 6819900"/>
              <a:gd name="connsiteX1002" fmla="*/ 5519283 w 9915525"/>
              <a:gd name="connsiteY1002" fmla="*/ 5484486 h 6819900"/>
              <a:gd name="connsiteX1003" fmla="*/ 5509877 w 9915525"/>
              <a:gd name="connsiteY1003" fmla="*/ 5586402 h 6819900"/>
              <a:gd name="connsiteX1004" fmla="*/ 5495646 w 9915525"/>
              <a:gd name="connsiteY1004" fmla="*/ 5650379 h 6819900"/>
              <a:gd name="connsiteX1005" fmla="*/ 5501678 w 9915525"/>
              <a:gd name="connsiteY1005" fmla="*/ 5701702 h 6819900"/>
              <a:gd name="connsiteX1006" fmla="*/ 5473766 w 9915525"/>
              <a:gd name="connsiteY1006" fmla="*/ 5696119 h 6819900"/>
              <a:gd name="connsiteX1007" fmla="*/ 5423943 w 9915525"/>
              <a:gd name="connsiteY1007" fmla="*/ 5755760 h 6819900"/>
              <a:gd name="connsiteX1008" fmla="*/ 5413203 w 9915525"/>
              <a:gd name="connsiteY1008" fmla="*/ 5797405 h 6819900"/>
              <a:gd name="connsiteX1009" fmla="*/ 5371843 w 9915525"/>
              <a:gd name="connsiteY1009" fmla="*/ 5741729 h 6819900"/>
              <a:gd name="connsiteX1010" fmla="*/ 5358431 w 9915525"/>
              <a:gd name="connsiteY1010" fmla="*/ 5711680 h 6819900"/>
              <a:gd name="connsiteX1011" fmla="*/ 5340808 w 9915525"/>
              <a:gd name="connsiteY1011" fmla="*/ 5682362 h 6819900"/>
              <a:gd name="connsiteX1012" fmla="*/ 5295475 w 9915525"/>
              <a:gd name="connsiteY1012" fmla="*/ 5676258 h 6819900"/>
              <a:gd name="connsiteX1013" fmla="*/ 5298445 w 9915525"/>
              <a:gd name="connsiteY1013" fmla="*/ 5678529 h 6819900"/>
              <a:gd name="connsiteX1014" fmla="*/ 5330115 w 9915525"/>
              <a:gd name="connsiteY1014" fmla="*/ 5673580 h 6819900"/>
              <a:gd name="connsiteX1015" fmla="*/ 5322971 w 9915525"/>
              <a:gd name="connsiteY1015" fmla="*/ 5683166 h 6819900"/>
              <a:gd name="connsiteX1016" fmla="*/ 5299159 w 9915525"/>
              <a:gd name="connsiteY1016" fmla="*/ 5712512 h 6819900"/>
              <a:gd name="connsiteX1017" fmla="*/ 5300767 w 9915525"/>
              <a:gd name="connsiteY1017" fmla="*/ 5834835 h 6819900"/>
              <a:gd name="connsiteX1018" fmla="*/ 5331407 w 9915525"/>
              <a:gd name="connsiteY1018" fmla="*/ 5912152 h 6819900"/>
              <a:gd name="connsiteX1019" fmla="*/ 5352235 w 9915525"/>
              <a:gd name="connsiteY1019" fmla="*/ 5979563 h 6819900"/>
              <a:gd name="connsiteX1020" fmla="*/ 5345697 w 9915525"/>
              <a:gd name="connsiteY1020" fmla="*/ 6008406 h 6819900"/>
              <a:gd name="connsiteX1021" fmla="*/ 5342407 w 9915525"/>
              <a:gd name="connsiteY1021" fmla="*/ 6165297 h 6819900"/>
              <a:gd name="connsiteX1022" fmla="*/ 5339223 w 9915525"/>
              <a:gd name="connsiteY1022" fmla="*/ 6240576 h 6819900"/>
              <a:gd name="connsiteX1023" fmla="*/ 5301540 w 9915525"/>
              <a:gd name="connsiteY1023" fmla="*/ 6202473 h 6819900"/>
              <a:gd name="connsiteX1024" fmla="*/ 5267271 w 9915525"/>
              <a:gd name="connsiteY1024" fmla="*/ 6121255 h 6819900"/>
              <a:gd name="connsiteX1025" fmla="*/ 5252724 w 9915525"/>
              <a:gd name="connsiteY1025" fmla="*/ 6111730 h 6819900"/>
              <a:gd name="connsiteX1026" fmla="*/ 5249153 w 9915525"/>
              <a:gd name="connsiteY1026" fmla="*/ 6092680 h 6819900"/>
              <a:gd name="connsiteX1027" fmla="*/ 5245581 w 9915525"/>
              <a:gd name="connsiteY1027" fmla="*/ 6012398 h 6819900"/>
              <a:gd name="connsiteX1028" fmla="*/ 5228083 w 9915525"/>
              <a:gd name="connsiteY1028" fmla="*/ 5925334 h 6819900"/>
              <a:gd name="connsiteX1029" fmla="*/ 5210349 w 9915525"/>
              <a:gd name="connsiteY1029" fmla="*/ 5898460 h 6819900"/>
              <a:gd name="connsiteX1030" fmla="*/ 5202014 w 9915525"/>
              <a:gd name="connsiteY1030" fmla="*/ 5806930 h 6819900"/>
              <a:gd name="connsiteX1031" fmla="*/ 5143553 w 9915525"/>
              <a:gd name="connsiteY1031" fmla="*/ 5691117 h 6819900"/>
              <a:gd name="connsiteX1032" fmla="*/ 5122131 w 9915525"/>
              <a:gd name="connsiteY1032" fmla="*/ 5668708 h 6819900"/>
              <a:gd name="connsiteX1033" fmla="*/ 5084614 w 9915525"/>
              <a:gd name="connsiteY1033" fmla="*/ 5639561 h 6819900"/>
              <a:gd name="connsiteX1034" fmla="*/ 5065655 w 9915525"/>
              <a:gd name="connsiteY1034" fmla="*/ 5709563 h 6819900"/>
              <a:gd name="connsiteX1035" fmla="*/ 5072673 w 9915525"/>
              <a:gd name="connsiteY1035" fmla="*/ 5783118 h 6819900"/>
              <a:gd name="connsiteX1036" fmla="*/ 5084502 w 9915525"/>
              <a:gd name="connsiteY1036" fmla="*/ 5886634 h 6819900"/>
              <a:gd name="connsiteX1037" fmla="*/ 5039998 w 9915525"/>
              <a:gd name="connsiteY1037" fmla="*/ 5840268 h 6819900"/>
              <a:gd name="connsiteX1038" fmla="*/ 5034388 w 9915525"/>
              <a:gd name="connsiteY1038" fmla="*/ 5755556 h 6819900"/>
              <a:gd name="connsiteX1039" fmla="*/ 4994487 w 9915525"/>
              <a:gd name="connsiteY1039" fmla="*/ 5683251 h 6819900"/>
              <a:gd name="connsiteX1040" fmla="*/ 4955412 w 9915525"/>
              <a:gd name="connsiteY1040" fmla="*/ 5761789 h 6819900"/>
              <a:gd name="connsiteX1041" fmla="*/ 4950587 w 9915525"/>
              <a:gd name="connsiteY1041" fmla="*/ 5764977 h 6819900"/>
              <a:gd name="connsiteX1042" fmla="*/ 4939590 w 9915525"/>
              <a:gd name="connsiteY1042" fmla="*/ 5773030 h 6819900"/>
              <a:gd name="connsiteX1043" fmla="*/ 4929308 w 9915525"/>
              <a:gd name="connsiteY1043" fmla="*/ 5787880 h 6819900"/>
              <a:gd name="connsiteX1044" fmla="*/ 4925303 w 9915525"/>
              <a:gd name="connsiteY1044" fmla="*/ 5759305 h 6819900"/>
              <a:gd name="connsiteX1045" fmla="*/ 4920617 w 9915525"/>
              <a:gd name="connsiteY1045" fmla="*/ 5730730 h 6819900"/>
              <a:gd name="connsiteX1046" fmla="*/ 4894141 w 9915525"/>
              <a:gd name="connsiteY1046" fmla="*/ 5715217 h 6819900"/>
              <a:gd name="connsiteX1047" fmla="*/ 4900452 w 9915525"/>
              <a:gd name="connsiteY1047" fmla="*/ 5682031 h 6819900"/>
              <a:gd name="connsiteX1048" fmla="*/ 4916661 w 9915525"/>
              <a:gd name="connsiteY1048" fmla="*/ 5624218 h 6819900"/>
              <a:gd name="connsiteX1049" fmla="*/ 4901506 w 9915525"/>
              <a:gd name="connsiteY1049" fmla="*/ 5574536 h 6819900"/>
              <a:gd name="connsiteX1050" fmla="*/ 4891965 w 9915525"/>
              <a:gd name="connsiteY1050" fmla="*/ 5549646 h 6819900"/>
              <a:gd name="connsiteX1051" fmla="*/ 4872915 w 9915525"/>
              <a:gd name="connsiteY1051" fmla="*/ 5513850 h 6819900"/>
              <a:gd name="connsiteX1052" fmla="*/ 4853865 w 9915525"/>
              <a:gd name="connsiteY1052" fmla="*/ 5473953 h 6819900"/>
              <a:gd name="connsiteX1053" fmla="*/ 4846721 w 9915525"/>
              <a:gd name="connsiteY1053" fmla="*/ 5453668 h 6819900"/>
              <a:gd name="connsiteX1054" fmla="*/ 4806240 w 9915525"/>
              <a:gd name="connsiteY1054" fmla="*/ 5451287 h 6819900"/>
              <a:gd name="connsiteX1055" fmla="*/ 4775604 w 9915525"/>
              <a:gd name="connsiteY1055" fmla="*/ 5484718 h 6819900"/>
              <a:gd name="connsiteX1056" fmla="*/ 4758246 w 9915525"/>
              <a:gd name="connsiteY1056" fmla="*/ 5526060 h 6819900"/>
              <a:gd name="connsiteX1057" fmla="*/ 4743747 w 9915525"/>
              <a:gd name="connsiteY1057" fmla="*/ 5546914 h 6819900"/>
              <a:gd name="connsiteX1058" fmla="*/ 4733063 w 9915525"/>
              <a:gd name="connsiteY1058" fmla="*/ 5555168 h 6819900"/>
              <a:gd name="connsiteX1059" fmla="*/ 4735284 w 9915525"/>
              <a:gd name="connsiteY1059" fmla="*/ 5569337 h 6819900"/>
              <a:gd name="connsiteX1060" fmla="*/ 4789519 w 9915525"/>
              <a:gd name="connsiteY1060" fmla="*/ 5584941 h 6819900"/>
              <a:gd name="connsiteX1061" fmla="*/ 4825290 w 9915525"/>
              <a:gd name="connsiteY1061" fmla="*/ 5610669 h 6819900"/>
              <a:gd name="connsiteX1062" fmla="*/ 4836156 w 9915525"/>
              <a:gd name="connsiteY1062" fmla="*/ 5652061 h 6819900"/>
              <a:gd name="connsiteX1063" fmla="*/ 4840023 w 9915525"/>
              <a:gd name="connsiteY1063" fmla="*/ 5778209 h 6819900"/>
              <a:gd name="connsiteX1064" fmla="*/ 4801908 w 9915525"/>
              <a:gd name="connsiteY1064" fmla="*/ 5716443 h 6819900"/>
              <a:gd name="connsiteX1065" fmla="*/ 4748759 w 9915525"/>
              <a:gd name="connsiteY1065" fmla="*/ 5657571 h 6819900"/>
              <a:gd name="connsiteX1066" fmla="*/ 4665224 w 9915525"/>
              <a:gd name="connsiteY1066" fmla="*/ 5588164 h 6819900"/>
              <a:gd name="connsiteX1067" fmla="*/ 4592968 w 9915525"/>
              <a:gd name="connsiteY1067" fmla="*/ 5533067 h 6819900"/>
              <a:gd name="connsiteX1068" fmla="*/ 4598439 w 9915525"/>
              <a:gd name="connsiteY1068" fmla="*/ 5578330 h 6819900"/>
              <a:gd name="connsiteX1069" fmla="*/ 4604726 w 9915525"/>
              <a:gd name="connsiteY1069" fmla="*/ 5612554 h 6819900"/>
              <a:gd name="connsiteX1070" fmla="*/ 4618284 w 9915525"/>
              <a:gd name="connsiteY1070" fmla="*/ 5658848 h 6819900"/>
              <a:gd name="connsiteX1071" fmla="*/ 4634790 w 9915525"/>
              <a:gd name="connsiteY1071" fmla="*/ 5691299 h 6819900"/>
              <a:gd name="connsiteX1072" fmla="*/ 4606396 w 9915525"/>
              <a:gd name="connsiteY1072" fmla="*/ 5711680 h 6819900"/>
              <a:gd name="connsiteX1073" fmla="*/ 4572158 w 9915525"/>
              <a:gd name="connsiteY1073" fmla="*/ 5734968 h 6819900"/>
              <a:gd name="connsiteX1074" fmla="*/ 4550545 w 9915525"/>
              <a:gd name="connsiteY1074" fmla="*/ 5762438 h 6819900"/>
              <a:gd name="connsiteX1075" fmla="*/ 4555567 w 9915525"/>
              <a:gd name="connsiteY1075" fmla="*/ 5767726 h 6819900"/>
              <a:gd name="connsiteX1076" fmla="*/ 4582132 w 9915525"/>
              <a:gd name="connsiteY1076" fmla="*/ 5787028 h 6819900"/>
              <a:gd name="connsiteX1077" fmla="*/ 4611869 w 9915525"/>
              <a:gd name="connsiteY1077" fmla="*/ 5820926 h 6819900"/>
              <a:gd name="connsiteX1078" fmla="*/ 4632929 w 9915525"/>
              <a:gd name="connsiteY1078" fmla="*/ 5876547 h 6819900"/>
              <a:gd name="connsiteX1079" fmla="*/ 4598540 w 9915525"/>
              <a:gd name="connsiteY1079" fmla="*/ 5892655 h 6819900"/>
              <a:gd name="connsiteX1080" fmla="*/ 4539016 w 9915525"/>
              <a:gd name="connsiteY1080" fmla="*/ 5799514 h 6819900"/>
              <a:gd name="connsiteX1081" fmla="*/ 4482390 w 9915525"/>
              <a:gd name="connsiteY1081" fmla="*/ 5812687 h 6819900"/>
              <a:gd name="connsiteX1082" fmla="*/ 4449153 w 9915525"/>
              <a:gd name="connsiteY1082" fmla="*/ 5820608 h 6819900"/>
              <a:gd name="connsiteX1083" fmla="*/ 4410034 w 9915525"/>
              <a:gd name="connsiteY1083" fmla="*/ 5829701 h 6819900"/>
              <a:gd name="connsiteX1084" fmla="*/ 4377615 w 9915525"/>
              <a:gd name="connsiteY1084" fmla="*/ 5826542 h 6819900"/>
              <a:gd name="connsiteX1085" fmla="*/ 4367935 w 9915525"/>
              <a:gd name="connsiteY1085" fmla="*/ 5802072 h 6819900"/>
              <a:gd name="connsiteX1086" fmla="*/ 4364205 w 9915525"/>
              <a:gd name="connsiteY1086" fmla="*/ 5786461 h 6819900"/>
              <a:gd name="connsiteX1087" fmla="*/ 4350073 w 9915525"/>
              <a:gd name="connsiteY1087" fmla="*/ 5762767 h 6819900"/>
              <a:gd name="connsiteX1088" fmla="*/ 4329990 w 9915525"/>
              <a:gd name="connsiteY1088" fmla="*/ 5717069 h 6819900"/>
              <a:gd name="connsiteX1089" fmla="*/ 4287128 w 9915525"/>
              <a:gd name="connsiteY1089" fmla="*/ 5673580 h 6819900"/>
              <a:gd name="connsiteX1090" fmla="*/ 4272840 w 9915525"/>
              <a:gd name="connsiteY1090" fmla="*/ 5698559 h 6819900"/>
              <a:gd name="connsiteX1091" fmla="*/ 4258553 w 9915525"/>
              <a:gd name="connsiteY1091" fmla="*/ 5711680 h 6819900"/>
              <a:gd name="connsiteX1092" fmla="*/ 4244265 w 9915525"/>
              <a:gd name="connsiteY1092" fmla="*/ 5702155 h 6819900"/>
              <a:gd name="connsiteX1093" fmla="*/ 4215690 w 9915525"/>
              <a:gd name="connsiteY1093" fmla="*/ 5692630 h 6819900"/>
              <a:gd name="connsiteX1094" fmla="*/ 4187115 w 9915525"/>
              <a:gd name="connsiteY1094" fmla="*/ 5669611 h 6819900"/>
              <a:gd name="connsiteX1095" fmla="*/ 4196837 w 9915525"/>
              <a:gd name="connsiteY1095" fmla="*/ 5643352 h 6819900"/>
              <a:gd name="connsiteX1096" fmla="*/ 4165001 w 9915525"/>
              <a:gd name="connsiteY1096" fmla="*/ 5582220 h 6819900"/>
              <a:gd name="connsiteX1097" fmla="*/ 4110915 w 9915525"/>
              <a:gd name="connsiteY1097" fmla="*/ 5628058 h 6819900"/>
              <a:gd name="connsiteX1098" fmla="*/ 4120775 w 9915525"/>
              <a:gd name="connsiteY1098" fmla="*/ 5664681 h 6819900"/>
              <a:gd name="connsiteX1099" fmla="*/ 4093373 w 9915525"/>
              <a:gd name="connsiteY1099" fmla="*/ 5671279 h 6819900"/>
              <a:gd name="connsiteX1100" fmla="*/ 4072564 w 9915525"/>
              <a:gd name="connsiteY1100" fmla="*/ 5673660 h 6819900"/>
              <a:gd name="connsiteX1101" fmla="*/ 4071782 w 9915525"/>
              <a:gd name="connsiteY1101" fmla="*/ 5721205 h 6819900"/>
              <a:gd name="connsiteX1102" fmla="*/ 4086251 w 9915525"/>
              <a:gd name="connsiteY1102" fmla="*/ 5745018 h 6819900"/>
              <a:gd name="connsiteX1103" fmla="*/ 4101571 w 9915525"/>
              <a:gd name="connsiteY1103" fmla="*/ 5768830 h 6819900"/>
              <a:gd name="connsiteX1104" fmla="*/ 4110915 w 9915525"/>
              <a:gd name="connsiteY1104" fmla="*/ 5792080 h 6819900"/>
              <a:gd name="connsiteX1105" fmla="*/ 4120942 w 9915525"/>
              <a:gd name="connsiteY1105" fmla="*/ 5821529 h 6819900"/>
              <a:gd name="connsiteX1106" fmla="*/ 4127445 w 9915525"/>
              <a:gd name="connsiteY1106" fmla="*/ 5838301 h 6819900"/>
              <a:gd name="connsiteX1107" fmla="*/ 4174944 w 9915525"/>
              <a:gd name="connsiteY1107" fmla="*/ 5883130 h 6819900"/>
              <a:gd name="connsiteX1108" fmla="*/ 4196640 w 9915525"/>
              <a:gd name="connsiteY1108" fmla="*/ 5897418 h 6819900"/>
              <a:gd name="connsiteX1109" fmla="*/ 4206165 w 9915525"/>
              <a:gd name="connsiteY1109" fmla="*/ 5911705 h 6819900"/>
              <a:gd name="connsiteX1110" fmla="*/ 4215690 w 9915525"/>
              <a:gd name="connsiteY1110" fmla="*/ 5930420 h 6819900"/>
              <a:gd name="connsiteX1111" fmla="*/ 4234740 w 9915525"/>
              <a:gd name="connsiteY1111" fmla="*/ 5959330 h 6819900"/>
              <a:gd name="connsiteX1112" fmla="*/ 4223307 w 9915525"/>
              <a:gd name="connsiteY1112" fmla="*/ 5984190 h 6819900"/>
              <a:gd name="connsiteX1113" fmla="*/ 4187588 w 9915525"/>
              <a:gd name="connsiteY1113" fmla="*/ 5970873 h 6819900"/>
              <a:gd name="connsiteX1114" fmla="*/ 4155733 w 9915525"/>
              <a:gd name="connsiteY1114" fmla="*/ 5946706 h 6819900"/>
              <a:gd name="connsiteX1115" fmla="*/ 4119978 w 9915525"/>
              <a:gd name="connsiteY1115" fmla="*/ 5905727 h 6819900"/>
              <a:gd name="connsiteX1116" fmla="*/ 4073495 w 9915525"/>
              <a:gd name="connsiteY1116" fmla="*/ 5854555 h 6819900"/>
              <a:gd name="connsiteX1117" fmla="*/ 4063290 w 9915525"/>
              <a:gd name="connsiteY1117" fmla="*/ 5836186 h 6819900"/>
              <a:gd name="connsiteX1118" fmla="*/ 4050851 w 9915525"/>
              <a:gd name="connsiteY1118" fmla="*/ 5805230 h 6819900"/>
              <a:gd name="connsiteX1119" fmla="*/ 4032100 w 9915525"/>
              <a:gd name="connsiteY1119" fmla="*/ 5775974 h 6819900"/>
              <a:gd name="connsiteX1120" fmla="*/ 3980525 w 9915525"/>
              <a:gd name="connsiteY1120" fmla="*/ 5774855 h 6819900"/>
              <a:gd name="connsiteX1121" fmla="*/ 3986247 w 9915525"/>
              <a:gd name="connsiteY1121" fmla="*/ 5809120 h 6819900"/>
              <a:gd name="connsiteX1122" fmla="*/ 3991995 w 9915525"/>
              <a:gd name="connsiteY1122" fmla="*/ 5833776 h 6819900"/>
              <a:gd name="connsiteX1123" fmla="*/ 3978112 w 9915525"/>
              <a:gd name="connsiteY1123" fmla="*/ 5826866 h 6819900"/>
              <a:gd name="connsiteX1124" fmla="*/ 3948990 w 9915525"/>
              <a:gd name="connsiteY1124" fmla="*/ 5846484 h 6819900"/>
              <a:gd name="connsiteX1125" fmla="*/ 3968040 w 9915525"/>
              <a:gd name="connsiteY1125" fmla="*/ 5870845 h 6819900"/>
              <a:gd name="connsiteX1126" fmla="*/ 3987090 w 9915525"/>
              <a:gd name="connsiteY1126" fmla="*/ 5898983 h 6819900"/>
              <a:gd name="connsiteX1127" fmla="*/ 4050393 w 9915525"/>
              <a:gd name="connsiteY1127" fmla="*/ 5968855 h 6819900"/>
              <a:gd name="connsiteX1128" fmla="*/ 4063290 w 9915525"/>
              <a:gd name="connsiteY1128" fmla="*/ 5987905 h 6819900"/>
              <a:gd name="connsiteX1129" fmla="*/ 4040644 w 9915525"/>
              <a:gd name="connsiteY1129" fmla="*/ 6006955 h 6819900"/>
              <a:gd name="connsiteX1130" fmla="*/ 4006140 w 9915525"/>
              <a:gd name="connsiteY1130" fmla="*/ 6021243 h 6819900"/>
              <a:gd name="connsiteX1131" fmla="*/ 3985924 w 9915525"/>
              <a:gd name="connsiteY1131" fmla="*/ 6035530 h 6819900"/>
              <a:gd name="connsiteX1132" fmla="*/ 3977565 w 9915525"/>
              <a:gd name="connsiteY1132" fmla="*/ 6021243 h 6819900"/>
              <a:gd name="connsiteX1133" fmla="*/ 3968040 w 9915525"/>
              <a:gd name="connsiteY1133" fmla="*/ 6006955 h 6819900"/>
              <a:gd name="connsiteX1134" fmla="*/ 3958515 w 9915525"/>
              <a:gd name="connsiteY1134" fmla="*/ 5991411 h 6819900"/>
              <a:gd name="connsiteX1135" fmla="*/ 3899474 w 9915525"/>
              <a:gd name="connsiteY1135" fmla="*/ 5891538 h 6819900"/>
              <a:gd name="connsiteX1136" fmla="*/ 3882315 w 9915525"/>
              <a:gd name="connsiteY1136" fmla="*/ 5855902 h 6819900"/>
              <a:gd name="connsiteX1137" fmla="*/ 3801405 w 9915525"/>
              <a:gd name="connsiteY1137" fmla="*/ 5733111 h 6819900"/>
              <a:gd name="connsiteX1138" fmla="*/ 3765898 w 9915525"/>
              <a:gd name="connsiteY1138" fmla="*/ 5711680 h 6819900"/>
              <a:gd name="connsiteX1139" fmla="*/ 3748965 w 9915525"/>
              <a:gd name="connsiteY1139" fmla="*/ 5696708 h 6819900"/>
              <a:gd name="connsiteX1140" fmla="*/ 3688500 w 9915525"/>
              <a:gd name="connsiteY1140" fmla="*/ 5590187 h 6819900"/>
              <a:gd name="connsiteX1141" fmla="*/ 3666982 w 9915525"/>
              <a:gd name="connsiteY1141" fmla="*/ 5564043 h 6819900"/>
              <a:gd name="connsiteX1142" fmla="*/ 3639923 w 9915525"/>
              <a:gd name="connsiteY1142" fmla="*/ 5541746 h 6819900"/>
              <a:gd name="connsiteX1143" fmla="*/ 3587040 w 9915525"/>
              <a:gd name="connsiteY1143" fmla="*/ 5493296 h 6819900"/>
              <a:gd name="connsiteX1144" fmla="*/ 3563227 w 9915525"/>
              <a:gd name="connsiteY1144" fmla="*/ 5465732 h 6819900"/>
              <a:gd name="connsiteX1145" fmla="*/ 3539415 w 9915525"/>
              <a:gd name="connsiteY1145" fmla="*/ 5422876 h 6819900"/>
              <a:gd name="connsiteX1146" fmla="*/ 3509413 w 9915525"/>
              <a:gd name="connsiteY1146" fmla="*/ 5383783 h 6819900"/>
              <a:gd name="connsiteX1147" fmla="*/ 3453690 w 9915525"/>
              <a:gd name="connsiteY1147" fmla="*/ 5408709 h 6819900"/>
              <a:gd name="connsiteX1148" fmla="*/ 3398491 w 9915525"/>
              <a:gd name="connsiteY1148" fmla="*/ 5394974 h 6819900"/>
              <a:gd name="connsiteX1149" fmla="*/ 3379351 w 9915525"/>
              <a:gd name="connsiteY1149" fmla="*/ 5367564 h 6819900"/>
              <a:gd name="connsiteX1150" fmla="*/ 3329865 w 9915525"/>
              <a:gd name="connsiteY1150" fmla="*/ 5370643 h 6819900"/>
              <a:gd name="connsiteX1151" fmla="*/ 3322063 w 9915525"/>
              <a:gd name="connsiteY1151" fmla="*/ 5374608 h 6819900"/>
              <a:gd name="connsiteX1152" fmla="*/ 3335664 w 9915525"/>
              <a:gd name="connsiteY1152" fmla="*/ 5436315 h 6819900"/>
              <a:gd name="connsiteX1153" fmla="*/ 3348915 w 9915525"/>
              <a:gd name="connsiteY1153" fmla="*/ 5465755 h 6819900"/>
              <a:gd name="connsiteX1154" fmla="*/ 3379081 w 9915525"/>
              <a:gd name="connsiteY1154" fmla="*/ 5521735 h 6819900"/>
              <a:gd name="connsiteX1155" fmla="*/ 3410959 w 9915525"/>
              <a:gd name="connsiteY1155" fmla="*/ 5575946 h 6819900"/>
              <a:gd name="connsiteX1156" fmla="*/ 3445190 w 9915525"/>
              <a:gd name="connsiteY1156" fmla="*/ 5666307 h 6819900"/>
              <a:gd name="connsiteX1157" fmla="*/ 3453690 w 9915525"/>
              <a:gd name="connsiteY1157" fmla="*/ 5702166 h 6819900"/>
              <a:gd name="connsiteX1158" fmla="*/ 3483218 w 9915525"/>
              <a:gd name="connsiteY1158" fmla="*/ 5739442 h 6819900"/>
              <a:gd name="connsiteX1159" fmla="*/ 3512746 w 9915525"/>
              <a:gd name="connsiteY1159" fmla="*/ 5757399 h 6819900"/>
              <a:gd name="connsiteX1160" fmla="*/ 3491751 w 9915525"/>
              <a:gd name="connsiteY1160" fmla="*/ 5778395 h 6819900"/>
              <a:gd name="connsiteX1161" fmla="*/ 3476473 w 9915525"/>
              <a:gd name="connsiteY1161" fmla="*/ 5827977 h 6819900"/>
              <a:gd name="connsiteX1162" fmla="*/ 3469040 w 9915525"/>
              <a:gd name="connsiteY1162" fmla="*/ 5851518 h 6819900"/>
              <a:gd name="connsiteX1163" fmla="*/ 3466403 w 9915525"/>
              <a:gd name="connsiteY1163" fmla="*/ 5874326 h 6819900"/>
              <a:gd name="connsiteX1164" fmla="*/ 3496820 w 9915525"/>
              <a:gd name="connsiteY1164" fmla="*/ 5902180 h 6819900"/>
              <a:gd name="connsiteX1165" fmla="*/ 3553629 w 9915525"/>
              <a:gd name="connsiteY1165" fmla="*/ 5950125 h 6819900"/>
              <a:gd name="connsiteX1166" fmla="*/ 3563788 w 9915525"/>
              <a:gd name="connsiteY1166" fmla="*/ 6009336 h 6819900"/>
              <a:gd name="connsiteX1167" fmla="*/ 3561831 w 9915525"/>
              <a:gd name="connsiteY1167" fmla="*/ 6045055 h 6819900"/>
              <a:gd name="connsiteX1168" fmla="*/ 3510840 w 9915525"/>
              <a:gd name="connsiteY1168" fmla="*/ 5992128 h 6819900"/>
              <a:gd name="connsiteX1169" fmla="*/ 3500753 w 9915525"/>
              <a:gd name="connsiteY1169" fmla="*/ 5968855 h 6819900"/>
              <a:gd name="connsiteX1170" fmla="*/ 3497480 w 9915525"/>
              <a:gd name="connsiteY1170" fmla="*/ 5957830 h 6819900"/>
              <a:gd name="connsiteX1171" fmla="*/ 3484191 w 9915525"/>
              <a:gd name="connsiteY1171" fmla="*/ 5952061 h 6819900"/>
              <a:gd name="connsiteX1172" fmla="*/ 3447864 w 9915525"/>
              <a:gd name="connsiteY1172" fmla="*/ 5932131 h 6819900"/>
              <a:gd name="connsiteX1173" fmla="*/ 3418853 w 9915525"/>
              <a:gd name="connsiteY1173" fmla="*/ 5899326 h 6819900"/>
              <a:gd name="connsiteX1174" fmla="*/ 3405764 w 9915525"/>
              <a:gd name="connsiteY1174" fmla="*/ 5865988 h 6819900"/>
              <a:gd name="connsiteX1175" fmla="*/ 3340389 w 9915525"/>
              <a:gd name="connsiteY1175" fmla="*/ 5794384 h 6819900"/>
              <a:gd name="connsiteX1176" fmla="*/ 3345891 w 9915525"/>
              <a:gd name="connsiteY1176" fmla="*/ 5755463 h 6819900"/>
              <a:gd name="connsiteX1177" fmla="*/ 3354969 w 9915525"/>
              <a:gd name="connsiteY1177" fmla="*/ 5698770 h 6819900"/>
              <a:gd name="connsiteX1178" fmla="*/ 3309784 w 9915525"/>
              <a:gd name="connsiteY1178" fmla="*/ 5664055 h 6819900"/>
              <a:gd name="connsiteX1179" fmla="*/ 3287225 w 9915525"/>
              <a:gd name="connsiteY1179" fmla="*/ 5623028 h 6819900"/>
              <a:gd name="connsiteX1180" fmla="*/ 3244590 w 9915525"/>
              <a:gd name="connsiteY1180" fmla="*/ 5563900 h 6819900"/>
              <a:gd name="connsiteX1181" fmla="*/ 3160003 w 9915525"/>
              <a:gd name="connsiteY1181" fmla="*/ 5519143 h 6819900"/>
              <a:gd name="connsiteX1182" fmla="*/ 3143334 w 9915525"/>
              <a:gd name="connsiteY1182" fmla="*/ 5511655 h 6819900"/>
              <a:gd name="connsiteX1183" fmla="*/ 3153652 w 9915525"/>
              <a:gd name="connsiteY1183" fmla="*/ 5483080 h 6819900"/>
              <a:gd name="connsiteX1184" fmla="*/ 3177465 w 9915525"/>
              <a:gd name="connsiteY1184" fmla="*/ 5458941 h 6819900"/>
              <a:gd name="connsiteX1185" fmla="*/ 3189371 w 9915525"/>
              <a:gd name="connsiteY1185" fmla="*/ 5449833 h 6819900"/>
              <a:gd name="connsiteX1186" fmla="*/ 3171676 w 9915525"/>
              <a:gd name="connsiteY1186" fmla="*/ 5428964 h 6819900"/>
              <a:gd name="connsiteX1187" fmla="*/ 3136721 w 9915525"/>
              <a:gd name="connsiteY1187" fmla="*/ 5360574 h 6819900"/>
              <a:gd name="connsiteX1188" fmla="*/ 3049897 w 9915525"/>
              <a:gd name="connsiteY1188" fmla="*/ 5279072 h 6819900"/>
              <a:gd name="connsiteX1189" fmla="*/ 3063552 w 9915525"/>
              <a:gd name="connsiteY1189" fmla="*/ 5340592 h 6819900"/>
              <a:gd name="connsiteX1190" fmla="*/ 3085427 w 9915525"/>
              <a:gd name="connsiteY1190" fmla="*/ 5422647 h 6819900"/>
              <a:gd name="connsiteX1191" fmla="*/ 3104090 w 9915525"/>
              <a:gd name="connsiteY1191" fmla="*/ 5497129 h 6819900"/>
              <a:gd name="connsiteX1192" fmla="*/ 3111614 w 9915525"/>
              <a:gd name="connsiteY1192" fmla="*/ 5530705 h 6819900"/>
              <a:gd name="connsiteX1193" fmla="*/ 3109874 w 9915525"/>
              <a:gd name="connsiteY1193" fmla="*/ 5556899 h 6819900"/>
              <a:gd name="connsiteX1194" fmla="*/ 3137625 w 9915525"/>
              <a:gd name="connsiteY1194" fmla="*/ 5586137 h 6819900"/>
              <a:gd name="connsiteX1195" fmla="*/ 3158415 w 9915525"/>
              <a:gd name="connsiteY1195" fmla="*/ 5621293 h 6819900"/>
              <a:gd name="connsiteX1196" fmla="*/ 3169063 w 9915525"/>
              <a:gd name="connsiteY1196" fmla="*/ 5659987 h 6819900"/>
              <a:gd name="connsiteX1197" fmla="*/ 3174003 w 9915525"/>
              <a:gd name="connsiteY1197" fmla="*/ 5708204 h 6819900"/>
              <a:gd name="connsiteX1198" fmla="*/ 3187168 w 9915525"/>
              <a:gd name="connsiteY1198" fmla="*/ 5761627 h 6819900"/>
              <a:gd name="connsiteX1199" fmla="*/ 3206040 w 9915525"/>
              <a:gd name="connsiteY1199" fmla="*/ 5784243 h 6819900"/>
              <a:gd name="connsiteX1200" fmla="*/ 3220990 w 9915525"/>
              <a:gd name="connsiteY1200" fmla="*/ 5807480 h 6819900"/>
              <a:gd name="connsiteX1201" fmla="*/ 3231955 w 9915525"/>
              <a:gd name="connsiteY1201" fmla="*/ 5835121 h 6819900"/>
              <a:gd name="connsiteX1202" fmla="*/ 3262788 w 9915525"/>
              <a:gd name="connsiteY1202" fmla="*/ 5873605 h 6819900"/>
              <a:gd name="connsiteX1203" fmla="*/ 3272715 w 9915525"/>
              <a:gd name="connsiteY1203" fmla="*/ 5906723 h 6819900"/>
              <a:gd name="connsiteX1204" fmla="*/ 3295337 w 9915525"/>
              <a:gd name="connsiteY1204" fmla="*/ 5954664 h 6819900"/>
              <a:gd name="connsiteX1205" fmla="*/ 3309624 w 9915525"/>
              <a:gd name="connsiteY1205" fmla="*/ 6021979 h 6819900"/>
              <a:gd name="connsiteX1206" fmla="*/ 3301290 w 9915525"/>
              <a:gd name="connsiteY1206" fmla="*/ 6017042 h 6819900"/>
              <a:gd name="connsiteX1207" fmla="*/ 3288035 w 9915525"/>
              <a:gd name="connsiteY1207" fmla="*/ 6006955 h 6819900"/>
              <a:gd name="connsiteX1208" fmla="*/ 3269298 w 9915525"/>
              <a:gd name="connsiteY1208" fmla="*/ 5985114 h 6819900"/>
              <a:gd name="connsiteX1209" fmla="*/ 3226965 w 9915525"/>
              <a:gd name="connsiteY1209" fmla="*/ 5947014 h 6819900"/>
              <a:gd name="connsiteX1210" fmla="*/ 3162754 w 9915525"/>
              <a:gd name="connsiteY1210" fmla="*/ 5951140 h 6819900"/>
              <a:gd name="connsiteX1211" fmla="*/ 3191217 w 9915525"/>
              <a:gd name="connsiteY1211" fmla="*/ 6003527 h 6819900"/>
              <a:gd name="connsiteX1212" fmla="*/ 3233979 w 9915525"/>
              <a:gd name="connsiteY1212" fmla="*/ 6035530 h 6819900"/>
              <a:gd name="connsiteX1213" fmla="*/ 3266785 w 9915525"/>
              <a:gd name="connsiteY1213" fmla="*/ 6087918 h 6819900"/>
              <a:gd name="connsiteX1214" fmla="*/ 3259784 w 9915525"/>
              <a:gd name="connsiteY1214" fmla="*/ 6099659 h 6819900"/>
              <a:gd name="connsiteX1215" fmla="*/ 3215565 w 9915525"/>
              <a:gd name="connsiteY1215" fmla="*/ 6146087 h 6819900"/>
              <a:gd name="connsiteX1216" fmla="*/ 3148298 w 9915525"/>
              <a:gd name="connsiteY1216" fmla="*/ 6198522 h 6819900"/>
              <a:gd name="connsiteX1217" fmla="*/ 3097325 w 9915525"/>
              <a:gd name="connsiteY1217" fmla="*/ 6221340 h 6819900"/>
              <a:gd name="connsiteX1218" fmla="*/ 3070755 w 9915525"/>
              <a:gd name="connsiteY1218" fmla="*/ 6245964 h 6819900"/>
              <a:gd name="connsiteX1219" fmla="*/ 3095535 w 9915525"/>
              <a:gd name="connsiteY1219" fmla="*/ 6267257 h 6819900"/>
              <a:gd name="connsiteX1220" fmla="*/ 3120315 w 9915525"/>
              <a:gd name="connsiteY1220" fmla="*/ 6297861 h 6819900"/>
              <a:gd name="connsiteX1221" fmla="*/ 3139365 w 9915525"/>
              <a:gd name="connsiteY1221" fmla="*/ 6319070 h 6819900"/>
              <a:gd name="connsiteX1222" fmla="*/ 3146509 w 9915525"/>
              <a:gd name="connsiteY1222" fmla="*/ 6359234 h 6819900"/>
              <a:gd name="connsiteX1223" fmla="*/ 3106669 w 9915525"/>
              <a:gd name="connsiteY1223" fmla="*/ 6323661 h 6819900"/>
              <a:gd name="connsiteX1224" fmla="*/ 3081573 w 9915525"/>
              <a:gd name="connsiteY1224" fmla="*/ 6302230 h 6819900"/>
              <a:gd name="connsiteX1225" fmla="*/ 3063165 w 9915525"/>
              <a:gd name="connsiteY1225" fmla="*/ 6285297 h 6819900"/>
              <a:gd name="connsiteX1226" fmla="*/ 3013159 w 9915525"/>
              <a:gd name="connsiteY1226" fmla="*/ 6233344 h 6819900"/>
              <a:gd name="connsiteX1227" fmla="*/ 3006015 w 9915525"/>
              <a:gd name="connsiteY1227" fmla="*/ 6221268 h 6819900"/>
              <a:gd name="connsiteX1228" fmla="*/ 2988574 w 9915525"/>
              <a:gd name="connsiteY1228" fmla="*/ 6206980 h 6819900"/>
              <a:gd name="connsiteX1229" fmla="*/ 2956491 w 9915525"/>
              <a:gd name="connsiteY1229" fmla="*/ 6132133 h 6819900"/>
              <a:gd name="connsiteX1230" fmla="*/ 2953386 w 9915525"/>
              <a:gd name="connsiteY1230" fmla="*/ 6092480 h 6819900"/>
              <a:gd name="connsiteX1231" fmla="*/ 2902989 w 9915525"/>
              <a:gd name="connsiteY1231" fmla="*/ 6114193 h 6819900"/>
              <a:gd name="connsiteX1232" fmla="*/ 2872018 w 9915525"/>
              <a:gd name="connsiteY1232" fmla="*/ 6142011 h 6819900"/>
              <a:gd name="connsiteX1233" fmla="*/ 2887989 w 9915525"/>
              <a:gd name="connsiteY1233" fmla="*/ 6207840 h 6819900"/>
              <a:gd name="connsiteX1234" fmla="*/ 2901240 w 9915525"/>
              <a:gd name="connsiteY1234" fmla="*/ 6235555 h 6819900"/>
              <a:gd name="connsiteX1235" fmla="*/ 2915527 w 9915525"/>
              <a:gd name="connsiteY1235" fmla="*/ 6264130 h 6819900"/>
              <a:gd name="connsiteX1236" fmla="*/ 2929815 w 9915525"/>
              <a:gd name="connsiteY1236" fmla="*/ 6298634 h 6819900"/>
              <a:gd name="connsiteX1237" fmla="*/ 2939340 w 9915525"/>
              <a:gd name="connsiteY1237" fmla="*/ 6321280 h 6819900"/>
              <a:gd name="connsiteX1238" fmla="*/ 2948865 w 9915525"/>
              <a:gd name="connsiteY1238" fmla="*/ 6335568 h 6819900"/>
              <a:gd name="connsiteX1239" fmla="*/ 2957079 w 9915525"/>
              <a:gd name="connsiteY1239" fmla="*/ 6349855 h 6819900"/>
              <a:gd name="connsiteX1240" fmla="*/ 2968502 w 9915525"/>
              <a:gd name="connsiteY1240" fmla="*/ 6467378 h 6819900"/>
              <a:gd name="connsiteX1241" fmla="*/ 2952277 w 9915525"/>
              <a:gd name="connsiteY1241" fmla="*/ 6458604 h 6819900"/>
              <a:gd name="connsiteX1242" fmla="*/ 2932914 w 9915525"/>
              <a:gd name="connsiteY1242" fmla="*/ 6432726 h 6819900"/>
              <a:gd name="connsiteX1243" fmla="*/ 2920290 w 9915525"/>
              <a:gd name="connsiteY1243" fmla="*/ 6407094 h 6819900"/>
              <a:gd name="connsiteX1244" fmla="*/ 2910765 w 9915525"/>
              <a:gd name="connsiteY1244" fmla="*/ 6383193 h 6819900"/>
              <a:gd name="connsiteX1245" fmla="*/ 2901240 w 9915525"/>
              <a:gd name="connsiteY1245" fmla="*/ 6360147 h 6819900"/>
              <a:gd name="connsiteX1246" fmla="*/ 2876880 w 9915525"/>
              <a:gd name="connsiteY1246" fmla="*/ 6307093 h 6819900"/>
              <a:gd name="connsiteX1247" fmla="*/ 2857531 w 9915525"/>
              <a:gd name="connsiteY1247" fmla="*/ 6258138 h 6819900"/>
              <a:gd name="connsiteX1248" fmla="*/ 2854005 w 9915525"/>
              <a:gd name="connsiteY1248" fmla="*/ 6245080 h 6819900"/>
              <a:gd name="connsiteX1249" fmla="*/ 2828659 w 9915525"/>
              <a:gd name="connsiteY1249" fmla="*/ 6206980 h 6819900"/>
              <a:gd name="connsiteX1250" fmla="*/ 2804157 w 9915525"/>
              <a:gd name="connsiteY1250" fmla="*/ 6168880 h 6819900"/>
              <a:gd name="connsiteX1251" fmla="*/ 2796465 w 9915525"/>
              <a:gd name="connsiteY1251" fmla="*/ 6155759 h 6819900"/>
              <a:gd name="connsiteX1252" fmla="*/ 2782177 w 9915525"/>
              <a:gd name="connsiteY1252" fmla="*/ 6130780 h 6819900"/>
              <a:gd name="connsiteX1253" fmla="*/ 2767725 w 9915525"/>
              <a:gd name="connsiteY1253" fmla="*/ 6093895 h 6819900"/>
              <a:gd name="connsiteX1254" fmla="*/ 2708359 w 9915525"/>
              <a:gd name="connsiteY1254" fmla="*/ 6023236 h 6819900"/>
              <a:gd name="connsiteX1255" fmla="*/ 2691690 w 9915525"/>
              <a:gd name="connsiteY1255" fmla="*/ 5998410 h 6819900"/>
              <a:gd name="connsiteX1256" fmla="*/ 2624335 w 9915525"/>
              <a:gd name="connsiteY1256" fmla="*/ 5949805 h 6819900"/>
              <a:gd name="connsiteX1257" fmla="*/ 2601357 w 9915525"/>
              <a:gd name="connsiteY1257" fmla="*/ 5911534 h 6819900"/>
              <a:gd name="connsiteX1258" fmla="*/ 2608127 w 9915525"/>
              <a:gd name="connsiteY1258" fmla="*/ 5858397 h 6819900"/>
              <a:gd name="connsiteX1259" fmla="*/ 2574635 w 9915525"/>
              <a:gd name="connsiteY1259" fmla="*/ 5818204 h 6819900"/>
              <a:gd name="connsiteX1260" fmla="*/ 2548815 w 9915525"/>
              <a:gd name="connsiteY1260" fmla="*/ 5848480 h 6819900"/>
              <a:gd name="connsiteX1261" fmla="*/ 2563102 w 9915525"/>
              <a:gd name="connsiteY1261" fmla="*/ 5896057 h 6819900"/>
              <a:gd name="connsiteX1262" fmla="*/ 2557703 w 9915525"/>
              <a:gd name="connsiteY1262" fmla="*/ 5940917 h 6819900"/>
              <a:gd name="connsiteX1263" fmla="*/ 2549344 w 9915525"/>
              <a:gd name="connsiteY1263" fmla="*/ 5974255 h 6819900"/>
              <a:gd name="connsiteX1264" fmla="*/ 2578083 w 9915525"/>
              <a:gd name="connsiteY1264" fmla="*/ 5987905 h 6819900"/>
              <a:gd name="connsiteX1265" fmla="*/ 2603110 w 9915525"/>
              <a:gd name="connsiteY1265" fmla="*/ 5999827 h 6819900"/>
              <a:gd name="connsiteX1266" fmla="*/ 2635408 w 9915525"/>
              <a:gd name="connsiteY1266" fmla="*/ 6024439 h 6819900"/>
              <a:gd name="connsiteX1267" fmla="*/ 2661399 w 9915525"/>
              <a:gd name="connsiteY1267" fmla="*/ 6071981 h 6819900"/>
              <a:gd name="connsiteX1268" fmla="*/ 2672607 w 9915525"/>
              <a:gd name="connsiteY1268" fmla="*/ 6110132 h 6819900"/>
              <a:gd name="connsiteX1269" fmla="*/ 2696622 w 9915525"/>
              <a:gd name="connsiteY1269" fmla="*/ 6127548 h 6819900"/>
              <a:gd name="connsiteX1270" fmla="*/ 2714709 w 9915525"/>
              <a:gd name="connsiteY1270" fmla="*/ 6214112 h 6819900"/>
              <a:gd name="connsiteX1271" fmla="*/ 2697523 w 9915525"/>
              <a:gd name="connsiteY1271" fmla="*/ 6230780 h 6819900"/>
              <a:gd name="connsiteX1272" fmla="*/ 2671647 w 9915525"/>
              <a:gd name="connsiteY1272" fmla="*/ 6272965 h 6819900"/>
              <a:gd name="connsiteX1273" fmla="*/ 2652196 w 9915525"/>
              <a:gd name="connsiteY1273" fmla="*/ 6306550 h 6819900"/>
              <a:gd name="connsiteX1274" fmla="*/ 2637752 w 9915525"/>
              <a:gd name="connsiteY1274" fmla="*/ 6315913 h 6819900"/>
              <a:gd name="connsiteX1275" fmla="*/ 2634431 w 9915525"/>
              <a:gd name="connsiteY1275" fmla="*/ 6325975 h 6819900"/>
              <a:gd name="connsiteX1276" fmla="*/ 2625015 w 9915525"/>
              <a:gd name="connsiteY1276" fmla="*/ 6335947 h 6819900"/>
              <a:gd name="connsiteX1277" fmla="*/ 2697877 w 9915525"/>
              <a:gd name="connsiteY1277" fmla="*/ 6407005 h 6819900"/>
              <a:gd name="connsiteX1278" fmla="*/ 2710029 w 9915525"/>
              <a:gd name="connsiteY1278" fmla="*/ 6418911 h 6819900"/>
              <a:gd name="connsiteX1279" fmla="*/ 2734552 w 9915525"/>
              <a:gd name="connsiteY1279" fmla="*/ 6454630 h 6819900"/>
              <a:gd name="connsiteX1280" fmla="*/ 2758365 w 9915525"/>
              <a:gd name="connsiteY1280" fmla="*/ 6469304 h 6819900"/>
              <a:gd name="connsiteX1281" fmla="*/ 2717884 w 9915525"/>
              <a:gd name="connsiteY1281" fmla="*/ 6481838 h 6819900"/>
              <a:gd name="connsiteX1282" fmla="*/ 2644065 w 9915525"/>
              <a:gd name="connsiteY1282" fmla="*/ 6446896 h 6819900"/>
              <a:gd name="connsiteX1283" fmla="*/ 2629690 w 9915525"/>
              <a:gd name="connsiteY1283" fmla="*/ 6419844 h 6819900"/>
              <a:gd name="connsiteX1284" fmla="*/ 2619891 w 9915525"/>
              <a:gd name="connsiteY1284" fmla="*/ 6398064 h 6819900"/>
              <a:gd name="connsiteX1285" fmla="*/ 2582730 w 9915525"/>
              <a:gd name="connsiteY1285" fmla="*/ 6345198 h 6819900"/>
              <a:gd name="connsiteX1286" fmla="*/ 2514043 w 9915525"/>
              <a:gd name="connsiteY1286" fmla="*/ 6306501 h 6819900"/>
              <a:gd name="connsiteX1287" fmla="*/ 2480000 w 9915525"/>
              <a:gd name="connsiteY1287" fmla="*/ 6324417 h 6819900"/>
              <a:gd name="connsiteX1288" fmla="*/ 2491086 w 9915525"/>
              <a:gd name="connsiteY1288" fmla="*/ 6399813 h 6819900"/>
              <a:gd name="connsiteX1289" fmla="*/ 2513039 w 9915525"/>
              <a:gd name="connsiteY1289" fmla="*/ 6438754 h 6819900"/>
              <a:gd name="connsiteX1290" fmla="*/ 2532668 w 9915525"/>
              <a:gd name="connsiteY1290" fmla="*/ 6483615 h 6819900"/>
              <a:gd name="connsiteX1291" fmla="*/ 2548815 w 9915525"/>
              <a:gd name="connsiteY1291" fmla="*/ 6515805 h 6819900"/>
              <a:gd name="connsiteX1292" fmla="*/ 2577390 w 9915525"/>
              <a:gd name="connsiteY1292" fmla="*/ 6553181 h 6819900"/>
              <a:gd name="connsiteX1293" fmla="*/ 2605965 w 9915525"/>
              <a:gd name="connsiteY1293" fmla="*/ 6584463 h 6819900"/>
              <a:gd name="connsiteX1294" fmla="*/ 2630818 w 9915525"/>
              <a:gd name="connsiteY1294" fmla="*/ 6617641 h 6819900"/>
              <a:gd name="connsiteX1295" fmla="*/ 2628814 w 9915525"/>
              <a:gd name="connsiteY1295" fmla="*/ 6660366 h 6819900"/>
              <a:gd name="connsiteX1296" fmla="*/ 2615490 w 9915525"/>
              <a:gd name="connsiteY1296" fmla="*/ 6664479 h 6819900"/>
              <a:gd name="connsiteX1297" fmla="*/ 2574310 w 9915525"/>
              <a:gd name="connsiteY1297" fmla="*/ 6666561 h 6819900"/>
              <a:gd name="connsiteX1298" fmla="*/ 2579528 w 9915525"/>
              <a:gd name="connsiteY1298" fmla="*/ 6201204 h 6819900"/>
              <a:gd name="connsiteX1299" fmla="*/ 2587992 w 9915525"/>
              <a:gd name="connsiteY1299" fmla="*/ 6168013 h 6819900"/>
              <a:gd name="connsiteX1300" fmla="*/ 2585644 w 9915525"/>
              <a:gd name="connsiteY1300" fmla="*/ 6159501 h 6819900"/>
              <a:gd name="connsiteX1301" fmla="*/ 2571185 w 9915525"/>
              <a:gd name="connsiteY1301" fmla="*/ 6216015 h 6819900"/>
              <a:gd name="connsiteX1302" fmla="*/ 2579528 w 9915525"/>
              <a:gd name="connsiteY1302" fmla="*/ 6201204 h 6819900"/>
              <a:gd name="connsiteX1303" fmla="*/ 2441659 w 9915525"/>
              <a:gd name="connsiteY1303" fmla="*/ 6190889 h 6819900"/>
              <a:gd name="connsiteX1304" fmla="*/ 2436896 w 9915525"/>
              <a:gd name="connsiteY1304" fmla="*/ 6137705 h 6819900"/>
              <a:gd name="connsiteX1305" fmla="*/ 2434624 w 9915525"/>
              <a:gd name="connsiteY1305" fmla="*/ 6134735 h 6819900"/>
              <a:gd name="connsiteX1306" fmla="*/ 2419123 w 9915525"/>
              <a:gd name="connsiteY1306" fmla="*/ 6183724 h 6819900"/>
              <a:gd name="connsiteX1307" fmla="*/ 2441360 w 9915525"/>
              <a:gd name="connsiteY1307" fmla="*/ 6196351 h 6819900"/>
              <a:gd name="connsiteX1308" fmla="*/ 2441659 w 9915525"/>
              <a:gd name="connsiteY1308" fmla="*/ 6190889 h 6819900"/>
              <a:gd name="connsiteX1309" fmla="*/ 3133711 w 9915525"/>
              <a:gd name="connsiteY1309" fmla="*/ 6157912 h 6819900"/>
              <a:gd name="connsiteX1310" fmla="*/ 3183791 w 9915525"/>
              <a:gd name="connsiteY1310" fmla="*/ 6153953 h 6819900"/>
              <a:gd name="connsiteX1311" fmla="*/ 3178730 w 9915525"/>
              <a:gd name="connsiteY1311" fmla="*/ 6128235 h 6819900"/>
              <a:gd name="connsiteX1312" fmla="*/ 3167940 w 9915525"/>
              <a:gd name="connsiteY1312" fmla="*/ 6100207 h 6819900"/>
              <a:gd name="connsiteX1313" fmla="*/ 3148890 w 9915525"/>
              <a:gd name="connsiteY1313" fmla="*/ 6066658 h 6819900"/>
              <a:gd name="connsiteX1314" fmla="*/ 3129840 w 9915525"/>
              <a:gd name="connsiteY1314" fmla="*/ 6038083 h 6819900"/>
              <a:gd name="connsiteX1315" fmla="*/ 3111278 w 9915525"/>
              <a:gd name="connsiteY1315" fmla="*/ 6009925 h 6819900"/>
              <a:gd name="connsiteX1316" fmla="*/ 3096927 w 9915525"/>
              <a:gd name="connsiteY1316" fmla="*/ 5987218 h 6819900"/>
              <a:gd name="connsiteX1317" fmla="*/ 3051397 w 9915525"/>
              <a:gd name="connsiteY1317" fmla="*/ 5897761 h 6819900"/>
              <a:gd name="connsiteX1318" fmla="*/ 3014014 w 9915525"/>
              <a:gd name="connsiteY1318" fmla="*/ 5901887 h 6819900"/>
              <a:gd name="connsiteX1319" fmla="*/ 2977440 w 9915525"/>
              <a:gd name="connsiteY1319" fmla="*/ 5911102 h 6819900"/>
              <a:gd name="connsiteX1320" fmla="*/ 2946484 w 9915525"/>
              <a:gd name="connsiteY1320" fmla="*/ 5903958 h 6819900"/>
              <a:gd name="connsiteX1321" fmla="*/ 2915528 w 9915525"/>
              <a:gd name="connsiteY1321" fmla="*/ 5930326 h 6819900"/>
              <a:gd name="connsiteX1322" fmla="*/ 2939340 w 9915525"/>
              <a:gd name="connsiteY1322" fmla="*/ 5959284 h 6819900"/>
              <a:gd name="connsiteX1323" fmla="*/ 2971947 w 9915525"/>
              <a:gd name="connsiteY1323" fmla="*/ 6000076 h 6819900"/>
              <a:gd name="connsiteX1324" fmla="*/ 3035436 w 9915525"/>
              <a:gd name="connsiteY1324" fmla="*/ 6024884 h 6819900"/>
              <a:gd name="connsiteX1325" fmla="*/ 3058173 w 9915525"/>
              <a:gd name="connsiteY1325" fmla="*/ 6042230 h 6819900"/>
              <a:gd name="connsiteX1326" fmla="*/ 3078958 w 9915525"/>
              <a:gd name="connsiteY1326" fmla="*/ 6157397 h 6819900"/>
              <a:gd name="connsiteX1327" fmla="*/ 3115121 w 9915525"/>
              <a:gd name="connsiteY1327" fmla="*/ 6163097 h 6819900"/>
              <a:gd name="connsiteX1328" fmla="*/ 3133711 w 9915525"/>
              <a:gd name="connsiteY1328" fmla="*/ 6157912 h 6819900"/>
              <a:gd name="connsiteX1329" fmla="*/ 2985179 w 9915525"/>
              <a:gd name="connsiteY1329" fmla="*/ 5933774 h 6819900"/>
              <a:gd name="connsiteX1330" fmla="*/ 3003435 w 9915525"/>
              <a:gd name="connsiteY1330" fmla="*/ 5934525 h 6819900"/>
              <a:gd name="connsiteX1331" fmla="*/ 2990934 w 9915525"/>
              <a:gd name="connsiteY1331" fmla="*/ 5939528 h 6819900"/>
              <a:gd name="connsiteX1332" fmla="*/ 2985179 w 9915525"/>
              <a:gd name="connsiteY1332" fmla="*/ 5933773 h 6819900"/>
              <a:gd name="connsiteX1333" fmla="*/ 2862877 w 9915525"/>
              <a:gd name="connsiteY1333" fmla="*/ 5787388 h 6819900"/>
              <a:gd name="connsiteX1334" fmla="*/ 2876104 w 9915525"/>
              <a:gd name="connsiteY1334" fmla="*/ 5770908 h 6819900"/>
              <a:gd name="connsiteX1335" fmla="*/ 2895627 w 9915525"/>
              <a:gd name="connsiteY1335" fmla="*/ 5767454 h 6819900"/>
              <a:gd name="connsiteX1336" fmla="*/ 2847488 w 9915525"/>
              <a:gd name="connsiteY1336" fmla="*/ 5773714 h 6819900"/>
              <a:gd name="connsiteX1337" fmla="*/ 2853907 w 9915525"/>
              <a:gd name="connsiteY1337" fmla="*/ 5802519 h 6819900"/>
              <a:gd name="connsiteX1338" fmla="*/ 2862877 w 9915525"/>
              <a:gd name="connsiteY1338" fmla="*/ 5787388 h 6819900"/>
              <a:gd name="connsiteX1339" fmla="*/ 3907688 w 9915525"/>
              <a:gd name="connsiteY1339" fmla="*/ 5721108 h 6819900"/>
              <a:gd name="connsiteX1340" fmla="*/ 3904721 w 9915525"/>
              <a:gd name="connsiteY1340" fmla="*/ 5718238 h 6819900"/>
              <a:gd name="connsiteX1341" fmla="*/ 3884111 w 9915525"/>
              <a:gd name="connsiteY1341" fmla="*/ 5743885 h 6819900"/>
              <a:gd name="connsiteX1342" fmla="*/ 3887078 w 9915525"/>
              <a:gd name="connsiteY1342" fmla="*/ 5746755 h 6819900"/>
              <a:gd name="connsiteX1343" fmla="*/ 3907688 w 9915525"/>
              <a:gd name="connsiteY1343" fmla="*/ 5721108 h 6819900"/>
              <a:gd name="connsiteX1344" fmla="*/ 4491915 w 9915525"/>
              <a:gd name="connsiteY1344" fmla="*/ 5742546 h 6819900"/>
              <a:gd name="connsiteX1345" fmla="*/ 4472865 w 9915525"/>
              <a:gd name="connsiteY1345" fmla="*/ 5723415 h 6819900"/>
              <a:gd name="connsiteX1346" fmla="*/ 4453815 w 9915525"/>
              <a:gd name="connsiteY1346" fmla="*/ 5726449 h 6819900"/>
              <a:gd name="connsiteX1347" fmla="*/ 4463340 w 9915525"/>
              <a:gd name="connsiteY1347" fmla="*/ 5735493 h 6819900"/>
              <a:gd name="connsiteX1348" fmla="*/ 4472865 w 9915525"/>
              <a:gd name="connsiteY1348" fmla="*/ 5739693 h 6819900"/>
              <a:gd name="connsiteX1349" fmla="*/ 4482390 w 9915525"/>
              <a:gd name="connsiteY1349" fmla="*/ 5749780 h 6819900"/>
              <a:gd name="connsiteX1350" fmla="*/ 4491915 w 9915525"/>
              <a:gd name="connsiteY1350" fmla="*/ 5742546 h 6819900"/>
              <a:gd name="connsiteX1351" fmla="*/ 4414361 w 9915525"/>
              <a:gd name="connsiteY1351" fmla="*/ 5716327 h 6819900"/>
              <a:gd name="connsiteX1352" fmla="*/ 4402455 w 9915525"/>
              <a:gd name="connsiteY1352" fmla="*/ 5714055 h 6819900"/>
              <a:gd name="connsiteX1353" fmla="*/ 4399047 w 9915525"/>
              <a:gd name="connsiteY1353" fmla="*/ 5737879 h 6819900"/>
              <a:gd name="connsiteX1354" fmla="*/ 4414361 w 9915525"/>
              <a:gd name="connsiteY1354" fmla="*/ 5716327 h 6819900"/>
              <a:gd name="connsiteX1355" fmla="*/ 4394869 w 9915525"/>
              <a:gd name="connsiteY1355" fmla="*/ 5689000 h 6819900"/>
              <a:gd name="connsiteX1356" fmla="*/ 4392012 w 9915525"/>
              <a:gd name="connsiteY1356" fmla="*/ 5686143 h 6819900"/>
              <a:gd name="connsiteX1357" fmla="*/ 4372045 w 9915525"/>
              <a:gd name="connsiteY1357" fmla="*/ 5702264 h 6819900"/>
              <a:gd name="connsiteX1358" fmla="*/ 4374902 w 9915525"/>
              <a:gd name="connsiteY1358" fmla="*/ 5705122 h 6819900"/>
              <a:gd name="connsiteX1359" fmla="*/ 4394869 w 9915525"/>
              <a:gd name="connsiteY1359" fmla="*/ 5689000 h 6819900"/>
              <a:gd name="connsiteX1360" fmla="*/ 3901365 w 9915525"/>
              <a:gd name="connsiteY1360" fmla="*/ 5670388 h 6819900"/>
              <a:gd name="connsiteX1361" fmla="*/ 3861360 w 9915525"/>
              <a:gd name="connsiteY1361" fmla="*/ 5635480 h 6819900"/>
              <a:gd name="connsiteX1362" fmla="*/ 3854140 w 9915525"/>
              <a:gd name="connsiteY1362" fmla="*/ 5683853 h 6819900"/>
              <a:gd name="connsiteX1363" fmla="*/ 3882715 w 9915525"/>
              <a:gd name="connsiteY1363" fmla="*/ 5692416 h 6819900"/>
              <a:gd name="connsiteX1364" fmla="*/ 3901365 w 9915525"/>
              <a:gd name="connsiteY1364" fmla="*/ 5670388 h 6819900"/>
              <a:gd name="connsiteX1365" fmla="*/ 4563341 w 9915525"/>
              <a:gd name="connsiteY1365" fmla="*/ 5690902 h 6819900"/>
              <a:gd name="connsiteX1366" fmla="*/ 4558590 w 9915525"/>
              <a:gd name="connsiteY1366" fmla="*/ 5636949 h 6819900"/>
              <a:gd name="connsiteX1367" fmla="*/ 4522393 w 9915525"/>
              <a:gd name="connsiteY1367" fmla="*/ 5623480 h 6819900"/>
              <a:gd name="connsiteX1368" fmla="*/ 4495221 w 9915525"/>
              <a:gd name="connsiteY1368" fmla="*/ 5628093 h 6819900"/>
              <a:gd name="connsiteX1369" fmla="*/ 4511607 w 9915525"/>
              <a:gd name="connsiteY1369" fmla="*/ 5683105 h 6819900"/>
              <a:gd name="connsiteX1370" fmla="*/ 4530015 w 9915525"/>
              <a:gd name="connsiteY1370" fmla="*/ 5692630 h 6819900"/>
              <a:gd name="connsiteX1371" fmla="*/ 4563341 w 9915525"/>
              <a:gd name="connsiteY1371" fmla="*/ 5690902 h 6819900"/>
              <a:gd name="connsiteX1372" fmla="*/ 8290395 w 9915525"/>
              <a:gd name="connsiteY1372" fmla="*/ 5639509 h 6819900"/>
              <a:gd name="connsiteX1373" fmla="*/ 8261324 w 9915525"/>
              <a:gd name="connsiteY1373" fmla="*/ 5526960 h 6819900"/>
              <a:gd name="connsiteX1374" fmla="*/ 8223623 w 9915525"/>
              <a:gd name="connsiteY1374" fmla="*/ 5538088 h 6819900"/>
              <a:gd name="connsiteX1375" fmla="*/ 8214289 w 9915525"/>
              <a:gd name="connsiteY1375" fmla="*/ 5578825 h 6819900"/>
              <a:gd name="connsiteX1376" fmla="*/ 8220714 w 9915525"/>
              <a:gd name="connsiteY1376" fmla="*/ 5607293 h 6819900"/>
              <a:gd name="connsiteX1377" fmla="*/ 8225153 w 9915525"/>
              <a:gd name="connsiteY1377" fmla="*/ 5616430 h 6819900"/>
              <a:gd name="connsiteX1378" fmla="*/ 8235240 w 9915525"/>
              <a:gd name="connsiteY1378" fmla="*/ 5627538 h 6819900"/>
              <a:gd name="connsiteX1379" fmla="*/ 8278103 w 9915525"/>
              <a:gd name="connsiteY1379" fmla="*/ 5669859 h 6819900"/>
              <a:gd name="connsiteX1380" fmla="*/ 8290395 w 9915525"/>
              <a:gd name="connsiteY1380" fmla="*/ 5639509 h 6819900"/>
              <a:gd name="connsiteX1381" fmla="*/ 4962275 w 9915525"/>
              <a:gd name="connsiteY1381" fmla="*/ 5639748 h 6819900"/>
              <a:gd name="connsiteX1382" fmla="*/ 4958531 w 9915525"/>
              <a:gd name="connsiteY1382" fmla="*/ 5630786 h 6819900"/>
              <a:gd name="connsiteX1383" fmla="*/ 4949115 w 9915525"/>
              <a:gd name="connsiteY1383" fmla="*/ 5645568 h 6819900"/>
              <a:gd name="connsiteX1384" fmla="*/ 4962275 w 9915525"/>
              <a:gd name="connsiteY1384" fmla="*/ 5639748 h 6819900"/>
              <a:gd name="connsiteX1385" fmla="*/ 4047294 w 9915525"/>
              <a:gd name="connsiteY1385" fmla="*/ 5586487 h 6819900"/>
              <a:gd name="connsiteX1386" fmla="*/ 4041171 w 9915525"/>
              <a:gd name="connsiteY1386" fmla="*/ 5554851 h 6819900"/>
              <a:gd name="connsiteX1387" fmla="*/ 4025190 w 9915525"/>
              <a:gd name="connsiteY1387" fmla="*/ 5525262 h 6819900"/>
              <a:gd name="connsiteX1388" fmla="*/ 4014646 w 9915525"/>
              <a:gd name="connsiteY1388" fmla="*/ 5511655 h 6819900"/>
              <a:gd name="connsiteX1389" fmla="*/ 4009723 w 9915525"/>
              <a:gd name="connsiteY1389" fmla="*/ 5497007 h 6819900"/>
              <a:gd name="connsiteX1390" fmla="*/ 4002340 w 9915525"/>
              <a:gd name="connsiteY1390" fmla="*/ 5477369 h 6819900"/>
              <a:gd name="connsiteX1391" fmla="*/ 3983595 w 9915525"/>
              <a:gd name="connsiteY1391" fmla="*/ 5436474 h 6819900"/>
              <a:gd name="connsiteX1392" fmla="*/ 3923505 w 9915525"/>
              <a:gd name="connsiteY1392" fmla="*/ 5370419 h 6819900"/>
              <a:gd name="connsiteX1393" fmla="*/ 3937451 w 9915525"/>
              <a:gd name="connsiteY1393" fmla="*/ 5559328 h 6819900"/>
              <a:gd name="connsiteX1394" fmla="*/ 3982328 w 9915525"/>
              <a:gd name="connsiteY1394" fmla="*/ 5582936 h 6819900"/>
              <a:gd name="connsiteX1395" fmla="*/ 4047294 w 9915525"/>
              <a:gd name="connsiteY1395" fmla="*/ 5586487 h 6819900"/>
              <a:gd name="connsiteX1396" fmla="*/ 4964600 w 9915525"/>
              <a:gd name="connsiteY1396" fmla="*/ 5573254 h 6819900"/>
              <a:gd name="connsiteX1397" fmla="*/ 4942271 w 9915525"/>
              <a:gd name="connsiteY1397" fmla="*/ 5559584 h 6819900"/>
              <a:gd name="connsiteX1398" fmla="*/ 4941971 w 9915525"/>
              <a:gd name="connsiteY1398" fmla="*/ 5572540 h 6819900"/>
              <a:gd name="connsiteX1399" fmla="*/ 4959392 w 9915525"/>
              <a:gd name="connsiteY1399" fmla="*/ 5598431 h 6819900"/>
              <a:gd name="connsiteX1400" fmla="*/ 4965053 w 9915525"/>
              <a:gd name="connsiteY1400" fmla="*/ 5599447 h 6819900"/>
              <a:gd name="connsiteX1401" fmla="*/ 4964600 w 9915525"/>
              <a:gd name="connsiteY1401" fmla="*/ 5573254 h 6819900"/>
              <a:gd name="connsiteX1402" fmla="*/ 4520490 w 9915525"/>
              <a:gd name="connsiteY1402" fmla="*/ 5496805 h 6819900"/>
              <a:gd name="connsiteX1403" fmla="*/ 4531251 w 9915525"/>
              <a:gd name="connsiteY1403" fmla="*/ 5488607 h 6819900"/>
              <a:gd name="connsiteX1404" fmla="*/ 4537714 w 9915525"/>
              <a:gd name="connsiteY1404" fmla="*/ 5486787 h 6819900"/>
              <a:gd name="connsiteX1405" fmla="*/ 4515807 w 9915525"/>
              <a:gd name="connsiteY1405" fmla="*/ 5437386 h 6819900"/>
              <a:gd name="connsiteX1406" fmla="*/ 4478387 w 9915525"/>
              <a:gd name="connsiteY1406" fmla="*/ 5399286 h 6819900"/>
              <a:gd name="connsiteX1407" fmla="*/ 4473844 w 9915525"/>
              <a:gd name="connsiteY1407" fmla="*/ 5488885 h 6819900"/>
              <a:gd name="connsiteX1408" fmla="*/ 4520490 w 9915525"/>
              <a:gd name="connsiteY1408" fmla="*/ 5496805 h 6819900"/>
              <a:gd name="connsiteX1409" fmla="*/ 3822029 w 9915525"/>
              <a:gd name="connsiteY1409" fmla="*/ 5487577 h 6819900"/>
              <a:gd name="connsiteX1410" fmla="*/ 3790661 w 9915525"/>
              <a:gd name="connsiteY1410" fmla="*/ 5444980 h 6819900"/>
              <a:gd name="connsiteX1411" fmla="*/ 3768015 w 9915525"/>
              <a:gd name="connsiteY1411" fmla="*/ 5467205 h 6819900"/>
              <a:gd name="connsiteX1412" fmla="*/ 3822029 w 9915525"/>
              <a:gd name="connsiteY1412" fmla="*/ 5487577 h 6819900"/>
              <a:gd name="connsiteX1413" fmla="*/ 4715753 w 9915525"/>
              <a:gd name="connsiteY1413" fmla="*/ 5436493 h 6819900"/>
              <a:gd name="connsiteX1414" fmla="*/ 4698813 w 9915525"/>
              <a:gd name="connsiteY1414" fmla="*/ 5384106 h 6819900"/>
              <a:gd name="connsiteX1415" fmla="*/ 4663511 w 9915525"/>
              <a:gd name="connsiteY1415" fmla="*/ 5436249 h 6819900"/>
              <a:gd name="connsiteX1416" fmla="*/ 4696311 w 9915525"/>
              <a:gd name="connsiteY1416" fmla="*/ 5481101 h 6819900"/>
              <a:gd name="connsiteX1417" fmla="*/ 4715753 w 9915525"/>
              <a:gd name="connsiteY1417" fmla="*/ 5436493 h 6819900"/>
              <a:gd name="connsiteX1418" fmla="*/ 4611823 w 9915525"/>
              <a:gd name="connsiteY1418" fmla="*/ 5449764 h 6819900"/>
              <a:gd name="connsiteX1419" fmla="*/ 4587165 w 9915525"/>
              <a:gd name="connsiteY1419" fmla="*/ 5397355 h 6819900"/>
              <a:gd name="connsiteX1420" fmla="*/ 4562507 w 9915525"/>
              <a:gd name="connsiteY1420" fmla="*/ 5449764 h 6819900"/>
              <a:gd name="connsiteX1421" fmla="*/ 4587165 w 9915525"/>
              <a:gd name="connsiteY1421" fmla="*/ 5473555 h 6819900"/>
              <a:gd name="connsiteX1422" fmla="*/ 4611823 w 9915525"/>
              <a:gd name="connsiteY1422" fmla="*/ 5449764 h 6819900"/>
              <a:gd name="connsiteX1423" fmla="*/ 7515084 w 9915525"/>
              <a:gd name="connsiteY1423" fmla="*/ 5439439 h 6819900"/>
              <a:gd name="connsiteX1424" fmla="*/ 7512571 w 9915525"/>
              <a:gd name="connsiteY1424" fmla="*/ 5378305 h 6819900"/>
              <a:gd name="connsiteX1425" fmla="*/ 7497810 w 9915525"/>
              <a:gd name="connsiteY1425" fmla="*/ 5321155 h 6819900"/>
              <a:gd name="connsiteX1426" fmla="*/ 7483284 w 9915525"/>
              <a:gd name="connsiteY1426" fmla="*/ 5264005 h 6819900"/>
              <a:gd name="connsiteX1427" fmla="*/ 7468478 w 9915525"/>
              <a:gd name="connsiteY1427" fmla="*/ 5187805 h 6819900"/>
              <a:gd name="connsiteX1428" fmla="*/ 7453199 w 9915525"/>
              <a:gd name="connsiteY1428" fmla="*/ 5111605 h 6819900"/>
              <a:gd name="connsiteX1429" fmla="*/ 7444665 w 9915525"/>
              <a:gd name="connsiteY1429" fmla="*/ 5084196 h 6819900"/>
              <a:gd name="connsiteX1430" fmla="*/ 7430848 w 9915525"/>
              <a:gd name="connsiteY1430" fmla="*/ 5045321 h 6819900"/>
              <a:gd name="connsiteX1431" fmla="*/ 7414180 w 9915525"/>
              <a:gd name="connsiteY1431" fmla="*/ 4985605 h 6819900"/>
              <a:gd name="connsiteX1432" fmla="*/ 7394388 w 9915525"/>
              <a:gd name="connsiteY1432" fmla="*/ 4926849 h 6819900"/>
              <a:gd name="connsiteX1433" fmla="*/ 7368340 w 9915525"/>
              <a:gd name="connsiteY1433" fmla="*/ 4930630 h 6819900"/>
              <a:gd name="connsiteX1434" fmla="*/ 7369211 w 9915525"/>
              <a:gd name="connsiteY1434" fmla="*/ 5056291 h 6819900"/>
              <a:gd name="connsiteX1435" fmla="*/ 7381117 w 9915525"/>
              <a:gd name="connsiteY1435" fmla="*/ 5092803 h 6819900"/>
              <a:gd name="connsiteX1436" fmla="*/ 7355322 w 9915525"/>
              <a:gd name="connsiteY1436" fmla="*/ 5129026 h 6819900"/>
              <a:gd name="connsiteX1437" fmla="*/ 7333528 w 9915525"/>
              <a:gd name="connsiteY1437" fmla="*/ 5179757 h 6819900"/>
              <a:gd name="connsiteX1438" fmla="*/ 7363340 w 9915525"/>
              <a:gd name="connsiteY1438" fmla="*/ 5246371 h 6819900"/>
              <a:gd name="connsiteX1439" fmla="*/ 7387516 w 9915525"/>
              <a:gd name="connsiteY1439" fmla="*/ 5283184 h 6819900"/>
              <a:gd name="connsiteX1440" fmla="*/ 7397041 w 9915525"/>
              <a:gd name="connsiteY1440" fmla="*/ 5306868 h 6819900"/>
              <a:gd name="connsiteX1441" fmla="*/ 7406566 w 9915525"/>
              <a:gd name="connsiteY1441" fmla="*/ 5330600 h 6819900"/>
              <a:gd name="connsiteX1442" fmla="*/ 7425616 w 9915525"/>
              <a:gd name="connsiteY1442" fmla="*/ 5354493 h 6819900"/>
              <a:gd name="connsiteX1443" fmla="*/ 7444666 w 9915525"/>
              <a:gd name="connsiteY1443" fmla="*/ 5378947 h 6819900"/>
              <a:gd name="connsiteX1444" fmla="*/ 7454191 w 9915525"/>
              <a:gd name="connsiteY1444" fmla="*/ 5397355 h 6819900"/>
              <a:gd name="connsiteX1445" fmla="*/ 7463716 w 9915525"/>
              <a:gd name="connsiteY1445" fmla="*/ 5419580 h 6819900"/>
              <a:gd name="connsiteX1446" fmla="*/ 7470066 w 9915525"/>
              <a:gd name="connsiteY1446" fmla="*/ 5448155 h 6819900"/>
              <a:gd name="connsiteX1447" fmla="*/ 7515084 w 9915525"/>
              <a:gd name="connsiteY1447" fmla="*/ 5439439 h 6819900"/>
              <a:gd name="connsiteX1448" fmla="*/ 4825290 w 9915525"/>
              <a:gd name="connsiteY1448" fmla="*/ 5435455 h 6819900"/>
              <a:gd name="connsiteX1449" fmla="*/ 4811003 w 9915525"/>
              <a:gd name="connsiteY1449" fmla="*/ 5425930 h 6819900"/>
              <a:gd name="connsiteX1450" fmla="*/ 4796715 w 9915525"/>
              <a:gd name="connsiteY1450" fmla="*/ 5435455 h 6819900"/>
              <a:gd name="connsiteX1451" fmla="*/ 4811003 w 9915525"/>
              <a:gd name="connsiteY1451" fmla="*/ 5444980 h 6819900"/>
              <a:gd name="connsiteX1452" fmla="*/ 4825290 w 9915525"/>
              <a:gd name="connsiteY1452" fmla="*/ 5435455 h 6819900"/>
              <a:gd name="connsiteX1453" fmla="*/ 5533833 w 9915525"/>
              <a:gd name="connsiteY1453" fmla="*/ 5375924 h 6819900"/>
              <a:gd name="connsiteX1454" fmla="*/ 5501565 w 9915525"/>
              <a:gd name="connsiteY1454" fmla="*/ 5325918 h 6819900"/>
              <a:gd name="connsiteX1455" fmla="*/ 5478780 w 9915525"/>
              <a:gd name="connsiteY1455" fmla="*/ 5376924 h 6819900"/>
              <a:gd name="connsiteX1456" fmla="*/ 5533833 w 9915525"/>
              <a:gd name="connsiteY1456" fmla="*/ 5375924 h 6819900"/>
              <a:gd name="connsiteX1457" fmla="*/ 3298272 w 9915525"/>
              <a:gd name="connsiteY1457" fmla="*/ 5347944 h 6819900"/>
              <a:gd name="connsiteX1458" fmla="*/ 3292517 w 9915525"/>
              <a:gd name="connsiteY1458" fmla="*/ 5353699 h 6819900"/>
              <a:gd name="connsiteX1459" fmla="*/ 3297520 w 9915525"/>
              <a:gd name="connsiteY1459" fmla="*/ 5366201 h 6819900"/>
              <a:gd name="connsiteX1460" fmla="*/ 3298271 w 9915525"/>
              <a:gd name="connsiteY1460" fmla="*/ 5347944 h 6819900"/>
              <a:gd name="connsiteX1461" fmla="*/ 3910890 w 9915525"/>
              <a:gd name="connsiteY1461" fmla="*/ 5335443 h 6819900"/>
              <a:gd name="connsiteX1462" fmla="*/ 3910890 w 9915525"/>
              <a:gd name="connsiteY1462" fmla="*/ 5306868 h 6819900"/>
              <a:gd name="connsiteX1463" fmla="*/ 3887078 w 9915525"/>
              <a:gd name="connsiteY1463" fmla="*/ 5292580 h 6819900"/>
              <a:gd name="connsiteX1464" fmla="*/ 3863265 w 9915525"/>
              <a:gd name="connsiteY1464" fmla="*/ 5306868 h 6819900"/>
              <a:gd name="connsiteX1465" fmla="*/ 3863265 w 9915525"/>
              <a:gd name="connsiteY1465" fmla="*/ 5335443 h 6819900"/>
              <a:gd name="connsiteX1466" fmla="*/ 3887078 w 9915525"/>
              <a:gd name="connsiteY1466" fmla="*/ 5349730 h 6819900"/>
              <a:gd name="connsiteX1467" fmla="*/ 3910890 w 9915525"/>
              <a:gd name="connsiteY1467" fmla="*/ 5335443 h 6819900"/>
              <a:gd name="connsiteX1468" fmla="*/ 3892592 w 9915525"/>
              <a:gd name="connsiteY1468" fmla="*/ 5325124 h 6819900"/>
              <a:gd name="connsiteX1469" fmla="*/ 3898347 w 9915525"/>
              <a:gd name="connsiteY1469" fmla="*/ 5319369 h 6819900"/>
              <a:gd name="connsiteX1470" fmla="*/ 3897595 w 9915525"/>
              <a:gd name="connsiteY1470" fmla="*/ 5337626 h 6819900"/>
              <a:gd name="connsiteX1471" fmla="*/ 3892592 w 9915525"/>
              <a:gd name="connsiteY1471" fmla="*/ 5325124 h 6819900"/>
              <a:gd name="connsiteX1472" fmla="*/ 9575685 w 9915525"/>
              <a:gd name="connsiteY1472" fmla="*/ 5343975 h 6819900"/>
              <a:gd name="connsiteX1473" fmla="*/ 9557429 w 9915525"/>
              <a:gd name="connsiteY1473" fmla="*/ 5343224 h 6819900"/>
              <a:gd name="connsiteX1474" fmla="*/ 9563184 w 9915525"/>
              <a:gd name="connsiteY1474" fmla="*/ 5348978 h 6819900"/>
              <a:gd name="connsiteX1475" fmla="*/ 9575685 w 9915525"/>
              <a:gd name="connsiteY1475" fmla="*/ 5343976 h 6819900"/>
              <a:gd name="connsiteX1476" fmla="*/ 6995085 w 9915525"/>
              <a:gd name="connsiteY1476" fmla="*/ 5290675 h 6819900"/>
              <a:gd name="connsiteX1477" fmla="*/ 6996990 w 9915525"/>
              <a:gd name="connsiteY1477" fmla="*/ 5244955 h 6819900"/>
              <a:gd name="connsiteX1478" fmla="*/ 7006515 w 9915525"/>
              <a:gd name="connsiteY1478" fmla="*/ 5213620 h 6819900"/>
              <a:gd name="connsiteX1479" fmla="*/ 7016185 w 9915525"/>
              <a:gd name="connsiteY1479" fmla="*/ 5168755 h 6819900"/>
              <a:gd name="connsiteX1480" fmla="*/ 6986480 w 9915525"/>
              <a:gd name="connsiteY1480" fmla="*/ 5167252 h 6819900"/>
              <a:gd name="connsiteX1481" fmla="*/ 6958853 w 9915525"/>
              <a:gd name="connsiteY1481" fmla="*/ 5168696 h 6819900"/>
              <a:gd name="connsiteX1482" fmla="*/ 6917437 w 9915525"/>
              <a:gd name="connsiteY1482" fmla="*/ 5188067 h 6819900"/>
              <a:gd name="connsiteX1483" fmla="*/ 6943679 w 9915525"/>
              <a:gd name="connsiteY1483" fmla="*/ 5285436 h 6819900"/>
              <a:gd name="connsiteX1484" fmla="*/ 6995085 w 9915525"/>
              <a:gd name="connsiteY1484" fmla="*/ 5290675 h 6819900"/>
              <a:gd name="connsiteX1485" fmla="*/ 9377735 w 9915525"/>
              <a:gd name="connsiteY1485" fmla="*/ 5193176 h 6819900"/>
              <a:gd name="connsiteX1486" fmla="*/ 9358855 w 9915525"/>
              <a:gd name="connsiteY1486" fmla="*/ 5140180 h 6819900"/>
              <a:gd name="connsiteX1487" fmla="*/ 9349665 w 9915525"/>
              <a:gd name="connsiteY1487" fmla="*/ 5112384 h 6819900"/>
              <a:gd name="connsiteX1488" fmla="*/ 9321090 w 9915525"/>
              <a:gd name="connsiteY1488" fmla="*/ 5054455 h 6819900"/>
              <a:gd name="connsiteX1489" fmla="*/ 9298296 w 9915525"/>
              <a:gd name="connsiteY1489" fmla="*/ 5069522 h 6819900"/>
              <a:gd name="connsiteX1490" fmla="*/ 9301673 w 9915525"/>
              <a:gd name="connsiteY1490" fmla="*/ 5130655 h 6819900"/>
              <a:gd name="connsiteX1491" fmla="*/ 9321090 w 9915525"/>
              <a:gd name="connsiteY1491" fmla="*/ 5168755 h 6819900"/>
              <a:gd name="connsiteX1492" fmla="*/ 9377735 w 9915525"/>
              <a:gd name="connsiteY1492" fmla="*/ 5193176 h 6819900"/>
              <a:gd name="connsiteX1493" fmla="*/ 9135528 w 9915525"/>
              <a:gd name="connsiteY1493" fmla="*/ 5168202 h 6819900"/>
              <a:gd name="connsiteX1494" fmla="*/ 9121204 w 9915525"/>
              <a:gd name="connsiteY1494" fmla="*/ 5054455 h 6819900"/>
              <a:gd name="connsiteX1495" fmla="*/ 9107629 w 9915525"/>
              <a:gd name="connsiteY1495" fmla="*/ 5030643 h 6819900"/>
              <a:gd name="connsiteX1496" fmla="*/ 9087510 w 9915525"/>
              <a:gd name="connsiteY1496" fmla="*/ 5006830 h 6819900"/>
              <a:gd name="connsiteX1497" fmla="*/ 9075785 w 9915525"/>
              <a:gd name="connsiteY1497" fmla="*/ 4975880 h 6819900"/>
              <a:gd name="connsiteX1498" fmla="*/ 9056729 w 9915525"/>
              <a:gd name="connsiteY1498" fmla="*/ 4941874 h 6819900"/>
              <a:gd name="connsiteX1499" fmla="*/ 9042563 w 9915525"/>
              <a:gd name="connsiteY1499" fmla="*/ 4987831 h 6819900"/>
              <a:gd name="connsiteX1500" fmla="*/ 9057184 w 9915525"/>
              <a:gd name="connsiteY1500" fmla="*/ 5043498 h 6819900"/>
              <a:gd name="connsiteX1501" fmla="*/ 9062661 w 9915525"/>
              <a:gd name="connsiteY1501" fmla="*/ 5083030 h 6819900"/>
              <a:gd name="connsiteX1502" fmla="*/ 9073440 w 9915525"/>
              <a:gd name="connsiteY1502" fmla="*/ 5113372 h 6819900"/>
              <a:gd name="connsiteX1503" fmla="*/ 9094150 w 9915525"/>
              <a:gd name="connsiteY1503" fmla="*/ 5165760 h 6819900"/>
              <a:gd name="connsiteX1504" fmla="*/ 9135528 w 9915525"/>
              <a:gd name="connsiteY1504" fmla="*/ 5168202 h 6819900"/>
              <a:gd name="connsiteX1505" fmla="*/ 1221575 w 9915525"/>
              <a:gd name="connsiteY1505" fmla="*/ 5162019 h 6819900"/>
              <a:gd name="connsiteX1506" fmla="*/ 1208777 w 9915525"/>
              <a:gd name="connsiteY1506" fmla="*/ 5139312 h 6819900"/>
              <a:gd name="connsiteX1507" fmla="*/ 1204898 w 9915525"/>
              <a:gd name="connsiteY1507" fmla="*/ 5121130 h 6819900"/>
              <a:gd name="connsiteX1508" fmla="*/ 1202615 w 9915525"/>
              <a:gd name="connsiteY1508" fmla="*/ 5162405 h 6819900"/>
              <a:gd name="connsiteX1509" fmla="*/ 1224046 w 9915525"/>
              <a:gd name="connsiteY1509" fmla="*/ 5167651 h 6819900"/>
              <a:gd name="connsiteX1510" fmla="*/ 1221575 w 9915525"/>
              <a:gd name="connsiteY1510" fmla="*/ 5162019 h 6819900"/>
              <a:gd name="connsiteX1511" fmla="*/ 5784120 w 9915525"/>
              <a:gd name="connsiteY1511" fmla="*/ 5128274 h 6819900"/>
              <a:gd name="connsiteX1512" fmla="*/ 5791826 w 9915525"/>
              <a:gd name="connsiteY1512" fmla="*/ 5102080 h 6819900"/>
              <a:gd name="connsiteX1513" fmla="*/ 5812818 w 9915525"/>
              <a:gd name="connsiteY1513" fmla="*/ 5084840 h 6819900"/>
              <a:gd name="connsiteX1514" fmla="*/ 5844465 w 9915525"/>
              <a:gd name="connsiteY1514" fmla="*/ 5040168 h 6819900"/>
              <a:gd name="connsiteX1515" fmla="*/ 5803945 w 9915525"/>
              <a:gd name="connsiteY1515" fmla="*/ 5037786 h 6819900"/>
              <a:gd name="connsiteX1516" fmla="*/ 5784559 w 9915525"/>
              <a:gd name="connsiteY1516" fmla="*/ 5037000 h 6819900"/>
              <a:gd name="connsiteX1517" fmla="*/ 5749673 w 9915525"/>
              <a:gd name="connsiteY1517" fmla="*/ 5030498 h 6819900"/>
              <a:gd name="connsiteX1518" fmla="*/ 5730165 w 9915525"/>
              <a:gd name="connsiteY1518" fmla="*/ 5082085 h 6819900"/>
              <a:gd name="connsiteX1519" fmla="*/ 5736515 w 9915525"/>
              <a:gd name="connsiteY1519" fmla="*/ 5133830 h 6819900"/>
              <a:gd name="connsiteX1520" fmla="*/ 5784120 w 9915525"/>
              <a:gd name="connsiteY1520" fmla="*/ 5128274 h 6819900"/>
              <a:gd name="connsiteX1521" fmla="*/ 1327710 w 9915525"/>
              <a:gd name="connsiteY1521" fmla="*/ 5090650 h 6819900"/>
              <a:gd name="connsiteX1522" fmla="*/ 1316800 w 9915525"/>
              <a:gd name="connsiteY1522" fmla="*/ 5045490 h 6819900"/>
              <a:gd name="connsiteX1523" fmla="*/ 1293597 w 9915525"/>
              <a:gd name="connsiteY1523" fmla="*/ 5006648 h 6819900"/>
              <a:gd name="connsiteX1524" fmla="*/ 1258021 w 9915525"/>
              <a:gd name="connsiteY1524" fmla="*/ 4972681 h 6819900"/>
              <a:gd name="connsiteX1525" fmla="*/ 1236146 w 9915525"/>
              <a:gd name="connsiteY1525" fmla="*/ 5004781 h 6819900"/>
              <a:gd name="connsiteX1526" fmla="*/ 1260559 w 9915525"/>
              <a:gd name="connsiteY1526" fmla="*/ 5033687 h 6819900"/>
              <a:gd name="connsiteX1527" fmla="*/ 1281990 w 9915525"/>
              <a:gd name="connsiteY1527" fmla="*/ 5054339 h 6819900"/>
              <a:gd name="connsiteX1528" fmla="*/ 1327710 w 9915525"/>
              <a:gd name="connsiteY1528" fmla="*/ 5090650 h 6819900"/>
              <a:gd name="connsiteX1529" fmla="*/ 1441638 w 9915525"/>
              <a:gd name="connsiteY1529" fmla="*/ 5077000 h 6819900"/>
              <a:gd name="connsiteX1530" fmla="*/ 1468864 w 9915525"/>
              <a:gd name="connsiteY1530" fmla="*/ 5048554 h 6819900"/>
              <a:gd name="connsiteX1531" fmla="*/ 1511867 w 9915525"/>
              <a:gd name="connsiteY1531" fmla="*/ 5041323 h 6819900"/>
              <a:gd name="connsiteX1532" fmla="*/ 1542451 w 9915525"/>
              <a:gd name="connsiteY1532" fmla="*/ 4995674 h 6819900"/>
              <a:gd name="connsiteX1533" fmla="*/ 1494985 w 9915525"/>
              <a:gd name="connsiteY1533" fmla="*/ 4992543 h 6819900"/>
              <a:gd name="connsiteX1534" fmla="*/ 1419461 w 9915525"/>
              <a:gd name="connsiteY1534" fmla="*/ 4944353 h 6819900"/>
              <a:gd name="connsiteX1535" fmla="*/ 1398917 w 9915525"/>
              <a:gd name="connsiteY1535" fmla="*/ 4900359 h 6819900"/>
              <a:gd name="connsiteX1536" fmla="*/ 1394299 w 9915525"/>
              <a:gd name="connsiteY1536" fmla="*/ 4867851 h 6819900"/>
              <a:gd name="connsiteX1537" fmla="*/ 1410085 w 9915525"/>
              <a:gd name="connsiteY1537" fmla="*/ 4871929 h 6819900"/>
              <a:gd name="connsiteX1538" fmla="*/ 1430269 w 9915525"/>
              <a:gd name="connsiteY1538" fmla="*/ 4892530 h 6819900"/>
              <a:gd name="connsiteX1539" fmla="*/ 1443915 w 9915525"/>
              <a:gd name="connsiteY1539" fmla="*/ 4905342 h 6819900"/>
              <a:gd name="connsiteX1540" fmla="*/ 1463498 w 9915525"/>
              <a:gd name="connsiteY1540" fmla="*/ 4935875 h 6819900"/>
              <a:gd name="connsiteX1541" fmla="*/ 1502874 w 9915525"/>
              <a:gd name="connsiteY1541" fmla="*/ 4941236 h 6819900"/>
              <a:gd name="connsiteX1542" fmla="*/ 1529677 w 9915525"/>
              <a:gd name="connsiteY1542" fmla="*/ 4940214 h 6819900"/>
              <a:gd name="connsiteX1543" fmla="*/ 1572503 w 9915525"/>
              <a:gd name="connsiteY1543" fmla="*/ 4920975 h 6819900"/>
              <a:gd name="connsiteX1544" fmla="*/ 1536784 w 9915525"/>
              <a:gd name="connsiteY1544" fmla="*/ 4894336 h 6819900"/>
              <a:gd name="connsiteX1545" fmla="*/ 1501065 w 9915525"/>
              <a:gd name="connsiteY1545" fmla="*/ 4849771 h 6819900"/>
              <a:gd name="connsiteX1546" fmla="*/ 1468984 w 9915525"/>
              <a:gd name="connsiteY1546" fmla="*/ 4774146 h 6819900"/>
              <a:gd name="connsiteX1547" fmla="*/ 1422817 w 9915525"/>
              <a:gd name="connsiteY1547" fmla="*/ 4740130 h 6819900"/>
              <a:gd name="connsiteX1548" fmla="*/ 1366080 w 9915525"/>
              <a:gd name="connsiteY1548" fmla="*/ 4673063 h 6819900"/>
              <a:gd name="connsiteX1549" fmla="*/ 1318996 w 9915525"/>
              <a:gd name="connsiteY1549" fmla="*/ 4646324 h 6819900"/>
              <a:gd name="connsiteX1550" fmla="*/ 1320593 w 9915525"/>
              <a:gd name="connsiteY1550" fmla="*/ 4716628 h 6819900"/>
              <a:gd name="connsiteX1551" fmla="*/ 1326716 w 9915525"/>
              <a:gd name="connsiteY1551" fmla="*/ 4733859 h 6819900"/>
              <a:gd name="connsiteX1552" fmla="*/ 1361931 w 9915525"/>
              <a:gd name="connsiteY1552" fmla="*/ 4787755 h 6819900"/>
              <a:gd name="connsiteX1553" fmla="*/ 1401053 w 9915525"/>
              <a:gd name="connsiteY1553" fmla="*/ 4830618 h 6819900"/>
              <a:gd name="connsiteX1554" fmla="*/ 1372542 w 9915525"/>
              <a:gd name="connsiteY1554" fmla="*/ 4833855 h 6819900"/>
              <a:gd name="connsiteX1555" fmla="*/ 1317773 w 9915525"/>
              <a:gd name="connsiteY1555" fmla="*/ 4805640 h 6819900"/>
              <a:gd name="connsiteX1556" fmla="*/ 1290911 w 9915525"/>
              <a:gd name="connsiteY1556" fmla="*/ 4783352 h 6819900"/>
              <a:gd name="connsiteX1557" fmla="*/ 1281467 w 9915525"/>
              <a:gd name="connsiteY1557" fmla="*/ 4770474 h 6819900"/>
              <a:gd name="connsiteX1558" fmla="*/ 1264397 w 9915525"/>
              <a:gd name="connsiteY1558" fmla="*/ 4753517 h 6819900"/>
              <a:gd name="connsiteX1559" fmla="*/ 1260664 w 9915525"/>
              <a:gd name="connsiteY1559" fmla="*/ 4735080 h 6819900"/>
              <a:gd name="connsiteX1560" fmla="*/ 1273576 w 9915525"/>
              <a:gd name="connsiteY1560" fmla="*/ 4711555 h 6819900"/>
              <a:gd name="connsiteX1561" fmla="*/ 1258479 w 9915525"/>
              <a:gd name="connsiteY1561" fmla="*/ 4675325 h 6819900"/>
              <a:gd name="connsiteX1562" fmla="*/ 1220379 w 9915525"/>
              <a:gd name="connsiteY1562" fmla="*/ 4685441 h 6819900"/>
              <a:gd name="connsiteX1563" fmla="*/ 1218488 w 9915525"/>
              <a:gd name="connsiteY1563" fmla="*/ 4725135 h 6819900"/>
              <a:gd name="connsiteX1564" fmla="*/ 1226919 w 9915525"/>
              <a:gd name="connsiteY1564" fmla="*/ 4749333 h 6819900"/>
              <a:gd name="connsiteX1565" fmla="*/ 1235280 w 9915525"/>
              <a:gd name="connsiteY1565" fmla="*/ 4793621 h 6819900"/>
              <a:gd name="connsiteX1566" fmla="*/ 1257806 w 9915525"/>
              <a:gd name="connsiteY1566" fmla="*/ 4825256 h 6819900"/>
              <a:gd name="connsiteX1567" fmla="*/ 1314378 w 9915525"/>
              <a:gd name="connsiteY1567" fmla="*/ 4890934 h 6819900"/>
              <a:gd name="connsiteX1568" fmla="*/ 1316325 w 9915525"/>
              <a:gd name="connsiteY1568" fmla="*/ 4899674 h 6819900"/>
              <a:gd name="connsiteX1569" fmla="*/ 1320800 w 9915525"/>
              <a:gd name="connsiteY1569" fmla="*/ 4921105 h 6819900"/>
              <a:gd name="connsiteX1570" fmla="*/ 1335510 w 9915525"/>
              <a:gd name="connsiteY1570" fmla="*/ 4947299 h 6819900"/>
              <a:gd name="connsiteX1571" fmla="*/ 1351145 w 9915525"/>
              <a:gd name="connsiteY1571" fmla="*/ 4985399 h 6819900"/>
              <a:gd name="connsiteX1572" fmla="*/ 1353137 w 9915525"/>
              <a:gd name="connsiteY1572" fmla="*/ 4997305 h 6819900"/>
              <a:gd name="connsiteX1573" fmla="*/ 1366258 w 9915525"/>
              <a:gd name="connsiteY1573" fmla="*/ 5015091 h 6819900"/>
              <a:gd name="connsiteX1574" fmla="*/ 1386765 w 9915525"/>
              <a:gd name="connsiteY1574" fmla="*/ 5051604 h 6819900"/>
              <a:gd name="connsiteX1575" fmla="*/ 1441638 w 9915525"/>
              <a:gd name="connsiteY1575" fmla="*/ 5077000 h 6819900"/>
              <a:gd name="connsiteX1576" fmla="*/ 7319133 w 9915525"/>
              <a:gd name="connsiteY1576" fmla="*/ 4956499 h 6819900"/>
              <a:gd name="connsiteX1577" fmla="*/ 7280357 w 9915525"/>
              <a:gd name="connsiteY1577" fmla="*/ 4900080 h 6819900"/>
              <a:gd name="connsiteX1578" fmla="*/ 7296423 w 9915525"/>
              <a:gd name="connsiteY1578" fmla="*/ 4968730 h 6819900"/>
              <a:gd name="connsiteX1579" fmla="*/ 7319133 w 9915525"/>
              <a:gd name="connsiteY1579" fmla="*/ 4956499 h 6819900"/>
              <a:gd name="connsiteX1580" fmla="*/ 9582860 w 9915525"/>
              <a:gd name="connsiteY1580" fmla="*/ 4921629 h 6819900"/>
              <a:gd name="connsiteX1581" fmla="*/ 9581431 w 9915525"/>
              <a:gd name="connsiteY1581" fmla="*/ 4768062 h 6819900"/>
              <a:gd name="connsiteX1582" fmla="*/ 9548407 w 9915525"/>
              <a:gd name="connsiteY1582" fmla="*/ 4760755 h 6819900"/>
              <a:gd name="connsiteX1583" fmla="*/ 9529318 w 9915525"/>
              <a:gd name="connsiteY1583" fmla="*/ 4840143 h 6819900"/>
              <a:gd name="connsiteX1584" fmla="*/ 9541223 w 9915525"/>
              <a:gd name="connsiteY1584" fmla="*/ 4919517 h 6819900"/>
              <a:gd name="connsiteX1585" fmla="*/ 9549690 w 9915525"/>
              <a:gd name="connsiteY1585" fmla="*/ 4935887 h 6819900"/>
              <a:gd name="connsiteX1586" fmla="*/ 9582860 w 9915525"/>
              <a:gd name="connsiteY1586" fmla="*/ 4921629 h 6819900"/>
              <a:gd name="connsiteX1587" fmla="*/ 9536082 w 9915525"/>
              <a:gd name="connsiteY1587" fmla="*/ 4583648 h 6819900"/>
              <a:gd name="connsiteX1588" fmla="*/ 9540165 w 9915525"/>
              <a:gd name="connsiteY1588" fmla="*/ 4535343 h 6819900"/>
              <a:gd name="connsiteX1589" fmla="*/ 9530640 w 9915525"/>
              <a:gd name="connsiteY1589" fmla="*/ 4487155 h 6819900"/>
              <a:gd name="connsiteX1590" fmla="*/ 9540165 w 9915525"/>
              <a:gd name="connsiteY1590" fmla="*/ 4444855 h 6819900"/>
              <a:gd name="connsiteX1591" fmla="*/ 9538022 w 9915525"/>
              <a:gd name="connsiteY1591" fmla="*/ 4398897 h 6819900"/>
              <a:gd name="connsiteX1592" fmla="*/ 9536209 w 9915525"/>
              <a:gd name="connsiteY1592" fmla="*/ 4370799 h 6819900"/>
              <a:gd name="connsiteX1593" fmla="*/ 9540463 w 9915525"/>
              <a:gd name="connsiteY1593" fmla="*/ 4282930 h 6819900"/>
              <a:gd name="connsiteX1594" fmla="*/ 9530640 w 9915525"/>
              <a:gd name="connsiteY1594" fmla="*/ 4272725 h 6819900"/>
              <a:gd name="connsiteX1595" fmla="*/ 9475978 w 9915525"/>
              <a:gd name="connsiteY1595" fmla="*/ 4232351 h 6819900"/>
              <a:gd name="connsiteX1596" fmla="*/ 9451657 w 9915525"/>
              <a:gd name="connsiteY1596" fmla="*/ 4250343 h 6819900"/>
              <a:gd name="connsiteX1597" fmla="*/ 9402641 w 9915525"/>
              <a:gd name="connsiteY1597" fmla="*/ 4265915 h 6819900"/>
              <a:gd name="connsiteX1598" fmla="*/ 9345034 w 9915525"/>
              <a:gd name="connsiteY1598" fmla="*/ 4282515 h 6819900"/>
              <a:gd name="connsiteX1599" fmla="*/ 9353569 w 9915525"/>
              <a:gd name="connsiteY1599" fmla="*/ 4320082 h 6819900"/>
              <a:gd name="connsiteX1600" fmla="*/ 9359190 w 9915525"/>
              <a:gd name="connsiteY1600" fmla="*/ 4359130 h 6819900"/>
              <a:gd name="connsiteX1601" fmla="*/ 9369777 w 9915525"/>
              <a:gd name="connsiteY1601" fmla="*/ 4392805 h 6819900"/>
              <a:gd name="connsiteX1602" fmla="*/ 9409196 w 9915525"/>
              <a:gd name="connsiteY1602" fmla="*/ 4361957 h 6819900"/>
              <a:gd name="connsiteX1603" fmla="*/ 9421723 w 9915525"/>
              <a:gd name="connsiteY1603" fmla="*/ 4320794 h 6819900"/>
              <a:gd name="connsiteX1604" fmla="*/ 9469634 w 9915525"/>
              <a:gd name="connsiteY1604" fmla="*/ 4345542 h 6819900"/>
              <a:gd name="connsiteX1605" fmla="*/ 9463323 w 9915525"/>
              <a:gd name="connsiteY1605" fmla="*/ 4416280 h 6819900"/>
              <a:gd name="connsiteX1606" fmla="*/ 9463115 w 9915525"/>
              <a:gd name="connsiteY1606" fmla="*/ 4446443 h 6819900"/>
              <a:gd name="connsiteX1607" fmla="*/ 9474414 w 9915525"/>
              <a:gd name="connsiteY1607" fmla="*/ 4487718 h 6819900"/>
              <a:gd name="connsiteX1608" fmla="*/ 9485688 w 9915525"/>
              <a:gd name="connsiteY1608" fmla="*/ 4537404 h 6819900"/>
              <a:gd name="connsiteX1609" fmla="*/ 9490223 w 9915525"/>
              <a:gd name="connsiteY1609" fmla="*/ 4561216 h 6819900"/>
              <a:gd name="connsiteX1610" fmla="*/ 9501229 w 9915525"/>
              <a:gd name="connsiteY1610" fmla="*/ 4585046 h 6819900"/>
              <a:gd name="connsiteX1611" fmla="*/ 9536082 w 9915525"/>
              <a:gd name="connsiteY1611" fmla="*/ 4583648 h 6819900"/>
              <a:gd name="connsiteX1612" fmla="*/ 9249652 w 9915525"/>
              <a:gd name="connsiteY1612" fmla="*/ 2559819 h 6819900"/>
              <a:gd name="connsiteX1613" fmla="*/ 9281471 w 9915525"/>
              <a:gd name="connsiteY1613" fmla="*/ 2526328 h 6819900"/>
              <a:gd name="connsiteX1614" fmla="*/ 9232726 w 9915525"/>
              <a:gd name="connsiteY1614" fmla="*/ 2466458 h 6819900"/>
              <a:gd name="connsiteX1615" fmla="*/ 9214054 w 9915525"/>
              <a:gd name="connsiteY1615" fmla="*/ 2435095 h 6819900"/>
              <a:gd name="connsiteX1616" fmla="*/ 9164982 w 9915525"/>
              <a:gd name="connsiteY1616" fmla="*/ 2387601 h 6819900"/>
              <a:gd name="connsiteX1617" fmla="*/ 9152443 w 9915525"/>
              <a:gd name="connsiteY1617" fmla="*/ 2432699 h 6819900"/>
              <a:gd name="connsiteX1618" fmla="*/ 9203155 w 9915525"/>
              <a:gd name="connsiteY1618" fmla="*/ 2571145 h 6819900"/>
              <a:gd name="connsiteX1619" fmla="*/ 9249652 w 9915525"/>
              <a:gd name="connsiteY1619" fmla="*/ 2559819 h 6819900"/>
              <a:gd name="connsiteX1620" fmla="*/ 8701965 w 9915525"/>
              <a:gd name="connsiteY1620" fmla="*/ 1506955 h 6819900"/>
              <a:gd name="connsiteX1621" fmla="*/ 8692440 w 9915525"/>
              <a:gd name="connsiteY1621" fmla="*/ 1496868 h 6819900"/>
              <a:gd name="connsiteX1622" fmla="*/ 8682915 w 9915525"/>
              <a:gd name="connsiteY1622" fmla="*/ 1501068 h 6819900"/>
              <a:gd name="connsiteX1623" fmla="*/ 8692440 w 9915525"/>
              <a:gd name="connsiteY1623" fmla="*/ 1511155 h 6819900"/>
              <a:gd name="connsiteX1624" fmla="*/ 8701965 w 9915525"/>
              <a:gd name="connsiteY1624" fmla="*/ 1506955 h 6819900"/>
              <a:gd name="connsiteX1625" fmla="*/ 8191598 w 9915525"/>
              <a:gd name="connsiteY1625" fmla="*/ 1476798 h 6819900"/>
              <a:gd name="connsiteX1626" fmla="*/ 8197416 w 9915525"/>
              <a:gd name="connsiteY1626" fmla="*/ 1392263 h 6819900"/>
              <a:gd name="connsiteX1627" fmla="*/ 8181902 w 9915525"/>
              <a:gd name="connsiteY1627" fmla="*/ 1339314 h 6819900"/>
              <a:gd name="connsiteX1628" fmla="*/ 8167338 w 9915525"/>
              <a:gd name="connsiteY1628" fmla="*/ 1292080 h 6819900"/>
              <a:gd name="connsiteX1629" fmla="*/ 8159040 w 9915525"/>
              <a:gd name="connsiteY1629" fmla="*/ 1249855 h 6819900"/>
              <a:gd name="connsiteX1630" fmla="*/ 8131311 w 9915525"/>
              <a:gd name="connsiteY1630" fmla="*/ 1208418 h 6819900"/>
              <a:gd name="connsiteX1631" fmla="*/ 8109117 w 9915525"/>
              <a:gd name="connsiteY1631" fmla="*/ 1223631 h 6819900"/>
              <a:gd name="connsiteX1632" fmla="*/ 8103509 w 9915525"/>
              <a:gd name="connsiteY1632" fmla="*/ 1231168 h 6819900"/>
              <a:gd name="connsiteX1633" fmla="*/ 8106653 w 9915525"/>
              <a:gd name="connsiteY1633" fmla="*/ 1257382 h 6819900"/>
              <a:gd name="connsiteX1634" fmla="*/ 8112670 w 9915525"/>
              <a:gd name="connsiteY1634" fmla="*/ 1292080 h 6819900"/>
              <a:gd name="connsiteX1635" fmla="*/ 8107585 w 9915525"/>
              <a:gd name="connsiteY1635" fmla="*/ 1394743 h 6819900"/>
              <a:gd name="connsiteX1636" fmla="*/ 8116368 w 9915525"/>
              <a:gd name="connsiteY1636" fmla="*/ 1425123 h 6819900"/>
              <a:gd name="connsiteX1637" fmla="*/ 8170070 w 9915525"/>
              <a:gd name="connsiteY1637" fmla="*/ 1482580 h 6819900"/>
              <a:gd name="connsiteX1638" fmla="*/ 8191598 w 9915525"/>
              <a:gd name="connsiteY1638" fmla="*/ 1476798 h 6819900"/>
              <a:gd name="connsiteX1639" fmla="*/ 3340242 w 9915525"/>
              <a:gd name="connsiteY1639" fmla="*/ 1310259 h 6819900"/>
              <a:gd name="connsiteX1640" fmla="*/ 3344153 w 9915525"/>
              <a:gd name="connsiteY1640" fmla="*/ 1240713 h 6819900"/>
              <a:gd name="connsiteX1641" fmla="*/ 3319262 w 9915525"/>
              <a:gd name="connsiteY1641" fmla="*/ 1222189 h 6819900"/>
              <a:gd name="connsiteX1642" fmla="*/ 3281162 w 9915525"/>
              <a:gd name="connsiteY1642" fmla="*/ 1212664 h 6819900"/>
              <a:gd name="connsiteX1643" fmla="*/ 3251132 w 9915525"/>
              <a:gd name="connsiteY1643" fmla="*/ 1244455 h 6819900"/>
              <a:gd name="connsiteX1644" fmla="*/ 3254033 w 9915525"/>
              <a:gd name="connsiteY1644" fmla="*/ 1295420 h 6819900"/>
              <a:gd name="connsiteX1645" fmla="*/ 3340242 w 9915525"/>
              <a:gd name="connsiteY1645" fmla="*/ 1310259 h 6819900"/>
              <a:gd name="connsiteX1646" fmla="*/ 8737047 w 9915525"/>
              <a:gd name="connsiteY1646" fmla="*/ 1318869 h 6819900"/>
              <a:gd name="connsiteX1647" fmla="*/ 8731292 w 9915525"/>
              <a:gd name="connsiteY1647" fmla="*/ 1324624 h 6819900"/>
              <a:gd name="connsiteX1648" fmla="*/ 8736295 w 9915525"/>
              <a:gd name="connsiteY1648" fmla="*/ 1337125 h 6819900"/>
              <a:gd name="connsiteX1649" fmla="*/ 8737046 w 9915525"/>
              <a:gd name="connsiteY1649" fmla="*/ 1318869 h 6819900"/>
              <a:gd name="connsiteX1650" fmla="*/ 4813860 w 9915525"/>
              <a:gd name="connsiteY1650" fmla="*/ 1147300 h 6819900"/>
              <a:gd name="connsiteX1651" fmla="*/ 4815765 w 9915525"/>
              <a:gd name="connsiteY1651" fmla="*/ 1120630 h 6819900"/>
              <a:gd name="connsiteX1652" fmla="*/ 4806240 w 9915525"/>
              <a:gd name="connsiteY1652" fmla="*/ 1134219 h 6819900"/>
              <a:gd name="connsiteX1653" fmla="*/ 4789572 w 9915525"/>
              <a:gd name="connsiteY1653" fmla="*/ 1152164 h 6819900"/>
              <a:gd name="connsiteX1654" fmla="*/ 4787666 w 9915525"/>
              <a:gd name="connsiteY1654" fmla="*/ 1157625 h 6819900"/>
              <a:gd name="connsiteX1655" fmla="*/ 4813860 w 9915525"/>
              <a:gd name="connsiteY1655" fmla="*/ 1147300 h 6819900"/>
              <a:gd name="connsiteX1656" fmla="*/ 5461570 w 9915525"/>
              <a:gd name="connsiteY1656" fmla="*/ 1048381 h 6819900"/>
              <a:gd name="connsiteX1657" fmla="*/ 5450329 w 9915525"/>
              <a:gd name="connsiteY1657" fmla="*/ 1007285 h 6819900"/>
              <a:gd name="connsiteX1658" fmla="*/ 5424337 w 9915525"/>
              <a:gd name="connsiteY1658" fmla="*/ 1017621 h 6819900"/>
              <a:gd name="connsiteX1659" fmla="*/ 5411433 w 9915525"/>
              <a:gd name="connsiteY1659" fmla="*/ 1061534 h 6819900"/>
              <a:gd name="connsiteX1660" fmla="*/ 5434557 w 9915525"/>
              <a:gd name="connsiteY1660" fmla="*/ 1080584 h 6819900"/>
              <a:gd name="connsiteX1661" fmla="*/ 5461570 w 9915525"/>
              <a:gd name="connsiteY1661" fmla="*/ 1048381 h 6819900"/>
              <a:gd name="connsiteX1662" fmla="*/ 5364133 w 9915525"/>
              <a:gd name="connsiteY1662" fmla="*/ 1059398 h 6819900"/>
              <a:gd name="connsiteX1663" fmla="*/ 5363453 w 9915525"/>
              <a:gd name="connsiteY1663" fmla="*/ 996805 h 6819900"/>
              <a:gd name="connsiteX1664" fmla="*/ 5364299 w 9915525"/>
              <a:gd name="connsiteY1664" fmla="*/ 971999 h 6819900"/>
              <a:gd name="connsiteX1665" fmla="*/ 5403683 w 9915525"/>
              <a:gd name="connsiteY1665" fmla="*/ 958731 h 6819900"/>
              <a:gd name="connsiteX1666" fmla="*/ 5417125 w 9915525"/>
              <a:gd name="connsiteY1666" fmla="*/ 939655 h 6819900"/>
              <a:gd name="connsiteX1667" fmla="*/ 5406315 w 9915525"/>
              <a:gd name="connsiteY1667" fmla="*/ 892030 h 6819900"/>
              <a:gd name="connsiteX1668" fmla="*/ 5420603 w 9915525"/>
              <a:gd name="connsiteY1668" fmla="*/ 844405 h 6819900"/>
              <a:gd name="connsiteX1669" fmla="*/ 5434890 w 9915525"/>
              <a:gd name="connsiteY1669" fmla="*/ 856693 h 6819900"/>
              <a:gd name="connsiteX1670" fmla="*/ 5471288 w 9915525"/>
              <a:gd name="connsiteY1670" fmla="*/ 909199 h 6819900"/>
              <a:gd name="connsiteX1671" fmla="*/ 5507686 w 9915525"/>
              <a:gd name="connsiteY1671" fmla="*/ 949418 h 6819900"/>
              <a:gd name="connsiteX1672" fmla="*/ 5537963 w 9915525"/>
              <a:gd name="connsiteY1672" fmla="*/ 934314 h 6819900"/>
              <a:gd name="connsiteX1673" fmla="*/ 5558066 w 9915525"/>
              <a:gd name="connsiteY1673" fmla="*/ 867816 h 6819900"/>
              <a:gd name="connsiteX1674" fmla="*/ 5553411 w 9915525"/>
              <a:gd name="connsiteY1674" fmla="*/ 847144 h 6819900"/>
              <a:gd name="connsiteX1675" fmla="*/ 5545021 w 9915525"/>
              <a:gd name="connsiteY1675" fmla="*/ 838097 h 6819900"/>
              <a:gd name="connsiteX1676" fmla="*/ 5535019 w 9915525"/>
              <a:gd name="connsiteY1676" fmla="*/ 832014 h 6819900"/>
              <a:gd name="connsiteX1677" fmla="*/ 5504774 w 9915525"/>
              <a:gd name="connsiteY1677" fmla="*/ 798813 h 6819900"/>
              <a:gd name="connsiteX1678" fmla="*/ 5438100 w 9915525"/>
              <a:gd name="connsiteY1678" fmla="*/ 787767 h 6819900"/>
              <a:gd name="connsiteX1679" fmla="*/ 5393658 w 9915525"/>
              <a:gd name="connsiteY1679" fmla="*/ 788608 h 6819900"/>
              <a:gd name="connsiteX1680" fmla="*/ 5292822 w 9915525"/>
              <a:gd name="connsiteY1680" fmla="*/ 822738 h 6819900"/>
              <a:gd name="connsiteX1681" fmla="*/ 5282378 w 9915525"/>
              <a:gd name="connsiteY1681" fmla="*/ 952878 h 6819900"/>
              <a:gd name="connsiteX1682" fmla="*/ 5292015 w 9915525"/>
              <a:gd name="connsiteY1682" fmla="*/ 983334 h 6819900"/>
              <a:gd name="connsiteX1683" fmla="*/ 5323584 w 9915525"/>
              <a:gd name="connsiteY1683" fmla="*/ 1061099 h 6819900"/>
              <a:gd name="connsiteX1684" fmla="*/ 5364133 w 9915525"/>
              <a:gd name="connsiteY1684" fmla="*/ 1059398 h 6819900"/>
              <a:gd name="connsiteX1685" fmla="*/ 7440207 w 9915525"/>
              <a:gd name="connsiteY1685" fmla="*/ 900596 h 6819900"/>
              <a:gd name="connsiteX1686" fmla="*/ 7412083 w 9915525"/>
              <a:gd name="connsiteY1686" fmla="*/ 857823 h 6819900"/>
              <a:gd name="connsiteX1687" fmla="*/ 7392704 w 9915525"/>
              <a:gd name="connsiteY1687" fmla="*/ 902897 h 6819900"/>
              <a:gd name="connsiteX1688" fmla="*/ 7440207 w 9915525"/>
              <a:gd name="connsiteY1688" fmla="*/ 900596 h 6819900"/>
              <a:gd name="connsiteX1689" fmla="*/ 7421698 w 9915525"/>
              <a:gd name="connsiteY1689" fmla="*/ 811089 h 6819900"/>
              <a:gd name="connsiteX1690" fmla="*/ 7401866 w 9915525"/>
              <a:gd name="connsiteY1690" fmla="*/ 758680 h 6819900"/>
              <a:gd name="connsiteX1691" fmla="*/ 7380431 w 9915525"/>
              <a:gd name="connsiteY1691" fmla="*/ 820695 h 6819900"/>
              <a:gd name="connsiteX1692" fmla="*/ 7421698 w 9915525"/>
              <a:gd name="connsiteY1692" fmla="*/ 811089 h 6819900"/>
              <a:gd name="connsiteX1693" fmla="*/ 7576137 w 9915525"/>
              <a:gd name="connsiteY1693" fmla="*/ 730105 h 6819900"/>
              <a:gd name="connsiteX1694" fmla="*/ 7588043 w 9915525"/>
              <a:gd name="connsiteY1694" fmla="*/ 659144 h 6819900"/>
              <a:gd name="connsiteX1695" fmla="*/ 7597065 w 9915525"/>
              <a:gd name="connsiteY1695" fmla="*/ 628187 h 6819900"/>
              <a:gd name="connsiteX1696" fmla="*/ 7611018 w 9915525"/>
              <a:gd name="connsiteY1696" fmla="*/ 606280 h 6819900"/>
              <a:gd name="connsiteX1697" fmla="*/ 7641229 w 9915525"/>
              <a:gd name="connsiteY1697" fmla="*/ 556077 h 6819900"/>
              <a:gd name="connsiteX1698" fmla="*/ 7591008 w 9915525"/>
              <a:gd name="connsiteY1698" fmla="*/ 501505 h 6819900"/>
              <a:gd name="connsiteX1699" fmla="*/ 7572401 w 9915525"/>
              <a:gd name="connsiteY1699" fmla="*/ 525317 h 6819900"/>
              <a:gd name="connsiteX1700" fmla="*/ 7524193 w 9915525"/>
              <a:gd name="connsiteY1700" fmla="*/ 549130 h 6819900"/>
              <a:gd name="connsiteX1701" fmla="*/ 7469546 w 9915525"/>
              <a:gd name="connsiteY1701" fmla="*/ 560727 h 6819900"/>
              <a:gd name="connsiteX1702" fmla="*/ 7489697 w 9915525"/>
              <a:gd name="connsiteY1702" fmla="*/ 653905 h 6819900"/>
              <a:gd name="connsiteX1703" fmla="*/ 7501192 w 9915525"/>
              <a:gd name="connsiteY1703" fmla="*/ 703911 h 6819900"/>
              <a:gd name="connsiteX1704" fmla="*/ 7508077 w 9915525"/>
              <a:gd name="connsiteY1704" fmla="*/ 739630 h 6819900"/>
              <a:gd name="connsiteX1705" fmla="*/ 7520865 w 9915525"/>
              <a:gd name="connsiteY1705" fmla="*/ 761855 h 6819900"/>
              <a:gd name="connsiteX1706" fmla="*/ 7553811 w 9915525"/>
              <a:gd name="connsiteY1706" fmla="*/ 794801 h 6819900"/>
              <a:gd name="connsiteX1707" fmla="*/ 7576137 w 9915525"/>
              <a:gd name="connsiteY1707" fmla="*/ 730105 h 6819900"/>
              <a:gd name="connsiteX1708" fmla="*/ 5410304 w 9915525"/>
              <a:gd name="connsiteY1708" fmla="*/ 755335 h 6819900"/>
              <a:gd name="connsiteX1709" fmla="*/ 5395887 w 9915525"/>
              <a:gd name="connsiteY1709" fmla="*/ 744951 h 6819900"/>
              <a:gd name="connsiteX1710" fmla="*/ 5399267 w 9915525"/>
              <a:gd name="connsiteY1710" fmla="*/ 762985 h 6819900"/>
              <a:gd name="connsiteX1711" fmla="*/ 5410304 w 9915525"/>
              <a:gd name="connsiteY1711" fmla="*/ 755335 h 6819900"/>
              <a:gd name="connsiteX1712" fmla="*/ 5642059 w 9915525"/>
              <a:gd name="connsiteY1712" fmla="*/ 761639 h 6819900"/>
              <a:gd name="connsiteX1713" fmla="*/ 5625390 w 9915525"/>
              <a:gd name="connsiteY1713" fmla="*/ 742107 h 6819900"/>
              <a:gd name="connsiteX1714" fmla="*/ 5619451 w 9915525"/>
              <a:gd name="connsiteY1714" fmla="*/ 732869 h 6819900"/>
              <a:gd name="connsiteX1715" fmla="*/ 5641760 w 9915525"/>
              <a:gd name="connsiteY1715" fmla="*/ 767100 h 6819900"/>
              <a:gd name="connsiteX1716" fmla="*/ 5642059 w 9915525"/>
              <a:gd name="connsiteY1716" fmla="*/ 761639 h 6819900"/>
              <a:gd name="connsiteX1717" fmla="*/ 5660060 w 9915525"/>
              <a:gd name="connsiteY1717" fmla="*/ 722593 h 6819900"/>
              <a:gd name="connsiteX1718" fmla="*/ 5639111 w 9915525"/>
              <a:gd name="connsiteY1718" fmla="*/ 713209 h 6819900"/>
              <a:gd name="connsiteX1719" fmla="*/ 5650790 w 9915525"/>
              <a:gd name="connsiteY1719" fmla="*/ 736852 h 6819900"/>
              <a:gd name="connsiteX1720" fmla="*/ 5671740 w 9915525"/>
              <a:gd name="connsiteY1720" fmla="*/ 746235 h 6819900"/>
              <a:gd name="connsiteX1721" fmla="*/ 5660060 w 9915525"/>
              <a:gd name="connsiteY1721" fmla="*/ 722593 h 6819900"/>
              <a:gd name="connsiteX1722" fmla="*/ 7466479 w 9915525"/>
              <a:gd name="connsiteY1722" fmla="*/ 720567 h 6819900"/>
              <a:gd name="connsiteX1723" fmla="*/ 7462827 w 9915525"/>
              <a:gd name="connsiteY1723" fmla="*/ 706841 h 6819900"/>
              <a:gd name="connsiteX1724" fmla="*/ 7454190 w 9915525"/>
              <a:gd name="connsiteY1724" fmla="*/ 725905 h 6819900"/>
              <a:gd name="connsiteX1725" fmla="*/ 7466479 w 9915525"/>
              <a:gd name="connsiteY1725" fmla="*/ 720567 h 6819900"/>
              <a:gd name="connsiteX1726" fmla="*/ 6996990 w 9915525"/>
              <a:gd name="connsiteY1726" fmla="*/ 645013 h 6819900"/>
              <a:gd name="connsiteX1727" fmla="*/ 7023184 w 9915525"/>
              <a:gd name="connsiteY1727" fmla="*/ 633106 h 6819900"/>
              <a:gd name="connsiteX1728" fmla="*/ 7052392 w 9915525"/>
              <a:gd name="connsiteY1728" fmla="*/ 603899 h 6819900"/>
              <a:gd name="connsiteX1729" fmla="*/ 7092240 w 9915525"/>
              <a:gd name="connsiteY1729" fmla="*/ 598231 h 6819900"/>
              <a:gd name="connsiteX1730" fmla="*/ 7111290 w 9915525"/>
              <a:gd name="connsiteY1730" fmla="*/ 601517 h 6819900"/>
              <a:gd name="connsiteX1731" fmla="*/ 7086668 w 9915525"/>
              <a:gd name="connsiteY1731" fmla="*/ 491980 h 6819900"/>
              <a:gd name="connsiteX1732" fmla="*/ 7018110 w 9915525"/>
              <a:gd name="connsiteY1732" fmla="*/ 527699 h 6819900"/>
              <a:gd name="connsiteX1733" fmla="*/ 6993664 w 9915525"/>
              <a:gd name="connsiteY1733" fmla="*/ 539605 h 6819900"/>
              <a:gd name="connsiteX1734" fmla="*/ 6944689 w 9915525"/>
              <a:gd name="connsiteY1734" fmla="*/ 596484 h 6819900"/>
              <a:gd name="connsiteX1735" fmla="*/ 6955630 w 9915525"/>
              <a:gd name="connsiteY1735" fmla="*/ 635036 h 6819900"/>
              <a:gd name="connsiteX1736" fmla="*/ 6996990 w 9915525"/>
              <a:gd name="connsiteY1736" fmla="*/ 645013 h 6819900"/>
              <a:gd name="connsiteX1737" fmla="*/ 7370846 w 9915525"/>
              <a:gd name="connsiteY1737" fmla="*/ 571397 h 6819900"/>
              <a:gd name="connsiteX1738" fmla="*/ 7358940 w 9915525"/>
              <a:gd name="connsiteY1738" fmla="*/ 547774 h 6819900"/>
              <a:gd name="connsiteX1739" fmla="*/ 7366539 w 9915525"/>
              <a:gd name="connsiteY1739" fmla="*/ 533652 h 6819900"/>
              <a:gd name="connsiteX1740" fmla="*/ 7387970 w 9915525"/>
              <a:gd name="connsiteY1740" fmla="*/ 529597 h 6819900"/>
              <a:gd name="connsiteX1741" fmla="*/ 7380072 w 9915525"/>
              <a:gd name="connsiteY1741" fmla="*/ 520701 h 6819900"/>
              <a:gd name="connsiteX1742" fmla="*/ 7352860 w 9915525"/>
              <a:gd name="connsiteY1742" fmla="*/ 563417 h 6819900"/>
              <a:gd name="connsiteX1743" fmla="*/ 7370547 w 9915525"/>
              <a:gd name="connsiteY1743" fmla="*/ 576953 h 6819900"/>
              <a:gd name="connsiteX1744" fmla="*/ 7370847 w 9915525"/>
              <a:gd name="connsiteY1744" fmla="*/ 571397 h 6819900"/>
              <a:gd name="connsiteX1745" fmla="*/ 5849228 w 9915525"/>
              <a:gd name="connsiteY1745" fmla="*/ 483493 h 6819900"/>
              <a:gd name="connsiteX1746" fmla="*/ 5832288 w 9915525"/>
              <a:gd name="connsiteY1746" fmla="*/ 431106 h 6819900"/>
              <a:gd name="connsiteX1747" fmla="*/ 5796986 w 9915525"/>
              <a:gd name="connsiteY1747" fmla="*/ 483249 h 6819900"/>
              <a:gd name="connsiteX1748" fmla="*/ 5829786 w 9915525"/>
              <a:gd name="connsiteY1748" fmla="*/ 528101 h 6819900"/>
              <a:gd name="connsiteX1749" fmla="*/ 5849228 w 9915525"/>
              <a:gd name="connsiteY1749" fmla="*/ 483493 h 6819900"/>
              <a:gd name="connsiteX1750" fmla="*/ 6073065 w 9915525"/>
              <a:gd name="connsiteY1750" fmla="*/ 373144 h 6819900"/>
              <a:gd name="connsiteX1751" fmla="*/ 6082590 w 9915525"/>
              <a:gd name="connsiteY1751" fmla="*/ 325292 h 6819900"/>
              <a:gd name="connsiteX1752" fmla="*/ 6077828 w 9915525"/>
              <a:gd name="connsiteY1752" fmla="*/ 266824 h 6819900"/>
              <a:gd name="connsiteX1753" fmla="*/ 6063540 w 9915525"/>
              <a:gd name="connsiteY1753" fmla="*/ 247675 h 6819900"/>
              <a:gd name="connsiteX1754" fmla="*/ 6005860 w 9915525"/>
              <a:gd name="connsiteY1754" fmla="*/ 201296 h 6819900"/>
              <a:gd name="connsiteX1755" fmla="*/ 6001628 w 9915525"/>
              <a:gd name="connsiteY1755" fmla="*/ 190724 h 6819900"/>
              <a:gd name="connsiteX1756" fmla="*/ 6002230 w 9915525"/>
              <a:gd name="connsiteY1756" fmla="*/ 179195 h 6819900"/>
              <a:gd name="connsiteX1757" fmla="*/ 5975334 w 9915525"/>
              <a:gd name="connsiteY1757" fmla="*/ 252897 h 6819900"/>
              <a:gd name="connsiteX1758" fmla="*/ 6011931 w 9915525"/>
              <a:gd name="connsiteY1758" fmla="*/ 363392 h 6819900"/>
              <a:gd name="connsiteX1759" fmla="*/ 6055016 w 9915525"/>
              <a:gd name="connsiteY1759" fmla="*/ 424770 h 6819900"/>
              <a:gd name="connsiteX1760" fmla="*/ 6073065 w 9915525"/>
              <a:gd name="connsiteY1760" fmla="*/ 373144 h 6819900"/>
              <a:gd name="connsiteX1761" fmla="*/ 2386890 w 9915525"/>
              <a:gd name="connsiteY1761" fmla="*/ 6630843 h 6819900"/>
              <a:gd name="connsiteX1762" fmla="*/ 2396415 w 9915525"/>
              <a:gd name="connsiteY1762" fmla="*/ 6616555 h 6819900"/>
              <a:gd name="connsiteX1763" fmla="*/ 2405940 w 9915525"/>
              <a:gd name="connsiteY1763" fmla="*/ 6630843 h 6819900"/>
              <a:gd name="connsiteX1764" fmla="*/ 2396415 w 9915525"/>
              <a:gd name="connsiteY1764" fmla="*/ 6645130 h 6819900"/>
              <a:gd name="connsiteX1765" fmla="*/ 2386890 w 9915525"/>
              <a:gd name="connsiteY1765" fmla="*/ 6630843 h 6819900"/>
              <a:gd name="connsiteX1766" fmla="*/ 8301915 w 9915525"/>
              <a:gd name="connsiteY1766" fmla="*/ 6616555 h 6819900"/>
              <a:gd name="connsiteX1767" fmla="*/ 8311440 w 9915525"/>
              <a:gd name="connsiteY1767" fmla="*/ 6607030 h 6819900"/>
              <a:gd name="connsiteX1768" fmla="*/ 8320965 w 9915525"/>
              <a:gd name="connsiteY1768" fmla="*/ 6616555 h 6819900"/>
              <a:gd name="connsiteX1769" fmla="*/ 8311440 w 9915525"/>
              <a:gd name="connsiteY1769" fmla="*/ 6626080 h 6819900"/>
              <a:gd name="connsiteX1770" fmla="*/ 8301915 w 9915525"/>
              <a:gd name="connsiteY1770" fmla="*/ 6616555 h 6819900"/>
              <a:gd name="connsiteX1771" fmla="*/ 2110665 w 9915525"/>
              <a:gd name="connsiteY1771" fmla="*/ 6573693 h 6819900"/>
              <a:gd name="connsiteX1772" fmla="*/ 2124953 w 9915525"/>
              <a:gd name="connsiteY1772" fmla="*/ 6559405 h 6819900"/>
              <a:gd name="connsiteX1773" fmla="*/ 2139240 w 9915525"/>
              <a:gd name="connsiteY1773" fmla="*/ 6573693 h 6819900"/>
              <a:gd name="connsiteX1774" fmla="*/ 2124953 w 9915525"/>
              <a:gd name="connsiteY1774" fmla="*/ 6587980 h 6819900"/>
              <a:gd name="connsiteX1775" fmla="*/ 2110665 w 9915525"/>
              <a:gd name="connsiteY1775" fmla="*/ 6573693 h 6819900"/>
              <a:gd name="connsiteX1776" fmla="*/ 8060645 w 9915525"/>
              <a:gd name="connsiteY1776" fmla="*/ 6528449 h 6819900"/>
              <a:gd name="connsiteX1777" fmla="*/ 8048762 w 9915525"/>
              <a:gd name="connsiteY1777" fmla="*/ 6476061 h 6819900"/>
              <a:gd name="connsiteX1778" fmla="*/ 8056806 w 9915525"/>
              <a:gd name="connsiteY1778" fmla="*/ 6454630 h 6819900"/>
              <a:gd name="connsiteX1779" fmla="*/ 8076837 w 9915525"/>
              <a:gd name="connsiteY1779" fmla="*/ 6476061 h 6819900"/>
              <a:gd name="connsiteX1780" fmla="*/ 8074561 w 9915525"/>
              <a:gd name="connsiteY1780" fmla="*/ 6559405 h 6819900"/>
              <a:gd name="connsiteX1781" fmla="*/ 8060645 w 9915525"/>
              <a:gd name="connsiteY1781" fmla="*/ 6528449 h 6819900"/>
              <a:gd name="connsiteX1782" fmla="*/ 8270825 w 9915525"/>
              <a:gd name="connsiteY1782" fmla="*/ 6436416 h 6819900"/>
              <a:gd name="connsiteX1783" fmla="*/ 8279152 w 9915525"/>
              <a:gd name="connsiteY1783" fmla="*/ 6408735 h 6819900"/>
              <a:gd name="connsiteX1784" fmla="*/ 8290738 w 9915525"/>
              <a:gd name="connsiteY1784" fmla="*/ 6446268 h 6819900"/>
              <a:gd name="connsiteX1785" fmla="*/ 8270825 w 9915525"/>
              <a:gd name="connsiteY1785" fmla="*/ 6436416 h 6819900"/>
              <a:gd name="connsiteX1786" fmla="*/ 2024940 w 9915525"/>
              <a:gd name="connsiteY1786" fmla="*/ 6378430 h 6819900"/>
              <a:gd name="connsiteX1787" fmla="*/ 2039228 w 9915525"/>
              <a:gd name="connsiteY1787" fmla="*/ 6359380 h 6819900"/>
              <a:gd name="connsiteX1788" fmla="*/ 2053515 w 9915525"/>
              <a:gd name="connsiteY1788" fmla="*/ 6378430 h 6819900"/>
              <a:gd name="connsiteX1789" fmla="*/ 2039228 w 9915525"/>
              <a:gd name="connsiteY1789" fmla="*/ 6397480 h 6819900"/>
              <a:gd name="connsiteX1790" fmla="*/ 2024940 w 9915525"/>
              <a:gd name="connsiteY1790" fmla="*/ 6378430 h 6819900"/>
              <a:gd name="connsiteX1791" fmla="*/ 4589547 w 9915525"/>
              <a:gd name="connsiteY1791" fmla="*/ 6378133 h 6819900"/>
              <a:gd name="connsiteX1792" fmla="*/ 4566486 w 9915525"/>
              <a:gd name="connsiteY1792" fmla="*/ 6352543 h 6819900"/>
              <a:gd name="connsiteX1793" fmla="*/ 4563784 w 9915525"/>
              <a:gd name="connsiteY1793" fmla="*/ 6320353 h 6819900"/>
              <a:gd name="connsiteX1794" fmla="*/ 4500054 w 9915525"/>
              <a:gd name="connsiteY1794" fmla="*/ 6252555 h 6819900"/>
              <a:gd name="connsiteX1795" fmla="*/ 4502625 w 9915525"/>
              <a:gd name="connsiteY1795" fmla="*/ 6205310 h 6819900"/>
              <a:gd name="connsiteX1796" fmla="*/ 4502336 w 9915525"/>
              <a:gd name="connsiteY1796" fmla="*/ 6105482 h 6819900"/>
              <a:gd name="connsiteX1797" fmla="*/ 4482761 w 9915525"/>
              <a:gd name="connsiteY1797" fmla="*/ 6035217 h 6819900"/>
              <a:gd name="connsiteX1798" fmla="*/ 4468774 w 9915525"/>
              <a:gd name="connsiteY1798" fmla="*/ 5990961 h 6819900"/>
              <a:gd name="connsiteX1799" fmla="*/ 4443751 w 9915525"/>
              <a:gd name="connsiteY1799" fmla="*/ 5944554 h 6819900"/>
              <a:gd name="connsiteX1800" fmla="*/ 4425240 w 9915525"/>
              <a:gd name="connsiteY1800" fmla="*/ 5916468 h 6819900"/>
              <a:gd name="connsiteX1801" fmla="*/ 4405965 w 9915525"/>
              <a:gd name="connsiteY1801" fmla="*/ 5887689 h 6819900"/>
              <a:gd name="connsiteX1802" fmla="*/ 4396440 w 9915525"/>
              <a:gd name="connsiteY1802" fmla="*/ 5860495 h 6819900"/>
              <a:gd name="connsiteX1803" fmla="*/ 4417620 w 9915525"/>
              <a:gd name="connsiteY1803" fmla="*/ 5862175 h 6819900"/>
              <a:gd name="connsiteX1804" fmla="*/ 4455720 w 9915525"/>
              <a:gd name="connsiteY1804" fmla="*/ 5873605 h 6819900"/>
              <a:gd name="connsiteX1805" fmla="*/ 4482390 w 9915525"/>
              <a:gd name="connsiteY1805" fmla="*/ 5888834 h 6819900"/>
              <a:gd name="connsiteX1806" fmla="*/ 4519994 w 9915525"/>
              <a:gd name="connsiteY1806" fmla="*/ 5978380 h 6819900"/>
              <a:gd name="connsiteX1807" fmla="*/ 4563085 w 9915525"/>
              <a:gd name="connsiteY1807" fmla="*/ 6053060 h 6819900"/>
              <a:gd name="connsiteX1808" fmla="*/ 4567578 w 9915525"/>
              <a:gd name="connsiteY1808" fmla="*/ 6103208 h 6819900"/>
              <a:gd name="connsiteX1809" fmla="*/ 4573607 w 9915525"/>
              <a:gd name="connsiteY1809" fmla="*/ 6127616 h 6819900"/>
              <a:gd name="connsiteX1810" fmla="*/ 4583305 w 9915525"/>
              <a:gd name="connsiteY1810" fmla="*/ 6185942 h 6819900"/>
              <a:gd name="connsiteX1811" fmla="*/ 4596452 w 9915525"/>
              <a:gd name="connsiteY1811" fmla="*/ 6251701 h 6819900"/>
              <a:gd name="connsiteX1812" fmla="*/ 4615740 w 9915525"/>
              <a:gd name="connsiteY1812" fmla="*/ 6281815 h 6819900"/>
              <a:gd name="connsiteX1813" fmla="*/ 4626459 w 9915525"/>
              <a:gd name="connsiteY1813" fmla="*/ 6309139 h 6819900"/>
              <a:gd name="connsiteX1814" fmla="*/ 4617690 w 9915525"/>
              <a:gd name="connsiteY1814" fmla="*/ 6387352 h 6819900"/>
              <a:gd name="connsiteX1815" fmla="*/ 4589547 w 9915525"/>
              <a:gd name="connsiteY1815" fmla="*/ 6378134 h 6819900"/>
              <a:gd name="connsiteX1816" fmla="*/ 2750205 w 9915525"/>
              <a:gd name="connsiteY1816" fmla="*/ 6360425 h 6819900"/>
              <a:gd name="connsiteX1817" fmla="*/ 2747823 w 9915525"/>
              <a:gd name="connsiteY1817" fmla="*/ 6345721 h 6819900"/>
              <a:gd name="connsiteX1818" fmla="*/ 2777415 w 9915525"/>
              <a:gd name="connsiteY1818" fmla="*/ 6359942 h 6819900"/>
              <a:gd name="connsiteX1819" fmla="*/ 2750205 w 9915525"/>
              <a:gd name="connsiteY1819" fmla="*/ 6360425 h 6819900"/>
              <a:gd name="connsiteX1820" fmla="*/ 2716254 w 9915525"/>
              <a:gd name="connsiteY1820" fmla="*/ 6306594 h 6819900"/>
              <a:gd name="connsiteX1821" fmla="*/ 2724673 w 9915525"/>
              <a:gd name="connsiteY1821" fmla="*/ 6267886 h 6819900"/>
              <a:gd name="connsiteX1822" fmla="*/ 2758365 w 9915525"/>
              <a:gd name="connsiteY1822" fmla="*/ 6298030 h 6819900"/>
              <a:gd name="connsiteX1823" fmla="*/ 2740348 w 9915525"/>
              <a:gd name="connsiteY1823" fmla="*/ 6330805 h 6819900"/>
              <a:gd name="connsiteX1824" fmla="*/ 2716254 w 9915525"/>
              <a:gd name="connsiteY1824" fmla="*/ 6306594 h 6819900"/>
              <a:gd name="connsiteX1825" fmla="*/ 3407946 w 9915525"/>
              <a:gd name="connsiteY1825" fmla="*/ 6261710 h 6819900"/>
              <a:gd name="connsiteX1826" fmla="*/ 3320486 w 9915525"/>
              <a:gd name="connsiteY1826" fmla="*/ 6156974 h 6819900"/>
              <a:gd name="connsiteX1827" fmla="*/ 3351338 w 9915525"/>
              <a:gd name="connsiteY1827" fmla="*/ 6161736 h 6819900"/>
              <a:gd name="connsiteX1828" fmla="*/ 3362321 w 9915525"/>
              <a:gd name="connsiteY1828" fmla="*/ 6136683 h 6819900"/>
              <a:gd name="connsiteX1829" fmla="*/ 3359104 w 9915525"/>
              <a:gd name="connsiteY1829" fmla="*/ 6089534 h 6819900"/>
              <a:gd name="connsiteX1830" fmla="*/ 3377490 w 9915525"/>
              <a:gd name="connsiteY1830" fmla="*/ 6076546 h 6819900"/>
              <a:gd name="connsiteX1831" fmla="*/ 3397599 w 9915525"/>
              <a:gd name="connsiteY1831" fmla="*/ 6111730 h 6819900"/>
              <a:gd name="connsiteX1832" fmla="*/ 3396540 w 9915525"/>
              <a:gd name="connsiteY1832" fmla="*/ 6149830 h 6819900"/>
              <a:gd name="connsiteX1833" fmla="*/ 3425115 w 9915525"/>
              <a:gd name="connsiteY1833" fmla="*/ 6210155 h 6819900"/>
              <a:gd name="connsiteX1834" fmla="*/ 3444165 w 9915525"/>
              <a:gd name="connsiteY1834" fmla="*/ 6245080 h 6819900"/>
              <a:gd name="connsiteX1835" fmla="*/ 3463215 w 9915525"/>
              <a:gd name="connsiteY1835" fmla="*/ 6278856 h 6819900"/>
              <a:gd name="connsiteX1836" fmla="*/ 3477503 w 9915525"/>
              <a:gd name="connsiteY1836" fmla="*/ 6296149 h 6819900"/>
              <a:gd name="connsiteX1837" fmla="*/ 3484646 w 9915525"/>
              <a:gd name="connsiteY1837" fmla="*/ 6330767 h 6819900"/>
              <a:gd name="connsiteX1838" fmla="*/ 3407946 w 9915525"/>
              <a:gd name="connsiteY1838" fmla="*/ 6261710 h 6819900"/>
              <a:gd name="connsiteX1839" fmla="*/ 7854240 w 9915525"/>
              <a:gd name="connsiteY1839" fmla="*/ 6273655 h 6819900"/>
              <a:gd name="connsiteX1840" fmla="*/ 7863765 w 9915525"/>
              <a:gd name="connsiteY1840" fmla="*/ 6264130 h 6819900"/>
              <a:gd name="connsiteX1841" fmla="*/ 7873290 w 9915525"/>
              <a:gd name="connsiteY1841" fmla="*/ 6273655 h 6819900"/>
              <a:gd name="connsiteX1842" fmla="*/ 7863765 w 9915525"/>
              <a:gd name="connsiteY1842" fmla="*/ 6283180 h 6819900"/>
              <a:gd name="connsiteX1843" fmla="*/ 7854240 w 9915525"/>
              <a:gd name="connsiteY1843" fmla="*/ 6273655 h 6819900"/>
              <a:gd name="connsiteX1844" fmla="*/ 5336724 w 9915525"/>
              <a:gd name="connsiteY1844" fmla="*/ 6267564 h 6819900"/>
              <a:gd name="connsiteX1845" fmla="*/ 5349727 w 9915525"/>
              <a:gd name="connsiteY1845" fmla="*/ 6245080 h 6819900"/>
              <a:gd name="connsiteX1846" fmla="*/ 5358690 w 9915525"/>
              <a:gd name="connsiteY1846" fmla="*/ 6259368 h 6819900"/>
              <a:gd name="connsiteX1847" fmla="*/ 5336724 w 9915525"/>
              <a:gd name="connsiteY1847" fmla="*/ 6267564 h 6819900"/>
              <a:gd name="connsiteX1848" fmla="*/ 8060615 w 9915525"/>
              <a:gd name="connsiteY1848" fmla="*/ 6238730 h 6819900"/>
              <a:gd name="connsiteX1849" fmla="*/ 8068553 w 9915525"/>
              <a:gd name="connsiteY1849" fmla="*/ 6216505 h 6819900"/>
              <a:gd name="connsiteX1850" fmla="*/ 8082840 w 9915525"/>
              <a:gd name="connsiteY1850" fmla="*/ 6230793 h 6819900"/>
              <a:gd name="connsiteX1851" fmla="*/ 8060615 w 9915525"/>
              <a:gd name="connsiteY1851" fmla="*/ 6238730 h 6819900"/>
              <a:gd name="connsiteX1852" fmla="*/ 1917584 w 9915525"/>
              <a:gd name="connsiteY1852" fmla="*/ 6225155 h 6819900"/>
              <a:gd name="connsiteX1853" fmla="*/ 1906239 w 9915525"/>
              <a:gd name="connsiteY1853" fmla="*/ 6206395 h 6819900"/>
              <a:gd name="connsiteX1854" fmla="*/ 1939215 w 9915525"/>
              <a:gd name="connsiteY1854" fmla="*/ 6216505 h 6819900"/>
              <a:gd name="connsiteX1855" fmla="*/ 1917584 w 9915525"/>
              <a:gd name="connsiteY1855" fmla="*/ 6225155 h 6819900"/>
              <a:gd name="connsiteX1856" fmla="*/ 8566234 w 9915525"/>
              <a:gd name="connsiteY1856" fmla="*/ 6205914 h 6819900"/>
              <a:gd name="connsiteX1857" fmla="*/ 8549565 w 9915525"/>
              <a:gd name="connsiteY1857" fmla="*/ 6154682 h 6819900"/>
              <a:gd name="connsiteX1858" fmla="*/ 8539896 w 9915525"/>
              <a:gd name="connsiteY1858" fmla="*/ 6106879 h 6819900"/>
              <a:gd name="connsiteX1859" fmla="*/ 8516569 w 9915525"/>
              <a:gd name="connsiteY1859" fmla="*/ 6068216 h 6819900"/>
              <a:gd name="connsiteX1860" fmla="*/ 8484409 w 9915525"/>
              <a:gd name="connsiteY1860" fmla="*/ 6035530 h 6819900"/>
              <a:gd name="connsiteX1861" fmla="*/ 8470106 w 9915525"/>
              <a:gd name="connsiteY1861" fmla="*/ 5955437 h 6819900"/>
              <a:gd name="connsiteX1862" fmla="*/ 8501940 w 9915525"/>
              <a:gd name="connsiteY1862" fmla="*/ 5964859 h 6819900"/>
              <a:gd name="connsiteX1863" fmla="*/ 8526871 w 9915525"/>
              <a:gd name="connsiteY1863" fmla="*/ 6009198 h 6819900"/>
              <a:gd name="connsiteX1864" fmla="*/ 8568879 w 9915525"/>
              <a:gd name="connsiteY1864" fmla="*/ 5999469 h 6819900"/>
              <a:gd name="connsiteX1865" fmla="*/ 8610737 w 9915525"/>
              <a:gd name="connsiteY1865" fmla="*/ 6002631 h 6819900"/>
              <a:gd name="connsiteX1866" fmla="*/ 8587986 w 9915525"/>
              <a:gd name="connsiteY1866" fmla="*/ 6040395 h 6819900"/>
              <a:gd name="connsiteX1867" fmla="*/ 8566871 w 9915525"/>
              <a:gd name="connsiteY1867" fmla="*/ 6062145 h 6819900"/>
              <a:gd name="connsiteX1868" fmla="*/ 8574660 w 9915525"/>
              <a:gd name="connsiteY1868" fmla="*/ 6100333 h 6819900"/>
              <a:gd name="connsiteX1869" fmla="*/ 8591235 w 9915525"/>
              <a:gd name="connsiteY1869" fmla="*/ 6207103 h 6819900"/>
              <a:gd name="connsiteX1870" fmla="*/ 8566234 w 9915525"/>
              <a:gd name="connsiteY1870" fmla="*/ 6205914 h 6819900"/>
              <a:gd name="connsiteX1871" fmla="*/ 4053765 w 9915525"/>
              <a:gd name="connsiteY1871" fmla="*/ 6197455 h 6819900"/>
              <a:gd name="connsiteX1872" fmla="*/ 4063290 w 9915525"/>
              <a:gd name="connsiteY1872" fmla="*/ 6187930 h 6819900"/>
              <a:gd name="connsiteX1873" fmla="*/ 4072815 w 9915525"/>
              <a:gd name="connsiteY1873" fmla="*/ 6197455 h 6819900"/>
              <a:gd name="connsiteX1874" fmla="*/ 4063290 w 9915525"/>
              <a:gd name="connsiteY1874" fmla="*/ 6206980 h 6819900"/>
              <a:gd name="connsiteX1875" fmla="*/ 4053765 w 9915525"/>
              <a:gd name="connsiteY1875" fmla="*/ 6197455 h 6819900"/>
              <a:gd name="connsiteX1876" fmla="*/ 8165390 w 9915525"/>
              <a:gd name="connsiteY1876" fmla="*/ 6181580 h 6819900"/>
              <a:gd name="connsiteX1877" fmla="*/ 8159040 w 9915525"/>
              <a:gd name="connsiteY1877" fmla="*/ 6157767 h 6819900"/>
              <a:gd name="connsiteX1878" fmla="*/ 8195235 w 9915525"/>
              <a:gd name="connsiteY1878" fmla="*/ 6151735 h 6819900"/>
              <a:gd name="connsiteX1879" fmla="*/ 8189203 w 9915525"/>
              <a:gd name="connsiteY1879" fmla="*/ 6187930 h 6819900"/>
              <a:gd name="connsiteX1880" fmla="*/ 8165390 w 9915525"/>
              <a:gd name="connsiteY1880" fmla="*/ 6181580 h 6819900"/>
              <a:gd name="connsiteX1881" fmla="*/ 4039884 w 9915525"/>
              <a:gd name="connsiteY1881" fmla="*/ 6160013 h 6819900"/>
              <a:gd name="connsiteX1882" fmla="*/ 4057199 w 9915525"/>
              <a:gd name="connsiteY1882" fmla="*/ 6146914 h 6819900"/>
              <a:gd name="connsiteX1883" fmla="*/ 4054327 w 9915525"/>
              <a:gd name="connsiteY1883" fmla="*/ 6168880 h 6819900"/>
              <a:gd name="connsiteX1884" fmla="*/ 4039884 w 9915525"/>
              <a:gd name="connsiteY1884" fmla="*/ 6160013 h 6819900"/>
              <a:gd name="connsiteX1885" fmla="*/ 4368033 w 9915525"/>
              <a:gd name="connsiteY1885" fmla="*/ 6130673 h 6819900"/>
              <a:gd name="connsiteX1886" fmla="*/ 4360171 w 9915525"/>
              <a:gd name="connsiteY1886" fmla="*/ 6099716 h 6819900"/>
              <a:gd name="connsiteX1887" fmla="*/ 4320130 w 9915525"/>
              <a:gd name="connsiteY1887" fmla="*/ 6045055 h 6819900"/>
              <a:gd name="connsiteX1888" fmla="*/ 4301415 w 9915525"/>
              <a:gd name="connsiteY1888" fmla="*/ 6030768 h 6819900"/>
              <a:gd name="connsiteX1889" fmla="*/ 4310940 w 9915525"/>
              <a:gd name="connsiteY1889" fmla="*/ 6016480 h 6819900"/>
              <a:gd name="connsiteX1890" fmla="*/ 4311461 w 9915525"/>
              <a:gd name="connsiteY1890" fmla="*/ 5976792 h 6819900"/>
              <a:gd name="connsiteX1891" fmla="*/ 4301824 w 9915525"/>
              <a:gd name="connsiteY1891" fmla="*/ 5811440 h 6819900"/>
              <a:gd name="connsiteX1892" fmla="*/ 4333188 w 9915525"/>
              <a:gd name="connsiteY1892" fmla="*/ 5890983 h 6819900"/>
              <a:gd name="connsiteX1893" fmla="*/ 4338685 w 9915525"/>
              <a:gd name="connsiteY1893" fmla="*/ 5915955 h 6819900"/>
              <a:gd name="connsiteX1894" fmla="*/ 4349040 w 9915525"/>
              <a:gd name="connsiteY1894" fmla="*/ 5953964 h 6819900"/>
              <a:gd name="connsiteX1895" fmla="*/ 4362375 w 9915525"/>
              <a:gd name="connsiteY1895" fmla="*/ 5996639 h 6819900"/>
              <a:gd name="connsiteX1896" fmla="*/ 4375710 w 9915525"/>
              <a:gd name="connsiteY1896" fmla="*/ 6041899 h 6819900"/>
              <a:gd name="connsiteX1897" fmla="*/ 4384690 w 9915525"/>
              <a:gd name="connsiteY1897" fmla="*/ 6082005 h 6819900"/>
              <a:gd name="connsiteX1898" fmla="*/ 4399692 w 9915525"/>
              <a:gd name="connsiteY1898" fmla="*/ 6118874 h 6819900"/>
              <a:gd name="connsiteX1899" fmla="*/ 4368033 w 9915525"/>
              <a:gd name="connsiteY1899" fmla="*/ 6130673 h 6819900"/>
              <a:gd name="connsiteX1900" fmla="*/ 4137126 w 9915525"/>
              <a:gd name="connsiteY1900" fmla="*/ 6122765 h 6819900"/>
              <a:gd name="connsiteX1901" fmla="*/ 4124505 w 9915525"/>
              <a:gd name="connsiteY1901" fmla="*/ 6083155 h 6819900"/>
              <a:gd name="connsiteX1902" fmla="*/ 4152350 w 9915525"/>
              <a:gd name="connsiteY1902" fmla="*/ 6111730 h 6819900"/>
              <a:gd name="connsiteX1903" fmla="*/ 4164954 w 9915525"/>
              <a:gd name="connsiteY1903" fmla="*/ 6139434 h 6819900"/>
              <a:gd name="connsiteX1904" fmla="*/ 4137126 w 9915525"/>
              <a:gd name="connsiteY1904" fmla="*/ 6122765 h 6819900"/>
              <a:gd name="connsiteX1905" fmla="*/ 5130090 w 9915525"/>
              <a:gd name="connsiteY1905" fmla="*/ 6107530 h 6819900"/>
              <a:gd name="connsiteX1906" fmla="*/ 5139615 w 9915525"/>
              <a:gd name="connsiteY1906" fmla="*/ 6092680 h 6819900"/>
              <a:gd name="connsiteX1907" fmla="*/ 5149140 w 9915525"/>
              <a:gd name="connsiteY1907" fmla="*/ 6101643 h 6819900"/>
              <a:gd name="connsiteX1908" fmla="*/ 5139615 w 9915525"/>
              <a:gd name="connsiteY1908" fmla="*/ 6116493 h 6819900"/>
              <a:gd name="connsiteX1909" fmla="*/ 5130090 w 9915525"/>
              <a:gd name="connsiteY1909" fmla="*/ 6107530 h 6819900"/>
              <a:gd name="connsiteX1910" fmla="*/ 1834440 w 9915525"/>
              <a:gd name="connsiteY1910" fmla="*/ 6078393 h 6819900"/>
              <a:gd name="connsiteX1911" fmla="*/ 1844679 w 9915525"/>
              <a:gd name="connsiteY1911" fmla="*/ 6065931 h 6819900"/>
              <a:gd name="connsiteX1912" fmla="*/ 1854919 w 9915525"/>
              <a:gd name="connsiteY1912" fmla="*/ 6078393 h 6819900"/>
              <a:gd name="connsiteX1913" fmla="*/ 1844679 w 9915525"/>
              <a:gd name="connsiteY1913" fmla="*/ 6090855 h 6819900"/>
              <a:gd name="connsiteX1914" fmla="*/ 1834440 w 9915525"/>
              <a:gd name="connsiteY1914" fmla="*/ 6078393 h 6819900"/>
              <a:gd name="connsiteX1915" fmla="*/ 5094173 w 9915525"/>
              <a:gd name="connsiteY1915" fmla="*/ 6052794 h 6819900"/>
              <a:gd name="connsiteX1916" fmla="*/ 5120565 w 9915525"/>
              <a:gd name="connsiteY1916" fmla="*/ 6049024 h 6819900"/>
              <a:gd name="connsiteX1917" fmla="*/ 5105484 w 9915525"/>
              <a:gd name="connsiteY1917" fmla="*/ 6064105 h 6819900"/>
              <a:gd name="connsiteX1918" fmla="*/ 5094173 w 9915525"/>
              <a:gd name="connsiteY1918" fmla="*/ 6052794 h 6819900"/>
              <a:gd name="connsiteX1919" fmla="*/ 8120338 w 9915525"/>
              <a:gd name="connsiteY1919" fmla="*/ 6049091 h 6819900"/>
              <a:gd name="connsiteX1920" fmla="*/ 8120716 w 9915525"/>
              <a:gd name="connsiteY1920" fmla="*/ 6026143 h 6819900"/>
              <a:gd name="connsiteX1921" fmla="*/ 8159040 w 9915525"/>
              <a:gd name="connsiteY1921" fmla="*/ 6053900 h 6819900"/>
              <a:gd name="connsiteX1922" fmla="*/ 8120338 w 9915525"/>
              <a:gd name="connsiteY1922" fmla="*/ 6049091 h 6819900"/>
              <a:gd name="connsiteX1923" fmla="*/ 5441185 w 9915525"/>
              <a:gd name="connsiteY1923" fmla="*/ 6047436 h 6819900"/>
              <a:gd name="connsiteX1924" fmla="*/ 5442394 w 9915525"/>
              <a:gd name="connsiteY1924" fmla="*/ 5931058 h 6819900"/>
              <a:gd name="connsiteX1925" fmla="*/ 5465846 w 9915525"/>
              <a:gd name="connsiteY1925" fmla="*/ 5944015 h 6819900"/>
              <a:gd name="connsiteX1926" fmla="*/ 5471880 w 9915525"/>
              <a:gd name="connsiteY1926" fmla="*/ 6006955 h 6819900"/>
              <a:gd name="connsiteX1927" fmla="*/ 5465796 w 9915525"/>
              <a:gd name="connsiteY1927" fmla="*/ 6030768 h 6819900"/>
              <a:gd name="connsiteX1928" fmla="*/ 5441185 w 9915525"/>
              <a:gd name="connsiteY1928" fmla="*/ 6047436 h 6819900"/>
              <a:gd name="connsiteX1929" fmla="*/ 5077896 w 9915525"/>
              <a:gd name="connsiteY1929" fmla="*/ 5959940 h 6819900"/>
              <a:gd name="connsiteX1930" fmla="*/ 5097948 w 9915525"/>
              <a:gd name="connsiteY1930" fmla="*/ 5921230 h 6819900"/>
              <a:gd name="connsiteX1931" fmla="*/ 5109292 w 9915525"/>
              <a:gd name="connsiteY1931" fmla="*/ 5946690 h 6819900"/>
              <a:gd name="connsiteX1932" fmla="*/ 5077896 w 9915525"/>
              <a:gd name="connsiteY1932" fmla="*/ 5959940 h 6819900"/>
              <a:gd name="connsiteX1933" fmla="*/ 1153403 w 9915525"/>
              <a:gd name="connsiteY1933" fmla="*/ 5921230 h 6819900"/>
              <a:gd name="connsiteX1934" fmla="*/ 1138473 w 9915525"/>
              <a:gd name="connsiteY1934" fmla="*/ 5902180 h 6819900"/>
              <a:gd name="connsiteX1935" fmla="*/ 1129590 w 9915525"/>
              <a:gd name="connsiteY1935" fmla="*/ 5887893 h 6819900"/>
              <a:gd name="connsiteX1936" fmla="*/ 1147545 w 9915525"/>
              <a:gd name="connsiteY1936" fmla="*/ 5873605 h 6819900"/>
              <a:gd name="connsiteX1937" fmla="*/ 1191336 w 9915525"/>
              <a:gd name="connsiteY1937" fmla="*/ 5931024 h 6819900"/>
              <a:gd name="connsiteX1938" fmla="*/ 1153403 w 9915525"/>
              <a:gd name="connsiteY1938" fmla="*/ 5921230 h 6819900"/>
              <a:gd name="connsiteX1939" fmla="*/ 4840285 w 9915525"/>
              <a:gd name="connsiteY1939" fmla="*/ 5924400 h 6819900"/>
              <a:gd name="connsiteX1940" fmla="*/ 4864655 w 9915525"/>
              <a:gd name="connsiteY1940" fmla="*/ 5899635 h 6819900"/>
              <a:gd name="connsiteX1941" fmla="*/ 4855183 w 9915525"/>
              <a:gd name="connsiteY1941" fmla="*/ 5940280 h 6819900"/>
              <a:gd name="connsiteX1942" fmla="*/ 4840285 w 9915525"/>
              <a:gd name="connsiteY1942" fmla="*/ 5924400 h 6819900"/>
              <a:gd name="connsiteX1943" fmla="*/ 8823300 w 9915525"/>
              <a:gd name="connsiteY1943" fmla="*/ 5900543 h 6819900"/>
              <a:gd name="connsiteX1944" fmla="*/ 8806740 w 9915525"/>
              <a:gd name="connsiteY1944" fmla="*/ 5854555 h 6819900"/>
              <a:gd name="connsiteX1945" fmla="*/ 8816265 w 9915525"/>
              <a:gd name="connsiteY1945" fmla="*/ 5839605 h 6819900"/>
              <a:gd name="connsiteX1946" fmla="*/ 8837696 w 9915525"/>
              <a:gd name="connsiteY1946" fmla="*/ 5827699 h 6819900"/>
              <a:gd name="connsiteX1947" fmla="*/ 8860009 w 9915525"/>
              <a:gd name="connsiteY1947" fmla="*/ 5871589 h 6819900"/>
              <a:gd name="connsiteX1948" fmla="*/ 8855138 w 9915525"/>
              <a:gd name="connsiteY1948" fmla="*/ 5915990 h 6819900"/>
              <a:gd name="connsiteX1949" fmla="*/ 8823300 w 9915525"/>
              <a:gd name="connsiteY1949" fmla="*/ 5900543 h 6819900"/>
              <a:gd name="connsiteX1950" fmla="*/ 6330240 w 9915525"/>
              <a:gd name="connsiteY1950" fmla="*/ 5887893 h 6819900"/>
              <a:gd name="connsiteX1951" fmla="*/ 6344528 w 9915525"/>
              <a:gd name="connsiteY1951" fmla="*/ 5864080 h 6819900"/>
              <a:gd name="connsiteX1952" fmla="*/ 6358815 w 9915525"/>
              <a:gd name="connsiteY1952" fmla="*/ 5887893 h 6819900"/>
              <a:gd name="connsiteX1953" fmla="*/ 6344528 w 9915525"/>
              <a:gd name="connsiteY1953" fmla="*/ 5911705 h 6819900"/>
              <a:gd name="connsiteX1954" fmla="*/ 6330240 w 9915525"/>
              <a:gd name="connsiteY1954" fmla="*/ 5887893 h 6819900"/>
              <a:gd name="connsiteX1955" fmla="*/ 8189364 w 9915525"/>
              <a:gd name="connsiteY1955" fmla="*/ 5876721 h 6819900"/>
              <a:gd name="connsiteX1956" fmla="*/ 8222216 w 9915525"/>
              <a:gd name="connsiteY1956" fmla="*/ 5868454 h 6819900"/>
              <a:gd name="connsiteX1957" fmla="*/ 8204445 w 9915525"/>
              <a:gd name="connsiteY1957" fmla="*/ 5902180 h 6819900"/>
              <a:gd name="connsiteX1958" fmla="*/ 8189364 w 9915525"/>
              <a:gd name="connsiteY1958" fmla="*/ 5876721 h 6819900"/>
              <a:gd name="connsiteX1959" fmla="*/ 5783882 w 9915525"/>
              <a:gd name="connsiteY1959" fmla="*/ 5886046 h 6819900"/>
              <a:gd name="connsiteX1960" fmla="*/ 5792078 w 9915525"/>
              <a:gd name="connsiteY1960" fmla="*/ 5864080 h 6819900"/>
              <a:gd name="connsiteX1961" fmla="*/ 5806365 w 9915525"/>
              <a:gd name="connsiteY1961" fmla="*/ 5873043 h 6819900"/>
              <a:gd name="connsiteX1962" fmla="*/ 5783882 w 9915525"/>
              <a:gd name="connsiteY1962" fmla="*/ 5886046 h 6819900"/>
              <a:gd name="connsiteX1963" fmla="*/ 5992004 w 9915525"/>
              <a:gd name="connsiteY1963" fmla="*/ 5870047 h 6819900"/>
              <a:gd name="connsiteX1964" fmla="*/ 5984681 w 9915525"/>
              <a:gd name="connsiteY1964" fmla="*/ 5825980 h 6819900"/>
              <a:gd name="connsiteX1965" fmla="*/ 5973074 w 9915525"/>
              <a:gd name="connsiteY1965" fmla="*/ 5774903 h 6819900"/>
              <a:gd name="connsiteX1966" fmla="*/ 5997817 w 9915525"/>
              <a:gd name="connsiteY1966" fmla="*/ 5764109 h 6819900"/>
              <a:gd name="connsiteX1967" fmla="*/ 6031294 w 9915525"/>
              <a:gd name="connsiteY1967" fmla="*/ 5772324 h 6819900"/>
              <a:gd name="connsiteX1968" fmla="*/ 6038614 w 9915525"/>
              <a:gd name="connsiteY1968" fmla="*/ 5822455 h 6819900"/>
              <a:gd name="connsiteX1969" fmla="*/ 6020103 w 9915525"/>
              <a:gd name="connsiteY1969" fmla="*/ 5876046 h 6819900"/>
              <a:gd name="connsiteX1970" fmla="*/ 5992004 w 9915525"/>
              <a:gd name="connsiteY1970" fmla="*/ 5870047 h 6819900"/>
              <a:gd name="connsiteX1971" fmla="*/ 8940090 w 9915525"/>
              <a:gd name="connsiteY1971" fmla="*/ 5873605 h 6819900"/>
              <a:gd name="connsiteX1972" fmla="*/ 8949615 w 9915525"/>
              <a:gd name="connsiteY1972" fmla="*/ 5864080 h 6819900"/>
              <a:gd name="connsiteX1973" fmla="*/ 8959140 w 9915525"/>
              <a:gd name="connsiteY1973" fmla="*/ 5873605 h 6819900"/>
              <a:gd name="connsiteX1974" fmla="*/ 8949615 w 9915525"/>
              <a:gd name="connsiteY1974" fmla="*/ 5883130 h 6819900"/>
              <a:gd name="connsiteX1975" fmla="*/ 8940090 w 9915525"/>
              <a:gd name="connsiteY1975" fmla="*/ 5873605 h 6819900"/>
              <a:gd name="connsiteX1976" fmla="*/ 4898728 w 9915525"/>
              <a:gd name="connsiteY1976" fmla="*/ 5847187 h 6819900"/>
              <a:gd name="connsiteX1977" fmla="*/ 4896123 w 9915525"/>
              <a:gd name="connsiteY1977" fmla="*/ 5814074 h 6819900"/>
              <a:gd name="connsiteX1978" fmla="*/ 4930065 w 9915525"/>
              <a:gd name="connsiteY1978" fmla="*/ 5825418 h 6819900"/>
              <a:gd name="connsiteX1979" fmla="*/ 4898728 w 9915525"/>
              <a:gd name="connsiteY1979" fmla="*/ 5847187 h 6819900"/>
              <a:gd name="connsiteX1980" fmla="*/ 4825290 w 9915525"/>
              <a:gd name="connsiteY1980" fmla="*/ 5840268 h 6819900"/>
              <a:gd name="connsiteX1981" fmla="*/ 4838559 w 9915525"/>
              <a:gd name="connsiteY1981" fmla="*/ 5825980 h 6819900"/>
              <a:gd name="connsiteX1982" fmla="*/ 4857310 w 9915525"/>
              <a:gd name="connsiteY1982" fmla="*/ 5840268 h 6819900"/>
              <a:gd name="connsiteX1983" fmla="*/ 4844041 w 9915525"/>
              <a:gd name="connsiteY1983" fmla="*/ 5854555 h 6819900"/>
              <a:gd name="connsiteX1984" fmla="*/ 4825290 w 9915525"/>
              <a:gd name="connsiteY1984" fmla="*/ 5840268 h 6819900"/>
              <a:gd name="connsiteX1985" fmla="*/ 3646571 w 9915525"/>
              <a:gd name="connsiteY1985" fmla="*/ 5827786 h 6819900"/>
              <a:gd name="connsiteX1986" fmla="*/ 3615615 w 9915525"/>
              <a:gd name="connsiteY1986" fmla="*/ 5800922 h 6819900"/>
              <a:gd name="connsiteX1987" fmla="*/ 3598946 w 9915525"/>
              <a:gd name="connsiteY1987" fmla="*/ 5778275 h 6819900"/>
              <a:gd name="connsiteX1988" fmla="*/ 3594184 w 9915525"/>
              <a:gd name="connsiteY1988" fmla="*/ 5762721 h 6819900"/>
              <a:gd name="connsiteX1989" fmla="*/ 3606090 w 9915525"/>
              <a:gd name="connsiteY1989" fmla="*/ 5740628 h 6819900"/>
              <a:gd name="connsiteX1990" fmla="*/ 3563228 w 9915525"/>
              <a:gd name="connsiteY1990" fmla="*/ 5712188 h 6819900"/>
              <a:gd name="connsiteX1991" fmla="*/ 3529890 w 9915525"/>
              <a:gd name="connsiteY1991" fmla="*/ 5707458 h 6819900"/>
              <a:gd name="connsiteX1992" fmla="*/ 3549913 w 9915525"/>
              <a:gd name="connsiteY1992" fmla="*/ 5679686 h 6819900"/>
              <a:gd name="connsiteX1993" fmla="*/ 3563576 w 9915525"/>
              <a:gd name="connsiteY1993" fmla="*/ 5628017 h 6819900"/>
              <a:gd name="connsiteX1994" fmla="*/ 3572623 w 9915525"/>
              <a:gd name="connsiteY1994" fmla="*/ 5584461 h 6819900"/>
              <a:gd name="connsiteX1995" fmla="*/ 3582199 w 9915525"/>
              <a:gd name="connsiteY1995" fmla="*/ 5587982 h 6819900"/>
              <a:gd name="connsiteX1996" fmla="*/ 3600298 w 9915525"/>
              <a:gd name="connsiteY1996" fmla="*/ 5606514 h 6819900"/>
              <a:gd name="connsiteX1997" fmla="*/ 3637996 w 9915525"/>
              <a:gd name="connsiteY1997" fmla="*/ 5642237 h 6819900"/>
              <a:gd name="connsiteX1998" fmla="*/ 3671790 w 9915525"/>
              <a:gd name="connsiteY1998" fmla="*/ 5686985 h 6819900"/>
              <a:gd name="connsiteX1999" fmla="*/ 3691815 w 9915525"/>
              <a:gd name="connsiteY1999" fmla="*/ 5721903 h 6819900"/>
              <a:gd name="connsiteX2000" fmla="*/ 3726172 w 9915525"/>
              <a:gd name="connsiteY2000" fmla="*/ 5768830 h 6819900"/>
              <a:gd name="connsiteX2001" fmla="*/ 3722771 w 9915525"/>
              <a:gd name="connsiteY2001" fmla="*/ 5799154 h 6819900"/>
              <a:gd name="connsiteX2002" fmla="*/ 3693534 w 9915525"/>
              <a:gd name="connsiteY2002" fmla="*/ 5823599 h 6819900"/>
              <a:gd name="connsiteX2003" fmla="*/ 3646571 w 9915525"/>
              <a:gd name="connsiteY2003" fmla="*/ 5827786 h 6819900"/>
              <a:gd name="connsiteX2004" fmla="*/ 8520990 w 9915525"/>
              <a:gd name="connsiteY2004" fmla="*/ 5822012 h 6819900"/>
              <a:gd name="connsiteX2005" fmla="*/ 8494796 w 9915525"/>
              <a:gd name="connsiteY2005" fmla="*/ 5779828 h 6819900"/>
              <a:gd name="connsiteX2006" fmla="*/ 8484957 w 9915525"/>
              <a:gd name="connsiteY2006" fmla="*/ 5754323 h 6819900"/>
              <a:gd name="connsiteX2007" fmla="*/ 8526570 w 9915525"/>
              <a:gd name="connsiteY2007" fmla="*/ 5756403 h 6819900"/>
              <a:gd name="connsiteX2008" fmla="*/ 8555441 w 9915525"/>
              <a:gd name="connsiteY2008" fmla="*/ 5804926 h 6819900"/>
              <a:gd name="connsiteX2009" fmla="*/ 8540022 w 9915525"/>
              <a:gd name="connsiteY2009" fmla="*/ 5845030 h 6819900"/>
              <a:gd name="connsiteX2010" fmla="*/ 8520990 w 9915525"/>
              <a:gd name="connsiteY2010" fmla="*/ 5822012 h 6819900"/>
              <a:gd name="connsiteX2011" fmla="*/ 1091490 w 9915525"/>
              <a:gd name="connsiteY2011" fmla="*/ 5817017 h 6819900"/>
              <a:gd name="connsiteX2012" fmla="*/ 1101015 w 9915525"/>
              <a:gd name="connsiteY2012" fmla="*/ 5802168 h 6819900"/>
              <a:gd name="connsiteX2013" fmla="*/ 1110540 w 9915525"/>
              <a:gd name="connsiteY2013" fmla="*/ 5811130 h 6819900"/>
              <a:gd name="connsiteX2014" fmla="*/ 1101015 w 9915525"/>
              <a:gd name="connsiteY2014" fmla="*/ 5825980 h 6819900"/>
              <a:gd name="connsiteX2015" fmla="*/ 1091490 w 9915525"/>
              <a:gd name="connsiteY2015" fmla="*/ 5817017 h 6819900"/>
              <a:gd name="connsiteX2016" fmla="*/ 4281237 w 9915525"/>
              <a:gd name="connsiteY2016" fmla="*/ 5792166 h 6819900"/>
              <a:gd name="connsiteX2017" fmla="*/ 4281237 w 9915525"/>
              <a:gd name="connsiteY2017" fmla="*/ 5775974 h 6819900"/>
              <a:gd name="connsiteX2018" fmla="*/ 4272840 w 9915525"/>
              <a:gd name="connsiteY2018" fmla="*/ 5768830 h 6819900"/>
              <a:gd name="connsiteX2019" fmla="*/ 4263315 w 9915525"/>
              <a:gd name="connsiteY2019" fmla="*/ 5753749 h 6819900"/>
              <a:gd name="connsiteX2020" fmla="*/ 4295758 w 9915525"/>
              <a:gd name="connsiteY2020" fmla="*/ 5761991 h 6819900"/>
              <a:gd name="connsiteX2021" fmla="*/ 4294057 w 9915525"/>
              <a:gd name="connsiteY2021" fmla="*/ 5789523 h 6819900"/>
              <a:gd name="connsiteX2022" fmla="*/ 4281237 w 9915525"/>
              <a:gd name="connsiteY2022" fmla="*/ 5792166 h 6819900"/>
              <a:gd name="connsiteX2023" fmla="*/ 7432224 w 9915525"/>
              <a:gd name="connsiteY2023" fmla="*/ 5791314 h 6819900"/>
              <a:gd name="connsiteX2024" fmla="*/ 7449990 w 9915525"/>
              <a:gd name="connsiteY2024" fmla="*/ 5768830 h 6819900"/>
              <a:gd name="connsiteX2025" fmla="*/ 7463715 w 9915525"/>
              <a:gd name="connsiteY2025" fmla="*/ 5783118 h 6819900"/>
              <a:gd name="connsiteX2026" fmla="*/ 7432224 w 9915525"/>
              <a:gd name="connsiteY2026" fmla="*/ 5791314 h 6819900"/>
              <a:gd name="connsiteX2027" fmla="*/ 8911515 w 9915525"/>
              <a:gd name="connsiteY2027" fmla="*/ 5769941 h 6819900"/>
              <a:gd name="connsiteX2028" fmla="*/ 8933306 w 9915525"/>
              <a:gd name="connsiteY2028" fmla="*/ 5738310 h 6819900"/>
              <a:gd name="connsiteX2029" fmla="*/ 8966643 w 9915525"/>
              <a:gd name="connsiteY2029" fmla="*/ 5737994 h 6819900"/>
              <a:gd name="connsiteX2030" fmla="*/ 8959782 w 9915525"/>
              <a:gd name="connsiteY2030" fmla="*/ 5759306 h 6819900"/>
              <a:gd name="connsiteX2031" fmla="*/ 8935327 w 9915525"/>
              <a:gd name="connsiteY2031" fmla="*/ 5778356 h 6819900"/>
              <a:gd name="connsiteX2032" fmla="*/ 8911515 w 9915525"/>
              <a:gd name="connsiteY2032" fmla="*/ 5769941 h 6819900"/>
              <a:gd name="connsiteX2033" fmla="*/ 1053390 w 9915525"/>
              <a:gd name="connsiteY2033" fmla="*/ 5754543 h 6819900"/>
              <a:gd name="connsiteX2034" fmla="*/ 1067678 w 9915525"/>
              <a:gd name="connsiteY2034" fmla="*/ 5740255 h 6819900"/>
              <a:gd name="connsiteX2035" fmla="*/ 1081965 w 9915525"/>
              <a:gd name="connsiteY2035" fmla="*/ 5754543 h 6819900"/>
              <a:gd name="connsiteX2036" fmla="*/ 1067678 w 9915525"/>
              <a:gd name="connsiteY2036" fmla="*/ 5768830 h 6819900"/>
              <a:gd name="connsiteX2037" fmla="*/ 1053390 w 9915525"/>
              <a:gd name="connsiteY2037" fmla="*/ 5754543 h 6819900"/>
              <a:gd name="connsiteX2038" fmla="*/ 9594338 w 9915525"/>
              <a:gd name="connsiteY2038" fmla="*/ 5734104 h 6819900"/>
              <a:gd name="connsiteX2039" fmla="*/ 9587790 w 9915525"/>
              <a:gd name="connsiteY2039" fmla="*/ 5701248 h 6819900"/>
              <a:gd name="connsiteX2040" fmla="*/ 9573502 w 9915525"/>
              <a:gd name="connsiteY2040" fmla="*/ 5660654 h 6819900"/>
              <a:gd name="connsiteX2041" fmla="*/ 9559215 w 9915525"/>
              <a:gd name="connsiteY2041" fmla="*/ 5617111 h 6819900"/>
              <a:gd name="connsiteX2042" fmla="*/ 9544927 w 9915525"/>
              <a:gd name="connsiteY2042" fmla="*/ 5587855 h 6819900"/>
              <a:gd name="connsiteX2043" fmla="*/ 9530786 w 9915525"/>
              <a:gd name="connsiteY2043" fmla="*/ 5580711 h 6819900"/>
              <a:gd name="connsiteX2044" fmla="*/ 9577046 w 9915525"/>
              <a:gd name="connsiteY2044" fmla="*/ 5551943 h 6819900"/>
              <a:gd name="connsiteX2045" fmla="*/ 9602868 w 9915525"/>
              <a:gd name="connsiteY2045" fmla="*/ 5570993 h 6819900"/>
              <a:gd name="connsiteX2046" fmla="*/ 9606300 w 9915525"/>
              <a:gd name="connsiteY2046" fmla="*/ 5663766 h 6819900"/>
              <a:gd name="connsiteX2047" fmla="*/ 9624065 w 9915525"/>
              <a:gd name="connsiteY2047" fmla="*/ 5704436 h 6819900"/>
              <a:gd name="connsiteX2048" fmla="*/ 9594338 w 9915525"/>
              <a:gd name="connsiteY2048" fmla="*/ 5734104 h 6819900"/>
              <a:gd name="connsiteX2049" fmla="*/ 5730165 w 9915525"/>
              <a:gd name="connsiteY2049" fmla="*/ 5678343 h 6819900"/>
              <a:gd name="connsiteX2050" fmla="*/ 5744453 w 9915525"/>
              <a:gd name="connsiteY2050" fmla="*/ 5664055 h 6819900"/>
              <a:gd name="connsiteX2051" fmla="*/ 5758740 w 9915525"/>
              <a:gd name="connsiteY2051" fmla="*/ 5678343 h 6819900"/>
              <a:gd name="connsiteX2052" fmla="*/ 5744453 w 9915525"/>
              <a:gd name="connsiteY2052" fmla="*/ 5692630 h 6819900"/>
              <a:gd name="connsiteX2053" fmla="*/ 5730165 w 9915525"/>
              <a:gd name="connsiteY2053" fmla="*/ 5678343 h 6819900"/>
              <a:gd name="connsiteX2054" fmla="*/ 8940090 w 9915525"/>
              <a:gd name="connsiteY2054" fmla="*/ 5669116 h 6819900"/>
              <a:gd name="connsiteX2055" fmla="*/ 8954377 w 9915525"/>
              <a:gd name="connsiteY2055" fmla="*/ 5651086 h 6819900"/>
              <a:gd name="connsiteX2056" fmla="*/ 8962884 w 9915525"/>
              <a:gd name="connsiteY2056" fmla="*/ 5677564 h 6819900"/>
              <a:gd name="connsiteX2057" fmla="*/ 8940090 w 9915525"/>
              <a:gd name="connsiteY2057" fmla="*/ 5669116 h 6819900"/>
              <a:gd name="connsiteX2058" fmla="*/ 6917218 w 9915525"/>
              <a:gd name="connsiteY2058" fmla="*/ 5634289 h 6819900"/>
              <a:gd name="connsiteX2059" fmla="*/ 6911265 w 9915525"/>
              <a:gd name="connsiteY2059" fmla="*/ 5577139 h 6819900"/>
              <a:gd name="connsiteX2060" fmla="*/ 6901740 w 9915525"/>
              <a:gd name="connsiteY2060" fmla="*/ 5549755 h 6819900"/>
              <a:gd name="connsiteX2061" fmla="*/ 6902570 w 9915525"/>
              <a:gd name="connsiteY2061" fmla="*/ 5487330 h 6819900"/>
              <a:gd name="connsiteX2062" fmla="*/ 6935935 w 9915525"/>
              <a:gd name="connsiteY2062" fmla="*/ 5555376 h 6819900"/>
              <a:gd name="connsiteX2063" fmla="*/ 6949332 w 9915525"/>
              <a:gd name="connsiteY2063" fmla="*/ 5620207 h 6819900"/>
              <a:gd name="connsiteX2064" fmla="*/ 6941031 w 9915525"/>
              <a:gd name="connsiteY2064" fmla="*/ 5664055 h 6819900"/>
              <a:gd name="connsiteX2065" fmla="*/ 6917218 w 9915525"/>
              <a:gd name="connsiteY2065" fmla="*/ 5634289 h 6819900"/>
              <a:gd name="connsiteX2066" fmla="*/ 9130590 w 9915525"/>
              <a:gd name="connsiteY2066" fmla="*/ 5649768 h 6819900"/>
              <a:gd name="connsiteX2067" fmla="*/ 9120032 w 9915525"/>
              <a:gd name="connsiteY2067" fmla="*/ 5635480 h 6819900"/>
              <a:gd name="connsiteX2068" fmla="*/ 9115650 w 9915525"/>
              <a:gd name="connsiteY2068" fmla="*/ 5610875 h 6819900"/>
              <a:gd name="connsiteX2069" fmla="*/ 9103350 w 9915525"/>
              <a:gd name="connsiteY2069" fmla="*/ 5581439 h 6819900"/>
              <a:gd name="connsiteX2070" fmla="*/ 9081009 w 9915525"/>
              <a:gd name="connsiteY2070" fmla="*/ 5550270 h 6819900"/>
              <a:gd name="connsiteX2071" fmla="*/ 9093898 w 9915525"/>
              <a:gd name="connsiteY2071" fmla="*/ 5528313 h 6819900"/>
              <a:gd name="connsiteX2072" fmla="*/ 9142902 w 9915525"/>
              <a:gd name="connsiteY2072" fmla="*/ 5607170 h 6819900"/>
              <a:gd name="connsiteX2073" fmla="*/ 9152021 w 9915525"/>
              <a:gd name="connsiteY2073" fmla="*/ 5635462 h 6819900"/>
              <a:gd name="connsiteX2074" fmla="*/ 9159165 w 9915525"/>
              <a:gd name="connsiteY2074" fmla="*/ 5649768 h 6819900"/>
              <a:gd name="connsiteX2075" fmla="*/ 9144877 w 9915525"/>
              <a:gd name="connsiteY2075" fmla="*/ 5664055 h 6819900"/>
              <a:gd name="connsiteX2076" fmla="*/ 9130590 w 9915525"/>
              <a:gd name="connsiteY2076" fmla="*/ 5649768 h 6819900"/>
              <a:gd name="connsiteX2077" fmla="*/ 3215565 w 9915525"/>
              <a:gd name="connsiteY2077" fmla="*/ 5630718 h 6819900"/>
              <a:gd name="connsiteX2078" fmla="*/ 3229853 w 9915525"/>
              <a:gd name="connsiteY2078" fmla="*/ 5616430 h 6819900"/>
              <a:gd name="connsiteX2079" fmla="*/ 3244140 w 9915525"/>
              <a:gd name="connsiteY2079" fmla="*/ 5630718 h 6819900"/>
              <a:gd name="connsiteX2080" fmla="*/ 3229853 w 9915525"/>
              <a:gd name="connsiteY2080" fmla="*/ 5645005 h 6819900"/>
              <a:gd name="connsiteX2081" fmla="*/ 3215565 w 9915525"/>
              <a:gd name="connsiteY2081" fmla="*/ 5630718 h 6819900"/>
              <a:gd name="connsiteX2082" fmla="*/ 5664993 w 9915525"/>
              <a:gd name="connsiteY2082" fmla="*/ 5626884 h 6819900"/>
              <a:gd name="connsiteX2083" fmla="*/ 5668818 w 9915525"/>
              <a:gd name="connsiteY2083" fmla="*/ 5612769 h 6819900"/>
              <a:gd name="connsiteX2084" fmla="*/ 5686588 w 9915525"/>
              <a:gd name="connsiteY2084" fmla="*/ 5625717 h 6819900"/>
              <a:gd name="connsiteX2085" fmla="*/ 5664993 w 9915525"/>
              <a:gd name="connsiteY2085" fmla="*/ 5626884 h 6819900"/>
              <a:gd name="connsiteX2086" fmla="*/ 1693470 w 9915525"/>
              <a:gd name="connsiteY2086" fmla="*/ 5605000 h 6819900"/>
              <a:gd name="connsiteX2087" fmla="*/ 1701090 w 9915525"/>
              <a:gd name="connsiteY2087" fmla="*/ 5578330 h 6819900"/>
              <a:gd name="connsiteX2088" fmla="*/ 1720140 w 9915525"/>
              <a:gd name="connsiteY2088" fmla="*/ 5597380 h 6819900"/>
              <a:gd name="connsiteX2089" fmla="*/ 1693470 w 9915525"/>
              <a:gd name="connsiteY2089" fmla="*/ 5605000 h 6819900"/>
              <a:gd name="connsiteX2090" fmla="*/ 5617691 w 9915525"/>
              <a:gd name="connsiteY2090" fmla="*/ 5606191 h 6819900"/>
              <a:gd name="connsiteX2091" fmla="*/ 5630153 w 9915525"/>
              <a:gd name="connsiteY2091" fmla="*/ 5595952 h 6819900"/>
              <a:gd name="connsiteX2092" fmla="*/ 5642615 w 9915525"/>
              <a:gd name="connsiteY2092" fmla="*/ 5606191 h 6819900"/>
              <a:gd name="connsiteX2093" fmla="*/ 5630153 w 9915525"/>
              <a:gd name="connsiteY2093" fmla="*/ 5616430 h 6819900"/>
              <a:gd name="connsiteX2094" fmla="*/ 5617691 w 9915525"/>
              <a:gd name="connsiteY2094" fmla="*/ 5606191 h 6819900"/>
              <a:gd name="connsiteX2095" fmla="*/ 967665 w 9915525"/>
              <a:gd name="connsiteY2095" fmla="*/ 5564043 h 6819900"/>
              <a:gd name="connsiteX2096" fmla="*/ 994335 w 9915525"/>
              <a:gd name="connsiteY2096" fmla="*/ 5551660 h 6819900"/>
              <a:gd name="connsiteX2097" fmla="*/ 986715 w 9915525"/>
              <a:gd name="connsiteY2097" fmla="*/ 5587855 h 6819900"/>
              <a:gd name="connsiteX2098" fmla="*/ 967665 w 9915525"/>
              <a:gd name="connsiteY2098" fmla="*/ 5564043 h 6819900"/>
              <a:gd name="connsiteX2099" fmla="*/ 9735427 w 9915525"/>
              <a:gd name="connsiteY2099" fmla="*/ 5540230 h 6819900"/>
              <a:gd name="connsiteX2100" fmla="*/ 9745514 w 9915525"/>
              <a:gd name="connsiteY2100" fmla="*/ 5530705 h 6819900"/>
              <a:gd name="connsiteX2101" fmla="*/ 9749715 w 9915525"/>
              <a:gd name="connsiteY2101" fmla="*/ 5540230 h 6819900"/>
              <a:gd name="connsiteX2102" fmla="*/ 9739628 w 9915525"/>
              <a:gd name="connsiteY2102" fmla="*/ 5549755 h 6819900"/>
              <a:gd name="connsiteX2103" fmla="*/ 9735427 w 9915525"/>
              <a:gd name="connsiteY2103" fmla="*/ 5540230 h 6819900"/>
              <a:gd name="connsiteX2104" fmla="*/ 9526356 w 9915525"/>
              <a:gd name="connsiteY2104" fmla="*/ 5533700 h 6819900"/>
              <a:gd name="connsiteX2105" fmla="*/ 9505817 w 9915525"/>
              <a:gd name="connsiteY2105" fmla="*/ 5506748 h 6819900"/>
              <a:gd name="connsiteX2106" fmla="*/ 9484120 w 9915525"/>
              <a:gd name="connsiteY2106" fmla="*/ 5466844 h 6819900"/>
              <a:gd name="connsiteX2107" fmla="*/ 9489581 w 9915525"/>
              <a:gd name="connsiteY2107" fmla="*/ 5466412 h 6819900"/>
              <a:gd name="connsiteX2108" fmla="*/ 9511178 w 9915525"/>
              <a:gd name="connsiteY2108" fmla="*/ 5483081 h 6819900"/>
              <a:gd name="connsiteX2109" fmla="*/ 9531816 w 9915525"/>
              <a:gd name="connsiteY2109" fmla="*/ 5531732 h 6819900"/>
              <a:gd name="connsiteX2110" fmla="*/ 9526356 w 9915525"/>
              <a:gd name="connsiteY2110" fmla="*/ 5533700 h 6819900"/>
              <a:gd name="connsiteX2111" fmla="*/ 958140 w 9915525"/>
              <a:gd name="connsiteY2111" fmla="*/ 5516980 h 6819900"/>
              <a:gd name="connsiteX2112" fmla="*/ 967665 w 9915525"/>
              <a:gd name="connsiteY2112" fmla="*/ 5502130 h 6819900"/>
              <a:gd name="connsiteX2113" fmla="*/ 977190 w 9915525"/>
              <a:gd name="connsiteY2113" fmla="*/ 5511093 h 6819900"/>
              <a:gd name="connsiteX2114" fmla="*/ 967665 w 9915525"/>
              <a:gd name="connsiteY2114" fmla="*/ 5525943 h 6819900"/>
              <a:gd name="connsiteX2115" fmla="*/ 958140 w 9915525"/>
              <a:gd name="connsiteY2115" fmla="*/ 5516980 h 6819900"/>
              <a:gd name="connsiteX2116" fmla="*/ 1507273 w 9915525"/>
              <a:gd name="connsiteY2116" fmla="*/ 5506194 h 6819900"/>
              <a:gd name="connsiteX2117" fmla="*/ 1492985 w 9915525"/>
              <a:gd name="connsiteY2117" fmla="*/ 5479018 h 6819900"/>
              <a:gd name="connsiteX2118" fmla="*/ 1532539 w 9915525"/>
              <a:gd name="connsiteY2118" fmla="*/ 5480772 h 6819900"/>
              <a:gd name="connsiteX2119" fmla="*/ 1565877 w 9915525"/>
              <a:gd name="connsiteY2119" fmla="*/ 5505614 h 6819900"/>
              <a:gd name="connsiteX2120" fmla="*/ 1507273 w 9915525"/>
              <a:gd name="connsiteY2120" fmla="*/ 5506194 h 6819900"/>
              <a:gd name="connsiteX2121" fmla="*/ 9431159 w 9915525"/>
              <a:gd name="connsiteY2121" fmla="*/ 5522040 h 6819900"/>
              <a:gd name="connsiteX2122" fmla="*/ 9445934 w 9915525"/>
              <a:gd name="connsiteY2122" fmla="*/ 5483080 h 6819900"/>
              <a:gd name="connsiteX2123" fmla="*/ 9454440 w 9915525"/>
              <a:gd name="connsiteY2123" fmla="*/ 5506893 h 6819900"/>
              <a:gd name="connsiteX2124" fmla="*/ 9431159 w 9915525"/>
              <a:gd name="connsiteY2124" fmla="*/ 5522040 h 6819900"/>
              <a:gd name="connsiteX2125" fmla="*/ 3477880 w 9915525"/>
              <a:gd name="connsiteY2125" fmla="*/ 5498822 h 6819900"/>
              <a:gd name="connsiteX2126" fmla="*/ 3472362 w 9915525"/>
              <a:gd name="connsiteY2126" fmla="*/ 5478551 h 6819900"/>
              <a:gd name="connsiteX2127" fmla="*/ 3501169 w 9915525"/>
              <a:gd name="connsiteY2127" fmla="*/ 5504511 h 6819900"/>
              <a:gd name="connsiteX2128" fmla="*/ 3477880 w 9915525"/>
              <a:gd name="connsiteY2128" fmla="*/ 5498822 h 6819900"/>
              <a:gd name="connsiteX2129" fmla="*/ 6944603 w 9915525"/>
              <a:gd name="connsiteY2129" fmla="*/ 5492605 h 6819900"/>
              <a:gd name="connsiteX2130" fmla="*/ 6954690 w 9915525"/>
              <a:gd name="connsiteY2130" fmla="*/ 5483080 h 6819900"/>
              <a:gd name="connsiteX2131" fmla="*/ 6958890 w 9915525"/>
              <a:gd name="connsiteY2131" fmla="*/ 5492605 h 6819900"/>
              <a:gd name="connsiteX2132" fmla="*/ 6948803 w 9915525"/>
              <a:gd name="connsiteY2132" fmla="*/ 5502130 h 6819900"/>
              <a:gd name="connsiteX2133" fmla="*/ 6944603 w 9915525"/>
              <a:gd name="connsiteY2133" fmla="*/ 5492605 h 6819900"/>
              <a:gd name="connsiteX2134" fmla="*/ 6034457 w 9915525"/>
              <a:gd name="connsiteY2134" fmla="*/ 5472606 h 6819900"/>
              <a:gd name="connsiteX2135" fmla="*/ 5998770 w 9915525"/>
              <a:gd name="connsiteY2135" fmla="*/ 5457383 h 6819900"/>
              <a:gd name="connsiteX2136" fmla="*/ 5961815 w 9915525"/>
              <a:gd name="connsiteY2136" fmla="*/ 5446426 h 6819900"/>
              <a:gd name="connsiteX2137" fmla="*/ 5964208 w 9915525"/>
              <a:gd name="connsiteY2137" fmla="*/ 5416405 h 6819900"/>
              <a:gd name="connsiteX2138" fmla="*/ 6014013 w 9915525"/>
              <a:gd name="connsiteY2138" fmla="*/ 5334443 h 6819900"/>
              <a:gd name="connsiteX2139" fmla="*/ 6031382 w 9915525"/>
              <a:gd name="connsiteY2139" fmla="*/ 5283055 h 6819900"/>
              <a:gd name="connsiteX2140" fmla="*/ 6044859 w 9915525"/>
              <a:gd name="connsiteY2140" fmla="*/ 5347974 h 6819900"/>
              <a:gd name="connsiteX2141" fmla="*/ 6057061 w 9915525"/>
              <a:gd name="connsiteY2141" fmla="*/ 5405124 h 6819900"/>
              <a:gd name="connsiteX2142" fmla="*/ 6057225 w 9915525"/>
              <a:gd name="connsiteY2142" fmla="*/ 5492605 h 6819900"/>
              <a:gd name="connsiteX2143" fmla="*/ 6034457 w 9915525"/>
              <a:gd name="connsiteY2143" fmla="*/ 5472606 h 6819900"/>
              <a:gd name="connsiteX2144" fmla="*/ 1744872 w 9915525"/>
              <a:gd name="connsiteY2144" fmla="*/ 5455993 h 6819900"/>
              <a:gd name="connsiteX2145" fmla="*/ 1749193 w 9915525"/>
              <a:gd name="connsiteY2145" fmla="*/ 5439922 h 6819900"/>
              <a:gd name="connsiteX2146" fmla="*/ 1761061 w 9915525"/>
              <a:gd name="connsiteY2146" fmla="*/ 5455494 h 6819900"/>
              <a:gd name="connsiteX2147" fmla="*/ 1744872 w 9915525"/>
              <a:gd name="connsiteY2147" fmla="*/ 5455993 h 6819900"/>
              <a:gd name="connsiteX2148" fmla="*/ 6250215 w 9915525"/>
              <a:gd name="connsiteY2148" fmla="*/ 5424378 h 6819900"/>
              <a:gd name="connsiteX2149" fmla="*/ 6240970 w 9915525"/>
              <a:gd name="connsiteY2149" fmla="*/ 5395385 h 6819900"/>
              <a:gd name="connsiteX2150" fmla="*/ 6234753 w 9915525"/>
              <a:gd name="connsiteY2150" fmla="*/ 5373257 h 6819900"/>
              <a:gd name="connsiteX2151" fmla="*/ 6227157 w 9915525"/>
              <a:gd name="connsiteY2151" fmla="*/ 5326913 h 6819900"/>
              <a:gd name="connsiteX2152" fmla="*/ 6204588 w 9915525"/>
              <a:gd name="connsiteY2152" fmla="*/ 5278729 h 6819900"/>
              <a:gd name="connsiteX2153" fmla="*/ 6189933 w 9915525"/>
              <a:gd name="connsiteY2153" fmla="*/ 5242146 h 6819900"/>
              <a:gd name="connsiteX2154" fmla="*/ 6203107 w 9915525"/>
              <a:gd name="connsiteY2154" fmla="*/ 5218102 h 6819900"/>
              <a:gd name="connsiteX2155" fmla="*/ 6224300 w 9915525"/>
              <a:gd name="connsiteY2155" fmla="*/ 5227388 h 6819900"/>
              <a:gd name="connsiteX2156" fmla="*/ 6255707 w 9915525"/>
              <a:gd name="connsiteY2156" fmla="*/ 5228048 h 6819900"/>
              <a:gd name="connsiteX2157" fmla="*/ 6284520 w 9915525"/>
              <a:gd name="connsiteY2157" fmla="*/ 5216380 h 6819900"/>
              <a:gd name="connsiteX2158" fmla="*/ 6277315 w 9915525"/>
              <a:gd name="connsiteY2158" fmla="*/ 5265983 h 6819900"/>
              <a:gd name="connsiteX2159" fmla="*/ 6257083 w 9915525"/>
              <a:gd name="connsiteY2159" fmla="*/ 5307638 h 6819900"/>
              <a:gd name="connsiteX2160" fmla="*/ 6293264 w 9915525"/>
              <a:gd name="connsiteY2160" fmla="*/ 5359255 h 6819900"/>
              <a:gd name="connsiteX2161" fmla="*/ 6306428 w 9915525"/>
              <a:gd name="connsiteY2161" fmla="*/ 5349730 h 6819900"/>
              <a:gd name="connsiteX2162" fmla="*/ 6320637 w 9915525"/>
              <a:gd name="connsiteY2162" fmla="*/ 5340205 h 6819900"/>
              <a:gd name="connsiteX2163" fmla="*/ 6336968 w 9915525"/>
              <a:gd name="connsiteY2163" fmla="*/ 5380686 h 6819900"/>
              <a:gd name="connsiteX2164" fmla="*/ 6315053 w 9915525"/>
              <a:gd name="connsiteY2164" fmla="*/ 5424473 h 6819900"/>
              <a:gd name="connsiteX2165" fmla="*/ 6287854 w 9915525"/>
              <a:gd name="connsiteY2165" fmla="*/ 5436379 h 6819900"/>
              <a:gd name="connsiteX2166" fmla="*/ 6250215 w 9915525"/>
              <a:gd name="connsiteY2166" fmla="*/ 5424378 h 6819900"/>
              <a:gd name="connsiteX2167" fmla="*/ 879041 w 9915525"/>
              <a:gd name="connsiteY2167" fmla="*/ 5396329 h 6819900"/>
              <a:gd name="connsiteX2168" fmla="*/ 822341 w 9915525"/>
              <a:gd name="connsiteY2168" fmla="*/ 5318073 h 6819900"/>
              <a:gd name="connsiteX2169" fmla="*/ 784759 w 9915525"/>
              <a:gd name="connsiteY2169" fmla="*/ 5265846 h 6819900"/>
              <a:gd name="connsiteX2170" fmla="*/ 767640 w 9915525"/>
              <a:gd name="connsiteY2170" fmla="*/ 5231258 h 6819900"/>
              <a:gd name="connsiteX2171" fmla="*/ 734303 w 9915525"/>
              <a:gd name="connsiteY2171" fmla="*/ 5183688 h 6819900"/>
              <a:gd name="connsiteX2172" fmla="*/ 700965 w 9915525"/>
              <a:gd name="connsiteY2172" fmla="*/ 5139241 h 6819900"/>
              <a:gd name="connsiteX2173" fmla="*/ 677153 w 9915525"/>
              <a:gd name="connsiteY2173" fmla="*/ 5098152 h 6819900"/>
              <a:gd name="connsiteX2174" fmla="*/ 653340 w 9915525"/>
              <a:gd name="connsiteY2174" fmla="*/ 5065140 h 6819900"/>
              <a:gd name="connsiteX2175" fmla="*/ 641434 w 9915525"/>
              <a:gd name="connsiteY2175" fmla="*/ 5034031 h 6819900"/>
              <a:gd name="connsiteX2176" fmla="*/ 641434 w 9915525"/>
              <a:gd name="connsiteY2176" fmla="*/ 5009554 h 6819900"/>
              <a:gd name="connsiteX2177" fmla="*/ 643815 w 9915525"/>
              <a:gd name="connsiteY2177" fmla="*/ 4954443 h 6819900"/>
              <a:gd name="connsiteX2178" fmla="*/ 634290 w 9915525"/>
              <a:gd name="connsiteY2178" fmla="*/ 4924414 h 6819900"/>
              <a:gd name="connsiteX2179" fmla="*/ 615540 w 9915525"/>
              <a:gd name="connsiteY2179" fmla="*/ 4895368 h 6819900"/>
              <a:gd name="connsiteX2180" fmla="*/ 598872 w 9915525"/>
              <a:gd name="connsiteY2180" fmla="*/ 4836073 h 6819900"/>
              <a:gd name="connsiteX2181" fmla="*/ 564372 w 9915525"/>
              <a:gd name="connsiteY2181" fmla="*/ 4748138 h 6819900"/>
              <a:gd name="connsiteX2182" fmla="*/ 531034 w 9915525"/>
              <a:gd name="connsiteY2182" fmla="*/ 4692365 h 6819900"/>
              <a:gd name="connsiteX2183" fmla="*/ 606930 w 9915525"/>
              <a:gd name="connsiteY2183" fmla="*/ 4636051 h 6819900"/>
              <a:gd name="connsiteX2184" fmla="*/ 632313 w 9915525"/>
              <a:gd name="connsiteY2184" fmla="*/ 4623449 h 6819900"/>
              <a:gd name="connsiteX2185" fmla="*/ 599031 w 9915525"/>
              <a:gd name="connsiteY2185" fmla="*/ 4549537 h 6819900"/>
              <a:gd name="connsiteX2186" fmla="*/ 548565 w 9915525"/>
              <a:gd name="connsiteY2186" fmla="*/ 4511530 h 6819900"/>
              <a:gd name="connsiteX2187" fmla="*/ 485367 w 9915525"/>
              <a:gd name="connsiteY2187" fmla="*/ 4473524 h 6819900"/>
              <a:gd name="connsiteX2188" fmla="*/ 439619 w 9915525"/>
              <a:gd name="connsiteY2188" fmla="*/ 4449184 h 6819900"/>
              <a:gd name="connsiteX2189" fmla="*/ 463300 w 9915525"/>
              <a:gd name="connsiteY2189" fmla="*/ 4387705 h 6819900"/>
              <a:gd name="connsiteX2190" fmla="*/ 497574 w 9915525"/>
              <a:gd name="connsiteY2190" fmla="*/ 4361511 h 6819900"/>
              <a:gd name="connsiteX2191" fmla="*/ 542454 w 9915525"/>
              <a:gd name="connsiteY2191" fmla="*/ 4311808 h 6819900"/>
              <a:gd name="connsiteX2192" fmla="*/ 545179 w 9915525"/>
              <a:gd name="connsiteY2192" fmla="*/ 4333224 h 6819900"/>
              <a:gd name="connsiteX2193" fmla="*/ 606398 w 9915525"/>
              <a:gd name="connsiteY2193" fmla="*/ 4391850 h 6819900"/>
              <a:gd name="connsiteX2194" fmla="*/ 609477 w 9915525"/>
              <a:gd name="connsiteY2194" fmla="*/ 4325602 h 6819900"/>
              <a:gd name="connsiteX2195" fmla="*/ 620644 w 9915525"/>
              <a:gd name="connsiteY2195" fmla="*/ 4292211 h 6819900"/>
              <a:gd name="connsiteX2196" fmla="*/ 672390 w 9915525"/>
              <a:gd name="connsiteY2196" fmla="*/ 4309087 h 6819900"/>
              <a:gd name="connsiteX2197" fmla="*/ 687504 w 9915525"/>
              <a:gd name="connsiteY2197" fmla="*/ 4347895 h 6819900"/>
              <a:gd name="connsiteX2198" fmla="*/ 691101 w 9915525"/>
              <a:gd name="connsiteY2198" fmla="*/ 4383352 h 6819900"/>
              <a:gd name="connsiteX2199" fmla="*/ 667480 w 9915525"/>
              <a:gd name="connsiteY2199" fmla="*/ 4397230 h 6819900"/>
              <a:gd name="connsiteX2200" fmla="*/ 650202 w 9915525"/>
              <a:gd name="connsiteY2200" fmla="*/ 4410718 h 6819900"/>
              <a:gd name="connsiteX2201" fmla="*/ 662842 w 9915525"/>
              <a:gd name="connsiteY2201" fmla="*/ 4544868 h 6819900"/>
              <a:gd name="connsiteX2202" fmla="*/ 676021 w 9915525"/>
              <a:gd name="connsiteY2202" fmla="*/ 4580586 h 6819900"/>
              <a:gd name="connsiteX2203" fmla="*/ 691621 w 9915525"/>
              <a:gd name="connsiteY2203" fmla="*/ 4606780 h 6819900"/>
              <a:gd name="connsiteX2204" fmla="*/ 686678 w 9915525"/>
              <a:gd name="connsiteY2204" fmla="*/ 4702030 h 6819900"/>
              <a:gd name="connsiteX2205" fmla="*/ 692027 w 9915525"/>
              <a:gd name="connsiteY2205" fmla="*/ 4762094 h 6819900"/>
              <a:gd name="connsiteX2206" fmla="*/ 709949 w 9915525"/>
              <a:gd name="connsiteY2206" fmla="*/ 4779873 h 6819900"/>
              <a:gd name="connsiteX2207" fmla="*/ 732693 w 9915525"/>
              <a:gd name="connsiteY2207" fmla="*/ 4816330 h 6819900"/>
              <a:gd name="connsiteX2208" fmla="*/ 773148 w 9915525"/>
              <a:gd name="connsiteY2208" fmla="*/ 4888189 h 6819900"/>
              <a:gd name="connsiteX2209" fmla="*/ 786219 w 9915525"/>
              <a:gd name="connsiteY2209" fmla="*/ 4927562 h 6819900"/>
              <a:gd name="connsiteX2210" fmla="*/ 791453 w 9915525"/>
              <a:gd name="connsiteY2210" fmla="*/ 4972175 h 6819900"/>
              <a:gd name="connsiteX2211" fmla="*/ 796215 w 9915525"/>
              <a:gd name="connsiteY2211" fmla="*/ 5040168 h 6819900"/>
              <a:gd name="connsiteX2212" fmla="*/ 815265 w 9915525"/>
              <a:gd name="connsiteY2212" fmla="*/ 5079744 h 6819900"/>
              <a:gd name="connsiteX2213" fmla="*/ 791154 w 9915525"/>
              <a:gd name="connsiteY2213" fmla="*/ 5102080 h 6819900"/>
              <a:gd name="connsiteX2214" fmla="*/ 765926 w 9915525"/>
              <a:gd name="connsiteY2214" fmla="*/ 5138022 h 6819900"/>
              <a:gd name="connsiteX2215" fmla="*/ 777165 w 9915525"/>
              <a:gd name="connsiteY2215" fmla="*/ 5170377 h 6819900"/>
              <a:gd name="connsiteX2216" fmla="*/ 805043 w 9915525"/>
              <a:gd name="connsiteY2216" fmla="*/ 5209508 h 6819900"/>
              <a:gd name="connsiteX2217" fmla="*/ 853365 w 9915525"/>
              <a:gd name="connsiteY2217" fmla="*/ 5278406 h 6819900"/>
              <a:gd name="connsiteX2218" fmla="*/ 872415 w 9915525"/>
              <a:gd name="connsiteY2218" fmla="*/ 5302105 h 6819900"/>
              <a:gd name="connsiteX2219" fmla="*/ 891465 w 9915525"/>
              <a:gd name="connsiteY2219" fmla="*/ 5331651 h 6819900"/>
              <a:gd name="connsiteX2220" fmla="*/ 915278 w 9915525"/>
              <a:gd name="connsiteY2220" fmla="*/ 5382221 h 6819900"/>
              <a:gd name="connsiteX2221" fmla="*/ 879041 w 9915525"/>
              <a:gd name="connsiteY2221" fmla="*/ 5396329 h 6819900"/>
              <a:gd name="connsiteX2222" fmla="*/ 723758 w 9915525"/>
              <a:gd name="connsiteY2222" fmla="*/ 4953664 h 6819900"/>
              <a:gd name="connsiteX2223" fmla="*/ 689535 w 9915525"/>
              <a:gd name="connsiteY2223" fmla="*/ 4873480 h 6819900"/>
              <a:gd name="connsiteX2224" fmla="*/ 672390 w 9915525"/>
              <a:gd name="connsiteY2224" fmla="*/ 4906039 h 6819900"/>
              <a:gd name="connsiteX2225" fmla="*/ 700965 w 9915525"/>
              <a:gd name="connsiteY2225" fmla="*/ 4968730 h 6819900"/>
              <a:gd name="connsiteX2226" fmla="*/ 723758 w 9915525"/>
              <a:gd name="connsiteY2226" fmla="*/ 4953664 h 6819900"/>
              <a:gd name="connsiteX2227" fmla="*/ 9042484 w 9915525"/>
              <a:gd name="connsiteY2227" fmla="*/ 5399666 h 6819900"/>
              <a:gd name="connsiteX2228" fmla="*/ 9038992 w 9915525"/>
              <a:gd name="connsiteY2228" fmla="*/ 5359255 h 6819900"/>
              <a:gd name="connsiteX2229" fmla="*/ 9057664 w 9915525"/>
              <a:gd name="connsiteY2229" fmla="*/ 5380271 h 6819900"/>
              <a:gd name="connsiteX2230" fmla="*/ 9042484 w 9915525"/>
              <a:gd name="connsiteY2230" fmla="*/ 5399666 h 6819900"/>
              <a:gd name="connsiteX2231" fmla="*/ 5892090 w 9915525"/>
              <a:gd name="connsiteY2231" fmla="*/ 5335144 h 6819900"/>
              <a:gd name="connsiteX2232" fmla="*/ 5931006 w 9915525"/>
              <a:gd name="connsiteY2232" fmla="*/ 5322149 h 6819900"/>
              <a:gd name="connsiteX2233" fmla="*/ 5915903 w 9915525"/>
              <a:gd name="connsiteY2233" fmla="*/ 5349730 h 6819900"/>
              <a:gd name="connsiteX2234" fmla="*/ 5892090 w 9915525"/>
              <a:gd name="connsiteY2234" fmla="*/ 5335144 h 6819900"/>
              <a:gd name="connsiteX2235" fmla="*/ 9694748 w 9915525"/>
              <a:gd name="connsiteY2235" fmla="*/ 5328894 h 6819900"/>
              <a:gd name="connsiteX2236" fmla="*/ 9721140 w 9915525"/>
              <a:gd name="connsiteY2236" fmla="*/ 5325124 h 6819900"/>
              <a:gd name="connsiteX2237" fmla="*/ 9706059 w 9915525"/>
              <a:gd name="connsiteY2237" fmla="*/ 5340205 h 6819900"/>
              <a:gd name="connsiteX2238" fmla="*/ 9694748 w 9915525"/>
              <a:gd name="connsiteY2238" fmla="*/ 5328894 h 6819900"/>
              <a:gd name="connsiteX2239" fmla="*/ 9442534 w 9915525"/>
              <a:gd name="connsiteY2239" fmla="*/ 5324114 h 6819900"/>
              <a:gd name="connsiteX2240" fmla="*/ 9440152 w 9915525"/>
              <a:gd name="connsiteY2240" fmla="*/ 5292580 h 6819900"/>
              <a:gd name="connsiteX2241" fmla="*/ 9454440 w 9915525"/>
              <a:gd name="connsiteY2241" fmla="*/ 5307430 h 6819900"/>
              <a:gd name="connsiteX2242" fmla="*/ 9463965 w 9915525"/>
              <a:gd name="connsiteY2242" fmla="*/ 5316393 h 6819900"/>
              <a:gd name="connsiteX2243" fmla="*/ 9473490 w 9915525"/>
              <a:gd name="connsiteY2243" fmla="*/ 5320593 h 6819900"/>
              <a:gd name="connsiteX2244" fmla="*/ 9442534 w 9915525"/>
              <a:gd name="connsiteY2244" fmla="*/ 5324114 h 6819900"/>
              <a:gd name="connsiteX2245" fmla="*/ 9821248 w 9915525"/>
              <a:gd name="connsiteY2245" fmla="*/ 5321000 h 6819900"/>
              <a:gd name="connsiteX2246" fmla="*/ 9836098 w 9915525"/>
              <a:gd name="connsiteY2246" fmla="*/ 5316800 h 6819900"/>
              <a:gd name="connsiteX2247" fmla="*/ 9830115 w 9915525"/>
              <a:gd name="connsiteY2247" fmla="*/ 5330680 h 6819900"/>
              <a:gd name="connsiteX2248" fmla="*/ 9821248 w 9915525"/>
              <a:gd name="connsiteY2248" fmla="*/ 5321000 h 6819900"/>
              <a:gd name="connsiteX2249" fmla="*/ 1605840 w 9915525"/>
              <a:gd name="connsiteY2249" fmla="*/ 5249718 h 6819900"/>
              <a:gd name="connsiteX2250" fmla="*/ 1620128 w 9915525"/>
              <a:gd name="connsiteY2250" fmla="*/ 5235430 h 6819900"/>
              <a:gd name="connsiteX2251" fmla="*/ 1634415 w 9915525"/>
              <a:gd name="connsiteY2251" fmla="*/ 5249718 h 6819900"/>
              <a:gd name="connsiteX2252" fmla="*/ 1620128 w 9915525"/>
              <a:gd name="connsiteY2252" fmla="*/ 5264005 h 6819900"/>
              <a:gd name="connsiteX2253" fmla="*/ 1605840 w 9915525"/>
              <a:gd name="connsiteY2253" fmla="*/ 5249718 h 6819900"/>
              <a:gd name="connsiteX2254" fmla="*/ 9816389 w 9915525"/>
              <a:gd name="connsiteY2254" fmla="*/ 5212411 h 6819900"/>
              <a:gd name="connsiteX2255" fmla="*/ 9808227 w 9915525"/>
              <a:gd name="connsiteY2255" fmla="*/ 5186217 h 6819900"/>
              <a:gd name="connsiteX2256" fmla="*/ 9795390 w 9915525"/>
              <a:gd name="connsiteY2256" fmla="*/ 5063980 h 6819900"/>
              <a:gd name="connsiteX2257" fmla="*/ 9842043 w 9915525"/>
              <a:gd name="connsiteY2257" fmla="*/ 5167632 h 6819900"/>
              <a:gd name="connsiteX2258" fmla="*/ 9832058 w 9915525"/>
              <a:gd name="connsiteY2258" fmla="*/ 5235430 h 6819900"/>
              <a:gd name="connsiteX2259" fmla="*/ 9816389 w 9915525"/>
              <a:gd name="connsiteY2259" fmla="*/ 5212411 h 6819900"/>
              <a:gd name="connsiteX2260" fmla="*/ 9656584 w 9915525"/>
              <a:gd name="connsiteY2260" fmla="*/ 5182503 h 6819900"/>
              <a:gd name="connsiteX2261" fmla="*/ 9659227 w 9915525"/>
              <a:gd name="connsiteY2261" fmla="*/ 5130655 h 6819900"/>
              <a:gd name="connsiteX2262" fmla="*/ 9683040 w 9915525"/>
              <a:gd name="connsiteY2262" fmla="*/ 5148926 h 6819900"/>
              <a:gd name="connsiteX2263" fmla="*/ 9688821 w 9915525"/>
              <a:gd name="connsiteY2263" fmla="*/ 5182264 h 6819900"/>
              <a:gd name="connsiteX2264" fmla="*/ 9656584 w 9915525"/>
              <a:gd name="connsiteY2264" fmla="*/ 5182503 h 6819900"/>
              <a:gd name="connsiteX2265" fmla="*/ 6342146 w 9915525"/>
              <a:gd name="connsiteY2265" fmla="*/ 5105297 h 6819900"/>
              <a:gd name="connsiteX2266" fmla="*/ 6344528 w 9915525"/>
              <a:gd name="connsiteY2266" fmla="*/ 5063980 h 6819900"/>
              <a:gd name="connsiteX2267" fmla="*/ 6358815 w 9915525"/>
              <a:gd name="connsiteY2267" fmla="*/ 5087793 h 6819900"/>
              <a:gd name="connsiteX2268" fmla="*/ 6356434 w 9915525"/>
              <a:gd name="connsiteY2268" fmla="*/ 5110853 h 6819900"/>
              <a:gd name="connsiteX2269" fmla="*/ 6342146 w 9915525"/>
              <a:gd name="connsiteY2269" fmla="*/ 5105297 h 6819900"/>
              <a:gd name="connsiteX2270" fmla="*/ 519990 w 9915525"/>
              <a:gd name="connsiteY2270" fmla="*/ 4249593 h 6819900"/>
              <a:gd name="connsiteX2271" fmla="*/ 495011 w 9915525"/>
              <a:gd name="connsiteY2271" fmla="*/ 4235305 h 6819900"/>
              <a:gd name="connsiteX2272" fmla="*/ 491253 w 9915525"/>
              <a:gd name="connsiteY2272" fmla="*/ 4202068 h 6819900"/>
              <a:gd name="connsiteX2273" fmla="*/ 534116 w 9915525"/>
              <a:gd name="connsiteY2273" fmla="*/ 4202566 h 6819900"/>
              <a:gd name="connsiteX2274" fmla="*/ 567615 w 9915525"/>
              <a:gd name="connsiteY2274" fmla="*/ 4236365 h 6819900"/>
              <a:gd name="connsiteX2275" fmla="*/ 549731 w 9915525"/>
              <a:gd name="connsiteY2275" fmla="*/ 4263880 h 6819900"/>
              <a:gd name="connsiteX2276" fmla="*/ 519990 w 9915525"/>
              <a:gd name="connsiteY2276" fmla="*/ 4249593 h 6819900"/>
              <a:gd name="connsiteX2277" fmla="*/ 396165 w 9915525"/>
              <a:gd name="connsiteY2277" fmla="*/ 4239769 h 6819900"/>
              <a:gd name="connsiteX2278" fmla="*/ 448969 w 9915525"/>
              <a:gd name="connsiteY2278" fmla="*/ 4225938 h 6819900"/>
              <a:gd name="connsiteX2279" fmla="*/ 462517 w 9915525"/>
              <a:gd name="connsiteY2279" fmla="*/ 4245231 h 6819900"/>
              <a:gd name="connsiteX2280" fmla="*/ 396165 w 9915525"/>
              <a:gd name="connsiteY2280" fmla="*/ 4239769 h 6819900"/>
              <a:gd name="connsiteX2281" fmla="*/ 9626489 w 9915525"/>
              <a:gd name="connsiteY2281" fmla="*/ 4236425 h 6819900"/>
              <a:gd name="connsiteX2282" fmla="*/ 9610318 w 9915525"/>
              <a:gd name="connsiteY2282" fmla="*/ 4136145 h 6819900"/>
              <a:gd name="connsiteX2283" fmla="*/ 9617430 w 9915525"/>
              <a:gd name="connsiteY2283" fmla="*/ 4054330 h 6819900"/>
              <a:gd name="connsiteX2284" fmla="*/ 9653597 w 9915525"/>
              <a:gd name="connsiteY2284" fmla="*/ 4169540 h 6819900"/>
              <a:gd name="connsiteX2285" fmla="*/ 9626489 w 9915525"/>
              <a:gd name="connsiteY2285" fmla="*/ 4236425 h 6819900"/>
              <a:gd name="connsiteX2286" fmla="*/ 9810688 w 9915525"/>
              <a:gd name="connsiteY2286" fmla="*/ 4227832 h 6819900"/>
              <a:gd name="connsiteX2287" fmla="*/ 9780670 w 9915525"/>
              <a:gd name="connsiteY2287" fmla="*/ 4210540 h 6819900"/>
              <a:gd name="connsiteX2288" fmla="*/ 9754477 w 9915525"/>
              <a:gd name="connsiteY2288" fmla="*/ 4208159 h 6819900"/>
              <a:gd name="connsiteX2289" fmla="*/ 9740190 w 9915525"/>
              <a:gd name="connsiteY2289" fmla="*/ 4182917 h 6819900"/>
              <a:gd name="connsiteX2290" fmla="*/ 9730665 w 9915525"/>
              <a:gd name="connsiteY2290" fmla="*/ 4159105 h 6819900"/>
              <a:gd name="connsiteX2291" fmla="*/ 9721140 w 9915525"/>
              <a:gd name="connsiteY2291" fmla="*/ 4140617 h 6819900"/>
              <a:gd name="connsiteX2292" fmla="*/ 9730665 w 9915525"/>
              <a:gd name="connsiteY2292" fmla="*/ 4116242 h 6819900"/>
              <a:gd name="connsiteX2293" fmla="*/ 9729554 w 9915525"/>
              <a:gd name="connsiteY2293" fmla="*/ 4054330 h 6819900"/>
              <a:gd name="connsiteX2294" fmla="*/ 9723899 w 9915525"/>
              <a:gd name="connsiteY2294" fmla="*/ 4035280 h 6819900"/>
              <a:gd name="connsiteX2295" fmla="*/ 9720248 w 9915525"/>
              <a:gd name="connsiteY2295" fmla="*/ 4016230 h 6819900"/>
              <a:gd name="connsiteX2296" fmla="*/ 9711615 w 9915525"/>
              <a:gd name="connsiteY2296" fmla="*/ 3962732 h 6819900"/>
              <a:gd name="connsiteX2297" fmla="*/ 9732205 w 9915525"/>
              <a:gd name="connsiteY2297" fmla="*/ 3914618 h 6819900"/>
              <a:gd name="connsiteX2298" fmla="*/ 9774207 w 9915525"/>
              <a:gd name="connsiteY2298" fmla="*/ 3848862 h 6819900"/>
              <a:gd name="connsiteX2299" fmla="*/ 9730366 w 9915525"/>
              <a:gd name="connsiteY2299" fmla="*/ 3849814 h 6819900"/>
              <a:gd name="connsiteX2300" fmla="*/ 9628271 w 9915525"/>
              <a:gd name="connsiteY2300" fmla="*/ 3806981 h 6819900"/>
              <a:gd name="connsiteX2301" fmla="*/ 9587790 w 9915525"/>
              <a:gd name="connsiteY2301" fmla="*/ 3743603 h 6819900"/>
              <a:gd name="connsiteX2302" fmla="*/ 9621127 w 9915525"/>
              <a:gd name="connsiteY2302" fmla="*/ 3726347 h 6819900"/>
              <a:gd name="connsiteX2303" fmla="*/ 9654465 w 9915525"/>
              <a:gd name="connsiteY2303" fmla="*/ 3722016 h 6819900"/>
              <a:gd name="connsiteX2304" fmla="*/ 9702579 w 9915525"/>
              <a:gd name="connsiteY2304" fmla="*/ 3731045 h 6819900"/>
              <a:gd name="connsiteX2305" fmla="*/ 9739415 w 9915525"/>
              <a:gd name="connsiteY2305" fmla="*/ 3738279 h 6819900"/>
              <a:gd name="connsiteX2306" fmla="*/ 9759240 w 9915525"/>
              <a:gd name="connsiteY2306" fmla="*/ 3713720 h 6819900"/>
              <a:gd name="connsiteX2307" fmla="*/ 9785433 w 9915525"/>
              <a:gd name="connsiteY2307" fmla="*/ 3707803 h 6819900"/>
              <a:gd name="connsiteX2308" fmla="*/ 9825914 w 9915525"/>
              <a:gd name="connsiteY2308" fmla="*/ 3754061 h 6819900"/>
              <a:gd name="connsiteX2309" fmla="*/ 9837153 w 9915525"/>
              <a:gd name="connsiteY2309" fmla="*/ 3789789 h 6819900"/>
              <a:gd name="connsiteX2310" fmla="*/ 9840404 w 9915525"/>
              <a:gd name="connsiteY2310" fmla="*/ 3812014 h 6819900"/>
              <a:gd name="connsiteX2311" fmla="*/ 9834131 w 9915525"/>
              <a:gd name="connsiteY2311" fmla="*/ 3838246 h 6819900"/>
              <a:gd name="connsiteX2312" fmla="*/ 9825368 w 9915525"/>
              <a:gd name="connsiteY2312" fmla="*/ 3884912 h 6819900"/>
              <a:gd name="connsiteX2313" fmla="*/ 9837576 w 9915525"/>
              <a:gd name="connsiteY2313" fmla="*/ 3943834 h 6819900"/>
              <a:gd name="connsiteX2314" fmla="*/ 9878240 w 9915525"/>
              <a:gd name="connsiteY2314" fmla="*/ 3974049 h 6819900"/>
              <a:gd name="connsiteX2315" fmla="*/ 9905054 w 9915525"/>
              <a:gd name="connsiteY2315" fmla="*/ 4010759 h 6819900"/>
              <a:gd name="connsiteX2316" fmla="*/ 9894675 w 9915525"/>
              <a:gd name="connsiteY2316" fmla="*/ 4056479 h 6819900"/>
              <a:gd name="connsiteX2317" fmla="*/ 9854489 w 9915525"/>
              <a:gd name="connsiteY2317" fmla="*/ 4043945 h 6819900"/>
              <a:gd name="connsiteX2318" fmla="*/ 9840202 w 9915525"/>
              <a:gd name="connsiteY2318" fmla="*/ 4019675 h 6819900"/>
              <a:gd name="connsiteX2319" fmla="*/ 9825914 w 9915525"/>
              <a:gd name="connsiteY2319" fmla="*/ 3992178 h 6819900"/>
              <a:gd name="connsiteX2320" fmla="*/ 9757976 w 9915525"/>
              <a:gd name="connsiteY2320" fmla="*/ 3960538 h 6819900"/>
              <a:gd name="connsiteX2321" fmla="*/ 9748484 w 9915525"/>
              <a:gd name="connsiteY2321" fmla="*/ 4001183 h 6819900"/>
              <a:gd name="connsiteX2322" fmla="*/ 9762260 w 9915525"/>
              <a:gd name="connsiteY2322" fmla="*/ 4033715 h 6819900"/>
              <a:gd name="connsiteX2323" fmla="*/ 9845480 w 9915525"/>
              <a:gd name="connsiteY2323" fmla="*/ 4080011 h 6819900"/>
              <a:gd name="connsiteX2324" fmla="*/ 9860407 w 9915525"/>
              <a:gd name="connsiteY2324" fmla="*/ 4119729 h 6819900"/>
              <a:gd name="connsiteX2325" fmla="*/ 9844964 w 9915525"/>
              <a:gd name="connsiteY2325" fmla="*/ 4185487 h 6819900"/>
              <a:gd name="connsiteX2326" fmla="*/ 9810688 w 9915525"/>
              <a:gd name="connsiteY2326" fmla="*/ 4227833 h 6819900"/>
              <a:gd name="connsiteX2327" fmla="*/ 415215 w 9915525"/>
              <a:gd name="connsiteY2327" fmla="*/ 4117036 h 6819900"/>
              <a:gd name="connsiteX2328" fmla="*/ 404250 w 9915525"/>
              <a:gd name="connsiteY2328" fmla="*/ 4071313 h 6819900"/>
              <a:gd name="connsiteX2329" fmla="*/ 388769 w 9915525"/>
              <a:gd name="connsiteY2329" fmla="*/ 4013193 h 6819900"/>
              <a:gd name="connsiteX2330" fmla="*/ 375921 w 9915525"/>
              <a:gd name="connsiteY2330" fmla="*/ 3953580 h 6819900"/>
              <a:gd name="connsiteX2331" fmla="*/ 367590 w 9915525"/>
              <a:gd name="connsiteY2331" fmla="*/ 3920418 h 6819900"/>
              <a:gd name="connsiteX2332" fmla="*/ 390840 w 9915525"/>
              <a:gd name="connsiteY2332" fmla="*/ 3892405 h 6819900"/>
              <a:gd name="connsiteX2333" fmla="*/ 429306 w 9915525"/>
              <a:gd name="connsiteY2333" fmla="*/ 3816550 h 6819900"/>
              <a:gd name="connsiteX2334" fmla="*/ 447267 w 9915525"/>
              <a:gd name="connsiteY2334" fmla="*/ 3760657 h 6819900"/>
              <a:gd name="connsiteX2335" fmla="*/ 461223 w 9915525"/>
              <a:gd name="connsiteY2335" fmla="*/ 3779639 h 6819900"/>
              <a:gd name="connsiteX2336" fmla="*/ 479499 w 9915525"/>
              <a:gd name="connsiteY2336" fmla="*/ 3819278 h 6819900"/>
              <a:gd name="connsiteX2337" fmla="*/ 500940 w 9915525"/>
              <a:gd name="connsiteY2337" fmla="*/ 3853091 h 6819900"/>
              <a:gd name="connsiteX2338" fmla="*/ 511595 w 9915525"/>
              <a:gd name="connsiteY2338" fmla="*/ 3880200 h 6819900"/>
              <a:gd name="connsiteX2339" fmla="*/ 502070 w 9915525"/>
              <a:gd name="connsiteY2339" fmla="*/ 3955147 h 6819900"/>
              <a:gd name="connsiteX2340" fmla="*/ 496941 w 9915525"/>
              <a:gd name="connsiteY2340" fmla="*/ 4064489 h 6819900"/>
              <a:gd name="connsiteX2341" fmla="*/ 539804 w 9915525"/>
              <a:gd name="connsiteY2341" fmla="*/ 4066482 h 6819900"/>
              <a:gd name="connsiteX2342" fmla="*/ 567615 w 9915525"/>
              <a:gd name="connsiteY2342" fmla="*/ 4078970 h 6819900"/>
              <a:gd name="connsiteX2343" fmla="*/ 536400 w 9915525"/>
              <a:gd name="connsiteY2343" fmla="*/ 4101955 h 6819900"/>
              <a:gd name="connsiteX2344" fmla="*/ 473900 w 9915525"/>
              <a:gd name="connsiteY2344" fmla="*/ 4130530 h 6819900"/>
              <a:gd name="connsiteX2345" fmla="*/ 415215 w 9915525"/>
              <a:gd name="connsiteY2345" fmla="*/ 4117036 h 6819900"/>
              <a:gd name="connsiteX2346" fmla="*/ 262815 w 9915525"/>
              <a:gd name="connsiteY2346" fmla="*/ 3986993 h 6819900"/>
              <a:gd name="connsiteX2347" fmla="*/ 284246 w 9915525"/>
              <a:gd name="connsiteY2347" fmla="*/ 3951274 h 6819900"/>
              <a:gd name="connsiteX2348" fmla="*/ 274721 w 9915525"/>
              <a:gd name="connsiteY2348" fmla="*/ 4025609 h 6819900"/>
              <a:gd name="connsiteX2349" fmla="*/ 262815 w 9915525"/>
              <a:gd name="connsiteY2349" fmla="*/ 3986993 h 6819900"/>
              <a:gd name="connsiteX2350" fmla="*/ 312821 w 9915525"/>
              <a:gd name="connsiteY2350" fmla="*/ 3854008 h 6819900"/>
              <a:gd name="connsiteX2351" fmla="*/ 310841 w 9915525"/>
              <a:gd name="connsiteY2351" fmla="*/ 3813186 h 6819900"/>
              <a:gd name="connsiteX2352" fmla="*/ 328763 w 9915525"/>
              <a:gd name="connsiteY2352" fmla="*/ 3791215 h 6819900"/>
              <a:gd name="connsiteX2353" fmla="*/ 342587 w 9915525"/>
              <a:gd name="connsiteY2353" fmla="*/ 3749530 h 6819900"/>
              <a:gd name="connsiteX2354" fmla="*/ 367590 w 9915525"/>
              <a:gd name="connsiteY2354" fmla="*/ 3836446 h 6819900"/>
              <a:gd name="connsiteX2355" fmla="*/ 312821 w 9915525"/>
              <a:gd name="connsiteY2355" fmla="*/ 3854008 h 6819900"/>
              <a:gd name="connsiteX2356" fmla="*/ 15035 w 9915525"/>
              <a:gd name="connsiteY2356" fmla="*/ 3762230 h 6819900"/>
              <a:gd name="connsiteX2357" fmla="*/ 9162 w 9915525"/>
              <a:gd name="connsiteY2357" fmla="*/ 3694761 h 6819900"/>
              <a:gd name="connsiteX2358" fmla="*/ 24014 w 9915525"/>
              <a:gd name="connsiteY2358" fmla="*/ 3673330 h 6819900"/>
              <a:gd name="connsiteX2359" fmla="*/ 41794 w 9915525"/>
              <a:gd name="connsiteY2359" fmla="*/ 3736865 h 6819900"/>
              <a:gd name="connsiteX2360" fmla="*/ 27071 w 9915525"/>
              <a:gd name="connsiteY2360" fmla="*/ 3804334 h 6819900"/>
              <a:gd name="connsiteX2361" fmla="*/ 15035 w 9915525"/>
              <a:gd name="connsiteY2361" fmla="*/ 3762230 h 6819900"/>
              <a:gd name="connsiteX2362" fmla="*/ 236621 w 9915525"/>
              <a:gd name="connsiteY2362" fmla="*/ 3714065 h 6819900"/>
              <a:gd name="connsiteX2363" fmla="*/ 205665 w 9915525"/>
              <a:gd name="connsiteY2363" fmla="*/ 3682252 h 6819900"/>
              <a:gd name="connsiteX2364" fmla="*/ 195388 w 9915525"/>
              <a:gd name="connsiteY2364" fmla="*/ 3654280 h 6819900"/>
              <a:gd name="connsiteX2365" fmla="*/ 188244 w 9915525"/>
              <a:gd name="connsiteY2365" fmla="*/ 3582820 h 6819900"/>
              <a:gd name="connsiteX2366" fmla="*/ 184234 w 9915525"/>
              <a:gd name="connsiteY2366" fmla="*/ 3511383 h 6819900"/>
              <a:gd name="connsiteX2367" fmla="*/ 177090 w 9915525"/>
              <a:gd name="connsiteY2367" fmla="*/ 3441788 h 6819900"/>
              <a:gd name="connsiteX2368" fmla="*/ 129303 w 9915525"/>
              <a:gd name="connsiteY2368" fmla="*/ 3327420 h 6819900"/>
              <a:gd name="connsiteX2369" fmla="*/ 100890 w 9915525"/>
              <a:gd name="connsiteY2369" fmla="*/ 3244473 h 6819900"/>
              <a:gd name="connsiteX2370" fmla="*/ 74696 w 9915525"/>
              <a:gd name="connsiteY2370" fmla="*/ 3170224 h 6819900"/>
              <a:gd name="connsiteX2371" fmla="*/ 53265 w 9915525"/>
              <a:gd name="connsiteY2371" fmla="*/ 3144030 h 6819900"/>
              <a:gd name="connsiteX2372" fmla="*/ 82520 w 9915525"/>
              <a:gd name="connsiteY2372" fmla="*/ 3120880 h 6819900"/>
              <a:gd name="connsiteX2373" fmla="*/ 124216 w 9915525"/>
              <a:gd name="connsiteY2373" fmla="*/ 3132786 h 6819900"/>
              <a:gd name="connsiteX2374" fmla="*/ 156873 w 9915525"/>
              <a:gd name="connsiteY2374" fmla="*/ 3158702 h 6819900"/>
              <a:gd name="connsiteX2375" fmla="*/ 177393 w 9915525"/>
              <a:gd name="connsiteY2375" fmla="*/ 3187277 h 6819900"/>
              <a:gd name="connsiteX2376" fmla="*/ 191680 w 9915525"/>
              <a:gd name="connsiteY2376" fmla="*/ 3220332 h 6819900"/>
              <a:gd name="connsiteX2377" fmla="*/ 205665 w 9915525"/>
              <a:gd name="connsiteY2377" fmla="*/ 3255577 h 6819900"/>
              <a:gd name="connsiteX2378" fmla="*/ 222016 w 9915525"/>
              <a:gd name="connsiteY2378" fmla="*/ 3281484 h 6819900"/>
              <a:gd name="connsiteX2379" fmla="*/ 226435 w 9915525"/>
              <a:gd name="connsiteY2379" fmla="*/ 3312928 h 6819900"/>
              <a:gd name="connsiteX2380" fmla="*/ 212466 w 9915525"/>
              <a:gd name="connsiteY2380" fmla="*/ 3377987 h 6819900"/>
              <a:gd name="connsiteX2381" fmla="*/ 231990 w 9915525"/>
              <a:gd name="connsiteY2381" fmla="*/ 3430294 h 6819900"/>
              <a:gd name="connsiteX2382" fmla="*/ 249260 w 9915525"/>
              <a:gd name="connsiteY2382" fmla="*/ 3451019 h 6819900"/>
              <a:gd name="connsiteX2383" fmla="*/ 257967 w 9915525"/>
              <a:gd name="connsiteY2383" fmla="*/ 3467192 h 6819900"/>
              <a:gd name="connsiteX2384" fmla="*/ 268171 w 9915525"/>
              <a:gd name="connsiteY2384" fmla="*/ 3520368 h 6819900"/>
              <a:gd name="connsiteX2385" fmla="*/ 271239 w 9915525"/>
              <a:gd name="connsiteY2385" fmla="*/ 3568629 h 6819900"/>
              <a:gd name="connsiteX2386" fmla="*/ 300915 w 9915525"/>
              <a:gd name="connsiteY2386" fmla="*/ 3670466 h 6819900"/>
              <a:gd name="connsiteX2387" fmla="*/ 236621 w 9915525"/>
              <a:gd name="connsiteY2387" fmla="*/ 3714065 h 6819900"/>
              <a:gd name="connsiteX2388" fmla="*/ 9675896 w 9915525"/>
              <a:gd name="connsiteY2388" fmla="*/ 3466997 h 6819900"/>
              <a:gd name="connsiteX2389" fmla="*/ 9675420 w 9915525"/>
              <a:gd name="connsiteY2389" fmla="*/ 3389485 h 6819900"/>
              <a:gd name="connsiteX2390" fmla="*/ 9675420 w 9915525"/>
              <a:gd name="connsiteY2390" fmla="*/ 3378055 h 6819900"/>
              <a:gd name="connsiteX2391" fmla="*/ 9663990 w 9915525"/>
              <a:gd name="connsiteY2391" fmla="*/ 3359005 h 6819900"/>
              <a:gd name="connsiteX2392" fmla="*/ 9673515 w 9915525"/>
              <a:gd name="connsiteY2392" fmla="*/ 3339955 h 6819900"/>
              <a:gd name="connsiteX2393" fmla="*/ 9683040 w 9915525"/>
              <a:gd name="connsiteY2393" fmla="*/ 3325667 h 6819900"/>
              <a:gd name="connsiteX2394" fmla="*/ 9693127 w 9915525"/>
              <a:gd name="connsiteY2394" fmla="*/ 3311380 h 6819900"/>
              <a:gd name="connsiteX2395" fmla="*/ 9697734 w 9915525"/>
              <a:gd name="connsiteY2395" fmla="*/ 3302513 h 6819900"/>
              <a:gd name="connsiteX2396" fmla="*/ 9724351 w 9915525"/>
              <a:gd name="connsiteY2396" fmla="*/ 3292446 h 6819900"/>
              <a:gd name="connsiteX2397" fmla="*/ 9723522 w 9915525"/>
              <a:gd name="connsiteY2397" fmla="*/ 3308602 h 6819900"/>
              <a:gd name="connsiteX2398" fmla="*/ 9711616 w 9915525"/>
              <a:gd name="connsiteY2398" fmla="*/ 3345511 h 6819900"/>
              <a:gd name="connsiteX2399" fmla="*/ 9702091 w 9915525"/>
              <a:gd name="connsiteY2399" fmla="*/ 3378055 h 6819900"/>
              <a:gd name="connsiteX2400" fmla="*/ 9706853 w 9915525"/>
              <a:gd name="connsiteY2400" fmla="*/ 3425680 h 6819900"/>
              <a:gd name="connsiteX2401" fmla="*/ 9706072 w 9915525"/>
              <a:gd name="connsiteY2401" fmla="*/ 3467524 h 6819900"/>
              <a:gd name="connsiteX2402" fmla="*/ 9689403 w 9915525"/>
              <a:gd name="connsiteY2402" fmla="*/ 3472553 h 6819900"/>
              <a:gd name="connsiteX2403" fmla="*/ 9675895 w 9915525"/>
              <a:gd name="connsiteY2403" fmla="*/ 3466997 h 6819900"/>
              <a:gd name="connsiteX2404" fmla="*/ 9654465 w 9915525"/>
              <a:gd name="connsiteY2404" fmla="*/ 3182792 h 6819900"/>
              <a:gd name="connsiteX2405" fmla="*/ 9644940 w 9915525"/>
              <a:gd name="connsiteY2405" fmla="*/ 3168505 h 6819900"/>
              <a:gd name="connsiteX2406" fmla="*/ 9635415 w 9915525"/>
              <a:gd name="connsiteY2406" fmla="*/ 3155011 h 6819900"/>
              <a:gd name="connsiteX2407" fmla="*/ 9624176 w 9915525"/>
              <a:gd name="connsiteY2407" fmla="*/ 3137771 h 6819900"/>
              <a:gd name="connsiteX2408" fmla="*/ 9653000 w 9915525"/>
              <a:gd name="connsiteY2408" fmla="*/ 3101830 h 6819900"/>
              <a:gd name="connsiteX2409" fmla="*/ 9692565 w 9915525"/>
              <a:gd name="connsiteY2409" fmla="*/ 3087542 h 6819900"/>
              <a:gd name="connsiteX2410" fmla="*/ 9723143 w 9915525"/>
              <a:gd name="connsiteY2410" fmla="*/ 3073255 h 6819900"/>
              <a:gd name="connsiteX2411" fmla="*/ 9735165 w 9915525"/>
              <a:gd name="connsiteY2411" fmla="*/ 3113736 h 6819900"/>
              <a:gd name="connsiteX2412" fmla="*/ 9707456 w 9915525"/>
              <a:gd name="connsiteY2412" fmla="*/ 3168505 h 6819900"/>
              <a:gd name="connsiteX2413" fmla="*/ 9683040 w 9915525"/>
              <a:gd name="connsiteY2413" fmla="*/ 3182792 h 6819900"/>
              <a:gd name="connsiteX2414" fmla="*/ 9662824 w 9915525"/>
              <a:gd name="connsiteY2414" fmla="*/ 3197080 h 6819900"/>
              <a:gd name="connsiteX2415" fmla="*/ 9654465 w 9915525"/>
              <a:gd name="connsiteY2415" fmla="*/ 3182792 h 6819900"/>
              <a:gd name="connsiteX2416" fmla="*/ 224715 w 9915525"/>
              <a:gd name="connsiteY2416" fmla="*/ 3030955 h 6819900"/>
              <a:gd name="connsiteX2417" fmla="*/ 233242 w 9915525"/>
              <a:gd name="connsiteY2417" fmla="*/ 3011959 h 6819900"/>
              <a:gd name="connsiteX2418" fmla="*/ 246284 w 9915525"/>
              <a:gd name="connsiteY2418" fmla="*/ 3038986 h 6819900"/>
              <a:gd name="connsiteX2419" fmla="*/ 224715 w 9915525"/>
              <a:gd name="connsiteY2419" fmla="*/ 3030955 h 6819900"/>
              <a:gd name="connsiteX2420" fmla="*/ 9613190 w 9915525"/>
              <a:gd name="connsiteY2420" fmla="*/ 2971655 h 6819900"/>
              <a:gd name="connsiteX2421" fmla="*/ 9606840 w 9915525"/>
              <a:gd name="connsiteY2421" fmla="*/ 2938998 h 6819900"/>
              <a:gd name="connsiteX2422" fmla="*/ 9592552 w 9915525"/>
              <a:gd name="connsiteY2422" fmla="*/ 2898403 h 6819900"/>
              <a:gd name="connsiteX2423" fmla="*/ 9587790 w 9915525"/>
              <a:gd name="connsiteY2423" fmla="*/ 2806555 h 6819900"/>
              <a:gd name="connsiteX2424" fmla="*/ 9594934 w 9915525"/>
              <a:gd name="connsiteY2424" fmla="*/ 2794649 h 6819900"/>
              <a:gd name="connsiteX2425" fmla="*/ 9678942 w 9915525"/>
              <a:gd name="connsiteY2425" fmla="*/ 2788057 h 6819900"/>
              <a:gd name="connsiteX2426" fmla="*/ 9692565 w 9915525"/>
              <a:gd name="connsiteY2426" fmla="*/ 2859781 h 6819900"/>
              <a:gd name="connsiteX2427" fmla="*/ 9664311 w 9915525"/>
              <a:gd name="connsiteY2427" fmla="*/ 2949102 h 6819900"/>
              <a:gd name="connsiteX2428" fmla="*/ 9613190 w 9915525"/>
              <a:gd name="connsiteY2428" fmla="*/ 2971655 h 6819900"/>
              <a:gd name="connsiteX2429" fmla="*/ 9454440 w 9915525"/>
              <a:gd name="connsiteY2429" fmla="*/ 2454130 h 6819900"/>
              <a:gd name="connsiteX2430" fmla="*/ 9471109 w 9915525"/>
              <a:gd name="connsiteY2430" fmla="*/ 2436893 h 6819900"/>
              <a:gd name="connsiteX2431" fmla="*/ 9487777 w 9915525"/>
              <a:gd name="connsiteY2431" fmla="*/ 2454130 h 6819900"/>
              <a:gd name="connsiteX2432" fmla="*/ 9471109 w 9915525"/>
              <a:gd name="connsiteY2432" fmla="*/ 2471367 h 6819900"/>
              <a:gd name="connsiteX2433" fmla="*/ 9454440 w 9915525"/>
              <a:gd name="connsiteY2433" fmla="*/ 2454130 h 6819900"/>
              <a:gd name="connsiteX2434" fmla="*/ 9433552 w 9915525"/>
              <a:gd name="connsiteY2434" fmla="*/ 2289824 h 6819900"/>
              <a:gd name="connsiteX2435" fmla="*/ 9411891 w 9915525"/>
              <a:gd name="connsiteY2435" fmla="*/ 2225530 h 6819900"/>
              <a:gd name="connsiteX2436" fmla="*/ 9473490 w 9915525"/>
              <a:gd name="connsiteY2436" fmla="*/ 2291264 h 6819900"/>
              <a:gd name="connsiteX2437" fmla="*/ 9433552 w 9915525"/>
              <a:gd name="connsiteY2437" fmla="*/ 2289824 h 6819900"/>
              <a:gd name="connsiteX2438" fmla="*/ 9597315 w 9915525"/>
              <a:gd name="connsiteY2438" fmla="*/ 2258868 h 6819900"/>
              <a:gd name="connsiteX2439" fmla="*/ 9606840 w 9915525"/>
              <a:gd name="connsiteY2439" fmla="*/ 2244580 h 6819900"/>
              <a:gd name="connsiteX2440" fmla="*/ 9616365 w 9915525"/>
              <a:gd name="connsiteY2440" fmla="*/ 2258868 h 6819900"/>
              <a:gd name="connsiteX2441" fmla="*/ 9606840 w 9915525"/>
              <a:gd name="connsiteY2441" fmla="*/ 2273155 h 6819900"/>
              <a:gd name="connsiteX2442" fmla="*/ 9597315 w 9915525"/>
              <a:gd name="connsiteY2442" fmla="*/ 2258868 h 6819900"/>
              <a:gd name="connsiteX2443" fmla="*/ 9374367 w 9915525"/>
              <a:gd name="connsiteY2443" fmla="*/ 2088077 h 6819900"/>
              <a:gd name="connsiteX2444" fmla="*/ 9340626 w 9915525"/>
              <a:gd name="connsiteY2444" fmla="*/ 2054080 h 6819900"/>
              <a:gd name="connsiteX2445" fmla="*/ 9335377 w 9915525"/>
              <a:gd name="connsiteY2445" fmla="*/ 2015980 h 6819900"/>
              <a:gd name="connsiteX2446" fmla="*/ 9349665 w 9915525"/>
              <a:gd name="connsiteY2446" fmla="*/ 1991563 h 6819900"/>
              <a:gd name="connsiteX2447" fmla="*/ 9380694 w 9915525"/>
              <a:gd name="connsiteY2447" fmla="*/ 1979654 h 6819900"/>
              <a:gd name="connsiteX2448" fmla="*/ 9414638 w 9915525"/>
              <a:gd name="connsiteY2448" fmla="*/ 2077798 h 6819900"/>
              <a:gd name="connsiteX2449" fmla="*/ 9374367 w 9915525"/>
              <a:gd name="connsiteY2449" fmla="*/ 2088077 h 6819900"/>
              <a:gd name="connsiteX2450" fmla="*/ 9473490 w 9915525"/>
              <a:gd name="connsiteY2450" fmla="*/ 1839768 h 6819900"/>
              <a:gd name="connsiteX2451" fmla="*/ 9463965 w 9915525"/>
              <a:gd name="connsiteY2451" fmla="*/ 1825480 h 6819900"/>
              <a:gd name="connsiteX2452" fmla="*/ 9454440 w 9915525"/>
              <a:gd name="connsiteY2452" fmla="*/ 1801668 h 6819900"/>
              <a:gd name="connsiteX2453" fmla="*/ 9471830 w 9915525"/>
              <a:gd name="connsiteY2453" fmla="*/ 1777855 h 6819900"/>
              <a:gd name="connsiteX2454" fmla="*/ 9527381 w 9915525"/>
              <a:gd name="connsiteY2454" fmla="*/ 1839283 h 6819900"/>
              <a:gd name="connsiteX2455" fmla="*/ 9473490 w 9915525"/>
              <a:gd name="connsiteY2455" fmla="*/ 1839768 h 6819900"/>
              <a:gd name="connsiteX2456" fmla="*/ 9340140 w 9915525"/>
              <a:gd name="connsiteY2456" fmla="*/ 1797467 h 6819900"/>
              <a:gd name="connsiteX2457" fmla="*/ 9349665 w 9915525"/>
              <a:gd name="connsiteY2457" fmla="*/ 1782618 h 6819900"/>
              <a:gd name="connsiteX2458" fmla="*/ 9359190 w 9915525"/>
              <a:gd name="connsiteY2458" fmla="*/ 1791580 h 6819900"/>
              <a:gd name="connsiteX2459" fmla="*/ 9349665 w 9915525"/>
              <a:gd name="connsiteY2459" fmla="*/ 1806430 h 6819900"/>
              <a:gd name="connsiteX2460" fmla="*/ 9340140 w 9915525"/>
              <a:gd name="connsiteY2460" fmla="*/ 1797467 h 6819900"/>
              <a:gd name="connsiteX2461" fmla="*/ 8762973 w 9915525"/>
              <a:gd name="connsiteY2461" fmla="*/ 1747888 h 6819900"/>
              <a:gd name="connsiteX2462" fmla="*/ 8756734 w 9915525"/>
              <a:gd name="connsiteY2462" fmla="*/ 1723282 h 6819900"/>
              <a:gd name="connsiteX2463" fmla="*/ 8768640 w 9915525"/>
              <a:gd name="connsiteY2463" fmla="*/ 1705624 h 6819900"/>
              <a:gd name="connsiteX2464" fmla="*/ 8782927 w 9915525"/>
              <a:gd name="connsiteY2464" fmla="*/ 1692130 h 6819900"/>
              <a:gd name="connsiteX2465" fmla="*/ 8797215 w 9915525"/>
              <a:gd name="connsiteY2465" fmla="*/ 1682605 h 6819900"/>
              <a:gd name="connsiteX2466" fmla="*/ 8806740 w 9915525"/>
              <a:gd name="connsiteY2466" fmla="*/ 1673080 h 6819900"/>
              <a:gd name="connsiteX2467" fmla="*/ 8804835 w 9915525"/>
              <a:gd name="connsiteY2467" fmla="*/ 1756900 h 6819900"/>
              <a:gd name="connsiteX2468" fmla="*/ 8762973 w 9915525"/>
              <a:gd name="connsiteY2468" fmla="*/ 1747888 h 6819900"/>
              <a:gd name="connsiteX2469" fmla="*/ 9241743 w 9915525"/>
              <a:gd name="connsiteY2469" fmla="*/ 1675461 h 6819900"/>
              <a:gd name="connsiteX2470" fmla="*/ 9239181 w 9915525"/>
              <a:gd name="connsiteY2470" fmla="*/ 1596880 h 6819900"/>
              <a:gd name="connsiteX2471" fmla="*/ 9235321 w 9915525"/>
              <a:gd name="connsiteY2471" fmla="*/ 1492105 h 6819900"/>
              <a:gd name="connsiteX2472" fmla="*/ 9236657 w 9915525"/>
              <a:gd name="connsiteY2472" fmla="*/ 1411619 h 6819900"/>
              <a:gd name="connsiteX2473" fmla="*/ 9244890 w 9915525"/>
              <a:gd name="connsiteY2473" fmla="*/ 1385425 h 6819900"/>
              <a:gd name="connsiteX2474" fmla="*/ 9254415 w 9915525"/>
              <a:gd name="connsiteY2474" fmla="*/ 1368280 h 6819900"/>
              <a:gd name="connsiteX2475" fmla="*/ 9263940 w 9915525"/>
              <a:gd name="connsiteY2475" fmla="*/ 1321674 h 6819900"/>
              <a:gd name="connsiteX2476" fmla="*/ 9279007 w 9915525"/>
              <a:gd name="connsiteY2476" fmla="*/ 1269287 h 6819900"/>
              <a:gd name="connsiteX2477" fmla="*/ 9313314 w 9915525"/>
              <a:gd name="connsiteY2477" fmla="*/ 1289617 h 6819900"/>
              <a:gd name="connsiteX2478" fmla="*/ 9369080 w 9915525"/>
              <a:gd name="connsiteY2478" fmla="*/ 1301122 h 6819900"/>
              <a:gd name="connsiteX2479" fmla="*/ 9416340 w 9915525"/>
              <a:gd name="connsiteY2479" fmla="*/ 1348369 h 6819900"/>
              <a:gd name="connsiteX2480" fmla="*/ 9406041 w 9915525"/>
              <a:gd name="connsiteY2480" fmla="*/ 1411621 h 6819900"/>
              <a:gd name="connsiteX2481" fmla="*/ 9366472 w 9915525"/>
              <a:gd name="connsiteY2481" fmla="*/ 1390752 h 6819900"/>
              <a:gd name="connsiteX2482" fmla="*/ 9343107 w 9915525"/>
              <a:gd name="connsiteY2482" fmla="*/ 1380115 h 6819900"/>
              <a:gd name="connsiteX2483" fmla="*/ 9336742 w 9915525"/>
              <a:gd name="connsiteY2483" fmla="*/ 1408175 h 6819900"/>
              <a:gd name="connsiteX2484" fmla="*/ 9339186 w 9915525"/>
              <a:gd name="connsiteY2484" fmla="*/ 1436821 h 6819900"/>
              <a:gd name="connsiteX2485" fmla="*/ 9393846 w 9915525"/>
              <a:gd name="connsiteY2485" fmla="*/ 1439718 h 6819900"/>
              <a:gd name="connsiteX2486" fmla="*/ 9425865 w 9915525"/>
              <a:gd name="connsiteY2486" fmla="*/ 1433577 h 6819900"/>
              <a:gd name="connsiteX2487" fmla="*/ 9456821 w 9915525"/>
              <a:gd name="connsiteY2487" fmla="*/ 1450564 h 6819900"/>
              <a:gd name="connsiteX2488" fmla="*/ 9490731 w 9915525"/>
              <a:gd name="connsiteY2488" fmla="*/ 1479825 h 6819900"/>
              <a:gd name="connsiteX2489" fmla="*/ 9507399 w 9915525"/>
              <a:gd name="connsiteY2489" fmla="*/ 1511630 h 6819900"/>
              <a:gd name="connsiteX2490" fmla="*/ 9521115 w 9915525"/>
              <a:gd name="connsiteY2490" fmla="*/ 1540216 h 6819900"/>
              <a:gd name="connsiteX2491" fmla="*/ 9534713 w 9915525"/>
              <a:gd name="connsiteY2491" fmla="*/ 1571018 h 6819900"/>
              <a:gd name="connsiteX2492" fmla="*/ 9551312 w 9915525"/>
              <a:gd name="connsiteY2492" fmla="*/ 1654030 h 6819900"/>
              <a:gd name="connsiteX2493" fmla="*/ 9535192 w 9915525"/>
              <a:gd name="connsiteY2493" fmla="*/ 1644165 h 6819900"/>
              <a:gd name="connsiteX2494" fmla="*/ 9494149 w 9915525"/>
              <a:gd name="connsiteY2494" fmla="*/ 1635808 h 6819900"/>
              <a:gd name="connsiteX2495" fmla="*/ 9383191 w 9915525"/>
              <a:gd name="connsiteY2495" fmla="*/ 1629874 h 6819900"/>
              <a:gd name="connsiteX2496" fmla="*/ 9323660 w 9915525"/>
              <a:gd name="connsiteY2496" fmla="*/ 1638910 h 6819900"/>
              <a:gd name="connsiteX2497" fmla="*/ 9340140 w 9915525"/>
              <a:gd name="connsiteY2497" fmla="*/ 1665867 h 6819900"/>
              <a:gd name="connsiteX2498" fmla="*/ 9355957 w 9915525"/>
              <a:gd name="connsiteY2498" fmla="*/ 1693820 h 6819900"/>
              <a:gd name="connsiteX2499" fmla="*/ 9331149 w 9915525"/>
              <a:gd name="connsiteY2499" fmla="*/ 1711333 h 6819900"/>
              <a:gd name="connsiteX2500" fmla="*/ 9282400 w 9915525"/>
              <a:gd name="connsiteY2500" fmla="*/ 1711496 h 6819900"/>
              <a:gd name="connsiteX2501" fmla="*/ 9241743 w 9915525"/>
              <a:gd name="connsiteY2501" fmla="*/ 1675461 h 6819900"/>
              <a:gd name="connsiteX2502" fmla="*/ 9011934 w 9915525"/>
              <a:gd name="connsiteY2502" fmla="*/ 1607063 h 6819900"/>
              <a:gd name="connsiteX2503" fmla="*/ 9035496 w 9915525"/>
              <a:gd name="connsiteY2503" fmla="*/ 1592213 h 6819900"/>
              <a:gd name="connsiteX2504" fmla="*/ 9025815 w 9915525"/>
              <a:gd name="connsiteY2504" fmla="*/ 1615930 h 6819900"/>
              <a:gd name="connsiteX2505" fmla="*/ 9011934 w 9915525"/>
              <a:gd name="connsiteY2505" fmla="*/ 1607063 h 6819900"/>
              <a:gd name="connsiteX2506" fmla="*/ 9076962 w 9915525"/>
              <a:gd name="connsiteY2506" fmla="*/ 1403999 h 6819900"/>
              <a:gd name="connsiteX2507" fmla="*/ 9082835 w 9915525"/>
              <a:gd name="connsiteY2507" fmla="*/ 1365899 h 6819900"/>
              <a:gd name="connsiteX2508" fmla="*/ 9117083 w 9915525"/>
              <a:gd name="connsiteY2508" fmla="*/ 1372761 h 6819900"/>
              <a:gd name="connsiteX2509" fmla="*/ 9108420 w 9915525"/>
              <a:gd name="connsiteY2509" fmla="*/ 1410861 h 6819900"/>
              <a:gd name="connsiteX2510" fmla="*/ 9076962 w 9915525"/>
              <a:gd name="connsiteY2510" fmla="*/ 1403999 h 6819900"/>
              <a:gd name="connsiteX2511" fmla="*/ 9161456 w 9915525"/>
              <a:gd name="connsiteY2511" fmla="*/ 1211327 h 6819900"/>
              <a:gd name="connsiteX2512" fmla="*/ 9148279 w 9915525"/>
              <a:gd name="connsiteY2512" fmla="*/ 1182111 h 6819900"/>
              <a:gd name="connsiteX2513" fmla="*/ 9130590 w 9915525"/>
              <a:gd name="connsiteY2513" fmla="*/ 1158088 h 6819900"/>
              <a:gd name="connsiteX2514" fmla="*/ 9184658 w 9915525"/>
              <a:gd name="connsiteY2514" fmla="*/ 1200579 h 6819900"/>
              <a:gd name="connsiteX2515" fmla="*/ 9173588 w 9915525"/>
              <a:gd name="connsiteY2515" fmla="*/ 1234930 h 6819900"/>
              <a:gd name="connsiteX2516" fmla="*/ 9161456 w 9915525"/>
              <a:gd name="connsiteY2516" fmla="*/ 1211327 h 6819900"/>
              <a:gd name="connsiteX2517" fmla="*/ 8798934 w 9915525"/>
              <a:gd name="connsiteY2517" fmla="*/ 1165874 h 6819900"/>
              <a:gd name="connsiteX2518" fmla="*/ 8816265 w 9915525"/>
              <a:gd name="connsiteY2518" fmla="*/ 1144443 h 6819900"/>
              <a:gd name="connsiteX2519" fmla="*/ 8833596 w 9915525"/>
              <a:gd name="connsiteY2519" fmla="*/ 1165874 h 6819900"/>
              <a:gd name="connsiteX2520" fmla="*/ 8816265 w 9915525"/>
              <a:gd name="connsiteY2520" fmla="*/ 1187305 h 6819900"/>
              <a:gd name="connsiteX2521" fmla="*/ 8798934 w 9915525"/>
              <a:gd name="connsiteY2521" fmla="*/ 1165874 h 6819900"/>
              <a:gd name="connsiteX2522" fmla="*/ 9299266 w 9915525"/>
              <a:gd name="connsiteY2522" fmla="*/ 1169973 h 6819900"/>
              <a:gd name="connsiteX2523" fmla="*/ 9277789 w 9915525"/>
              <a:gd name="connsiteY2523" fmla="*/ 1142151 h 6819900"/>
              <a:gd name="connsiteX2524" fmla="*/ 9273166 w 9915525"/>
              <a:gd name="connsiteY2524" fmla="*/ 1130155 h 6819900"/>
              <a:gd name="connsiteX2525" fmla="*/ 9263940 w 9915525"/>
              <a:gd name="connsiteY2525" fmla="*/ 1106044 h 6819900"/>
              <a:gd name="connsiteX2526" fmla="*/ 9247271 w 9915525"/>
              <a:gd name="connsiteY2526" fmla="*/ 1076049 h 6819900"/>
              <a:gd name="connsiteX2527" fmla="*/ 9187740 w 9915525"/>
              <a:gd name="connsiteY2527" fmla="*/ 1014195 h 6819900"/>
              <a:gd name="connsiteX2528" fmla="*/ 9196232 w 9915525"/>
              <a:gd name="connsiteY2528" fmla="*/ 996805 h 6819900"/>
              <a:gd name="connsiteX2529" fmla="*/ 9210701 w 9915525"/>
              <a:gd name="connsiteY2529" fmla="*/ 972993 h 6819900"/>
              <a:gd name="connsiteX2530" fmla="*/ 9228658 w 9915525"/>
              <a:gd name="connsiteY2530" fmla="*/ 949180 h 6819900"/>
              <a:gd name="connsiteX2531" fmla="*/ 9368715 w 9915525"/>
              <a:gd name="connsiteY2531" fmla="*/ 1088894 h 6819900"/>
              <a:gd name="connsiteX2532" fmla="*/ 9354427 w 9915525"/>
              <a:gd name="connsiteY2532" fmla="*/ 1105025 h 6819900"/>
              <a:gd name="connsiteX2533" fmla="*/ 9340140 w 9915525"/>
              <a:gd name="connsiteY2533" fmla="*/ 1143581 h 6819900"/>
              <a:gd name="connsiteX2534" fmla="*/ 9299266 w 9915525"/>
              <a:gd name="connsiteY2534" fmla="*/ 1169973 h 6819900"/>
              <a:gd name="connsiteX2535" fmla="*/ 8797215 w 9915525"/>
              <a:gd name="connsiteY2535" fmla="*/ 1096818 h 6819900"/>
              <a:gd name="connsiteX2536" fmla="*/ 8806740 w 9915525"/>
              <a:gd name="connsiteY2536" fmla="*/ 1082530 h 6819900"/>
              <a:gd name="connsiteX2537" fmla="*/ 8805347 w 9915525"/>
              <a:gd name="connsiteY2537" fmla="*/ 1017163 h 6819900"/>
              <a:gd name="connsiteX2538" fmla="*/ 8815816 w 9915525"/>
              <a:gd name="connsiteY2538" fmla="*/ 953665 h 6819900"/>
              <a:gd name="connsiteX2539" fmla="*/ 8844272 w 9915525"/>
              <a:gd name="connsiteY2539" fmla="*/ 930928 h 6819900"/>
              <a:gd name="connsiteX2540" fmla="*/ 8898114 w 9915525"/>
              <a:gd name="connsiteY2540" fmla="*/ 891737 h 6819900"/>
              <a:gd name="connsiteX2541" fmla="*/ 8953336 w 9915525"/>
              <a:gd name="connsiteY2541" fmla="*/ 900577 h 6819900"/>
              <a:gd name="connsiteX2542" fmla="*/ 8999456 w 9915525"/>
              <a:gd name="connsiteY2542" fmla="*/ 920605 h 6819900"/>
              <a:gd name="connsiteX2543" fmla="*/ 9054390 w 9915525"/>
              <a:gd name="connsiteY2543" fmla="*/ 955524 h 6819900"/>
              <a:gd name="connsiteX2544" fmla="*/ 9044699 w 9915525"/>
              <a:gd name="connsiteY2544" fmla="*/ 972890 h 6819900"/>
              <a:gd name="connsiteX2545" fmla="*/ 8982370 w 9915525"/>
              <a:gd name="connsiteY2545" fmla="*/ 973478 h 6819900"/>
              <a:gd name="connsiteX2546" fmla="*/ 8866832 w 9915525"/>
              <a:gd name="connsiteY2546" fmla="*/ 1065439 h 6819900"/>
              <a:gd name="connsiteX2547" fmla="*/ 8797215 w 9915525"/>
              <a:gd name="connsiteY2547" fmla="*/ 1096818 h 6819900"/>
              <a:gd name="connsiteX2548" fmla="*/ 8282865 w 9915525"/>
              <a:gd name="connsiteY2548" fmla="*/ 1039538 h 6819900"/>
              <a:gd name="connsiteX2549" fmla="*/ 8274035 w 9915525"/>
              <a:gd name="connsiteY2549" fmla="*/ 1008582 h 6819900"/>
              <a:gd name="connsiteX2550" fmla="*/ 8259992 w 9915525"/>
              <a:gd name="connsiteY2550" fmla="*/ 975231 h 6819900"/>
              <a:gd name="connsiteX2551" fmla="*/ 8232183 w 9915525"/>
              <a:gd name="connsiteY2551" fmla="*/ 949828 h 6819900"/>
              <a:gd name="connsiteX2552" fmla="*/ 8192430 w 9915525"/>
              <a:gd name="connsiteY2552" fmla="*/ 904727 h 6819900"/>
              <a:gd name="connsiteX2553" fmla="*/ 8165769 w 9915525"/>
              <a:gd name="connsiteY2553" fmla="*/ 862035 h 6819900"/>
              <a:gd name="connsiteX2554" fmla="*/ 8182426 w 9915525"/>
              <a:gd name="connsiteY2554" fmla="*/ 825355 h 6819900"/>
              <a:gd name="connsiteX2555" fmla="*/ 8263557 w 9915525"/>
              <a:gd name="connsiteY2555" fmla="*/ 908699 h 6819900"/>
              <a:gd name="connsiteX2556" fmla="*/ 8272909 w 9915525"/>
              <a:gd name="connsiteY2556" fmla="*/ 920605 h 6819900"/>
              <a:gd name="connsiteX2557" fmla="*/ 8294319 w 9915525"/>
              <a:gd name="connsiteY2557" fmla="*/ 999186 h 6819900"/>
              <a:gd name="connsiteX2558" fmla="*/ 8301915 w 9915525"/>
              <a:gd name="connsiteY2558" fmla="*/ 1006330 h 6819900"/>
              <a:gd name="connsiteX2559" fmla="*/ 8311440 w 9915525"/>
              <a:gd name="connsiteY2559" fmla="*/ 1030143 h 6819900"/>
              <a:gd name="connsiteX2560" fmla="*/ 8297153 w 9915525"/>
              <a:gd name="connsiteY2560" fmla="*/ 1053955 h 6819900"/>
              <a:gd name="connsiteX2561" fmla="*/ 8282865 w 9915525"/>
              <a:gd name="connsiteY2561" fmla="*/ 1039538 h 6819900"/>
              <a:gd name="connsiteX2562" fmla="*/ 3351098 w 9915525"/>
              <a:gd name="connsiteY2562" fmla="*/ 995019 h 6819900"/>
              <a:gd name="connsiteX2563" fmla="*/ 3377490 w 9915525"/>
              <a:gd name="connsiteY2563" fmla="*/ 991249 h 6819900"/>
              <a:gd name="connsiteX2564" fmla="*/ 3362409 w 9915525"/>
              <a:gd name="connsiteY2564" fmla="*/ 1006330 h 6819900"/>
              <a:gd name="connsiteX2565" fmla="*/ 3351098 w 9915525"/>
              <a:gd name="connsiteY2565" fmla="*/ 995019 h 6819900"/>
              <a:gd name="connsiteX2566" fmla="*/ 4583990 w 9915525"/>
              <a:gd name="connsiteY2566" fmla="*/ 961880 h 6819900"/>
              <a:gd name="connsiteX2567" fmla="*/ 4577640 w 9915525"/>
              <a:gd name="connsiteY2567" fmla="*/ 937426 h 6819900"/>
              <a:gd name="connsiteX2568" fmla="*/ 4599072 w 9915525"/>
              <a:gd name="connsiteY2568" fmla="*/ 925796 h 6819900"/>
              <a:gd name="connsiteX2569" fmla="*/ 4630541 w 9915525"/>
              <a:gd name="connsiteY2569" fmla="*/ 957875 h 6819900"/>
              <a:gd name="connsiteX2570" fmla="*/ 4583990 w 9915525"/>
              <a:gd name="connsiteY2570" fmla="*/ 961880 h 6819900"/>
              <a:gd name="connsiteX2571" fmla="*/ 8730540 w 9915525"/>
              <a:gd name="connsiteY2571" fmla="*/ 934893 h 6819900"/>
              <a:gd name="connsiteX2572" fmla="*/ 8740779 w 9915525"/>
              <a:gd name="connsiteY2572" fmla="*/ 922431 h 6819900"/>
              <a:gd name="connsiteX2573" fmla="*/ 8751019 w 9915525"/>
              <a:gd name="connsiteY2573" fmla="*/ 934893 h 6819900"/>
              <a:gd name="connsiteX2574" fmla="*/ 8740779 w 9915525"/>
              <a:gd name="connsiteY2574" fmla="*/ 947354 h 6819900"/>
              <a:gd name="connsiteX2575" fmla="*/ 8730540 w 9915525"/>
              <a:gd name="connsiteY2575" fmla="*/ 934893 h 6819900"/>
              <a:gd name="connsiteX2576" fmla="*/ 8275721 w 9915525"/>
              <a:gd name="connsiteY2576" fmla="*/ 744432 h 6819900"/>
              <a:gd name="connsiteX2577" fmla="*/ 8263815 w 9915525"/>
              <a:gd name="connsiteY2577" fmla="*/ 722148 h 6819900"/>
              <a:gd name="connsiteX2578" fmla="*/ 8250094 w 9915525"/>
              <a:gd name="connsiteY2578" fmla="*/ 702000 h 6819900"/>
              <a:gd name="connsiteX2579" fmla="*/ 8259737 w 9915525"/>
              <a:gd name="connsiteY2579" fmla="*/ 663430 h 6819900"/>
              <a:gd name="connsiteX2580" fmla="*/ 8284025 w 9915525"/>
              <a:gd name="connsiteY2580" fmla="*/ 684861 h 6819900"/>
              <a:gd name="connsiteX2581" fmla="*/ 8313810 w 9915525"/>
              <a:gd name="connsiteY2581" fmla="*/ 722456 h 6819900"/>
              <a:gd name="connsiteX2582" fmla="*/ 8326040 w 9915525"/>
              <a:gd name="connsiteY2582" fmla="*/ 748649 h 6819900"/>
              <a:gd name="connsiteX2583" fmla="*/ 8275721 w 9915525"/>
              <a:gd name="connsiteY2583" fmla="*/ 744432 h 6819900"/>
              <a:gd name="connsiteX2584" fmla="*/ 5255598 w 9915525"/>
              <a:gd name="connsiteY2584" fmla="*/ 618976 h 6819900"/>
              <a:gd name="connsiteX2585" fmla="*/ 5282490 w 9915525"/>
              <a:gd name="connsiteY2585" fmla="*/ 615011 h 6819900"/>
              <a:gd name="connsiteX2586" fmla="*/ 5267504 w 9915525"/>
              <a:gd name="connsiteY2586" fmla="*/ 634855 h 6819900"/>
              <a:gd name="connsiteX2587" fmla="*/ 5255598 w 9915525"/>
              <a:gd name="connsiteY2587" fmla="*/ 618976 h 6819900"/>
              <a:gd name="connsiteX2588" fmla="*/ 8145858 w 9915525"/>
              <a:gd name="connsiteY2588" fmla="*/ 503886 h 6819900"/>
              <a:gd name="connsiteX2589" fmla="*/ 8134428 w 9915525"/>
              <a:gd name="connsiteY2589" fmla="*/ 475311 h 6819900"/>
              <a:gd name="connsiteX2590" fmla="*/ 8143959 w 9915525"/>
              <a:gd name="connsiteY2590" fmla="*/ 463405 h 6819900"/>
              <a:gd name="connsiteX2591" fmla="*/ 8159040 w 9915525"/>
              <a:gd name="connsiteY2591" fmla="*/ 476899 h 6819900"/>
              <a:gd name="connsiteX2592" fmla="*/ 8170252 w 9915525"/>
              <a:gd name="connsiteY2592" fmla="*/ 494130 h 6819900"/>
              <a:gd name="connsiteX2593" fmla="*/ 8174452 w 9915525"/>
              <a:gd name="connsiteY2593" fmla="*/ 509211 h 6819900"/>
              <a:gd name="connsiteX2594" fmla="*/ 8145858 w 9915525"/>
              <a:gd name="connsiteY2594" fmla="*/ 503886 h 6819900"/>
              <a:gd name="connsiteX2595" fmla="*/ 5387265 w 9915525"/>
              <a:gd name="connsiteY2595" fmla="*/ 377587 h 6819900"/>
              <a:gd name="connsiteX2596" fmla="*/ 5368215 w 9915525"/>
              <a:gd name="connsiteY2596" fmla="*/ 342132 h 6819900"/>
              <a:gd name="connsiteX2597" fmla="*/ 5349165 w 9915525"/>
              <a:gd name="connsiteY2597" fmla="*/ 308888 h 6819900"/>
              <a:gd name="connsiteX2598" fmla="*/ 5383182 w 9915525"/>
              <a:gd name="connsiteY2598" fmla="*/ 302579 h 6819900"/>
              <a:gd name="connsiteX2599" fmla="*/ 5430514 w 9915525"/>
              <a:gd name="connsiteY2599" fmla="*/ 308608 h 6819900"/>
              <a:gd name="connsiteX2600" fmla="*/ 5491953 w 9915525"/>
              <a:gd name="connsiteY2600" fmla="*/ 331975 h 6819900"/>
              <a:gd name="connsiteX2601" fmla="*/ 5507395 w 9915525"/>
              <a:gd name="connsiteY2601" fmla="*/ 373571 h 6819900"/>
              <a:gd name="connsiteX2602" fmla="*/ 5477630 w 9915525"/>
              <a:gd name="connsiteY2602" fmla="*/ 365829 h 6819900"/>
              <a:gd name="connsiteX2603" fmla="*/ 5428842 w 9915525"/>
              <a:gd name="connsiteY2603" fmla="*/ 367438 h 6819900"/>
              <a:gd name="connsiteX2604" fmla="*/ 5387265 w 9915525"/>
              <a:gd name="connsiteY2604" fmla="*/ 377587 h 6819900"/>
              <a:gd name="connsiteX2605" fmla="*/ 5227523 w 9915525"/>
              <a:gd name="connsiteY2605" fmla="*/ 356844 h 6819900"/>
              <a:gd name="connsiteX2606" fmla="*/ 5253915 w 9915525"/>
              <a:gd name="connsiteY2606" fmla="*/ 353074 h 6819900"/>
              <a:gd name="connsiteX2607" fmla="*/ 5238834 w 9915525"/>
              <a:gd name="connsiteY2607" fmla="*/ 368155 h 6819900"/>
              <a:gd name="connsiteX2608" fmla="*/ 5227523 w 9915525"/>
              <a:gd name="connsiteY2608" fmla="*/ 356844 h 6819900"/>
              <a:gd name="connsiteX2609" fmla="*/ 7968540 w 9915525"/>
              <a:gd name="connsiteY2609" fmla="*/ 349105 h 6819900"/>
              <a:gd name="connsiteX2610" fmla="*/ 7982828 w 9915525"/>
              <a:gd name="connsiteY2610" fmla="*/ 330055 h 6819900"/>
              <a:gd name="connsiteX2611" fmla="*/ 7997115 w 9915525"/>
              <a:gd name="connsiteY2611" fmla="*/ 349105 h 6819900"/>
              <a:gd name="connsiteX2612" fmla="*/ 7982828 w 9915525"/>
              <a:gd name="connsiteY2612" fmla="*/ 368155 h 6819900"/>
              <a:gd name="connsiteX2613" fmla="*/ 7968540 w 9915525"/>
              <a:gd name="connsiteY2613" fmla="*/ 349105 h 6819900"/>
              <a:gd name="connsiteX2614" fmla="*/ 5738562 w 9915525"/>
              <a:gd name="connsiteY2614" fmla="*/ 351486 h 6819900"/>
              <a:gd name="connsiteX2615" fmla="*/ 5738562 w 9915525"/>
              <a:gd name="connsiteY2615" fmla="*/ 337199 h 6819900"/>
              <a:gd name="connsiteX2616" fmla="*/ 5730165 w 9915525"/>
              <a:gd name="connsiteY2616" fmla="*/ 330055 h 6819900"/>
              <a:gd name="connsiteX2617" fmla="*/ 5739419 w 9915525"/>
              <a:gd name="connsiteY2617" fmla="*/ 274957 h 6819900"/>
              <a:gd name="connsiteX2618" fmla="*/ 5806365 w 9915525"/>
              <a:gd name="connsiteY2618" fmla="*/ 288225 h 6819900"/>
              <a:gd name="connsiteX2619" fmla="*/ 5797022 w 9915525"/>
              <a:gd name="connsiteY2619" fmla="*/ 311005 h 6819900"/>
              <a:gd name="connsiteX2620" fmla="*/ 5781701 w 9915525"/>
              <a:gd name="connsiteY2620" fmla="*/ 334817 h 6819900"/>
              <a:gd name="connsiteX2621" fmla="*/ 5738562 w 9915525"/>
              <a:gd name="connsiteY2621" fmla="*/ 351486 h 6819900"/>
              <a:gd name="connsiteX2622" fmla="*/ 7028698 w 9915525"/>
              <a:gd name="connsiteY2622" fmla="*/ 332746 h 6819900"/>
              <a:gd name="connsiteX2623" fmla="*/ 6953351 w 9915525"/>
              <a:gd name="connsiteY2623" fmla="*/ 251780 h 6819900"/>
              <a:gd name="connsiteX2624" fmla="*/ 6965037 w 9915525"/>
              <a:gd name="connsiteY2624" fmla="*/ 194641 h 6819900"/>
              <a:gd name="connsiteX2625" fmla="*/ 7016040 w 9915525"/>
              <a:gd name="connsiteY2625" fmla="*/ 182045 h 6819900"/>
              <a:gd name="connsiteX2626" fmla="*/ 7030328 w 9915525"/>
              <a:gd name="connsiteY2626" fmla="*/ 225280 h 6819900"/>
              <a:gd name="connsiteX2627" fmla="*/ 7044615 w 9915525"/>
              <a:gd name="connsiteY2627" fmla="*/ 260464 h 6819900"/>
              <a:gd name="connsiteX2628" fmla="*/ 7058903 w 9915525"/>
              <a:gd name="connsiteY2628" fmla="*/ 298078 h 6819900"/>
              <a:gd name="connsiteX2629" fmla="*/ 7066046 w 9915525"/>
              <a:gd name="connsiteY2629" fmla="*/ 338056 h 6819900"/>
              <a:gd name="connsiteX2630" fmla="*/ 7028698 w 9915525"/>
              <a:gd name="connsiteY2630" fmla="*/ 332746 h 6819900"/>
              <a:gd name="connsiteX2631" fmla="*/ 5573003 w 9915525"/>
              <a:gd name="connsiteY2631" fmla="*/ 301480 h 6819900"/>
              <a:gd name="connsiteX2632" fmla="*/ 5548628 w 9915525"/>
              <a:gd name="connsiteY2632" fmla="*/ 291955 h 6819900"/>
              <a:gd name="connsiteX2633" fmla="*/ 5530140 w 9915525"/>
              <a:gd name="connsiteY2633" fmla="*/ 279739 h 6819900"/>
              <a:gd name="connsiteX2634" fmla="*/ 5632241 w 9915525"/>
              <a:gd name="connsiteY2634" fmla="*/ 274638 h 6819900"/>
              <a:gd name="connsiteX2635" fmla="*/ 5615289 w 9915525"/>
              <a:gd name="connsiteY2635" fmla="*/ 298313 h 6819900"/>
              <a:gd name="connsiteX2636" fmla="*/ 5573003 w 9915525"/>
              <a:gd name="connsiteY2636" fmla="*/ 301480 h 6819900"/>
              <a:gd name="connsiteX2637" fmla="*/ 5468228 w 9915525"/>
              <a:gd name="connsiteY2637" fmla="*/ 282430 h 6819900"/>
              <a:gd name="connsiteX2638" fmla="*/ 5477190 w 9915525"/>
              <a:gd name="connsiteY2638" fmla="*/ 272905 h 6819900"/>
              <a:gd name="connsiteX2639" fmla="*/ 5492040 w 9915525"/>
              <a:gd name="connsiteY2639" fmla="*/ 282430 h 6819900"/>
              <a:gd name="connsiteX2640" fmla="*/ 5483077 w 9915525"/>
              <a:gd name="connsiteY2640" fmla="*/ 291955 h 6819900"/>
              <a:gd name="connsiteX2641" fmla="*/ 5468228 w 9915525"/>
              <a:gd name="connsiteY2641" fmla="*/ 282430 h 6819900"/>
              <a:gd name="connsiteX2642" fmla="*/ 7168440 w 9915525"/>
              <a:gd name="connsiteY2642" fmla="*/ 268936 h 6819900"/>
              <a:gd name="connsiteX2643" fmla="*/ 7183522 w 9915525"/>
              <a:gd name="connsiteY2643" fmla="*/ 253855 h 6819900"/>
              <a:gd name="connsiteX2644" fmla="*/ 7179751 w 9915525"/>
              <a:gd name="connsiteY2644" fmla="*/ 280247 h 6819900"/>
              <a:gd name="connsiteX2645" fmla="*/ 7168440 w 9915525"/>
              <a:gd name="connsiteY2645" fmla="*/ 268936 h 6819900"/>
              <a:gd name="connsiteX2646" fmla="*/ 7818323 w 9915525"/>
              <a:gd name="connsiteY2646" fmla="*/ 252069 h 6819900"/>
              <a:gd name="connsiteX2647" fmla="*/ 7844715 w 9915525"/>
              <a:gd name="connsiteY2647" fmla="*/ 248299 h 6819900"/>
              <a:gd name="connsiteX2648" fmla="*/ 7829634 w 9915525"/>
              <a:gd name="connsiteY2648" fmla="*/ 263380 h 6819900"/>
              <a:gd name="connsiteX2649" fmla="*/ 7818323 w 9915525"/>
              <a:gd name="connsiteY2649" fmla="*/ 252069 h 6819900"/>
              <a:gd name="connsiteX2650" fmla="*/ 5314264 w 9915525"/>
              <a:gd name="connsiteY2650" fmla="*/ 219877 h 6819900"/>
              <a:gd name="connsiteX2651" fmla="*/ 5338810 w 9915525"/>
              <a:gd name="connsiteY2651" fmla="*/ 191430 h 6819900"/>
              <a:gd name="connsiteX2652" fmla="*/ 5334579 w 9915525"/>
              <a:gd name="connsiteY2652" fmla="*/ 234805 h 6819900"/>
              <a:gd name="connsiteX2653" fmla="*/ 5314264 w 9915525"/>
              <a:gd name="connsiteY2653" fmla="*/ 219877 h 6819900"/>
              <a:gd name="connsiteX2654" fmla="*/ 7485087 w 9915525"/>
              <a:gd name="connsiteY2654" fmla="*/ 189844 h 6819900"/>
              <a:gd name="connsiteX2655" fmla="*/ 7478505 w 9915525"/>
              <a:gd name="connsiteY2655" fmla="*/ 176841 h 6819900"/>
              <a:gd name="connsiteX2656" fmla="*/ 7473802 w 9915525"/>
              <a:gd name="connsiteY2656" fmla="*/ 168130 h 6819900"/>
              <a:gd name="connsiteX2657" fmla="*/ 7463715 w 9915525"/>
              <a:gd name="connsiteY2657" fmla="*/ 149080 h 6819900"/>
              <a:gd name="connsiteX2658" fmla="*/ 7454190 w 9915525"/>
              <a:gd name="connsiteY2658" fmla="*/ 130030 h 6819900"/>
              <a:gd name="connsiteX2659" fmla="*/ 7444665 w 9915525"/>
              <a:gd name="connsiteY2659" fmla="*/ 115742 h 6819900"/>
              <a:gd name="connsiteX2660" fmla="*/ 7458953 w 9915525"/>
              <a:gd name="connsiteY2660" fmla="*/ 101455 h 6819900"/>
              <a:gd name="connsiteX2661" fmla="*/ 7473240 w 9915525"/>
              <a:gd name="connsiteY2661" fmla="*/ 115742 h 6819900"/>
              <a:gd name="connsiteX2662" fmla="*/ 7480677 w 9915525"/>
              <a:gd name="connsiteY2662" fmla="*/ 130030 h 6819900"/>
              <a:gd name="connsiteX2663" fmla="*/ 7503353 w 9915525"/>
              <a:gd name="connsiteY2663" fmla="*/ 190616 h 6819900"/>
              <a:gd name="connsiteX2664" fmla="*/ 7485087 w 9915525"/>
              <a:gd name="connsiteY2664" fmla="*/ 189844 h 6819900"/>
              <a:gd name="connsiteX2665" fmla="*/ 6841745 w 9915525"/>
              <a:gd name="connsiteY2665" fmla="*/ 171634 h 6819900"/>
              <a:gd name="connsiteX2666" fmla="*/ 6844772 w 9915525"/>
              <a:gd name="connsiteY2666" fmla="*/ 130030 h 6819900"/>
              <a:gd name="connsiteX2667" fmla="*/ 6848524 w 9915525"/>
              <a:gd name="connsiteY2667" fmla="*/ 106306 h 6819900"/>
              <a:gd name="connsiteX2668" fmla="*/ 6860249 w 9915525"/>
              <a:gd name="connsiteY2668" fmla="*/ 77036 h 6819900"/>
              <a:gd name="connsiteX2669" fmla="*/ 6894467 w 9915525"/>
              <a:gd name="connsiteY2669" fmla="*/ 62660 h 6819900"/>
              <a:gd name="connsiteX2670" fmla="*/ 6925423 w 9915525"/>
              <a:gd name="connsiteY2670" fmla="*/ 53830 h 6819900"/>
              <a:gd name="connsiteX2671" fmla="*/ 6939840 w 9915525"/>
              <a:gd name="connsiteY2671" fmla="*/ 34780 h 6819900"/>
              <a:gd name="connsiteX2672" fmla="*/ 6970796 w 9915525"/>
              <a:gd name="connsiteY2672" fmla="*/ 15625 h 6819900"/>
              <a:gd name="connsiteX2673" fmla="*/ 7035910 w 9915525"/>
              <a:gd name="connsiteY2673" fmla="*/ 9870 h 6819900"/>
              <a:gd name="connsiteX2674" fmla="*/ 7095441 w 9915525"/>
              <a:gd name="connsiteY2674" fmla="*/ 27736 h 6819900"/>
              <a:gd name="connsiteX2675" fmla="*/ 7120815 w 9915525"/>
              <a:gd name="connsiteY2675" fmla="*/ 57624 h 6819900"/>
              <a:gd name="connsiteX2676" fmla="*/ 7093359 w 9915525"/>
              <a:gd name="connsiteY2676" fmla="*/ 90837 h 6819900"/>
              <a:gd name="connsiteX2677" fmla="*/ 6993296 w 9915525"/>
              <a:gd name="connsiteY2677" fmla="*/ 115846 h 6819900"/>
              <a:gd name="connsiteX2678" fmla="*/ 6886345 w 9915525"/>
              <a:gd name="connsiteY2678" fmla="*/ 104151 h 6819900"/>
              <a:gd name="connsiteX2679" fmla="*/ 6878098 w 9915525"/>
              <a:gd name="connsiteY2679" fmla="*/ 141415 h 6819900"/>
              <a:gd name="connsiteX2680" fmla="*/ 6841745 w 9915525"/>
              <a:gd name="connsiteY2680" fmla="*/ 171634 h 6819900"/>
              <a:gd name="connsiteX2681" fmla="*/ 7287503 w 9915525"/>
              <a:gd name="connsiteY2681" fmla="*/ 158605 h 6819900"/>
              <a:gd name="connsiteX2682" fmla="*/ 7259532 w 9915525"/>
              <a:gd name="connsiteY2682" fmla="*/ 149080 h 6819900"/>
              <a:gd name="connsiteX2683" fmla="*/ 7225590 w 9915525"/>
              <a:gd name="connsiteY2683" fmla="*/ 134792 h 6819900"/>
              <a:gd name="connsiteX2684" fmla="*/ 7195849 w 9915525"/>
              <a:gd name="connsiteY2684" fmla="*/ 120505 h 6819900"/>
              <a:gd name="connsiteX2685" fmla="*/ 7177965 w 9915525"/>
              <a:gd name="connsiteY2685" fmla="*/ 113239 h 6819900"/>
              <a:gd name="connsiteX2686" fmla="*/ 7156534 w 9915525"/>
              <a:gd name="connsiteY2686" fmla="*/ 96570 h 6819900"/>
              <a:gd name="connsiteX2687" fmla="*/ 7187490 w 9915525"/>
              <a:gd name="connsiteY2687" fmla="*/ 48764 h 6819900"/>
              <a:gd name="connsiteX2688" fmla="*/ 7276760 w 9915525"/>
              <a:gd name="connsiteY2688" fmla="*/ 22571 h 6819900"/>
              <a:gd name="connsiteX2689" fmla="*/ 7336117 w 9915525"/>
              <a:gd name="connsiteY2689" fmla="*/ 75768 h 6819900"/>
              <a:gd name="connsiteX2690" fmla="*/ 7326761 w 9915525"/>
              <a:gd name="connsiteY2690" fmla="*/ 156731 h 6819900"/>
              <a:gd name="connsiteX2691" fmla="*/ 7287503 w 9915525"/>
              <a:gd name="connsiteY2691" fmla="*/ 158605 h 6819900"/>
              <a:gd name="connsiteX2692" fmla="*/ 6812027 w 9915525"/>
              <a:gd name="connsiteY2692" fmla="*/ 85749 h 6819900"/>
              <a:gd name="connsiteX2693" fmla="*/ 6824645 w 9915525"/>
              <a:gd name="connsiteY2693" fmla="*/ 76564 h 6819900"/>
              <a:gd name="connsiteX2694" fmla="*/ 6827001 w 9915525"/>
              <a:gd name="connsiteY2694" fmla="*/ 95790 h 6819900"/>
              <a:gd name="connsiteX2695" fmla="*/ 6812027 w 9915525"/>
              <a:gd name="connsiteY2695" fmla="*/ 85749 h 681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</a:cxnLst>
            <a:rect l="l" t="t" r="r" b="b"/>
            <a:pathLst>
              <a:path w="9915525" h="6819900">
                <a:moveTo>
                  <a:pt x="2739315" y="6807055"/>
                </a:moveTo>
                <a:cubicBezTo>
                  <a:pt x="2739315" y="6801816"/>
                  <a:pt x="2745744" y="6797530"/>
                  <a:pt x="2753603" y="6797530"/>
                </a:cubicBezTo>
                <a:cubicBezTo>
                  <a:pt x="2761461" y="6797530"/>
                  <a:pt x="2767890" y="6801816"/>
                  <a:pt x="2767890" y="6807055"/>
                </a:cubicBezTo>
                <a:cubicBezTo>
                  <a:pt x="2767890" y="6812294"/>
                  <a:pt x="2761461" y="6816580"/>
                  <a:pt x="2753603" y="6816580"/>
                </a:cubicBezTo>
                <a:cubicBezTo>
                  <a:pt x="2745744" y="6816580"/>
                  <a:pt x="2739315" y="6812294"/>
                  <a:pt x="2739315" y="6807055"/>
                </a:cubicBezTo>
                <a:close/>
                <a:moveTo>
                  <a:pt x="2574310" y="6666561"/>
                </a:moveTo>
                <a:cubicBezTo>
                  <a:pt x="2571997" y="6662633"/>
                  <a:pt x="2567118" y="6645488"/>
                  <a:pt x="2563466" y="6628461"/>
                </a:cubicBezTo>
                <a:cubicBezTo>
                  <a:pt x="2559814" y="6611436"/>
                  <a:pt x="2553856" y="6597505"/>
                  <a:pt x="2550224" y="6597505"/>
                </a:cubicBezTo>
                <a:cubicBezTo>
                  <a:pt x="2546593" y="6597505"/>
                  <a:pt x="2535610" y="6582626"/>
                  <a:pt x="2525816" y="6564441"/>
                </a:cubicBezTo>
                <a:cubicBezTo>
                  <a:pt x="2516023" y="6546256"/>
                  <a:pt x="2504332" y="6533650"/>
                  <a:pt x="2499838" y="6536429"/>
                </a:cubicBezTo>
                <a:cubicBezTo>
                  <a:pt x="2495343" y="6539206"/>
                  <a:pt x="2491665" y="6537200"/>
                  <a:pt x="2491665" y="6531970"/>
                </a:cubicBezTo>
                <a:cubicBezTo>
                  <a:pt x="2491665" y="6526740"/>
                  <a:pt x="2473449" y="6523272"/>
                  <a:pt x="2451184" y="6524264"/>
                </a:cubicBezTo>
                <a:cubicBezTo>
                  <a:pt x="2420749" y="6525620"/>
                  <a:pt x="2410703" y="6522522"/>
                  <a:pt x="2410703" y="6511780"/>
                </a:cubicBezTo>
                <a:cubicBezTo>
                  <a:pt x="2410703" y="6503412"/>
                  <a:pt x="2421153" y="6496283"/>
                  <a:pt x="2435926" y="6494572"/>
                </a:cubicBezTo>
                <a:cubicBezTo>
                  <a:pt x="2464931" y="6491214"/>
                  <a:pt x="2477717" y="6461197"/>
                  <a:pt x="2457344" y="6444289"/>
                </a:cubicBezTo>
                <a:cubicBezTo>
                  <a:pt x="2450027" y="6438217"/>
                  <a:pt x="2444040" y="6427343"/>
                  <a:pt x="2444040" y="6420126"/>
                </a:cubicBezTo>
                <a:cubicBezTo>
                  <a:pt x="2444040" y="6412910"/>
                  <a:pt x="2439754" y="6407005"/>
                  <a:pt x="2434515" y="6407005"/>
                </a:cubicBezTo>
                <a:cubicBezTo>
                  <a:pt x="2429276" y="6407005"/>
                  <a:pt x="2424990" y="6401035"/>
                  <a:pt x="2424990" y="6393737"/>
                </a:cubicBezTo>
                <a:cubicBezTo>
                  <a:pt x="2424990" y="6386439"/>
                  <a:pt x="2418338" y="6377916"/>
                  <a:pt x="2410208" y="6374796"/>
                </a:cubicBezTo>
                <a:cubicBezTo>
                  <a:pt x="2400625" y="6371118"/>
                  <a:pt x="2397799" y="6372962"/>
                  <a:pt x="2402172" y="6380040"/>
                </a:cubicBezTo>
                <a:cubicBezTo>
                  <a:pt x="2406802" y="6387531"/>
                  <a:pt x="2402180" y="6389193"/>
                  <a:pt x="2387438" y="6385338"/>
                </a:cubicBezTo>
                <a:cubicBezTo>
                  <a:pt x="2368847" y="6380477"/>
                  <a:pt x="2366816" y="6382518"/>
                  <a:pt x="2372350" y="6400507"/>
                </a:cubicBezTo>
                <a:cubicBezTo>
                  <a:pt x="2379777" y="6424648"/>
                  <a:pt x="2379728" y="6429796"/>
                  <a:pt x="2371681" y="6471299"/>
                </a:cubicBezTo>
                <a:cubicBezTo>
                  <a:pt x="2368379" y="6488325"/>
                  <a:pt x="2362368" y="6502255"/>
                  <a:pt x="2358323" y="6502255"/>
                </a:cubicBezTo>
                <a:cubicBezTo>
                  <a:pt x="2330123" y="6502255"/>
                  <a:pt x="2244015" y="6434323"/>
                  <a:pt x="2244015" y="6412076"/>
                </a:cubicBezTo>
                <a:cubicBezTo>
                  <a:pt x="2244015" y="6403711"/>
                  <a:pt x="2236514" y="6393790"/>
                  <a:pt x="2227346" y="6390029"/>
                </a:cubicBezTo>
                <a:cubicBezTo>
                  <a:pt x="2218179" y="6386269"/>
                  <a:pt x="2210076" y="6378906"/>
                  <a:pt x="2209340" y="6373668"/>
                </a:cubicBezTo>
                <a:cubicBezTo>
                  <a:pt x="2208605" y="6368429"/>
                  <a:pt x="2205049" y="6350213"/>
                  <a:pt x="2201440" y="6333186"/>
                </a:cubicBezTo>
                <a:cubicBezTo>
                  <a:pt x="2197581" y="6314984"/>
                  <a:pt x="2198693" y="6302230"/>
                  <a:pt x="2204139" y="6302230"/>
                </a:cubicBezTo>
                <a:cubicBezTo>
                  <a:pt x="2224505" y="6302230"/>
                  <a:pt x="2224197" y="6270741"/>
                  <a:pt x="2203594" y="6246527"/>
                </a:cubicBezTo>
                <a:cubicBezTo>
                  <a:pt x="2188487" y="6228772"/>
                  <a:pt x="2174679" y="6222129"/>
                  <a:pt x="2157116" y="6224165"/>
                </a:cubicBezTo>
                <a:cubicBezTo>
                  <a:pt x="2133606" y="6226891"/>
                  <a:pt x="2132190" y="6224756"/>
                  <a:pt x="2133154" y="6188006"/>
                </a:cubicBezTo>
                <a:cubicBezTo>
                  <a:pt x="2133717" y="6166526"/>
                  <a:pt x="2129227" y="6145891"/>
                  <a:pt x="2123176" y="6142151"/>
                </a:cubicBezTo>
                <a:cubicBezTo>
                  <a:pt x="2117126" y="6138412"/>
                  <a:pt x="2109228" y="6123608"/>
                  <a:pt x="2105625" y="6109254"/>
                </a:cubicBezTo>
                <a:cubicBezTo>
                  <a:pt x="2102023" y="6094900"/>
                  <a:pt x="2096300" y="6083155"/>
                  <a:pt x="2092908" y="6083155"/>
                </a:cubicBezTo>
                <a:cubicBezTo>
                  <a:pt x="2089516" y="6083155"/>
                  <a:pt x="2080918" y="6070001"/>
                  <a:pt x="2073802" y="6053924"/>
                </a:cubicBezTo>
                <a:cubicBezTo>
                  <a:pt x="2066685" y="6037848"/>
                  <a:pt x="2050637" y="6014468"/>
                  <a:pt x="2038139" y="6001970"/>
                </a:cubicBezTo>
                <a:cubicBezTo>
                  <a:pt x="2025641" y="5989472"/>
                  <a:pt x="2015481" y="5973693"/>
                  <a:pt x="2015561" y="5966907"/>
                </a:cubicBezTo>
                <a:cubicBezTo>
                  <a:pt x="2015665" y="5958105"/>
                  <a:pt x="2018354" y="5958663"/>
                  <a:pt x="2024940" y="5968855"/>
                </a:cubicBezTo>
                <a:cubicBezTo>
                  <a:pt x="2030018" y="5976713"/>
                  <a:pt x="2034239" y="5978310"/>
                  <a:pt x="2034319" y="5972403"/>
                </a:cubicBezTo>
                <a:cubicBezTo>
                  <a:pt x="2034396" y="5966496"/>
                  <a:pt x="2028036" y="5956327"/>
                  <a:pt x="2020178" y="5949805"/>
                </a:cubicBezTo>
                <a:cubicBezTo>
                  <a:pt x="2012320" y="5943283"/>
                  <a:pt x="2005890" y="5930564"/>
                  <a:pt x="2005890" y="5921540"/>
                </a:cubicBezTo>
                <a:cubicBezTo>
                  <a:pt x="2005890" y="5912516"/>
                  <a:pt x="1997318" y="5897375"/>
                  <a:pt x="1986840" y="5887893"/>
                </a:cubicBezTo>
                <a:cubicBezTo>
                  <a:pt x="1974868" y="5877058"/>
                  <a:pt x="1967790" y="5858556"/>
                  <a:pt x="1967790" y="5838094"/>
                </a:cubicBezTo>
                <a:cubicBezTo>
                  <a:pt x="1967790" y="5812161"/>
                  <a:pt x="1960038" y="5798578"/>
                  <a:pt x="1929690" y="5771333"/>
                </a:cubicBezTo>
                <a:cubicBezTo>
                  <a:pt x="1898166" y="5743034"/>
                  <a:pt x="1891590" y="5730999"/>
                  <a:pt x="1891590" y="5701612"/>
                </a:cubicBezTo>
                <a:cubicBezTo>
                  <a:pt x="1891590" y="5678827"/>
                  <a:pt x="1886468" y="5664128"/>
                  <a:pt x="1877303" y="5660611"/>
                </a:cubicBezTo>
                <a:cubicBezTo>
                  <a:pt x="1866871" y="5656608"/>
                  <a:pt x="1863015" y="5640193"/>
                  <a:pt x="1863015" y="5599796"/>
                </a:cubicBezTo>
                <a:cubicBezTo>
                  <a:pt x="1863015" y="5556251"/>
                  <a:pt x="1858957" y="5540989"/>
                  <a:pt x="1843965" y="5528153"/>
                </a:cubicBezTo>
                <a:cubicBezTo>
                  <a:pt x="1833488" y="5519182"/>
                  <a:pt x="1824915" y="5505117"/>
                  <a:pt x="1824915" y="5496899"/>
                </a:cubicBezTo>
                <a:cubicBezTo>
                  <a:pt x="1824915" y="5488680"/>
                  <a:pt x="1821248" y="5484222"/>
                  <a:pt x="1816766" y="5486992"/>
                </a:cubicBezTo>
                <a:cubicBezTo>
                  <a:pt x="1812284" y="5489762"/>
                  <a:pt x="1810625" y="5481522"/>
                  <a:pt x="1813080" y="5468680"/>
                </a:cubicBezTo>
                <a:cubicBezTo>
                  <a:pt x="1824495" y="5408968"/>
                  <a:pt x="1782812" y="5370493"/>
                  <a:pt x="1757647" y="5417514"/>
                </a:cubicBezTo>
                <a:cubicBezTo>
                  <a:pt x="1747233" y="5436973"/>
                  <a:pt x="1745237" y="5436076"/>
                  <a:pt x="1700162" y="5391678"/>
                </a:cubicBezTo>
                <a:cubicBezTo>
                  <a:pt x="1674479" y="5366381"/>
                  <a:pt x="1653465" y="5340165"/>
                  <a:pt x="1653465" y="5333419"/>
                </a:cubicBezTo>
                <a:cubicBezTo>
                  <a:pt x="1653465" y="5326674"/>
                  <a:pt x="1649179" y="5321155"/>
                  <a:pt x="1643940" y="5321155"/>
                </a:cubicBezTo>
                <a:cubicBezTo>
                  <a:pt x="1638701" y="5321155"/>
                  <a:pt x="1634415" y="5310439"/>
                  <a:pt x="1634415" y="5297343"/>
                </a:cubicBezTo>
                <a:cubicBezTo>
                  <a:pt x="1634415" y="5269368"/>
                  <a:pt x="1637158" y="5268647"/>
                  <a:pt x="1667621" y="5288608"/>
                </a:cubicBezTo>
                <a:cubicBezTo>
                  <a:pt x="1702840" y="5311684"/>
                  <a:pt x="1731479" y="5298461"/>
                  <a:pt x="1727827" y="5260810"/>
                </a:cubicBezTo>
                <a:cubicBezTo>
                  <a:pt x="1725426" y="5236064"/>
                  <a:pt x="1719361" y="5229036"/>
                  <a:pt x="1693946" y="5221554"/>
                </a:cubicBezTo>
                <a:cubicBezTo>
                  <a:pt x="1670670" y="5214702"/>
                  <a:pt x="1662990" y="5207021"/>
                  <a:pt x="1662990" y="5190598"/>
                </a:cubicBezTo>
                <a:cubicBezTo>
                  <a:pt x="1662990" y="5178584"/>
                  <a:pt x="1668695" y="5168755"/>
                  <a:pt x="1675668" y="5168755"/>
                </a:cubicBezTo>
                <a:cubicBezTo>
                  <a:pt x="1682641" y="5168755"/>
                  <a:pt x="1694195" y="5157826"/>
                  <a:pt x="1701345" y="5144466"/>
                </a:cubicBezTo>
                <a:cubicBezTo>
                  <a:pt x="1713374" y="5121990"/>
                  <a:pt x="1712332" y="5118449"/>
                  <a:pt x="1687369" y="5097000"/>
                </a:cubicBezTo>
                <a:cubicBezTo>
                  <a:pt x="1665388" y="5078111"/>
                  <a:pt x="1662533" y="5071245"/>
                  <a:pt x="1671949" y="5059900"/>
                </a:cubicBezTo>
                <a:cubicBezTo>
                  <a:pt x="1678303" y="5052244"/>
                  <a:pt x="1682102" y="5036099"/>
                  <a:pt x="1680390" y="5024023"/>
                </a:cubicBezTo>
                <a:cubicBezTo>
                  <a:pt x="1675768" y="4991415"/>
                  <a:pt x="1630931" y="4992955"/>
                  <a:pt x="1626311" y="5025880"/>
                </a:cubicBezTo>
                <a:cubicBezTo>
                  <a:pt x="1622303" y="5054440"/>
                  <a:pt x="1609838" y="5063639"/>
                  <a:pt x="1574884" y="5063834"/>
                </a:cubicBezTo>
                <a:cubicBezTo>
                  <a:pt x="1553539" y="5063953"/>
                  <a:pt x="1548690" y="5068262"/>
                  <a:pt x="1548690" y="5087112"/>
                </a:cubicBezTo>
                <a:cubicBezTo>
                  <a:pt x="1548690" y="5113322"/>
                  <a:pt x="1571330" y="5140180"/>
                  <a:pt x="1593424" y="5140180"/>
                </a:cubicBezTo>
                <a:cubicBezTo>
                  <a:pt x="1604917" y="5140180"/>
                  <a:pt x="1606892" y="5146827"/>
                  <a:pt x="1602268" y="5169946"/>
                </a:cubicBezTo>
                <a:cubicBezTo>
                  <a:pt x="1598994" y="5186317"/>
                  <a:pt x="1596315" y="5203462"/>
                  <a:pt x="1596315" y="5208046"/>
                </a:cubicBezTo>
                <a:cubicBezTo>
                  <a:pt x="1596315" y="5212630"/>
                  <a:pt x="1588083" y="5216380"/>
                  <a:pt x="1578022" y="5216380"/>
                </a:cubicBezTo>
                <a:cubicBezTo>
                  <a:pt x="1565441" y="5216380"/>
                  <a:pt x="1557769" y="5207457"/>
                  <a:pt x="1553453" y="5187805"/>
                </a:cubicBezTo>
                <a:cubicBezTo>
                  <a:pt x="1550001" y="5172089"/>
                  <a:pt x="1543696" y="5159230"/>
                  <a:pt x="1539441" y="5159230"/>
                </a:cubicBezTo>
                <a:cubicBezTo>
                  <a:pt x="1535186" y="5159230"/>
                  <a:pt x="1529200" y="5149249"/>
                  <a:pt x="1526138" y="5137051"/>
                </a:cubicBezTo>
                <a:cubicBezTo>
                  <a:pt x="1520678" y="5115296"/>
                  <a:pt x="1476830" y="5086715"/>
                  <a:pt x="1469385" y="5100058"/>
                </a:cubicBezTo>
                <a:cubicBezTo>
                  <a:pt x="1459887" y="5117079"/>
                  <a:pt x="1453879" y="5159230"/>
                  <a:pt x="1460951" y="5159230"/>
                </a:cubicBezTo>
                <a:cubicBezTo>
                  <a:pt x="1465281" y="5159230"/>
                  <a:pt x="1476388" y="5176375"/>
                  <a:pt x="1485634" y="5197330"/>
                </a:cubicBezTo>
                <a:cubicBezTo>
                  <a:pt x="1494879" y="5218285"/>
                  <a:pt x="1505926" y="5235430"/>
                  <a:pt x="1510182" y="5235430"/>
                </a:cubicBezTo>
                <a:cubicBezTo>
                  <a:pt x="1514438" y="5235430"/>
                  <a:pt x="1520828" y="5258705"/>
                  <a:pt x="1524382" y="5287151"/>
                </a:cubicBezTo>
                <a:cubicBezTo>
                  <a:pt x="1527936" y="5315598"/>
                  <a:pt x="1537003" y="5343983"/>
                  <a:pt x="1544530" y="5350230"/>
                </a:cubicBezTo>
                <a:cubicBezTo>
                  <a:pt x="1567138" y="5368993"/>
                  <a:pt x="1560317" y="5381107"/>
                  <a:pt x="1530502" y="5375144"/>
                </a:cubicBezTo>
                <a:cubicBezTo>
                  <a:pt x="1511133" y="5371270"/>
                  <a:pt x="1501185" y="5373779"/>
                  <a:pt x="1497463" y="5383478"/>
                </a:cubicBezTo>
                <a:cubicBezTo>
                  <a:pt x="1494534" y="5391111"/>
                  <a:pt x="1481577" y="5397355"/>
                  <a:pt x="1468668" y="5397355"/>
                </a:cubicBezTo>
                <a:cubicBezTo>
                  <a:pt x="1434628" y="5397355"/>
                  <a:pt x="1426627" y="5363984"/>
                  <a:pt x="1453746" y="5335117"/>
                </a:cubicBezTo>
                <a:cubicBezTo>
                  <a:pt x="1465381" y="5322732"/>
                  <a:pt x="1472577" y="5306547"/>
                  <a:pt x="1469739" y="5299149"/>
                </a:cubicBezTo>
                <a:cubicBezTo>
                  <a:pt x="1463847" y="5283795"/>
                  <a:pt x="1424865" y="5270739"/>
                  <a:pt x="1424865" y="5284120"/>
                </a:cubicBezTo>
                <a:cubicBezTo>
                  <a:pt x="1424865" y="5288963"/>
                  <a:pt x="1406649" y="5291777"/>
                  <a:pt x="1384384" y="5290372"/>
                </a:cubicBezTo>
                <a:cubicBezTo>
                  <a:pt x="1348338" y="5288098"/>
                  <a:pt x="1343558" y="5290252"/>
                  <a:pt x="1340756" y="5310034"/>
                </a:cubicBezTo>
                <a:cubicBezTo>
                  <a:pt x="1339025" y="5322254"/>
                  <a:pt x="1343554" y="5339399"/>
                  <a:pt x="1350820" y="5348134"/>
                </a:cubicBezTo>
                <a:cubicBezTo>
                  <a:pt x="1403723" y="5411737"/>
                  <a:pt x="1380341" y="5454974"/>
                  <a:pt x="1324059" y="5397620"/>
                </a:cubicBezTo>
                <a:cubicBezTo>
                  <a:pt x="1305974" y="5379190"/>
                  <a:pt x="1286305" y="5369111"/>
                  <a:pt x="1267703" y="5368742"/>
                </a:cubicBezTo>
                <a:cubicBezTo>
                  <a:pt x="1221248" y="5367819"/>
                  <a:pt x="1205790" y="5349391"/>
                  <a:pt x="1205790" y="5294931"/>
                </a:cubicBezTo>
                <a:cubicBezTo>
                  <a:pt x="1205790" y="5261106"/>
                  <a:pt x="1201584" y="5245379"/>
                  <a:pt x="1191503" y="5241511"/>
                </a:cubicBezTo>
                <a:cubicBezTo>
                  <a:pt x="1183644" y="5238495"/>
                  <a:pt x="1177215" y="5225178"/>
                  <a:pt x="1177215" y="5211916"/>
                </a:cubicBezTo>
                <a:cubicBezTo>
                  <a:pt x="1177215" y="5198656"/>
                  <a:pt x="1172929" y="5187805"/>
                  <a:pt x="1167690" y="5187805"/>
                </a:cubicBezTo>
                <a:cubicBezTo>
                  <a:pt x="1162451" y="5187805"/>
                  <a:pt x="1158165" y="5180207"/>
                  <a:pt x="1158165" y="5170921"/>
                </a:cubicBezTo>
                <a:cubicBezTo>
                  <a:pt x="1158165" y="5161635"/>
                  <a:pt x="1141020" y="5139229"/>
                  <a:pt x="1120065" y="5121130"/>
                </a:cubicBezTo>
                <a:cubicBezTo>
                  <a:pt x="1099110" y="5103031"/>
                  <a:pt x="1081965" y="5081151"/>
                  <a:pt x="1081965" y="5072506"/>
                </a:cubicBezTo>
                <a:cubicBezTo>
                  <a:pt x="1081965" y="5063861"/>
                  <a:pt x="1075625" y="5051526"/>
                  <a:pt x="1067875" y="5045094"/>
                </a:cubicBezTo>
                <a:cubicBezTo>
                  <a:pt x="1049554" y="5029889"/>
                  <a:pt x="1024815" y="4980027"/>
                  <a:pt x="1024815" y="4958304"/>
                </a:cubicBezTo>
                <a:cubicBezTo>
                  <a:pt x="1024815" y="4948941"/>
                  <a:pt x="1020459" y="4938587"/>
                  <a:pt x="1015135" y="4935297"/>
                </a:cubicBezTo>
                <a:cubicBezTo>
                  <a:pt x="1009811" y="4932006"/>
                  <a:pt x="1007566" y="4925897"/>
                  <a:pt x="1010148" y="4921720"/>
                </a:cubicBezTo>
                <a:cubicBezTo>
                  <a:pt x="1012729" y="4917544"/>
                  <a:pt x="1006304" y="4906401"/>
                  <a:pt x="995871" y="4896959"/>
                </a:cubicBezTo>
                <a:cubicBezTo>
                  <a:pt x="985438" y="4887516"/>
                  <a:pt x="974229" y="4863079"/>
                  <a:pt x="970962" y="4842653"/>
                </a:cubicBezTo>
                <a:cubicBezTo>
                  <a:pt x="967094" y="4818460"/>
                  <a:pt x="957183" y="4800376"/>
                  <a:pt x="942532" y="4790776"/>
                </a:cubicBezTo>
                <a:cubicBezTo>
                  <a:pt x="922816" y="4777858"/>
                  <a:pt x="920040" y="4768602"/>
                  <a:pt x="920040" y="4715784"/>
                </a:cubicBezTo>
                <a:cubicBezTo>
                  <a:pt x="920040" y="4682644"/>
                  <a:pt x="915754" y="4652880"/>
                  <a:pt x="910515" y="4649643"/>
                </a:cubicBezTo>
                <a:cubicBezTo>
                  <a:pt x="897416" y="4641547"/>
                  <a:pt x="898498" y="4609198"/>
                  <a:pt x="912019" y="4604691"/>
                </a:cubicBezTo>
                <a:cubicBezTo>
                  <a:pt x="935496" y="4596866"/>
                  <a:pt x="909980" y="4553635"/>
                  <a:pt x="863182" y="4521946"/>
                </a:cubicBezTo>
                <a:cubicBezTo>
                  <a:pt x="815904" y="4489932"/>
                  <a:pt x="815265" y="4488835"/>
                  <a:pt x="815265" y="4439768"/>
                </a:cubicBezTo>
                <a:cubicBezTo>
                  <a:pt x="815265" y="4407184"/>
                  <a:pt x="810339" y="4385950"/>
                  <a:pt x="800978" y="4378180"/>
                </a:cubicBezTo>
                <a:cubicBezTo>
                  <a:pt x="793119" y="4371658"/>
                  <a:pt x="786690" y="4353989"/>
                  <a:pt x="786690" y="4338914"/>
                </a:cubicBezTo>
                <a:cubicBezTo>
                  <a:pt x="786690" y="4323839"/>
                  <a:pt x="782119" y="4311505"/>
                  <a:pt x="776532" y="4311505"/>
                </a:cubicBezTo>
                <a:cubicBezTo>
                  <a:pt x="770946" y="4311505"/>
                  <a:pt x="767731" y="4299718"/>
                  <a:pt x="769389" y="4285311"/>
                </a:cubicBezTo>
                <a:cubicBezTo>
                  <a:pt x="771501" y="4266953"/>
                  <a:pt x="765326" y="4252757"/>
                  <a:pt x="748747" y="4237853"/>
                </a:cubicBezTo>
                <a:cubicBezTo>
                  <a:pt x="730080" y="4221073"/>
                  <a:pt x="725327" y="4208017"/>
                  <a:pt x="726211" y="4175941"/>
                </a:cubicBezTo>
                <a:cubicBezTo>
                  <a:pt x="726827" y="4153584"/>
                  <a:pt x="724613" y="4133150"/>
                  <a:pt x="721292" y="4130530"/>
                </a:cubicBezTo>
                <a:cubicBezTo>
                  <a:pt x="707940" y="4120001"/>
                  <a:pt x="672390" y="4033262"/>
                  <a:pt x="672390" y="4011213"/>
                </a:cubicBezTo>
                <a:cubicBezTo>
                  <a:pt x="672390" y="3998256"/>
                  <a:pt x="668104" y="3987655"/>
                  <a:pt x="662865" y="3987655"/>
                </a:cubicBezTo>
                <a:cubicBezTo>
                  <a:pt x="657626" y="3987655"/>
                  <a:pt x="653340" y="3964889"/>
                  <a:pt x="653340" y="3937064"/>
                </a:cubicBezTo>
                <a:cubicBezTo>
                  <a:pt x="653340" y="3897756"/>
                  <a:pt x="648560" y="3881348"/>
                  <a:pt x="631909" y="3863496"/>
                </a:cubicBezTo>
                <a:cubicBezTo>
                  <a:pt x="620122" y="3850859"/>
                  <a:pt x="609689" y="3833978"/>
                  <a:pt x="608725" y="3825981"/>
                </a:cubicBezTo>
                <a:cubicBezTo>
                  <a:pt x="598060" y="3737513"/>
                  <a:pt x="591030" y="3704909"/>
                  <a:pt x="580306" y="3694185"/>
                </a:cubicBezTo>
                <a:cubicBezTo>
                  <a:pt x="573326" y="3687205"/>
                  <a:pt x="567615" y="3675371"/>
                  <a:pt x="567615" y="3667887"/>
                </a:cubicBezTo>
                <a:cubicBezTo>
                  <a:pt x="567615" y="3660403"/>
                  <a:pt x="563329" y="3654280"/>
                  <a:pt x="558090" y="3654280"/>
                </a:cubicBezTo>
                <a:cubicBezTo>
                  <a:pt x="552851" y="3654280"/>
                  <a:pt x="548565" y="3634992"/>
                  <a:pt x="548565" y="3611417"/>
                </a:cubicBezTo>
                <a:cubicBezTo>
                  <a:pt x="548565" y="3586431"/>
                  <a:pt x="544168" y="3568555"/>
                  <a:pt x="538021" y="3568555"/>
                </a:cubicBezTo>
                <a:cubicBezTo>
                  <a:pt x="532222" y="3568555"/>
                  <a:pt x="529790" y="3562528"/>
                  <a:pt x="532616" y="3555162"/>
                </a:cubicBezTo>
                <a:cubicBezTo>
                  <a:pt x="535443" y="3547797"/>
                  <a:pt x="529472" y="3534274"/>
                  <a:pt x="519348" y="3525111"/>
                </a:cubicBezTo>
                <a:cubicBezTo>
                  <a:pt x="508641" y="3515422"/>
                  <a:pt x="500940" y="3496010"/>
                  <a:pt x="500940" y="3478711"/>
                </a:cubicBezTo>
                <a:cubicBezTo>
                  <a:pt x="500940" y="3462353"/>
                  <a:pt x="494865" y="3440295"/>
                  <a:pt x="487440" y="3429694"/>
                </a:cubicBezTo>
                <a:cubicBezTo>
                  <a:pt x="480014" y="3419093"/>
                  <a:pt x="471025" y="3393494"/>
                  <a:pt x="467463" y="3372806"/>
                </a:cubicBezTo>
                <a:cubicBezTo>
                  <a:pt x="459425" y="3326118"/>
                  <a:pt x="441828" y="3282805"/>
                  <a:pt x="430898" y="3282805"/>
                </a:cubicBezTo>
                <a:cubicBezTo>
                  <a:pt x="426365" y="3282805"/>
                  <a:pt x="424407" y="3267803"/>
                  <a:pt x="426548" y="3249467"/>
                </a:cubicBezTo>
                <a:cubicBezTo>
                  <a:pt x="428688" y="3231132"/>
                  <a:pt x="427015" y="3216130"/>
                  <a:pt x="422827" y="3216130"/>
                </a:cubicBezTo>
                <a:cubicBezTo>
                  <a:pt x="418641" y="3216130"/>
                  <a:pt x="415215" y="3207558"/>
                  <a:pt x="415215" y="3197080"/>
                </a:cubicBezTo>
                <a:cubicBezTo>
                  <a:pt x="415215" y="3186603"/>
                  <a:pt x="411123" y="3178030"/>
                  <a:pt x="406122" y="3178030"/>
                </a:cubicBezTo>
                <a:cubicBezTo>
                  <a:pt x="401120" y="3178030"/>
                  <a:pt x="394214" y="3163028"/>
                  <a:pt x="390774" y="3144692"/>
                </a:cubicBezTo>
                <a:cubicBezTo>
                  <a:pt x="387334" y="3126357"/>
                  <a:pt x="380711" y="3111355"/>
                  <a:pt x="376055" y="3111355"/>
                </a:cubicBezTo>
                <a:cubicBezTo>
                  <a:pt x="371399" y="3111355"/>
                  <a:pt x="367590" y="3102648"/>
                  <a:pt x="367590" y="3092006"/>
                </a:cubicBezTo>
                <a:cubicBezTo>
                  <a:pt x="367590" y="3081364"/>
                  <a:pt x="361161" y="3070190"/>
                  <a:pt x="353303" y="3067175"/>
                </a:cubicBezTo>
                <a:cubicBezTo>
                  <a:pt x="345401" y="3064142"/>
                  <a:pt x="339015" y="3049998"/>
                  <a:pt x="339015" y="3035527"/>
                </a:cubicBezTo>
                <a:cubicBezTo>
                  <a:pt x="339015" y="3004046"/>
                  <a:pt x="300020" y="2958955"/>
                  <a:pt x="272795" y="2958955"/>
                </a:cubicBezTo>
                <a:cubicBezTo>
                  <a:pt x="262067" y="2958955"/>
                  <a:pt x="253290" y="2952883"/>
                  <a:pt x="253290" y="2945461"/>
                </a:cubicBezTo>
                <a:cubicBezTo>
                  <a:pt x="253290" y="2938040"/>
                  <a:pt x="248233" y="2930282"/>
                  <a:pt x="242051" y="2928221"/>
                </a:cubicBezTo>
                <a:cubicBezTo>
                  <a:pt x="235870" y="2926161"/>
                  <a:pt x="233533" y="2917387"/>
                  <a:pt x="236857" y="2908723"/>
                </a:cubicBezTo>
                <a:cubicBezTo>
                  <a:pt x="241947" y="2895461"/>
                  <a:pt x="247618" y="2894614"/>
                  <a:pt x="272731" y="2903369"/>
                </a:cubicBezTo>
                <a:cubicBezTo>
                  <a:pt x="297244" y="2911914"/>
                  <a:pt x="305351" y="2910976"/>
                  <a:pt x="318220" y="2898107"/>
                </a:cubicBezTo>
                <a:cubicBezTo>
                  <a:pt x="331109" y="2885218"/>
                  <a:pt x="331806" y="2879126"/>
                  <a:pt x="322160" y="2863680"/>
                </a:cubicBezTo>
                <a:cubicBezTo>
                  <a:pt x="315714" y="2853359"/>
                  <a:pt x="310440" y="2834997"/>
                  <a:pt x="310440" y="2822877"/>
                </a:cubicBezTo>
                <a:cubicBezTo>
                  <a:pt x="310440" y="2810757"/>
                  <a:pt x="306484" y="2796768"/>
                  <a:pt x="301649" y="2791791"/>
                </a:cubicBezTo>
                <a:cubicBezTo>
                  <a:pt x="296814" y="2786815"/>
                  <a:pt x="288440" y="2742023"/>
                  <a:pt x="283040" y="2692255"/>
                </a:cubicBezTo>
                <a:cubicBezTo>
                  <a:pt x="273548" y="2604766"/>
                  <a:pt x="255045" y="2521092"/>
                  <a:pt x="243022" y="2511280"/>
                </a:cubicBezTo>
                <a:cubicBezTo>
                  <a:pt x="239812" y="2508661"/>
                  <a:pt x="234587" y="2490062"/>
                  <a:pt x="231411" y="2469949"/>
                </a:cubicBezTo>
                <a:cubicBezTo>
                  <a:pt x="228235" y="2449836"/>
                  <a:pt x="220139" y="2426756"/>
                  <a:pt x="213419" y="2418659"/>
                </a:cubicBezTo>
                <a:cubicBezTo>
                  <a:pt x="195829" y="2397464"/>
                  <a:pt x="202233" y="2204733"/>
                  <a:pt x="220881" y="2194101"/>
                </a:cubicBezTo>
                <a:cubicBezTo>
                  <a:pt x="228228" y="2189911"/>
                  <a:pt x="234240" y="2172153"/>
                  <a:pt x="234240" y="2154638"/>
                </a:cubicBezTo>
                <a:cubicBezTo>
                  <a:pt x="234240" y="2135118"/>
                  <a:pt x="239770" y="2120671"/>
                  <a:pt x="248528" y="2117311"/>
                </a:cubicBezTo>
                <a:cubicBezTo>
                  <a:pt x="256386" y="2114295"/>
                  <a:pt x="262815" y="2103646"/>
                  <a:pt x="262815" y="2093645"/>
                </a:cubicBezTo>
                <a:cubicBezTo>
                  <a:pt x="262815" y="2083645"/>
                  <a:pt x="269244" y="2070127"/>
                  <a:pt x="277103" y="2063605"/>
                </a:cubicBezTo>
                <a:cubicBezTo>
                  <a:pt x="284961" y="2057083"/>
                  <a:pt x="291390" y="2039938"/>
                  <a:pt x="291390" y="2025505"/>
                </a:cubicBezTo>
                <a:cubicBezTo>
                  <a:pt x="291390" y="1990231"/>
                  <a:pt x="307019" y="1979459"/>
                  <a:pt x="363180" y="1976025"/>
                </a:cubicBezTo>
                <a:cubicBezTo>
                  <a:pt x="431082" y="1971872"/>
                  <a:pt x="448061" y="1953479"/>
                  <a:pt x="440011" y="1892795"/>
                </a:cubicBezTo>
                <a:cubicBezTo>
                  <a:pt x="434563" y="1851723"/>
                  <a:pt x="436422" y="1842496"/>
                  <a:pt x="453009" y="1828294"/>
                </a:cubicBezTo>
                <a:cubicBezTo>
                  <a:pt x="463655" y="1819179"/>
                  <a:pt x="472365" y="1806992"/>
                  <a:pt x="472365" y="1801211"/>
                </a:cubicBezTo>
                <a:cubicBezTo>
                  <a:pt x="472365" y="1795430"/>
                  <a:pt x="483081" y="1780634"/>
                  <a:pt x="496178" y="1768330"/>
                </a:cubicBezTo>
                <a:cubicBezTo>
                  <a:pt x="509274" y="1756026"/>
                  <a:pt x="519990" y="1738659"/>
                  <a:pt x="519990" y="1729736"/>
                </a:cubicBezTo>
                <a:cubicBezTo>
                  <a:pt x="519990" y="1720813"/>
                  <a:pt x="526419" y="1708177"/>
                  <a:pt x="534278" y="1701655"/>
                </a:cubicBezTo>
                <a:cubicBezTo>
                  <a:pt x="542136" y="1695133"/>
                  <a:pt x="548565" y="1683893"/>
                  <a:pt x="548565" y="1676676"/>
                </a:cubicBezTo>
                <a:cubicBezTo>
                  <a:pt x="548565" y="1669460"/>
                  <a:pt x="552466" y="1663555"/>
                  <a:pt x="557235" y="1663555"/>
                </a:cubicBezTo>
                <a:cubicBezTo>
                  <a:pt x="562003" y="1663555"/>
                  <a:pt x="568940" y="1627122"/>
                  <a:pt x="572649" y="1582593"/>
                </a:cubicBezTo>
                <a:cubicBezTo>
                  <a:pt x="576358" y="1538063"/>
                  <a:pt x="583173" y="1501630"/>
                  <a:pt x="587792" y="1501630"/>
                </a:cubicBezTo>
                <a:cubicBezTo>
                  <a:pt x="592411" y="1501630"/>
                  <a:pt x="596190" y="1496155"/>
                  <a:pt x="596190" y="1489464"/>
                </a:cubicBezTo>
                <a:cubicBezTo>
                  <a:pt x="596190" y="1476269"/>
                  <a:pt x="649904" y="1425430"/>
                  <a:pt x="663845" y="1425430"/>
                </a:cubicBezTo>
                <a:cubicBezTo>
                  <a:pt x="668545" y="1425430"/>
                  <a:pt x="672390" y="1420960"/>
                  <a:pt x="672390" y="1415497"/>
                </a:cubicBezTo>
                <a:cubicBezTo>
                  <a:pt x="672390" y="1410034"/>
                  <a:pt x="691678" y="1384943"/>
                  <a:pt x="715253" y="1359740"/>
                </a:cubicBezTo>
                <a:cubicBezTo>
                  <a:pt x="738827" y="1334537"/>
                  <a:pt x="758115" y="1310934"/>
                  <a:pt x="758115" y="1307289"/>
                </a:cubicBezTo>
                <a:cubicBezTo>
                  <a:pt x="758115" y="1299413"/>
                  <a:pt x="819639" y="1234930"/>
                  <a:pt x="827154" y="1234930"/>
                </a:cubicBezTo>
                <a:cubicBezTo>
                  <a:pt x="834787" y="1234930"/>
                  <a:pt x="891465" y="1184073"/>
                  <a:pt x="891465" y="1177225"/>
                </a:cubicBezTo>
                <a:cubicBezTo>
                  <a:pt x="891465" y="1160952"/>
                  <a:pt x="1006555" y="1053955"/>
                  <a:pt x="1024058" y="1053955"/>
                </a:cubicBezTo>
                <a:cubicBezTo>
                  <a:pt x="1034952" y="1053955"/>
                  <a:pt x="1043865" y="1049958"/>
                  <a:pt x="1043865" y="1045072"/>
                </a:cubicBezTo>
                <a:cubicBezTo>
                  <a:pt x="1043865" y="1040186"/>
                  <a:pt x="1053309" y="1033191"/>
                  <a:pt x="1064852" y="1029528"/>
                </a:cubicBezTo>
                <a:cubicBezTo>
                  <a:pt x="1076395" y="1025864"/>
                  <a:pt x="1091703" y="1017003"/>
                  <a:pt x="1098870" y="1009836"/>
                </a:cubicBezTo>
                <a:cubicBezTo>
                  <a:pt x="1106037" y="1002669"/>
                  <a:pt x="1126596" y="996805"/>
                  <a:pt x="1144558" y="996805"/>
                </a:cubicBezTo>
                <a:cubicBezTo>
                  <a:pt x="1162519" y="996805"/>
                  <a:pt x="1177215" y="992519"/>
                  <a:pt x="1177215" y="987280"/>
                </a:cubicBezTo>
                <a:cubicBezTo>
                  <a:pt x="1177215" y="982041"/>
                  <a:pt x="1187330" y="977755"/>
                  <a:pt x="1199693" y="977755"/>
                </a:cubicBezTo>
                <a:cubicBezTo>
                  <a:pt x="1212552" y="977755"/>
                  <a:pt x="1229825" y="967564"/>
                  <a:pt x="1240054" y="953943"/>
                </a:cubicBezTo>
                <a:cubicBezTo>
                  <a:pt x="1249889" y="940846"/>
                  <a:pt x="1265186" y="930130"/>
                  <a:pt x="1274046" y="930130"/>
                </a:cubicBezTo>
                <a:cubicBezTo>
                  <a:pt x="1282905" y="930130"/>
                  <a:pt x="1296584" y="923701"/>
                  <a:pt x="1304442" y="915843"/>
                </a:cubicBezTo>
                <a:cubicBezTo>
                  <a:pt x="1312300" y="907984"/>
                  <a:pt x="1321603" y="901555"/>
                  <a:pt x="1325114" y="901555"/>
                </a:cubicBezTo>
                <a:cubicBezTo>
                  <a:pt x="1328626" y="901555"/>
                  <a:pt x="1345005" y="895215"/>
                  <a:pt x="1361513" y="887465"/>
                </a:cubicBezTo>
                <a:cubicBezTo>
                  <a:pt x="1397895" y="870386"/>
                  <a:pt x="1516550" y="853712"/>
                  <a:pt x="1659197" y="845632"/>
                </a:cubicBezTo>
                <a:cubicBezTo>
                  <a:pt x="1762570" y="839777"/>
                  <a:pt x="1787740" y="831954"/>
                  <a:pt x="1808720" y="799161"/>
                </a:cubicBezTo>
                <a:cubicBezTo>
                  <a:pt x="1812909" y="792613"/>
                  <a:pt x="1821751" y="787255"/>
                  <a:pt x="1828369" y="787255"/>
                </a:cubicBezTo>
                <a:cubicBezTo>
                  <a:pt x="1834987" y="787255"/>
                  <a:pt x="1852721" y="774396"/>
                  <a:pt x="1867778" y="758680"/>
                </a:cubicBezTo>
                <a:cubicBezTo>
                  <a:pt x="1882835" y="742964"/>
                  <a:pt x="1902672" y="730105"/>
                  <a:pt x="1911860" y="730105"/>
                </a:cubicBezTo>
                <a:cubicBezTo>
                  <a:pt x="1921048" y="730105"/>
                  <a:pt x="1931215" y="725819"/>
                  <a:pt x="1934453" y="720580"/>
                </a:cubicBezTo>
                <a:cubicBezTo>
                  <a:pt x="1937690" y="715341"/>
                  <a:pt x="1948301" y="711055"/>
                  <a:pt x="1958033" y="711055"/>
                </a:cubicBezTo>
                <a:cubicBezTo>
                  <a:pt x="1967764" y="711055"/>
                  <a:pt x="1984369" y="699268"/>
                  <a:pt x="1994932" y="684861"/>
                </a:cubicBezTo>
                <a:cubicBezTo>
                  <a:pt x="2010340" y="663847"/>
                  <a:pt x="2016523" y="661022"/>
                  <a:pt x="2026206" y="670574"/>
                </a:cubicBezTo>
                <a:cubicBezTo>
                  <a:pt x="2032844" y="677122"/>
                  <a:pt x="2045465" y="682480"/>
                  <a:pt x="2054254" y="682480"/>
                </a:cubicBezTo>
                <a:cubicBezTo>
                  <a:pt x="2063042" y="682480"/>
                  <a:pt x="2075465" y="688784"/>
                  <a:pt x="2081859" y="696489"/>
                </a:cubicBezTo>
                <a:cubicBezTo>
                  <a:pt x="2090821" y="707288"/>
                  <a:pt x="2113805" y="710016"/>
                  <a:pt x="2182143" y="708395"/>
                </a:cubicBezTo>
                <a:cubicBezTo>
                  <a:pt x="2230904" y="707239"/>
                  <a:pt x="2268807" y="709507"/>
                  <a:pt x="2266370" y="713436"/>
                </a:cubicBezTo>
                <a:cubicBezTo>
                  <a:pt x="2263934" y="717365"/>
                  <a:pt x="2268876" y="720580"/>
                  <a:pt x="2277353" y="720580"/>
                </a:cubicBezTo>
                <a:cubicBezTo>
                  <a:pt x="2285829" y="720580"/>
                  <a:pt x="2290115" y="716294"/>
                  <a:pt x="2286878" y="711055"/>
                </a:cubicBezTo>
                <a:cubicBezTo>
                  <a:pt x="2274900" y="691675"/>
                  <a:pt x="2298420" y="702324"/>
                  <a:pt x="2318434" y="725343"/>
                </a:cubicBezTo>
                <a:cubicBezTo>
                  <a:pt x="2343382" y="754034"/>
                  <a:pt x="2367806" y="756105"/>
                  <a:pt x="2374605" y="730105"/>
                </a:cubicBezTo>
                <a:cubicBezTo>
                  <a:pt x="2382242" y="700901"/>
                  <a:pt x="2412086" y="706707"/>
                  <a:pt x="2423563" y="739630"/>
                </a:cubicBezTo>
                <a:cubicBezTo>
                  <a:pt x="2429042" y="755346"/>
                  <a:pt x="2438033" y="768205"/>
                  <a:pt x="2443545" y="768205"/>
                </a:cubicBezTo>
                <a:cubicBezTo>
                  <a:pt x="2449056" y="768205"/>
                  <a:pt x="2453565" y="774829"/>
                  <a:pt x="2453565" y="782925"/>
                </a:cubicBezTo>
                <a:cubicBezTo>
                  <a:pt x="2453565" y="791022"/>
                  <a:pt x="2464281" y="808362"/>
                  <a:pt x="2477378" y="821458"/>
                </a:cubicBezTo>
                <a:cubicBezTo>
                  <a:pt x="2490475" y="834555"/>
                  <a:pt x="2501190" y="851505"/>
                  <a:pt x="2501190" y="859125"/>
                </a:cubicBezTo>
                <a:cubicBezTo>
                  <a:pt x="2501190" y="866745"/>
                  <a:pt x="2505477" y="872980"/>
                  <a:pt x="2510715" y="872980"/>
                </a:cubicBezTo>
                <a:cubicBezTo>
                  <a:pt x="2515954" y="872980"/>
                  <a:pt x="2520240" y="879004"/>
                  <a:pt x="2520240" y="886366"/>
                </a:cubicBezTo>
                <a:cubicBezTo>
                  <a:pt x="2520240" y="897632"/>
                  <a:pt x="2570480" y="967490"/>
                  <a:pt x="2594072" y="989028"/>
                </a:cubicBezTo>
                <a:cubicBezTo>
                  <a:pt x="2661599" y="1050676"/>
                  <a:pt x="2739315" y="1128686"/>
                  <a:pt x="2739315" y="1134819"/>
                </a:cubicBezTo>
                <a:cubicBezTo>
                  <a:pt x="2739315" y="1146334"/>
                  <a:pt x="2796445" y="1195540"/>
                  <a:pt x="2817616" y="1202259"/>
                </a:cubicBezTo>
                <a:cubicBezTo>
                  <a:pt x="2829249" y="1205951"/>
                  <a:pt x="2841693" y="1201051"/>
                  <a:pt x="2852589" y="1188488"/>
                </a:cubicBezTo>
                <a:cubicBezTo>
                  <a:pt x="2861892" y="1177762"/>
                  <a:pt x="2886456" y="1166275"/>
                  <a:pt x="2907177" y="1162961"/>
                </a:cubicBezTo>
                <a:cubicBezTo>
                  <a:pt x="2940220" y="1157678"/>
                  <a:pt x="2947131" y="1159974"/>
                  <a:pt x="2963406" y="1181646"/>
                </a:cubicBezTo>
                <a:cubicBezTo>
                  <a:pt x="2973612" y="1195236"/>
                  <a:pt x="2987374" y="1206355"/>
                  <a:pt x="2993988" y="1206355"/>
                </a:cubicBezTo>
                <a:cubicBezTo>
                  <a:pt x="3000603" y="1206355"/>
                  <a:pt x="3006015" y="1214263"/>
                  <a:pt x="3006015" y="1223929"/>
                </a:cubicBezTo>
                <a:cubicBezTo>
                  <a:pt x="3006015" y="1243045"/>
                  <a:pt x="3034102" y="1273030"/>
                  <a:pt x="3052009" y="1273030"/>
                </a:cubicBezTo>
                <a:cubicBezTo>
                  <a:pt x="3058145" y="1273030"/>
                  <a:pt x="3063701" y="1281603"/>
                  <a:pt x="3064356" y="1292080"/>
                </a:cubicBezTo>
                <a:cubicBezTo>
                  <a:pt x="3066701" y="1329609"/>
                  <a:pt x="3068170" y="1333004"/>
                  <a:pt x="3086575" y="1343429"/>
                </a:cubicBezTo>
                <a:cubicBezTo>
                  <a:pt x="3117533" y="1360965"/>
                  <a:pt x="3127951" y="1373589"/>
                  <a:pt x="3131356" y="1397691"/>
                </a:cubicBezTo>
                <a:cubicBezTo>
                  <a:pt x="3135044" y="1423793"/>
                  <a:pt x="3166382" y="1429716"/>
                  <a:pt x="3177328" y="1406380"/>
                </a:cubicBezTo>
                <a:cubicBezTo>
                  <a:pt x="3181014" y="1398522"/>
                  <a:pt x="3189320" y="1381965"/>
                  <a:pt x="3195787" y="1369586"/>
                </a:cubicBezTo>
                <a:cubicBezTo>
                  <a:pt x="3206137" y="1349774"/>
                  <a:pt x="3204603" y="1344010"/>
                  <a:pt x="3182980" y="1321440"/>
                </a:cubicBezTo>
                <a:cubicBezTo>
                  <a:pt x="3169469" y="1307338"/>
                  <a:pt x="3158415" y="1288534"/>
                  <a:pt x="3158415" y="1279653"/>
                </a:cubicBezTo>
                <a:cubicBezTo>
                  <a:pt x="3158415" y="1270771"/>
                  <a:pt x="3154414" y="1263505"/>
                  <a:pt x="3149523" y="1263505"/>
                </a:cubicBezTo>
                <a:cubicBezTo>
                  <a:pt x="3144632" y="1263505"/>
                  <a:pt x="3139274" y="1251718"/>
                  <a:pt x="3137616" y="1237311"/>
                </a:cubicBezTo>
                <a:cubicBezTo>
                  <a:pt x="3135433" y="1218331"/>
                  <a:pt x="3128547" y="1210259"/>
                  <a:pt x="3112615" y="1208001"/>
                </a:cubicBezTo>
                <a:cubicBezTo>
                  <a:pt x="3082733" y="1203765"/>
                  <a:pt x="3088999" y="1178717"/>
                  <a:pt x="3124918" y="1158814"/>
                </a:cubicBezTo>
                <a:cubicBezTo>
                  <a:pt x="3142076" y="1149307"/>
                  <a:pt x="3156773" y="1131077"/>
                  <a:pt x="3162015" y="1112800"/>
                </a:cubicBezTo>
                <a:cubicBezTo>
                  <a:pt x="3168313" y="1090838"/>
                  <a:pt x="3176331" y="1082530"/>
                  <a:pt x="3191226" y="1082530"/>
                </a:cubicBezTo>
                <a:cubicBezTo>
                  <a:pt x="3202517" y="1082530"/>
                  <a:pt x="3215827" y="1078577"/>
                  <a:pt x="3220804" y="1073746"/>
                </a:cubicBezTo>
                <a:cubicBezTo>
                  <a:pt x="3225781" y="1068915"/>
                  <a:pt x="3244910" y="1062199"/>
                  <a:pt x="3263313" y="1058822"/>
                </a:cubicBezTo>
                <a:cubicBezTo>
                  <a:pt x="3291370" y="1053674"/>
                  <a:pt x="3300483" y="1056630"/>
                  <a:pt x="3319742" y="1077131"/>
                </a:cubicBezTo>
                <a:cubicBezTo>
                  <a:pt x="3342952" y="1101836"/>
                  <a:pt x="3367965" y="1109578"/>
                  <a:pt x="3367965" y="1092055"/>
                </a:cubicBezTo>
                <a:cubicBezTo>
                  <a:pt x="3367965" y="1086816"/>
                  <a:pt x="3373088" y="1082530"/>
                  <a:pt x="3379350" y="1082530"/>
                </a:cubicBezTo>
                <a:cubicBezTo>
                  <a:pt x="3385612" y="1082530"/>
                  <a:pt x="3402630" y="1071134"/>
                  <a:pt x="3417169" y="1057205"/>
                </a:cubicBezTo>
                <a:cubicBezTo>
                  <a:pt x="3440628" y="1034730"/>
                  <a:pt x="3444311" y="1033726"/>
                  <a:pt x="3449898" y="1048287"/>
                </a:cubicBezTo>
                <a:cubicBezTo>
                  <a:pt x="3453361" y="1057312"/>
                  <a:pt x="3451905" y="1074110"/>
                  <a:pt x="3446662" y="1085617"/>
                </a:cubicBezTo>
                <a:cubicBezTo>
                  <a:pt x="3435527" y="1110056"/>
                  <a:pt x="3455053" y="1135325"/>
                  <a:pt x="3478207" y="1126440"/>
                </a:cubicBezTo>
                <a:cubicBezTo>
                  <a:pt x="3496865" y="1119281"/>
                  <a:pt x="3507793" y="1089452"/>
                  <a:pt x="3493504" y="1084689"/>
                </a:cubicBezTo>
                <a:cubicBezTo>
                  <a:pt x="3476070" y="1078877"/>
                  <a:pt x="3480236" y="1046459"/>
                  <a:pt x="3501099" y="1025596"/>
                </a:cubicBezTo>
                <a:cubicBezTo>
                  <a:pt x="3511458" y="1015237"/>
                  <a:pt x="3517595" y="1000669"/>
                  <a:pt x="3514737" y="993222"/>
                </a:cubicBezTo>
                <a:cubicBezTo>
                  <a:pt x="3505818" y="969978"/>
                  <a:pt x="3528623" y="966307"/>
                  <a:pt x="3551198" y="987353"/>
                </a:cubicBezTo>
                <a:cubicBezTo>
                  <a:pt x="3569347" y="1004272"/>
                  <a:pt x="3579896" y="1006467"/>
                  <a:pt x="3617955" y="1001238"/>
                </a:cubicBezTo>
                <a:cubicBezTo>
                  <a:pt x="3652974" y="996428"/>
                  <a:pt x="3664359" y="998163"/>
                  <a:pt x="3668496" y="1008944"/>
                </a:cubicBezTo>
                <a:cubicBezTo>
                  <a:pt x="3672033" y="1018161"/>
                  <a:pt x="3694804" y="1025007"/>
                  <a:pt x="3735941" y="1029222"/>
                </a:cubicBezTo>
                <a:cubicBezTo>
                  <a:pt x="3777048" y="1033433"/>
                  <a:pt x="3810617" y="1043521"/>
                  <a:pt x="3835229" y="1059057"/>
                </a:cubicBezTo>
                <a:cubicBezTo>
                  <a:pt x="3855679" y="1071967"/>
                  <a:pt x="3878926" y="1082530"/>
                  <a:pt x="3886888" y="1082530"/>
                </a:cubicBezTo>
                <a:cubicBezTo>
                  <a:pt x="3894851" y="1082530"/>
                  <a:pt x="3901365" y="1086396"/>
                  <a:pt x="3901365" y="1091121"/>
                </a:cubicBezTo>
                <a:cubicBezTo>
                  <a:pt x="3901365" y="1095846"/>
                  <a:pt x="3917338" y="1108002"/>
                  <a:pt x="3936861" y="1118133"/>
                </a:cubicBezTo>
                <a:cubicBezTo>
                  <a:pt x="3962862" y="1131626"/>
                  <a:pt x="3973997" y="1144577"/>
                  <a:pt x="3978491" y="1166548"/>
                </a:cubicBezTo>
                <a:cubicBezTo>
                  <a:pt x="3986601" y="1206201"/>
                  <a:pt x="4023338" y="1236592"/>
                  <a:pt x="4047518" y="1223651"/>
                </a:cubicBezTo>
                <a:cubicBezTo>
                  <a:pt x="4061445" y="1216197"/>
                  <a:pt x="4070727" y="1219441"/>
                  <a:pt x="4090974" y="1238839"/>
                </a:cubicBezTo>
                <a:cubicBezTo>
                  <a:pt x="4105134" y="1252405"/>
                  <a:pt x="4119966" y="1263505"/>
                  <a:pt x="4123933" y="1263505"/>
                </a:cubicBezTo>
                <a:cubicBezTo>
                  <a:pt x="4127900" y="1263505"/>
                  <a:pt x="4161237" y="1293835"/>
                  <a:pt x="4198015" y="1330906"/>
                </a:cubicBezTo>
                <a:cubicBezTo>
                  <a:pt x="4250044" y="1383350"/>
                  <a:pt x="4272636" y="1399496"/>
                  <a:pt x="4299818" y="1403665"/>
                </a:cubicBezTo>
                <a:cubicBezTo>
                  <a:pt x="4319032" y="1406612"/>
                  <a:pt x="4340056" y="1413194"/>
                  <a:pt x="4346538" y="1418292"/>
                </a:cubicBezTo>
                <a:cubicBezTo>
                  <a:pt x="4353019" y="1423390"/>
                  <a:pt x="4365107" y="1424958"/>
                  <a:pt x="4373400" y="1421776"/>
                </a:cubicBezTo>
                <a:cubicBezTo>
                  <a:pt x="4394289" y="1413760"/>
                  <a:pt x="4387136" y="1374145"/>
                  <a:pt x="4364001" y="1369731"/>
                </a:cubicBezTo>
                <a:cubicBezTo>
                  <a:pt x="4342814" y="1365689"/>
                  <a:pt x="4320465" y="1345735"/>
                  <a:pt x="4320465" y="1330860"/>
                </a:cubicBezTo>
                <a:cubicBezTo>
                  <a:pt x="4320465" y="1317897"/>
                  <a:pt x="4326201" y="1318052"/>
                  <a:pt x="4364933" y="1332058"/>
                </a:cubicBezTo>
                <a:cubicBezTo>
                  <a:pt x="4394177" y="1342632"/>
                  <a:pt x="4398547" y="1341466"/>
                  <a:pt x="4425141" y="1315988"/>
                </a:cubicBezTo>
                <a:cubicBezTo>
                  <a:pt x="4440912" y="1300878"/>
                  <a:pt x="4453815" y="1278602"/>
                  <a:pt x="4453815" y="1266486"/>
                </a:cubicBezTo>
                <a:cubicBezTo>
                  <a:pt x="4453815" y="1253253"/>
                  <a:pt x="4459521" y="1244455"/>
                  <a:pt x="4468103" y="1244455"/>
                </a:cubicBezTo>
                <a:cubicBezTo>
                  <a:pt x="4475961" y="1244455"/>
                  <a:pt x="4482390" y="1248770"/>
                  <a:pt x="4482390" y="1254043"/>
                </a:cubicBezTo>
                <a:cubicBezTo>
                  <a:pt x="4482390" y="1259316"/>
                  <a:pt x="4492846" y="1272722"/>
                  <a:pt x="4505626" y="1283834"/>
                </a:cubicBezTo>
                <a:cubicBezTo>
                  <a:pt x="4526990" y="1302410"/>
                  <a:pt x="4527733" y="1305758"/>
                  <a:pt x="4514858" y="1325409"/>
                </a:cubicBezTo>
                <a:cubicBezTo>
                  <a:pt x="4501561" y="1345701"/>
                  <a:pt x="4502553" y="1347587"/>
                  <a:pt x="4534485" y="1362740"/>
                </a:cubicBezTo>
                <a:cubicBezTo>
                  <a:pt x="4552981" y="1371517"/>
                  <a:pt x="4568115" y="1382784"/>
                  <a:pt x="4568115" y="1387777"/>
                </a:cubicBezTo>
                <a:cubicBezTo>
                  <a:pt x="4568115" y="1392770"/>
                  <a:pt x="4574545" y="1396855"/>
                  <a:pt x="4582403" y="1396855"/>
                </a:cubicBezTo>
                <a:cubicBezTo>
                  <a:pt x="4597566" y="1396855"/>
                  <a:pt x="4601028" y="1413782"/>
                  <a:pt x="4589401" y="1431076"/>
                </a:cubicBezTo>
                <a:cubicBezTo>
                  <a:pt x="4585552" y="1436801"/>
                  <a:pt x="4568224" y="1444244"/>
                  <a:pt x="4550894" y="1447617"/>
                </a:cubicBezTo>
                <a:cubicBezTo>
                  <a:pt x="4511419" y="1455300"/>
                  <a:pt x="4490592" y="1474669"/>
                  <a:pt x="4502159" y="1492941"/>
                </a:cubicBezTo>
                <a:cubicBezTo>
                  <a:pt x="4506842" y="1500340"/>
                  <a:pt x="4510739" y="1527943"/>
                  <a:pt x="4510819" y="1554282"/>
                </a:cubicBezTo>
                <a:cubicBezTo>
                  <a:pt x="4510977" y="1606047"/>
                  <a:pt x="4531559" y="1634980"/>
                  <a:pt x="4568224" y="1634980"/>
                </a:cubicBezTo>
                <a:cubicBezTo>
                  <a:pt x="4582741" y="1634980"/>
                  <a:pt x="4587165" y="1641383"/>
                  <a:pt x="4587165" y="1662389"/>
                </a:cubicBezTo>
                <a:cubicBezTo>
                  <a:pt x="4587165" y="1700859"/>
                  <a:pt x="4611309" y="1719705"/>
                  <a:pt x="4632887" y="1698078"/>
                </a:cubicBezTo>
                <a:cubicBezTo>
                  <a:pt x="4645473" y="1685463"/>
                  <a:pt x="4648535" y="1667713"/>
                  <a:pt x="4646639" y="1618353"/>
                </a:cubicBezTo>
                <a:cubicBezTo>
                  <a:pt x="4645298" y="1583429"/>
                  <a:pt x="4639940" y="1550595"/>
                  <a:pt x="4634733" y="1545388"/>
                </a:cubicBezTo>
                <a:cubicBezTo>
                  <a:pt x="4620602" y="1531257"/>
                  <a:pt x="4623302" y="1496067"/>
                  <a:pt x="4639553" y="1482580"/>
                </a:cubicBezTo>
                <a:cubicBezTo>
                  <a:pt x="4655952" y="1468970"/>
                  <a:pt x="4658503" y="1438961"/>
                  <a:pt x="4644023" y="1430012"/>
                </a:cubicBezTo>
                <a:cubicBezTo>
                  <a:pt x="4638401" y="1426538"/>
                  <a:pt x="4636753" y="1410368"/>
                  <a:pt x="4640165" y="1392178"/>
                </a:cubicBezTo>
                <a:cubicBezTo>
                  <a:pt x="4643443" y="1374706"/>
                  <a:pt x="4643143" y="1351017"/>
                  <a:pt x="4639498" y="1339534"/>
                </a:cubicBezTo>
                <a:cubicBezTo>
                  <a:pt x="4634093" y="1322502"/>
                  <a:pt x="4627854" y="1319661"/>
                  <a:pt x="4605626" y="1324107"/>
                </a:cubicBezTo>
                <a:cubicBezTo>
                  <a:pt x="4578302" y="1329572"/>
                  <a:pt x="4559335" y="1317681"/>
                  <a:pt x="4577485" y="1306463"/>
                </a:cubicBezTo>
                <a:cubicBezTo>
                  <a:pt x="4590006" y="1298725"/>
                  <a:pt x="4590142" y="1244455"/>
                  <a:pt x="4577640" y="1244455"/>
                </a:cubicBezTo>
                <a:cubicBezTo>
                  <a:pt x="4572401" y="1244455"/>
                  <a:pt x="4568115" y="1231596"/>
                  <a:pt x="4568115" y="1215880"/>
                </a:cubicBezTo>
                <a:cubicBezTo>
                  <a:pt x="4568115" y="1200164"/>
                  <a:pt x="4572742" y="1187305"/>
                  <a:pt x="4578397" y="1187305"/>
                </a:cubicBezTo>
                <a:cubicBezTo>
                  <a:pt x="4584712" y="1187305"/>
                  <a:pt x="4586410" y="1176976"/>
                  <a:pt x="4582798" y="1160533"/>
                </a:cubicBezTo>
                <a:cubicBezTo>
                  <a:pt x="4578049" y="1138909"/>
                  <a:pt x="4581109" y="1131658"/>
                  <a:pt x="4598711" y="1122829"/>
                </a:cubicBezTo>
                <a:cubicBezTo>
                  <a:pt x="4610696" y="1116817"/>
                  <a:pt x="4631218" y="1110648"/>
                  <a:pt x="4644315" y="1109120"/>
                </a:cubicBezTo>
                <a:cubicBezTo>
                  <a:pt x="4662354" y="1107016"/>
                  <a:pt x="4668858" y="1099992"/>
                  <a:pt x="4671142" y="1080149"/>
                </a:cubicBezTo>
                <a:cubicBezTo>
                  <a:pt x="4673533" y="1059365"/>
                  <a:pt x="4679072" y="1053955"/>
                  <a:pt x="4697961" y="1053955"/>
                </a:cubicBezTo>
                <a:cubicBezTo>
                  <a:pt x="4711055" y="1053955"/>
                  <a:pt x="4729218" y="1049968"/>
                  <a:pt x="4738323" y="1045095"/>
                </a:cubicBezTo>
                <a:cubicBezTo>
                  <a:pt x="4748100" y="1039862"/>
                  <a:pt x="4760500" y="1039708"/>
                  <a:pt x="4768607" y="1044718"/>
                </a:cubicBezTo>
                <a:cubicBezTo>
                  <a:pt x="4780070" y="1051803"/>
                  <a:pt x="4779200" y="1055571"/>
                  <a:pt x="4763331" y="1067563"/>
                </a:cubicBezTo>
                <a:cubicBezTo>
                  <a:pt x="4748961" y="1078423"/>
                  <a:pt x="4747833" y="1081998"/>
                  <a:pt x="4758705" y="1082227"/>
                </a:cubicBezTo>
                <a:cubicBezTo>
                  <a:pt x="4766613" y="1082394"/>
                  <a:pt x="4778208" y="1074323"/>
                  <a:pt x="4784472" y="1064292"/>
                </a:cubicBezTo>
                <a:cubicBezTo>
                  <a:pt x="4797384" y="1043617"/>
                  <a:pt x="4787045" y="1030000"/>
                  <a:pt x="4753853" y="1023968"/>
                </a:cubicBezTo>
                <a:cubicBezTo>
                  <a:pt x="4743375" y="1022064"/>
                  <a:pt x="4730571" y="1010887"/>
                  <a:pt x="4725400" y="999131"/>
                </a:cubicBezTo>
                <a:cubicBezTo>
                  <a:pt x="4720229" y="987374"/>
                  <a:pt x="4712728" y="977755"/>
                  <a:pt x="4708731" y="977755"/>
                </a:cubicBezTo>
                <a:cubicBezTo>
                  <a:pt x="4704735" y="977755"/>
                  <a:pt x="4701465" y="971326"/>
                  <a:pt x="4701465" y="963468"/>
                </a:cubicBezTo>
                <a:cubicBezTo>
                  <a:pt x="4701465" y="940263"/>
                  <a:pt x="4738487" y="947035"/>
                  <a:pt x="4764383" y="974978"/>
                </a:cubicBezTo>
                <a:cubicBezTo>
                  <a:pt x="4783391" y="995488"/>
                  <a:pt x="4791595" y="998705"/>
                  <a:pt x="4804410" y="990674"/>
                </a:cubicBezTo>
                <a:cubicBezTo>
                  <a:pt x="4827948" y="975921"/>
                  <a:pt x="4828888" y="946719"/>
                  <a:pt x="4806650" y="921077"/>
                </a:cubicBezTo>
                <a:cubicBezTo>
                  <a:pt x="4783908" y="894856"/>
                  <a:pt x="4781926" y="882505"/>
                  <a:pt x="4800458" y="882505"/>
                </a:cubicBezTo>
                <a:cubicBezTo>
                  <a:pt x="4807756" y="882505"/>
                  <a:pt x="4816329" y="875725"/>
                  <a:pt x="4819508" y="867439"/>
                </a:cubicBezTo>
                <a:cubicBezTo>
                  <a:pt x="4828420" y="844216"/>
                  <a:pt x="4826361" y="815830"/>
                  <a:pt x="4815765" y="815830"/>
                </a:cubicBezTo>
                <a:cubicBezTo>
                  <a:pt x="4799594" y="815830"/>
                  <a:pt x="4805245" y="792178"/>
                  <a:pt x="4824780" y="778098"/>
                </a:cubicBezTo>
                <a:cubicBezTo>
                  <a:pt x="4834977" y="770748"/>
                  <a:pt x="4841507" y="761802"/>
                  <a:pt x="4839292" y="758218"/>
                </a:cubicBezTo>
                <a:cubicBezTo>
                  <a:pt x="4832519" y="747259"/>
                  <a:pt x="4866436" y="723065"/>
                  <a:pt x="4897950" y="716375"/>
                </a:cubicBezTo>
                <a:cubicBezTo>
                  <a:pt x="4924283" y="710786"/>
                  <a:pt x="4928453" y="712860"/>
                  <a:pt x="4933814" y="734220"/>
                </a:cubicBezTo>
                <a:cubicBezTo>
                  <a:pt x="4941561" y="765086"/>
                  <a:pt x="4984701" y="778505"/>
                  <a:pt x="5001653" y="755322"/>
                </a:cubicBezTo>
                <a:cubicBezTo>
                  <a:pt x="5020210" y="729944"/>
                  <a:pt x="5084751" y="741388"/>
                  <a:pt x="5068783" y="767225"/>
                </a:cubicBezTo>
                <a:cubicBezTo>
                  <a:pt x="5058293" y="784198"/>
                  <a:pt x="5072629" y="815830"/>
                  <a:pt x="5090812" y="815830"/>
                </a:cubicBezTo>
                <a:cubicBezTo>
                  <a:pt x="5099935" y="815830"/>
                  <a:pt x="5115719" y="809537"/>
                  <a:pt x="5125889" y="801845"/>
                </a:cubicBezTo>
                <a:cubicBezTo>
                  <a:pt x="5136058" y="794154"/>
                  <a:pt x="5154022" y="787725"/>
                  <a:pt x="5165809" y="787558"/>
                </a:cubicBezTo>
                <a:cubicBezTo>
                  <a:pt x="5177596" y="787391"/>
                  <a:pt x="5187240" y="782969"/>
                  <a:pt x="5187240" y="777730"/>
                </a:cubicBezTo>
                <a:cubicBezTo>
                  <a:pt x="5187240" y="772491"/>
                  <a:pt x="5193669" y="768205"/>
                  <a:pt x="5201528" y="768205"/>
                </a:cubicBezTo>
                <a:cubicBezTo>
                  <a:pt x="5209386" y="768205"/>
                  <a:pt x="5215815" y="763919"/>
                  <a:pt x="5215815" y="758680"/>
                </a:cubicBezTo>
                <a:cubicBezTo>
                  <a:pt x="5215815" y="753441"/>
                  <a:pt x="5222244" y="749155"/>
                  <a:pt x="5230103" y="749155"/>
                </a:cubicBezTo>
                <a:cubicBezTo>
                  <a:pt x="5237961" y="749155"/>
                  <a:pt x="5244390" y="757475"/>
                  <a:pt x="5244390" y="767643"/>
                </a:cubicBezTo>
                <a:cubicBezTo>
                  <a:pt x="5244390" y="790938"/>
                  <a:pt x="5258183" y="799732"/>
                  <a:pt x="5282575" y="791990"/>
                </a:cubicBezTo>
                <a:cubicBezTo>
                  <a:pt x="5294665" y="788153"/>
                  <a:pt x="5301540" y="777571"/>
                  <a:pt x="5301540" y="762801"/>
                </a:cubicBezTo>
                <a:cubicBezTo>
                  <a:pt x="5301540" y="739056"/>
                  <a:pt x="5325266" y="729844"/>
                  <a:pt x="5332274" y="750869"/>
                </a:cubicBezTo>
                <a:cubicBezTo>
                  <a:pt x="5337411" y="766280"/>
                  <a:pt x="5367196" y="753561"/>
                  <a:pt x="5374815" y="732702"/>
                </a:cubicBezTo>
                <a:cubicBezTo>
                  <a:pt x="5378207" y="723416"/>
                  <a:pt x="5388825" y="705595"/>
                  <a:pt x="5398411" y="693102"/>
                </a:cubicBezTo>
                <a:cubicBezTo>
                  <a:pt x="5419534" y="665571"/>
                  <a:pt x="5420967" y="636224"/>
                  <a:pt x="5401553" y="628775"/>
                </a:cubicBezTo>
                <a:cubicBezTo>
                  <a:pt x="5392701" y="625378"/>
                  <a:pt x="5387265" y="610881"/>
                  <a:pt x="5387265" y="590674"/>
                </a:cubicBezTo>
                <a:cubicBezTo>
                  <a:pt x="5387265" y="570468"/>
                  <a:pt x="5381829" y="555971"/>
                  <a:pt x="5372978" y="552574"/>
                </a:cubicBezTo>
                <a:cubicBezTo>
                  <a:pt x="5365119" y="549559"/>
                  <a:pt x="5358724" y="535763"/>
                  <a:pt x="5358764" y="521917"/>
                </a:cubicBezTo>
                <a:cubicBezTo>
                  <a:pt x="5358850" y="493532"/>
                  <a:pt x="5391662" y="472930"/>
                  <a:pt x="5436789" y="472930"/>
                </a:cubicBezTo>
                <a:cubicBezTo>
                  <a:pt x="5451461" y="472930"/>
                  <a:pt x="5463465" y="468644"/>
                  <a:pt x="5463465" y="463405"/>
                </a:cubicBezTo>
                <a:cubicBezTo>
                  <a:pt x="5463465" y="447098"/>
                  <a:pt x="5486885" y="452963"/>
                  <a:pt x="5498956" y="472293"/>
                </a:cubicBezTo>
                <a:cubicBezTo>
                  <a:pt x="5508564" y="487676"/>
                  <a:pt x="5507766" y="491271"/>
                  <a:pt x="5494104" y="494145"/>
                </a:cubicBezTo>
                <a:cubicBezTo>
                  <a:pt x="5485111" y="496037"/>
                  <a:pt x="5500560" y="498231"/>
                  <a:pt x="5528437" y="499021"/>
                </a:cubicBezTo>
                <a:cubicBezTo>
                  <a:pt x="5576496" y="500382"/>
                  <a:pt x="5579628" y="499004"/>
                  <a:pt x="5588900" y="472405"/>
                </a:cubicBezTo>
                <a:cubicBezTo>
                  <a:pt x="5600249" y="439852"/>
                  <a:pt x="5620082" y="436791"/>
                  <a:pt x="5662658" y="461024"/>
                </a:cubicBezTo>
                <a:cubicBezTo>
                  <a:pt x="5681322" y="471646"/>
                  <a:pt x="5691967" y="485262"/>
                  <a:pt x="5692005" y="498562"/>
                </a:cubicBezTo>
                <a:cubicBezTo>
                  <a:pt x="5692081" y="525036"/>
                  <a:pt x="5703878" y="532259"/>
                  <a:pt x="5734490" y="524576"/>
                </a:cubicBezTo>
                <a:cubicBezTo>
                  <a:pt x="5755831" y="519220"/>
                  <a:pt x="5758740" y="513512"/>
                  <a:pt x="5758740" y="476995"/>
                </a:cubicBezTo>
                <a:cubicBezTo>
                  <a:pt x="5758740" y="445249"/>
                  <a:pt x="5763215" y="433105"/>
                  <a:pt x="5777790" y="425305"/>
                </a:cubicBezTo>
                <a:cubicBezTo>
                  <a:pt x="5789259" y="419167"/>
                  <a:pt x="5796840" y="405361"/>
                  <a:pt x="5796840" y="390613"/>
                </a:cubicBezTo>
                <a:cubicBezTo>
                  <a:pt x="5796840" y="371904"/>
                  <a:pt x="5800500" y="367521"/>
                  <a:pt x="5812335" y="372063"/>
                </a:cubicBezTo>
                <a:cubicBezTo>
                  <a:pt x="5820857" y="375333"/>
                  <a:pt x="5833716" y="373124"/>
                  <a:pt x="5840910" y="367153"/>
                </a:cubicBezTo>
                <a:cubicBezTo>
                  <a:pt x="5855950" y="354671"/>
                  <a:pt x="5858715" y="311005"/>
                  <a:pt x="5844465" y="311005"/>
                </a:cubicBezTo>
                <a:cubicBezTo>
                  <a:pt x="5829744" y="311005"/>
                  <a:pt x="5833206" y="281083"/>
                  <a:pt x="5850086" y="262431"/>
                </a:cubicBezTo>
                <a:cubicBezTo>
                  <a:pt x="5873121" y="236977"/>
                  <a:pt x="5859273" y="206230"/>
                  <a:pt x="5824773" y="206230"/>
                </a:cubicBezTo>
                <a:cubicBezTo>
                  <a:pt x="5787847" y="206230"/>
                  <a:pt x="5788230" y="183533"/>
                  <a:pt x="5825415" y="168130"/>
                </a:cubicBezTo>
                <a:cubicBezTo>
                  <a:pt x="5841947" y="161282"/>
                  <a:pt x="5853990" y="149187"/>
                  <a:pt x="5853990" y="139432"/>
                </a:cubicBezTo>
                <a:cubicBezTo>
                  <a:pt x="5853990" y="129390"/>
                  <a:pt x="5863621" y="120153"/>
                  <a:pt x="5877803" y="116594"/>
                </a:cubicBezTo>
                <a:cubicBezTo>
                  <a:pt x="5890899" y="113306"/>
                  <a:pt x="5901615" y="107007"/>
                  <a:pt x="5901615" y="102594"/>
                </a:cubicBezTo>
                <a:cubicBezTo>
                  <a:pt x="5901615" y="90520"/>
                  <a:pt x="5947065" y="101645"/>
                  <a:pt x="5959641" y="116797"/>
                </a:cubicBezTo>
                <a:cubicBezTo>
                  <a:pt x="5965681" y="124075"/>
                  <a:pt x="5980355" y="130030"/>
                  <a:pt x="5992250" y="130030"/>
                </a:cubicBezTo>
                <a:cubicBezTo>
                  <a:pt x="6004145" y="130030"/>
                  <a:pt x="6016344" y="136459"/>
                  <a:pt x="6019360" y="144317"/>
                </a:cubicBezTo>
                <a:cubicBezTo>
                  <a:pt x="6022375" y="152176"/>
                  <a:pt x="6035692" y="158605"/>
                  <a:pt x="6048954" y="158605"/>
                </a:cubicBezTo>
                <a:cubicBezTo>
                  <a:pt x="6066839" y="158605"/>
                  <a:pt x="6073065" y="163601"/>
                  <a:pt x="6073065" y="177954"/>
                </a:cubicBezTo>
                <a:cubicBezTo>
                  <a:pt x="6073065" y="201189"/>
                  <a:pt x="6098323" y="212987"/>
                  <a:pt x="6119487" y="199638"/>
                </a:cubicBezTo>
                <a:cubicBezTo>
                  <a:pt x="6130014" y="192997"/>
                  <a:pt x="6133816" y="179240"/>
                  <a:pt x="6131750" y="155259"/>
                </a:cubicBezTo>
                <a:cubicBezTo>
                  <a:pt x="6129899" y="133778"/>
                  <a:pt x="6132917" y="120505"/>
                  <a:pt x="6139652" y="120505"/>
                </a:cubicBezTo>
                <a:cubicBezTo>
                  <a:pt x="6145769" y="120505"/>
                  <a:pt x="6148186" y="113061"/>
                  <a:pt x="6145163" y="103536"/>
                </a:cubicBezTo>
                <a:cubicBezTo>
                  <a:pt x="6141234" y="91156"/>
                  <a:pt x="6147076" y="83813"/>
                  <a:pt x="6166765" y="76381"/>
                </a:cubicBezTo>
                <a:cubicBezTo>
                  <a:pt x="6200937" y="63482"/>
                  <a:pt x="6254040" y="70703"/>
                  <a:pt x="6254040" y="88249"/>
                </a:cubicBezTo>
                <a:cubicBezTo>
                  <a:pt x="6254040" y="95512"/>
                  <a:pt x="6258326" y="101455"/>
                  <a:pt x="6263565" y="101455"/>
                </a:cubicBezTo>
                <a:cubicBezTo>
                  <a:pt x="6268804" y="101455"/>
                  <a:pt x="6273090" y="107750"/>
                  <a:pt x="6273090" y="115444"/>
                </a:cubicBezTo>
                <a:cubicBezTo>
                  <a:pt x="6273090" y="123857"/>
                  <a:pt x="6278687" y="127284"/>
                  <a:pt x="6287135" y="124043"/>
                </a:cubicBezTo>
                <a:cubicBezTo>
                  <a:pt x="6304563" y="117355"/>
                  <a:pt x="6357572" y="157930"/>
                  <a:pt x="6358288" y="178507"/>
                </a:cubicBezTo>
                <a:cubicBezTo>
                  <a:pt x="6358578" y="186834"/>
                  <a:pt x="6347898" y="198621"/>
                  <a:pt x="6334554" y="204701"/>
                </a:cubicBezTo>
                <a:cubicBezTo>
                  <a:pt x="6303895" y="218671"/>
                  <a:pt x="6301665" y="218550"/>
                  <a:pt x="6301665" y="202925"/>
                </a:cubicBezTo>
                <a:cubicBezTo>
                  <a:pt x="6301665" y="184832"/>
                  <a:pt x="6266367" y="146224"/>
                  <a:pt x="6255797" y="152757"/>
                </a:cubicBezTo>
                <a:cubicBezTo>
                  <a:pt x="6250968" y="155741"/>
                  <a:pt x="6244335" y="174955"/>
                  <a:pt x="6241058" y="195454"/>
                </a:cubicBezTo>
                <a:cubicBezTo>
                  <a:pt x="6237779" y="215953"/>
                  <a:pt x="6228644" y="235202"/>
                  <a:pt x="6220757" y="238229"/>
                </a:cubicBezTo>
                <a:cubicBezTo>
                  <a:pt x="6194773" y="248200"/>
                  <a:pt x="6208789" y="311652"/>
                  <a:pt x="6246467" y="354624"/>
                </a:cubicBezTo>
                <a:cubicBezTo>
                  <a:pt x="6256019" y="365518"/>
                  <a:pt x="6269236" y="393088"/>
                  <a:pt x="6275838" y="415890"/>
                </a:cubicBezTo>
                <a:cubicBezTo>
                  <a:pt x="6284152" y="444609"/>
                  <a:pt x="6296551" y="462456"/>
                  <a:pt x="6316184" y="473968"/>
                </a:cubicBezTo>
                <a:cubicBezTo>
                  <a:pt x="6355026" y="496743"/>
                  <a:pt x="6370170" y="495409"/>
                  <a:pt x="6390560" y="467413"/>
                </a:cubicBezTo>
                <a:cubicBezTo>
                  <a:pt x="6411181" y="439099"/>
                  <a:pt x="6398970" y="415780"/>
                  <a:pt x="6363522" y="415780"/>
                </a:cubicBezTo>
                <a:cubicBezTo>
                  <a:pt x="6349241" y="415780"/>
                  <a:pt x="6340052" y="408561"/>
                  <a:pt x="6336244" y="394349"/>
                </a:cubicBezTo>
                <a:cubicBezTo>
                  <a:pt x="6327358" y="361194"/>
                  <a:pt x="6328613" y="358630"/>
                  <a:pt x="6353718" y="358630"/>
                </a:cubicBezTo>
                <a:cubicBezTo>
                  <a:pt x="6382771" y="358630"/>
                  <a:pt x="6396103" y="334961"/>
                  <a:pt x="6389931" y="294336"/>
                </a:cubicBezTo>
                <a:cubicBezTo>
                  <a:pt x="6386390" y="271029"/>
                  <a:pt x="6388774" y="263380"/>
                  <a:pt x="6399578" y="263380"/>
                </a:cubicBezTo>
                <a:cubicBezTo>
                  <a:pt x="6417888" y="263380"/>
                  <a:pt x="6427086" y="286549"/>
                  <a:pt x="6413980" y="299655"/>
                </a:cubicBezTo>
                <a:cubicBezTo>
                  <a:pt x="6406968" y="306667"/>
                  <a:pt x="6414458" y="311646"/>
                  <a:pt x="6438918" y="316235"/>
                </a:cubicBezTo>
                <a:cubicBezTo>
                  <a:pt x="6465617" y="321243"/>
                  <a:pt x="6478288" y="318801"/>
                  <a:pt x="6492546" y="305898"/>
                </a:cubicBezTo>
                <a:cubicBezTo>
                  <a:pt x="6522354" y="278922"/>
                  <a:pt x="6515768" y="247770"/>
                  <a:pt x="6471644" y="207027"/>
                </a:cubicBezTo>
                <a:cubicBezTo>
                  <a:pt x="6431623" y="170073"/>
                  <a:pt x="6426077" y="139555"/>
                  <a:pt x="6459383" y="139555"/>
                </a:cubicBezTo>
                <a:cubicBezTo>
                  <a:pt x="6476458" y="139555"/>
                  <a:pt x="6510401" y="103468"/>
                  <a:pt x="6510898" y="84786"/>
                </a:cubicBezTo>
                <a:cubicBezTo>
                  <a:pt x="6511087" y="77704"/>
                  <a:pt x="6524089" y="72880"/>
                  <a:pt x="6542990" y="72880"/>
                </a:cubicBezTo>
                <a:cubicBezTo>
                  <a:pt x="6568109" y="72880"/>
                  <a:pt x="6582066" y="81013"/>
                  <a:pt x="6609619" y="111706"/>
                </a:cubicBezTo>
                <a:cubicBezTo>
                  <a:pt x="6640651" y="146272"/>
                  <a:pt x="6646046" y="148959"/>
                  <a:pt x="6658807" y="136199"/>
                </a:cubicBezTo>
                <a:cubicBezTo>
                  <a:pt x="6676092" y="118914"/>
                  <a:pt x="6677163" y="99763"/>
                  <a:pt x="6661710" y="84310"/>
                </a:cubicBezTo>
                <a:cubicBezTo>
                  <a:pt x="6652820" y="75420"/>
                  <a:pt x="6652952" y="70234"/>
                  <a:pt x="6662303" y="60974"/>
                </a:cubicBezTo>
                <a:cubicBezTo>
                  <a:pt x="6671931" y="51440"/>
                  <a:pt x="6676031" y="52086"/>
                  <a:pt x="6682879" y="64212"/>
                </a:cubicBezTo>
                <a:cubicBezTo>
                  <a:pt x="6702093" y="98239"/>
                  <a:pt x="6726829" y="120536"/>
                  <a:pt x="6748854" y="123683"/>
                </a:cubicBezTo>
                <a:cubicBezTo>
                  <a:pt x="6782878" y="128546"/>
                  <a:pt x="6795352" y="153126"/>
                  <a:pt x="6775134" y="175466"/>
                </a:cubicBezTo>
                <a:cubicBezTo>
                  <a:pt x="6757333" y="195135"/>
                  <a:pt x="6753253" y="225280"/>
                  <a:pt x="6768390" y="225280"/>
                </a:cubicBezTo>
                <a:cubicBezTo>
                  <a:pt x="6773629" y="225280"/>
                  <a:pt x="6777915" y="235743"/>
                  <a:pt x="6777915" y="248530"/>
                </a:cubicBezTo>
                <a:cubicBezTo>
                  <a:pt x="6777915" y="261318"/>
                  <a:pt x="6782201" y="274430"/>
                  <a:pt x="6787440" y="277667"/>
                </a:cubicBezTo>
                <a:cubicBezTo>
                  <a:pt x="6792679" y="280905"/>
                  <a:pt x="6796965" y="298516"/>
                  <a:pt x="6796965" y="316802"/>
                </a:cubicBezTo>
                <a:cubicBezTo>
                  <a:pt x="6796965" y="341629"/>
                  <a:pt x="6805049" y="358373"/>
                  <a:pt x="6828883" y="382915"/>
                </a:cubicBezTo>
                <a:cubicBezTo>
                  <a:pt x="6846439" y="400991"/>
                  <a:pt x="6866232" y="415780"/>
                  <a:pt x="6872870" y="415780"/>
                </a:cubicBezTo>
                <a:cubicBezTo>
                  <a:pt x="6879507" y="415780"/>
                  <a:pt x="6899583" y="428639"/>
                  <a:pt x="6917483" y="444355"/>
                </a:cubicBezTo>
                <a:cubicBezTo>
                  <a:pt x="6952432" y="475041"/>
                  <a:pt x="6994131" y="481939"/>
                  <a:pt x="7003117" y="458521"/>
                </a:cubicBezTo>
                <a:cubicBezTo>
                  <a:pt x="7006158" y="450596"/>
                  <a:pt x="7003203" y="437556"/>
                  <a:pt x="6996555" y="429542"/>
                </a:cubicBezTo>
                <a:cubicBezTo>
                  <a:pt x="6980294" y="409950"/>
                  <a:pt x="7000155" y="386560"/>
                  <a:pt x="7017945" y="404350"/>
                </a:cubicBezTo>
                <a:cubicBezTo>
                  <a:pt x="7031458" y="417863"/>
                  <a:pt x="7084535" y="419588"/>
                  <a:pt x="7097479" y="406934"/>
                </a:cubicBezTo>
                <a:cubicBezTo>
                  <a:pt x="7102456" y="402069"/>
                  <a:pt x="7121530" y="396711"/>
                  <a:pt x="7139865" y="395028"/>
                </a:cubicBezTo>
                <a:cubicBezTo>
                  <a:pt x="7168241" y="392423"/>
                  <a:pt x="7173651" y="388069"/>
                  <a:pt x="7176216" y="365774"/>
                </a:cubicBezTo>
                <a:cubicBezTo>
                  <a:pt x="7178364" y="347108"/>
                  <a:pt x="7184609" y="339580"/>
                  <a:pt x="7197947" y="339580"/>
                </a:cubicBezTo>
                <a:cubicBezTo>
                  <a:pt x="7221233" y="339580"/>
                  <a:pt x="7232045" y="314003"/>
                  <a:pt x="7218157" y="291766"/>
                </a:cubicBezTo>
                <a:cubicBezTo>
                  <a:pt x="7209228" y="277467"/>
                  <a:pt x="7211936" y="274207"/>
                  <a:pt x="7236895" y="269215"/>
                </a:cubicBezTo>
                <a:cubicBezTo>
                  <a:pt x="7305897" y="255415"/>
                  <a:pt x="7358940" y="275402"/>
                  <a:pt x="7358940" y="315203"/>
                </a:cubicBezTo>
                <a:cubicBezTo>
                  <a:pt x="7358940" y="326784"/>
                  <a:pt x="7369656" y="346326"/>
                  <a:pt x="7382753" y="358630"/>
                </a:cubicBezTo>
                <a:cubicBezTo>
                  <a:pt x="7395849" y="370934"/>
                  <a:pt x="7406565" y="388112"/>
                  <a:pt x="7406565" y="396803"/>
                </a:cubicBezTo>
                <a:cubicBezTo>
                  <a:pt x="7406565" y="420729"/>
                  <a:pt x="7416752" y="426004"/>
                  <a:pt x="7432515" y="410241"/>
                </a:cubicBezTo>
                <a:cubicBezTo>
                  <a:pt x="7446779" y="395976"/>
                  <a:pt x="7484296" y="400359"/>
                  <a:pt x="7490702" y="417039"/>
                </a:cubicBezTo>
                <a:cubicBezTo>
                  <a:pt x="7492449" y="421585"/>
                  <a:pt x="7503983" y="425305"/>
                  <a:pt x="7516334" y="425305"/>
                </a:cubicBezTo>
                <a:cubicBezTo>
                  <a:pt x="7528685" y="425305"/>
                  <a:pt x="7541440" y="429591"/>
                  <a:pt x="7544678" y="434830"/>
                </a:cubicBezTo>
                <a:cubicBezTo>
                  <a:pt x="7547915" y="440069"/>
                  <a:pt x="7561040" y="444355"/>
                  <a:pt x="7573843" y="444355"/>
                </a:cubicBezTo>
                <a:cubicBezTo>
                  <a:pt x="7591900" y="444355"/>
                  <a:pt x="7600824" y="435809"/>
                  <a:pt x="7613628" y="406255"/>
                </a:cubicBezTo>
                <a:cubicBezTo>
                  <a:pt x="7622706" y="385300"/>
                  <a:pt x="7633317" y="368155"/>
                  <a:pt x="7637208" y="368155"/>
                </a:cubicBezTo>
                <a:cubicBezTo>
                  <a:pt x="7641098" y="368155"/>
                  <a:pt x="7639260" y="357132"/>
                  <a:pt x="7633121" y="343660"/>
                </a:cubicBezTo>
                <a:cubicBezTo>
                  <a:pt x="7625357" y="326619"/>
                  <a:pt x="7625028" y="317200"/>
                  <a:pt x="7632041" y="312704"/>
                </a:cubicBezTo>
                <a:cubicBezTo>
                  <a:pt x="7651008" y="300547"/>
                  <a:pt x="7656709" y="263739"/>
                  <a:pt x="7640584" y="257551"/>
                </a:cubicBezTo>
                <a:cubicBezTo>
                  <a:pt x="7632365" y="254397"/>
                  <a:pt x="7625640" y="242085"/>
                  <a:pt x="7625640" y="230190"/>
                </a:cubicBezTo>
                <a:cubicBezTo>
                  <a:pt x="7625640" y="218295"/>
                  <a:pt x="7619211" y="203227"/>
                  <a:pt x="7611353" y="196705"/>
                </a:cubicBezTo>
                <a:cubicBezTo>
                  <a:pt x="7603494" y="190183"/>
                  <a:pt x="7597065" y="174910"/>
                  <a:pt x="7597065" y="162763"/>
                </a:cubicBezTo>
                <a:cubicBezTo>
                  <a:pt x="7597065" y="150617"/>
                  <a:pt x="7592779" y="138030"/>
                  <a:pt x="7587540" y="134792"/>
                </a:cubicBezTo>
                <a:cubicBezTo>
                  <a:pt x="7582301" y="131555"/>
                  <a:pt x="7578015" y="106043"/>
                  <a:pt x="7578015" y="78099"/>
                </a:cubicBezTo>
                <a:cubicBezTo>
                  <a:pt x="7578015" y="40557"/>
                  <a:pt x="7581949" y="25784"/>
                  <a:pt x="7593082" y="21512"/>
                </a:cubicBezTo>
                <a:cubicBezTo>
                  <a:pt x="7612870" y="13918"/>
                  <a:pt x="7610107" y="13047"/>
                  <a:pt x="7635165" y="34780"/>
                </a:cubicBezTo>
                <a:cubicBezTo>
                  <a:pt x="7647246" y="45257"/>
                  <a:pt x="7662903" y="53830"/>
                  <a:pt x="7669960" y="53830"/>
                </a:cubicBezTo>
                <a:cubicBezTo>
                  <a:pt x="7677017" y="53830"/>
                  <a:pt x="7682790" y="58116"/>
                  <a:pt x="7682790" y="63355"/>
                </a:cubicBezTo>
                <a:cubicBezTo>
                  <a:pt x="7682790" y="68594"/>
                  <a:pt x="7689219" y="72880"/>
                  <a:pt x="7697078" y="72880"/>
                </a:cubicBezTo>
                <a:cubicBezTo>
                  <a:pt x="7705133" y="72880"/>
                  <a:pt x="7711365" y="81401"/>
                  <a:pt x="7711365" y="92416"/>
                </a:cubicBezTo>
                <a:cubicBezTo>
                  <a:pt x="7711365" y="110328"/>
                  <a:pt x="7773327" y="177504"/>
                  <a:pt x="7789946" y="177609"/>
                </a:cubicBezTo>
                <a:cubicBezTo>
                  <a:pt x="7793876" y="177634"/>
                  <a:pt x="7797090" y="184549"/>
                  <a:pt x="7797090" y="192975"/>
                </a:cubicBezTo>
                <a:cubicBezTo>
                  <a:pt x="7797090" y="204375"/>
                  <a:pt x="7791261" y="206832"/>
                  <a:pt x="7774311" y="202578"/>
                </a:cubicBezTo>
                <a:cubicBezTo>
                  <a:pt x="7753896" y="197454"/>
                  <a:pt x="7751116" y="200422"/>
                  <a:pt x="7747527" y="231158"/>
                </a:cubicBezTo>
                <a:cubicBezTo>
                  <a:pt x="7744523" y="256885"/>
                  <a:pt x="7747835" y="268149"/>
                  <a:pt x="7760782" y="276234"/>
                </a:cubicBezTo>
                <a:cubicBezTo>
                  <a:pt x="7780344" y="288451"/>
                  <a:pt x="7783253" y="311507"/>
                  <a:pt x="7767251" y="327510"/>
                </a:cubicBezTo>
                <a:cubicBezTo>
                  <a:pt x="7752875" y="341885"/>
                  <a:pt x="7763789" y="368155"/>
                  <a:pt x="7784135" y="368155"/>
                </a:cubicBezTo>
                <a:cubicBezTo>
                  <a:pt x="7793055" y="368155"/>
                  <a:pt x="7808453" y="360824"/>
                  <a:pt x="7818353" y="351865"/>
                </a:cubicBezTo>
                <a:cubicBezTo>
                  <a:pt x="7833530" y="338130"/>
                  <a:pt x="7837657" y="337685"/>
                  <a:pt x="7844668" y="349029"/>
                </a:cubicBezTo>
                <a:cubicBezTo>
                  <a:pt x="7849241" y="356429"/>
                  <a:pt x="7850573" y="366381"/>
                  <a:pt x="7847629" y="371146"/>
                </a:cubicBezTo>
                <a:cubicBezTo>
                  <a:pt x="7840583" y="382546"/>
                  <a:pt x="7863203" y="396401"/>
                  <a:pt x="7889160" y="396584"/>
                </a:cubicBezTo>
                <a:cubicBezTo>
                  <a:pt x="7912857" y="396752"/>
                  <a:pt x="7982608" y="458868"/>
                  <a:pt x="7990933" y="487217"/>
                </a:cubicBezTo>
                <a:cubicBezTo>
                  <a:pt x="7994010" y="497695"/>
                  <a:pt x="7992825" y="522341"/>
                  <a:pt x="7988299" y="541986"/>
                </a:cubicBezTo>
                <a:cubicBezTo>
                  <a:pt x="7983510" y="562777"/>
                  <a:pt x="7983633" y="577705"/>
                  <a:pt x="7988593" y="577705"/>
                </a:cubicBezTo>
                <a:cubicBezTo>
                  <a:pt x="7993280" y="577705"/>
                  <a:pt x="7997116" y="584134"/>
                  <a:pt x="7997116" y="591992"/>
                </a:cubicBezTo>
                <a:cubicBezTo>
                  <a:pt x="7997116" y="599851"/>
                  <a:pt x="8001401" y="606280"/>
                  <a:pt x="8006641" y="606280"/>
                </a:cubicBezTo>
                <a:cubicBezTo>
                  <a:pt x="8011879" y="606280"/>
                  <a:pt x="8016166" y="622016"/>
                  <a:pt x="8016166" y="641249"/>
                </a:cubicBezTo>
                <a:cubicBezTo>
                  <a:pt x="8016166" y="660482"/>
                  <a:pt x="8022118" y="682984"/>
                  <a:pt x="8029393" y="691255"/>
                </a:cubicBezTo>
                <a:cubicBezTo>
                  <a:pt x="8036668" y="699526"/>
                  <a:pt x="8045581" y="720223"/>
                  <a:pt x="8049200" y="737249"/>
                </a:cubicBezTo>
                <a:cubicBezTo>
                  <a:pt x="8054436" y="761885"/>
                  <a:pt x="8052708" y="768205"/>
                  <a:pt x="8040734" y="768205"/>
                </a:cubicBezTo>
                <a:cubicBezTo>
                  <a:pt x="8032461" y="768205"/>
                  <a:pt x="8026762" y="763520"/>
                  <a:pt x="8028072" y="757794"/>
                </a:cubicBezTo>
                <a:cubicBezTo>
                  <a:pt x="8032294" y="739334"/>
                  <a:pt x="7999183" y="724138"/>
                  <a:pt x="7980447" y="735937"/>
                </a:cubicBezTo>
                <a:cubicBezTo>
                  <a:pt x="7957391" y="750456"/>
                  <a:pt x="7954990" y="772457"/>
                  <a:pt x="7972605" y="807767"/>
                </a:cubicBezTo>
                <a:cubicBezTo>
                  <a:pt x="7980847" y="824289"/>
                  <a:pt x="7987591" y="848259"/>
                  <a:pt x="7987591" y="861035"/>
                </a:cubicBezTo>
                <a:cubicBezTo>
                  <a:pt x="7987591" y="873810"/>
                  <a:pt x="7996163" y="895161"/>
                  <a:pt x="8006641" y="908481"/>
                </a:cubicBezTo>
                <a:cubicBezTo>
                  <a:pt x="8017118" y="921801"/>
                  <a:pt x="8025691" y="940441"/>
                  <a:pt x="8025691" y="949902"/>
                </a:cubicBezTo>
                <a:cubicBezTo>
                  <a:pt x="8025691" y="959364"/>
                  <a:pt x="8029976" y="969755"/>
                  <a:pt x="8035216" y="972993"/>
                </a:cubicBezTo>
                <a:cubicBezTo>
                  <a:pt x="8040454" y="976230"/>
                  <a:pt x="8044741" y="988678"/>
                  <a:pt x="8044741" y="1000653"/>
                </a:cubicBezTo>
                <a:cubicBezTo>
                  <a:pt x="8044741" y="1027484"/>
                  <a:pt x="8075360" y="1056766"/>
                  <a:pt x="8098801" y="1052353"/>
                </a:cubicBezTo>
                <a:cubicBezTo>
                  <a:pt x="8108358" y="1050554"/>
                  <a:pt x="8120409" y="1039462"/>
                  <a:pt x="8125580" y="1027706"/>
                </a:cubicBezTo>
                <a:cubicBezTo>
                  <a:pt x="8131335" y="1014622"/>
                  <a:pt x="8143344" y="1006330"/>
                  <a:pt x="8156537" y="1006330"/>
                </a:cubicBezTo>
                <a:cubicBezTo>
                  <a:pt x="8190257" y="1006330"/>
                  <a:pt x="8183839" y="1040487"/>
                  <a:pt x="8145380" y="1065697"/>
                </a:cubicBezTo>
                <a:cubicBezTo>
                  <a:pt x="8108885" y="1089620"/>
                  <a:pt x="8089847" y="1145229"/>
                  <a:pt x="8113104" y="1159975"/>
                </a:cubicBezTo>
                <a:cubicBezTo>
                  <a:pt x="8132091" y="1172013"/>
                  <a:pt x="8161590" y="1169322"/>
                  <a:pt x="8182292" y="1153665"/>
                </a:cubicBezTo>
                <a:cubicBezTo>
                  <a:pt x="8217763" y="1126836"/>
                  <a:pt x="8253668" y="1140328"/>
                  <a:pt x="8268139" y="1185923"/>
                </a:cubicBezTo>
                <a:cubicBezTo>
                  <a:pt x="8277273" y="1214701"/>
                  <a:pt x="8314947" y="1210436"/>
                  <a:pt x="8319249" y="1180138"/>
                </a:cubicBezTo>
                <a:cubicBezTo>
                  <a:pt x="8320925" y="1168339"/>
                  <a:pt x="8336999" y="1147470"/>
                  <a:pt x="8354968" y="1133764"/>
                </a:cubicBezTo>
                <a:cubicBezTo>
                  <a:pt x="8381680" y="1113390"/>
                  <a:pt x="8387617" y="1102534"/>
                  <a:pt x="8387510" y="1074256"/>
                </a:cubicBezTo>
                <a:cubicBezTo>
                  <a:pt x="8387352" y="1032279"/>
                  <a:pt x="8378306" y="995563"/>
                  <a:pt x="8369468" y="1001025"/>
                </a:cubicBezTo>
                <a:cubicBezTo>
                  <a:pt x="8358983" y="1007505"/>
                  <a:pt x="8367111" y="870650"/>
                  <a:pt x="8377848" y="859912"/>
                </a:cubicBezTo>
                <a:cubicBezTo>
                  <a:pt x="8383234" y="854526"/>
                  <a:pt x="8387640" y="842930"/>
                  <a:pt x="8387640" y="834141"/>
                </a:cubicBezTo>
                <a:cubicBezTo>
                  <a:pt x="8387640" y="825353"/>
                  <a:pt x="8393553" y="813255"/>
                  <a:pt x="8400780" y="807258"/>
                </a:cubicBezTo>
                <a:cubicBezTo>
                  <a:pt x="8417894" y="793054"/>
                  <a:pt x="8426523" y="748549"/>
                  <a:pt x="8418107" y="717887"/>
                </a:cubicBezTo>
                <a:cubicBezTo>
                  <a:pt x="8414447" y="704551"/>
                  <a:pt x="8395654" y="676083"/>
                  <a:pt x="8376345" y="654627"/>
                </a:cubicBezTo>
                <a:cubicBezTo>
                  <a:pt x="8357037" y="633170"/>
                  <a:pt x="8338207" y="606014"/>
                  <a:pt x="8334502" y="594279"/>
                </a:cubicBezTo>
                <a:cubicBezTo>
                  <a:pt x="8330796" y="582544"/>
                  <a:pt x="8319806" y="566010"/>
                  <a:pt x="8310077" y="557538"/>
                </a:cubicBezTo>
                <a:cubicBezTo>
                  <a:pt x="8300349" y="549065"/>
                  <a:pt x="8292390" y="535441"/>
                  <a:pt x="8292390" y="527262"/>
                </a:cubicBezTo>
                <a:cubicBezTo>
                  <a:pt x="8292390" y="519083"/>
                  <a:pt x="8287032" y="506561"/>
                  <a:pt x="8280484" y="499436"/>
                </a:cubicBezTo>
                <a:cubicBezTo>
                  <a:pt x="8255954" y="472745"/>
                  <a:pt x="8245606" y="444859"/>
                  <a:pt x="8249326" y="415467"/>
                </a:cubicBezTo>
                <a:cubicBezTo>
                  <a:pt x="8254019" y="378387"/>
                  <a:pt x="8260674" y="370729"/>
                  <a:pt x="8275404" y="385459"/>
                </a:cubicBezTo>
                <a:cubicBezTo>
                  <a:pt x="8281603" y="391658"/>
                  <a:pt x="8296918" y="396730"/>
                  <a:pt x="8309437" y="396730"/>
                </a:cubicBezTo>
                <a:cubicBezTo>
                  <a:pt x="8334605" y="396730"/>
                  <a:pt x="8367780" y="430296"/>
                  <a:pt x="8368273" y="456261"/>
                </a:cubicBezTo>
                <a:cubicBezTo>
                  <a:pt x="8368448" y="465429"/>
                  <a:pt x="8372876" y="472930"/>
                  <a:pt x="8378115" y="472930"/>
                </a:cubicBezTo>
                <a:cubicBezTo>
                  <a:pt x="8383354" y="472930"/>
                  <a:pt x="8387640" y="479515"/>
                  <a:pt x="8387640" y="487564"/>
                </a:cubicBezTo>
                <a:cubicBezTo>
                  <a:pt x="8387640" y="495613"/>
                  <a:pt x="8419988" y="533819"/>
                  <a:pt x="8459524" y="572468"/>
                </a:cubicBezTo>
                <a:lnTo>
                  <a:pt x="8531408" y="642738"/>
                </a:lnTo>
                <a:lnTo>
                  <a:pt x="8528581" y="703090"/>
                </a:lnTo>
                <a:lnTo>
                  <a:pt x="8525752" y="763443"/>
                </a:lnTo>
                <a:lnTo>
                  <a:pt x="8554327" y="766667"/>
                </a:lnTo>
                <a:cubicBezTo>
                  <a:pt x="8595686" y="771333"/>
                  <a:pt x="8606715" y="784558"/>
                  <a:pt x="8606715" y="829488"/>
                </a:cubicBezTo>
                <a:cubicBezTo>
                  <a:pt x="8606715" y="856865"/>
                  <a:pt x="8612998" y="876132"/>
                  <a:pt x="8626732" y="890874"/>
                </a:cubicBezTo>
                <a:cubicBezTo>
                  <a:pt x="8641275" y="906484"/>
                  <a:pt x="8645705" y="921302"/>
                  <a:pt x="8642932" y="945058"/>
                </a:cubicBezTo>
                <a:cubicBezTo>
                  <a:pt x="8640833" y="963041"/>
                  <a:pt x="8642541" y="977755"/>
                  <a:pt x="8646727" y="977755"/>
                </a:cubicBezTo>
                <a:cubicBezTo>
                  <a:pt x="8650914" y="977755"/>
                  <a:pt x="8654340" y="990614"/>
                  <a:pt x="8654340" y="1006330"/>
                </a:cubicBezTo>
                <a:cubicBezTo>
                  <a:pt x="8654340" y="1028706"/>
                  <a:pt x="8650141" y="1034905"/>
                  <a:pt x="8634983" y="1034905"/>
                </a:cubicBezTo>
                <a:cubicBezTo>
                  <a:pt x="8606698" y="1034905"/>
                  <a:pt x="8596016" y="1071150"/>
                  <a:pt x="8613928" y="1106343"/>
                </a:cubicBezTo>
                <a:cubicBezTo>
                  <a:pt x="8621927" y="1122059"/>
                  <a:pt x="8631509" y="1141347"/>
                  <a:pt x="8635222" y="1149205"/>
                </a:cubicBezTo>
                <a:cubicBezTo>
                  <a:pt x="8638935" y="1157063"/>
                  <a:pt x="8653282" y="1164844"/>
                  <a:pt x="8667103" y="1166496"/>
                </a:cubicBezTo>
                <a:cubicBezTo>
                  <a:pt x="8680924" y="1168149"/>
                  <a:pt x="8698366" y="1178257"/>
                  <a:pt x="8705862" y="1188960"/>
                </a:cubicBezTo>
                <a:cubicBezTo>
                  <a:pt x="8713359" y="1199663"/>
                  <a:pt x="8724121" y="1205559"/>
                  <a:pt x="8729779" y="1202063"/>
                </a:cubicBezTo>
                <a:cubicBezTo>
                  <a:pt x="8750922" y="1188996"/>
                  <a:pt x="8759537" y="1207463"/>
                  <a:pt x="8744318" y="1233228"/>
                </a:cubicBezTo>
                <a:cubicBezTo>
                  <a:pt x="8732582" y="1253094"/>
                  <a:pt x="8731435" y="1264619"/>
                  <a:pt x="8739168" y="1284960"/>
                </a:cubicBezTo>
                <a:cubicBezTo>
                  <a:pt x="8752332" y="1319583"/>
                  <a:pt x="8772882" y="1317984"/>
                  <a:pt x="8809761" y="1279466"/>
                </a:cubicBezTo>
                <a:cubicBezTo>
                  <a:pt x="8826435" y="1262050"/>
                  <a:pt x="8847579" y="1245040"/>
                  <a:pt x="8856746" y="1241665"/>
                </a:cubicBezTo>
                <a:cubicBezTo>
                  <a:pt x="8865914" y="1238289"/>
                  <a:pt x="8873415" y="1227074"/>
                  <a:pt x="8873415" y="1216741"/>
                </a:cubicBezTo>
                <a:cubicBezTo>
                  <a:pt x="8873415" y="1206408"/>
                  <a:pt x="8877889" y="1195189"/>
                  <a:pt x="8883357" y="1191810"/>
                </a:cubicBezTo>
                <a:cubicBezTo>
                  <a:pt x="8899713" y="1181701"/>
                  <a:pt x="8921040" y="1206765"/>
                  <a:pt x="8921040" y="1236096"/>
                </a:cubicBezTo>
                <a:cubicBezTo>
                  <a:pt x="8921040" y="1251171"/>
                  <a:pt x="8925326" y="1263505"/>
                  <a:pt x="8930565" y="1263505"/>
                </a:cubicBezTo>
                <a:cubicBezTo>
                  <a:pt x="8935803" y="1263505"/>
                  <a:pt x="8940090" y="1269410"/>
                  <a:pt x="8940090" y="1276626"/>
                </a:cubicBezTo>
                <a:cubicBezTo>
                  <a:pt x="8940090" y="1283843"/>
                  <a:pt x="8946243" y="1294855"/>
                  <a:pt x="8953765" y="1301097"/>
                </a:cubicBezTo>
                <a:cubicBezTo>
                  <a:pt x="8961287" y="1307339"/>
                  <a:pt x="8970200" y="1325009"/>
                  <a:pt x="8973572" y="1340363"/>
                </a:cubicBezTo>
                <a:cubicBezTo>
                  <a:pt x="8976944" y="1355717"/>
                  <a:pt x="8983191" y="1368280"/>
                  <a:pt x="8987453" y="1368280"/>
                </a:cubicBezTo>
                <a:cubicBezTo>
                  <a:pt x="9001874" y="1368280"/>
                  <a:pt x="9007957" y="1400992"/>
                  <a:pt x="8995377" y="1410891"/>
                </a:cubicBezTo>
                <a:cubicBezTo>
                  <a:pt x="8988543" y="1416268"/>
                  <a:pt x="8981583" y="1437813"/>
                  <a:pt x="8979908" y="1458768"/>
                </a:cubicBezTo>
                <a:cubicBezTo>
                  <a:pt x="8978234" y="1479723"/>
                  <a:pt x="8968590" y="1505716"/>
                  <a:pt x="8958477" y="1516531"/>
                </a:cubicBezTo>
                <a:cubicBezTo>
                  <a:pt x="8943940" y="1532078"/>
                  <a:pt x="8940326" y="1549030"/>
                  <a:pt x="8941217" y="1597494"/>
                </a:cubicBezTo>
                <a:cubicBezTo>
                  <a:pt x="8942930" y="1690693"/>
                  <a:pt x="8950141" y="1713449"/>
                  <a:pt x="8980536" y="1721572"/>
                </a:cubicBezTo>
                <a:cubicBezTo>
                  <a:pt x="9001662" y="1727219"/>
                  <a:pt x="9010170" y="1724144"/>
                  <a:pt x="9024769" y="1705584"/>
                </a:cubicBezTo>
                <a:cubicBezTo>
                  <a:pt x="9045990" y="1678605"/>
                  <a:pt x="9071490" y="1675702"/>
                  <a:pt x="9080188" y="1699274"/>
                </a:cubicBezTo>
                <a:cubicBezTo>
                  <a:pt x="9083570" y="1708442"/>
                  <a:pt x="9089247" y="1718086"/>
                  <a:pt x="9092803" y="1720705"/>
                </a:cubicBezTo>
                <a:cubicBezTo>
                  <a:pt x="9096358" y="1723324"/>
                  <a:pt x="9102166" y="1741240"/>
                  <a:pt x="9105709" y="1760517"/>
                </a:cubicBezTo>
                <a:cubicBezTo>
                  <a:pt x="9111298" y="1790921"/>
                  <a:pt x="9108649" y="1798814"/>
                  <a:pt x="9085724" y="1820072"/>
                </a:cubicBezTo>
                <a:cubicBezTo>
                  <a:pt x="9046006" y="1856901"/>
                  <a:pt x="9033090" y="1846022"/>
                  <a:pt x="9050058" y="1790031"/>
                </a:cubicBezTo>
                <a:cubicBezTo>
                  <a:pt x="9062375" y="1749384"/>
                  <a:pt x="8986553" y="1735150"/>
                  <a:pt x="8971363" y="1775258"/>
                </a:cubicBezTo>
                <a:cubicBezTo>
                  <a:pt x="8963428" y="1796208"/>
                  <a:pt x="8944458" y="1815955"/>
                  <a:pt x="8932264" y="1815955"/>
                </a:cubicBezTo>
                <a:cubicBezTo>
                  <a:pt x="8917836" y="1815955"/>
                  <a:pt x="8912049" y="1791468"/>
                  <a:pt x="8917923" y="1755275"/>
                </a:cubicBezTo>
                <a:cubicBezTo>
                  <a:pt x="8921932" y="1730565"/>
                  <a:pt x="8918147" y="1714822"/>
                  <a:pt x="8903125" y="1693724"/>
                </a:cubicBezTo>
                <a:cubicBezTo>
                  <a:pt x="8892024" y="1678133"/>
                  <a:pt x="8882940" y="1660575"/>
                  <a:pt x="8882940" y="1654705"/>
                </a:cubicBezTo>
                <a:cubicBezTo>
                  <a:pt x="8882940" y="1648836"/>
                  <a:pt x="8871758" y="1639782"/>
                  <a:pt x="8858092" y="1634586"/>
                </a:cubicBezTo>
                <a:cubicBezTo>
                  <a:pt x="8838852" y="1627271"/>
                  <a:pt x="8835616" y="1622281"/>
                  <a:pt x="8843756" y="1612473"/>
                </a:cubicBezTo>
                <a:cubicBezTo>
                  <a:pt x="8851185" y="1603522"/>
                  <a:pt x="8851596" y="1578733"/>
                  <a:pt x="8845158" y="1527948"/>
                </a:cubicBezTo>
                <a:cubicBezTo>
                  <a:pt x="8839772" y="1485472"/>
                  <a:pt x="8839487" y="1444097"/>
                  <a:pt x="8844458" y="1426759"/>
                </a:cubicBezTo>
                <a:cubicBezTo>
                  <a:pt x="8849085" y="1410627"/>
                  <a:pt x="8849705" y="1385591"/>
                  <a:pt x="8845835" y="1371123"/>
                </a:cubicBezTo>
                <a:cubicBezTo>
                  <a:pt x="8840055" y="1349511"/>
                  <a:pt x="8831457" y="1343365"/>
                  <a:pt x="8797645" y="1336679"/>
                </a:cubicBezTo>
                <a:cubicBezTo>
                  <a:pt x="8753939" y="1328035"/>
                  <a:pt x="8740508" y="1336089"/>
                  <a:pt x="8740210" y="1371118"/>
                </a:cubicBezTo>
                <a:cubicBezTo>
                  <a:pt x="8740134" y="1380537"/>
                  <a:pt x="8728729" y="1397994"/>
                  <a:pt x="8714875" y="1409911"/>
                </a:cubicBezTo>
                <a:cubicBezTo>
                  <a:pt x="8692320" y="1429312"/>
                  <a:pt x="8690495" y="1435490"/>
                  <a:pt x="8697417" y="1468985"/>
                </a:cubicBezTo>
                <a:cubicBezTo>
                  <a:pt x="8701668" y="1489559"/>
                  <a:pt x="8704151" y="1512153"/>
                  <a:pt x="8702933" y="1519192"/>
                </a:cubicBezTo>
                <a:cubicBezTo>
                  <a:pt x="8701286" y="1528715"/>
                  <a:pt x="8708195" y="1530350"/>
                  <a:pt x="8729917" y="1525579"/>
                </a:cubicBezTo>
                <a:cubicBezTo>
                  <a:pt x="8752072" y="1520713"/>
                  <a:pt x="8759114" y="1522514"/>
                  <a:pt x="8759114" y="1533044"/>
                </a:cubicBezTo>
                <a:cubicBezTo>
                  <a:pt x="8759114" y="1540677"/>
                  <a:pt x="8765544" y="1552258"/>
                  <a:pt x="8773402" y="1558780"/>
                </a:cubicBezTo>
                <a:cubicBezTo>
                  <a:pt x="8781260" y="1565302"/>
                  <a:pt x="8787689" y="1580828"/>
                  <a:pt x="8787689" y="1593284"/>
                </a:cubicBezTo>
                <a:cubicBezTo>
                  <a:pt x="8787689" y="1605739"/>
                  <a:pt x="8791976" y="1615930"/>
                  <a:pt x="8797214" y="1615930"/>
                </a:cubicBezTo>
                <a:cubicBezTo>
                  <a:pt x="8802453" y="1615930"/>
                  <a:pt x="8806805" y="1623431"/>
                  <a:pt x="8806885" y="1632599"/>
                </a:cubicBezTo>
                <a:cubicBezTo>
                  <a:pt x="8807010" y="1646844"/>
                  <a:pt x="8808373" y="1647190"/>
                  <a:pt x="8816264" y="1634980"/>
                </a:cubicBezTo>
                <a:cubicBezTo>
                  <a:pt x="8821343" y="1627122"/>
                  <a:pt x="8825498" y="1624979"/>
                  <a:pt x="8825498" y="1630218"/>
                </a:cubicBezTo>
                <a:cubicBezTo>
                  <a:pt x="8825498" y="1635456"/>
                  <a:pt x="8821643" y="1645833"/>
                  <a:pt x="8816932" y="1653277"/>
                </a:cubicBezTo>
                <a:cubicBezTo>
                  <a:pt x="8809631" y="1664811"/>
                  <a:pt x="8804776" y="1664459"/>
                  <a:pt x="8784075" y="1650896"/>
                </a:cubicBezTo>
                <a:cubicBezTo>
                  <a:pt x="8754025" y="1631206"/>
                  <a:pt x="8736382" y="1630751"/>
                  <a:pt x="8721014" y="1649268"/>
                </a:cubicBezTo>
                <a:cubicBezTo>
                  <a:pt x="8711505" y="1660726"/>
                  <a:pt x="8711742" y="1666670"/>
                  <a:pt x="8722211" y="1679285"/>
                </a:cubicBezTo>
                <a:cubicBezTo>
                  <a:pt x="8731716" y="1690737"/>
                  <a:pt x="8734439" y="1718585"/>
                  <a:pt x="8732224" y="1781679"/>
                </a:cubicBezTo>
                <a:cubicBezTo>
                  <a:pt x="8729874" y="1848633"/>
                  <a:pt x="8732516" y="1872675"/>
                  <a:pt x="8743845" y="1887393"/>
                </a:cubicBezTo>
                <a:cubicBezTo>
                  <a:pt x="8751910" y="1897870"/>
                  <a:pt x="8758645" y="1917941"/>
                  <a:pt x="8758811" y="1931994"/>
                </a:cubicBezTo>
                <a:cubicBezTo>
                  <a:pt x="8759194" y="1964298"/>
                  <a:pt x="8792630" y="1978266"/>
                  <a:pt x="8810634" y="1953643"/>
                </a:cubicBezTo>
                <a:cubicBezTo>
                  <a:pt x="8823172" y="1936496"/>
                  <a:pt x="8820102" y="1895651"/>
                  <a:pt x="8805602" y="1886690"/>
                </a:cubicBezTo>
                <a:cubicBezTo>
                  <a:pt x="8800990" y="1883838"/>
                  <a:pt x="8797215" y="1866757"/>
                  <a:pt x="8797215" y="1848730"/>
                </a:cubicBezTo>
                <a:cubicBezTo>
                  <a:pt x="8797215" y="1821051"/>
                  <a:pt x="8800560" y="1815955"/>
                  <a:pt x="8818736" y="1815955"/>
                </a:cubicBezTo>
                <a:cubicBezTo>
                  <a:pt x="8844317" y="1815955"/>
                  <a:pt x="8860095" y="1838426"/>
                  <a:pt x="8869421" y="1888143"/>
                </a:cubicBezTo>
                <a:cubicBezTo>
                  <a:pt x="8873180" y="1908181"/>
                  <a:pt x="8880748" y="1929384"/>
                  <a:pt x="8886238" y="1935261"/>
                </a:cubicBezTo>
                <a:cubicBezTo>
                  <a:pt x="8897697" y="1947528"/>
                  <a:pt x="8942532" y="1941913"/>
                  <a:pt x="8934672" y="1929195"/>
                </a:cubicBezTo>
                <a:cubicBezTo>
                  <a:pt x="8931814" y="1924571"/>
                  <a:pt x="8941508" y="1925188"/>
                  <a:pt x="8956214" y="1930566"/>
                </a:cubicBezTo>
                <a:cubicBezTo>
                  <a:pt x="8970920" y="1935945"/>
                  <a:pt x="8988793" y="1942412"/>
                  <a:pt x="8995931" y="1944938"/>
                </a:cubicBezTo>
                <a:cubicBezTo>
                  <a:pt x="9005700" y="1948395"/>
                  <a:pt x="9006268" y="1952714"/>
                  <a:pt x="8998229" y="1962400"/>
                </a:cubicBezTo>
                <a:cubicBezTo>
                  <a:pt x="8989628" y="1972764"/>
                  <a:pt x="8992201" y="1974381"/>
                  <a:pt x="9011444" y="1970702"/>
                </a:cubicBezTo>
                <a:cubicBezTo>
                  <a:pt x="9030374" y="1967083"/>
                  <a:pt x="9035340" y="1960427"/>
                  <a:pt x="9035340" y="1938670"/>
                </a:cubicBezTo>
                <a:cubicBezTo>
                  <a:pt x="9035340" y="1917885"/>
                  <a:pt x="9039812" y="1911205"/>
                  <a:pt x="9053728" y="1911205"/>
                </a:cubicBezTo>
                <a:cubicBezTo>
                  <a:pt x="9065515" y="1911205"/>
                  <a:pt x="9073207" y="1918862"/>
                  <a:pt x="9075159" y="1932539"/>
                </a:cubicBezTo>
                <a:cubicBezTo>
                  <a:pt x="9076833" y="1944273"/>
                  <a:pt x="9086053" y="1955370"/>
                  <a:pt x="9095648" y="1957199"/>
                </a:cubicBezTo>
                <a:cubicBezTo>
                  <a:pt x="9121448" y="1962119"/>
                  <a:pt x="9146445" y="1930966"/>
                  <a:pt x="9141845" y="1899624"/>
                </a:cubicBezTo>
                <a:cubicBezTo>
                  <a:pt x="9139575" y="1884162"/>
                  <a:pt x="9142376" y="1873105"/>
                  <a:pt x="9148559" y="1873105"/>
                </a:cubicBezTo>
                <a:cubicBezTo>
                  <a:pt x="9154392" y="1873105"/>
                  <a:pt x="9159165" y="1866676"/>
                  <a:pt x="9159165" y="1858818"/>
                </a:cubicBezTo>
                <a:cubicBezTo>
                  <a:pt x="9159165" y="1850128"/>
                  <a:pt x="9168028" y="1844530"/>
                  <a:pt x="9181787" y="1844530"/>
                </a:cubicBezTo>
                <a:cubicBezTo>
                  <a:pt x="9199503" y="1844530"/>
                  <a:pt x="9205700" y="1850984"/>
                  <a:pt x="9210362" y="1874296"/>
                </a:cubicBezTo>
                <a:cubicBezTo>
                  <a:pt x="9213636" y="1890667"/>
                  <a:pt x="9216315" y="1912482"/>
                  <a:pt x="9216315" y="1922775"/>
                </a:cubicBezTo>
                <a:cubicBezTo>
                  <a:pt x="9216315" y="1933068"/>
                  <a:pt x="9224674" y="1948605"/>
                  <a:pt x="9234891" y="1957303"/>
                </a:cubicBezTo>
                <a:cubicBezTo>
                  <a:pt x="9254333" y="1973855"/>
                  <a:pt x="9269716" y="2033520"/>
                  <a:pt x="9282143" y="2140593"/>
                </a:cubicBezTo>
                <a:cubicBezTo>
                  <a:pt x="9286146" y="2175078"/>
                  <a:pt x="9292079" y="2207593"/>
                  <a:pt x="9295327" y="2212850"/>
                </a:cubicBezTo>
                <a:cubicBezTo>
                  <a:pt x="9304744" y="2228087"/>
                  <a:pt x="9338985" y="2221210"/>
                  <a:pt x="9353827" y="2201101"/>
                </a:cubicBezTo>
                <a:cubicBezTo>
                  <a:pt x="9364324" y="2186879"/>
                  <a:pt x="9370044" y="2185242"/>
                  <a:pt x="9378864" y="2193934"/>
                </a:cubicBezTo>
                <a:cubicBezTo>
                  <a:pt x="9396533" y="2211349"/>
                  <a:pt x="9382399" y="2233419"/>
                  <a:pt x="9347732" y="2242546"/>
                </a:cubicBezTo>
                <a:lnTo>
                  <a:pt x="9316327" y="2250814"/>
                </a:lnTo>
                <a:lnTo>
                  <a:pt x="9318123" y="2378470"/>
                </a:lnTo>
                <a:cubicBezTo>
                  <a:pt x="9319249" y="2458486"/>
                  <a:pt x="9323692" y="2507385"/>
                  <a:pt x="9330029" y="2509498"/>
                </a:cubicBezTo>
                <a:cubicBezTo>
                  <a:pt x="9335590" y="2511351"/>
                  <a:pt x="9340158" y="2530727"/>
                  <a:pt x="9340180" y="2552555"/>
                </a:cubicBezTo>
                <a:cubicBezTo>
                  <a:pt x="9340199" y="2576047"/>
                  <a:pt x="9350024" y="2611569"/>
                  <a:pt x="9364246" y="2639602"/>
                </a:cubicBezTo>
                <a:cubicBezTo>
                  <a:pt x="9382071" y="2674738"/>
                  <a:pt x="9389805" y="2708544"/>
                  <a:pt x="9394208" y="2770571"/>
                </a:cubicBezTo>
                <a:cubicBezTo>
                  <a:pt x="9397472" y="2816556"/>
                  <a:pt x="9403981" y="2854180"/>
                  <a:pt x="9408673" y="2854180"/>
                </a:cubicBezTo>
                <a:cubicBezTo>
                  <a:pt x="9418358" y="2854180"/>
                  <a:pt x="9410415" y="2912371"/>
                  <a:pt x="9395313" y="2952055"/>
                </a:cubicBezTo>
                <a:cubicBezTo>
                  <a:pt x="9387363" y="2972945"/>
                  <a:pt x="9388358" y="2981937"/>
                  <a:pt x="9400054" y="2994917"/>
                </a:cubicBezTo>
                <a:cubicBezTo>
                  <a:pt x="9408195" y="3003951"/>
                  <a:pt x="9417797" y="3023130"/>
                  <a:pt x="9421393" y="3037536"/>
                </a:cubicBezTo>
                <a:cubicBezTo>
                  <a:pt x="9424988" y="3051943"/>
                  <a:pt x="9431752" y="3063730"/>
                  <a:pt x="9436422" y="3063730"/>
                </a:cubicBezTo>
                <a:cubicBezTo>
                  <a:pt x="9441093" y="3063730"/>
                  <a:pt x="9444915" y="3071778"/>
                  <a:pt x="9444915" y="3081614"/>
                </a:cubicBezTo>
                <a:cubicBezTo>
                  <a:pt x="9444915" y="3112006"/>
                  <a:pt x="9465998" y="3121440"/>
                  <a:pt x="9490159" y="3101859"/>
                </a:cubicBezTo>
                <a:cubicBezTo>
                  <a:pt x="9501946" y="3092305"/>
                  <a:pt x="9511590" y="3077540"/>
                  <a:pt x="9511590" y="3069048"/>
                </a:cubicBezTo>
                <a:cubicBezTo>
                  <a:pt x="9511590" y="3055077"/>
                  <a:pt x="9536584" y="3037255"/>
                  <a:pt x="9544075" y="3045885"/>
                </a:cubicBezTo>
                <a:cubicBezTo>
                  <a:pt x="9553390" y="3056617"/>
                  <a:pt x="9557578" y="3118199"/>
                  <a:pt x="9549823" y="3130405"/>
                </a:cubicBezTo>
                <a:cubicBezTo>
                  <a:pt x="9542388" y="3142109"/>
                  <a:pt x="9537317" y="3142567"/>
                  <a:pt x="9521782" y="3132941"/>
                </a:cubicBezTo>
                <a:cubicBezTo>
                  <a:pt x="9511352" y="3126477"/>
                  <a:pt x="9495726" y="3123911"/>
                  <a:pt x="9487056" y="3127237"/>
                </a:cubicBezTo>
                <a:cubicBezTo>
                  <a:pt x="9474076" y="3132219"/>
                  <a:pt x="9472506" y="3141012"/>
                  <a:pt x="9478156" y="3177089"/>
                </a:cubicBezTo>
                <a:cubicBezTo>
                  <a:pt x="9481930" y="3201181"/>
                  <a:pt x="9484833" y="3228393"/>
                  <a:pt x="9484608" y="3237561"/>
                </a:cubicBezTo>
                <a:cubicBezTo>
                  <a:pt x="9484383" y="3246729"/>
                  <a:pt x="9488219" y="3254230"/>
                  <a:pt x="9493132" y="3254230"/>
                </a:cubicBezTo>
                <a:cubicBezTo>
                  <a:pt x="9498045" y="3254230"/>
                  <a:pt x="9502065" y="3260660"/>
                  <a:pt x="9502065" y="3268517"/>
                </a:cubicBezTo>
                <a:cubicBezTo>
                  <a:pt x="9502065" y="3276376"/>
                  <a:pt x="9506351" y="3282805"/>
                  <a:pt x="9511590" y="3282805"/>
                </a:cubicBezTo>
                <a:cubicBezTo>
                  <a:pt x="9524596" y="3282805"/>
                  <a:pt x="9523662" y="3324073"/>
                  <a:pt x="9510355" y="3337380"/>
                </a:cubicBezTo>
                <a:cubicBezTo>
                  <a:pt x="9504403" y="3343332"/>
                  <a:pt x="9496954" y="3397035"/>
                  <a:pt x="9493686" y="3457550"/>
                </a:cubicBezTo>
                <a:cubicBezTo>
                  <a:pt x="9488364" y="3556093"/>
                  <a:pt x="9489468" y="3568015"/>
                  <a:pt x="9504795" y="3577581"/>
                </a:cubicBezTo>
                <a:cubicBezTo>
                  <a:pt x="9532272" y="3594730"/>
                  <a:pt x="9542258" y="3632853"/>
                  <a:pt x="9528928" y="3669717"/>
                </a:cubicBezTo>
                <a:cubicBezTo>
                  <a:pt x="9522526" y="3687420"/>
                  <a:pt x="9513863" y="3701905"/>
                  <a:pt x="9509677" y="3701905"/>
                </a:cubicBezTo>
                <a:cubicBezTo>
                  <a:pt x="9498827" y="3701905"/>
                  <a:pt x="9500230" y="3753410"/>
                  <a:pt x="9511384" y="3764564"/>
                </a:cubicBezTo>
                <a:cubicBezTo>
                  <a:pt x="9516509" y="3769690"/>
                  <a:pt x="9522967" y="3839963"/>
                  <a:pt x="9525734" y="3920727"/>
                </a:cubicBezTo>
                <a:cubicBezTo>
                  <a:pt x="9528502" y="4001491"/>
                  <a:pt x="9534690" y="4069996"/>
                  <a:pt x="9539486" y="4072961"/>
                </a:cubicBezTo>
                <a:cubicBezTo>
                  <a:pt x="9544281" y="4075925"/>
                  <a:pt x="9551270" y="4120094"/>
                  <a:pt x="9555015" y="4171115"/>
                </a:cubicBezTo>
                <a:cubicBezTo>
                  <a:pt x="9558760" y="4222136"/>
                  <a:pt x="9565524" y="4263880"/>
                  <a:pt x="9570045" y="4263880"/>
                </a:cubicBezTo>
                <a:cubicBezTo>
                  <a:pt x="9574566" y="4263880"/>
                  <a:pt x="9578265" y="4280812"/>
                  <a:pt x="9578265" y="4301507"/>
                </a:cubicBezTo>
                <a:cubicBezTo>
                  <a:pt x="9578265" y="4326599"/>
                  <a:pt x="9583510" y="4342069"/>
                  <a:pt x="9594011" y="4347946"/>
                </a:cubicBezTo>
                <a:cubicBezTo>
                  <a:pt x="9607561" y="4355528"/>
                  <a:pt x="9608293" y="4362538"/>
                  <a:pt x="9599250" y="4398158"/>
                </a:cubicBezTo>
                <a:cubicBezTo>
                  <a:pt x="9593471" y="4420927"/>
                  <a:pt x="9591784" y="4441821"/>
                  <a:pt x="9595501" y="4444587"/>
                </a:cubicBezTo>
                <a:cubicBezTo>
                  <a:pt x="9599218" y="4447354"/>
                  <a:pt x="9610695" y="4465691"/>
                  <a:pt x="9621003" y="4485336"/>
                </a:cubicBezTo>
                <a:cubicBezTo>
                  <a:pt x="9640678" y="4522831"/>
                  <a:pt x="9652656" y="4528579"/>
                  <a:pt x="9671610" y="4509625"/>
                </a:cubicBezTo>
                <a:cubicBezTo>
                  <a:pt x="9684793" y="4496442"/>
                  <a:pt x="9687035" y="4463905"/>
                  <a:pt x="9674761" y="4463905"/>
                </a:cubicBezTo>
                <a:cubicBezTo>
                  <a:pt x="9670207" y="4463905"/>
                  <a:pt x="9664070" y="4449037"/>
                  <a:pt x="9661121" y="4430864"/>
                </a:cubicBezTo>
                <a:cubicBezTo>
                  <a:pt x="9658171" y="4412691"/>
                  <a:pt x="9646840" y="4388250"/>
                  <a:pt x="9635940" y="4376550"/>
                </a:cubicBezTo>
                <a:lnTo>
                  <a:pt x="9616122" y="4355277"/>
                </a:lnTo>
                <a:lnTo>
                  <a:pt x="9642436" y="4333734"/>
                </a:lnTo>
                <a:cubicBezTo>
                  <a:pt x="9672690" y="4308967"/>
                  <a:pt x="9704268" y="4305464"/>
                  <a:pt x="9720540" y="4325071"/>
                </a:cubicBezTo>
                <a:cubicBezTo>
                  <a:pt x="9734098" y="4341406"/>
                  <a:pt x="9724361" y="4404894"/>
                  <a:pt x="9705390" y="4423865"/>
                </a:cubicBezTo>
                <a:cubicBezTo>
                  <a:pt x="9691465" y="4437791"/>
                  <a:pt x="9687973" y="4463905"/>
                  <a:pt x="9700036" y="4463905"/>
                </a:cubicBezTo>
                <a:cubicBezTo>
                  <a:pt x="9704145" y="4463905"/>
                  <a:pt x="9715270" y="4477046"/>
                  <a:pt x="9724758" y="4493107"/>
                </a:cubicBezTo>
                <a:cubicBezTo>
                  <a:pt x="9740581" y="4519895"/>
                  <a:pt x="9740752" y="4523697"/>
                  <a:pt x="9726811" y="4539101"/>
                </a:cubicBezTo>
                <a:cubicBezTo>
                  <a:pt x="9710653" y="4556956"/>
                  <a:pt x="9707062" y="4580002"/>
                  <a:pt x="9718635" y="4591576"/>
                </a:cubicBezTo>
                <a:cubicBezTo>
                  <a:pt x="9722496" y="4595437"/>
                  <a:pt x="9730767" y="4628930"/>
                  <a:pt x="9737013" y="4666005"/>
                </a:cubicBezTo>
                <a:cubicBezTo>
                  <a:pt x="9743261" y="4703079"/>
                  <a:pt x="9752803" y="4736152"/>
                  <a:pt x="9758219" y="4739499"/>
                </a:cubicBezTo>
                <a:cubicBezTo>
                  <a:pt x="9763642" y="4742851"/>
                  <a:pt x="9768918" y="4786081"/>
                  <a:pt x="9769963" y="4835726"/>
                </a:cubicBezTo>
                <a:cubicBezTo>
                  <a:pt x="9771519" y="4909648"/>
                  <a:pt x="9775177" y="4929584"/>
                  <a:pt x="9790291" y="4946519"/>
                </a:cubicBezTo>
                <a:cubicBezTo>
                  <a:pt x="9804104" y="4961997"/>
                  <a:pt x="9807106" y="4974526"/>
                  <a:pt x="9802274" y="4996526"/>
                </a:cubicBezTo>
                <a:cubicBezTo>
                  <a:pt x="9794273" y="5032952"/>
                  <a:pt x="9773024" y="5034722"/>
                  <a:pt x="9764328" y="4999686"/>
                </a:cubicBezTo>
                <a:cubicBezTo>
                  <a:pt x="9756992" y="4970125"/>
                  <a:pt x="9723752" y="4930630"/>
                  <a:pt x="9706211" y="4930630"/>
                </a:cubicBezTo>
                <a:cubicBezTo>
                  <a:pt x="9691647" y="4930630"/>
                  <a:pt x="9683040" y="4952400"/>
                  <a:pt x="9683040" y="4989240"/>
                </a:cubicBezTo>
                <a:cubicBezTo>
                  <a:pt x="9683040" y="5004902"/>
                  <a:pt x="9676465" y="5024291"/>
                  <a:pt x="9668430" y="5032327"/>
                </a:cubicBezTo>
                <a:cubicBezTo>
                  <a:pt x="9660078" y="5040678"/>
                  <a:pt x="9656261" y="5054635"/>
                  <a:pt x="9659521" y="5064905"/>
                </a:cubicBezTo>
                <a:cubicBezTo>
                  <a:pt x="9664412" y="5080316"/>
                  <a:pt x="9662086" y="5081720"/>
                  <a:pt x="9643176" y="5074775"/>
                </a:cubicBezTo>
                <a:cubicBezTo>
                  <a:pt x="9625393" y="5068244"/>
                  <a:pt x="9620206" y="5057785"/>
                  <a:pt x="9616365" y="5020718"/>
                </a:cubicBezTo>
                <a:cubicBezTo>
                  <a:pt x="9612239" y="4980911"/>
                  <a:pt x="9608246" y="4973868"/>
                  <a:pt x="9586532" y="4968106"/>
                </a:cubicBezTo>
                <a:cubicBezTo>
                  <a:pt x="9572744" y="4964447"/>
                  <a:pt x="9556422" y="4964569"/>
                  <a:pt x="9550261" y="4968377"/>
                </a:cubicBezTo>
                <a:cubicBezTo>
                  <a:pt x="9536557" y="4976846"/>
                  <a:pt x="9545982" y="5020471"/>
                  <a:pt x="9564912" y="5036181"/>
                </a:cubicBezTo>
                <a:cubicBezTo>
                  <a:pt x="9580294" y="5048947"/>
                  <a:pt x="9583652" y="5140180"/>
                  <a:pt x="9568740" y="5140180"/>
                </a:cubicBezTo>
                <a:cubicBezTo>
                  <a:pt x="9563501" y="5140180"/>
                  <a:pt x="9559215" y="5157325"/>
                  <a:pt x="9559215" y="5178280"/>
                </a:cubicBezTo>
                <a:cubicBezTo>
                  <a:pt x="9559215" y="5199235"/>
                  <a:pt x="9563501" y="5216380"/>
                  <a:pt x="9568740" y="5216380"/>
                </a:cubicBezTo>
                <a:cubicBezTo>
                  <a:pt x="9573978" y="5216380"/>
                  <a:pt x="9578265" y="5226853"/>
                  <a:pt x="9578265" y="5239653"/>
                </a:cubicBezTo>
                <a:cubicBezTo>
                  <a:pt x="9578265" y="5252452"/>
                  <a:pt x="9587120" y="5269127"/>
                  <a:pt x="9597943" y="5276708"/>
                </a:cubicBezTo>
                <a:cubicBezTo>
                  <a:pt x="9613979" y="5287940"/>
                  <a:pt x="9616464" y="5296651"/>
                  <a:pt x="9611374" y="5323782"/>
                </a:cubicBezTo>
                <a:cubicBezTo>
                  <a:pt x="9607480" y="5344544"/>
                  <a:pt x="9609146" y="5359556"/>
                  <a:pt x="9615802" y="5363669"/>
                </a:cubicBezTo>
                <a:cubicBezTo>
                  <a:pt x="9622394" y="5367744"/>
                  <a:pt x="9624137" y="5382726"/>
                  <a:pt x="9620359" y="5402860"/>
                </a:cubicBezTo>
                <a:cubicBezTo>
                  <a:pt x="9615580" y="5428338"/>
                  <a:pt x="9617401" y="5435455"/>
                  <a:pt x="9628701" y="5435455"/>
                </a:cubicBezTo>
                <a:cubicBezTo>
                  <a:pt x="9638466" y="5435455"/>
                  <a:pt x="9641541" y="5441635"/>
                  <a:pt x="9638174" y="5454505"/>
                </a:cubicBezTo>
                <a:cubicBezTo>
                  <a:pt x="9635435" y="5464982"/>
                  <a:pt x="9627129" y="5473555"/>
                  <a:pt x="9619717" y="5473555"/>
                </a:cubicBezTo>
                <a:cubicBezTo>
                  <a:pt x="9612306" y="5473555"/>
                  <a:pt x="9603775" y="5479984"/>
                  <a:pt x="9600759" y="5487843"/>
                </a:cubicBezTo>
                <a:cubicBezTo>
                  <a:pt x="9597743" y="5495701"/>
                  <a:pt x="9587163" y="5502130"/>
                  <a:pt x="9577246" y="5502130"/>
                </a:cubicBezTo>
                <a:cubicBezTo>
                  <a:pt x="9562958" y="5502130"/>
                  <a:pt x="9559215" y="5495146"/>
                  <a:pt x="9559215" y="5468494"/>
                </a:cubicBezTo>
                <a:cubicBezTo>
                  <a:pt x="9559215" y="5447381"/>
                  <a:pt x="9564534" y="5432816"/>
                  <a:pt x="9573502" y="5429375"/>
                </a:cubicBezTo>
                <a:cubicBezTo>
                  <a:pt x="9581361" y="5426359"/>
                  <a:pt x="9587790" y="5413785"/>
                  <a:pt x="9587790" y="5401433"/>
                </a:cubicBezTo>
                <a:cubicBezTo>
                  <a:pt x="9587790" y="5377744"/>
                  <a:pt x="9563535" y="5359255"/>
                  <a:pt x="9532456" y="5359255"/>
                </a:cubicBezTo>
                <a:cubicBezTo>
                  <a:pt x="9511305" y="5359255"/>
                  <a:pt x="9496611" y="5310159"/>
                  <a:pt x="9510393" y="5285532"/>
                </a:cubicBezTo>
                <a:cubicBezTo>
                  <a:pt x="9515784" y="5275898"/>
                  <a:pt x="9513396" y="5264733"/>
                  <a:pt x="9503462" y="5253131"/>
                </a:cubicBezTo>
                <a:cubicBezTo>
                  <a:pt x="9484664" y="5231176"/>
                  <a:pt x="9465979" y="5230654"/>
                  <a:pt x="9443008" y="5251443"/>
                </a:cubicBezTo>
                <a:cubicBezTo>
                  <a:pt x="9426339" y="5266529"/>
                  <a:pt x="9424471" y="5266253"/>
                  <a:pt x="9410762" y="5246681"/>
                </a:cubicBezTo>
                <a:cubicBezTo>
                  <a:pt x="9392880" y="5221150"/>
                  <a:pt x="9372535" y="5220020"/>
                  <a:pt x="9359782" y="5243849"/>
                </a:cubicBezTo>
                <a:cubicBezTo>
                  <a:pt x="9352478" y="5257496"/>
                  <a:pt x="9355809" y="5272889"/>
                  <a:pt x="9373695" y="5308143"/>
                </a:cubicBezTo>
                <a:cubicBezTo>
                  <a:pt x="9386628" y="5333635"/>
                  <a:pt x="9397228" y="5363884"/>
                  <a:pt x="9397250" y="5375362"/>
                </a:cubicBezTo>
                <a:cubicBezTo>
                  <a:pt x="9397269" y="5386839"/>
                  <a:pt x="9401646" y="5398923"/>
                  <a:pt x="9406970" y="5402214"/>
                </a:cubicBezTo>
                <a:cubicBezTo>
                  <a:pt x="9423332" y="5412326"/>
                  <a:pt x="9407159" y="5425930"/>
                  <a:pt x="9378773" y="5425930"/>
                </a:cubicBezTo>
                <a:cubicBezTo>
                  <a:pt x="9348307" y="5425930"/>
                  <a:pt x="9319441" y="5391580"/>
                  <a:pt x="9311565" y="5345954"/>
                </a:cubicBezTo>
                <a:cubicBezTo>
                  <a:pt x="9306261" y="5315228"/>
                  <a:pt x="9274083" y="5288912"/>
                  <a:pt x="9266684" y="5309249"/>
                </a:cubicBezTo>
                <a:cubicBezTo>
                  <a:pt x="9258193" y="5332587"/>
                  <a:pt x="9235365" y="5321723"/>
                  <a:pt x="9235365" y="5294344"/>
                </a:cubicBezTo>
                <a:cubicBezTo>
                  <a:pt x="9235365" y="5273081"/>
                  <a:pt x="9228466" y="5264243"/>
                  <a:pt x="9202027" y="5251636"/>
                </a:cubicBezTo>
                <a:cubicBezTo>
                  <a:pt x="9183692" y="5242892"/>
                  <a:pt x="9168690" y="5229641"/>
                  <a:pt x="9168690" y="5222188"/>
                </a:cubicBezTo>
                <a:cubicBezTo>
                  <a:pt x="9168690" y="5213316"/>
                  <a:pt x="9162096" y="5210362"/>
                  <a:pt x="9149589" y="5213633"/>
                </a:cubicBezTo>
                <a:cubicBezTo>
                  <a:pt x="9139083" y="5216381"/>
                  <a:pt x="9124082" y="5213312"/>
                  <a:pt x="9116252" y="5206813"/>
                </a:cubicBezTo>
                <a:cubicBezTo>
                  <a:pt x="9104165" y="5196782"/>
                  <a:pt x="9102015" y="5199250"/>
                  <a:pt x="9102015" y="5223151"/>
                </a:cubicBezTo>
                <a:cubicBezTo>
                  <a:pt x="9102015" y="5260674"/>
                  <a:pt x="9094749" y="5265925"/>
                  <a:pt x="9067516" y="5248081"/>
                </a:cubicBezTo>
                <a:cubicBezTo>
                  <a:pt x="9049208" y="5236085"/>
                  <a:pt x="9037179" y="5235064"/>
                  <a:pt x="9006347" y="5242890"/>
                </a:cubicBezTo>
                <a:cubicBezTo>
                  <a:pt x="8969569" y="5252225"/>
                  <a:pt x="8968239" y="5251779"/>
                  <a:pt x="8974453" y="5232199"/>
                </a:cubicBezTo>
                <a:cubicBezTo>
                  <a:pt x="8980197" y="5214100"/>
                  <a:pt x="8979150" y="5213251"/>
                  <a:pt x="8965277" y="5224765"/>
                </a:cubicBezTo>
                <a:cubicBezTo>
                  <a:pt x="8948025" y="5239082"/>
                  <a:pt x="8944128" y="5264005"/>
                  <a:pt x="8959140" y="5264005"/>
                </a:cubicBezTo>
                <a:cubicBezTo>
                  <a:pt x="8973673" y="5264005"/>
                  <a:pt x="8970483" y="5308451"/>
                  <a:pt x="8954827" y="5324107"/>
                </a:cubicBezTo>
                <a:cubicBezTo>
                  <a:pt x="8938547" y="5340387"/>
                  <a:pt x="8942079" y="5416858"/>
                  <a:pt x="8963258" y="5506643"/>
                </a:cubicBezTo>
                <a:cubicBezTo>
                  <a:pt x="8970640" y="5537938"/>
                  <a:pt x="8974633" y="5566854"/>
                  <a:pt x="8972132" y="5570901"/>
                </a:cubicBezTo>
                <a:cubicBezTo>
                  <a:pt x="8969630" y="5574949"/>
                  <a:pt x="8954924" y="5571714"/>
                  <a:pt x="8939451" y="5563712"/>
                </a:cubicBezTo>
                <a:cubicBezTo>
                  <a:pt x="8918223" y="5552735"/>
                  <a:pt x="8911926" y="5552159"/>
                  <a:pt x="8913798" y="5561366"/>
                </a:cubicBezTo>
                <a:cubicBezTo>
                  <a:pt x="8915162" y="5568077"/>
                  <a:pt x="8908777" y="5572972"/>
                  <a:pt x="8899609" y="5572245"/>
                </a:cubicBezTo>
                <a:cubicBezTo>
                  <a:pt x="8880597" y="5570736"/>
                  <a:pt x="8876924" y="5584262"/>
                  <a:pt x="8894734" y="5590199"/>
                </a:cubicBezTo>
                <a:cubicBezTo>
                  <a:pt x="8904051" y="5593305"/>
                  <a:pt x="8904094" y="5599474"/>
                  <a:pt x="8894938" y="5619568"/>
                </a:cubicBezTo>
                <a:cubicBezTo>
                  <a:pt x="8879565" y="5653309"/>
                  <a:pt x="8863890" y="5651894"/>
                  <a:pt x="8863890" y="5616766"/>
                </a:cubicBezTo>
                <a:cubicBezTo>
                  <a:pt x="8863890" y="5598144"/>
                  <a:pt x="8857311" y="5585004"/>
                  <a:pt x="8844573" y="5578188"/>
                </a:cubicBezTo>
                <a:cubicBezTo>
                  <a:pt x="8833949" y="5572501"/>
                  <a:pt x="8827772" y="5563778"/>
                  <a:pt x="8830848" y="5558802"/>
                </a:cubicBezTo>
                <a:cubicBezTo>
                  <a:pt x="8833923" y="5553826"/>
                  <a:pt x="8832946" y="5549755"/>
                  <a:pt x="8828677" y="5549755"/>
                </a:cubicBezTo>
                <a:cubicBezTo>
                  <a:pt x="8824408" y="5549755"/>
                  <a:pt x="8814856" y="5536067"/>
                  <a:pt x="8807451" y="5519337"/>
                </a:cubicBezTo>
                <a:cubicBezTo>
                  <a:pt x="8797515" y="5496890"/>
                  <a:pt x="8796905" y="5487946"/>
                  <a:pt x="8805126" y="5485206"/>
                </a:cubicBezTo>
                <a:cubicBezTo>
                  <a:pt x="8823307" y="5479145"/>
                  <a:pt x="8817948" y="5459076"/>
                  <a:pt x="8790306" y="5429703"/>
                </a:cubicBezTo>
                <a:cubicBezTo>
                  <a:pt x="8776029" y="5414531"/>
                  <a:pt x="8765448" y="5398501"/>
                  <a:pt x="8766792" y="5394081"/>
                </a:cubicBezTo>
                <a:cubicBezTo>
                  <a:pt x="8768136" y="5389661"/>
                  <a:pt x="8763784" y="5387861"/>
                  <a:pt x="8757122" y="5390082"/>
                </a:cubicBezTo>
                <a:cubicBezTo>
                  <a:pt x="8750460" y="5392303"/>
                  <a:pt x="8740295" y="5410921"/>
                  <a:pt x="8734534" y="5431456"/>
                </a:cubicBezTo>
                <a:cubicBezTo>
                  <a:pt x="8728772" y="5451991"/>
                  <a:pt x="8718654" y="5468793"/>
                  <a:pt x="8712050" y="5468793"/>
                </a:cubicBezTo>
                <a:cubicBezTo>
                  <a:pt x="8699809" y="5468793"/>
                  <a:pt x="8680311" y="5418777"/>
                  <a:pt x="8669592" y="5359880"/>
                </a:cubicBezTo>
                <a:cubicBezTo>
                  <a:pt x="8666318" y="5341888"/>
                  <a:pt x="8656596" y="5319385"/>
                  <a:pt x="8647988" y="5309874"/>
                </a:cubicBezTo>
                <a:cubicBezTo>
                  <a:pt x="8629026" y="5288921"/>
                  <a:pt x="8589155" y="5287137"/>
                  <a:pt x="8581571" y="5306902"/>
                </a:cubicBezTo>
                <a:cubicBezTo>
                  <a:pt x="8575128" y="5323692"/>
                  <a:pt x="8611941" y="5406880"/>
                  <a:pt x="8625814" y="5406880"/>
                </a:cubicBezTo>
                <a:cubicBezTo>
                  <a:pt x="8631025" y="5406880"/>
                  <a:pt x="8635290" y="5416937"/>
                  <a:pt x="8635290" y="5429229"/>
                </a:cubicBezTo>
                <a:cubicBezTo>
                  <a:pt x="8635290" y="5453360"/>
                  <a:pt x="8661109" y="5511655"/>
                  <a:pt x="8671796" y="5511655"/>
                </a:cubicBezTo>
                <a:cubicBezTo>
                  <a:pt x="8689130" y="5511655"/>
                  <a:pt x="8702944" y="5553873"/>
                  <a:pt x="8697041" y="5588809"/>
                </a:cubicBezTo>
                <a:cubicBezTo>
                  <a:pt x="8690618" y="5626829"/>
                  <a:pt x="8673390" y="5640578"/>
                  <a:pt x="8673390" y="5607684"/>
                </a:cubicBezTo>
                <a:cubicBezTo>
                  <a:pt x="8673390" y="5574959"/>
                  <a:pt x="8662261" y="5559280"/>
                  <a:pt x="8639033" y="5559280"/>
                </a:cubicBezTo>
                <a:cubicBezTo>
                  <a:pt x="8626497" y="5559280"/>
                  <a:pt x="8616240" y="5555076"/>
                  <a:pt x="8616240" y="5549936"/>
                </a:cubicBezTo>
                <a:cubicBezTo>
                  <a:pt x="8616240" y="5544798"/>
                  <a:pt x="8606093" y="5538047"/>
                  <a:pt x="8593690" y="5534933"/>
                </a:cubicBezTo>
                <a:cubicBezTo>
                  <a:pt x="8577617" y="5530899"/>
                  <a:pt x="8563885" y="5535998"/>
                  <a:pt x="8545877" y="5552687"/>
                </a:cubicBezTo>
                <a:cubicBezTo>
                  <a:pt x="8523118" y="5573780"/>
                  <a:pt x="8521722" y="5578808"/>
                  <a:pt x="8531790" y="5603409"/>
                </a:cubicBezTo>
                <a:cubicBezTo>
                  <a:pt x="8537938" y="5618429"/>
                  <a:pt x="8544237" y="5635004"/>
                  <a:pt x="8545788" y="5640243"/>
                </a:cubicBezTo>
                <a:cubicBezTo>
                  <a:pt x="8547339" y="5645481"/>
                  <a:pt x="8551467" y="5659412"/>
                  <a:pt x="8554960" y="5671199"/>
                </a:cubicBezTo>
                <a:cubicBezTo>
                  <a:pt x="8560059" y="5688405"/>
                  <a:pt x="8557550" y="5692630"/>
                  <a:pt x="8542232" y="5692630"/>
                </a:cubicBezTo>
                <a:cubicBezTo>
                  <a:pt x="8526885" y="5692630"/>
                  <a:pt x="8521879" y="5684135"/>
                  <a:pt x="8516639" y="5649193"/>
                </a:cubicBezTo>
                <a:cubicBezTo>
                  <a:pt x="8510997" y="5611567"/>
                  <a:pt x="8507348" y="5606151"/>
                  <a:pt x="8489364" y="5608712"/>
                </a:cubicBezTo>
                <a:cubicBezTo>
                  <a:pt x="8476063" y="5610605"/>
                  <a:pt x="8467481" y="5619579"/>
                  <a:pt x="8465482" y="5633681"/>
                </a:cubicBezTo>
                <a:cubicBezTo>
                  <a:pt x="8463767" y="5645789"/>
                  <a:pt x="8456296" y="5658023"/>
                  <a:pt x="8448881" y="5660868"/>
                </a:cubicBezTo>
                <a:cubicBezTo>
                  <a:pt x="8439980" y="5664284"/>
                  <a:pt x="8437346" y="5673793"/>
                  <a:pt x="8441128" y="5688861"/>
                </a:cubicBezTo>
                <a:cubicBezTo>
                  <a:pt x="8446966" y="5712121"/>
                  <a:pt x="8430670" y="5721956"/>
                  <a:pt x="8423043" y="5699774"/>
                </a:cubicBezTo>
                <a:cubicBezTo>
                  <a:pt x="8420791" y="5693225"/>
                  <a:pt x="8419954" y="5694297"/>
                  <a:pt x="8421183" y="5702155"/>
                </a:cubicBezTo>
                <a:cubicBezTo>
                  <a:pt x="8426147" y="5733897"/>
                  <a:pt x="8431186" y="5745662"/>
                  <a:pt x="8445659" y="5759305"/>
                </a:cubicBezTo>
                <a:cubicBezTo>
                  <a:pt x="8461003" y="5773768"/>
                  <a:pt x="8478340" y="5873605"/>
                  <a:pt x="8465508" y="5873605"/>
                </a:cubicBezTo>
                <a:cubicBezTo>
                  <a:pt x="8448992" y="5873605"/>
                  <a:pt x="8426618" y="5833577"/>
                  <a:pt x="8420562" y="5793193"/>
                </a:cubicBezTo>
                <a:cubicBezTo>
                  <a:pt x="8416958" y="5769157"/>
                  <a:pt x="8408824" y="5746343"/>
                  <a:pt x="8402487" y="5742492"/>
                </a:cubicBezTo>
                <a:cubicBezTo>
                  <a:pt x="8396150" y="5738642"/>
                  <a:pt x="8388172" y="5727895"/>
                  <a:pt x="8384756" y="5718608"/>
                </a:cubicBezTo>
                <a:cubicBezTo>
                  <a:pt x="8370703" y="5680391"/>
                  <a:pt x="8314059" y="5693966"/>
                  <a:pt x="8326325" y="5732611"/>
                </a:cubicBezTo>
                <a:cubicBezTo>
                  <a:pt x="8330271" y="5745047"/>
                  <a:pt x="8324120" y="5758262"/>
                  <a:pt x="8306999" y="5774129"/>
                </a:cubicBezTo>
                <a:cubicBezTo>
                  <a:pt x="8275152" y="5803644"/>
                  <a:pt x="8267376" y="5803367"/>
                  <a:pt x="8259615" y="5772442"/>
                </a:cubicBezTo>
                <a:cubicBezTo>
                  <a:pt x="8252384" y="5743631"/>
                  <a:pt x="8232654" y="5721217"/>
                  <a:pt x="8214489" y="5721178"/>
                </a:cubicBezTo>
                <a:cubicBezTo>
                  <a:pt x="8199768" y="5721149"/>
                  <a:pt x="8162499" y="5667857"/>
                  <a:pt x="8166619" y="5652733"/>
                </a:cubicBezTo>
                <a:cubicBezTo>
                  <a:pt x="8169511" y="5642115"/>
                  <a:pt x="8105495" y="5578330"/>
                  <a:pt x="8091947" y="5578330"/>
                </a:cubicBezTo>
                <a:cubicBezTo>
                  <a:pt x="8087795" y="5578330"/>
                  <a:pt x="8077618" y="5580932"/>
                  <a:pt x="8069332" y="5584112"/>
                </a:cubicBezTo>
                <a:cubicBezTo>
                  <a:pt x="8052875" y="5590427"/>
                  <a:pt x="8048417" y="5616430"/>
                  <a:pt x="8063790" y="5616430"/>
                </a:cubicBezTo>
                <a:cubicBezTo>
                  <a:pt x="8069029" y="5616430"/>
                  <a:pt x="8073315" y="5629289"/>
                  <a:pt x="8073315" y="5645005"/>
                </a:cubicBezTo>
                <a:cubicBezTo>
                  <a:pt x="8073315" y="5660722"/>
                  <a:pt x="8077601" y="5673580"/>
                  <a:pt x="8082840" y="5673580"/>
                </a:cubicBezTo>
                <a:cubicBezTo>
                  <a:pt x="8088079" y="5673580"/>
                  <a:pt x="8092365" y="5680263"/>
                  <a:pt x="8092365" y="5688430"/>
                </a:cubicBezTo>
                <a:cubicBezTo>
                  <a:pt x="8092365" y="5696597"/>
                  <a:pt x="8096664" y="5700623"/>
                  <a:pt x="8101919" y="5697375"/>
                </a:cubicBezTo>
                <a:cubicBezTo>
                  <a:pt x="8107626" y="5693847"/>
                  <a:pt x="8109828" y="5700332"/>
                  <a:pt x="8107389" y="5713482"/>
                </a:cubicBezTo>
                <a:cubicBezTo>
                  <a:pt x="8105143" y="5725587"/>
                  <a:pt x="8102987" y="5740850"/>
                  <a:pt x="8102598" y="5747399"/>
                </a:cubicBezTo>
                <a:cubicBezTo>
                  <a:pt x="8102209" y="5753947"/>
                  <a:pt x="8094746" y="5759305"/>
                  <a:pt x="8086015" y="5759305"/>
                </a:cubicBezTo>
                <a:cubicBezTo>
                  <a:pt x="8077284" y="5759305"/>
                  <a:pt x="8073013" y="5762178"/>
                  <a:pt x="8076524" y="5765688"/>
                </a:cubicBezTo>
                <a:cubicBezTo>
                  <a:pt x="8080034" y="5769199"/>
                  <a:pt x="8076410" y="5781987"/>
                  <a:pt x="8068470" y="5794105"/>
                </a:cubicBezTo>
                <a:cubicBezTo>
                  <a:pt x="8060530" y="5806224"/>
                  <a:pt x="8050744" y="5831969"/>
                  <a:pt x="8046724" y="5851316"/>
                </a:cubicBezTo>
                <a:cubicBezTo>
                  <a:pt x="8037792" y="5894308"/>
                  <a:pt x="8019518" y="5902713"/>
                  <a:pt x="8006934" y="5869617"/>
                </a:cubicBezTo>
                <a:cubicBezTo>
                  <a:pt x="8001793" y="5856095"/>
                  <a:pt x="7993694" y="5845030"/>
                  <a:pt x="7988935" y="5845030"/>
                </a:cubicBezTo>
                <a:cubicBezTo>
                  <a:pt x="7984177" y="5845030"/>
                  <a:pt x="7977301" y="5817170"/>
                  <a:pt x="7973654" y="5783118"/>
                </a:cubicBezTo>
                <a:cubicBezTo>
                  <a:pt x="7970007" y="5749066"/>
                  <a:pt x="7963079" y="5721205"/>
                  <a:pt x="7958257" y="5721205"/>
                </a:cubicBezTo>
                <a:cubicBezTo>
                  <a:pt x="7953435" y="5721205"/>
                  <a:pt x="7949490" y="5709094"/>
                  <a:pt x="7949490" y="5694290"/>
                </a:cubicBezTo>
                <a:cubicBezTo>
                  <a:pt x="7949490" y="5678473"/>
                  <a:pt x="7940401" y="5658837"/>
                  <a:pt x="7927445" y="5646665"/>
                </a:cubicBezTo>
                <a:cubicBezTo>
                  <a:pt x="7904703" y="5625301"/>
                  <a:pt x="7886712" y="5618669"/>
                  <a:pt x="7897103" y="5635480"/>
                </a:cubicBezTo>
                <a:cubicBezTo>
                  <a:pt x="7900340" y="5640719"/>
                  <a:pt x="7898450" y="5645005"/>
                  <a:pt x="7892902" y="5645005"/>
                </a:cubicBezTo>
                <a:cubicBezTo>
                  <a:pt x="7887354" y="5645005"/>
                  <a:pt x="7882815" y="5639800"/>
                  <a:pt x="7882815" y="5633439"/>
                </a:cubicBezTo>
                <a:cubicBezTo>
                  <a:pt x="7882815" y="5625518"/>
                  <a:pt x="7878364" y="5626325"/>
                  <a:pt x="7868690" y="5635998"/>
                </a:cubicBezTo>
                <a:cubicBezTo>
                  <a:pt x="7848948" y="5655740"/>
                  <a:pt x="7845082" y="5827282"/>
                  <a:pt x="7863869" y="5849918"/>
                </a:cubicBezTo>
                <a:cubicBezTo>
                  <a:pt x="7871102" y="5858633"/>
                  <a:pt x="7884772" y="5887888"/>
                  <a:pt x="7894249" y="5914928"/>
                </a:cubicBezTo>
                <a:cubicBezTo>
                  <a:pt x="7903724" y="5941969"/>
                  <a:pt x="7917887" y="5968852"/>
                  <a:pt x="7925721" y="5974668"/>
                </a:cubicBezTo>
                <a:cubicBezTo>
                  <a:pt x="7933556" y="5980484"/>
                  <a:pt x="7939965" y="5991646"/>
                  <a:pt x="7939965" y="5999471"/>
                </a:cubicBezTo>
                <a:cubicBezTo>
                  <a:pt x="7939965" y="6007296"/>
                  <a:pt x="7951025" y="6025633"/>
                  <a:pt x="7964544" y="6040219"/>
                </a:cubicBezTo>
                <a:cubicBezTo>
                  <a:pt x="7982053" y="6059112"/>
                  <a:pt x="7987292" y="6072526"/>
                  <a:pt x="7982759" y="6086854"/>
                </a:cubicBezTo>
                <a:cubicBezTo>
                  <a:pt x="7969448" y="6128923"/>
                  <a:pt x="7973123" y="6144329"/>
                  <a:pt x="7999542" y="6157190"/>
                </a:cubicBezTo>
                <a:cubicBezTo>
                  <a:pt x="8021348" y="6167806"/>
                  <a:pt x="8024734" y="6174134"/>
                  <a:pt x="8019584" y="6194655"/>
                </a:cubicBezTo>
                <a:cubicBezTo>
                  <a:pt x="8014692" y="6214147"/>
                  <a:pt x="8016187" y="6217700"/>
                  <a:pt x="8026682" y="6211526"/>
                </a:cubicBezTo>
                <a:cubicBezTo>
                  <a:pt x="8035088" y="6206581"/>
                  <a:pt x="8034120" y="6210437"/>
                  <a:pt x="8024049" y="6222012"/>
                </a:cubicBezTo>
                <a:cubicBezTo>
                  <a:pt x="8010484" y="6237602"/>
                  <a:pt x="8009663" y="6247029"/>
                  <a:pt x="8018511" y="6285561"/>
                </a:cubicBezTo>
                <a:cubicBezTo>
                  <a:pt x="8024224" y="6310445"/>
                  <a:pt x="8032463" y="6330805"/>
                  <a:pt x="8036820" y="6330805"/>
                </a:cubicBezTo>
                <a:cubicBezTo>
                  <a:pt x="8045829" y="6330805"/>
                  <a:pt x="8047732" y="6381788"/>
                  <a:pt x="8039046" y="6390474"/>
                </a:cubicBezTo>
                <a:cubicBezTo>
                  <a:pt x="8030809" y="6398711"/>
                  <a:pt x="8005835" y="6387438"/>
                  <a:pt x="8011613" y="6378090"/>
                </a:cubicBezTo>
                <a:cubicBezTo>
                  <a:pt x="8014287" y="6373762"/>
                  <a:pt x="8012119" y="6367529"/>
                  <a:pt x="8006795" y="6364239"/>
                </a:cubicBezTo>
                <a:cubicBezTo>
                  <a:pt x="8001471" y="6360948"/>
                  <a:pt x="7997115" y="6350461"/>
                  <a:pt x="7997115" y="6340934"/>
                </a:cubicBezTo>
                <a:cubicBezTo>
                  <a:pt x="7997115" y="6331407"/>
                  <a:pt x="7990686" y="6318277"/>
                  <a:pt x="7982828" y="6311755"/>
                </a:cubicBezTo>
                <a:cubicBezTo>
                  <a:pt x="7974969" y="6305233"/>
                  <a:pt x="7968540" y="6287564"/>
                  <a:pt x="7968540" y="6272489"/>
                </a:cubicBezTo>
                <a:cubicBezTo>
                  <a:pt x="7968540" y="6257414"/>
                  <a:pt x="7964254" y="6245080"/>
                  <a:pt x="7959015" y="6245080"/>
                </a:cubicBezTo>
                <a:cubicBezTo>
                  <a:pt x="7953776" y="6245080"/>
                  <a:pt x="7949490" y="6232747"/>
                  <a:pt x="7949490" y="6217671"/>
                </a:cubicBezTo>
                <a:cubicBezTo>
                  <a:pt x="7949490" y="6202597"/>
                  <a:pt x="7943495" y="6185287"/>
                  <a:pt x="7936168" y="6179207"/>
                </a:cubicBezTo>
                <a:cubicBezTo>
                  <a:pt x="7924394" y="6169435"/>
                  <a:pt x="7912628" y="6119389"/>
                  <a:pt x="7910813" y="6071368"/>
                </a:cubicBezTo>
                <a:cubicBezTo>
                  <a:pt x="7910470" y="6062266"/>
                  <a:pt x="7901421" y="6048678"/>
                  <a:pt x="7890706" y="6041173"/>
                </a:cubicBezTo>
                <a:cubicBezTo>
                  <a:pt x="7879992" y="6033668"/>
                  <a:pt x="7873859" y="6023265"/>
                  <a:pt x="7877079" y="6018055"/>
                </a:cubicBezTo>
                <a:cubicBezTo>
                  <a:pt x="7880299" y="6012845"/>
                  <a:pt x="7878884" y="6007145"/>
                  <a:pt x="7873935" y="6005388"/>
                </a:cubicBezTo>
                <a:cubicBezTo>
                  <a:pt x="7868985" y="6003630"/>
                  <a:pt x="7863492" y="5991477"/>
                  <a:pt x="7861728" y="5978380"/>
                </a:cubicBezTo>
                <a:cubicBezTo>
                  <a:pt x="7857193" y="5944718"/>
                  <a:pt x="7846456" y="5930755"/>
                  <a:pt x="7825103" y="5930755"/>
                </a:cubicBezTo>
                <a:cubicBezTo>
                  <a:pt x="7813152" y="5930755"/>
                  <a:pt x="7806615" y="5924218"/>
                  <a:pt x="7806615" y="5912267"/>
                </a:cubicBezTo>
                <a:cubicBezTo>
                  <a:pt x="7806615" y="5902099"/>
                  <a:pt x="7802883" y="5891473"/>
                  <a:pt x="7798320" y="5888653"/>
                </a:cubicBezTo>
                <a:cubicBezTo>
                  <a:pt x="7793758" y="5885833"/>
                  <a:pt x="7787559" y="5871650"/>
                  <a:pt x="7784544" y="5857135"/>
                </a:cubicBezTo>
                <a:cubicBezTo>
                  <a:pt x="7781468" y="5842322"/>
                  <a:pt x="7766504" y="5822486"/>
                  <a:pt x="7750435" y="5811923"/>
                </a:cubicBezTo>
                <a:cubicBezTo>
                  <a:pt x="7707990" y="5784021"/>
                  <a:pt x="7694650" y="5754464"/>
                  <a:pt x="7714568" y="5732454"/>
                </a:cubicBezTo>
                <a:cubicBezTo>
                  <a:pt x="7736008" y="5708763"/>
                  <a:pt x="7734726" y="5701704"/>
                  <a:pt x="7704221" y="5675488"/>
                </a:cubicBezTo>
                <a:cubicBezTo>
                  <a:pt x="7681475" y="5655940"/>
                  <a:pt x="7678294" y="5646763"/>
                  <a:pt x="7680052" y="5605757"/>
                </a:cubicBezTo>
                <a:cubicBezTo>
                  <a:pt x="7681846" y="5563931"/>
                  <a:pt x="7679499" y="5557558"/>
                  <a:pt x="7659503" y="5549955"/>
                </a:cubicBezTo>
                <a:cubicBezTo>
                  <a:pt x="7645260" y="5544540"/>
                  <a:pt x="7634567" y="5530614"/>
                  <a:pt x="7630526" y="5512217"/>
                </a:cubicBezTo>
                <a:cubicBezTo>
                  <a:pt x="7623904" y="5482064"/>
                  <a:pt x="7593005" y="5465765"/>
                  <a:pt x="7563749" y="5476992"/>
                </a:cubicBezTo>
                <a:cubicBezTo>
                  <a:pt x="7547476" y="5483236"/>
                  <a:pt x="7543661" y="5545059"/>
                  <a:pt x="7558965" y="5554518"/>
                </a:cubicBezTo>
                <a:cubicBezTo>
                  <a:pt x="7564204" y="5557755"/>
                  <a:pt x="7568490" y="5570654"/>
                  <a:pt x="7568490" y="5583182"/>
                </a:cubicBezTo>
                <a:cubicBezTo>
                  <a:pt x="7568490" y="5595709"/>
                  <a:pt x="7573938" y="5609386"/>
                  <a:pt x="7580597" y="5613576"/>
                </a:cubicBezTo>
                <a:cubicBezTo>
                  <a:pt x="7596655" y="5623678"/>
                  <a:pt x="7617799" y="5672674"/>
                  <a:pt x="7610911" y="5683819"/>
                </a:cubicBezTo>
                <a:cubicBezTo>
                  <a:pt x="7607916" y="5688665"/>
                  <a:pt x="7610005" y="5692630"/>
                  <a:pt x="7615553" y="5692630"/>
                </a:cubicBezTo>
                <a:cubicBezTo>
                  <a:pt x="7621101" y="5692630"/>
                  <a:pt x="7625640" y="5702821"/>
                  <a:pt x="7625640" y="5715276"/>
                </a:cubicBezTo>
                <a:cubicBezTo>
                  <a:pt x="7625640" y="5727732"/>
                  <a:pt x="7632397" y="5743530"/>
                  <a:pt x="7640655" y="5750384"/>
                </a:cubicBezTo>
                <a:cubicBezTo>
                  <a:pt x="7651579" y="5759450"/>
                  <a:pt x="7654078" y="5772097"/>
                  <a:pt x="7649827" y="5796794"/>
                </a:cubicBezTo>
                <a:cubicBezTo>
                  <a:pt x="7645575" y="5821498"/>
                  <a:pt x="7646634" y="5826852"/>
                  <a:pt x="7653716" y="5816455"/>
                </a:cubicBezTo>
                <a:cubicBezTo>
                  <a:pt x="7662464" y="5803613"/>
                  <a:pt x="7667865" y="5809379"/>
                  <a:pt x="7664868" y="5828361"/>
                </a:cubicBezTo>
                <a:cubicBezTo>
                  <a:pt x="7664248" y="5832291"/>
                  <a:pt x="7668026" y="5835505"/>
                  <a:pt x="7673265" y="5835505"/>
                </a:cubicBezTo>
                <a:cubicBezTo>
                  <a:pt x="7678504" y="5835505"/>
                  <a:pt x="7682790" y="5842114"/>
                  <a:pt x="7682790" y="5850191"/>
                </a:cubicBezTo>
                <a:cubicBezTo>
                  <a:pt x="7682790" y="5858268"/>
                  <a:pt x="7691149" y="5873849"/>
                  <a:pt x="7701366" y="5884815"/>
                </a:cubicBezTo>
                <a:cubicBezTo>
                  <a:pt x="7711583" y="5895782"/>
                  <a:pt x="7722522" y="5918106"/>
                  <a:pt x="7725676" y="5934423"/>
                </a:cubicBezTo>
                <a:cubicBezTo>
                  <a:pt x="7740620" y="6011744"/>
                  <a:pt x="7764864" y="6075815"/>
                  <a:pt x="7789301" y="6102571"/>
                </a:cubicBezTo>
                <a:cubicBezTo>
                  <a:pt x="7804063" y="6118733"/>
                  <a:pt x="7816140" y="6140264"/>
                  <a:pt x="7816140" y="6150418"/>
                </a:cubicBezTo>
                <a:cubicBezTo>
                  <a:pt x="7816140" y="6160572"/>
                  <a:pt x="7819355" y="6168914"/>
                  <a:pt x="7823284" y="6168955"/>
                </a:cubicBezTo>
                <a:cubicBezTo>
                  <a:pt x="7833581" y="6169062"/>
                  <a:pt x="7854658" y="6217648"/>
                  <a:pt x="7848635" y="6227394"/>
                </a:cubicBezTo>
                <a:cubicBezTo>
                  <a:pt x="7838975" y="6243024"/>
                  <a:pt x="7806615" y="6216042"/>
                  <a:pt x="7806615" y="6192358"/>
                </a:cubicBezTo>
                <a:cubicBezTo>
                  <a:pt x="7806615" y="6179445"/>
                  <a:pt x="7802806" y="6168880"/>
                  <a:pt x="7798150" y="6168880"/>
                </a:cubicBezTo>
                <a:cubicBezTo>
                  <a:pt x="7793494" y="6168880"/>
                  <a:pt x="7786952" y="6154309"/>
                  <a:pt x="7783611" y="6136500"/>
                </a:cubicBezTo>
                <a:cubicBezTo>
                  <a:pt x="7775837" y="6095064"/>
                  <a:pt x="7756806" y="6079248"/>
                  <a:pt x="7724485" y="6087359"/>
                </a:cubicBezTo>
                <a:cubicBezTo>
                  <a:pt x="7700540" y="6093370"/>
                  <a:pt x="7699552" y="6092212"/>
                  <a:pt x="7705073" y="6064611"/>
                </a:cubicBezTo>
                <a:cubicBezTo>
                  <a:pt x="7709455" y="6042702"/>
                  <a:pt x="7707424" y="6035530"/>
                  <a:pt x="7696840" y="6035530"/>
                </a:cubicBezTo>
                <a:cubicBezTo>
                  <a:pt x="7679790" y="6035530"/>
                  <a:pt x="7679181" y="6025298"/>
                  <a:pt x="7694260" y="5992202"/>
                </a:cubicBezTo>
                <a:cubicBezTo>
                  <a:pt x="7704013" y="5970799"/>
                  <a:pt x="7703299" y="5965666"/>
                  <a:pt x="7689498" y="5957943"/>
                </a:cubicBezTo>
                <a:cubicBezTo>
                  <a:pt x="7680570" y="5952947"/>
                  <a:pt x="7673265" y="5940045"/>
                  <a:pt x="7673265" y="5929271"/>
                </a:cubicBezTo>
                <a:cubicBezTo>
                  <a:pt x="7673265" y="5918499"/>
                  <a:pt x="7662549" y="5901256"/>
                  <a:pt x="7649453" y="5890953"/>
                </a:cubicBezTo>
                <a:cubicBezTo>
                  <a:pt x="7636356" y="5880651"/>
                  <a:pt x="7625640" y="5866769"/>
                  <a:pt x="7625640" y="5860102"/>
                </a:cubicBezTo>
                <a:cubicBezTo>
                  <a:pt x="7625640" y="5841762"/>
                  <a:pt x="7593451" y="5816455"/>
                  <a:pt x="7570121" y="5816455"/>
                </a:cubicBezTo>
                <a:cubicBezTo>
                  <a:pt x="7556000" y="5816455"/>
                  <a:pt x="7549440" y="5810592"/>
                  <a:pt x="7549440" y="5797967"/>
                </a:cubicBezTo>
                <a:cubicBezTo>
                  <a:pt x="7549440" y="5787799"/>
                  <a:pt x="7545154" y="5776830"/>
                  <a:pt x="7539915" y="5773593"/>
                </a:cubicBezTo>
                <a:cubicBezTo>
                  <a:pt x="7534676" y="5770355"/>
                  <a:pt x="7530390" y="5758101"/>
                  <a:pt x="7530390" y="5746361"/>
                </a:cubicBezTo>
                <a:cubicBezTo>
                  <a:pt x="7530390" y="5734621"/>
                  <a:pt x="7526622" y="5720943"/>
                  <a:pt x="7522016" y="5715966"/>
                </a:cubicBezTo>
                <a:cubicBezTo>
                  <a:pt x="7517410" y="5710989"/>
                  <a:pt x="7508505" y="5690844"/>
                  <a:pt x="7502227" y="5671199"/>
                </a:cubicBezTo>
                <a:cubicBezTo>
                  <a:pt x="7495949" y="5651554"/>
                  <a:pt x="7486859" y="5635480"/>
                  <a:pt x="7482027" y="5635480"/>
                </a:cubicBezTo>
                <a:cubicBezTo>
                  <a:pt x="7477194" y="5635480"/>
                  <a:pt x="7473240" y="5625289"/>
                  <a:pt x="7473240" y="5612834"/>
                </a:cubicBezTo>
                <a:cubicBezTo>
                  <a:pt x="7473240" y="5600379"/>
                  <a:pt x="7466008" y="5584305"/>
                  <a:pt x="7457169" y="5577115"/>
                </a:cubicBezTo>
                <a:cubicBezTo>
                  <a:pt x="7442912" y="5565518"/>
                  <a:pt x="7441894" y="5566160"/>
                  <a:pt x="7448147" y="5582803"/>
                </a:cubicBezTo>
                <a:cubicBezTo>
                  <a:pt x="7452025" y="5593120"/>
                  <a:pt x="7452387" y="5598752"/>
                  <a:pt x="7448951" y="5595317"/>
                </a:cubicBezTo>
                <a:cubicBezTo>
                  <a:pt x="7445517" y="5591882"/>
                  <a:pt x="7431942" y="5593164"/>
                  <a:pt x="7418786" y="5598166"/>
                </a:cubicBezTo>
                <a:cubicBezTo>
                  <a:pt x="7400172" y="5605243"/>
                  <a:pt x="7395944" y="5604449"/>
                  <a:pt x="7399728" y="5594589"/>
                </a:cubicBezTo>
                <a:cubicBezTo>
                  <a:pt x="7402402" y="5587620"/>
                  <a:pt x="7396557" y="5571467"/>
                  <a:pt x="7386739" y="5558693"/>
                </a:cubicBezTo>
                <a:cubicBezTo>
                  <a:pt x="7375563" y="5544153"/>
                  <a:pt x="7368755" y="5519440"/>
                  <a:pt x="7368531" y="5492605"/>
                </a:cubicBezTo>
                <a:cubicBezTo>
                  <a:pt x="7368106" y="5441729"/>
                  <a:pt x="7358224" y="5422837"/>
                  <a:pt x="7334431" y="5427419"/>
                </a:cubicBezTo>
                <a:cubicBezTo>
                  <a:pt x="7322880" y="5429644"/>
                  <a:pt x="7313102" y="5445280"/>
                  <a:pt x="7305551" y="5473600"/>
                </a:cubicBezTo>
                <a:cubicBezTo>
                  <a:pt x="7299272" y="5497150"/>
                  <a:pt x="7293714" y="5508917"/>
                  <a:pt x="7293200" y="5499749"/>
                </a:cubicBezTo>
                <a:cubicBezTo>
                  <a:pt x="7291920" y="5476939"/>
                  <a:pt x="7266379" y="5478651"/>
                  <a:pt x="7258954" y="5502045"/>
                </a:cubicBezTo>
                <a:cubicBezTo>
                  <a:pt x="7251125" y="5526715"/>
                  <a:pt x="7260058" y="5540230"/>
                  <a:pt x="7284194" y="5540230"/>
                </a:cubicBezTo>
                <a:cubicBezTo>
                  <a:pt x="7295563" y="5540230"/>
                  <a:pt x="7305633" y="5548105"/>
                  <a:pt x="7308555" y="5559280"/>
                </a:cubicBezTo>
                <a:cubicBezTo>
                  <a:pt x="7311295" y="5569758"/>
                  <a:pt x="7316787" y="5578330"/>
                  <a:pt x="7320760" y="5578330"/>
                </a:cubicBezTo>
                <a:cubicBezTo>
                  <a:pt x="7324733" y="5578330"/>
                  <a:pt x="7330556" y="5591189"/>
                  <a:pt x="7333699" y="5606905"/>
                </a:cubicBezTo>
                <a:cubicBezTo>
                  <a:pt x="7337051" y="5623665"/>
                  <a:pt x="7345420" y="5635480"/>
                  <a:pt x="7353939" y="5635480"/>
                </a:cubicBezTo>
                <a:cubicBezTo>
                  <a:pt x="7369533" y="5635480"/>
                  <a:pt x="7371392" y="5648412"/>
                  <a:pt x="7359982" y="5677516"/>
                </a:cubicBezTo>
                <a:cubicBezTo>
                  <a:pt x="7349651" y="5703868"/>
                  <a:pt x="7254165" y="5707931"/>
                  <a:pt x="7254165" y="5682019"/>
                </a:cubicBezTo>
                <a:cubicBezTo>
                  <a:pt x="7254165" y="5672563"/>
                  <a:pt x="7242620" y="5654121"/>
                  <a:pt x="7228509" y="5641037"/>
                </a:cubicBezTo>
                <a:cubicBezTo>
                  <a:pt x="7205676" y="5619865"/>
                  <a:pt x="7204688" y="5616543"/>
                  <a:pt x="7219532" y="5610847"/>
                </a:cubicBezTo>
                <a:cubicBezTo>
                  <a:pt x="7228704" y="5607327"/>
                  <a:pt x="7234039" y="5598789"/>
                  <a:pt x="7231385" y="5591873"/>
                </a:cubicBezTo>
                <a:cubicBezTo>
                  <a:pt x="7228317" y="5583879"/>
                  <a:pt x="7231586" y="5581229"/>
                  <a:pt x="7240362" y="5584597"/>
                </a:cubicBezTo>
                <a:cubicBezTo>
                  <a:pt x="7248941" y="5587889"/>
                  <a:pt x="7254165" y="5584010"/>
                  <a:pt x="7254165" y="5574349"/>
                </a:cubicBezTo>
                <a:cubicBezTo>
                  <a:pt x="7254165" y="5564697"/>
                  <a:pt x="7243333" y="5556637"/>
                  <a:pt x="7225590" y="5553089"/>
                </a:cubicBezTo>
                <a:cubicBezTo>
                  <a:pt x="7209874" y="5549946"/>
                  <a:pt x="7197015" y="5542065"/>
                  <a:pt x="7197015" y="5535576"/>
                </a:cubicBezTo>
                <a:cubicBezTo>
                  <a:pt x="7197015" y="5529087"/>
                  <a:pt x="7185438" y="5512202"/>
                  <a:pt x="7171290" y="5498052"/>
                </a:cubicBezTo>
                <a:cubicBezTo>
                  <a:pt x="7145149" y="5471912"/>
                  <a:pt x="7134464" y="5444980"/>
                  <a:pt x="7150233" y="5444980"/>
                </a:cubicBezTo>
                <a:cubicBezTo>
                  <a:pt x="7155008" y="5444980"/>
                  <a:pt x="7158773" y="5439622"/>
                  <a:pt x="7158598" y="5433074"/>
                </a:cubicBezTo>
                <a:cubicBezTo>
                  <a:pt x="7158424" y="5426525"/>
                  <a:pt x="7149744" y="5431419"/>
                  <a:pt x="7139310" y="5443948"/>
                </a:cubicBezTo>
                <a:cubicBezTo>
                  <a:pt x="7117644" y="5469965"/>
                  <a:pt x="7113843" y="5468704"/>
                  <a:pt x="7109190" y="5433955"/>
                </a:cubicBezTo>
                <a:cubicBezTo>
                  <a:pt x="7107351" y="5420223"/>
                  <a:pt x="7099777" y="5401012"/>
                  <a:pt x="7092359" y="5391265"/>
                </a:cubicBezTo>
                <a:cubicBezTo>
                  <a:pt x="7083118" y="5379122"/>
                  <a:pt x="7082841" y="5377057"/>
                  <a:pt x="7091478" y="5384705"/>
                </a:cubicBezTo>
                <a:cubicBezTo>
                  <a:pt x="7098413" y="5390844"/>
                  <a:pt x="7109993" y="5393600"/>
                  <a:pt x="7117213" y="5390829"/>
                </a:cubicBezTo>
                <a:cubicBezTo>
                  <a:pt x="7125313" y="5387721"/>
                  <a:pt x="7130706" y="5392565"/>
                  <a:pt x="7131296" y="5403480"/>
                </a:cubicBezTo>
                <a:cubicBezTo>
                  <a:pt x="7131823" y="5413208"/>
                  <a:pt x="7136212" y="5404278"/>
                  <a:pt x="7141049" y="5383636"/>
                </a:cubicBezTo>
                <a:cubicBezTo>
                  <a:pt x="7147933" y="5354267"/>
                  <a:pt x="7146749" y="5343008"/>
                  <a:pt x="7135611" y="5331870"/>
                </a:cubicBezTo>
                <a:cubicBezTo>
                  <a:pt x="7123509" y="5319767"/>
                  <a:pt x="7117817" y="5319541"/>
                  <a:pt x="7097608" y="5330356"/>
                </a:cubicBezTo>
                <a:cubicBezTo>
                  <a:pt x="7078421" y="5340625"/>
                  <a:pt x="7071046" y="5340759"/>
                  <a:pt x="7059348" y="5331050"/>
                </a:cubicBezTo>
                <a:cubicBezTo>
                  <a:pt x="7032767" y="5308990"/>
                  <a:pt x="7017438" y="5326679"/>
                  <a:pt x="7010577" y="5387328"/>
                </a:cubicBezTo>
                <a:cubicBezTo>
                  <a:pt x="7005186" y="5434979"/>
                  <a:pt x="7000963" y="5444980"/>
                  <a:pt x="6986235" y="5444980"/>
                </a:cubicBezTo>
                <a:cubicBezTo>
                  <a:pt x="6975113" y="5444980"/>
                  <a:pt x="6968415" y="5438216"/>
                  <a:pt x="6968415" y="5426985"/>
                </a:cubicBezTo>
                <a:cubicBezTo>
                  <a:pt x="6968415" y="5417088"/>
                  <a:pt x="6960111" y="5398872"/>
                  <a:pt x="6949962" y="5386504"/>
                </a:cubicBezTo>
                <a:cubicBezTo>
                  <a:pt x="6934964" y="5368228"/>
                  <a:pt x="6928276" y="5365983"/>
                  <a:pt x="6914243" y="5374515"/>
                </a:cubicBezTo>
                <a:cubicBezTo>
                  <a:pt x="6893891" y="5386890"/>
                  <a:pt x="6886220" y="5423745"/>
                  <a:pt x="6900934" y="5438459"/>
                </a:cubicBezTo>
                <a:cubicBezTo>
                  <a:pt x="6915883" y="5453409"/>
                  <a:pt x="6913613" y="5473555"/>
                  <a:pt x="6896978" y="5473555"/>
                </a:cubicBezTo>
                <a:cubicBezTo>
                  <a:pt x="6889119" y="5473555"/>
                  <a:pt x="6882690" y="5469272"/>
                  <a:pt x="6882690" y="5464036"/>
                </a:cubicBezTo>
                <a:cubicBezTo>
                  <a:pt x="6882690" y="5451898"/>
                  <a:pt x="6813543" y="5456098"/>
                  <a:pt x="6804369" y="5468793"/>
                </a:cubicBezTo>
                <a:cubicBezTo>
                  <a:pt x="6796229" y="5480058"/>
                  <a:pt x="6806290" y="5580954"/>
                  <a:pt x="6816242" y="5587855"/>
                </a:cubicBezTo>
                <a:cubicBezTo>
                  <a:pt x="6825039" y="5593955"/>
                  <a:pt x="6855416" y="5729393"/>
                  <a:pt x="6853628" y="5754543"/>
                </a:cubicBezTo>
                <a:cubicBezTo>
                  <a:pt x="6852884" y="5765020"/>
                  <a:pt x="6852781" y="5806811"/>
                  <a:pt x="6853402" y="5847411"/>
                </a:cubicBezTo>
                <a:cubicBezTo>
                  <a:pt x="6854516" y="5920270"/>
                  <a:pt x="6854218" y="5921230"/>
                  <a:pt x="6830511" y="5921230"/>
                </a:cubicBezTo>
                <a:cubicBezTo>
                  <a:pt x="6809409" y="5921230"/>
                  <a:pt x="6806490" y="5917180"/>
                  <a:pt x="6806490" y="5887893"/>
                </a:cubicBezTo>
                <a:cubicBezTo>
                  <a:pt x="6806490" y="5869557"/>
                  <a:pt x="6802681" y="5854555"/>
                  <a:pt x="6798025" y="5854555"/>
                </a:cubicBezTo>
                <a:cubicBezTo>
                  <a:pt x="6793369" y="5854555"/>
                  <a:pt x="6786746" y="5839553"/>
                  <a:pt x="6783306" y="5821218"/>
                </a:cubicBezTo>
                <a:cubicBezTo>
                  <a:pt x="6779867" y="5802882"/>
                  <a:pt x="6773505" y="5787880"/>
                  <a:pt x="6769171" y="5787880"/>
                </a:cubicBezTo>
                <a:cubicBezTo>
                  <a:pt x="6764836" y="5787880"/>
                  <a:pt x="6759144" y="5765559"/>
                  <a:pt x="6756523" y="5738277"/>
                </a:cubicBezTo>
                <a:cubicBezTo>
                  <a:pt x="6753901" y="5710995"/>
                  <a:pt x="6746927" y="5687063"/>
                  <a:pt x="6741023" y="5685095"/>
                </a:cubicBezTo>
                <a:cubicBezTo>
                  <a:pt x="6734843" y="5683035"/>
                  <a:pt x="6730290" y="5659870"/>
                  <a:pt x="6730290" y="5630486"/>
                </a:cubicBezTo>
                <a:cubicBezTo>
                  <a:pt x="6730290" y="5602419"/>
                  <a:pt x="6725934" y="5576762"/>
                  <a:pt x="6720610" y="5573472"/>
                </a:cubicBezTo>
                <a:cubicBezTo>
                  <a:pt x="6715286" y="5570181"/>
                  <a:pt x="6713395" y="5563499"/>
                  <a:pt x="6716409" y="5558622"/>
                </a:cubicBezTo>
                <a:cubicBezTo>
                  <a:pt x="6719423" y="5553746"/>
                  <a:pt x="6717351" y="5549755"/>
                  <a:pt x="6711802" y="5549755"/>
                </a:cubicBezTo>
                <a:cubicBezTo>
                  <a:pt x="6706071" y="5549755"/>
                  <a:pt x="6701715" y="5529535"/>
                  <a:pt x="6701715" y="5502924"/>
                </a:cubicBezTo>
                <a:cubicBezTo>
                  <a:pt x="6701715" y="5474771"/>
                  <a:pt x="6697122" y="5454561"/>
                  <a:pt x="6690198" y="5452254"/>
                </a:cubicBezTo>
                <a:cubicBezTo>
                  <a:pt x="6683864" y="5450143"/>
                  <a:pt x="6677986" y="5437998"/>
                  <a:pt x="6677136" y="5425266"/>
                </a:cubicBezTo>
                <a:cubicBezTo>
                  <a:pt x="6676285" y="5412534"/>
                  <a:pt x="6672437" y="5394617"/>
                  <a:pt x="6668583" y="5385449"/>
                </a:cubicBezTo>
                <a:cubicBezTo>
                  <a:pt x="6664730" y="5376281"/>
                  <a:pt x="6663991" y="5362488"/>
                  <a:pt x="6666943" y="5354798"/>
                </a:cubicBezTo>
                <a:cubicBezTo>
                  <a:pt x="6669894" y="5347108"/>
                  <a:pt x="6668546" y="5338490"/>
                  <a:pt x="6663946" y="5335647"/>
                </a:cubicBezTo>
                <a:cubicBezTo>
                  <a:pt x="6659348" y="5332805"/>
                  <a:pt x="6652594" y="5302549"/>
                  <a:pt x="6648938" y="5268411"/>
                </a:cubicBezTo>
                <a:cubicBezTo>
                  <a:pt x="6641790" y="5201668"/>
                  <a:pt x="6623963" y="5178280"/>
                  <a:pt x="6580234" y="5178280"/>
                </a:cubicBezTo>
                <a:cubicBezTo>
                  <a:pt x="6550704" y="5178280"/>
                  <a:pt x="6545748" y="5195991"/>
                  <a:pt x="6563432" y="5238315"/>
                </a:cubicBezTo>
                <a:cubicBezTo>
                  <a:pt x="6577561" y="5272130"/>
                  <a:pt x="6577384" y="5273530"/>
                  <a:pt x="6558968" y="5273530"/>
                </a:cubicBezTo>
                <a:cubicBezTo>
                  <a:pt x="6546851" y="5273530"/>
                  <a:pt x="6539790" y="5279842"/>
                  <a:pt x="6539790" y="5290675"/>
                </a:cubicBezTo>
                <a:cubicBezTo>
                  <a:pt x="6539790" y="5300105"/>
                  <a:pt x="6534971" y="5312639"/>
                  <a:pt x="6529082" y="5318529"/>
                </a:cubicBezTo>
                <a:cubicBezTo>
                  <a:pt x="6521154" y="5326457"/>
                  <a:pt x="6521154" y="5337213"/>
                  <a:pt x="6529082" y="5359955"/>
                </a:cubicBezTo>
                <a:cubicBezTo>
                  <a:pt x="6554184" y="5431964"/>
                  <a:pt x="6528603" y="5480235"/>
                  <a:pt x="6501690" y="5411643"/>
                </a:cubicBezTo>
                <a:cubicBezTo>
                  <a:pt x="6494496" y="5393307"/>
                  <a:pt x="6485544" y="5378305"/>
                  <a:pt x="6481798" y="5378305"/>
                </a:cubicBezTo>
                <a:cubicBezTo>
                  <a:pt x="6478051" y="5378305"/>
                  <a:pt x="6472000" y="5352580"/>
                  <a:pt x="6468351" y="5321138"/>
                </a:cubicBezTo>
                <a:cubicBezTo>
                  <a:pt x="6464702" y="5289696"/>
                  <a:pt x="6457851" y="5261583"/>
                  <a:pt x="6453128" y="5258664"/>
                </a:cubicBezTo>
                <a:cubicBezTo>
                  <a:pt x="6448404" y="5255745"/>
                  <a:pt x="6444540" y="5226404"/>
                  <a:pt x="6444540" y="5193463"/>
                </a:cubicBezTo>
                <a:cubicBezTo>
                  <a:pt x="6444540" y="5147392"/>
                  <a:pt x="6440176" y="5128539"/>
                  <a:pt x="6425633" y="5111770"/>
                </a:cubicBezTo>
                <a:cubicBezTo>
                  <a:pt x="6413380" y="5097642"/>
                  <a:pt x="6408636" y="5082357"/>
                  <a:pt x="6412155" y="5068337"/>
                </a:cubicBezTo>
                <a:cubicBezTo>
                  <a:pt x="6419433" y="5039339"/>
                  <a:pt x="6398561" y="4998779"/>
                  <a:pt x="6385969" y="5017450"/>
                </a:cubicBezTo>
                <a:cubicBezTo>
                  <a:pt x="6378585" y="5028398"/>
                  <a:pt x="6377394" y="5028212"/>
                  <a:pt x="6378970" y="5016355"/>
                </a:cubicBezTo>
                <a:cubicBezTo>
                  <a:pt x="6380015" y="5008497"/>
                  <a:pt x="6377426" y="4994134"/>
                  <a:pt x="6373217" y="4984438"/>
                </a:cubicBezTo>
                <a:cubicBezTo>
                  <a:pt x="6368259" y="4973015"/>
                  <a:pt x="6369980" y="4964079"/>
                  <a:pt x="6378105" y="4959057"/>
                </a:cubicBezTo>
                <a:cubicBezTo>
                  <a:pt x="6395652" y="4948212"/>
                  <a:pt x="6364948" y="4902055"/>
                  <a:pt x="6340187" y="4902055"/>
                </a:cubicBezTo>
                <a:cubicBezTo>
                  <a:pt x="6311824" y="4902055"/>
                  <a:pt x="6304484" y="4940265"/>
                  <a:pt x="6329030" y="4960141"/>
                </a:cubicBezTo>
                <a:cubicBezTo>
                  <a:pt x="6365108" y="4989354"/>
                  <a:pt x="6345773" y="5004580"/>
                  <a:pt x="6299163" y="4983660"/>
                </a:cubicBezTo>
                <a:cubicBezTo>
                  <a:pt x="6267193" y="4969311"/>
                  <a:pt x="6251213" y="4995733"/>
                  <a:pt x="6257138" y="5053142"/>
                </a:cubicBezTo>
                <a:cubicBezTo>
                  <a:pt x="6261135" y="5091870"/>
                  <a:pt x="6259746" y="5102071"/>
                  <a:pt x="6251587" y="5093912"/>
                </a:cubicBezTo>
                <a:cubicBezTo>
                  <a:pt x="6221676" y="5064002"/>
                  <a:pt x="6185062" y="5100281"/>
                  <a:pt x="6205887" y="5139194"/>
                </a:cubicBezTo>
                <a:cubicBezTo>
                  <a:pt x="6221555" y="5168470"/>
                  <a:pt x="6217977" y="5187805"/>
                  <a:pt x="6196890" y="5187805"/>
                </a:cubicBezTo>
                <a:cubicBezTo>
                  <a:pt x="6186413" y="5187805"/>
                  <a:pt x="6177840" y="5181901"/>
                  <a:pt x="6177840" y="5174684"/>
                </a:cubicBezTo>
                <a:cubicBezTo>
                  <a:pt x="6177840" y="5167467"/>
                  <a:pt x="6171083" y="5155955"/>
                  <a:pt x="6162825" y="5149101"/>
                </a:cubicBezTo>
                <a:cubicBezTo>
                  <a:pt x="6151910" y="5140043"/>
                  <a:pt x="6149475" y="5127758"/>
                  <a:pt x="6153911" y="5104116"/>
                </a:cubicBezTo>
                <a:cubicBezTo>
                  <a:pt x="6158377" y="5080311"/>
                  <a:pt x="6155623" y="5066743"/>
                  <a:pt x="6143637" y="5053499"/>
                </a:cubicBezTo>
                <a:cubicBezTo>
                  <a:pt x="6134631" y="5043548"/>
                  <a:pt x="6130726" y="5035405"/>
                  <a:pt x="6134959" y="5035405"/>
                </a:cubicBezTo>
                <a:cubicBezTo>
                  <a:pt x="6139192" y="5035405"/>
                  <a:pt x="6134112" y="5027904"/>
                  <a:pt x="6123671" y="5018736"/>
                </a:cubicBezTo>
                <a:cubicBezTo>
                  <a:pt x="6113229" y="5009569"/>
                  <a:pt x="6101776" y="4990281"/>
                  <a:pt x="6098219" y="4975874"/>
                </a:cubicBezTo>
                <a:cubicBezTo>
                  <a:pt x="6094222" y="4959685"/>
                  <a:pt x="6085454" y="4949791"/>
                  <a:pt x="6075265" y="4949970"/>
                </a:cubicBezTo>
                <a:cubicBezTo>
                  <a:pt x="6059745" y="4950242"/>
                  <a:pt x="6059756" y="4950829"/>
                  <a:pt x="6075446" y="4959968"/>
                </a:cubicBezTo>
                <a:cubicBezTo>
                  <a:pt x="6091645" y="4969403"/>
                  <a:pt x="6099305" y="5006977"/>
                  <a:pt x="6084971" y="5006684"/>
                </a:cubicBezTo>
                <a:cubicBezTo>
                  <a:pt x="6073319" y="5006446"/>
                  <a:pt x="6057148" y="4993388"/>
                  <a:pt x="6053062" y="4980917"/>
                </a:cubicBezTo>
                <a:cubicBezTo>
                  <a:pt x="6050063" y="4971767"/>
                  <a:pt x="6044314" y="4971767"/>
                  <a:pt x="6026055" y="4980917"/>
                </a:cubicBezTo>
                <a:cubicBezTo>
                  <a:pt x="6004648" y="4991646"/>
                  <a:pt x="6003050" y="4997246"/>
                  <a:pt x="6005355" y="5053485"/>
                </a:cubicBezTo>
                <a:cubicBezTo>
                  <a:pt x="6006818" y="5089185"/>
                  <a:pt x="6013237" y="5119813"/>
                  <a:pt x="6020851" y="5127427"/>
                </a:cubicBezTo>
                <a:cubicBezTo>
                  <a:pt x="6029485" y="5136062"/>
                  <a:pt x="6033238" y="5160113"/>
                  <a:pt x="6032026" y="5199054"/>
                </a:cubicBezTo>
                <a:cubicBezTo>
                  <a:pt x="6030047" y="5262679"/>
                  <a:pt x="6013140" y="5283001"/>
                  <a:pt x="5997159" y="5240967"/>
                </a:cubicBezTo>
                <a:cubicBezTo>
                  <a:pt x="5992018" y="5227445"/>
                  <a:pt x="5981276" y="5216380"/>
                  <a:pt x="5973289" y="5216380"/>
                </a:cubicBezTo>
                <a:cubicBezTo>
                  <a:pt x="5965301" y="5216380"/>
                  <a:pt x="5958765" y="5210410"/>
                  <a:pt x="5958765" y="5203112"/>
                </a:cubicBezTo>
                <a:cubicBezTo>
                  <a:pt x="5958765" y="5189491"/>
                  <a:pt x="5939062" y="5178280"/>
                  <a:pt x="5915123" y="5178280"/>
                </a:cubicBezTo>
                <a:cubicBezTo>
                  <a:pt x="5906222" y="5178280"/>
                  <a:pt x="5901615" y="5188880"/>
                  <a:pt x="5901615" y="5209359"/>
                </a:cubicBezTo>
                <a:cubicBezTo>
                  <a:pt x="5901615" y="5232453"/>
                  <a:pt x="5896109" y="5242853"/>
                  <a:pt x="5880184" y="5249840"/>
                </a:cubicBezTo>
                <a:cubicBezTo>
                  <a:pt x="5863577" y="5257126"/>
                  <a:pt x="5859437" y="5265675"/>
                  <a:pt x="5861792" y="5287818"/>
                </a:cubicBezTo>
                <a:cubicBezTo>
                  <a:pt x="5863464" y="5303534"/>
                  <a:pt x="5865608" y="5335681"/>
                  <a:pt x="5866555" y="5359255"/>
                </a:cubicBezTo>
                <a:cubicBezTo>
                  <a:pt x="5867503" y="5382830"/>
                  <a:pt x="5871976" y="5407849"/>
                  <a:pt x="5876496" y="5414854"/>
                </a:cubicBezTo>
                <a:cubicBezTo>
                  <a:pt x="5886179" y="5429859"/>
                  <a:pt x="5875932" y="5441763"/>
                  <a:pt x="5849228" y="5446534"/>
                </a:cubicBezTo>
                <a:cubicBezTo>
                  <a:pt x="5827718" y="5450377"/>
                  <a:pt x="5817817" y="5488816"/>
                  <a:pt x="5834134" y="5505134"/>
                </a:cubicBezTo>
                <a:cubicBezTo>
                  <a:pt x="5839816" y="5510816"/>
                  <a:pt x="5844972" y="5532825"/>
                  <a:pt x="5845592" y="5554041"/>
                </a:cubicBezTo>
                <a:cubicBezTo>
                  <a:pt x="5846632" y="5589649"/>
                  <a:pt x="5847186" y="5590419"/>
                  <a:pt x="5852781" y="5564043"/>
                </a:cubicBezTo>
                <a:cubicBezTo>
                  <a:pt x="5857586" y="5541394"/>
                  <a:pt x="5864545" y="5534816"/>
                  <a:pt x="5886335" y="5532324"/>
                </a:cubicBezTo>
                <a:cubicBezTo>
                  <a:pt x="5911981" y="5529392"/>
                  <a:pt x="5913461" y="5531009"/>
                  <a:pt x="5908379" y="5556415"/>
                </a:cubicBezTo>
                <a:cubicBezTo>
                  <a:pt x="5903935" y="5578635"/>
                  <a:pt x="5908098" y="5587762"/>
                  <a:pt x="5930993" y="5605989"/>
                </a:cubicBezTo>
                <a:cubicBezTo>
                  <a:pt x="5946427" y="5618277"/>
                  <a:pt x="5958314" y="5633154"/>
                  <a:pt x="5957408" y="5639049"/>
                </a:cubicBezTo>
                <a:cubicBezTo>
                  <a:pt x="5956502" y="5644944"/>
                  <a:pt x="5959149" y="5657557"/>
                  <a:pt x="5963290" y="5667077"/>
                </a:cubicBezTo>
                <a:cubicBezTo>
                  <a:pt x="5967520" y="5676800"/>
                  <a:pt x="5966610" y="5688595"/>
                  <a:pt x="5961213" y="5693992"/>
                </a:cubicBezTo>
                <a:cubicBezTo>
                  <a:pt x="5954755" y="5700451"/>
                  <a:pt x="5948179" y="5693765"/>
                  <a:pt x="5941146" y="5673589"/>
                </a:cubicBezTo>
                <a:cubicBezTo>
                  <a:pt x="5935392" y="5657084"/>
                  <a:pt x="5920592" y="5631586"/>
                  <a:pt x="5908256" y="5616926"/>
                </a:cubicBezTo>
                <a:lnTo>
                  <a:pt x="5885829" y="5590272"/>
                </a:lnTo>
                <a:lnTo>
                  <a:pt x="5876897" y="5615258"/>
                </a:lnTo>
                <a:cubicBezTo>
                  <a:pt x="5868211" y="5639551"/>
                  <a:pt x="5878583" y="5713243"/>
                  <a:pt x="5896186" y="5752304"/>
                </a:cubicBezTo>
                <a:cubicBezTo>
                  <a:pt x="5900353" y="5761550"/>
                  <a:pt x="5901539" y="5777619"/>
                  <a:pt x="5898820" y="5788013"/>
                </a:cubicBezTo>
                <a:cubicBezTo>
                  <a:pt x="5896103" y="5798407"/>
                  <a:pt x="5897762" y="5809311"/>
                  <a:pt x="5902509" y="5812245"/>
                </a:cubicBezTo>
                <a:cubicBezTo>
                  <a:pt x="5917172" y="5821307"/>
                  <a:pt x="5912504" y="5864080"/>
                  <a:pt x="5896853" y="5864080"/>
                </a:cubicBezTo>
                <a:cubicBezTo>
                  <a:pt x="5888994" y="5864080"/>
                  <a:pt x="5882565" y="5858508"/>
                  <a:pt x="5882565" y="5851698"/>
                </a:cubicBezTo>
                <a:cubicBezTo>
                  <a:pt x="5882565" y="5844887"/>
                  <a:pt x="5877814" y="5834564"/>
                  <a:pt x="5872008" y="5828758"/>
                </a:cubicBezTo>
                <a:cubicBezTo>
                  <a:pt x="5866201" y="5822951"/>
                  <a:pt x="5859689" y="5795644"/>
                  <a:pt x="5857535" y="5768074"/>
                </a:cubicBezTo>
                <a:cubicBezTo>
                  <a:pt x="5855382" y="5740505"/>
                  <a:pt x="5850008" y="5713323"/>
                  <a:pt x="5845593" y="5707670"/>
                </a:cubicBezTo>
                <a:cubicBezTo>
                  <a:pt x="5841179" y="5702018"/>
                  <a:pt x="5834499" y="5684534"/>
                  <a:pt x="5830749" y="5668818"/>
                </a:cubicBezTo>
                <a:cubicBezTo>
                  <a:pt x="5826999" y="5653102"/>
                  <a:pt x="5818411" y="5633813"/>
                  <a:pt x="5811665" y="5625955"/>
                </a:cubicBezTo>
                <a:cubicBezTo>
                  <a:pt x="5804919" y="5618097"/>
                  <a:pt x="5796552" y="5599697"/>
                  <a:pt x="5793073" y="5585066"/>
                </a:cubicBezTo>
                <a:cubicBezTo>
                  <a:pt x="5785053" y="5551340"/>
                  <a:pt x="5761919" y="5541904"/>
                  <a:pt x="5744434" y="5565229"/>
                </a:cubicBezTo>
                <a:cubicBezTo>
                  <a:pt x="5732897" y="5580621"/>
                  <a:pt x="5732960" y="5584556"/>
                  <a:pt x="5744891" y="5593668"/>
                </a:cubicBezTo>
                <a:cubicBezTo>
                  <a:pt x="5752508" y="5599484"/>
                  <a:pt x="5758739" y="5616082"/>
                  <a:pt x="5758739" y="5630553"/>
                </a:cubicBezTo>
                <a:cubicBezTo>
                  <a:pt x="5758739" y="5652859"/>
                  <a:pt x="5756566" y="5655059"/>
                  <a:pt x="5744452" y="5645005"/>
                </a:cubicBezTo>
                <a:cubicBezTo>
                  <a:pt x="5736594" y="5638483"/>
                  <a:pt x="5730164" y="5627378"/>
                  <a:pt x="5730164" y="5620325"/>
                </a:cubicBezTo>
                <a:cubicBezTo>
                  <a:pt x="5730164" y="5613273"/>
                  <a:pt x="5724189" y="5609796"/>
                  <a:pt x="5716886" y="5612599"/>
                </a:cubicBezTo>
                <a:cubicBezTo>
                  <a:pt x="5706826" y="5616459"/>
                  <a:pt x="5701981" y="5603685"/>
                  <a:pt x="5696901" y="5559912"/>
                </a:cubicBezTo>
                <a:cubicBezTo>
                  <a:pt x="5693213" y="5528132"/>
                  <a:pt x="5686329" y="5502130"/>
                  <a:pt x="5681605" y="5502130"/>
                </a:cubicBezTo>
                <a:cubicBezTo>
                  <a:pt x="5676880" y="5502130"/>
                  <a:pt x="5672920" y="5490343"/>
                  <a:pt x="5672803" y="5475936"/>
                </a:cubicBezTo>
                <a:cubicBezTo>
                  <a:pt x="5672521" y="5441097"/>
                  <a:pt x="5642233" y="5402034"/>
                  <a:pt x="5621630" y="5409940"/>
                </a:cubicBezTo>
                <a:cubicBezTo>
                  <a:pt x="5598007" y="5419005"/>
                  <a:pt x="5592575" y="5443558"/>
                  <a:pt x="5609947" y="5462754"/>
                </a:cubicBezTo>
                <a:cubicBezTo>
                  <a:pt x="5628645" y="5483414"/>
                  <a:pt x="5630346" y="5521180"/>
                  <a:pt x="5612579" y="5521180"/>
                </a:cubicBezTo>
                <a:cubicBezTo>
                  <a:pt x="5595223" y="5521180"/>
                  <a:pt x="5568240" y="5490105"/>
                  <a:pt x="5568240" y="5470117"/>
                </a:cubicBezTo>
                <a:cubicBezTo>
                  <a:pt x="5568240" y="5461193"/>
                  <a:pt x="5558596" y="5450265"/>
                  <a:pt x="5546809" y="5445832"/>
                </a:cubicBezTo>
                <a:cubicBezTo>
                  <a:pt x="5519571" y="5435591"/>
                  <a:pt x="5503149" y="5458651"/>
                  <a:pt x="5519283" y="5484486"/>
                </a:cubicBezTo>
                <a:cubicBezTo>
                  <a:pt x="5538099" y="5514615"/>
                  <a:pt x="5532795" y="5572090"/>
                  <a:pt x="5509877" y="5586402"/>
                </a:cubicBezTo>
                <a:cubicBezTo>
                  <a:pt x="5491875" y="5597645"/>
                  <a:pt x="5490287" y="5604782"/>
                  <a:pt x="5495646" y="5650379"/>
                </a:cubicBezTo>
                <a:lnTo>
                  <a:pt x="5501678" y="5701702"/>
                </a:lnTo>
                <a:lnTo>
                  <a:pt x="5473766" y="5696119"/>
                </a:lnTo>
                <a:cubicBezTo>
                  <a:pt x="5434323" y="5688230"/>
                  <a:pt x="5419910" y="5705484"/>
                  <a:pt x="5423943" y="5755760"/>
                </a:cubicBezTo>
                <a:cubicBezTo>
                  <a:pt x="5426502" y="5787662"/>
                  <a:pt x="5423991" y="5797405"/>
                  <a:pt x="5413203" y="5797405"/>
                </a:cubicBezTo>
                <a:cubicBezTo>
                  <a:pt x="5393832" y="5797405"/>
                  <a:pt x="5378980" y="5777413"/>
                  <a:pt x="5371843" y="5741729"/>
                </a:cubicBezTo>
                <a:cubicBezTo>
                  <a:pt x="5368538" y="5725202"/>
                  <a:pt x="5362503" y="5711680"/>
                  <a:pt x="5358431" y="5711680"/>
                </a:cubicBezTo>
                <a:cubicBezTo>
                  <a:pt x="5354360" y="5711680"/>
                  <a:pt x="5346429" y="5698487"/>
                  <a:pt x="5340808" y="5682362"/>
                </a:cubicBezTo>
                <a:cubicBezTo>
                  <a:pt x="5329624" y="5650278"/>
                  <a:pt x="5298219" y="5646050"/>
                  <a:pt x="5295475" y="5676258"/>
                </a:cubicBezTo>
                <a:cubicBezTo>
                  <a:pt x="5294399" y="5688107"/>
                  <a:pt x="5295268" y="5688771"/>
                  <a:pt x="5298445" y="5678529"/>
                </a:cubicBezTo>
                <a:cubicBezTo>
                  <a:pt x="5303398" y="5662570"/>
                  <a:pt x="5330115" y="5658394"/>
                  <a:pt x="5330115" y="5673580"/>
                </a:cubicBezTo>
                <a:cubicBezTo>
                  <a:pt x="5330115" y="5678819"/>
                  <a:pt x="5326901" y="5683132"/>
                  <a:pt x="5322971" y="5683166"/>
                </a:cubicBezTo>
                <a:cubicBezTo>
                  <a:pt x="5319042" y="5683194"/>
                  <a:pt x="5308327" y="5696405"/>
                  <a:pt x="5299159" y="5712512"/>
                </a:cubicBezTo>
                <a:cubicBezTo>
                  <a:pt x="5276440" y="5752428"/>
                  <a:pt x="5277255" y="5814444"/>
                  <a:pt x="5300767" y="5834835"/>
                </a:cubicBezTo>
                <a:cubicBezTo>
                  <a:pt x="5311627" y="5844253"/>
                  <a:pt x="5324061" y="5875631"/>
                  <a:pt x="5331407" y="5912152"/>
                </a:cubicBezTo>
                <a:cubicBezTo>
                  <a:pt x="5338206" y="5945958"/>
                  <a:pt x="5347578" y="5976293"/>
                  <a:pt x="5352235" y="5979563"/>
                </a:cubicBezTo>
                <a:cubicBezTo>
                  <a:pt x="5356890" y="5982833"/>
                  <a:pt x="5353948" y="5995812"/>
                  <a:pt x="5345697" y="6008406"/>
                </a:cubicBezTo>
                <a:cubicBezTo>
                  <a:pt x="5330364" y="6031806"/>
                  <a:pt x="5327870" y="6150760"/>
                  <a:pt x="5342407" y="6165297"/>
                </a:cubicBezTo>
                <a:cubicBezTo>
                  <a:pt x="5352843" y="6175733"/>
                  <a:pt x="5350393" y="6233672"/>
                  <a:pt x="5339223" y="6240576"/>
                </a:cubicBezTo>
                <a:cubicBezTo>
                  <a:pt x="5324371" y="6249755"/>
                  <a:pt x="5301540" y="6226670"/>
                  <a:pt x="5301540" y="6202473"/>
                </a:cubicBezTo>
                <a:cubicBezTo>
                  <a:pt x="5301540" y="6168209"/>
                  <a:pt x="5281728" y="6121255"/>
                  <a:pt x="5267271" y="6121255"/>
                </a:cubicBezTo>
                <a:cubicBezTo>
                  <a:pt x="5259925" y="6121255"/>
                  <a:pt x="5253380" y="6116969"/>
                  <a:pt x="5252724" y="6111730"/>
                </a:cubicBezTo>
                <a:cubicBezTo>
                  <a:pt x="5252069" y="6106491"/>
                  <a:pt x="5250462" y="6097919"/>
                  <a:pt x="5249153" y="6092680"/>
                </a:cubicBezTo>
                <a:cubicBezTo>
                  <a:pt x="5247843" y="6087441"/>
                  <a:pt x="5246236" y="6051315"/>
                  <a:pt x="5245581" y="6012398"/>
                </a:cubicBezTo>
                <a:cubicBezTo>
                  <a:pt x="5244690" y="5959469"/>
                  <a:pt x="5240282" y="5937532"/>
                  <a:pt x="5228083" y="5925334"/>
                </a:cubicBezTo>
                <a:cubicBezTo>
                  <a:pt x="5219115" y="5916365"/>
                  <a:pt x="5211134" y="5904272"/>
                  <a:pt x="5210349" y="5898460"/>
                </a:cubicBezTo>
                <a:cubicBezTo>
                  <a:pt x="5209564" y="5892648"/>
                  <a:pt x="5205813" y="5851459"/>
                  <a:pt x="5202014" y="5806930"/>
                </a:cubicBezTo>
                <a:cubicBezTo>
                  <a:pt x="5194863" y="5723121"/>
                  <a:pt x="5182493" y="5698616"/>
                  <a:pt x="5143553" y="5691117"/>
                </a:cubicBezTo>
                <a:cubicBezTo>
                  <a:pt x="5133649" y="5689209"/>
                  <a:pt x="5124010" y="5679126"/>
                  <a:pt x="5122131" y="5668708"/>
                </a:cubicBezTo>
                <a:cubicBezTo>
                  <a:pt x="5117209" y="5641408"/>
                  <a:pt x="5106066" y="5632752"/>
                  <a:pt x="5084614" y="5639561"/>
                </a:cubicBezTo>
                <a:cubicBezTo>
                  <a:pt x="5068353" y="5644722"/>
                  <a:pt x="5065777" y="5654230"/>
                  <a:pt x="5065655" y="5709563"/>
                </a:cubicBezTo>
                <a:cubicBezTo>
                  <a:pt x="5065579" y="5744779"/>
                  <a:pt x="5068735" y="5777879"/>
                  <a:pt x="5072673" y="5783118"/>
                </a:cubicBezTo>
                <a:cubicBezTo>
                  <a:pt x="5083090" y="5796975"/>
                  <a:pt x="5092753" y="5881534"/>
                  <a:pt x="5084502" y="5886634"/>
                </a:cubicBezTo>
                <a:cubicBezTo>
                  <a:pt x="5071791" y="5894489"/>
                  <a:pt x="5047651" y="5869340"/>
                  <a:pt x="5039998" y="5840268"/>
                </a:cubicBezTo>
                <a:cubicBezTo>
                  <a:pt x="5035861" y="5824552"/>
                  <a:pt x="5033337" y="5786431"/>
                  <a:pt x="5034388" y="5755556"/>
                </a:cubicBezTo>
                <a:cubicBezTo>
                  <a:pt x="5036356" y="5697766"/>
                  <a:pt x="5028511" y="5683551"/>
                  <a:pt x="4994487" y="5683251"/>
                </a:cubicBezTo>
                <a:cubicBezTo>
                  <a:pt x="4976154" y="5683089"/>
                  <a:pt x="4945211" y="5745283"/>
                  <a:pt x="4955412" y="5761789"/>
                </a:cubicBezTo>
                <a:cubicBezTo>
                  <a:pt x="4959013" y="5767614"/>
                  <a:pt x="4957002" y="5768942"/>
                  <a:pt x="4950587" y="5764977"/>
                </a:cubicBezTo>
                <a:cubicBezTo>
                  <a:pt x="4944071" y="5760950"/>
                  <a:pt x="4939590" y="5764232"/>
                  <a:pt x="4939590" y="5773030"/>
                </a:cubicBezTo>
                <a:cubicBezTo>
                  <a:pt x="4939590" y="5781198"/>
                  <a:pt x="4934964" y="5787880"/>
                  <a:pt x="4929308" y="5787880"/>
                </a:cubicBezTo>
                <a:cubicBezTo>
                  <a:pt x="4922839" y="5787880"/>
                  <a:pt x="4921354" y="5777284"/>
                  <a:pt x="4925303" y="5759305"/>
                </a:cubicBezTo>
                <a:cubicBezTo>
                  <a:pt x="4929439" y="5740472"/>
                  <a:pt x="4927841" y="5730730"/>
                  <a:pt x="4920617" y="5730730"/>
                </a:cubicBezTo>
                <a:cubicBezTo>
                  <a:pt x="4914587" y="5730730"/>
                  <a:pt x="4902673" y="5723749"/>
                  <a:pt x="4894141" y="5715217"/>
                </a:cubicBezTo>
                <a:cubicBezTo>
                  <a:pt x="4879806" y="5700882"/>
                  <a:pt x="4880286" y="5698360"/>
                  <a:pt x="4900452" y="5682031"/>
                </a:cubicBezTo>
                <a:cubicBezTo>
                  <a:pt x="4919032" y="5666985"/>
                  <a:pt x="4921442" y="5658392"/>
                  <a:pt x="4916661" y="5624218"/>
                </a:cubicBezTo>
                <a:cubicBezTo>
                  <a:pt x="4913574" y="5602140"/>
                  <a:pt x="4906754" y="5579784"/>
                  <a:pt x="4901506" y="5574536"/>
                </a:cubicBezTo>
                <a:cubicBezTo>
                  <a:pt x="4896258" y="5569289"/>
                  <a:pt x="4891965" y="5558088"/>
                  <a:pt x="4891965" y="5549646"/>
                </a:cubicBezTo>
                <a:cubicBezTo>
                  <a:pt x="4891965" y="5541204"/>
                  <a:pt x="4883393" y="5525096"/>
                  <a:pt x="4872915" y="5513850"/>
                </a:cubicBezTo>
                <a:cubicBezTo>
                  <a:pt x="4862437" y="5502603"/>
                  <a:pt x="4853865" y="5484650"/>
                  <a:pt x="4853865" y="5473953"/>
                </a:cubicBezTo>
                <a:cubicBezTo>
                  <a:pt x="4853865" y="5463257"/>
                  <a:pt x="4850650" y="5454128"/>
                  <a:pt x="4846721" y="5453668"/>
                </a:cubicBezTo>
                <a:cubicBezTo>
                  <a:pt x="4842792" y="5453208"/>
                  <a:pt x="4824576" y="5452136"/>
                  <a:pt x="4806240" y="5451287"/>
                </a:cubicBezTo>
                <a:cubicBezTo>
                  <a:pt x="4773464" y="5449769"/>
                  <a:pt x="4772948" y="5450332"/>
                  <a:pt x="4775604" y="5484718"/>
                </a:cubicBezTo>
                <a:cubicBezTo>
                  <a:pt x="4777804" y="5513214"/>
                  <a:pt x="4774588" y="5520873"/>
                  <a:pt x="4758246" y="5526060"/>
                </a:cubicBezTo>
                <a:cubicBezTo>
                  <a:pt x="4745314" y="5530164"/>
                  <a:pt x="4740163" y="5537574"/>
                  <a:pt x="4743747" y="5546914"/>
                </a:cubicBezTo>
                <a:cubicBezTo>
                  <a:pt x="4747828" y="5557548"/>
                  <a:pt x="4744986" y="5559743"/>
                  <a:pt x="4733063" y="5555168"/>
                </a:cubicBezTo>
                <a:cubicBezTo>
                  <a:pt x="4719221" y="5549857"/>
                  <a:pt x="4719550" y="5551951"/>
                  <a:pt x="4735284" y="5569337"/>
                </a:cubicBezTo>
                <a:cubicBezTo>
                  <a:pt x="4749897" y="5585484"/>
                  <a:pt x="4761208" y="5588738"/>
                  <a:pt x="4789519" y="5584941"/>
                </a:cubicBezTo>
                <a:cubicBezTo>
                  <a:pt x="4824421" y="5580260"/>
                  <a:pt x="4825290" y="5580885"/>
                  <a:pt x="4825290" y="5610669"/>
                </a:cubicBezTo>
                <a:cubicBezTo>
                  <a:pt x="4825290" y="5627459"/>
                  <a:pt x="4830180" y="5646085"/>
                  <a:pt x="4836156" y="5652061"/>
                </a:cubicBezTo>
                <a:cubicBezTo>
                  <a:pt x="4850132" y="5666038"/>
                  <a:pt x="4853577" y="5778407"/>
                  <a:pt x="4840023" y="5778209"/>
                </a:cubicBezTo>
                <a:cubicBezTo>
                  <a:pt x="4818361" y="5777892"/>
                  <a:pt x="4808590" y="5762058"/>
                  <a:pt x="4801908" y="5716443"/>
                </a:cubicBezTo>
                <a:cubicBezTo>
                  <a:pt x="4792637" y="5653149"/>
                  <a:pt x="4784463" y="5644094"/>
                  <a:pt x="4748759" y="5657571"/>
                </a:cubicBezTo>
                <a:cubicBezTo>
                  <a:pt x="4714223" y="5670607"/>
                  <a:pt x="4703012" y="5661292"/>
                  <a:pt x="4665224" y="5588164"/>
                </a:cubicBezTo>
                <a:cubicBezTo>
                  <a:pt x="4633077" y="5525952"/>
                  <a:pt x="4614357" y="5511677"/>
                  <a:pt x="4592968" y="5533067"/>
                </a:cubicBezTo>
                <a:cubicBezTo>
                  <a:pt x="4577610" y="5548424"/>
                  <a:pt x="4581225" y="5578330"/>
                  <a:pt x="4598439" y="5578330"/>
                </a:cubicBezTo>
                <a:cubicBezTo>
                  <a:pt x="4603519" y="5578330"/>
                  <a:pt x="4606348" y="5593731"/>
                  <a:pt x="4604726" y="5612554"/>
                </a:cubicBezTo>
                <a:cubicBezTo>
                  <a:pt x="4602661" y="5636526"/>
                  <a:pt x="4606722" y="5650394"/>
                  <a:pt x="4618284" y="5658848"/>
                </a:cubicBezTo>
                <a:cubicBezTo>
                  <a:pt x="4627362" y="5665486"/>
                  <a:pt x="4634790" y="5680090"/>
                  <a:pt x="4634790" y="5691299"/>
                </a:cubicBezTo>
                <a:cubicBezTo>
                  <a:pt x="4634790" y="5707566"/>
                  <a:pt x="4629058" y="5711680"/>
                  <a:pt x="4606396" y="5711680"/>
                </a:cubicBezTo>
                <a:cubicBezTo>
                  <a:pt x="4584225" y="5711680"/>
                  <a:pt x="4576722" y="5716783"/>
                  <a:pt x="4572158" y="5734968"/>
                </a:cubicBezTo>
                <a:cubicBezTo>
                  <a:pt x="4568943" y="5747776"/>
                  <a:pt x="4559218" y="5760138"/>
                  <a:pt x="4550545" y="5762438"/>
                </a:cubicBezTo>
                <a:cubicBezTo>
                  <a:pt x="4539411" y="5765391"/>
                  <a:pt x="4540886" y="5766945"/>
                  <a:pt x="4555567" y="5767726"/>
                </a:cubicBezTo>
                <a:cubicBezTo>
                  <a:pt x="4567006" y="5768333"/>
                  <a:pt x="4578954" y="5777014"/>
                  <a:pt x="4582132" y="5787028"/>
                </a:cubicBezTo>
                <a:cubicBezTo>
                  <a:pt x="4585309" y="5797037"/>
                  <a:pt x="4598690" y="5812291"/>
                  <a:pt x="4611869" y="5820926"/>
                </a:cubicBezTo>
                <a:cubicBezTo>
                  <a:pt x="4632175" y="5834231"/>
                  <a:pt x="4635388" y="5842717"/>
                  <a:pt x="4632929" y="5876547"/>
                </a:cubicBezTo>
                <a:cubicBezTo>
                  <a:pt x="4629651" y="5921646"/>
                  <a:pt x="4603579" y="5933858"/>
                  <a:pt x="4598540" y="5892655"/>
                </a:cubicBezTo>
                <a:cubicBezTo>
                  <a:pt x="4591060" y="5831484"/>
                  <a:pt x="4578504" y="5811838"/>
                  <a:pt x="4539016" y="5799514"/>
                </a:cubicBezTo>
                <a:cubicBezTo>
                  <a:pt x="4497566" y="5786578"/>
                  <a:pt x="4482390" y="5790108"/>
                  <a:pt x="4482390" y="5812687"/>
                </a:cubicBezTo>
                <a:cubicBezTo>
                  <a:pt x="4482390" y="5823699"/>
                  <a:pt x="4475008" y="5825459"/>
                  <a:pt x="4449153" y="5820608"/>
                </a:cubicBezTo>
                <a:cubicBezTo>
                  <a:pt x="4423468" y="5815789"/>
                  <a:pt x="4414580" y="5817856"/>
                  <a:pt x="4410034" y="5829701"/>
                </a:cubicBezTo>
                <a:cubicBezTo>
                  <a:pt x="4401780" y="5851212"/>
                  <a:pt x="4377615" y="5848857"/>
                  <a:pt x="4377615" y="5826542"/>
                </a:cubicBezTo>
                <a:cubicBezTo>
                  <a:pt x="4377615" y="5816374"/>
                  <a:pt x="4373259" y="5805362"/>
                  <a:pt x="4367935" y="5802072"/>
                </a:cubicBezTo>
                <a:cubicBezTo>
                  <a:pt x="4362610" y="5798781"/>
                  <a:pt x="4360932" y="5791756"/>
                  <a:pt x="4364205" y="5786461"/>
                </a:cubicBezTo>
                <a:cubicBezTo>
                  <a:pt x="4367478" y="5781165"/>
                  <a:pt x="4361118" y="5770503"/>
                  <a:pt x="4350073" y="5762767"/>
                </a:cubicBezTo>
                <a:cubicBezTo>
                  <a:pt x="4336501" y="5753261"/>
                  <a:pt x="4329990" y="5738444"/>
                  <a:pt x="4329990" y="5717069"/>
                </a:cubicBezTo>
                <a:cubicBezTo>
                  <a:pt x="4329990" y="5678041"/>
                  <a:pt x="4308286" y="5656020"/>
                  <a:pt x="4287128" y="5673580"/>
                </a:cubicBezTo>
                <a:cubicBezTo>
                  <a:pt x="4279270" y="5680102"/>
                  <a:pt x="4272840" y="5691342"/>
                  <a:pt x="4272840" y="5698559"/>
                </a:cubicBezTo>
                <a:cubicBezTo>
                  <a:pt x="4272840" y="5705776"/>
                  <a:pt x="4266411" y="5711680"/>
                  <a:pt x="4258553" y="5711680"/>
                </a:cubicBezTo>
                <a:cubicBezTo>
                  <a:pt x="4250695" y="5711680"/>
                  <a:pt x="4244265" y="5707394"/>
                  <a:pt x="4244265" y="5702155"/>
                </a:cubicBezTo>
                <a:cubicBezTo>
                  <a:pt x="4244265" y="5696916"/>
                  <a:pt x="4231406" y="5692630"/>
                  <a:pt x="4215690" y="5692630"/>
                </a:cubicBezTo>
                <a:cubicBezTo>
                  <a:pt x="4191823" y="5692630"/>
                  <a:pt x="4187115" y="5688838"/>
                  <a:pt x="4187115" y="5669611"/>
                </a:cubicBezTo>
                <a:cubicBezTo>
                  <a:pt x="4187115" y="5656951"/>
                  <a:pt x="4191490" y="5645135"/>
                  <a:pt x="4196837" y="5643352"/>
                </a:cubicBezTo>
                <a:cubicBezTo>
                  <a:pt x="4211467" y="5638475"/>
                  <a:pt x="4185645" y="5588891"/>
                  <a:pt x="4165001" y="5582220"/>
                </a:cubicBezTo>
                <a:cubicBezTo>
                  <a:pt x="4143634" y="5575316"/>
                  <a:pt x="4110915" y="5603045"/>
                  <a:pt x="4110915" y="5628058"/>
                </a:cubicBezTo>
                <a:cubicBezTo>
                  <a:pt x="4110915" y="5638068"/>
                  <a:pt x="4115352" y="5654548"/>
                  <a:pt x="4120775" y="5664681"/>
                </a:cubicBezTo>
                <a:cubicBezTo>
                  <a:pt x="4132361" y="5686330"/>
                  <a:pt x="4113069" y="5690974"/>
                  <a:pt x="4093373" y="5671279"/>
                </a:cubicBezTo>
                <a:cubicBezTo>
                  <a:pt x="4083954" y="5661860"/>
                  <a:pt x="4079718" y="5662345"/>
                  <a:pt x="4072564" y="5673660"/>
                </a:cubicBezTo>
                <a:cubicBezTo>
                  <a:pt x="4061141" y="5691729"/>
                  <a:pt x="4060656" y="5721205"/>
                  <a:pt x="4071782" y="5721205"/>
                </a:cubicBezTo>
                <a:cubicBezTo>
                  <a:pt x="4076453" y="5721205"/>
                  <a:pt x="4082964" y="5731921"/>
                  <a:pt x="4086251" y="5745018"/>
                </a:cubicBezTo>
                <a:cubicBezTo>
                  <a:pt x="4089538" y="5758114"/>
                  <a:pt x="4096432" y="5768830"/>
                  <a:pt x="4101571" y="5768830"/>
                </a:cubicBezTo>
                <a:cubicBezTo>
                  <a:pt x="4106710" y="5768830"/>
                  <a:pt x="4110915" y="5779293"/>
                  <a:pt x="4110915" y="5792080"/>
                </a:cubicBezTo>
                <a:cubicBezTo>
                  <a:pt x="4110915" y="5804868"/>
                  <a:pt x="4115427" y="5818120"/>
                  <a:pt x="4120942" y="5821529"/>
                </a:cubicBezTo>
                <a:cubicBezTo>
                  <a:pt x="4126458" y="5824937"/>
                  <a:pt x="4129384" y="5832485"/>
                  <a:pt x="4127445" y="5838301"/>
                </a:cubicBezTo>
                <a:cubicBezTo>
                  <a:pt x="4121792" y="5855262"/>
                  <a:pt x="4151320" y="5883130"/>
                  <a:pt x="4174944" y="5883130"/>
                </a:cubicBezTo>
                <a:cubicBezTo>
                  <a:pt x="4187879" y="5883130"/>
                  <a:pt x="4196640" y="5888900"/>
                  <a:pt x="4196640" y="5897418"/>
                </a:cubicBezTo>
                <a:cubicBezTo>
                  <a:pt x="4196640" y="5905276"/>
                  <a:pt x="4200926" y="5911705"/>
                  <a:pt x="4206165" y="5911705"/>
                </a:cubicBezTo>
                <a:cubicBezTo>
                  <a:pt x="4211404" y="5911705"/>
                  <a:pt x="4215690" y="5920127"/>
                  <a:pt x="4215690" y="5930420"/>
                </a:cubicBezTo>
                <a:cubicBezTo>
                  <a:pt x="4215690" y="5940713"/>
                  <a:pt x="4224262" y="5953723"/>
                  <a:pt x="4234740" y="5959330"/>
                </a:cubicBezTo>
                <a:cubicBezTo>
                  <a:pt x="4265152" y="5975606"/>
                  <a:pt x="4258012" y="5991131"/>
                  <a:pt x="4223307" y="5984190"/>
                </a:cubicBezTo>
                <a:cubicBezTo>
                  <a:pt x="4206542" y="5980837"/>
                  <a:pt x="4190468" y="5974844"/>
                  <a:pt x="4187588" y="5970873"/>
                </a:cubicBezTo>
                <a:cubicBezTo>
                  <a:pt x="4184708" y="5966902"/>
                  <a:pt x="4170374" y="5956027"/>
                  <a:pt x="4155733" y="5946706"/>
                </a:cubicBezTo>
                <a:cubicBezTo>
                  <a:pt x="4141093" y="5937385"/>
                  <a:pt x="4125003" y="5918945"/>
                  <a:pt x="4119978" y="5905727"/>
                </a:cubicBezTo>
                <a:cubicBezTo>
                  <a:pt x="4109399" y="5877902"/>
                  <a:pt x="4088192" y="5854555"/>
                  <a:pt x="4073495" y="5854555"/>
                </a:cubicBezTo>
                <a:cubicBezTo>
                  <a:pt x="4067882" y="5854555"/>
                  <a:pt x="4063290" y="5846289"/>
                  <a:pt x="4063290" y="5836186"/>
                </a:cubicBezTo>
                <a:cubicBezTo>
                  <a:pt x="4063290" y="5826082"/>
                  <a:pt x="4057692" y="5812152"/>
                  <a:pt x="4050851" y="5805230"/>
                </a:cubicBezTo>
                <a:cubicBezTo>
                  <a:pt x="4044009" y="5798307"/>
                  <a:pt x="4035571" y="5785142"/>
                  <a:pt x="4032100" y="5775974"/>
                </a:cubicBezTo>
                <a:cubicBezTo>
                  <a:pt x="4024139" y="5754951"/>
                  <a:pt x="3988460" y="5754177"/>
                  <a:pt x="3980525" y="5774855"/>
                </a:cubicBezTo>
                <a:cubicBezTo>
                  <a:pt x="3977243" y="5783407"/>
                  <a:pt x="3979819" y="5798826"/>
                  <a:pt x="3986247" y="5809120"/>
                </a:cubicBezTo>
                <a:cubicBezTo>
                  <a:pt x="3992675" y="5819413"/>
                  <a:pt x="3995262" y="5830508"/>
                  <a:pt x="3991995" y="5833776"/>
                </a:cubicBezTo>
                <a:cubicBezTo>
                  <a:pt x="3988727" y="5837043"/>
                  <a:pt x="3982480" y="5833933"/>
                  <a:pt x="3978112" y="5826866"/>
                </a:cubicBezTo>
                <a:cubicBezTo>
                  <a:pt x="3967521" y="5809728"/>
                  <a:pt x="3948990" y="5822212"/>
                  <a:pt x="3948990" y="5846484"/>
                </a:cubicBezTo>
                <a:cubicBezTo>
                  <a:pt x="3948990" y="5857853"/>
                  <a:pt x="3956864" y="5867923"/>
                  <a:pt x="3968040" y="5870845"/>
                </a:cubicBezTo>
                <a:cubicBezTo>
                  <a:pt x="3980500" y="5874104"/>
                  <a:pt x="3987090" y="5883838"/>
                  <a:pt x="3987090" y="5898983"/>
                </a:cubicBezTo>
                <a:cubicBezTo>
                  <a:pt x="3987090" y="5923336"/>
                  <a:pt x="4028330" y="5968855"/>
                  <a:pt x="4050393" y="5968855"/>
                </a:cubicBezTo>
                <a:cubicBezTo>
                  <a:pt x="4057486" y="5968855"/>
                  <a:pt x="4063290" y="5977428"/>
                  <a:pt x="4063290" y="5987905"/>
                </a:cubicBezTo>
                <a:cubicBezTo>
                  <a:pt x="4063290" y="6001614"/>
                  <a:pt x="4056940" y="6006955"/>
                  <a:pt x="4040644" y="6006955"/>
                </a:cubicBezTo>
                <a:cubicBezTo>
                  <a:pt x="4028188" y="6006955"/>
                  <a:pt x="4012662" y="6013384"/>
                  <a:pt x="4006140" y="6021243"/>
                </a:cubicBezTo>
                <a:cubicBezTo>
                  <a:pt x="3999618" y="6029101"/>
                  <a:pt x="3990521" y="6035530"/>
                  <a:pt x="3985924" y="6035530"/>
                </a:cubicBezTo>
                <a:cubicBezTo>
                  <a:pt x="3981326" y="6035530"/>
                  <a:pt x="3977565" y="6029101"/>
                  <a:pt x="3977565" y="6021243"/>
                </a:cubicBezTo>
                <a:cubicBezTo>
                  <a:pt x="3977565" y="6013384"/>
                  <a:pt x="3973279" y="6006955"/>
                  <a:pt x="3968040" y="6006955"/>
                </a:cubicBezTo>
                <a:cubicBezTo>
                  <a:pt x="3962801" y="6006955"/>
                  <a:pt x="3958515" y="5999960"/>
                  <a:pt x="3958515" y="5991411"/>
                </a:cubicBezTo>
                <a:cubicBezTo>
                  <a:pt x="3958515" y="5972596"/>
                  <a:pt x="3923176" y="5912817"/>
                  <a:pt x="3899474" y="5891538"/>
                </a:cubicBezTo>
                <a:cubicBezTo>
                  <a:pt x="3890037" y="5883066"/>
                  <a:pt x="3882315" y="5867029"/>
                  <a:pt x="3882315" y="5855902"/>
                </a:cubicBezTo>
                <a:cubicBezTo>
                  <a:pt x="3882315" y="5837619"/>
                  <a:pt x="3851659" y="5791095"/>
                  <a:pt x="3801405" y="5733111"/>
                </a:cubicBezTo>
                <a:cubicBezTo>
                  <a:pt x="3791190" y="5721324"/>
                  <a:pt x="3775211" y="5711680"/>
                  <a:pt x="3765898" y="5711680"/>
                </a:cubicBezTo>
                <a:cubicBezTo>
                  <a:pt x="3756585" y="5711680"/>
                  <a:pt x="3748965" y="5704943"/>
                  <a:pt x="3748965" y="5696708"/>
                </a:cubicBezTo>
                <a:cubicBezTo>
                  <a:pt x="3748965" y="5679051"/>
                  <a:pt x="3704334" y="5600425"/>
                  <a:pt x="3688500" y="5590187"/>
                </a:cubicBezTo>
                <a:cubicBezTo>
                  <a:pt x="3682465" y="5586285"/>
                  <a:pt x="3672782" y="5574520"/>
                  <a:pt x="3666982" y="5564043"/>
                </a:cubicBezTo>
                <a:cubicBezTo>
                  <a:pt x="3661181" y="5553565"/>
                  <a:pt x="3649005" y="5543532"/>
                  <a:pt x="3639923" y="5541746"/>
                </a:cubicBezTo>
                <a:cubicBezTo>
                  <a:pt x="3621273" y="5538080"/>
                  <a:pt x="3587040" y="5506716"/>
                  <a:pt x="3587040" y="5493296"/>
                </a:cubicBezTo>
                <a:cubicBezTo>
                  <a:pt x="3587040" y="5488438"/>
                  <a:pt x="3576324" y="5476034"/>
                  <a:pt x="3563227" y="5465732"/>
                </a:cubicBezTo>
                <a:cubicBezTo>
                  <a:pt x="3549025" y="5454560"/>
                  <a:pt x="3539415" y="5437264"/>
                  <a:pt x="3539415" y="5422876"/>
                </a:cubicBezTo>
                <a:cubicBezTo>
                  <a:pt x="3539415" y="5405333"/>
                  <a:pt x="3531229" y="5394667"/>
                  <a:pt x="3509413" y="5383783"/>
                </a:cubicBezTo>
                <a:cubicBezTo>
                  <a:pt x="3475525" y="5366878"/>
                  <a:pt x="3453690" y="5376645"/>
                  <a:pt x="3453690" y="5408709"/>
                </a:cubicBezTo>
                <a:cubicBezTo>
                  <a:pt x="3453690" y="5436915"/>
                  <a:pt x="3413786" y="5426986"/>
                  <a:pt x="3398491" y="5394974"/>
                </a:cubicBezTo>
                <a:cubicBezTo>
                  <a:pt x="3391607" y="5380567"/>
                  <a:pt x="3382995" y="5368233"/>
                  <a:pt x="3379351" y="5367564"/>
                </a:cubicBezTo>
                <a:cubicBezTo>
                  <a:pt x="3349368" y="5362062"/>
                  <a:pt x="3329865" y="5363275"/>
                  <a:pt x="3329865" y="5370643"/>
                </a:cubicBezTo>
                <a:cubicBezTo>
                  <a:pt x="3329865" y="5375476"/>
                  <a:pt x="3326354" y="5377260"/>
                  <a:pt x="3322063" y="5374608"/>
                </a:cubicBezTo>
                <a:cubicBezTo>
                  <a:pt x="3308776" y="5366396"/>
                  <a:pt x="3321617" y="5424657"/>
                  <a:pt x="3335664" y="5436315"/>
                </a:cubicBezTo>
                <a:cubicBezTo>
                  <a:pt x="3342952" y="5442364"/>
                  <a:pt x="3348915" y="5455612"/>
                  <a:pt x="3348915" y="5465755"/>
                </a:cubicBezTo>
                <a:cubicBezTo>
                  <a:pt x="3348915" y="5475898"/>
                  <a:pt x="3362490" y="5501089"/>
                  <a:pt x="3379081" y="5521735"/>
                </a:cubicBezTo>
                <a:cubicBezTo>
                  <a:pt x="3395673" y="5542382"/>
                  <a:pt x="3410018" y="5566776"/>
                  <a:pt x="3410959" y="5575946"/>
                </a:cubicBezTo>
                <a:cubicBezTo>
                  <a:pt x="3412628" y="5592208"/>
                  <a:pt x="3428103" y="5633059"/>
                  <a:pt x="3445190" y="5666307"/>
                </a:cubicBezTo>
                <a:cubicBezTo>
                  <a:pt x="3449865" y="5675404"/>
                  <a:pt x="3453690" y="5691541"/>
                  <a:pt x="3453690" y="5702166"/>
                </a:cubicBezTo>
                <a:cubicBezTo>
                  <a:pt x="3453690" y="5713558"/>
                  <a:pt x="3465805" y="5728853"/>
                  <a:pt x="3483218" y="5739442"/>
                </a:cubicBezTo>
                <a:lnTo>
                  <a:pt x="3512746" y="5757399"/>
                </a:lnTo>
                <a:lnTo>
                  <a:pt x="3491751" y="5778395"/>
                </a:lnTo>
                <a:cubicBezTo>
                  <a:pt x="3475763" y="5794382"/>
                  <a:pt x="3472119" y="5806208"/>
                  <a:pt x="3476473" y="5827977"/>
                </a:cubicBezTo>
                <a:cubicBezTo>
                  <a:pt x="3480857" y="5849894"/>
                  <a:pt x="3479122" y="5855387"/>
                  <a:pt x="3469040" y="5851518"/>
                </a:cubicBezTo>
                <a:cubicBezTo>
                  <a:pt x="3458288" y="5847393"/>
                  <a:pt x="3457807" y="5851556"/>
                  <a:pt x="3466403" y="5874326"/>
                </a:cubicBezTo>
                <a:cubicBezTo>
                  <a:pt x="3473404" y="5892874"/>
                  <a:pt x="3483566" y="5902180"/>
                  <a:pt x="3496820" y="5902180"/>
                </a:cubicBezTo>
                <a:cubicBezTo>
                  <a:pt x="3525188" y="5902180"/>
                  <a:pt x="3549597" y="5922781"/>
                  <a:pt x="3553629" y="5950125"/>
                </a:cubicBezTo>
                <a:cubicBezTo>
                  <a:pt x="3555535" y="5963046"/>
                  <a:pt x="3560106" y="5989691"/>
                  <a:pt x="3563788" y="6009336"/>
                </a:cubicBezTo>
                <a:cubicBezTo>
                  <a:pt x="3567531" y="6029309"/>
                  <a:pt x="3566668" y="6045055"/>
                  <a:pt x="3561831" y="6045055"/>
                </a:cubicBezTo>
                <a:cubicBezTo>
                  <a:pt x="3541076" y="6045055"/>
                  <a:pt x="3510840" y="6013670"/>
                  <a:pt x="3510840" y="5992128"/>
                </a:cubicBezTo>
                <a:cubicBezTo>
                  <a:pt x="3510840" y="5979328"/>
                  <a:pt x="3506301" y="5968855"/>
                  <a:pt x="3500753" y="5968855"/>
                </a:cubicBezTo>
                <a:cubicBezTo>
                  <a:pt x="3495205" y="5968855"/>
                  <a:pt x="3493732" y="5963894"/>
                  <a:pt x="3497480" y="5957830"/>
                </a:cubicBezTo>
                <a:cubicBezTo>
                  <a:pt x="3502128" y="5950309"/>
                  <a:pt x="3497903" y="5948476"/>
                  <a:pt x="3484191" y="5952061"/>
                </a:cubicBezTo>
                <a:cubicBezTo>
                  <a:pt x="3469525" y="5955897"/>
                  <a:pt x="3459700" y="5950506"/>
                  <a:pt x="3447864" y="5932131"/>
                </a:cubicBezTo>
                <a:cubicBezTo>
                  <a:pt x="3438942" y="5918277"/>
                  <a:pt x="3425887" y="5903515"/>
                  <a:pt x="3418853" y="5899326"/>
                </a:cubicBezTo>
                <a:cubicBezTo>
                  <a:pt x="3411819" y="5895136"/>
                  <a:pt x="3405929" y="5880134"/>
                  <a:pt x="3405764" y="5865988"/>
                </a:cubicBezTo>
                <a:cubicBezTo>
                  <a:pt x="3405347" y="5830358"/>
                  <a:pt x="3366313" y="5787605"/>
                  <a:pt x="3340389" y="5794384"/>
                </a:cubicBezTo>
                <a:cubicBezTo>
                  <a:pt x="3312277" y="5801736"/>
                  <a:pt x="3315071" y="5781973"/>
                  <a:pt x="3345891" y="5755463"/>
                </a:cubicBezTo>
                <a:cubicBezTo>
                  <a:pt x="3371416" y="5733507"/>
                  <a:pt x="3371426" y="5733449"/>
                  <a:pt x="3354969" y="5698770"/>
                </a:cubicBezTo>
                <a:cubicBezTo>
                  <a:pt x="3341391" y="5670155"/>
                  <a:pt x="3333452" y="5664055"/>
                  <a:pt x="3309784" y="5664055"/>
                </a:cubicBezTo>
                <a:cubicBezTo>
                  <a:pt x="3281344" y="5664055"/>
                  <a:pt x="3281131" y="5663667"/>
                  <a:pt x="3287225" y="5623028"/>
                </a:cubicBezTo>
                <a:cubicBezTo>
                  <a:pt x="3294245" y="5576217"/>
                  <a:pt x="3277770" y="5553369"/>
                  <a:pt x="3244590" y="5563900"/>
                </a:cubicBezTo>
                <a:cubicBezTo>
                  <a:pt x="3226395" y="5569675"/>
                  <a:pt x="3168423" y="5539001"/>
                  <a:pt x="3160003" y="5519143"/>
                </a:cubicBezTo>
                <a:cubicBezTo>
                  <a:pt x="3158256" y="5515025"/>
                  <a:pt x="3150755" y="5511655"/>
                  <a:pt x="3143334" y="5511655"/>
                </a:cubicBezTo>
                <a:cubicBezTo>
                  <a:pt x="3121221" y="5511655"/>
                  <a:pt x="3128021" y="5492825"/>
                  <a:pt x="3153652" y="5483080"/>
                </a:cubicBezTo>
                <a:cubicBezTo>
                  <a:pt x="3166749" y="5478101"/>
                  <a:pt x="3177465" y="5467238"/>
                  <a:pt x="3177465" y="5458941"/>
                </a:cubicBezTo>
                <a:cubicBezTo>
                  <a:pt x="3177465" y="5450036"/>
                  <a:pt x="3182342" y="5446304"/>
                  <a:pt x="3189371" y="5449833"/>
                </a:cubicBezTo>
                <a:cubicBezTo>
                  <a:pt x="3195920" y="5453120"/>
                  <a:pt x="3187957" y="5443729"/>
                  <a:pt x="3171676" y="5428964"/>
                </a:cubicBezTo>
                <a:cubicBezTo>
                  <a:pt x="3150093" y="5409390"/>
                  <a:pt x="3140624" y="5390863"/>
                  <a:pt x="3136721" y="5360574"/>
                </a:cubicBezTo>
                <a:cubicBezTo>
                  <a:pt x="3128628" y="5297766"/>
                  <a:pt x="3065472" y="5238482"/>
                  <a:pt x="3049897" y="5279072"/>
                </a:cubicBezTo>
                <a:cubicBezTo>
                  <a:pt x="3039979" y="5304917"/>
                  <a:pt x="3043432" y="5320471"/>
                  <a:pt x="3063552" y="5340592"/>
                </a:cubicBezTo>
                <a:cubicBezTo>
                  <a:pt x="3078502" y="5355542"/>
                  <a:pt x="3083552" y="5374486"/>
                  <a:pt x="3085427" y="5422647"/>
                </a:cubicBezTo>
                <a:cubicBezTo>
                  <a:pt x="3087217" y="5468615"/>
                  <a:pt x="3092179" y="5488419"/>
                  <a:pt x="3104090" y="5497129"/>
                </a:cubicBezTo>
                <a:cubicBezTo>
                  <a:pt x="3121388" y="5509777"/>
                  <a:pt x="3126077" y="5530705"/>
                  <a:pt x="3111614" y="5530705"/>
                </a:cubicBezTo>
                <a:cubicBezTo>
                  <a:pt x="3106784" y="5530705"/>
                  <a:pt x="3106010" y="5542360"/>
                  <a:pt x="3109874" y="5556899"/>
                </a:cubicBezTo>
                <a:cubicBezTo>
                  <a:pt x="3114342" y="5573713"/>
                  <a:pt x="3124280" y="5584183"/>
                  <a:pt x="3137625" y="5586137"/>
                </a:cubicBezTo>
                <a:cubicBezTo>
                  <a:pt x="3154282" y="5588575"/>
                  <a:pt x="3158415" y="5595564"/>
                  <a:pt x="3158415" y="5621293"/>
                </a:cubicBezTo>
                <a:cubicBezTo>
                  <a:pt x="3158415" y="5638955"/>
                  <a:pt x="3163206" y="5656367"/>
                  <a:pt x="3169063" y="5659987"/>
                </a:cubicBezTo>
                <a:cubicBezTo>
                  <a:pt x="3175785" y="5664141"/>
                  <a:pt x="3177606" y="5681915"/>
                  <a:pt x="3174003" y="5708204"/>
                </a:cubicBezTo>
                <a:cubicBezTo>
                  <a:pt x="3169223" y="5743082"/>
                  <a:pt x="3171360" y="5751754"/>
                  <a:pt x="3187168" y="5761627"/>
                </a:cubicBezTo>
                <a:cubicBezTo>
                  <a:pt x="3197548" y="5768109"/>
                  <a:pt x="3206040" y="5778286"/>
                  <a:pt x="3206040" y="5784243"/>
                </a:cubicBezTo>
                <a:cubicBezTo>
                  <a:pt x="3206040" y="5790199"/>
                  <a:pt x="3212767" y="5800656"/>
                  <a:pt x="3220990" y="5807480"/>
                </a:cubicBezTo>
                <a:cubicBezTo>
                  <a:pt x="3229212" y="5814303"/>
                  <a:pt x="3234147" y="5826742"/>
                  <a:pt x="3231955" y="5835121"/>
                </a:cubicBezTo>
                <a:cubicBezTo>
                  <a:pt x="3227779" y="5851093"/>
                  <a:pt x="3245815" y="5873605"/>
                  <a:pt x="3262788" y="5873605"/>
                </a:cubicBezTo>
                <a:cubicBezTo>
                  <a:pt x="3268248" y="5873605"/>
                  <a:pt x="3272715" y="5888508"/>
                  <a:pt x="3272715" y="5906723"/>
                </a:cubicBezTo>
                <a:cubicBezTo>
                  <a:pt x="3272715" y="5931074"/>
                  <a:pt x="3278704" y="5943765"/>
                  <a:pt x="3295337" y="5954664"/>
                </a:cubicBezTo>
                <a:cubicBezTo>
                  <a:pt x="3317821" y="5969396"/>
                  <a:pt x="3326737" y="6011403"/>
                  <a:pt x="3309624" y="6021979"/>
                </a:cubicBezTo>
                <a:cubicBezTo>
                  <a:pt x="3305041" y="6024812"/>
                  <a:pt x="3301290" y="6022590"/>
                  <a:pt x="3301290" y="6017042"/>
                </a:cubicBezTo>
                <a:cubicBezTo>
                  <a:pt x="3301290" y="6011494"/>
                  <a:pt x="3295325" y="6006955"/>
                  <a:pt x="3288035" y="6006955"/>
                </a:cubicBezTo>
                <a:cubicBezTo>
                  <a:pt x="3280745" y="6006955"/>
                  <a:pt x="3272313" y="5997127"/>
                  <a:pt x="3269298" y="5985114"/>
                </a:cubicBezTo>
                <a:cubicBezTo>
                  <a:pt x="3265901" y="5971578"/>
                  <a:pt x="3249804" y="5957090"/>
                  <a:pt x="3226965" y="5947014"/>
                </a:cubicBezTo>
                <a:cubicBezTo>
                  <a:pt x="3179231" y="5925954"/>
                  <a:pt x="3170571" y="5926510"/>
                  <a:pt x="3162754" y="5951140"/>
                </a:cubicBezTo>
                <a:cubicBezTo>
                  <a:pt x="3157741" y="5966933"/>
                  <a:pt x="3164152" y="5978732"/>
                  <a:pt x="3191217" y="6003527"/>
                </a:cubicBezTo>
                <a:cubicBezTo>
                  <a:pt x="3210430" y="6021129"/>
                  <a:pt x="3229673" y="6035530"/>
                  <a:pt x="3233979" y="6035530"/>
                </a:cubicBezTo>
                <a:cubicBezTo>
                  <a:pt x="3246550" y="6035530"/>
                  <a:pt x="3260084" y="6057142"/>
                  <a:pt x="3266785" y="6087918"/>
                </a:cubicBezTo>
                <a:cubicBezTo>
                  <a:pt x="3272370" y="6113566"/>
                  <a:pt x="3271653" y="6114768"/>
                  <a:pt x="3259784" y="6099659"/>
                </a:cubicBezTo>
                <a:cubicBezTo>
                  <a:pt x="3235256" y="6068432"/>
                  <a:pt x="3215565" y="6089107"/>
                  <a:pt x="3215565" y="6146087"/>
                </a:cubicBezTo>
                <a:cubicBezTo>
                  <a:pt x="3215565" y="6201541"/>
                  <a:pt x="3213271" y="6203330"/>
                  <a:pt x="3148298" y="6198522"/>
                </a:cubicBezTo>
                <a:cubicBezTo>
                  <a:pt x="3133382" y="6197418"/>
                  <a:pt x="3113565" y="6206289"/>
                  <a:pt x="3097325" y="6221340"/>
                </a:cubicBezTo>
                <a:lnTo>
                  <a:pt x="3070755" y="6245964"/>
                </a:lnTo>
                <a:lnTo>
                  <a:pt x="3095535" y="6267257"/>
                </a:lnTo>
                <a:cubicBezTo>
                  <a:pt x="3109164" y="6278968"/>
                  <a:pt x="3120315" y="6292739"/>
                  <a:pt x="3120315" y="6297861"/>
                </a:cubicBezTo>
                <a:cubicBezTo>
                  <a:pt x="3120315" y="6302982"/>
                  <a:pt x="3128887" y="6312527"/>
                  <a:pt x="3139365" y="6319070"/>
                </a:cubicBezTo>
                <a:cubicBezTo>
                  <a:pt x="3160405" y="6332210"/>
                  <a:pt x="3165253" y="6359464"/>
                  <a:pt x="3146509" y="6359234"/>
                </a:cubicBezTo>
                <a:cubicBezTo>
                  <a:pt x="3127577" y="6359002"/>
                  <a:pt x="3113882" y="6346775"/>
                  <a:pt x="3106669" y="6323661"/>
                </a:cubicBezTo>
                <a:cubicBezTo>
                  <a:pt x="3102761" y="6311137"/>
                  <a:pt x="3092331" y="6302230"/>
                  <a:pt x="3081573" y="6302230"/>
                </a:cubicBezTo>
                <a:cubicBezTo>
                  <a:pt x="3070282" y="6302230"/>
                  <a:pt x="3063165" y="6295683"/>
                  <a:pt x="3063165" y="6285297"/>
                </a:cubicBezTo>
                <a:cubicBezTo>
                  <a:pt x="3063165" y="6267960"/>
                  <a:pt x="3026016" y="6229365"/>
                  <a:pt x="3013159" y="6233344"/>
                </a:cubicBezTo>
                <a:cubicBezTo>
                  <a:pt x="3009230" y="6234560"/>
                  <a:pt x="3006015" y="6229126"/>
                  <a:pt x="3006015" y="6221268"/>
                </a:cubicBezTo>
                <a:cubicBezTo>
                  <a:pt x="3006015" y="6213409"/>
                  <a:pt x="2998167" y="6206980"/>
                  <a:pt x="2988574" y="6206980"/>
                </a:cubicBezTo>
                <a:cubicBezTo>
                  <a:pt x="2961559" y="6206980"/>
                  <a:pt x="2944374" y="6166891"/>
                  <a:pt x="2956491" y="6132133"/>
                </a:cubicBezTo>
                <a:cubicBezTo>
                  <a:pt x="2964266" y="6109830"/>
                  <a:pt x="2963569" y="6100931"/>
                  <a:pt x="2953386" y="6092480"/>
                </a:cubicBezTo>
                <a:cubicBezTo>
                  <a:pt x="2931741" y="6074516"/>
                  <a:pt x="2906303" y="6085475"/>
                  <a:pt x="2902989" y="6114193"/>
                </a:cubicBezTo>
                <a:cubicBezTo>
                  <a:pt x="2900353" y="6137030"/>
                  <a:pt x="2892490" y="6144092"/>
                  <a:pt x="2872018" y="6142011"/>
                </a:cubicBezTo>
                <a:cubicBezTo>
                  <a:pt x="2861380" y="6140930"/>
                  <a:pt x="2874997" y="6197058"/>
                  <a:pt x="2887989" y="6207840"/>
                </a:cubicBezTo>
                <a:cubicBezTo>
                  <a:pt x="2895277" y="6213889"/>
                  <a:pt x="2901240" y="6226361"/>
                  <a:pt x="2901240" y="6235555"/>
                </a:cubicBezTo>
                <a:cubicBezTo>
                  <a:pt x="2901240" y="6244750"/>
                  <a:pt x="2907669" y="6257608"/>
                  <a:pt x="2915527" y="6264130"/>
                </a:cubicBezTo>
                <a:cubicBezTo>
                  <a:pt x="2923386" y="6270652"/>
                  <a:pt x="2929815" y="6286179"/>
                  <a:pt x="2929815" y="6298634"/>
                </a:cubicBezTo>
                <a:cubicBezTo>
                  <a:pt x="2929815" y="6311089"/>
                  <a:pt x="2934101" y="6321280"/>
                  <a:pt x="2939340" y="6321280"/>
                </a:cubicBezTo>
                <a:cubicBezTo>
                  <a:pt x="2944579" y="6321280"/>
                  <a:pt x="2948865" y="6327709"/>
                  <a:pt x="2948865" y="6335568"/>
                </a:cubicBezTo>
                <a:cubicBezTo>
                  <a:pt x="2948865" y="6343426"/>
                  <a:pt x="2952561" y="6349855"/>
                  <a:pt x="2957079" y="6349855"/>
                </a:cubicBezTo>
                <a:cubicBezTo>
                  <a:pt x="2969389" y="6349855"/>
                  <a:pt x="2979722" y="6456158"/>
                  <a:pt x="2968502" y="6467378"/>
                </a:cubicBezTo>
                <a:cubicBezTo>
                  <a:pt x="2962202" y="6473678"/>
                  <a:pt x="2956751" y="6470730"/>
                  <a:pt x="2952277" y="6458604"/>
                </a:cubicBezTo>
                <a:cubicBezTo>
                  <a:pt x="2948571" y="6448560"/>
                  <a:pt x="2939858" y="6436915"/>
                  <a:pt x="2932914" y="6432726"/>
                </a:cubicBezTo>
                <a:cubicBezTo>
                  <a:pt x="2925971" y="6428536"/>
                  <a:pt x="2920290" y="6417002"/>
                  <a:pt x="2920290" y="6407094"/>
                </a:cubicBezTo>
                <a:cubicBezTo>
                  <a:pt x="2920290" y="6397186"/>
                  <a:pt x="2916004" y="6386430"/>
                  <a:pt x="2910765" y="6383193"/>
                </a:cubicBezTo>
                <a:cubicBezTo>
                  <a:pt x="2905526" y="6379955"/>
                  <a:pt x="2901240" y="6369585"/>
                  <a:pt x="2901240" y="6360147"/>
                </a:cubicBezTo>
                <a:cubicBezTo>
                  <a:pt x="2901240" y="6350710"/>
                  <a:pt x="2890278" y="6326836"/>
                  <a:pt x="2876880" y="6307093"/>
                </a:cubicBezTo>
                <a:cubicBezTo>
                  <a:pt x="2863482" y="6287350"/>
                  <a:pt x="2854775" y="6265320"/>
                  <a:pt x="2857531" y="6258138"/>
                </a:cubicBezTo>
                <a:cubicBezTo>
                  <a:pt x="2860287" y="6250956"/>
                  <a:pt x="2858700" y="6245080"/>
                  <a:pt x="2854005" y="6245080"/>
                </a:cubicBezTo>
                <a:cubicBezTo>
                  <a:pt x="2849310" y="6245080"/>
                  <a:pt x="2837904" y="6227935"/>
                  <a:pt x="2828659" y="6206980"/>
                </a:cubicBezTo>
                <a:cubicBezTo>
                  <a:pt x="2819413" y="6186025"/>
                  <a:pt x="2808387" y="6168880"/>
                  <a:pt x="2804157" y="6168880"/>
                </a:cubicBezTo>
                <a:cubicBezTo>
                  <a:pt x="2799926" y="6168880"/>
                  <a:pt x="2796465" y="6162976"/>
                  <a:pt x="2796465" y="6155759"/>
                </a:cubicBezTo>
                <a:cubicBezTo>
                  <a:pt x="2796465" y="6148542"/>
                  <a:pt x="2790036" y="6137302"/>
                  <a:pt x="2782177" y="6130780"/>
                </a:cubicBezTo>
                <a:cubicBezTo>
                  <a:pt x="2774319" y="6124258"/>
                  <a:pt x="2767816" y="6107660"/>
                  <a:pt x="2767725" y="6093895"/>
                </a:cubicBezTo>
                <a:cubicBezTo>
                  <a:pt x="2767559" y="6068588"/>
                  <a:pt x="2738948" y="6034535"/>
                  <a:pt x="2708359" y="6023236"/>
                </a:cubicBezTo>
                <a:cubicBezTo>
                  <a:pt x="2699191" y="6019849"/>
                  <a:pt x="2691690" y="6008677"/>
                  <a:pt x="2691690" y="5998410"/>
                </a:cubicBezTo>
                <a:cubicBezTo>
                  <a:pt x="2691690" y="5968857"/>
                  <a:pt x="2665288" y="5949805"/>
                  <a:pt x="2624335" y="5949805"/>
                </a:cubicBezTo>
                <a:cubicBezTo>
                  <a:pt x="2584239" y="5949805"/>
                  <a:pt x="2577253" y="5938169"/>
                  <a:pt x="2601357" y="5911534"/>
                </a:cubicBezTo>
                <a:cubicBezTo>
                  <a:pt x="2612281" y="5899463"/>
                  <a:pt x="2613930" y="5886520"/>
                  <a:pt x="2608127" y="5858397"/>
                </a:cubicBezTo>
                <a:cubicBezTo>
                  <a:pt x="2601729" y="5827394"/>
                  <a:pt x="2596165" y="5820717"/>
                  <a:pt x="2574635" y="5818204"/>
                </a:cubicBezTo>
                <a:cubicBezTo>
                  <a:pt x="2550909" y="5815434"/>
                  <a:pt x="2548815" y="5817889"/>
                  <a:pt x="2548815" y="5848480"/>
                </a:cubicBezTo>
                <a:cubicBezTo>
                  <a:pt x="2548815" y="5866789"/>
                  <a:pt x="2555244" y="5888199"/>
                  <a:pt x="2563102" y="5896057"/>
                </a:cubicBezTo>
                <a:cubicBezTo>
                  <a:pt x="2581557" y="5914511"/>
                  <a:pt x="2581207" y="5917413"/>
                  <a:pt x="2557703" y="5940917"/>
                </a:cubicBezTo>
                <a:cubicBezTo>
                  <a:pt x="2542053" y="5956567"/>
                  <a:pt x="2540338" y="5963404"/>
                  <a:pt x="2549344" y="5974255"/>
                </a:cubicBezTo>
                <a:cubicBezTo>
                  <a:pt x="2555575" y="5981762"/>
                  <a:pt x="2568507" y="5987905"/>
                  <a:pt x="2578083" y="5987905"/>
                </a:cubicBezTo>
                <a:cubicBezTo>
                  <a:pt x="2587659" y="5987905"/>
                  <a:pt x="2598921" y="5993270"/>
                  <a:pt x="2603110" y="5999827"/>
                </a:cubicBezTo>
                <a:cubicBezTo>
                  <a:pt x="2607300" y="6006384"/>
                  <a:pt x="2621834" y="6017460"/>
                  <a:pt x="2635408" y="6024439"/>
                </a:cubicBezTo>
                <a:cubicBezTo>
                  <a:pt x="2654653" y="6034335"/>
                  <a:pt x="2660377" y="6044805"/>
                  <a:pt x="2661399" y="6071981"/>
                </a:cubicBezTo>
                <a:cubicBezTo>
                  <a:pt x="2662119" y="6091149"/>
                  <a:pt x="2667163" y="6108317"/>
                  <a:pt x="2672607" y="6110132"/>
                </a:cubicBezTo>
                <a:cubicBezTo>
                  <a:pt x="2678051" y="6111946"/>
                  <a:pt x="2688858" y="6119784"/>
                  <a:pt x="2696622" y="6127548"/>
                </a:cubicBezTo>
                <a:cubicBezTo>
                  <a:pt x="2709235" y="6140161"/>
                  <a:pt x="2711760" y="6152248"/>
                  <a:pt x="2714709" y="6214112"/>
                </a:cubicBezTo>
                <a:cubicBezTo>
                  <a:pt x="2715197" y="6224363"/>
                  <a:pt x="2708589" y="6230772"/>
                  <a:pt x="2697523" y="6230780"/>
                </a:cubicBezTo>
                <a:cubicBezTo>
                  <a:pt x="2672693" y="6230799"/>
                  <a:pt x="2653696" y="6261767"/>
                  <a:pt x="2671647" y="6272965"/>
                </a:cubicBezTo>
                <a:cubicBezTo>
                  <a:pt x="2692995" y="6286281"/>
                  <a:pt x="2676744" y="6314342"/>
                  <a:pt x="2652196" y="6306550"/>
                </a:cubicBezTo>
                <a:cubicBezTo>
                  <a:pt x="2635651" y="6301299"/>
                  <a:pt x="2632843" y="6303120"/>
                  <a:pt x="2637752" y="6315913"/>
                </a:cubicBezTo>
                <a:cubicBezTo>
                  <a:pt x="2641338" y="6325257"/>
                  <a:pt x="2639970" y="6329399"/>
                  <a:pt x="2634431" y="6325975"/>
                </a:cubicBezTo>
                <a:cubicBezTo>
                  <a:pt x="2629252" y="6322775"/>
                  <a:pt x="2625015" y="6327262"/>
                  <a:pt x="2625015" y="6335947"/>
                </a:cubicBezTo>
                <a:cubicBezTo>
                  <a:pt x="2625015" y="6354855"/>
                  <a:pt x="2678488" y="6407005"/>
                  <a:pt x="2697877" y="6407005"/>
                </a:cubicBezTo>
                <a:cubicBezTo>
                  <a:pt x="2705411" y="6407005"/>
                  <a:pt x="2710879" y="6412363"/>
                  <a:pt x="2710029" y="6418911"/>
                </a:cubicBezTo>
                <a:cubicBezTo>
                  <a:pt x="2706450" y="6446471"/>
                  <a:pt x="2712052" y="6454630"/>
                  <a:pt x="2734552" y="6454630"/>
                </a:cubicBezTo>
                <a:cubicBezTo>
                  <a:pt x="2749647" y="6454630"/>
                  <a:pt x="2758365" y="6460002"/>
                  <a:pt x="2758365" y="6469304"/>
                </a:cubicBezTo>
                <a:cubicBezTo>
                  <a:pt x="2758365" y="6480552"/>
                  <a:pt x="2748916" y="6483478"/>
                  <a:pt x="2717884" y="6481838"/>
                </a:cubicBezTo>
                <a:cubicBezTo>
                  <a:pt x="2672602" y="6479446"/>
                  <a:pt x="2644065" y="6465938"/>
                  <a:pt x="2644065" y="6446896"/>
                </a:cubicBezTo>
                <a:cubicBezTo>
                  <a:pt x="2644065" y="6439924"/>
                  <a:pt x="2637596" y="6427751"/>
                  <a:pt x="2629690" y="6419844"/>
                </a:cubicBezTo>
                <a:cubicBezTo>
                  <a:pt x="2621784" y="6411938"/>
                  <a:pt x="2617374" y="6402137"/>
                  <a:pt x="2619891" y="6398064"/>
                </a:cubicBezTo>
                <a:cubicBezTo>
                  <a:pt x="2622409" y="6393991"/>
                  <a:pt x="2605686" y="6370202"/>
                  <a:pt x="2582730" y="6345198"/>
                </a:cubicBezTo>
                <a:cubicBezTo>
                  <a:pt x="2545960" y="6305148"/>
                  <a:pt x="2537786" y="6300542"/>
                  <a:pt x="2514043" y="6306501"/>
                </a:cubicBezTo>
                <a:cubicBezTo>
                  <a:pt x="2499221" y="6310222"/>
                  <a:pt x="2483901" y="6318284"/>
                  <a:pt x="2480000" y="6324417"/>
                </a:cubicBezTo>
                <a:cubicBezTo>
                  <a:pt x="2466456" y="6345708"/>
                  <a:pt x="2472497" y="6386792"/>
                  <a:pt x="2491086" y="6399813"/>
                </a:cubicBezTo>
                <a:cubicBezTo>
                  <a:pt x="2501245" y="6406928"/>
                  <a:pt x="2511124" y="6424452"/>
                  <a:pt x="2513039" y="6438754"/>
                </a:cubicBezTo>
                <a:cubicBezTo>
                  <a:pt x="2514955" y="6453056"/>
                  <a:pt x="2523788" y="6473244"/>
                  <a:pt x="2532668" y="6483615"/>
                </a:cubicBezTo>
                <a:cubicBezTo>
                  <a:pt x="2541549" y="6493987"/>
                  <a:pt x="2548815" y="6508472"/>
                  <a:pt x="2548815" y="6515805"/>
                </a:cubicBezTo>
                <a:cubicBezTo>
                  <a:pt x="2548815" y="6523138"/>
                  <a:pt x="2561674" y="6539957"/>
                  <a:pt x="2577390" y="6553181"/>
                </a:cubicBezTo>
                <a:cubicBezTo>
                  <a:pt x="2593106" y="6566405"/>
                  <a:pt x="2605965" y="6580482"/>
                  <a:pt x="2605965" y="6584463"/>
                </a:cubicBezTo>
                <a:cubicBezTo>
                  <a:pt x="2605965" y="6588443"/>
                  <a:pt x="2617149" y="6603374"/>
                  <a:pt x="2630818" y="6617641"/>
                </a:cubicBezTo>
                <a:cubicBezTo>
                  <a:pt x="2655556" y="6643463"/>
                  <a:pt x="2654305" y="6670148"/>
                  <a:pt x="2628814" y="6660366"/>
                </a:cubicBezTo>
                <a:cubicBezTo>
                  <a:pt x="2621486" y="6657554"/>
                  <a:pt x="2615490" y="6659405"/>
                  <a:pt x="2615490" y="6664479"/>
                </a:cubicBezTo>
                <a:cubicBezTo>
                  <a:pt x="2615490" y="6675279"/>
                  <a:pt x="2580483" y="6677050"/>
                  <a:pt x="2574310" y="6666561"/>
                </a:cubicBezTo>
                <a:close/>
                <a:moveTo>
                  <a:pt x="2579528" y="6201204"/>
                </a:moveTo>
                <a:cubicBezTo>
                  <a:pt x="2576615" y="6185965"/>
                  <a:pt x="2579883" y="6173148"/>
                  <a:pt x="2587992" y="6168013"/>
                </a:cubicBezTo>
                <a:cubicBezTo>
                  <a:pt x="2598709" y="6161226"/>
                  <a:pt x="2598266" y="6159620"/>
                  <a:pt x="2585644" y="6159501"/>
                </a:cubicBezTo>
                <a:cubicBezTo>
                  <a:pt x="2567246" y="6159328"/>
                  <a:pt x="2556499" y="6201329"/>
                  <a:pt x="2571185" y="6216015"/>
                </a:cubicBezTo>
                <a:cubicBezTo>
                  <a:pt x="2584803" y="6229633"/>
                  <a:pt x="2584922" y="6229422"/>
                  <a:pt x="2579528" y="6201204"/>
                </a:cubicBezTo>
                <a:close/>
                <a:moveTo>
                  <a:pt x="2441659" y="6190889"/>
                </a:moveTo>
                <a:cubicBezTo>
                  <a:pt x="2422388" y="6185853"/>
                  <a:pt x="2418626" y="6143839"/>
                  <a:pt x="2436896" y="6137705"/>
                </a:cubicBezTo>
                <a:cubicBezTo>
                  <a:pt x="2443854" y="6135369"/>
                  <a:pt x="2442910" y="6134135"/>
                  <a:pt x="2434624" y="6134735"/>
                </a:cubicBezTo>
                <a:cubicBezTo>
                  <a:pt x="2419098" y="6135859"/>
                  <a:pt x="2410808" y="6162056"/>
                  <a:pt x="2419123" y="6183724"/>
                </a:cubicBezTo>
                <a:cubicBezTo>
                  <a:pt x="2422021" y="6191276"/>
                  <a:pt x="2432028" y="6196958"/>
                  <a:pt x="2441360" y="6196351"/>
                </a:cubicBezTo>
                <a:cubicBezTo>
                  <a:pt x="2457262" y="6195315"/>
                  <a:pt x="2457281" y="6194972"/>
                  <a:pt x="2441659" y="6190889"/>
                </a:cubicBezTo>
                <a:close/>
                <a:moveTo>
                  <a:pt x="3133711" y="6157912"/>
                </a:moveTo>
                <a:cubicBezTo>
                  <a:pt x="3143625" y="6173953"/>
                  <a:pt x="3177133" y="6171303"/>
                  <a:pt x="3183791" y="6153953"/>
                </a:cubicBezTo>
                <a:cubicBezTo>
                  <a:pt x="3186942" y="6145742"/>
                  <a:pt x="3184664" y="6134169"/>
                  <a:pt x="3178730" y="6128235"/>
                </a:cubicBezTo>
                <a:cubicBezTo>
                  <a:pt x="3172795" y="6122300"/>
                  <a:pt x="3167940" y="6109688"/>
                  <a:pt x="3167940" y="6100207"/>
                </a:cubicBezTo>
                <a:cubicBezTo>
                  <a:pt x="3167940" y="6090726"/>
                  <a:pt x="3159368" y="6075629"/>
                  <a:pt x="3148890" y="6066658"/>
                </a:cubicBezTo>
                <a:cubicBezTo>
                  <a:pt x="3138413" y="6057686"/>
                  <a:pt x="3129840" y="6044828"/>
                  <a:pt x="3129840" y="6038083"/>
                </a:cubicBezTo>
                <a:cubicBezTo>
                  <a:pt x="3129840" y="6031337"/>
                  <a:pt x="3121487" y="6018667"/>
                  <a:pt x="3111278" y="6009925"/>
                </a:cubicBezTo>
                <a:cubicBezTo>
                  <a:pt x="3101069" y="6001184"/>
                  <a:pt x="3094611" y="5990966"/>
                  <a:pt x="3096927" y="5987218"/>
                </a:cubicBezTo>
                <a:cubicBezTo>
                  <a:pt x="3104624" y="5974764"/>
                  <a:pt x="3073297" y="5913212"/>
                  <a:pt x="3051397" y="5897761"/>
                </a:cubicBezTo>
                <a:cubicBezTo>
                  <a:pt x="3031280" y="5883568"/>
                  <a:pt x="3028763" y="5883845"/>
                  <a:pt x="3014014" y="5901887"/>
                </a:cubicBezTo>
                <a:cubicBezTo>
                  <a:pt x="2997019" y="5922674"/>
                  <a:pt x="2977440" y="5927606"/>
                  <a:pt x="2977440" y="5911102"/>
                </a:cubicBezTo>
                <a:cubicBezTo>
                  <a:pt x="2977440" y="5905412"/>
                  <a:pt x="2963872" y="5902281"/>
                  <a:pt x="2946484" y="5903958"/>
                </a:cubicBezTo>
                <a:cubicBezTo>
                  <a:pt x="2920776" y="5906437"/>
                  <a:pt x="2915528" y="5910907"/>
                  <a:pt x="2915528" y="5930326"/>
                </a:cubicBezTo>
                <a:cubicBezTo>
                  <a:pt x="2915528" y="5947431"/>
                  <a:pt x="2921921" y="5955205"/>
                  <a:pt x="2939340" y="5959284"/>
                </a:cubicBezTo>
                <a:cubicBezTo>
                  <a:pt x="2957034" y="5963426"/>
                  <a:pt x="2965412" y="5973908"/>
                  <a:pt x="2971947" y="6000076"/>
                </a:cubicBezTo>
                <a:cubicBezTo>
                  <a:pt x="2983236" y="6045281"/>
                  <a:pt x="3011670" y="6056391"/>
                  <a:pt x="3035436" y="6024884"/>
                </a:cubicBezTo>
                <a:cubicBezTo>
                  <a:pt x="3056198" y="5997359"/>
                  <a:pt x="3067980" y="6006349"/>
                  <a:pt x="3058173" y="6042230"/>
                </a:cubicBezTo>
                <a:cubicBezTo>
                  <a:pt x="3045021" y="6090354"/>
                  <a:pt x="3052900" y="6134011"/>
                  <a:pt x="3078958" y="6157397"/>
                </a:cubicBezTo>
                <a:cubicBezTo>
                  <a:pt x="3101490" y="6177617"/>
                  <a:pt x="3104192" y="6178043"/>
                  <a:pt x="3115121" y="6163097"/>
                </a:cubicBezTo>
                <a:cubicBezTo>
                  <a:pt x="3123410" y="6151762"/>
                  <a:pt x="3128954" y="6150216"/>
                  <a:pt x="3133711" y="6157912"/>
                </a:cubicBezTo>
                <a:close/>
                <a:moveTo>
                  <a:pt x="2985179" y="5933774"/>
                </a:moveTo>
                <a:cubicBezTo>
                  <a:pt x="2992055" y="5931022"/>
                  <a:pt x="3000270" y="5931360"/>
                  <a:pt x="3003435" y="5934525"/>
                </a:cubicBezTo>
                <a:cubicBezTo>
                  <a:pt x="3006601" y="5937690"/>
                  <a:pt x="3000975" y="5939941"/>
                  <a:pt x="2990934" y="5939528"/>
                </a:cubicBezTo>
                <a:cubicBezTo>
                  <a:pt x="2979838" y="5939071"/>
                  <a:pt x="2977581" y="5936814"/>
                  <a:pt x="2985179" y="5933773"/>
                </a:cubicBezTo>
                <a:close/>
                <a:moveTo>
                  <a:pt x="2862877" y="5787388"/>
                </a:moveTo>
                <a:cubicBezTo>
                  <a:pt x="2852346" y="5767712"/>
                  <a:pt x="2853282" y="5766546"/>
                  <a:pt x="2876104" y="5770908"/>
                </a:cubicBezTo>
                <a:cubicBezTo>
                  <a:pt x="2889612" y="5773491"/>
                  <a:pt x="2898397" y="5771936"/>
                  <a:pt x="2895627" y="5767454"/>
                </a:cubicBezTo>
                <a:cubicBezTo>
                  <a:pt x="2887256" y="5753909"/>
                  <a:pt x="2853399" y="5758312"/>
                  <a:pt x="2847488" y="5773714"/>
                </a:cubicBezTo>
                <a:cubicBezTo>
                  <a:pt x="2844447" y="5781639"/>
                  <a:pt x="2847336" y="5794601"/>
                  <a:pt x="2853907" y="5802519"/>
                </a:cubicBezTo>
                <a:cubicBezTo>
                  <a:pt x="2870643" y="5822684"/>
                  <a:pt x="2876489" y="5812822"/>
                  <a:pt x="2862877" y="5787388"/>
                </a:cubicBezTo>
                <a:close/>
                <a:moveTo>
                  <a:pt x="3907688" y="5721108"/>
                </a:moveTo>
                <a:cubicBezTo>
                  <a:pt x="3908996" y="5701232"/>
                  <a:pt x="3908516" y="5700767"/>
                  <a:pt x="3904721" y="5718238"/>
                </a:cubicBezTo>
                <a:cubicBezTo>
                  <a:pt x="3902231" y="5729703"/>
                  <a:pt x="3892956" y="5741245"/>
                  <a:pt x="3884111" y="5743885"/>
                </a:cubicBezTo>
                <a:cubicBezTo>
                  <a:pt x="3872536" y="5747341"/>
                  <a:pt x="3873368" y="5748145"/>
                  <a:pt x="3887078" y="5746755"/>
                </a:cubicBezTo>
                <a:cubicBezTo>
                  <a:pt x="3900009" y="5745444"/>
                  <a:pt x="3906629" y="5737206"/>
                  <a:pt x="3907688" y="5721108"/>
                </a:cubicBezTo>
                <a:close/>
                <a:moveTo>
                  <a:pt x="4491915" y="5742546"/>
                </a:moveTo>
                <a:cubicBezTo>
                  <a:pt x="4491915" y="5738568"/>
                  <a:pt x="4483343" y="5729959"/>
                  <a:pt x="4472865" y="5723415"/>
                </a:cubicBezTo>
                <a:cubicBezTo>
                  <a:pt x="4456858" y="5713419"/>
                  <a:pt x="4453815" y="5713903"/>
                  <a:pt x="4453815" y="5726449"/>
                </a:cubicBezTo>
                <a:cubicBezTo>
                  <a:pt x="4453815" y="5734661"/>
                  <a:pt x="4458102" y="5738730"/>
                  <a:pt x="4463340" y="5735493"/>
                </a:cubicBezTo>
                <a:cubicBezTo>
                  <a:pt x="4468579" y="5732255"/>
                  <a:pt x="4472865" y="5734145"/>
                  <a:pt x="4472865" y="5739693"/>
                </a:cubicBezTo>
                <a:cubicBezTo>
                  <a:pt x="4472865" y="5745241"/>
                  <a:pt x="4477152" y="5749780"/>
                  <a:pt x="4482390" y="5749780"/>
                </a:cubicBezTo>
                <a:cubicBezTo>
                  <a:pt x="4487629" y="5749780"/>
                  <a:pt x="4491915" y="5746525"/>
                  <a:pt x="4491915" y="5742546"/>
                </a:cubicBezTo>
                <a:close/>
                <a:moveTo>
                  <a:pt x="4414361" y="5716327"/>
                </a:moveTo>
                <a:cubicBezTo>
                  <a:pt x="4417493" y="5700170"/>
                  <a:pt x="4416525" y="5699985"/>
                  <a:pt x="4402455" y="5714055"/>
                </a:cubicBezTo>
                <a:cubicBezTo>
                  <a:pt x="4384154" y="5732356"/>
                  <a:pt x="4382580" y="5743361"/>
                  <a:pt x="4399047" y="5737879"/>
                </a:cubicBezTo>
                <a:cubicBezTo>
                  <a:pt x="4405595" y="5735698"/>
                  <a:pt x="4412487" y="5726000"/>
                  <a:pt x="4414361" y="5716327"/>
                </a:cubicBezTo>
                <a:close/>
                <a:moveTo>
                  <a:pt x="4394869" y="5689000"/>
                </a:moveTo>
                <a:cubicBezTo>
                  <a:pt x="4406534" y="5685518"/>
                  <a:pt x="4405748" y="5684733"/>
                  <a:pt x="4392012" y="5686143"/>
                </a:cubicBezTo>
                <a:cubicBezTo>
                  <a:pt x="4381595" y="5687212"/>
                  <a:pt x="4372610" y="5694467"/>
                  <a:pt x="4372045" y="5702264"/>
                </a:cubicBezTo>
                <a:cubicBezTo>
                  <a:pt x="4371480" y="5710063"/>
                  <a:pt x="4372766" y="5711349"/>
                  <a:pt x="4374902" y="5705122"/>
                </a:cubicBezTo>
                <a:cubicBezTo>
                  <a:pt x="4377039" y="5698896"/>
                  <a:pt x="4386024" y="5691641"/>
                  <a:pt x="4394869" y="5689000"/>
                </a:cubicBezTo>
                <a:close/>
                <a:moveTo>
                  <a:pt x="3901365" y="5670388"/>
                </a:moveTo>
                <a:cubicBezTo>
                  <a:pt x="3901365" y="5653017"/>
                  <a:pt x="3881268" y="5635480"/>
                  <a:pt x="3861360" y="5635480"/>
                </a:cubicBezTo>
                <a:cubicBezTo>
                  <a:pt x="3842195" y="5635480"/>
                  <a:pt x="3839154" y="5655852"/>
                  <a:pt x="3854140" y="5683853"/>
                </a:cubicBezTo>
                <a:cubicBezTo>
                  <a:pt x="3862113" y="5698749"/>
                  <a:pt x="3867734" y="5700434"/>
                  <a:pt x="3882715" y="5692416"/>
                </a:cubicBezTo>
                <a:cubicBezTo>
                  <a:pt x="3892973" y="5686926"/>
                  <a:pt x="3901365" y="5677014"/>
                  <a:pt x="3901365" y="5670388"/>
                </a:cubicBezTo>
                <a:close/>
                <a:moveTo>
                  <a:pt x="4563341" y="5690902"/>
                </a:moveTo>
                <a:cubicBezTo>
                  <a:pt x="4595666" y="5676174"/>
                  <a:pt x="4592627" y="5641657"/>
                  <a:pt x="4558590" y="5636949"/>
                </a:cubicBezTo>
                <a:cubicBezTo>
                  <a:pt x="4545493" y="5635137"/>
                  <a:pt x="4529205" y="5629076"/>
                  <a:pt x="4522393" y="5623480"/>
                </a:cubicBezTo>
                <a:cubicBezTo>
                  <a:pt x="4513374" y="5616068"/>
                  <a:pt x="4505992" y="5617322"/>
                  <a:pt x="4495221" y="5628093"/>
                </a:cubicBezTo>
                <a:cubicBezTo>
                  <a:pt x="4476052" y="5647261"/>
                  <a:pt x="4486728" y="5683105"/>
                  <a:pt x="4511607" y="5683105"/>
                </a:cubicBezTo>
                <a:cubicBezTo>
                  <a:pt x="4521732" y="5683105"/>
                  <a:pt x="4530015" y="5687391"/>
                  <a:pt x="4530015" y="5692630"/>
                </a:cubicBezTo>
                <a:cubicBezTo>
                  <a:pt x="4530015" y="5704767"/>
                  <a:pt x="4533285" y="5704597"/>
                  <a:pt x="4563341" y="5690902"/>
                </a:cubicBezTo>
                <a:close/>
                <a:moveTo>
                  <a:pt x="8290395" y="5639509"/>
                </a:moveTo>
                <a:cubicBezTo>
                  <a:pt x="8294627" y="5596946"/>
                  <a:pt x="8279513" y="5538434"/>
                  <a:pt x="8261324" y="5526960"/>
                </a:cubicBezTo>
                <a:cubicBezTo>
                  <a:pt x="8248480" y="5518859"/>
                  <a:pt x="8240497" y="5521216"/>
                  <a:pt x="8223623" y="5538088"/>
                </a:cubicBezTo>
                <a:cubicBezTo>
                  <a:pt x="8205207" y="5556505"/>
                  <a:pt x="8203903" y="5562195"/>
                  <a:pt x="8214289" y="5578825"/>
                </a:cubicBezTo>
                <a:cubicBezTo>
                  <a:pt x="8220928" y="5589457"/>
                  <a:pt x="8223819" y="5602267"/>
                  <a:pt x="8220714" y="5607293"/>
                </a:cubicBezTo>
                <a:cubicBezTo>
                  <a:pt x="8217607" y="5612318"/>
                  <a:pt x="8219605" y="5616430"/>
                  <a:pt x="8225153" y="5616430"/>
                </a:cubicBezTo>
                <a:cubicBezTo>
                  <a:pt x="8230701" y="5616430"/>
                  <a:pt x="8235240" y="5621429"/>
                  <a:pt x="8235240" y="5627538"/>
                </a:cubicBezTo>
                <a:cubicBezTo>
                  <a:pt x="8235240" y="5642457"/>
                  <a:pt x="8266175" y="5673002"/>
                  <a:pt x="8278103" y="5669859"/>
                </a:cubicBezTo>
                <a:cubicBezTo>
                  <a:pt x="8283342" y="5668480"/>
                  <a:pt x="8288873" y="5654822"/>
                  <a:pt x="8290395" y="5639509"/>
                </a:cubicBezTo>
                <a:close/>
                <a:moveTo>
                  <a:pt x="4962275" y="5639748"/>
                </a:moveTo>
                <a:cubicBezTo>
                  <a:pt x="4965527" y="5631272"/>
                  <a:pt x="4963930" y="5627449"/>
                  <a:pt x="4958531" y="5630786"/>
                </a:cubicBezTo>
                <a:cubicBezTo>
                  <a:pt x="4953353" y="5633986"/>
                  <a:pt x="4949115" y="5640638"/>
                  <a:pt x="4949115" y="5645568"/>
                </a:cubicBezTo>
                <a:cubicBezTo>
                  <a:pt x="4949115" y="5659269"/>
                  <a:pt x="4955943" y="5656250"/>
                  <a:pt x="4962275" y="5639748"/>
                </a:cubicBezTo>
                <a:close/>
                <a:moveTo>
                  <a:pt x="4047294" y="5586487"/>
                </a:moveTo>
                <a:cubicBezTo>
                  <a:pt x="4054641" y="5574820"/>
                  <a:pt x="4053082" y="5566761"/>
                  <a:pt x="4041171" y="5554851"/>
                </a:cubicBezTo>
                <a:cubicBezTo>
                  <a:pt x="4032382" y="5546061"/>
                  <a:pt x="4025190" y="5532746"/>
                  <a:pt x="4025190" y="5525262"/>
                </a:cubicBezTo>
                <a:cubicBezTo>
                  <a:pt x="4025190" y="5517779"/>
                  <a:pt x="4020445" y="5511655"/>
                  <a:pt x="4014646" y="5511655"/>
                </a:cubicBezTo>
                <a:cubicBezTo>
                  <a:pt x="4008847" y="5511655"/>
                  <a:pt x="4006631" y="5505064"/>
                  <a:pt x="4009723" y="5497007"/>
                </a:cubicBezTo>
                <a:cubicBezTo>
                  <a:pt x="4012814" y="5488951"/>
                  <a:pt x="4009493" y="5480113"/>
                  <a:pt x="4002340" y="5477369"/>
                </a:cubicBezTo>
                <a:cubicBezTo>
                  <a:pt x="3995189" y="5474625"/>
                  <a:pt x="3986753" y="5456222"/>
                  <a:pt x="3983595" y="5436474"/>
                </a:cubicBezTo>
                <a:cubicBezTo>
                  <a:pt x="3977108" y="5395906"/>
                  <a:pt x="3949432" y="5365483"/>
                  <a:pt x="3923505" y="5370419"/>
                </a:cubicBezTo>
                <a:cubicBezTo>
                  <a:pt x="3886918" y="5377385"/>
                  <a:pt x="3900342" y="5559220"/>
                  <a:pt x="3937451" y="5559328"/>
                </a:cubicBezTo>
                <a:cubicBezTo>
                  <a:pt x="3946417" y="5559356"/>
                  <a:pt x="3966611" y="5569978"/>
                  <a:pt x="3982328" y="5582936"/>
                </a:cubicBezTo>
                <a:cubicBezTo>
                  <a:pt x="4013982" y="5609038"/>
                  <a:pt x="4032459" y="5610047"/>
                  <a:pt x="4047294" y="5586487"/>
                </a:cubicBezTo>
                <a:close/>
                <a:moveTo>
                  <a:pt x="4964600" y="5573254"/>
                </a:moveTo>
                <a:cubicBezTo>
                  <a:pt x="4961651" y="5565569"/>
                  <a:pt x="4951603" y="5559417"/>
                  <a:pt x="4942271" y="5559584"/>
                </a:cubicBezTo>
                <a:cubicBezTo>
                  <a:pt x="4926146" y="5559871"/>
                  <a:pt x="4926131" y="5560515"/>
                  <a:pt x="4941971" y="5572540"/>
                </a:cubicBezTo>
                <a:cubicBezTo>
                  <a:pt x="4951139" y="5579499"/>
                  <a:pt x="4958978" y="5591150"/>
                  <a:pt x="4959392" y="5598431"/>
                </a:cubicBezTo>
                <a:cubicBezTo>
                  <a:pt x="4959964" y="5608513"/>
                  <a:pt x="4961314" y="5608755"/>
                  <a:pt x="4965053" y="5599447"/>
                </a:cubicBezTo>
                <a:cubicBezTo>
                  <a:pt x="4967753" y="5592726"/>
                  <a:pt x="4967549" y="5580939"/>
                  <a:pt x="4964600" y="5573254"/>
                </a:cubicBezTo>
                <a:close/>
                <a:moveTo>
                  <a:pt x="4520490" y="5496805"/>
                </a:moveTo>
                <a:cubicBezTo>
                  <a:pt x="4520490" y="5488194"/>
                  <a:pt x="4525011" y="5484750"/>
                  <a:pt x="4531251" y="5488607"/>
                </a:cubicBezTo>
                <a:cubicBezTo>
                  <a:pt x="4537169" y="5492264"/>
                  <a:pt x="4540078" y="5491445"/>
                  <a:pt x="4537714" y="5486787"/>
                </a:cubicBezTo>
                <a:cubicBezTo>
                  <a:pt x="4535351" y="5482129"/>
                  <a:pt x="4525492" y="5459898"/>
                  <a:pt x="4515807" y="5437386"/>
                </a:cubicBezTo>
                <a:cubicBezTo>
                  <a:pt x="4502139" y="5405617"/>
                  <a:pt x="4493763" y="5397089"/>
                  <a:pt x="4478387" y="5399286"/>
                </a:cubicBezTo>
                <a:cubicBezTo>
                  <a:pt x="4448561" y="5403549"/>
                  <a:pt x="4445750" y="5458980"/>
                  <a:pt x="4473844" y="5488885"/>
                </a:cubicBezTo>
                <a:cubicBezTo>
                  <a:pt x="4498271" y="5514886"/>
                  <a:pt x="4520490" y="5518659"/>
                  <a:pt x="4520490" y="5496805"/>
                </a:cubicBezTo>
                <a:close/>
                <a:moveTo>
                  <a:pt x="3822029" y="5487577"/>
                </a:moveTo>
                <a:cubicBezTo>
                  <a:pt x="3840872" y="5468734"/>
                  <a:pt x="3823380" y="5444980"/>
                  <a:pt x="3790661" y="5444980"/>
                </a:cubicBezTo>
                <a:cubicBezTo>
                  <a:pt x="3773287" y="5444980"/>
                  <a:pt x="3768015" y="5450154"/>
                  <a:pt x="3768015" y="5467205"/>
                </a:cubicBezTo>
                <a:cubicBezTo>
                  <a:pt x="3768015" y="5504579"/>
                  <a:pt x="3794891" y="5514715"/>
                  <a:pt x="3822029" y="5487577"/>
                </a:cubicBezTo>
                <a:close/>
                <a:moveTo>
                  <a:pt x="4715753" y="5436493"/>
                </a:moveTo>
                <a:cubicBezTo>
                  <a:pt x="4715753" y="5406715"/>
                  <a:pt x="4710874" y="5391626"/>
                  <a:pt x="4698813" y="5384106"/>
                </a:cubicBezTo>
                <a:cubicBezTo>
                  <a:pt x="4676714" y="5370326"/>
                  <a:pt x="4663711" y="5389532"/>
                  <a:pt x="4663511" y="5436249"/>
                </a:cubicBezTo>
                <a:cubicBezTo>
                  <a:pt x="4663341" y="5476150"/>
                  <a:pt x="4669742" y="5484904"/>
                  <a:pt x="4696311" y="5481101"/>
                </a:cubicBezTo>
                <a:cubicBezTo>
                  <a:pt x="4712509" y="5478782"/>
                  <a:pt x="4715753" y="5471340"/>
                  <a:pt x="4715753" y="5436493"/>
                </a:cubicBezTo>
                <a:close/>
                <a:moveTo>
                  <a:pt x="4611823" y="5449764"/>
                </a:moveTo>
                <a:cubicBezTo>
                  <a:pt x="4619994" y="5417211"/>
                  <a:pt x="4610651" y="5397355"/>
                  <a:pt x="4587165" y="5397355"/>
                </a:cubicBezTo>
                <a:cubicBezTo>
                  <a:pt x="4563679" y="5397355"/>
                  <a:pt x="4554337" y="5417211"/>
                  <a:pt x="4562507" y="5449764"/>
                </a:cubicBezTo>
                <a:cubicBezTo>
                  <a:pt x="4566337" y="5465022"/>
                  <a:pt x="4575181" y="5473555"/>
                  <a:pt x="4587165" y="5473555"/>
                </a:cubicBezTo>
                <a:cubicBezTo>
                  <a:pt x="4599150" y="5473555"/>
                  <a:pt x="4607994" y="5465022"/>
                  <a:pt x="4611823" y="5449764"/>
                </a:cubicBezTo>
                <a:close/>
                <a:moveTo>
                  <a:pt x="7515084" y="5439439"/>
                </a:moveTo>
                <a:cubicBezTo>
                  <a:pt x="7523673" y="5417055"/>
                  <a:pt x="7522080" y="5378305"/>
                  <a:pt x="7512571" y="5378305"/>
                </a:cubicBezTo>
                <a:cubicBezTo>
                  <a:pt x="7508008" y="5378305"/>
                  <a:pt x="7501366" y="5352587"/>
                  <a:pt x="7497810" y="5321155"/>
                </a:cubicBezTo>
                <a:cubicBezTo>
                  <a:pt x="7494254" y="5289723"/>
                  <a:pt x="7487717" y="5264005"/>
                  <a:pt x="7483284" y="5264005"/>
                </a:cubicBezTo>
                <a:cubicBezTo>
                  <a:pt x="7478850" y="5264005"/>
                  <a:pt x="7472188" y="5229715"/>
                  <a:pt x="7468478" y="5187805"/>
                </a:cubicBezTo>
                <a:cubicBezTo>
                  <a:pt x="7464768" y="5145895"/>
                  <a:pt x="7457892" y="5111605"/>
                  <a:pt x="7453199" y="5111605"/>
                </a:cubicBezTo>
                <a:cubicBezTo>
                  <a:pt x="7448505" y="5111605"/>
                  <a:pt x="7444665" y="5099272"/>
                  <a:pt x="7444665" y="5084196"/>
                </a:cubicBezTo>
                <a:cubicBezTo>
                  <a:pt x="7444665" y="5069122"/>
                  <a:pt x="7438448" y="5051628"/>
                  <a:pt x="7430848" y="5045321"/>
                </a:cubicBezTo>
                <a:cubicBezTo>
                  <a:pt x="7422998" y="5038805"/>
                  <a:pt x="7415801" y="5013020"/>
                  <a:pt x="7414180" y="4985605"/>
                </a:cubicBezTo>
                <a:cubicBezTo>
                  <a:pt x="7412184" y="4951836"/>
                  <a:pt x="7406244" y="4934201"/>
                  <a:pt x="7394388" y="4926849"/>
                </a:cubicBezTo>
                <a:cubicBezTo>
                  <a:pt x="7381303" y="4918733"/>
                  <a:pt x="7375376" y="4919594"/>
                  <a:pt x="7368340" y="4930630"/>
                </a:cubicBezTo>
                <a:cubicBezTo>
                  <a:pt x="7355791" y="4950316"/>
                  <a:pt x="7356495" y="5052053"/>
                  <a:pt x="7369211" y="5056291"/>
                </a:cubicBezTo>
                <a:cubicBezTo>
                  <a:pt x="7374859" y="5058174"/>
                  <a:pt x="7380217" y="5074604"/>
                  <a:pt x="7381117" y="5092803"/>
                </a:cubicBezTo>
                <a:cubicBezTo>
                  <a:pt x="7382593" y="5122647"/>
                  <a:pt x="7380063" y="5126200"/>
                  <a:pt x="7355322" y="5129026"/>
                </a:cubicBezTo>
                <a:cubicBezTo>
                  <a:pt x="7328293" y="5132113"/>
                  <a:pt x="7327973" y="5132858"/>
                  <a:pt x="7333528" y="5179757"/>
                </a:cubicBezTo>
                <a:cubicBezTo>
                  <a:pt x="7337736" y="5215291"/>
                  <a:pt x="7345292" y="5232175"/>
                  <a:pt x="7363340" y="5246371"/>
                </a:cubicBezTo>
                <a:cubicBezTo>
                  <a:pt x="7376637" y="5256831"/>
                  <a:pt x="7387516" y="5273396"/>
                  <a:pt x="7387516" y="5283184"/>
                </a:cubicBezTo>
                <a:cubicBezTo>
                  <a:pt x="7387516" y="5292973"/>
                  <a:pt x="7391802" y="5303630"/>
                  <a:pt x="7397041" y="5306868"/>
                </a:cubicBezTo>
                <a:cubicBezTo>
                  <a:pt x="7402279" y="5310105"/>
                  <a:pt x="7406566" y="5320785"/>
                  <a:pt x="7406566" y="5330600"/>
                </a:cubicBezTo>
                <a:cubicBezTo>
                  <a:pt x="7406566" y="5340416"/>
                  <a:pt x="7415138" y="5351167"/>
                  <a:pt x="7425616" y="5354493"/>
                </a:cubicBezTo>
                <a:cubicBezTo>
                  <a:pt x="7436093" y="5357818"/>
                  <a:pt x="7444666" y="5368823"/>
                  <a:pt x="7444666" y="5378947"/>
                </a:cubicBezTo>
                <a:cubicBezTo>
                  <a:pt x="7444666" y="5389071"/>
                  <a:pt x="7448952" y="5397355"/>
                  <a:pt x="7454191" y="5397355"/>
                </a:cubicBezTo>
                <a:cubicBezTo>
                  <a:pt x="7459429" y="5397355"/>
                  <a:pt x="7463716" y="5407356"/>
                  <a:pt x="7463716" y="5419580"/>
                </a:cubicBezTo>
                <a:cubicBezTo>
                  <a:pt x="7463716" y="5431804"/>
                  <a:pt x="7466573" y="5444663"/>
                  <a:pt x="7470066" y="5448155"/>
                </a:cubicBezTo>
                <a:cubicBezTo>
                  <a:pt x="7481840" y="5459929"/>
                  <a:pt x="7509258" y="5454621"/>
                  <a:pt x="7515084" y="5439439"/>
                </a:cubicBezTo>
                <a:close/>
                <a:moveTo>
                  <a:pt x="4825290" y="5435455"/>
                </a:moveTo>
                <a:cubicBezTo>
                  <a:pt x="4825290" y="5430216"/>
                  <a:pt x="4818861" y="5425930"/>
                  <a:pt x="4811003" y="5425930"/>
                </a:cubicBezTo>
                <a:cubicBezTo>
                  <a:pt x="4803145" y="5425930"/>
                  <a:pt x="4796715" y="5430216"/>
                  <a:pt x="4796715" y="5435455"/>
                </a:cubicBezTo>
                <a:cubicBezTo>
                  <a:pt x="4796715" y="5440694"/>
                  <a:pt x="4803145" y="5444980"/>
                  <a:pt x="4811003" y="5444980"/>
                </a:cubicBezTo>
                <a:cubicBezTo>
                  <a:pt x="4818861" y="5444980"/>
                  <a:pt x="4825290" y="5440694"/>
                  <a:pt x="4825290" y="5435455"/>
                </a:cubicBezTo>
                <a:close/>
                <a:moveTo>
                  <a:pt x="5533833" y="5375924"/>
                </a:moveTo>
                <a:cubicBezTo>
                  <a:pt x="5548042" y="5353361"/>
                  <a:pt x="5530333" y="5325918"/>
                  <a:pt x="5501565" y="5325918"/>
                </a:cubicBezTo>
                <a:cubicBezTo>
                  <a:pt x="5468515" y="5325918"/>
                  <a:pt x="5457061" y="5351558"/>
                  <a:pt x="5478780" y="5376924"/>
                </a:cubicBezTo>
                <a:cubicBezTo>
                  <a:pt x="5499111" y="5400668"/>
                  <a:pt x="5518472" y="5400317"/>
                  <a:pt x="5533833" y="5375924"/>
                </a:cubicBezTo>
                <a:close/>
                <a:moveTo>
                  <a:pt x="3298272" y="5347944"/>
                </a:moveTo>
                <a:cubicBezTo>
                  <a:pt x="3295231" y="5340346"/>
                  <a:pt x="3292974" y="5342603"/>
                  <a:pt x="3292517" y="5353699"/>
                </a:cubicBezTo>
                <a:cubicBezTo>
                  <a:pt x="3292104" y="5363740"/>
                  <a:pt x="3294355" y="5369366"/>
                  <a:pt x="3297520" y="5366201"/>
                </a:cubicBezTo>
                <a:cubicBezTo>
                  <a:pt x="3300685" y="5363036"/>
                  <a:pt x="3301023" y="5354820"/>
                  <a:pt x="3298271" y="5347944"/>
                </a:cubicBezTo>
                <a:close/>
                <a:moveTo>
                  <a:pt x="3910890" y="5335443"/>
                </a:moveTo>
                <a:cubicBezTo>
                  <a:pt x="3920350" y="5324044"/>
                  <a:pt x="3920350" y="5318266"/>
                  <a:pt x="3910890" y="5306868"/>
                </a:cubicBezTo>
                <a:cubicBezTo>
                  <a:pt x="3904368" y="5299009"/>
                  <a:pt x="3893653" y="5292580"/>
                  <a:pt x="3887078" y="5292580"/>
                </a:cubicBezTo>
                <a:cubicBezTo>
                  <a:pt x="3880503" y="5292580"/>
                  <a:pt x="3869787" y="5299009"/>
                  <a:pt x="3863265" y="5306868"/>
                </a:cubicBezTo>
                <a:cubicBezTo>
                  <a:pt x="3853805" y="5318266"/>
                  <a:pt x="3853805" y="5324044"/>
                  <a:pt x="3863265" y="5335443"/>
                </a:cubicBezTo>
                <a:cubicBezTo>
                  <a:pt x="3869787" y="5343301"/>
                  <a:pt x="3880503" y="5349730"/>
                  <a:pt x="3887078" y="5349730"/>
                </a:cubicBezTo>
                <a:cubicBezTo>
                  <a:pt x="3893653" y="5349730"/>
                  <a:pt x="3904368" y="5343301"/>
                  <a:pt x="3910890" y="5335443"/>
                </a:cubicBezTo>
                <a:close/>
                <a:moveTo>
                  <a:pt x="3892592" y="5325124"/>
                </a:moveTo>
                <a:cubicBezTo>
                  <a:pt x="3893049" y="5314028"/>
                  <a:pt x="3895306" y="5311771"/>
                  <a:pt x="3898347" y="5319369"/>
                </a:cubicBezTo>
                <a:cubicBezTo>
                  <a:pt x="3901098" y="5326245"/>
                  <a:pt x="3900760" y="5334461"/>
                  <a:pt x="3897595" y="5337626"/>
                </a:cubicBezTo>
                <a:cubicBezTo>
                  <a:pt x="3894430" y="5340791"/>
                  <a:pt x="3892179" y="5335165"/>
                  <a:pt x="3892592" y="5325124"/>
                </a:cubicBezTo>
                <a:close/>
                <a:moveTo>
                  <a:pt x="9575685" y="5343975"/>
                </a:moveTo>
                <a:cubicBezTo>
                  <a:pt x="9572520" y="5340810"/>
                  <a:pt x="9564305" y="5340472"/>
                  <a:pt x="9557429" y="5343224"/>
                </a:cubicBezTo>
                <a:cubicBezTo>
                  <a:pt x="9549830" y="5346265"/>
                  <a:pt x="9552087" y="5348521"/>
                  <a:pt x="9563184" y="5348978"/>
                </a:cubicBezTo>
                <a:cubicBezTo>
                  <a:pt x="9573224" y="5349392"/>
                  <a:pt x="9578851" y="5347141"/>
                  <a:pt x="9575685" y="5343976"/>
                </a:cubicBezTo>
                <a:close/>
                <a:moveTo>
                  <a:pt x="6995085" y="5290675"/>
                </a:moveTo>
                <a:cubicBezTo>
                  <a:pt x="7008927" y="5276834"/>
                  <a:pt x="7010255" y="5244955"/>
                  <a:pt x="6996990" y="5244955"/>
                </a:cubicBezTo>
                <a:cubicBezTo>
                  <a:pt x="6979306" y="5244955"/>
                  <a:pt x="6987304" y="5218645"/>
                  <a:pt x="7006515" y="5213620"/>
                </a:cubicBezTo>
                <a:cubicBezTo>
                  <a:pt x="7027070" y="5208245"/>
                  <a:pt x="7030672" y="5191530"/>
                  <a:pt x="7016185" y="5168755"/>
                </a:cubicBezTo>
                <a:cubicBezTo>
                  <a:pt x="7008452" y="5156598"/>
                  <a:pt x="7004022" y="5156374"/>
                  <a:pt x="6986480" y="5167252"/>
                </a:cubicBezTo>
                <a:cubicBezTo>
                  <a:pt x="6970758" y="5177001"/>
                  <a:pt x="6964198" y="5177343"/>
                  <a:pt x="6958853" y="5168696"/>
                </a:cubicBezTo>
                <a:cubicBezTo>
                  <a:pt x="6946191" y="5148208"/>
                  <a:pt x="6915900" y="5162376"/>
                  <a:pt x="6917437" y="5188067"/>
                </a:cubicBezTo>
                <a:cubicBezTo>
                  <a:pt x="6921042" y="5248319"/>
                  <a:pt x="6926883" y="5269991"/>
                  <a:pt x="6943679" y="5285436"/>
                </a:cubicBezTo>
                <a:cubicBezTo>
                  <a:pt x="6964945" y="5304993"/>
                  <a:pt x="6979304" y="5306457"/>
                  <a:pt x="6995085" y="5290675"/>
                </a:cubicBezTo>
                <a:close/>
                <a:moveTo>
                  <a:pt x="9377735" y="5193176"/>
                </a:moveTo>
                <a:cubicBezTo>
                  <a:pt x="9390070" y="5178313"/>
                  <a:pt x="9376485" y="5140180"/>
                  <a:pt x="9358855" y="5140180"/>
                </a:cubicBezTo>
                <a:cubicBezTo>
                  <a:pt x="9353801" y="5140180"/>
                  <a:pt x="9349665" y="5127672"/>
                  <a:pt x="9349665" y="5112384"/>
                </a:cubicBezTo>
                <a:cubicBezTo>
                  <a:pt x="9349665" y="5072720"/>
                  <a:pt x="9340655" y="5054455"/>
                  <a:pt x="9321090" y="5054455"/>
                </a:cubicBezTo>
                <a:cubicBezTo>
                  <a:pt x="9311733" y="5054455"/>
                  <a:pt x="9301476" y="5061235"/>
                  <a:pt x="9298296" y="5069522"/>
                </a:cubicBezTo>
                <a:cubicBezTo>
                  <a:pt x="9289368" y="5092789"/>
                  <a:pt x="9291460" y="5130655"/>
                  <a:pt x="9301673" y="5130655"/>
                </a:cubicBezTo>
                <a:cubicBezTo>
                  <a:pt x="9306710" y="5130655"/>
                  <a:pt x="9315448" y="5147800"/>
                  <a:pt x="9321090" y="5168755"/>
                </a:cubicBezTo>
                <a:cubicBezTo>
                  <a:pt x="9332001" y="5209276"/>
                  <a:pt x="9355843" y="5219555"/>
                  <a:pt x="9377735" y="5193176"/>
                </a:cubicBezTo>
                <a:close/>
                <a:moveTo>
                  <a:pt x="9135528" y="5168202"/>
                </a:moveTo>
                <a:cubicBezTo>
                  <a:pt x="9143106" y="5144325"/>
                  <a:pt x="9131789" y="5054455"/>
                  <a:pt x="9121204" y="5054455"/>
                </a:cubicBezTo>
                <a:cubicBezTo>
                  <a:pt x="9117025" y="5054455"/>
                  <a:pt x="9110916" y="5043739"/>
                  <a:pt x="9107629" y="5030643"/>
                </a:cubicBezTo>
                <a:cubicBezTo>
                  <a:pt x="9104341" y="5017546"/>
                  <a:pt x="9095288" y="5006830"/>
                  <a:pt x="9087510" y="5006830"/>
                </a:cubicBezTo>
                <a:cubicBezTo>
                  <a:pt x="9077409" y="5006830"/>
                  <a:pt x="9074058" y="4997985"/>
                  <a:pt x="9075785" y="4975880"/>
                </a:cubicBezTo>
                <a:cubicBezTo>
                  <a:pt x="9077796" y="4950131"/>
                  <a:pt x="9074594" y="4944416"/>
                  <a:pt x="9056729" y="4941874"/>
                </a:cubicBezTo>
                <a:cubicBezTo>
                  <a:pt x="9026123" y="4937520"/>
                  <a:pt x="9016997" y="4967129"/>
                  <a:pt x="9042563" y="4987831"/>
                </a:cubicBezTo>
                <a:cubicBezTo>
                  <a:pt x="9058944" y="5001096"/>
                  <a:pt x="9061544" y="5010994"/>
                  <a:pt x="9057184" y="5043498"/>
                </a:cubicBezTo>
                <a:cubicBezTo>
                  <a:pt x="9053671" y="5069693"/>
                  <a:pt x="9055518" y="5083030"/>
                  <a:pt x="9062661" y="5083030"/>
                </a:cubicBezTo>
                <a:cubicBezTo>
                  <a:pt x="9068589" y="5083030"/>
                  <a:pt x="9073440" y="5096685"/>
                  <a:pt x="9073440" y="5113372"/>
                </a:cubicBezTo>
                <a:cubicBezTo>
                  <a:pt x="9073440" y="5131417"/>
                  <a:pt x="9081835" y="5152650"/>
                  <a:pt x="9094150" y="5165760"/>
                </a:cubicBezTo>
                <a:cubicBezTo>
                  <a:pt x="9119642" y="5192894"/>
                  <a:pt x="9127543" y="5193361"/>
                  <a:pt x="9135528" y="5168202"/>
                </a:cubicBezTo>
                <a:close/>
                <a:moveTo>
                  <a:pt x="1221575" y="5162019"/>
                </a:moveTo>
                <a:cubicBezTo>
                  <a:pt x="1209789" y="5158980"/>
                  <a:pt x="1205585" y="5151520"/>
                  <a:pt x="1208777" y="5139312"/>
                </a:cubicBezTo>
                <a:cubicBezTo>
                  <a:pt x="1211392" y="5129312"/>
                  <a:pt x="1209647" y="5121130"/>
                  <a:pt x="1204898" y="5121130"/>
                </a:cubicBezTo>
                <a:cubicBezTo>
                  <a:pt x="1194932" y="5121130"/>
                  <a:pt x="1193171" y="5152961"/>
                  <a:pt x="1202615" y="5162405"/>
                </a:cubicBezTo>
                <a:cubicBezTo>
                  <a:pt x="1206108" y="5165898"/>
                  <a:pt x="1215752" y="5168258"/>
                  <a:pt x="1224046" y="5167651"/>
                </a:cubicBezTo>
                <a:cubicBezTo>
                  <a:pt x="1235303" y="5166826"/>
                  <a:pt x="1234676" y="5165397"/>
                  <a:pt x="1221575" y="5162019"/>
                </a:cubicBezTo>
                <a:close/>
                <a:moveTo>
                  <a:pt x="5784120" y="5128274"/>
                </a:moveTo>
                <a:cubicBezTo>
                  <a:pt x="5788220" y="5121725"/>
                  <a:pt x="5791687" y="5109938"/>
                  <a:pt x="5791826" y="5102080"/>
                </a:cubicBezTo>
                <a:cubicBezTo>
                  <a:pt x="5791964" y="5094222"/>
                  <a:pt x="5801411" y="5086464"/>
                  <a:pt x="5812818" y="5084840"/>
                </a:cubicBezTo>
                <a:cubicBezTo>
                  <a:pt x="5843511" y="5080469"/>
                  <a:pt x="5859354" y="5058107"/>
                  <a:pt x="5844465" y="5040168"/>
                </a:cubicBezTo>
                <a:cubicBezTo>
                  <a:pt x="5830044" y="5022791"/>
                  <a:pt x="5809401" y="5021578"/>
                  <a:pt x="5803945" y="5037786"/>
                </a:cubicBezTo>
                <a:cubicBezTo>
                  <a:pt x="5800797" y="5047143"/>
                  <a:pt x="5796645" y="5046974"/>
                  <a:pt x="5784559" y="5037000"/>
                </a:cubicBezTo>
                <a:cubicBezTo>
                  <a:pt x="5775843" y="5029807"/>
                  <a:pt x="5760727" y="5026989"/>
                  <a:pt x="5749673" y="5030498"/>
                </a:cubicBezTo>
                <a:cubicBezTo>
                  <a:pt x="5733608" y="5035596"/>
                  <a:pt x="5730165" y="5044700"/>
                  <a:pt x="5730165" y="5082085"/>
                </a:cubicBezTo>
                <a:cubicBezTo>
                  <a:pt x="5730165" y="5107052"/>
                  <a:pt x="5733023" y="5130338"/>
                  <a:pt x="5736515" y="5133830"/>
                </a:cubicBezTo>
                <a:cubicBezTo>
                  <a:pt x="5747056" y="5144371"/>
                  <a:pt x="5776170" y="5140972"/>
                  <a:pt x="5784120" y="5128274"/>
                </a:cubicBezTo>
                <a:close/>
                <a:moveTo>
                  <a:pt x="1327710" y="5090650"/>
                </a:moveTo>
                <a:cubicBezTo>
                  <a:pt x="1345570" y="5072791"/>
                  <a:pt x="1341217" y="5054774"/>
                  <a:pt x="1316800" y="5045490"/>
                </a:cubicBezTo>
                <a:cubicBezTo>
                  <a:pt x="1300137" y="5039155"/>
                  <a:pt x="1294240" y="5029284"/>
                  <a:pt x="1293597" y="5006648"/>
                </a:cubicBezTo>
                <a:cubicBezTo>
                  <a:pt x="1292513" y="4968558"/>
                  <a:pt x="1288753" y="4964968"/>
                  <a:pt x="1258021" y="4972681"/>
                </a:cubicBezTo>
                <a:cubicBezTo>
                  <a:pt x="1237759" y="4977767"/>
                  <a:pt x="1233715" y="4983700"/>
                  <a:pt x="1236146" y="5004781"/>
                </a:cubicBezTo>
                <a:cubicBezTo>
                  <a:pt x="1238270" y="5023202"/>
                  <a:pt x="1245294" y="5031519"/>
                  <a:pt x="1260559" y="5033687"/>
                </a:cubicBezTo>
                <a:cubicBezTo>
                  <a:pt x="1273958" y="5035589"/>
                  <a:pt x="1281990" y="5043330"/>
                  <a:pt x="1281990" y="5054339"/>
                </a:cubicBezTo>
                <a:cubicBezTo>
                  <a:pt x="1281990" y="5097405"/>
                  <a:pt x="1303707" y="5114653"/>
                  <a:pt x="1327710" y="5090650"/>
                </a:cubicBezTo>
                <a:close/>
                <a:moveTo>
                  <a:pt x="1441638" y="5077000"/>
                </a:moveTo>
                <a:cubicBezTo>
                  <a:pt x="1453637" y="5073784"/>
                  <a:pt x="1465694" y="5061188"/>
                  <a:pt x="1468864" y="5048554"/>
                </a:cubicBezTo>
                <a:cubicBezTo>
                  <a:pt x="1475526" y="5022013"/>
                  <a:pt x="1488178" y="5019885"/>
                  <a:pt x="1511867" y="5041323"/>
                </a:cubicBezTo>
                <a:cubicBezTo>
                  <a:pt x="1547302" y="5073392"/>
                  <a:pt x="1575159" y="5031815"/>
                  <a:pt x="1542451" y="4995674"/>
                </a:cubicBezTo>
                <a:cubicBezTo>
                  <a:pt x="1523338" y="4974554"/>
                  <a:pt x="1502417" y="4973174"/>
                  <a:pt x="1494985" y="4992543"/>
                </a:cubicBezTo>
                <a:cubicBezTo>
                  <a:pt x="1482617" y="5024773"/>
                  <a:pt x="1430745" y="4991675"/>
                  <a:pt x="1419461" y="4944353"/>
                </a:cubicBezTo>
                <a:cubicBezTo>
                  <a:pt x="1415787" y="4928948"/>
                  <a:pt x="1406542" y="4909150"/>
                  <a:pt x="1398917" y="4900359"/>
                </a:cubicBezTo>
                <a:cubicBezTo>
                  <a:pt x="1389102" y="4889044"/>
                  <a:pt x="1387754" y="4879547"/>
                  <a:pt x="1394299" y="4867851"/>
                </a:cubicBezTo>
                <a:cubicBezTo>
                  <a:pt x="1402722" y="4852800"/>
                  <a:pt x="1404129" y="4853164"/>
                  <a:pt x="1410085" y="4871929"/>
                </a:cubicBezTo>
                <a:cubicBezTo>
                  <a:pt x="1413681" y="4883259"/>
                  <a:pt x="1422764" y="4892530"/>
                  <a:pt x="1430269" y="4892530"/>
                </a:cubicBezTo>
                <a:cubicBezTo>
                  <a:pt x="1437775" y="4892530"/>
                  <a:pt x="1443915" y="4898295"/>
                  <a:pt x="1443915" y="4905342"/>
                </a:cubicBezTo>
                <a:cubicBezTo>
                  <a:pt x="1443915" y="4912388"/>
                  <a:pt x="1452727" y="4926127"/>
                  <a:pt x="1463498" y="4935875"/>
                </a:cubicBezTo>
                <a:cubicBezTo>
                  <a:pt x="1480225" y="4951013"/>
                  <a:pt x="1485968" y="4951795"/>
                  <a:pt x="1502874" y="4941236"/>
                </a:cubicBezTo>
                <a:cubicBezTo>
                  <a:pt x="1518025" y="4931774"/>
                  <a:pt x="1524312" y="4931535"/>
                  <a:pt x="1529677" y="4940214"/>
                </a:cubicBezTo>
                <a:cubicBezTo>
                  <a:pt x="1542130" y="4960364"/>
                  <a:pt x="1572503" y="4946719"/>
                  <a:pt x="1572503" y="4920975"/>
                </a:cubicBezTo>
                <a:cubicBezTo>
                  <a:pt x="1572503" y="4900484"/>
                  <a:pt x="1567689" y="4896894"/>
                  <a:pt x="1536784" y="4894336"/>
                </a:cubicBezTo>
                <a:cubicBezTo>
                  <a:pt x="1501411" y="4891409"/>
                  <a:pt x="1501065" y="4890977"/>
                  <a:pt x="1501065" y="4849771"/>
                </a:cubicBezTo>
                <a:cubicBezTo>
                  <a:pt x="1501065" y="4815611"/>
                  <a:pt x="1495322" y="4802072"/>
                  <a:pt x="1468984" y="4774146"/>
                </a:cubicBezTo>
                <a:cubicBezTo>
                  <a:pt x="1451340" y="4755437"/>
                  <a:pt x="1430564" y="4740130"/>
                  <a:pt x="1422817" y="4740130"/>
                </a:cubicBezTo>
                <a:cubicBezTo>
                  <a:pt x="1397585" y="4740130"/>
                  <a:pt x="1369286" y="4706679"/>
                  <a:pt x="1366080" y="4673063"/>
                </a:cubicBezTo>
                <a:cubicBezTo>
                  <a:pt x="1362731" y="4637949"/>
                  <a:pt x="1334474" y="4621901"/>
                  <a:pt x="1318996" y="4646324"/>
                </a:cubicBezTo>
                <a:cubicBezTo>
                  <a:pt x="1307566" y="4664361"/>
                  <a:pt x="1308585" y="4709207"/>
                  <a:pt x="1320593" y="4716628"/>
                </a:cubicBezTo>
                <a:cubicBezTo>
                  <a:pt x="1326108" y="4720037"/>
                  <a:pt x="1328863" y="4727791"/>
                  <a:pt x="1326716" y="4733859"/>
                </a:cubicBezTo>
                <a:cubicBezTo>
                  <a:pt x="1324568" y="4739928"/>
                  <a:pt x="1340415" y="4764181"/>
                  <a:pt x="1361931" y="4787755"/>
                </a:cubicBezTo>
                <a:lnTo>
                  <a:pt x="1401053" y="4830618"/>
                </a:lnTo>
                <a:lnTo>
                  <a:pt x="1372542" y="4833855"/>
                </a:lnTo>
                <a:cubicBezTo>
                  <a:pt x="1349830" y="4836434"/>
                  <a:pt x="1338690" y="4830695"/>
                  <a:pt x="1317773" y="4805640"/>
                </a:cubicBezTo>
                <a:cubicBezTo>
                  <a:pt x="1303331" y="4788341"/>
                  <a:pt x="1291243" y="4778312"/>
                  <a:pt x="1290911" y="4783352"/>
                </a:cubicBezTo>
                <a:cubicBezTo>
                  <a:pt x="1290579" y="4788393"/>
                  <a:pt x="1286329" y="4782598"/>
                  <a:pt x="1281467" y="4770474"/>
                </a:cubicBezTo>
                <a:cubicBezTo>
                  <a:pt x="1276605" y="4758351"/>
                  <a:pt x="1268923" y="4750720"/>
                  <a:pt x="1264397" y="4753517"/>
                </a:cubicBezTo>
                <a:cubicBezTo>
                  <a:pt x="1259870" y="4756315"/>
                  <a:pt x="1258191" y="4748018"/>
                  <a:pt x="1260664" y="4735080"/>
                </a:cubicBezTo>
                <a:cubicBezTo>
                  <a:pt x="1263137" y="4722141"/>
                  <a:pt x="1268947" y="4711555"/>
                  <a:pt x="1273576" y="4711555"/>
                </a:cubicBezTo>
                <a:cubicBezTo>
                  <a:pt x="1291614" y="4711555"/>
                  <a:pt x="1280745" y="4685471"/>
                  <a:pt x="1258479" y="4675325"/>
                </a:cubicBezTo>
                <a:cubicBezTo>
                  <a:pt x="1238273" y="4666120"/>
                  <a:pt x="1232916" y="4667542"/>
                  <a:pt x="1220379" y="4685441"/>
                </a:cubicBezTo>
                <a:cubicBezTo>
                  <a:pt x="1202412" y="4711092"/>
                  <a:pt x="1201432" y="4731680"/>
                  <a:pt x="1218488" y="4725135"/>
                </a:cubicBezTo>
                <a:cubicBezTo>
                  <a:pt x="1227866" y="4721536"/>
                  <a:pt x="1230070" y="4727863"/>
                  <a:pt x="1226919" y="4749333"/>
                </a:cubicBezTo>
                <a:cubicBezTo>
                  <a:pt x="1224532" y="4765599"/>
                  <a:pt x="1228215" y="4785107"/>
                  <a:pt x="1235280" y="4793621"/>
                </a:cubicBezTo>
                <a:cubicBezTo>
                  <a:pt x="1242226" y="4801990"/>
                  <a:pt x="1252362" y="4816225"/>
                  <a:pt x="1257806" y="4825256"/>
                </a:cubicBezTo>
                <a:cubicBezTo>
                  <a:pt x="1294670" y="4886415"/>
                  <a:pt x="1308820" y="4902842"/>
                  <a:pt x="1314378" y="4890934"/>
                </a:cubicBezTo>
                <a:cubicBezTo>
                  <a:pt x="1317636" y="4883954"/>
                  <a:pt x="1318512" y="4887887"/>
                  <a:pt x="1316325" y="4899674"/>
                </a:cubicBezTo>
                <a:cubicBezTo>
                  <a:pt x="1314138" y="4911461"/>
                  <a:pt x="1316152" y="4921105"/>
                  <a:pt x="1320800" y="4921105"/>
                </a:cubicBezTo>
                <a:cubicBezTo>
                  <a:pt x="1325449" y="4921105"/>
                  <a:pt x="1332068" y="4932892"/>
                  <a:pt x="1335510" y="4947299"/>
                </a:cubicBezTo>
                <a:cubicBezTo>
                  <a:pt x="1338951" y="4961706"/>
                  <a:pt x="1345987" y="4978850"/>
                  <a:pt x="1351145" y="4985399"/>
                </a:cubicBezTo>
                <a:cubicBezTo>
                  <a:pt x="1356303" y="4991947"/>
                  <a:pt x="1357199" y="4997305"/>
                  <a:pt x="1353137" y="4997305"/>
                </a:cubicBezTo>
                <a:cubicBezTo>
                  <a:pt x="1349074" y="4997305"/>
                  <a:pt x="1354979" y="5005309"/>
                  <a:pt x="1366258" y="5015091"/>
                </a:cubicBezTo>
                <a:cubicBezTo>
                  <a:pt x="1377537" y="5024874"/>
                  <a:pt x="1386765" y="5041304"/>
                  <a:pt x="1386765" y="5051604"/>
                </a:cubicBezTo>
                <a:cubicBezTo>
                  <a:pt x="1386765" y="5082660"/>
                  <a:pt x="1399141" y="5088387"/>
                  <a:pt x="1441638" y="5077000"/>
                </a:cubicBezTo>
                <a:close/>
                <a:moveTo>
                  <a:pt x="7319133" y="4956499"/>
                </a:moveTo>
                <a:cubicBezTo>
                  <a:pt x="7343098" y="4927623"/>
                  <a:pt x="7308255" y="4876927"/>
                  <a:pt x="7280357" y="4900080"/>
                </a:cubicBezTo>
                <a:cubicBezTo>
                  <a:pt x="7258039" y="4918603"/>
                  <a:pt x="7269770" y="4968730"/>
                  <a:pt x="7296423" y="4968730"/>
                </a:cubicBezTo>
                <a:cubicBezTo>
                  <a:pt x="7303331" y="4968730"/>
                  <a:pt x="7313550" y="4963226"/>
                  <a:pt x="7319133" y="4956499"/>
                </a:cubicBezTo>
                <a:close/>
                <a:moveTo>
                  <a:pt x="9582860" y="4921629"/>
                </a:moveTo>
                <a:cubicBezTo>
                  <a:pt x="9593006" y="4889664"/>
                  <a:pt x="9591972" y="4778603"/>
                  <a:pt x="9581431" y="4768062"/>
                </a:cubicBezTo>
                <a:cubicBezTo>
                  <a:pt x="9575660" y="4762290"/>
                  <a:pt x="9560799" y="4759002"/>
                  <a:pt x="9548407" y="4760755"/>
                </a:cubicBezTo>
                <a:cubicBezTo>
                  <a:pt x="9526522" y="4763852"/>
                  <a:pt x="9525976" y="4766122"/>
                  <a:pt x="9529318" y="4840143"/>
                </a:cubicBezTo>
                <a:cubicBezTo>
                  <a:pt x="9531210" y="4882053"/>
                  <a:pt x="9536567" y="4917772"/>
                  <a:pt x="9541223" y="4919517"/>
                </a:cubicBezTo>
                <a:cubicBezTo>
                  <a:pt x="9545880" y="4921264"/>
                  <a:pt x="9549690" y="4928630"/>
                  <a:pt x="9549690" y="4935887"/>
                </a:cubicBezTo>
                <a:cubicBezTo>
                  <a:pt x="9549690" y="4954010"/>
                  <a:pt x="9576201" y="4942614"/>
                  <a:pt x="9582860" y="4921629"/>
                </a:cubicBezTo>
                <a:close/>
                <a:moveTo>
                  <a:pt x="9536082" y="4583648"/>
                </a:moveTo>
                <a:cubicBezTo>
                  <a:pt x="9551873" y="4567858"/>
                  <a:pt x="9553903" y="4543833"/>
                  <a:pt x="9540165" y="4535343"/>
                </a:cubicBezTo>
                <a:cubicBezTo>
                  <a:pt x="9534926" y="4532105"/>
                  <a:pt x="9530640" y="4510421"/>
                  <a:pt x="9530640" y="4487155"/>
                </a:cubicBezTo>
                <a:cubicBezTo>
                  <a:pt x="9530640" y="4463890"/>
                  <a:pt x="9534926" y="4444855"/>
                  <a:pt x="9540165" y="4444855"/>
                </a:cubicBezTo>
                <a:cubicBezTo>
                  <a:pt x="9553540" y="4444855"/>
                  <a:pt x="9552051" y="4412926"/>
                  <a:pt x="9538022" y="4398897"/>
                </a:cubicBezTo>
                <a:cubicBezTo>
                  <a:pt x="9529692" y="4390567"/>
                  <a:pt x="9529173" y="4382531"/>
                  <a:pt x="9536209" y="4370799"/>
                </a:cubicBezTo>
                <a:cubicBezTo>
                  <a:pt x="9549533" y="4348581"/>
                  <a:pt x="9552712" y="4282930"/>
                  <a:pt x="9540463" y="4282930"/>
                </a:cubicBezTo>
                <a:cubicBezTo>
                  <a:pt x="9535060" y="4282930"/>
                  <a:pt x="9530640" y="4278338"/>
                  <a:pt x="9530640" y="4272725"/>
                </a:cubicBezTo>
                <a:cubicBezTo>
                  <a:pt x="9530640" y="4254625"/>
                  <a:pt x="9502998" y="4234208"/>
                  <a:pt x="9475978" y="4232351"/>
                </a:cubicBezTo>
                <a:cubicBezTo>
                  <a:pt x="9454575" y="4230879"/>
                  <a:pt x="9450046" y="4234229"/>
                  <a:pt x="9451657" y="4250343"/>
                </a:cubicBezTo>
                <a:cubicBezTo>
                  <a:pt x="9453486" y="4268634"/>
                  <a:pt x="9449750" y="4269821"/>
                  <a:pt x="9402641" y="4265915"/>
                </a:cubicBezTo>
                <a:cubicBezTo>
                  <a:pt x="9356689" y="4262104"/>
                  <a:pt x="9350991" y="4263746"/>
                  <a:pt x="9345034" y="4282515"/>
                </a:cubicBezTo>
                <a:cubicBezTo>
                  <a:pt x="9340761" y="4295979"/>
                  <a:pt x="9343779" y="4309264"/>
                  <a:pt x="9353569" y="4320082"/>
                </a:cubicBezTo>
                <a:cubicBezTo>
                  <a:pt x="9370636" y="4338940"/>
                  <a:pt x="9373542" y="4359130"/>
                  <a:pt x="9359190" y="4359130"/>
                </a:cubicBezTo>
                <a:cubicBezTo>
                  <a:pt x="9341126" y="4359130"/>
                  <a:pt x="9349711" y="4386436"/>
                  <a:pt x="9369777" y="4392805"/>
                </a:cubicBezTo>
                <a:cubicBezTo>
                  <a:pt x="9392646" y="4400063"/>
                  <a:pt x="9431007" y="4370043"/>
                  <a:pt x="9409196" y="4361957"/>
                </a:cubicBezTo>
                <a:cubicBezTo>
                  <a:pt x="9388842" y="4354411"/>
                  <a:pt x="9396108" y="4330533"/>
                  <a:pt x="9421723" y="4320794"/>
                </a:cubicBezTo>
                <a:cubicBezTo>
                  <a:pt x="9455120" y="4308097"/>
                  <a:pt x="9453676" y="4307351"/>
                  <a:pt x="9469634" y="4345542"/>
                </a:cubicBezTo>
                <a:cubicBezTo>
                  <a:pt x="9483728" y="4379275"/>
                  <a:pt x="9480427" y="4416280"/>
                  <a:pt x="9463323" y="4416280"/>
                </a:cubicBezTo>
                <a:cubicBezTo>
                  <a:pt x="9451875" y="4416280"/>
                  <a:pt x="9451696" y="4442264"/>
                  <a:pt x="9463115" y="4446443"/>
                </a:cubicBezTo>
                <a:cubicBezTo>
                  <a:pt x="9467887" y="4448189"/>
                  <a:pt x="9472971" y="4466763"/>
                  <a:pt x="9474414" y="4487718"/>
                </a:cubicBezTo>
                <a:cubicBezTo>
                  <a:pt x="9475856" y="4508673"/>
                  <a:pt x="9480929" y="4531032"/>
                  <a:pt x="9485688" y="4537404"/>
                </a:cubicBezTo>
                <a:cubicBezTo>
                  <a:pt x="9490447" y="4543776"/>
                  <a:pt x="9492488" y="4554492"/>
                  <a:pt x="9490223" y="4561216"/>
                </a:cubicBezTo>
                <a:cubicBezTo>
                  <a:pt x="9487958" y="4567941"/>
                  <a:pt x="9492911" y="4578664"/>
                  <a:pt x="9501229" y="4585046"/>
                </a:cubicBezTo>
                <a:cubicBezTo>
                  <a:pt x="9520437" y="4599783"/>
                  <a:pt x="9519927" y="4599803"/>
                  <a:pt x="9536082" y="4583648"/>
                </a:cubicBezTo>
                <a:close/>
                <a:moveTo>
                  <a:pt x="9249652" y="2559819"/>
                </a:moveTo>
                <a:cubicBezTo>
                  <a:pt x="9265369" y="2550611"/>
                  <a:pt x="9279687" y="2535540"/>
                  <a:pt x="9281471" y="2526328"/>
                </a:cubicBezTo>
                <a:cubicBezTo>
                  <a:pt x="9284986" y="2508176"/>
                  <a:pt x="9248421" y="2463265"/>
                  <a:pt x="9232726" y="2466458"/>
                </a:cubicBezTo>
                <a:cubicBezTo>
                  <a:pt x="9227426" y="2467536"/>
                  <a:pt x="9219024" y="2453422"/>
                  <a:pt x="9214054" y="2435095"/>
                </a:cubicBezTo>
                <a:cubicBezTo>
                  <a:pt x="9204240" y="2398899"/>
                  <a:pt x="9192799" y="2387826"/>
                  <a:pt x="9164982" y="2387601"/>
                </a:cubicBezTo>
                <a:cubicBezTo>
                  <a:pt x="9149085" y="2387472"/>
                  <a:pt x="9147623" y="2392732"/>
                  <a:pt x="9152443" y="2432699"/>
                </a:cubicBezTo>
                <a:cubicBezTo>
                  <a:pt x="9157463" y="2474331"/>
                  <a:pt x="9187014" y="2555004"/>
                  <a:pt x="9203155" y="2571145"/>
                </a:cubicBezTo>
                <a:cubicBezTo>
                  <a:pt x="9212305" y="2580295"/>
                  <a:pt x="9216418" y="2579293"/>
                  <a:pt x="9249652" y="2559819"/>
                </a:cubicBezTo>
                <a:close/>
                <a:moveTo>
                  <a:pt x="8701965" y="1506955"/>
                </a:moveTo>
                <a:cubicBezTo>
                  <a:pt x="8701965" y="1504645"/>
                  <a:pt x="8697679" y="1500105"/>
                  <a:pt x="8692440" y="1496868"/>
                </a:cubicBezTo>
                <a:cubicBezTo>
                  <a:pt x="8687201" y="1493630"/>
                  <a:pt x="8682915" y="1495520"/>
                  <a:pt x="8682915" y="1501068"/>
                </a:cubicBezTo>
                <a:cubicBezTo>
                  <a:pt x="8682915" y="1506616"/>
                  <a:pt x="8687201" y="1511155"/>
                  <a:pt x="8692440" y="1511155"/>
                </a:cubicBezTo>
                <a:cubicBezTo>
                  <a:pt x="8697679" y="1511155"/>
                  <a:pt x="8701965" y="1509265"/>
                  <a:pt x="8701965" y="1506955"/>
                </a:cubicBezTo>
                <a:close/>
                <a:moveTo>
                  <a:pt x="8191598" y="1476798"/>
                </a:moveTo>
                <a:cubicBezTo>
                  <a:pt x="8208496" y="1470315"/>
                  <a:pt x="8213196" y="1402015"/>
                  <a:pt x="8197416" y="1392263"/>
                </a:cubicBezTo>
                <a:cubicBezTo>
                  <a:pt x="8192330" y="1389119"/>
                  <a:pt x="8185348" y="1365292"/>
                  <a:pt x="8181902" y="1339314"/>
                </a:cubicBezTo>
                <a:cubicBezTo>
                  <a:pt x="8178456" y="1313335"/>
                  <a:pt x="8171902" y="1292080"/>
                  <a:pt x="8167338" y="1292080"/>
                </a:cubicBezTo>
                <a:cubicBezTo>
                  <a:pt x="8162774" y="1292080"/>
                  <a:pt x="8159040" y="1273079"/>
                  <a:pt x="8159040" y="1249855"/>
                </a:cubicBezTo>
                <a:cubicBezTo>
                  <a:pt x="8159040" y="1209393"/>
                  <a:pt x="8157882" y="1207662"/>
                  <a:pt x="8131311" y="1208418"/>
                </a:cubicBezTo>
                <a:cubicBezTo>
                  <a:pt x="8110628" y="1209005"/>
                  <a:pt x="8104989" y="1212872"/>
                  <a:pt x="8109117" y="1223631"/>
                </a:cubicBezTo>
                <a:cubicBezTo>
                  <a:pt x="8112729" y="1233044"/>
                  <a:pt x="8110781" y="1235662"/>
                  <a:pt x="8103509" y="1231168"/>
                </a:cubicBezTo>
                <a:cubicBezTo>
                  <a:pt x="8087466" y="1221253"/>
                  <a:pt x="8089775" y="1240504"/>
                  <a:pt x="8106653" y="1257382"/>
                </a:cubicBezTo>
                <a:cubicBezTo>
                  <a:pt x="8122360" y="1273089"/>
                  <a:pt x="8125653" y="1292080"/>
                  <a:pt x="8112670" y="1292080"/>
                </a:cubicBezTo>
                <a:cubicBezTo>
                  <a:pt x="8096625" y="1292080"/>
                  <a:pt x="8092673" y="1371870"/>
                  <a:pt x="8107585" y="1394743"/>
                </a:cubicBezTo>
                <a:cubicBezTo>
                  <a:pt x="8115366" y="1406678"/>
                  <a:pt x="8119318" y="1420349"/>
                  <a:pt x="8116368" y="1425123"/>
                </a:cubicBezTo>
                <a:cubicBezTo>
                  <a:pt x="8111173" y="1433528"/>
                  <a:pt x="8157019" y="1482580"/>
                  <a:pt x="8170070" y="1482580"/>
                </a:cubicBezTo>
                <a:cubicBezTo>
                  <a:pt x="8173624" y="1482580"/>
                  <a:pt x="8183312" y="1479978"/>
                  <a:pt x="8191598" y="1476798"/>
                </a:cubicBezTo>
                <a:close/>
                <a:moveTo>
                  <a:pt x="3340242" y="1310259"/>
                </a:moveTo>
                <a:cubicBezTo>
                  <a:pt x="3371965" y="1277807"/>
                  <a:pt x="3373148" y="1256765"/>
                  <a:pt x="3344153" y="1240713"/>
                </a:cubicBezTo>
                <a:cubicBezTo>
                  <a:pt x="3333675" y="1234913"/>
                  <a:pt x="3322474" y="1226577"/>
                  <a:pt x="3319262" y="1222189"/>
                </a:cubicBezTo>
                <a:cubicBezTo>
                  <a:pt x="3316049" y="1217800"/>
                  <a:pt x="3298905" y="1213514"/>
                  <a:pt x="3281162" y="1212664"/>
                </a:cubicBezTo>
                <a:cubicBezTo>
                  <a:pt x="3249963" y="1211168"/>
                  <a:pt x="3248976" y="1212213"/>
                  <a:pt x="3251132" y="1244455"/>
                </a:cubicBezTo>
                <a:cubicBezTo>
                  <a:pt x="3252358" y="1262791"/>
                  <a:pt x="3253664" y="1285725"/>
                  <a:pt x="3254033" y="1295420"/>
                </a:cubicBezTo>
                <a:cubicBezTo>
                  <a:pt x="3255901" y="1344462"/>
                  <a:pt x="3299475" y="1351963"/>
                  <a:pt x="3340242" y="1310259"/>
                </a:cubicBezTo>
                <a:close/>
                <a:moveTo>
                  <a:pt x="8737047" y="1318869"/>
                </a:moveTo>
                <a:cubicBezTo>
                  <a:pt x="8734006" y="1311271"/>
                  <a:pt x="8731749" y="1313528"/>
                  <a:pt x="8731292" y="1324624"/>
                </a:cubicBezTo>
                <a:cubicBezTo>
                  <a:pt x="8730879" y="1334665"/>
                  <a:pt x="8733130" y="1340290"/>
                  <a:pt x="8736295" y="1337125"/>
                </a:cubicBezTo>
                <a:cubicBezTo>
                  <a:pt x="8739460" y="1333960"/>
                  <a:pt x="8739798" y="1325745"/>
                  <a:pt x="8737046" y="1318869"/>
                </a:cubicBezTo>
                <a:close/>
                <a:moveTo>
                  <a:pt x="4813860" y="1147300"/>
                </a:moveTo>
                <a:cubicBezTo>
                  <a:pt x="4827769" y="1133391"/>
                  <a:pt x="4828680" y="1120630"/>
                  <a:pt x="4815765" y="1120630"/>
                </a:cubicBezTo>
                <a:cubicBezTo>
                  <a:pt x="4810527" y="1120630"/>
                  <a:pt x="4806240" y="1126745"/>
                  <a:pt x="4806240" y="1134219"/>
                </a:cubicBezTo>
                <a:cubicBezTo>
                  <a:pt x="4806240" y="1141693"/>
                  <a:pt x="4798739" y="1149768"/>
                  <a:pt x="4789572" y="1152164"/>
                </a:cubicBezTo>
                <a:cubicBezTo>
                  <a:pt x="4776771" y="1155509"/>
                  <a:pt x="4776329" y="1156777"/>
                  <a:pt x="4787666" y="1157625"/>
                </a:cubicBezTo>
                <a:cubicBezTo>
                  <a:pt x="4795787" y="1158233"/>
                  <a:pt x="4807574" y="1153587"/>
                  <a:pt x="4813860" y="1147300"/>
                </a:cubicBezTo>
                <a:close/>
                <a:moveTo>
                  <a:pt x="5461570" y="1048381"/>
                </a:moveTo>
                <a:cubicBezTo>
                  <a:pt x="5463267" y="1030989"/>
                  <a:pt x="5458679" y="1014215"/>
                  <a:pt x="5450329" y="1007285"/>
                </a:cubicBezTo>
                <a:cubicBezTo>
                  <a:pt x="5438746" y="997672"/>
                  <a:pt x="5434091" y="999523"/>
                  <a:pt x="5424337" y="1017621"/>
                </a:cubicBezTo>
                <a:cubicBezTo>
                  <a:pt x="5417802" y="1029747"/>
                  <a:pt x="5411995" y="1049507"/>
                  <a:pt x="5411433" y="1061534"/>
                </a:cubicBezTo>
                <a:cubicBezTo>
                  <a:pt x="5410592" y="1079537"/>
                  <a:pt x="5414676" y="1082903"/>
                  <a:pt x="5434557" y="1080584"/>
                </a:cubicBezTo>
                <a:cubicBezTo>
                  <a:pt x="5453808" y="1078338"/>
                  <a:pt x="5459284" y="1071811"/>
                  <a:pt x="5461570" y="1048381"/>
                </a:cubicBezTo>
                <a:close/>
                <a:moveTo>
                  <a:pt x="5364133" y="1059398"/>
                </a:moveTo>
                <a:cubicBezTo>
                  <a:pt x="5381831" y="1041700"/>
                  <a:pt x="5381506" y="1011788"/>
                  <a:pt x="5363453" y="996805"/>
                </a:cubicBezTo>
                <a:cubicBezTo>
                  <a:pt x="5344575" y="981137"/>
                  <a:pt x="5345137" y="964646"/>
                  <a:pt x="5364299" y="971999"/>
                </a:cubicBezTo>
                <a:cubicBezTo>
                  <a:pt x="5372697" y="975222"/>
                  <a:pt x="5390226" y="969316"/>
                  <a:pt x="5403683" y="958731"/>
                </a:cubicBezTo>
                <a:cubicBezTo>
                  <a:pt x="5417021" y="948239"/>
                  <a:pt x="5423070" y="939655"/>
                  <a:pt x="5417125" y="939655"/>
                </a:cubicBezTo>
                <a:cubicBezTo>
                  <a:pt x="5410503" y="939655"/>
                  <a:pt x="5406315" y="921203"/>
                  <a:pt x="5406315" y="892030"/>
                </a:cubicBezTo>
                <a:cubicBezTo>
                  <a:pt x="5406315" y="856047"/>
                  <a:pt x="5409808" y="844405"/>
                  <a:pt x="5420603" y="844405"/>
                </a:cubicBezTo>
                <a:cubicBezTo>
                  <a:pt x="5428461" y="844405"/>
                  <a:pt x="5434890" y="849934"/>
                  <a:pt x="5434890" y="856693"/>
                </a:cubicBezTo>
                <a:cubicBezTo>
                  <a:pt x="5434890" y="863451"/>
                  <a:pt x="5451269" y="887079"/>
                  <a:pt x="5471288" y="909199"/>
                </a:cubicBezTo>
                <a:lnTo>
                  <a:pt x="5507686" y="949418"/>
                </a:lnTo>
                <a:lnTo>
                  <a:pt x="5537963" y="934314"/>
                </a:lnTo>
                <a:cubicBezTo>
                  <a:pt x="5568789" y="918936"/>
                  <a:pt x="5580122" y="881447"/>
                  <a:pt x="5558066" y="867816"/>
                </a:cubicBezTo>
                <a:cubicBezTo>
                  <a:pt x="5552470" y="864358"/>
                  <a:pt x="5550375" y="855055"/>
                  <a:pt x="5553411" y="847144"/>
                </a:cubicBezTo>
                <a:cubicBezTo>
                  <a:pt x="5557190" y="837299"/>
                  <a:pt x="5554541" y="834444"/>
                  <a:pt x="5545021" y="838097"/>
                </a:cubicBezTo>
                <a:cubicBezTo>
                  <a:pt x="5536769" y="841264"/>
                  <a:pt x="5532700" y="838789"/>
                  <a:pt x="5535019" y="832014"/>
                </a:cubicBezTo>
                <a:cubicBezTo>
                  <a:pt x="5537168" y="825732"/>
                  <a:pt x="5523558" y="810792"/>
                  <a:pt x="5504774" y="798813"/>
                </a:cubicBezTo>
                <a:cubicBezTo>
                  <a:pt x="5474919" y="779775"/>
                  <a:pt x="5466530" y="778385"/>
                  <a:pt x="5438100" y="787767"/>
                </a:cubicBezTo>
                <a:cubicBezTo>
                  <a:pt x="5415534" y="795215"/>
                  <a:pt x="5401929" y="795472"/>
                  <a:pt x="5393658" y="788608"/>
                </a:cubicBezTo>
                <a:cubicBezTo>
                  <a:pt x="5383651" y="780302"/>
                  <a:pt x="5329745" y="798548"/>
                  <a:pt x="5292822" y="822738"/>
                </a:cubicBezTo>
                <a:cubicBezTo>
                  <a:pt x="5282645" y="829405"/>
                  <a:pt x="5273452" y="943952"/>
                  <a:pt x="5282378" y="952878"/>
                </a:cubicBezTo>
                <a:cubicBezTo>
                  <a:pt x="5287679" y="958178"/>
                  <a:pt x="5292015" y="971883"/>
                  <a:pt x="5292015" y="983334"/>
                </a:cubicBezTo>
                <a:cubicBezTo>
                  <a:pt x="5292015" y="1002201"/>
                  <a:pt x="5302808" y="1028788"/>
                  <a:pt x="5323584" y="1061099"/>
                </a:cubicBezTo>
                <a:cubicBezTo>
                  <a:pt x="5333639" y="1076737"/>
                  <a:pt x="5347370" y="1076161"/>
                  <a:pt x="5364133" y="1059398"/>
                </a:cubicBezTo>
                <a:close/>
                <a:moveTo>
                  <a:pt x="7440207" y="900596"/>
                </a:moveTo>
                <a:cubicBezTo>
                  <a:pt x="7446924" y="879434"/>
                  <a:pt x="7434918" y="861175"/>
                  <a:pt x="7412083" y="857823"/>
                </a:cubicBezTo>
                <a:cubicBezTo>
                  <a:pt x="7395260" y="855354"/>
                  <a:pt x="7385109" y="878967"/>
                  <a:pt x="7392704" y="902897"/>
                </a:cubicBezTo>
                <a:cubicBezTo>
                  <a:pt x="7400324" y="926906"/>
                  <a:pt x="7432349" y="925355"/>
                  <a:pt x="7440207" y="900596"/>
                </a:cubicBezTo>
                <a:close/>
                <a:moveTo>
                  <a:pt x="7421698" y="811089"/>
                </a:moveTo>
                <a:cubicBezTo>
                  <a:pt x="7429290" y="780842"/>
                  <a:pt x="7420903" y="758680"/>
                  <a:pt x="7401866" y="758680"/>
                </a:cubicBezTo>
                <a:cubicBezTo>
                  <a:pt x="7380707" y="758680"/>
                  <a:pt x="7365238" y="803434"/>
                  <a:pt x="7380431" y="820695"/>
                </a:cubicBezTo>
                <a:cubicBezTo>
                  <a:pt x="7398550" y="841281"/>
                  <a:pt x="7415087" y="837431"/>
                  <a:pt x="7421698" y="811089"/>
                </a:cubicBezTo>
                <a:close/>
                <a:moveTo>
                  <a:pt x="7576137" y="730105"/>
                </a:moveTo>
                <a:cubicBezTo>
                  <a:pt x="7577723" y="696053"/>
                  <a:pt x="7583081" y="664121"/>
                  <a:pt x="7588043" y="659144"/>
                </a:cubicBezTo>
                <a:cubicBezTo>
                  <a:pt x="7593005" y="654167"/>
                  <a:pt x="7597065" y="640237"/>
                  <a:pt x="7597065" y="628187"/>
                </a:cubicBezTo>
                <a:cubicBezTo>
                  <a:pt x="7597065" y="615298"/>
                  <a:pt x="7602809" y="606280"/>
                  <a:pt x="7611018" y="606280"/>
                </a:cubicBezTo>
                <a:cubicBezTo>
                  <a:pt x="7627514" y="606280"/>
                  <a:pt x="7644463" y="578115"/>
                  <a:pt x="7641229" y="556077"/>
                </a:cubicBezTo>
                <a:cubicBezTo>
                  <a:pt x="7638208" y="535496"/>
                  <a:pt x="7606927" y="501505"/>
                  <a:pt x="7591008" y="501505"/>
                </a:cubicBezTo>
                <a:cubicBezTo>
                  <a:pt x="7584062" y="501505"/>
                  <a:pt x="7575689" y="512221"/>
                  <a:pt x="7572401" y="525317"/>
                </a:cubicBezTo>
                <a:cubicBezTo>
                  <a:pt x="7567151" y="546238"/>
                  <a:pt x="7561297" y="549130"/>
                  <a:pt x="7524193" y="549130"/>
                </a:cubicBezTo>
                <a:cubicBezTo>
                  <a:pt x="7500966" y="549130"/>
                  <a:pt x="7476375" y="554349"/>
                  <a:pt x="7469546" y="560727"/>
                </a:cubicBezTo>
                <a:cubicBezTo>
                  <a:pt x="7453253" y="575948"/>
                  <a:pt x="7465882" y="634347"/>
                  <a:pt x="7489697" y="653905"/>
                </a:cubicBezTo>
                <a:cubicBezTo>
                  <a:pt x="7503266" y="665049"/>
                  <a:pt x="7505796" y="676052"/>
                  <a:pt x="7501192" y="703911"/>
                </a:cubicBezTo>
                <a:cubicBezTo>
                  <a:pt x="7496818" y="730381"/>
                  <a:pt x="7498601" y="739630"/>
                  <a:pt x="7508077" y="739630"/>
                </a:cubicBezTo>
                <a:cubicBezTo>
                  <a:pt x="7515124" y="739630"/>
                  <a:pt x="7520865" y="749608"/>
                  <a:pt x="7520865" y="761855"/>
                </a:cubicBezTo>
                <a:cubicBezTo>
                  <a:pt x="7520865" y="789929"/>
                  <a:pt x="7529252" y="798316"/>
                  <a:pt x="7553811" y="794801"/>
                </a:cubicBezTo>
                <a:cubicBezTo>
                  <a:pt x="7570748" y="792376"/>
                  <a:pt x="7573625" y="784042"/>
                  <a:pt x="7576137" y="730105"/>
                </a:cubicBezTo>
                <a:close/>
                <a:moveTo>
                  <a:pt x="5410304" y="755335"/>
                </a:moveTo>
                <a:cubicBezTo>
                  <a:pt x="5407012" y="746758"/>
                  <a:pt x="5400525" y="742085"/>
                  <a:pt x="5395887" y="744951"/>
                </a:cubicBezTo>
                <a:cubicBezTo>
                  <a:pt x="5391250" y="747817"/>
                  <a:pt x="5392770" y="755933"/>
                  <a:pt x="5399267" y="762985"/>
                </a:cubicBezTo>
                <a:cubicBezTo>
                  <a:pt x="5413879" y="778850"/>
                  <a:pt x="5418183" y="775867"/>
                  <a:pt x="5410304" y="755335"/>
                </a:cubicBezTo>
                <a:close/>
                <a:moveTo>
                  <a:pt x="5642059" y="761639"/>
                </a:moveTo>
                <a:cubicBezTo>
                  <a:pt x="5632891" y="759243"/>
                  <a:pt x="5625390" y="750454"/>
                  <a:pt x="5625390" y="742107"/>
                </a:cubicBezTo>
                <a:cubicBezTo>
                  <a:pt x="5625390" y="733759"/>
                  <a:pt x="5622718" y="729603"/>
                  <a:pt x="5619451" y="732869"/>
                </a:cubicBezTo>
                <a:cubicBezTo>
                  <a:pt x="5608582" y="743738"/>
                  <a:pt x="5624539" y="768222"/>
                  <a:pt x="5641760" y="767100"/>
                </a:cubicBezTo>
                <a:cubicBezTo>
                  <a:pt x="5657662" y="766065"/>
                  <a:pt x="5657681" y="765722"/>
                  <a:pt x="5642059" y="761639"/>
                </a:cubicBezTo>
                <a:close/>
                <a:moveTo>
                  <a:pt x="5660060" y="722593"/>
                </a:moveTo>
                <a:cubicBezTo>
                  <a:pt x="5651719" y="714251"/>
                  <a:pt x="5642291" y="710029"/>
                  <a:pt x="5639111" y="713209"/>
                </a:cubicBezTo>
                <a:cubicBezTo>
                  <a:pt x="5635930" y="716390"/>
                  <a:pt x="5641186" y="727029"/>
                  <a:pt x="5650790" y="736852"/>
                </a:cubicBezTo>
                <a:cubicBezTo>
                  <a:pt x="5660395" y="746675"/>
                  <a:pt x="5669822" y="750897"/>
                  <a:pt x="5671740" y="746235"/>
                </a:cubicBezTo>
                <a:cubicBezTo>
                  <a:pt x="5673657" y="741573"/>
                  <a:pt x="5668401" y="730934"/>
                  <a:pt x="5660060" y="722593"/>
                </a:cubicBezTo>
                <a:close/>
                <a:moveTo>
                  <a:pt x="7466479" y="720567"/>
                </a:moveTo>
                <a:cubicBezTo>
                  <a:pt x="7469220" y="710082"/>
                  <a:pt x="7467577" y="703906"/>
                  <a:pt x="7462827" y="706841"/>
                </a:cubicBezTo>
                <a:cubicBezTo>
                  <a:pt x="7458077" y="709777"/>
                  <a:pt x="7454190" y="718356"/>
                  <a:pt x="7454190" y="725905"/>
                </a:cubicBezTo>
                <a:cubicBezTo>
                  <a:pt x="7454190" y="745619"/>
                  <a:pt x="7460662" y="742808"/>
                  <a:pt x="7466479" y="720567"/>
                </a:cubicBezTo>
                <a:close/>
                <a:moveTo>
                  <a:pt x="6996990" y="645013"/>
                </a:moveTo>
                <a:cubicBezTo>
                  <a:pt x="6996990" y="640122"/>
                  <a:pt x="7008778" y="634764"/>
                  <a:pt x="7023184" y="633106"/>
                </a:cubicBezTo>
                <a:cubicBezTo>
                  <a:pt x="7043758" y="630739"/>
                  <a:pt x="7050025" y="624472"/>
                  <a:pt x="7052392" y="603899"/>
                </a:cubicBezTo>
                <a:cubicBezTo>
                  <a:pt x="7056188" y="570907"/>
                  <a:pt x="7092240" y="565779"/>
                  <a:pt x="7092240" y="598231"/>
                </a:cubicBezTo>
                <a:cubicBezTo>
                  <a:pt x="7092240" y="618154"/>
                  <a:pt x="7092800" y="618251"/>
                  <a:pt x="7111290" y="601517"/>
                </a:cubicBezTo>
                <a:cubicBezTo>
                  <a:pt x="7146258" y="569873"/>
                  <a:pt x="7128749" y="491980"/>
                  <a:pt x="7086668" y="491980"/>
                </a:cubicBezTo>
                <a:cubicBezTo>
                  <a:pt x="7071433" y="491980"/>
                  <a:pt x="7038051" y="509372"/>
                  <a:pt x="7018110" y="527699"/>
                </a:cubicBezTo>
                <a:cubicBezTo>
                  <a:pt x="7010985" y="534247"/>
                  <a:pt x="6999984" y="539605"/>
                  <a:pt x="6993664" y="539605"/>
                </a:cubicBezTo>
                <a:cubicBezTo>
                  <a:pt x="6979011" y="539605"/>
                  <a:pt x="6953243" y="569530"/>
                  <a:pt x="6944689" y="596484"/>
                </a:cubicBezTo>
                <a:cubicBezTo>
                  <a:pt x="6940184" y="610679"/>
                  <a:pt x="6943664" y="622942"/>
                  <a:pt x="6955630" y="635036"/>
                </a:cubicBezTo>
                <a:cubicBezTo>
                  <a:pt x="6974482" y="654091"/>
                  <a:pt x="6996990" y="659520"/>
                  <a:pt x="6996990" y="645013"/>
                </a:cubicBezTo>
                <a:close/>
                <a:moveTo>
                  <a:pt x="7370846" y="571397"/>
                </a:moveTo>
                <a:cubicBezTo>
                  <a:pt x="7364298" y="568754"/>
                  <a:pt x="7358940" y="558124"/>
                  <a:pt x="7358940" y="547774"/>
                </a:cubicBezTo>
                <a:cubicBezTo>
                  <a:pt x="7358940" y="537424"/>
                  <a:pt x="7362360" y="531069"/>
                  <a:pt x="7366539" y="533652"/>
                </a:cubicBezTo>
                <a:cubicBezTo>
                  <a:pt x="7370718" y="536235"/>
                  <a:pt x="7380362" y="534410"/>
                  <a:pt x="7387970" y="529597"/>
                </a:cubicBezTo>
                <a:cubicBezTo>
                  <a:pt x="7398738" y="522786"/>
                  <a:pt x="7396988" y="520814"/>
                  <a:pt x="7380072" y="520701"/>
                </a:cubicBezTo>
                <a:cubicBezTo>
                  <a:pt x="7356658" y="520544"/>
                  <a:pt x="7344020" y="540381"/>
                  <a:pt x="7352860" y="563417"/>
                </a:cubicBezTo>
                <a:cubicBezTo>
                  <a:pt x="7355875" y="571276"/>
                  <a:pt x="7363834" y="577367"/>
                  <a:pt x="7370547" y="576953"/>
                </a:cubicBezTo>
                <a:cubicBezTo>
                  <a:pt x="7380107" y="576364"/>
                  <a:pt x="7380172" y="575160"/>
                  <a:pt x="7370847" y="571397"/>
                </a:cubicBezTo>
                <a:close/>
                <a:moveTo>
                  <a:pt x="5849228" y="483493"/>
                </a:moveTo>
                <a:cubicBezTo>
                  <a:pt x="5849228" y="453715"/>
                  <a:pt x="5844349" y="438626"/>
                  <a:pt x="5832288" y="431106"/>
                </a:cubicBezTo>
                <a:cubicBezTo>
                  <a:pt x="5810189" y="417325"/>
                  <a:pt x="5797186" y="436532"/>
                  <a:pt x="5796986" y="483249"/>
                </a:cubicBezTo>
                <a:cubicBezTo>
                  <a:pt x="5796816" y="523150"/>
                  <a:pt x="5803218" y="531904"/>
                  <a:pt x="5829786" y="528101"/>
                </a:cubicBezTo>
                <a:cubicBezTo>
                  <a:pt x="5845984" y="525782"/>
                  <a:pt x="5849228" y="518340"/>
                  <a:pt x="5849228" y="483493"/>
                </a:cubicBezTo>
                <a:close/>
                <a:moveTo>
                  <a:pt x="6073065" y="373144"/>
                </a:moveTo>
                <a:cubicBezTo>
                  <a:pt x="6073065" y="350064"/>
                  <a:pt x="6077351" y="328530"/>
                  <a:pt x="6082590" y="325292"/>
                </a:cubicBezTo>
                <a:cubicBezTo>
                  <a:pt x="6097344" y="316174"/>
                  <a:pt x="6093824" y="272963"/>
                  <a:pt x="6077828" y="266824"/>
                </a:cubicBezTo>
                <a:cubicBezTo>
                  <a:pt x="6069970" y="263809"/>
                  <a:pt x="6063540" y="255192"/>
                  <a:pt x="6063540" y="247675"/>
                </a:cubicBezTo>
                <a:cubicBezTo>
                  <a:pt x="6063540" y="223160"/>
                  <a:pt x="6030751" y="196795"/>
                  <a:pt x="6005860" y="201296"/>
                </a:cubicBezTo>
                <a:cubicBezTo>
                  <a:pt x="5983109" y="205409"/>
                  <a:pt x="5983012" y="205168"/>
                  <a:pt x="6001628" y="190724"/>
                </a:cubicBezTo>
                <a:cubicBezTo>
                  <a:pt x="6020064" y="176419"/>
                  <a:pt x="6020084" y="176048"/>
                  <a:pt x="6002230" y="179195"/>
                </a:cubicBezTo>
                <a:cubicBezTo>
                  <a:pt x="5982298" y="182708"/>
                  <a:pt x="5960423" y="242651"/>
                  <a:pt x="5975334" y="252897"/>
                </a:cubicBezTo>
                <a:cubicBezTo>
                  <a:pt x="5988541" y="261971"/>
                  <a:pt x="6004990" y="311636"/>
                  <a:pt x="6011931" y="363392"/>
                </a:cubicBezTo>
                <a:cubicBezTo>
                  <a:pt x="6019888" y="422721"/>
                  <a:pt x="6030527" y="437876"/>
                  <a:pt x="6055016" y="424770"/>
                </a:cubicBezTo>
                <a:cubicBezTo>
                  <a:pt x="6068539" y="417532"/>
                  <a:pt x="6073065" y="404586"/>
                  <a:pt x="6073065" y="373144"/>
                </a:cubicBezTo>
                <a:close/>
                <a:moveTo>
                  <a:pt x="2386890" y="6630843"/>
                </a:moveTo>
                <a:cubicBezTo>
                  <a:pt x="2386890" y="6622984"/>
                  <a:pt x="2391176" y="6616555"/>
                  <a:pt x="2396415" y="6616555"/>
                </a:cubicBezTo>
                <a:cubicBezTo>
                  <a:pt x="2401654" y="6616555"/>
                  <a:pt x="2405940" y="6622984"/>
                  <a:pt x="2405940" y="6630843"/>
                </a:cubicBezTo>
                <a:cubicBezTo>
                  <a:pt x="2405940" y="6638701"/>
                  <a:pt x="2401654" y="6645130"/>
                  <a:pt x="2396415" y="6645130"/>
                </a:cubicBezTo>
                <a:cubicBezTo>
                  <a:pt x="2391176" y="6645130"/>
                  <a:pt x="2386890" y="6638701"/>
                  <a:pt x="2386890" y="6630843"/>
                </a:cubicBezTo>
                <a:close/>
                <a:moveTo>
                  <a:pt x="8301915" y="6616555"/>
                </a:moveTo>
                <a:cubicBezTo>
                  <a:pt x="8301915" y="6611316"/>
                  <a:pt x="8306201" y="6607030"/>
                  <a:pt x="8311440" y="6607030"/>
                </a:cubicBezTo>
                <a:cubicBezTo>
                  <a:pt x="8316679" y="6607030"/>
                  <a:pt x="8320965" y="6611316"/>
                  <a:pt x="8320965" y="6616555"/>
                </a:cubicBezTo>
                <a:cubicBezTo>
                  <a:pt x="8320965" y="6621794"/>
                  <a:pt x="8316679" y="6626080"/>
                  <a:pt x="8311440" y="6626080"/>
                </a:cubicBezTo>
                <a:cubicBezTo>
                  <a:pt x="8306201" y="6626080"/>
                  <a:pt x="8301915" y="6621794"/>
                  <a:pt x="8301915" y="6616555"/>
                </a:cubicBezTo>
                <a:close/>
                <a:moveTo>
                  <a:pt x="2110665" y="6573693"/>
                </a:moveTo>
                <a:cubicBezTo>
                  <a:pt x="2110665" y="6565834"/>
                  <a:pt x="2117095" y="6559405"/>
                  <a:pt x="2124953" y="6559405"/>
                </a:cubicBezTo>
                <a:cubicBezTo>
                  <a:pt x="2132811" y="6559405"/>
                  <a:pt x="2139240" y="6565834"/>
                  <a:pt x="2139240" y="6573693"/>
                </a:cubicBezTo>
                <a:cubicBezTo>
                  <a:pt x="2139240" y="6581551"/>
                  <a:pt x="2132811" y="6587980"/>
                  <a:pt x="2124953" y="6587980"/>
                </a:cubicBezTo>
                <a:cubicBezTo>
                  <a:pt x="2117095" y="6587980"/>
                  <a:pt x="2110665" y="6581551"/>
                  <a:pt x="2110665" y="6573693"/>
                </a:cubicBezTo>
                <a:close/>
                <a:moveTo>
                  <a:pt x="8060645" y="6528449"/>
                </a:moveTo>
                <a:cubicBezTo>
                  <a:pt x="8057544" y="6511423"/>
                  <a:pt x="8052197" y="6487848"/>
                  <a:pt x="8048762" y="6476061"/>
                </a:cubicBezTo>
                <a:cubicBezTo>
                  <a:pt x="8044254" y="6460586"/>
                  <a:pt x="8046489" y="6454630"/>
                  <a:pt x="8056806" y="6454630"/>
                </a:cubicBezTo>
                <a:cubicBezTo>
                  <a:pt x="8064664" y="6454630"/>
                  <a:pt x="8073678" y="6464274"/>
                  <a:pt x="8076837" y="6476061"/>
                </a:cubicBezTo>
                <a:cubicBezTo>
                  <a:pt x="8085411" y="6508056"/>
                  <a:pt x="8084009" y="6559405"/>
                  <a:pt x="8074561" y="6559405"/>
                </a:cubicBezTo>
                <a:cubicBezTo>
                  <a:pt x="8070008" y="6559405"/>
                  <a:pt x="8063746" y="6545475"/>
                  <a:pt x="8060645" y="6528449"/>
                </a:cubicBezTo>
                <a:close/>
                <a:moveTo>
                  <a:pt x="8270825" y="6436416"/>
                </a:moveTo>
                <a:cubicBezTo>
                  <a:pt x="8252251" y="6400086"/>
                  <a:pt x="8256472" y="6386055"/>
                  <a:pt x="8279152" y="6408735"/>
                </a:cubicBezTo>
                <a:cubicBezTo>
                  <a:pt x="8287337" y="6416920"/>
                  <a:pt x="8292552" y="6433810"/>
                  <a:pt x="8290738" y="6446268"/>
                </a:cubicBezTo>
                <a:cubicBezTo>
                  <a:pt x="8287632" y="6467614"/>
                  <a:pt x="8286485" y="6467046"/>
                  <a:pt x="8270825" y="6436416"/>
                </a:cubicBezTo>
                <a:close/>
                <a:moveTo>
                  <a:pt x="2024940" y="6378430"/>
                </a:moveTo>
                <a:cubicBezTo>
                  <a:pt x="2024940" y="6367847"/>
                  <a:pt x="2031290" y="6359380"/>
                  <a:pt x="2039228" y="6359380"/>
                </a:cubicBezTo>
                <a:cubicBezTo>
                  <a:pt x="2047165" y="6359380"/>
                  <a:pt x="2053515" y="6367847"/>
                  <a:pt x="2053515" y="6378430"/>
                </a:cubicBezTo>
                <a:cubicBezTo>
                  <a:pt x="2053515" y="6389014"/>
                  <a:pt x="2047165" y="6397480"/>
                  <a:pt x="2039228" y="6397480"/>
                </a:cubicBezTo>
                <a:cubicBezTo>
                  <a:pt x="2031290" y="6397480"/>
                  <a:pt x="2024940" y="6389014"/>
                  <a:pt x="2024940" y="6378430"/>
                </a:cubicBezTo>
                <a:close/>
                <a:moveTo>
                  <a:pt x="4589547" y="6378133"/>
                </a:moveTo>
                <a:cubicBezTo>
                  <a:pt x="4577759" y="6373395"/>
                  <a:pt x="4567382" y="6361880"/>
                  <a:pt x="4566486" y="6352543"/>
                </a:cubicBezTo>
                <a:cubicBezTo>
                  <a:pt x="4565590" y="6343207"/>
                  <a:pt x="4564374" y="6328721"/>
                  <a:pt x="4563784" y="6320353"/>
                </a:cubicBezTo>
                <a:cubicBezTo>
                  <a:pt x="4562743" y="6305596"/>
                  <a:pt x="4518740" y="6258784"/>
                  <a:pt x="4500054" y="6252555"/>
                </a:cubicBezTo>
                <a:cubicBezTo>
                  <a:pt x="4494309" y="6250640"/>
                  <a:pt x="4495281" y="6232769"/>
                  <a:pt x="4502625" y="6205310"/>
                </a:cubicBezTo>
                <a:cubicBezTo>
                  <a:pt x="4512075" y="6169979"/>
                  <a:pt x="4512017" y="6150011"/>
                  <a:pt x="4502336" y="6105482"/>
                </a:cubicBezTo>
                <a:cubicBezTo>
                  <a:pt x="4495680" y="6074866"/>
                  <a:pt x="4486871" y="6043247"/>
                  <a:pt x="4482761" y="6035217"/>
                </a:cubicBezTo>
                <a:cubicBezTo>
                  <a:pt x="4478651" y="6027187"/>
                  <a:pt x="4472357" y="6007272"/>
                  <a:pt x="4468774" y="5990961"/>
                </a:cubicBezTo>
                <a:cubicBezTo>
                  <a:pt x="4465192" y="5974650"/>
                  <a:pt x="4453931" y="5953767"/>
                  <a:pt x="4443751" y="5944554"/>
                </a:cubicBezTo>
                <a:cubicBezTo>
                  <a:pt x="4433570" y="5935341"/>
                  <a:pt x="4425240" y="5922702"/>
                  <a:pt x="4425240" y="5916468"/>
                </a:cubicBezTo>
                <a:cubicBezTo>
                  <a:pt x="4425240" y="5910234"/>
                  <a:pt x="4416566" y="5897283"/>
                  <a:pt x="4405965" y="5887689"/>
                </a:cubicBezTo>
                <a:cubicBezTo>
                  <a:pt x="4392818" y="5875792"/>
                  <a:pt x="4389790" y="5867146"/>
                  <a:pt x="4396440" y="5860495"/>
                </a:cubicBezTo>
                <a:cubicBezTo>
                  <a:pt x="4403090" y="5853845"/>
                  <a:pt x="4409824" y="5854380"/>
                  <a:pt x="4417620" y="5862175"/>
                </a:cubicBezTo>
                <a:cubicBezTo>
                  <a:pt x="4423907" y="5868462"/>
                  <a:pt x="4441052" y="5873605"/>
                  <a:pt x="4455720" y="5873605"/>
                </a:cubicBezTo>
                <a:cubicBezTo>
                  <a:pt x="4473810" y="5873605"/>
                  <a:pt x="4482390" y="5878505"/>
                  <a:pt x="4482390" y="5888834"/>
                </a:cubicBezTo>
                <a:cubicBezTo>
                  <a:pt x="4482390" y="5903875"/>
                  <a:pt x="4509802" y="5969150"/>
                  <a:pt x="4519994" y="5978380"/>
                </a:cubicBezTo>
                <a:cubicBezTo>
                  <a:pt x="4528902" y="5986448"/>
                  <a:pt x="4548084" y="6019691"/>
                  <a:pt x="4563085" y="6053060"/>
                </a:cubicBezTo>
                <a:cubicBezTo>
                  <a:pt x="4573514" y="6076261"/>
                  <a:pt x="4574731" y="6089842"/>
                  <a:pt x="4567578" y="6103208"/>
                </a:cubicBezTo>
                <a:cubicBezTo>
                  <a:pt x="4559917" y="6117525"/>
                  <a:pt x="4561237" y="6122868"/>
                  <a:pt x="4573607" y="6127616"/>
                </a:cubicBezTo>
                <a:cubicBezTo>
                  <a:pt x="4586815" y="6132684"/>
                  <a:pt x="4588426" y="6142373"/>
                  <a:pt x="4583305" y="6185942"/>
                </a:cubicBezTo>
                <a:cubicBezTo>
                  <a:pt x="4577938" y="6231605"/>
                  <a:pt x="4579595" y="6239893"/>
                  <a:pt x="4596452" y="6251701"/>
                </a:cubicBezTo>
                <a:cubicBezTo>
                  <a:pt x="4607061" y="6259131"/>
                  <a:pt x="4615740" y="6272682"/>
                  <a:pt x="4615740" y="6281815"/>
                </a:cubicBezTo>
                <a:cubicBezTo>
                  <a:pt x="4615740" y="6290948"/>
                  <a:pt x="4620564" y="6303243"/>
                  <a:pt x="4626459" y="6309139"/>
                </a:cubicBezTo>
                <a:cubicBezTo>
                  <a:pt x="4637685" y="6320365"/>
                  <a:pt x="4630050" y="6388463"/>
                  <a:pt x="4617690" y="6387352"/>
                </a:cubicBezTo>
                <a:cubicBezTo>
                  <a:pt x="4613998" y="6387019"/>
                  <a:pt x="4601334" y="6382871"/>
                  <a:pt x="4589547" y="6378134"/>
                </a:cubicBezTo>
                <a:close/>
                <a:moveTo>
                  <a:pt x="2750205" y="6360425"/>
                </a:moveTo>
                <a:cubicBezTo>
                  <a:pt x="2741196" y="6354716"/>
                  <a:pt x="2740474" y="6350263"/>
                  <a:pt x="2747823" y="6345721"/>
                </a:cubicBezTo>
                <a:cubicBezTo>
                  <a:pt x="2759905" y="6338254"/>
                  <a:pt x="2777415" y="6346669"/>
                  <a:pt x="2777415" y="6359942"/>
                </a:cubicBezTo>
                <a:cubicBezTo>
                  <a:pt x="2777415" y="6371017"/>
                  <a:pt x="2767207" y="6371198"/>
                  <a:pt x="2750205" y="6360425"/>
                </a:cubicBezTo>
                <a:close/>
                <a:moveTo>
                  <a:pt x="2716254" y="6306594"/>
                </a:moveTo>
                <a:cubicBezTo>
                  <a:pt x="2712293" y="6290814"/>
                  <a:pt x="2715225" y="6277334"/>
                  <a:pt x="2724673" y="6267886"/>
                </a:cubicBezTo>
                <a:cubicBezTo>
                  <a:pt x="2744996" y="6247564"/>
                  <a:pt x="2758365" y="6259524"/>
                  <a:pt x="2758365" y="6298030"/>
                </a:cubicBezTo>
                <a:cubicBezTo>
                  <a:pt x="2758365" y="6323829"/>
                  <a:pt x="2754530" y="6330805"/>
                  <a:pt x="2740348" y="6330805"/>
                </a:cubicBezTo>
                <a:cubicBezTo>
                  <a:pt x="2728994" y="6330805"/>
                  <a:pt x="2720083" y="6321851"/>
                  <a:pt x="2716254" y="6306594"/>
                </a:cubicBezTo>
                <a:close/>
                <a:moveTo>
                  <a:pt x="3407946" y="6261710"/>
                </a:moveTo>
                <a:cubicBezTo>
                  <a:pt x="3339800" y="6194092"/>
                  <a:pt x="3320779" y="6171313"/>
                  <a:pt x="3320486" y="6156974"/>
                </a:cubicBezTo>
                <a:cubicBezTo>
                  <a:pt x="3320240" y="6144922"/>
                  <a:pt x="3347069" y="6149063"/>
                  <a:pt x="3351338" y="6161736"/>
                </a:cubicBezTo>
                <a:cubicBezTo>
                  <a:pt x="3353544" y="6168285"/>
                  <a:pt x="3358486" y="6157010"/>
                  <a:pt x="3362321" y="6136683"/>
                </a:cubicBezTo>
                <a:cubicBezTo>
                  <a:pt x="3366636" y="6113810"/>
                  <a:pt x="3365410" y="6095840"/>
                  <a:pt x="3359104" y="6089534"/>
                </a:cubicBezTo>
                <a:cubicBezTo>
                  <a:pt x="3340658" y="6071087"/>
                  <a:pt x="3348448" y="6065584"/>
                  <a:pt x="3377490" y="6076546"/>
                </a:cubicBezTo>
                <a:cubicBezTo>
                  <a:pt x="3403473" y="6086353"/>
                  <a:pt x="3417977" y="6111730"/>
                  <a:pt x="3397599" y="6111730"/>
                </a:cubicBezTo>
                <a:cubicBezTo>
                  <a:pt x="3388879" y="6111730"/>
                  <a:pt x="3388056" y="6141346"/>
                  <a:pt x="3396540" y="6149830"/>
                </a:cubicBezTo>
                <a:cubicBezTo>
                  <a:pt x="3407387" y="6160677"/>
                  <a:pt x="3425115" y="6198103"/>
                  <a:pt x="3425115" y="6210155"/>
                </a:cubicBezTo>
                <a:cubicBezTo>
                  <a:pt x="3425115" y="6217284"/>
                  <a:pt x="3433688" y="6232999"/>
                  <a:pt x="3444165" y="6245080"/>
                </a:cubicBezTo>
                <a:cubicBezTo>
                  <a:pt x="3454643" y="6257161"/>
                  <a:pt x="3463215" y="6272360"/>
                  <a:pt x="3463215" y="6278856"/>
                </a:cubicBezTo>
                <a:cubicBezTo>
                  <a:pt x="3463215" y="6285351"/>
                  <a:pt x="3469644" y="6293134"/>
                  <a:pt x="3477503" y="6296149"/>
                </a:cubicBezTo>
                <a:cubicBezTo>
                  <a:pt x="3491904" y="6301675"/>
                  <a:pt x="3497922" y="6330837"/>
                  <a:pt x="3484646" y="6330767"/>
                </a:cubicBezTo>
                <a:cubicBezTo>
                  <a:pt x="3480717" y="6330748"/>
                  <a:pt x="3446202" y="6299671"/>
                  <a:pt x="3407946" y="6261710"/>
                </a:cubicBezTo>
                <a:close/>
                <a:moveTo>
                  <a:pt x="7854240" y="6273655"/>
                </a:moveTo>
                <a:cubicBezTo>
                  <a:pt x="7854240" y="6268416"/>
                  <a:pt x="7858526" y="6264130"/>
                  <a:pt x="7863765" y="6264130"/>
                </a:cubicBezTo>
                <a:cubicBezTo>
                  <a:pt x="7869004" y="6264130"/>
                  <a:pt x="7873290" y="6268416"/>
                  <a:pt x="7873290" y="6273655"/>
                </a:cubicBezTo>
                <a:cubicBezTo>
                  <a:pt x="7873290" y="6278894"/>
                  <a:pt x="7869004" y="6283180"/>
                  <a:pt x="7863765" y="6283180"/>
                </a:cubicBezTo>
                <a:cubicBezTo>
                  <a:pt x="7858526" y="6283180"/>
                  <a:pt x="7854240" y="6278894"/>
                  <a:pt x="7854240" y="6273655"/>
                </a:cubicBezTo>
                <a:close/>
                <a:moveTo>
                  <a:pt x="5336724" y="6267564"/>
                </a:moveTo>
                <a:cubicBezTo>
                  <a:pt x="5329115" y="6259954"/>
                  <a:pt x="5337717" y="6245080"/>
                  <a:pt x="5349727" y="6245080"/>
                </a:cubicBezTo>
                <a:cubicBezTo>
                  <a:pt x="5354657" y="6245080"/>
                  <a:pt x="5358690" y="6251509"/>
                  <a:pt x="5358690" y="6259368"/>
                </a:cubicBezTo>
                <a:cubicBezTo>
                  <a:pt x="5358690" y="6274098"/>
                  <a:pt x="5347451" y="6278291"/>
                  <a:pt x="5336724" y="6267564"/>
                </a:cubicBezTo>
                <a:close/>
                <a:moveTo>
                  <a:pt x="8060615" y="6238730"/>
                </a:moveTo>
                <a:cubicBezTo>
                  <a:pt x="8049655" y="6227771"/>
                  <a:pt x="8053679" y="6216505"/>
                  <a:pt x="8068553" y="6216505"/>
                </a:cubicBezTo>
                <a:cubicBezTo>
                  <a:pt x="8076411" y="6216505"/>
                  <a:pt x="8082840" y="6222934"/>
                  <a:pt x="8082840" y="6230793"/>
                </a:cubicBezTo>
                <a:cubicBezTo>
                  <a:pt x="8082840" y="6245667"/>
                  <a:pt x="8071575" y="6249690"/>
                  <a:pt x="8060615" y="6238730"/>
                </a:cubicBezTo>
                <a:close/>
                <a:moveTo>
                  <a:pt x="1917584" y="6225155"/>
                </a:moveTo>
                <a:cubicBezTo>
                  <a:pt x="1908306" y="6219754"/>
                  <a:pt x="1903201" y="6211312"/>
                  <a:pt x="1906239" y="6206395"/>
                </a:cubicBezTo>
                <a:cubicBezTo>
                  <a:pt x="1915132" y="6192006"/>
                  <a:pt x="1928257" y="6196030"/>
                  <a:pt x="1939215" y="6216505"/>
                </a:cubicBezTo>
                <a:cubicBezTo>
                  <a:pt x="1950417" y="6237437"/>
                  <a:pt x="1943459" y="6240219"/>
                  <a:pt x="1917584" y="6225155"/>
                </a:cubicBezTo>
                <a:close/>
                <a:moveTo>
                  <a:pt x="8566234" y="6205914"/>
                </a:moveTo>
                <a:cubicBezTo>
                  <a:pt x="8554317" y="6199190"/>
                  <a:pt x="8549565" y="6184584"/>
                  <a:pt x="8549565" y="6154682"/>
                </a:cubicBezTo>
                <a:cubicBezTo>
                  <a:pt x="8549565" y="6131677"/>
                  <a:pt x="8545214" y="6110165"/>
                  <a:pt x="8539896" y="6106879"/>
                </a:cubicBezTo>
                <a:cubicBezTo>
                  <a:pt x="8534578" y="6103592"/>
                  <a:pt x="8524081" y="6086194"/>
                  <a:pt x="8516569" y="6068216"/>
                </a:cubicBezTo>
                <a:cubicBezTo>
                  <a:pt x="8507658" y="6046889"/>
                  <a:pt x="8496482" y="6035530"/>
                  <a:pt x="8484409" y="6035530"/>
                </a:cubicBezTo>
                <a:cubicBezTo>
                  <a:pt x="8457792" y="6035530"/>
                  <a:pt x="8450741" y="5996046"/>
                  <a:pt x="8470106" y="5955437"/>
                </a:cubicBezTo>
                <a:cubicBezTo>
                  <a:pt x="8489088" y="5915631"/>
                  <a:pt x="8501940" y="5919435"/>
                  <a:pt x="8501940" y="5964859"/>
                </a:cubicBezTo>
                <a:cubicBezTo>
                  <a:pt x="8501940" y="5991189"/>
                  <a:pt x="8506967" y="6000129"/>
                  <a:pt x="8526871" y="6009198"/>
                </a:cubicBezTo>
                <a:cubicBezTo>
                  <a:pt x="8548733" y="6019159"/>
                  <a:pt x="8553905" y="6017961"/>
                  <a:pt x="8568879" y="5999469"/>
                </a:cubicBezTo>
                <a:cubicBezTo>
                  <a:pt x="8591195" y="5971910"/>
                  <a:pt x="8603255" y="5972821"/>
                  <a:pt x="8610737" y="6002631"/>
                </a:cubicBezTo>
                <a:cubicBezTo>
                  <a:pt x="8618434" y="6033302"/>
                  <a:pt x="8609960" y="6047369"/>
                  <a:pt x="8587986" y="6040395"/>
                </a:cubicBezTo>
                <a:cubicBezTo>
                  <a:pt x="8574720" y="6036184"/>
                  <a:pt x="8569962" y="6041084"/>
                  <a:pt x="8566871" y="6062145"/>
                </a:cubicBezTo>
                <a:cubicBezTo>
                  <a:pt x="8564677" y="6077096"/>
                  <a:pt x="8568182" y="6094281"/>
                  <a:pt x="8574660" y="6100333"/>
                </a:cubicBezTo>
                <a:cubicBezTo>
                  <a:pt x="8589600" y="6114289"/>
                  <a:pt x="8602313" y="6196181"/>
                  <a:pt x="8591235" y="6207103"/>
                </a:cubicBezTo>
                <a:cubicBezTo>
                  <a:pt x="8586561" y="6211711"/>
                  <a:pt x="8575584" y="6211189"/>
                  <a:pt x="8566234" y="6205914"/>
                </a:cubicBezTo>
                <a:close/>
                <a:moveTo>
                  <a:pt x="4053765" y="6197455"/>
                </a:moveTo>
                <a:cubicBezTo>
                  <a:pt x="4053765" y="6192216"/>
                  <a:pt x="4058052" y="6187930"/>
                  <a:pt x="4063290" y="6187930"/>
                </a:cubicBezTo>
                <a:cubicBezTo>
                  <a:pt x="4068529" y="6187930"/>
                  <a:pt x="4072815" y="6192216"/>
                  <a:pt x="4072815" y="6197455"/>
                </a:cubicBezTo>
                <a:cubicBezTo>
                  <a:pt x="4072815" y="6202694"/>
                  <a:pt x="4068529" y="6206980"/>
                  <a:pt x="4063290" y="6206980"/>
                </a:cubicBezTo>
                <a:cubicBezTo>
                  <a:pt x="4058052" y="6206980"/>
                  <a:pt x="4053765" y="6202694"/>
                  <a:pt x="4053765" y="6197455"/>
                </a:cubicBezTo>
                <a:close/>
                <a:moveTo>
                  <a:pt x="8165390" y="6181580"/>
                </a:moveTo>
                <a:cubicBezTo>
                  <a:pt x="8161898" y="6178088"/>
                  <a:pt x="8159040" y="6167372"/>
                  <a:pt x="8159040" y="6157767"/>
                </a:cubicBezTo>
                <a:cubicBezTo>
                  <a:pt x="8159040" y="6137913"/>
                  <a:pt x="8178217" y="6134716"/>
                  <a:pt x="8195235" y="6151735"/>
                </a:cubicBezTo>
                <a:cubicBezTo>
                  <a:pt x="8212254" y="6168754"/>
                  <a:pt x="8209058" y="6187930"/>
                  <a:pt x="8189203" y="6187930"/>
                </a:cubicBezTo>
                <a:cubicBezTo>
                  <a:pt x="8179599" y="6187930"/>
                  <a:pt x="8168883" y="6185073"/>
                  <a:pt x="8165390" y="6181580"/>
                </a:cubicBezTo>
                <a:close/>
                <a:moveTo>
                  <a:pt x="4039884" y="6160013"/>
                </a:moveTo>
                <a:cubicBezTo>
                  <a:pt x="4033378" y="6149486"/>
                  <a:pt x="4048404" y="6138119"/>
                  <a:pt x="4057199" y="6146914"/>
                </a:cubicBezTo>
                <a:cubicBezTo>
                  <a:pt x="4066255" y="6155970"/>
                  <a:pt x="4064567" y="6168880"/>
                  <a:pt x="4054327" y="6168880"/>
                </a:cubicBezTo>
                <a:cubicBezTo>
                  <a:pt x="4049398" y="6168880"/>
                  <a:pt x="4042898" y="6164890"/>
                  <a:pt x="4039884" y="6160013"/>
                </a:cubicBezTo>
                <a:close/>
                <a:moveTo>
                  <a:pt x="4368033" y="6130673"/>
                </a:moveTo>
                <a:cubicBezTo>
                  <a:pt x="4362394" y="6120135"/>
                  <a:pt x="4358856" y="6106205"/>
                  <a:pt x="4360171" y="6099716"/>
                </a:cubicBezTo>
                <a:cubicBezTo>
                  <a:pt x="4364368" y="6079004"/>
                  <a:pt x="4339500" y="6045055"/>
                  <a:pt x="4320130" y="6045055"/>
                </a:cubicBezTo>
                <a:cubicBezTo>
                  <a:pt x="4309837" y="6045055"/>
                  <a:pt x="4301415" y="6038626"/>
                  <a:pt x="4301415" y="6030768"/>
                </a:cubicBezTo>
                <a:cubicBezTo>
                  <a:pt x="4301415" y="6022909"/>
                  <a:pt x="4305702" y="6016480"/>
                  <a:pt x="4310940" y="6016480"/>
                </a:cubicBezTo>
                <a:cubicBezTo>
                  <a:pt x="4323045" y="6016480"/>
                  <a:pt x="4323510" y="5981042"/>
                  <a:pt x="4311461" y="5976792"/>
                </a:cubicBezTo>
                <a:cubicBezTo>
                  <a:pt x="4299690" y="5972642"/>
                  <a:pt x="4290695" y="5818318"/>
                  <a:pt x="4301824" y="5811440"/>
                </a:cubicBezTo>
                <a:cubicBezTo>
                  <a:pt x="4313744" y="5804073"/>
                  <a:pt x="4339099" y="5868376"/>
                  <a:pt x="4333188" y="5890983"/>
                </a:cubicBezTo>
                <a:cubicBezTo>
                  <a:pt x="4330516" y="5901198"/>
                  <a:pt x="4332990" y="5912435"/>
                  <a:pt x="4338685" y="5915955"/>
                </a:cubicBezTo>
                <a:cubicBezTo>
                  <a:pt x="4344381" y="5919474"/>
                  <a:pt x="4349040" y="5936579"/>
                  <a:pt x="4349040" y="5953964"/>
                </a:cubicBezTo>
                <a:cubicBezTo>
                  <a:pt x="4349040" y="5971349"/>
                  <a:pt x="4355041" y="5990553"/>
                  <a:pt x="4362375" y="5996639"/>
                </a:cubicBezTo>
                <a:cubicBezTo>
                  <a:pt x="4369709" y="6002727"/>
                  <a:pt x="4375710" y="6023093"/>
                  <a:pt x="4375710" y="6041899"/>
                </a:cubicBezTo>
                <a:cubicBezTo>
                  <a:pt x="4375710" y="6060705"/>
                  <a:pt x="4379751" y="6078752"/>
                  <a:pt x="4384690" y="6082005"/>
                </a:cubicBezTo>
                <a:cubicBezTo>
                  <a:pt x="4389629" y="6085257"/>
                  <a:pt x="4396380" y="6101848"/>
                  <a:pt x="4399692" y="6118874"/>
                </a:cubicBezTo>
                <a:cubicBezTo>
                  <a:pt x="4406710" y="6154949"/>
                  <a:pt x="4385296" y="6162929"/>
                  <a:pt x="4368033" y="6130673"/>
                </a:cubicBezTo>
                <a:close/>
                <a:moveTo>
                  <a:pt x="4137126" y="6122765"/>
                </a:moveTo>
                <a:cubicBezTo>
                  <a:pt x="4109228" y="6105929"/>
                  <a:pt x="4101971" y="6083155"/>
                  <a:pt x="4124505" y="6083155"/>
                </a:cubicBezTo>
                <a:cubicBezTo>
                  <a:pt x="4131980" y="6083155"/>
                  <a:pt x="4144510" y="6096014"/>
                  <a:pt x="4152350" y="6111730"/>
                </a:cubicBezTo>
                <a:cubicBezTo>
                  <a:pt x="4160190" y="6127447"/>
                  <a:pt x="4165862" y="6139913"/>
                  <a:pt x="4164954" y="6139434"/>
                </a:cubicBezTo>
                <a:cubicBezTo>
                  <a:pt x="4164046" y="6138955"/>
                  <a:pt x="4151523" y="6131454"/>
                  <a:pt x="4137126" y="6122765"/>
                </a:cubicBezTo>
                <a:close/>
                <a:moveTo>
                  <a:pt x="5130090" y="6107530"/>
                </a:moveTo>
                <a:cubicBezTo>
                  <a:pt x="5130090" y="6099363"/>
                  <a:pt x="5134376" y="6092680"/>
                  <a:pt x="5139615" y="6092680"/>
                </a:cubicBezTo>
                <a:cubicBezTo>
                  <a:pt x="5144854" y="6092680"/>
                  <a:pt x="5149140" y="6096714"/>
                  <a:pt x="5149140" y="6101643"/>
                </a:cubicBezTo>
                <a:cubicBezTo>
                  <a:pt x="5149140" y="6106573"/>
                  <a:pt x="5144854" y="6113255"/>
                  <a:pt x="5139615" y="6116493"/>
                </a:cubicBezTo>
                <a:cubicBezTo>
                  <a:pt x="5134376" y="6119730"/>
                  <a:pt x="5130090" y="6115697"/>
                  <a:pt x="5130090" y="6107530"/>
                </a:cubicBezTo>
                <a:close/>
                <a:moveTo>
                  <a:pt x="1834440" y="6078393"/>
                </a:moveTo>
                <a:cubicBezTo>
                  <a:pt x="1834440" y="6069661"/>
                  <a:pt x="1839048" y="6064053"/>
                  <a:pt x="1844679" y="6065931"/>
                </a:cubicBezTo>
                <a:cubicBezTo>
                  <a:pt x="1850311" y="6067808"/>
                  <a:pt x="1854919" y="6073416"/>
                  <a:pt x="1854919" y="6078393"/>
                </a:cubicBezTo>
                <a:cubicBezTo>
                  <a:pt x="1854919" y="6083370"/>
                  <a:pt x="1850311" y="6088977"/>
                  <a:pt x="1844679" y="6090855"/>
                </a:cubicBezTo>
                <a:cubicBezTo>
                  <a:pt x="1839048" y="6092732"/>
                  <a:pt x="1834440" y="6087124"/>
                  <a:pt x="1834440" y="6078393"/>
                </a:cubicBezTo>
                <a:close/>
                <a:moveTo>
                  <a:pt x="5094173" y="6052794"/>
                </a:moveTo>
                <a:cubicBezTo>
                  <a:pt x="5100060" y="6035133"/>
                  <a:pt x="5120565" y="6032204"/>
                  <a:pt x="5120565" y="6049024"/>
                </a:cubicBezTo>
                <a:cubicBezTo>
                  <a:pt x="5120565" y="6057319"/>
                  <a:pt x="5113779" y="6064105"/>
                  <a:pt x="5105484" y="6064105"/>
                </a:cubicBezTo>
                <a:cubicBezTo>
                  <a:pt x="5097189" y="6064105"/>
                  <a:pt x="5092099" y="6059015"/>
                  <a:pt x="5094173" y="6052794"/>
                </a:cubicBezTo>
                <a:close/>
                <a:moveTo>
                  <a:pt x="8120338" y="6049091"/>
                </a:moveTo>
                <a:cubicBezTo>
                  <a:pt x="8110053" y="6036700"/>
                  <a:pt x="8110119" y="6032693"/>
                  <a:pt x="8120716" y="6026143"/>
                </a:cubicBezTo>
                <a:cubicBezTo>
                  <a:pt x="8134271" y="6017766"/>
                  <a:pt x="8159040" y="6035705"/>
                  <a:pt x="8159040" y="6053900"/>
                </a:cubicBezTo>
                <a:cubicBezTo>
                  <a:pt x="8159040" y="6069222"/>
                  <a:pt x="8134515" y="6066175"/>
                  <a:pt x="8120338" y="6049091"/>
                </a:cubicBezTo>
                <a:close/>
                <a:moveTo>
                  <a:pt x="5441185" y="6047436"/>
                </a:moveTo>
                <a:cubicBezTo>
                  <a:pt x="5433985" y="6035625"/>
                  <a:pt x="5435074" y="5930731"/>
                  <a:pt x="5442394" y="5931058"/>
                </a:cubicBezTo>
                <a:cubicBezTo>
                  <a:pt x="5446125" y="5931225"/>
                  <a:pt x="5456679" y="5937055"/>
                  <a:pt x="5465846" y="5944015"/>
                </a:cubicBezTo>
                <a:cubicBezTo>
                  <a:pt x="5484163" y="5957919"/>
                  <a:pt x="5488863" y="6006955"/>
                  <a:pt x="5471880" y="6006955"/>
                </a:cubicBezTo>
                <a:cubicBezTo>
                  <a:pt x="5465671" y="6006955"/>
                  <a:pt x="5463139" y="6016867"/>
                  <a:pt x="5465796" y="6030768"/>
                </a:cubicBezTo>
                <a:cubicBezTo>
                  <a:pt x="5470094" y="6053249"/>
                  <a:pt x="5452140" y="6065409"/>
                  <a:pt x="5441185" y="6047436"/>
                </a:cubicBezTo>
                <a:close/>
                <a:moveTo>
                  <a:pt x="5077896" y="5959940"/>
                </a:moveTo>
                <a:cubicBezTo>
                  <a:pt x="5070463" y="5936522"/>
                  <a:pt x="5078385" y="5921230"/>
                  <a:pt x="5097948" y="5921230"/>
                </a:cubicBezTo>
                <a:cubicBezTo>
                  <a:pt x="5107912" y="5921230"/>
                  <a:pt x="5111384" y="5929020"/>
                  <a:pt x="5109292" y="5946690"/>
                </a:cubicBezTo>
                <a:cubicBezTo>
                  <a:pt x="5105569" y="5978132"/>
                  <a:pt x="5086257" y="5986283"/>
                  <a:pt x="5077896" y="5959940"/>
                </a:cubicBezTo>
                <a:close/>
                <a:moveTo>
                  <a:pt x="1153403" y="5921230"/>
                </a:moveTo>
                <a:cubicBezTo>
                  <a:pt x="1150077" y="5910753"/>
                  <a:pt x="1143359" y="5902180"/>
                  <a:pt x="1138473" y="5902180"/>
                </a:cubicBezTo>
                <a:cubicBezTo>
                  <a:pt x="1133588" y="5902180"/>
                  <a:pt x="1129590" y="5895751"/>
                  <a:pt x="1129590" y="5887893"/>
                </a:cubicBezTo>
                <a:cubicBezTo>
                  <a:pt x="1129590" y="5880034"/>
                  <a:pt x="1137670" y="5873605"/>
                  <a:pt x="1147545" y="5873605"/>
                </a:cubicBezTo>
                <a:cubicBezTo>
                  <a:pt x="1167526" y="5873605"/>
                  <a:pt x="1200281" y="5916552"/>
                  <a:pt x="1191336" y="5931024"/>
                </a:cubicBezTo>
                <a:cubicBezTo>
                  <a:pt x="1181563" y="5946838"/>
                  <a:pt x="1159742" y="5941205"/>
                  <a:pt x="1153403" y="5921230"/>
                </a:cubicBezTo>
                <a:close/>
                <a:moveTo>
                  <a:pt x="4840285" y="5924400"/>
                </a:moveTo>
                <a:cubicBezTo>
                  <a:pt x="4832174" y="5903265"/>
                  <a:pt x="4850084" y="5885064"/>
                  <a:pt x="4864655" y="5899635"/>
                </a:cubicBezTo>
                <a:cubicBezTo>
                  <a:pt x="4876316" y="5911296"/>
                  <a:pt x="4869562" y="5940280"/>
                  <a:pt x="4855183" y="5940280"/>
                </a:cubicBezTo>
                <a:cubicBezTo>
                  <a:pt x="4850341" y="5940280"/>
                  <a:pt x="4843636" y="5933134"/>
                  <a:pt x="4840285" y="5924400"/>
                </a:cubicBezTo>
                <a:close/>
                <a:moveTo>
                  <a:pt x="8823300" y="5900543"/>
                </a:moveTo>
                <a:cubicBezTo>
                  <a:pt x="8797747" y="5881929"/>
                  <a:pt x="8787890" y="5854555"/>
                  <a:pt x="8806740" y="5854555"/>
                </a:cubicBezTo>
                <a:cubicBezTo>
                  <a:pt x="8811979" y="5854555"/>
                  <a:pt x="8816265" y="5847828"/>
                  <a:pt x="8816265" y="5839605"/>
                </a:cubicBezTo>
                <a:cubicBezTo>
                  <a:pt x="8816265" y="5829550"/>
                  <a:pt x="8823281" y="5825652"/>
                  <a:pt x="8837696" y="5827699"/>
                </a:cubicBezTo>
                <a:cubicBezTo>
                  <a:pt x="8855948" y="5830291"/>
                  <a:pt x="8859258" y="5836803"/>
                  <a:pt x="8860009" y="5871589"/>
                </a:cubicBezTo>
                <a:cubicBezTo>
                  <a:pt x="8860493" y="5894054"/>
                  <a:pt x="8858302" y="5914035"/>
                  <a:pt x="8855138" y="5915990"/>
                </a:cubicBezTo>
                <a:cubicBezTo>
                  <a:pt x="8851974" y="5917945"/>
                  <a:pt x="8837647" y="5910994"/>
                  <a:pt x="8823300" y="5900543"/>
                </a:cubicBezTo>
                <a:close/>
                <a:moveTo>
                  <a:pt x="6330240" y="5887893"/>
                </a:moveTo>
                <a:cubicBezTo>
                  <a:pt x="6330240" y="5873076"/>
                  <a:pt x="6335638" y="5864080"/>
                  <a:pt x="6344528" y="5864080"/>
                </a:cubicBezTo>
                <a:cubicBezTo>
                  <a:pt x="6353418" y="5864080"/>
                  <a:pt x="6358815" y="5873076"/>
                  <a:pt x="6358815" y="5887893"/>
                </a:cubicBezTo>
                <a:cubicBezTo>
                  <a:pt x="6358815" y="5902709"/>
                  <a:pt x="6353418" y="5911705"/>
                  <a:pt x="6344528" y="5911705"/>
                </a:cubicBezTo>
                <a:cubicBezTo>
                  <a:pt x="6335638" y="5911705"/>
                  <a:pt x="6330240" y="5902709"/>
                  <a:pt x="6330240" y="5887893"/>
                </a:cubicBezTo>
                <a:close/>
                <a:moveTo>
                  <a:pt x="8189364" y="5876721"/>
                </a:moveTo>
                <a:cubicBezTo>
                  <a:pt x="8193326" y="5843256"/>
                  <a:pt x="8208732" y="5839380"/>
                  <a:pt x="8222216" y="5868454"/>
                </a:cubicBezTo>
                <a:cubicBezTo>
                  <a:pt x="8234416" y="5894760"/>
                  <a:pt x="8230507" y="5902180"/>
                  <a:pt x="8204445" y="5902180"/>
                </a:cubicBezTo>
                <a:cubicBezTo>
                  <a:pt x="8190430" y="5902180"/>
                  <a:pt x="8187030" y="5896440"/>
                  <a:pt x="8189364" y="5876721"/>
                </a:cubicBezTo>
                <a:close/>
                <a:moveTo>
                  <a:pt x="5783882" y="5886046"/>
                </a:moveTo>
                <a:cubicBezTo>
                  <a:pt x="5773154" y="5875320"/>
                  <a:pt x="5777348" y="5864080"/>
                  <a:pt x="5792078" y="5864080"/>
                </a:cubicBezTo>
                <a:cubicBezTo>
                  <a:pt x="5799936" y="5864080"/>
                  <a:pt x="5806365" y="5868114"/>
                  <a:pt x="5806365" y="5873043"/>
                </a:cubicBezTo>
                <a:cubicBezTo>
                  <a:pt x="5806365" y="5885054"/>
                  <a:pt x="5791491" y="5893656"/>
                  <a:pt x="5783882" y="5886046"/>
                </a:cubicBezTo>
                <a:close/>
                <a:moveTo>
                  <a:pt x="5992004" y="5870047"/>
                </a:moveTo>
                <a:cubicBezTo>
                  <a:pt x="5990156" y="5864146"/>
                  <a:pt x="5986860" y="5844316"/>
                  <a:pt x="5984681" y="5825980"/>
                </a:cubicBezTo>
                <a:cubicBezTo>
                  <a:pt x="5982501" y="5807645"/>
                  <a:pt x="5977278" y="5784660"/>
                  <a:pt x="5973074" y="5774903"/>
                </a:cubicBezTo>
                <a:cubicBezTo>
                  <a:pt x="5966190" y="5758927"/>
                  <a:pt x="5968650" y="5757854"/>
                  <a:pt x="5997817" y="5764109"/>
                </a:cubicBezTo>
                <a:cubicBezTo>
                  <a:pt x="6015629" y="5767930"/>
                  <a:pt x="6030694" y="5771626"/>
                  <a:pt x="6031294" y="5772324"/>
                </a:cubicBezTo>
                <a:cubicBezTo>
                  <a:pt x="6031894" y="5773022"/>
                  <a:pt x="6035188" y="5795581"/>
                  <a:pt x="6038614" y="5822455"/>
                </a:cubicBezTo>
                <a:cubicBezTo>
                  <a:pt x="6044616" y="5869538"/>
                  <a:pt x="6043942" y="5871489"/>
                  <a:pt x="6020103" y="5876046"/>
                </a:cubicBezTo>
                <a:cubicBezTo>
                  <a:pt x="6006159" y="5878712"/>
                  <a:pt x="5993898" y="5876094"/>
                  <a:pt x="5992004" y="5870047"/>
                </a:cubicBezTo>
                <a:close/>
                <a:moveTo>
                  <a:pt x="8940090" y="5873605"/>
                </a:moveTo>
                <a:cubicBezTo>
                  <a:pt x="8940090" y="5868366"/>
                  <a:pt x="8944376" y="5864080"/>
                  <a:pt x="8949615" y="5864080"/>
                </a:cubicBezTo>
                <a:cubicBezTo>
                  <a:pt x="8954854" y="5864080"/>
                  <a:pt x="8959140" y="5868366"/>
                  <a:pt x="8959140" y="5873605"/>
                </a:cubicBezTo>
                <a:cubicBezTo>
                  <a:pt x="8959140" y="5878844"/>
                  <a:pt x="8954854" y="5883130"/>
                  <a:pt x="8949615" y="5883130"/>
                </a:cubicBezTo>
                <a:cubicBezTo>
                  <a:pt x="8944376" y="5883130"/>
                  <a:pt x="8940090" y="5878844"/>
                  <a:pt x="8940090" y="5873605"/>
                </a:cubicBezTo>
                <a:close/>
                <a:moveTo>
                  <a:pt x="4898728" y="5847187"/>
                </a:moveTo>
                <a:cubicBezTo>
                  <a:pt x="4886454" y="5833580"/>
                  <a:pt x="4886004" y="5827867"/>
                  <a:pt x="4896123" y="5814074"/>
                </a:cubicBezTo>
                <a:cubicBezTo>
                  <a:pt x="4914607" y="5788881"/>
                  <a:pt x="4930065" y="5794048"/>
                  <a:pt x="4930065" y="5825418"/>
                </a:cubicBezTo>
                <a:cubicBezTo>
                  <a:pt x="4930065" y="5860324"/>
                  <a:pt x="4918086" y="5868646"/>
                  <a:pt x="4898728" y="5847187"/>
                </a:cubicBezTo>
                <a:close/>
                <a:moveTo>
                  <a:pt x="4825290" y="5840268"/>
                </a:moveTo>
                <a:cubicBezTo>
                  <a:pt x="4825290" y="5832409"/>
                  <a:pt x="4831261" y="5825980"/>
                  <a:pt x="4838559" y="5825980"/>
                </a:cubicBezTo>
                <a:cubicBezTo>
                  <a:pt x="4845856" y="5825980"/>
                  <a:pt x="4854294" y="5832409"/>
                  <a:pt x="4857310" y="5840268"/>
                </a:cubicBezTo>
                <a:cubicBezTo>
                  <a:pt x="4861039" y="5849986"/>
                  <a:pt x="4856795" y="5854555"/>
                  <a:pt x="4844041" y="5854555"/>
                </a:cubicBezTo>
                <a:cubicBezTo>
                  <a:pt x="4833724" y="5854555"/>
                  <a:pt x="4825290" y="5848129"/>
                  <a:pt x="4825290" y="5840268"/>
                </a:cubicBezTo>
                <a:close/>
                <a:moveTo>
                  <a:pt x="3646571" y="5827786"/>
                </a:moveTo>
                <a:cubicBezTo>
                  <a:pt x="3629545" y="5819663"/>
                  <a:pt x="3615615" y="5807574"/>
                  <a:pt x="3615615" y="5800922"/>
                </a:cubicBezTo>
                <a:cubicBezTo>
                  <a:pt x="3615615" y="5794270"/>
                  <a:pt x="3608114" y="5784079"/>
                  <a:pt x="3598946" y="5778275"/>
                </a:cubicBezTo>
                <a:cubicBezTo>
                  <a:pt x="3587010" y="5770720"/>
                  <a:pt x="3585658" y="5766304"/>
                  <a:pt x="3594184" y="5762721"/>
                </a:cubicBezTo>
                <a:cubicBezTo>
                  <a:pt x="3600732" y="5759969"/>
                  <a:pt x="3606090" y="5750027"/>
                  <a:pt x="3606090" y="5740628"/>
                </a:cubicBezTo>
                <a:cubicBezTo>
                  <a:pt x="3606090" y="5716497"/>
                  <a:pt x="3585852" y="5703069"/>
                  <a:pt x="3563228" y="5712188"/>
                </a:cubicBezTo>
                <a:cubicBezTo>
                  <a:pt x="3535242" y="5723468"/>
                  <a:pt x="3529890" y="5722709"/>
                  <a:pt x="3529890" y="5707458"/>
                </a:cubicBezTo>
                <a:cubicBezTo>
                  <a:pt x="3529890" y="5699897"/>
                  <a:pt x="3538900" y="5687400"/>
                  <a:pt x="3549913" y="5679686"/>
                </a:cubicBezTo>
                <a:cubicBezTo>
                  <a:pt x="3566756" y="5667889"/>
                  <a:pt x="3568926" y="5659683"/>
                  <a:pt x="3563576" y="5628017"/>
                </a:cubicBezTo>
                <a:cubicBezTo>
                  <a:pt x="3558536" y="5598185"/>
                  <a:pt x="3560414" y="5589146"/>
                  <a:pt x="3572623" y="5584461"/>
                </a:cubicBezTo>
                <a:cubicBezTo>
                  <a:pt x="3581608" y="5581012"/>
                  <a:pt x="3585599" y="5582480"/>
                  <a:pt x="3582199" y="5587982"/>
                </a:cubicBezTo>
                <a:cubicBezTo>
                  <a:pt x="3578992" y="5593170"/>
                  <a:pt x="3587137" y="5601510"/>
                  <a:pt x="3600298" y="5606514"/>
                </a:cubicBezTo>
                <a:cubicBezTo>
                  <a:pt x="3613460" y="5611518"/>
                  <a:pt x="3630424" y="5627593"/>
                  <a:pt x="3637996" y="5642237"/>
                </a:cubicBezTo>
                <a:cubicBezTo>
                  <a:pt x="3645569" y="5656881"/>
                  <a:pt x="3660776" y="5677018"/>
                  <a:pt x="3671790" y="5686985"/>
                </a:cubicBezTo>
                <a:cubicBezTo>
                  <a:pt x="3682804" y="5696953"/>
                  <a:pt x="3691815" y="5712666"/>
                  <a:pt x="3691815" y="5721903"/>
                </a:cubicBezTo>
                <a:cubicBezTo>
                  <a:pt x="3691815" y="5753160"/>
                  <a:pt x="3703287" y="5768830"/>
                  <a:pt x="3726172" y="5768830"/>
                </a:cubicBezTo>
                <a:cubicBezTo>
                  <a:pt x="3758385" y="5768830"/>
                  <a:pt x="3755406" y="5795399"/>
                  <a:pt x="3722771" y="5799154"/>
                </a:cubicBezTo>
                <a:cubicBezTo>
                  <a:pt x="3704016" y="5801312"/>
                  <a:pt x="3695713" y="5808254"/>
                  <a:pt x="3693534" y="5823599"/>
                </a:cubicBezTo>
                <a:cubicBezTo>
                  <a:pt x="3690082" y="5847901"/>
                  <a:pt x="3688948" y="5848002"/>
                  <a:pt x="3646571" y="5827786"/>
                </a:cubicBezTo>
                <a:close/>
                <a:moveTo>
                  <a:pt x="8520990" y="5822012"/>
                </a:moveTo>
                <a:cubicBezTo>
                  <a:pt x="8520990" y="5807898"/>
                  <a:pt x="8510858" y="5791580"/>
                  <a:pt x="8494796" y="5779828"/>
                </a:cubicBezTo>
                <a:cubicBezTo>
                  <a:pt x="8472132" y="5763244"/>
                  <a:pt x="8470806" y="5759808"/>
                  <a:pt x="8484957" y="5754323"/>
                </a:cubicBezTo>
                <a:cubicBezTo>
                  <a:pt x="8493952" y="5750836"/>
                  <a:pt x="8512678" y="5751772"/>
                  <a:pt x="8526570" y="5756403"/>
                </a:cubicBezTo>
                <a:cubicBezTo>
                  <a:pt x="8547615" y="5763418"/>
                  <a:pt x="8552431" y="5771514"/>
                  <a:pt x="8555441" y="5804926"/>
                </a:cubicBezTo>
                <a:cubicBezTo>
                  <a:pt x="8558589" y="5839873"/>
                  <a:pt x="8556606" y="5845030"/>
                  <a:pt x="8540022" y="5845030"/>
                </a:cubicBezTo>
                <a:cubicBezTo>
                  <a:pt x="8526246" y="5845030"/>
                  <a:pt x="8520990" y="5838673"/>
                  <a:pt x="8520990" y="5822012"/>
                </a:cubicBezTo>
                <a:close/>
                <a:moveTo>
                  <a:pt x="1091490" y="5817017"/>
                </a:moveTo>
                <a:cubicBezTo>
                  <a:pt x="1091490" y="5812088"/>
                  <a:pt x="1095776" y="5805405"/>
                  <a:pt x="1101015" y="5802168"/>
                </a:cubicBezTo>
                <a:cubicBezTo>
                  <a:pt x="1106254" y="5798930"/>
                  <a:pt x="1110540" y="5802963"/>
                  <a:pt x="1110540" y="5811130"/>
                </a:cubicBezTo>
                <a:cubicBezTo>
                  <a:pt x="1110540" y="5819298"/>
                  <a:pt x="1106254" y="5825980"/>
                  <a:pt x="1101015" y="5825980"/>
                </a:cubicBezTo>
                <a:cubicBezTo>
                  <a:pt x="1095776" y="5825980"/>
                  <a:pt x="1091490" y="5821947"/>
                  <a:pt x="1091490" y="5817017"/>
                </a:cubicBezTo>
                <a:close/>
                <a:moveTo>
                  <a:pt x="4281237" y="5792166"/>
                </a:moveTo>
                <a:cubicBezTo>
                  <a:pt x="4280617" y="5787189"/>
                  <a:pt x="4280617" y="5779903"/>
                  <a:pt x="4281237" y="5775974"/>
                </a:cubicBezTo>
                <a:cubicBezTo>
                  <a:pt x="4281857" y="5772045"/>
                  <a:pt x="4278079" y="5768830"/>
                  <a:pt x="4272840" y="5768830"/>
                </a:cubicBezTo>
                <a:cubicBezTo>
                  <a:pt x="4267602" y="5768830"/>
                  <a:pt x="4263315" y="5762044"/>
                  <a:pt x="4263315" y="5753749"/>
                </a:cubicBezTo>
                <a:cubicBezTo>
                  <a:pt x="4263315" y="5735458"/>
                  <a:pt x="4282019" y="5740209"/>
                  <a:pt x="4295758" y="5761991"/>
                </a:cubicBezTo>
                <a:cubicBezTo>
                  <a:pt x="4302939" y="5773375"/>
                  <a:pt x="4302461" y="5781119"/>
                  <a:pt x="4294057" y="5789523"/>
                </a:cubicBezTo>
                <a:cubicBezTo>
                  <a:pt x="4287627" y="5795953"/>
                  <a:pt x="4281858" y="5797143"/>
                  <a:pt x="4281237" y="5792166"/>
                </a:cubicBezTo>
                <a:close/>
                <a:moveTo>
                  <a:pt x="7432224" y="5791314"/>
                </a:moveTo>
                <a:cubicBezTo>
                  <a:pt x="7423335" y="5782425"/>
                  <a:pt x="7434077" y="5768830"/>
                  <a:pt x="7449990" y="5768830"/>
                </a:cubicBezTo>
                <a:cubicBezTo>
                  <a:pt x="7457539" y="5768830"/>
                  <a:pt x="7463715" y="5775259"/>
                  <a:pt x="7463715" y="5783118"/>
                </a:cubicBezTo>
                <a:cubicBezTo>
                  <a:pt x="7463715" y="5797464"/>
                  <a:pt x="7443608" y="5802698"/>
                  <a:pt x="7432224" y="5791314"/>
                </a:cubicBezTo>
                <a:close/>
                <a:moveTo>
                  <a:pt x="8911515" y="5769941"/>
                </a:moveTo>
                <a:cubicBezTo>
                  <a:pt x="8911515" y="5748888"/>
                  <a:pt x="8916603" y="5741503"/>
                  <a:pt x="8933306" y="5738310"/>
                </a:cubicBezTo>
                <a:cubicBezTo>
                  <a:pt x="8945291" y="5736019"/>
                  <a:pt x="8960293" y="5735877"/>
                  <a:pt x="8966643" y="5737994"/>
                </a:cubicBezTo>
                <a:cubicBezTo>
                  <a:pt x="8984949" y="5744096"/>
                  <a:pt x="8980052" y="5759306"/>
                  <a:pt x="8959782" y="5759306"/>
                </a:cubicBezTo>
                <a:cubicBezTo>
                  <a:pt x="8949657" y="5759306"/>
                  <a:pt x="8938653" y="5767878"/>
                  <a:pt x="8935327" y="5778356"/>
                </a:cubicBezTo>
                <a:cubicBezTo>
                  <a:pt x="8926346" y="5806652"/>
                  <a:pt x="8911515" y="5801411"/>
                  <a:pt x="8911515" y="5769941"/>
                </a:cubicBezTo>
                <a:close/>
                <a:moveTo>
                  <a:pt x="1053390" y="5754543"/>
                </a:moveTo>
                <a:cubicBezTo>
                  <a:pt x="1053390" y="5746684"/>
                  <a:pt x="1059819" y="5740255"/>
                  <a:pt x="1067678" y="5740255"/>
                </a:cubicBezTo>
                <a:cubicBezTo>
                  <a:pt x="1075536" y="5740255"/>
                  <a:pt x="1081965" y="5746684"/>
                  <a:pt x="1081965" y="5754543"/>
                </a:cubicBezTo>
                <a:cubicBezTo>
                  <a:pt x="1081965" y="5762401"/>
                  <a:pt x="1075536" y="5768830"/>
                  <a:pt x="1067678" y="5768830"/>
                </a:cubicBezTo>
                <a:cubicBezTo>
                  <a:pt x="1059819" y="5768830"/>
                  <a:pt x="1053390" y="5762401"/>
                  <a:pt x="1053390" y="5754543"/>
                </a:cubicBezTo>
                <a:close/>
                <a:moveTo>
                  <a:pt x="9594338" y="5734104"/>
                </a:moveTo>
                <a:cubicBezTo>
                  <a:pt x="9590737" y="5730502"/>
                  <a:pt x="9587790" y="5715717"/>
                  <a:pt x="9587790" y="5701248"/>
                </a:cubicBezTo>
                <a:cubicBezTo>
                  <a:pt x="9587790" y="5686779"/>
                  <a:pt x="9581361" y="5668512"/>
                  <a:pt x="9573502" y="5660654"/>
                </a:cubicBezTo>
                <a:cubicBezTo>
                  <a:pt x="9565644" y="5652795"/>
                  <a:pt x="9559215" y="5633201"/>
                  <a:pt x="9559215" y="5617111"/>
                </a:cubicBezTo>
                <a:cubicBezTo>
                  <a:pt x="9559215" y="5597456"/>
                  <a:pt x="9554527" y="5587855"/>
                  <a:pt x="9544927" y="5587855"/>
                </a:cubicBezTo>
                <a:cubicBezTo>
                  <a:pt x="9537069" y="5587855"/>
                  <a:pt x="9530706" y="5584641"/>
                  <a:pt x="9530786" y="5580711"/>
                </a:cubicBezTo>
                <a:cubicBezTo>
                  <a:pt x="9531119" y="5564173"/>
                  <a:pt x="9546903" y="5554359"/>
                  <a:pt x="9577046" y="5551943"/>
                </a:cubicBezTo>
                <a:cubicBezTo>
                  <a:pt x="9606378" y="5549591"/>
                  <a:pt x="9608617" y="5551243"/>
                  <a:pt x="9602868" y="5570993"/>
                </a:cubicBezTo>
                <a:cubicBezTo>
                  <a:pt x="9584543" y="5633943"/>
                  <a:pt x="9585231" y="5652490"/>
                  <a:pt x="9606300" y="5663766"/>
                </a:cubicBezTo>
                <a:cubicBezTo>
                  <a:pt x="9621996" y="5672166"/>
                  <a:pt x="9626291" y="5682002"/>
                  <a:pt x="9624065" y="5704436"/>
                </a:cubicBezTo>
                <a:cubicBezTo>
                  <a:pt x="9621191" y="5733383"/>
                  <a:pt x="9607391" y="5747156"/>
                  <a:pt x="9594338" y="5734104"/>
                </a:cubicBezTo>
                <a:close/>
                <a:moveTo>
                  <a:pt x="5730165" y="5678343"/>
                </a:moveTo>
                <a:cubicBezTo>
                  <a:pt x="5730165" y="5670484"/>
                  <a:pt x="5736595" y="5664055"/>
                  <a:pt x="5744453" y="5664055"/>
                </a:cubicBezTo>
                <a:cubicBezTo>
                  <a:pt x="5752311" y="5664055"/>
                  <a:pt x="5758740" y="5670484"/>
                  <a:pt x="5758740" y="5678343"/>
                </a:cubicBezTo>
                <a:cubicBezTo>
                  <a:pt x="5758740" y="5686201"/>
                  <a:pt x="5752311" y="5692630"/>
                  <a:pt x="5744453" y="5692630"/>
                </a:cubicBezTo>
                <a:cubicBezTo>
                  <a:pt x="5736595" y="5692630"/>
                  <a:pt x="5730165" y="5686201"/>
                  <a:pt x="5730165" y="5678343"/>
                </a:cubicBezTo>
                <a:close/>
                <a:moveTo>
                  <a:pt x="8940090" y="5669116"/>
                </a:moveTo>
                <a:cubicBezTo>
                  <a:pt x="8940090" y="5652129"/>
                  <a:pt x="8944055" y="5647125"/>
                  <a:pt x="8954377" y="5651086"/>
                </a:cubicBezTo>
                <a:cubicBezTo>
                  <a:pt x="8970676" y="5657340"/>
                  <a:pt x="8970661" y="5657294"/>
                  <a:pt x="8962884" y="5677564"/>
                </a:cubicBezTo>
                <a:cubicBezTo>
                  <a:pt x="8954028" y="5700639"/>
                  <a:pt x="8940090" y="5695474"/>
                  <a:pt x="8940090" y="5669116"/>
                </a:cubicBezTo>
                <a:close/>
                <a:moveTo>
                  <a:pt x="6917218" y="5634289"/>
                </a:moveTo>
                <a:cubicBezTo>
                  <a:pt x="6913944" y="5617918"/>
                  <a:pt x="6911265" y="5592201"/>
                  <a:pt x="6911265" y="5577139"/>
                </a:cubicBezTo>
                <a:cubicBezTo>
                  <a:pt x="6911265" y="5562078"/>
                  <a:pt x="6906979" y="5549755"/>
                  <a:pt x="6901740" y="5549755"/>
                </a:cubicBezTo>
                <a:cubicBezTo>
                  <a:pt x="6888845" y="5549755"/>
                  <a:pt x="6889569" y="5495365"/>
                  <a:pt x="6902570" y="5487330"/>
                </a:cubicBezTo>
                <a:cubicBezTo>
                  <a:pt x="6920869" y="5476021"/>
                  <a:pt x="6932000" y="5498722"/>
                  <a:pt x="6935935" y="5555376"/>
                </a:cubicBezTo>
                <a:cubicBezTo>
                  <a:pt x="6938047" y="5585776"/>
                  <a:pt x="6944075" y="5614951"/>
                  <a:pt x="6949332" y="5620207"/>
                </a:cubicBezTo>
                <a:cubicBezTo>
                  <a:pt x="6965595" y="5636470"/>
                  <a:pt x="6960372" y="5664055"/>
                  <a:pt x="6941031" y="5664055"/>
                </a:cubicBezTo>
                <a:cubicBezTo>
                  <a:pt x="6928648" y="5664055"/>
                  <a:pt x="6921346" y="5654927"/>
                  <a:pt x="6917218" y="5634289"/>
                </a:cubicBezTo>
                <a:close/>
                <a:moveTo>
                  <a:pt x="9130590" y="5649768"/>
                </a:moveTo>
                <a:cubicBezTo>
                  <a:pt x="9130590" y="5641909"/>
                  <a:pt x="9125839" y="5635480"/>
                  <a:pt x="9120032" y="5635480"/>
                </a:cubicBezTo>
                <a:cubicBezTo>
                  <a:pt x="9113437" y="5635480"/>
                  <a:pt x="9111792" y="5626248"/>
                  <a:pt x="9115650" y="5610875"/>
                </a:cubicBezTo>
                <a:cubicBezTo>
                  <a:pt x="9120506" y="5591530"/>
                  <a:pt x="9117876" y="5585238"/>
                  <a:pt x="9103350" y="5581439"/>
                </a:cubicBezTo>
                <a:cubicBezTo>
                  <a:pt x="9092132" y="5578506"/>
                  <a:pt x="9083356" y="5566262"/>
                  <a:pt x="9081009" y="5550270"/>
                </a:cubicBezTo>
                <a:cubicBezTo>
                  <a:pt x="9077870" y="5528886"/>
                  <a:pt x="9080295" y="5524756"/>
                  <a:pt x="9093898" y="5528313"/>
                </a:cubicBezTo>
                <a:cubicBezTo>
                  <a:pt x="9116594" y="5534248"/>
                  <a:pt x="9140494" y="5572708"/>
                  <a:pt x="9142902" y="5607170"/>
                </a:cubicBezTo>
                <a:cubicBezTo>
                  <a:pt x="9143988" y="5622720"/>
                  <a:pt x="9148092" y="5635451"/>
                  <a:pt x="9152021" y="5635462"/>
                </a:cubicBezTo>
                <a:cubicBezTo>
                  <a:pt x="9155950" y="5635471"/>
                  <a:pt x="9159165" y="5641909"/>
                  <a:pt x="9159165" y="5649768"/>
                </a:cubicBezTo>
                <a:cubicBezTo>
                  <a:pt x="9159165" y="5657626"/>
                  <a:pt x="9152736" y="5664055"/>
                  <a:pt x="9144877" y="5664055"/>
                </a:cubicBezTo>
                <a:cubicBezTo>
                  <a:pt x="9137020" y="5664055"/>
                  <a:pt x="9130590" y="5657626"/>
                  <a:pt x="9130590" y="5649768"/>
                </a:cubicBezTo>
                <a:close/>
                <a:moveTo>
                  <a:pt x="3215565" y="5630718"/>
                </a:moveTo>
                <a:cubicBezTo>
                  <a:pt x="3215565" y="5622859"/>
                  <a:pt x="3221994" y="5616430"/>
                  <a:pt x="3229853" y="5616430"/>
                </a:cubicBezTo>
                <a:cubicBezTo>
                  <a:pt x="3237711" y="5616430"/>
                  <a:pt x="3244140" y="5622859"/>
                  <a:pt x="3244140" y="5630718"/>
                </a:cubicBezTo>
                <a:cubicBezTo>
                  <a:pt x="3244140" y="5638576"/>
                  <a:pt x="3237711" y="5645005"/>
                  <a:pt x="3229853" y="5645005"/>
                </a:cubicBezTo>
                <a:cubicBezTo>
                  <a:pt x="3221994" y="5645005"/>
                  <a:pt x="3215565" y="5638576"/>
                  <a:pt x="3215565" y="5630718"/>
                </a:cubicBezTo>
                <a:close/>
                <a:moveTo>
                  <a:pt x="5664993" y="5626884"/>
                </a:moveTo>
                <a:cubicBezTo>
                  <a:pt x="5655073" y="5620753"/>
                  <a:pt x="5655892" y="5617729"/>
                  <a:pt x="5668818" y="5612769"/>
                </a:cubicBezTo>
                <a:cubicBezTo>
                  <a:pt x="5688435" y="5605241"/>
                  <a:pt x="5699212" y="5613094"/>
                  <a:pt x="5686588" y="5625717"/>
                </a:cubicBezTo>
                <a:cubicBezTo>
                  <a:pt x="5681655" y="5630651"/>
                  <a:pt x="5671937" y="5631176"/>
                  <a:pt x="5664993" y="5626884"/>
                </a:cubicBezTo>
                <a:close/>
                <a:moveTo>
                  <a:pt x="1693470" y="5605000"/>
                </a:moveTo>
                <a:cubicBezTo>
                  <a:pt x="1676678" y="5588208"/>
                  <a:pt x="1679500" y="5578330"/>
                  <a:pt x="1701090" y="5578330"/>
                </a:cubicBezTo>
                <a:cubicBezTo>
                  <a:pt x="1713790" y="5578330"/>
                  <a:pt x="1720140" y="5584680"/>
                  <a:pt x="1720140" y="5597380"/>
                </a:cubicBezTo>
                <a:cubicBezTo>
                  <a:pt x="1720140" y="5618971"/>
                  <a:pt x="1710263" y="5621793"/>
                  <a:pt x="1693470" y="5605000"/>
                </a:cubicBezTo>
                <a:close/>
                <a:moveTo>
                  <a:pt x="5617691" y="5606191"/>
                </a:moveTo>
                <a:cubicBezTo>
                  <a:pt x="5619568" y="5600559"/>
                  <a:pt x="5625176" y="5595952"/>
                  <a:pt x="5630153" y="5595952"/>
                </a:cubicBezTo>
                <a:cubicBezTo>
                  <a:pt x="5635130" y="5595952"/>
                  <a:pt x="5640737" y="5600559"/>
                  <a:pt x="5642615" y="5606191"/>
                </a:cubicBezTo>
                <a:cubicBezTo>
                  <a:pt x="5644492" y="5611822"/>
                  <a:pt x="5638884" y="5616430"/>
                  <a:pt x="5630153" y="5616430"/>
                </a:cubicBezTo>
                <a:cubicBezTo>
                  <a:pt x="5621422" y="5616430"/>
                  <a:pt x="5615814" y="5611822"/>
                  <a:pt x="5617691" y="5606191"/>
                </a:cubicBezTo>
                <a:close/>
                <a:moveTo>
                  <a:pt x="967665" y="5564043"/>
                </a:moveTo>
                <a:cubicBezTo>
                  <a:pt x="967665" y="5538043"/>
                  <a:pt x="976579" y="5533904"/>
                  <a:pt x="994335" y="5551660"/>
                </a:cubicBezTo>
                <a:cubicBezTo>
                  <a:pt x="1011863" y="5569188"/>
                  <a:pt x="1007933" y="5587855"/>
                  <a:pt x="986715" y="5587855"/>
                </a:cubicBezTo>
                <a:cubicBezTo>
                  <a:pt x="972745" y="5587855"/>
                  <a:pt x="967665" y="5581505"/>
                  <a:pt x="967665" y="5564043"/>
                </a:cubicBezTo>
                <a:close/>
                <a:moveTo>
                  <a:pt x="9735427" y="5540230"/>
                </a:moveTo>
                <a:cubicBezTo>
                  <a:pt x="9738665" y="5534991"/>
                  <a:pt x="9743205" y="5530705"/>
                  <a:pt x="9745514" y="5530705"/>
                </a:cubicBezTo>
                <a:cubicBezTo>
                  <a:pt x="9747825" y="5530705"/>
                  <a:pt x="9749715" y="5534991"/>
                  <a:pt x="9749715" y="5540230"/>
                </a:cubicBezTo>
                <a:cubicBezTo>
                  <a:pt x="9749715" y="5545469"/>
                  <a:pt x="9745175" y="5549755"/>
                  <a:pt x="9739628" y="5549755"/>
                </a:cubicBezTo>
                <a:cubicBezTo>
                  <a:pt x="9734080" y="5549755"/>
                  <a:pt x="9732190" y="5545469"/>
                  <a:pt x="9735427" y="5540230"/>
                </a:cubicBezTo>
                <a:close/>
                <a:moveTo>
                  <a:pt x="9526356" y="5533700"/>
                </a:moveTo>
                <a:cubicBezTo>
                  <a:pt x="9527601" y="5531418"/>
                  <a:pt x="9518359" y="5519290"/>
                  <a:pt x="9505817" y="5506748"/>
                </a:cubicBezTo>
                <a:cubicBezTo>
                  <a:pt x="9493276" y="5494207"/>
                  <a:pt x="9483512" y="5476250"/>
                  <a:pt x="9484120" y="5466844"/>
                </a:cubicBezTo>
                <a:cubicBezTo>
                  <a:pt x="9485148" y="5450931"/>
                  <a:pt x="9485527" y="5450901"/>
                  <a:pt x="9489581" y="5466412"/>
                </a:cubicBezTo>
                <a:cubicBezTo>
                  <a:pt x="9491976" y="5475580"/>
                  <a:pt x="9501695" y="5483081"/>
                  <a:pt x="9511178" y="5483081"/>
                </a:cubicBezTo>
                <a:cubicBezTo>
                  <a:pt x="9529276" y="5483081"/>
                  <a:pt x="9545363" y="5521003"/>
                  <a:pt x="9531816" y="5531732"/>
                </a:cubicBezTo>
                <a:cubicBezTo>
                  <a:pt x="9527568" y="5535097"/>
                  <a:pt x="9525110" y="5535982"/>
                  <a:pt x="9526356" y="5533700"/>
                </a:cubicBezTo>
                <a:close/>
                <a:moveTo>
                  <a:pt x="958140" y="5516980"/>
                </a:moveTo>
                <a:cubicBezTo>
                  <a:pt x="958140" y="5508813"/>
                  <a:pt x="962426" y="5502130"/>
                  <a:pt x="967665" y="5502130"/>
                </a:cubicBezTo>
                <a:cubicBezTo>
                  <a:pt x="972904" y="5502130"/>
                  <a:pt x="977190" y="5506164"/>
                  <a:pt x="977190" y="5511093"/>
                </a:cubicBezTo>
                <a:cubicBezTo>
                  <a:pt x="977190" y="5516023"/>
                  <a:pt x="972904" y="5522705"/>
                  <a:pt x="967665" y="5525943"/>
                </a:cubicBezTo>
                <a:cubicBezTo>
                  <a:pt x="962426" y="5529180"/>
                  <a:pt x="958140" y="5525147"/>
                  <a:pt x="958140" y="5516980"/>
                </a:cubicBezTo>
                <a:close/>
                <a:moveTo>
                  <a:pt x="1507273" y="5506194"/>
                </a:moveTo>
                <a:cubicBezTo>
                  <a:pt x="1497590" y="5492765"/>
                  <a:pt x="1491161" y="5480535"/>
                  <a:pt x="1492985" y="5479018"/>
                </a:cubicBezTo>
                <a:cubicBezTo>
                  <a:pt x="1494810" y="5477500"/>
                  <a:pt x="1512609" y="5478290"/>
                  <a:pt x="1532539" y="5480772"/>
                </a:cubicBezTo>
                <a:cubicBezTo>
                  <a:pt x="1562999" y="5484566"/>
                  <a:pt x="1568314" y="5488526"/>
                  <a:pt x="1565877" y="5505614"/>
                </a:cubicBezTo>
                <a:cubicBezTo>
                  <a:pt x="1561657" y="5535204"/>
                  <a:pt x="1528426" y="5535533"/>
                  <a:pt x="1507273" y="5506194"/>
                </a:cubicBezTo>
                <a:close/>
                <a:moveTo>
                  <a:pt x="9431159" y="5522040"/>
                </a:moveTo>
                <a:cubicBezTo>
                  <a:pt x="9424274" y="5510900"/>
                  <a:pt x="9434825" y="5483080"/>
                  <a:pt x="9445934" y="5483080"/>
                </a:cubicBezTo>
                <a:cubicBezTo>
                  <a:pt x="9450612" y="5483080"/>
                  <a:pt x="9454440" y="5493796"/>
                  <a:pt x="9454440" y="5506893"/>
                </a:cubicBezTo>
                <a:cubicBezTo>
                  <a:pt x="9454440" y="5530431"/>
                  <a:pt x="9441534" y="5538827"/>
                  <a:pt x="9431159" y="5522040"/>
                </a:cubicBezTo>
                <a:close/>
                <a:moveTo>
                  <a:pt x="3477880" y="5498822"/>
                </a:moveTo>
                <a:cubicBezTo>
                  <a:pt x="3464565" y="5489086"/>
                  <a:pt x="3463234" y="5484193"/>
                  <a:pt x="3472362" y="5478551"/>
                </a:cubicBezTo>
                <a:cubicBezTo>
                  <a:pt x="3483534" y="5471647"/>
                  <a:pt x="3500816" y="5487222"/>
                  <a:pt x="3501169" y="5504511"/>
                </a:cubicBezTo>
                <a:cubicBezTo>
                  <a:pt x="3501371" y="5514388"/>
                  <a:pt x="3498064" y="5513581"/>
                  <a:pt x="3477880" y="5498822"/>
                </a:cubicBezTo>
                <a:close/>
                <a:moveTo>
                  <a:pt x="6944603" y="5492605"/>
                </a:moveTo>
                <a:cubicBezTo>
                  <a:pt x="6947841" y="5487366"/>
                  <a:pt x="6952380" y="5483080"/>
                  <a:pt x="6954690" y="5483080"/>
                </a:cubicBezTo>
                <a:cubicBezTo>
                  <a:pt x="6957000" y="5483080"/>
                  <a:pt x="6958890" y="5487366"/>
                  <a:pt x="6958890" y="5492605"/>
                </a:cubicBezTo>
                <a:cubicBezTo>
                  <a:pt x="6958890" y="5497844"/>
                  <a:pt x="6954351" y="5502130"/>
                  <a:pt x="6948803" y="5502130"/>
                </a:cubicBezTo>
                <a:cubicBezTo>
                  <a:pt x="6943255" y="5502130"/>
                  <a:pt x="6941365" y="5497844"/>
                  <a:pt x="6944603" y="5492605"/>
                </a:cubicBezTo>
                <a:close/>
                <a:moveTo>
                  <a:pt x="6034457" y="5472606"/>
                </a:moveTo>
                <a:cubicBezTo>
                  <a:pt x="6026468" y="5457679"/>
                  <a:pt x="6017418" y="5453818"/>
                  <a:pt x="5998770" y="5457383"/>
                </a:cubicBezTo>
                <a:cubicBezTo>
                  <a:pt x="5982339" y="5460524"/>
                  <a:pt x="5969687" y="5456772"/>
                  <a:pt x="5961815" y="5446426"/>
                </a:cubicBezTo>
                <a:cubicBezTo>
                  <a:pt x="5945632" y="5425153"/>
                  <a:pt x="5946329" y="5416405"/>
                  <a:pt x="5964208" y="5416405"/>
                </a:cubicBezTo>
                <a:cubicBezTo>
                  <a:pt x="5991722" y="5416405"/>
                  <a:pt x="6009664" y="5386877"/>
                  <a:pt x="6014013" y="5334443"/>
                </a:cubicBezTo>
                <a:cubicBezTo>
                  <a:pt x="6016932" y="5299234"/>
                  <a:pt x="6022401" y="5283055"/>
                  <a:pt x="6031382" y="5283055"/>
                </a:cubicBezTo>
                <a:cubicBezTo>
                  <a:pt x="6046322" y="5283055"/>
                  <a:pt x="6047910" y="5290704"/>
                  <a:pt x="6044859" y="5347974"/>
                </a:cubicBezTo>
                <a:cubicBezTo>
                  <a:pt x="6043477" y="5373899"/>
                  <a:pt x="6047984" y="5395005"/>
                  <a:pt x="6057061" y="5405124"/>
                </a:cubicBezTo>
                <a:cubicBezTo>
                  <a:pt x="6074546" y="5424614"/>
                  <a:pt x="6074674" y="5492605"/>
                  <a:pt x="6057225" y="5492605"/>
                </a:cubicBezTo>
                <a:cubicBezTo>
                  <a:pt x="6050590" y="5492605"/>
                  <a:pt x="6040344" y="5483606"/>
                  <a:pt x="6034457" y="5472606"/>
                </a:cubicBezTo>
                <a:close/>
                <a:moveTo>
                  <a:pt x="1744872" y="5455993"/>
                </a:moveTo>
                <a:cubicBezTo>
                  <a:pt x="1741576" y="5450660"/>
                  <a:pt x="1743521" y="5443428"/>
                  <a:pt x="1749193" y="5439922"/>
                </a:cubicBezTo>
                <a:cubicBezTo>
                  <a:pt x="1763838" y="5430871"/>
                  <a:pt x="1773287" y="5443269"/>
                  <a:pt x="1761061" y="5455494"/>
                </a:cubicBezTo>
                <a:cubicBezTo>
                  <a:pt x="1754221" y="5462335"/>
                  <a:pt x="1748893" y="5462499"/>
                  <a:pt x="1744872" y="5455993"/>
                </a:cubicBezTo>
                <a:close/>
                <a:moveTo>
                  <a:pt x="6250215" y="5424378"/>
                </a:moveTo>
                <a:cubicBezTo>
                  <a:pt x="6242279" y="5413047"/>
                  <a:pt x="6238118" y="5400000"/>
                  <a:pt x="6240970" y="5395385"/>
                </a:cubicBezTo>
                <a:cubicBezTo>
                  <a:pt x="6243822" y="5390771"/>
                  <a:pt x="6241027" y="5380813"/>
                  <a:pt x="6234753" y="5373257"/>
                </a:cubicBezTo>
                <a:cubicBezTo>
                  <a:pt x="6228482" y="5365700"/>
                  <a:pt x="6225063" y="5344846"/>
                  <a:pt x="6227157" y="5326913"/>
                </a:cubicBezTo>
                <a:cubicBezTo>
                  <a:pt x="6230372" y="5299376"/>
                  <a:pt x="6226864" y="5291887"/>
                  <a:pt x="6204588" y="5278729"/>
                </a:cubicBezTo>
                <a:cubicBezTo>
                  <a:pt x="6181073" y="5264838"/>
                  <a:pt x="6179484" y="5260872"/>
                  <a:pt x="6189933" y="5242146"/>
                </a:cubicBezTo>
                <a:cubicBezTo>
                  <a:pt x="6196379" y="5230594"/>
                  <a:pt x="6202307" y="5219774"/>
                  <a:pt x="6203107" y="5218102"/>
                </a:cubicBezTo>
                <a:cubicBezTo>
                  <a:pt x="6203906" y="5216429"/>
                  <a:pt x="6213443" y="5220608"/>
                  <a:pt x="6224300" y="5227388"/>
                </a:cubicBezTo>
                <a:cubicBezTo>
                  <a:pt x="6239876" y="5237116"/>
                  <a:pt x="6246500" y="5237255"/>
                  <a:pt x="6255707" y="5228048"/>
                </a:cubicBezTo>
                <a:cubicBezTo>
                  <a:pt x="6262125" y="5221631"/>
                  <a:pt x="6275090" y="5216380"/>
                  <a:pt x="6284520" y="5216380"/>
                </a:cubicBezTo>
                <a:cubicBezTo>
                  <a:pt x="6311207" y="5216380"/>
                  <a:pt x="6305893" y="5252962"/>
                  <a:pt x="6277315" y="5265983"/>
                </a:cubicBezTo>
                <a:cubicBezTo>
                  <a:pt x="6256963" y="5275256"/>
                  <a:pt x="6253641" y="5282096"/>
                  <a:pt x="6257083" y="5307638"/>
                </a:cubicBezTo>
                <a:cubicBezTo>
                  <a:pt x="6262535" y="5348099"/>
                  <a:pt x="6270356" y="5359255"/>
                  <a:pt x="6293264" y="5359255"/>
                </a:cubicBezTo>
                <a:cubicBezTo>
                  <a:pt x="6303742" y="5359255"/>
                  <a:pt x="6309666" y="5354969"/>
                  <a:pt x="6306428" y="5349730"/>
                </a:cubicBezTo>
                <a:cubicBezTo>
                  <a:pt x="6303190" y="5344491"/>
                  <a:pt x="6309584" y="5340205"/>
                  <a:pt x="6320637" y="5340205"/>
                </a:cubicBezTo>
                <a:cubicBezTo>
                  <a:pt x="6338520" y="5340205"/>
                  <a:pt x="6340318" y="5344663"/>
                  <a:pt x="6336968" y="5380686"/>
                </a:cubicBezTo>
                <a:cubicBezTo>
                  <a:pt x="6334123" y="5411279"/>
                  <a:pt x="6328770" y="5421975"/>
                  <a:pt x="6315053" y="5424473"/>
                </a:cubicBezTo>
                <a:cubicBezTo>
                  <a:pt x="6305071" y="5426292"/>
                  <a:pt x="6292831" y="5431650"/>
                  <a:pt x="6287854" y="5436379"/>
                </a:cubicBezTo>
                <a:cubicBezTo>
                  <a:pt x="6274073" y="5449478"/>
                  <a:pt x="6265991" y="5446901"/>
                  <a:pt x="6250215" y="5424378"/>
                </a:cubicBezTo>
                <a:close/>
                <a:moveTo>
                  <a:pt x="879041" y="5396329"/>
                </a:moveTo>
                <a:cubicBezTo>
                  <a:pt x="859111" y="5375168"/>
                  <a:pt x="833596" y="5339953"/>
                  <a:pt x="822341" y="5318073"/>
                </a:cubicBezTo>
                <a:cubicBezTo>
                  <a:pt x="811087" y="5296194"/>
                  <a:pt x="794175" y="5272692"/>
                  <a:pt x="784759" y="5265846"/>
                </a:cubicBezTo>
                <a:cubicBezTo>
                  <a:pt x="775344" y="5259001"/>
                  <a:pt x="767640" y="5243436"/>
                  <a:pt x="767640" y="5231258"/>
                </a:cubicBezTo>
                <a:cubicBezTo>
                  <a:pt x="767640" y="5217146"/>
                  <a:pt x="755549" y="5199894"/>
                  <a:pt x="734303" y="5183688"/>
                </a:cubicBezTo>
                <a:cubicBezTo>
                  <a:pt x="715822" y="5169593"/>
                  <a:pt x="700965" y="5149785"/>
                  <a:pt x="700965" y="5139241"/>
                </a:cubicBezTo>
                <a:cubicBezTo>
                  <a:pt x="700965" y="5128780"/>
                  <a:pt x="690249" y="5110289"/>
                  <a:pt x="677153" y="5098152"/>
                </a:cubicBezTo>
                <a:cubicBezTo>
                  <a:pt x="664056" y="5086014"/>
                  <a:pt x="653340" y="5071159"/>
                  <a:pt x="653340" y="5065140"/>
                </a:cubicBezTo>
                <a:cubicBezTo>
                  <a:pt x="653340" y="5059121"/>
                  <a:pt x="647982" y="5045123"/>
                  <a:pt x="641434" y="5034031"/>
                </a:cubicBezTo>
                <a:cubicBezTo>
                  <a:pt x="631909" y="5017899"/>
                  <a:pt x="631909" y="5013004"/>
                  <a:pt x="641434" y="5009554"/>
                </a:cubicBezTo>
                <a:cubicBezTo>
                  <a:pt x="655613" y="5004419"/>
                  <a:pt x="657410" y="4962845"/>
                  <a:pt x="643815" y="4954443"/>
                </a:cubicBezTo>
                <a:cubicBezTo>
                  <a:pt x="638576" y="4951205"/>
                  <a:pt x="634290" y="4937692"/>
                  <a:pt x="634290" y="4924414"/>
                </a:cubicBezTo>
                <a:cubicBezTo>
                  <a:pt x="634290" y="4908411"/>
                  <a:pt x="627969" y="4898619"/>
                  <a:pt x="615540" y="4895368"/>
                </a:cubicBezTo>
                <a:cubicBezTo>
                  <a:pt x="599321" y="4891127"/>
                  <a:pt x="597071" y="4883124"/>
                  <a:pt x="598872" y="4836073"/>
                </a:cubicBezTo>
                <a:cubicBezTo>
                  <a:pt x="600861" y="4784081"/>
                  <a:pt x="599337" y="4780198"/>
                  <a:pt x="564372" y="4748138"/>
                </a:cubicBezTo>
                <a:cubicBezTo>
                  <a:pt x="538047" y="4724001"/>
                  <a:pt x="528701" y="4708365"/>
                  <a:pt x="531034" y="4692365"/>
                </a:cubicBezTo>
                <a:cubicBezTo>
                  <a:pt x="534317" y="4669863"/>
                  <a:pt x="578143" y="4637344"/>
                  <a:pt x="606930" y="4636051"/>
                </a:cubicBezTo>
                <a:cubicBezTo>
                  <a:pt x="615456" y="4635668"/>
                  <a:pt x="626879" y="4629997"/>
                  <a:pt x="632313" y="4623449"/>
                </a:cubicBezTo>
                <a:cubicBezTo>
                  <a:pt x="646575" y="4606263"/>
                  <a:pt x="621086" y="4549657"/>
                  <a:pt x="599031" y="4549537"/>
                </a:cubicBezTo>
                <a:cubicBezTo>
                  <a:pt x="589610" y="4549489"/>
                  <a:pt x="566901" y="4532382"/>
                  <a:pt x="548565" y="4511530"/>
                </a:cubicBezTo>
                <a:cubicBezTo>
                  <a:pt x="523092" y="4482560"/>
                  <a:pt x="508184" y="4473595"/>
                  <a:pt x="485367" y="4473524"/>
                </a:cubicBezTo>
                <a:cubicBezTo>
                  <a:pt x="463946" y="4473457"/>
                  <a:pt x="451016" y="4466577"/>
                  <a:pt x="439619" y="4449184"/>
                </a:cubicBezTo>
                <a:cubicBezTo>
                  <a:pt x="417447" y="4415345"/>
                  <a:pt x="428094" y="4387705"/>
                  <a:pt x="463300" y="4387705"/>
                </a:cubicBezTo>
                <a:cubicBezTo>
                  <a:pt x="485644" y="4387705"/>
                  <a:pt x="492323" y="4382601"/>
                  <a:pt x="497574" y="4361511"/>
                </a:cubicBezTo>
                <a:cubicBezTo>
                  <a:pt x="503850" y="4336304"/>
                  <a:pt x="525398" y="4312440"/>
                  <a:pt x="542454" y="4311808"/>
                </a:cubicBezTo>
                <a:cubicBezTo>
                  <a:pt x="546951" y="4311641"/>
                  <a:pt x="548177" y="4321279"/>
                  <a:pt x="545179" y="4333224"/>
                </a:cubicBezTo>
                <a:cubicBezTo>
                  <a:pt x="531689" y="4386972"/>
                  <a:pt x="570606" y="4424241"/>
                  <a:pt x="606398" y="4391850"/>
                </a:cubicBezTo>
                <a:cubicBezTo>
                  <a:pt x="628766" y="4371607"/>
                  <a:pt x="629485" y="4356138"/>
                  <a:pt x="609477" y="4325602"/>
                </a:cubicBezTo>
                <a:cubicBezTo>
                  <a:pt x="594703" y="4303054"/>
                  <a:pt x="595078" y="4301931"/>
                  <a:pt x="620644" y="4292211"/>
                </a:cubicBezTo>
                <a:cubicBezTo>
                  <a:pt x="653049" y="4279891"/>
                  <a:pt x="672390" y="4286199"/>
                  <a:pt x="672390" y="4309087"/>
                </a:cubicBezTo>
                <a:cubicBezTo>
                  <a:pt x="672390" y="4318563"/>
                  <a:pt x="679191" y="4336027"/>
                  <a:pt x="687504" y="4347895"/>
                </a:cubicBezTo>
                <a:cubicBezTo>
                  <a:pt x="699478" y="4364990"/>
                  <a:pt x="700225" y="4372357"/>
                  <a:pt x="691101" y="4383352"/>
                </a:cubicBezTo>
                <a:cubicBezTo>
                  <a:pt x="684766" y="4390985"/>
                  <a:pt x="674137" y="4397230"/>
                  <a:pt x="667480" y="4397230"/>
                </a:cubicBezTo>
                <a:cubicBezTo>
                  <a:pt x="660824" y="4397230"/>
                  <a:pt x="653049" y="4403300"/>
                  <a:pt x="650202" y="4410718"/>
                </a:cubicBezTo>
                <a:cubicBezTo>
                  <a:pt x="643701" y="4427662"/>
                  <a:pt x="653538" y="4532062"/>
                  <a:pt x="662842" y="4544868"/>
                </a:cubicBezTo>
                <a:cubicBezTo>
                  <a:pt x="666649" y="4550107"/>
                  <a:pt x="672579" y="4566180"/>
                  <a:pt x="676021" y="4580586"/>
                </a:cubicBezTo>
                <a:cubicBezTo>
                  <a:pt x="679462" y="4594993"/>
                  <a:pt x="686483" y="4606780"/>
                  <a:pt x="691621" y="4606780"/>
                </a:cubicBezTo>
                <a:cubicBezTo>
                  <a:pt x="706919" y="4606780"/>
                  <a:pt x="702663" y="4688763"/>
                  <a:pt x="686678" y="4702030"/>
                </a:cubicBezTo>
                <a:cubicBezTo>
                  <a:pt x="665399" y="4719690"/>
                  <a:pt x="668630" y="4755975"/>
                  <a:pt x="692027" y="4762094"/>
                </a:cubicBezTo>
                <a:cubicBezTo>
                  <a:pt x="702827" y="4764918"/>
                  <a:pt x="710892" y="4772919"/>
                  <a:pt x="709949" y="4779873"/>
                </a:cubicBezTo>
                <a:cubicBezTo>
                  <a:pt x="706161" y="4807788"/>
                  <a:pt x="711490" y="4816330"/>
                  <a:pt x="732693" y="4816330"/>
                </a:cubicBezTo>
                <a:cubicBezTo>
                  <a:pt x="761099" y="4816330"/>
                  <a:pt x="781907" y="4853290"/>
                  <a:pt x="773148" y="4888189"/>
                </a:cubicBezTo>
                <a:cubicBezTo>
                  <a:pt x="768189" y="4907947"/>
                  <a:pt x="771211" y="4917050"/>
                  <a:pt x="786219" y="4927562"/>
                </a:cubicBezTo>
                <a:cubicBezTo>
                  <a:pt x="809182" y="4943646"/>
                  <a:pt x="811621" y="4964436"/>
                  <a:pt x="791453" y="4972175"/>
                </a:cubicBezTo>
                <a:cubicBezTo>
                  <a:pt x="771021" y="4980015"/>
                  <a:pt x="773814" y="5019895"/>
                  <a:pt x="796215" y="5040168"/>
                </a:cubicBezTo>
                <a:cubicBezTo>
                  <a:pt x="806693" y="5049650"/>
                  <a:pt x="815265" y="5067459"/>
                  <a:pt x="815265" y="5079744"/>
                </a:cubicBezTo>
                <a:cubicBezTo>
                  <a:pt x="815265" y="5097293"/>
                  <a:pt x="810098" y="5102080"/>
                  <a:pt x="791154" y="5102080"/>
                </a:cubicBezTo>
                <a:cubicBezTo>
                  <a:pt x="766110" y="5102080"/>
                  <a:pt x="745632" y="5131257"/>
                  <a:pt x="765926" y="5138022"/>
                </a:cubicBezTo>
                <a:cubicBezTo>
                  <a:pt x="772108" y="5140082"/>
                  <a:pt x="777165" y="5154641"/>
                  <a:pt x="777165" y="5170377"/>
                </a:cubicBezTo>
                <a:cubicBezTo>
                  <a:pt x="777165" y="5193258"/>
                  <a:pt x="782746" y="5201092"/>
                  <a:pt x="805043" y="5209508"/>
                </a:cubicBezTo>
                <a:cubicBezTo>
                  <a:pt x="831900" y="5219645"/>
                  <a:pt x="853365" y="5250251"/>
                  <a:pt x="853365" y="5278406"/>
                </a:cubicBezTo>
                <a:cubicBezTo>
                  <a:pt x="853365" y="5285833"/>
                  <a:pt x="861938" y="5296498"/>
                  <a:pt x="872415" y="5302105"/>
                </a:cubicBezTo>
                <a:cubicBezTo>
                  <a:pt x="882893" y="5307712"/>
                  <a:pt x="891465" y="5321008"/>
                  <a:pt x="891465" y="5331651"/>
                </a:cubicBezTo>
                <a:cubicBezTo>
                  <a:pt x="891465" y="5342293"/>
                  <a:pt x="902181" y="5365050"/>
                  <a:pt x="915278" y="5382221"/>
                </a:cubicBezTo>
                <a:cubicBezTo>
                  <a:pt x="962866" y="5444612"/>
                  <a:pt x="934804" y="5455537"/>
                  <a:pt x="879041" y="5396329"/>
                </a:cubicBezTo>
                <a:close/>
                <a:moveTo>
                  <a:pt x="723758" y="4953664"/>
                </a:moveTo>
                <a:cubicBezTo>
                  <a:pt x="739702" y="4912116"/>
                  <a:pt x="723211" y="4873480"/>
                  <a:pt x="689535" y="4873480"/>
                </a:cubicBezTo>
                <a:cubicBezTo>
                  <a:pt x="676369" y="4873480"/>
                  <a:pt x="672390" y="4881036"/>
                  <a:pt x="672390" y="4906039"/>
                </a:cubicBezTo>
                <a:cubicBezTo>
                  <a:pt x="672390" y="4950374"/>
                  <a:pt x="680757" y="4968730"/>
                  <a:pt x="700965" y="4968730"/>
                </a:cubicBezTo>
                <a:cubicBezTo>
                  <a:pt x="710322" y="4968730"/>
                  <a:pt x="720579" y="4961950"/>
                  <a:pt x="723758" y="4953664"/>
                </a:cubicBezTo>
                <a:close/>
                <a:moveTo>
                  <a:pt x="9042484" y="5399666"/>
                </a:moveTo>
                <a:cubicBezTo>
                  <a:pt x="9022855" y="5395300"/>
                  <a:pt x="9019740" y="5359255"/>
                  <a:pt x="9038992" y="5359255"/>
                </a:cubicBezTo>
                <a:cubicBezTo>
                  <a:pt x="9046239" y="5359255"/>
                  <a:pt x="9054642" y="5368712"/>
                  <a:pt x="9057664" y="5380271"/>
                </a:cubicBezTo>
                <a:cubicBezTo>
                  <a:pt x="9064057" y="5404719"/>
                  <a:pt x="9064227" y="5404502"/>
                  <a:pt x="9042484" y="5399666"/>
                </a:cubicBezTo>
                <a:close/>
                <a:moveTo>
                  <a:pt x="5892090" y="5335144"/>
                </a:moveTo>
                <a:cubicBezTo>
                  <a:pt x="5892090" y="5315243"/>
                  <a:pt x="5920604" y="5305721"/>
                  <a:pt x="5931006" y="5322149"/>
                </a:cubicBezTo>
                <a:cubicBezTo>
                  <a:pt x="5944575" y="5343579"/>
                  <a:pt x="5941207" y="5349730"/>
                  <a:pt x="5915903" y="5349730"/>
                </a:cubicBezTo>
                <a:cubicBezTo>
                  <a:pt x="5900869" y="5349730"/>
                  <a:pt x="5892090" y="5344353"/>
                  <a:pt x="5892090" y="5335144"/>
                </a:cubicBezTo>
                <a:close/>
                <a:moveTo>
                  <a:pt x="9694748" y="5328894"/>
                </a:moveTo>
                <a:cubicBezTo>
                  <a:pt x="9700634" y="5311233"/>
                  <a:pt x="9721140" y="5308304"/>
                  <a:pt x="9721140" y="5325124"/>
                </a:cubicBezTo>
                <a:cubicBezTo>
                  <a:pt x="9721140" y="5333419"/>
                  <a:pt x="9714353" y="5340205"/>
                  <a:pt x="9706059" y="5340205"/>
                </a:cubicBezTo>
                <a:cubicBezTo>
                  <a:pt x="9697763" y="5340205"/>
                  <a:pt x="9692674" y="5335115"/>
                  <a:pt x="9694748" y="5328894"/>
                </a:cubicBezTo>
                <a:close/>
                <a:moveTo>
                  <a:pt x="9442534" y="5324114"/>
                </a:moveTo>
                <a:cubicBezTo>
                  <a:pt x="9422203" y="5318802"/>
                  <a:pt x="9420224" y="5292580"/>
                  <a:pt x="9440152" y="5292580"/>
                </a:cubicBezTo>
                <a:cubicBezTo>
                  <a:pt x="9448011" y="5292580"/>
                  <a:pt x="9454440" y="5299263"/>
                  <a:pt x="9454440" y="5307430"/>
                </a:cubicBezTo>
                <a:cubicBezTo>
                  <a:pt x="9454440" y="5315597"/>
                  <a:pt x="9458726" y="5319630"/>
                  <a:pt x="9463965" y="5316393"/>
                </a:cubicBezTo>
                <a:cubicBezTo>
                  <a:pt x="9469204" y="5313155"/>
                  <a:pt x="9473490" y="5315045"/>
                  <a:pt x="9473490" y="5320593"/>
                </a:cubicBezTo>
                <a:cubicBezTo>
                  <a:pt x="9473490" y="5331058"/>
                  <a:pt x="9470434" y="5331406"/>
                  <a:pt x="9442534" y="5324114"/>
                </a:cubicBezTo>
                <a:close/>
                <a:moveTo>
                  <a:pt x="9821248" y="5321000"/>
                </a:moveTo>
                <a:cubicBezTo>
                  <a:pt x="9824539" y="5315676"/>
                  <a:pt x="9831221" y="5313785"/>
                  <a:pt x="9836098" y="5316800"/>
                </a:cubicBezTo>
                <a:cubicBezTo>
                  <a:pt x="9849309" y="5324965"/>
                  <a:pt x="9846845" y="5330680"/>
                  <a:pt x="9830115" y="5330680"/>
                </a:cubicBezTo>
                <a:cubicBezTo>
                  <a:pt x="9821948" y="5330680"/>
                  <a:pt x="9817958" y="5326324"/>
                  <a:pt x="9821248" y="5321000"/>
                </a:cubicBezTo>
                <a:close/>
                <a:moveTo>
                  <a:pt x="1605840" y="5249718"/>
                </a:moveTo>
                <a:cubicBezTo>
                  <a:pt x="1605840" y="5241859"/>
                  <a:pt x="1612270" y="5235430"/>
                  <a:pt x="1620128" y="5235430"/>
                </a:cubicBezTo>
                <a:cubicBezTo>
                  <a:pt x="1627986" y="5235430"/>
                  <a:pt x="1634415" y="5241859"/>
                  <a:pt x="1634415" y="5249718"/>
                </a:cubicBezTo>
                <a:cubicBezTo>
                  <a:pt x="1634415" y="5257576"/>
                  <a:pt x="1627986" y="5264005"/>
                  <a:pt x="1620128" y="5264005"/>
                </a:cubicBezTo>
                <a:cubicBezTo>
                  <a:pt x="1612270" y="5264005"/>
                  <a:pt x="1605840" y="5257576"/>
                  <a:pt x="1605840" y="5249718"/>
                </a:cubicBezTo>
                <a:close/>
                <a:moveTo>
                  <a:pt x="9816389" y="5212411"/>
                </a:moveTo>
                <a:cubicBezTo>
                  <a:pt x="9816389" y="5199751"/>
                  <a:pt x="9812716" y="5187964"/>
                  <a:pt x="9808227" y="5186217"/>
                </a:cubicBezTo>
                <a:cubicBezTo>
                  <a:pt x="9797045" y="5181869"/>
                  <a:pt x="9784667" y="5063980"/>
                  <a:pt x="9795390" y="5063980"/>
                </a:cubicBezTo>
                <a:cubicBezTo>
                  <a:pt x="9818840" y="5063980"/>
                  <a:pt x="9836676" y="5103608"/>
                  <a:pt x="9842043" y="5167632"/>
                </a:cubicBezTo>
                <a:cubicBezTo>
                  <a:pt x="9846979" y="5226507"/>
                  <a:pt x="9845665" y="5235430"/>
                  <a:pt x="9832058" y="5235430"/>
                </a:cubicBezTo>
                <a:cubicBezTo>
                  <a:pt x="9821839" y="5235430"/>
                  <a:pt x="9816389" y="5227425"/>
                  <a:pt x="9816389" y="5212411"/>
                </a:cubicBezTo>
                <a:close/>
                <a:moveTo>
                  <a:pt x="9656584" y="5182503"/>
                </a:moveTo>
                <a:cubicBezTo>
                  <a:pt x="9626876" y="5161694"/>
                  <a:pt x="9628459" y="5130655"/>
                  <a:pt x="9659227" y="5130655"/>
                </a:cubicBezTo>
                <a:cubicBezTo>
                  <a:pt x="9676351" y="5130655"/>
                  <a:pt x="9683040" y="5135787"/>
                  <a:pt x="9683040" y="5148926"/>
                </a:cubicBezTo>
                <a:cubicBezTo>
                  <a:pt x="9683040" y="5158975"/>
                  <a:pt x="9685641" y="5173977"/>
                  <a:pt x="9688821" y="5182264"/>
                </a:cubicBezTo>
                <a:cubicBezTo>
                  <a:pt x="9696162" y="5201395"/>
                  <a:pt x="9683689" y="5201487"/>
                  <a:pt x="9656584" y="5182503"/>
                </a:cubicBezTo>
                <a:close/>
                <a:moveTo>
                  <a:pt x="6342146" y="5105297"/>
                </a:moveTo>
                <a:cubicBezTo>
                  <a:pt x="6325310" y="5098504"/>
                  <a:pt x="6327300" y="5063980"/>
                  <a:pt x="6344528" y="5063980"/>
                </a:cubicBezTo>
                <a:cubicBezTo>
                  <a:pt x="6353418" y="5063980"/>
                  <a:pt x="6358815" y="5072976"/>
                  <a:pt x="6358815" y="5087793"/>
                </a:cubicBezTo>
                <a:cubicBezTo>
                  <a:pt x="6358815" y="5100889"/>
                  <a:pt x="6357744" y="5111267"/>
                  <a:pt x="6356434" y="5110853"/>
                </a:cubicBezTo>
                <a:cubicBezTo>
                  <a:pt x="6355125" y="5110440"/>
                  <a:pt x="6348695" y="5107939"/>
                  <a:pt x="6342146" y="5105297"/>
                </a:cubicBezTo>
                <a:close/>
                <a:moveTo>
                  <a:pt x="519990" y="4249593"/>
                </a:moveTo>
                <a:cubicBezTo>
                  <a:pt x="513468" y="4241735"/>
                  <a:pt x="502228" y="4235305"/>
                  <a:pt x="495011" y="4235305"/>
                </a:cubicBezTo>
                <a:cubicBezTo>
                  <a:pt x="479985" y="4235305"/>
                  <a:pt x="477208" y="4210748"/>
                  <a:pt x="491253" y="4202068"/>
                </a:cubicBezTo>
                <a:cubicBezTo>
                  <a:pt x="496403" y="4198885"/>
                  <a:pt x="515691" y="4199109"/>
                  <a:pt x="534116" y="4202566"/>
                </a:cubicBezTo>
                <a:cubicBezTo>
                  <a:pt x="563250" y="4208031"/>
                  <a:pt x="567615" y="4212436"/>
                  <a:pt x="567615" y="4236365"/>
                </a:cubicBezTo>
                <a:cubicBezTo>
                  <a:pt x="567615" y="4256932"/>
                  <a:pt x="563099" y="4263880"/>
                  <a:pt x="549731" y="4263880"/>
                </a:cubicBezTo>
                <a:cubicBezTo>
                  <a:pt x="539895" y="4263880"/>
                  <a:pt x="526512" y="4257451"/>
                  <a:pt x="519990" y="4249593"/>
                </a:cubicBezTo>
                <a:close/>
                <a:moveTo>
                  <a:pt x="396165" y="4239769"/>
                </a:moveTo>
                <a:cubicBezTo>
                  <a:pt x="396165" y="4219151"/>
                  <a:pt x="416859" y="4213731"/>
                  <a:pt x="448969" y="4225938"/>
                </a:cubicBezTo>
                <a:cubicBezTo>
                  <a:pt x="470906" y="4234279"/>
                  <a:pt x="473652" y="4238189"/>
                  <a:pt x="462517" y="4245231"/>
                </a:cubicBezTo>
                <a:cubicBezTo>
                  <a:pt x="439473" y="4259806"/>
                  <a:pt x="396165" y="4256241"/>
                  <a:pt x="396165" y="4239769"/>
                </a:cubicBezTo>
                <a:close/>
                <a:moveTo>
                  <a:pt x="9626489" y="4236425"/>
                </a:moveTo>
                <a:cubicBezTo>
                  <a:pt x="9621054" y="4226269"/>
                  <a:pt x="9613777" y="4181143"/>
                  <a:pt x="9610318" y="4136145"/>
                </a:cubicBezTo>
                <a:cubicBezTo>
                  <a:pt x="9605172" y="4069195"/>
                  <a:pt x="9606464" y="4054330"/>
                  <a:pt x="9617430" y="4054330"/>
                </a:cubicBezTo>
                <a:cubicBezTo>
                  <a:pt x="9643732" y="4054330"/>
                  <a:pt x="9655472" y="4091732"/>
                  <a:pt x="9653597" y="4169540"/>
                </a:cubicBezTo>
                <a:cubicBezTo>
                  <a:pt x="9651706" y="4248034"/>
                  <a:pt x="9643516" y="4268240"/>
                  <a:pt x="9626489" y="4236425"/>
                </a:cubicBezTo>
                <a:close/>
                <a:moveTo>
                  <a:pt x="9810688" y="4227832"/>
                </a:moveTo>
                <a:cubicBezTo>
                  <a:pt x="9800727" y="4218845"/>
                  <a:pt x="9787219" y="4211064"/>
                  <a:pt x="9780670" y="4210540"/>
                </a:cubicBezTo>
                <a:cubicBezTo>
                  <a:pt x="9774122" y="4210016"/>
                  <a:pt x="9762336" y="4208945"/>
                  <a:pt x="9754477" y="4208159"/>
                </a:cubicBezTo>
                <a:cubicBezTo>
                  <a:pt x="9745968" y="4207308"/>
                  <a:pt x="9740190" y="4197099"/>
                  <a:pt x="9740190" y="4182917"/>
                </a:cubicBezTo>
                <a:cubicBezTo>
                  <a:pt x="9740190" y="4169821"/>
                  <a:pt x="9735903" y="4159105"/>
                  <a:pt x="9730665" y="4159105"/>
                </a:cubicBezTo>
                <a:cubicBezTo>
                  <a:pt x="9725426" y="4159105"/>
                  <a:pt x="9721140" y="4150786"/>
                  <a:pt x="9721140" y="4140617"/>
                </a:cubicBezTo>
                <a:cubicBezTo>
                  <a:pt x="9721140" y="4130449"/>
                  <a:pt x="9725426" y="4119480"/>
                  <a:pt x="9730665" y="4116242"/>
                </a:cubicBezTo>
                <a:cubicBezTo>
                  <a:pt x="9743722" y="4108173"/>
                  <a:pt x="9742756" y="4054330"/>
                  <a:pt x="9729554" y="4054330"/>
                </a:cubicBezTo>
                <a:cubicBezTo>
                  <a:pt x="9723608" y="4054330"/>
                  <a:pt x="9721114" y="4045931"/>
                  <a:pt x="9723899" y="4035280"/>
                </a:cubicBezTo>
                <a:cubicBezTo>
                  <a:pt x="9726639" y="4024803"/>
                  <a:pt x="9724997" y="4016230"/>
                  <a:pt x="9720248" y="4016230"/>
                </a:cubicBezTo>
                <a:cubicBezTo>
                  <a:pt x="9715500" y="4016230"/>
                  <a:pt x="9711615" y="3992156"/>
                  <a:pt x="9711615" y="3962732"/>
                </a:cubicBezTo>
                <a:cubicBezTo>
                  <a:pt x="9711615" y="3912589"/>
                  <a:pt x="9712907" y="3909571"/>
                  <a:pt x="9732205" y="3914618"/>
                </a:cubicBezTo>
                <a:cubicBezTo>
                  <a:pt x="9777073" y="3926351"/>
                  <a:pt x="9806161" y="3880815"/>
                  <a:pt x="9774207" y="3848862"/>
                </a:cubicBezTo>
                <a:cubicBezTo>
                  <a:pt x="9756985" y="3831640"/>
                  <a:pt x="9750286" y="3831785"/>
                  <a:pt x="9730366" y="3849814"/>
                </a:cubicBezTo>
                <a:cubicBezTo>
                  <a:pt x="9708531" y="3869574"/>
                  <a:pt x="9679435" y="3857367"/>
                  <a:pt x="9628271" y="3806981"/>
                </a:cubicBezTo>
                <a:cubicBezTo>
                  <a:pt x="9602347" y="3781450"/>
                  <a:pt x="9587790" y="3758660"/>
                  <a:pt x="9587790" y="3743603"/>
                </a:cubicBezTo>
                <a:cubicBezTo>
                  <a:pt x="9587790" y="3721892"/>
                  <a:pt x="9590343" y="3720571"/>
                  <a:pt x="9621127" y="3726347"/>
                </a:cubicBezTo>
                <a:cubicBezTo>
                  <a:pt x="9642979" y="3730446"/>
                  <a:pt x="9654465" y="3728954"/>
                  <a:pt x="9654465" y="3722016"/>
                </a:cubicBezTo>
                <a:cubicBezTo>
                  <a:pt x="9654465" y="3704477"/>
                  <a:pt x="9684411" y="3710096"/>
                  <a:pt x="9702579" y="3731045"/>
                </a:cubicBezTo>
                <a:cubicBezTo>
                  <a:pt x="9717320" y="3748041"/>
                  <a:pt x="9722237" y="3749006"/>
                  <a:pt x="9739415" y="3738279"/>
                </a:cubicBezTo>
                <a:cubicBezTo>
                  <a:pt x="9750319" y="3731469"/>
                  <a:pt x="9759240" y="3720418"/>
                  <a:pt x="9759240" y="3713720"/>
                </a:cubicBezTo>
                <a:cubicBezTo>
                  <a:pt x="9759240" y="3705268"/>
                  <a:pt x="9767253" y="3703458"/>
                  <a:pt x="9785433" y="3707803"/>
                </a:cubicBezTo>
                <a:cubicBezTo>
                  <a:pt x="9824045" y="3717032"/>
                  <a:pt x="9825914" y="3719170"/>
                  <a:pt x="9825914" y="3754061"/>
                </a:cubicBezTo>
                <a:cubicBezTo>
                  <a:pt x="9825914" y="3771651"/>
                  <a:pt x="9830972" y="3787729"/>
                  <a:pt x="9837153" y="3789789"/>
                </a:cubicBezTo>
                <a:cubicBezTo>
                  <a:pt x="9844486" y="3792234"/>
                  <a:pt x="9845616" y="3799957"/>
                  <a:pt x="9840404" y="3812014"/>
                </a:cubicBezTo>
                <a:cubicBezTo>
                  <a:pt x="9836010" y="3822178"/>
                  <a:pt x="9833187" y="3833982"/>
                  <a:pt x="9834131" y="3838246"/>
                </a:cubicBezTo>
                <a:cubicBezTo>
                  <a:pt x="9835074" y="3842510"/>
                  <a:pt x="9831130" y="3863510"/>
                  <a:pt x="9825368" y="3884912"/>
                </a:cubicBezTo>
                <a:cubicBezTo>
                  <a:pt x="9815729" y="3920707"/>
                  <a:pt x="9816707" y="3925428"/>
                  <a:pt x="9837576" y="3943834"/>
                </a:cubicBezTo>
                <a:cubicBezTo>
                  <a:pt x="9850053" y="3954839"/>
                  <a:pt x="9868352" y="3968436"/>
                  <a:pt x="9878240" y="3974049"/>
                </a:cubicBezTo>
                <a:cubicBezTo>
                  <a:pt x="9888128" y="3979662"/>
                  <a:pt x="9900195" y="3996181"/>
                  <a:pt x="9905054" y="4010759"/>
                </a:cubicBezTo>
                <a:cubicBezTo>
                  <a:pt x="9912198" y="4032195"/>
                  <a:pt x="9910214" y="4040940"/>
                  <a:pt x="9894675" y="4056479"/>
                </a:cubicBezTo>
                <a:cubicBezTo>
                  <a:pt x="9873102" y="4078052"/>
                  <a:pt x="9854489" y="4072247"/>
                  <a:pt x="9854489" y="4043945"/>
                </a:cubicBezTo>
                <a:cubicBezTo>
                  <a:pt x="9854489" y="4033612"/>
                  <a:pt x="9848061" y="4022691"/>
                  <a:pt x="9840202" y="4019675"/>
                </a:cubicBezTo>
                <a:cubicBezTo>
                  <a:pt x="9832344" y="4016660"/>
                  <a:pt x="9825914" y="4004286"/>
                  <a:pt x="9825914" y="3992178"/>
                </a:cubicBezTo>
                <a:cubicBezTo>
                  <a:pt x="9825914" y="3938009"/>
                  <a:pt x="9791440" y="3921953"/>
                  <a:pt x="9757976" y="3960538"/>
                </a:cubicBezTo>
                <a:cubicBezTo>
                  <a:pt x="9738365" y="3983149"/>
                  <a:pt x="9735962" y="3993443"/>
                  <a:pt x="9748484" y="4001183"/>
                </a:cubicBezTo>
                <a:cubicBezTo>
                  <a:pt x="9753047" y="4004002"/>
                  <a:pt x="9759246" y="4018642"/>
                  <a:pt x="9762260" y="4033715"/>
                </a:cubicBezTo>
                <a:cubicBezTo>
                  <a:pt x="9768406" y="4064444"/>
                  <a:pt x="9812087" y="4088744"/>
                  <a:pt x="9845480" y="4080011"/>
                </a:cubicBezTo>
                <a:cubicBezTo>
                  <a:pt x="9871464" y="4073216"/>
                  <a:pt x="9880571" y="4097449"/>
                  <a:pt x="9860407" y="4119729"/>
                </a:cubicBezTo>
                <a:cubicBezTo>
                  <a:pt x="9850407" y="4130780"/>
                  <a:pt x="9844964" y="4153951"/>
                  <a:pt x="9844964" y="4185487"/>
                </a:cubicBezTo>
                <a:cubicBezTo>
                  <a:pt x="9844964" y="4240918"/>
                  <a:pt x="9836619" y="4251227"/>
                  <a:pt x="9810688" y="4227833"/>
                </a:cubicBezTo>
                <a:close/>
                <a:moveTo>
                  <a:pt x="415215" y="4117036"/>
                </a:moveTo>
                <a:cubicBezTo>
                  <a:pt x="415215" y="4093774"/>
                  <a:pt x="410313" y="4073334"/>
                  <a:pt x="404250" y="4071313"/>
                </a:cubicBezTo>
                <a:cubicBezTo>
                  <a:pt x="398219" y="4069302"/>
                  <a:pt x="391253" y="4043149"/>
                  <a:pt x="388769" y="4013193"/>
                </a:cubicBezTo>
                <a:cubicBezTo>
                  <a:pt x="386284" y="3983238"/>
                  <a:pt x="380503" y="3956412"/>
                  <a:pt x="375921" y="3953580"/>
                </a:cubicBezTo>
                <a:cubicBezTo>
                  <a:pt x="371339" y="3950748"/>
                  <a:pt x="367590" y="3935825"/>
                  <a:pt x="367590" y="3920418"/>
                </a:cubicBezTo>
                <a:cubicBezTo>
                  <a:pt x="367590" y="3897068"/>
                  <a:pt x="371460" y="3892405"/>
                  <a:pt x="390840" y="3892405"/>
                </a:cubicBezTo>
                <a:cubicBezTo>
                  <a:pt x="421658" y="3892405"/>
                  <a:pt x="428304" y="3879300"/>
                  <a:pt x="429306" y="3816550"/>
                </a:cubicBezTo>
                <a:cubicBezTo>
                  <a:pt x="429987" y="3773900"/>
                  <a:pt x="433384" y="3763331"/>
                  <a:pt x="447267" y="3760657"/>
                </a:cubicBezTo>
                <a:cubicBezTo>
                  <a:pt x="460442" y="3758120"/>
                  <a:pt x="463658" y="3762495"/>
                  <a:pt x="461223" y="3779639"/>
                </a:cubicBezTo>
                <a:cubicBezTo>
                  <a:pt x="459189" y="3793960"/>
                  <a:pt x="465717" y="3808118"/>
                  <a:pt x="479499" y="3819278"/>
                </a:cubicBezTo>
                <a:cubicBezTo>
                  <a:pt x="491292" y="3828826"/>
                  <a:pt x="500940" y="3844042"/>
                  <a:pt x="500940" y="3853091"/>
                </a:cubicBezTo>
                <a:cubicBezTo>
                  <a:pt x="500940" y="3862141"/>
                  <a:pt x="505735" y="3874340"/>
                  <a:pt x="511595" y="3880200"/>
                </a:cubicBezTo>
                <a:cubicBezTo>
                  <a:pt x="519452" y="3888057"/>
                  <a:pt x="516951" y="3907740"/>
                  <a:pt x="502070" y="3955147"/>
                </a:cubicBezTo>
                <a:cubicBezTo>
                  <a:pt x="477923" y="4032077"/>
                  <a:pt x="477172" y="4048082"/>
                  <a:pt x="496941" y="4064489"/>
                </a:cubicBezTo>
                <a:cubicBezTo>
                  <a:pt x="508527" y="4074104"/>
                  <a:pt x="518396" y="4074563"/>
                  <a:pt x="539804" y="4066482"/>
                </a:cubicBezTo>
                <a:cubicBezTo>
                  <a:pt x="565752" y="4056688"/>
                  <a:pt x="567615" y="4057524"/>
                  <a:pt x="567615" y="4078970"/>
                </a:cubicBezTo>
                <a:cubicBezTo>
                  <a:pt x="567615" y="4098591"/>
                  <a:pt x="563046" y="4101955"/>
                  <a:pt x="536400" y="4101955"/>
                </a:cubicBezTo>
                <a:cubicBezTo>
                  <a:pt x="515020" y="4101955"/>
                  <a:pt x="495329" y="4110958"/>
                  <a:pt x="473900" y="4130530"/>
                </a:cubicBezTo>
                <a:cubicBezTo>
                  <a:pt x="429180" y="4171375"/>
                  <a:pt x="415215" y="4168164"/>
                  <a:pt x="415215" y="4117036"/>
                </a:cubicBezTo>
                <a:close/>
                <a:moveTo>
                  <a:pt x="262815" y="3986993"/>
                </a:moveTo>
                <a:cubicBezTo>
                  <a:pt x="262815" y="3952243"/>
                  <a:pt x="265034" y="3948545"/>
                  <a:pt x="284246" y="3951274"/>
                </a:cubicBezTo>
                <a:cubicBezTo>
                  <a:pt x="324764" y="3957028"/>
                  <a:pt x="316041" y="4025103"/>
                  <a:pt x="274721" y="4025609"/>
                </a:cubicBezTo>
                <a:cubicBezTo>
                  <a:pt x="267123" y="4025704"/>
                  <a:pt x="262815" y="4011730"/>
                  <a:pt x="262815" y="3986993"/>
                </a:cubicBezTo>
                <a:close/>
                <a:moveTo>
                  <a:pt x="312821" y="3854008"/>
                </a:moveTo>
                <a:cubicBezTo>
                  <a:pt x="286224" y="3843318"/>
                  <a:pt x="285619" y="3830852"/>
                  <a:pt x="310841" y="3813186"/>
                </a:cubicBezTo>
                <a:cubicBezTo>
                  <a:pt x="321539" y="3805693"/>
                  <a:pt x="329604" y="3795806"/>
                  <a:pt x="328763" y="3791215"/>
                </a:cubicBezTo>
                <a:cubicBezTo>
                  <a:pt x="324588" y="3768424"/>
                  <a:pt x="330854" y="3749530"/>
                  <a:pt x="342587" y="3749530"/>
                </a:cubicBezTo>
                <a:cubicBezTo>
                  <a:pt x="356195" y="3749530"/>
                  <a:pt x="367590" y="3789140"/>
                  <a:pt x="367590" y="3836446"/>
                </a:cubicBezTo>
                <a:cubicBezTo>
                  <a:pt x="367590" y="3865881"/>
                  <a:pt x="353556" y="3870382"/>
                  <a:pt x="312821" y="3854008"/>
                </a:cubicBezTo>
                <a:close/>
                <a:moveTo>
                  <a:pt x="15035" y="3762230"/>
                </a:moveTo>
                <a:cubicBezTo>
                  <a:pt x="14959" y="3736910"/>
                  <a:pt x="12320" y="3706549"/>
                  <a:pt x="9162" y="3694761"/>
                </a:cubicBezTo>
                <a:cubicBezTo>
                  <a:pt x="4502" y="3677373"/>
                  <a:pt x="7304" y="3673330"/>
                  <a:pt x="24014" y="3673330"/>
                </a:cubicBezTo>
                <a:cubicBezTo>
                  <a:pt x="43349" y="3673330"/>
                  <a:pt x="44438" y="3677222"/>
                  <a:pt x="41794" y="3736865"/>
                </a:cubicBezTo>
                <a:cubicBezTo>
                  <a:pt x="40011" y="3777091"/>
                  <a:pt x="34609" y="3801843"/>
                  <a:pt x="27071" y="3804334"/>
                </a:cubicBezTo>
                <a:cubicBezTo>
                  <a:pt x="18657" y="3807114"/>
                  <a:pt x="15127" y="3794766"/>
                  <a:pt x="15035" y="3762230"/>
                </a:cubicBezTo>
                <a:close/>
                <a:moveTo>
                  <a:pt x="236621" y="3714065"/>
                </a:moveTo>
                <a:cubicBezTo>
                  <a:pt x="209596" y="3710711"/>
                  <a:pt x="205665" y="3706671"/>
                  <a:pt x="205665" y="3682252"/>
                </a:cubicBezTo>
                <a:cubicBezTo>
                  <a:pt x="205665" y="3666867"/>
                  <a:pt x="201040" y="3654280"/>
                  <a:pt x="195388" y="3654280"/>
                </a:cubicBezTo>
                <a:cubicBezTo>
                  <a:pt x="188669" y="3654280"/>
                  <a:pt x="186195" y="3629534"/>
                  <a:pt x="188244" y="3582820"/>
                </a:cubicBezTo>
                <a:cubicBezTo>
                  <a:pt x="189967" y="3543518"/>
                  <a:pt x="188158" y="3511371"/>
                  <a:pt x="184234" y="3511383"/>
                </a:cubicBezTo>
                <a:cubicBezTo>
                  <a:pt x="180305" y="3511392"/>
                  <a:pt x="177090" y="3480078"/>
                  <a:pt x="177090" y="3441788"/>
                </a:cubicBezTo>
                <a:cubicBezTo>
                  <a:pt x="177090" y="3367571"/>
                  <a:pt x="168430" y="3346846"/>
                  <a:pt x="129303" y="3327420"/>
                </a:cubicBezTo>
                <a:cubicBezTo>
                  <a:pt x="108041" y="3316864"/>
                  <a:pt x="105172" y="3308487"/>
                  <a:pt x="100890" y="3244473"/>
                </a:cubicBezTo>
                <a:cubicBezTo>
                  <a:pt x="96550" y="3179579"/>
                  <a:pt x="94228" y="3172998"/>
                  <a:pt x="74696" y="3170224"/>
                </a:cubicBezTo>
                <a:cubicBezTo>
                  <a:pt x="59185" y="3168021"/>
                  <a:pt x="53265" y="3160786"/>
                  <a:pt x="53265" y="3144030"/>
                </a:cubicBezTo>
                <a:cubicBezTo>
                  <a:pt x="53265" y="3124538"/>
                  <a:pt x="57888" y="3120880"/>
                  <a:pt x="82520" y="3120880"/>
                </a:cubicBezTo>
                <a:cubicBezTo>
                  <a:pt x="98611" y="3120880"/>
                  <a:pt x="117374" y="3126238"/>
                  <a:pt x="124216" y="3132786"/>
                </a:cubicBezTo>
                <a:cubicBezTo>
                  <a:pt x="131058" y="3139335"/>
                  <a:pt x="145754" y="3150997"/>
                  <a:pt x="156873" y="3158702"/>
                </a:cubicBezTo>
                <a:cubicBezTo>
                  <a:pt x="167992" y="3166407"/>
                  <a:pt x="177226" y="3179265"/>
                  <a:pt x="177393" y="3187277"/>
                </a:cubicBezTo>
                <a:cubicBezTo>
                  <a:pt x="177560" y="3195288"/>
                  <a:pt x="183989" y="3210163"/>
                  <a:pt x="191680" y="3220332"/>
                </a:cubicBezTo>
                <a:cubicBezTo>
                  <a:pt x="199372" y="3230501"/>
                  <a:pt x="205665" y="3246361"/>
                  <a:pt x="205665" y="3255577"/>
                </a:cubicBezTo>
                <a:cubicBezTo>
                  <a:pt x="205665" y="3264793"/>
                  <a:pt x="213023" y="3276451"/>
                  <a:pt x="222016" y="3281484"/>
                </a:cubicBezTo>
                <a:cubicBezTo>
                  <a:pt x="235956" y="3289285"/>
                  <a:pt x="236608" y="3293921"/>
                  <a:pt x="226435" y="3312928"/>
                </a:cubicBezTo>
                <a:cubicBezTo>
                  <a:pt x="219873" y="3325190"/>
                  <a:pt x="213587" y="3354466"/>
                  <a:pt x="212466" y="3377987"/>
                </a:cubicBezTo>
                <a:cubicBezTo>
                  <a:pt x="210735" y="3414291"/>
                  <a:pt x="213686" y="3422194"/>
                  <a:pt x="231990" y="3430294"/>
                </a:cubicBezTo>
                <a:cubicBezTo>
                  <a:pt x="243849" y="3435541"/>
                  <a:pt x="251620" y="3444868"/>
                  <a:pt x="249260" y="3451019"/>
                </a:cubicBezTo>
                <a:cubicBezTo>
                  <a:pt x="246899" y="3457170"/>
                  <a:pt x="250817" y="3464448"/>
                  <a:pt x="257967" y="3467192"/>
                </a:cubicBezTo>
                <a:cubicBezTo>
                  <a:pt x="267128" y="3470707"/>
                  <a:pt x="270141" y="3486405"/>
                  <a:pt x="268171" y="3520368"/>
                </a:cubicBezTo>
                <a:cubicBezTo>
                  <a:pt x="266634" y="3546871"/>
                  <a:pt x="268015" y="3568588"/>
                  <a:pt x="271239" y="3568629"/>
                </a:cubicBezTo>
                <a:cubicBezTo>
                  <a:pt x="284922" y="3568803"/>
                  <a:pt x="300915" y="3623687"/>
                  <a:pt x="300915" y="3670466"/>
                </a:cubicBezTo>
                <a:cubicBezTo>
                  <a:pt x="300915" y="3725131"/>
                  <a:pt x="304764" y="3722521"/>
                  <a:pt x="236621" y="3714065"/>
                </a:cubicBezTo>
                <a:close/>
                <a:moveTo>
                  <a:pt x="9675896" y="3466997"/>
                </a:moveTo>
                <a:cubicBezTo>
                  <a:pt x="9660706" y="3460868"/>
                  <a:pt x="9660361" y="3404544"/>
                  <a:pt x="9675420" y="3389485"/>
                </a:cubicBezTo>
                <a:cubicBezTo>
                  <a:pt x="9684309" y="3380595"/>
                  <a:pt x="9684309" y="3378055"/>
                  <a:pt x="9675420" y="3378055"/>
                </a:cubicBezTo>
                <a:cubicBezTo>
                  <a:pt x="9669133" y="3378055"/>
                  <a:pt x="9663990" y="3369483"/>
                  <a:pt x="9663990" y="3359005"/>
                </a:cubicBezTo>
                <a:cubicBezTo>
                  <a:pt x="9663990" y="3348528"/>
                  <a:pt x="9668276" y="3339955"/>
                  <a:pt x="9673515" y="3339955"/>
                </a:cubicBezTo>
                <a:cubicBezTo>
                  <a:pt x="9678753" y="3339955"/>
                  <a:pt x="9683040" y="3333526"/>
                  <a:pt x="9683040" y="3325667"/>
                </a:cubicBezTo>
                <a:cubicBezTo>
                  <a:pt x="9683040" y="3317810"/>
                  <a:pt x="9687580" y="3311380"/>
                  <a:pt x="9693127" y="3311380"/>
                </a:cubicBezTo>
                <a:cubicBezTo>
                  <a:pt x="9698675" y="3311380"/>
                  <a:pt x="9700747" y="3307390"/>
                  <a:pt x="9697734" y="3302513"/>
                </a:cubicBezTo>
                <a:cubicBezTo>
                  <a:pt x="9688938" y="3288281"/>
                  <a:pt x="9712180" y="3279490"/>
                  <a:pt x="9724351" y="3292446"/>
                </a:cubicBezTo>
                <a:cubicBezTo>
                  <a:pt x="9732790" y="3301428"/>
                  <a:pt x="9732591" y="3305276"/>
                  <a:pt x="9723522" y="3308602"/>
                </a:cubicBezTo>
                <a:cubicBezTo>
                  <a:pt x="9716974" y="3311003"/>
                  <a:pt x="9711616" y="3327612"/>
                  <a:pt x="9711616" y="3345511"/>
                </a:cubicBezTo>
                <a:cubicBezTo>
                  <a:pt x="9711616" y="3363411"/>
                  <a:pt x="9707330" y="3378055"/>
                  <a:pt x="9702091" y="3378055"/>
                </a:cubicBezTo>
                <a:cubicBezTo>
                  <a:pt x="9687395" y="3378055"/>
                  <a:pt x="9690828" y="3412380"/>
                  <a:pt x="9706853" y="3425680"/>
                </a:cubicBezTo>
                <a:cubicBezTo>
                  <a:pt x="9725431" y="3441099"/>
                  <a:pt x="9725074" y="3460232"/>
                  <a:pt x="9706072" y="3467524"/>
                </a:cubicBezTo>
                <a:cubicBezTo>
                  <a:pt x="9697785" y="3470703"/>
                  <a:pt x="9690285" y="3472967"/>
                  <a:pt x="9689403" y="3472553"/>
                </a:cubicBezTo>
                <a:cubicBezTo>
                  <a:pt x="9688527" y="3472140"/>
                  <a:pt x="9682443" y="3469639"/>
                  <a:pt x="9675895" y="3466997"/>
                </a:cubicBezTo>
                <a:close/>
                <a:moveTo>
                  <a:pt x="9654465" y="3182792"/>
                </a:moveTo>
                <a:cubicBezTo>
                  <a:pt x="9654465" y="3174935"/>
                  <a:pt x="9650178" y="3168505"/>
                  <a:pt x="9644940" y="3168505"/>
                </a:cubicBezTo>
                <a:cubicBezTo>
                  <a:pt x="9639701" y="3168505"/>
                  <a:pt x="9635415" y="3162433"/>
                  <a:pt x="9635415" y="3155011"/>
                </a:cubicBezTo>
                <a:cubicBezTo>
                  <a:pt x="9635415" y="3147590"/>
                  <a:pt x="9630357" y="3139832"/>
                  <a:pt x="9624176" y="3137771"/>
                </a:cubicBezTo>
                <a:cubicBezTo>
                  <a:pt x="9601944" y="3130361"/>
                  <a:pt x="9624824" y="3101830"/>
                  <a:pt x="9653000" y="3101830"/>
                </a:cubicBezTo>
                <a:cubicBezTo>
                  <a:pt x="9668239" y="3101830"/>
                  <a:pt x="9686043" y="3095401"/>
                  <a:pt x="9692565" y="3087542"/>
                </a:cubicBezTo>
                <a:cubicBezTo>
                  <a:pt x="9699086" y="3079685"/>
                  <a:pt x="9712846" y="3073255"/>
                  <a:pt x="9723143" y="3073255"/>
                </a:cubicBezTo>
                <a:cubicBezTo>
                  <a:pt x="9739869" y="3073255"/>
                  <a:pt x="9741150" y="3077570"/>
                  <a:pt x="9735165" y="3113736"/>
                </a:cubicBezTo>
                <a:cubicBezTo>
                  <a:pt x="9727173" y="3162042"/>
                  <a:pt x="9723903" y="3168505"/>
                  <a:pt x="9707456" y="3168505"/>
                </a:cubicBezTo>
                <a:cubicBezTo>
                  <a:pt x="9700549" y="3168505"/>
                  <a:pt x="9689561" y="3174935"/>
                  <a:pt x="9683040" y="3182792"/>
                </a:cubicBezTo>
                <a:cubicBezTo>
                  <a:pt x="9676518" y="3190651"/>
                  <a:pt x="9667420" y="3197080"/>
                  <a:pt x="9662824" y="3197080"/>
                </a:cubicBezTo>
                <a:cubicBezTo>
                  <a:pt x="9658226" y="3197080"/>
                  <a:pt x="9654465" y="3190651"/>
                  <a:pt x="9654465" y="3182792"/>
                </a:cubicBezTo>
                <a:close/>
                <a:moveTo>
                  <a:pt x="224715" y="3030955"/>
                </a:moveTo>
                <a:cubicBezTo>
                  <a:pt x="224715" y="3023406"/>
                  <a:pt x="228552" y="3014858"/>
                  <a:pt x="233242" y="3011959"/>
                </a:cubicBezTo>
                <a:cubicBezTo>
                  <a:pt x="243047" y="3005899"/>
                  <a:pt x="254870" y="3030400"/>
                  <a:pt x="246284" y="3038986"/>
                </a:cubicBezTo>
                <a:cubicBezTo>
                  <a:pt x="236063" y="3049207"/>
                  <a:pt x="224715" y="3044981"/>
                  <a:pt x="224715" y="3030955"/>
                </a:cubicBezTo>
                <a:close/>
                <a:moveTo>
                  <a:pt x="9613190" y="2971655"/>
                </a:moveTo>
                <a:cubicBezTo>
                  <a:pt x="9609697" y="2968163"/>
                  <a:pt x="9606840" y="2953467"/>
                  <a:pt x="9606840" y="2938998"/>
                </a:cubicBezTo>
                <a:cubicBezTo>
                  <a:pt x="9606840" y="2924529"/>
                  <a:pt x="9600411" y="2906261"/>
                  <a:pt x="9592552" y="2898403"/>
                </a:cubicBezTo>
                <a:cubicBezTo>
                  <a:pt x="9576642" y="2882493"/>
                  <a:pt x="9572704" y="2806555"/>
                  <a:pt x="9587790" y="2806555"/>
                </a:cubicBezTo>
                <a:cubicBezTo>
                  <a:pt x="9593028" y="2806555"/>
                  <a:pt x="9596243" y="2801197"/>
                  <a:pt x="9594934" y="2794649"/>
                </a:cubicBezTo>
                <a:cubicBezTo>
                  <a:pt x="9591737" y="2778668"/>
                  <a:pt x="9661073" y="2773227"/>
                  <a:pt x="9678942" y="2788057"/>
                </a:cubicBezTo>
                <a:cubicBezTo>
                  <a:pt x="9688135" y="2795687"/>
                  <a:pt x="9692565" y="2819006"/>
                  <a:pt x="9692565" y="2859781"/>
                </a:cubicBezTo>
                <a:cubicBezTo>
                  <a:pt x="9692565" y="2913913"/>
                  <a:pt x="9689625" y="2923205"/>
                  <a:pt x="9664311" y="2949102"/>
                </a:cubicBezTo>
                <a:cubicBezTo>
                  <a:pt x="9635736" y="2978334"/>
                  <a:pt x="9624726" y="2983191"/>
                  <a:pt x="9613190" y="2971655"/>
                </a:cubicBezTo>
                <a:close/>
                <a:moveTo>
                  <a:pt x="9454440" y="2454130"/>
                </a:moveTo>
                <a:cubicBezTo>
                  <a:pt x="9454440" y="2439784"/>
                  <a:pt x="9459413" y="2434641"/>
                  <a:pt x="9471109" y="2436893"/>
                </a:cubicBezTo>
                <a:cubicBezTo>
                  <a:pt x="9480277" y="2438659"/>
                  <a:pt x="9487777" y="2446415"/>
                  <a:pt x="9487777" y="2454130"/>
                </a:cubicBezTo>
                <a:cubicBezTo>
                  <a:pt x="9487777" y="2461845"/>
                  <a:pt x="9480277" y="2469601"/>
                  <a:pt x="9471109" y="2471367"/>
                </a:cubicBezTo>
                <a:cubicBezTo>
                  <a:pt x="9459413" y="2473619"/>
                  <a:pt x="9454440" y="2468476"/>
                  <a:pt x="9454440" y="2454130"/>
                </a:cubicBezTo>
                <a:close/>
                <a:moveTo>
                  <a:pt x="9433552" y="2289824"/>
                </a:moveTo>
                <a:cubicBezTo>
                  <a:pt x="9421406" y="2280185"/>
                  <a:pt x="9402992" y="2225530"/>
                  <a:pt x="9411891" y="2225530"/>
                </a:cubicBezTo>
                <a:cubicBezTo>
                  <a:pt x="9419977" y="2225530"/>
                  <a:pt x="9473490" y="2282635"/>
                  <a:pt x="9473490" y="2291264"/>
                </a:cubicBezTo>
                <a:cubicBezTo>
                  <a:pt x="9473490" y="2305302"/>
                  <a:pt x="9452084" y="2304530"/>
                  <a:pt x="9433552" y="2289824"/>
                </a:cubicBezTo>
                <a:close/>
                <a:moveTo>
                  <a:pt x="9597315" y="2258868"/>
                </a:moveTo>
                <a:cubicBezTo>
                  <a:pt x="9597315" y="2251010"/>
                  <a:pt x="9601601" y="2244580"/>
                  <a:pt x="9606840" y="2244580"/>
                </a:cubicBezTo>
                <a:cubicBezTo>
                  <a:pt x="9612078" y="2244580"/>
                  <a:pt x="9616365" y="2251010"/>
                  <a:pt x="9616365" y="2258868"/>
                </a:cubicBezTo>
                <a:cubicBezTo>
                  <a:pt x="9616365" y="2266726"/>
                  <a:pt x="9612078" y="2273155"/>
                  <a:pt x="9606840" y="2273155"/>
                </a:cubicBezTo>
                <a:cubicBezTo>
                  <a:pt x="9601601" y="2273155"/>
                  <a:pt x="9597315" y="2266726"/>
                  <a:pt x="9597315" y="2258868"/>
                </a:cubicBezTo>
                <a:close/>
                <a:moveTo>
                  <a:pt x="9374367" y="2088077"/>
                </a:moveTo>
                <a:cubicBezTo>
                  <a:pt x="9364627" y="2064765"/>
                  <a:pt x="9354022" y="2054080"/>
                  <a:pt x="9340626" y="2054080"/>
                </a:cubicBezTo>
                <a:cubicBezTo>
                  <a:pt x="9317775" y="2054080"/>
                  <a:pt x="9314871" y="2032999"/>
                  <a:pt x="9335377" y="2015980"/>
                </a:cubicBezTo>
                <a:cubicBezTo>
                  <a:pt x="9343236" y="2009458"/>
                  <a:pt x="9349665" y="1998471"/>
                  <a:pt x="9349665" y="1991563"/>
                </a:cubicBezTo>
                <a:cubicBezTo>
                  <a:pt x="9349665" y="1972424"/>
                  <a:pt x="9367415" y="1965611"/>
                  <a:pt x="9380694" y="1979654"/>
                </a:cubicBezTo>
                <a:cubicBezTo>
                  <a:pt x="9404840" y="2005189"/>
                  <a:pt x="9417611" y="2042113"/>
                  <a:pt x="9414638" y="2077798"/>
                </a:cubicBezTo>
                <a:cubicBezTo>
                  <a:pt x="9410627" y="2125924"/>
                  <a:pt x="9392151" y="2130640"/>
                  <a:pt x="9374367" y="2088077"/>
                </a:cubicBezTo>
                <a:close/>
                <a:moveTo>
                  <a:pt x="9473490" y="1839768"/>
                </a:moveTo>
                <a:cubicBezTo>
                  <a:pt x="9473490" y="1831909"/>
                  <a:pt x="9469204" y="1825480"/>
                  <a:pt x="9463965" y="1825480"/>
                </a:cubicBezTo>
                <a:cubicBezTo>
                  <a:pt x="9458726" y="1825480"/>
                  <a:pt x="9454440" y="1814764"/>
                  <a:pt x="9454440" y="1801668"/>
                </a:cubicBezTo>
                <a:cubicBezTo>
                  <a:pt x="9454440" y="1784963"/>
                  <a:pt x="9459631" y="1777855"/>
                  <a:pt x="9471830" y="1777855"/>
                </a:cubicBezTo>
                <a:cubicBezTo>
                  <a:pt x="9495581" y="1777855"/>
                  <a:pt x="9534458" y="1820843"/>
                  <a:pt x="9527381" y="1839283"/>
                </a:cubicBezTo>
                <a:cubicBezTo>
                  <a:pt x="9519966" y="1858608"/>
                  <a:pt x="9473490" y="1859025"/>
                  <a:pt x="9473490" y="1839768"/>
                </a:cubicBezTo>
                <a:close/>
                <a:moveTo>
                  <a:pt x="9340140" y="1797467"/>
                </a:moveTo>
                <a:cubicBezTo>
                  <a:pt x="9340140" y="1792538"/>
                  <a:pt x="9344426" y="1785855"/>
                  <a:pt x="9349665" y="1782618"/>
                </a:cubicBezTo>
                <a:cubicBezTo>
                  <a:pt x="9354904" y="1779380"/>
                  <a:pt x="9359190" y="1783413"/>
                  <a:pt x="9359190" y="1791580"/>
                </a:cubicBezTo>
                <a:cubicBezTo>
                  <a:pt x="9359190" y="1799748"/>
                  <a:pt x="9354904" y="1806430"/>
                  <a:pt x="9349665" y="1806430"/>
                </a:cubicBezTo>
                <a:cubicBezTo>
                  <a:pt x="9344426" y="1806430"/>
                  <a:pt x="9340140" y="1802397"/>
                  <a:pt x="9340140" y="1797467"/>
                </a:cubicBezTo>
                <a:close/>
                <a:moveTo>
                  <a:pt x="8762973" y="1747888"/>
                </a:moveTo>
                <a:cubicBezTo>
                  <a:pt x="8749922" y="1733186"/>
                  <a:pt x="8748170" y="1726278"/>
                  <a:pt x="8756734" y="1723282"/>
                </a:cubicBezTo>
                <a:cubicBezTo>
                  <a:pt x="8763282" y="1720992"/>
                  <a:pt x="8768640" y="1713045"/>
                  <a:pt x="8768640" y="1705624"/>
                </a:cubicBezTo>
                <a:cubicBezTo>
                  <a:pt x="8768640" y="1698202"/>
                  <a:pt x="8775070" y="1692130"/>
                  <a:pt x="8782927" y="1692130"/>
                </a:cubicBezTo>
                <a:cubicBezTo>
                  <a:pt x="8790786" y="1692130"/>
                  <a:pt x="8797215" y="1687844"/>
                  <a:pt x="8797215" y="1682605"/>
                </a:cubicBezTo>
                <a:cubicBezTo>
                  <a:pt x="8797215" y="1677366"/>
                  <a:pt x="8801501" y="1673080"/>
                  <a:pt x="8806740" y="1673080"/>
                </a:cubicBezTo>
                <a:cubicBezTo>
                  <a:pt x="8820209" y="1673080"/>
                  <a:pt x="8818618" y="1743118"/>
                  <a:pt x="8804835" y="1756900"/>
                </a:cubicBezTo>
                <a:cubicBezTo>
                  <a:pt x="8789148" y="1772587"/>
                  <a:pt x="8783892" y="1771456"/>
                  <a:pt x="8762973" y="1747888"/>
                </a:cubicBezTo>
                <a:close/>
                <a:moveTo>
                  <a:pt x="9241743" y="1675461"/>
                </a:moveTo>
                <a:cubicBezTo>
                  <a:pt x="9238662" y="1650577"/>
                  <a:pt x="9237509" y="1615216"/>
                  <a:pt x="9239181" y="1596880"/>
                </a:cubicBezTo>
                <a:cubicBezTo>
                  <a:pt x="9240852" y="1578544"/>
                  <a:pt x="9239114" y="1531396"/>
                  <a:pt x="9235321" y="1492105"/>
                </a:cubicBezTo>
                <a:cubicBezTo>
                  <a:pt x="9231527" y="1452814"/>
                  <a:pt x="9232128" y="1416596"/>
                  <a:pt x="9236657" y="1411619"/>
                </a:cubicBezTo>
                <a:cubicBezTo>
                  <a:pt x="9241185" y="1406642"/>
                  <a:pt x="9244890" y="1394855"/>
                  <a:pt x="9244890" y="1385425"/>
                </a:cubicBezTo>
                <a:cubicBezTo>
                  <a:pt x="9244890" y="1375995"/>
                  <a:pt x="9249176" y="1368280"/>
                  <a:pt x="9254415" y="1368280"/>
                </a:cubicBezTo>
                <a:cubicBezTo>
                  <a:pt x="9259654" y="1368280"/>
                  <a:pt x="9263940" y="1347307"/>
                  <a:pt x="9263940" y="1321674"/>
                </a:cubicBezTo>
                <a:cubicBezTo>
                  <a:pt x="9263940" y="1287962"/>
                  <a:pt x="9268108" y="1273469"/>
                  <a:pt x="9279007" y="1269287"/>
                </a:cubicBezTo>
                <a:cubicBezTo>
                  <a:pt x="9304740" y="1259412"/>
                  <a:pt x="9310201" y="1262648"/>
                  <a:pt x="9313314" y="1289617"/>
                </a:cubicBezTo>
                <a:cubicBezTo>
                  <a:pt x="9317263" y="1323837"/>
                  <a:pt x="9347275" y="1330028"/>
                  <a:pt x="9369080" y="1301122"/>
                </a:cubicBezTo>
                <a:cubicBezTo>
                  <a:pt x="9397353" y="1263640"/>
                  <a:pt x="9416340" y="1282622"/>
                  <a:pt x="9416340" y="1348369"/>
                </a:cubicBezTo>
                <a:cubicBezTo>
                  <a:pt x="9416340" y="1379657"/>
                  <a:pt x="9411705" y="1408120"/>
                  <a:pt x="9406041" y="1411621"/>
                </a:cubicBezTo>
                <a:cubicBezTo>
                  <a:pt x="9400377" y="1415122"/>
                  <a:pt x="9382570" y="1405731"/>
                  <a:pt x="9366472" y="1390752"/>
                </a:cubicBezTo>
                <a:cubicBezTo>
                  <a:pt x="9346891" y="1372533"/>
                  <a:pt x="9339156" y="1369012"/>
                  <a:pt x="9343107" y="1380115"/>
                </a:cubicBezTo>
                <a:cubicBezTo>
                  <a:pt x="9346355" y="1389244"/>
                  <a:pt x="9343491" y="1401871"/>
                  <a:pt x="9336742" y="1408175"/>
                </a:cubicBezTo>
                <a:cubicBezTo>
                  <a:pt x="9326766" y="1417496"/>
                  <a:pt x="9327222" y="1422849"/>
                  <a:pt x="9339186" y="1436821"/>
                </a:cubicBezTo>
                <a:cubicBezTo>
                  <a:pt x="9357060" y="1457696"/>
                  <a:pt x="9386351" y="1459248"/>
                  <a:pt x="9393846" y="1439718"/>
                </a:cubicBezTo>
                <a:cubicBezTo>
                  <a:pt x="9399623" y="1424660"/>
                  <a:pt x="9425865" y="1419628"/>
                  <a:pt x="9425865" y="1433577"/>
                </a:cubicBezTo>
                <a:cubicBezTo>
                  <a:pt x="9425865" y="1438058"/>
                  <a:pt x="9439795" y="1445702"/>
                  <a:pt x="9456821" y="1450564"/>
                </a:cubicBezTo>
                <a:cubicBezTo>
                  <a:pt x="9477608" y="1456499"/>
                  <a:pt x="9488748" y="1466112"/>
                  <a:pt x="9490731" y="1479825"/>
                </a:cubicBezTo>
                <a:cubicBezTo>
                  <a:pt x="9492355" y="1491057"/>
                  <a:pt x="9499856" y="1505369"/>
                  <a:pt x="9507399" y="1511630"/>
                </a:cubicBezTo>
                <a:cubicBezTo>
                  <a:pt x="9514943" y="1517890"/>
                  <a:pt x="9521115" y="1530754"/>
                  <a:pt x="9521115" y="1540216"/>
                </a:cubicBezTo>
                <a:cubicBezTo>
                  <a:pt x="9521115" y="1549678"/>
                  <a:pt x="9527235" y="1563539"/>
                  <a:pt x="9534713" y="1571018"/>
                </a:cubicBezTo>
                <a:cubicBezTo>
                  <a:pt x="9552043" y="1588348"/>
                  <a:pt x="9565177" y="1654030"/>
                  <a:pt x="9551312" y="1654030"/>
                </a:cubicBezTo>
                <a:cubicBezTo>
                  <a:pt x="9545800" y="1654030"/>
                  <a:pt x="9538546" y="1649591"/>
                  <a:pt x="9535192" y="1644165"/>
                </a:cubicBezTo>
                <a:cubicBezTo>
                  <a:pt x="9531839" y="1638739"/>
                  <a:pt x="9513369" y="1634978"/>
                  <a:pt x="9494149" y="1635808"/>
                </a:cubicBezTo>
                <a:cubicBezTo>
                  <a:pt x="9474929" y="1636638"/>
                  <a:pt x="9424997" y="1633968"/>
                  <a:pt x="9383191" y="1629874"/>
                </a:cubicBezTo>
                <a:cubicBezTo>
                  <a:pt x="9311130" y="1622817"/>
                  <a:pt x="9308036" y="1623287"/>
                  <a:pt x="9323660" y="1638910"/>
                </a:cubicBezTo>
                <a:cubicBezTo>
                  <a:pt x="9332724" y="1647975"/>
                  <a:pt x="9340140" y="1660105"/>
                  <a:pt x="9340140" y="1665867"/>
                </a:cubicBezTo>
                <a:cubicBezTo>
                  <a:pt x="9340140" y="1671628"/>
                  <a:pt x="9347257" y="1684207"/>
                  <a:pt x="9355957" y="1693820"/>
                </a:cubicBezTo>
                <a:cubicBezTo>
                  <a:pt x="9376957" y="1717025"/>
                  <a:pt x="9369457" y="1722320"/>
                  <a:pt x="9331149" y="1711333"/>
                </a:cubicBezTo>
                <a:cubicBezTo>
                  <a:pt x="9311052" y="1705569"/>
                  <a:pt x="9293363" y="1705629"/>
                  <a:pt x="9282400" y="1711496"/>
                </a:cubicBezTo>
                <a:cubicBezTo>
                  <a:pt x="9253122" y="1727165"/>
                  <a:pt x="9247530" y="1722209"/>
                  <a:pt x="9241743" y="1675461"/>
                </a:cubicBezTo>
                <a:close/>
                <a:moveTo>
                  <a:pt x="9011934" y="1607063"/>
                </a:moveTo>
                <a:cubicBezTo>
                  <a:pt x="9004890" y="1595666"/>
                  <a:pt x="9022809" y="1584372"/>
                  <a:pt x="9035496" y="1592213"/>
                </a:cubicBezTo>
                <a:cubicBezTo>
                  <a:pt x="9046148" y="1598797"/>
                  <a:pt x="9039155" y="1615930"/>
                  <a:pt x="9025815" y="1615930"/>
                </a:cubicBezTo>
                <a:cubicBezTo>
                  <a:pt x="9021195" y="1615930"/>
                  <a:pt x="9014949" y="1611940"/>
                  <a:pt x="9011934" y="1607063"/>
                </a:cubicBezTo>
                <a:close/>
                <a:moveTo>
                  <a:pt x="9076962" y="1403999"/>
                </a:moveTo>
                <a:cubicBezTo>
                  <a:pt x="9080120" y="1392212"/>
                  <a:pt x="9082764" y="1375067"/>
                  <a:pt x="9082835" y="1365899"/>
                </a:cubicBezTo>
                <a:cubicBezTo>
                  <a:pt x="9083033" y="1340535"/>
                  <a:pt x="9110369" y="1346012"/>
                  <a:pt x="9117083" y="1372761"/>
                </a:cubicBezTo>
                <a:cubicBezTo>
                  <a:pt x="9120868" y="1387843"/>
                  <a:pt x="9117757" y="1401523"/>
                  <a:pt x="9108420" y="1410861"/>
                </a:cubicBezTo>
                <a:cubicBezTo>
                  <a:pt x="9086586" y="1432694"/>
                  <a:pt x="9070228" y="1429126"/>
                  <a:pt x="9076962" y="1403999"/>
                </a:cubicBezTo>
                <a:close/>
                <a:moveTo>
                  <a:pt x="9161456" y="1211327"/>
                </a:moveTo>
                <a:cubicBezTo>
                  <a:pt x="9164729" y="1194205"/>
                  <a:pt x="9161111" y="1186183"/>
                  <a:pt x="9148279" y="1182111"/>
                </a:cubicBezTo>
                <a:cubicBezTo>
                  <a:pt x="9138550" y="1179023"/>
                  <a:pt x="9130590" y="1168213"/>
                  <a:pt x="9130590" y="1158088"/>
                </a:cubicBezTo>
                <a:cubicBezTo>
                  <a:pt x="9130590" y="1117412"/>
                  <a:pt x="9177093" y="1153958"/>
                  <a:pt x="9184658" y="1200579"/>
                </a:cubicBezTo>
                <a:cubicBezTo>
                  <a:pt x="9189279" y="1229052"/>
                  <a:pt x="9187385" y="1234930"/>
                  <a:pt x="9173588" y="1234930"/>
                </a:cubicBezTo>
                <a:cubicBezTo>
                  <a:pt x="9161010" y="1234930"/>
                  <a:pt x="9158046" y="1229164"/>
                  <a:pt x="9161456" y="1211327"/>
                </a:cubicBezTo>
                <a:close/>
                <a:moveTo>
                  <a:pt x="8798934" y="1165874"/>
                </a:moveTo>
                <a:cubicBezTo>
                  <a:pt x="8800608" y="1154087"/>
                  <a:pt x="8808407" y="1144443"/>
                  <a:pt x="8816265" y="1144443"/>
                </a:cubicBezTo>
                <a:cubicBezTo>
                  <a:pt x="8824123" y="1144443"/>
                  <a:pt x="8831922" y="1154087"/>
                  <a:pt x="8833596" y="1165874"/>
                </a:cubicBezTo>
                <a:cubicBezTo>
                  <a:pt x="8835939" y="1182368"/>
                  <a:pt x="8831946" y="1187305"/>
                  <a:pt x="8816265" y="1187305"/>
                </a:cubicBezTo>
                <a:cubicBezTo>
                  <a:pt x="8800584" y="1187305"/>
                  <a:pt x="8796591" y="1182368"/>
                  <a:pt x="8798934" y="1165874"/>
                </a:cubicBezTo>
                <a:close/>
                <a:moveTo>
                  <a:pt x="9299266" y="1169973"/>
                </a:moveTo>
                <a:cubicBezTo>
                  <a:pt x="9284922" y="1161269"/>
                  <a:pt x="9275257" y="1148750"/>
                  <a:pt x="9277789" y="1142151"/>
                </a:cubicBezTo>
                <a:cubicBezTo>
                  <a:pt x="9280321" y="1135553"/>
                  <a:pt x="9278240" y="1130155"/>
                  <a:pt x="9273166" y="1130155"/>
                </a:cubicBezTo>
                <a:cubicBezTo>
                  <a:pt x="9268092" y="1130155"/>
                  <a:pt x="9263940" y="1119305"/>
                  <a:pt x="9263940" y="1106044"/>
                </a:cubicBezTo>
                <a:cubicBezTo>
                  <a:pt x="9263940" y="1091671"/>
                  <a:pt x="9257207" y="1079556"/>
                  <a:pt x="9247271" y="1076049"/>
                </a:cubicBezTo>
                <a:cubicBezTo>
                  <a:pt x="9220056" y="1066444"/>
                  <a:pt x="9187740" y="1032867"/>
                  <a:pt x="9187740" y="1014195"/>
                </a:cubicBezTo>
                <a:cubicBezTo>
                  <a:pt x="9187740" y="1004630"/>
                  <a:pt x="9191562" y="996805"/>
                  <a:pt x="9196232" y="996805"/>
                </a:cubicBezTo>
                <a:cubicBezTo>
                  <a:pt x="9200904" y="996805"/>
                  <a:pt x="9207414" y="986089"/>
                  <a:pt x="9210701" y="972993"/>
                </a:cubicBezTo>
                <a:cubicBezTo>
                  <a:pt x="9213989" y="959896"/>
                  <a:pt x="9222069" y="949180"/>
                  <a:pt x="9228658" y="949180"/>
                </a:cubicBezTo>
                <a:cubicBezTo>
                  <a:pt x="9243427" y="949180"/>
                  <a:pt x="9368715" y="1074161"/>
                  <a:pt x="9368715" y="1088894"/>
                </a:cubicBezTo>
                <a:cubicBezTo>
                  <a:pt x="9368715" y="1094750"/>
                  <a:pt x="9362286" y="1102009"/>
                  <a:pt x="9354427" y="1105025"/>
                </a:cubicBezTo>
                <a:cubicBezTo>
                  <a:pt x="9345523" y="1108441"/>
                  <a:pt x="9340140" y="1122969"/>
                  <a:pt x="9340140" y="1143581"/>
                </a:cubicBezTo>
                <a:cubicBezTo>
                  <a:pt x="9340140" y="1184886"/>
                  <a:pt x="9332245" y="1189983"/>
                  <a:pt x="9299266" y="1169973"/>
                </a:cubicBezTo>
                <a:close/>
                <a:moveTo>
                  <a:pt x="8797215" y="1096818"/>
                </a:moveTo>
                <a:cubicBezTo>
                  <a:pt x="8797215" y="1088959"/>
                  <a:pt x="8801501" y="1082530"/>
                  <a:pt x="8806740" y="1082530"/>
                </a:cubicBezTo>
                <a:cubicBezTo>
                  <a:pt x="8819724" y="1082530"/>
                  <a:pt x="8818789" y="1038688"/>
                  <a:pt x="8805347" y="1017163"/>
                </a:cubicBezTo>
                <a:cubicBezTo>
                  <a:pt x="8793341" y="997939"/>
                  <a:pt x="8802044" y="945153"/>
                  <a:pt x="8815816" y="953665"/>
                </a:cubicBezTo>
                <a:cubicBezTo>
                  <a:pt x="8820501" y="956560"/>
                  <a:pt x="8833306" y="946328"/>
                  <a:pt x="8844272" y="930928"/>
                </a:cubicBezTo>
                <a:cubicBezTo>
                  <a:pt x="8855238" y="915527"/>
                  <a:pt x="8879467" y="897892"/>
                  <a:pt x="8898114" y="891737"/>
                </a:cubicBezTo>
                <a:cubicBezTo>
                  <a:pt x="8928288" y="881779"/>
                  <a:pt x="8934362" y="882752"/>
                  <a:pt x="8953336" y="900577"/>
                </a:cubicBezTo>
                <a:cubicBezTo>
                  <a:pt x="8965062" y="911592"/>
                  <a:pt x="8985815" y="920605"/>
                  <a:pt x="8999456" y="920605"/>
                </a:cubicBezTo>
                <a:cubicBezTo>
                  <a:pt x="9038913" y="920605"/>
                  <a:pt x="9054390" y="930443"/>
                  <a:pt x="9054390" y="955524"/>
                </a:cubicBezTo>
                <a:cubicBezTo>
                  <a:pt x="9054390" y="968935"/>
                  <a:pt x="9050264" y="976329"/>
                  <a:pt x="9044699" y="972890"/>
                </a:cubicBezTo>
                <a:cubicBezTo>
                  <a:pt x="9039369" y="969596"/>
                  <a:pt x="9011321" y="969860"/>
                  <a:pt x="8982370" y="973478"/>
                </a:cubicBezTo>
                <a:cubicBezTo>
                  <a:pt x="8922101" y="981008"/>
                  <a:pt x="8876451" y="1017342"/>
                  <a:pt x="8866832" y="1065439"/>
                </a:cubicBezTo>
                <a:cubicBezTo>
                  <a:pt x="8859521" y="1101992"/>
                  <a:pt x="8797215" y="1130076"/>
                  <a:pt x="8797215" y="1096818"/>
                </a:cubicBezTo>
                <a:close/>
                <a:moveTo>
                  <a:pt x="8282865" y="1039538"/>
                </a:moveTo>
                <a:cubicBezTo>
                  <a:pt x="8282865" y="1031609"/>
                  <a:pt x="8278892" y="1017679"/>
                  <a:pt x="8274035" y="1008582"/>
                </a:cubicBezTo>
                <a:cubicBezTo>
                  <a:pt x="8269179" y="999485"/>
                  <a:pt x="8262860" y="984477"/>
                  <a:pt x="8259992" y="975231"/>
                </a:cubicBezTo>
                <a:cubicBezTo>
                  <a:pt x="8257125" y="965984"/>
                  <a:pt x="8244610" y="954553"/>
                  <a:pt x="8232183" y="949828"/>
                </a:cubicBezTo>
                <a:cubicBezTo>
                  <a:pt x="8219755" y="945103"/>
                  <a:pt x="8201866" y="924808"/>
                  <a:pt x="8192430" y="904727"/>
                </a:cubicBezTo>
                <a:cubicBezTo>
                  <a:pt x="8182994" y="884647"/>
                  <a:pt x="8170997" y="865435"/>
                  <a:pt x="8165769" y="862035"/>
                </a:cubicBezTo>
                <a:cubicBezTo>
                  <a:pt x="8152350" y="853307"/>
                  <a:pt x="8165044" y="825355"/>
                  <a:pt x="8182426" y="825355"/>
                </a:cubicBezTo>
                <a:cubicBezTo>
                  <a:pt x="8199196" y="825355"/>
                  <a:pt x="8263176" y="891080"/>
                  <a:pt x="8263557" y="908699"/>
                </a:cubicBezTo>
                <a:cubicBezTo>
                  <a:pt x="8263699" y="915247"/>
                  <a:pt x="8267907" y="920605"/>
                  <a:pt x="8272909" y="920605"/>
                </a:cubicBezTo>
                <a:cubicBezTo>
                  <a:pt x="8281421" y="920605"/>
                  <a:pt x="8298555" y="983493"/>
                  <a:pt x="8294319" y="999186"/>
                </a:cubicBezTo>
                <a:cubicBezTo>
                  <a:pt x="8293258" y="1003115"/>
                  <a:pt x="8296676" y="1006330"/>
                  <a:pt x="8301915" y="1006330"/>
                </a:cubicBezTo>
                <a:cubicBezTo>
                  <a:pt x="8307154" y="1006330"/>
                  <a:pt x="8311440" y="1017046"/>
                  <a:pt x="8311440" y="1030143"/>
                </a:cubicBezTo>
                <a:cubicBezTo>
                  <a:pt x="8311440" y="1044959"/>
                  <a:pt x="8306043" y="1053955"/>
                  <a:pt x="8297153" y="1053955"/>
                </a:cubicBezTo>
                <a:cubicBezTo>
                  <a:pt x="8289295" y="1053955"/>
                  <a:pt x="8282865" y="1047467"/>
                  <a:pt x="8282865" y="1039538"/>
                </a:cubicBezTo>
                <a:close/>
                <a:moveTo>
                  <a:pt x="3351098" y="995019"/>
                </a:moveTo>
                <a:cubicBezTo>
                  <a:pt x="3356985" y="977358"/>
                  <a:pt x="3377490" y="974428"/>
                  <a:pt x="3377490" y="991249"/>
                </a:cubicBezTo>
                <a:cubicBezTo>
                  <a:pt x="3377490" y="999543"/>
                  <a:pt x="3370704" y="1006330"/>
                  <a:pt x="3362409" y="1006330"/>
                </a:cubicBezTo>
                <a:cubicBezTo>
                  <a:pt x="3354114" y="1006330"/>
                  <a:pt x="3349024" y="1001240"/>
                  <a:pt x="3351098" y="995019"/>
                </a:cubicBezTo>
                <a:close/>
                <a:moveTo>
                  <a:pt x="4583990" y="961880"/>
                </a:moveTo>
                <a:cubicBezTo>
                  <a:pt x="4580498" y="958388"/>
                  <a:pt x="4577640" y="947383"/>
                  <a:pt x="4577640" y="937426"/>
                </a:cubicBezTo>
                <a:cubicBezTo>
                  <a:pt x="4577640" y="923082"/>
                  <a:pt x="4582092" y="920666"/>
                  <a:pt x="4599072" y="925796"/>
                </a:cubicBezTo>
                <a:cubicBezTo>
                  <a:pt x="4627665" y="934435"/>
                  <a:pt x="4638317" y="945293"/>
                  <a:pt x="4630541" y="957875"/>
                </a:cubicBezTo>
                <a:cubicBezTo>
                  <a:pt x="4623474" y="969309"/>
                  <a:pt x="4593959" y="971848"/>
                  <a:pt x="4583990" y="961880"/>
                </a:cubicBezTo>
                <a:close/>
                <a:moveTo>
                  <a:pt x="8730540" y="934893"/>
                </a:moveTo>
                <a:cubicBezTo>
                  <a:pt x="8730540" y="926161"/>
                  <a:pt x="8735148" y="920553"/>
                  <a:pt x="8740779" y="922431"/>
                </a:cubicBezTo>
                <a:cubicBezTo>
                  <a:pt x="8746411" y="924308"/>
                  <a:pt x="8751019" y="929916"/>
                  <a:pt x="8751019" y="934893"/>
                </a:cubicBezTo>
                <a:cubicBezTo>
                  <a:pt x="8751019" y="939869"/>
                  <a:pt x="8746411" y="945477"/>
                  <a:pt x="8740779" y="947354"/>
                </a:cubicBezTo>
                <a:cubicBezTo>
                  <a:pt x="8735148" y="949232"/>
                  <a:pt x="8730540" y="943624"/>
                  <a:pt x="8730540" y="934893"/>
                </a:cubicBezTo>
                <a:close/>
                <a:moveTo>
                  <a:pt x="8275721" y="744432"/>
                </a:moveTo>
                <a:cubicBezTo>
                  <a:pt x="8269173" y="736994"/>
                  <a:pt x="8263815" y="726967"/>
                  <a:pt x="8263815" y="722148"/>
                </a:cubicBezTo>
                <a:cubicBezTo>
                  <a:pt x="8263815" y="717330"/>
                  <a:pt x="8257641" y="708263"/>
                  <a:pt x="8250094" y="702000"/>
                </a:cubicBezTo>
                <a:cubicBezTo>
                  <a:pt x="8234273" y="688869"/>
                  <a:pt x="8240632" y="663430"/>
                  <a:pt x="8259737" y="663430"/>
                </a:cubicBezTo>
                <a:cubicBezTo>
                  <a:pt x="8266850" y="663430"/>
                  <a:pt x="8277780" y="673074"/>
                  <a:pt x="8284025" y="684861"/>
                </a:cubicBezTo>
                <a:cubicBezTo>
                  <a:pt x="8290271" y="696648"/>
                  <a:pt x="8303674" y="713566"/>
                  <a:pt x="8313810" y="722456"/>
                </a:cubicBezTo>
                <a:cubicBezTo>
                  <a:pt x="8323946" y="731346"/>
                  <a:pt x="8329450" y="743133"/>
                  <a:pt x="8326040" y="748649"/>
                </a:cubicBezTo>
                <a:cubicBezTo>
                  <a:pt x="8317309" y="762777"/>
                  <a:pt x="8289846" y="760475"/>
                  <a:pt x="8275721" y="744432"/>
                </a:cubicBezTo>
                <a:close/>
                <a:moveTo>
                  <a:pt x="5255598" y="618976"/>
                </a:moveTo>
                <a:cubicBezTo>
                  <a:pt x="5260233" y="595080"/>
                  <a:pt x="5282490" y="591798"/>
                  <a:pt x="5282490" y="615011"/>
                </a:cubicBezTo>
                <a:cubicBezTo>
                  <a:pt x="5282490" y="626711"/>
                  <a:pt x="5276340" y="634855"/>
                  <a:pt x="5267504" y="634855"/>
                </a:cubicBezTo>
                <a:cubicBezTo>
                  <a:pt x="5258635" y="634855"/>
                  <a:pt x="5253775" y="628374"/>
                  <a:pt x="5255598" y="618976"/>
                </a:cubicBezTo>
                <a:close/>
                <a:moveTo>
                  <a:pt x="8145858" y="503886"/>
                </a:moveTo>
                <a:cubicBezTo>
                  <a:pt x="8142624" y="494718"/>
                  <a:pt x="8137480" y="481860"/>
                  <a:pt x="8134428" y="475311"/>
                </a:cubicBezTo>
                <a:cubicBezTo>
                  <a:pt x="8131235" y="468462"/>
                  <a:pt x="8135284" y="463405"/>
                  <a:pt x="8143959" y="463405"/>
                </a:cubicBezTo>
                <a:cubicBezTo>
                  <a:pt x="8152254" y="463405"/>
                  <a:pt x="8159040" y="469477"/>
                  <a:pt x="8159040" y="476899"/>
                </a:cubicBezTo>
                <a:cubicBezTo>
                  <a:pt x="8159040" y="484320"/>
                  <a:pt x="8164086" y="492074"/>
                  <a:pt x="8170252" y="494130"/>
                </a:cubicBezTo>
                <a:cubicBezTo>
                  <a:pt x="8176418" y="496185"/>
                  <a:pt x="8178308" y="502972"/>
                  <a:pt x="8174452" y="509211"/>
                </a:cubicBezTo>
                <a:cubicBezTo>
                  <a:pt x="8164438" y="525414"/>
                  <a:pt x="8152679" y="523225"/>
                  <a:pt x="8145858" y="503886"/>
                </a:cubicBezTo>
                <a:close/>
                <a:moveTo>
                  <a:pt x="5387265" y="377587"/>
                </a:moveTo>
                <a:cubicBezTo>
                  <a:pt x="5387265" y="367058"/>
                  <a:pt x="5378693" y="351104"/>
                  <a:pt x="5368215" y="342132"/>
                </a:cubicBezTo>
                <a:cubicBezTo>
                  <a:pt x="5357738" y="333161"/>
                  <a:pt x="5349165" y="318201"/>
                  <a:pt x="5349165" y="308888"/>
                </a:cubicBezTo>
                <a:cubicBezTo>
                  <a:pt x="5349165" y="290201"/>
                  <a:pt x="5372821" y="285814"/>
                  <a:pt x="5383182" y="302579"/>
                </a:cubicBezTo>
                <a:cubicBezTo>
                  <a:pt x="5387134" y="308973"/>
                  <a:pt x="5405977" y="311373"/>
                  <a:pt x="5430514" y="308608"/>
                </a:cubicBezTo>
                <a:cubicBezTo>
                  <a:pt x="5467092" y="304485"/>
                  <a:pt x="5473405" y="306886"/>
                  <a:pt x="5491953" y="331975"/>
                </a:cubicBezTo>
                <a:cubicBezTo>
                  <a:pt x="5503324" y="347354"/>
                  <a:pt x="5510273" y="366072"/>
                  <a:pt x="5507395" y="373571"/>
                </a:cubicBezTo>
                <a:cubicBezTo>
                  <a:pt x="5499823" y="393303"/>
                  <a:pt x="5488409" y="390334"/>
                  <a:pt x="5477630" y="365829"/>
                </a:cubicBezTo>
                <a:cubicBezTo>
                  <a:pt x="5462710" y="331910"/>
                  <a:pt x="5435770" y="332798"/>
                  <a:pt x="5428842" y="367438"/>
                </a:cubicBezTo>
                <a:cubicBezTo>
                  <a:pt x="5421995" y="401673"/>
                  <a:pt x="5387265" y="410150"/>
                  <a:pt x="5387265" y="377587"/>
                </a:cubicBezTo>
                <a:close/>
                <a:moveTo>
                  <a:pt x="5227523" y="356844"/>
                </a:moveTo>
                <a:cubicBezTo>
                  <a:pt x="5233410" y="339183"/>
                  <a:pt x="5253915" y="336253"/>
                  <a:pt x="5253915" y="353074"/>
                </a:cubicBezTo>
                <a:cubicBezTo>
                  <a:pt x="5253915" y="361368"/>
                  <a:pt x="5247129" y="368155"/>
                  <a:pt x="5238834" y="368155"/>
                </a:cubicBezTo>
                <a:cubicBezTo>
                  <a:pt x="5230539" y="368155"/>
                  <a:pt x="5225449" y="363065"/>
                  <a:pt x="5227523" y="356844"/>
                </a:cubicBezTo>
                <a:close/>
                <a:moveTo>
                  <a:pt x="7968540" y="349105"/>
                </a:moveTo>
                <a:cubicBezTo>
                  <a:pt x="7968540" y="338522"/>
                  <a:pt x="7974890" y="330055"/>
                  <a:pt x="7982828" y="330055"/>
                </a:cubicBezTo>
                <a:cubicBezTo>
                  <a:pt x="7990765" y="330055"/>
                  <a:pt x="7997115" y="338522"/>
                  <a:pt x="7997115" y="349105"/>
                </a:cubicBezTo>
                <a:cubicBezTo>
                  <a:pt x="7997115" y="359688"/>
                  <a:pt x="7990765" y="368155"/>
                  <a:pt x="7982828" y="368155"/>
                </a:cubicBezTo>
                <a:cubicBezTo>
                  <a:pt x="7974890" y="368155"/>
                  <a:pt x="7968540" y="359688"/>
                  <a:pt x="7968540" y="349105"/>
                </a:cubicBezTo>
                <a:close/>
                <a:moveTo>
                  <a:pt x="5738562" y="351486"/>
                </a:moveTo>
                <a:cubicBezTo>
                  <a:pt x="5737942" y="347557"/>
                  <a:pt x="5737942" y="341128"/>
                  <a:pt x="5738562" y="337199"/>
                </a:cubicBezTo>
                <a:cubicBezTo>
                  <a:pt x="5739182" y="333270"/>
                  <a:pt x="5735404" y="330055"/>
                  <a:pt x="5730165" y="330055"/>
                </a:cubicBezTo>
                <a:cubicBezTo>
                  <a:pt x="5714596" y="330055"/>
                  <a:pt x="5719922" y="298339"/>
                  <a:pt x="5739419" y="274957"/>
                </a:cubicBezTo>
                <a:cubicBezTo>
                  <a:pt x="5763718" y="245818"/>
                  <a:pt x="5806365" y="254270"/>
                  <a:pt x="5806365" y="288225"/>
                </a:cubicBezTo>
                <a:cubicBezTo>
                  <a:pt x="5806365" y="300754"/>
                  <a:pt x="5802161" y="311005"/>
                  <a:pt x="5797022" y="311005"/>
                </a:cubicBezTo>
                <a:cubicBezTo>
                  <a:pt x="5791883" y="311005"/>
                  <a:pt x="5784989" y="321721"/>
                  <a:pt x="5781701" y="334817"/>
                </a:cubicBezTo>
                <a:cubicBezTo>
                  <a:pt x="5776213" y="356686"/>
                  <a:pt x="5741501" y="370098"/>
                  <a:pt x="5738562" y="351486"/>
                </a:cubicBezTo>
                <a:close/>
                <a:moveTo>
                  <a:pt x="7028698" y="332746"/>
                </a:moveTo>
                <a:cubicBezTo>
                  <a:pt x="6985052" y="327276"/>
                  <a:pt x="6946280" y="285611"/>
                  <a:pt x="6953351" y="251780"/>
                </a:cubicBezTo>
                <a:cubicBezTo>
                  <a:pt x="6956398" y="237205"/>
                  <a:pt x="6961656" y="211492"/>
                  <a:pt x="6965037" y="194641"/>
                </a:cubicBezTo>
                <a:cubicBezTo>
                  <a:pt x="6976813" y="135936"/>
                  <a:pt x="7016040" y="126249"/>
                  <a:pt x="7016040" y="182045"/>
                </a:cubicBezTo>
                <a:cubicBezTo>
                  <a:pt x="7016040" y="199303"/>
                  <a:pt x="7022470" y="218758"/>
                  <a:pt x="7030328" y="225280"/>
                </a:cubicBezTo>
                <a:cubicBezTo>
                  <a:pt x="7038186" y="231802"/>
                  <a:pt x="7044615" y="247634"/>
                  <a:pt x="7044615" y="260464"/>
                </a:cubicBezTo>
                <a:cubicBezTo>
                  <a:pt x="7044615" y="273294"/>
                  <a:pt x="7051045" y="290220"/>
                  <a:pt x="7058903" y="298078"/>
                </a:cubicBezTo>
                <a:cubicBezTo>
                  <a:pt x="7073670" y="312846"/>
                  <a:pt x="7078656" y="340746"/>
                  <a:pt x="7066046" y="338056"/>
                </a:cubicBezTo>
                <a:cubicBezTo>
                  <a:pt x="7062117" y="337217"/>
                  <a:pt x="7045310" y="334828"/>
                  <a:pt x="7028698" y="332746"/>
                </a:cubicBezTo>
                <a:close/>
                <a:moveTo>
                  <a:pt x="5573003" y="301480"/>
                </a:moveTo>
                <a:cubicBezTo>
                  <a:pt x="5569765" y="296241"/>
                  <a:pt x="5558796" y="291955"/>
                  <a:pt x="5548628" y="291955"/>
                </a:cubicBezTo>
                <a:cubicBezTo>
                  <a:pt x="5538460" y="291955"/>
                  <a:pt x="5530140" y="286458"/>
                  <a:pt x="5530140" y="279739"/>
                </a:cubicBezTo>
                <a:cubicBezTo>
                  <a:pt x="5530140" y="263819"/>
                  <a:pt x="5614148" y="259622"/>
                  <a:pt x="5632241" y="274638"/>
                </a:cubicBezTo>
                <a:cubicBezTo>
                  <a:pt x="5643051" y="283609"/>
                  <a:pt x="5639946" y="287946"/>
                  <a:pt x="5615289" y="298313"/>
                </a:cubicBezTo>
                <a:cubicBezTo>
                  <a:pt x="5579164" y="313502"/>
                  <a:pt x="5580376" y="313411"/>
                  <a:pt x="5573003" y="301480"/>
                </a:cubicBezTo>
                <a:close/>
                <a:moveTo>
                  <a:pt x="5468228" y="282430"/>
                </a:moveTo>
                <a:cubicBezTo>
                  <a:pt x="5464990" y="277191"/>
                  <a:pt x="5469023" y="272905"/>
                  <a:pt x="5477190" y="272905"/>
                </a:cubicBezTo>
                <a:cubicBezTo>
                  <a:pt x="5485358" y="272905"/>
                  <a:pt x="5492040" y="277191"/>
                  <a:pt x="5492040" y="282430"/>
                </a:cubicBezTo>
                <a:cubicBezTo>
                  <a:pt x="5492040" y="287669"/>
                  <a:pt x="5488007" y="291955"/>
                  <a:pt x="5483077" y="291955"/>
                </a:cubicBezTo>
                <a:cubicBezTo>
                  <a:pt x="5478148" y="291955"/>
                  <a:pt x="5471466" y="287669"/>
                  <a:pt x="5468228" y="282430"/>
                </a:cubicBezTo>
                <a:close/>
                <a:moveTo>
                  <a:pt x="7168440" y="268936"/>
                </a:moveTo>
                <a:cubicBezTo>
                  <a:pt x="7168440" y="260642"/>
                  <a:pt x="7175227" y="253855"/>
                  <a:pt x="7183522" y="253855"/>
                </a:cubicBezTo>
                <a:cubicBezTo>
                  <a:pt x="7200342" y="253855"/>
                  <a:pt x="7197413" y="274360"/>
                  <a:pt x="7179751" y="280247"/>
                </a:cubicBezTo>
                <a:cubicBezTo>
                  <a:pt x="7173530" y="282321"/>
                  <a:pt x="7168440" y="277231"/>
                  <a:pt x="7168440" y="268936"/>
                </a:cubicBezTo>
                <a:close/>
                <a:moveTo>
                  <a:pt x="7818323" y="252069"/>
                </a:moveTo>
                <a:cubicBezTo>
                  <a:pt x="7824210" y="234408"/>
                  <a:pt x="7844715" y="231478"/>
                  <a:pt x="7844715" y="248299"/>
                </a:cubicBezTo>
                <a:cubicBezTo>
                  <a:pt x="7844715" y="256593"/>
                  <a:pt x="7837929" y="263380"/>
                  <a:pt x="7829634" y="263380"/>
                </a:cubicBezTo>
                <a:cubicBezTo>
                  <a:pt x="7821339" y="263380"/>
                  <a:pt x="7816249" y="258290"/>
                  <a:pt x="7818323" y="252069"/>
                </a:cubicBezTo>
                <a:close/>
                <a:moveTo>
                  <a:pt x="5314264" y="219877"/>
                </a:moveTo>
                <a:cubicBezTo>
                  <a:pt x="5307390" y="201963"/>
                  <a:pt x="5324246" y="182428"/>
                  <a:pt x="5338810" y="191430"/>
                </a:cubicBezTo>
                <a:cubicBezTo>
                  <a:pt x="5354511" y="201133"/>
                  <a:pt x="5351225" y="234805"/>
                  <a:pt x="5334579" y="234805"/>
                </a:cubicBezTo>
                <a:cubicBezTo>
                  <a:pt x="5326557" y="234805"/>
                  <a:pt x="5317415" y="228087"/>
                  <a:pt x="5314264" y="219877"/>
                </a:cubicBezTo>
                <a:close/>
                <a:moveTo>
                  <a:pt x="7485087" y="189844"/>
                </a:moveTo>
                <a:cubicBezTo>
                  <a:pt x="7478506" y="187484"/>
                  <a:pt x="7475545" y="181633"/>
                  <a:pt x="7478505" y="176841"/>
                </a:cubicBezTo>
                <a:cubicBezTo>
                  <a:pt x="7481467" y="172050"/>
                  <a:pt x="7479351" y="168130"/>
                  <a:pt x="7473802" y="168130"/>
                </a:cubicBezTo>
                <a:cubicBezTo>
                  <a:pt x="7468254" y="168130"/>
                  <a:pt x="7463715" y="159557"/>
                  <a:pt x="7463715" y="149080"/>
                </a:cubicBezTo>
                <a:cubicBezTo>
                  <a:pt x="7463715" y="138602"/>
                  <a:pt x="7459429" y="130030"/>
                  <a:pt x="7454190" y="130030"/>
                </a:cubicBezTo>
                <a:cubicBezTo>
                  <a:pt x="7448951" y="130030"/>
                  <a:pt x="7444665" y="123601"/>
                  <a:pt x="7444665" y="115742"/>
                </a:cubicBezTo>
                <a:cubicBezTo>
                  <a:pt x="7444665" y="107884"/>
                  <a:pt x="7451095" y="101455"/>
                  <a:pt x="7458953" y="101455"/>
                </a:cubicBezTo>
                <a:cubicBezTo>
                  <a:pt x="7466811" y="101455"/>
                  <a:pt x="7473240" y="107884"/>
                  <a:pt x="7473240" y="115742"/>
                </a:cubicBezTo>
                <a:cubicBezTo>
                  <a:pt x="7473240" y="123601"/>
                  <a:pt x="7476587" y="130030"/>
                  <a:pt x="7480677" y="130030"/>
                </a:cubicBezTo>
                <a:cubicBezTo>
                  <a:pt x="7490499" y="130030"/>
                  <a:pt x="7511478" y="186079"/>
                  <a:pt x="7503353" y="190616"/>
                </a:cubicBezTo>
                <a:cubicBezTo>
                  <a:pt x="7499888" y="192551"/>
                  <a:pt x="7491669" y="192203"/>
                  <a:pt x="7485087" y="189844"/>
                </a:cubicBezTo>
                <a:close/>
                <a:moveTo>
                  <a:pt x="6841745" y="171634"/>
                </a:moveTo>
                <a:cubicBezTo>
                  <a:pt x="6831522" y="161412"/>
                  <a:pt x="6833806" y="130030"/>
                  <a:pt x="6844772" y="130030"/>
                </a:cubicBezTo>
                <a:cubicBezTo>
                  <a:pt x="6850359" y="130030"/>
                  <a:pt x="6851952" y="119963"/>
                  <a:pt x="6848524" y="106306"/>
                </a:cubicBezTo>
                <a:cubicBezTo>
                  <a:pt x="6844011" y="88324"/>
                  <a:pt x="6846849" y="81240"/>
                  <a:pt x="6860249" y="77036"/>
                </a:cubicBezTo>
                <a:cubicBezTo>
                  <a:pt x="6869972" y="73985"/>
                  <a:pt x="6885371" y="67516"/>
                  <a:pt x="6894467" y="62660"/>
                </a:cubicBezTo>
                <a:cubicBezTo>
                  <a:pt x="6903564" y="57803"/>
                  <a:pt x="6917494" y="53830"/>
                  <a:pt x="6925423" y="53830"/>
                </a:cubicBezTo>
                <a:cubicBezTo>
                  <a:pt x="6933490" y="53830"/>
                  <a:pt x="6939840" y="45439"/>
                  <a:pt x="6939840" y="34780"/>
                </a:cubicBezTo>
                <a:cubicBezTo>
                  <a:pt x="6939840" y="19659"/>
                  <a:pt x="6946225" y="15708"/>
                  <a:pt x="6970796" y="15625"/>
                </a:cubicBezTo>
                <a:cubicBezTo>
                  <a:pt x="6987823" y="15567"/>
                  <a:pt x="7017123" y="12978"/>
                  <a:pt x="7035910" y="9870"/>
                </a:cubicBezTo>
                <a:cubicBezTo>
                  <a:pt x="7063718" y="5270"/>
                  <a:pt x="7074782" y="8590"/>
                  <a:pt x="7095441" y="27736"/>
                </a:cubicBezTo>
                <a:cubicBezTo>
                  <a:pt x="7109397" y="40670"/>
                  <a:pt x="7120815" y="54120"/>
                  <a:pt x="7120815" y="57624"/>
                </a:cubicBezTo>
                <a:cubicBezTo>
                  <a:pt x="7120815" y="61129"/>
                  <a:pt x="7108460" y="76075"/>
                  <a:pt x="7093359" y="90837"/>
                </a:cubicBezTo>
                <a:cubicBezTo>
                  <a:pt x="7059754" y="123686"/>
                  <a:pt x="7008639" y="136461"/>
                  <a:pt x="6993296" y="115846"/>
                </a:cubicBezTo>
                <a:cubicBezTo>
                  <a:pt x="6982741" y="101664"/>
                  <a:pt x="6898088" y="92407"/>
                  <a:pt x="6886345" y="104151"/>
                </a:cubicBezTo>
                <a:cubicBezTo>
                  <a:pt x="6883162" y="107334"/>
                  <a:pt x="6879451" y="124103"/>
                  <a:pt x="6878098" y="141415"/>
                </a:cubicBezTo>
                <a:cubicBezTo>
                  <a:pt x="6875770" y="171219"/>
                  <a:pt x="6856963" y="186852"/>
                  <a:pt x="6841745" y="171634"/>
                </a:cubicBezTo>
                <a:close/>
                <a:moveTo>
                  <a:pt x="7287503" y="158605"/>
                </a:moveTo>
                <a:cubicBezTo>
                  <a:pt x="7284265" y="153366"/>
                  <a:pt x="7271678" y="149080"/>
                  <a:pt x="7259532" y="149080"/>
                </a:cubicBezTo>
                <a:cubicBezTo>
                  <a:pt x="7247386" y="149080"/>
                  <a:pt x="7232112" y="142651"/>
                  <a:pt x="7225590" y="134792"/>
                </a:cubicBezTo>
                <a:cubicBezTo>
                  <a:pt x="7219068" y="126934"/>
                  <a:pt x="7205685" y="120505"/>
                  <a:pt x="7195849" y="120505"/>
                </a:cubicBezTo>
                <a:cubicBezTo>
                  <a:pt x="7186013" y="120505"/>
                  <a:pt x="7177965" y="117235"/>
                  <a:pt x="7177965" y="113239"/>
                </a:cubicBezTo>
                <a:cubicBezTo>
                  <a:pt x="7177965" y="109242"/>
                  <a:pt x="7168321" y="101741"/>
                  <a:pt x="7156534" y="96570"/>
                </a:cubicBezTo>
                <a:cubicBezTo>
                  <a:pt x="7117792" y="79573"/>
                  <a:pt x="7130863" y="59388"/>
                  <a:pt x="7187490" y="48764"/>
                </a:cubicBezTo>
                <a:cubicBezTo>
                  <a:pt x="7216303" y="43359"/>
                  <a:pt x="7256475" y="31572"/>
                  <a:pt x="7276760" y="22571"/>
                </a:cubicBezTo>
                <a:cubicBezTo>
                  <a:pt x="7336647" y="-4003"/>
                  <a:pt x="7338706" y="-2158"/>
                  <a:pt x="7336117" y="75768"/>
                </a:cubicBezTo>
                <a:cubicBezTo>
                  <a:pt x="7334846" y="114028"/>
                  <a:pt x="7330636" y="150461"/>
                  <a:pt x="7326761" y="156731"/>
                </a:cubicBezTo>
                <a:cubicBezTo>
                  <a:pt x="7318197" y="170588"/>
                  <a:pt x="7295576" y="171668"/>
                  <a:pt x="7287503" y="158605"/>
                </a:cubicBezTo>
                <a:close/>
                <a:moveTo>
                  <a:pt x="6812027" y="85749"/>
                </a:moveTo>
                <a:cubicBezTo>
                  <a:pt x="6803948" y="64698"/>
                  <a:pt x="6810712" y="59775"/>
                  <a:pt x="6824645" y="76564"/>
                </a:cubicBezTo>
                <a:cubicBezTo>
                  <a:pt x="6831409" y="84714"/>
                  <a:pt x="6832361" y="92477"/>
                  <a:pt x="6827001" y="95790"/>
                </a:cubicBezTo>
                <a:cubicBezTo>
                  <a:pt x="6822057" y="98845"/>
                  <a:pt x="6815318" y="94327"/>
                  <a:pt x="6812027" y="85749"/>
                </a:cubicBezTo>
                <a:close/>
              </a:path>
            </a:pathLst>
          </a:custGeom>
          <a:ln w="8025" cap="flat">
            <a:noFill/>
            <a:prstDash val="solid"/>
            <a:miter/>
          </a:ln>
          <a:effectLst>
            <a:outerShdw blurRad="762000" dist="254000" dir="18000000" algn="tl" rotWithShape="0">
              <a:prstClr val="black">
                <a:alpha val="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Rectángulo 1"/>
          <p:cNvSpPr/>
          <p:nvPr/>
        </p:nvSpPr>
        <p:spPr>
          <a:xfrm>
            <a:off x="8517160" y="3739243"/>
            <a:ext cx="3092454" cy="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9055387" y="5539855"/>
            <a:ext cx="2016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9550795" y="4375526"/>
            <a:ext cx="1749197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304800" h="260350"/>
          </a:sp3d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Insertar</a:t>
            </a:r>
          </a:p>
          <a:p>
            <a:pPr algn="ctr"/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3149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6320"/>
            <a:ext cx="12192000" cy="6858000"/>
          </a:xfrm>
          <a:prstGeom prst="rect">
            <a:avLst/>
          </a:prstGeom>
          <a:solidFill>
            <a:srgbClr val="CC66FF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 useBgFill="1">
        <p:nvSpPr>
          <p:cNvPr id="6" name="Graphic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878A77BA-54C7-41DE-B9F2-15E4E96F0C3C}"/>
              </a:ext>
            </a:extLst>
          </p:cNvPr>
          <p:cNvSpPr/>
          <p:nvPr/>
        </p:nvSpPr>
        <p:spPr>
          <a:xfrm rot="18623408">
            <a:off x="610919" y="1153679"/>
            <a:ext cx="3766857" cy="2327267"/>
          </a:xfrm>
          <a:custGeom>
            <a:avLst/>
            <a:gdLst>
              <a:gd name="connsiteX0" fmla="*/ 2739315 w 9915525"/>
              <a:gd name="connsiteY0" fmla="*/ 6807055 h 6819900"/>
              <a:gd name="connsiteX1" fmla="*/ 2753603 w 9915525"/>
              <a:gd name="connsiteY1" fmla="*/ 6797530 h 6819900"/>
              <a:gd name="connsiteX2" fmla="*/ 2767890 w 9915525"/>
              <a:gd name="connsiteY2" fmla="*/ 6807055 h 6819900"/>
              <a:gd name="connsiteX3" fmla="*/ 2753603 w 9915525"/>
              <a:gd name="connsiteY3" fmla="*/ 6816580 h 6819900"/>
              <a:gd name="connsiteX4" fmla="*/ 2739315 w 9915525"/>
              <a:gd name="connsiteY4" fmla="*/ 6807055 h 6819900"/>
              <a:gd name="connsiteX5" fmla="*/ 2574310 w 9915525"/>
              <a:gd name="connsiteY5" fmla="*/ 6666561 h 6819900"/>
              <a:gd name="connsiteX6" fmla="*/ 2563466 w 9915525"/>
              <a:gd name="connsiteY6" fmla="*/ 6628461 h 6819900"/>
              <a:gd name="connsiteX7" fmla="*/ 2550224 w 9915525"/>
              <a:gd name="connsiteY7" fmla="*/ 6597505 h 6819900"/>
              <a:gd name="connsiteX8" fmla="*/ 2525816 w 9915525"/>
              <a:gd name="connsiteY8" fmla="*/ 6564441 h 6819900"/>
              <a:gd name="connsiteX9" fmla="*/ 2499838 w 9915525"/>
              <a:gd name="connsiteY9" fmla="*/ 6536429 h 6819900"/>
              <a:gd name="connsiteX10" fmla="*/ 2491665 w 9915525"/>
              <a:gd name="connsiteY10" fmla="*/ 6531970 h 6819900"/>
              <a:gd name="connsiteX11" fmla="*/ 2451184 w 9915525"/>
              <a:gd name="connsiteY11" fmla="*/ 6524264 h 6819900"/>
              <a:gd name="connsiteX12" fmla="*/ 2410703 w 9915525"/>
              <a:gd name="connsiteY12" fmla="*/ 6511780 h 6819900"/>
              <a:gd name="connsiteX13" fmla="*/ 2435926 w 9915525"/>
              <a:gd name="connsiteY13" fmla="*/ 6494572 h 6819900"/>
              <a:gd name="connsiteX14" fmla="*/ 2457344 w 9915525"/>
              <a:gd name="connsiteY14" fmla="*/ 6444289 h 6819900"/>
              <a:gd name="connsiteX15" fmla="*/ 2444040 w 9915525"/>
              <a:gd name="connsiteY15" fmla="*/ 6420126 h 6819900"/>
              <a:gd name="connsiteX16" fmla="*/ 2434515 w 9915525"/>
              <a:gd name="connsiteY16" fmla="*/ 6407005 h 6819900"/>
              <a:gd name="connsiteX17" fmla="*/ 2424990 w 9915525"/>
              <a:gd name="connsiteY17" fmla="*/ 6393737 h 6819900"/>
              <a:gd name="connsiteX18" fmla="*/ 2410208 w 9915525"/>
              <a:gd name="connsiteY18" fmla="*/ 6374796 h 6819900"/>
              <a:gd name="connsiteX19" fmla="*/ 2402172 w 9915525"/>
              <a:gd name="connsiteY19" fmla="*/ 6380040 h 6819900"/>
              <a:gd name="connsiteX20" fmla="*/ 2387438 w 9915525"/>
              <a:gd name="connsiteY20" fmla="*/ 6385338 h 6819900"/>
              <a:gd name="connsiteX21" fmla="*/ 2372350 w 9915525"/>
              <a:gd name="connsiteY21" fmla="*/ 6400507 h 6819900"/>
              <a:gd name="connsiteX22" fmla="*/ 2371681 w 9915525"/>
              <a:gd name="connsiteY22" fmla="*/ 6471299 h 6819900"/>
              <a:gd name="connsiteX23" fmla="*/ 2358323 w 9915525"/>
              <a:gd name="connsiteY23" fmla="*/ 6502255 h 6819900"/>
              <a:gd name="connsiteX24" fmla="*/ 2244015 w 9915525"/>
              <a:gd name="connsiteY24" fmla="*/ 6412076 h 6819900"/>
              <a:gd name="connsiteX25" fmla="*/ 2227346 w 9915525"/>
              <a:gd name="connsiteY25" fmla="*/ 6390029 h 6819900"/>
              <a:gd name="connsiteX26" fmla="*/ 2209340 w 9915525"/>
              <a:gd name="connsiteY26" fmla="*/ 6373668 h 6819900"/>
              <a:gd name="connsiteX27" fmla="*/ 2201440 w 9915525"/>
              <a:gd name="connsiteY27" fmla="*/ 6333186 h 6819900"/>
              <a:gd name="connsiteX28" fmla="*/ 2204139 w 9915525"/>
              <a:gd name="connsiteY28" fmla="*/ 6302230 h 6819900"/>
              <a:gd name="connsiteX29" fmla="*/ 2203594 w 9915525"/>
              <a:gd name="connsiteY29" fmla="*/ 6246527 h 6819900"/>
              <a:gd name="connsiteX30" fmla="*/ 2157116 w 9915525"/>
              <a:gd name="connsiteY30" fmla="*/ 6224165 h 6819900"/>
              <a:gd name="connsiteX31" fmla="*/ 2133154 w 9915525"/>
              <a:gd name="connsiteY31" fmla="*/ 6188006 h 6819900"/>
              <a:gd name="connsiteX32" fmla="*/ 2123176 w 9915525"/>
              <a:gd name="connsiteY32" fmla="*/ 6142151 h 6819900"/>
              <a:gd name="connsiteX33" fmla="*/ 2105625 w 9915525"/>
              <a:gd name="connsiteY33" fmla="*/ 6109254 h 6819900"/>
              <a:gd name="connsiteX34" fmla="*/ 2092908 w 9915525"/>
              <a:gd name="connsiteY34" fmla="*/ 6083155 h 6819900"/>
              <a:gd name="connsiteX35" fmla="*/ 2073802 w 9915525"/>
              <a:gd name="connsiteY35" fmla="*/ 6053924 h 6819900"/>
              <a:gd name="connsiteX36" fmla="*/ 2038139 w 9915525"/>
              <a:gd name="connsiteY36" fmla="*/ 6001970 h 6819900"/>
              <a:gd name="connsiteX37" fmla="*/ 2015561 w 9915525"/>
              <a:gd name="connsiteY37" fmla="*/ 5966907 h 6819900"/>
              <a:gd name="connsiteX38" fmla="*/ 2024940 w 9915525"/>
              <a:gd name="connsiteY38" fmla="*/ 5968855 h 6819900"/>
              <a:gd name="connsiteX39" fmla="*/ 2034319 w 9915525"/>
              <a:gd name="connsiteY39" fmla="*/ 5972403 h 6819900"/>
              <a:gd name="connsiteX40" fmla="*/ 2020178 w 9915525"/>
              <a:gd name="connsiteY40" fmla="*/ 5949805 h 6819900"/>
              <a:gd name="connsiteX41" fmla="*/ 2005890 w 9915525"/>
              <a:gd name="connsiteY41" fmla="*/ 5921540 h 6819900"/>
              <a:gd name="connsiteX42" fmla="*/ 1986840 w 9915525"/>
              <a:gd name="connsiteY42" fmla="*/ 5887893 h 6819900"/>
              <a:gd name="connsiteX43" fmla="*/ 1967790 w 9915525"/>
              <a:gd name="connsiteY43" fmla="*/ 5838094 h 6819900"/>
              <a:gd name="connsiteX44" fmla="*/ 1929690 w 9915525"/>
              <a:gd name="connsiteY44" fmla="*/ 5771333 h 6819900"/>
              <a:gd name="connsiteX45" fmla="*/ 1891590 w 9915525"/>
              <a:gd name="connsiteY45" fmla="*/ 5701612 h 6819900"/>
              <a:gd name="connsiteX46" fmla="*/ 1877303 w 9915525"/>
              <a:gd name="connsiteY46" fmla="*/ 5660611 h 6819900"/>
              <a:gd name="connsiteX47" fmla="*/ 1863015 w 9915525"/>
              <a:gd name="connsiteY47" fmla="*/ 5599796 h 6819900"/>
              <a:gd name="connsiteX48" fmla="*/ 1843965 w 9915525"/>
              <a:gd name="connsiteY48" fmla="*/ 5528153 h 6819900"/>
              <a:gd name="connsiteX49" fmla="*/ 1824915 w 9915525"/>
              <a:gd name="connsiteY49" fmla="*/ 5496899 h 6819900"/>
              <a:gd name="connsiteX50" fmla="*/ 1816766 w 9915525"/>
              <a:gd name="connsiteY50" fmla="*/ 5486992 h 6819900"/>
              <a:gd name="connsiteX51" fmla="*/ 1813080 w 9915525"/>
              <a:gd name="connsiteY51" fmla="*/ 5468680 h 6819900"/>
              <a:gd name="connsiteX52" fmla="*/ 1757647 w 9915525"/>
              <a:gd name="connsiteY52" fmla="*/ 5417514 h 6819900"/>
              <a:gd name="connsiteX53" fmla="*/ 1700162 w 9915525"/>
              <a:gd name="connsiteY53" fmla="*/ 5391678 h 6819900"/>
              <a:gd name="connsiteX54" fmla="*/ 1653465 w 9915525"/>
              <a:gd name="connsiteY54" fmla="*/ 5333419 h 6819900"/>
              <a:gd name="connsiteX55" fmla="*/ 1643940 w 9915525"/>
              <a:gd name="connsiteY55" fmla="*/ 5321155 h 6819900"/>
              <a:gd name="connsiteX56" fmla="*/ 1634415 w 9915525"/>
              <a:gd name="connsiteY56" fmla="*/ 5297343 h 6819900"/>
              <a:gd name="connsiteX57" fmla="*/ 1667621 w 9915525"/>
              <a:gd name="connsiteY57" fmla="*/ 5288608 h 6819900"/>
              <a:gd name="connsiteX58" fmla="*/ 1727827 w 9915525"/>
              <a:gd name="connsiteY58" fmla="*/ 5260810 h 6819900"/>
              <a:gd name="connsiteX59" fmla="*/ 1693946 w 9915525"/>
              <a:gd name="connsiteY59" fmla="*/ 5221554 h 6819900"/>
              <a:gd name="connsiteX60" fmla="*/ 1662990 w 9915525"/>
              <a:gd name="connsiteY60" fmla="*/ 5190598 h 6819900"/>
              <a:gd name="connsiteX61" fmla="*/ 1675668 w 9915525"/>
              <a:gd name="connsiteY61" fmla="*/ 5168755 h 6819900"/>
              <a:gd name="connsiteX62" fmla="*/ 1701345 w 9915525"/>
              <a:gd name="connsiteY62" fmla="*/ 5144466 h 6819900"/>
              <a:gd name="connsiteX63" fmla="*/ 1687369 w 9915525"/>
              <a:gd name="connsiteY63" fmla="*/ 5097000 h 6819900"/>
              <a:gd name="connsiteX64" fmla="*/ 1671949 w 9915525"/>
              <a:gd name="connsiteY64" fmla="*/ 5059900 h 6819900"/>
              <a:gd name="connsiteX65" fmla="*/ 1680390 w 9915525"/>
              <a:gd name="connsiteY65" fmla="*/ 5024023 h 6819900"/>
              <a:gd name="connsiteX66" fmla="*/ 1626311 w 9915525"/>
              <a:gd name="connsiteY66" fmla="*/ 5025880 h 6819900"/>
              <a:gd name="connsiteX67" fmla="*/ 1574884 w 9915525"/>
              <a:gd name="connsiteY67" fmla="*/ 5063834 h 6819900"/>
              <a:gd name="connsiteX68" fmla="*/ 1548690 w 9915525"/>
              <a:gd name="connsiteY68" fmla="*/ 5087112 h 6819900"/>
              <a:gd name="connsiteX69" fmla="*/ 1593424 w 9915525"/>
              <a:gd name="connsiteY69" fmla="*/ 5140180 h 6819900"/>
              <a:gd name="connsiteX70" fmla="*/ 1602268 w 9915525"/>
              <a:gd name="connsiteY70" fmla="*/ 5169946 h 6819900"/>
              <a:gd name="connsiteX71" fmla="*/ 1596315 w 9915525"/>
              <a:gd name="connsiteY71" fmla="*/ 5208046 h 6819900"/>
              <a:gd name="connsiteX72" fmla="*/ 1578022 w 9915525"/>
              <a:gd name="connsiteY72" fmla="*/ 5216380 h 6819900"/>
              <a:gd name="connsiteX73" fmla="*/ 1553453 w 9915525"/>
              <a:gd name="connsiteY73" fmla="*/ 5187805 h 6819900"/>
              <a:gd name="connsiteX74" fmla="*/ 1539441 w 9915525"/>
              <a:gd name="connsiteY74" fmla="*/ 5159230 h 6819900"/>
              <a:gd name="connsiteX75" fmla="*/ 1526138 w 9915525"/>
              <a:gd name="connsiteY75" fmla="*/ 5137051 h 6819900"/>
              <a:gd name="connsiteX76" fmla="*/ 1469385 w 9915525"/>
              <a:gd name="connsiteY76" fmla="*/ 5100058 h 6819900"/>
              <a:gd name="connsiteX77" fmla="*/ 1460951 w 9915525"/>
              <a:gd name="connsiteY77" fmla="*/ 5159230 h 6819900"/>
              <a:gd name="connsiteX78" fmla="*/ 1485634 w 9915525"/>
              <a:gd name="connsiteY78" fmla="*/ 5197330 h 6819900"/>
              <a:gd name="connsiteX79" fmla="*/ 1510182 w 9915525"/>
              <a:gd name="connsiteY79" fmla="*/ 5235430 h 6819900"/>
              <a:gd name="connsiteX80" fmla="*/ 1524382 w 9915525"/>
              <a:gd name="connsiteY80" fmla="*/ 5287151 h 6819900"/>
              <a:gd name="connsiteX81" fmla="*/ 1544530 w 9915525"/>
              <a:gd name="connsiteY81" fmla="*/ 5350230 h 6819900"/>
              <a:gd name="connsiteX82" fmla="*/ 1530502 w 9915525"/>
              <a:gd name="connsiteY82" fmla="*/ 5375144 h 6819900"/>
              <a:gd name="connsiteX83" fmla="*/ 1497463 w 9915525"/>
              <a:gd name="connsiteY83" fmla="*/ 5383478 h 6819900"/>
              <a:gd name="connsiteX84" fmla="*/ 1468668 w 9915525"/>
              <a:gd name="connsiteY84" fmla="*/ 5397355 h 6819900"/>
              <a:gd name="connsiteX85" fmla="*/ 1453746 w 9915525"/>
              <a:gd name="connsiteY85" fmla="*/ 5335117 h 6819900"/>
              <a:gd name="connsiteX86" fmla="*/ 1469739 w 9915525"/>
              <a:gd name="connsiteY86" fmla="*/ 5299149 h 6819900"/>
              <a:gd name="connsiteX87" fmla="*/ 1424865 w 9915525"/>
              <a:gd name="connsiteY87" fmla="*/ 5284120 h 6819900"/>
              <a:gd name="connsiteX88" fmla="*/ 1384384 w 9915525"/>
              <a:gd name="connsiteY88" fmla="*/ 5290372 h 6819900"/>
              <a:gd name="connsiteX89" fmla="*/ 1340756 w 9915525"/>
              <a:gd name="connsiteY89" fmla="*/ 5310034 h 6819900"/>
              <a:gd name="connsiteX90" fmla="*/ 1350820 w 9915525"/>
              <a:gd name="connsiteY90" fmla="*/ 5348134 h 6819900"/>
              <a:gd name="connsiteX91" fmla="*/ 1324059 w 9915525"/>
              <a:gd name="connsiteY91" fmla="*/ 5397620 h 6819900"/>
              <a:gd name="connsiteX92" fmla="*/ 1267703 w 9915525"/>
              <a:gd name="connsiteY92" fmla="*/ 5368742 h 6819900"/>
              <a:gd name="connsiteX93" fmla="*/ 1205790 w 9915525"/>
              <a:gd name="connsiteY93" fmla="*/ 5294931 h 6819900"/>
              <a:gd name="connsiteX94" fmla="*/ 1191503 w 9915525"/>
              <a:gd name="connsiteY94" fmla="*/ 5241511 h 6819900"/>
              <a:gd name="connsiteX95" fmla="*/ 1177215 w 9915525"/>
              <a:gd name="connsiteY95" fmla="*/ 5211916 h 6819900"/>
              <a:gd name="connsiteX96" fmla="*/ 1167690 w 9915525"/>
              <a:gd name="connsiteY96" fmla="*/ 5187805 h 6819900"/>
              <a:gd name="connsiteX97" fmla="*/ 1158165 w 9915525"/>
              <a:gd name="connsiteY97" fmla="*/ 5170921 h 6819900"/>
              <a:gd name="connsiteX98" fmla="*/ 1120065 w 9915525"/>
              <a:gd name="connsiteY98" fmla="*/ 5121130 h 6819900"/>
              <a:gd name="connsiteX99" fmla="*/ 1081965 w 9915525"/>
              <a:gd name="connsiteY99" fmla="*/ 5072506 h 6819900"/>
              <a:gd name="connsiteX100" fmla="*/ 1067875 w 9915525"/>
              <a:gd name="connsiteY100" fmla="*/ 5045094 h 6819900"/>
              <a:gd name="connsiteX101" fmla="*/ 1024815 w 9915525"/>
              <a:gd name="connsiteY101" fmla="*/ 4958304 h 6819900"/>
              <a:gd name="connsiteX102" fmla="*/ 1015135 w 9915525"/>
              <a:gd name="connsiteY102" fmla="*/ 4935297 h 6819900"/>
              <a:gd name="connsiteX103" fmla="*/ 1010148 w 9915525"/>
              <a:gd name="connsiteY103" fmla="*/ 4921720 h 6819900"/>
              <a:gd name="connsiteX104" fmla="*/ 995871 w 9915525"/>
              <a:gd name="connsiteY104" fmla="*/ 4896959 h 6819900"/>
              <a:gd name="connsiteX105" fmla="*/ 970962 w 9915525"/>
              <a:gd name="connsiteY105" fmla="*/ 4842653 h 6819900"/>
              <a:gd name="connsiteX106" fmla="*/ 942532 w 9915525"/>
              <a:gd name="connsiteY106" fmla="*/ 4790776 h 6819900"/>
              <a:gd name="connsiteX107" fmla="*/ 920040 w 9915525"/>
              <a:gd name="connsiteY107" fmla="*/ 4715784 h 6819900"/>
              <a:gd name="connsiteX108" fmla="*/ 910515 w 9915525"/>
              <a:gd name="connsiteY108" fmla="*/ 4649643 h 6819900"/>
              <a:gd name="connsiteX109" fmla="*/ 912019 w 9915525"/>
              <a:gd name="connsiteY109" fmla="*/ 4604691 h 6819900"/>
              <a:gd name="connsiteX110" fmla="*/ 863182 w 9915525"/>
              <a:gd name="connsiteY110" fmla="*/ 4521946 h 6819900"/>
              <a:gd name="connsiteX111" fmla="*/ 815265 w 9915525"/>
              <a:gd name="connsiteY111" fmla="*/ 4439768 h 6819900"/>
              <a:gd name="connsiteX112" fmla="*/ 800978 w 9915525"/>
              <a:gd name="connsiteY112" fmla="*/ 4378180 h 6819900"/>
              <a:gd name="connsiteX113" fmla="*/ 786690 w 9915525"/>
              <a:gd name="connsiteY113" fmla="*/ 4338914 h 6819900"/>
              <a:gd name="connsiteX114" fmla="*/ 776532 w 9915525"/>
              <a:gd name="connsiteY114" fmla="*/ 4311505 h 6819900"/>
              <a:gd name="connsiteX115" fmla="*/ 769389 w 9915525"/>
              <a:gd name="connsiteY115" fmla="*/ 4285311 h 6819900"/>
              <a:gd name="connsiteX116" fmla="*/ 748747 w 9915525"/>
              <a:gd name="connsiteY116" fmla="*/ 4237853 h 6819900"/>
              <a:gd name="connsiteX117" fmla="*/ 726211 w 9915525"/>
              <a:gd name="connsiteY117" fmla="*/ 4175941 h 6819900"/>
              <a:gd name="connsiteX118" fmla="*/ 721292 w 9915525"/>
              <a:gd name="connsiteY118" fmla="*/ 4130530 h 6819900"/>
              <a:gd name="connsiteX119" fmla="*/ 672390 w 9915525"/>
              <a:gd name="connsiteY119" fmla="*/ 4011213 h 6819900"/>
              <a:gd name="connsiteX120" fmla="*/ 662865 w 9915525"/>
              <a:gd name="connsiteY120" fmla="*/ 3987655 h 6819900"/>
              <a:gd name="connsiteX121" fmla="*/ 653340 w 9915525"/>
              <a:gd name="connsiteY121" fmla="*/ 3937064 h 6819900"/>
              <a:gd name="connsiteX122" fmla="*/ 631909 w 9915525"/>
              <a:gd name="connsiteY122" fmla="*/ 3863496 h 6819900"/>
              <a:gd name="connsiteX123" fmla="*/ 608725 w 9915525"/>
              <a:gd name="connsiteY123" fmla="*/ 3825981 h 6819900"/>
              <a:gd name="connsiteX124" fmla="*/ 580306 w 9915525"/>
              <a:gd name="connsiteY124" fmla="*/ 3694185 h 6819900"/>
              <a:gd name="connsiteX125" fmla="*/ 567615 w 9915525"/>
              <a:gd name="connsiteY125" fmla="*/ 3667887 h 6819900"/>
              <a:gd name="connsiteX126" fmla="*/ 558090 w 9915525"/>
              <a:gd name="connsiteY126" fmla="*/ 3654280 h 6819900"/>
              <a:gd name="connsiteX127" fmla="*/ 548565 w 9915525"/>
              <a:gd name="connsiteY127" fmla="*/ 3611417 h 6819900"/>
              <a:gd name="connsiteX128" fmla="*/ 538021 w 9915525"/>
              <a:gd name="connsiteY128" fmla="*/ 3568555 h 6819900"/>
              <a:gd name="connsiteX129" fmla="*/ 532616 w 9915525"/>
              <a:gd name="connsiteY129" fmla="*/ 3555162 h 6819900"/>
              <a:gd name="connsiteX130" fmla="*/ 519348 w 9915525"/>
              <a:gd name="connsiteY130" fmla="*/ 3525111 h 6819900"/>
              <a:gd name="connsiteX131" fmla="*/ 500940 w 9915525"/>
              <a:gd name="connsiteY131" fmla="*/ 3478711 h 6819900"/>
              <a:gd name="connsiteX132" fmla="*/ 487440 w 9915525"/>
              <a:gd name="connsiteY132" fmla="*/ 3429694 h 6819900"/>
              <a:gd name="connsiteX133" fmla="*/ 467463 w 9915525"/>
              <a:gd name="connsiteY133" fmla="*/ 3372806 h 6819900"/>
              <a:gd name="connsiteX134" fmla="*/ 430898 w 9915525"/>
              <a:gd name="connsiteY134" fmla="*/ 3282805 h 6819900"/>
              <a:gd name="connsiteX135" fmla="*/ 426548 w 9915525"/>
              <a:gd name="connsiteY135" fmla="*/ 3249467 h 6819900"/>
              <a:gd name="connsiteX136" fmla="*/ 422827 w 9915525"/>
              <a:gd name="connsiteY136" fmla="*/ 3216130 h 6819900"/>
              <a:gd name="connsiteX137" fmla="*/ 415215 w 9915525"/>
              <a:gd name="connsiteY137" fmla="*/ 3197080 h 6819900"/>
              <a:gd name="connsiteX138" fmla="*/ 406122 w 9915525"/>
              <a:gd name="connsiteY138" fmla="*/ 3178030 h 6819900"/>
              <a:gd name="connsiteX139" fmla="*/ 390774 w 9915525"/>
              <a:gd name="connsiteY139" fmla="*/ 3144692 h 6819900"/>
              <a:gd name="connsiteX140" fmla="*/ 376055 w 9915525"/>
              <a:gd name="connsiteY140" fmla="*/ 3111355 h 6819900"/>
              <a:gd name="connsiteX141" fmla="*/ 367590 w 9915525"/>
              <a:gd name="connsiteY141" fmla="*/ 3092006 h 6819900"/>
              <a:gd name="connsiteX142" fmla="*/ 353303 w 9915525"/>
              <a:gd name="connsiteY142" fmla="*/ 3067175 h 6819900"/>
              <a:gd name="connsiteX143" fmla="*/ 339015 w 9915525"/>
              <a:gd name="connsiteY143" fmla="*/ 3035527 h 6819900"/>
              <a:gd name="connsiteX144" fmla="*/ 272795 w 9915525"/>
              <a:gd name="connsiteY144" fmla="*/ 2958955 h 6819900"/>
              <a:gd name="connsiteX145" fmla="*/ 253290 w 9915525"/>
              <a:gd name="connsiteY145" fmla="*/ 2945461 h 6819900"/>
              <a:gd name="connsiteX146" fmla="*/ 242051 w 9915525"/>
              <a:gd name="connsiteY146" fmla="*/ 2928221 h 6819900"/>
              <a:gd name="connsiteX147" fmla="*/ 236857 w 9915525"/>
              <a:gd name="connsiteY147" fmla="*/ 2908723 h 6819900"/>
              <a:gd name="connsiteX148" fmla="*/ 272731 w 9915525"/>
              <a:gd name="connsiteY148" fmla="*/ 2903369 h 6819900"/>
              <a:gd name="connsiteX149" fmla="*/ 318220 w 9915525"/>
              <a:gd name="connsiteY149" fmla="*/ 2898107 h 6819900"/>
              <a:gd name="connsiteX150" fmla="*/ 322160 w 9915525"/>
              <a:gd name="connsiteY150" fmla="*/ 2863680 h 6819900"/>
              <a:gd name="connsiteX151" fmla="*/ 310440 w 9915525"/>
              <a:gd name="connsiteY151" fmla="*/ 2822877 h 6819900"/>
              <a:gd name="connsiteX152" fmla="*/ 301649 w 9915525"/>
              <a:gd name="connsiteY152" fmla="*/ 2791791 h 6819900"/>
              <a:gd name="connsiteX153" fmla="*/ 283040 w 9915525"/>
              <a:gd name="connsiteY153" fmla="*/ 2692255 h 6819900"/>
              <a:gd name="connsiteX154" fmla="*/ 243022 w 9915525"/>
              <a:gd name="connsiteY154" fmla="*/ 2511280 h 6819900"/>
              <a:gd name="connsiteX155" fmla="*/ 231411 w 9915525"/>
              <a:gd name="connsiteY155" fmla="*/ 2469949 h 6819900"/>
              <a:gd name="connsiteX156" fmla="*/ 213419 w 9915525"/>
              <a:gd name="connsiteY156" fmla="*/ 2418659 h 6819900"/>
              <a:gd name="connsiteX157" fmla="*/ 220881 w 9915525"/>
              <a:gd name="connsiteY157" fmla="*/ 2194101 h 6819900"/>
              <a:gd name="connsiteX158" fmla="*/ 234240 w 9915525"/>
              <a:gd name="connsiteY158" fmla="*/ 2154638 h 6819900"/>
              <a:gd name="connsiteX159" fmla="*/ 248528 w 9915525"/>
              <a:gd name="connsiteY159" fmla="*/ 2117311 h 6819900"/>
              <a:gd name="connsiteX160" fmla="*/ 262815 w 9915525"/>
              <a:gd name="connsiteY160" fmla="*/ 2093645 h 6819900"/>
              <a:gd name="connsiteX161" fmla="*/ 277103 w 9915525"/>
              <a:gd name="connsiteY161" fmla="*/ 2063605 h 6819900"/>
              <a:gd name="connsiteX162" fmla="*/ 291390 w 9915525"/>
              <a:gd name="connsiteY162" fmla="*/ 2025505 h 6819900"/>
              <a:gd name="connsiteX163" fmla="*/ 363180 w 9915525"/>
              <a:gd name="connsiteY163" fmla="*/ 1976025 h 6819900"/>
              <a:gd name="connsiteX164" fmla="*/ 440011 w 9915525"/>
              <a:gd name="connsiteY164" fmla="*/ 1892795 h 6819900"/>
              <a:gd name="connsiteX165" fmla="*/ 453009 w 9915525"/>
              <a:gd name="connsiteY165" fmla="*/ 1828294 h 6819900"/>
              <a:gd name="connsiteX166" fmla="*/ 472365 w 9915525"/>
              <a:gd name="connsiteY166" fmla="*/ 1801211 h 6819900"/>
              <a:gd name="connsiteX167" fmla="*/ 496178 w 9915525"/>
              <a:gd name="connsiteY167" fmla="*/ 1768330 h 6819900"/>
              <a:gd name="connsiteX168" fmla="*/ 519990 w 9915525"/>
              <a:gd name="connsiteY168" fmla="*/ 1729736 h 6819900"/>
              <a:gd name="connsiteX169" fmla="*/ 534278 w 9915525"/>
              <a:gd name="connsiteY169" fmla="*/ 1701655 h 6819900"/>
              <a:gd name="connsiteX170" fmla="*/ 548565 w 9915525"/>
              <a:gd name="connsiteY170" fmla="*/ 1676676 h 6819900"/>
              <a:gd name="connsiteX171" fmla="*/ 557235 w 9915525"/>
              <a:gd name="connsiteY171" fmla="*/ 1663555 h 6819900"/>
              <a:gd name="connsiteX172" fmla="*/ 572649 w 9915525"/>
              <a:gd name="connsiteY172" fmla="*/ 1582593 h 6819900"/>
              <a:gd name="connsiteX173" fmla="*/ 587792 w 9915525"/>
              <a:gd name="connsiteY173" fmla="*/ 1501630 h 6819900"/>
              <a:gd name="connsiteX174" fmla="*/ 596190 w 9915525"/>
              <a:gd name="connsiteY174" fmla="*/ 1489464 h 6819900"/>
              <a:gd name="connsiteX175" fmla="*/ 663845 w 9915525"/>
              <a:gd name="connsiteY175" fmla="*/ 1425430 h 6819900"/>
              <a:gd name="connsiteX176" fmla="*/ 672390 w 9915525"/>
              <a:gd name="connsiteY176" fmla="*/ 1415497 h 6819900"/>
              <a:gd name="connsiteX177" fmla="*/ 715253 w 9915525"/>
              <a:gd name="connsiteY177" fmla="*/ 1359740 h 6819900"/>
              <a:gd name="connsiteX178" fmla="*/ 758115 w 9915525"/>
              <a:gd name="connsiteY178" fmla="*/ 1307289 h 6819900"/>
              <a:gd name="connsiteX179" fmla="*/ 827154 w 9915525"/>
              <a:gd name="connsiteY179" fmla="*/ 1234930 h 6819900"/>
              <a:gd name="connsiteX180" fmla="*/ 891465 w 9915525"/>
              <a:gd name="connsiteY180" fmla="*/ 1177225 h 6819900"/>
              <a:gd name="connsiteX181" fmla="*/ 1024058 w 9915525"/>
              <a:gd name="connsiteY181" fmla="*/ 1053955 h 6819900"/>
              <a:gd name="connsiteX182" fmla="*/ 1043865 w 9915525"/>
              <a:gd name="connsiteY182" fmla="*/ 1045072 h 6819900"/>
              <a:gd name="connsiteX183" fmla="*/ 1064852 w 9915525"/>
              <a:gd name="connsiteY183" fmla="*/ 1029528 h 6819900"/>
              <a:gd name="connsiteX184" fmla="*/ 1098870 w 9915525"/>
              <a:gd name="connsiteY184" fmla="*/ 1009836 h 6819900"/>
              <a:gd name="connsiteX185" fmla="*/ 1144558 w 9915525"/>
              <a:gd name="connsiteY185" fmla="*/ 996805 h 6819900"/>
              <a:gd name="connsiteX186" fmla="*/ 1177215 w 9915525"/>
              <a:gd name="connsiteY186" fmla="*/ 987280 h 6819900"/>
              <a:gd name="connsiteX187" fmla="*/ 1199693 w 9915525"/>
              <a:gd name="connsiteY187" fmla="*/ 977755 h 6819900"/>
              <a:gd name="connsiteX188" fmla="*/ 1240054 w 9915525"/>
              <a:gd name="connsiteY188" fmla="*/ 953943 h 6819900"/>
              <a:gd name="connsiteX189" fmla="*/ 1274046 w 9915525"/>
              <a:gd name="connsiteY189" fmla="*/ 930130 h 6819900"/>
              <a:gd name="connsiteX190" fmla="*/ 1304442 w 9915525"/>
              <a:gd name="connsiteY190" fmla="*/ 915843 h 6819900"/>
              <a:gd name="connsiteX191" fmla="*/ 1325114 w 9915525"/>
              <a:gd name="connsiteY191" fmla="*/ 901555 h 6819900"/>
              <a:gd name="connsiteX192" fmla="*/ 1361513 w 9915525"/>
              <a:gd name="connsiteY192" fmla="*/ 887465 h 6819900"/>
              <a:gd name="connsiteX193" fmla="*/ 1659197 w 9915525"/>
              <a:gd name="connsiteY193" fmla="*/ 845632 h 6819900"/>
              <a:gd name="connsiteX194" fmla="*/ 1808720 w 9915525"/>
              <a:gd name="connsiteY194" fmla="*/ 799161 h 6819900"/>
              <a:gd name="connsiteX195" fmla="*/ 1828369 w 9915525"/>
              <a:gd name="connsiteY195" fmla="*/ 787255 h 6819900"/>
              <a:gd name="connsiteX196" fmla="*/ 1867778 w 9915525"/>
              <a:gd name="connsiteY196" fmla="*/ 758680 h 6819900"/>
              <a:gd name="connsiteX197" fmla="*/ 1911860 w 9915525"/>
              <a:gd name="connsiteY197" fmla="*/ 730105 h 6819900"/>
              <a:gd name="connsiteX198" fmla="*/ 1934453 w 9915525"/>
              <a:gd name="connsiteY198" fmla="*/ 720580 h 6819900"/>
              <a:gd name="connsiteX199" fmla="*/ 1958033 w 9915525"/>
              <a:gd name="connsiteY199" fmla="*/ 711055 h 6819900"/>
              <a:gd name="connsiteX200" fmla="*/ 1994932 w 9915525"/>
              <a:gd name="connsiteY200" fmla="*/ 684861 h 6819900"/>
              <a:gd name="connsiteX201" fmla="*/ 2026206 w 9915525"/>
              <a:gd name="connsiteY201" fmla="*/ 670574 h 6819900"/>
              <a:gd name="connsiteX202" fmla="*/ 2054254 w 9915525"/>
              <a:gd name="connsiteY202" fmla="*/ 682480 h 6819900"/>
              <a:gd name="connsiteX203" fmla="*/ 2081859 w 9915525"/>
              <a:gd name="connsiteY203" fmla="*/ 696489 h 6819900"/>
              <a:gd name="connsiteX204" fmla="*/ 2182143 w 9915525"/>
              <a:gd name="connsiteY204" fmla="*/ 708395 h 6819900"/>
              <a:gd name="connsiteX205" fmla="*/ 2266370 w 9915525"/>
              <a:gd name="connsiteY205" fmla="*/ 713436 h 6819900"/>
              <a:gd name="connsiteX206" fmla="*/ 2277353 w 9915525"/>
              <a:gd name="connsiteY206" fmla="*/ 720580 h 6819900"/>
              <a:gd name="connsiteX207" fmla="*/ 2286878 w 9915525"/>
              <a:gd name="connsiteY207" fmla="*/ 711055 h 6819900"/>
              <a:gd name="connsiteX208" fmla="*/ 2318434 w 9915525"/>
              <a:gd name="connsiteY208" fmla="*/ 725343 h 6819900"/>
              <a:gd name="connsiteX209" fmla="*/ 2374605 w 9915525"/>
              <a:gd name="connsiteY209" fmla="*/ 730105 h 6819900"/>
              <a:gd name="connsiteX210" fmla="*/ 2423563 w 9915525"/>
              <a:gd name="connsiteY210" fmla="*/ 739630 h 6819900"/>
              <a:gd name="connsiteX211" fmla="*/ 2443545 w 9915525"/>
              <a:gd name="connsiteY211" fmla="*/ 768205 h 6819900"/>
              <a:gd name="connsiteX212" fmla="*/ 2453565 w 9915525"/>
              <a:gd name="connsiteY212" fmla="*/ 782925 h 6819900"/>
              <a:gd name="connsiteX213" fmla="*/ 2477378 w 9915525"/>
              <a:gd name="connsiteY213" fmla="*/ 821458 h 6819900"/>
              <a:gd name="connsiteX214" fmla="*/ 2501190 w 9915525"/>
              <a:gd name="connsiteY214" fmla="*/ 859125 h 6819900"/>
              <a:gd name="connsiteX215" fmla="*/ 2510715 w 9915525"/>
              <a:gd name="connsiteY215" fmla="*/ 872980 h 6819900"/>
              <a:gd name="connsiteX216" fmla="*/ 2520240 w 9915525"/>
              <a:gd name="connsiteY216" fmla="*/ 886366 h 6819900"/>
              <a:gd name="connsiteX217" fmla="*/ 2594072 w 9915525"/>
              <a:gd name="connsiteY217" fmla="*/ 989028 h 6819900"/>
              <a:gd name="connsiteX218" fmla="*/ 2739315 w 9915525"/>
              <a:gd name="connsiteY218" fmla="*/ 1134819 h 6819900"/>
              <a:gd name="connsiteX219" fmla="*/ 2817616 w 9915525"/>
              <a:gd name="connsiteY219" fmla="*/ 1202259 h 6819900"/>
              <a:gd name="connsiteX220" fmla="*/ 2852589 w 9915525"/>
              <a:gd name="connsiteY220" fmla="*/ 1188488 h 6819900"/>
              <a:gd name="connsiteX221" fmla="*/ 2907177 w 9915525"/>
              <a:gd name="connsiteY221" fmla="*/ 1162961 h 6819900"/>
              <a:gd name="connsiteX222" fmla="*/ 2963406 w 9915525"/>
              <a:gd name="connsiteY222" fmla="*/ 1181646 h 6819900"/>
              <a:gd name="connsiteX223" fmla="*/ 2993988 w 9915525"/>
              <a:gd name="connsiteY223" fmla="*/ 1206355 h 6819900"/>
              <a:gd name="connsiteX224" fmla="*/ 3006015 w 9915525"/>
              <a:gd name="connsiteY224" fmla="*/ 1223929 h 6819900"/>
              <a:gd name="connsiteX225" fmla="*/ 3052009 w 9915525"/>
              <a:gd name="connsiteY225" fmla="*/ 1273030 h 6819900"/>
              <a:gd name="connsiteX226" fmla="*/ 3064356 w 9915525"/>
              <a:gd name="connsiteY226" fmla="*/ 1292080 h 6819900"/>
              <a:gd name="connsiteX227" fmla="*/ 3086575 w 9915525"/>
              <a:gd name="connsiteY227" fmla="*/ 1343429 h 6819900"/>
              <a:gd name="connsiteX228" fmla="*/ 3131356 w 9915525"/>
              <a:gd name="connsiteY228" fmla="*/ 1397691 h 6819900"/>
              <a:gd name="connsiteX229" fmla="*/ 3177328 w 9915525"/>
              <a:gd name="connsiteY229" fmla="*/ 1406380 h 6819900"/>
              <a:gd name="connsiteX230" fmla="*/ 3195787 w 9915525"/>
              <a:gd name="connsiteY230" fmla="*/ 1369586 h 6819900"/>
              <a:gd name="connsiteX231" fmla="*/ 3182980 w 9915525"/>
              <a:gd name="connsiteY231" fmla="*/ 1321440 h 6819900"/>
              <a:gd name="connsiteX232" fmla="*/ 3158415 w 9915525"/>
              <a:gd name="connsiteY232" fmla="*/ 1279653 h 6819900"/>
              <a:gd name="connsiteX233" fmla="*/ 3149523 w 9915525"/>
              <a:gd name="connsiteY233" fmla="*/ 1263505 h 6819900"/>
              <a:gd name="connsiteX234" fmla="*/ 3137616 w 9915525"/>
              <a:gd name="connsiteY234" fmla="*/ 1237311 h 6819900"/>
              <a:gd name="connsiteX235" fmla="*/ 3112615 w 9915525"/>
              <a:gd name="connsiteY235" fmla="*/ 1208001 h 6819900"/>
              <a:gd name="connsiteX236" fmla="*/ 3124918 w 9915525"/>
              <a:gd name="connsiteY236" fmla="*/ 1158814 h 6819900"/>
              <a:gd name="connsiteX237" fmla="*/ 3162015 w 9915525"/>
              <a:gd name="connsiteY237" fmla="*/ 1112800 h 6819900"/>
              <a:gd name="connsiteX238" fmla="*/ 3191226 w 9915525"/>
              <a:gd name="connsiteY238" fmla="*/ 1082530 h 6819900"/>
              <a:gd name="connsiteX239" fmla="*/ 3220804 w 9915525"/>
              <a:gd name="connsiteY239" fmla="*/ 1073746 h 6819900"/>
              <a:gd name="connsiteX240" fmla="*/ 3263313 w 9915525"/>
              <a:gd name="connsiteY240" fmla="*/ 1058822 h 6819900"/>
              <a:gd name="connsiteX241" fmla="*/ 3319742 w 9915525"/>
              <a:gd name="connsiteY241" fmla="*/ 1077131 h 6819900"/>
              <a:gd name="connsiteX242" fmla="*/ 3367965 w 9915525"/>
              <a:gd name="connsiteY242" fmla="*/ 1092055 h 6819900"/>
              <a:gd name="connsiteX243" fmla="*/ 3379350 w 9915525"/>
              <a:gd name="connsiteY243" fmla="*/ 1082530 h 6819900"/>
              <a:gd name="connsiteX244" fmla="*/ 3417169 w 9915525"/>
              <a:gd name="connsiteY244" fmla="*/ 1057205 h 6819900"/>
              <a:gd name="connsiteX245" fmla="*/ 3449898 w 9915525"/>
              <a:gd name="connsiteY245" fmla="*/ 1048287 h 6819900"/>
              <a:gd name="connsiteX246" fmla="*/ 3446662 w 9915525"/>
              <a:gd name="connsiteY246" fmla="*/ 1085617 h 6819900"/>
              <a:gd name="connsiteX247" fmla="*/ 3478207 w 9915525"/>
              <a:gd name="connsiteY247" fmla="*/ 1126440 h 6819900"/>
              <a:gd name="connsiteX248" fmla="*/ 3493504 w 9915525"/>
              <a:gd name="connsiteY248" fmla="*/ 1084689 h 6819900"/>
              <a:gd name="connsiteX249" fmla="*/ 3501099 w 9915525"/>
              <a:gd name="connsiteY249" fmla="*/ 1025596 h 6819900"/>
              <a:gd name="connsiteX250" fmla="*/ 3514737 w 9915525"/>
              <a:gd name="connsiteY250" fmla="*/ 993222 h 6819900"/>
              <a:gd name="connsiteX251" fmla="*/ 3551198 w 9915525"/>
              <a:gd name="connsiteY251" fmla="*/ 987353 h 6819900"/>
              <a:gd name="connsiteX252" fmla="*/ 3617955 w 9915525"/>
              <a:gd name="connsiteY252" fmla="*/ 1001238 h 6819900"/>
              <a:gd name="connsiteX253" fmla="*/ 3668496 w 9915525"/>
              <a:gd name="connsiteY253" fmla="*/ 1008944 h 6819900"/>
              <a:gd name="connsiteX254" fmla="*/ 3735941 w 9915525"/>
              <a:gd name="connsiteY254" fmla="*/ 1029222 h 6819900"/>
              <a:gd name="connsiteX255" fmla="*/ 3835229 w 9915525"/>
              <a:gd name="connsiteY255" fmla="*/ 1059057 h 6819900"/>
              <a:gd name="connsiteX256" fmla="*/ 3886888 w 9915525"/>
              <a:gd name="connsiteY256" fmla="*/ 1082530 h 6819900"/>
              <a:gd name="connsiteX257" fmla="*/ 3901365 w 9915525"/>
              <a:gd name="connsiteY257" fmla="*/ 1091121 h 6819900"/>
              <a:gd name="connsiteX258" fmla="*/ 3936861 w 9915525"/>
              <a:gd name="connsiteY258" fmla="*/ 1118133 h 6819900"/>
              <a:gd name="connsiteX259" fmla="*/ 3978491 w 9915525"/>
              <a:gd name="connsiteY259" fmla="*/ 1166548 h 6819900"/>
              <a:gd name="connsiteX260" fmla="*/ 4047518 w 9915525"/>
              <a:gd name="connsiteY260" fmla="*/ 1223651 h 6819900"/>
              <a:gd name="connsiteX261" fmla="*/ 4090974 w 9915525"/>
              <a:gd name="connsiteY261" fmla="*/ 1238839 h 6819900"/>
              <a:gd name="connsiteX262" fmla="*/ 4123933 w 9915525"/>
              <a:gd name="connsiteY262" fmla="*/ 1263505 h 6819900"/>
              <a:gd name="connsiteX263" fmla="*/ 4198015 w 9915525"/>
              <a:gd name="connsiteY263" fmla="*/ 1330906 h 6819900"/>
              <a:gd name="connsiteX264" fmla="*/ 4299818 w 9915525"/>
              <a:gd name="connsiteY264" fmla="*/ 1403665 h 6819900"/>
              <a:gd name="connsiteX265" fmla="*/ 4346538 w 9915525"/>
              <a:gd name="connsiteY265" fmla="*/ 1418292 h 6819900"/>
              <a:gd name="connsiteX266" fmla="*/ 4373400 w 9915525"/>
              <a:gd name="connsiteY266" fmla="*/ 1421776 h 6819900"/>
              <a:gd name="connsiteX267" fmla="*/ 4364001 w 9915525"/>
              <a:gd name="connsiteY267" fmla="*/ 1369731 h 6819900"/>
              <a:gd name="connsiteX268" fmla="*/ 4320465 w 9915525"/>
              <a:gd name="connsiteY268" fmla="*/ 1330860 h 6819900"/>
              <a:gd name="connsiteX269" fmla="*/ 4364933 w 9915525"/>
              <a:gd name="connsiteY269" fmla="*/ 1332058 h 6819900"/>
              <a:gd name="connsiteX270" fmla="*/ 4425141 w 9915525"/>
              <a:gd name="connsiteY270" fmla="*/ 1315988 h 6819900"/>
              <a:gd name="connsiteX271" fmla="*/ 4453815 w 9915525"/>
              <a:gd name="connsiteY271" fmla="*/ 1266486 h 6819900"/>
              <a:gd name="connsiteX272" fmla="*/ 4468103 w 9915525"/>
              <a:gd name="connsiteY272" fmla="*/ 1244455 h 6819900"/>
              <a:gd name="connsiteX273" fmla="*/ 4482390 w 9915525"/>
              <a:gd name="connsiteY273" fmla="*/ 1254043 h 6819900"/>
              <a:gd name="connsiteX274" fmla="*/ 4505626 w 9915525"/>
              <a:gd name="connsiteY274" fmla="*/ 1283834 h 6819900"/>
              <a:gd name="connsiteX275" fmla="*/ 4514858 w 9915525"/>
              <a:gd name="connsiteY275" fmla="*/ 1325409 h 6819900"/>
              <a:gd name="connsiteX276" fmla="*/ 4534485 w 9915525"/>
              <a:gd name="connsiteY276" fmla="*/ 1362740 h 6819900"/>
              <a:gd name="connsiteX277" fmla="*/ 4568115 w 9915525"/>
              <a:gd name="connsiteY277" fmla="*/ 1387777 h 6819900"/>
              <a:gd name="connsiteX278" fmla="*/ 4582403 w 9915525"/>
              <a:gd name="connsiteY278" fmla="*/ 1396855 h 6819900"/>
              <a:gd name="connsiteX279" fmla="*/ 4589401 w 9915525"/>
              <a:gd name="connsiteY279" fmla="*/ 1431076 h 6819900"/>
              <a:gd name="connsiteX280" fmla="*/ 4550894 w 9915525"/>
              <a:gd name="connsiteY280" fmla="*/ 1447617 h 6819900"/>
              <a:gd name="connsiteX281" fmla="*/ 4502159 w 9915525"/>
              <a:gd name="connsiteY281" fmla="*/ 1492941 h 6819900"/>
              <a:gd name="connsiteX282" fmla="*/ 4510819 w 9915525"/>
              <a:gd name="connsiteY282" fmla="*/ 1554282 h 6819900"/>
              <a:gd name="connsiteX283" fmla="*/ 4568224 w 9915525"/>
              <a:gd name="connsiteY283" fmla="*/ 1634980 h 6819900"/>
              <a:gd name="connsiteX284" fmla="*/ 4587165 w 9915525"/>
              <a:gd name="connsiteY284" fmla="*/ 1662389 h 6819900"/>
              <a:gd name="connsiteX285" fmla="*/ 4632887 w 9915525"/>
              <a:gd name="connsiteY285" fmla="*/ 1698078 h 6819900"/>
              <a:gd name="connsiteX286" fmla="*/ 4646639 w 9915525"/>
              <a:gd name="connsiteY286" fmla="*/ 1618353 h 6819900"/>
              <a:gd name="connsiteX287" fmla="*/ 4634733 w 9915525"/>
              <a:gd name="connsiteY287" fmla="*/ 1545388 h 6819900"/>
              <a:gd name="connsiteX288" fmla="*/ 4639553 w 9915525"/>
              <a:gd name="connsiteY288" fmla="*/ 1482580 h 6819900"/>
              <a:gd name="connsiteX289" fmla="*/ 4644023 w 9915525"/>
              <a:gd name="connsiteY289" fmla="*/ 1430012 h 6819900"/>
              <a:gd name="connsiteX290" fmla="*/ 4640165 w 9915525"/>
              <a:gd name="connsiteY290" fmla="*/ 1392178 h 6819900"/>
              <a:gd name="connsiteX291" fmla="*/ 4639498 w 9915525"/>
              <a:gd name="connsiteY291" fmla="*/ 1339534 h 6819900"/>
              <a:gd name="connsiteX292" fmla="*/ 4605626 w 9915525"/>
              <a:gd name="connsiteY292" fmla="*/ 1324107 h 6819900"/>
              <a:gd name="connsiteX293" fmla="*/ 4577485 w 9915525"/>
              <a:gd name="connsiteY293" fmla="*/ 1306463 h 6819900"/>
              <a:gd name="connsiteX294" fmla="*/ 4577640 w 9915525"/>
              <a:gd name="connsiteY294" fmla="*/ 1244455 h 6819900"/>
              <a:gd name="connsiteX295" fmla="*/ 4568115 w 9915525"/>
              <a:gd name="connsiteY295" fmla="*/ 1215880 h 6819900"/>
              <a:gd name="connsiteX296" fmla="*/ 4578397 w 9915525"/>
              <a:gd name="connsiteY296" fmla="*/ 1187305 h 6819900"/>
              <a:gd name="connsiteX297" fmla="*/ 4582798 w 9915525"/>
              <a:gd name="connsiteY297" fmla="*/ 1160533 h 6819900"/>
              <a:gd name="connsiteX298" fmla="*/ 4598711 w 9915525"/>
              <a:gd name="connsiteY298" fmla="*/ 1122829 h 6819900"/>
              <a:gd name="connsiteX299" fmla="*/ 4644315 w 9915525"/>
              <a:gd name="connsiteY299" fmla="*/ 1109120 h 6819900"/>
              <a:gd name="connsiteX300" fmla="*/ 4671142 w 9915525"/>
              <a:gd name="connsiteY300" fmla="*/ 1080149 h 6819900"/>
              <a:gd name="connsiteX301" fmla="*/ 4697961 w 9915525"/>
              <a:gd name="connsiteY301" fmla="*/ 1053955 h 6819900"/>
              <a:gd name="connsiteX302" fmla="*/ 4738323 w 9915525"/>
              <a:gd name="connsiteY302" fmla="*/ 1045095 h 6819900"/>
              <a:gd name="connsiteX303" fmla="*/ 4768607 w 9915525"/>
              <a:gd name="connsiteY303" fmla="*/ 1044718 h 6819900"/>
              <a:gd name="connsiteX304" fmla="*/ 4763331 w 9915525"/>
              <a:gd name="connsiteY304" fmla="*/ 1067563 h 6819900"/>
              <a:gd name="connsiteX305" fmla="*/ 4758705 w 9915525"/>
              <a:gd name="connsiteY305" fmla="*/ 1082227 h 6819900"/>
              <a:gd name="connsiteX306" fmla="*/ 4784472 w 9915525"/>
              <a:gd name="connsiteY306" fmla="*/ 1064292 h 6819900"/>
              <a:gd name="connsiteX307" fmla="*/ 4753853 w 9915525"/>
              <a:gd name="connsiteY307" fmla="*/ 1023968 h 6819900"/>
              <a:gd name="connsiteX308" fmla="*/ 4725400 w 9915525"/>
              <a:gd name="connsiteY308" fmla="*/ 999131 h 6819900"/>
              <a:gd name="connsiteX309" fmla="*/ 4708731 w 9915525"/>
              <a:gd name="connsiteY309" fmla="*/ 977755 h 6819900"/>
              <a:gd name="connsiteX310" fmla="*/ 4701465 w 9915525"/>
              <a:gd name="connsiteY310" fmla="*/ 963468 h 6819900"/>
              <a:gd name="connsiteX311" fmla="*/ 4764383 w 9915525"/>
              <a:gd name="connsiteY311" fmla="*/ 974978 h 6819900"/>
              <a:gd name="connsiteX312" fmla="*/ 4804410 w 9915525"/>
              <a:gd name="connsiteY312" fmla="*/ 990674 h 6819900"/>
              <a:gd name="connsiteX313" fmla="*/ 4806650 w 9915525"/>
              <a:gd name="connsiteY313" fmla="*/ 921077 h 6819900"/>
              <a:gd name="connsiteX314" fmla="*/ 4800458 w 9915525"/>
              <a:gd name="connsiteY314" fmla="*/ 882505 h 6819900"/>
              <a:gd name="connsiteX315" fmla="*/ 4819508 w 9915525"/>
              <a:gd name="connsiteY315" fmla="*/ 867439 h 6819900"/>
              <a:gd name="connsiteX316" fmla="*/ 4815765 w 9915525"/>
              <a:gd name="connsiteY316" fmla="*/ 815830 h 6819900"/>
              <a:gd name="connsiteX317" fmla="*/ 4824780 w 9915525"/>
              <a:gd name="connsiteY317" fmla="*/ 778098 h 6819900"/>
              <a:gd name="connsiteX318" fmla="*/ 4839292 w 9915525"/>
              <a:gd name="connsiteY318" fmla="*/ 758218 h 6819900"/>
              <a:gd name="connsiteX319" fmla="*/ 4897950 w 9915525"/>
              <a:gd name="connsiteY319" fmla="*/ 716375 h 6819900"/>
              <a:gd name="connsiteX320" fmla="*/ 4933814 w 9915525"/>
              <a:gd name="connsiteY320" fmla="*/ 734220 h 6819900"/>
              <a:gd name="connsiteX321" fmla="*/ 5001653 w 9915525"/>
              <a:gd name="connsiteY321" fmla="*/ 755322 h 6819900"/>
              <a:gd name="connsiteX322" fmla="*/ 5068783 w 9915525"/>
              <a:gd name="connsiteY322" fmla="*/ 767225 h 6819900"/>
              <a:gd name="connsiteX323" fmla="*/ 5090812 w 9915525"/>
              <a:gd name="connsiteY323" fmla="*/ 815830 h 6819900"/>
              <a:gd name="connsiteX324" fmla="*/ 5125889 w 9915525"/>
              <a:gd name="connsiteY324" fmla="*/ 801845 h 6819900"/>
              <a:gd name="connsiteX325" fmla="*/ 5165809 w 9915525"/>
              <a:gd name="connsiteY325" fmla="*/ 787558 h 6819900"/>
              <a:gd name="connsiteX326" fmla="*/ 5187240 w 9915525"/>
              <a:gd name="connsiteY326" fmla="*/ 777730 h 6819900"/>
              <a:gd name="connsiteX327" fmla="*/ 5201528 w 9915525"/>
              <a:gd name="connsiteY327" fmla="*/ 768205 h 6819900"/>
              <a:gd name="connsiteX328" fmla="*/ 5215815 w 9915525"/>
              <a:gd name="connsiteY328" fmla="*/ 758680 h 6819900"/>
              <a:gd name="connsiteX329" fmla="*/ 5230103 w 9915525"/>
              <a:gd name="connsiteY329" fmla="*/ 749155 h 6819900"/>
              <a:gd name="connsiteX330" fmla="*/ 5244390 w 9915525"/>
              <a:gd name="connsiteY330" fmla="*/ 767643 h 6819900"/>
              <a:gd name="connsiteX331" fmla="*/ 5282575 w 9915525"/>
              <a:gd name="connsiteY331" fmla="*/ 791990 h 6819900"/>
              <a:gd name="connsiteX332" fmla="*/ 5301540 w 9915525"/>
              <a:gd name="connsiteY332" fmla="*/ 762801 h 6819900"/>
              <a:gd name="connsiteX333" fmla="*/ 5332274 w 9915525"/>
              <a:gd name="connsiteY333" fmla="*/ 750869 h 6819900"/>
              <a:gd name="connsiteX334" fmla="*/ 5374815 w 9915525"/>
              <a:gd name="connsiteY334" fmla="*/ 732702 h 6819900"/>
              <a:gd name="connsiteX335" fmla="*/ 5398411 w 9915525"/>
              <a:gd name="connsiteY335" fmla="*/ 693102 h 6819900"/>
              <a:gd name="connsiteX336" fmla="*/ 5401553 w 9915525"/>
              <a:gd name="connsiteY336" fmla="*/ 628775 h 6819900"/>
              <a:gd name="connsiteX337" fmla="*/ 5387265 w 9915525"/>
              <a:gd name="connsiteY337" fmla="*/ 590674 h 6819900"/>
              <a:gd name="connsiteX338" fmla="*/ 5372978 w 9915525"/>
              <a:gd name="connsiteY338" fmla="*/ 552574 h 6819900"/>
              <a:gd name="connsiteX339" fmla="*/ 5358764 w 9915525"/>
              <a:gd name="connsiteY339" fmla="*/ 521917 h 6819900"/>
              <a:gd name="connsiteX340" fmla="*/ 5436789 w 9915525"/>
              <a:gd name="connsiteY340" fmla="*/ 472930 h 6819900"/>
              <a:gd name="connsiteX341" fmla="*/ 5463465 w 9915525"/>
              <a:gd name="connsiteY341" fmla="*/ 463405 h 6819900"/>
              <a:gd name="connsiteX342" fmla="*/ 5498956 w 9915525"/>
              <a:gd name="connsiteY342" fmla="*/ 472293 h 6819900"/>
              <a:gd name="connsiteX343" fmla="*/ 5494104 w 9915525"/>
              <a:gd name="connsiteY343" fmla="*/ 494145 h 6819900"/>
              <a:gd name="connsiteX344" fmla="*/ 5528437 w 9915525"/>
              <a:gd name="connsiteY344" fmla="*/ 499021 h 6819900"/>
              <a:gd name="connsiteX345" fmla="*/ 5588900 w 9915525"/>
              <a:gd name="connsiteY345" fmla="*/ 472405 h 6819900"/>
              <a:gd name="connsiteX346" fmla="*/ 5662658 w 9915525"/>
              <a:gd name="connsiteY346" fmla="*/ 461024 h 6819900"/>
              <a:gd name="connsiteX347" fmla="*/ 5692005 w 9915525"/>
              <a:gd name="connsiteY347" fmla="*/ 498562 h 6819900"/>
              <a:gd name="connsiteX348" fmla="*/ 5734490 w 9915525"/>
              <a:gd name="connsiteY348" fmla="*/ 524576 h 6819900"/>
              <a:gd name="connsiteX349" fmla="*/ 5758740 w 9915525"/>
              <a:gd name="connsiteY349" fmla="*/ 476995 h 6819900"/>
              <a:gd name="connsiteX350" fmla="*/ 5777790 w 9915525"/>
              <a:gd name="connsiteY350" fmla="*/ 425305 h 6819900"/>
              <a:gd name="connsiteX351" fmla="*/ 5796840 w 9915525"/>
              <a:gd name="connsiteY351" fmla="*/ 390613 h 6819900"/>
              <a:gd name="connsiteX352" fmla="*/ 5812335 w 9915525"/>
              <a:gd name="connsiteY352" fmla="*/ 372063 h 6819900"/>
              <a:gd name="connsiteX353" fmla="*/ 5840910 w 9915525"/>
              <a:gd name="connsiteY353" fmla="*/ 367153 h 6819900"/>
              <a:gd name="connsiteX354" fmla="*/ 5844465 w 9915525"/>
              <a:gd name="connsiteY354" fmla="*/ 311005 h 6819900"/>
              <a:gd name="connsiteX355" fmla="*/ 5850086 w 9915525"/>
              <a:gd name="connsiteY355" fmla="*/ 262431 h 6819900"/>
              <a:gd name="connsiteX356" fmla="*/ 5824773 w 9915525"/>
              <a:gd name="connsiteY356" fmla="*/ 206230 h 6819900"/>
              <a:gd name="connsiteX357" fmla="*/ 5825415 w 9915525"/>
              <a:gd name="connsiteY357" fmla="*/ 168130 h 6819900"/>
              <a:gd name="connsiteX358" fmla="*/ 5853990 w 9915525"/>
              <a:gd name="connsiteY358" fmla="*/ 139432 h 6819900"/>
              <a:gd name="connsiteX359" fmla="*/ 5877803 w 9915525"/>
              <a:gd name="connsiteY359" fmla="*/ 116594 h 6819900"/>
              <a:gd name="connsiteX360" fmla="*/ 5901615 w 9915525"/>
              <a:gd name="connsiteY360" fmla="*/ 102594 h 6819900"/>
              <a:gd name="connsiteX361" fmla="*/ 5959641 w 9915525"/>
              <a:gd name="connsiteY361" fmla="*/ 116797 h 6819900"/>
              <a:gd name="connsiteX362" fmla="*/ 5992250 w 9915525"/>
              <a:gd name="connsiteY362" fmla="*/ 130030 h 6819900"/>
              <a:gd name="connsiteX363" fmla="*/ 6019360 w 9915525"/>
              <a:gd name="connsiteY363" fmla="*/ 144317 h 6819900"/>
              <a:gd name="connsiteX364" fmla="*/ 6048954 w 9915525"/>
              <a:gd name="connsiteY364" fmla="*/ 158605 h 6819900"/>
              <a:gd name="connsiteX365" fmla="*/ 6073065 w 9915525"/>
              <a:gd name="connsiteY365" fmla="*/ 177954 h 6819900"/>
              <a:gd name="connsiteX366" fmla="*/ 6119487 w 9915525"/>
              <a:gd name="connsiteY366" fmla="*/ 199638 h 6819900"/>
              <a:gd name="connsiteX367" fmla="*/ 6131750 w 9915525"/>
              <a:gd name="connsiteY367" fmla="*/ 155259 h 6819900"/>
              <a:gd name="connsiteX368" fmla="*/ 6139652 w 9915525"/>
              <a:gd name="connsiteY368" fmla="*/ 120505 h 6819900"/>
              <a:gd name="connsiteX369" fmla="*/ 6145163 w 9915525"/>
              <a:gd name="connsiteY369" fmla="*/ 103536 h 6819900"/>
              <a:gd name="connsiteX370" fmla="*/ 6166765 w 9915525"/>
              <a:gd name="connsiteY370" fmla="*/ 76381 h 6819900"/>
              <a:gd name="connsiteX371" fmla="*/ 6254040 w 9915525"/>
              <a:gd name="connsiteY371" fmla="*/ 88249 h 6819900"/>
              <a:gd name="connsiteX372" fmla="*/ 6263565 w 9915525"/>
              <a:gd name="connsiteY372" fmla="*/ 101455 h 6819900"/>
              <a:gd name="connsiteX373" fmla="*/ 6273090 w 9915525"/>
              <a:gd name="connsiteY373" fmla="*/ 115444 h 6819900"/>
              <a:gd name="connsiteX374" fmla="*/ 6287135 w 9915525"/>
              <a:gd name="connsiteY374" fmla="*/ 124043 h 6819900"/>
              <a:gd name="connsiteX375" fmla="*/ 6358288 w 9915525"/>
              <a:gd name="connsiteY375" fmla="*/ 178507 h 6819900"/>
              <a:gd name="connsiteX376" fmla="*/ 6334554 w 9915525"/>
              <a:gd name="connsiteY376" fmla="*/ 204701 h 6819900"/>
              <a:gd name="connsiteX377" fmla="*/ 6301665 w 9915525"/>
              <a:gd name="connsiteY377" fmla="*/ 202925 h 6819900"/>
              <a:gd name="connsiteX378" fmla="*/ 6255797 w 9915525"/>
              <a:gd name="connsiteY378" fmla="*/ 152757 h 6819900"/>
              <a:gd name="connsiteX379" fmla="*/ 6241058 w 9915525"/>
              <a:gd name="connsiteY379" fmla="*/ 195454 h 6819900"/>
              <a:gd name="connsiteX380" fmla="*/ 6220757 w 9915525"/>
              <a:gd name="connsiteY380" fmla="*/ 238229 h 6819900"/>
              <a:gd name="connsiteX381" fmla="*/ 6246467 w 9915525"/>
              <a:gd name="connsiteY381" fmla="*/ 354624 h 6819900"/>
              <a:gd name="connsiteX382" fmla="*/ 6275838 w 9915525"/>
              <a:gd name="connsiteY382" fmla="*/ 415890 h 6819900"/>
              <a:gd name="connsiteX383" fmla="*/ 6316184 w 9915525"/>
              <a:gd name="connsiteY383" fmla="*/ 473968 h 6819900"/>
              <a:gd name="connsiteX384" fmla="*/ 6390560 w 9915525"/>
              <a:gd name="connsiteY384" fmla="*/ 467413 h 6819900"/>
              <a:gd name="connsiteX385" fmla="*/ 6363522 w 9915525"/>
              <a:gd name="connsiteY385" fmla="*/ 415780 h 6819900"/>
              <a:gd name="connsiteX386" fmla="*/ 6336244 w 9915525"/>
              <a:gd name="connsiteY386" fmla="*/ 394349 h 6819900"/>
              <a:gd name="connsiteX387" fmla="*/ 6353718 w 9915525"/>
              <a:gd name="connsiteY387" fmla="*/ 358630 h 6819900"/>
              <a:gd name="connsiteX388" fmla="*/ 6389931 w 9915525"/>
              <a:gd name="connsiteY388" fmla="*/ 294336 h 6819900"/>
              <a:gd name="connsiteX389" fmla="*/ 6399578 w 9915525"/>
              <a:gd name="connsiteY389" fmla="*/ 263380 h 6819900"/>
              <a:gd name="connsiteX390" fmla="*/ 6413980 w 9915525"/>
              <a:gd name="connsiteY390" fmla="*/ 299655 h 6819900"/>
              <a:gd name="connsiteX391" fmla="*/ 6438918 w 9915525"/>
              <a:gd name="connsiteY391" fmla="*/ 316235 h 6819900"/>
              <a:gd name="connsiteX392" fmla="*/ 6492546 w 9915525"/>
              <a:gd name="connsiteY392" fmla="*/ 305898 h 6819900"/>
              <a:gd name="connsiteX393" fmla="*/ 6471644 w 9915525"/>
              <a:gd name="connsiteY393" fmla="*/ 207027 h 6819900"/>
              <a:gd name="connsiteX394" fmla="*/ 6459383 w 9915525"/>
              <a:gd name="connsiteY394" fmla="*/ 139555 h 6819900"/>
              <a:gd name="connsiteX395" fmla="*/ 6510898 w 9915525"/>
              <a:gd name="connsiteY395" fmla="*/ 84786 h 6819900"/>
              <a:gd name="connsiteX396" fmla="*/ 6542990 w 9915525"/>
              <a:gd name="connsiteY396" fmla="*/ 72880 h 6819900"/>
              <a:gd name="connsiteX397" fmla="*/ 6609619 w 9915525"/>
              <a:gd name="connsiteY397" fmla="*/ 111706 h 6819900"/>
              <a:gd name="connsiteX398" fmla="*/ 6658807 w 9915525"/>
              <a:gd name="connsiteY398" fmla="*/ 136199 h 6819900"/>
              <a:gd name="connsiteX399" fmla="*/ 6661710 w 9915525"/>
              <a:gd name="connsiteY399" fmla="*/ 84310 h 6819900"/>
              <a:gd name="connsiteX400" fmla="*/ 6662303 w 9915525"/>
              <a:gd name="connsiteY400" fmla="*/ 60974 h 6819900"/>
              <a:gd name="connsiteX401" fmla="*/ 6682879 w 9915525"/>
              <a:gd name="connsiteY401" fmla="*/ 64212 h 6819900"/>
              <a:gd name="connsiteX402" fmla="*/ 6748854 w 9915525"/>
              <a:gd name="connsiteY402" fmla="*/ 123683 h 6819900"/>
              <a:gd name="connsiteX403" fmla="*/ 6775134 w 9915525"/>
              <a:gd name="connsiteY403" fmla="*/ 175466 h 6819900"/>
              <a:gd name="connsiteX404" fmla="*/ 6768390 w 9915525"/>
              <a:gd name="connsiteY404" fmla="*/ 225280 h 6819900"/>
              <a:gd name="connsiteX405" fmla="*/ 6777915 w 9915525"/>
              <a:gd name="connsiteY405" fmla="*/ 248530 h 6819900"/>
              <a:gd name="connsiteX406" fmla="*/ 6787440 w 9915525"/>
              <a:gd name="connsiteY406" fmla="*/ 277667 h 6819900"/>
              <a:gd name="connsiteX407" fmla="*/ 6796965 w 9915525"/>
              <a:gd name="connsiteY407" fmla="*/ 316802 h 6819900"/>
              <a:gd name="connsiteX408" fmla="*/ 6828883 w 9915525"/>
              <a:gd name="connsiteY408" fmla="*/ 382915 h 6819900"/>
              <a:gd name="connsiteX409" fmla="*/ 6872870 w 9915525"/>
              <a:gd name="connsiteY409" fmla="*/ 415780 h 6819900"/>
              <a:gd name="connsiteX410" fmla="*/ 6917483 w 9915525"/>
              <a:gd name="connsiteY410" fmla="*/ 444355 h 6819900"/>
              <a:gd name="connsiteX411" fmla="*/ 7003117 w 9915525"/>
              <a:gd name="connsiteY411" fmla="*/ 458521 h 6819900"/>
              <a:gd name="connsiteX412" fmla="*/ 6996555 w 9915525"/>
              <a:gd name="connsiteY412" fmla="*/ 429542 h 6819900"/>
              <a:gd name="connsiteX413" fmla="*/ 7017945 w 9915525"/>
              <a:gd name="connsiteY413" fmla="*/ 404350 h 6819900"/>
              <a:gd name="connsiteX414" fmla="*/ 7097479 w 9915525"/>
              <a:gd name="connsiteY414" fmla="*/ 406934 h 6819900"/>
              <a:gd name="connsiteX415" fmla="*/ 7139865 w 9915525"/>
              <a:gd name="connsiteY415" fmla="*/ 395028 h 6819900"/>
              <a:gd name="connsiteX416" fmla="*/ 7176216 w 9915525"/>
              <a:gd name="connsiteY416" fmla="*/ 365774 h 6819900"/>
              <a:gd name="connsiteX417" fmla="*/ 7197947 w 9915525"/>
              <a:gd name="connsiteY417" fmla="*/ 339580 h 6819900"/>
              <a:gd name="connsiteX418" fmla="*/ 7218157 w 9915525"/>
              <a:gd name="connsiteY418" fmla="*/ 291766 h 6819900"/>
              <a:gd name="connsiteX419" fmla="*/ 7236895 w 9915525"/>
              <a:gd name="connsiteY419" fmla="*/ 269215 h 6819900"/>
              <a:gd name="connsiteX420" fmla="*/ 7358940 w 9915525"/>
              <a:gd name="connsiteY420" fmla="*/ 315203 h 6819900"/>
              <a:gd name="connsiteX421" fmla="*/ 7382753 w 9915525"/>
              <a:gd name="connsiteY421" fmla="*/ 358630 h 6819900"/>
              <a:gd name="connsiteX422" fmla="*/ 7406565 w 9915525"/>
              <a:gd name="connsiteY422" fmla="*/ 396803 h 6819900"/>
              <a:gd name="connsiteX423" fmla="*/ 7432515 w 9915525"/>
              <a:gd name="connsiteY423" fmla="*/ 410241 h 6819900"/>
              <a:gd name="connsiteX424" fmla="*/ 7490702 w 9915525"/>
              <a:gd name="connsiteY424" fmla="*/ 417039 h 6819900"/>
              <a:gd name="connsiteX425" fmla="*/ 7516334 w 9915525"/>
              <a:gd name="connsiteY425" fmla="*/ 425305 h 6819900"/>
              <a:gd name="connsiteX426" fmla="*/ 7544678 w 9915525"/>
              <a:gd name="connsiteY426" fmla="*/ 434830 h 6819900"/>
              <a:gd name="connsiteX427" fmla="*/ 7573843 w 9915525"/>
              <a:gd name="connsiteY427" fmla="*/ 444355 h 6819900"/>
              <a:gd name="connsiteX428" fmla="*/ 7613628 w 9915525"/>
              <a:gd name="connsiteY428" fmla="*/ 406255 h 6819900"/>
              <a:gd name="connsiteX429" fmla="*/ 7637208 w 9915525"/>
              <a:gd name="connsiteY429" fmla="*/ 368155 h 6819900"/>
              <a:gd name="connsiteX430" fmla="*/ 7633121 w 9915525"/>
              <a:gd name="connsiteY430" fmla="*/ 343660 h 6819900"/>
              <a:gd name="connsiteX431" fmla="*/ 7632041 w 9915525"/>
              <a:gd name="connsiteY431" fmla="*/ 312704 h 6819900"/>
              <a:gd name="connsiteX432" fmla="*/ 7640584 w 9915525"/>
              <a:gd name="connsiteY432" fmla="*/ 257551 h 6819900"/>
              <a:gd name="connsiteX433" fmla="*/ 7625640 w 9915525"/>
              <a:gd name="connsiteY433" fmla="*/ 230190 h 6819900"/>
              <a:gd name="connsiteX434" fmla="*/ 7611353 w 9915525"/>
              <a:gd name="connsiteY434" fmla="*/ 196705 h 6819900"/>
              <a:gd name="connsiteX435" fmla="*/ 7597065 w 9915525"/>
              <a:gd name="connsiteY435" fmla="*/ 162763 h 6819900"/>
              <a:gd name="connsiteX436" fmla="*/ 7587540 w 9915525"/>
              <a:gd name="connsiteY436" fmla="*/ 134792 h 6819900"/>
              <a:gd name="connsiteX437" fmla="*/ 7578015 w 9915525"/>
              <a:gd name="connsiteY437" fmla="*/ 78099 h 6819900"/>
              <a:gd name="connsiteX438" fmla="*/ 7593082 w 9915525"/>
              <a:gd name="connsiteY438" fmla="*/ 21512 h 6819900"/>
              <a:gd name="connsiteX439" fmla="*/ 7635165 w 9915525"/>
              <a:gd name="connsiteY439" fmla="*/ 34780 h 6819900"/>
              <a:gd name="connsiteX440" fmla="*/ 7669960 w 9915525"/>
              <a:gd name="connsiteY440" fmla="*/ 53830 h 6819900"/>
              <a:gd name="connsiteX441" fmla="*/ 7682790 w 9915525"/>
              <a:gd name="connsiteY441" fmla="*/ 63355 h 6819900"/>
              <a:gd name="connsiteX442" fmla="*/ 7697078 w 9915525"/>
              <a:gd name="connsiteY442" fmla="*/ 72880 h 6819900"/>
              <a:gd name="connsiteX443" fmla="*/ 7711365 w 9915525"/>
              <a:gd name="connsiteY443" fmla="*/ 92416 h 6819900"/>
              <a:gd name="connsiteX444" fmla="*/ 7789946 w 9915525"/>
              <a:gd name="connsiteY444" fmla="*/ 177609 h 6819900"/>
              <a:gd name="connsiteX445" fmla="*/ 7797090 w 9915525"/>
              <a:gd name="connsiteY445" fmla="*/ 192975 h 6819900"/>
              <a:gd name="connsiteX446" fmla="*/ 7774311 w 9915525"/>
              <a:gd name="connsiteY446" fmla="*/ 202578 h 6819900"/>
              <a:gd name="connsiteX447" fmla="*/ 7747527 w 9915525"/>
              <a:gd name="connsiteY447" fmla="*/ 231158 h 6819900"/>
              <a:gd name="connsiteX448" fmla="*/ 7760782 w 9915525"/>
              <a:gd name="connsiteY448" fmla="*/ 276234 h 6819900"/>
              <a:gd name="connsiteX449" fmla="*/ 7767251 w 9915525"/>
              <a:gd name="connsiteY449" fmla="*/ 327510 h 6819900"/>
              <a:gd name="connsiteX450" fmla="*/ 7784135 w 9915525"/>
              <a:gd name="connsiteY450" fmla="*/ 368155 h 6819900"/>
              <a:gd name="connsiteX451" fmla="*/ 7818353 w 9915525"/>
              <a:gd name="connsiteY451" fmla="*/ 351865 h 6819900"/>
              <a:gd name="connsiteX452" fmla="*/ 7844668 w 9915525"/>
              <a:gd name="connsiteY452" fmla="*/ 349029 h 6819900"/>
              <a:gd name="connsiteX453" fmla="*/ 7847629 w 9915525"/>
              <a:gd name="connsiteY453" fmla="*/ 371146 h 6819900"/>
              <a:gd name="connsiteX454" fmla="*/ 7889160 w 9915525"/>
              <a:gd name="connsiteY454" fmla="*/ 396584 h 6819900"/>
              <a:gd name="connsiteX455" fmla="*/ 7990933 w 9915525"/>
              <a:gd name="connsiteY455" fmla="*/ 487217 h 6819900"/>
              <a:gd name="connsiteX456" fmla="*/ 7988299 w 9915525"/>
              <a:gd name="connsiteY456" fmla="*/ 541986 h 6819900"/>
              <a:gd name="connsiteX457" fmla="*/ 7988593 w 9915525"/>
              <a:gd name="connsiteY457" fmla="*/ 577705 h 6819900"/>
              <a:gd name="connsiteX458" fmla="*/ 7997116 w 9915525"/>
              <a:gd name="connsiteY458" fmla="*/ 591992 h 6819900"/>
              <a:gd name="connsiteX459" fmla="*/ 8006641 w 9915525"/>
              <a:gd name="connsiteY459" fmla="*/ 606280 h 6819900"/>
              <a:gd name="connsiteX460" fmla="*/ 8016166 w 9915525"/>
              <a:gd name="connsiteY460" fmla="*/ 641249 h 6819900"/>
              <a:gd name="connsiteX461" fmla="*/ 8029393 w 9915525"/>
              <a:gd name="connsiteY461" fmla="*/ 691255 h 6819900"/>
              <a:gd name="connsiteX462" fmla="*/ 8049200 w 9915525"/>
              <a:gd name="connsiteY462" fmla="*/ 737249 h 6819900"/>
              <a:gd name="connsiteX463" fmla="*/ 8040734 w 9915525"/>
              <a:gd name="connsiteY463" fmla="*/ 768205 h 6819900"/>
              <a:gd name="connsiteX464" fmla="*/ 8028072 w 9915525"/>
              <a:gd name="connsiteY464" fmla="*/ 757794 h 6819900"/>
              <a:gd name="connsiteX465" fmla="*/ 7980447 w 9915525"/>
              <a:gd name="connsiteY465" fmla="*/ 735937 h 6819900"/>
              <a:gd name="connsiteX466" fmla="*/ 7972605 w 9915525"/>
              <a:gd name="connsiteY466" fmla="*/ 807767 h 6819900"/>
              <a:gd name="connsiteX467" fmla="*/ 7987591 w 9915525"/>
              <a:gd name="connsiteY467" fmla="*/ 861035 h 6819900"/>
              <a:gd name="connsiteX468" fmla="*/ 8006641 w 9915525"/>
              <a:gd name="connsiteY468" fmla="*/ 908481 h 6819900"/>
              <a:gd name="connsiteX469" fmla="*/ 8025691 w 9915525"/>
              <a:gd name="connsiteY469" fmla="*/ 949902 h 6819900"/>
              <a:gd name="connsiteX470" fmla="*/ 8035216 w 9915525"/>
              <a:gd name="connsiteY470" fmla="*/ 972993 h 6819900"/>
              <a:gd name="connsiteX471" fmla="*/ 8044741 w 9915525"/>
              <a:gd name="connsiteY471" fmla="*/ 1000653 h 6819900"/>
              <a:gd name="connsiteX472" fmla="*/ 8098801 w 9915525"/>
              <a:gd name="connsiteY472" fmla="*/ 1052353 h 6819900"/>
              <a:gd name="connsiteX473" fmla="*/ 8125580 w 9915525"/>
              <a:gd name="connsiteY473" fmla="*/ 1027706 h 6819900"/>
              <a:gd name="connsiteX474" fmla="*/ 8156537 w 9915525"/>
              <a:gd name="connsiteY474" fmla="*/ 1006330 h 6819900"/>
              <a:gd name="connsiteX475" fmla="*/ 8145380 w 9915525"/>
              <a:gd name="connsiteY475" fmla="*/ 1065697 h 6819900"/>
              <a:gd name="connsiteX476" fmla="*/ 8113104 w 9915525"/>
              <a:gd name="connsiteY476" fmla="*/ 1159975 h 6819900"/>
              <a:gd name="connsiteX477" fmla="*/ 8182292 w 9915525"/>
              <a:gd name="connsiteY477" fmla="*/ 1153665 h 6819900"/>
              <a:gd name="connsiteX478" fmla="*/ 8268139 w 9915525"/>
              <a:gd name="connsiteY478" fmla="*/ 1185923 h 6819900"/>
              <a:gd name="connsiteX479" fmla="*/ 8319249 w 9915525"/>
              <a:gd name="connsiteY479" fmla="*/ 1180138 h 6819900"/>
              <a:gd name="connsiteX480" fmla="*/ 8354968 w 9915525"/>
              <a:gd name="connsiteY480" fmla="*/ 1133764 h 6819900"/>
              <a:gd name="connsiteX481" fmla="*/ 8387510 w 9915525"/>
              <a:gd name="connsiteY481" fmla="*/ 1074256 h 6819900"/>
              <a:gd name="connsiteX482" fmla="*/ 8369468 w 9915525"/>
              <a:gd name="connsiteY482" fmla="*/ 1001025 h 6819900"/>
              <a:gd name="connsiteX483" fmla="*/ 8377848 w 9915525"/>
              <a:gd name="connsiteY483" fmla="*/ 859912 h 6819900"/>
              <a:gd name="connsiteX484" fmla="*/ 8387640 w 9915525"/>
              <a:gd name="connsiteY484" fmla="*/ 834141 h 6819900"/>
              <a:gd name="connsiteX485" fmla="*/ 8400780 w 9915525"/>
              <a:gd name="connsiteY485" fmla="*/ 807258 h 6819900"/>
              <a:gd name="connsiteX486" fmla="*/ 8418107 w 9915525"/>
              <a:gd name="connsiteY486" fmla="*/ 717887 h 6819900"/>
              <a:gd name="connsiteX487" fmla="*/ 8376345 w 9915525"/>
              <a:gd name="connsiteY487" fmla="*/ 654627 h 6819900"/>
              <a:gd name="connsiteX488" fmla="*/ 8334502 w 9915525"/>
              <a:gd name="connsiteY488" fmla="*/ 594279 h 6819900"/>
              <a:gd name="connsiteX489" fmla="*/ 8310077 w 9915525"/>
              <a:gd name="connsiteY489" fmla="*/ 557538 h 6819900"/>
              <a:gd name="connsiteX490" fmla="*/ 8292390 w 9915525"/>
              <a:gd name="connsiteY490" fmla="*/ 527262 h 6819900"/>
              <a:gd name="connsiteX491" fmla="*/ 8280484 w 9915525"/>
              <a:gd name="connsiteY491" fmla="*/ 499436 h 6819900"/>
              <a:gd name="connsiteX492" fmla="*/ 8249326 w 9915525"/>
              <a:gd name="connsiteY492" fmla="*/ 415467 h 6819900"/>
              <a:gd name="connsiteX493" fmla="*/ 8275404 w 9915525"/>
              <a:gd name="connsiteY493" fmla="*/ 385459 h 6819900"/>
              <a:gd name="connsiteX494" fmla="*/ 8309437 w 9915525"/>
              <a:gd name="connsiteY494" fmla="*/ 396730 h 6819900"/>
              <a:gd name="connsiteX495" fmla="*/ 8368273 w 9915525"/>
              <a:gd name="connsiteY495" fmla="*/ 456261 h 6819900"/>
              <a:gd name="connsiteX496" fmla="*/ 8378115 w 9915525"/>
              <a:gd name="connsiteY496" fmla="*/ 472930 h 6819900"/>
              <a:gd name="connsiteX497" fmla="*/ 8387640 w 9915525"/>
              <a:gd name="connsiteY497" fmla="*/ 487564 h 6819900"/>
              <a:gd name="connsiteX498" fmla="*/ 8459524 w 9915525"/>
              <a:gd name="connsiteY498" fmla="*/ 572468 h 6819900"/>
              <a:gd name="connsiteX499" fmla="*/ 8531408 w 9915525"/>
              <a:gd name="connsiteY499" fmla="*/ 642738 h 6819900"/>
              <a:gd name="connsiteX500" fmla="*/ 8528581 w 9915525"/>
              <a:gd name="connsiteY500" fmla="*/ 703090 h 6819900"/>
              <a:gd name="connsiteX501" fmla="*/ 8525752 w 9915525"/>
              <a:gd name="connsiteY501" fmla="*/ 763443 h 6819900"/>
              <a:gd name="connsiteX502" fmla="*/ 8554327 w 9915525"/>
              <a:gd name="connsiteY502" fmla="*/ 766667 h 6819900"/>
              <a:gd name="connsiteX503" fmla="*/ 8606715 w 9915525"/>
              <a:gd name="connsiteY503" fmla="*/ 829488 h 6819900"/>
              <a:gd name="connsiteX504" fmla="*/ 8626732 w 9915525"/>
              <a:gd name="connsiteY504" fmla="*/ 890874 h 6819900"/>
              <a:gd name="connsiteX505" fmla="*/ 8642932 w 9915525"/>
              <a:gd name="connsiteY505" fmla="*/ 945058 h 6819900"/>
              <a:gd name="connsiteX506" fmla="*/ 8646727 w 9915525"/>
              <a:gd name="connsiteY506" fmla="*/ 977755 h 6819900"/>
              <a:gd name="connsiteX507" fmla="*/ 8654340 w 9915525"/>
              <a:gd name="connsiteY507" fmla="*/ 1006330 h 6819900"/>
              <a:gd name="connsiteX508" fmla="*/ 8634983 w 9915525"/>
              <a:gd name="connsiteY508" fmla="*/ 1034905 h 6819900"/>
              <a:gd name="connsiteX509" fmla="*/ 8613928 w 9915525"/>
              <a:gd name="connsiteY509" fmla="*/ 1106343 h 6819900"/>
              <a:gd name="connsiteX510" fmla="*/ 8635222 w 9915525"/>
              <a:gd name="connsiteY510" fmla="*/ 1149205 h 6819900"/>
              <a:gd name="connsiteX511" fmla="*/ 8667103 w 9915525"/>
              <a:gd name="connsiteY511" fmla="*/ 1166496 h 6819900"/>
              <a:gd name="connsiteX512" fmla="*/ 8705862 w 9915525"/>
              <a:gd name="connsiteY512" fmla="*/ 1188960 h 6819900"/>
              <a:gd name="connsiteX513" fmla="*/ 8729779 w 9915525"/>
              <a:gd name="connsiteY513" fmla="*/ 1202063 h 6819900"/>
              <a:gd name="connsiteX514" fmla="*/ 8744318 w 9915525"/>
              <a:gd name="connsiteY514" fmla="*/ 1233228 h 6819900"/>
              <a:gd name="connsiteX515" fmla="*/ 8739168 w 9915525"/>
              <a:gd name="connsiteY515" fmla="*/ 1284960 h 6819900"/>
              <a:gd name="connsiteX516" fmla="*/ 8809761 w 9915525"/>
              <a:gd name="connsiteY516" fmla="*/ 1279466 h 6819900"/>
              <a:gd name="connsiteX517" fmla="*/ 8856746 w 9915525"/>
              <a:gd name="connsiteY517" fmla="*/ 1241665 h 6819900"/>
              <a:gd name="connsiteX518" fmla="*/ 8873415 w 9915525"/>
              <a:gd name="connsiteY518" fmla="*/ 1216741 h 6819900"/>
              <a:gd name="connsiteX519" fmla="*/ 8883357 w 9915525"/>
              <a:gd name="connsiteY519" fmla="*/ 1191810 h 6819900"/>
              <a:gd name="connsiteX520" fmla="*/ 8921040 w 9915525"/>
              <a:gd name="connsiteY520" fmla="*/ 1236096 h 6819900"/>
              <a:gd name="connsiteX521" fmla="*/ 8930565 w 9915525"/>
              <a:gd name="connsiteY521" fmla="*/ 1263505 h 6819900"/>
              <a:gd name="connsiteX522" fmla="*/ 8940090 w 9915525"/>
              <a:gd name="connsiteY522" fmla="*/ 1276626 h 6819900"/>
              <a:gd name="connsiteX523" fmla="*/ 8953765 w 9915525"/>
              <a:gd name="connsiteY523" fmla="*/ 1301097 h 6819900"/>
              <a:gd name="connsiteX524" fmla="*/ 8973572 w 9915525"/>
              <a:gd name="connsiteY524" fmla="*/ 1340363 h 6819900"/>
              <a:gd name="connsiteX525" fmla="*/ 8987453 w 9915525"/>
              <a:gd name="connsiteY525" fmla="*/ 1368280 h 6819900"/>
              <a:gd name="connsiteX526" fmla="*/ 8995377 w 9915525"/>
              <a:gd name="connsiteY526" fmla="*/ 1410891 h 6819900"/>
              <a:gd name="connsiteX527" fmla="*/ 8979908 w 9915525"/>
              <a:gd name="connsiteY527" fmla="*/ 1458768 h 6819900"/>
              <a:gd name="connsiteX528" fmla="*/ 8958477 w 9915525"/>
              <a:gd name="connsiteY528" fmla="*/ 1516531 h 6819900"/>
              <a:gd name="connsiteX529" fmla="*/ 8941217 w 9915525"/>
              <a:gd name="connsiteY529" fmla="*/ 1597494 h 6819900"/>
              <a:gd name="connsiteX530" fmla="*/ 8980536 w 9915525"/>
              <a:gd name="connsiteY530" fmla="*/ 1721572 h 6819900"/>
              <a:gd name="connsiteX531" fmla="*/ 9024769 w 9915525"/>
              <a:gd name="connsiteY531" fmla="*/ 1705584 h 6819900"/>
              <a:gd name="connsiteX532" fmla="*/ 9080188 w 9915525"/>
              <a:gd name="connsiteY532" fmla="*/ 1699274 h 6819900"/>
              <a:gd name="connsiteX533" fmla="*/ 9092803 w 9915525"/>
              <a:gd name="connsiteY533" fmla="*/ 1720705 h 6819900"/>
              <a:gd name="connsiteX534" fmla="*/ 9105709 w 9915525"/>
              <a:gd name="connsiteY534" fmla="*/ 1760517 h 6819900"/>
              <a:gd name="connsiteX535" fmla="*/ 9085724 w 9915525"/>
              <a:gd name="connsiteY535" fmla="*/ 1820072 h 6819900"/>
              <a:gd name="connsiteX536" fmla="*/ 9050058 w 9915525"/>
              <a:gd name="connsiteY536" fmla="*/ 1790031 h 6819900"/>
              <a:gd name="connsiteX537" fmla="*/ 8971363 w 9915525"/>
              <a:gd name="connsiteY537" fmla="*/ 1775258 h 6819900"/>
              <a:gd name="connsiteX538" fmla="*/ 8932264 w 9915525"/>
              <a:gd name="connsiteY538" fmla="*/ 1815955 h 6819900"/>
              <a:gd name="connsiteX539" fmla="*/ 8917923 w 9915525"/>
              <a:gd name="connsiteY539" fmla="*/ 1755275 h 6819900"/>
              <a:gd name="connsiteX540" fmla="*/ 8903125 w 9915525"/>
              <a:gd name="connsiteY540" fmla="*/ 1693724 h 6819900"/>
              <a:gd name="connsiteX541" fmla="*/ 8882940 w 9915525"/>
              <a:gd name="connsiteY541" fmla="*/ 1654705 h 6819900"/>
              <a:gd name="connsiteX542" fmla="*/ 8858092 w 9915525"/>
              <a:gd name="connsiteY542" fmla="*/ 1634586 h 6819900"/>
              <a:gd name="connsiteX543" fmla="*/ 8843756 w 9915525"/>
              <a:gd name="connsiteY543" fmla="*/ 1612473 h 6819900"/>
              <a:gd name="connsiteX544" fmla="*/ 8845158 w 9915525"/>
              <a:gd name="connsiteY544" fmla="*/ 1527948 h 6819900"/>
              <a:gd name="connsiteX545" fmla="*/ 8844458 w 9915525"/>
              <a:gd name="connsiteY545" fmla="*/ 1426759 h 6819900"/>
              <a:gd name="connsiteX546" fmla="*/ 8845835 w 9915525"/>
              <a:gd name="connsiteY546" fmla="*/ 1371123 h 6819900"/>
              <a:gd name="connsiteX547" fmla="*/ 8797645 w 9915525"/>
              <a:gd name="connsiteY547" fmla="*/ 1336679 h 6819900"/>
              <a:gd name="connsiteX548" fmla="*/ 8740210 w 9915525"/>
              <a:gd name="connsiteY548" fmla="*/ 1371118 h 6819900"/>
              <a:gd name="connsiteX549" fmla="*/ 8714875 w 9915525"/>
              <a:gd name="connsiteY549" fmla="*/ 1409911 h 6819900"/>
              <a:gd name="connsiteX550" fmla="*/ 8697417 w 9915525"/>
              <a:gd name="connsiteY550" fmla="*/ 1468985 h 6819900"/>
              <a:gd name="connsiteX551" fmla="*/ 8702933 w 9915525"/>
              <a:gd name="connsiteY551" fmla="*/ 1519192 h 6819900"/>
              <a:gd name="connsiteX552" fmla="*/ 8729917 w 9915525"/>
              <a:gd name="connsiteY552" fmla="*/ 1525579 h 6819900"/>
              <a:gd name="connsiteX553" fmla="*/ 8759114 w 9915525"/>
              <a:gd name="connsiteY553" fmla="*/ 1533044 h 6819900"/>
              <a:gd name="connsiteX554" fmla="*/ 8773402 w 9915525"/>
              <a:gd name="connsiteY554" fmla="*/ 1558780 h 6819900"/>
              <a:gd name="connsiteX555" fmla="*/ 8787689 w 9915525"/>
              <a:gd name="connsiteY555" fmla="*/ 1593284 h 6819900"/>
              <a:gd name="connsiteX556" fmla="*/ 8797214 w 9915525"/>
              <a:gd name="connsiteY556" fmla="*/ 1615930 h 6819900"/>
              <a:gd name="connsiteX557" fmla="*/ 8806885 w 9915525"/>
              <a:gd name="connsiteY557" fmla="*/ 1632599 h 6819900"/>
              <a:gd name="connsiteX558" fmla="*/ 8816264 w 9915525"/>
              <a:gd name="connsiteY558" fmla="*/ 1634980 h 6819900"/>
              <a:gd name="connsiteX559" fmla="*/ 8825498 w 9915525"/>
              <a:gd name="connsiteY559" fmla="*/ 1630218 h 6819900"/>
              <a:gd name="connsiteX560" fmla="*/ 8816932 w 9915525"/>
              <a:gd name="connsiteY560" fmla="*/ 1653277 h 6819900"/>
              <a:gd name="connsiteX561" fmla="*/ 8784075 w 9915525"/>
              <a:gd name="connsiteY561" fmla="*/ 1650896 h 6819900"/>
              <a:gd name="connsiteX562" fmla="*/ 8721014 w 9915525"/>
              <a:gd name="connsiteY562" fmla="*/ 1649268 h 6819900"/>
              <a:gd name="connsiteX563" fmla="*/ 8722211 w 9915525"/>
              <a:gd name="connsiteY563" fmla="*/ 1679285 h 6819900"/>
              <a:gd name="connsiteX564" fmla="*/ 8732224 w 9915525"/>
              <a:gd name="connsiteY564" fmla="*/ 1781679 h 6819900"/>
              <a:gd name="connsiteX565" fmla="*/ 8743845 w 9915525"/>
              <a:gd name="connsiteY565" fmla="*/ 1887393 h 6819900"/>
              <a:gd name="connsiteX566" fmla="*/ 8758811 w 9915525"/>
              <a:gd name="connsiteY566" fmla="*/ 1931994 h 6819900"/>
              <a:gd name="connsiteX567" fmla="*/ 8810634 w 9915525"/>
              <a:gd name="connsiteY567" fmla="*/ 1953643 h 6819900"/>
              <a:gd name="connsiteX568" fmla="*/ 8805602 w 9915525"/>
              <a:gd name="connsiteY568" fmla="*/ 1886690 h 6819900"/>
              <a:gd name="connsiteX569" fmla="*/ 8797215 w 9915525"/>
              <a:gd name="connsiteY569" fmla="*/ 1848730 h 6819900"/>
              <a:gd name="connsiteX570" fmla="*/ 8818736 w 9915525"/>
              <a:gd name="connsiteY570" fmla="*/ 1815955 h 6819900"/>
              <a:gd name="connsiteX571" fmla="*/ 8869421 w 9915525"/>
              <a:gd name="connsiteY571" fmla="*/ 1888143 h 6819900"/>
              <a:gd name="connsiteX572" fmla="*/ 8886238 w 9915525"/>
              <a:gd name="connsiteY572" fmla="*/ 1935261 h 6819900"/>
              <a:gd name="connsiteX573" fmla="*/ 8934672 w 9915525"/>
              <a:gd name="connsiteY573" fmla="*/ 1929195 h 6819900"/>
              <a:gd name="connsiteX574" fmla="*/ 8956214 w 9915525"/>
              <a:gd name="connsiteY574" fmla="*/ 1930566 h 6819900"/>
              <a:gd name="connsiteX575" fmla="*/ 8995931 w 9915525"/>
              <a:gd name="connsiteY575" fmla="*/ 1944938 h 6819900"/>
              <a:gd name="connsiteX576" fmla="*/ 8998229 w 9915525"/>
              <a:gd name="connsiteY576" fmla="*/ 1962400 h 6819900"/>
              <a:gd name="connsiteX577" fmla="*/ 9011444 w 9915525"/>
              <a:gd name="connsiteY577" fmla="*/ 1970702 h 6819900"/>
              <a:gd name="connsiteX578" fmla="*/ 9035340 w 9915525"/>
              <a:gd name="connsiteY578" fmla="*/ 1938670 h 6819900"/>
              <a:gd name="connsiteX579" fmla="*/ 9053728 w 9915525"/>
              <a:gd name="connsiteY579" fmla="*/ 1911205 h 6819900"/>
              <a:gd name="connsiteX580" fmla="*/ 9075159 w 9915525"/>
              <a:gd name="connsiteY580" fmla="*/ 1932539 h 6819900"/>
              <a:gd name="connsiteX581" fmla="*/ 9095648 w 9915525"/>
              <a:gd name="connsiteY581" fmla="*/ 1957199 h 6819900"/>
              <a:gd name="connsiteX582" fmla="*/ 9141845 w 9915525"/>
              <a:gd name="connsiteY582" fmla="*/ 1899624 h 6819900"/>
              <a:gd name="connsiteX583" fmla="*/ 9148559 w 9915525"/>
              <a:gd name="connsiteY583" fmla="*/ 1873105 h 6819900"/>
              <a:gd name="connsiteX584" fmla="*/ 9159165 w 9915525"/>
              <a:gd name="connsiteY584" fmla="*/ 1858818 h 6819900"/>
              <a:gd name="connsiteX585" fmla="*/ 9181787 w 9915525"/>
              <a:gd name="connsiteY585" fmla="*/ 1844530 h 6819900"/>
              <a:gd name="connsiteX586" fmla="*/ 9210362 w 9915525"/>
              <a:gd name="connsiteY586" fmla="*/ 1874296 h 6819900"/>
              <a:gd name="connsiteX587" fmla="*/ 9216315 w 9915525"/>
              <a:gd name="connsiteY587" fmla="*/ 1922775 h 6819900"/>
              <a:gd name="connsiteX588" fmla="*/ 9234891 w 9915525"/>
              <a:gd name="connsiteY588" fmla="*/ 1957303 h 6819900"/>
              <a:gd name="connsiteX589" fmla="*/ 9282143 w 9915525"/>
              <a:gd name="connsiteY589" fmla="*/ 2140593 h 6819900"/>
              <a:gd name="connsiteX590" fmla="*/ 9295327 w 9915525"/>
              <a:gd name="connsiteY590" fmla="*/ 2212850 h 6819900"/>
              <a:gd name="connsiteX591" fmla="*/ 9353827 w 9915525"/>
              <a:gd name="connsiteY591" fmla="*/ 2201101 h 6819900"/>
              <a:gd name="connsiteX592" fmla="*/ 9378864 w 9915525"/>
              <a:gd name="connsiteY592" fmla="*/ 2193934 h 6819900"/>
              <a:gd name="connsiteX593" fmla="*/ 9347732 w 9915525"/>
              <a:gd name="connsiteY593" fmla="*/ 2242546 h 6819900"/>
              <a:gd name="connsiteX594" fmla="*/ 9316327 w 9915525"/>
              <a:gd name="connsiteY594" fmla="*/ 2250814 h 6819900"/>
              <a:gd name="connsiteX595" fmla="*/ 9318123 w 9915525"/>
              <a:gd name="connsiteY595" fmla="*/ 2378470 h 6819900"/>
              <a:gd name="connsiteX596" fmla="*/ 9330029 w 9915525"/>
              <a:gd name="connsiteY596" fmla="*/ 2509498 h 6819900"/>
              <a:gd name="connsiteX597" fmla="*/ 9340180 w 9915525"/>
              <a:gd name="connsiteY597" fmla="*/ 2552555 h 6819900"/>
              <a:gd name="connsiteX598" fmla="*/ 9364246 w 9915525"/>
              <a:gd name="connsiteY598" fmla="*/ 2639602 h 6819900"/>
              <a:gd name="connsiteX599" fmla="*/ 9394208 w 9915525"/>
              <a:gd name="connsiteY599" fmla="*/ 2770571 h 6819900"/>
              <a:gd name="connsiteX600" fmla="*/ 9408673 w 9915525"/>
              <a:gd name="connsiteY600" fmla="*/ 2854180 h 6819900"/>
              <a:gd name="connsiteX601" fmla="*/ 9395313 w 9915525"/>
              <a:gd name="connsiteY601" fmla="*/ 2952055 h 6819900"/>
              <a:gd name="connsiteX602" fmla="*/ 9400054 w 9915525"/>
              <a:gd name="connsiteY602" fmla="*/ 2994917 h 6819900"/>
              <a:gd name="connsiteX603" fmla="*/ 9421393 w 9915525"/>
              <a:gd name="connsiteY603" fmla="*/ 3037536 h 6819900"/>
              <a:gd name="connsiteX604" fmla="*/ 9436422 w 9915525"/>
              <a:gd name="connsiteY604" fmla="*/ 3063730 h 6819900"/>
              <a:gd name="connsiteX605" fmla="*/ 9444915 w 9915525"/>
              <a:gd name="connsiteY605" fmla="*/ 3081614 h 6819900"/>
              <a:gd name="connsiteX606" fmla="*/ 9490159 w 9915525"/>
              <a:gd name="connsiteY606" fmla="*/ 3101859 h 6819900"/>
              <a:gd name="connsiteX607" fmla="*/ 9511590 w 9915525"/>
              <a:gd name="connsiteY607" fmla="*/ 3069048 h 6819900"/>
              <a:gd name="connsiteX608" fmla="*/ 9544075 w 9915525"/>
              <a:gd name="connsiteY608" fmla="*/ 3045885 h 6819900"/>
              <a:gd name="connsiteX609" fmla="*/ 9549823 w 9915525"/>
              <a:gd name="connsiteY609" fmla="*/ 3130405 h 6819900"/>
              <a:gd name="connsiteX610" fmla="*/ 9521782 w 9915525"/>
              <a:gd name="connsiteY610" fmla="*/ 3132941 h 6819900"/>
              <a:gd name="connsiteX611" fmla="*/ 9487056 w 9915525"/>
              <a:gd name="connsiteY611" fmla="*/ 3127237 h 6819900"/>
              <a:gd name="connsiteX612" fmla="*/ 9478156 w 9915525"/>
              <a:gd name="connsiteY612" fmla="*/ 3177089 h 6819900"/>
              <a:gd name="connsiteX613" fmla="*/ 9484608 w 9915525"/>
              <a:gd name="connsiteY613" fmla="*/ 3237561 h 6819900"/>
              <a:gd name="connsiteX614" fmla="*/ 9493132 w 9915525"/>
              <a:gd name="connsiteY614" fmla="*/ 3254230 h 6819900"/>
              <a:gd name="connsiteX615" fmla="*/ 9502065 w 9915525"/>
              <a:gd name="connsiteY615" fmla="*/ 3268517 h 6819900"/>
              <a:gd name="connsiteX616" fmla="*/ 9511590 w 9915525"/>
              <a:gd name="connsiteY616" fmla="*/ 3282805 h 6819900"/>
              <a:gd name="connsiteX617" fmla="*/ 9510355 w 9915525"/>
              <a:gd name="connsiteY617" fmla="*/ 3337380 h 6819900"/>
              <a:gd name="connsiteX618" fmla="*/ 9493686 w 9915525"/>
              <a:gd name="connsiteY618" fmla="*/ 3457550 h 6819900"/>
              <a:gd name="connsiteX619" fmla="*/ 9504795 w 9915525"/>
              <a:gd name="connsiteY619" fmla="*/ 3577581 h 6819900"/>
              <a:gd name="connsiteX620" fmla="*/ 9528928 w 9915525"/>
              <a:gd name="connsiteY620" fmla="*/ 3669717 h 6819900"/>
              <a:gd name="connsiteX621" fmla="*/ 9509677 w 9915525"/>
              <a:gd name="connsiteY621" fmla="*/ 3701905 h 6819900"/>
              <a:gd name="connsiteX622" fmla="*/ 9511384 w 9915525"/>
              <a:gd name="connsiteY622" fmla="*/ 3764564 h 6819900"/>
              <a:gd name="connsiteX623" fmla="*/ 9525734 w 9915525"/>
              <a:gd name="connsiteY623" fmla="*/ 3920727 h 6819900"/>
              <a:gd name="connsiteX624" fmla="*/ 9539486 w 9915525"/>
              <a:gd name="connsiteY624" fmla="*/ 4072961 h 6819900"/>
              <a:gd name="connsiteX625" fmla="*/ 9555015 w 9915525"/>
              <a:gd name="connsiteY625" fmla="*/ 4171115 h 6819900"/>
              <a:gd name="connsiteX626" fmla="*/ 9570045 w 9915525"/>
              <a:gd name="connsiteY626" fmla="*/ 4263880 h 6819900"/>
              <a:gd name="connsiteX627" fmla="*/ 9578265 w 9915525"/>
              <a:gd name="connsiteY627" fmla="*/ 4301507 h 6819900"/>
              <a:gd name="connsiteX628" fmla="*/ 9594011 w 9915525"/>
              <a:gd name="connsiteY628" fmla="*/ 4347946 h 6819900"/>
              <a:gd name="connsiteX629" fmla="*/ 9599250 w 9915525"/>
              <a:gd name="connsiteY629" fmla="*/ 4398158 h 6819900"/>
              <a:gd name="connsiteX630" fmla="*/ 9595501 w 9915525"/>
              <a:gd name="connsiteY630" fmla="*/ 4444587 h 6819900"/>
              <a:gd name="connsiteX631" fmla="*/ 9621003 w 9915525"/>
              <a:gd name="connsiteY631" fmla="*/ 4485336 h 6819900"/>
              <a:gd name="connsiteX632" fmla="*/ 9671610 w 9915525"/>
              <a:gd name="connsiteY632" fmla="*/ 4509625 h 6819900"/>
              <a:gd name="connsiteX633" fmla="*/ 9674761 w 9915525"/>
              <a:gd name="connsiteY633" fmla="*/ 4463905 h 6819900"/>
              <a:gd name="connsiteX634" fmla="*/ 9661121 w 9915525"/>
              <a:gd name="connsiteY634" fmla="*/ 4430864 h 6819900"/>
              <a:gd name="connsiteX635" fmla="*/ 9635940 w 9915525"/>
              <a:gd name="connsiteY635" fmla="*/ 4376550 h 6819900"/>
              <a:gd name="connsiteX636" fmla="*/ 9616122 w 9915525"/>
              <a:gd name="connsiteY636" fmla="*/ 4355277 h 6819900"/>
              <a:gd name="connsiteX637" fmla="*/ 9642436 w 9915525"/>
              <a:gd name="connsiteY637" fmla="*/ 4333734 h 6819900"/>
              <a:gd name="connsiteX638" fmla="*/ 9720540 w 9915525"/>
              <a:gd name="connsiteY638" fmla="*/ 4325071 h 6819900"/>
              <a:gd name="connsiteX639" fmla="*/ 9705390 w 9915525"/>
              <a:gd name="connsiteY639" fmla="*/ 4423865 h 6819900"/>
              <a:gd name="connsiteX640" fmla="*/ 9700036 w 9915525"/>
              <a:gd name="connsiteY640" fmla="*/ 4463905 h 6819900"/>
              <a:gd name="connsiteX641" fmla="*/ 9724758 w 9915525"/>
              <a:gd name="connsiteY641" fmla="*/ 4493107 h 6819900"/>
              <a:gd name="connsiteX642" fmla="*/ 9726811 w 9915525"/>
              <a:gd name="connsiteY642" fmla="*/ 4539101 h 6819900"/>
              <a:gd name="connsiteX643" fmla="*/ 9718635 w 9915525"/>
              <a:gd name="connsiteY643" fmla="*/ 4591576 h 6819900"/>
              <a:gd name="connsiteX644" fmla="*/ 9737013 w 9915525"/>
              <a:gd name="connsiteY644" fmla="*/ 4666005 h 6819900"/>
              <a:gd name="connsiteX645" fmla="*/ 9758219 w 9915525"/>
              <a:gd name="connsiteY645" fmla="*/ 4739499 h 6819900"/>
              <a:gd name="connsiteX646" fmla="*/ 9769963 w 9915525"/>
              <a:gd name="connsiteY646" fmla="*/ 4835726 h 6819900"/>
              <a:gd name="connsiteX647" fmla="*/ 9790291 w 9915525"/>
              <a:gd name="connsiteY647" fmla="*/ 4946519 h 6819900"/>
              <a:gd name="connsiteX648" fmla="*/ 9802274 w 9915525"/>
              <a:gd name="connsiteY648" fmla="*/ 4996526 h 6819900"/>
              <a:gd name="connsiteX649" fmla="*/ 9764328 w 9915525"/>
              <a:gd name="connsiteY649" fmla="*/ 4999686 h 6819900"/>
              <a:gd name="connsiteX650" fmla="*/ 9706211 w 9915525"/>
              <a:gd name="connsiteY650" fmla="*/ 4930630 h 6819900"/>
              <a:gd name="connsiteX651" fmla="*/ 9683040 w 9915525"/>
              <a:gd name="connsiteY651" fmla="*/ 4989240 h 6819900"/>
              <a:gd name="connsiteX652" fmla="*/ 9668430 w 9915525"/>
              <a:gd name="connsiteY652" fmla="*/ 5032327 h 6819900"/>
              <a:gd name="connsiteX653" fmla="*/ 9659521 w 9915525"/>
              <a:gd name="connsiteY653" fmla="*/ 5064905 h 6819900"/>
              <a:gd name="connsiteX654" fmla="*/ 9643176 w 9915525"/>
              <a:gd name="connsiteY654" fmla="*/ 5074775 h 6819900"/>
              <a:gd name="connsiteX655" fmla="*/ 9616365 w 9915525"/>
              <a:gd name="connsiteY655" fmla="*/ 5020718 h 6819900"/>
              <a:gd name="connsiteX656" fmla="*/ 9586532 w 9915525"/>
              <a:gd name="connsiteY656" fmla="*/ 4968106 h 6819900"/>
              <a:gd name="connsiteX657" fmla="*/ 9550261 w 9915525"/>
              <a:gd name="connsiteY657" fmla="*/ 4968377 h 6819900"/>
              <a:gd name="connsiteX658" fmla="*/ 9564912 w 9915525"/>
              <a:gd name="connsiteY658" fmla="*/ 5036181 h 6819900"/>
              <a:gd name="connsiteX659" fmla="*/ 9568740 w 9915525"/>
              <a:gd name="connsiteY659" fmla="*/ 5140180 h 6819900"/>
              <a:gd name="connsiteX660" fmla="*/ 9559215 w 9915525"/>
              <a:gd name="connsiteY660" fmla="*/ 5178280 h 6819900"/>
              <a:gd name="connsiteX661" fmla="*/ 9568740 w 9915525"/>
              <a:gd name="connsiteY661" fmla="*/ 5216380 h 6819900"/>
              <a:gd name="connsiteX662" fmla="*/ 9578265 w 9915525"/>
              <a:gd name="connsiteY662" fmla="*/ 5239653 h 6819900"/>
              <a:gd name="connsiteX663" fmla="*/ 9597943 w 9915525"/>
              <a:gd name="connsiteY663" fmla="*/ 5276708 h 6819900"/>
              <a:gd name="connsiteX664" fmla="*/ 9611374 w 9915525"/>
              <a:gd name="connsiteY664" fmla="*/ 5323782 h 6819900"/>
              <a:gd name="connsiteX665" fmla="*/ 9615802 w 9915525"/>
              <a:gd name="connsiteY665" fmla="*/ 5363669 h 6819900"/>
              <a:gd name="connsiteX666" fmla="*/ 9620359 w 9915525"/>
              <a:gd name="connsiteY666" fmla="*/ 5402860 h 6819900"/>
              <a:gd name="connsiteX667" fmla="*/ 9628701 w 9915525"/>
              <a:gd name="connsiteY667" fmla="*/ 5435455 h 6819900"/>
              <a:gd name="connsiteX668" fmla="*/ 9638174 w 9915525"/>
              <a:gd name="connsiteY668" fmla="*/ 5454505 h 6819900"/>
              <a:gd name="connsiteX669" fmla="*/ 9619717 w 9915525"/>
              <a:gd name="connsiteY669" fmla="*/ 5473555 h 6819900"/>
              <a:gd name="connsiteX670" fmla="*/ 9600759 w 9915525"/>
              <a:gd name="connsiteY670" fmla="*/ 5487843 h 6819900"/>
              <a:gd name="connsiteX671" fmla="*/ 9577246 w 9915525"/>
              <a:gd name="connsiteY671" fmla="*/ 5502130 h 6819900"/>
              <a:gd name="connsiteX672" fmla="*/ 9559215 w 9915525"/>
              <a:gd name="connsiteY672" fmla="*/ 5468494 h 6819900"/>
              <a:gd name="connsiteX673" fmla="*/ 9573502 w 9915525"/>
              <a:gd name="connsiteY673" fmla="*/ 5429375 h 6819900"/>
              <a:gd name="connsiteX674" fmla="*/ 9587790 w 9915525"/>
              <a:gd name="connsiteY674" fmla="*/ 5401433 h 6819900"/>
              <a:gd name="connsiteX675" fmla="*/ 9532456 w 9915525"/>
              <a:gd name="connsiteY675" fmla="*/ 5359255 h 6819900"/>
              <a:gd name="connsiteX676" fmla="*/ 9510393 w 9915525"/>
              <a:gd name="connsiteY676" fmla="*/ 5285532 h 6819900"/>
              <a:gd name="connsiteX677" fmla="*/ 9503462 w 9915525"/>
              <a:gd name="connsiteY677" fmla="*/ 5253131 h 6819900"/>
              <a:gd name="connsiteX678" fmla="*/ 9443008 w 9915525"/>
              <a:gd name="connsiteY678" fmla="*/ 5251443 h 6819900"/>
              <a:gd name="connsiteX679" fmla="*/ 9410762 w 9915525"/>
              <a:gd name="connsiteY679" fmla="*/ 5246681 h 6819900"/>
              <a:gd name="connsiteX680" fmla="*/ 9359782 w 9915525"/>
              <a:gd name="connsiteY680" fmla="*/ 5243849 h 6819900"/>
              <a:gd name="connsiteX681" fmla="*/ 9373695 w 9915525"/>
              <a:gd name="connsiteY681" fmla="*/ 5308143 h 6819900"/>
              <a:gd name="connsiteX682" fmla="*/ 9397250 w 9915525"/>
              <a:gd name="connsiteY682" fmla="*/ 5375362 h 6819900"/>
              <a:gd name="connsiteX683" fmla="*/ 9406970 w 9915525"/>
              <a:gd name="connsiteY683" fmla="*/ 5402214 h 6819900"/>
              <a:gd name="connsiteX684" fmla="*/ 9378773 w 9915525"/>
              <a:gd name="connsiteY684" fmla="*/ 5425930 h 6819900"/>
              <a:gd name="connsiteX685" fmla="*/ 9311565 w 9915525"/>
              <a:gd name="connsiteY685" fmla="*/ 5345954 h 6819900"/>
              <a:gd name="connsiteX686" fmla="*/ 9266684 w 9915525"/>
              <a:gd name="connsiteY686" fmla="*/ 5309249 h 6819900"/>
              <a:gd name="connsiteX687" fmla="*/ 9235365 w 9915525"/>
              <a:gd name="connsiteY687" fmla="*/ 5294344 h 6819900"/>
              <a:gd name="connsiteX688" fmla="*/ 9202027 w 9915525"/>
              <a:gd name="connsiteY688" fmla="*/ 5251636 h 6819900"/>
              <a:gd name="connsiteX689" fmla="*/ 9168690 w 9915525"/>
              <a:gd name="connsiteY689" fmla="*/ 5222188 h 6819900"/>
              <a:gd name="connsiteX690" fmla="*/ 9149589 w 9915525"/>
              <a:gd name="connsiteY690" fmla="*/ 5213633 h 6819900"/>
              <a:gd name="connsiteX691" fmla="*/ 9116252 w 9915525"/>
              <a:gd name="connsiteY691" fmla="*/ 5206813 h 6819900"/>
              <a:gd name="connsiteX692" fmla="*/ 9102015 w 9915525"/>
              <a:gd name="connsiteY692" fmla="*/ 5223151 h 6819900"/>
              <a:gd name="connsiteX693" fmla="*/ 9067516 w 9915525"/>
              <a:gd name="connsiteY693" fmla="*/ 5248081 h 6819900"/>
              <a:gd name="connsiteX694" fmla="*/ 9006347 w 9915525"/>
              <a:gd name="connsiteY694" fmla="*/ 5242890 h 6819900"/>
              <a:gd name="connsiteX695" fmla="*/ 8974453 w 9915525"/>
              <a:gd name="connsiteY695" fmla="*/ 5232199 h 6819900"/>
              <a:gd name="connsiteX696" fmla="*/ 8965277 w 9915525"/>
              <a:gd name="connsiteY696" fmla="*/ 5224765 h 6819900"/>
              <a:gd name="connsiteX697" fmla="*/ 8959140 w 9915525"/>
              <a:gd name="connsiteY697" fmla="*/ 5264005 h 6819900"/>
              <a:gd name="connsiteX698" fmla="*/ 8954827 w 9915525"/>
              <a:gd name="connsiteY698" fmla="*/ 5324107 h 6819900"/>
              <a:gd name="connsiteX699" fmla="*/ 8963258 w 9915525"/>
              <a:gd name="connsiteY699" fmla="*/ 5506643 h 6819900"/>
              <a:gd name="connsiteX700" fmla="*/ 8972132 w 9915525"/>
              <a:gd name="connsiteY700" fmla="*/ 5570901 h 6819900"/>
              <a:gd name="connsiteX701" fmla="*/ 8939451 w 9915525"/>
              <a:gd name="connsiteY701" fmla="*/ 5563712 h 6819900"/>
              <a:gd name="connsiteX702" fmla="*/ 8913798 w 9915525"/>
              <a:gd name="connsiteY702" fmla="*/ 5561366 h 6819900"/>
              <a:gd name="connsiteX703" fmla="*/ 8899609 w 9915525"/>
              <a:gd name="connsiteY703" fmla="*/ 5572245 h 6819900"/>
              <a:gd name="connsiteX704" fmla="*/ 8894734 w 9915525"/>
              <a:gd name="connsiteY704" fmla="*/ 5590199 h 6819900"/>
              <a:gd name="connsiteX705" fmla="*/ 8894938 w 9915525"/>
              <a:gd name="connsiteY705" fmla="*/ 5619568 h 6819900"/>
              <a:gd name="connsiteX706" fmla="*/ 8863890 w 9915525"/>
              <a:gd name="connsiteY706" fmla="*/ 5616766 h 6819900"/>
              <a:gd name="connsiteX707" fmla="*/ 8844573 w 9915525"/>
              <a:gd name="connsiteY707" fmla="*/ 5578188 h 6819900"/>
              <a:gd name="connsiteX708" fmla="*/ 8830848 w 9915525"/>
              <a:gd name="connsiteY708" fmla="*/ 5558802 h 6819900"/>
              <a:gd name="connsiteX709" fmla="*/ 8828677 w 9915525"/>
              <a:gd name="connsiteY709" fmla="*/ 5549755 h 6819900"/>
              <a:gd name="connsiteX710" fmla="*/ 8807451 w 9915525"/>
              <a:gd name="connsiteY710" fmla="*/ 5519337 h 6819900"/>
              <a:gd name="connsiteX711" fmla="*/ 8805126 w 9915525"/>
              <a:gd name="connsiteY711" fmla="*/ 5485206 h 6819900"/>
              <a:gd name="connsiteX712" fmla="*/ 8790306 w 9915525"/>
              <a:gd name="connsiteY712" fmla="*/ 5429703 h 6819900"/>
              <a:gd name="connsiteX713" fmla="*/ 8766792 w 9915525"/>
              <a:gd name="connsiteY713" fmla="*/ 5394081 h 6819900"/>
              <a:gd name="connsiteX714" fmla="*/ 8757122 w 9915525"/>
              <a:gd name="connsiteY714" fmla="*/ 5390082 h 6819900"/>
              <a:gd name="connsiteX715" fmla="*/ 8734534 w 9915525"/>
              <a:gd name="connsiteY715" fmla="*/ 5431456 h 6819900"/>
              <a:gd name="connsiteX716" fmla="*/ 8712050 w 9915525"/>
              <a:gd name="connsiteY716" fmla="*/ 5468793 h 6819900"/>
              <a:gd name="connsiteX717" fmla="*/ 8669592 w 9915525"/>
              <a:gd name="connsiteY717" fmla="*/ 5359880 h 6819900"/>
              <a:gd name="connsiteX718" fmla="*/ 8647988 w 9915525"/>
              <a:gd name="connsiteY718" fmla="*/ 5309874 h 6819900"/>
              <a:gd name="connsiteX719" fmla="*/ 8581571 w 9915525"/>
              <a:gd name="connsiteY719" fmla="*/ 5306902 h 6819900"/>
              <a:gd name="connsiteX720" fmla="*/ 8625814 w 9915525"/>
              <a:gd name="connsiteY720" fmla="*/ 5406880 h 6819900"/>
              <a:gd name="connsiteX721" fmla="*/ 8635290 w 9915525"/>
              <a:gd name="connsiteY721" fmla="*/ 5429229 h 6819900"/>
              <a:gd name="connsiteX722" fmla="*/ 8671796 w 9915525"/>
              <a:gd name="connsiteY722" fmla="*/ 5511655 h 6819900"/>
              <a:gd name="connsiteX723" fmla="*/ 8697041 w 9915525"/>
              <a:gd name="connsiteY723" fmla="*/ 5588809 h 6819900"/>
              <a:gd name="connsiteX724" fmla="*/ 8673390 w 9915525"/>
              <a:gd name="connsiteY724" fmla="*/ 5607684 h 6819900"/>
              <a:gd name="connsiteX725" fmla="*/ 8639033 w 9915525"/>
              <a:gd name="connsiteY725" fmla="*/ 5559280 h 6819900"/>
              <a:gd name="connsiteX726" fmla="*/ 8616240 w 9915525"/>
              <a:gd name="connsiteY726" fmla="*/ 5549936 h 6819900"/>
              <a:gd name="connsiteX727" fmla="*/ 8593690 w 9915525"/>
              <a:gd name="connsiteY727" fmla="*/ 5534933 h 6819900"/>
              <a:gd name="connsiteX728" fmla="*/ 8545877 w 9915525"/>
              <a:gd name="connsiteY728" fmla="*/ 5552687 h 6819900"/>
              <a:gd name="connsiteX729" fmla="*/ 8531790 w 9915525"/>
              <a:gd name="connsiteY729" fmla="*/ 5603409 h 6819900"/>
              <a:gd name="connsiteX730" fmla="*/ 8545788 w 9915525"/>
              <a:gd name="connsiteY730" fmla="*/ 5640243 h 6819900"/>
              <a:gd name="connsiteX731" fmla="*/ 8554960 w 9915525"/>
              <a:gd name="connsiteY731" fmla="*/ 5671199 h 6819900"/>
              <a:gd name="connsiteX732" fmla="*/ 8542232 w 9915525"/>
              <a:gd name="connsiteY732" fmla="*/ 5692630 h 6819900"/>
              <a:gd name="connsiteX733" fmla="*/ 8516639 w 9915525"/>
              <a:gd name="connsiteY733" fmla="*/ 5649193 h 6819900"/>
              <a:gd name="connsiteX734" fmla="*/ 8489364 w 9915525"/>
              <a:gd name="connsiteY734" fmla="*/ 5608712 h 6819900"/>
              <a:gd name="connsiteX735" fmla="*/ 8465482 w 9915525"/>
              <a:gd name="connsiteY735" fmla="*/ 5633681 h 6819900"/>
              <a:gd name="connsiteX736" fmla="*/ 8448881 w 9915525"/>
              <a:gd name="connsiteY736" fmla="*/ 5660868 h 6819900"/>
              <a:gd name="connsiteX737" fmla="*/ 8441128 w 9915525"/>
              <a:gd name="connsiteY737" fmla="*/ 5688861 h 6819900"/>
              <a:gd name="connsiteX738" fmla="*/ 8423043 w 9915525"/>
              <a:gd name="connsiteY738" fmla="*/ 5699774 h 6819900"/>
              <a:gd name="connsiteX739" fmla="*/ 8421183 w 9915525"/>
              <a:gd name="connsiteY739" fmla="*/ 5702155 h 6819900"/>
              <a:gd name="connsiteX740" fmla="*/ 8445659 w 9915525"/>
              <a:gd name="connsiteY740" fmla="*/ 5759305 h 6819900"/>
              <a:gd name="connsiteX741" fmla="*/ 8465508 w 9915525"/>
              <a:gd name="connsiteY741" fmla="*/ 5873605 h 6819900"/>
              <a:gd name="connsiteX742" fmla="*/ 8420562 w 9915525"/>
              <a:gd name="connsiteY742" fmla="*/ 5793193 h 6819900"/>
              <a:gd name="connsiteX743" fmla="*/ 8402487 w 9915525"/>
              <a:gd name="connsiteY743" fmla="*/ 5742492 h 6819900"/>
              <a:gd name="connsiteX744" fmla="*/ 8384756 w 9915525"/>
              <a:gd name="connsiteY744" fmla="*/ 5718608 h 6819900"/>
              <a:gd name="connsiteX745" fmla="*/ 8326325 w 9915525"/>
              <a:gd name="connsiteY745" fmla="*/ 5732611 h 6819900"/>
              <a:gd name="connsiteX746" fmla="*/ 8306999 w 9915525"/>
              <a:gd name="connsiteY746" fmla="*/ 5774129 h 6819900"/>
              <a:gd name="connsiteX747" fmla="*/ 8259615 w 9915525"/>
              <a:gd name="connsiteY747" fmla="*/ 5772442 h 6819900"/>
              <a:gd name="connsiteX748" fmla="*/ 8214489 w 9915525"/>
              <a:gd name="connsiteY748" fmla="*/ 5721178 h 6819900"/>
              <a:gd name="connsiteX749" fmla="*/ 8166619 w 9915525"/>
              <a:gd name="connsiteY749" fmla="*/ 5652733 h 6819900"/>
              <a:gd name="connsiteX750" fmla="*/ 8091947 w 9915525"/>
              <a:gd name="connsiteY750" fmla="*/ 5578330 h 6819900"/>
              <a:gd name="connsiteX751" fmla="*/ 8069332 w 9915525"/>
              <a:gd name="connsiteY751" fmla="*/ 5584112 h 6819900"/>
              <a:gd name="connsiteX752" fmla="*/ 8063790 w 9915525"/>
              <a:gd name="connsiteY752" fmla="*/ 5616430 h 6819900"/>
              <a:gd name="connsiteX753" fmla="*/ 8073315 w 9915525"/>
              <a:gd name="connsiteY753" fmla="*/ 5645005 h 6819900"/>
              <a:gd name="connsiteX754" fmla="*/ 8082840 w 9915525"/>
              <a:gd name="connsiteY754" fmla="*/ 5673580 h 6819900"/>
              <a:gd name="connsiteX755" fmla="*/ 8092365 w 9915525"/>
              <a:gd name="connsiteY755" fmla="*/ 5688430 h 6819900"/>
              <a:gd name="connsiteX756" fmla="*/ 8101919 w 9915525"/>
              <a:gd name="connsiteY756" fmla="*/ 5697375 h 6819900"/>
              <a:gd name="connsiteX757" fmla="*/ 8107389 w 9915525"/>
              <a:gd name="connsiteY757" fmla="*/ 5713482 h 6819900"/>
              <a:gd name="connsiteX758" fmla="*/ 8102598 w 9915525"/>
              <a:gd name="connsiteY758" fmla="*/ 5747399 h 6819900"/>
              <a:gd name="connsiteX759" fmla="*/ 8086015 w 9915525"/>
              <a:gd name="connsiteY759" fmla="*/ 5759305 h 6819900"/>
              <a:gd name="connsiteX760" fmla="*/ 8076524 w 9915525"/>
              <a:gd name="connsiteY760" fmla="*/ 5765688 h 6819900"/>
              <a:gd name="connsiteX761" fmla="*/ 8068470 w 9915525"/>
              <a:gd name="connsiteY761" fmla="*/ 5794105 h 6819900"/>
              <a:gd name="connsiteX762" fmla="*/ 8046724 w 9915525"/>
              <a:gd name="connsiteY762" fmla="*/ 5851316 h 6819900"/>
              <a:gd name="connsiteX763" fmla="*/ 8006934 w 9915525"/>
              <a:gd name="connsiteY763" fmla="*/ 5869617 h 6819900"/>
              <a:gd name="connsiteX764" fmla="*/ 7988935 w 9915525"/>
              <a:gd name="connsiteY764" fmla="*/ 5845030 h 6819900"/>
              <a:gd name="connsiteX765" fmla="*/ 7973654 w 9915525"/>
              <a:gd name="connsiteY765" fmla="*/ 5783118 h 6819900"/>
              <a:gd name="connsiteX766" fmla="*/ 7958257 w 9915525"/>
              <a:gd name="connsiteY766" fmla="*/ 5721205 h 6819900"/>
              <a:gd name="connsiteX767" fmla="*/ 7949490 w 9915525"/>
              <a:gd name="connsiteY767" fmla="*/ 5694290 h 6819900"/>
              <a:gd name="connsiteX768" fmla="*/ 7927445 w 9915525"/>
              <a:gd name="connsiteY768" fmla="*/ 5646665 h 6819900"/>
              <a:gd name="connsiteX769" fmla="*/ 7897103 w 9915525"/>
              <a:gd name="connsiteY769" fmla="*/ 5635480 h 6819900"/>
              <a:gd name="connsiteX770" fmla="*/ 7892902 w 9915525"/>
              <a:gd name="connsiteY770" fmla="*/ 5645005 h 6819900"/>
              <a:gd name="connsiteX771" fmla="*/ 7882815 w 9915525"/>
              <a:gd name="connsiteY771" fmla="*/ 5633439 h 6819900"/>
              <a:gd name="connsiteX772" fmla="*/ 7868690 w 9915525"/>
              <a:gd name="connsiteY772" fmla="*/ 5635998 h 6819900"/>
              <a:gd name="connsiteX773" fmla="*/ 7863869 w 9915525"/>
              <a:gd name="connsiteY773" fmla="*/ 5849918 h 6819900"/>
              <a:gd name="connsiteX774" fmla="*/ 7894249 w 9915525"/>
              <a:gd name="connsiteY774" fmla="*/ 5914928 h 6819900"/>
              <a:gd name="connsiteX775" fmla="*/ 7925721 w 9915525"/>
              <a:gd name="connsiteY775" fmla="*/ 5974668 h 6819900"/>
              <a:gd name="connsiteX776" fmla="*/ 7939965 w 9915525"/>
              <a:gd name="connsiteY776" fmla="*/ 5999471 h 6819900"/>
              <a:gd name="connsiteX777" fmla="*/ 7964544 w 9915525"/>
              <a:gd name="connsiteY777" fmla="*/ 6040219 h 6819900"/>
              <a:gd name="connsiteX778" fmla="*/ 7982759 w 9915525"/>
              <a:gd name="connsiteY778" fmla="*/ 6086854 h 6819900"/>
              <a:gd name="connsiteX779" fmla="*/ 7999542 w 9915525"/>
              <a:gd name="connsiteY779" fmla="*/ 6157190 h 6819900"/>
              <a:gd name="connsiteX780" fmla="*/ 8019584 w 9915525"/>
              <a:gd name="connsiteY780" fmla="*/ 6194655 h 6819900"/>
              <a:gd name="connsiteX781" fmla="*/ 8026682 w 9915525"/>
              <a:gd name="connsiteY781" fmla="*/ 6211526 h 6819900"/>
              <a:gd name="connsiteX782" fmla="*/ 8024049 w 9915525"/>
              <a:gd name="connsiteY782" fmla="*/ 6222012 h 6819900"/>
              <a:gd name="connsiteX783" fmla="*/ 8018511 w 9915525"/>
              <a:gd name="connsiteY783" fmla="*/ 6285561 h 6819900"/>
              <a:gd name="connsiteX784" fmla="*/ 8036820 w 9915525"/>
              <a:gd name="connsiteY784" fmla="*/ 6330805 h 6819900"/>
              <a:gd name="connsiteX785" fmla="*/ 8039046 w 9915525"/>
              <a:gd name="connsiteY785" fmla="*/ 6390474 h 6819900"/>
              <a:gd name="connsiteX786" fmla="*/ 8011613 w 9915525"/>
              <a:gd name="connsiteY786" fmla="*/ 6378090 h 6819900"/>
              <a:gd name="connsiteX787" fmla="*/ 8006795 w 9915525"/>
              <a:gd name="connsiteY787" fmla="*/ 6364239 h 6819900"/>
              <a:gd name="connsiteX788" fmla="*/ 7997115 w 9915525"/>
              <a:gd name="connsiteY788" fmla="*/ 6340934 h 6819900"/>
              <a:gd name="connsiteX789" fmla="*/ 7982828 w 9915525"/>
              <a:gd name="connsiteY789" fmla="*/ 6311755 h 6819900"/>
              <a:gd name="connsiteX790" fmla="*/ 7968540 w 9915525"/>
              <a:gd name="connsiteY790" fmla="*/ 6272489 h 6819900"/>
              <a:gd name="connsiteX791" fmla="*/ 7959015 w 9915525"/>
              <a:gd name="connsiteY791" fmla="*/ 6245080 h 6819900"/>
              <a:gd name="connsiteX792" fmla="*/ 7949490 w 9915525"/>
              <a:gd name="connsiteY792" fmla="*/ 6217671 h 6819900"/>
              <a:gd name="connsiteX793" fmla="*/ 7936168 w 9915525"/>
              <a:gd name="connsiteY793" fmla="*/ 6179207 h 6819900"/>
              <a:gd name="connsiteX794" fmla="*/ 7910813 w 9915525"/>
              <a:gd name="connsiteY794" fmla="*/ 6071368 h 6819900"/>
              <a:gd name="connsiteX795" fmla="*/ 7890706 w 9915525"/>
              <a:gd name="connsiteY795" fmla="*/ 6041173 h 6819900"/>
              <a:gd name="connsiteX796" fmla="*/ 7877079 w 9915525"/>
              <a:gd name="connsiteY796" fmla="*/ 6018055 h 6819900"/>
              <a:gd name="connsiteX797" fmla="*/ 7873935 w 9915525"/>
              <a:gd name="connsiteY797" fmla="*/ 6005388 h 6819900"/>
              <a:gd name="connsiteX798" fmla="*/ 7861728 w 9915525"/>
              <a:gd name="connsiteY798" fmla="*/ 5978380 h 6819900"/>
              <a:gd name="connsiteX799" fmla="*/ 7825103 w 9915525"/>
              <a:gd name="connsiteY799" fmla="*/ 5930755 h 6819900"/>
              <a:gd name="connsiteX800" fmla="*/ 7806615 w 9915525"/>
              <a:gd name="connsiteY800" fmla="*/ 5912267 h 6819900"/>
              <a:gd name="connsiteX801" fmla="*/ 7798320 w 9915525"/>
              <a:gd name="connsiteY801" fmla="*/ 5888653 h 6819900"/>
              <a:gd name="connsiteX802" fmla="*/ 7784544 w 9915525"/>
              <a:gd name="connsiteY802" fmla="*/ 5857135 h 6819900"/>
              <a:gd name="connsiteX803" fmla="*/ 7750435 w 9915525"/>
              <a:gd name="connsiteY803" fmla="*/ 5811923 h 6819900"/>
              <a:gd name="connsiteX804" fmla="*/ 7714568 w 9915525"/>
              <a:gd name="connsiteY804" fmla="*/ 5732454 h 6819900"/>
              <a:gd name="connsiteX805" fmla="*/ 7704221 w 9915525"/>
              <a:gd name="connsiteY805" fmla="*/ 5675488 h 6819900"/>
              <a:gd name="connsiteX806" fmla="*/ 7680052 w 9915525"/>
              <a:gd name="connsiteY806" fmla="*/ 5605757 h 6819900"/>
              <a:gd name="connsiteX807" fmla="*/ 7659503 w 9915525"/>
              <a:gd name="connsiteY807" fmla="*/ 5549955 h 6819900"/>
              <a:gd name="connsiteX808" fmla="*/ 7630526 w 9915525"/>
              <a:gd name="connsiteY808" fmla="*/ 5512217 h 6819900"/>
              <a:gd name="connsiteX809" fmla="*/ 7563749 w 9915525"/>
              <a:gd name="connsiteY809" fmla="*/ 5476992 h 6819900"/>
              <a:gd name="connsiteX810" fmla="*/ 7558965 w 9915525"/>
              <a:gd name="connsiteY810" fmla="*/ 5554518 h 6819900"/>
              <a:gd name="connsiteX811" fmla="*/ 7568490 w 9915525"/>
              <a:gd name="connsiteY811" fmla="*/ 5583182 h 6819900"/>
              <a:gd name="connsiteX812" fmla="*/ 7580597 w 9915525"/>
              <a:gd name="connsiteY812" fmla="*/ 5613576 h 6819900"/>
              <a:gd name="connsiteX813" fmla="*/ 7610911 w 9915525"/>
              <a:gd name="connsiteY813" fmla="*/ 5683819 h 6819900"/>
              <a:gd name="connsiteX814" fmla="*/ 7615553 w 9915525"/>
              <a:gd name="connsiteY814" fmla="*/ 5692630 h 6819900"/>
              <a:gd name="connsiteX815" fmla="*/ 7625640 w 9915525"/>
              <a:gd name="connsiteY815" fmla="*/ 5715276 h 6819900"/>
              <a:gd name="connsiteX816" fmla="*/ 7640655 w 9915525"/>
              <a:gd name="connsiteY816" fmla="*/ 5750384 h 6819900"/>
              <a:gd name="connsiteX817" fmla="*/ 7649827 w 9915525"/>
              <a:gd name="connsiteY817" fmla="*/ 5796794 h 6819900"/>
              <a:gd name="connsiteX818" fmla="*/ 7653716 w 9915525"/>
              <a:gd name="connsiteY818" fmla="*/ 5816455 h 6819900"/>
              <a:gd name="connsiteX819" fmla="*/ 7664868 w 9915525"/>
              <a:gd name="connsiteY819" fmla="*/ 5828361 h 6819900"/>
              <a:gd name="connsiteX820" fmla="*/ 7673265 w 9915525"/>
              <a:gd name="connsiteY820" fmla="*/ 5835505 h 6819900"/>
              <a:gd name="connsiteX821" fmla="*/ 7682790 w 9915525"/>
              <a:gd name="connsiteY821" fmla="*/ 5850191 h 6819900"/>
              <a:gd name="connsiteX822" fmla="*/ 7701366 w 9915525"/>
              <a:gd name="connsiteY822" fmla="*/ 5884815 h 6819900"/>
              <a:gd name="connsiteX823" fmla="*/ 7725676 w 9915525"/>
              <a:gd name="connsiteY823" fmla="*/ 5934423 h 6819900"/>
              <a:gd name="connsiteX824" fmla="*/ 7789301 w 9915525"/>
              <a:gd name="connsiteY824" fmla="*/ 6102571 h 6819900"/>
              <a:gd name="connsiteX825" fmla="*/ 7816140 w 9915525"/>
              <a:gd name="connsiteY825" fmla="*/ 6150418 h 6819900"/>
              <a:gd name="connsiteX826" fmla="*/ 7823284 w 9915525"/>
              <a:gd name="connsiteY826" fmla="*/ 6168955 h 6819900"/>
              <a:gd name="connsiteX827" fmla="*/ 7848635 w 9915525"/>
              <a:gd name="connsiteY827" fmla="*/ 6227394 h 6819900"/>
              <a:gd name="connsiteX828" fmla="*/ 7806615 w 9915525"/>
              <a:gd name="connsiteY828" fmla="*/ 6192358 h 6819900"/>
              <a:gd name="connsiteX829" fmla="*/ 7798150 w 9915525"/>
              <a:gd name="connsiteY829" fmla="*/ 6168880 h 6819900"/>
              <a:gd name="connsiteX830" fmla="*/ 7783611 w 9915525"/>
              <a:gd name="connsiteY830" fmla="*/ 6136500 h 6819900"/>
              <a:gd name="connsiteX831" fmla="*/ 7724485 w 9915525"/>
              <a:gd name="connsiteY831" fmla="*/ 6087359 h 6819900"/>
              <a:gd name="connsiteX832" fmla="*/ 7705073 w 9915525"/>
              <a:gd name="connsiteY832" fmla="*/ 6064611 h 6819900"/>
              <a:gd name="connsiteX833" fmla="*/ 7696840 w 9915525"/>
              <a:gd name="connsiteY833" fmla="*/ 6035530 h 6819900"/>
              <a:gd name="connsiteX834" fmla="*/ 7694260 w 9915525"/>
              <a:gd name="connsiteY834" fmla="*/ 5992202 h 6819900"/>
              <a:gd name="connsiteX835" fmla="*/ 7689498 w 9915525"/>
              <a:gd name="connsiteY835" fmla="*/ 5957943 h 6819900"/>
              <a:gd name="connsiteX836" fmla="*/ 7673265 w 9915525"/>
              <a:gd name="connsiteY836" fmla="*/ 5929271 h 6819900"/>
              <a:gd name="connsiteX837" fmla="*/ 7649453 w 9915525"/>
              <a:gd name="connsiteY837" fmla="*/ 5890953 h 6819900"/>
              <a:gd name="connsiteX838" fmla="*/ 7625640 w 9915525"/>
              <a:gd name="connsiteY838" fmla="*/ 5860102 h 6819900"/>
              <a:gd name="connsiteX839" fmla="*/ 7570121 w 9915525"/>
              <a:gd name="connsiteY839" fmla="*/ 5816455 h 6819900"/>
              <a:gd name="connsiteX840" fmla="*/ 7549440 w 9915525"/>
              <a:gd name="connsiteY840" fmla="*/ 5797967 h 6819900"/>
              <a:gd name="connsiteX841" fmla="*/ 7539915 w 9915525"/>
              <a:gd name="connsiteY841" fmla="*/ 5773593 h 6819900"/>
              <a:gd name="connsiteX842" fmla="*/ 7530390 w 9915525"/>
              <a:gd name="connsiteY842" fmla="*/ 5746361 h 6819900"/>
              <a:gd name="connsiteX843" fmla="*/ 7522016 w 9915525"/>
              <a:gd name="connsiteY843" fmla="*/ 5715966 h 6819900"/>
              <a:gd name="connsiteX844" fmla="*/ 7502227 w 9915525"/>
              <a:gd name="connsiteY844" fmla="*/ 5671199 h 6819900"/>
              <a:gd name="connsiteX845" fmla="*/ 7482027 w 9915525"/>
              <a:gd name="connsiteY845" fmla="*/ 5635480 h 6819900"/>
              <a:gd name="connsiteX846" fmla="*/ 7473240 w 9915525"/>
              <a:gd name="connsiteY846" fmla="*/ 5612834 h 6819900"/>
              <a:gd name="connsiteX847" fmla="*/ 7457169 w 9915525"/>
              <a:gd name="connsiteY847" fmla="*/ 5577115 h 6819900"/>
              <a:gd name="connsiteX848" fmla="*/ 7448147 w 9915525"/>
              <a:gd name="connsiteY848" fmla="*/ 5582803 h 6819900"/>
              <a:gd name="connsiteX849" fmla="*/ 7448951 w 9915525"/>
              <a:gd name="connsiteY849" fmla="*/ 5595317 h 6819900"/>
              <a:gd name="connsiteX850" fmla="*/ 7418786 w 9915525"/>
              <a:gd name="connsiteY850" fmla="*/ 5598166 h 6819900"/>
              <a:gd name="connsiteX851" fmla="*/ 7399728 w 9915525"/>
              <a:gd name="connsiteY851" fmla="*/ 5594589 h 6819900"/>
              <a:gd name="connsiteX852" fmla="*/ 7386739 w 9915525"/>
              <a:gd name="connsiteY852" fmla="*/ 5558693 h 6819900"/>
              <a:gd name="connsiteX853" fmla="*/ 7368531 w 9915525"/>
              <a:gd name="connsiteY853" fmla="*/ 5492605 h 6819900"/>
              <a:gd name="connsiteX854" fmla="*/ 7334431 w 9915525"/>
              <a:gd name="connsiteY854" fmla="*/ 5427419 h 6819900"/>
              <a:gd name="connsiteX855" fmla="*/ 7305551 w 9915525"/>
              <a:gd name="connsiteY855" fmla="*/ 5473600 h 6819900"/>
              <a:gd name="connsiteX856" fmla="*/ 7293200 w 9915525"/>
              <a:gd name="connsiteY856" fmla="*/ 5499749 h 6819900"/>
              <a:gd name="connsiteX857" fmla="*/ 7258954 w 9915525"/>
              <a:gd name="connsiteY857" fmla="*/ 5502045 h 6819900"/>
              <a:gd name="connsiteX858" fmla="*/ 7284194 w 9915525"/>
              <a:gd name="connsiteY858" fmla="*/ 5540230 h 6819900"/>
              <a:gd name="connsiteX859" fmla="*/ 7308555 w 9915525"/>
              <a:gd name="connsiteY859" fmla="*/ 5559280 h 6819900"/>
              <a:gd name="connsiteX860" fmla="*/ 7320760 w 9915525"/>
              <a:gd name="connsiteY860" fmla="*/ 5578330 h 6819900"/>
              <a:gd name="connsiteX861" fmla="*/ 7333699 w 9915525"/>
              <a:gd name="connsiteY861" fmla="*/ 5606905 h 6819900"/>
              <a:gd name="connsiteX862" fmla="*/ 7353939 w 9915525"/>
              <a:gd name="connsiteY862" fmla="*/ 5635480 h 6819900"/>
              <a:gd name="connsiteX863" fmla="*/ 7359982 w 9915525"/>
              <a:gd name="connsiteY863" fmla="*/ 5677516 h 6819900"/>
              <a:gd name="connsiteX864" fmla="*/ 7254165 w 9915525"/>
              <a:gd name="connsiteY864" fmla="*/ 5682019 h 6819900"/>
              <a:gd name="connsiteX865" fmla="*/ 7228509 w 9915525"/>
              <a:gd name="connsiteY865" fmla="*/ 5641037 h 6819900"/>
              <a:gd name="connsiteX866" fmla="*/ 7219532 w 9915525"/>
              <a:gd name="connsiteY866" fmla="*/ 5610847 h 6819900"/>
              <a:gd name="connsiteX867" fmla="*/ 7231385 w 9915525"/>
              <a:gd name="connsiteY867" fmla="*/ 5591873 h 6819900"/>
              <a:gd name="connsiteX868" fmla="*/ 7240362 w 9915525"/>
              <a:gd name="connsiteY868" fmla="*/ 5584597 h 6819900"/>
              <a:gd name="connsiteX869" fmla="*/ 7254165 w 9915525"/>
              <a:gd name="connsiteY869" fmla="*/ 5574349 h 6819900"/>
              <a:gd name="connsiteX870" fmla="*/ 7225590 w 9915525"/>
              <a:gd name="connsiteY870" fmla="*/ 5553089 h 6819900"/>
              <a:gd name="connsiteX871" fmla="*/ 7197015 w 9915525"/>
              <a:gd name="connsiteY871" fmla="*/ 5535576 h 6819900"/>
              <a:gd name="connsiteX872" fmla="*/ 7171290 w 9915525"/>
              <a:gd name="connsiteY872" fmla="*/ 5498052 h 6819900"/>
              <a:gd name="connsiteX873" fmla="*/ 7150233 w 9915525"/>
              <a:gd name="connsiteY873" fmla="*/ 5444980 h 6819900"/>
              <a:gd name="connsiteX874" fmla="*/ 7158598 w 9915525"/>
              <a:gd name="connsiteY874" fmla="*/ 5433074 h 6819900"/>
              <a:gd name="connsiteX875" fmla="*/ 7139310 w 9915525"/>
              <a:gd name="connsiteY875" fmla="*/ 5443948 h 6819900"/>
              <a:gd name="connsiteX876" fmla="*/ 7109190 w 9915525"/>
              <a:gd name="connsiteY876" fmla="*/ 5433955 h 6819900"/>
              <a:gd name="connsiteX877" fmla="*/ 7092359 w 9915525"/>
              <a:gd name="connsiteY877" fmla="*/ 5391265 h 6819900"/>
              <a:gd name="connsiteX878" fmla="*/ 7091478 w 9915525"/>
              <a:gd name="connsiteY878" fmla="*/ 5384705 h 6819900"/>
              <a:gd name="connsiteX879" fmla="*/ 7117213 w 9915525"/>
              <a:gd name="connsiteY879" fmla="*/ 5390829 h 6819900"/>
              <a:gd name="connsiteX880" fmla="*/ 7131296 w 9915525"/>
              <a:gd name="connsiteY880" fmla="*/ 5403480 h 6819900"/>
              <a:gd name="connsiteX881" fmla="*/ 7141049 w 9915525"/>
              <a:gd name="connsiteY881" fmla="*/ 5383636 h 6819900"/>
              <a:gd name="connsiteX882" fmla="*/ 7135611 w 9915525"/>
              <a:gd name="connsiteY882" fmla="*/ 5331870 h 6819900"/>
              <a:gd name="connsiteX883" fmla="*/ 7097608 w 9915525"/>
              <a:gd name="connsiteY883" fmla="*/ 5330356 h 6819900"/>
              <a:gd name="connsiteX884" fmla="*/ 7059348 w 9915525"/>
              <a:gd name="connsiteY884" fmla="*/ 5331050 h 6819900"/>
              <a:gd name="connsiteX885" fmla="*/ 7010577 w 9915525"/>
              <a:gd name="connsiteY885" fmla="*/ 5387328 h 6819900"/>
              <a:gd name="connsiteX886" fmla="*/ 6986235 w 9915525"/>
              <a:gd name="connsiteY886" fmla="*/ 5444980 h 6819900"/>
              <a:gd name="connsiteX887" fmla="*/ 6968415 w 9915525"/>
              <a:gd name="connsiteY887" fmla="*/ 5426985 h 6819900"/>
              <a:gd name="connsiteX888" fmla="*/ 6949962 w 9915525"/>
              <a:gd name="connsiteY888" fmla="*/ 5386504 h 6819900"/>
              <a:gd name="connsiteX889" fmla="*/ 6914243 w 9915525"/>
              <a:gd name="connsiteY889" fmla="*/ 5374515 h 6819900"/>
              <a:gd name="connsiteX890" fmla="*/ 6900934 w 9915525"/>
              <a:gd name="connsiteY890" fmla="*/ 5438459 h 6819900"/>
              <a:gd name="connsiteX891" fmla="*/ 6896978 w 9915525"/>
              <a:gd name="connsiteY891" fmla="*/ 5473555 h 6819900"/>
              <a:gd name="connsiteX892" fmla="*/ 6882690 w 9915525"/>
              <a:gd name="connsiteY892" fmla="*/ 5464036 h 6819900"/>
              <a:gd name="connsiteX893" fmla="*/ 6804369 w 9915525"/>
              <a:gd name="connsiteY893" fmla="*/ 5468793 h 6819900"/>
              <a:gd name="connsiteX894" fmla="*/ 6816242 w 9915525"/>
              <a:gd name="connsiteY894" fmla="*/ 5587855 h 6819900"/>
              <a:gd name="connsiteX895" fmla="*/ 6853628 w 9915525"/>
              <a:gd name="connsiteY895" fmla="*/ 5754543 h 6819900"/>
              <a:gd name="connsiteX896" fmla="*/ 6853402 w 9915525"/>
              <a:gd name="connsiteY896" fmla="*/ 5847411 h 6819900"/>
              <a:gd name="connsiteX897" fmla="*/ 6830511 w 9915525"/>
              <a:gd name="connsiteY897" fmla="*/ 5921230 h 6819900"/>
              <a:gd name="connsiteX898" fmla="*/ 6806490 w 9915525"/>
              <a:gd name="connsiteY898" fmla="*/ 5887893 h 6819900"/>
              <a:gd name="connsiteX899" fmla="*/ 6798025 w 9915525"/>
              <a:gd name="connsiteY899" fmla="*/ 5854555 h 6819900"/>
              <a:gd name="connsiteX900" fmla="*/ 6783306 w 9915525"/>
              <a:gd name="connsiteY900" fmla="*/ 5821218 h 6819900"/>
              <a:gd name="connsiteX901" fmla="*/ 6769171 w 9915525"/>
              <a:gd name="connsiteY901" fmla="*/ 5787880 h 6819900"/>
              <a:gd name="connsiteX902" fmla="*/ 6756523 w 9915525"/>
              <a:gd name="connsiteY902" fmla="*/ 5738277 h 6819900"/>
              <a:gd name="connsiteX903" fmla="*/ 6741023 w 9915525"/>
              <a:gd name="connsiteY903" fmla="*/ 5685095 h 6819900"/>
              <a:gd name="connsiteX904" fmla="*/ 6730290 w 9915525"/>
              <a:gd name="connsiteY904" fmla="*/ 5630486 h 6819900"/>
              <a:gd name="connsiteX905" fmla="*/ 6720610 w 9915525"/>
              <a:gd name="connsiteY905" fmla="*/ 5573472 h 6819900"/>
              <a:gd name="connsiteX906" fmla="*/ 6716409 w 9915525"/>
              <a:gd name="connsiteY906" fmla="*/ 5558622 h 6819900"/>
              <a:gd name="connsiteX907" fmla="*/ 6711802 w 9915525"/>
              <a:gd name="connsiteY907" fmla="*/ 5549755 h 6819900"/>
              <a:gd name="connsiteX908" fmla="*/ 6701715 w 9915525"/>
              <a:gd name="connsiteY908" fmla="*/ 5502924 h 6819900"/>
              <a:gd name="connsiteX909" fmla="*/ 6690198 w 9915525"/>
              <a:gd name="connsiteY909" fmla="*/ 5452254 h 6819900"/>
              <a:gd name="connsiteX910" fmla="*/ 6677136 w 9915525"/>
              <a:gd name="connsiteY910" fmla="*/ 5425266 h 6819900"/>
              <a:gd name="connsiteX911" fmla="*/ 6668583 w 9915525"/>
              <a:gd name="connsiteY911" fmla="*/ 5385449 h 6819900"/>
              <a:gd name="connsiteX912" fmla="*/ 6666943 w 9915525"/>
              <a:gd name="connsiteY912" fmla="*/ 5354798 h 6819900"/>
              <a:gd name="connsiteX913" fmla="*/ 6663946 w 9915525"/>
              <a:gd name="connsiteY913" fmla="*/ 5335647 h 6819900"/>
              <a:gd name="connsiteX914" fmla="*/ 6648938 w 9915525"/>
              <a:gd name="connsiteY914" fmla="*/ 5268411 h 6819900"/>
              <a:gd name="connsiteX915" fmla="*/ 6580234 w 9915525"/>
              <a:gd name="connsiteY915" fmla="*/ 5178280 h 6819900"/>
              <a:gd name="connsiteX916" fmla="*/ 6563432 w 9915525"/>
              <a:gd name="connsiteY916" fmla="*/ 5238315 h 6819900"/>
              <a:gd name="connsiteX917" fmla="*/ 6558968 w 9915525"/>
              <a:gd name="connsiteY917" fmla="*/ 5273530 h 6819900"/>
              <a:gd name="connsiteX918" fmla="*/ 6539790 w 9915525"/>
              <a:gd name="connsiteY918" fmla="*/ 5290675 h 6819900"/>
              <a:gd name="connsiteX919" fmla="*/ 6529082 w 9915525"/>
              <a:gd name="connsiteY919" fmla="*/ 5318529 h 6819900"/>
              <a:gd name="connsiteX920" fmla="*/ 6529082 w 9915525"/>
              <a:gd name="connsiteY920" fmla="*/ 5359955 h 6819900"/>
              <a:gd name="connsiteX921" fmla="*/ 6501690 w 9915525"/>
              <a:gd name="connsiteY921" fmla="*/ 5411643 h 6819900"/>
              <a:gd name="connsiteX922" fmla="*/ 6481798 w 9915525"/>
              <a:gd name="connsiteY922" fmla="*/ 5378305 h 6819900"/>
              <a:gd name="connsiteX923" fmla="*/ 6468351 w 9915525"/>
              <a:gd name="connsiteY923" fmla="*/ 5321138 h 6819900"/>
              <a:gd name="connsiteX924" fmla="*/ 6453128 w 9915525"/>
              <a:gd name="connsiteY924" fmla="*/ 5258664 h 6819900"/>
              <a:gd name="connsiteX925" fmla="*/ 6444540 w 9915525"/>
              <a:gd name="connsiteY925" fmla="*/ 5193463 h 6819900"/>
              <a:gd name="connsiteX926" fmla="*/ 6425633 w 9915525"/>
              <a:gd name="connsiteY926" fmla="*/ 5111770 h 6819900"/>
              <a:gd name="connsiteX927" fmla="*/ 6412155 w 9915525"/>
              <a:gd name="connsiteY927" fmla="*/ 5068337 h 6819900"/>
              <a:gd name="connsiteX928" fmla="*/ 6385969 w 9915525"/>
              <a:gd name="connsiteY928" fmla="*/ 5017450 h 6819900"/>
              <a:gd name="connsiteX929" fmla="*/ 6378970 w 9915525"/>
              <a:gd name="connsiteY929" fmla="*/ 5016355 h 6819900"/>
              <a:gd name="connsiteX930" fmla="*/ 6373217 w 9915525"/>
              <a:gd name="connsiteY930" fmla="*/ 4984438 h 6819900"/>
              <a:gd name="connsiteX931" fmla="*/ 6378105 w 9915525"/>
              <a:gd name="connsiteY931" fmla="*/ 4959057 h 6819900"/>
              <a:gd name="connsiteX932" fmla="*/ 6340187 w 9915525"/>
              <a:gd name="connsiteY932" fmla="*/ 4902055 h 6819900"/>
              <a:gd name="connsiteX933" fmla="*/ 6329030 w 9915525"/>
              <a:gd name="connsiteY933" fmla="*/ 4960141 h 6819900"/>
              <a:gd name="connsiteX934" fmla="*/ 6299163 w 9915525"/>
              <a:gd name="connsiteY934" fmla="*/ 4983660 h 6819900"/>
              <a:gd name="connsiteX935" fmla="*/ 6257138 w 9915525"/>
              <a:gd name="connsiteY935" fmla="*/ 5053142 h 6819900"/>
              <a:gd name="connsiteX936" fmla="*/ 6251587 w 9915525"/>
              <a:gd name="connsiteY936" fmla="*/ 5093912 h 6819900"/>
              <a:gd name="connsiteX937" fmla="*/ 6205887 w 9915525"/>
              <a:gd name="connsiteY937" fmla="*/ 5139194 h 6819900"/>
              <a:gd name="connsiteX938" fmla="*/ 6196890 w 9915525"/>
              <a:gd name="connsiteY938" fmla="*/ 5187805 h 6819900"/>
              <a:gd name="connsiteX939" fmla="*/ 6177840 w 9915525"/>
              <a:gd name="connsiteY939" fmla="*/ 5174684 h 6819900"/>
              <a:gd name="connsiteX940" fmla="*/ 6162825 w 9915525"/>
              <a:gd name="connsiteY940" fmla="*/ 5149101 h 6819900"/>
              <a:gd name="connsiteX941" fmla="*/ 6153911 w 9915525"/>
              <a:gd name="connsiteY941" fmla="*/ 5104116 h 6819900"/>
              <a:gd name="connsiteX942" fmla="*/ 6143637 w 9915525"/>
              <a:gd name="connsiteY942" fmla="*/ 5053499 h 6819900"/>
              <a:gd name="connsiteX943" fmla="*/ 6134959 w 9915525"/>
              <a:gd name="connsiteY943" fmla="*/ 5035405 h 6819900"/>
              <a:gd name="connsiteX944" fmla="*/ 6123671 w 9915525"/>
              <a:gd name="connsiteY944" fmla="*/ 5018736 h 6819900"/>
              <a:gd name="connsiteX945" fmla="*/ 6098219 w 9915525"/>
              <a:gd name="connsiteY945" fmla="*/ 4975874 h 6819900"/>
              <a:gd name="connsiteX946" fmla="*/ 6075265 w 9915525"/>
              <a:gd name="connsiteY946" fmla="*/ 4949970 h 6819900"/>
              <a:gd name="connsiteX947" fmla="*/ 6075446 w 9915525"/>
              <a:gd name="connsiteY947" fmla="*/ 4959968 h 6819900"/>
              <a:gd name="connsiteX948" fmla="*/ 6084971 w 9915525"/>
              <a:gd name="connsiteY948" fmla="*/ 5006684 h 6819900"/>
              <a:gd name="connsiteX949" fmla="*/ 6053062 w 9915525"/>
              <a:gd name="connsiteY949" fmla="*/ 4980917 h 6819900"/>
              <a:gd name="connsiteX950" fmla="*/ 6026055 w 9915525"/>
              <a:gd name="connsiteY950" fmla="*/ 4980917 h 6819900"/>
              <a:gd name="connsiteX951" fmla="*/ 6005355 w 9915525"/>
              <a:gd name="connsiteY951" fmla="*/ 5053485 h 6819900"/>
              <a:gd name="connsiteX952" fmla="*/ 6020851 w 9915525"/>
              <a:gd name="connsiteY952" fmla="*/ 5127427 h 6819900"/>
              <a:gd name="connsiteX953" fmla="*/ 6032026 w 9915525"/>
              <a:gd name="connsiteY953" fmla="*/ 5199054 h 6819900"/>
              <a:gd name="connsiteX954" fmla="*/ 5997159 w 9915525"/>
              <a:gd name="connsiteY954" fmla="*/ 5240967 h 6819900"/>
              <a:gd name="connsiteX955" fmla="*/ 5973289 w 9915525"/>
              <a:gd name="connsiteY955" fmla="*/ 5216380 h 6819900"/>
              <a:gd name="connsiteX956" fmla="*/ 5958765 w 9915525"/>
              <a:gd name="connsiteY956" fmla="*/ 5203112 h 6819900"/>
              <a:gd name="connsiteX957" fmla="*/ 5915123 w 9915525"/>
              <a:gd name="connsiteY957" fmla="*/ 5178280 h 6819900"/>
              <a:gd name="connsiteX958" fmla="*/ 5901615 w 9915525"/>
              <a:gd name="connsiteY958" fmla="*/ 5209359 h 6819900"/>
              <a:gd name="connsiteX959" fmla="*/ 5880184 w 9915525"/>
              <a:gd name="connsiteY959" fmla="*/ 5249840 h 6819900"/>
              <a:gd name="connsiteX960" fmla="*/ 5861792 w 9915525"/>
              <a:gd name="connsiteY960" fmla="*/ 5287818 h 6819900"/>
              <a:gd name="connsiteX961" fmla="*/ 5866555 w 9915525"/>
              <a:gd name="connsiteY961" fmla="*/ 5359255 h 6819900"/>
              <a:gd name="connsiteX962" fmla="*/ 5876496 w 9915525"/>
              <a:gd name="connsiteY962" fmla="*/ 5414854 h 6819900"/>
              <a:gd name="connsiteX963" fmla="*/ 5849228 w 9915525"/>
              <a:gd name="connsiteY963" fmla="*/ 5446534 h 6819900"/>
              <a:gd name="connsiteX964" fmla="*/ 5834134 w 9915525"/>
              <a:gd name="connsiteY964" fmla="*/ 5505134 h 6819900"/>
              <a:gd name="connsiteX965" fmla="*/ 5845592 w 9915525"/>
              <a:gd name="connsiteY965" fmla="*/ 5554041 h 6819900"/>
              <a:gd name="connsiteX966" fmla="*/ 5852781 w 9915525"/>
              <a:gd name="connsiteY966" fmla="*/ 5564043 h 6819900"/>
              <a:gd name="connsiteX967" fmla="*/ 5886335 w 9915525"/>
              <a:gd name="connsiteY967" fmla="*/ 5532324 h 6819900"/>
              <a:gd name="connsiteX968" fmla="*/ 5908379 w 9915525"/>
              <a:gd name="connsiteY968" fmla="*/ 5556415 h 6819900"/>
              <a:gd name="connsiteX969" fmla="*/ 5930993 w 9915525"/>
              <a:gd name="connsiteY969" fmla="*/ 5605989 h 6819900"/>
              <a:gd name="connsiteX970" fmla="*/ 5957408 w 9915525"/>
              <a:gd name="connsiteY970" fmla="*/ 5639049 h 6819900"/>
              <a:gd name="connsiteX971" fmla="*/ 5963290 w 9915525"/>
              <a:gd name="connsiteY971" fmla="*/ 5667077 h 6819900"/>
              <a:gd name="connsiteX972" fmla="*/ 5961213 w 9915525"/>
              <a:gd name="connsiteY972" fmla="*/ 5693992 h 6819900"/>
              <a:gd name="connsiteX973" fmla="*/ 5941146 w 9915525"/>
              <a:gd name="connsiteY973" fmla="*/ 5673589 h 6819900"/>
              <a:gd name="connsiteX974" fmla="*/ 5908256 w 9915525"/>
              <a:gd name="connsiteY974" fmla="*/ 5616926 h 6819900"/>
              <a:gd name="connsiteX975" fmla="*/ 5885829 w 9915525"/>
              <a:gd name="connsiteY975" fmla="*/ 5590272 h 6819900"/>
              <a:gd name="connsiteX976" fmla="*/ 5876897 w 9915525"/>
              <a:gd name="connsiteY976" fmla="*/ 5615258 h 6819900"/>
              <a:gd name="connsiteX977" fmla="*/ 5896186 w 9915525"/>
              <a:gd name="connsiteY977" fmla="*/ 5752304 h 6819900"/>
              <a:gd name="connsiteX978" fmla="*/ 5898820 w 9915525"/>
              <a:gd name="connsiteY978" fmla="*/ 5788013 h 6819900"/>
              <a:gd name="connsiteX979" fmla="*/ 5902509 w 9915525"/>
              <a:gd name="connsiteY979" fmla="*/ 5812245 h 6819900"/>
              <a:gd name="connsiteX980" fmla="*/ 5896853 w 9915525"/>
              <a:gd name="connsiteY980" fmla="*/ 5864080 h 6819900"/>
              <a:gd name="connsiteX981" fmla="*/ 5882565 w 9915525"/>
              <a:gd name="connsiteY981" fmla="*/ 5851698 h 6819900"/>
              <a:gd name="connsiteX982" fmla="*/ 5872008 w 9915525"/>
              <a:gd name="connsiteY982" fmla="*/ 5828758 h 6819900"/>
              <a:gd name="connsiteX983" fmla="*/ 5857535 w 9915525"/>
              <a:gd name="connsiteY983" fmla="*/ 5768074 h 6819900"/>
              <a:gd name="connsiteX984" fmla="*/ 5845593 w 9915525"/>
              <a:gd name="connsiteY984" fmla="*/ 5707670 h 6819900"/>
              <a:gd name="connsiteX985" fmla="*/ 5830749 w 9915525"/>
              <a:gd name="connsiteY985" fmla="*/ 5668818 h 6819900"/>
              <a:gd name="connsiteX986" fmla="*/ 5811665 w 9915525"/>
              <a:gd name="connsiteY986" fmla="*/ 5625955 h 6819900"/>
              <a:gd name="connsiteX987" fmla="*/ 5793073 w 9915525"/>
              <a:gd name="connsiteY987" fmla="*/ 5585066 h 6819900"/>
              <a:gd name="connsiteX988" fmla="*/ 5744434 w 9915525"/>
              <a:gd name="connsiteY988" fmla="*/ 5565229 h 6819900"/>
              <a:gd name="connsiteX989" fmla="*/ 5744891 w 9915525"/>
              <a:gd name="connsiteY989" fmla="*/ 5593668 h 6819900"/>
              <a:gd name="connsiteX990" fmla="*/ 5758739 w 9915525"/>
              <a:gd name="connsiteY990" fmla="*/ 5630553 h 6819900"/>
              <a:gd name="connsiteX991" fmla="*/ 5744452 w 9915525"/>
              <a:gd name="connsiteY991" fmla="*/ 5645005 h 6819900"/>
              <a:gd name="connsiteX992" fmla="*/ 5730164 w 9915525"/>
              <a:gd name="connsiteY992" fmla="*/ 5620325 h 6819900"/>
              <a:gd name="connsiteX993" fmla="*/ 5716886 w 9915525"/>
              <a:gd name="connsiteY993" fmla="*/ 5612599 h 6819900"/>
              <a:gd name="connsiteX994" fmla="*/ 5696901 w 9915525"/>
              <a:gd name="connsiteY994" fmla="*/ 5559912 h 6819900"/>
              <a:gd name="connsiteX995" fmla="*/ 5681605 w 9915525"/>
              <a:gd name="connsiteY995" fmla="*/ 5502130 h 6819900"/>
              <a:gd name="connsiteX996" fmla="*/ 5672803 w 9915525"/>
              <a:gd name="connsiteY996" fmla="*/ 5475936 h 6819900"/>
              <a:gd name="connsiteX997" fmla="*/ 5621630 w 9915525"/>
              <a:gd name="connsiteY997" fmla="*/ 5409940 h 6819900"/>
              <a:gd name="connsiteX998" fmla="*/ 5609947 w 9915525"/>
              <a:gd name="connsiteY998" fmla="*/ 5462754 h 6819900"/>
              <a:gd name="connsiteX999" fmla="*/ 5612579 w 9915525"/>
              <a:gd name="connsiteY999" fmla="*/ 5521180 h 6819900"/>
              <a:gd name="connsiteX1000" fmla="*/ 5568240 w 9915525"/>
              <a:gd name="connsiteY1000" fmla="*/ 5470117 h 6819900"/>
              <a:gd name="connsiteX1001" fmla="*/ 5546809 w 9915525"/>
              <a:gd name="connsiteY1001" fmla="*/ 5445832 h 6819900"/>
              <a:gd name="connsiteX1002" fmla="*/ 5519283 w 9915525"/>
              <a:gd name="connsiteY1002" fmla="*/ 5484486 h 6819900"/>
              <a:gd name="connsiteX1003" fmla="*/ 5509877 w 9915525"/>
              <a:gd name="connsiteY1003" fmla="*/ 5586402 h 6819900"/>
              <a:gd name="connsiteX1004" fmla="*/ 5495646 w 9915525"/>
              <a:gd name="connsiteY1004" fmla="*/ 5650379 h 6819900"/>
              <a:gd name="connsiteX1005" fmla="*/ 5501678 w 9915525"/>
              <a:gd name="connsiteY1005" fmla="*/ 5701702 h 6819900"/>
              <a:gd name="connsiteX1006" fmla="*/ 5473766 w 9915525"/>
              <a:gd name="connsiteY1006" fmla="*/ 5696119 h 6819900"/>
              <a:gd name="connsiteX1007" fmla="*/ 5423943 w 9915525"/>
              <a:gd name="connsiteY1007" fmla="*/ 5755760 h 6819900"/>
              <a:gd name="connsiteX1008" fmla="*/ 5413203 w 9915525"/>
              <a:gd name="connsiteY1008" fmla="*/ 5797405 h 6819900"/>
              <a:gd name="connsiteX1009" fmla="*/ 5371843 w 9915525"/>
              <a:gd name="connsiteY1009" fmla="*/ 5741729 h 6819900"/>
              <a:gd name="connsiteX1010" fmla="*/ 5358431 w 9915525"/>
              <a:gd name="connsiteY1010" fmla="*/ 5711680 h 6819900"/>
              <a:gd name="connsiteX1011" fmla="*/ 5340808 w 9915525"/>
              <a:gd name="connsiteY1011" fmla="*/ 5682362 h 6819900"/>
              <a:gd name="connsiteX1012" fmla="*/ 5295475 w 9915525"/>
              <a:gd name="connsiteY1012" fmla="*/ 5676258 h 6819900"/>
              <a:gd name="connsiteX1013" fmla="*/ 5298445 w 9915525"/>
              <a:gd name="connsiteY1013" fmla="*/ 5678529 h 6819900"/>
              <a:gd name="connsiteX1014" fmla="*/ 5330115 w 9915525"/>
              <a:gd name="connsiteY1014" fmla="*/ 5673580 h 6819900"/>
              <a:gd name="connsiteX1015" fmla="*/ 5322971 w 9915525"/>
              <a:gd name="connsiteY1015" fmla="*/ 5683166 h 6819900"/>
              <a:gd name="connsiteX1016" fmla="*/ 5299159 w 9915525"/>
              <a:gd name="connsiteY1016" fmla="*/ 5712512 h 6819900"/>
              <a:gd name="connsiteX1017" fmla="*/ 5300767 w 9915525"/>
              <a:gd name="connsiteY1017" fmla="*/ 5834835 h 6819900"/>
              <a:gd name="connsiteX1018" fmla="*/ 5331407 w 9915525"/>
              <a:gd name="connsiteY1018" fmla="*/ 5912152 h 6819900"/>
              <a:gd name="connsiteX1019" fmla="*/ 5352235 w 9915525"/>
              <a:gd name="connsiteY1019" fmla="*/ 5979563 h 6819900"/>
              <a:gd name="connsiteX1020" fmla="*/ 5345697 w 9915525"/>
              <a:gd name="connsiteY1020" fmla="*/ 6008406 h 6819900"/>
              <a:gd name="connsiteX1021" fmla="*/ 5342407 w 9915525"/>
              <a:gd name="connsiteY1021" fmla="*/ 6165297 h 6819900"/>
              <a:gd name="connsiteX1022" fmla="*/ 5339223 w 9915525"/>
              <a:gd name="connsiteY1022" fmla="*/ 6240576 h 6819900"/>
              <a:gd name="connsiteX1023" fmla="*/ 5301540 w 9915525"/>
              <a:gd name="connsiteY1023" fmla="*/ 6202473 h 6819900"/>
              <a:gd name="connsiteX1024" fmla="*/ 5267271 w 9915525"/>
              <a:gd name="connsiteY1024" fmla="*/ 6121255 h 6819900"/>
              <a:gd name="connsiteX1025" fmla="*/ 5252724 w 9915525"/>
              <a:gd name="connsiteY1025" fmla="*/ 6111730 h 6819900"/>
              <a:gd name="connsiteX1026" fmla="*/ 5249153 w 9915525"/>
              <a:gd name="connsiteY1026" fmla="*/ 6092680 h 6819900"/>
              <a:gd name="connsiteX1027" fmla="*/ 5245581 w 9915525"/>
              <a:gd name="connsiteY1027" fmla="*/ 6012398 h 6819900"/>
              <a:gd name="connsiteX1028" fmla="*/ 5228083 w 9915525"/>
              <a:gd name="connsiteY1028" fmla="*/ 5925334 h 6819900"/>
              <a:gd name="connsiteX1029" fmla="*/ 5210349 w 9915525"/>
              <a:gd name="connsiteY1029" fmla="*/ 5898460 h 6819900"/>
              <a:gd name="connsiteX1030" fmla="*/ 5202014 w 9915525"/>
              <a:gd name="connsiteY1030" fmla="*/ 5806930 h 6819900"/>
              <a:gd name="connsiteX1031" fmla="*/ 5143553 w 9915525"/>
              <a:gd name="connsiteY1031" fmla="*/ 5691117 h 6819900"/>
              <a:gd name="connsiteX1032" fmla="*/ 5122131 w 9915525"/>
              <a:gd name="connsiteY1032" fmla="*/ 5668708 h 6819900"/>
              <a:gd name="connsiteX1033" fmla="*/ 5084614 w 9915525"/>
              <a:gd name="connsiteY1033" fmla="*/ 5639561 h 6819900"/>
              <a:gd name="connsiteX1034" fmla="*/ 5065655 w 9915525"/>
              <a:gd name="connsiteY1034" fmla="*/ 5709563 h 6819900"/>
              <a:gd name="connsiteX1035" fmla="*/ 5072673 w 9915525"/>
              <a:gd name="connsiteY1035" fmla="*/ 5783118 h 6819900"/>
              <a:gd name="connsiteX1036" fmla="*/ 5084502 w 9915525"/>
              <a:gd name="connsiteY1036" fmla="*/ 5886634 h 6819900"/>
              <a:gd name="connsiteX1037" fmla="*/ 5039998 w 9915525"/>
              <a:gd name="connsiteY1037" fmla="*/ 5840268 h 6819900"/>
              <a:gd name="connsiteX1038" fmla="*/ 5034388 w 9915525"/>
              <a:gd name="connsiteY1038" fmla="*/ 5755556 h 6819900"/>
              <a:gd name="connsiteX1039" fmla="*/ 4994487 w 9915525"/>
              <a:gd name="connsiteY1039" fmla="*/ 5683251 h 6819900"/>
              <a:gd name="connsiteX1040" fmla="*/ 4955412 w 9915525"/>
              <a:gd name="connsiteY1040" fmla="*/ 5761789 h 6819900"/>
              <a:gd name="connsiteX1041" fmla="*/ 4950587 w 9915525"/>
              <a:gd name="connsiteY1041" fmla="*/ 5764977 h 6819900"/>
              <a:gd name="connsiteX1042" fmla="*/ 4939590 w 9915525"/>
              <a:gd name="connsiteY1042" fmla="*/ 5773030 h 6819900"/>
              <a:gd name="connsiteX1043" fmla="*/ 4929308 w 9915525"/>
              <a:gd name="connsiteY1043" fmla="*/ 5787880 h 6819900"/>
              <a:gd name="connsiteX1044" fmla="*/ 4925303 w 9915525"/>
              <a:gd name="connsiteY1044" fmla="*/ 5759305 h 6819900"/>
              <a:gd name="connsiteX1045" fmla="*/ 4920617 w 9915525"/>
              <a:gd name="connsiteY1045" fmla="*/ 5730730 h 6819900"/>
              <a:gd name="connsiteX1046" fmla="*/ 4894141 w 9915525"/>
              <a:gd name="connsiteY1046" fmla="*/ 5715217 h 6819900"/>
              <a:gd name="connsiteX1047" fmla="*/ 4900452 w 9915525"/>
              <a:gd name="connsiteY1047" fmla="*/ 5682031 h 6819900"/>
              <a:gd name="connsiteX1048" fmla="*/ 4916661 w 9915525"/>
              <a:gd name="connsiteY1048" fmla="*/ 5624218 h 6819900"/>
              <a:gd name="connsiteX1049" fmla="*/ 4901506 w 9915525"/>
              <a:gd name="connsiteY1049" fmla="*/ 5574536 h 6819900"/>
              <a:gd name="connsiteX1050" fmla="*/ 4891965 w 9915525"/>
              <a:gd name="connsiteY1050" fmla="*/ 5549646 h 6819900"/>
              <a:gd name="connsiteX1051" fmla="*/ 4872915 w 9915525"/>
              <a:gd name="connsiteY1051" fmla="*/ 5513850 h 6819900"/>
              <a:gd name="connsiteX1052" fmla="*/ 4853865 w 9915525"/>
              <a:gd name="connsiteY1052" fmla="*/ 5473953 h 6819900"/>
              <a:gd name="connsiteX1053" fmla="*/ 4846721 w 9915525"/>
              <a:gd name="connsiteY1053" fmla="*/ 5453668 h 6819900"/>
              <a:gd name="connsiteX1054" fmla="*/ 4806240 w 9915525"/>
              <a:gd name="connsiteY1054" fmla="*/ 5451287 h 6819900"/>
              <a:gd name="connsiteX1055" fmla="*/ 4775604 w 9915525"/>
              <a:gd name="connsiteY1055" fmla="*/ 5484718 h 6819900"/>
              <a:gd name="connsiteX1056" fmla="*/ 4758246 w 9915525"/>
              <a:gd name="connsiteY1056" fmla="*/ 5526060 h 6819900"/>
              <a:gd name="connsiteX1057" fmla="*/ 4743747 w 9915525"/>
              <a:gd name="connsiteY1057" fmla="*/ 5546914 h 6819900"/>
              <a:gd name="connsiteX1058" fmla="*/ 4733063 w 9915525"/>
              <a:gd name="connsiteY1058" fmla="*/ 5555168 h 6819900"/>
              <a:gd name="connsiteX1059" fmla="*/ 4735284 w 9915525"/>
              <a:gd name="connsiteY1059" fmla="*/ 5569337 h 6819900"/>
              <a:gd name="connsiteX1060" fmla="*/ 4789519 w 9915525"/>
              <a:gd name="connsiteY1060" fmla="*/ 5584941 h 6819900"/>
              <a:gd name="connsiteX1061" fmla="*/ 4825290 w 9915525"/>
              <a:gd name="connsiteY1061" fmla="*/ 5610669 h 6819900"/>
              <a:gd name="connsiteX1062" fmla="*/ 4836156 w 9915525"/>
              <a:gd name="connsiteY1062" fmla="*/ 5652061 h 6819900"/>
              <a:gd name="connsiteX1063" fmla="*/ 4840023 w 9915525"/>
              <a:gd name="connsiteY1063" fmla="*/ 5778209 h 6819900"/>
              <a:gd name="connsiteX1064" fmla="*/ 4801908 w 9915525"/>
              <a:gd name="connsiteY1064" fmla="*/ 5716443 h 6819900"/>
              <a:gd name="connsiteX1065" fmla="*/ 4748759 w 9915525"/>
              <a:gd name="connsiteY1065" fmla="*/ 5657571 h 6819900"/>
              <a:gd name="connsiteX1066" fmla="*/ 4665224 w 9915525"/>
              <a:gd name="connsiteY1066" fmla="*/ 5588164 h 6819900"/>
              <a:gd name="connsiteX1067" fmla="*/ 4592968 w 9915525"/>
              <a:gd name="connsiteY1067" fmla="*/ 5533067 h 6819900"/>
              <a:gd name="connsiteX1068" fmla="*/ 4598439 w 9915525"/>
              <a:gd name="connsiteY1068" fmla="*/ 5578330 h 6819900"/>
              <a:gd name="connsiteX1069" fmla="*/ 4604726 w 9915525"/>
              <a:gd name="connsiteY1069" fmla="*/ 5612554 h 6819900"/>
              <a:gd name="connsiteX1070" fmla="*/ 4618284 w 9915525"/>
              <a:gd name="connsiteY1070" fmla="*/ 5658848 h 6819900"/>
              <a:gd name="connsiteX1071" fmla="*/ 4634790 w 9915525"/>
              <a:gd name="connsiteY1071" fmla="*/ 5691299 h 6819900"/>
              <a:gd name="connsiteX1072" fmla="*/ 4606396 w 9915525"/>
              <a:gd name="connsiteY1072" fmla="*/ 5711680 h 6819900"/>
              <a:gd name="connsiteX1073" fmla="*/ 4572158 w 9915525"/>
              <a:gd name="connsiteY1073" fmla="*/ 5734968 h 6819900"/>
              <a:gd name="connsiteX1074" fmla="*/ 4550545 w 9915525"/>
              <a:gd name="connsiteY1074" fmla="*/ 5762438 h 6819900"/>
              <a:gd name="connsiteX1075" fmla="*/ 4555567 w 9915525"/>
              <a:gd name="connsiteY1075" fmla="*/ 5767726 h 6819900"/>
              <a:gd name="connsiteX1076" fmla="*/ 4582132 w 9915525"/>
              <a:gd name="connsiteY1076" fmla="*/ 5787028 h 6819900"/>
              <a:gd name="connsiteX1077" fmla="*/ 4611869 w 9915525"/>
              <a:gd name="connsiteY1077" fmla="*/ 5820926 h 6819900"/>
              <a:gd name="connsiteX1078" fmla="*/ 4632929 w 9915525"/>
              <a:gd name="connsiteY1078" fmla="*/ 5876547 h 6819900"/>
              <a:gd name="connsiteX1079" fmla="*/ 4598540 w 9915525"/>
              <a:gd name="connsiteY1079" fmla="*/ 5892655 h 6819900"/>
              <a:gd name="connsiteX1080" fmla="*/ 4539016 w 9915525"/>
              <a:gd name="connsiteY1080" fmla="*/ 5799514 h 6819900"/>
              <a:gd name="connsiteX1081" fmla="*/ 4482390 w 9915525"/>
              <a:gd name="connsiteY1081" fmla="*/ 5812687 h 6819900"/>
              <a:gd name="connsiteX1082" fmla="*/ 4449153 w 9915525"/>
              <a:gd name="connsiteY1082" fmla="*/ 5820608 h 6819900"/>
              <a:gd name="connsiteX1083" fmla="*/ 4410034 w 9915525"/>
              <a:gd name="connsiteY1083" fmla="*/ 5829701 h 6819900"/>
              <a:gd name="connsiteX1084" fmla="*/ 4377615 w 9915525"/>
              <a:gd name="connsiteY1084" fmla="*/ 5826542 h 6819900"/>
              <a:gd name="connsiteX1085" fmla="*/ 4367935 w 9915525"/>
              <a:gd name="connsiteY1085" fmla="*/ 5802072 h 6819900"/>
              <a:gd name="connsiteX1086" fmla="*/ 4364205 w 9915525"/>
              <a:gd name="connsiteY1086" fmla="*/ 5786461 h 6819900"/>
              <a:gd name="connsiteX1087" fmla="*/ 4350073 w 9915525"/>
              <a:gd name="connsiteY1087" fmla="*/ 5762767 h 6819900"/>
              <a:gd name="connsiteX1088" fmla="*/ 4329990 w 9915525"/>
              <a:gd name="connsiteY1088" fmla="*/ 5717069 h 6819900"/>
              <a:gd name="connsiteX1089" fmla="*/ 4287128 w 9915525"/>
              <a:gd name="connsiteY1089" fmla="*/ 5673580 h 6819900"/>
              <a:gd name="connsiteX1090" fmla="*/ 4272840 w 9915525"/>
              <a:gd name="connsiteY1090" fmla="*/ 5698559 h 6819900"/>
              <a:gd name="connsiteX1091" fmla="*/ 4258553 w 9915525"/>
              <a:gd name="connsiteY1091" fmla="*/ 5711680 h 6819900"/>
              <a:gd name="connsiteX1092" fmla="*/ 4244265 w 9915525"/>
              <a:gd name="connsiteY1092" fmla="*/ 5702155 h 6819900"/>
              <a:gd name="connsiteX1093" fmla="*/ 4215690 w 9915525"/>
              <a:gd name="connsiteY1093" fmla="*/ 5692630 h 6819900"/>
              <a:gd name="connsiteX1094" fmla="*/ 4187115 w 9915525"/>
              <a:gd name="connsiteY1094" fmla="*/ 5669611 h 6819900"/>
              <a:gd name="connsiteX1095" fmla="*/ 4196837 w 9915525"/>
              <a:gd name="connsiteY1095" fmla="*/ 5643352 h 6819900"/>
              <a:gd name="connsiteX1096" fmla="*/ 4165001 w 9915525"/>
              <a:gd name="connsiteY1096" fmla="*/ 5582220 h 6819900"/>
              <a:gd name="connsiteX1097" fmla="*/ 4110915 w 9915525"/>
              <a:gd name="connsiteY1097" fmla="*/ 5628058 h 6819900"/>
              <a:gd name="connsiteX1098" fmla="*/ 4120775 w 9915525"/>
              <a:gd name="connsiteY1098" fmla="*/ 5664681 h 6819900"/>
              <a:gd name="connsiteX1099" fmla="*/ 4093373 w 9915525"/>
              <a:gd name="connsiteY1099" fmla="*/ 5671279 h 6819900"/>
              <a:gd name="connsiteX1100" fmla="*/ 4072564 w 9915525"/>
              <a:gd name="connsiteY1100" fmla="*/ 5673660 h 6819900"/>
              <a:gd name="connsiteX1101" fmla="*/ 4071782 w 9915525"/>
              <a:gd name="connsiteY1101" fmla="*/ 5721205 h 6819900"/>
              <a:gd name="connsiteX1102" fmla="*/ 4086251 w 9915525"/>
              <a:gd name="connsiteY1102" fmla="*/ 5745018 h 6819900"/>
              <a:gd name="connsiteX1103" fmla="*/ 4101571 w 9915525"/>
              <a:gd name="connsiteY1103" fmla="*/ 5768830 h 6819900"/>
              <a:gd name="connsiteX1104" fmla="*/ 4110915 w 9915525"/>
              <a:gd name="connsiteY1104" fmla="*/ 5792080 h 6819900"/>
              <a:gd name="connsiteX1105" fmla="*/ 4120942 w 9915525"/>
              <a:gd name="connsiteY1105" fmla="*/ 5821529 h 6819900"/>
              <a:gd name="connsiteX1106" fmla="*/ 4127445 w 9915525"/>
              <a:gd name="connsiteY1106" fmla="*/ 5838301 h 6819900"/>
              <a:gd name="connsiteX1107" fmla="*/ 4174944 w 9915525"/>
              <a:gd name="connsiteY1107" fmla="*/ 5883130 h 6819900"/>
              <a:gd name="connsiteX1108" fmla="*/ 4196640 w 9915525"/>
              <a:gd name="connsiteY1108" fmla="*/ 5897418 h 6819900"/>
              <a:gd name="connsiteX1109" fmla="*/ 4206165 w 9915525"/>
              <a:gd name="connsiteY1109" fmla="*/ 5911705 h 6819900"/>
              <a:gd name="connsiteX1110" fmla="*/ 4215690 w 9915525"/>
              <a:gd name="connsiteY1110" fmla="*/ 5930420 h 6819900"/>
              <a:gd name="connsiteX1111" fmla="*/ 4234740 w 9915525"/>
              <a:gd name="connsiteY1111" fmla="*/ 5959330 h 6819900"/>
              <a:gd name="connsiteX1112" fmla="*/ 4223307 w 9915525"/>
              <a:gd name="connsiteY1112" fmla="*/ 5984190 h 6819900"/>
              <a:gd name="connsiteX1113" fmla="*/ 4187588 w 9915525"/>
              <a:gd name="connsiteY1113" fmla="*/ 5970873 h 6819900"/>
              <a:gd name="connsiteX1114" fmla="*/ 4155733 w 9915525"/>
              <a:gd name="connsiteY1114" fmla="*/ 5946706 h 6819900"/>
              <a:gd name="connsiteX1115" fmla="*/ 4119978 w 9915525"/>
              <a:gd name="connsiteY1115" fmla="*/ 5905727 h 6819900"/>
              <a:gd name="connsiteX1116" fmla="*/ 4073495 w 9915525"/>
              <a:gd name="connsiteY1116" fmla="*/ 5854555 h 6819900"/>
              <a:gd name="connsiteX1117" fmla="*/ 4063290 w 9915525"/>
              <a:gd name="connsiteY1117" fmla="*/ 5836186 h 6819900"/>
              <a:gd name="connsiteX1118" fmla="*/ 4050851 w 9915525"/>
              <a:gd name="connsiteY1118" fmla="*/ 5805230 h 6819900"/>
              <a:gd name="connsiteX1119" fmla="*/ 4032100 w 9915525"/>
              <a:gd name="connsiteY1119" fmla="*/ 5775974 h 6819900"/>
              <a:gd name="connsiteX1120" fmla="*/ 3980525 w 9915525"/>
              <a:gd name="connsiteY1120" fmla="*/ 5774855 h 6819900"/>
              <a:gd name="connsiteX1121" fmla="*/ 3986247 w 9915525"/>
              <a:gd name="connsiteY1121" fmla="*/ 5809120 h 6819900"/>
              <a:gd name="connsiteX1122" fmla="*/ 3991995 w 9915525"/>
              <a:gd name="connsiteY1122" fmla="*/ 5833776 h 6819900"/>
              <a:gd name="connsiteX1123" fmla="*/ 3978112 w 9915525"/>
              <a:gd name="connsiteY1123" fmla="*/ 5826866 h 6819900"/>
              <a:gd name="connsiteX1124" fmla="*/ 3948990 w 9915525"/>
              <a:gd name="connsiteY1124" fmla="*/ 5846484 h 6819900"/>
              <a:gd name="connsiteX1125" fmla="*/ 3968040 w 9915525"/>
              <a:gd name="connsiteY1125" fmla="*/ 5870845 h 6819900"/>
              <a:gd name="connsiteX1126" fmla="*/ 3987090 w 9915525"/>
              <a:gd name="connsiteY1126" fmla="*/ 5898983 h 6819900"/>
              <a:gd name="connsiteX1127" fmla="*/ 4050393 w 9915525"/>
              <a:gd name="connsiteY1127" fmla="*/ 5968855 h 6819900"/>
              <a:gd name="connsiteX1128" fmla="*/ 4063290 w 9915525"/>
              <a:gd name="connsiteY1128" fmla="*/ 5987905 h 6819900"/>
              <a:gd name="connsiteX1129" fmla="*/ 4040644 w 9915525"/>
              <a:gd name="connsiteY1129" fmla="*/ 6006955 h 6819900"/>
              <a:gd name="connsiteX1130" fmla="*/ 4006140 w 9915525"/>
              <a:gd name="connsiteY1130" fmla="*/ 6021243 h 6819900"/>
              <a:gd name="connsiteX1131" fmla="*/ 3985924 w 9915525"/>
              <a:gd name="connsiteY1131" fmla="*/ 6035530 h 6819900"/>
              <a:gd name="connsiteX1132" fmla="*/ 3977565 w 9915525"/>
              <a:gd name="connsiteY1132" fmla="*/ 6021243 h 6819900"/>
              <a:gd name="connsiteX1133" fmla="*/ 3968040 w 9915525"/>
              <a:gd name="connsiteY1133" fmla="*/ 6006955 h 6819900"/>
              <a:gd name="connsiteX1134" fmla="*/ 3958515 w 9915525"/>
              <a:gd name="connsiteY1134" fmla="*/ 5991411 h 6819900"/>
              <a:gd name="connsiteX1135" fmla="*/ 3899474 w 9915525"/>
              <a:gd name="connsiteY1135" fmla="*/ 5891538 h 6819900"/>
              <a:gd name="connsiteX1136" fmla="*/ 3882315 w 9915525"/>
              <a:gd name="connsiteY1136" fmla="*/ 5855902 h 6819900"/>
              <a:gd name="connsiteX1137" fmla="*/ 3801405 w 9915525"/>
              <a:gd name="connsiteY1137" fmla="*/ 5733111 h 6819900"/>
              <a:gd name="connsiteX1138" fmla="*/ 3765898 w 9915525"/>
              <a:gd name="connsiteY1138" fmla="*/ 5711680 h 6819900"/>
              <a:gd name="connsiteX1139" fmla="*/ 3748965 w 9915525"/>
              <a:gd name="connsiteY1139" fmla="*/ 5696708 h 6819900"/>
              <a:gd name="connsiteX1140" fmla="*/ 3688500 w 9915525"/>
              <a:gd name="connsiteY1140" fmla="*/ 5590187 h 6819900"/>
              <a:gd name="connsiteX1141" fmla="*/ 3666982 w 9915525"/>
              <a:gd name="connsiteY1141" fmla="*/ 5564043 h 6819900"/>
              <a:gd name="connsiteX1142" fmla="*/ 3639923 w 9915525"/>
              <a:gd name="connsiteY1142" fmla="*/ 5541746 h 6819900"/>
              <a:gd name="connsiteX1143" fmla="*/ 3587040 w 9915525"/>
              <a:gd name="connsiteY1143" fmla="*/ 5493296 h 6819900"/>
              <a:gd name="connsiteX1144" fmla="*/ 3563227 w 9915525"/>
              <a:gd name="connsiteY1144" fmla="*/ 5465732 h 6819900"/>
              <a:gd name="connsiteX1145" fmla="*/ 3539415 w 9915525"/>
              <a:gd name="connsiteY1145" fmla="*/ 5422876 h 6819900"/>
              <a:gd name="connsiteX1146" fmla="*/ 3509413 w 9915525"/>
              <a:gd name="connsiteY1146" fmla="*/ 5383783 h 6819900"/>
              <a:gd name="connsiteX1147" fmla="*/ 3453690 w 9915525"/>
              <a:gd name="connsiteY1147" fmla="*/ 5408709 h 6819900"/>
              <a:gd name="connsiteX1148" fmla="*/ 3398491 w 9915525"/>
              <a:gd name="connsiteY1148" fmla="*/ 5394974 h 6819900"/>
              <a:gd name="connsiteX1149" fmla="*/ 3379351 w 9915525"/>
              <a:gd name="connsiteY1149" fmla="*/ 5367564 h 6819900"/>
              <a:gd name="connsiteX1150" fmla="*/ 3329865 w 9915525"/>
              <a:gd name="connsiteY1150" fmla="*/ 5370643 h 6819900"/>
              <a:gd name="connsiteX1151" fmla="*/ 3322063 w 9915525"/>
              <a:gd name="connsiteY1151" fmla="*/ 5374608 h 6819900"/>
              <a:gd name="connsiteX1152" fmla="*/ 3335664 w 9915525"/>
              <a:gd name="connsiteY1152" fmla="*/ 5436315 h 6819900"/>
              <a:gd name="connsiteX1153" fmla="*/ 3348915 w 9915525"/>
              <a:gd name="connsiteY1153" fmla="*/ 5465755 h 6819900"/>
              <a:gd name="connsiteX1154" fmla="*/ 3379081 w 9915525"/>
              <a:gd name="connsiteY1154" fmla="*/ 5521735 h 6819900"/>
              <a:gd name="connsiteX1155" fmla="*/ 3410959 w 9915525"/>
              <a:gd name="connsiteY1155" fmla="*/ 5575946 h 6819900"/>
              <a:gd name="connsiteX1156" fmla="*/ 3445190 w 9915525"/>
              <a:gd name="connsiteY1156" fmla="*/ 5666307 h 6819900"/>
              <a:gd name="connsiteX1157" fmla="*/ 3453690 w 9915525"/>
              <a:gd name="connsiteY1157" fmla="*/ 5702166 h 6819900"/>
              <a:gd name="connsiteX1158" fmla="*/ 3483218 w 9915525"/>
              <a:gd name="connsiteY1158" fmla="*/ 5739442 h 6819900"/>
              <a:gd name="connsiteX1159" fmla="*/ 3512746 w 9915525"/>
              <a:gd name="connsiteY1159" fmla="*/ 5757399 h 6819900"/>
              <a:gd name="connsiteX1160" fmla="*/ 3491751 w 9915525"/>
              <a:gd name="connsiteY1160" fmla="*/ 5778395 h 6819900"/>
              <a:gd name="connsiteX1161" fmla="*/ 3476473 w 9915525"/>
              <a:gd name="connsiteY1161" fmla="*/ 5827977 h 6819900"/>
              <a:gd name="connsiteX1162" fmla="*/ 3469040 w 9915525"/>
              <a:gd name="connsiteY1162" fmla="*/ 5851518 h 6819900"/>
              <a:gd name="connsiteX1163" fmla="*/ 3466403 w 9915525"/>
              <a:gd name="connsiteY1163" fmla="*/ 5874326 h 6819900"/>
              <a:gd name="connsiteX1164" fmla="*/ 3496820 w 9915525"/>
              <a:gd name="connsiteY1164" fmla="*/ 5902180 h 6819900"/>
              <a:gd name="connsiteX1165" fmla="*/ 3553629 w 9915525"/>
              <a:gd name="connsiteY1165" fmla="*/ 5950125 h 6819900"/>
              <a:gd name="connsiteX1166" fmla="*/ 3563788 w 9915525"/>
              <a:gd name="connsiteY1166" fmla="*/ 6009336 h 6819900"/>
              <a:gd name="connsiteX1167" fmla="*/ 3561831 w 9915525"/>
              <a:gd name="connsiteY1167" fmla="*/ 6045055 h 6819900"/>
              <a:gd name="connsiteX1168" fmla="*/ 3510840 w 9915525"/>
              <a:gd name="connsiteY1168" fmla="*/ 5992128 h 6819900"/>
              <a:gd name="connsiteX1169" fmla="*/ 3500753 w 9915525"/>
              <a:gd name="connsiteY1169" fmla="*/ 5968855 h 6819900"/>
              <a:gd name="connsiteX1170" fmla="*/ 3497480 w 9915525"/>
              <a:gd name="connsiteY1170" fmla="*/ 5957830 h 6819900"/>
              <a:gd name="connsiteX1171" fmla="*/ 3484191 w 9915525"/>
              <a:gd name="connsiteY1171" fmla="*/ 5952061 h 6819900"/>
              <a:gd name="connsiteX1172" fmla="*/ 3447864 w 9915525"/>
              <a:gd name="connsiteY1172" fmla="*/ 5932131 h 6819900"/>
              <a:gd name="connsiteX1173" fmla="*/ 3418853 w 9915525"/>
              <a:gd name="connsiteY1173" fmla="*/ 5899326 h 6819900"/>
              <a:gd name="connsiteX1174" fmla="*/ 3405764 w 9915525"/>
              <a:gd name="connsiteY1174" fmla="*/ 5865988 h 6819900"/>
              <a:gd name="connsiteX1175" fmla="*/ 3340389 w 9915525"/>
              <a:gd name="connsiteY1175" fmla="*/ 5794384 h 6819900"/>
              <a:gd name="connsiteX1176" fmla="*/ 3345891 w 9915525"/>
              <a:gd name="connsiteY1176" fmla="*/ 5755463 h 6819900"/>
              <a:gd name="connsiteX1177" fmla="*/ 3354969 w 9915525"/>
              <a:gd name="connsiteY1177" fmla="*/ 5698770 h 6819900"/>
              <a:gd name="connsiteX1178" fmla="*/ 3309784 w 9915525"/>
              <a:gd name="connsiteY1178" fmla="*/ 5664055 h 6819900"/>
              <a:gd name="connsiteX1179" fmla="*/ 3287225 w 9915525"/>
              <a:gd name="connsiteY1179" fmla="*/ 5623028 h 6819900"/>
              <a:gd name="connsiteX1180" fmla="*/ 3244590 w 9915525"/>
              <a:gd name="connsiteY1180" fmla="*/ 5563900 h 6819900"/>
              <a:gd name="connsiteX1181" fmla="*/ 3160003 w 9915525"/>
              <a:gd name="connsiteY1181" fmla="*/ 5519143 h 6819900"/>
              <a:gd name="connsiteX1182" fmla="*/ 3143334 w 9915525"/>
              <a:gd name="connsiteY1182" fmla="*/ 5511655 h 6819900"/>
              <a:gd name="connsiteX1183" fmla="*/ 3153652 w 9915525"/>
              <a:gd name="connsiteY1183" fmla="*/ 5483080 h 6819900"/>
              <a:gd name="connsiteX1184" fmla="*/ 3177465 w 9915525"/>
              <a:gd name="connsiteY1184" fmla="*/ 5458941 h 6819900"/>
              <a:gd name="connsiteX1185" fmla="*/ 3189371 w 9915525"/>
              <a:gd name="connsiteY1185" fmla="*/ 5449833 h 6819900"/>
              <a:gd name="connsiteX1186" fmla="*/ 3171676 w 9915525"/>
              <a:gd name="connsiteY1186" fmla="*/ 5428964 h 6819900"/>
              <a:gd name="connsiteX1187" fmla="*/ 3136721 w 9915525"/>
              <a:gd name="connsiteY1187" fmla="*/ 5360574 h 6819900"/>
              <a:gd name="connsiteX1188" fmla="*/ 3049897 w 9915525"/>
              <a:gd name="connsiteY1188" fmla="*/ 5279072 h 6819900"/>
              <a:gd name="connsiteX1189" fmla="*/ 3063552 w 9915525"/>
              <a:gd name="connsiteY1189" fmla="*/ 5340592 h 6819900"/>
              <a:gd name="connsiteX1190" fmla="*/ 3085427 w 9915525"/>
              <a:gd name="connsiteY1190" fmla="*/ 5422647 h 6819900"/>
              <a:gd name="connsiteX1191" fmla="*/ 3104090 w 9915525"/>
              <a:gd name="connsiteY1191" fmla="*/ 5497129 h 6819900"/>
              <a:gd name="connsiteX1192" fmla="*/ 3111614 w 9915525"/>
              <a:gd name="connsiteY1192" fmla="*/ 5530705 h 6819900"/>
              <a:gd name="connsiteX1193" fmla="*/ 3109874 w 9915525"/>
              <a:gd name="connsiteY1193" fmla="*/ 5556899 h 6819900"/>
              <a:gd name="connsiteX1194" fmla="*/ 3137625 w 9915525"/>
              <a:gd name="connsiteY1194" fmla="*/ 5586137 h 6819900"/>
              <a:gd name="connsiteX1195" fmla="*/ 3158415 w 9915525"/>
              <a:gd name="connsiteY1195" fmla="*/ 5621293 h 6819900"/>
              <a:gd name="connsiteX1196" fmla="*/ 3169063 w 9915525"/>
              <a:gd name="connsiteY1196" fmla="*/ 5659987 h 6819900"/>
              <a:gd name="connsiteX1197" fmla="*/ 3174003 w 9915525"/>
              <a:gd name="connsiteY1197" fmla="*/ 5708204 h 6819900"/>
              <a:gd name="connsiteX1198" fmla="*/ 3187168 w 9915525"/>
              <a:gd name="connsiteY1198" fmla="*/ 5761627 h 6819900"/>
              <a:gd name="connsiteX1199" fmla="*/ 3206040 w 9915525"/>
              <a:gd name="connsiteY1199" fmla="*/ 5784243 h 6819900"/>
              <a:gd name="connsiteX1200" fmla="*/ 3220990 w 9915525"/>
              <a:gd name="connsiteY1200" fmla="*/ 5807480 h 6819900"/>
              <a:gd name="connsiteX1201" fmla="*/ 3231955 w 9915525"/>
              <a:gd name="connsiteY1201" fmla="*/ 5835121 h 6819900"/>
              <a:gd name="connsiteX1202" fmla="*/ 3262788 w 9915525"/>
              <a:gd name="connsiteY1202" fmla="*/ 5873605 h 6819900"/>
              <a:gd name="connsiteX1203" fmla="*/ 3272715 w 9915525"/>
              <a:gd name="connsiteY1203" fmla="*/ 5906723 h 6819900"/>
              <a:gd name="connsiteX1204" fmla="*/ 3295337 w 9915525"/>
              <a:gd name="connsiteY1204" fmla="*/ 5954664 h 6819900"/>
              <a:gd name="connsiteX1205" fmla="*/ 3309624 w 9915525"/>
              <a:gd name="connsiteY1205" fmla="*/ 6021979 h 6819900"/>
              <a:gd name="connsiteX1206" fmla="*/ 3301290 w 9915525"/>
              <a:gd name="connsiteY1206" fmla="*/ 6017042 h 6819900"/>
              <a:gd name="connsiteX1207" fmla="*/ 3288035 w 9915525"/>
              <a:gd name="connsiteY1207" fmla="*/ 6006955 h 6819900"/>
              <a:gd name="connsiteX1208" fmla="*/ 3269298 w 9915525"/>
              <a:gd name="connsiteY1208" fmla="*/ 5985114 h 6819900"/>
              <a:gd name="connsiteX1209" fmla="*/ 3226965 w 9915525"/>
              <a:gd name="connsiteY1209" fmla="*/ 5947014 h 6819900"/>
              <a:gd name="connsiteX1210" fmla="*/ 3162754 w 9915525"/>
              <a:gd name="connsiteY1210" fmla="*/ 5951140 h 6819900"/>
              <a:gd name="connsiteX1211" fmla="*/ 3191217 w 9915525"/>
              <a:gd name="connsiteY1211" fmla="*/ 6003527 h 6819900"/>
              <a:gd name="connsiteX1212" fmla="*/ 3233979 w 9915525"/>
              <a:gd name="connsiteY1212" fmla="*/ 6035530 h 6819900"/>
              <a:gd name="connsiteX1213" fmla="*/ 3266785 w 9915525"/>
              <a:gd name="connsiteY1213" fmla="*/ 6087918 h 6819900"/>
              <a:gd name="connsiteX1214" fmla="*/ 3259784 w 9915525"/>
              <a:gd name="connsiteY1214" fmla="*/ 6099659 h 6819900"/>
              <a:gd name="connsiteX1215" fmla="*/ 3215565 w 9915525"/>
              <a:gd name="connsiteY1215" fmla="*/ 6146087 h 6819900"/>
              <a:gd name="connsiteX1216" fmla="*/ 3148298 w 9915525"/>
              <a:gd name="connsiteY1216" fmla="*/ 6198522 h 6819900"/>
              <a:gd name="connsiteX1217" fmla="*/ 3097325 w 9915525"/>
              <a:gd name="connsiteY1217" fmla="*/ 6221340 h 6819900"/>
              <a:gd name="connsiteX1218" fmla="*/ 3070755 w 9915525"/>
              <a:gd name="connsiteY1218" fmla="*/ 6245964 h 6819900"/>
              <a:gd name="connsiteX1219" fmla="*/ 3095535 w 9915525"/>
              <a:gd name="connsiteY1219" fmla="*/ 6267257 h 6819900"/>
              <a:gd name="connsiteX1220" fmla="*/ 3120315 w 9915525"/>
              <a:gd name="connsiteY1220" fmla="*/ 6297861 h 6819900"/>
              <a:gd name="connsiteX1221" fmla="*/ 3139365 w 9915525"/>
              <a:gd name="connsiteY1221" fmla="*/ 6319070 h 6819900"/>
              <a:gd name="connsiteX1222" fmla="*/ 3146509 w 9915525"/>
              <a:gd name="connsiteY1222" fmla="*/ 6359234 h 6819900"/>
              <a:gd name="connsiteX1223" fmla="*/ 3106669 w 9915525"/>
              <a:gd name="connsiteY1223" fmla="*/ 6323661 h 6819900"/>
              <a:gd name="connsiteX1224" fmla="*/ 3081573 w 9915525"/>
              <a:gd name="connsiteY1224" fmla="*/ 6302230 h 6819900"/>
              <a:gd name="connsiteX1225" fmla="*/ 3063165 w 9915525"/>
              <a:gd name="connsiteY1225" fmla="*/ 6285297 h 6819900"/>
              <a:gd name="connsiteX1226" fmla="*/ 3013159 w 9915525"/>
              <a:gd name="connsiteY1226" fmla="*/ 6233344 h 6819900"/>
              <a:gd name="connsiteX1227" fmla="*/ 3006015 w 9915525"/>
              <a:gd name="connsiteY1227" fmla="*/ 6221268 h 6819900"/>
              <a:gd name="connsiteX1228" fmla="*/ 2988574 w 9915525"/>
              <a:gd name="connsiteY1228" fmla="*/ 6206980 h 6819900"/>
              <a:gd name="connsiteX1229" fmla="*/ 2956491 w 9915525"/>
              <a:gd name="connsiteY1229" fmla="*/ 6132133 h 6819900"/>
              <a:gd name="connsiteX1230" fmla="*/ 2953386 w 9915525"/>
              <a:gd name="connsiteY1230" fmla="*/ 6092480 h 6819900"/>
              <a:gd name="connsiteX1231" fmla="*/ 2902989 w 9915525"/>
              <a:gd name="connsiteY1231" fmla="*/ 6114193 h 6819900"/>
              <a:gd name="connsiteX1232" fmla="*/ 2872018 w 9915525"/>
              <a:gd name="connsiteY1232" fmla="*/ 6142011 h 6819900"/>
              <a:gd name="connsiteX1233" fmla="*/ 2887989 w 9915525"/>
              <a:gd name="connsiteY1233" fmla="*/ 6207840 h 6819900"/>
              <a:gd name="connsiteX1234" fmla="*/ 2901240 w 9915525"/>
              <a:gd name="connsiteY1234" fmla="*/ 6235555 h 6819900"/>
              <a:gd name="connsiteX1235" fmla="*/ 2915527 w 9915525"/>
              <a:gd name="connsiteY1235" fmla="*/ 6264130 h 6819900"/>
              <a:gd name="connsiteX1236" fmla="*/ 2929815 w 9915525"/>
              <a:gd name="connsiteY1236" fmla="*/ 6298634 h 6819900"/>
              <a:gd name="connsiteX1237" fmla="*/ 2939340 w 9915525"/>
              <a:gd name="connsiteY1237" fmla="*/ 6321280 h 6819900"/>
              <a:gd name="connsiteX1238" fmla="*/ 2948865 w 9915525"/>
              <a:gd name="connsiteY1238" fmla="*/ 6335568 h 6819900"/>
              <a:gd name="connsiteX1239" fmla="*/ 2957079 w 9915525"/>
              <a:gd name="connsiteY1239" fmla="*/ 6349855 h 6819900"/>
              <a:gd name="connsiteX1240" fmla="*/ 2968502 w 9915525"/>
              <a:gd name="connsiteY1240" fmla="*/ 6467378 h 6819900"/>
              <a:gd name="connsiteX1241" fmla="*/ 2952277 w 9915525"/>
              <a:gd name="connsiteY1241" fmla="*/ 6458604 h 6819900"/>
              <a:gd name="connsiteX1242" fmla="*/ 2932914 w 9915525"/>
              <a:gd name="connsiteY1242" fmla="*/ 6432726 h 6819900"/>
              <a:gd name="connsiteX1243" fmla="*/ 2920290 w 9915525"/>
              <a:gd name="connsiteY1243" fmla="*/ 6407094 h 6819900"/>
              <a:gd name="connsiteX1244" fmla="*/ 2910765 w 9915525"/>
              <a:gd name="connsiteY1244" fmla="*/ 6383193 h 6819900"/>
              <a:gd name="connsiteX1245" fmla="*/ 2901240 w 9915525"/>
              <a:gd name="connsiteY1245" fmla="*/ 6360147 h 6819900"/>
              <a:gd name="connsiteX1246" fmla="*/ 2876880 w 9915525"/>
              <a:gd name="connsiteY1246" fmla="*/ 6307093 h 6819900"/>
              <a:gd name="connsiteX1247" fmla="*/ 2857531 w 9915525"/>
              <a:gd name="connsiteY1247" fmla="*/ 6258138 h 6819900"/>
              <a:gd name="connsiteX1248" fmla="*/ 2854005 w 9915525"/>
              <a:gd name="connsiteY1248" fmla="*/ 6245080 h 6819900"/>
              <a:gd name="connsiteX1249" fmla="*/ 2828659 w 9915525"/>
              <a:gd name="connsiteY1249" fmla="*/ 6206980 h 6819900"/>
              <a:gd name="connsiteX1250" fmla="*/ 2804157 w 9915525"/>
              <a:gd name="connsiteY1250" fmla="*/ 6168880 h 6819900"/>
              <a:gd name="connsiteX1251" fmla="*/ 2796465 w 9915525"/>
              <a:gd name="connsiteY1251" fmla="*/ 6155759 h 6819900"/>
              <a:gd name="connsiteX1252" fmla="*/ 2782177 w 9915525"/>
              <a:gd name="connsiteY1252" fmla="*/ 6130780 h 6819900"/>
              <a:gd name="connsiteX1253" fmla="*/ 2767725 w 9915525"/>
              <a:gd name="connsiteY1253" fmla="*/ 6093895 h 6819900"/>
              <a:gd name="connsiteX1254" fmla="*/ 2708359 w 9915525"/>
              <a:gd name="connsiteY1254" fmla="*/ 6023236 h 6819900"/>
              <a:gd name="connsiteX1255" fmla="*/ 2691690 w 9915525"/>
              <a:gd name="connsiteY1255" fmla="*/ 5998410 h 6819900"/>
              <a:gd name="connsiteX1256" fmla="*/ 2624335 w 9915525"/>
              <a:gd name="connsiteY1256" fmla="*/ 5949805 h 6819900"/>
              <a:gd name="connsiteX1257" fmla="*/ 2601357 w 9915525"/>
              <a:gd name="connsiteY1257" fmla="*/ 5911534 h 6819900"/>
              <a:gd name="connsiteX1258" fmla="*/ 2608127 w 9915525"/>
              <a:gd name="connsiteY1258" fmla="*/ 5858397 h 6819900"/>
              <a:gd name="connsiteX1259" fmla="*/ 2574635 w 9915525"/>
              <a:gd name="connsiteY1259" fmla="*/ 5818204 h 6819900"/>
              <a:gd name="connsiteX1260" fmla="*/ 2548815 w 9915525"/>
              <a:gd name="connsiteY1260" fmla="*/ 5848480 h 6819900"/>
              <a:gd name="connsiteX1261" fmla="*/ 2563102 w 9915525"/>
              <a:gd name="connsiteY1261" fmla="*/ 5896057 h 6819900"/>
              <a:gd name="connsiteX1262" fmla="*/ 2557703 w 9915525"/>
              <a:gd name="connsiteY1262" fmla="*/ 5940917 h 6819900"/>
              <a:gd name="connsiteX1263" fmla="*/ 2549344 w 9915525"/>
              <a:gd name="connsiteY1263" fmla="*/ 5974255 h 6819900"/>
              <a:gd name="connsiteX1264" fmla="*/ 2578083 w 9915525"/>
              <a:gd name="connsiteY1264" fmla="*/ 5987905 h 6819900"/>
              <a:gd name="connsiteX1265" fmla="*/ 2603110 w 9915525"/>
              <a:gd name="connsiteY1265" fmla="*/ 5999827 h 6819900"/>
              <a:gd name="connsiteX1266" fmla="*/ 2635408 w 9915525"/>
              <a:gd name="connsiteY1266" fmla="*/ 6024439 h 6819900"/>
              <a:gd name="connsiteX1267" fmla="*/ 2661399 w 9915525"/>
              <a:gd name="connsiteY1267" fmla="*/ 6071981 h 6819900"/>
              <a:gd name="connsiteX1268" fmla="*/ 2672607 w 9915525"/>
              <a:gd name="connsiteY1268" fmla="*/ 6110132 h 6819900"/>
              <a:gd name="connsiteX1269" fmla="*/ 2696622 w 9915525"/>
              <a:gd name="connsiteY1269" fmla="*/ 6127548 h 6819900"/>
              <a:gd name="connsiteX1270" fmla="*/ 2714709 w 9915525"/>
              <a:gd name="connsiteY1270" fmla="*/ 6214112 h 6819900"/>
              <a:gd name="connsiteX1271" fmla="*/ 2697523 w 9915525"/>
              <a:gd name="connsiteY1271" fmla="*/ 6230780 h 6819900"/>
              <a:gd name="connsiteX1272" fmla="*/ 2671647 w 9915525"/>
              <a:gd name="connsiteY1272" fmla="*/ 6272965 h 6819900"/>
              <a:gd name="connsiteX1273" fmla="*/ 2652196 w 9915525"/>
              <a:gd name="connsiteY1273" fmla="*/ 6306550 h 6819900"/>
              <a:gd name="connsiteX1274" fmla="*/ 2637752 w 9915525"/>
              <a:gd name="connsiteY1274" fmla="*/ 6315913 h 6819900"/>
              <a:gd name="connsiteX1275" fmla="*/ 2634431 w 9915525"/>
              <a:gd name="connsiteY1275" fmla="*/ 6325975 h 6819900"/>
              <a:gd name="connsiteX1276" fmla="*/ 2625015 w 9915525"/>
              <a:gd name="connsiteY1276" fmla="*/ 6335947 h 6819900"/>
              <a:gd name="connsiteX1277" fmla="*/ 2697877 w 9915525"/>
              <a:gd name="connsiteY1277" fmla="*/ 6407005 h 6819900"/>
              <a:gd name="connsiteX1278" fmla="*/ 2710029 w 9915525"/>
              <a:gd name="connsiteY1278" fmla="*/ 6418911 h 6819900"/>
              <a:gd name="connsiteX1279" fmla="*/ 2734552 w 9915525"/>
              <a:gd name="connsiteY1279" fmla="*/ 6454630 h 6819900"/>
              <a:gd name="connsiteX1280" fmla="*/ 2758365 w 9915525"/>
              <a:gd name="connsiteY1280" fmla="*/ 6469304 h 6819900"/>
              <a:gd name="connsiteX1281" fmla="*/ 2717884 w 9915525"/>
              <a:gd name="connsiteY1281" fmla="*/ 6481838 h 6819900"/>
              <a:gd name="connsiteX1282" fmla="*/ 2644065 w 9915525"/>
              <a:gd name="connsiteY1282" fmla="*/ 6446896 h 6819900"/>
              <a:gd name="connsiteX1283" fmla="*/ 2629690 w 9915525"/>
              <a:gd name="connsiteY1283" fmla="*/ 6419844 h 6819900"/>
              <a:gd name="connsiteX1284" fmla="*/ 2619891 w 9915525"/>
              <a:gd name="connsiteY1284" fmla="*/ 6398064 h 6819900"/>
              <a:gd name="connsiteX1285" fmla="*/ 2582730 w 9915525"/>
              <a:gd name="connsiteY1285" fmla="*/ 6345198 h 6819900"/>
              <a:gd name="connsiteX1286" fmla="*/ 2514043 w 9915525"/>
              <a:gd name="connsiteY1286" fmla="*/ 6306501 h 6819900"/>
              <a:gd name="connsiteX1287" fmla="*/ 2480000 w 9915525"/>
              <a:gd name="connsiteY1287" fmla="*/ 6324417 h 6819900"/>
              <a:gd name="connsiteX1288" fmla="*/ 2491086 w 9915525"/>
              <a:gd name="connsiteY1288" fmla="*/ 6399813 h 6819900"/>
              <a:gd name="connsiteX1289" fmla="*/ 2513039 w 9915525"/>
              <a:gd name="connsiteY1289" fmla="*/ 6438754 h 6819900"/>
              <a:gd name="connsiteX1290" fmla="*/ 2532668 w 9915525"/>
              <a:gd name="connsiteY1290" fmla="*/ 6483615 h 6819900"/>
              <a:gd name="connsiteX1291" fmla="*/ 2548815 w 9915525"/>
              <a:gd name="connsiteY1291" fmla="*/ 6515805 h 6819900"/>
              <a:gd name="connsiteX1292" fmla="*/ 2577390 w 9915525"/>
              <a:gd name="connsiteY1292" fmla="*/ 6553181 h 6819900"/>
              <a:gd name="connsiteX1293" fmla="*/ 2605965 w 9915525"/>
              <a:gd name="connsiteY1293" fmla="*/ 6584463 h 6819900"/>
              <a:gd name="connsiteX1294" fmla="*/ 2630818 w 9915525"/>
              <a:gd name="connsiteY1294" fmla="*/ 6617641 h 6819900"/>
              <a:gd name="connsiteX1295" fmla="*/ 2628814 w 9915525"/>
              <a:gd name="connsiteY1295" fmla="*/ 6660366 h 6819900"/>
              <a:gd name="connsiteX1296" fmla="*/ 2615490 w 9915525"/>
              <a:gd name="connsiteY1296" fmla="*/ 6664479 h 6819900"/>
              <a:gd name="connsiteX1297" fmla="*/ 2574310 w 9915525"/>
              <a:gd name="connsiteY1297" fmla="*/ 6666561 h 6819900"/>
              <a:gd name="connsiteX1298" fmla="*/ 2579528 w 9915525"/>
              <a:gd name="connsiteY1298" fmla="*/ 6201204 h 6819900"/>
              <a:gd name="connsiteX1299" fmla="*/ 2587992 w 9915525"/>
              <a:gd name="connsiteY1299" fmla="*/ 6168013 h 6819900"/>
              <a:gd name="connsiteX1300" fmla="*/ 2585644 w 9915525"/>
              <a:gd name="connsiteY1300" fmla="*/ 6159501 h 6819900"/>
              <a:gd name="connsiteX1301" fmla="*/ 2571185 w 9915525"/>
              <a:gd name="connsiteY1301" fmla="*/ 6216015 h 6819900"/>
              <a:gd name="connsiteX1302" fmla="*/ 2579528 w 9915525"/>
              <a:gd name="connsiteY1302" fmla="*/ 6201204 h 6819900"/>
              <a:gd name="connsiteX1303" fmla="*/ 2441659 w 9915525"/>
              <a:gd name="connsiteY1303" fmla="*/ 6190889 h 6819900"/>
              <a:gd name="connsiteX1304" fmla="*/ 2436896 w 9915525"/>
              <a:gd name="connsiteY1304" fmla="*/ 6137705 h 6819900"/>
              <a:gd name="connsiteX1305" fmla="*/ 2434624 w 9915525"/>
              <a:gd name="connsiteY1305" fmla="*/ 6134735 h 6819900"/>
              <a:gd name="connsiteX1306" fmla="*/ 2419123 w 9915525"/>
              <a:gd name="connsiteY1306" fmla="*/ 6183724 h 6819900"/>
              <a:gd name="connsiteX1307" fmla="*/ 2441360 w 9915525"/>
              <a:gd name="connsiteY1307" fmla="*/ 6196351 h 6819900"/>
              <a:gd name="connsiteX1308" fmla="*/ 2441659 w 9915525"/>
              <a:gd name="connsiteY1308" fmla="*/ 6190889 h 6819900"/>
              <a:gd name="connsiteX1309" fmla="*/ 3133711 w 9915525"/>
              <a:gd name="connsiteY1309" fmla="*/ 6157912 h 6819900"/>
              <a:gd name="connsiteX1310" fmla="*/ 3183791 w 9915525"/>
              <a:gd name="connsiteY1310" fmla="*/ 6153953 h 6819900"/>
              <a:gd name="connsiteX1311" fmla="*/ 3178730 w 9915525"/>
              <a:gd name="connsiteY1311" fmla="*/ 6128235 h 6819900"/>
              <a:gd name="connsiteX1312" fmla="*/ 3167940 w 9915525"/>
              <a:gd name="connsiteY1312" fmla="*/ 6100207 h 6819900"/>
              <a:gd name="connsiteX1313" fmla="*/ 3148890 w 9915525"/>
              <a:gd name="connsiteY1313" fmla="*/ 6066658 h 6819900"/>
              <a:gd name="connsiteX1314" fmla="*/ 3129840 w 9915525"/>
              <a:gd name="connsiteY1314" fmla="*/ 6038083 h 6819900"/>
              <a:gd name="connsiteX1315" fmla="*/ 3111278 w 9915525"/>
              <a:gd name="connsiteY1315" fmla="*/ 6009925 h 6819900"/>
              <a:gd name="connsiteX1316" fmla="*/ 3096927 w 9915525"/>
              <a:gd name="connsiteY1316" fmla="*/ 5987218 h 6819900"/>
              <a:gd name="connsiteX1317" fmla="*/ 3051397 w 9915525"/>
              <a:gd name="connsiteY1317" fmla="*/ 5897761 h 6819900"/>
              <a:gd name="connsiteX1318" fmla="*/ 3014014 w 9915525"/>
              <a:gd name="connsiteY1318" fmla="*/ 5901887 h 6819900"/>
              <a:gd name="connsiteX1319" fmla="*/ 2977440 w 9915525"/>
              <a:gd name="connsiteY1319" fmla="*/ 5911102 h 6819900"/>
              <a:gd name="connsiteX1320" fmla="*/ 2946484 w 9915525"/>
              <a:gd name="connsiteY1320" fmla="*/ 5903958 h 6819900"/>
              <a:gd name="connsiteX1321" fmla="*/ 2915528 w 9915525"/>
              <a:gd name="connsiteY1321" fmla="*/ 5930326 h 6819900"/>
              <a:gd name="connsiteX1322" fmla="*/ 2939340 w 9915525"/>
              <a:gd name="connsiteY1322" fmla="*/ 5959284 h 6819900"/>
              <a:gd name="connsiteX1323" fmla="*/ 2971947 w 9915525"/>
              <a:gd name="connsiteY1323" fmla="*/ 6000076 h 6819900"/>
              <a:gd name="connsiteX1324" fmla="*/ 3035436 w 9915525"/>
              <a:gd name="connsiteY1324" fmla="*/ 6024884 h 6819900"/>
              <a:gd name="connsiteX1325" fmla="*/ 3058173 w 9915525"/>
              <a:gd name="connsiteY1325" fmla="*/ 6042230 h 6819900"/>
              <a:gd name="connsiteX1326" fmla="*/ 3078958 w 9915525"/>
              <a:gd name="connsiteY1326" fmla="*/ 6157397 h 6819900"/>
              <a:gd name="connsiteX1327" fmla="*/ 3115121 w 9915525"/>
              <a:gd name="connsiteY1327" fmla="*/ 6163097 h 6819900"/>
              <a:gd name="connsiteX1328" fmla="*/ 3133711 w 9915525"/>
              <a:gd name="connsiteY1328" fmla="*/ 6157912 h 6819900"/>
              <a:gd name="connsiteX1329" fmla="*/ 2985179 w 9915525"/>
              <a:gd name="connsiteY1329" fmla="*/ 5933774 h 6819900"/>
              <a:gd name="connsiteX1330" fmla="*/ 3003435 w 9915525"/>
              <a:gd name="connsiteY1330" fmla="*/ 5934525 h 6819900"/>
              <a:gd name="connsiteX1331" fmla="*/ 2990934 w 9915525"/>
              <a:gd name="connsiteY1331" fmla="*/ 5939528 h 6819900"/>
              <a:gd name="connsiteX1332" fmla="*/ 2985179 w 9915525"/>
              <a:gd name="connsiteY1332" fmla="*/ 5933773 h 6819900"/>
              <a:gd name="connsiteX1333" fmla="*/ 2862877 w 9915525"/>
              <a:gd name="connsiteY1333" fmla="*/ 5787388 h 6819900"/>
              <a:gd name="connsiteX1334" fmla="*/ 2876104 w 9915525"/>
              <a:gd name="connsiteY1334" fmla="*/ 5770908 h 6819900"/>
              <a:gd name="connsiteX1335" fmla="*/ 2895627 w 9915525"/>
              <a:gd name="connsiteY1335" fmla="*/ 5767454 h 6819900"/>
              <a:gd name="connsiteX1336" fmla="*/ 2847488 w 9915525"/>
              <a:gd name="connsiteY1336" fmla="*/ 5773714 h 6819900"/>
              <a:gd name="connsiteX1337" fmla="*/ 2853907 w 9915525"/>
              <a:gd name="connsiteY1337" fmla="*/ 5802519 h 6819900"/>
              <a:gd name="connsiteX1338" fmla="*/ 2862877 w 9915525"/>
              <a:gd name="connsiteY1338" fmla="*/ 5787388 h 6819900"/>
              <a:gd name="connsiteX1339" fmla="*/ 3907688 w 9915525"/>
              <a:gd name="connsiteY1339" fmla="*/ 5721108 h 6819900"/>
              <a:gd name="connsiteX1340" fmla="*/ 3904721 w 9915525"/>
              <a:gd name="connsiteY1340" fmla="*/ 5718238 h 6819900"/>
              <a:gd name="connsiteX1341" fmla="*/ 3884111 w 9915525"/>
              <a:gd name="connsiteY1341" fmla="*/ 5743885 h 6819900"/>
              <a:gd name="connsiteX1342" fmla="*/ 3887078 w 9915525"/>
              <a:gd name="connsiteY1342" fmla="*/ 5746755 h 6819900"/>
              <a:gd name="connsiteX1343" fmla="*/ 3907688 w 9915525"/>
              <a:gd name="connsiteY1343" fmla="*/ 5721108 h 6819900"/>
              <a:gd name="connsiteX1344" fmla="*/ 4491915 w 9915525"/>
              <a:gd name="connsiteY1344" fmla="*/ 5742546 h 6819900"/>
              <a:gd name="connsiteX1345" fmla="*/ 4472865 w 9915525"/>
              <a:gd name="connsiteY1345" fmla="*/ 5723415 h 6819900"/>
              <a:gd name="connsiteX1346" fmla="*/ 4453815 w 9915525"/>
              <a:gd name="connsiteY1346" fmla="*/ 5726449 h 6819900"/>
              <a:gd name="connsiteX1347" fmla="*/ 4463340 w 9915525"/>
              <a:gd name="connsiteY1347" fmla="*/ 5735493 h 6819900"/>
              <a:gd name="connsiteX1348" fmla="*/ 4472865 w 9915525"/>
              <a:gd name="connsiteY1348" fmla="*/ 5739693 h 6819900"/>
              <a:gd name="connsiteX1349" fmla="*/ 4482390 w 9915525"/>
              <a:gd name="connsiteY1349" fmla="*/ 5749780 h 6819900"/>
              <a:gd name="connsiteX1350" fmla="*/ 4491915 w 9915525"/>
              <a:gd name="connsiteY1350" fmla="*/ 5742546 h 6819900"/>
              <a:gd name="connsiteX1351" fmla="*/ 4414361 w 9915525"/>
              <a:gd name="connsiteY1351" fmla="*/ 5716327 h 6819900"/>
              <a:gd name="connsiteX1352" fmla="*/ 4402455 w 9915525"/>
              <a:gd name="connsiteY1352" fmla="*/ 5714055 h 6819900"/>
              <a:gd name="connsiteX1353" fmla="*/ 4399047 w 9915525"/>
              <a:gd name="connsiteY1353" fmla="*/ 5737879 h 6819900"/>
              <a:gd name="connsiteX1354" fmla="*/ 4414361 w 9915525"/>
              <a:gd name="connsiteY1354" fmla="*/ 5716327 h 6819900"/>
              <a:gd name="connsiteX1355" fmla="*/ 4394869 w 9915525"/>
              <a:gd name="connsiteY1355" fmla="*/ 5689000 h 6819900"/>
              <a:gd name="connsiteX1356" fmla="*/ 4392012 w 9915525"/>
              <a:gd name="connsiteY1356" fmla="*/ 5686143 h 6819900"/>
              <a:gd name="connsiteX1357" fmla="*/ 4372045 w 9915525"/>
              <a:gd name="connsiteY1357" fmla="*/ 5702264 h 6819900"/>
              <a:gd name="connsiteX1358" fmla="*/ 4374902 w 9915525"/>
              <a:gd name="connsiteY1358" fmla="*/ 5705122 h 6819900"/>
              <a:gd name="connsiteX1359" fmla="*/ 4394869 w 9915525"/>
              <a:gd name="connsiteY1359" fmla="*/ 5689000 h 6819900"/>
              <a:gd name="connsiteX1360" fmla="*/ 3901365 w 9915525"/>
              <a:gd name="connsiteY1360" fmla="*/ 5670388 h 6819900"/>
              <a:gd name="connsiteX1361" fmla="*/ 3861360 w 9915525"/>
              <a:gd name="connsiteY1361" fmla="*/ 5635480 h 6819900"/>
              <a:gd name="connsiteX1362" fmla="*/ 3854140 w 9915525"/>
              <a:gd name="connsiteY1362" fmla="*/ 5683853 h 6819900"/>
              <a:gd name="connsiteX1363" fmla="*/ 3882715 w 9915525"/>
              <a:gd name="connsiteY1363" fmla="*/ 5692416 h 6819900"/>
              <a:gd name="connsiteX1364" fmla="*/ 3901365 w 9915525"/>
              <a:gd name="connsiteY1364" fmla="*/ 5670388 h 6819900"/>
              <a:gd name="connsiteX1365" fmla="*/ 4563341 w 9915525"/>
              <a:gd name="connsiteY1365" fmla="*/ 5690902 h 6819900"/>
              <a:gd name="connsiteX1366" fmla="*/ 4558590 w 9915525"/>
              <a:gd name="connsiteY1366" fmla="*/ 5636949 h 6819900"/>
              <a:gd name="connsiteX1367" fmla="*/ 4522393 w 9915525"/>
              <a:gd name="connsiteY1367" fmla="*/ 5623480 h 6819900"/>
              <a:gd name="connsiteX1368" fmla="*/ 4495221 w 9915525"/>
              <a:gd name="connsiteY1368" fmla="*/ 5628093 h 6819900"/>
              <a:gd name="connsiteX1369" fmla="*/ 4511607 w 9915525"/>
              <a:gd name="connsiteY1369" fmla="*/ 5683105 h 6819900"/>
              <a:gd name="connsiteX1370" fmla="*/ 4530015 w 9915525"/>
              <a:gd name="connsiteY1370" fmla="*/ 5692630 h 6819900"/>
              <a:gd name="connsiteX1371" fmla="*/ 4563341 w 9915525"/>
              <a:gd name="connsiteY1371" fmla="*/ 5690902 h 6819900"/>
              <a:gd name="connsiteX1372" fmla="*/ 8290395 w 9915525"/>
              <a:gd name="connsiteY1372" fmla="*/ 5639509 h 6819900"/>
              <a:gd name="connsiteX1373" fmla="*/ 8261324 w 9915525"/>
              <a:gd name="connsiteY1373" fmla="*/ 5526960 h 6819900"/>
              <a:gd name="connsiteX1374" fmla="*/ 8223623 w 9915525"/>
              <a:gd name="connsiteY1374" fmla="*/ 5538088 h 6819900"/>
              <a:gd name="connsiteX1375" fmla="*/ 8214289 w 9915525"/>
              <a:gd name="connsiteY1375" fmla="*/ 5578825 h 6819900"/>
              <a:gd name="connsiteX1376" fmla="*/ 8220714 w 9915525"/>
              <a:gd name="connsiteY1376" fmla="*/ 5607293 h 6819900"/>
              <a:gd name="connsiteX1377" fmla="*/ 8225153 w 9915525"/>
              <a:gd name="connsiteY1377" fmla="*/ 5616430 h 6819900"/>
              <a:gd name="connsiteX1378" fmla="*/ 8235240 w 9915525"/>
              <a:gd name="connsiteY1378" fmla="*/ 5627538 h 6819900"/>
              <a:gd name="connsiteX1379" fmla="*/ 8278103 w 9915525"/>
              <a:gd name="connsiteY1379" fmla="*/ 5669859 h 6819900"/>
              <a:gd name="connsiteX1380" fmla="*/ 8290395 w 9915525"/>
              <a:gd name="connsiteY1380" fmla="*/ 5639509 h 6819900"/>
              <a:gd name="connsiteX1381" fmla="*/ 4962275 w 9915525"/>
              <a:gd name="connsiteY1381" fmla="*/ 5639748 h 6819900"/>
              <a:gd name="connsiteX1382" fmla="*/ 4958531 w 9915525"/>
              <a:gd name="connsiteY1382" fmla="*/ 5630786 h 6819900"/>
              <a:gd name="connsiteX1383" fmla="*/ 4949115 w 9915525"/>
              <a:gd name="connsiteY1383" fmla="*/ 5645568 h 6819900"/>
              <a:gd name="connsiteX1384" fmla="*/ 4962275 w 9915525"/>
              <a:gd name="connsiteY1384" fmla="*/ 5639748 h 6819900"/>
              <a:gd name="connsiteX1385" fmla="*/ 4047294 w 9915525"/>
              <a:gd name="connsiteY1385" fmla="*/ 5586487 h 6819900"/>
              <a:gd name="connsiteX1386" fmla="*/ 4041171 w 9915525"/>
              <a:gd name="connsiteY1386" fmla="*/ 5554851 h 6819900"/>
              <a:gd name="connsiteX1387" fmla="*/ 4025190 w 9915525"/>
              <a:gd name="connsiteY1387" fmla="*/ 5525262 h 6819900"/>
              <a:gd name="connsiteX1388" fmla="*/ 4014646 w 9915525"/>
              <a:gd name="connsiteY1388" fmla="*/ 5511655 h 6819900"/>
              <a:gd name="connsiteX1389" fmla="*/ 4009723 w 9915525"/>
              <a:gd name="connsiteY1389" fmla="*/ 5497007 h 6819900"/>
              <a:gd name="connsiteX1390" fmla="*/ 4002340 w 9915525"/>
              <a:gd name="connsiteY1390" fmla="*/ 5477369 h 6819900"/>
              <a:gd name="connsiteX1391" fmla="*/ 3983595 w 9915525"/>
              <a:gd name="connsiteY1391" fmla="*/ 5436474 h 6819900"/>
              <a:gd name="connsiteX1392" fmla="*/ 3923505 w 9915525"/>
              <a:gd name="connsiteY1392" fmla="*/ 5370419 h 6819900"/>
              <a:gd name="connsiteX1393" fmla="*/ 3937451 w 9915525"/>
              <a:gd name="connsiteY1393" fmla="*/ 5559328 h 6819900"/>
              <a:gd name="connsiteX1394" fmla="*/ 3982328 w 9915525"/>
              <a:gd name="connsiteY1394" fmla="*/ 5582936 h 6819900"/>
              <a:gd name="connsiteX1395" fmla="*/ 4047294 w 9915525"/>
              <a:gd name="connsiteY1395" fmla="*/ 5586487 h 6819900"/>
              <a:gd name="connsiteX1396" fmla="*/ 4964600 w 9915525"/>
              <a:gd name="connsiteY1396" fmla="*/ 5573254 h 6819900"/>
              <a:gd name="connsiteX1397" fmla="*/ 4942271 w 9915525"/>
              <a:gd name="connsiteY1397" fmla="*/ 5559584 h 6819900"/>
              <a:gd name="connsiteX1398" fmla="*/ 4941971 w 9915525"/>
              <a:gd name="connsiteY1398" fmla="*/ 5572540 h 6819900"/>
              <a:gd name="connsiteX1399" fmla="*/ 4959392 w 9915525"/>
              <a:gd name="connsiteY1399" fmla="*/ 5598431 h 6819900"/>
              <a:gd name="connsiteX1400" fmla="*/ 4965053 w 9915525"/>
              <a:gd name="connsiteY1400" fmla="*/ 5599447 h 6819900"/>
              <a:gd name="connsiteX1401" fmla="*/ 4964600 w 9915525"/>
              <a:gd name="connsiteY1401" fmla="*/ 5573254 h 6819900"/>
              <a:gd name="connsiteX1402" fmla="*/ 4520490 w 9915525"/>
              <a:gd name="connsiteY1402" fmla="*/ 5496805 h 6819900"/>
              <a:gd name="connsiteX1403" fmla="*/ 4531251 w 9915525"/>
              <a:gd name="connsiteY1403" fmla="*/ 5488607 h 6819900"/>
              <a:gd name="connsiteX1404" fmla="*/ 4537714 w 9915525"/>
              <a:gd name="connsiteY1404" fmla="*/ 5486787 h 6819900"/>
              <a:gd name="connsiteX1405" fmla="*/ 4515807 w 9915525"/>
              <a:gd name="connsiteY1405" fmla="*/ 5437386 h 6819900"/>
              <a:gd name="connsiteX1406" fmla="*/ 4478387 w 9915525"/>
              <a:gd name="connsiteY1406" fmla="*/ 5399286 h 6819900"/>
              <a:gd name="connsiteX1407" fmla="*/ 4473844 w 9915525"/>
              <a:gd name="connsiteY1407" fmla="*/ 5488885 h 6819900"/>
              <a:gd name="connsiteX1408" fmla="*/ 4520490 w 9915525"/>
              <a:gd name="connsiteY1408" fmla="*/ 5496805 h 6819900"/>
              <a:gd name="connsiteX1409" fmla="*/ 3822029 w 9915525"/>
              <a:gd name="connsiteY1409" fmla="*/ 5487577 h 6819900"/>
              <a:gd name="connsiteX1410" fmla="*/ 3790661 w 9915525"/>
              <a:gd name="connsiteY1410" fmla="*/ 5444980 h 6819900"/>
              <a:gd name="connsiteX1411" fmla="*/ 3768015 w 9915525"/>
              <a:gd name="connsiteY1411" fmla="*/ 5467205 h 6819900"/>
              <a:gd name="connsiteX1412" fmla="*/ 3822029 w 9915525"/>
              <a:gd name="connsiteY1412" fmla="*/ 5487577 h 6819900"/>
              <a:gd name="connsiteX1413" fmla="*/ 4715753 w 9915525"/>
              <a:gd name="connsiteY1413" fmla="*/ 5436493 h 6819900"/>
              <a:gd name="connsiteX1414" fmla="*/ 4698813 w 9915525"/>
              <a:gd name="connsiteY1414" fmla="*/ 5384106 h 6819900"/>
              <a:gd name="connsiteX1415" fmla="*/ 4663511 w 9915525"/>
              <a:gd name="connsiteY1415" fmla="*/ 5436249 h 6819900"/>
              <a:gd name="connsiteX1416" fmla="*/ 4696311 w 9915525"/>
              <a:gd name="connsiteY1416" fmla="*/ 5481101 h 6819900"/>
              <a:gd name="connsiteX1417" fmla="*/ 4715753 w 9915525"/>
              <a:gd name="connsiteY1417" fmla="*/ 5436493 h 6819900"/>
              <a:gd name="connsiteX1418" fmla="*/ 4611823 w 9915525"/>
              <a:gd name="connsiteY1418" fmla="*/ 5449764 h 6819900"/>
              <a:gd name="connsiteX1419" fmla="*/ 4587165 w 9915525"/>
              <a:gd name="connsiteY1419" fmla="*/ 5397355 h 6819900"/>
              <a:gd name="connsiteX1420" fmla="*/ 4562507 w 9915525"/>
              <a:gd name="connsiteY1420" fmla="*/ 5449764 h 6819900"/>
              <a:gd name="connsiteX1421" fmla="*/ 4587165 w 9915525"/>
              <a:gd name="connsiteY1421" fmla="*/ 5473555 h 6819900"/>
              <a:gd name="connsiteX1422" fmla="*/ 4611823 w 9915525"/>
              <a:gd name="connsiteY1422" fmla="*/ 5449764 h 6819900"/>
              <a:gd name="connsiteX1423" fmla="*/ 7515084 w 9915525"/>
              <a:gd name="connsiteY1423" fmla="*/ 5439439 h 6819900"/>
              <a:gd name="connsiteX1424" fmla="*/ 7512571 w 9915525"/>
              <a:gd name="connsiteY1424" fmla="*/ 5378305 h 6819900"/>
              <a:gd name="connsiteX1425" fmla="*/ 7497810 w 9915525"/>
              <a:gd name="connsiteY1425" fmla="*/ 5321155 h 6819900"/>
              <a:gd name="connsiteX1426" fmla="*/ 7483284 w 9915525"/>
              <a:gd name="connsiteY1426" fmla="*/ 5264005 h 6819900"/>
              <a:gd name="connsiteX1427" fmla="*/ 7468478 w 9915525"/>
              <a:gd name="connsiteY1427" fmla="*/ 5187805 h 6819900"/>
              <a:gd name="connsiteX1428" fmla="*/ 7453199 w 9915525"/>
              <a:gd name="connsiteY1428" fmla="*/ 5111605 h 6819900"/>
              <a:gd name="connsiteX1429" fmla="*/ 7444665 w 9915525"/>
              <a:gd name="connsiteY1429" fmla="*/ 5084196 h 6819900"/>
              <a:gd name="connsiteX1430" fmla="*/ 7430848 w 9915525"/>
              <a:gd name="connsiteY1430" fmla="*/ 5045321 h 6819900"/>
              <a:gd name="connsiteX1431" fmla="*/ 7414180 w 9915525"/>
              <a:gd name="connsiteY1431" fmla="*/ 4985605 h 6819900"/>
              <a:gd name="connsiteX1432" fmla="*/ 7394388 w 9915525"/>
              <a:gd name="connsiteY1432" fmla="*/ 4926849 h 6819900"/>
              <a:gd name="connsiteX1433" fmla="*/ 7368340 w 9915525"/>
              <a:gd name="connsiteY1433" fmla="*/ 4930630 h 6819900"/>
              <a:gd name="connsiteX1434" fmla="*/ 7369211 w 9915525"/>
              <a:gd name="connsiteY1434" fmla="*/ 5056291 h 6819900"/>
              <a:gd name="connsiteX1435" fmla="*/ 7381117 w 9915525"/>
              <a:gd name="connsiteY1435" fmla="*/ 5092803 h 6819900"/>
              <a:gd name="connsiteX1436" fmla="*/ 7355322 w 9915525"/>
              <a:gd name="connsiteY1436" fmla="*/ 5129026 h 6819900"/>
              <a:gd name="connsiteX1437" fmla="*/ 7333528 w 9915525"/>
              <a:gd name="connsiteY1437" fmla="*/ 5179757 h 6819900"/>
              <a:gd name="connsiteX1438" fmla="*/ 7363340 w 9915525"/>
              <a:gd name="connsiteY1438" fmla="*/ 5246371 h 6819900"/>
              <a:gd name="connsiteX1439" fmla="*/ 7387516 w 9915525"/>
              <a:gd name="connsiteY1439" fmla="*/ 5283184 h 6819900"/>
              <a:gd name="connsiteX1440" fmla="*/ 7397041 w 9915525"/>
              <a:gd name="connsiteY1440" fmla="*/ 5306868 h 6819900"/>
              <a:gd name="connsiteX1441" fmla="*/ 7406566 w 9915525"/>
              <a:gd name="connsiteY1441" fmla="*/ 5330600 h 6819900"/>
              <a:gd name="connsiteX1442" fmla="*/ 7425616 w 9915525"/>
              <a:gd name="connsiteY1442" fmla="*/ 5354493 h 6819900"/>
              <a:gd name="connsiteX1443" fmla="*/ 7444666 w 9915525"/>
              <a:gd name="connsiteY1443" fmla="*/ 5378947 h 6819900"/>
              <a:gd name="connsiteX1444" fmla="*/ 7454191 w 9915525"/>
              <a:gd name="connsiteY1444" fmla="*/ 5397355 h 6819900"/>
              <a:gd name="connsiteX1445" fmla="*/ 7463716 w 9915525"/>
              <a:gd name="connsiteY1445" fmla="*/ 5419580 h 6819900"/>
              <a:gd name="connsiteX1446" fmla="*/ 7470066 w 9915525"/>
              <a:gd name="connsiteY1446" fmla="*/ 5448155 h 6819900"/>
              <a:gd name="connsiteX1447" fmla="*/ 7515084 w 9915525"/>
              <a:gd name="connsiteY1447" fmla="*/ 5439439 h 6819900"/>
              <a:gd name="connsiteX1448" fmla="*/ 4825290 w 9915525"/>
              <a:gd name="connsiteY1448" fmla="*/ 5435455 h 6819900"/>
              <a:gd name="connsiteX1449" fmla="*/ 4811003 w 9915525"/>
              <a:gd name="connsiteY1449" fmla="*/ 5425930 h 6819900"/>
              <a:gd name="connsiteX1450" fmla="*/ 4796715 w 9915525"/>
              <a:gd name="connsiteY1450" fmla="*/ 5435455 h 6819900"/>
              <a:gd name="connsiteX1451" fmla="*/ 4811003 w 9915525"/>
              <a:gd name="connsiteY1451" fmla="*/ 5444980 h 6819900"/>
              <a:gd name="connsiteX1452" fmla="*/ 4825290 w 9915525"/>
              <a:gd name="connsiteY1452" fmla="*/ 5435455 h 6819900"/>
              <a:gd name="connsiteX1453" fmla="*/ 5533833 w 9915525"/>
              <a:gd name="connsiteY1453" fmla="*/ 5375924 h 6819900"/>
              <a:gd name="connsiteX1454" fmla="*/ 5501565 w 9915525"/>
              <a:gd name="connsiteY1454" fmla="*/ 5325918 h 6819900"/>
              <a:gd name="connsiteX1455" fmla="*/ 5478780 w 9915525"/>
              <a:gd name="connsiteY1455" fmla="*/ 5376924 h 6819900"/>
              <a:gd name="connsiteX1456" fmla="*/ 5533833 w 9915525"/>
              <a:gd name="connsiteY1456" fmla="*/ 5375924 h 6819900"/>
              <a:gd name="connsiteX1457" fmla="*/ 3298272 w 9915525"/>
              <a:gd name="connsiteY1457" fmla="*/ 5347944 h 6819900"/>
              <a:gd name="connsiteX1458" fmla="*/ 3292517 w 9915525"/>
              <a:gd name="connsiteY1458" fmla="*/ 5353699 h 6819900"/>
              <a:gd name="connsiteX1459" fmla="*/ 3297520 w 9915525"/>
              <a:gd name="connsiteY1459" fmla="*/ 5366201 h 6819900"/>
              <a:gd name="connsiteX1460" fmla="*/ 3298271 w 9915525"/>
              <a:gd name="connsiteY1460" fmla="*/ 5347944 h 6819900"/>
              <a:gd name="connsiteX1461" fmla="*/ 3910890 w 9915525"/>
              <a:gd name="connsiteY1461" fmla="*/ 5335443 h 6819900"/>
              <a:gd name="connsiteX1462" fmla="*/ 3910890 w 9915525"/>
              <a:gd name="connsiteY1462" fmla="*/ 5306868 h 6819900"/>
              <a:gd name="connsiteX1463" fmla="*/ 3887078 w 9915525"/>
              <a:gd name="connsiteY1463" fmla="*/ 5292580 h 6819900"/>
              <a:gd name="connsiteX1464" fmla="*/ 3863265 w 9915525"/>
              <a:gd name="connsiteY1464" fmla="*/ 5306868 h 6819900"/>
              <a:gd name="connsiteX1465" fmla="*/ 3863265 w 9915525"/>
              <a:gd name="connsiteY1465" fmla="*/ 5335443 h 6819900"/>
              <a:gd name="connsiteX1466" fmla="*/ 3887078 w 9915525"/>
              <a:gd name="connsiteY1466" fmla="*/ 5349730 h 6819900"/>
              <a:gd name="connsiteX1467" fmla="*/ 3910890 w 9915525"/>
              <a:gd name="connsiteY1467" fmla="*/ 5335443 h 6819900"/>
              <a:gd name="connsiteX1468" fmla="*/ 3892592 w 9915525"/>
              <a:gd name="connsiteY1468" fmla="*/ 5325124 h 6819900"/>
              <a:gd name="connsiteX1469" fmla="*/ 3898347 w 9915525"/>
              <a:gd name="connsiteY1469" fmla="*/ 5319369 h 6819900"/>
              <a:gd name="connsiteX1470" fmla="*/ 3897595 w 9915525"/>
              <a:gd name="connsiteY1470" fmla="*/ 5337626 h 6819900"/>
              <a:gd name="connsiteX1471" fmla="*/ 3892592 w 9915525"/>
              <a:gd name="connsiteY1471" fmla="*/ 5325124 h 6819900"/>
              <a:gd name="connsiteX1472" fmla="*/ 9575685 w 9915525"/>
              <a:gd name="connsiteY1472" fmla="*/ 5343975 h 6819900"/>
              <a:gd name="connsiteX1473" fmla="*/ 9557429 w 9915525"/>
              <a:gd name="connsiteY1473" fmla="*/ 5343224 h 6819900"/>
              <a:gd name="connsiteX1474" fmla="*/ 9563184 w 9915525"/>
              <a:gd name="connsiteY1474" fmla="*/ 5348978 h 6819900"/>
              <a:gd name="connsiteX1475" fmla="*/ 9575685 w 9915525"/>
              <a:gd name="connsiteY1475" fmla="*/ 5343976 h 6819900"/>
              <a:gd name="connsiteX1476" fmla="*/ 6995085 w 9915525"/>
              <a:gd name="connsiteY1476" fmla="*/ 5290675 h 6819900"/>
              <a:gd name="connsiteX1477" fmla="*/ 6996990 w 9915525"/>
              <a:gd name="connsiteY1477" fmla="*/ 5244955 h 6819900"/>
              <a:gd name="connsiteX1478" fmla="*/ 7006515 w 9915525"/>
              <a:gd name="connsiteY1478" fmla="*/ 5213620 h 6819900"/>
              <a:gd name="connsiteX1479" fmla="*/ 7016185 w 9915525"/>
              <a:gd name="connsiteY1479" fmla="*/ 5168755 h 6819900"/>
              <a:gd name="connsiteX1480" fmla="*/ 6986480 w 9915525"/>
              <a:gd name="connsiteY1480" fmla="*/ 5167252 h 6819900"/>
              <a:gd name="connsiteX1481" fmla="*/ 6958853 w 9915525"/>
              <a:gd name="connsiteY1481" fmla="*/ 5168696 h 6819900"/>
              <a:gd name="connsiteX1482" fmla="*/ 6917437 w 9915525"/>
              <a:gd name="connsiteY1482" fmla="*/ 5188067 h 6819900"/>
              <a:gd name="connsiteX1483" fmla="*/ 6943679 w 9915525"/>
              <a:gd name="connsiteY1483" fmla="*/ 5285436 h 6819900"/>
              <a:gd name="connsiteX1484" fmla="*/ 6995085 w 9915525"/>
              <a:gd name="connsiteY1484" fmla="*/ 5290675 h 6819900"/>
              <a:gd name="connsiteX1485" fmla="*/ 9377735 w 9915525"/>
              <a:gd name="connsiteY1485" fmla="*/ 5193176 h 6819900"/>
              <a:gd name="connsiteX1486" fmla="*/ 9358855 w 9915525"/>
              <a:gd name="connsiteY1486" fmla="*/ 5140180 h 6819900"/>
              <a:gd name="connsiteX1487" fmla="*/ 9349665 w 9915525"/>
              <a:gd name="connsiteY1487" fmla="*/ 5112384 h 6819900"/>
              <a:gd name="connsiteX1488" fmla="*/ 9321090 w 9915525"/>
              <a:gd name="connsiteY1488" fmla="*/ 5054455 h 6819900"/>
              <a:gd name="connsiteX1489" fmla="*/ 9298296 w 9915525"/>
              <a:gd name="connsiteY1489" fmla="*/ 5069522 h 6819900"/>
              <a:gd name="connsiteX1490" fmla="*/ 9301673 w 9915525"/>
              <a:gd name="connsiteY1490" fmla="*/ 5130655 h 6819900"/>
              <a:gd name="connsiteX1491" fmla="*/ 9321090 w 9915525"/>
              <a:gd name="connsiteY1491" fmla="*/ 5168755 h 6819900"/>
              <a:gd name="connsiteX1492" fmla="*/ 9377735 w 9915525"/>
              <a:gd name="connsiteY1492" fmla="*/ 5193176 h 6819900"/>
              <a:gd name="connsiteX1493" fmla="*/ 9135528 w 9915525"/>
              <a:gd name="connsiteY1493" fmla="*/ 5168202 h 6819900"/>
              <a:gd name="connsiteX1494" fmla="*/ 9121204 w 9915525"/>
              <a:gd name="connsiteY1494" fmla="*/ 5054455 h 6819900"/>
              <a:gd name="connsiteX1495" fmla="*/ 9107629 w 9915525"/>
              <a:gd name="connsiteY1495" fmla="*/ 5030643 h 6819900"/>
              <a:gd name="connsiteX1496" fmla="*/ 9087510 w 9915525"/>
              <a:gd name="connsiteY1496" fmla="*/ 5006830 h 6819900"/>
              <a:gd name="connsiteX1497" fmla="*/ 9075785 w 9915525"/>
              <a:gd name="connsiteY1497" fmla="*/ 4975880 h 6819900"/>
              <a:gd name="connsiteX1498" fmla="*/ 9056729 w 9915525"/>
              <a:gd name="connsiteY1498" fmla="*/ 4941874 h 6819900"/>
              <a:gd name="connsiteX1499" fmla="*/ 9042563 w 9915525"/>
              <a:gd name="connsiteY1499" fmla="*/ 4987831 h 6819900"/>
              <a:gd name="connsiteX1500" fmla="*/ 9057184 w 9915525"/>
              <a:gd name="connsiteY1500" fmla="*/ 5043498 h 6819900"/>
              <a:gd name="connsiteX1501" fmla="*/ 9062661 w 9915525"/>
              <a:gd name="connsiteY1501" fmla="*/ 5083030 h 6819900"/>
              <a:gd name="connsiteX1502" fmla="*/ 9073440 w 9915525"/>
              <a:gd name="connsiteY1502" fmla="*/ 5113372 h 6819900"/>
              <a:gd name="connsiteX1503" fmla="*/ 9094150 w 9915525"/>
              <a:gd name="connsiteY1503" fmla="*/ 5165760 h 6819900"/>
              <a:gd name="connsiteX1504" fmla="*/ 9135528 w 9915525"/>
              <a:gd name="connsiteY1504" fmla="*/ 5168202 h 6819900"/>
              <a:gd name="connsiteX1505" fmla="*/ 1221575 w 9915525"/>
              <a:gd name="connsiteY1505" fmla="*/ 5162019 h 6819900"/>
              <a:gd name="connsiteX1506" fmla="*/ 1208777 w 9915525"/>
              <a:gd name="connsiteY1506" fmla="*/ 5139312 h 6819900"/>
              <a:gd name="connsiteX1507" fmla="*/ 1204898 w 9915525"/>
              <a:gd name="connsiteY1507" fmla="*/ 5121130 h 6819900"/>
              <a:gd name="connsiteX1508" fmla="*/ 1202615 w 9915525"/>
              <a:gd name="connsiteY1508" fmla="*/ 5162405 h 6819900"/>
              <a:gd name="connsiteX1509" fmla="*/ 1224046 w 9915525"/>
              <a:gd name="connsiteY1509" fmla="*/ 5167651 h 6819900"/>
              <a:gd name="connsiteX1510" fmla="*/ 1221575 w 9915525"/>
              <a:gd name="connsiteY1510" fmla="*/ 5162019 h 6819900"/>
              <a:gd name="connsiteX1511" fmla="*/ 5784120 w 9915525"/>
              <a:gd name="connsiteY1511" fmla="*/ 5128274 h 6819900"/>
              <a:gd name="connsiteX1512" fmla="*/ 5791826 w 9915525"/>
              <a:gd name="connsiteY1512" fmla="*/ 5102080 h 6819900"/>
              <a:gd name="connsiteX1513" fmla="*/ 5812818 w 9915525"/>
              <a:gd name="connsiteY1513" fmla="*/ 5084840 h 6819900"/>
              <a:gd name="connsiteX1514" fmla="*/ 5844465 w 9915525"/>
              <a:gd name="connsiteY1514" fmla="*/ 5040168 h 6819900"/>
              <a:gd name="connsiteX1515" fmla="*/ 5803945 w 9915525"/>
              <a:gd name="connsiteY1515" fmla="*/ 5037786 h 6819900"/>
              <a:gd name="connsiteX1516" fmla="*/ 5784559 w 9915525"/>
              <a:gd name="connsiteY1516" fmla="*/ 5037000 h 6819900"/>
              <a:gd name="connsiteX1517" fmla="*/ 5749673 w 9915525"/>
              <a:gd name="connsiteY1517" fmla="*/ 5030498 h 6819900"/>
              <a:gd name="connsiteX1518" fmla="*/ 5730165 w 9915525"/>
              <a:gd name="connsiteY1518" fmla="*/ 5082085 h 6819900"/>
              <a:gd name="connsiteX1519" fmla="*/ 5736515 w 9915525"/>
              <a:gd name="connsiteY1519" fmla="*/ 5133830 h 6819900"/>
              <a:gd name="connsiteX1520" fmla="*/ 5784120 w 9915525"/>
              <a:gd name="connsiteY1520" fmla="*/ 5128274 h 6819900"/>
              <a:gd name="connsiteX1521" fmla="*/ 1327710 w 9915525"/>
              <a:gd name="connsiteY1521" fmla="*/ 5090650 h 6819900"/>
              <a:gd name="connsiteX1522" fmla="*/ 1316800 w 9915525"/>
              <a:gd name="connsiteY1522" fmla="*/ 5045490 h 6819900"/>
              <a:gd name="connsiteX1523" fmla="*/ 1293597 w 9915525"/>
              <a:gd name="connsiteY1523" fmla="*/ 5006648 h 6819900"/>
              <a:gd name="connsiteX1524" fmla="*/ 1258021 w 9915525"/>
              <a:gd name="connsiteY1524" fmla="*/ 4972681 h 6819900"/>
              <a:gd name="connsiteX1525" fmla="*/ 1236146 w 9915525"/>
              <a:gd name="connsiteY1525" fmla="*/ 5004781 h 6819900"/>
              <a:gd name="connsiteX1526" fmla="*/ 1260559 w 9915525"/>
              <a:gd name="connsiteY1526" fmla="*/ 5033687 h 6819900"/>
              <a:gd name="connsiteX1527" fmla="*/ 1281990 w 9915525"/>
              <a:gd name="connsiteY1527" fmla="*/ 5054339 h 6819900"/>
              <a:gd name="connsiteX1528" fmla="*/ 1327710 w 9915525"/>
              <a:gd name="connsiteY1528" fmla="*/ 5090650 h 6819900"/>
              <a:gd name="connsiteX1529" fmla="*/ 1441638 w 9915525"/>
              <a:gd name="connsiteY1529" fmla="*/ 5077000 h 6819900"/>
              <a:gd name="connsiteX1530" fmla="*/ 1468864 w 9915525"/>
              <a:gd name="connsiteY1530" fmla="*/ 5048554 h 6819900"/>
              <a:gd name="connsiteX1531" fmla="*/ 1511867 w 9915525"/>
              <a:gd name="connsiteY1531" fmla="*/ 5041323 h 6819900"/>
              <a:gd name="connsiteX1532" fmla="*/ 1542451 w 9915525"/>
              <a:gd name="connsiteY1532" fmla="*/ 4995674 h 6819900"/>
              <a:gd name="connsiteX1533" fmla="*/ 1494985 w 9915525"/>
              <a:gd name="connsiteY1533" fmla="*/ 4992543 h 6819900"/>
              <a:gd name="connsiteX1534" fmla="*/ 1419461 w 9915525"/>
              <a:gd name="connsiteY1534" fmla="*/ 4944353 h 6819900"/>
              <a:gd name="connsiteX1535" fmla="*/ 1398917 w 9915525"/>
              <a:gd name="connsiteY1535" fmla="*/ 4900359 h 6819900"/>
              <a:gd name="connsiteX1536" fmla="*/ 1394299 w 9915525"/>
              <a:gd name="connsiteY1536" fmla="*/ 4867851 h 6819900"/>
              <a:gd name="connsiteX1537" fmla="*/ 1410085 w 9915525"/>
              <a:gd name="connsiteY1537" fmla="*/ 4871929 h 6819900"/>
              <a:gd name="connsiteX1538" fmla="*/ 1430269 w 9915525"/>
              <a:gd name="connsiteY1538" fmla="*/ 4892530 h 6819900"/>
              <a:gd name="connsiteX1539" fmla="*/ 1443915 w 9915525"/>
              <a:gd name="connsiteY1539" fmla="*/ 4905342 h 6819900"/>
              <a:gd name="connsiteX1540" fmla="*/ 1463498 w 9915525"/>
              <a:gd name="connsiteY1540" fmla="*/ 4935875 h 6819900"/>
              <a:gd name="connsiteX1541" fmla="*/ 1502874 w 9915525"/>
              <a:gd name="connsiteY1541" fmla="*/ 4941236 h 6819900"/>
              <a:gd name="connsiteX1542" fmla="*/ 1529677 w 9915525"/>
              <a:gd name="connsiteY1542" fmla="*/ 4940214 h 6819900"/>
              <a:gd name="connsiteX1543" fmla="*/ 1572503 w 9915525"/>
              <a:gd name="connsiteY1543" fmla="*/ 4920975 h 6819900"/>
              <a:gd name="connsiteX1544" fmla="*/ 1536784 w 9915525"/>
              <a:gd name="connsiteY1544" fmla="*/ 4894336 h 6819900"/>
              <a:gd name="connsiteX1545" fmla="*/ 1501065 w 9915525"/>
              <a:gd name="connsiteY1545" fmla="*/ 4849771 h 6819900"/>
              <a:gd name="connsiteX1546" fmla="*/ 1468984 w 9915525"/>
              <a:gd name="connsiteY1546" fmla="*/ 4774146 h 6819900"/>
              <a:gd name="connsiteX1547" fmla="*/ 1422817 w 9915525"/>
              <a:gd name="connsiteY1547" fmla="*/ 4740130 h 6819900"/>
              <a:gd name="connsiteX1548" fmla="*/ 1366080 w 9915525"/>
              <a:gd name="connsiteY1548" fmla="*/ 4673063 h 6819900"/>
              <a:gd name="connsiteX1549" fmla="*/ 1318996 w 9915525"/>
              <a:gd name="connsiteY1549" fmla="*/ 4646324 h 6819900"/>
              <a:gd name="connsiteX1550" fmla="*/ 1320593 w 9915525"/>
              <a:gd name="connsiteY1550" fmla="*/ 4716628 h 6819900"/>
              <a:gd name="connsiteX1551" fmla="*/ 1326716 w 9915525"/>
              <a:gd name="connsiteY1551" fmla="*/ 4733859 h 6819900"/>
              <a:gd name="connsiteX1552" fmla="*/ 1361931 w 9915525"/>
              <a:gd name="connsiteY1552" fmla="*/ 4787755 h 6819900"/>
              <a:gd name="connsiteX1553" fmla="*/ 1401053 w 9915525"/>
              <a:gd name="connsiteY1553" fmla="*/ 4830618 h 6819900"/>
              <a:gd name="connsiteX1554" fmla="*/ 1372542 w 9915525"/>
              <a:gd name="connsiteY1554" fmla="*/ 4833855 h 6819900"/>
              <a:gd name="connsiteX1555" fmla="*/ 1317773 w 9915525"/>
              <a:gd name="connsiteY1555" fmla="*/ 4805640 h 6819900"/>
              <a:gd name="connsiteX1556" fmla="*/ 1290911 w 9915525"/>
              <a:gd name="connsiteY1556" fmla="*/ 4783352 h 6819900"/>
              <a:gd name="connsiteX1557" fmla="*/ 1281467 w 9915525"/>
              <a:gd name="connsiteY1557" fmla="*/ 4770474 h 6819900"/>
              <a:gd name="connsiteX1558" fmla="*/ 1264397 w 9915525"/>
              <a:gd name="connsiteY1558" fmla="*/ 4753517 h 6819900"/>
              <a:gd name="connsiteX1559" fmla="*/ 1260664 w 9915525"/>
              <a:gd name="connsiteY1559" fmla="*/ 4735080 h 6819900"/>
              <a:gd name="connsiteX1560" fmla="*/ 1273576 w 9915525"/>
              <a:gd name="connsiteY1560" fmla="*/ 4711555 h 6819900"/>
              <a:gd name="connsiteX1561" fmla="*/ 1258479 w 9915525"/>
              <a:gd name="connsiteY1561" fmla="*/ 4675325 h 6819900"/>
              <a:gd name="connsiteX1562" fmla="*/ 1220379 w 9915525"/>
              <a:gd name="connsiteY1562" fmla="*/ 4685441 h 6819900"/>
              <a:gd name="connsiteX1563" fmla="*/ 1218488 w 9915525"/>
              <a:gd name="connsiteY1563" fmla="*/ 4725135 h 6819900"/>
              <a:gd name="connsiteX1564" fmla="*/ 1226919 w 9915525"/>
              <a:gd name="connsiteY1564" fmla="*/ 4749333 h 6819900"/>
              <a:gd name="connsiteX1565" fmla="*/ 1235280 w 9915525"/>
              <a:gd name="connsiteY1565" fmla="*/ 4793621 h 6819900"/>
              <a:gd name="connsiteX1566" fmla="*/ 1257806 w 9915525"/>
              <a:gd name="connsiteY1566" fmla="*/ 4825256 h 6819900"/>
              <a:gd name="connsiteX1567" fmla="*/ 1314378 w 9915525"/>
              <a:gd name="connsiteY1567" fmla="*/ 4890934 h 6819900"/>
              <a:gd name="connsiteX1568" fmla="*/ 1316325 w 9915525"/>
              <a:gd name="connsiteY1568" fmla="*/ 4899674 h 6819900"/>
              <a:gd name="connsiteX1569" fmla="*/ 1320800 w 9915525"/>
              <a:gd name="connsiteY1569" fmla="*/ 4921105 h 6819900"/>
              <a:gd name="connsiteX1570" fmla="*/ 1335510 w 9915525"/>
              <a:gd name="connsiteY1570" fmla="*/ 4947299 h 6819900"/>
              <a:gd name="connsiteX1571" fmla="*/ 1351145 w 9915525"/>
              <a:gd name="connsiteY1571" fmla="*/ 4985399 h 6819900"/>
              <a:gd name="connsiteX1572" fmla="*/ 1353137 w 9915525"/>
              <a:gd name="connsiteY1572" fmla="*/ 4997305 h 6819900"/>
              <a:gd name="connsiteX1573" fmla="*/ 1366258 w 9915525"/>
              <a:gd name="connsiteY1573" fmla="*/ 5015091 h 6819900"/>
              <a:gd name="connsiteX1574" fmla="*/ 1386765 w 9915525"/>
              <a:gd name="connsiteY1574" fmla="*/ 5051604 h 6819900"/>
              <a:gd name="connsiteX1575" fmla="*/ 1441638 w 9915525"/>
              <a:gd name="connsiteY1575" fmla="*/ 5077000 h 6819900"/>
              <a:gd name="connsiteX1576" fmla="*/ 7319133 w 9915525"/>
              <a:gd name="connsiteY1576" fmla="*/ 4956499 h 6819900"/>
              <a:gd name="connsiteX1577" fmla="*/ 7280357 w 9915525"/>
              <a:gd name="connsiteY1577" fmla="*/ 4900080 h 6819900"/>
              <a:gd name="connsiteX1578" fmla="*/ 7296423 w 9915525"/>
              <a:gd name="connsiteY1578" fmla="*/ 4968730 h 6819900"/>
              <a:gd name="connsiteX1579" fmla="*/ 7319133 w 9915525"/>
              <a:gd name="connsiteY1579" fmla="*/ 4956499 h 6819900"/>
              <a:gd name="connsiteX1580" fmla="*/ 9582860 w 9915525"/>
              <a:gd name="connsiteY1580" fmla="*/ 4921629 h 6819900"/>
              <a:gd name="connsiteX1581" fmla="*/ 9581431 w 9915525"/>
              <a:gd name="connsiteY1581" fmla="*/ 4768062 h 6819900"/>
              <a:gd name="connsiteX1582" fmla="*/ 9548407 w 9915525"/>
              <a:gd name="connsiteY1582" fmla="*/ 4760755 h 6819900"/>
              <a:gd name="connsiteX1583" fmla="*/ 9529318 w 9915525"/>
              <a:gd name="connsiteY1583" fmla="*/ 4840143 h 6819900"/>
              <a:gd name="connsiteX1584" fmla="*/ 9541223 w 9915525"/>
              <a:gd name="connsiteY1584" fmla="*/ 4919517 h 6819900"/>
              <a:gd name="connsiteX1585" fmla="*/ 9549690 w 9915525"/>
              <a:gd name="connsiteY1585" fmla="*/ 4935887 h 6819900"/>
              <a:gd name="connsiteX1586" fmla="*/ 9582860 w 9915525"/>
              <a:gd name="connsiteY1586" fmla="*/ 4921629 h 6819900"/>
              <a:gd name="connsiteX1587" fmla="*/ 9536082 w 9915525"/>
              <a:gd name="connsiteY1587" fmla="*/ 4583648 h 6819900"/>
              <a:gd name="connsiteX1588" fmla="*/ 9540165 w 9915525"/>
              <a:gd name="connsiteY1588" fmla="*/ 4535343 h 6819900"/>
              <a:gd name="connsiteX1589" fmla="*/ 9530640 w 9915525"/>
              <a:gd name="connsiteY1589" fmla="*/ 4487155 h 6819900"/>
              <a:gd name="connsiteX1590" fmla="*/ 9540165 w 9915525"/>
              <a:gd name="connsiteY1590" fmla="*/ 4444855 h 6819900"/>
              <a:gd name="connsiteX1591" fmla="*/ 9538022 w 9915525"/>
              <a:gd name="connsiteY1591" fmla="*/ 4398897 h 6819900"/>
              <a:gd name="connsiteX1592" fmla="*/ 9536209 w 9915525"/>
              <a:gd name="connsiteY1592" fmla="*/ 4370799 h 6819900"/>
              <a:gd name="connsiteX1593" fmla="*/ 9540463 w 9915525"/>
              <a:gd name="connsiteY1593" fmla="*/ 4282930 h 6819900"/>
              <a:gd name="connsiteX1594" fmla="*/ 9530640 w 9915525"/>
              <a:gd name="connsiteY1594" fmla="*/ 4272725 h 6819900"/>
              <a:gd name="connsiteX1595" fmla="*/ 9475978 w 9915525"/>
              <a:gd name="connsiteY1595" fmla="*/ 4232351 h 6819900"/>
              <a:gd name="connsiteX1596" fmla="*/ 9451657 w 9915525"/>
              <a:gd name="connsiteY1596" fmla="*/ 4250343 h 6819900"/>
              <a:gd name="connsiteX1597" fmla="*/ 9402641 w 9915525"/>
              <a:gd name="connsiteY1597" fmla="*/ 4265915 h 6819900"/>
              <a:gd name="connsiteX1598" fmla="*/ 9345034 w 9915525"/>
              <a:gd name="connsiteY1598" fmla="*/ 4282515 h 6819900"/>
              <a:gd name="connsiteX1599" fmla="*/ 9353569 w 9915525"/>
              <a:gd name="connsiteY1599" fmla="*/ 4320082 h 6819900"/>
              <a:gd name="connsiteX1600" fmla="*/ 9359190 w 9915525"/>
              <a:gd name="connsiteY1600" fmla="*/ 4359130 h 6819900"/>
              <a:gd name="connsiteX1601" fmla="*/ 9369777 w 9915525"/>
              <a:gd name="connsiteY1601" fmla="*/ 4392805 h 6819900"/>
              <a:gd name="connsiteX1602" fmla="*/ 9409196 w 9915525"/>
              <a:gd name="connsiteY1602" fmla="*/ 4361957 h 6819900"/>
              <a:gd name="connsiteX1603" fmla="*/ 9421723 w 9915525"/>
              <a:gd name="connsiteY1603" fmla="*/ 4320794 h 6819900"/>
              <a:gd name="connsiteX1604" fmla="*/ 9469634 w 9915525"/>
              <a:gd name="connsiteY1604" fmla="*/ 4345542 h 6819900"/>
              <a:gd name="connsiteX1605" fmla="*/ 9463323 w 9915525"/>
              <a:gd name="connsiteY1605" fmla="*/ 4416280 h 6819900"/>
              <a:gd name="connsiteX1606" fmla="*/ 9463115 w 9915525"/>
              <a:gd name="connsiteY1606" fmla="*/ 4446443 h 6819900"/>
              <a:gd name="connsiteX1607" fmla="*/ 9474414 w 9915525"/>
              <a:gd name="connsiteY1607" fmla="*/ 4487718 h 6819900"/>
              <a:gd name="connsiteX1608" fmla="*/ 9485688 w 9915525"/>
              <a:gd name="connsiteY1608" fmla="*/ 4537404 h 6819900"/>
              <a:gd name="connsiteX1609" fmla="*/ 9490223 w 9915525"/>
              <a:gd name="connsiteY1609" fmla="*/ 4561216 h 6819900"/>
              <a:gd name="connsiteX1610" fmla="*/ 9501229 w 9915525"/>
              <a:gd name="connsiteY1610" fmla="*/ 4585046 h 6819900"/>
              <a:gd name="connsiteX1611" fmla="*/ 9536082 w 9915525"/>
              <a:gd name="connsiteY1611" fmla="*/ 4583648 h 6819900"/>
              <a:gd name="connsiteX1612" fmla="*/ 9249652 w 9915525"/>
              <a:gd name="connsiteY1612" fmla="*/ 2559819 h 6819900"/>
              <a:gd name="connsiteX1613" fmla="*/ 9281471 w 9915525"/>
              <a:gd name="connsiteY1613" fmla="*/ 2526328 h 6819900"/>
              <a:gd name="connsiteX1614" fmla="*/ 9232726 w 9915525"/>
              <a:gd name="connsiteY1614" fmla="*/ 2466458 h 6819900"/>
              <a:gd name="connsiteX1615" fmla="*/ 9214054 w 9915525"/>
              <a:gd name="connsiteY1615" fmla="*/ 2435095 h 6819900"/>
              <a:gd name="connsiteX1616" fmla="*/ 9164982 w 9915525"/>
              <a:gd name="connsiteY1616" fmla="*/ 2387601 h 6819900"/>
              <a:gd name="connsiteX1617" fmla="*/ 9152443 w 9915525"/>
              <a:gd name="connsiteY1617" fmla="*/ 2432699 h 6819900"/>
              <a:gd name="connsiteX1618" fmla="*/ 9203155 w 9915525"/>
              <a:gd name="connsiteY1618" fmla="*/ 2571145 h 6819900"/>
              <a:gd name="connsiteX1619" fmla="*/ 9249652 w 9915525"/>
              <a:gd name="connsiteY1619" fmla="*/ 2559819 h 6819900"/>
              <a:gd name="connsiteX1620" fmla="*/ 8701965 w 9915525"/>
              <a:gd name="connsiteY1620" fmla="*/ 1506955 h 6819900"/>
              <a:gd name="connsiteX1621" fmla="*/ 8692440 w 9915525"/>
              <a:gd name="connsiteY1621" fmla="*/ 1496868 h 6819900"/>
              <a:gd name="connsiteX1622" fmla="*/ 8682915 w 9915525"/>
              <a:gd name="connsiteY1622" fmla="*/ 1501068 h 6819900"/>
              <a:gd name="connsiteX1623" fmla="*/ 8692440 w 9915525"/>
              <a:gd name="connsiteY1623" fmla="*/ 1511155 h 6819900"/>
              <a:gd name="connsiteX1624" fmla="*/ 8701965 w 9915525"/>
              <a:gd name="connsiteY1624" fmla="*/ 1506955 h 6819900"/>
              <a:gd name="connsiteX1625" fmla="*/ 8191598 w 9915525"/>
              <a:gd name="connsiteY1625" fmla="*/ 1476798 h 6819900"/>
              <a:gd name="connsiteX1626" fmla="*/ 8197416 w 9915525"/>
              <a:gd name="connsiteY1626" fmla="*/ 1392263 h 6819900"/>
              <a:gd name="connsiteX1627" fmla="*/ 8181902 w 9915525"/>
              <a:gd name="connsiteY1627" fmla="*/ 1339314 h 6819900"/>
              <a:gd name="connsiteX1628" fmla="*/ 8167338 w 9915525"/>
              <a:gd name="connsiteY1628" fmla="*/ 1292080 h 6819900"/>
              <a:gd name="connsiteX1629" fmla="*/ 8159040 w 9915525"/>
              <a:gd name="connsiteY1629" fmla="*/ 1249855 h 6819900"/>
              <a:gd name="connsiteX1630" fmla="*/ 8131311 w 9915525"/>
              <a:gd name="connsiteY1630" fmla="*/ 1208418 h 6819900"/>
              <a:gd name="connsiteX1631" fmla="*/ 8109117 w 9915525"/>
              <a:gd name="connsiteY1631" fmla="*/ 1223631 h 6819900"/>
              <a:gd name="connsiteX1632" fmla="*/ 8103509 w 9915525"/>
              <a:gd name="connsiteY1632" fmla="*/ 1231168 h 6819900"/>
              <a:gd name="connsiteX1633" fmla="*/ 8106653 w 9915525"/>
              <a:gd name="connsiteY1633" fmla="*/ 1257382 h 6819900"/>
              <a:gd name="connsiteX1634" fmla="*/ 8112670 w 9915525"/>
              <a:gd name="connsiteY1634" fmla="*/ 1292080 h 6819900"/>
              <a:gd name="connsiteX1635" fmla="*/ 8107585 w 9915525"/>
              <a:gd name="connsiteY1635" fmla="*/ 1394743 h 6819900"/>
              <a:gd name="connsiteX1636" fmla="*/ 8116368 w 9915525"/>
              <a:gd name="connsiteY1636" fmla="*/ 1425123 h 6819900"/>
              <a:gd name="connsiteX1637" fmla="*/ 8170070 w 9915525"/>
              <a:gd name="connsiteY1637" fmla="*/ 1482580 h 6819900"/>
              <a:gd name="connsiteX1638" fmla="*/ 8191598 w 9915525"/>
              <a:gd name="connsiteY1638" fmla="*/ 1476798 h 6819900"/>
              <a:gd name="connsiteX1639" fmla="*/ 3340242 w 9915525"/>
              <a:gd name="connsiteY1639" fmla="*/ 1310259 h 6819900"/>
              <a:gd name="connsiteX1640" fmla="*/ 3344153 w 9915525"/>
              <a:gd name="connsiteY1640" fmla="*/ 1240713 h 6819900"/>
              <a:gd name="connsiteX1641" fmla="*/ 3319262 w 9915525"/>
              <a:gd name="connsiteY1641" fmla="*/ 1222189 h 6819900"/>
              <a:gd name="connsiteX1642" fmla="*/ 3281162 w 9915525"/>
              <a:gd name="connsiteY1642" fmla="*/ 1212664 h 6819900"/>
              <a:gd name="connsiteX1643" fmla="*/ 3251132 w 9915525"/>
              <a:gd name="connsiteY1643" fmla="*/ 1244455 h 6819900"/>
              <a:gd name="connsiteX1644" fmla="*/ 3254033 w 9915525"/>
              <a:gd name="connsiteY1644" fmla="*/ 1295420 h 6819900"/>
              <a:gd name="connsiteX1645" fmla="*/ 3340242 w 9915525"/>
              <a:gd name="connsiteY1645" fmla="*/ 1310259 h 6819900"/>
              <a:gd name="connsiteX1646" fmla="*/ 8737047 w 9915525"/>
              <a:gd name="connsiteY1646" fmla="*/ 1318869 h 6819900"/>
              <a:gd name="connsiteX1647" fmla="*/ 8731292 w 9915525"/>
              <a:gd name="connsiteY1647" fmla="*/ 1324624 h 6819900"/>
              <a:gd name="connsiteX1648" fmla="*/ 8736295 w 9915525"/>
              <a:gd name="connsiteY1648" fmla="*/ 1337125 h 6819900"/>
              <a:gd name="connsiteX1649" fmla="*/ 8737046 w 9915525"/>
              <a:gd name="connsiteY1649" fmla="*/ 1318869 h 6819900"/>
              <a:gd name="connsiteX1650" fmla="*/ 4813860 w 9915525"/>
              <a:gd name="connsiteY1650" fmla="*/ 1147300 h 6819900"/>
              <a:gd name="connsiteX1651" fmla="*/ 4815765 w 9915525"/>
              <a:gd name="connsiteY1651" fmla="*/ 1120630 h 6819900"/>
              <a:gd name="connsiteX1652" fmla="*/ 4806240 w 9915525"/>
              <a:gd name="connsiteY1652" fmla="*/ 1134219 h 6819900"/>
              <a:gd name="connsiteX1653" fmla="*/ 4789572 w 9915525"/>
              <a:gd name="connsiteY1653" fmla="*/ 1152164 h 6819900"/>
              <a:gd name="connsiteX1654" fmla="*/ 4787666 w 9915525"/>
              <a:gd name="connsiteY1654" fmla="*/ 1157625 h 6819900"/>
              <a:gd name="connsiteX1655" fmla="*/ 4813860 w 9915525"/>
              <a:gd name="connsiteY1655" fmla="*/ 1147300 h 6819900"/>
              <a:gd name="connsiteX1656" fmla="*/ 5461570 w 9915525"/>
              <a:gd name="connsiteY1656" fmla="*/ 1048381 h 6819900"/>
              <a:gd name="connsiteX1657" fmla="*/ 5450329 w 9915525"/>
              <a:gd name="connsiteY1657" fmla="*/ 1007285 h 6819900"/>
              <a:gd name="connsiteX1658" fmla="*/ 5424337 w 9915525"/>
              <a:gd name="connsiteY1658" fmla="*/ 1017621 h 6819900"/>
              <a:gd name="connsiteX1659" fmla="*/ 5411433 w 9915525"/>
              <a:gd name="connsiteY1659" fmla="*/ 1061534 h 6819900"/>
              <a:gd name="connsiteX1660" fmla="*/ 5434557 w 9915525"/>
              <a:gd name="connsiteY1660" fmla="*/ 1080584 h 6819900"/>
              <a:gd name="connsiteX1661" fmla="*/ 5461570 w 9915525"/>
              <a:gd name="connsiteY1661" fmla="*/ 1048381 h 6819900"/>
              <a:gd name="connsiteX1662" fmla="*/ 5364133 w 9915525"/>
              <a:gd name="connsiteY1662" fmla="*/ 1059398 h 6819900"/>
              <a:gd name="connsiteX1663" fmla="*/ 5363453 w 9915525"/>
              <a:gd name="connsiteY1663" fmla="*/ 996805 h 6819900"/>
              <a:gd name="connsiteX1664" fmla="*/ 5364299 w 9915525"/>
              <a:gd name="connsiteY1664" fmla="*/ 971999 h 6819900"/>
              <a:gd name="connsiteX1665" fmla="*/ 5403683 w 9915525"/>
              <a:gd name="connsiteY1665" fmla="*/ 958731 h 6819900"/>
              <a:gd name="connsiteX1666" fmla="*/ 5417125 w 9915525"/>
              <a:gd name="connsiteY1666" fmla="*/ 939655 h 6819900"/>
              <a:gd name="connsiteX1667" fmla="*/ 5406315 w 9915525"/>
              <a:gd name="connsiteY1667" fmla="*/ 892030 h 6819900"/>
              <a:gd name="connsiteX1668" fmla="*/ 5420603 w 9915525"/>
              <a:gd name="connsiteY1668" fmla="*/ 844405 h 6819900"/>
              <a:gd name="connsiteX1669" fmla="*/ 5434890 w 9915525"/>
              <a:gd name="connsiteY1669" fmla="*/ 856693 h 6819900"/>
              <a:gd name="connsiteX1670" fmla="*/ 5471288 w 9915525"/>
              <a:gd name="connsiteY1670" fmla="*/ 909199 h 6819900"/>
              <a:gd name="connsiteX1671" fmla="*/ 5507686 w 9915525"/>
              <a:gd name="connsiteY1671" fmla="*/ 949418 h 6819900"/>
              <a:gd name="connsiteX1672" fmla="*/ 5537963 w 9915525"/>
              <a:gd name="connsiteY1672" fmla="*/ 934314 h 6819900"/>
              <a:gd name="connsiteX1673" fmla="*/ 5558066 w 9915525"/>
              <a:gd name="connsiteY1673" fmla="*/ 867816 h 6819900"/>
              <a:gd name="connsiteX1674" fmla="*/ 5553411 w 9915525"/>
              <a:gd name="connsiteY1674" fmla="*/ 847144 h 6819900"/>
              <a:gd name="connsiteX1675" fmla="*/ 5545021 w 9915525"/>
              <a:gd name="connsiteY1675" fmla="*/ 838097 h 6819900"/>
              <a:gd name="connsiteX1676" fmla="*/ 5535019 w 9915525"/>
              <a:gd name="connsiteY1676" fmla="*/ 832014 h 6819900"/>
              <a:gd name="connsiteX1677" fmla="*/ 5504774 w 9915525"/>
              <a:gd name="connsiteY1677" fmla="*/ 798813 h 6819900"/>
              <a:gd name="connsiteX1678" fmla="*/ 5438100 w 9915525"/>
              <a:gd name="connsiteY1678" fmla="*/ 787767 h 6819900"/>
              <a:gd name="connsiteX1679" fmla="*/ 5393658 w 9915525"/>
              <a:gd name="connsiteY1679" fmla="*/ 788608 h 6819900"/>
              <a:gd name="connsiteX1680" fmla="*/ 5292822 w 9915525"/>
              <a:gd name="connsiteY1680" fmla="*/ 822738 h 6819900"/>
              <a:gd name="connsiteX1681" fmla="*/ 5282378 w 9915525"/>
              <a:gd name="connsiteY1681" fmla="*/ 952878 h 6819900"/>
              <a:gd name="connsiteX1682" fmla="*/ 5292015 w 9915525"/>
              <a:gd name="connsiteY1682" fmla="*/ 983334 h 6819900"/>
              <a:gd name="connsiteX1683" fmla="*/ 5323584 w 9915525"/>
              <a:gd name="connsiteY1683" fmla="*/ 1061099 h 6819900"/>
              <a:gd name="connsiteX1684" fmla="*/ 5364133 w 9915525"/>
              <a:gd name="connsiteY1684" fmla="*/ 1059398 h 6819900"/>
              <a:gd name="connsiteX1685" fmla="*/ 7440207 w 9915525"/>
              <a:gd name="connsiteY1685" fmla="*/ 900596 h 6819900"/>
              <a:gd name="connsiteX1686" fmla="*/ 7412083 w 9915525"/>
              <a:gd name="connsiteY1686" fmla="*/ 857823 h 6819900"/>
              <a:gd name="connsiteX1687" fmla="*/ 7392704 w 9915525"/>
              <a:gd name="connsiteY1687" fmla="*/ 902897 h 6819900"/>
              <a:gd name="connsiteX1688" fmla="*/ 7440207 w 9915525"/>
              <a:gd name="connsiteY1688" fmla="*/ 900596 h 6819900"/>
              <a:gd name="connsiteX1689" fmla="*/ 7421698 w 9915525"/>
              <a:gd name="connsiteY1689" fmla="*/ 811089 h 6819900"/>
              <a:gd name="connsiteX1690" fmla="*/ 7401866 w 9915525"/>
              <a:gd name="connsiteY1690" fmla="*/ 758680 h 6819900"/>
              <a:gd name="connsiteX1691" fmla="*/ 7380431 w 9915525"/>
              <a:gd name="connsiteY1691" fmla="*/ 820695 h 6819900"/>
              <a:gd name="connsiteX1692" fmla="*/ 7421698 w 9915525"/>
              <a:gd name="connsiteY1692" fmla="*/ 811089 h 6819900"/>
              <a:gd name="connsiteX1693" fmla="*/ 7576137 w 9915525"/>
              <a:gd name="connsiteY1693" fmla="*/ 730105 h 6819900"/>
              <a:gd name="connsiteX1694" fmla="*/ 7588043 w 9915525"/>
              <a:gd name="connsiteY1694" fmla="*/ 659144 h 6819900"/>
              <a:gd name="connsiteX1695" fmla="*/ 7597065 w 9915525"/>
              <a:gd name="connsiteY1695" fmla="*/ 628187 h 6819900"/>
              <a:gd name="connsiteX1696" fmla="*/ 7611018 w 9915525"/>
              <a:gd name="connsiteY1696" fmla="*/ 606280 h 6819900"/>
              <a:gd name="connsiteX1697" fmla="*/ 7641229 w 9915525"/>
              <a:gd name="connsiteY1697" fmla="*/ 556077 h 6819900"/>
              <a:gd name="connsiteX1698" fmla="*/ 7591008 w 9915525"/>
              <a:gd name="connsiteY1698" fmla="*/ 501505 h 6819900"/>
              <a:gd name="connsiteX1699" fmla="*/ 7572401 w 9915525"/>
              <a:gd name="connsiteY1699" fmla="*/ 525317 h 6819900"/>
              <a:gd name="connsiteX1700" fmla="*/ 7524193 w 9915525"/>
              <a:gd name="connsiteY1700" fmla="*/ 549130 h 6819900"/>
              <a:gd name="connsiteX1701" fmla="*/ 7469546 w 9915525"/>
              <a:gd name="connsiteY1701" fmla="*/ 560727 h 6819900"/>
              <a:gd name="connsiteX1702" fmla="*/ 7489697 w 9915525"/>
              <a:gd name="connsiteY1702" fmla="*/ 653905 h 6819900"/>
              <a:gd name="connsiteX1703" fmla="*/ 7501192 w 9915525"/>
              <a:gd name="connsiteY1703" fmla="*/ 703911 h 6819900"/>
              <a:gd name="connsiteX1704" fmla="*/ 7508077 w 9915525"/>
              <a:gd name="connsiteY1704" fmla="*/ 739630 h 6819900"/>
              <a:gd name="connsiteX1705" fmla="*/ 7520865 w 9915525"/>
              <a:gd name="connsiteY1705" fmla="*/ 761855 h 6819900"/>
              <a:gd name="connsiteX1706" fmla="*/ 7553811 w 9915525"/>
              <a:gd name="connsiteY1706" fmla="*/ 794801 h 6819900"/>
              <a:gd name="connsiteX1707" fmla="*/ 7576137 w 9915525"/>
              <a:gd name="connsiteY1707" fmla="*/ 730105 h 6819900"/>
              <a:gd name="connsiteX1708" fmla="*/ 5410304 w 9915525"/>
              <a:gd name="connsiteY1708" fmla="*/ 755335 h 6819900"/>
              <a:gd name="connsiteX1709" fmla="*/ 5395887 w 9915525"/>
              <a:gd name="connsiteY1709" fmla="*/ 744951 h 6819900"/>
              <a:gd name="connsiteX1710" fmla="*/ 5399267 w 9915525"/>
              <a:gd name="connsiteY1710" fmla="*/ 762985 h 6819900"/>
              <a:gd name="connsiteX1711" fmla="*/ 5410304 w 9915525"/>
              <a:gd name="connsiteY1711" fmla="*/ 755335 h 6819900"/>
              <a:gd name="connsiteX1712" fmla="*/ 5642059 w 9915525"/>
              <a:gd name="connsiteY1712" fmla="*/ 761639 h 6819900"/>
              <a:gd name="connsiteX1713" fmla="*/ 5625390 w 9915525"/>
              <a:gd name="connsiteY1713" fmla="*/ 742107 h 6819900"/>
              <a:gd name="connsiteX1714" fmla="*/ 5619451 w 9915525"/>
              <a:gd name="connsiteY1714" fmla="*/ 732869 h 6819900"/>
              <a:gd name="connsiteX1715" fmla="*/ 5641760 w 9915525"/>
              <a:gd name="connsiteY1715" fmla="*/ 767100 h 6819900"/>
              <a:gd name="connsiteX1716" fmla="*/ 5642059 w 9915525"/>
              <a:gd name="connsiteY1716" fmla="*/ 761639 h 6819900"/>
              <a:gd name="connsiteX1717" fmla="*/ 5660060 w 9915525"/>
              <a:gd name="connsiteY1717" fmla="*/ 722593 h 6819900"/>
              <a:gd name="connsiteX1718" fmla="*/ 5639111 w 9915525"/>
              <a:gd name="connsiteY1718" fmla="*/ 713209 h 6819900"/>
              <a:gd name="connsiteX1719" fmla="*/ 5650790 w 9915525"/>
              <a:gd name="connsiteY1719" fmla="*/ 736852 h 6819900"/>
              <a:gd name="connsiteX1720" fmla="*/ 5671740 w 9915525"/>
              <a:gd name="connsiteY1720" fmla="*/ 746235 h 6819900"/>
              <a:gd name="connsiteX1721" fmla="*/ 5660060 w 9915525"/>
              <a:gd name="connsiteY1721" fmla="*/ 722593 h 6819900"/>
              <a:gd name="connsiteX1722" fmla="*/ 7466479 w 9915525"/>
              <a:gd name="connsiteY1722" fmla="*/ 720567 h 6819900"/>
              <a:gd name="connsiteX1723" fmla="*/ 7462827 w 9915525"/>
              <a:gd name="connsiteY1723" fmla="*/ 706841 h 6819900"/>
              <a:gd name="connsiteX1724" fmla="*/ 7454190 w 9915525"/>
              <a:gd name="connsiteY1724" fmla="*/ 725905 h 6819900"/>
              <a:gd name="connsiteX1725" fmla="*/ 7466479 w 9915525"/>
              <a:gd name="connsiteY1725" fmla="*/ 720567 h 6819900"/>
              <a:gd name="connsiteX1726" fmla="*/ 6996990 w 9915525"/>
              <a:gd name="connsiteY1726" fmla="*/ 645013 h 6819900"/>
              <a:gd name="connsiteX1727" fmla="*/ 7023184 w 9915525"/>
              <a:gd name="connsiteY1727" fmla="*/ 633106 h 6819900"/>
              <a:gd name="connsiteX1728" fmla="*/ 7052392 w 9915525"/>
              <a:gd name="connsiteY1728" fmla="*/ 603899 h 6819900"/>
              <a:gd name="connsiteX1729" fmla="*/ 7092240 w 9915525"/>
              <a:gd name="connsiteY1729" fmla="*/ 598231 h 6819900"/>
              <a:gd name="connsiteX1730" fmla="*/ 7111290 w 9915525"/>
              <a:gd name="connsiteY1730" fmla="*/ 601517 h 6819900"/>
              <a:gd name="connsiteX1731" fmla="*/ 7086668 w 9915525"/>
              <a:gd name="connsiteY1731" fmla="*/ 491980 h 6819900"/>
              <a:gd name="connsiteX1732" fmla="*/ 7018110 w 9915525"/>
              <a:gd name="connsiteY1732" fmla="*/ 527699 h 6819900"/>
              <a:gd name="connsiteX1733" fmla="*/ 6993664 w 9915525"/>
              <a:gd name="connsiteY1733" fmla="*/ 539605 h 6819900"/>
              <a:gd name="connsiteX1734" fmla="*/ 6944689 w 9915525"/>
              <a:gd name="connsiteY1734" fmla="*/ 596484 h 6819900"/>
              <a:gd name="connsiteX1735" fmla="*/ 6955630 w 9915525"/>
              <a:gd name="connsiteY1735" fmla="*/ 635036 h 6819900"/>
              <a:gd name="connsiteX1736" fmla="*/ 6996990 w 9915525"/>
              <a:gd name="connsiteY1736" fmla="*/ 645013 h 6819900"/>
              <a:gd name="connsiteX1737" fmla="*/ 7370846 w 9915525"/>
              <a:gd name="connsiteY1737" fmla="*/ 571397 h 6819900"/>
              <a:gd name="connsiteX1738" fmla="*/ 7358940 w 9915525"/>
              <a:gd name="connsiteY1738" fmla="*/ 547774 h 6819900"/>
              <a:gd name="connsiteX1739" fmla="*/ 7366539 w 9915525"/>
              <a:gd name="connsiteY1739" fmla="*/ 533652 h 6819900"/>
              <a:gd name="connsiteX1740" fmla="*/ 7387970 w 9915525"/>
              <a:gd name="connsiteY1740" fmla="*/ 529597 h 6819900"/>
              <a:gd name="connsiteX1741" fmla="*/ 7380072 w 9915525"/>
              <a:gd name="connsiteY1741" fmla="*/ 520701 h 6819900"/>
              <a:gd name="connsiteX1742" fmla="*/ 7352860 w 9915525"/>
              <a:gd name="connsiteY1742" fmla="*/ 563417 h 6819900"/>
              <a:gd name="connsiteX1743" fmla="*/ 7370547 w 9915525"/>
              <a:gd name="connsiteY1743" fmla="*/ 576953 h 6819900"/>
              <a:gd name="connsiteX1744" fmla="*/ 7370847 w 9915525"/>
              <a:gd name="connsiteY1744" fmla="*/ 571397 h 6819900"/>
              <a:gd name="connsiteX1745" fmla="*/ 5849228 w 9915525"/>
              <a:gd name="connsiteY1745" fmla="*/ 483493 h 6819900"/>
              <a:gd name="connsiteX1746" fmla="*/ 5832288 w 9915525"/>
              <a:gd name="connsiteY1746" fmla="*/ 431106 h 6819900"/>
              <a:gd name="connsiteX1747" fmla="*/ 5796986 w 9915525"/>
              <a:gd name="connsiteY1747" fmla="*/ 483249 h 6819900"/>
              <a:gd name="connsiteX1748" fmla="*/ 5829786 w 9915525"/>
              <a:gd name="connsiteY1748" fmla="*/ 528101 h 6819900"/>
              <a:gd name="connsiteX1749" fmla="*/ 5849228 w 9915525"/>
              <a:gd name="connsiteY1749" fmla="*/ 483493 h 6819900"/>
              <a:gd name="connsiteX1750" fmla="*/ 6073065 w 9915525"/>
              <a:gd name="connsiteY1750" fmla="*/ 373144 h 6819900"/>
              <a:gd name="connsiteX1751" fmla="*/ 6082590 w 9915525"/>
              <a:gd name="connsiteY1751" fmla="*/ 325292 h 6819900"/>
              <a:gd name="connsiteX1752" fmla="*/ 6077828 w 9915525"/>
              <a:gd name="connsiteY1752" fmla="*/ 266824 h 6819900"/>
              <a:gd name="connsiteX1753" fmla="*/ 6063540 w 9915525"/>
              <a:gd name="connsiteY1753" fmla="*/ 247675 h 6819900"/>
              <a:gd name="connsiteX1754" fmla="*/ 6005860 w 9915525"/>
              <a:gd name="connsiteY1754" fmla="*/ 201296 h 6819900"/>
              <a:gd name="connsiteX1755" fmla="*/ 6001628 w 9915525"/>
              <a:gd name="connsiteY1755" fmla="*/ 190724 h 6819900"/>
              <a:gd name="connsiteX1756" fmla="*/ 6002230 w 9915525"/>
              <a:gd name="connsiteY1756" fmla="*/ 179195 h 6819900"/>
              <a:gd name="connsiteX1757" fmla="*/ 5975334 w 9915525"/>
              <a:gd name="connsiteY1757" fmla="*/ 252897 h 6819900"/>
              <a:gd name="connsiteX1758" fmla="*/ 6011931 w 9915525"/>
              <a:gd name="connsiteY1758" fmla="*/ 363392 h 6819900"/>
              <a:gd name="connsiteX1759" fmla="*/ 6055016 w 9915525"/>
              <a:gd name="connsiteY1759" fmla="*/ 424770 h 6819900"/>
              <a:gd name="connsiteX1760" fmla="*/ 6073065 w 9915525"/>
              <a:gd name="connsiteY1760" fmla="*/ 373144 h 6819900"/>
              <a:gd name="connsiteX1761" fmla="*/ 2386890 w 9915525"/>
              <a:gd name="connsiteY1761" fmla="*/ 6630843 h 6819900"/>
              <a:gd name="connsiteX1762" fmla="*/ 2396415 w 9915525"/>
              <a:gd name="connsiteY1762" fmla="*/ 6616555 h 6819900"/>
              <a:gd name="connsiteX1763" fmla="*/ 2405940 w 9915525"/>
              <a:gd name="connsiteY1763" fmla="*/ 6630843 h 6819900"/>
              <a:gd name="connsiteX1764" fmla="*/ 2396415 w 9915525"/>
              <a:gd name="connsiteY1764" fmla="*/ 6645130 h 6819900"/>
              <a:gd name="connsiteX1765" fmla="*/ 2386890 w 9915525"/>
              <a:gd name="connsiteY1765" fmla="*/ 6630843 h 6819900"/>
              <a:gd name="connsiteX1766" fmla="*/ 8301915 w 9915525"/>
              <a:gd name="connsiteY1766" fmla="*/ 6616555 h 6819900"/>
              <a:gd name="connsiteX1767" fmla="*/ 8311440 w 9915525"/>
              <a:gd name="connsiteY1767" fmla="*/ 6607030 h 6819900"/>
              <a:gd name="connsiteX1768" fmla="*/ 8320965 w 9915525"/>
              <a:gd name="connsiteY1768" fmla="*/ 6616555 h 6819900"/>
              <a:gd name="connsiteX1769" fmla="*/ 8311440 w 9915525"/>
              <a:gd name="connsiteY1769" fmla="*/ 6626080 h 6819900"/>
              <a:gd name="connsiteX1770" fmla="*/ 8301915 w 9915525"/>
              <a:gd name="connsiteY1770" fmla="*/ 6616555 h 6819900"/>
              <a:gd name="connsiteX1771" fmla="*/ 2110665 w 9915525"/>
              <a:gd name="connsiteY1771" fmla="*/ 6573693 h 6819900"/>
              <a:gd name="connsiteX1772" fmla="*/ 2124953 w 9915525"/>
              <a:gd name="connsiteY1772" fmla="*/ 6559405 h 6819900"/>
              <a:gd name="connsiteX1773" fmla="*/ 2139240 w 9915525"/>
              <a:gd name="connsiteY1773" fmla="*/ 6573693 h 6819900"/>
              <a:gd name="connsiteX1774" fmla="*/ 2124953 w 9915525"/>
              <a:gd name="connsiteY1774" fmla="*/ 6587980 h 6819900"/>
              <a:gd name="connsiteX1775" fmla="*/ 2110665 w 9915525"/>
              <a:gd name="connsiteY1775" fmla="*/ 6573693 h 6819900"/>
              <a:gd name="connsiteX1776" fmla="*/ 8060645 w 9915525"/>
              <a:gd name="connsiteY1776" fmla="*/ 6528449 h 6819900"/>
              <a:gd name="connsiteX1777" fmla="*/ 8048762 w 9915525"/>
              <a:gd name="connsiteY1777" fmla="*/ 6476061 h 6819900"/>
              <a:gd name="connsiteX1778" fmla="*/ 8056806 w 9915525"/>
              <a:gd name="connsiteY1778" fmla="*/ 6454630 h 6819900"/>
              <a:gd name="connsiteX1779" fmla="*/ 8076837 w 9915525"/>
              <a:gd name="connsiteY1779" fmla="*/ 6476061 h 6819900"/>
              <a:gd name="connsiteX1780" fmla="*/ 8074561 w 9915525"/>
              <a:gd name="connsiteY1780" fmla="*/ 6559405 h 6819900"/>
              <a:gd name="connsiteX1781" fmla="*/ 8060645 w 9915525"/>
              <a:gd name="connsiteY1781" fmla="*/ 6528449 h 6819900"/>
              <a:gd name="connsiteX1782" fmla="*/ 8270825 w 9915525"/>
              <a:gd name="connsiteY1782" fmla="*/ 6436416 h 6819900"/>
              <a:gd name="connsiteX1783" fmla="*/ 8279152 w 9915525"/>
              <a:gd name="connsiteY1783" fmla="*/ 6408735 h 6819900"/>
              <a:gd name="connsiteX1784" fmla="*/ 8290738 w 9915525"/>
              <a:gd name="connsiteY1784" fmla="*/ 6446268 h 6819900"/>
              <a:gd name="connsiteX1785" fmla="*/ 8270825 w 9915525"/>
              <a:gd name="connsiteY1785" fmla="*/ 6436416 h 6819900"/>
              <a:gd name="connsiteX1786" fmla="*/ 2024940 w 9915525"/>
              <a:gd name="connsiteY1786" fmla="*/ 6378430 h 6819900"/>
              <a:gd name="connsiteX1787" fmla="*/ 2039228 w 9915525"/>
              <a:gd name="connsiteY1787" fmla="*/ 6359380 h 6819900"/>
              <a:gd name="connsiteX1788" fmla="*/ 2053515 w 9915525"/>
              <a:gd name="connsiteY1788" fmla="*/ 6378430 h 6819900"/>
              <a:gd name="connsiteX1789" fmla="*/ 2039228 w 9915525"/>
              <a:gd name="connsiteY1789" fmla="*/ 6397480 h 6819900"/>
              <a:gd name="connsiteX1790" fmla="*/ 2024940 w 9915525"/>
              <a:gd name="connsiteY1790" fmla="*/ 6378430 h 6819900"/>
              <a:gd name="connsiteX1791" fmla="*/ 4589547 w 9915525"/>
              <a:gd name="connsiteY1791" fmla="*/ 6378133 h 6819900"/>
              <a:gd name="connsiteX1792" fmla="*/ 4566486 w 9915525"/>
              <a:gd name="connsiteY1792" fmla="*/ 6352543 h 6819900"/>
              <a:gd name="connsiteX1793" fmla="*/ 4563784 w 9915525"/>
              <a:gd name="connsiteY1793" fmla="*/ 6320353 h 6819900"/>
              <a:gd name="connsiteX1794" fmla="*/ 4500054 w 9915525"/>
              <a:gd name="connsiteY1794" fmla="*/ 6252555 h 6819900"/>
              <a:gd name="connsiteX1795" fmla="*/ 4502625 w 9915525"/>
              <a:gd name="connsiteY1795" fmla="*/ 6205310 h 6819900"/>
              <a:gd name="connsiteX1796" fmla="*/ 4502336 w 9915525"/>
              <a:gd name="connsiteY1796" fmla="*/ 6105482 h 6819900"/>
              <a:gd name="connsiteX1797" fmla="*/ 4482761 w 9915525"/>
              <a:gd name="connsiteY1797" fmla="*/ 6035217 h 6819900"/>
              <a:gd name="connsiteX1798" fmla="*/ 4468774 w 9915525"/>
              <a:gd name="connsiteY1798" fmla="*/ 5990961 h 6819900"/>
              <a:gd name="connsiteX1799" fmla="*/ 4443751 w 9915525"/>
              <a:gd name="connsiteY1799" fmla="*/ 5944554 h 6819900"/>
              <a:gd name="connsiteX1800" fmla="*/ 4425240 w 9915525"/>
              <a:gd name="connsiteY1800" fmla="*/ 5916468 h 6819900"/>
              <a:gd name="connsiteX1801" fmla="*/ 4405965 w 9915525"/>
              <a:gd name="connsiteY1801" fmla="*/ 5887689 h 6819900"/>
              <a:gd name="connsiteX1802" fmla="*/ 4396440 w 9915525"/>
              <a:gd name="connsiteY1802" fmla="*/ 5860495 h 6819900"/>
              <a:gd name="connsiteX1803" fmla="*/ 4417620 w 9915525"/>
              <a:gd name="connsiteY1803" fmla="*/ 5862175 h 6819900"/>
              <a:gd name="connsiteX1804" fmla="*/ 4455720 w 9915525"/>
              <a:gd name="connsiteY1804" fmla="*/ 5873605 h 6819900"/>
              <a:gd name="connsiteX1805" fmla="*/ 4482390 w 9915525"/>
              <a:gd name="connsiteY1805" fmla="*/ 5888834 h 6819900"/>
              <a:gd name="connsiteX1806" fmla="*/ 4519994 w 9915525"/>
              <a:gd name="connsiteY1806" fmla="*/ 5978380 h 6819900"/>
              <a:gd name="connsiteX1807" fmla="*/ 4563085 w 9915525"/>
              <a:gd name="connsiteY1807" fmla="*/ 6053060 h 6819900"/>
              <a:gd name="connsiteX1808" fmla="*/ 4567578 w 9915525"/>
              <a:gd name="connsiteY1808" fmla="*/ 6103208 h 6819900"/>
              <a:gd name="connsiteX1809" fmla="*/ 4573607 w 9915525"/>
              <a:gd name="connsiteY1809" fmla="*/ 6127616 h 6819900"/>
              <a:gd name="connsiteX1810" fmla="*/ 4583305 w 9915525"/>
              <a:gd name="connsiteY1810" fmla="*/ 6185942 h 6819900"/>
              <a:gd name="connsiteX1811" fmla="*/ 4596452 w 9915525"/>
              <a:gd name="connsiteY1811" fmla="*/ 6251701 h 6819900"/>
              <a:gd name="connsiteX1812" fmla="*/ 4615740 w 9915525"/>
              <a:gd name="connsiteY1812" fmla="*/ 6281815 h 6819900"/>
              <a:gd name="connsiteX1813" fmla="*/ 4626459 w 9915525"/>
              <a:gd name="connsiteY1813" fmla="*/ 6309139 h 6819900"/>
              <a:gd name="connsiteX1814" fmla="*/ 4617690 w 9915525"/>
              <a:gd name="connsiteY1814" fmla="*/ 6387352 h 6819900"/>
              <a:gd name="connsiteX1815" fmla="*/ 4589547 w 9915525"/>
              <a:gd name="connsiteY1815" fmla="*/ 6378134 h 6819900"/>
              <a:gd name="connsiteX1816" fmla="*/ 2750205 w 9915525"/>
              <a:gd name="connsiteY1816" fmla="*/ 6360425 h 6819900"/>
              <a:gd name="connsiteX1817" fmla="*/ 2747823 w 9915525"/>
              <a:gd name="connsiteY1817" fmla="*/ 6345721 h 6819900"/>
              <a:gd name="connsiteX1818" fmla="*/ 2777415 w 9915525"/>
              <a:gd name="connsiteY1818" fmla="*/ 6359942 h 6819900"/>
              <a:gd name="connsiteX1819" fmla="*/ 2750205 w 9915525"/>
              <a:gd name="connsiteY1819" fmla="*/ 6360425 h 6819900"/>
              <a:gd name="connsiteX1820" fmla="*/ 2716254 w 9915525"/>
              <a:gd name="connsiteY1820" fmla="*/ 6306594 h 6819900"/>
              <a:gd name="connsiteX1821" fmla="*/ 2724673 w 9915525"/>
              <a:gd name="connsiteY1821" fmla="*/ 6267886 h 6819900"/>
              <a:gd name="connsiteX1822" fmla="*/ 2758365 w 9915525"/>
              <a:gd name="connsiteY1822" fmla="*/ 6298030 h 6819900"/>
              <a:gd name="connsiteX1823" fmla="*/ 2740348 w 9915525"/>
              <a:gd name="connsiteY1823" fmla="*/ 6330805 h 6819900"/>
              <a:gd name="connsiteX1824" fmla="*/ 2716254 w 9915525"/>
              <a:gd name="connsiteY1824" fmla="*/ 6306594 h 6819900"/>
              <a:gd name="connsiteX1825" fmla="*/ 3407946 w 9915525"/>
              <a:gd name="connsiteY1825" fmla="*/ 6261710 h 6819900"/>
              <a:gd name="connsiteX1826" fmla="*/ 3320486 w 9915525"/>
              <a:gd name="connsiteY1826" fmla="*/ 6156974 h 6819900"/>
              <a:gd name="connsiteX1827" fmla="*/ 3351338 w 9915525"/>
              <a:gd name="connsiteY1827" fmla="*/ 6161736 h 6819900"/>
              <a:gd name="connsiteX1828" fmla="*/ 3362321 w 9915525"/>
              <a:gd name="connsiteY1828" fmla="*/ 6136683 h 6819900"/>
              <a:gd name="connsiteX1829" fmla="*/ 3359104 w 9915525"/>
              <a:gd name="connsiteY1829" fmla="*/ 6089534 h 6819900"/>
              <a:gd name="connsiteX1830" fmla="*/ 3377490 w 9915525"/>
              <a:gd name="connsiteY1830" fmla="*/ 6076546 h 6819900"/>
              <a:gd name="connsiteX1831" fmla="*/ 3397599 w 9915525"/>
              <a:gd name="connsiteY1831" fmla="*/ 6111730 h 6819900"/>
              <a:gd name="connsiteX1832" fmla="*/ 3396540 w 9915525"/>
              <a:gd name="connsiteY1832" fmla="*/ 6149830 h 6819900"/>
              <a:gd name="connsiteX1833" fmla="*/ 3425115 w 9915525"/>
              <a:gd name="connsiteY1833" fmla="*/ 6210155 h 6819900"/>
              <a:gd name="connsiteX1834" fmla="*/ 3444165 w 9915525"/>
              <a:gd name="connsiteY1834" fmla="*/ 6245080 h 6819900"/>
              <a:gd name="connsiteX1835" fmla="*/ 3463215 w 9915525"/>
              <a:gd name="connsiteY1835" fmla="*/ 6278856 h 6819900"/>
              <a:gd name="connsiteX1836" fmla="*/ 3477503 w 9915525"/>
              <a:gd name="connsiteY1836" fmla="*/ 6296149 h 6819900"/>
              <a:gd name="connsiteX1837" fmla="*/ 3484646 w 9915525"/>
              <a:gd name="connsiteY1837" fmla="*/ 6330767 h 6819900"/>
              <a:gd name="connsiteX1838" fmla="*/ 3407946 w 9915525"/>
              <a:gd name="connsiteY1838" fmla="*/ 6261710 h 6819900"/>
              <a:gd name="connsiteX1839" fmla="*/ 7854240 w 9915525"/>
              <a:gd name="connsiteY1839" fmla="*/ 6273655 h 6819900"/>
              <a:gd name="connsiteX1840" fmla="*/ 7863765 w 9915525"/>
              <a:gd name="connsiteY1840" fmla="*/ 6264130 h 6819900"/>
              <a:gd name="connsiteX1841" fmla="*/ 7873290 w 9915525"/>
              <a:gd name="connsiteY1841" fmla="*/ 6273655 h 6819900"/>
              <a:gd name="connsiteX1842" fmla="*/ 7863765 w 9915525"/>
              <a:gd name="connsiteY1842" fmla="*/ 6283180 h 6819900"/>
              <a:gd name="connsiteX1843" fmla="*/ 7854240 w 9915525"/>
              <a:gd name="connsiteY1843" fmla="*/ 6273655 h 6819900"/>
              <a:gd name="connsiteX1844" fmla="*/ 5336724 w 9915525"/>
              <a:gd name="connsiteY1844" fmla="*/ 6267564 h 6819900"/>
              <a:gd name="connsiteX1845" fmla="*/ 5349727 w 9915525"/>
              <a:gd name="connsiteY1845" fmla="*/ 6245080 h 6819900"/>
              <a:gd name="connsiteX1846" fmla="*/ 5358690 w 9915525"/>
              <a:gd name="connsiteY1846" fmla="*/ 6259368 h 6819900"/>
              <a:gd name="connsiteX1847" fmla="*/ 5336724 w 9915525"/>
              <a:gd name="connsiteY1847" fmla="*/ 6267564 h 6819900"/>
              <a:gd name="connsiteX1848" fmla="*/ 8060615 w 9915525"/>
              <a:gd name="connsiteY1848" fmla="*/ 6238730 h 6819900"/>
              <a:gd name="connsiteX1849" fmla="*/ 8068553 w 9915525"/>
              <a:gd name="connsiteY1849" fmla="*/ 6216505 h 6819900"/>
              <a:gd name="connsiteX1850" fmla="*/ 8082840 w 9915525"/>
              <a:gd name="connsiteY1850" fmla="*/ 6230793 h 6819900"/>
              <a:gd name="connsiteX1851" fmla="*/ 8060615 w 9915525"/>
              <a:gd name="connsiteY1851" fmla="*/ 6238730 h 6819900"/>
              <a:gd name="connsiteX1852" fmla="*/ 1917584 w 9915525"/>
              <a:gd name="connsiteY1852" fmla="*/ 6225155 h 6819900"/>
              <a:gd name="connsiteX1853" fmla="*/ 1906239 w 9915525"/>
              <a:gd name="connsiteY1853" fmla="*/ 6206395 h 6819900"/>
              <a:gd name="connsiteX1854" fmla="*/ 1939215 w 9915525"/>
              <a:gd name="connsiteY1854" fmla="*/ 6216505 h 6819900"/>
              <a:gd name="connsiteX1855" fmla="*/ 1917584 w 9915525"/>
              <a:gd name="connsiteY1855" fmla="*/ 6225155 h 6819900"/>
              <a:gd name="connsiteX1856" fmla="*/ 8566234 w 9915525"/>
              <a:gd name="connsiteY1856" fmla="*/ 6205914 h 6819900"/>
              <a:gd name="connsiteX1857" fmla="*/ 8549565 w 9915525"/>
              <a:gd name="connsiteY1857" fmla="*/ 6154682 h 6819900"/>
              <a:gd name="connsiteX1858" fmla="*/ 8539896 w 9915525"/>
              <a:gd name="connsiteY1858" fmla="*/ 6106879 h 6819900"/>
              <a:gd name="connsiteX1859" fmla="*/ 8516569 w 9915525"/>
              <a:gd name="connsiteY1859" fmla="*/ 6068216 h 6819900"/>
              <a:gd name="connsiteX1860" fmla="*/ 8484409 w 9915525"/>
              <a:gd name="connsiteY1860" fmla="*/ 6035530 h 6819900"/>
              <a:gd name="connsiteX1861" fmla="*/ 8470106 w 9915525"/>
              <a:gd name="connsiteY1861" fmla="*/ 5955437 h 6819900"/>
              <a:gd name="connsiteX1862" fmla="*/ 8501940 w 9915525"/>
              <a:gd name="connsiteY1862" fmla="*/ 5964859 h 6819900"/>
              <a:gd name="connsiteX1863" fmla="*/ 8526871 w 9915525"/>
              <a:gd name="connsiteY1863" fmla="*/ 6009198 h 6819900"/>
              <a:gd name="connsiteX1864" fmla="*/ 8568879 w 9915525"/>
              <a:gd name="connsiteY1864" fmla="*/ 5999469 h 6819900"/>
              <a:gd name="connsiteX1865" fmla="*/ 8610737 w 9915525"/>
              <a:gd name="connsiteY1865" fmla="*/ 6002631 h 6819900"/>
              <a:gd name="connsiteX1866" fmla="*/ 8587986 w 9915525"/>
              <a:gd name="connsiteY1866" fmla="*/ 6040395 h 6819900"/>
              <a:gd name="connsiteX1867" fmla="*/ 8566871 w 9915525"/>
              <a:gd name="connsiteY1867" fmla="*/ 6062145 h 6819900"/>
              <a:gd name="connsiteX1868" fmla="*/ 8574660 w 9915525"/>
              <a:gd name="connsiteY1868" fmla="*/ 6100333 h 6819900"/>
              <a:gd name="connsiteX1869" fmla="*/ 8591235 w 9915525"/>
              <a:gd name="connsiteY1869" fmla="*/ 6207103 h 6819900"/>
              <a:gd name="connsiteX1870" fmla="*/ 8566234 w 9915525"/>
              <a:gd name="connsiteY1870" fmla="*/ 6205914 h 6819900"/>
              <a:gd name="connsiteX1871" fmla="*/ 4053765 w 9915525"/>
              <a:gd name="connsiteY1871" fmla="*/ 6197455 h 6819900"/>
              <a:gd name="connsiteX1872" fmla="*/ 4063290 w 9915525"/>
              <a:gd name="connsiteY1872" fmla="*/ 6187930 h 6819900"/>
              <a:gd name="connsiteX1873" fmla="*/ 4072815 w 9915525"/>
              <a:gd name="connsiteY1873" fmla="*/ 6197455 h 6819900"/>
              <a:gd name="connsiteX1874" fmla="*/ 4063290 w 9915525"/>
              <a:gd name="connsiteY1874" fmla="*/ 6206980 h 6819900"/>
              <a:gd name="connsiteX1875" fmla="*/ 4053765 w 9915525"/>
              <a:gd name="connsiteY1875" fmla="*/ 6197455 h 6819900"/>
              <a:gd name="connsiteX1876" fmla="*/ 8165390 w 9915525"/>
              <a:gd name="connsiteY1876" fmla="*/ 6181580 h 6819900"/>
              <a:gd name="connsiteX1877" fmla="*/ 8159040 w 9915525"/>
              <a:gd name="connsiteY1877" fmla="*/ 6157767 h 6819900"/>
              <a:gd name="connsiteX1878" fmla="*/ 8195235 w 9915525"/>
              <a:gd name="connsiteY1878" fmla="*/ 6151735 h 6819900"/>
              <a:gd name="connsiteX1879" fmla="*/ 8189203 w 9915525"/>
              <a:gd name="connsiteY1879" fmla="*/ 6187930 h 6819900"/>
              <a:gd name="connsiteX1880" fmla="*/ 8165390 w 9915525"/>
              <a:gd name="connsiteY1880" fmla="*/ 6181580 h 6819900"/>
              <a:gd name="connsiteX1881" fmla="*/ 4039884 w 9915525"/>
              <a:gd name="connsiteY1881" fmla="*/ 6160013 h 6819900"/>
              <a:gd name="connsiteX1882" fmla="*/ 4057199 w 9915525"/>
              <a:gd name="connsiteY1882" fmla="*/ 6146914 h 6819900"/>
              <a:gd name="connsiteX1883" fmla="*/ 4054327 w 9915525"/>
              <a:gd name="connsiteY1883" fmla="*/ 6168880 h 6819900"/>
              <a:gd name="connsiteX1884" fmla="*/ 4039884 w 9915525"/>
              <a:gd name="connsiteY1884" fmla="*/ 6160013 h 6819900"/>
              <a:gd name="connsiteX1885" fmla="*/ 4368033 w 9915525"/>
              <a:gd name="connsiteY1885" fmla="*/ 6130673 h 6819900"/>
              <a:gd name="connsiteX1886" fmla="*/ 4360171 w 9915525"/>
              <a:gd name="connsiteY1886" fmla="*/ 6099716 h 6819900"/>
              <a:gd name="connsiteX1887" fmla="*/ 4320130 w 9915525"/>
              <a:gd name="connsiteY1887" fmla="*/ 6045055 h 6819900"/>
              <a:gd name="connsiteX1888" fmla="*/ 4301415 w 9915525"/>
              <a:gd name="connsiteY1888" fmla="*/ 6030768 h 6819900"/>
              <a:gd name="connsiteX1889" fmla="*/ 4310940 w 9915525"/>
              <a:gd name="connsiteY1889" fmla="*/ 6016480 h 6819900"/>
              <a:gd name="connsiteX1890" fmla="*/ 4311461 w 9915525"/>
              <a:gd name="connsiteY1890" fmla="*/ 5976792 h 6819900"/>
              <a:gd name="connsiteX1891" fmla="*/ 4301824 w 9915525"/>
              <a:gd name="connsiteY1891" fmla="*/ 5811440 h 6819900"/>
              <a:gd name="connsiteX1892" fmla="*/ 4333188 w 9915525"/>
              <a:gd name="connsiteY1892" fmla="*/ 5890983 h 6819900"/>
              <a:gd name="connsiteX1893" fmla="*/ 4338685 w 9915525"/>
              <a:gd name="connsiteY1893" fmla="*/ 5915955 h 6819900"/>
              <a:gd name="connsiteX1894" fmla="*/ 4349040 w 9915525"/>
              <a:gd name="connsiteY1894" fmla="*/ 5953964 h 6819900"/>
              <a:gd name="connsiteX1895" fmla="*/ 4362375 w 9915525"/>
              <a:gd name="connsiteY1895" fmla="*/ 5996639 h 6819900"/>
              <a:gd name="connsiteX1896" fmla="*/ 4375710 w 9915525"/>
              <a:gd name="connsiteY1896" fmla="*/ 6041899 h 6819900"/>
              <a:gd name="connsiteX1897" fmla="*/ 4384690 w 9915525"/>
              <a:gd name="connsiteY1897" fmla="*/ 6082005 h 6819900"/>
              <a:gd name="connsiteX1898" fmla="*/ 4399692 w 9915525"/>
              <a:gd name="connsiteY1898" fmla="*/ 6118874 h 6819900"/>
              <a:gd name="connsiteX1899" fmla="*/ 4368033 w 9915525"/>
              <a:gd name="connsiteY1899" fmla="*/ 6130673 h 6819900"/>
              <a:gd name="connsiteX1900" fmla="*/ 4137126 w 9915525"/>
              <a:gd name="connsiteY1900" fmla="*/ 6122765 h 6819900"/>
              <a:gd name="connsiteX1901" fmla="*/ 4124505 w 9915525"/>
              <a:gd name="connsiteY1901" fmla="*/ 6083155 h 6819900"/>
              <a:gd name="connsiteX1902" fmla="*/ 4152350 w 9915525"/>
              <a:gd name="connsiteY1902" fmla="*/ 6111730 h 6819900"/>
              <a:gd name="connsiteX1903" fmla="*/ 4164954 w 9915525"/>
              <a:gd name="connsiteY1903" fmla="*/ 6139434 h 6819900"/>
              <a:gd name="connsiteX1904" fmla="*/ 4137126 w 9915525"/>
              <a:gd name="connsiteY1904" fmla="*/ 6122765 h 6819900"/>
              <a:gd name="connsiteX1905" fmla="*/ 5130090 w 9915525"/>
              <a:gd name="connsiteY1905" fmla="*/ 6107530 h 6819900"/>
              <a:gd name="connsiteX1906" fmla="*/ 5139615 w 9915525"/>
              <a:gd name="connsiteY1906" fmla="*/ 6092680 h 6819900"/>
              <a:gd name="connsiteX1907" fmla="*/ 5149140 w 9915525"/>
              <a:gd name="connsiteY1907" fmla="*/ 6101643 h 6819900"/>
              <a:gd name="connsiteX1908" fmla="*/ 5139615 w 9915525"/>
              <a:gd name="connsiteY1908" fmla="*/ 6116493 h 6819900"/>
              <a:gd name="connsiteX1909" fmla="*/ 5130090 w 9915525"/>
              <a:gd name="connsiteY1909" fmla="*/ 6107530 h 6819900"/>
              <a:gd name="connsiteX1910" fmla="*/ 1834440 w 9915525"/>
              <a:gd name="connsiteY1910" fmla="*/ 6078393 h 6819900"/>
              <a:gd name="connsiteX1911" fmla="*/ 1844679 w 9915525"/>
              <a:gd name="connsiteY1911" fmla="*/ 6065931 h 6819900"/>
              <a:gd name="connsiteX1912" fmla="*/ 1854919 w 9915525"/>
              <a:gd name="connsiteY1912" fmla="*/ 6078393 h 6819900"/>
              <a:gd name="connsiteX1913" fmla="*/ 1844679 w 9915525"/>
              <a:gd name="connsiteY1913" fmla="*/ 6090855 h 6819900"/>
              <a:gd name="connsiteX1914" fmla="*/ 1834440 w 9915525"/>
              <a:gd name="connsiteY1914" fmla="*/ 6078393 h 6819900"/>
              <a:gd name="connsiteX1915" fmla="*/ 5094173 w 9915525"/>
              <a:gd name="connsiteY1915" fmla="*/ 6052794 h 6819900"/>
              <a:gd name="connsiteX1916" fmla="*/ 5120565 w 9915525"/>
              <a:gd name="connsiteY1916" fmla="*/ 6049024 h 6819900"/>
              <a:gd name="connsiteX1917" fmla="*/ 5105484 w 9915525"/>
              <a:gd name="connsiteY1917" fmla="*/ 6064105 h 6819900"/>
              <a:gd name="connsiteX1918" fmla="*/ 5094173 w 9915525"/>
              <a:gd name="connsiteY1918" fmla="*/ 6052794 h 6819900"/>
              <a:gd name="connsiteX1919" fmla="*/ 8120338 w 9915525"/>
              <a:gd name="connsiteY1919" fmla="*/ 6049091 h 6819900"/>
              <a:gd name="connsiteX1920" fmla="*/ 8120716 w 9915525"/>
              <a:gd name="connsiteY1920" fmla="*/ 6026143 h 6819900"/>
              <a:gd name="connsiteX1921" fmla="*/ 8159040 w 9915525"/>
              <a:gd name="connsiteY1921" fmla="*/ 6053900 h 6819900"/>
              <a:gd name="connsiteX1922" fmla="*/ 8120338 w 9915525"/>
              <a:gd name="connsiteY1922" fmla="*/ 6049091 h 6819900"/>
              <a:gd name="connsiteX1923" fmla="*/ 5441185 w 9915525"/>
              <a:gd name="connsiteY1923" fmla="*/ 6047436 h 6819900"/>
              <a:gd name="connsiteX1924" fmla="*/ 5442394 w 9915525"/>
              <a:gd name="connsiteY1924" fmla="*/ 5931058 h 6819900"/>
              <a:gd name="connsiteX1925" fmla="*/ 5465846 w 9915525"/>
              <a:gd name="connsiteY1925" fmla="*/ 5944015 h 6819900"/>
              <a:gd name="connsiteX1926" fmla="*/ 5471880 w 9915525"/>
              <a:gd name="connsiteY1926" fmla="*/ 6006955 h 6819900"/>
              <a:gd name="connsiteX1927" fmla="*/ 5465796 w 9915525"/>
              <a:gd name="connsiteY1927" fmla="*/ 6030768 h 6819900"/>
              <a:gd name="connsiteX1928" fmla="*/ 5441185 w 9915525"/>
              <a:gd name="connsiteY1928" fmla="*/ 6047436 h 6819900"/>
              <a:gd name="connsiteX1929" fmla="*/ 5077896 w 9915525"/>
              <a:gd name="connsiteY1929" fmla="*/ 5959940 h 6819900"/>
              <a:gd name="connsiteX1930" fmla="*/ 5097948 w 9915525"/>
              <a:gd name="connsiteY1930" fmla="*/ 5921230 h 6819900"/>
              <a:gd name="connsiteX1931" fmla="*/ 5109292 w 9915525"/>
              <a:gd name="connsiteY1931" fmla="*/ 5946690 h 6819900"/>
              <a:gd name="connsiteX1932" fmla="*/ 5077896 w 9915525"/>
              <a:gd name="connsiteY1932" fmla="*/ 5959940 h 6819900"/>
              <a:gd name="connsiteX1933" fmla="*/ 1153403 w 9915525"/>
              <a:gd name="connsiteY1933" fmla="*/ 5921230 h 6819900"/>
              <a:gd name="connsiteX1934" fmla="*/ 1138473 w 9915525"/>
              <a:gd name="connsiteY1934" fmla="*/ 5902180 h 6819900"/>
              <a:gd name="connsiteX1935" fmla="*/ 1129590 w 9915525"/>
              <a:gd name="connsiteY1935" fmla="*/ 5887893 h 6819900"/>
              <a:gd name="connsiteX1936" fmla="*/ 1147545 w 9915525"/>
              <a:gd name="connsiteY1936" fmla="*/ 5873605 h 6819900"/>
              <a:gd name="connsiteX1937" fmla="*/ 1191336 w 9915525"/>
              <a:gd name="connsiteY1937" fmla="*/ 5931024 h 6819900"/>
              <a:gd name="connsiteX1938" fmla="*/ 1153403 w 9915525"/>
              <a:gd name="connsiteY1938" fmla="*/ 5921230 h 6819900"/>
              <a:gd name="connsiteX1939" fmla="*/ 4840285 w 9915525"/>
              <a:gd name="connsiteY1939" fmla="*/ 5924400 h 6819900"/>
              <a:gd name="connsiteX1940" fmla="*/ 4864655 w 9915525"/>
              <a:gd name="connsiteY1940" fmla="*/ 5899635 h 6819900"/>
              <a:gd name="connsiteX1941" fmla="*/ 4855183 w 9915525"/>
              <a:gd name="connsiteY1941" fmla="*/ 5940280 h 6819900"/>
              <a:gd name="connsiteX1942" fmla="*/ 4840285 w 9915525"/>
              <a:gd name="connsiteY1942" fmla="*/ 5924400 h 6819900"/>
              <a:gd name="connsiteX1943" fmla="*/ 8823300 w 9915525"/>
              <a:gd name="connsiteY1943" fmla="*/ 5900543 h 6819900"/>
              <a:gd name="connsiteX1944" fmla="*/ 8806740 w 9915525"/>
              <a:gd name="connsiteY1944" fmla="*/ 5854555 h 6819900"/>
              <a:gd name="connsiteX1945" fmla="*/ 8816265 w 9915525"/>
              <a:gd name="connsiteY1945" fmla="*/ 5839605 h 6819900"/>
              <a:gd name="connsiteX1946" fmla="*/ 8837696 w 9915525"/>
              <a:gd name="connsiteY1946" fmla="*/ 5827699 h 6819900"/>
              <a:gd name="connsiteX1947" fmla="*/ 8860009 w 9915525"/>
              <a:gd name="connsiteY1947" fmla="*/ 5871589 h 6819900"/>
              <a:gd name="connsiteX1948" fmla="*/ 8855138 w 9915525"/>
              <a:gd name="connsiteY1948" fmla="*/ 5915990 h 6819900"/>
              <a:gd name="connsiteX1949" fmla="*/ 8823300 w 9915525"/>
              <a:gd name="connsiteY1949" fmla="*/ 5900543 h 6819900"/>
              <a:gd name="connsiteX1950" fmla="*/ 6330240 w 9915525"/>
              <a:gd name="connsiteY1950" fmla="*/ 5887893 h 6819900"/>
              <a:gd name="connsiteX1951" fmla="*/ 6344528 w 9915525"/>
              <a:gd name="connsiteY1951" fmla="*/ 5864080 h 6819900"/>
              <a:gd name="connsiteX1952" fmla="*/ 6358815 w 9915525"/>
              <a:gd name="connsiteY1952" fmla="*/ 5887893 h 6819900"/>
              <a:gd name="connsiteX1953" fmla="*/ 6344528 w 9915525"/>
              <a:gd name="connsiteY1953" fmla="*/ 5911705 h 6819900"/>
              <a:gd name="connsiteX1954" fmla="*/ 6330240 w 9915525"/>
              <a:gd name="connsiteY1954" fmla="*/ 5887893 h 6819900"/>
              <a:gd name="connsiteX1955" fmla="*/ 8189364 w 9915525"/>
              <a:gd name="connsiteY1955" fmla="*/ 5876721 h 6819900"/>
              <a:gd name="connsiteX1956" fmla="*/ 8222216 w 9915525"/>
              <a:gd name="connsiteY1956" fmla="*/ 5868454 h 6819900"/>
              <a:gd name="connsiteX1957" fmla="*/ 8204445 w 9915525"/>
              <a:gd name="connsiteY1957" fmla="*/ 5902180 h 6819900"/>
              <a:gd name="connsiteX1958" fmla="*/ 8189364 w 9915525"/>
              <a:gd name="connsiteY1958" fmla="*/ 5876721 h 6819900"/>
              <a:gd name="connsiteX1959" fmla="*/ 5783882 w 9915525"/>
              <a:gd name="connsiteY1959" fmla="*/ 5886046 h 6819900"/>
              <a:gd name="connsiteX1960" fmla="*/ 5792078 w 9915525"/>
              <a:gd name="connsiteY1960" fmla="*/ 5864080 h 6819900"/>
              <a:gd name="connsiteX1961" fmla="*/ 5806365 w 9915525"/>
              <a:gd name="connsiteY1961" fmla="*/ 5873043 h 6819900"/>
              <a:gd name="connsiteX1962" fmla="*/ 5783882 w 9915525"/>
              <a:gd name="connsiteY1962" fmla="*/ 5886046 h 6819900"/>
              <a:gd name="connsiteX1963" fmla="*/ 5992004 w 9915525"/>
              <a:gd name="connsiteY1963" fmla="*/ 5870047 h 6819900"/>
              <a:gd name="connsiteX1964" fmla="*/ 5984681 w 9915525"/>
              <a:gd name="connsiteY1964" fmla="*/ 5825980 h 6819900"/>
              <a:gd name="connsiteX1965" fmla="*/ 5973074 w 9915525"/>
              <a:gd name="connsiteY1965" fmla="*/ 5774903 h 6819900"/>
              <a:gd name="connsiteX1966" fmla="*/ 5997817 w 9915525"/>
              <a:gd name="connsiteY1966" fmla="*/ 5764109 h 6819900"/>
              <a:gd name="connsiteX1967" fmla="*/ 6031294 w 9915525"/>
              <a:gd name="connsiteY1967" fmla="*/ 5772324 h 6819900"/>
              <a:gd name="connsiteX1968" fmla="*/ 6038614 w 9915525"/>
              <a:gd name="connsiteY1968" fmla="*/ 5822455 h 6819900"/>
              <a:gd name="connsiteX1969" fmla="*/ 6020103 w 9915525"/>
              <a:gd name="connsiteY1969" fmla="*/ 5876046 h 6819900"/>
              <a:gd name="connsiteX1970" fmla="*/ 5992004 w 9915525"/>
              <a:gd name="connsiteY1970" fmla="*/ 5870047 h 6819900"/>
              <a:gd name="connsiteX1971" fmla="*/ 8940090 w 9915525"/>
              <a:gd name="connsiteY1971" fmla="*/ 5873605 h 6819900"/>
              <a:gd name="connsiteX1972" fmla="*/ 8949615 w 9915525"/>
              <a:gd name="connsiteY1972" fmla="*/ 5864080 h 6819900"/>
              <a:gd name="connsiteX1973" fmla="*/ 8959140 w 9915525"/>
              <a:gd name="connsiteY1973" fmla="*/ 5873605 h 6819900"/>
              <a:gd name="connsiteX1974" fmla="*/ 8949615 w 9915525"/>
              <a:gd name="connsiteY1974" fmla="*/ 5883130 h 6819900"/>
              <a:gd name="connsiteX1975" fmla="*/ 8940090 w 9915525"/>
              <a:gd name="connsiteY1975" fmla="*/ 5873605 h 6819900"/>
              <a:gd name="connsiteX1976" fmla="*/ 4898728 w 9915525"/>
              <a:gd name="connsiteY1976" fmla="*/ 5847187 h 6819900"/>
              <a:gd name="connsiteX1977" fmla="*/ 4896123 w 9915525"/>
              <a:gd name="connsiteY1977" fmla="*/ 5814074 h 6819900"/>
              <a:gd name="connsiteX1978" fmla="*/ 4930065 w 9915525"/>
              <a:gd name="connsiteY1978" fmla="*/ 5825418 h 6819900"/>
              <a:gd name="connsiteX1979" fmla="*/ 4898728 w 9915525"/>
              <a:gd name="connsiteY1979" fmla="*/ 5847187 h 6819900"/>
              <a:gd name="connsiteX1980" fmla="*/ 4825290 w 9915525"/>
              <a:gd name="connsiteY1980" fmla="*/ 5840268 h 6819900"/>
              <a:gd name="connsiteX1981" fmla="*/ 4838559 w 9915525"/>
              <a:gd name="connsiteY1981" fmla="*/ 5825980 h 6819900"/>
              <a:gd name="connsiteX1982" fmla="*/ 4857310 w 9915525"/>
              <a:gd name="connsiteY1982" fmla="*/ 5840268 h 6819900"/>
              <a:gd name="connsiteX1983" fmla="*/ 4844041 w 9915525"/>
              <a:gd name="connsiteY1983" fmla="*/ 5854555 h 6819900"/>
              <a:gd name="connsiteX1984" fmla="*/ 4825290 w 9915525"/>
              <a:gd name="connsiteY1984" fmla="*/ 5840268 h 6819900"/>
              <a:gd name="connsiteX1985" fmla="*/ 3646571 w 9915525"/>
              <a:gd name="connsiteY1985" fmla="*/ 5827786 h 6819900"/>
              <a:gd name="connsiteX1986" fmla="*/ 3615615 w 9915525"/>
              <a:gd name="connsiteY1986" fmla="*/ 5800922 h 6819900"/>
              <a:gd name="connsiteX1987" fmla="*/ 3598946 w 9915525"/>
              <a:gd name="connsiteY1987" fmla="*/ 5778275 h 6819900"/>
              <a:gd name="connsiteX1988" fmla="*/ 3594184 w 9915525"/>
              <a:gd name="connsiteY1988" fmla="*/ 5762721 h 6819900"/>
              <a:gd name="connsiteX1989" fmla="*/ 3606090 w 9915525"/>
              <a:gd name="connsiteY1989" fmla="*/ 5740628 h 6819900"/>
              <a:gd name="connsiteX1990" fmla="*/ 3563228 w 9915525"/>
              <a:gd name="connsiteY1990" fmla="*/ 5712188 h 6819900"/>
              <a:gd name="connsiteX1991" fmla="*/ 3529890 w 9915525"/>
              <a:gd name="connsiteY1991" fmla="*/ 5707458 h 6819900"/>
              <a:gd name="connsiteX1992" fmla="*/ 3549913 w 9915525"/>
              <a:gd name="connsiteY1992" fmla="*/ 5679686 h 6819900"/>
              <a:gd name="connsiteX1993" fmla="*/ 3563576 w 9915525"/>
              <a:gd name="connsiteY1993" fmla="*/ 5628017 h 6819900"/>
              <a:gd name="connsiteX1994" fmla="*/ 3572623 w 9915525"/>
              <a:gd name="connsiteY1994" fmla="*/ 5584461 h 6819900"/>
              <a:gd name="connsiteX1995" fmla="*/ 3582199 w 9915525"/>
              <a:gd name="connsiteY1995" fmla="*/ 5587982 h 6819900"/>
              <a:gd name="connsiteX1996" fmla="*/ 3600298 w 9915525"/>
              <a:gd name="connsiteY1996" fmla="*/ 5606514 h 6819900"/>
              <a:gd name="connsiteX1997" fmla="*/ 3637996 w 9915525"/>
              <a:gd name="connsiteY1997" fmla="*/ 5642237 h 6819900"/>
              <a:gd name="connsiteX1998" fmla="*/ 3671790 w 9915525"/>
              <a:gd name="connsiteY1998" fmla="*/ 5686985 h 6819900"/>
              <a:gd name="connsiteX1999" fmla="*/ 3691815 w 9915525"/>
              <a:gd name="connsiteY1999" fmla="*/ 5721903 h 6819900"/>
              <a:gd name="connsiteX2000" fmla="*/ 3726172 w 9915525"/>
              <a:gd name="connsiteY2000" fmla="*/ 5768830 h 6819900"/>
              <a:gd name="connsiteX2001" fmla="*/ 3722771 w 9915525"/>
              <a:gd name="connsiteY2001" fmla="*/ 5799154 h 6819900"/>
              <a:gd name="connsiteX2002" fmla="*/ 3693534 w 9915525"/>
              <a:gd name="connsiteY2002" fmla="*/ 5823599 h 6819900"/>
              <a:gd name="connsiteX2003" fmla="*/ 3646571 w 9915525"/>
              <a:gd name="connsiteY2003" fmla="*/ 5827786 h 6819900"/>
              <a:gd name="connsiteX2004" fmla="*/ 8520990 w 9915525"/>
              <a:gd name="connsiteY2004" fmla="*/ 5822012 h 6819900"/>
              <a:gd name="connsiteX2005" fmla="*/ 8494796 w 9915525"/>
              <a:gd name="connsiteY2005" fmla="*/ 5779828 h 6819900"/>
              <a:gd name="connsiteX2006" fmla="*/ 8484957 w 9915525"/>
              <a:gd name="connsiteY2006" fmla="*/ 5754323 h 6819900"/>
              <a:gd name="connsiteX2007" fmla="*/ 8526570 w 9915525"/>
              <a:gd name="connsiteY2007" fmla="*/ 5756403 h 6819900"/>
              <a:gd name="connsiteX2008" fmla="*/ 8555441 w 9915525"/>
              <a:gd name="connsiteY2008" fmla="*/ 5804926 h 6819900"/>
              <a:gd name="connsiteX2009" fmla="*/ 8540022 w 9915525"/>
              <a:gd name="connsiteY2009" fmla="*/ 5845030 h 6819900"/>
              <a:gd name="connsiteX2010" fmla="*/ 8520990 w 9915525"/>
              <a:gd name="connsiteY2010" fmla="*/ 5822012 h 6819900"/>
              <a:gd name="connsiteX2011" fmla="*/ 1091490 w 9915525"/>
              <a:gd name="connsiteY2011" fmla="*/ 5817017 h 6819900"/>
              <a:gd name="connsiteX2012" fmla="*/ 1101015 w 9915525"/>
              <a:gd name="connsiteY2012" fmla="*/ 5802168 h 6819900"/>
              <a:gd name="connsiteX2013" fmla="*/ 1110540 w 9915525"/>
              <a:gd name="connsiteY2013" fmla="*/ 5811130 h 6819900"/>
              <a:gd name="connsiteX2014" fmla="*/ 1101015 w 9915525"/>
              <a:gd name="connsiteY2014" fmla="*/ 5825980 h 6819900"/>
              <a:gd name="connsiteX2015" fmla="*/ 1091490 w 9915525"/>
              <a:gd name="connsiteY2015" fmla="*/ 5817017 h 6819900"/>
              <a:gd name="connsiteX2016" fmla="*/ 4281237 w 9915525"/>
              <a:gd name="connsiteY2016" fmla="*/ 5792166 h 6819900"/>
              <a:gd name="connsiteX2017" fmla="*/ 4281237 w 9915525"/>
              <a:gd name="connsiteY2017" fmla="*/ 5775974 h 6819900"/>
              <a:gd name="connsiteX2018" fmla="*/ 4272840 w 9915525"/>
              <a:gd name="connsiteY2018" fmla="*/ 5768830 h 6819900"/>
              <a:gd name="connsiteX2019" fmla="*/ 4263315 w 9915525"/>
              <a:gd name="connsiteY2019" fmla="*/ 5753749 h 6819900"/>
              <a:gd name="connsiteX2020" fmla="*/ 4295758 w 9915525"/>
              <a:gd name="connsiteY2020" fmla="*/ 5761991 h 6819900"/>
              <a:gd name="connsiteX2021" fmla="*/ 4294057 w 9915525"/>
              <a:gd name="connsiteY2021" fmla="*/ 5789523 h 6819900"/>
              <a:gd name="connsiteX2022" fmla="*/ 4281237 w 9915525"/>
              <a:gd name="connsiteY2022" fmla="*/ 5792166 h 6819900"/>
              <a:gd name="connsiteX2023" fmla="*/ 7432224 w 9915525"/>
              <a:gd name="connsiteY2023" fmla="*/ 5791314 h 6819900"/>
              <a:gd name="connsiteX2024" fmla="*/ 7449990 w 9915525"/>
              <a:gd name="connsiteY2024" fmla="*/ 5768830 h 6819900"/>
              <a:gd name="connsiteX2025" fmla="*/ 7463715 w 9915525"/>
              <a:gd name="connsiteY2025" fmla="*/ 5783118 h 6819900"/>
              <a:gd name="connsiteX2026" fmla="*/ 7432224 w 9915525"/>
              <a:gd name="connsiteY2026" fmla="*/ 5791314 h 6819900"/>
              <a:gd name="connsiteX2027" fmla="*/ 8911515 w 9915525"/>
              <a:gd name="connsiteY2027" fmla="*/ 5769941 h 6819900"/>
              <a:gd name="connsiteX2028" fmla="*/ 8933306 w 9915525"/>
              <a:gd name="connsiteY2028" fmla="*/ 5738310 h 6819900"/>
              <a:gd name="connsiteX2029" fmla="*/ 8966643 w 9915525"/>
              <a:gd name="connsiteY2029" fmla="*/ 5737994 h 6819900"/>
              <a:gd name="connsiteX2030" fmla="*/ 8959782 w 9915525"/>
              <a:gd name="connsiteY2030" fmla="*/ 5759306 h 6819900"/>
              <a:gd name="connsiteX2031" fmla="*/ 8935327 w 9915525"/>
              <a:gd name="connsiteY2031" fmla="*/ 5778356 h 6819900"/>
              <a:gd name="connsiteX2032" fmla="*/ 8911515 w 9915525"/>
              <a:gd name="connsiteY2032" fmla="*/ 5769941 h 6819900"/>
              <a:gd name="connsiteX2033" fmla="*/ 1053390 w 9915525"/>
              <a:gd name="connsiteY2033" fmla="*/ 5754543 h 6819900"/>
              <a:gd name="connsiteX2034" fmla="*/ 1067678 w 9915525"/>
              <a:gd name="connsiteY2034" fmla="*/ 5740255 h 6819900"/>
              <a:gd name="connsiteX2035" fmla="*/ 1081965 w 9915525"/>
              <a:gd name="connsiteY2035" fmla="*/ 5754543 h 6819900"/>
              <a:gd name="connsiteX2036" fmla="*/ 1067678 w 9915525"/>
              <a:gd name="connsiteY2036" fmla="*/ 5768830 h 6819900"/>
              <a:gd name="connsiteX2037" fmla="*/ 1053390 w 9915525"/>
              <a:gd name="connsiteY2037" fmla="*/ 5754543 h 6819900"/>
              <a:gd name="connsiteX2038" fmla="*/ 9594338 w 9915525"/>
              <a:gd name="connsiteY2038" fmla="*/ 5734104 h 6819900"/>
              <a:gd name="connsiteX2039" fmla="*/ 9587790 w 9915525"/>
              <a:gd name="connsiteY2039" fmla="*/ 5701248 h 6819900"/>
              <a:gd name="connsiteX2040" fmla="*/ 9573502 w 9915525"/>
              <a:gd name="connsiteY2040" fmla="*/ 5660654 h 6819900"/>
              <a:gd name="connsiteX2041" fmla="*/ 9559215 w 9915525"/>
              <a:gd name="connsiteY2041" fmla="*/ 5617111 h 6819900"/>
              <a:gd name="connsiteX2042" fmla="*/ 9544927 w 9915525"/>
              <a:gd name="connsiteY2042" fmla="*/ 5587855 h 6819900"/>
              <a:gd name="connsiteX2043" fmla="*/ 9530786 w 9915525"/>
              <a:gd name="connsiteY2043" fmla="*/ 5580711 h 6819900"/>
              <a:gd name="connsiteX2044" fmla="*/ 9577046 w 9915525"/>
              <a:gd name="connsiteY2044" fmla="*/ 5551943 h 6819900"/>
              <a:gd name="connsiteX2045" fmla="*/ 9602868 w 9915525"/>
              <a:gd name="connsiteY2045" fmla="*/ 5570993 h 6819900"/>
              <a:gd name="connsiteX2046" fmla="*/ 9606300 w 9915525"/>
              <a:gd name="connsiteY2046" fmla="*/ 5663766 h 6819900"/>
              <a:gd name="connsiteX2047" fmla="*/ 9624065 w 9915525"/>
              <a:gd name="connsiteY2047" fmla="*/ 5704436 h 6819900"/>
              <a:gd name="connsiteX2048" fmla="*/ 9594338 w 9915525"/>
              <a:gd name="connsiteY2048" fmla="*/ 5734104 h 6819900"/>
              <a:gd name="connsiteX2049" fmla="*/ 5730165 w 9915525"/>
              <a:gd name="connsiteY2049" fmla="*/ 5678343 h 6819900"/>
              <a:gd name="connsiteX2050" fmla="*/ 5744453 w 9915525"/>
              <a:gd name="connsiteY2050" fmla="*/ 5664055 h 6819900"/>
              <a:gd name="connsiteX2051" fmla="*/ 5758740 w 9915525"/>
              <a:gd name="connsiteY2051" fmla="*/ 5678343 h 6819900"/>
              <a:gd name="connsiteX2052" fmla="*/ 5744453 w 9915525"/>
              <a:gd name="connsiteY2052" fmla="*/ 5692630 h 6819900"/>
              <a:gd name="connsiteX2053" fmla="*/ 5730165 w 9915525"/>
              <a:gd name="connsiteY2053" fmla="*/ 5678343 h 6819900"/>
              <a:gd name="connsiteX2054" fmla="*/ 8940090 w 9915525"/>
              <a:gd name="connsiteY2054" fmla="*/ 5669116 h 6819900"/>
              <a:gd name="connsiteX2055" fmla="*/ 8954377 w 9915525"/>
              <a:gd name="connsiteY2055" fmla="*/ 5651086 h 6819900"/>
              <a:gd name="connsiteX2056" fmla="*/ 8962884 w 9915525"/>
              <a:gd name="connsiteY2056" fmla="*/ 5677564 h 6819900"/>
              <a:gd name="connsiteX2057" fmla="*/ 8940090 w 9915525"/>
              <a:gd name="connsiteY2057" fmla="*/ 5669116 h 6819900"/>
              <a:gd name="connsiteX2058" fmla="*/ 6917218 w 9915525"/>
              <a:gd name="connsiteY2058" fmla="*/ 5634289 h 6819900"/>
              <a:gd name="connsiteX2059" fmla="*/ 6911265 w 9915525"/>
              <a:gd name="connsiteY2059" fmla="*/ 5577139 h 6819900"/>
              <a:gd name="connsiteX2060" fmla="*/ 6901740 w 9915525"/>
              <a:gd name="connsiteY2060" fmla="*/ 5549755 h 6819900"/>
              <a:gd name="connsiteX2061" fmla="*/ 6902570 w 9915525"/>
              <a:gd name="connsiteY2061" fmla="*/ 5487330 h 6819900"/>
              <a:gd name="connsiteX2062" fmla="*/ 6935935 w 9915525"/>
              <a:gd name="connsiteY2062" fmla="*/ 5555376 h 6819900"/>
              <a:gd name="connsiteX2063" fmla="*/ 6949332 w 9915525"/>
              <a:gd name="connsiteY2063" fmla="*/ 5620207 h 6819900"/>
              <a:gd name="connsiteX2064" fmla="*/ 6941031 w 9915525"/>
              <a:gd name="connsiteY2064" fmla="*/ 5664055 h 6819900"/>
              <a:gd name="connsiteX2065" fmla="*/ 6917218 w 9915525"/>
              <a:gd name="connsiteY2065" fmla="*/ 5634289 h 6819900"/>
              <a:gd name="connsiteX2066" fmla="*/ 9130590 w 9915525"/>
              <a:gd name="connsiteY2066" fmla="*/ 5649768 h 6819900"/>
              <a:gd name="connsiteX2067" fmla="*/ 9120032 w 9915525"/>
              <a:gd name="connsiteY2067" fmla="*/ 5635480 h 6819900"/>
              <a:gd name="connsiteX2068" fmla="*/ 9115650 w 9915525"/>
              <a:gd name="connsiteY2068" fmla="*/ 5610875 h 6819900"/>
              <a:gd name="connsiteX2069" fmla="*/ 9103350 w 9915525"/>
              <a:gd name="connsiteY2069" fmla="*/ 5581439 h 6819900"/>
              <a:gd name="connsiteX2070" fmla="*/ 9081009 w 9915525"/>
              <a:gd name="connsiteY2070" fmla="*/ 5550270 h 6819900"/>
              <a:gd name="connsiteX2071" fmla="*/ 9093898 w 9915525"/>
              <a:gd name="connsiteY2071" fmla="*/ 5528313 h 6819900"/>
              <a:gd name="connsiteX2072" fmla="*/ 9142902 w 9915525"/>
              <a:gd name="connsiteY2072" fmla="*/ 5607170 h 6819900"/>
              <a:gd name="connsiteX2073" fmla="*/ 9152021 w 9915525"/>
              <a:gd name="connsiteY2073" fmla="*/ 5635462 h 6819900"/>
              <a:gd name="connsiteX2074" fmla="*/ 9159165 w 9915525"/>
              <a:gd name="connsiteY2074" fmla="*/ 5649768 h 6819900"/>
              <a:gd name="connsiteX2075" fmla="*/ 9144877 w 9915525"/>
              <a:gd name="connsiteY2075" fmla="*/ 5664055 h 6819900"/>
              <a:gd name="connsiteX2076" fmla="*/ 9130590 w 9915525"/>
              <a:gd name="connsiteY2076" fmla="*/ 5649768 h 6819900"/>
              <a:gd name="connsiteX2077" fmla="*/ 3215565 w 9915525"/>
              <a:gd name="connsiteY2077" fmla="*/ 5630718 h 6819900"/>
              <a:gd name="connsiteX2078" fmla="*/ 3229853 w 9915525"/>
              <a:gd name="connsiteY2078" fmla="*/ 5616430 h 6819900"/>
              <a:gd name="connsiteX2079" fmla="*/ 3244140 w 9915525"/>
              <a:gd name="connsiteY2079" fmla="*/ 5630718 h 6819900"/>
              <a:gd name="connsiteX2080" fmla="*/ 3229853 w 9915525"/>
              <a:gd name="connsiteY2080" fmla="*/ 5645005 h 6819900"/>
              <a:gd name="connsiteX2081" fmla="*/ 3215565 w 9915525"/>
              <a:gd name="connsiteY2081" fmla="*/ 5630718 h 6819900"/>
              <a:gd name="connsiteX2082" fmla="*/ 5664993 w 9915525"/>
              <a:gd name="connsiteY2082" fmla="*/ 5626884 h 6819900"/>
              <a:gd name="connsiteX2083" fmla="*/ 5668818 w 9915525"/>
              <a:gd name="connsiteY2083" fmla="*/ 5612769 h 6819900"/>
              <a:gd name="connsiteX2084" fmla="*/ 5686588 w 9915525"/>
              <a:gd name="connsiteY2084" fmla="*/ 5625717 h 6819900"/>
              <a:gd name="connsiteX2085" fmla="*/ 5664993 w 9915525"/>
              <a:gd name="connsiteY2085" fmla="*/ 5626884 h 6819900"/>
              <a:gd name="connsiteX2086" fmla="*/ 1693470 w 9915525"/>
              <a:gd name="connsiteY2086" fmla="*/ 5605000 h 6819900"/>
              <a:gd name="connsiteX2087" fmla="*/ 1701090 w 9915525"/>
              <a:gd name="connsiteY2087" fmla="*/ 5578330 h 6819900"/>
              <a:gd name="connsiteX2088" fmla="*/ 1720140 w 9915525"/>
              <a:gd name="connsiteY2088" fmla="*/ 5597380 h 6819900"/>
              <a:gd name="connsiteX2089" fmla="*/ 1693470 w 9915525"/>
              <a:gd name="connsiteY2089" fmla="*/ 5605000 h 6819900"/>
              <a:gd name="connsiteX2090" fmla="*/ 5617691 w 9915525"/>
              <a:gd name="connsiteY2090" fmla="*/ 5606191 h 6819900"/>
              <a:gd name="connsiteX2091" fmla="*/ 5630153 w 9915525"/>
              <a:gd name="connsiteY2091" fmla="*/ 5595952 h 6819900"/>
              <a:gd name="connsiteX2092" fmla="*/ 5642615 w 9915525"/>
              <a:gd name="connsiteY2092" fmla="*/ 5606191 h 6819900"/>
              <a:gd name="connsiteX2093" fmla="*/ 5630153 w 9915525"/>
              <a:gd name="connsiteY2093" fmla="*/ 5616430 h 6819900"/>
              <a:gd name="connsiteX2094" fmla="*/ 5617691 w 9915525"/>
              <a:gd name="connsiteY2094" fmla="*/ 5606191 h 6819900"/>
              <a:gd name="connsiteX2095" fmla="*/ 967665 w 9915525"/>
              <a:gd name="connsiteY2095" fmla="*/ 5564043 h 6819900"/>
              <a:gd name="connsiteX2096" fmla="*/ 994335 w 9915525"/>
              <a:gd name="connsiteY2096" fmla="*/ 5551660 h 6819900"/>
              <a:gd name="connsiteX2097" fmla="*/ 986715 w 9915525"/>
              <a:gd name="connsiteY2097" fmla="*/ 5587855 h 6819900"/>
              <a:gd name="connsiteX2098" fmla="*/ 967665 w 9915525"/>
              <a:gd name="connsiteY2098" fmla="*/ 5564043 h 6819900"/>
              <a:gd name="connsiteX2099" fmla="*/ 9735427 w 9915525"/>
              <a:gd name="connsiteY2099" fmla="*/ 5540230 h 6819900"/>
              <a:gd name="connsiteX2100" fmla="*/ 9745514 w 9915525"/>
              <a:gd name="connsiteY2100" fmla="*/ 5530705 h 6819900"/>
              <a:gd name="connsiteX2101" fmla="*/ 9749715 w 9915525"/>
              <a:gd name="connsiteY2101" fmla="*/ 5540230 h 6819900"/>
              <a:gd name="connsiteX2102" fmla="*/ 9739628 w 9915525"/>
              <a:gd name="connsiteY2102" fmla="*/ 5549755 h 6819900"/>
              <a:gd name="connsiteX2103" fmla="*/ 9735427 w 9915525"/>
              <a:gd name="connsiteY2103" fmla="*/ 5540230 h 6819900"/>
              <a:gd name="connsiteX2104" fmla="*/ 9526356 w 9915525"/>
              <a:gd name="connsiteY2104" fmla="*/ 5533700 h 6819900"/>
              <a:gd name="connsiteX2105" fmla="*/ 9505817 w 9915525"/>
              <a:gd name="connsiteY2105" fmla="*/ 5506748 h 6819900"/>
              <a:gd name="connsiteX2106" fmla="*/ 9484120 w 9915525"/>
              <a:gd name="connsiteY2106" fmla="*/ 5466844 h 6819900"/>
              <a:gd name="connsiteX2107" fmla="*/ 9489581 w 9915525"/>
              <a:gd name="connsiteY2107" fmla="*/ 5466412 h 6819900"/>
              <a:gd name="connsiteX2108" fmla="*/ 9511178 w 9915525"/>
              <a:gd name="connsiteY2108" fmla="*/ 5483081 h 6819900"/>
              <a:gd name="connsiteX2109" fmla="*/ 9531816 w 9915525"/>
              <a:gd name="connsiteY2109" fmla="*/ 5531732 h 6819900"/>
              <a:gd name="connsiteX2110" fmla="*/ 9526356 w 9915525"/>
              <a:gd name="connsiteY2110" fmla="*/ 5533700 h 6819900"/>
              <a:gd name="connsiteX2111" fmla="*/ 958140 w 9915525"/>
              <a:gd name="connsiteY2111" fmla="*/ 5516980 h 6819900"/>
              <a:gd name="connsiteX2112" fmla="*/ 967665 w 9915525"/>
              <a:gd name="connsiteY2112" fmla="*/ 5502130 h 6819900"/>
              <a:gd name="connsiteX2113" fmla="*/ 977190 w 9915525"/>
              <a:gd name="connsiteY2113" fmla="*/ 5511093 h 6819900"/>
              <a:gd name="connsiteX2114" fmla="*/ 967665 w 9915525"/>
              <a:gd name="connsiteY2114" fmla="*/ 5525943 h 6819900"/>
              <a:gd name="connsiteX2115" fmla="*/ 958140 w 9915525"/>
              <a:gd name="connsiteY2115" fmla="*/ 5516980 h 6819900"/>
              <a:gd name="connsiteX2116" fmla="*/ 1507273 w 9915525"/>
              <a:gd name="connsiteY2116" fmla="*/ 5506194 h 6819900"/>
              <a:gd name="connsiteX2117" fmla="*/ 1492985 w 9915525"/>
              <a:gd name="connsiteY2117" fmla="*/ 5479018 h 6819900"/>
              <a:gd name="connsiteX2118" fmla="*/ 1532539 w 9915525"/>
              <a:gd name="connsiteY2118" fmla="*/ 5480772 h 6819900"/>
              <a:gd name="connsiteX2119" fmla="*/ 1565877 w 9915525"/>
              <a:gd name="connsiteY2119" fmla="*/ 5505614 h 6819900"/>
              <a:gd name="connsiteX2120" fmla="*/ 1507273 w 9915525"/>
              <a:gd name="connsiteY2120" fmla="*/ 5506194 h 6819900"/>
              <a:gd name="connsiteX2121" fmla="*/ 9431159 w 9915525"/>
              <a:gd name="connsiteY2121" fmla="*/ 5522040 h 6819900"/>
              <a:gd name="connsiteX2122" fmla="*/ 9445934 w 9915525"/>
              <a:gd name="connsiteY2122" fmla="*/ 5483080 h 6819900"/>
              <a:gd name="connsiteX2123" fmla="*/ 9454440 w 9915525"/>
              <a:gd name="connsiteY2123" fmla="*/ 5506893 h 6819900"/>
              <a:gd name="connsiteX2124" fmla="*/ 9431159 w 9915525"/>
              <a:gd name="connsiteY2124" fmla="*/ 5522040 h 6819900"/>
              <a:gd name="connsiteX2125" fmla="*/ 3477880 w 9915525"/>
              <a:gd name="connsiteY2125" fmla="*/ 5498822 h 6819900"/>
              <a:gd name="connsiteX2126" fmla="*/ 3472362 w 9915525"/>
              <a:gd name="connsiteY2126" fmla="*/ 5478551 h 6819900"/>
              <a:gd name="connsiteX2127" fmla="*/ 3501169 w 9915525"/>
              <a:gd name="connsiteY2127" fmla="*/ 5504511 h 6819900"/>
              <a:gd name="connsiteX2128" fmla="*/ 3477880 w 9915525"/>
              <a:gd name="connsiteY2128" fmla="*/ 5498822 h 6819900"/>
              <a:gd name="connsiteX2129" fmla="*/ 6944603 w 9915525"/>
              <a:gd name="connsiteY2129" fmla="*/ 5492605 h 6819900"/>
              <a:gd name="connsiteX2130" fmla="*/ 6954690 w 9915525"/>
              <a:gd name="connsiteY2130" fmla="*/ 5483080 h 6819900"/>
              <a:gd name="connsiteX2131" fmla="*/ 6958890 w 9915525"/>
              <a:gd name="connsiteY2131" fmla="*/ 5492605 h 6819900"/>
              <a:gd name="connsiteX2132" fmla="*/ 6948803 w 9915525"/>
              <a:gd name="connsiteY2132" fmla="*/ 5502130 h 6819900"/>
              <a:gd name="connsiteX2133" fmla="*/ 6944603 w 9915525"/>
              <a:gd name="connsiteY2133" fmla="*/ 5492605 h 6819900"/>
              <a:gd name="connsiteX2134" fmla="*/ 6034457 w 9915525"/>
              <a:gd name="connsiteY2134" fmla="*/ 5472606 h 6819900"/>
              <a:gd name="connsiteX2135" fmla="*/ 5998770 w 9915525"/>
              <a:gd name="connsiteY2135" fmla="*/ 5457383 h 6819900"/>
              <a:gd name="connsiteX2136" fmla="*/ 5961815 w 9915525"/>
              <a:gd name="connsiteY2136" fmla="*/ 5446426 h 6819900"/>
              <a:gd name="connsiteX2137" fmla="*/ 5964208 w 9915525"/>
              <a:gd name="connsiteY2137" fmla="*/ 5416405 h 6819900"/>
              <a:gd name="connsiteX2138" fmla="*/ 6014013 w 9915525"/>
              <a:gd name="connsiteY2138" fmla="*/ 5334443 h 6819900"/>
              <a:gd name="connsiteX2139" fmla="*/ 6031382 w 9915525"/>
              <a:gd name="connsiteY2139" fmla="*/ 5283055 h 6819900"/>
              <a:gd name="connsiteX2140" fmla="*/ 6044859 w 9915525"/>
              <a:gd name="connsiteY2140" fmla="*/ 5347974 h 6819900"/>
              <a:gd name="connsiteX2141" fmla="*/ 6057061 w 9915525"/>
              <a:gd name="connsiteY2141" fmla="*/ 5405124 h 6819900"/>
              <a:gd name="connsiteX2142" fmla="*/ 6057225 w 9915525"/>
              <a:gd name="connsiteY2142" fmla="*/ 5492605 h 6819900"/>
              <a:gd name="connsiteX2143" fmla="*/ 6034457 w 9915525"/>
              <a:gd name="connsiteY2143" fmla="*/ 5472606 h 6819900"/>
              <a:gd name="connsiteX2144" fmla="*/ 1744872 w 9915525"/>
              <a:gd name="connsiteY2144" fmla="*/ 5455993 h 6819900"/>
              <a:gd name="connsiteX2145" fmla="*/ 1749193 w 9915525"/>
              <a:gd name="connsiteY2145" fmla="*/ 5439922 h 6819900"/>
              <a:gd name="connsiteX2146" fmla="*/ 1761061 w 9915525"/>
              <a:gd name="connsiteY2146" fmla="*/ 5455494 h 6819900"/>
              <a:gd name="connsiteX2147" fmla="*/ 1744872 w 9915525"/>
              <a:gd name="connsiteY2147" fmla="*/ 5455993 h 6819900"/>
              <a:gd name="connsiteX2148" fmla="*/ 6250215 w 9915525"/>
              <a:gd name="connsiteY2148" fmla="*/ 5424378 h 6819900"/>
              <a:gd name="connsiteX2149" fmla="*/ 6240970 w 9915525"/>
              <a:gd name="connsiteY2149" fmla="*/ 5395385 h 6819900"/>
              <a:gd name="connsiteX2150" fmla="*/ 6234753 w 9915525"/>
              <a:gd name="connsiteY2150" fmla="*/ 5373257 h 6819900"/>
              <a:gd name="connsiteX2151" fmla="*/ 6227157 w 9915525"/>
              <a:gd name="connsiteY2151" fmla="*/ 5326913 h 6819900"/>
              <a:gd name="connsiteX2152" fmla="*/ 6204588 w 9915525"/>
              <a:gd name="connsiteY2152" fmla="*/ 5278729 h 6819900"/>
              <a:gd name="connsiteX2153" fmla="*/ 6189933 w 9915525"/>
              <a:gd name="connsiteY2153" fmla="*/ 5242146 h 6819900"/>
              <a:gd name="connsiteX2154" fmla="*/ 6203107 w 9915525"/>
              <a:gd name="connsiteY2154" fmla="*/ 5218102 h 6819900"/>
              <a:gd name="connsiteX2155" fmla="*/ 6224300 w 9915525"/>
              <a:gd name="connsiteY2155" fmla="*/ 5227388 h 6819900"/>
              <a:gd name="connsiteX2156" fmla="*/ 6255707 w 9915525"/>
              <a:gd name="connsiteY2156" fmla="*/ 5228048 h 6819900"/>
              <a:gd name="connsiteX2157" fmla="*/ 6284520 w 9915525"/>
              <a:gd name="connsiteY2157" fmla="*/ 5216380 h 6819900"/>
              <a:gd name="connsiteX2158" fmla="*/ 6277315 w 9915525"/>
              <a:gd name="connsiteY2158" fmla="*/ 5265983 h 6819900"/>
              <a:gd name="connsiteX2159" fmla="*/ 6257083 w 9915525"/>
              <a:gd name="connsiteY2159" fmla="*/ 5307638 h 6819900"/>
              <a:gd name="connsiteX2160" fmla="*/ 6293264 w 9915525"/>
              <a:gd name="connsiteY2160" fmla="*/ 5359255 h 6819900"/>
              <a:gd name="connsiteX2161" fmla="*/ 6306428 w 9915525"/>
              <a:gd name="connsiteY2161" fmla="*/ 5349730 h 6819900"/>
              <a:gd name="connsiteX2162" fmla="*/ 6320637 w 9915525"/>
              <a:gd name="connsiteY2162" fmla="*/ 5340205 h 6819900"/>
              <a:gd name="connsiteX2163" fmla="*/ 6336968 w 9915525"/>
              <a:gd name="connsiteY2163" fmla="*/ 5380686 h 6819900"/>
              <a:gd name="connsiteX2164" fmla="*/ 6315053 w 9915525"/>
              <a:gd name="connsiteY2164" fmla="*/ 5424473 h 6819900"/>
              <a:gd name="connsiteX2165" fmla="*/ 6287854 w 9915525"/>
              <a:gd name="connsiteY2165" fmla="*/ 5436379 h 6819900"/>
              <a:gd name="connsiteX2166" fmla="*/ 6250215 w 9915525"/>
              <a:gd name="connsiteY2166" fmla="*/ 5424378 h 6819900"/>
              <a:gd name="connsiteX2167" fmla="*/ 879041 w 9915525"/>
              <a:gd name="connsiteY2167" fmla="*/ 5396329 h 6819900"/>
              <a:gd name="connsiteX2168" fmla="*/ 822341 w 9915525"/>
              <a:gd name="connsiteY2168" fmla="*/ 5318073 h 6819900"/>
              <a:gd name="connsiteX2169" fmla="*/ 784759 w 9915525"/>
              <a:gd name="connsiteY2169" fmla="*/ 5265846 h 6819900"/>
              <a:gd name="connsiteX2170" fmla="*/ 767640 w 9915525"/>
              <a:gd name="connsiteY2170" fmla="*/ 5231258 h 6819900"/>
              <a:gd name="connsiteX2171" fmla="*/ 734303 w 9915525"/>
              <a:gd name="connsiteY2171" fmla="*/ 5183688 h 6819900"/>
              <a:gd name="connsiteX2172" fmla="*/ 700965 w 9915525"/>
              <a:gd name="connsiteY2172" fmla="*/ 5139241 h 6819900"/>
              <a:gd name="connsiteX2173" fmla="*/ 677153 w 9915525"/>
              <a:gd name="connsiteY2173" fmla="*/ 5098152 h 6819900"/>
              <a:gd name="connsiteX2174" fmla="*/ 653340 w 9915525"/>
              <a:gd name="connsiteY2174" fmla="*/ 5065140 h 6819900"/>
              <a:gd name="connsiteX2175" fmla="*/ 641434 w 9915525"/>
              <a:gd name="connsiteY2175" fmla="*/ 5034031 h 6819900"/>
              <a:gd name="connsiteX2176" fmla="*/ 641434 w 9915525"/>
              <a:gd name="connsiteY2176" fmla="*/ 5009554 h 6819900"/>
              <a:gd name="connsiteX2177" fmla="*/ 643815 w 9915525"/>
              <a:gd name="connsiteY2177" fmla="*/ 4954443 h 6819900"/>
              <a:gd name="connsiteX2178" fmla="*/ 634290 w 9915525"/>
              <a:gd name="connsiteY2178" fmla="*/ 4924414 h 6819900"/>
              <a:gd name="connsiteX2179" fmla="*/ 615540 w 9915525"/>
              <a:gd name="connsiteY2179" fmla="*/ 4895368 h 6819900"/>
              <a:gd name="connsiteX2180" fmla="*/ 598872 w 9915525"/>
              <a:gd name="connsiteY2180" fmla="*/ 4836073 h 6819900"/>
              <a:gd name="connsiteX2181" fmla="*/ 564372 w 9915525"/>
              <a:gd name="connsiteY2181" fmla="*/ 4748138 h 6819900"/>
              <a:gd name="connsiteX2182" fmla="*/ 531034 w 9915525"/>
              <a:gd name="connsiteY2182" fmla="*/ 4692365 h 6819900"/>
              <a:gd name="connsiteX2183" fmla="*/ 606930 w 9915525"/>
              <a:gd name="connsiteY2183" fmla="*/ 4636051 h 6819900"/>
              <a:gd name="connsiteX2184" fmla="*/ 632313 w 9915525"/>
              <a:gd name="connsiteY2184" fmla="*/ 4623449 h 6819900"/>
              <a:gd name="connsiteX2185" fmla="*/ 599031 w 9915525"/>
              <a:gd name="connsiteY2185" fmla="*/ 4549537 h 6819900"/>
              <a:gd name="connsiteX2186" fmla="*/ 548565 w 9915525"/>
              <a:gd name="connsiteY2186" fmla="*/ 4511530 h 6819900"/>
              <a:gd name="connsiteX2187" fmla="*/ 485367 w 9915525"/>
              <a:gd name="connsiteY2187" fmla="*/ 4473524 h 6819900"/>
              <a:gd name="connsiteX2188" fmla="*/ 439619 w 9915525"/>
              <a:gd name="connsiteY2188" fmla="*/ 4449184 h 6819900"/>
              <a:gd name="connsiteX2189" fmla="*/ 463300 w 9915525"/>
              <a:gd name="connsiteY2189" fmla="*/ 4387705 h 6819900"/>
              <a:gd name="connsiteX2190" fmla="*/ 497574 w 9915525"/>
              <a:gd name="connsiteY2190" fmla="*/ 4361511 h 6819900"/>
              <a:gd name="connsiteX2191" fmla="*/ 542454 w 9915525"/>
              <a:gd name="connsiteY2191" fmla="*/ 4311808 h 6819900"/>
              <a:gd name="connsiteX2192" fmla="*/ 545179 w 9915525"/>
              <a:gd name="connsiteY2192" fmla="*/ 4333224 h 6819900"/>
              <a:gd name="connsiteX2193" fmla="*/ 606398 w 9915525"/>
              <a:gd name="connsiteY2193" fmla="*/ 4391850 h 6819900"/>
              <a:gd name="connsiteX2194" fmla="*/ 609477 w 9915525"/>
              <a:gd name="connsiteY2194" fmla="*/ 4325602 h 6819900"/>
              <a:gd name="connsiteX2195" fmla="*/ 620644 w 9915525"/>
              <a:gd name="connsiteY2195" fmla="*/ 4292211 h 6819900"/>
              <a:gd name="connsiteX2196" fmla="*/ 672390 w 9915525"/>
              <a:gd name="connsiteY2196" fmla="*/ 4309087 h 6819900"/>
              <a:gd name="connsiteX2197" fmla="*/ 687504 w 9915525"/>
              <a:gd name="connsiteY2197" fmla="*/ 4347895 h 6819900"/>
              <a:gd name="connsiteX2198" fmla="*/ 691101 w 9915525"/>
              <a:gd name="connsiteY2198" fmla="*/ 4383352 h 6819900"/>
              <a:gd name="connsiteX2199" fmla="*/ 667480 w 9915525"/>
              <a:gd name="connsiteY2199" fmla="*/ 4397230 h 6819900"/>
              <a:gd name="connsiteX2200" fmla="*/ 650202 w 9915525"/>
              <a:gd name="connsiteY2200" fmla="*/ 4410718 h 6819900"/>
              <a:gd name="connsiteX2201" fmla="*/ 662842 w 9915525"/>
              <a:gd name="connsiteY2201" fmla="*/ 4544868 h 6819900"/>
              <a:gd name="connsiteX2202" fmla="*/ 676021 w 9915525"/>
              <a:gd name="connsiteY2202" fmla="*/ 4580586 h 6819900"/>
              <a:gd name="connsiteX2203" fmla="*/ 691621 w 9915525"/>
              <a:gd name="connsiteY2203" fmla="*/ 4606780 h 6819900"/>
              <a:gd name="connsiteX2204" fmla="*/ 686678 w 9915525"/>
              <a:gd name="connsiteY2204" fmla="*/ 4702030 h 6819900"/>
              <a:gd name="connsiteX2205" fmla="*/ 692027 w 9915525"/>
              <a:gd name="connsiteY2205" fmla="*/ 4762094 h 6819900"/>
              <a:gd name="connsiteX2206" fmla="*/ 709949 w 9915525"/>
              <a:gd name="connsiteY2206" fmla="*/ 4779873 h 6819900"/>
              <a:gd name="connsiteX2207" fmla="*/ 732693 w 9915525"/>
              <a:gd name="connsiteY2207" fmla="*/ 4816330 h 6819900"/>
              <a:gd name="connsiteX2208" fmla="*/ 773148 w 9915525"/>
              <a:gd name="connsiteY2208" fmla="*/ 4888189 h 6819900"/>
              <a:gd name="connsiteX2209" fmla="*/ 786219 w 9915525"/>
              <a:gd name="connsiteY2209" fmla="*/ 4927562 h 6819900"/>
              <a:gd name="connsiteX2210" fmla="*/ 791453 w 9915525"/>
              <a:gd name="connsiteY2210" fmla="*/ 4972175 h 6819900"/>
              <a:gd name="connsiteX2211" fmla="*/ 796215 w 9915525"/>
              <a:gd name="connsiteY2211" fmla="*/ 5040168 h 6819900"/>
              <a:gd name="connsiteX2212" fmla="*/ 815265 w 9915525"/>
              <a:gd name="connsiteY2212" fmla="*/ 5079744 h 6819900"/>
              <a:gd name="connsiteX2213" fmla="*/ 791154 w 9915525"/>
              <a:gd name="connsiteY2213" fmla="*/ 5102080 h 6819900"/>
              <a:gd name="connsiteX2214" fmla="*/ 765926 w 9915525"/>
              <a:gd name="connsiteY2214" fmla="*/ 5138022 h 6819900"/>
              <a:gd name="connsiteX2215" fmla="*/ 777165 w 9915525"/>
              <a:gd name="connsiteY2215" fmla="*/ 5170377 h 6819900"/>
              <a:gd name="connsiteX2216" fmla="*/ 805043 w 9915525"/>
              <a:gd name="connsiteY2216" fmla="*/ 5209508 h 6819900"/>
              <a:gd name="connsiteX2217" fmla="*/ 853365 w 9915525"/>
              <a:gd name="connsiteY2217" fmla="*/ 5278406 h 6819900"/>
              <a:gd name="connsiteX2218" fmla="*/ 872415 w 9915525"/>
              <a:gd name="connsiteY2218" fmla="*/ 5302105 h 6819900"/>
              <a:gd name="connsiteX2219" fmla="*/ 891465 w 9915525"/>
              <a:gd name="connsiteY2219" fmla="*/ 5331651 h 6819900"/>
              <a:gd name="connsiteX2220" fmla="*/ 915278 w 9915525"/>
              <a:gd name="connsiteY2220" fmla="*/ 5382221 h 6819900"/>
              <a:gd name="connsiteX2221" fmla="*/ 879041 w 9915525"/>
              <a:gd name="connsiteY2221" fmla="*/ 5396329 h 6819900"/>
              <a:gd name="connsiteX2222" fmla="*/ 723758 w 9915525"/>
              <a:gd name="connsiteY2222" fmla="*/ 4953664 h 6819900"/>
              <a:gd name="connsiteX2223" fmla="*/ 689535 w 9915525"/>
              <a:gd name="connsiteY2223" fmla="*/ 4873480 h 6819900"/>
              <a:gd name="connsiteX2224" fmla="*/ 672390 w 9915525"/>
              <a:gd name="connsiteY2224" fmla="*/ 4906039 h 6819900"/>
              <a:gd name="connsiteX2225" fmla="*/ 700965 w 9915525"/>
              <a:gd name="connsiteY2225" fmla="*/ 4968730 h 6819900"/>
              <a:gd name="connsiteX2226" fmla="*/ 723758 w 9915525"/>
              <a:gd name="connsiteY2226" fmla="*/ 4953664 h 6819900"/>
              <a:gd name="connsiteX2227" fmla="*/ 9042484 w 9915525"/>
              <a:gd name="connsiteY2227" fmla="*/ 5399666 h 6819900"/>
              <a:gd name="connsiteX2228" fmla="*/ 9038992 w 9915525"/>
              <a:gd name="connsiteY2228" fmla="*/ 5359255 h 6819900"/>
              <a:gd name="connsiteX2229" fmla="*/ 9057664 w 9915525"/>
              <a:gd name="connsiteY2229" fmla="*/ 5380271 h 6819900"/>
              <a:gd name="connsiteX2230" fmla="*/ 9042484 w 9915525"/>
              <a:gd name="connsiteY2230" fmla="*/ 5399666 h 6819900"/>
              <a:gd name="connsiteX2231" fmla="*/ 5892090 w 9915525"/>
              <a:gd name="connsiteY2231" fmla="*/ 5335144 h 6819900"/>
              <a:gd name="connsiteX2232" fmla="*/ 5931006 w 9915525"/>
              <a:gd name="connsiteY2232" fmla="*/ 5322149 h 6819900"/>
              <a:gd name="connsiteX2233" fmla="*/ 5915903 w 9915525"/>
              <a:gd name="connsiteY2233" fmla="*/ 5349730 h 6819900"/>
              <a:gd name="connsiteX2234" fmla="*/ 5892090 w 9915525"/>
              <a:gd name="connsiteY2234" fmla="*/ 5335144 h 6819900"/>
              <a:gd name="connsiteX2235" fmla="*/ 9694748 w 9915525"/>
              <a:gd name="connsiteY2235" fmla="*/ 5328894 h 6819900"/>
              <a:gd name="connsiteX2236" fmla="*/ 9721140 w 9915525"/>
              <a:gd name="connsiteY2236" fmla="*/ 5325124 h 6819900"/>
              <a:gd name="connsiteX2237" fmla="*/ 9706059 w 9915525"/>
              <a:gd name="connsiteY2237" fmla="*/ 5340205 h 6819900"/>
              <a:gd name="connsiteX2238" fmla="*/ 9694748 w 9915525"/>
              <a:gd name="connsiteY2238" fmla="*/ 5328894 h 6819900"/>
              <a:gd name="connsiteX2239" fmla="*/ 9442534 w 9915525"/>
              <a:gd name="connsiteY2239" fmla="*/ 5324114 h 6819900"/>
              <a:gd name="connsiteX2240" fmla="*/ 9440152 w 9915525"/>
              <a:gd name="connsiteY2240" fmla="*/ 5292580 h 6819900"/>
              <a:gd name="connsiteX2241" fmla="*/ 9454440 w 9915525"/>
              <a:gd name="connsiteY2241" fmla="*/ 5307430 h 6819900"/>
              <a:gd name="connsiteX2242" fmla="*/ 9463965 w 9915525"/>
              <a:gd name="connsiteY2242" fmla="*/ 5316393 h 6819900"/>
              <a:gd name="connsiteX2243" fmla="*/ 9473490 w 9915525"/>
              <a:gd name="connsiteY2243" fmla="*/ 5320593 h 6819900"/>
              <a:gd name="connsiteX2244" fmla="*/ 9442534 w 9915525"/>
              <a:gd name="connsiteY2244" fmla="*/ 5324114 h 6819900"/>
              <a:gd name="connsiteX2245" fmla="*/ 9821248 w 9915525"/>
              <a:gd name="connsiteY2245" fmla="*/ 5321000 h 6819900"/>
              <a:gd name="connsiteX2246" fmla="*/ 9836098 w 9915525"/>
              <a:gd name="connsiteY2246" fmla="*/ 5316800 h 6819900"/>
              <a:gd name="connsiteX2247" fmla="*/ 9830115 w 9915525"/>
              <a:gd name="connsiteY2247" fmla="*/ 5330680 h 6819900"/>
              <a:gd name="connsiteX2248" fmla="*/ 9821248 w 9915525"/>
              <a:gd name="connsiteY2248" fmla="*/ 5321000 h 6819900"/>
              <a:gd name="connsiteX2249" fmla="*/ 1605840 w 9915525"/>
              <a:gd name="connsiteY2249" fmla="*/ 5249718 h 6819900"/>
              <a:gd name="connsiteX2250" fmla="*/ 1620128 w 9915525"/>
              <a:gd name="connsiteY2250" fmla="*/ 5235430 h 6819900"/>
              <a:gd name="connsiteX2251" fmla="*/ 1634415 w 9915525"/>
              <a:gd name="connsiteY2251" fmla="*/ 5249718 h 6819900"/>
              <a:gd name="connsiteX2252" fmla="*/ 1620128 w 9915525"/>
              <a:gd name="connsiteY2252" fmla="*/ 5264005 h 6819900"/>
              <a:gd name="connsiteX2253" fmla="*/ 1605840 w 9915525"/>
              <a:gd name="connsiteY2253" fmla="*/ 5249718 h 6819900"/>
              <a:gd name="connsiteX2254" fmla="*/ 9816389 w 9915525"/>
              <a:gd name="connsiteY2254" fmla="*/ 5212411 h 6819900"/>
              <a:gd name="connsiteX2255" fmla="*/ 9808227 w 9915525"/>
              <a:gd name="connsiteY2255" fmla="*/ 5186217 h 6819900"/>
              <a:gd name="connsiteX2256" fmla="*/ 9795390 w 9915525"/>
              <a:gd name="connsiteY2256" fmla="*/ 5063980 h 6819900"/>
              <a:gd name="connsiteX2257" fmla="*/ 9842043 w 9915525"/>
              <a:gd name="connsiteY2257" fmla="*/ 5167632 h 6819900"/>
              <a:gd name="connsiteX2258" fmla="*/ 9832058 w 9915525"/>
              <a:gd name="connsiteY2258" fmla="*/ 5235430 h 6819900"/>
              <a:gd name="connsiteX2259" fmla="*/ 9816389 w 9915525"/>
              <a:gd name="connsiteY2259" fmla="*/ 5212411 h 6819900"/>
              <a:gd name="connsiteX2260" fmla="*/ 9656584 w 9915525"/>
              <a:gd name="connsiteY2260" fmla="*/ 5182503 h 6819900"/>
              <a:gd name="connsiteX2261" fmla="*/ 9659227 w 9915525"/>
              <a:gd name="connsiteY2261" fmla="*/ 5130655 h 6819900"/>
              <a:gd name="connsiteX2262" fmla="*/ 9683040 w 9915525"/>
              <a:gd name="connsiteY2262" fmla="*/ 5148926 h 6819900"/>
              <a:gd name="connsiteX2263" fmla="*/ 9688821 w 9915525"/>
              <a:gd name="connsiteY2263" fmla="*/ 5182264 h 6819900"/>
              <a:gd name="connsiteX2264" fmla="*/ 9656584 w 9915525"/>
              <a:gd name="connsiteY2264" fmla="*/ 5182503 h 6819900"/>
              <a:gd name="connsiteX2265" fmla="*/ 6342146 w 9915525"/>
              <a:gd name="connsiteY2265" fmla="*/ 5105297 h 6819900"/>
              <a:gd name="connsiteX2266" fmla="*/ 6344528 w 9915525"/>
              <a:gd name="connsiteY2266" fmla="*/ 5063980 h 6819900"/>
              <a:gd name="connsiteX2267" fmla="*/ 6358815 w 9915525"/>
              <a:gd name="connsiteY2267" fmla="*/ 5087793 h 6819900"/>
              <a:gd name="connsiteX2268" fmla="*/ 6356434 w 9915525"/>
              <a:gd name="connsiteY2268" fmla="*/ 5110853 h 6819900"/>
              <a:gd name="connsiteX2269" fmla="*/ 6342146 w 9915525"/>
              <a:gd name="connsiteY2269" fmla="*/ 5105297 h 6819900"/>
              <a:gd name="connsiteX2270" fmla="*/ 519990 w 9915525"/>
              <a:gd name="connsiteY2270" fmla="*/ 4249593 h 6819900"/>
              <a:gd name="connsiteX2271" fmla="*/ 495011 w 9915525"/>
              <a:gd name="connsiteY2271" fmla="*/ 4235305 h 6819900"/>
              <a:gd name="connsiteX2272" fmla="*/ 491253 w 9915525"/>
              <a:gd name="connsiteY2272" fmla="*/ 4202068 h 6819900"/>
              <a:gd name="connsiteX2273" fmla="*/ 534116 w 9915525"/>
              <a:gd name="connsiteY2273" fmla="*/ 4202566 h 6819900"/>
              <a:gd name="connsiteX2274" fmla="*/ 567615 w 9915525"/>
              <a:gd name="connsiteY2274" fmla="*/ 4236365 h 6819900"/>
              <a:gd name="connsiteX2275" fmla="*/ 549731 w 9915525"/>
              <a:gd name="connsiteY2275" fmla="*/ 4263880 h 6819900"/>
              <a:gd name="connsiteX2276" fmla="*/ 519990 w 9915525"/>
              <a:gd name="connsiteY2276" fmla="*/ 4249593 h 6819900"/>
              <a:gd name="connsiteX2277" fmla="*/ 396165 w 9915525"/>
              <a:gd name="connsiteY2277" fmla="*/ 4239769 h 6819900"/>
              <a:gd name="connsiteX2278" fmla="*/ 448969 w 9915525"/>
              <a:gd name="connsiteY2278" fmla="*/ 4225938 h 6819900"/>
              <a:gd name="connsiteX2279" fmla="*/ 462517 w 9915525"/>
              <a:gd name="connsiteY2279" fmla="*/ 4245231 h 6819900"/>
              <a:gd name="connsiteX2280" fmla="*/ 396165 w 9915525"/>
              <a:gd name="connsiteY2280" fmla="*/ 4239769 h 6819900"/>
              <a:gd name="connsiteX2281" fmla="*/ 9626489 w 9915525"/>
              <a:gd name="connsiteY2281" fmla="*/ 4236425 h 6819900"/>
              <a:gd name="connsiteX2282" fmla="*/ 9610318 w 9915525"/>
              <a:gd name="connsiteY2282" fmla="*/ 4136145 h 6819900"/>
              <a:gd name="connsiteX2283" fmla="*/ 9617430 w 9915525"/>
              <a:gd name="connsiteY2283" fmla="*/ 4054330 h 6819900"/>
              <a:gd name="connsiteX2284" fmla="*/ 9653597 w 9915525"/>
              <a:gd name="connsiteY2284" fmla="*/ 4169540 h 6819900"/>
              <a:gd name="connsiteX2285" fmla="*/ 9626489 w 9915525"/>
              <a:gd name="connsiteY2285" fmla="*/ 4236425 h 6819900"/>
              <a:gd name="connsiteX2286" fmla="*/ 9810688 w 9915525"/>
              <a:gd name="connsiteY2286" fmla="*/ 4227832 h 6819900"/>
              <a:gd name="connsiteX2287" fmla="*/ 9780670 w 9915525"/>
              <a:gd name="connsiteY2287" fmla="*/ 4210540 h 6819900"/>
              <a:gd name="connsiteX2288" fmla="*/ 9754477 w 9915525"/>
              <a:gd name="connsiteY2288" fmla="*/ 4208159 h 6819900"/>
              <a:gd name="connsiteX2289" fmla="*/ 9740190 w 9915525"/>
              <a:gd name="connsiteY2289" fmla="*/ 4182917 h 6819900"/>
              <a:gd name="connsiteX2290" fmla="*/ 9730665 w 9915525"/>
              <a:gd name="connsiteY2290" fmla="*/ 4159105 h 6819900"/>
              <a:gd name="connsiteX2291" fmla="*/ 9721140 w 9915525"/>
              <a:gd name="connsiteY2291" fmla="*/ 4140617 h 6819900"/>
              <a:gd name="connsiteX2292" fmla="*/ 9730665 w 9915525"/>
              <a:gd name="connsiteY2292" fmla="*/ 4116242 h 6819900"/>
              <a:gd name="connsiteX2293" fmla="*/ 9729554 w 9915525"/>
              <a:gd name="connsiteY2293" fmla="*/ 4054330 h 6819900"/>
              <a:gd name="connsiteX2294" fmla="*/ 9723899 w 9915525"/>
              <a:gd name="connsiteY2294" fmla="*/ 4035280 h 6819900"/>
              <a:gd name="connsiteX2295" fmla="*/ 9720248 w 9915525"/>
              <a:gd name="connsiteY2295" fmla="*/ 4016230 h 6819900"/>
              <a:gd name="connsiteX2296" fmla="*/ 9711615 w 9915525"/>
              <a:gd name="connsiteY2296" fmla="*/ 3962732 h 6819900"/>
              <a:gd name="connsiteX2297" fmla="*/ 9732205 w 9915525"/>
              <a:gd name="connsiteY2297" fmla="*/ 3914618 h 6819900"/>
              <a:gd name="connsiteX2298" fmla="*/ 9774207 w 9915525"/>
              <a:gd name="connsiteY2298" fmla="*/ 3848862 h 6819900"/>
              <a:gd name="connsiteX2299" fmla="*/ 9730366 w 9915525"/>
              <a:gd name="connsiteY2299" fmla="*/ 3849814 h 6819900"/>
              <a:gd name="connsiteX2300" fmla="*/ 9628271 w 9915525"/>
              <a:gd name="connsiteY2300" fmla="*/ 3806981 h 6819900"/>
              <a:gd name="connsiteX2301" fmla="*/ 9587790 w 9915525"/>
              <a:gd name="connsiteY2301" fmla="*/ 3743603 h 6819900"/>
              <a:gd name="connsiteX2302" fmla="*/ 9621127 w 9915525"/>
              <a:gd name="connsiteY2302" fmla="*/ 3726347 h 6819900"/>
              <a:gd name="connsiteX2303" fmla="*/ 9654465 w 9915525"/>
              <a:gd name="connsiteY2303" fmla="*/ 3722016 h 6819900"/>
              <a:gd name="connsiteX2304" fmla="*/ 9702579 w 9915525"/>
              <a:gd name="connsiteY2304" fmla="*/ 3731045 h 6819900"/>
              <a:gd name="connsiteX2305" fmla="*/ 9739415 w 9915525"/>
              <a:gd name="connsiteY2305" fmla="*/ 3738279 h 6819900"/>
              <a:gd name="connsiteX2306" fmla="*/ 9759240 w 9915525"/>
              <a:gd name="connsiteY2306" fmla="*/ 3713720 h 6819900"/>
              <a:gd name="connsiteX2307" fmla="*/ 9785433 w 9915525"/>
              <a:gd name="connsiteY2307" fmla="*/ 3707803 h 6819900"/>
              <a:gd name="connsiteX2308" fmla="*/ 9825914 w 9915525"/>
              <a:gd name="connsiteY2308" fmla="*/ 3754061 h 6819900"/>
              <a:gd name="connsiteX2309" fmla="*/ 9837153 w 9915525"/>
              <a:gd name="connsiteY2309" fmla="*/ 3789789 h 6819900"/>
              <a:gd name="connsiteX2310" fmla="*/ 9840404 w 9915525"/>
              <a:gd name="connsiteY2310" fmla="*/ 3812014 h 6819900"/>
              <a:gd name="connsiteX2311" fmla="*/ 9834131 w 9915525"/>
              <a:gd name="connsiteY2311" fmla="*/ 3838246 h 6819900"/>
              <a:gd name="connsiteX2312" fmla="*/ 9825368 w 9915525"/>
              <a:gd name="connsiteY2312" fmla="*/ 3884912 h 6819900"/>
              <a:gd name="connsiteX2313" fmla="*/ 9837576 w 9915525"/>
              <a:gd name="connsiteY2313" fmla="*/ 3943834 h 6819900"/>
              <a:gd name="connsiteX2314" fmla="*/ 9878240 w 9915525"/>
              <a:gd name="connsiteY2314" fmla="*/ 3974049 h 6819900"/>
              <a:gd name="connsiteX2315" fmla="*/ 9905054 w 9915525"/>
              <a:gd name="connsiteY2315" fmla="*/ 4010759 h 6819900"/>
              <a:gd name="connsiteX2316" fmla="*/ 9894675 w 9915525"/>
              <a:gd name="connsiteY2316" fmla="*/ 4056479 h 6819900"/>
              <a:gd name="connsiteX2317" fmla="*/ 9854489 w 9915525"/>
              <a:gd name="connsiteY2317" fmla="*/ 4043945 h 6819900"/>
              <a:gd name="connsiteX2318" fmla="*/ 9840202 w 9915525"/>
              <a:gd name="connsiteY2318" fmla="*/ 4019675 h 6819900"/>
              <a:gd name="connsiteX2319" fmla="*/ 9825914 w 9915525"/>
              <a:gd name="connsiteY2319" fmla="*/ 3992178 h 6819900"/>
              <a:gd name="connsiteX2320" fmla="*/ 9757976 w 9915525"/>
              <a:gd name="connsiteY2320" fmla="*/ 3960538 h 6819900"/>
              <a:gd name="connsiteX2321" fmla="*/ 9748484 w 9915525"/>
              <a:gd name="connsiteY2321" fmla="*/ 4001183 h 6819900"/>
              <a:gd name="connsiteX2322" fmla="*/ 9762260 w 9915525"/>
              <a:gd name="connsiteY2322" fmla="*/ 4033715 h 6819900"/>
              <a:gd name="connsiteX2323" fmla="*/ 9845480 w 9915525"/>
              <a:gd name="connsiteY2323" fmla="*/ 4080011 h 6819900"/>
              <a:gd name="connsiteX2324" fmla="*/ 9860407 w 9915525"/>
              <a:gd name="connsiteY2324" fmla="*/ 4119729 h 6819900"/>
              <a:gd name="connsiteX2325" fmla="*/ 9844964 w 9915525"/>
              <a:gd name="connsiteY2325" fmla="*/ 4185487 h 6819900"/>
              <a:gd name="connsiteX2326" fmla="*/ 9810688 w 9915525"/>
              <a:gd name="connsiteY2326" fmla="*/ 4227833 h 6819900"/>
              <a:gd name="connsiteX2327" fmla="*/ 415215 w 9915525"/>
              <a:gd name="connsiteY2327" fmla="*/ 4117036 h 6819900"/>
              <a:gd name="connsiteX2328" fmla="*/ 404250 w 9915525"/>
              <a:gd name="connsiteY2328" fmla="*/ 4071313 h 6819900"/>
              <a:gd name="connsiteX2329" fmla="*/ 388769 w 9915525"/>
              <a:gd name="connsiteY2329" fmla="*/ 4013193 h 6819900"/>
              <a:gd name="connsiteX2330" fmla="*/ 375921 w 9915525"/>
              <a:gd name="connsiteY2330" fmla="*/ 3953580 h 6819900"/>
              <a:gd name="connsiteX2331" fmla="*/ 367590 w 9915525"/>
              <a:gd name="connsiteY2331" fmla="*/ 3920418 h 6819900"/>
              <a:gd name="connsiteX2332" fmla="*/ 390840 w 9915525"/>
              <a:gd name="connsiteY2332" fmla="*/ 3892405 h 6819900"/>
              <a:gd name="connsiteX2333" fmla="*/ 429306 w 9915525"/>
              <a:gd name="connsiteY2333" fmla="*/ 3816550 h 6819900"/>
              <a:gd name="connsiteX2334" fmla="*/ 447267 w 9915525"/>
              <a:gd name="connsiteY2334" fmla="*/ 3760657 h 6819900"/>
              <a:gd name="connsiteX2335" fmla="*/ 461223 w 9915525"/>
              <a:gd name="connsiteY2335" fmla="*/ 3779639 h 6819900"/>
              <a:gd name="connsiteX2336" fmla="*/ 479499 w 9915525"/>
              <a:gd name="connsiteY2336" fmla="*/ 3819278 h 6819900"/>
              <a:gd name="connsiteX2337" fmla="*/ 500940 w 9915525"/>
              <a:gd name="connsiteY2337" fmla="*/ 3853091 h 6819900"/>
              <a:gd name="connsiteX2338" fmla="*/ 511595 w 9915525"/>
              <a:gd name="connsiteY2338" fmla="*/ 3880200 h 6819900"/>
              <a:gd name="connsiteX2339" fmla="*/ 502070 w 9915525"/>
              <a:gd name="connsiteY2339" fmla="*/ 3955147 h 6819900"/>
              <a:gd name="connsiteX2340" fmla="*/ 496941 w 9915525"/>
              <a:gd name="connsiteY2340" fmla="*/ 4064489 h 6819900"/>
              <a:gd name="connsiteX2341" fmla="*/ 539804 w 9915525"/>
              <a:gd name="connsiteY2341" fmla="*/ 4066482 h 6819900"/>
              <a:gd name="connsiteX2342" fmla="*/ 567615 w 9915525"/>
              <a:gd name="connsiteY2342" fmla="*/ 4078970 h 6819900"/>
              <a:gd name="connsiteX2343" fmla="*/ 536400 w 9915525"/>
              <a:gd name="connsiteY2343" fmla="*/ 4101955 h 6819900"/>
              <a:gd name="connsiteX2344" fmla="*/ 473900 w 9915525"/>
              <a:gd name="connsiteY2344" fmla="*/ 4130530 h 6819900"/>
              <a:gd name="connsiteX2345" fmla="*/ 415215 w 9915525"/>
              <a:gd name="connsiteY2345" fmla="*/ 4117036 h 6819900"/>
              <a:gd name="connsiteX2346" fmla="*/ 262815 w 9915525"/>
              <a:gd name="connsiteY2346" fmla="*/ 3986993 h 6819900"/>
              <a:gd name="connsiteX2347" fmla="*/ 284246 w 9915525"/>
              <a:gd name="connsiteY2347" fmla="*/ 3951274 h 6819900"/>
              <a:gd name="connsiteX2348" fmla="*/ 274721 w 9915525"/>
              <a:gd name="connsiteY2348" fmla="*/ 4025609 h 6819900"/>
              <a:gd name="connsiteX2349" fmla="*/ 262815 w 9915525"/>
              <a:gd name="connsiteY2349" fmla="*/ 3986993 h 6819900"/>
              <a:gd name="connsiteX2350" fmla="*/ 312821 w 9915525"/>
              <a:gd name="connsiteY2350" fmla="*/ 3854008 h 6819900"/>
              <a:gd name="connsiteX2351" fmla="*/ 310841 w 9915525"/>
              <a:gd name="connsiteY2351" fmla="*/ 3813186 h 6819900"/>
              <a:gd name="connsiteX2352" fmla="*/ 328763 w 9915525"/>
              <a:gd name="connsiteY2352" fmla="*/ 3791215 h 6819900"/>
              <a:gd name="connsiteX2353" fmla="*/ 342587 w 9915525"/>
              <a:gd name="connsiteY2353" fmla="*/ 3749530 h 6819900"/>
              <a:gd name="connsiteX2354" fmla="*/ 367590 w 9915525"/>
              <a:gd name="connsiteY2354" fmla="*/ 3836446 h 6819900"/>
              <a:gd name="connsiteX2355" fmla="*/ 312821 w 9915525"/>
              <a:gd name="connsiteY2355" fmla="*/ 3854008 h 6819900"/>
              <a:gd name="connsiteX2356" fmla="*/ 15035 w 9915525"/>
              <a:gd name="connsiteY2356" fmla="*/ 3762230 h 6819900"/>
              <a:gd name="connsiteX2357" fmla="*/ 9162 w 9915525"/>
              <a:gd name="connsiteY2357" fmla="*/ 3694761 h 6819900"/>
              <a:gd name="connsiteX2358" fmla="*/ 24014 w 9915525"/>
              <a:gd name="connsiteY2358" fmla="*/ 3673330 h 6819900"/>
              <a:gd name="connsiteX2359" fmla="*/ 41794 w 9915525"/>
              <a:gd name="connsiteY2359" fmla="*/ 3736865 h 6819900"/>
              <a:gd name="connsiteX2360" fmla="*/ 27071 w 9915525"/>
              <a:gd name="connsiteY2360" fmla="*/ 3804334 h 6819900"/>
              <a:gd name="connsiteX2361" fmla="*/ 15035 w 9915525"/>
              <a:gd name="connsiteY2361" fmla="*/ 3762230 h 6819900"/>
              <a:gd name="connsiteX2362" fmla="*/ 236621 w 9915525"/>
              <a:gd name="connsiteY2362" fmla="*/ 3714065 h 6819900"/>
              <a:gd name="connsiteX2363" fmla="*/ 205665 w 9915525"/>
              <a:gd name="connsiteY2363" fmla="*/ 3682252 h 6819900"/>
              <a:gd name="connsiteX2364" fmla="*/ 195388 w 9915525"/>
              <a:gd name="connsiteY2364" fmla="*/ 3654280 h 6819900"/>
              <a:gd name="connsiteX2365" fmla="*/ 188244 w 9915525"/>
              <a:gd name="connsiteY2365" fmla="*/ 3582820 h 6819900"/>
              <a:gd name="connsiteX2366" fmla="*/ 184234 w 9915525"/>
              <a:gd name="connsiteY2366" fmla="*/ 3511383 h 6819900"/>
              <a:gd name="connsiteX2367" fmla="*/ 177090 w 9915525"/>
              <a:gd name="connsiteY2367" fmla="*/ 3441788 h 6819900"/>
              <a:gd name="connsiteX2368" fmla="*/ 129303 w 9915525"/>
              <a:gd name="connsiteY2368" fmla="*/ 3327420 h 6819900"/>
              <a:gd name="connsiteX2369" fmla="*/ 100890 w 9915525"/>
              <a:gd name="connsiteY2369" fmla="*/ 3244473 h 6819900"/>
              <a:gd name="connsiteX2370" fmla="*/ 74696 w 9915525"/>
              <a:gd name="connsiteY2370" fmla="*/ 3170224 h 6819900"/>
              <a:gd name="connsiteX2371" fmla="*/ 53265 w 9915525"/>
              <a:gd name="connsiteY2371" fmla="*/ 3144030 h 6819900"/>
              <a:gd name="connsiteX2372" fmla="*/ 82520 w 9915525"/>
              <a:gd name="connsiteY2372" fmla="*/ 3120880 h 6819900"/>
              <a:gd name="connsiteX2373" fmla="*/ 124216 w 9915525"/>
              <a:gd name="connsiteY2373" fmla="*/ 3132786 h 6819900"/>
              <a:gd name="connsiteX2374" fmla="*/ 156873 w 9915525"/>
              <a:gd name="connsiteY2374" fmla="*/ 3158702 h 6819900"/>
              <a:gd name="connsiteX2375" fmla="*/ 177393 w 9915525"/>
              <a:gd name="connsiteY2375" fmla="*/ 3187277 h 6819900"/>
              <a:gd name="connsiteX2376" fmla="*/ 191680 w 9915525"/>
              <a:gd name="connsiteY2376" fmla="*/ 3220332 h 6819900"/>
              <a:gd name="connsiteX2377" fmla="*/ 205665 w 9915525"/>
              <a:gd name="connsiteY2377" fmla="*/ 3255577 h 6819900"/>
              <a:gd name="connsiteX2378" fmla="*/ 222016 w 9915525"/>
              <a:gd name="connsiteY2378" fmla="*/ 3281484 h 6819900"/>
              <a:gd name="connsiteX2379" fmla="*/ 226435 w 9915525"/>
              <a:gd name="connsiteY2379" fmla="*/ 3312928 h 6819900"/>
              <a:gd name="connsiteX2380" fmla="*/ 212466 w 9915525"/>
              <a:gd name="connsiteY2380" fmla="*/ 3377987 h 6819900"/>
              <a:gd name="connsiteX2381" fmla="*/ 231990 w 9915525"/>
              <a:gd name="connsiteY2381" fmla="*/ 3430294 h 6819900"/>
              <a:gd name="connsiteX2382" fmla="*/ 249260 w 9915525"/>
              <a:gd name="connsiteY2382" fmla="*/ 3451019 h 6819900"/>
              <a:gd name="connsiteX2383" fmla="*/ 257967 w 9915525"/>
              <a:gd name="connsiteY2383" fmla="*/ 3467192 h 6819900"/>
              <a:gd name="connsiteX2384" fmla="*/ 268171 w 9915525"/>
              <a:gd name="connsiteY2384" fmla="*/ 3520368 h 6819900"/>
              <a:gd name="connsiteX2385" fmla="*/ 271239 w 9915525"/>
              <a:gd name="connsiteY2385" fmla="*/ 3568629 h 6819900"/>
              <a:gd name="connsiteX2386" fmla="*/ 300915 w 9915525"/>
              <a:gd name="connsiteY2386" fmla="*/ 3670466 h 6819900"/>
              <a:gd name="connsiteX2387" fmla="*/ 236621 w 9915525"/>
              <a:gd name="connsiteY2387" fmla="*/ 3714065 h 6819900"/>
              <a:gd name="connsiteX2388" fmla="*/ 9675896 w 9915525"/>
              <a:gd name="connsiteY2388" fmla="*/ 3466997 h 6819900"/>
              <a:gd name="connsiteX2389" fmla="*/ 9675420 w 9915525"/>
              <a:gd name="connsiteY2389" fmla="*/ 3389485 h 6819900"/>
              <a:gd name="connsiteX2390" fmla="*/ 9675420 w 9915525"/>
              <a:gd name="connsiteY2390" fmla="*/ 3378055 h 6819900"/>
              <a:gd name="connsiteX2391" fmla="*/ 9663990 w 9915525"/>
              <a:gd name="connsiteY2391" fmla="*/ 3359005 h 6819900"/>
              <a:gd name="connsiteX2392" fmla="*/ 9673515 w 9915525"/>
              <a:gd name="connsiteY2392" fmla="*/ 3339955 h 6819900"/>
              <a:gd name="connsiteX2393" fmla="*/ 9683040 w 9915525"/>
              <a:gd name="connsiteY2393" fmla="*/ 3325667 h 6819900"/>
              <a:gd name="connsiteX2394" fmla="*/ 9693127 w 9915525"/>
              <a:gd name="connsiteY2394" fmla="*/ 3311380 h 6819900"/>
              <a:gd name="connsiteX2395" fmla="*/ 9697734 w 9915525"/>
              <a:gd name="connsiteY2395" fmla="*/ 3302513 h 6819900"/>
              <a:gd name="connsiteX2396" fmla="*/ 9724351 w 9915525"/>
              <a:gd name="connsiteY2396" fmla="*/ 3292446 h 6819900"/>
              <a:gd name="connsiteX2397" fmla="*/ 9723522 w 9915525"/>
              <a:gd name="connsiteY2397" fmla="*/ 3308602 h 6819900"/>
              <a:gd name="connsiteX2398" fmla="*/ 9711616 w 9915525"/>
              <a:gd name="connsiteY2398" fmla="*/ 3345511 h 6819900"/>
              <a:gd name="connsiteX2399" fmla="*/ 9702091 w 9915525"/>
              <a:gd name="connsiteY2399" fmla="*/ 3378055 h 6819900"/>
              <a:gd name="connsiteX2400" fmla="*/ 9706853 w 9915525"/>
              <a:gd name="connsiteY2400" fmla="*/ 3425680 h 6819900"/>
              <a:gd name="connsiteX2401" fmla="*/ 9706072 w 9915525"/>
              <a:gd name="connsiteY2401" fmla="*/ 3467524 h 6819900"/>
              <a:gd name="connsiteX2402" fmla="*/ 9689403 w 9915525"/>
              <a:gd name="connsiteY2402" fmla="*/ 3472553 h 6819900"/>
              <a:gd name="connsiteX2403" fmla="*/ 9675895 w 9915525"/>
              <a:gd name="connsiteY2403" fmla="*/ 3466997 h 6819900"/>
              <a:gd name="connsiteX2404" fmla="*/ 9654465 w 9915525"/>
              <a:gd name="connsiteY2404" fmla="*/ 3182792 h 6819900"/>
              <a:gd name="connsiteX2405" fmla="*/ 9644940 w 9915525"/>
              <a:gd name="connsiteY2405" fmla="*/ 3168505 h 6819900"/>
              <a:gd name="connsiteX2406" fmla="*/ 9635415 w 9915525"/>
              <a:gd name="connsiteY2406" fmla="*/ 3155011 h 6819900"/>
              <a:gd name="connsiteX2407" fmla="*/ 9624176 w 9915525"/>
              <a:gd name="connsiteY2407" fmla="*/ 3137771 h 6819900"/>
              <a:gd name="connsiteX2408" fmla="*/ 9653000 w 9915525"/>
              <a:gd name="connsiteY2408" fmla="*/ 3101830 h 6819900"/>
              <a:gd name="connsiteX2409" fmla="*/ 9692565 w 9915525"/>
              <a:gd name="connsiteY2409" fmla="*/ 3087542 h 6819900"/>
              <a:gd name="connsiteX2410" fmla="*/ 9723143 w 9915525"/>
              <a:gd name="connsiteY2410" fmla="*/ 3073255 h 6819900"/>
              <a:gd name="connsiteX2411" fmla="*/ 9735165 w 9915525"/>
              <a:gd name="connsiteY2411" fmla="*/ 3113736 h 6819900"/>
              <a:gd name="connsiteX2412" fmla="*/ 9707456 w 9915525"/>
              <a:gd name="connsiteY2412" fmla="*/ 3168505 h 6819900"/>
              <a:gd name="connsiteX2413" fmla="*/ 9683040 w 9915525"/>
              <a:gd name="connsiteY2413" fmla="*/ 3182792 h 6819900"/>
              <a:gd name="connsiteX2414" fmla="*/ 9662824 w 9915525"/>
              <a:gd name="connsiteY2414" fmla="*/ 3197080 h 6819900"/>
              <a:gd name="connsiteX2415" fmla="*/ 9654465 w 9915525"/>
              <a:gd name="connsiteY2415" fmla="*/ 3182792 h 6819900"/>
              <a:gd name="connsiteX2416" fmla="*/ 224715 w 9915525"/>
              <a:gd name="connsiteY2416" fmla="*/ 3030955 h 6819900"/>
              <a:gd name="connsiteX2417" fmla="*/ 233242 w 9915525"/>
              <a:gd name="connsiteY2417" fmla="*/ 3011959 h 6819900"/>
              <a:gd name="connsiteX2418" fmla="*/ 246284 w 9915525"/>
              <a:gd name="connsiteY2418" fmla="*/ 3038986 h 6819900"/>
              <a:gd name="connsiteX2419" fmla="*/ 224715 w 9915525"/>
              <a:gd name="connsiteY2419" fmla="*/ 3030955 h 6819900"/>
              <a:gd name="connsiteX2420" fmla="*/ 9613190 w 9915525"/>
              <a:gd name="connsiteY2420" fmla="*/ 2971655 h 6819900"/>
              <a:gd name="connsiteX2421" fmla="*/ 9606840 w 9915525"/>
              <a:gd name="connsiteY2421" fmla="*/ 2938998 h 6819900"/>
              <a:gd name="connsiteX2422" fmla="*/ 9592552 w 9915525"/>
              <a:gd name="connsiteY2422" fmla="*/ 2898403 h 6819900"/>
              <a:gd name="connsiteX2423" fmla="*/ 9587790 w 9915525"/>
              <a:gd name="connsiteY2423" fmla="*/ 2806555 h 6819900"/>
              <a:gd name="connsiteX2424" fmla="*/ 9594934 w 9915525"/>
              <a:gd name="connsiteY2424" fmla="*/ 2794649 h 6819900"/>
              <a:gd name="connsiteX2425" fmla="*/ 9678942 w 9915525"/>
              <a:gd name="connsiteY2425" fmla="*/ 2788057 h 6819900"/>
              <a:gd name="connsiteX2426" fmla="*/ 9692565 w 9915525"/>
              <a:gd name="connsiteY2426" fmla="*/ 2859781 h 6819900"/>
              <a:gd name="connsiteX2427" fmla="*/ 9664311 w 9915525"/>
              <a:gd name="connsiteY2427" fmla="*/ 2949102 h 6819900"/>
              <a:gd name="connsiteX2428" fmla="*/ 9613190 w 9915525"/>
              <a:gd name="connsiteY2428" fmla="*/ 2971655 h 6819900"/>
              <a:gd name="connsiteX2429" fmla="*/ 9454440 w 9915525"/>
              <a:gd name="connsiteY2429" fmla="*/ 2454130 h 6819900"/>
              <a:gd name="connsiteX2430" fmla="*/ 9471109 w 9915525"/>
              <a:gd name="connsiteY2430" fmla="*/ 2436893 h 6819900"/>
              <a:gd name="connsiteX2431" fmla="*/ 9487777 w 9915525"/>
              <a:gd name="connsiteY2431" fmla="*/ 2454130 h 6819900"/>
              <a:gd name="connsiteX2432" fmla="*/ 9471109 w 9915525"/>
              <a:gd name="connsiteY2432" fmla="*/ 2471367 h 6819900"/>
              <a:gd name="connsiteX2433" fmla="*/ 9454440 w 9915525"/>
              <a:gd name="connsiteY2433" fmla="*/ 2454130 h 6819900"/>
              <a:gd name="connsiteX2434" fmla="*/ 9433552 w 9915525"/>
              <a:gd name="connsiteY2434" fmla="*/ 2289824 h 6819900"/>
              <a:gd name="connsiteX2435" fmla="*/ 9411891 w 9915525"/>
              <a:gd name="connsiteY2435" fmla="*/ 2225530 h 6819900"/>
              <a:gd name="connsiteX2436" fmla="*/ 9473490 w 9915525"/>
              <a:gd name="connsiteY2436" fmla="*/ 2291264 h 6819900"/>
              <a:gd name="connsiteX2437" fmla="*/ 9433552 w 9915525"/>
              <a:gd name="connsiteY2437" fmla="*/ 2289824 h 6819900"/>
              <a:gd name="connsiteX2438" fmla="*/ 9597315 w 9915525"/>
              <a:gd name="connsiteY2438" fmla="*/ 2258868 h 6819900"/>
              <a:gd name="connsiteX2439" fmla="*/ 9606840 w 9915525"/>
              <a:gd name="connsiteY2439" fmla="*/ 2244580 h 6819900"/>
              <a:gd name="connsiteX2440" fmla="*/ 9616365 w 9915525"/>
              <a:gd name="connsiteY2440" fmla="*/ 2258868 h 6819900"/>
              <a:gd name="connsiteX2441" fmla="*/ 9606840 w 9915525"/>
              <a:gd name="connsiteY2441" fmla="*/ 2273155 h 6819900"/>
              <a:gd name="connsiteX2442" fmla="*/ 9597315 w 9915525"/>
              <a:gd name="connsiteY2442" fmla="*/ 2258868 h 6819900"/>
              <a:gd name="connsiteX2443" fmla="*/ 9374367 w 9915525"/>
              <a:gd name="connsiteY2443" fmla="*/ 2088077 h 6819900"/>
              <a:gd name="connsiteX2444" fmla="*/ 9340626 w 9915525"/>
              <a:gd name="connsiteY2444" fmla="*/ 2054080 h 6819900"/>
              <a:gd name="connsiteX2445" fmla="*/ 9335377 w 9915525"/>
              <a:gd name="connsiteY2445" fmla="*/ 2015980 h 6819900"/>
              <a:gd name="connsiteX2446" fmla="*/ 9349665 w 9915525"/>
              <a:gd name="connsiteY2446" fmla="*/ 1991563 h 6819900"/>
              <a:gd name="connsiteX2447" fmla="*/ 9380694 w 9915525"/>
              <a:gd name="connsiteY2447" fmla="*/ 1979654 h 6819900"/>
              <a:gd name="connsiteX2448" fmla="*/ 9414638 w 9915525"/>
              <a:gd name="connsiteY2448" fmla="*/ 2077798 h 6819900"/>
              <a:gd name="connsiteX2449" fmla="*/ 9374367 w 9915525"/>
              <a:gd name="connsiteY2449" fmla="*/ 2088077 h 6819900"/>
              <a:gd name="connsiteX2450" fmla="*/ 9473490 w 9915525"/>
              <a:gd name="connsiteY2450" fmla="*/ 1839768 h 6819900"/>
              <a:gd name="connsiteX2451" fmla="*/ 9463965 w 9915525"/>
              <a:gd name="connsiteY2451" fmla="*/ 1825480 h 6819900"/>
              <a:gd name="connsiteX2452" fmla="*/ 9454440 w 9915525"/>
              <a:gd name="connsiteY2452" fmla="*/ 1801668 h 6819900"/>
              <a:gd name="connsiteX2453" fmla="*/ 9471830 w 9915525"/>
              <a:gd name="connsiteY2453" fmla="*/ 1777855 h 6819900"/>
              <a:gd name="connsiteX2454" fmla="*/ 9527381 w 9915525"/>
              <a:gd name="connsiteY2454" fmla="*/ 1839283 h 6819900"/>
              <a:gd name="connsiteX2455" fmla="*/ 9473490 w 9915525"/>
              <a:gd name="connsiteY2455" fmla="*/ 1839768 h 6819900"/>
              <a:gd name="connsiteX2456" fmla="*/ 9340140 w 9915525"/>
              <a:gd name="connsiteY2456" fmla="*/ 1797467 h 6819900"/>
              <a:gd name="connsiteX2457" fmla="*/ 9349665 w 9915525"/>
              <a:gd name="connsiteY2457" fmla="*/ 1782618 h 6819900"/>
              <a:gd name="connsiteX2458" fmla="*/ 9359190 w 9915525"/>
              <a:gd name="connsiteY2458" fmla="*/ 1791580 h 6819900"/>
              <a:gd name="connsiteX2459" fmla="*/ 9349665 w 9915525"/>
              <a:gd name="connsiteY2459" fmla="*/ 1806430 h 6819900"/>
              <a:gd name="connsiteX2460" fmla="*/ 9340140 w 9915525"/>
              <a:gd name="connsiteY2460" fmla="*/ 1797467 h 6819900"/>
              <a:gd name="connsiteX2461" fmla="*/ 8762973 w 9915525"/>
              <a:gd name="connsiteY2461" fmla="*/ 1747888 h 6819900"/>
              <a:gd name="connsiteX2462" fmla="*/ 8756734 w 9915525"/>
              <a:gd name="connsiteY2462" fmla="*/ 1723282 h 6819900"/>
              <a:gd name="connsiteX2463" fmla="*/ 8768640 w 9915525"/>
              <a:gd name="connsiteY2463" fmla="*/ 1705624 h 6819900"/>
              <a:gd name="connsiteX2464" fmla="*/ 8782927 w 9915525"/>
              <a:gd name="connsiteY2464" fmla="*/ 1692130 h 6819900"/>
              <a:gd name="connsiteX2465" fmla="*/ 8797215 w 9915525"/>
              <a:gd name="connsiteY2465" fmla="*/ 1682605 h 6819900"/>
              <a:gd name="connsiteX2466" fmla="*/ 8806740 w 9915525"/>
              <a:gd name="connsiteY2466" fmla="*/ 1673080 h 6819900"/>
              <a:gd name="connsiteX2467" fmla="*/ 8804835 w 9915525"/>
              <a:gd name="connsiteY2467" fmla="*/ 1756900 h 6819900"/>
              <a:gd name="connsiteX2468" fmla="*/ 8762973 w 9915525"/>
              <a:gd name="connsiteY2468" fmla="*/ 1747888 h 6819900"/>
              <a:gd name="connsiteX2469" fmla="*/ 9241743 w 9915525"/>
              <a:gd name="connsiteY2469" fmla="*/ 1675461 h 6819900"/>
              <a:gd name="connsiteX2470" fmla="*/ 9239181 w 9915525"/>
              <a:gd name="connsiteY2470" fmla="*/ 1596880 h 6819900"/>
              <a:gd name="connsiteX2471" fmla="*/ 9235321 w 9915525"/>
              <a:gd name="connsiteY2471" fmla="*/ 1492105 h 6819900"/>
              <a:gd name="connsiteX2472" fmla="*/ 9236657 w 9915525"/>
              <a:gd name="connsiteY2472" fmla="*/ 1411619 h 6819900"/>
              <a:gd name="connsiteX2473" fmla="*/ 9244890 w 9915525"/>
              <a:gd name="connsiteY2473" fmla="*/ 1385425 h 6819900"/>
              <a:gd name="connsiteX2474" fmla="*/ 9254415 w 9915525"/>
              <a:gd name="connsiteY2474" fmla="*/ 1368280 h 6819900"/>
              <a:gd name="connsiteX2475" fmla="*/ 9263940 w 9915525"/>
              <a:gd name="connsiteY2475" fmla="*/ 1321674 h 6819900"/>
              <a:gd name="connsiteX2476" fmla="*/ 9279007 w 9915525"/>
              <a:gd name="connsiteY2476" fmla="*/ 1269287 h 6819900"/>
              <a:gd name="connsiteX2477" fmla="*/ 9313314 w 9915525"/>
              <a:gd name="connsiteY2477" fmla="*/ 1289617 h 6819900"/>
              <a:gd name="connsiteX2478" fmla="*/ 9369080 w 9915525"/>
              <a:gd name="connsiteY2478" fmla="*/ 1301122 h 6819900"/>
              <a:gd name="connsiteX2479" fmla="*/ 9416340 w 9915525"/>
              <a:gd name="connsiteY2479" fmla="*/ 1348369 h 6819900"/>
              <a:gd name="connsiteX2480" fmla="*/ 9406041 w 9915525"/>
              <a:gd name="connsiteY2480" fmla="*/ 1411621 h 6819900"/>
              <a:gd name="connsiteX2481" fmla="*/ 9366472 w 9915525"/>
              <a:gd name="connsiteY2481" fmla="*/ 1390752 h 6819900"/>
              <a:gd name="connsiteX2482" fmla="*/ 9343107 w 9915525"/>
              <a:gd name="connsiteY2482" fmla="*/ 1380115 h 6819900"/>
              <a:gd name="connsiteX2483" fmla="*/ 9336742 w 9915525"/>
              <a:gd name="connsiteY2483" fmla="*/ 1408175 h 6819900"/>
              <a:gd name="connsiteX2484" fmla="*/ 9339186 w 9915525"/>
              <a:gd name="connsiteY2484" fmla="*/ 1436821 h 6819900"/>
              <a:gd name="connsiteX2485" fmla="*/ 9393846 w 9915525"/>
              <a:gd name="connsiteY2485" fmla="*/ 1439718 h 6819900"/>
              <a:gd name="connsiteX2486" fmla="*/ 9425865 w 9915525"/>
              <a:gd name="connsiteY2486" fmla="*/ 1433577 h 6819900"/>
              <a:gd name="connsiteX2487" fmla="*/ 9456821 w 9915525"/>
              <a:gd name="connsiteY2487" fmla="*/ 1450564 h 6819900"/>
              <a:gd name="connsiteX2488" fmla="*/ 9490731 w 9915525"/>
              <a:gd name="connsiteY2488" fmla="*/ 1479825 h 6819900"/>
              <a:gd name="connsiteX2489" fmla="*/ 9507399 w 9915525"/>
              <a:gd name="connsiteY2489" fmla="*/ 1511630 h 6819900"/>
              <a:gd name="connsiteX2490" fmla="*/ 9521115 w 9915525"/>
              <a:gd name="connsiteY2490" fmla="*/ 1540216 h 6819900"/>
              <a:gd name="connsiteX2491" fmla="*/ 9534713 w 9915525"/>
              <a:gd name="connsiteY2491" fmla="*/ 1571018 h 6819900"/>
              <a:gd name="connsiteX2492" fmla="*/ 9551312 w 9915525"/>
              <a:gd name="connsiteY2492" fmla="*/ 1654030 h 6819900"/>
              <a:gd name="connsiteX2493" fmla="*/ 9535192 w 9915525"/>
              <a:gd name="connsiteY2493" fmla="*/ 1644165 h 6819900"/>
              <a:gd name="connsiteX2494" fmla="*/ 9494149 w 9915525"/>
              <a:gd name="connsiteY2494" fmla="*/ 1635808 h 6819900"/>
              <a:gd name="connsiteX2495" fmla="*/ 9383191 w 9915525"/>
              <a:gd name="connsiteY2495" fmla="*/ 1629874 h 6819900"/>
              <a:gd name="connsiteX2496" fmla="*/ 9323660 w 9915525"/>
              <a:gd name="connsiteY2496" fmla="*/ 1638910 h 6819900"/>
              <a:gd name="connsiteX2497" fmla="*/ 9340140 w 9915525"/>
              <a:gd name="connsiteY2497" fmla="*/ 1665867 h 6819900"/>
              <a:gd name="connsiteX2498" fmla="*/ 9355957 w 9915525"/>
              <a:gd name="connsiteY2498" fmla="*/ 1693820 h 6819900"/>
              <a:gd name="connsiteX2499" fmla="*/ 9331149 w 9915525"/>
              <a:gd name="connsiteY2499" fmla="*/ 1711333 h 6819900"/>
              <a:gd name="connsiteX2500" fmla="*/ 9282400 w 9915525"/>
              <a:gd name="connsiteY2500" fmla="*/ 1711496 h 6819900"/>
              <a:gd name="connsiteX2501" fmla="*/ 9241743 w 9915525"/>
              <a:gd name="connsiteY2501" fmla="*/ 1675461 h 6819900"/>
              <a:gd name="connsiteX2502" fmla="*/ 9011934 w 9915525"/>
              <a:gd name="connsiteY2502" fmla="*/ 1607063 h 6819900"/>
              <a:gd name="connsiteX2503" fmla="*/ 9035496 w 9915525"/>
              <a:gd name="connsiteY2503" fmla="*/ 1592213 h 6819900"/>
              <a:gd name="connsiteX2504" fmla="*/ 9025815 w 9915525"/>
              <a:gd name="connsiteY2504" fmla="*/ 1615930 h 6819900"/>
              <a:gd name="connsiteX2505" fmla="*/ 9011934 w 9915525"/>
              <a:gd name="connsiteY2505" fmla="*/ 1607063 h 6819900"/>
              <a:gd name="connsiteX2506" fmla="*/ 9076962 w 9915525"/>
              <a:gd name="connsiteY2506" fmla="*/ 1403999 h 6819900"/>
              <a:gd name="connsiteX2507" fmla="*/ 9082835 w 9915525"/>
              <a:gd name="connsiteY2507" fmla="*/ 1365899 h 6819900"/>
              <a:gd name="connsiteX2508" fmla="*/ 9117083 w 9915525"/>
              <a:gd name="connsiteY2508" fmla="*/ 1372761 h 6819900"/>
              <a:gd name="connsiteX2509" fmla="*/ 9108420 w 9915525"/>
              <a:gd name="connsiteY2509" fmla="*/ 1410861 h 6819900"/>
              <a:gd name="connsiteX2510" fmla="*/ 9076962 w 9915525"/>
              <a:gd name="connsiteY2510" fmla="*/ 1403999 h 6819900"/>
              <a:gd name="connsiteX2511" fmla="*/ 9161456 w 9915525"/>
              <a:gd name="connsiteY2511" fmla="*/ 1211327 h 6819900"/>
              <a:gd name="connsiteX2512" fmla="*/ 9148279 w 9915525"/>
              <a:gd name="connsiteY2512" fmla="*/ 1182111 h 6819900"/>
              <a:gd name="connsiteX2513" fmla="*/ 9130590 w 9915525"/>
              <a:gd name="connsiteY2513" fmla="*/ 1158088 h 6819900"/>
              <a:gd name="connsiteX2514" fmla="*/ 9184658 w 9915525"/>
              <a:gd name="connsiteY2514" fmla="*/ 1200579 h 6819900"/>
              <a:gd name="connsiteX2515" fmla="*/ 9173588 w 9915525"/>
              <a:gd name="connsiteY2515" fmla="*/ 1234930 h 6819900"/>
              <a:gd name="connsiteX2516" fmla="*/ 9161456 w 9915525"/>
              <a:gd name="connsiteY2516" fmla="*/ 1211327 h 6819900"/>
              <a:gd name="connsiteX2517" fmla="*/ 8798934 w 9915525"/>
              <a:gd name="connsiteY2517" fmla="*/ 1165874 h 6819900"/>
              <a:gd name="connsiteX2518" fmla="*/ 8816265 w 9915525"/>
              <a:gd name="connsiteY2518" fmla="*/ 1144443 h 6819900"/>
              <a:gd name="connsiteX2519" fmla="*/ 8833596 w 9915525"/>
              <a:gd name="connsiteY2519" fmla="*/ 1165874 h 6819900"/>
              <a:gd name="connsiteX2520" fmla="*/ 8816265 w 9915525"/>
              <a:gd name="connsiteY2520" fmla="*/ 1187305 h 6819900"/>
              <a:gd name="connsiteX2521" fmla="*/ 8798934 w 9915525"/>
              <a:gd name="connsiteY2521" fmla="*/ 1165874 h 6819900"/>
              <a:gd name="connsiteX2522" fmla="*/ 9299266 w 9915525"/>
              <a:gd name="connsiteY2522" fmla="*/ 1169973 h 6819900"/>
              <a:gd name="connsiteX2523" fmla="*/ 9277789 w 9915525"/>
              <a:gd name="connsiteY2523" fmla="*/ 1142151 h 6819900"/>
              <a:gd name="connsiteX2524" fmla="*/ 9273166 w 9915525"/>
              <a:gd name="connsiteY2524" fmla="*/ 1130155 h 6819900"/>
              <a:gd name="connsiteX2525" fmla="*/ 9263940 w 9915525"/>
              <a:gd name="connsiteY2525" fmla="*/ 1106044 h 6819900"/>
              <a:gd name="connsiteX2526" fmla="*/ 9247271 w 9915525"/>
              <a:gd name="connsiteY2526" fmla="*/ 1076049 h 6819900"/>
              <a:gd name="connsiteX2527" fmla="*/ 9187740 w 9915525"/>
              <a:gd name="connsiteY2527" fmla="*/ 1014195 h 6819900"/>
              <a:gd name="connsiteX2528" fmla="*/ 9196232 w 9915525"/>
              <a:gd name="connsiteY2528" fmla="*/ 996805 h 6819900"/>
              <a:gd name="connsiteX2529" fmla="*/ 9210701 w 9915525"/>
              <a:gd name="connsiteY2529" fmla="*/ 972993 h 6819900"/>
              <a:gd name="connsiteX2530" fmla="*/ 9228658 w 9915525"/>
              <a:gd name="connsiteY2530" fmla="*/ 949180 h 6819900"/>
              <a:gd name="connsiteX2531" fmla="*/ 9368715 w 9915525"/>
              <a:gd name="connsiteY2531" fmla="*/ 1088894 h 6819900"/>
              <a:gd name="connsiteX2532" fmla="*/ 9354427 w 9915525"/>
              <a:gd name="connsiteY2532" fmla="*/ 1105025 h 6819900"/>
              <a:gd name="connsiteX2533" fmla="*/ 9340140 w 9915525"/>
              <a:gd name="connsiteY2533" fmla="*/ 1143581 h 6819900"/>
              <a:gd name="connsiteX2534" fmla="*/ 9299266 w 9915525"/>
              <a:gd name="connsiteY2534" fmla="*/ 1169973 h 6819900"/>
              <a:gd name="connsiteX2535" fmla="*/ 8797215 w 9915525"/>
              <a:gd name="connsiteY2535" fmla="*/ 1096818 h 6819900"/>
              <a:gd name="connsiteX2536" fmla="*/ 8806740 w 9915525"/>
              <a:gd name="connsiteY2536" fmla="*/ 1082530 h 6819900"/>
              <a:gd name="connsiteX2537" fmla="*/ 8805347 w 9915525"/>
              <a:gd name="connsiteY2537" fmla="*/ 1017163 h 6819900"/>
              <a:gd name="connsiteX2538" fmla="*/ 8815816 w 9915525"/>
              <a:gd name="connsiteY2538" fmla="*/ 953665 h 6819900"/>
              <a:gd name="connsiteX2539" fmla="*/ 8844272 w 9915525"/>
              <a:gd name="connsiteY2539" fmla="*/ 930928 h 6819900"/>
              <a:gd name="connsiteX2540" fmla="*/ 8898114 w 9915525"/>
              <a:gd name="connsiteY2540" fmla="*/ 891737 h 6819900"/>
              <a:gd name="connsiteX2541" fmla="*/ 8953336 w 9915525"/>
              <a:gd name="connsiteY2541" fmla="*/ 900577 h 6819900"/>
              <a:gd name="connsiteX2542" fmla="*/ 8999456 w 9915525"/>
              <a:gd name="connsiteY2542" fmla="*/ 920605 h 6819900"/>
              <a:gd name="connsiteX2543" fmla="*/ 9054390 w 9915525"/>
              <a:gd name="connsiteY2543" fmla="*/ 955524 h 6819900"/>
              <a:gd name="connsiteX2544" fmla="*/ 9044699 w 9915525"/>
              <a:gd name="connsiteY2544" fmla="*/ 972890 h 6819900"/>
              <a:gd name="connsiteX2545" fmla="*/ 8982370 w 9915525"/>
              <a:gd name="connsiteY2545" fmla="*/ 973478 h 6819900"/>
              <a:gd name="connsiteX2546" fmla="*/ 8866832 w 9915525"/>
              <a:gd name="connsiteY2546" fmla="*/ 1065439 h 6819900"/>
              <a:gd name="connsiteX2547" fmla="*/ 8797215 w 9915525"/>
              <a:gd name="connsiteY2547" fmla="*/ 1096818 h 6819900"/>
              <a:gd name="connsiteX2548" fmla="*/ 8282865 w 9915525"/>
              <a:gd name="connsiteY2548" fmla="*/ 1039538 h 6819900"/>
              <a:gd name="connsiteX2549" fmla="*/ 8274035 w 9915525"/>
              <a:gd name="connsiteY2549" fmla="*/ 1008582 h 6819900"/>
              <a:gd name="connsiteX2550" fmla="*/ 8259992 w 9915525"/>
              <a:gd name="connsiteY2550" fmla="*/ 975231 h 6819900"/>
              <a:gd name="connsiteX2551" fmla="*/ 8232183 w 9915525"/>
              <a:gd name="connsiteY2551" fmla="*/ 949828 h 6819900"/>
              <a:gd name="connsiteX2552" fmla="*/ 8192430 w 9915525"/>
              <a:gd name="connsiteY2552" fmla="*/ 904727 h 6819900"/>
              <a:gd name="connsiteX2553" fmla="*/ 8165769 w 9915525"/>
              <a:gd name="connsiteY2553" fmla="*/ 862035 h 6819900"/>
              <a:gd name="connsiteX2554" fmla="*/ 8182426 w 9915525"/>
              <a:gd name="connsiteY2554" fmla="*/ 825355 h 6819900"/>
              <a:gd name="connsiteX2555" fmla="*/ 8263557 w 9915525"/>
              <a:gd name="connsiteY2555" fmla="*/ 908699 h 6819900"/>
              <a:gd name="connsiteX2556" fmla="*/ 8272909 w 9915525"/>
              <a:gd name="connsiteY2556" fmla="*/ 920605 h 6819900"/>
              <a:gd name="connsiteX2557" fmla="*/ 8294319 w 9915525"/>
              <a:gd name="connsiteY2557" fmla="*/ 999186 h 6819900"/>
              <a:gd name="connsiteX2558" fmla="*/ 8301915 w 9915525"/>
              <a:gd name="connsiteY2558" fmla="*/ 1006330 h 6819900"/>
              <a:gd name="connsiteX2559" fmla="*/ 8311440 w 9915525"/>
              <a:gd name="connsiteY2559" fmla="*/ 1030143 h 6819900"/>
              <a:gd name="connsiteX2560" fmla="*/ 8297153 w 9915525"/>
              <a:gd name="connsiteY2560" fmla="*/ 1053955 h 6819900"/>
              <a:gd name="connsiteX2561" fmla="*/ 8282865 w 9915525"/>
              <a:gd name="connsiteY2561" fmla="*/ 1039538 h 6819900"/>
              <a:gd name="connsiteX2562" fmla="*/ 3351098 w 9915525"/>
              <a:gd name="connsiteY2562" fmla="*/ 995019 h 6819900"/>
              <a:gd name="connsiteX2563" fmla="*/ 3377490 w 9915525"/>
              <a:gd name="connsiteY2563" fmla="*/ 991249 h 6819900"/>
              <a:gd name="connsiteX2564" fmla="*/ 3362409 w 9915525"/>
              <a:gd name="connsiteY2564" fmla="*/ 1006330 h 6819900"/>
              <a:gd name="connsiteX2565" fmla="*/ 3351098 w 9915525"/>
              <a:gd name="connsiteY2565" fmla="*/ 995019 h 6819900"/>
              <a:gd name="connsiteX2566" fmla="*/ 4583990 w 9915525"/>
              <a:gd name="connsiteY2566" fmla="*/ 961880 h 6819900"/>
              <a:gd name="connsiteX2567" fmla="*/ 4577640 w 9915525"/>
              <a:gd name="connsiteY2567" fmla="*/ 937426 h 6819900"/>
              <a:gd name="connsiteX2568" fmla="*/ 4599072 w 9915525"/>
              <a:gd name="connsiteY2568" fmla="*/ 925796 h 6819900"/>
              <a:gd name="connsiteX2569" fmla="*/ 4630541 w 9915525"/>
              <a:gd name="connsiteY2569" fmla="*/ 957875 h 6819900"/>
              <a:gd name="connsiteX2570" fmla="*/ 4583990 w 9915525"/>
              <a:gd name="connsiteY2570" fmla="*/ 961880 h 6819900"/>
              <a:gd name="connsiteX2571" fmla="*/ 8730540 w 9915525"/>
              <a:gd name="connsiteY2571" fmla="*/ 934893 h 6819900"/>
              <a:gd name="connsiteX2572" fmla="*/ 8740779 w 9915525"/>
              <a:gd name="connsiteY2572" fmla="*/ 922431 h 6819900"/>
              <a:gd name="connsiteX2573" fmla="*/ 8751019 w 9915525"/>
              <a:gd name="connsiteY2573" fmla="*/ 934893 h 6819900"/>
              <a:gd name="connsiteX2574" fmla="*/ 8740779 w 9915525"/>
              <a:gd name="connsiteY2574" fmla="*/ 947354 h 6819900"/>
              <a:gd name="connsiteX2575" fmla="*/ 8730540 w 9915525"/>
              <a:gd name="connsiteY2575" fmla="*/ 934893 h 6819900"/>
              <a:gd name="connsiteX2576" fmla="*/ 8275721 w 9915525"/>
              <a:gd name="connsiteY2576" fmla="*/ 744432 h 6819900"/>
              <a:gd name="connsiteX2577" fmla="*/ 8263815 w 9915525"/>
              <a:gd name="connsiteY2577" fmla="*/ 722148 h 6819900"/>
              <a:gd name="connsiteX2578" fmla="*/ 8250094 w 9915525"/>
              <a:gd name="connsiteY2578" fmla="*/ 702000 h 6819900"/>
              <a:gd name="connsiteX2579" fmla="*/ 8259737 w 9915525"/>
              <a:gd name="connsiteY2579" fmla="*/ 663430 h 6819900"/>
              <a:gd name="connsiteX2580" fmla="*/ 8284025 w 9915525"/>
              <a:gd name="connsiteY2580" fmla="*/ 684861 h 6819900"/>
              <a:gd name="connsiteX2581" fmla="*/ 8313810 w 9915525"/>
              <a:gd name="connsiteY2581" fmla="*/ 722456 h 6819900"/>
              <a:gd name="connsiteX2582" fmla="*/ 8326040 w 9915525"/>
              <a:gd name="connsiteY2582" fmla="*/ 748649 h 6819900"/>
              <a:gd name="connsiteX2583" fmla="*/ 8275721 w 9915525"/>
              <a:gd name="connsiteY2583" fmla="*/ 744432 h 6819900"/>
              <a:gd name="connsiteX2584" fmla="*/ 5255598 w 9915525"/>
              <a:gd name="connsiteY2584" fmla="*/ 618976 h 6819900"/>
              <a:gd name="connsiteX2585" fmla="*/ 5282490 w 9915525"/>
              <a:gd name="connsiteY2585" fmla="*/ 615011 h 6819900"/>
              <a:gd name="connsiteX2586" fmla="*/ 5267504 w 9915525"/>
              <a:gd name="connsiteY2586" fmla="*/ 634855 h 6819900"/>
              <a:gd name="connsiteX2587" fmla="*/ 5255598 w 9915525"/>
              <a:gd name="connsiteY2587" fmla="*/ 618976 h 6819900"/>
              <a:gd name="connsiteX2588" fmla="*/ 8145858 w 9915525"/>
              <a:gd name="connsiteY2588" fmla="*/ 503886 h 6819900"/>
              <a:gd name="connsiteX2589" fmla="*/ 8134428 w 9915525"/>
              <a:gd name="connsiteY2589" fmla="*/ 475311 h 6819900"/>
              <a:gd name="connsiteX2590" fmla="*/ 8143959 w 9915525"/>
              <a:gd name="connsiteY2590" fmla="*/ 463405 h 6819900"/>
              <a:gd name="connsiteX2591" fmla="*/ 8159040 w 9915525"/>
              <a:gd name="connsiteY2591" fmla="*/ 476899 h 6819900"/>
              <a:gd name="connsiteX2592" fmla="*/ 8170252 w 9915525"/>
              <a:gd name="connsiteY2592" fmla="*/ 494130 h 6819900"/>
              <a:gd name="connsiteX2593" fmla="*/ 8174452 w 9915525"/>
              <a:gd name="connsiteY2593" fmla="*/ 509211 h 6819900"/>
              <a:gd name="connsiteX2594" fmla="*/ 8145858 w 9915525"/>
              <a:gd name="connsiteY2594" fmla="*/ 503886 h 6819900"/>
              <a:gd name="connsiteX2595" fmla="*/ 5387265 w 9915525"/>
              <a:gd name="connsiteY2595" fmla="*/ 377587 h 6819900"/>
              <a:gd name="connsiteX2596" fmla="*/ 5368215 w 9915525"/>
              <a:gd name="connsiteY2596" fmla="*/ 342132 h 6819900"/>
              <a:gd name="connsiteX2597" fmla="*/ 5349165 w 9915525"/>
              <a:gd name="connsiteY2597" fmla="*/ 308888 h 6819900"/>
              <a:gd name="connsiteX2598" fmla="*/ 5383182 w 9915525"/>
              <a:gd name="connsiteY2598" fmla="*/ 302579 h 6819900"/>
              <a:gd name="connsiteX2599" fmla="*/ 5430514 w 9915525"/>
              <a:gd name="connsiteY2599" fmla="*/ 308608 h 6819900"/>
              <a:gd name="connsiteX2600" fmla="*/ 5491953 w 9915525"/>
              <a:gd name="connsiteY2600" fmla="*/ 331975 h 6819900"/>
              <a:gd name="connsiteX2601" fmla="*/ 5507395 w 9915525"/>
              <a:gd name="connsiteY2601" fmla="*/ 373571 h 6819900"/>
              <a:gd name="connsiteX2602" fmla="*/ 5477630 w 9915525"/>
              <a:gd name="connsiteY2602" fmla="*/ 365829 h 6819900"/>
              <a:gd name="connsiteX2603" fmla="*/ 5428842 w 9915525"/>
              <a:gd name="connsiteY2603" fmla="*/ 367438 h 6819900"/>
              <a:gd name="connsiteX2604" fmla="*/ 5387265 w 9915525"/>
              <a:gd name="connsiteY2604" fmla="*/ 377587 h 6819900"/>
              <a:gd name="connsiteX2605" fmla="*/ 5227523 w 9915525"/>
              <a:gd name="connsiteY2605" fmla="*/ 356844 h 6819900"/>
              <a:gd name="connsiteX2606" fmla="*/ 5253915 w 9915525"/>
              <a:gd name="connsiteY2606" fmla="*/ 353074 h 6819900"/>
              <a:gd name="connsiteX2607" fmla="*/ 5238834 w 9915525"/>
              <a:gd name="connsiteY2607" fmla="*/ 368155 h 6819900"/>
              <a:gd name="connsiteX2608" fmla="*/ 5227523 w 9915525"/>
              <a:gd name="connsiteY2608" fmla="*/ 356844 h 6819900"/>
              <a:gd name="connsiteX2609" fmla="*/ 7968540 w 9915525"/>
              <a:gd name="connsiteY2609" fmla="*/ 349105 h 6819900"/>
              <a:gd name="connsiteX2610" fmla="*/ 7982828 w 9915525"/>
              <a:gd name="connsiteY2610" fmla="*/ 330055 h 6819900"/>
              <a:gd name="connsiteX2611" fmla="*/ 7997115 w 9915525"/>
              <a:gd name="connsiteY2611" fmla="*/ 349105 h 6819900"/>
              <a:gd name="connsiteX2612" fmla="*/ 7982828 w 9915525"/>
              <a:gd name="connsiteY2612" fmla="*/ 368155 h 6819900"/>
              <a:gd name="connsiteX2613" fmla="*/ 7968540 w 9915525"/>
              <a:gd name="connsiteY2613" fmla="*/ 349105 h 6819900"/>
              <a:gd name="connsiteX2614" fmla="*/ 5738562 w 9915525"/>
              <a:gd name="connsiteY2614" fmla="*/ 351486 h 6819900"/>
              <a:gd name="connsiteX2615" fmla="*/ 5738562 w 9915525"/>
              <a:gd name="connsiteY2615" fmla="*/ 337199 h 6819900"/>
              <a:gd name="connsiteX2616" fmla="*/ 5730165 w 9915525"/>
              <a:gd name="connsiteY2616" fmla="*/ 330055 h 6819900"/>
              <a:gd name="connsiteX2617" fmla="*/ 5739419 w 9915525"/>
              <a:gd name="connsiteY2617" fmla="*/ 274957 h 6819900"/>
              <a:gd name="connsiteX2618" fmla="*/ 5806365 w 9915525"/>
              <a:gd name="connsiteY2618" fmla="*/ 288225 h 6819900"/>
              <a:gd name="connsiteX2619" fmla="*/ 5797022 w 9915525"/>
              <a:gd name="connsiteY2619" fmla="*/ 311005 h 6819900"/>
              <a:gd name="connsiteX2620" fmla="*/ 5781701 w 9915525"/>
              <a:gd name="connsiteY2620" fmla="*/ 334817 h 6819900"/>
              <a:gd name="connsiteX2621" fmla="*/ 5738562 w 9915525"/>
              <a:gd name="connsiteY2621" fmla="*/ 351486 h 6819900"/>
              <a:gd name="connsiteX2622" fmla="*/ 7028698 w 9915525"/>
              <a:gd name="connsiteY2622" fmla="*/ 332746 h 6819900"/>
              <a:gd name="connsiteX2623" fmla="*/ 6953351 w 9915525"/>
              <a:gd name="connsiteY2623" fmla="*/ 251780 h 6819900"/>
              <a:gd name="connsiteX2624" fmla="*/ 6965037 w 9915525"/>
              <a:gd name="connsiteY2624" fmla="*/ 194641 h 6819900"/>
              <a:gd name="connsiteX2625" fmla="*/ 7016040 w 9915525"/>
              <a:gd name="connsiteY2625" fmla="*/ 182045 h 6819900"/>
              <a:gd name="connsiteX2626" fmla="*/ 7030328 w 9915525"/>
              <a:gd name="connsiteY2626" fmla="*/ 225280 h 6819900"/>
              <a:gd name="connsiteX2627" fmla="*/ 7044615 w 9915525"/>
              <a:gd name="connsiteY2627" fmla="*/ 260464 h 6819900"/>
              <a:gd name="connsiteX2628" fmla="*/ 7058903 w 9915525"/>
              <a:gd name="connsiteY2628" fmla="*/ 298078 h 6819900"/>
              <a:gd name="connsiteX2629" fmla="*/ 7066046 w 9915525"/>
              <a:gd name="connsiteY2629" fmla="*/ 338056 h 6819900"/>
              <a:gd name="connsiteX2630" fmla="*/ 7028698 w 9915525"/>
              <a:gd name="connsiteY2630" fmla="*/ 332746 h 6819900"/>
              <a:gd name="connsiteX2631" fmla="*/ 5573003 w 9915525"/>
              <a:gd name="connsiteY2631" fmla="*/ 301480 h 6819900"/>
              <a:gd name="connsiteX2632" fmla="*/ 5548628 w 9915525"/>
              <a:gd name="connsiteY2632" fmla="*/ 291955 h 6819900"/>
              <a:gd name="connsiteX2633" fmla="*/ 5530140 w 9915525"/>
              <a:gd name="connsiteY2633" fmla="*/ 279739 h 6819900"/>
              <a:gd name="connsiteX2634" fmla="*/ 5632241 w 9915525"/>
              <a:gd name="connsiteY2634" fmla="*/ 274638 h 6819900"/>
              <a:gd name="connsiteX2635" fmla="*/ 5615289 w 9915525"/>
              <a:gd name="connsiteY2635" fmla="*/ 298313 h 6819900"/>
              <a:gd name="connsiteX2636" fmla="*/ 5573003 w 9915525"/>
              <a:gd name="connsiteY2636" fmla="*/ 301480 h 6819900"/>
              <a:gd name="connsiteX2637" fmla="*/ 5468228 w 9915525"/>
              <a:gd name="connsiteY2637" fmla="*/ 282430 h 6819900"/>
              <a:gd name="connsiteX2638" fmla="*/ 5477190 w 9915525"/>
              <a:gd name="connsiteY2638" fmla="*/ 272905 h 6819900"/>
              <a:gd name="connsiteX2639" fmla="*/ 5492040 w 9915525"/>
              <a:gd name="connsiteY2639" fmla="*/ 282430 h 6819900"/>
              <a:gd name="connsiteX2640" fmla="*/ 5483077 w 9915525"/>
              <a:gd name="connsiteY2640" fmla="*/ 291955 h 6819900"/>
              <a:gd name="connsiteX2641" fmla="*/ 5468228 w 9915525"/>
              <a:gd name="connsiteY2641" fmla="*/ 282430 h 6819900"/>
              <a:gd name="connsiteX2642" fmla="*/ 7168440 w 9915525"/>
              <a:gd name="connsiteY2642" fmla="*/ 268936 h 6819900"/>
              <a:gd name="connsiteX2643" fmla="*/ 7183522 w 9915525"/>
              <a:gd name="connsiteY2643" fmla="*/ 253855 h 6819900"/>
              <a:gd name="connsiteX2644" fmla="*/ 7179751 w 9915525"/>
              <a:gd name="connsiteY2644" fmla="*/ 280247 h 6819900"/>
              <a:gd name="connsiteX2645" fmla="*/ 7168440 w 9915525"/>
              <a:gd name="connsiteY2645" fmla="*/ 268936 h 6819900"/>
              <a:gd name="connsiteX2646" fmla="*/ 7818323 w 9915525"/>
              <a:gd name="connsiteY2646" fmla="*/ 252069 h 6819900"/>
              <a:gd name="connsiteX2647" fmla="*/ 7844715 w 9915525"/>
              <a:gd name="connsiteY2647" fmla="*/ 248299 h 6819900"/>
              <a:gd name="connsiteX2648" fmla="*/ 7829634 w 9915525"/>
              <a:gd name="connsiteY2648" fmla="*/ 263380 h 6819900"/>
              <a:gd name="connsiteX2649" fmla="*/ 7818323 w 9915525"/>
              <a:gd name="connsiteY2649" fmla="*/ 252069 h 6819900"/>
              <a:gd name="connsiteX2650" fmla="*/ 5314264 w 9915525"/>
              <a:gd name="connsiteY2650" fmla="*/ 219877 h 6819900"/>
              <a:gd name="connsiteX2651" fmla="*/ 5338810 w 9915525"/>
              <a:gd name="connsiteY2651" fmla="*/ 191430 h 6819900"/>
              <a:gd name="connsiteX2652" fmla="*/ 5334579 w 9915525"/>
              <a:gd name="connsiteY2652" fmla="*/ 234805 h 6819900"/>
              <a:gd name="connsiteX2653" fmla="*/ 5314264 w 9915525"/>
              <a:gd name="connsiteY2653" fmla="*/ 219877 h 6819900"/>
              <a:gd name="connsiteX2654" fmla="*/ 7485087 w 9915525"/>
              <a:gd name="connsiteY2654" fmla="*/ 189844 h 6819900"/>
              <a:gd name="connsiteX2655" fmla="*/ 7478505 w 9915525"/>
              <a:gd name="connsiteY2655" fmla="*/ 176841 h 6819900"/>
              <a:gd name="connsiteX2656" fmla="*/ 7473802 w 9915525"/>
              <a:gd name="connsiteY2656" fmla="*/ 168130 h 6819900"/>
              <a:gd name="connsiteX2657" fmla="*/ 7463715 w 9915525"/>
              <a:gd name="connsiteY2657" fmla="*/ 149080 h 6819900"/>
              <a:gd name="connsiteX2658" fmla="*/ 7454190 w 9915525"/>
              <a:gd name="connsiteY2658" fmla="*/ 130030 h 6819900"/>
              <a:gd name="connsiteX2659" fmla="*/ 7444665 w 9915525"/>
              <a:gd name="connsiteY2659" fmla="*/ 115742 h 6819900"/>
              <a:gd name="connsiteX2660" fmla="*/ 7458953 w 9915525"/>
              <a:gd name="connsiteY2660" fmla="*/ 101455 h 6819900"/>
              <a:gd name="connsiteX2661" fmla="*/ 7473240 w 9915525"/>
              <a:gd name="connsiteY2661" fmla="*/ 115742 h 6819900"/>
              <a:gd name="connsiteX2662" fmla="*/ 7480677 w 9915525"/>
              <a:gd name="connsiteY2662" fmla="*/ 130030 h 6819900"/>
              <a:gd name="connsiteX2663" fmla="*/ 7503353 w 9915525"/>
              <a:gd name="connsiteY2663" fmla="*/ 190616 h 6819900"/>
              <a:gd name="connsiteX2664" fmla="*/ 7485087 w 9915525"/>
              <a:gd name="connsiteY2664" fmla="*/ 189844 h 6819900"/>
              <a:gd name="connsiteX2665" fmla="*/ 6841745 w 9915525"/>
              <a:gd name="connsiteY2665" fmla="*/ 171634 h 6819900"/>
              <a:gd name="connsiteX2666" fmla="*/ 6844772 w 9915525"/>
              <a:gd name="connsiteY2666" fmla="*/ 130030 h 6819900"/>
              <a:gd name="connsiteX2667" fmla="*/ 6848524 w 9915525"/>
              <a:gd name="connsiteY2667" fmla="*/ 106306 h 6819900"/>
              <a:gd name="connsiteX2668" fmla="*/ 6860249 w 9915525"/>
              <a:gd name="connsiteY2668" fmla="*/ 77036 h 6819900"/>
              <a:gd name="connsiteX2669" fmla="*/ 6894467 w 9915525"/>
              <a:gd name="connsiteY2669" fmla="*/ 62660 h 6819900"/>
              <a:gd name="connsiteX2670" fmla="*/ 6925423 w 9915525"/>
              <a:gd name="connsiteY2670" fmla="*/ 53830 h 6819900"/>
              <a:gd name="connsiteX2671" fmla="*/ 6939840 w 9915525"/>
              <a:gd name="connsiteY2671" fmla="*/ 34780 h 6819900"/>
              <a:gd name="connsiteX2672" fmla="*/ 6970796 w 9915525"/>
              <a:gd name="connsiteY2672" fmla="*/ 15625 h 6819900"/>
              <a:gd name="connsiteX2673" fmla="*/ 7035910 w 9915525"/>
              <a:gd name="connsiteY2673" fmla="*/ 9870 h 6819900"/>
              <a:gd name="connsiteX2674" fmla="*/ 7095441 w 9915525"/>
              <a:gd name="connsiteY2674" fmla="*/ 27736 h 6819900"/>
              <a:gd name="connsiteX2675" fmla="*/ 7120815 w 9915525"/>
              <a:gd name="connsiteY2675" fmla="*/ 57624 h 6819900"/>
              <a:gd name="connsiteX2676" fmla="*/ 7093359 w 9915525"/>
              <a:gd name="connsiteY2676" fmla="*/ 90837 h 6819900"/>
              <a:gd name="connsiteX2677" fmla="*/ 6993296 w 9915525"/>
              <a:gd name="connsiteY2677" fmla="*/ 115846 h 6819900"/>
              <a:gd name="connsiteX2678" fmla="*/ 6886345 w 9915525"/>
              <a:gd name="connsiteY2678" fmla="*/ 104151 h 6819900"/>
              <a:gd name="connsiteX2679" fmla="*/ 6878098 w 9915525"/>
              <a:gd name="connsiteY2679" fmla="*/ 141415 h 6819900"/>
              <a:gd name="connsiteX2680" fmla="*/ 6841745 w 9915525"/>
              <a:gd name="connsiteY2680" fmla="*/ 171634 h 6819900"/>
              <a:gd name="connsiteX2681" fmla="*/ 7287503 w 9915525"/>
              <a:gd name="connsiteY2681" fmla="*/ 158605 h 6819900"/>
              <a:gd name="connsiteX2682" fmla="*/ 7259532 w 9915525"/>
              <a:gd name="connsiteY2682" fmla="*/ 149080 h 6819900"/>
              <a:gd name="connsiteX2683" fmla="*/ 7225590 w 9915525"/>
              <a:gd name="connsiteY2683" fmla="*/ 134792 h 6819900"/>
              <a:gd name="connsiteX2684" fmla="*/ 7195849 w 9915525"/>
              <a:gd name="connsiteY2684" fmla="*/ 120505 h 6819900"/>
              <a:gd name="connsiteX2685" fmla="*/ 7177965 w 9915525"/>
              <a:gd name="connsiteY2685" fmla="*/ 113239 h 6819900"/>
              <a:gd name="connsiteX2686" fmla="*/ 7156534 w 9915525"/>
              <a:gd name="connsiteY2686" fmla="*/ 96570 h 6819900"/>
              <a:gd name="connsiteX2687" fmla="*/ 7187490 w 9915525"/>
              <a:gd name="connsiteY2687" fmla="*/ 48764 h 6819900"/>
              <a:gd name="connsiteX2688" fmla="*/ 7276760 w 9915525"/>
              <a:gd name="connsiteY2688" fmla="*/ 22571 h 6819900"/>
              <a:gd name="connsiteX2689" fmla="*/ 7336117 w 9915525"/>
              <a:gd name="connsiteY2689" fmla="*/ 75768 h 6819900"/>
              <a:gd name="connsiteX2690" fmla="*/ 7326761 w 9915525"/>
              <a:gd name="connsiteY2690" fmla="*/ 156731 h 6819900"/>
              <a:gd name="connsiteX2691" fmla="*/ 7287503 w 9915525"/>
              <a:gd name="connsiteY2691" fmla="*/ 158605 h 6819900"/>
              <a:gd name="connsiteX2692" fmla="*/ 6812027 w 9915525"/>
              <a:gd name="connsiteY2692" fmla="*/ 85749 h 6819900"/>
              <a:gd name="connsiteX2693" fmla="*/ 6824645 w 9915525"/>
              <a:gd name="connsiteY2693" fmla="*/ 76564 h 6819900"/>
              <a:gd name="connsiteX2694" fmla="*/ 6827001 w 9915525"/>
              <a:gd name="connsiteY2694" fmla="*/ 95790 h 6819900"/>
              <a:gd name="connsiteX2695" fmla="*/ 6812027 w 9915525"/>
              <a:gd name="connsiteY2695" fmla="*/ 85749 h 681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</a:cxnLst>
            <a:rect l="l" t="t" r="r" b="b"/>
            <a:pathLst>
              <a:path w="9915525" h="6819900">
                <a:moveTo>
                  <a:pt x="2739315" y="6807055"/>
                </a:moveTo>
                <a:cubicBezTo>
                  <a:pt x="2739315" y="6801816"/>
                  <a:pt x="2745744" y="6797530"/>
                  <a:pt x="2753603" y="6797530"/>
                </a:cubicBezTo>
                <a:cubicBezTo>
                  <a:pt x="2761461" y="6797530"/>
                  <a:pt x="2767890" y="6801816"/>
                  <a:pt x="2767890" y="6807055"/>
                </a:cubicBezTo>
                <a:cubicBezTo>
                  <a:pt x="2767890" y="6812294"/>
                  <a:pt x="2761461" y="6816580"/>
                  <a:pt x="2753603" y="6816580"/>
                </a:cubicBezTo>
                <a:cubicBezTo>
                  <a:pt x="2745744" y="6816580"/>
                  <a:pt x="2739315" y="6812294"/>
                  <a:pt x="2739315" y="6807055"/>
                </a:cubicBezTo>
                <a:close/>
                <a:moveTo>
                  <a:pt x="2574310" y="6666561"/>
                </a:moveTo>
                <a:cubicBezTo>
                  <a:pt x="2571997" y="6662633"/>
                  <a:pt x="2567118" y="6645488"/>
                  <a:pt x="2563466" y="6628461"/>
                </a:cubicBezTo>
                <a:cubicBezTo>
                  <a:pt x="2559814" y="6611436"/>
                  <a:pt x="2553856" y="6597505"/>
                  <a:pt x="2550224" y="6597505"/>
                </a:cubicBezTo>
                <a:cubicBezTo>
                  <a:pt x="2546593" y="6597505"/>
                  <a:pt x="2535610" y="6582626"/>
                  <a:pt x="2525816" y="6564441"/>
                </a:cubicBezTo>
                <a:cubicBezTo>
                  <a:pt x="2516023" y="6546256"/>
                  <a:pt x="2504332" y="6533650"/>
                  <a:pt x="2499838" y="6536429"/>
                </a:cubicBezTo>
                <a:cubicBezTo>
                  <a:pt x="2495343" y="6539206"/>
                  <a:pt x="2491665" y="6537200"/>
                  <a:pt x="2491665" y="6531970"/>
                </a:cubicBezTo>
                <a:cubicBezTo>
                  <a:pt x="2491665" y="6526740"/>
                  <a:pt x="2473449" y="6523272"/>
                  <a:pt x="2451184" y="6524264"/>
                </a:cubicBezTo>
                <a:cubicBezTo>
                  <a:pt x="2420749" y="6525620"/>
                  <a:pt x="2410703" y="6522522"/>
                  <a:pt x="2410703" y="6511780"/>
                </a:cubicBezTo>
                <a:cubicBezTo>
                  <a:pt x="2410703" y="6503412"/>
                  <a:pt x="2421153" y="6496283"/>
                  <a:pt x="2435926" y="6494572"/>
                </a:cubicBezTo>
                <a:cubicBezTo>
                  <a:pt x="2464931" y="6491214"/>
                  <a:pt x="2477717" y="6461197"/>
                  <a:pt x="2457344" y="6444289"/>
                </a:cubicBezTo>
                <a:cubicBezTo>
                  <a:pt x="2450027" y="6438217"/>
                  <a:pt x="2444040" y="6427343"/>
                  <a:pt x="2444040" y="6420126"/>
                </a:cubicBezTo>
                <a:cubicBezTo>
                  <a:pt x="2444040" y="6412910"/>
                  <a:pt x="2439754" y="6407005"/>
                  <a:pt x="2434515" y="6407005"/>
                </a:cubicBezTo>
                <a:cubicBezTo>
                  <a:pt x="2429276" y="6407005"/>
                  <a:pt x="2424990" y="6401035"/>
                  <a:pt x="2424990" y="6393737"/>
                </a:cubicBezTo>
                <a:cubicBezTo>
                  <a:pt x="2424990" y="6386439"/>
                  <a:pt x="2418338" y="6377916"/>
                  <a:pt x="2410208" y="6374796"/>
                </a:cubicBezTo>
                <a:cubicBezTo>
                  <a:pt x="2400625" y="6371118"/>
                  <a:pt x="2397799" y="6372962"/>
                  <a:pt x="2402172" y="6380040"/>
                </a:cubicBezTo>
                <a:cubicBezTo>
                  <a:pt x="2406802" y="6387531"/>
                  <a:pt x="2402180" y="6389193"/>
                  <a:pt x="2387438" y="6385338"/>
                </a:cubicBezTo>
                <a:cubicBezTo>
                  <a:pt x="2368847" y="6380477"/>
                  <a:pt x="2366816" y="6382518"/>
                  <a:pt x="2372350" y="6400507"/>
                </a:cubicBezTo>
                <a:cubicBezTo>
                  <a:pt x="2379777" y="6424648"/>
                  <a:pt x="2379728" y="6429796"/>
                  <a:pt x="2371681" y="6471299"/>
                </a:cubicBezTo>
                <a:cubicBezTo>
                  <a:pt x="2368379" y="6488325"/>
                  <a:pt x="2362368" y="6502255"/>
                  <a:pt x="2358323" y="6502255"/>
                </a:cubicBezTo>
                <a:cubicBezTo>
                  <a:pt x="2330123" y="6502255"/>
                  <a:pt x="2244015" y="6434323"/>
                  <a:pt x="2244015" y="6412076"/>
                </a:cubicBezTo>
                <a:cubicBezTo>
                  <a:pt x="2244015" y="6403711"/>
                  <a:pt x="2236514" y="6393790"/>
                  <a:pt x="2227346" y="6390029"/>
                </a:cubicBezTo>
                <a:cubicBezTo>
                  <a:pt x="2218179" y="6386269"/>
                  <a:pt x="2210076" y="6378906"/>
                  <a:pt x="2209340" y="6373668"/>
                </a:cubicBezTo>
                <a:cubicBezTo>
                  <a:pt x="2208605" y="6368429"/>
                  <a:pt x="2205049" y="6350213"/>
                  <a:pt x="2201440" y="6333186"/>
                </a:cubicBezTo>
                <a:cubicBezTo>
                  <a:pt x="2197581" y="6314984"/>
                  <a:pt x="2198693" y="6302230"/>
                  <a:pt x="2204139" y="6302230"/>
                </a:cubicBezTo>
                <a:cubicBezTo>
                  <a:pt x="2224505" y="6302230"/>
                  <a:pt x="2224197" y="6270741"/>
                  <a:pt x="2203594" y="6246527"/>
                </a:cubicBezTo>
                <a:cubicBezTo>
                  <a:pt x="2188487" y="6228772"/>
                  <a:pt x="2174679" y="6222129"/>
                  <a:pt x="2157116" y="6224165"/>
                </a:cubicBezTo>
                <a:cubicBezTo>
                  <a:pt x="2133606" y="6226891"/>
                  <a:pt x="2132190" y="6224756"/>
                  <a:pt x="2133154" y="6188006"/>
                </a:cubicBezTo>
                <a:cubicBezTo>
                  <a:pt x="2133717" y="6166526"/>
                  <a:pt x="2129227" y="6145891"/>
                  <a:pt x="2123176" y="6142151"/>
                </a:cubicBezTo>
                <a:cubicBezTo>
                  <a:pt x="2117126" y="6138412"/>
                  <a:pt x="2109228" y="6123608"/>
                  <a:pt x="2105625" y="6109254"/>
                </a:cubicBezTo>
                <a:cubicBezTo>
                  <a:pt x="2102023" y="6094900"/>
                  <a:pt x="2096300" y="6083155"/>
                  <a:pt x="2092908" y="6083155"/>
                </a:cubicBezTo>
                <a:cubicBezTo>
                  <a:pt x="2089516" y="6083155"/>
                  <a:pt x="2080918" y="6070001"/>
                  <a:pt x="2073802" y="6053924"/>
                </a:cubicBezTo>
                <a:cubicBezTo>
                  <a:pt x="2066685" y="6037848"/>
                  <a:pt x="2050637" y="6014468"/>
                  <a:pt x="2038139" y="6001970"/>
                </a:cubicBezTo>
                <a:cubicBezTo>
                  <a:pt x="2025641" y="5989472"/>
                  <a:pt x="2015481" y="5973693"/>
                  <a:pt x="2015561" y="5966907"/>
                </a:cubicBezTo>
                <a:cubicBezTo>
                  <a:pt x="2015665" y="5958105"/>
                  <a:pt x="2018354" y="5958663"/>
                  <a:pt x="2024940" y="5968855"/>
                </a:cubicBezTo>
                <a:cubicBezTo>
                  <a:pt x="2030018" y="5976713"/>
                  <a:pt x="2034239" y="5978310"/>
                  <a:pt x="2034319" y="5972403"/>
                </a:cubicBezTo>
                <a:cubicBezTo>
                  <a:pt x="2034396" y="5966496"/>
                  <a:pt x="2028036" y="5956327"/>
                  <a:pt x="2020178" y="5949805"/>
                </a:cubicBezTo>
                <a:cubicBezTo>
                  <a:pt x="2012320" y="5943283"/>
                  <a:pt x="2005890" y="5930564"/>
                  <a:pt x="2005890" y="5921540"/>
                </a:cubicBezTo>
                <a:cubicBezTo>
                  <a:pt x="2005890" y="5912516"/>
                  <a:pt x="1997318" y="5897375"/>
                  <a:pt x="1986840" y="5887893"/>
                </a:cubicBezTo>
                <a:cubicBezTo>
                  <a:pt x="1974868" y="5877058"/>
                  <a:pt x="1967790" y="5858556"/>
                  <a:pt x="1967790" y="5838094"/>
                </a:cubicBezTo>
                <a:cubicBezTo>
                  <a:pt x="1967790" y="5812161"/>
                  <a:pt x="1960038" y="5798578"/>
                  <a:pt x="1929690" y="5771333"/>
                </a:cubicBezTo>
                <a:cubicBezTo>
                  <a:pt x="1898166" y="5743034"/>
                  <a:pt x="1891590" y="5730999"/>
                  <a:pt x="1891590" y="5701612"/>
                </a:cubicBezTo>
                <a:cubicBezTo>
                  <a:pt x="1891590" y="5678827"/>
                  <a:pt x="1886468" y="5664128"/>
                  <a:pt x="1877303" y="5660611"/>
                </a:cubicBezTo>
                <a:cubicBezTo>
                  <a:pt x="1866871" y="5656608"/>
                  <a:pt x="1863015" y="5640193"/>
                  <a:pt x="1863015" y="5599796"/>
                </a:cubicBezTo>
                <a:cubicBezTo>
                  <a:pt x="1863015" y="5556251"/>
                  <a:pt x="1858957" y="5540989"/>
                  <a:pt x="1843965" y="5528153"/>
                </a:cubicBezTo>
                <a:cubicBezTo>
                  <a:pt x="1833488" y="5519182"/>
                  <a:pt x="1824915" y="5505117"/>
                  <a:pt x="1824915" y="5496899"/>
                </a:cubicBezTo>
                <a:cubicBezTo>
                  <a:pt x="1824915" y="5488680"/>
                  <a:pt x="1821248" y="5484222"/>
                  <a:pt x="1816766" y="5486992"/>
                </a:cubicBezTo>
                <a:cubicBezTo>
                  <a:pt x="1812284" y="5489762"/>
                  <a:pt x="1810625" y="5481522"/>
                  <a:pt x="1813080" y="5468680"/>
                </a:cubicBezTo>
                <a:cubicBezTo>
                  <a:pt x="1824495" y="5408968"/>
                  <a:pt x="1782812" y="5370493"/>
                  <a:pt x="1757647" y="5417514"/>
                </a:cubicBezTo>
                <a:cubicBezTo>
                  <a:pt x="1747233" y="5436973"/>
                  <a:pt x="1745237" y="5436076"/>
                  <a:pt x="1700162" y="5391678"/>
                </a:cubicBezTo>
                <a:cubicBezTo>
                  <a:pt x="1674479" y="5366381"/>
                  <a:pt x="1653465" y="5340165"/>
                  <a:pt x="1653465" y="5333419"/>
                </a:cubicBezTo>
                <a:cubicBezTo>
                  <a:pt x="1653465" y="5326674"/>
                  <a:pt x="1649179" y="5321155"/>
                  <a:pt x="1643940" y="5321155"/>
                </a:cubicBezTo>
                <a:cubicBezTo>
                  <a:pt x="1638701" y="5321155"/>
                  <a:pt x="1634415" y="5310439"/>
                  <a:pt x="1634415" y="5297343"/>
                </a:cubicBezTo>
                <a:cubicBezTo>
                  <a:pt x="1634415" y="5269368"/>
                  <a:pt x="1637158" y="5268647"/>
                  <a:pt x="1667621" y="5288608"/>
                </a:cubicBezTo>
                <a:cubicBezTo>
                  <a:pt x="1702840" y="5311684"/>
                  <a:pt x="1731479" y="5298461"/>
                  <a:pt x="1727827" y="5260810"/>
                </a:cubicBezTo>
                <a:cubicBezTo>
                  <a:pt x="1725426" y="5236064"/>
                  <a:pt x="1719361" y="5229036"/>
                  <a:pt x="1693946" y="5221554"/>
                </a:cubicBezTo>
                <a:cubicBezTo>
                  <a:pt x="1670670" y="5214702"/>
                  <a:pt x="1662990" y="5207021"/>
                  <a:pt x="1662990" y="5190598"/>
                </a:cubicBezTo>
                <a:cubicBezTo>
                  <a:pt x="1662990" y="5178584"/>
                  <a:pt x="1668695" y="5168755"/>
                  <a:pt x="1675668" y="5168755"/>
                </a:cubicBezTo>
                <a:cubicBezTo>
                  <a:pt x="1682641" y="5168755"/>
                  <a:pt x="1694195" y="5157826"/>
                  <a:pt x="1701345" y="5144466"/>
                </a:cubicBezTo>
                <a:cubicBezTo>
                  <a:pt x="1713374" y="5121990"/>
                  <a:pt x="1712332" y="5118449"/>
                  <a:pt x="1687369" y="5097000"/>
                </a:cubicBezTo>
                <a:cubicBezTo>
                  <a:pt x="1665388" y="5078111"/>
                  <a:pt x="1662533" y="5071245"/>
                  <a:pt x="1671949" y="5059900"/>
                </a:cubicBezTo>
                <a:cubicBezTo>
                  <a:pt x="1678303" y="5052244"/>
                  <a:pt x="1682102" y="5036099"/>
                  <a:pt x="1680390" y="5024023"/>
                </a:cubicBezTo>
                <a:cubicBezTo>
                  <a:pt x="1675768" y="4991415"/>
                  <a:pt x="1630931" y="4992955"/>
                  <a:pt x="1626311" y="5025880"/>
                </a:cubicBezTo>
                <a:cubicBezTo>
                  <a:pt x="1622303" y="5054440"/>
                  <a:pt x="1609838" y="5063639"/>
                  <a:pt x="1574884" y="5063834"/>
                </a:cubicBezTo>
                <a:cubicBezTo>
                  <a:pt x="1553539" y="5063953"/>
                  <a:pt x="1548690" y="5068262"/>
                  <a:pt x="1548690" y="5087112"/>
                </a:cubicBezTo>
                <a:cubicBezTo>
                  <a:pt x="1548690" y="5113322"/>
                  <a:pt x="1571330" y="5140180"/>
                  <a:pt x="1593424" y="5140180"/>
                </a:cubicBezTo>
                <a:cubicBezTo>
                  <a:pt x="1604917" y="5140180"/>
                  <a:pt x="1606892" y="5146827"/>
                  <a:pt x="1602268" y="5169946"/>
                </a:cubicBezTo>
                <a:cubicBezTo>
                  <a:pt x="1598994" y="5186317"/>
                  <a:pt x="1596315" y="5203462"/>
                  <a:pt x="1596315" y="5208046"/>
                </a:cubicBezTo>
                <a:cubicBezTo>
                  <a:pt x="1596315" y="5212630"/>
                  <a:pt x="1588083" y="5216380"/>
                  <a:pt x="1578022" y="5216380"/>
                </a:cubicBezTo>
                <a:cubicBezTo>
                  <a:pt x="1565441" y="5216380"/>
                  <a:pt x="1557769" y="5207457"/>
                  <a:pt x="1553453" y="5187805"/>
                </a:cubicBezTo>
                <a:cubicBezTo>
                  <a:pt x="1550001" y="5172089"/>
                  <a:pt x="1543696" y="5159230"/>
                  <a:pt x="1539441" y="5159230"/>
                </a:cubicBezTo>
                <a:cubicBezTo>
                  <a:pt x="1535186" y="5159230"/>
                  <a:pt x="1529200" y="5149249"/>
                  <a:pt x="1526138" y="5137051"/>
                </a:cubicBezTo>
                <a:cubicBezTo>
                  <a:pt x="1520678" y="5115296"/>
                  <a:pt x="1476830" y="5086715"/>
                  <a:pt x="1469385" y="5100058"/>
                </a:cubicBezTo>
                <a:cubicBezTo>
                  <a:pt x="1459887" y="5117079"/>
                  <a:pt x="1453879" y="5159230"/>
                  <a:pt x="1460951" y="5159230"/>
                </a:cubicBezTo>
                <a:cubicBezTo>
                  <a:pt x="1465281" y="5159230"/>
                  <a:pt x="1476388" y="5176375"/>
                  <a:pt x="1485634" y="5197330"/>
                </a:cubicBezTo>
                <a:cubicBezTo>
                  <a:pt x="1494879" y="5218285"/>
                  <a:pt x="1505926" y="5235430"/>
                  <a:pt x="1510182" y="5235430"/>
                </a:cubicBezTo>
                <a:cubicBezTo>
                  <a:pt x="1514438" y="5235430"/>
                  <a:pt x="1520828" y="5258705"/>
                  <a:pt x="1524382" y="5287151"/>
                </a:cubicBezTo>
                <a:cubicBezTo>
                  <a:pt x="1527936" y="5315598"/>
                  <a:pt x="1537003" y="5343983"/>
                  <a:pt x="1544530" y="5350230"/>
                </a:cubicBezTo>
                <a:cubicBezTo>
                  <a:pt x="1567138" y="5368993"/>
                  <a:pt x="1560317" y="5381107"/>
                  <a:pt x="1530502" y="5375144"/>
                </a:cubicBezTo>
                <a:cubicBezTo>
                  <a:pt x="1511133" y="5371270"/>
                  <a:pt x="1501185" y="5373779"/>
                  <a:pt x="1497463" y="5383478"/>
                </a:cubicBezTo>
                <a:cubicBezTo>
                  <a:pt x="1494534" y="5391111"/>
                  <a:pt x="1481577" y="5397355"/>
                  <a:pt x="1468668" y="5397355"/>
                </a:cubicBezTo>
                <a:cubicBezTo>
                  <a:pt x="1434628" y="5397355"/>
                  <a:pt x="1426627" y="5363984"/>
                  <a:pt x="1453746" y="5335117"/>
                </a:cubicBezTo>
                <a:cubicBezTo>
                  <a:pt x="1465381" y="5322732"/>
                  <a:pt x="1472577" y="5306547"/>
                  <a:pt x="1469739" y="5299149"/>
                </a:cubicBezTo>
                <a:cubicBezTo>
                  <a:pt x="1463847" y="5283795"/>
                  <a:pt x="1424865" y="5270739"/>
                  <a:pt x="1424865" y="5284120"/>
                </a:cubicBezTo>
                <a:cubicBezTo>
                  <a:pt x="1424865" y="5288963"/>
                  <a:pt x="1406649" y="5291777"/>
                  <a:pt x="1384384" y="5290372"/>
                </a:cubicBezTo>
                <a:cubicBezTo>
                  <a:pt x="1348338" y="5288098"/>
                  <a:pt x="1343558" y="5290252"/>
                  <a:pt x="1340756" y="5310034"/>
                </a:cubicBezTo>
                <a:cubicBezTo>
                  <a:pt x="1339025" y="5322254"/>
                  <a:pt x="1343554" y="5339399"/>
                  <a:pt x="1350820" y="5348134"/>
                </a:cubicBezTo>
                <a:cubicBezTo>
                  <a:pt x="1403723" y="5411737"/>
                  <a:pt x="1380341" y="5454974"/>
                  <a:pt x="1324059" y="5397620"/>
                </a:cubicBezTo>
                <a:cubicBezTo>
                  <a:pt x="1305974" y="5379190"/>
                  <a:pt x="1286305" y="5369111"/>
                  <a:pt x="1267703" y="5368742"/>
                </a:cubicBezTo>
                <a:cubicBezTo>
                  <a:pt x="1221248" y="5367819"/>
                  <a:pt x="1205790" y="5349391"/>
                  <a:pt x="1205790" y="5294931"/>
                </a:cubicBezTo>
                <a:cubicBezTo>
                  <a:pt x="1205790" y="5261106"/>
                  <a:pt x="1201584" y="5245379"/>
                  <a:pt x="1191503" y="5241511"/>
                </a:cubicBezTo>
                <a:cubicBezTo>
                  <a:pt x="1183644" y="5238495"/>
                  <a:pt x="1177215" y="5225178"/>
                  <a:pt x="1177215" y="5211916"/>
                </a:cubicBezTo>
                <a:cubicBezTo>
                  <a:pt x="1177215" y="5198656"/>
                  <a:pt x="1172929" y="5187805"/>
                  <a:pt x="1167690" y="5187805"/>
                </a:cubicBezTo>
                <a:cubicBezTo>
                  <a:pt x="1162451" y="5187805"/>
                  <a:pt x="1158165" y="5180207"/>
                  <a:pt x="1158165" y="5170921"/>
                </a:cubicBezTo>
                <a:cubicBezTo>
                  <a:pt x="1158165" y="5161635"/>
                  <a:pt x="1141020" y="5139229"/>
                  <a:pt x="1120065" y="5121130"/>
                </a:cubicBezTo>
                <a:cubicBezTo>
                  <a:pt x="1099110" y="5103031"/>
                  <a:pt x="1081965" y="5081151"/>
                  <a:pt x="1081965" y="5072506"/>
                </a:cubicBezTo>
                <a:cubicBezTo>
                  <a:pt x="1081965" y="5063861"/>
                  <a:pt x="1075625" y="5051526"/>
                  <a:pt x="1067875" y="5045094"/>
                </a:cubicBezTo>
                <a:cubicBezTo>
                  <a:pt x="1049554" y="5029889"/>
                  <a:pt x="1024815" y="4980027"/>
                  <a:pt x="1024815" y="4958304"/>
                </a:cubicBezTo>
                <a:cubicBezTo>
                  <a:pt x="1024815" y="4948941"/>
                  <a:pt x="1020459" y="4938587"/>
                  <a:pt x="1015135" y="4935297"/>
                </a:cubicBezTo>
                <a:cubicBezTo>
                  <a:pt x="1009811" y="4932006"/>
                  <a:pt x="1007566" y="4925897"/>
                  <a:pt x="1010148" y="4921720"/>
                </a:cubicBezTo>
                <a:cubicBezTo>
                  <a:pt x="1012729" y="4917544"/>
                  <a:pt x="1006304" y="4906401"/>
                  <a:pt x="995871" y="4896959"/>
                </a:cubicBezTo>
                <a:cubicBezTo>
                  <a:pt x="985438" y="4887516"/>
                  <a:pt x="974229" y="4863079"/>
                  <a:pt x="970962" y="4842653"/>
                </a:cubicBezTo>
                <a:cubicBezTo>
                  <a:pt x="967094" y="4818460"/>
                  <a:pt x="957183" y="4800376"/>
                  <a:pt x="942532" y="4790776"/>
                </a:cubicBezTo>
                <a:cubicBezTo>
                  <a:pt x="922816" y="4777858"/>
                  <a:pt x="920040" y="4768602"/>
                  <a:pt x="920040" y="4715784"/>
                </a:cubicBezTo>
                <a:cubicBezTo>
                  <a:pt x="920040" y="4682644"/>
                  <a:pt x="915754" y="4652880"/>
                  <a:pt x="910515" y="4649643"/>
                </a:cubicBezTo>
                <a:cubicBezTo>
                  <a:pt x="897416" y="4641547"/>
                  <a:pt x="898498" y="4609198"/>
                  <a:pt x="912019" y="4604691"/>
                </a:cubicBezTo>
                <a:cubicBezTo>
                  <a:pt x="935496" y="4596866"/>
                  <a:pt x="909980" y="4553635"/>
                  <a:pt x="863182" y="4521946"/>
                </a:cubicBezTo>
                <a:cubicBezTo>
                  <a:pt x="815904" y="4489932"/>
                  <a:pt x="815265" y="4488835"/>
                  <a:pt x="815265" y="4439768"/>
                </a:cubicBezTo>
                <a:cubicBezTo>
                  <a:pt x="815265" y="4407184"/>
                  <a:pt x="810339" y="4385950"/>
                  <a:pt x="800978" y="4378180"/>
                </a:cubicBezTo>
                <a:cubicBezTo>
                  <a:pt x="793119" y="4371658"/>
                  <a:pt x="786690" y="4353989"/>
                  <a:pt x="786690" y="4338914"/>
                </a:cubicBezTo>
                <a:cubicBezTo>
                  <a:pt x="786690" y="4323839"/>
                  <a:pt x="782119" y="4311505"/>
                  <a:pt x="776532" y="4311505"/>
                </a:cubicBezTo>
                <a:cubicBezTo>
                  <a:pt x="770946" y="4311505"/>
                  <a:pt x="767731" y="4299718"/>
                  <a:pt x="769389" y="4285311"/>
                </a:cubicBezTo>
                <a:cubicBezTo>
                  <a:pt x="771501" y="4266953"/>
                  <a:pt x="765326" y="4252757"/>
                  <a:pt x="748747" y="4237853"/>
                </a:cubicBezTo>
                <a:cubicBezTo>
                  <a:pt x="730080" y="4221073"/>
                  <a:pt x="725327" y="4208017"/>
                  <a:pt x="726211" y="4175941"/>
                </a:cubicBezTo>
                <a:cubicBezTo>
                  <a:pt x="726827" y="4153584"/>
                  <a:pt x="724613" y="4133150"/>
                  <a:pt x="721292" y="4130530"/>
                </a:cubicBezTo>
                <a:cubicBezTo>
                  <a:pt x="707940" y="4120001"/>
                  <a:pt x="672390" y="4033262"/>
                  <a:pt x="672390" y="4011213"/>
                </a:cubicBezTo>
                <a:cubicBezTo>
                  <a:pt x="672390" y="3998256"/>
                  <a:pt x="668104" y="3987655"/>
                  <a:pt x="662865" y="3987655"/>
                </a:cubicBezTo>
                <a:cubicBezTo>
                  <a:pt x="657626" y="3987655"/>
                  <a:pt x="653340" y="3964889"/>
                  <a:pt x="653340" y="3937064"/>
                </a:cubicBezTo>
                <a:cubicBezTo>
                  <a:pt x="653340" y="3897756"/>
                  <a:pt x="648560" y="3881348"/>
                  <a:pt x="631909" y="3863496"/>
                </a:cubicBezTo>
                <a:cubicBezTo>
                  <a:pt x="620122" y="3850859"/>
                  <a:pt x="609689" y="3833978"/>
                  <a:pt x="608725" y="3825981"/>
                </a:cubicBezTo>
                <a:cubicBezTo>
                  <a:pt x="598060" y="3737513"/>
                  <a:pt x="591030" y="3704909"/>
                  <a:pt x="580306" y="3694185"/>
                </a:cubicBezTo>
                <a:cubicBezTo>
                  <a:pt x="573326" y="3687205"/>
                  <a:pt x="567615" y="3675371"/>
                  <a:pt x="567615" y="3667887"/>
                </a:cubicBezTo>
                <a:cubicBezTo>
                  <a:pt x="567615" y="3660403"/>
                  <a:pt x="563329" y="3654280"/>
                  <a:pt x="558090" y="3654280"/>
                </a:cubicBezTo>
                <a:cubicBezTo>
                  <a:pt x="552851" y="3654280"/>
                  <a:pt x="548565" y="3634992"/>
                  <a:pt x="548565" y="3611417"/>
                </a:cubicBezTo>
                <a:cubicBezTo>
                  <a:pt x="548565" y="3586431"/>
                  <a:pt x="544168" y="3568555"/>
                  <a:pt x="538021" y="3568555"/>
                </a:cubicBezTo>
                <a:cubicBezTo>
                  <a:pt x="532222" y="3568555"/>
                  <a:pt x="529790" y="3562528"/>
                  <a:pt x="532616" y="3555162"/>
                </a:cubicBezTo>
                <a:cubicBezTo>
                  <a:pt x="535443" y="3547797"/>
                  <a:pt x="529472" y="3534274"/>
                  <a:pt x="519348" y="3525111"/>
                </a:cubicBezTo>
                <a:cubicBezTo>
                  <a:pt x="508641" y="3515422"/>
                  <a:pt x="500940" y="3496010"/>
                  <a:pt x="500940" y="3478711"/>
                </a:cubicBezTo>
                <a:cubicBezTo>
                  <a:pt x="500940" y="3462353"/>
                  <a:pt x="494865" y="3440295"/>
                  <a:pt x="487440" y="3429694"/>
                </a:cubicBezTo>
                <a:cubicBezTo>
                  <a:pt x="480014" y="3419093"/>
                  <a:pt x="471025" y="3393494"/>
                  <a:pt x="467463" y="3372806"/>
                </a:cubicBezTo>
                <a:cubicBezTo>
                  <a:pt x="459425" y="3326118"/>
                  <a:pt x="441828" y="3282805"/>
                  <a:pt x="430898" y="3282805"/>
                </a:cubicBezTo>
                <a:cubicBezTo>
                  <a:pt x="426365" y="3282805"/>
                  <a:pt x="424407" y="3267803"/>
                  <a:pt x="426548" y="3249467"/>
                </a:cubicBezTo>
                <a:cubicBezTo>
                  <a:pt x="428688" y="3231132"/>
                  <a:pt x="427015" y="3216130"/>
                  <a:pt x="422827" y="3216130"/>
                </a:cubicBezTo>
                <a:cubicBezTo>
                  <a:pt x="418641" y="3216130"/>
                  <a:pt x="415215" y="3207558"/>
                  <a:pt x="415215" y="3197080"/>
                </a:cubicBezTo>
                <a:cubicBezTo>
                  <a:pt x="415215" y="3186603"/>
                  <a:pt x="411123" y="3178030"/>
                  <a:pt x="406122" y="3178030"/>
                </a:cubicBezTo>
                <a:cubicBezTo>
                  <a:pt x="401120" y="3178030"/>
                  <a:pt x="394214" y="3163028"/>
                  <a:pt x="390774" y="3144692"/>
                </a:cubicBezTo>
                <a:cubicBezTo>
                  <a:pt x="387334" y="3126357"/>
                  <a:pt x="380711" y="3111355"/>
                  <a:pt x="376055" y="3111355"/>
                </a:cubicBezTo>
                <a:cubicBezTo>
                  <a:pt x="371399" y="3111355"/>
                  <a:pt x="367590" y="3102648"/>
                  <a:pt x="367590" y="3092006"/>
                </a:cubicBezTo>
                <a:cubicBezTo>
                  <a:pt x="367590" y="3081364"/>
                  <a:pt x="361161" y="3070190"/>
                  <a:pt x="353303" y="3067175"/>
                </a:cubicBezTo>
                <a:cubicBezTo>
                  <a:pt x="345401" y="3064142"/>
                  <a:pt x="339015" y="3049998"/>
                  <a:pt x="339015" y="3035527"/>
                </a:cubicBezTo>
                <a:cubicBezTo>
                  <a:pt x="339015" y="3004046"/>
                  <a:pt x="300020" y="2958955"/>
                  <a:pt x="272795" y="2958955"/>
                </a:cubicBezTo>
                <a:cubicBezTo>
                  <a:pt x="262067" y="2958955"/>
                  <a:pt x="253290" y="2952883"/>
                  <a:pt x="253290" y="2945461"/>
                </a:cubicBezTo>
                <a:cubicBezTo>
                  <a:pt x="253290" y="2938040"/>
                  <a:pt x="248233" y="2930282"/>
                  <a:pt x="242051" y="2928221"/>
                </a:cubicBezTo>
                <a:cubicBezTo>
                  <a:pt x="235870" y="2926161"/>
                  <a:pt x="233533" y="2917387"/>
                  <a:pt x="236857" y="2908723"/>
                </a:cubicBezTo>
                <a:cubicBezTo>
                  <a:pt x="241947" y="2895461"/>
                  <a:pt x="247618" y="2894614"/>
                  <a:pt x="272731" y="2903369"/>
                </a:cubicBezTo>
                <a:cubicBezTo>
                  <a:pt x="297244" y="2911914"/>
                  <a:pt x="305351" y="2910976"/>
                  <a:pt x="318220" y="2898107"/>
                </a:cubicBezTo>
                <a:cubicBezTo>
                  <a:pt x="331109" y="2885218"/>
                  <a:pt x="331806" y="2879126"/>
                  <a:pt x="322160" y="2863680"/>
                </a:cubicBezTo>
                <a:cubicBezTo>
                  <a:pt x="315714" y="2853359"/>
                  <a:pt x="310440" y="2834997"/>
                  <a:pt x="310440" y="2822877"/>
                </a:cubicBezTo>
                <a:cubicBezTo>
                  <a:pt x="310440" y="2810757"/>
                  <a:pt x="306484" y="2796768"/>
                  <a:pt x="301649" y="2791791"/>
                </a:cubicBezTo>
                <a:cubicBezTo>
                  <a:pt x="296814" y="2786815"/>
                  <a:pt x="288440" y="2742023"/>
                  <a:pt x="283040" y="2692255"/>
                </a:cubicBezTo>
                <a:cubicBezTo>
                  <a:pt x="273548" y="2604766"/>
                  <a:pt x="255045" y="2521092"/>
                  <a:pt x="243022" y="2511280"/>
                </a:cubicBezTo>
                <a:cubicBezTo>
                  <a:pt x="239812" y="2508661"/>
                  <a:pt x="234587" y="2490062"/>
                  <a:pt x="231411" y="2469949"/>
                </a:cubicBezTo>
                <a:cubicBezTo>
                  <a:pt x="228235" y="2449836"/>
                  <a:pt x="220139" y="2426756"/>
                  <a:pt x="213419" y="2418659"/>
                </a:cubicBezTo>
                <a:cubicBezTo>
                  <a:pt x="195829" y="2397464"/>
                  <a:pt x="202233" y="2204733"/>
                  <a:pt x="220881" y="2194101"/>
                </a:cubicBezTo>
                <a:cubicBezTo>
                  <a:pt x="228228" y="2189911"/>
                  <a:pt x="234240" y="2172153"/>
                  <a:pt x="234240" y="2154638"/>
                </a:cubicBezTo>
                <a:cubicBezTo>
                  <a:pt x="234240" y="2135118"/>
                  <a:pt x="239770" y="2120671"/>
                  <a:pt x="248528" y="2117311"/>
                </a:cubicBezTo>
                <a:cubicBezTo>
                  <a:pt x="256386" y="2114295"/>
                  <a:pt x="262815" y="2103646"/>
                  <a:pt x="262815" y="2093645"/>
                </a:cubicBezTo>
                <a:cubicBezTo>
                  <a:pt x="262815" y="2083645"/>
                  <a:pt x="269244" y="2070127"/>
                  <a:pt x="277103" y="2063605"/>
                </a:cubicBezTo>
                <a:cubicBezTo>
                  <a:pt x="284961" y="2057083"/>
                  <a:pt x="291390" y="2039938"/>
                  <a:pt x="291390" y="2025505"/>
                </a:cubicBezTo>
                <a:cubicBezTo>
                  <a:pt x="291390" y="1990231"/>
                  <a:pt x="307019" y="1979459"/>
                  <a:pt x="363180" y="1976025"/>
                </a:cubicBezTo>
                <a:cubicBezTo>
                  <a:pt x="431082" y="1971872"/>
                  <a:pt x="448061" y="1953479"/>
                  <a:pt x="440011" y="1892795"/>
                </a:cubicBezTo>
                <a:cubicBezTo>
                  <a:pt x="434563" y="1851723"/>
                  <a:pt x="436422" y="1842496"/>
                  <a:pt x="453009" y="1828294"/>
                </a:cubicBezTo>
                <a:cubicBezTo>
                  <a:pt x="463655" y="1819179"/>
                  <a:pt x="472365" y="1806992"/>
                  <a:pt x="472365" y="1801211"/>
                </a:cubicBezTo>
                <a:cubicBezTo>
                  <a:pt x="472365" y="1795430"/>
                  <a:pt x="483081" y="1780634"/>
                  <a:pt x="496178" y="1768330"/>
                </a:cubicBezTo>
                <a:cubicBezTo>
                  <a:pt x="509274" y="1756026"/>
                  <a:pt x="519990" y="1738659"/>
                  <a:pt x="519990" y="1729736"/>
                </a:cubicBezTo>
                <a:cubicBezTo>
                  <a:pt x="519990" y="1720813"/>
                  <a:pt x="526419" y="1708177"/>
                  <a:pt x="534278" y="1701655"/>
                </a:cubicBezTo>
                <a:cubicBezTo>
                  <a:pt x="542136" y="1695133"/>
                  <a:pt x="548565" y="1683893"/>
                  <a:pt x="548565" y="1676676"/>
                </a:cubicBezTo>
                <a:cubicBezTo>
                  <a:pt x="548565" y="1669460"/>
                  <a:pt x="552466" y="1663555"/>
                  <a:pt x="557235" y="1663555"/>
                </a:cubicBezTo>
                <a:cubicBezTo>
                  <a:pt x="562003" y="1663555"/>
                  <a:pt x="568940" y="1627122"/>
                  <a:pt x="572649" y="1582593"/>
                </a:cubicBezTo>
                <a:cubicBezTo>
                  <a:pt x="576358" y="1538063"/>
                  <a:pt x="583173" y="1501630"/>
                  <a:pt x="587792" y="1501630"/>
                </a:cubicBezTo>
                <a:cubicBezTo>
                  <a:pt x="592411" y="1501630"/>
                  <a:pt x="596190" y="1496155"/>
                  <a:pt x="596190" y="1489464"/>
                </a:cubicBezTo>
                <a:cubicBezTo>
                  <a:pt x="596190" y="1476269"/>
                  <a:pt x="649904" y="1425430"/>
                  <a:pt x="663845" y="1425430"/>
                </a:cubicBezTo>
                <a:cubicBezTo>
                  <a:pt x="668545" y="1425430"/>
                  <a:pt x="672390" y="1420960"/>
                  <a:pt x="672390" y="1415497"/>
                </a:cubicBezTo>
                <a:cubicBezTo>
                  <a:pt x="672390" y="1410034"/>
                  <a:pt x="691678" y="1384943"/>
                  <a:pt x="715253" y="1359740"/>
                </a:cubicBezTo>
                <a:cubicBezTo>
                  <a:pt x="738827" y="1334537"/>
                  <a:pt x="758115" y="1310934"/>
                  <a:pt x="758115" y="1307289"/>
                </a:cubicBezTo>
                <a:cubicBezTo>
                  <a:pt x="758115" y="1299413"/>
                  <a:pt x="819639" y="1234930"/>
                  <a:pt x="827154" y="1234930"/>
                </a:cubicBezTo>
                <a:cubicBezTo>
                  <a:pt x="834787" y="1234930"/>
                  <a:pt x="891465" y="1184073"/>
                  <a:pt x="891465" y="1177225"/>
                </a:cubicBezTo>
                <a:cubicBezTo>
                  <a:pt x="891465" y="1160952"/>
                  <a:pt x="1006555" y="1053955"/>
                  <a:pt x="1024058" y="1053955"/>
                </a:cubicBezTo>
                <a:cubicBezTo>
                  <a:pt x="1034952" y="1053955"/>
                  <a:pt x="1043865" y="1049958"/>
                  <a:pt x="1043865" y="1045072"/>
                </a:cubicBezTo>
                <a:cubicBezTo>
                  <a:pt x="1043865" y="1040186"/>
                  <a:pt x="1053309" y="1033191"/>
                  <a:pt x="1064852" y="1029528"/>
                </a:cubicBezTo>
                <a:cubicBezTo>
                  <a:pt x="1076395" y="1025864"/>
                  <a:pt x="1091703" y="1017003"/>
                  <a:pt x="1098870" y="1009836"/>
                </a:cubicBezTo>
                <a:cubicBezTo>
                  <a:pt x="1106037" y="1002669"/>
                  <a:pt x="1126596" y="996805"/>
                  <a:pt x="1144558" y="996805"/>
                </a:cubicBezTo>
                <a:cubicBezTo>
                  <a:pt x="1162519" y="996805"/>
                  <a:pt x="1177215" y="992519"/>
                  <a:pt x="1177215" y="987280"/>
                </a:cubicBezTo>
                <a:cubicBezTo>
                  <a:pt x="1177215" y="982041"/>
                  <a:pt x="1187330" y="977755"/>
                  <a:pt x="1199693" y="977755"/>
                </a:cubicBezTo>
                <a:cubicBezTo>
                  <a:pt x="1212552" y="977755"/>
                  <a:pt x="1229825" y="967564"/>
                  <a:pt x="1240054" y="953943"/>
                </a:cubicBezTo>
                <a:cubicBezTo>
                  <a:pt x="1249889" y="940846"/>
                  <a:pt x="1265186" y="930130"/>
                  <a:pt x="1274046" y="930130"/>
                </a:cubicBezTo>
                <a:cubicBezTo>
                  <a:pt x="1282905" y="930130"/>
                  <a:pt x="1296584" y="923701"/>
                  <a:pt x="1304442" y="915843"/>
                </a:cubicBezTo>
                <a:cubicBezTo>
                  <a:pt x="1312300" y="907984"/>
                  <a:pt x="1321603" y="901555"/>
                  <a:pt x="1325114" y="901555"/>
                </a:cubicBezTo>
                <a:cubicBezTo>
                  <a:pt x="1328626" y="901555"/>
                  <a:pt x="1345005" y="895215"/>
                  <a:pt x="1361513" y="887465"/>
                </a:cubicBezTo>
                <a:cubicBezTo>
                  <a:pt x="1397895" y="870386"/>
                  <a:pt x="1516550" y="853712"/>
                  <a:pt x="1659197" y="845632"/>
                </a:cubicBezTo>
                <a:cubicBezTo>
                  <a:pt x="1762570" y="839777"/>
                  <a:pt x="1787740" y="831954"/>
                  <a:pt x="1808720" y="799161"/>
                </a:cubicBezTo>
                <a:cubicBezTo>
                  <a:pt x="1812909" y="792613"/>
                  <a:pt x="1821751" y="787255"/>
                  <a:pt x="1828369" y="787255"/>
                </a:cubicBezTo>
                <a:cubicBezTo>
                  <a:pt x="1834987" y="787255"/>
                  <a:pt x="1852721" y="774396"/>
                  <a:pt x="1867778" y="758680"/>
                </a:cubicBezTo>
                <a:cubicBezTo>
                  <a:pt x="1882835" y="742964"/>
                  <a:pt x="1902672" y="730105"/>
                  <a:pt x="1911860" y="730105"/>
                </a:cubicBezTo>
                <a:cubicBezTo>
                  <a:pt x="1921048" y="730105"/>
                  <a:pt x="1931215" y="725819"/>
                  <a:pt x="1934453" y="720580"/>
                </a:cubicBezTo>
                <a:cubicBezTo>
                  <a:pt x="1937690" y="715341"/>
                  <a:pt x="1948301" y="711055"/>
                  <a:pt x="1958033" y="711055"/>
                </a:cubicBezTo>
                <a:cubicBezTo>
                  <a:pt x="1967764" y="711055"/>
                  <a:pt x="1984369" y="699268"/>
                  <a:pt x="1994932" y="684861"/>
                </a:cubicBezTo>
                <a:cubicBezTo>
                  <a:pt x="2010340" y="663847"/>
                  <a:pt x="2016523" y="661022"/>
                  <a:pt x="2026206" y="670574"/>
                </a:cubicBezTo>
                <a:cubicBezTo>
                  <a:pt x="2032844" y="677122"/>
                  <a:pt x="2045465" y="682480"/>
                  <a:pt x="2054254" y="682480"/>
                </a:cubicBezTo>
                <a:cubicBezTo>
                  <a:pt x="2063042" y="682480"/>
                  <a:pt x="2075465" y="688784"/>
                  <a:pt x="2081859" y="696489"/>
                </a:cubicBezTo>
                <a:cubicBezTo>
                  <a:pt x="2090821" y="707288"/>
                  <a:pt x="2113805" y="710016"/>
                  <a:pt x="2182143" y="708395"/>
                </a:cubicBezTo>
                <a:cubicBezTo>
                  <a:pt x="2230904" y="707239"/>
                  <a:pt x="2268807" y="709507"/>
                  <a:pt x="2266370" y="713436"/>
                </a:cubicBezTo>
                <a:cubicBezTo>
                  <a:pt x="2263934" y="717365"/>
                  <a:pt x="2268876" y="720580"/>
                  <a:pt x="2277353" y="720580"/>
                </a:cubicBezTo>
                <a:cubicBezTo>
                  <a:pt x="2285829" y="720580"/>
                  <a:pt x="2290115" y="716294"/>
                  <a:pt x="2286878" y="711055"/>
                </a:cubicBezTo>
                <a:cubicBezTo>
                  <a:pt x="2274900" y="691675"/>
                  <a:pt x="2298420" y="702324"/>
                  <a:pt x="2318434" y="725343"/>
                </a:cubicBezTo>
                <a:cubicBezTo>
                  <a:pt x="2343382" y="754034"/>
                  <a:pt x="2367806" y="756105"/>
                  <a:pt x="2374605" y="730105"/>
                </a:cubicBezTo>
                <a:cubicBezTo>
                  <a:pt x="2382242" y="700901"/>
                  <a:pt x="2412086" y="706707"/>
                  <a:pt x="2423563" y="739630"/>
                </a:cubicBezTo>
                <a:cubicBezTo>
                  <a:pt x="2429042" y="755346"/>
                  <a:pt x="2438033" y="768205"/>
                  <a:pt x="2443545" y="768205"/>
                </a:cubicBezTo>
                <a:cubicBezTo>
                  <a:pt x="2449056" y="768205"/>
                  <a:pt x="2453565" y="774829"/>
                  <a:pt x="2453565" y="782925"/>
                </a:cubicBezTo>
                <a:cubicBezTo>
                  <a:pt x="2453565" y="791022"/>
                  <a:pt x="2464281" y="808362"/>
                  <a:pt x="2477378" y="821458"/>
                </a:cubicBezTo>
                <a:cubicBezTo>
                  <a:pt x="2490475" y="834555"/>
                  <a:pt x="2501190" y="851505"/>
                  <a:pt x="2501190" y="859125"/>
                </a:cubicBezTo>
                <a:cubicBezTo>
                  <a:pt x="2501190" y="866745"/>
                  <a:pt x="2505477" y="872980"/>
                  <a:pt x="2510715" y="872980"/>
                </a:cubicBezTo>
                <a:cubicBezTo>
                  <a:pt x="2515954" y="872980"/>
                  <a:pt x="2520240" y="879004"/>
                  <a:pt x="2520240" y="886366"/>
                </a:cubicBezTo>
                <a:cubicBezTo>
                  <a:pt x="2520240" y="897632"/>
                  <a:pt x="2570480" y="967490"/>
                  <a:pt x="2594072" y="989028"/>
                </a:cubicBezTo>
                <a:cubicBezTo>
                  <a:pt x="2661599" y="1050676"/>
                  <a:pt x="2739315" y="1128686"/>
                  <a:pt x="2739315" y="1134819"/>
                </a:cubicBezTo>
                <a:cubicBezTo>
                  <a:pt x="2739315" y="1146334"/>
                  <a:pt x="2796445" y="1195540"/>
                  <a:pt x="2817616" y="1202259"/>
                </a:cubicBezTo>
                <a:cubicBezTo>
                  <a:pt x="2829249" y="1205951"/>
                  <a:pt x="2841693" y="1201051"/>
                  <a:pt x="2852589" y="1188488"/>
                </a:cubicBezTo>
                <a:cubicBezTo>
                  <a:pt x="2861892" y="1177762"/>
                  <a:pt x="2886456" y="1166275"/>
                  <a:pt x="2907177" y="1162961"/>
                </a:cubicBezTo>
                <a:cubicBezTo>
                  <a:pt x="2940220" y="1157678"/>
                  <a:pt x="2947131" y="1159974"/>
                  <a:pt x="2963406" y="1181646"/>
                </a:cubicBezTo>
                <a:cubicBezTo>
                  <a:pt x="2973612" y="1195236"/>
                  <a:pt x="2987374" y="1206355"/>
                  <a:pt x="2993988" y="1206355"/>
                </a:cubicBezTo>
                <a:cubicBezTo>
                  <a:pt x="3000603" y="1206355"/>
                  <a:pt x="3006015" y="1214263"/>
                  <a:pt x="3006015" y="1223929"/>
                </a:cubicBezTo>
                <a:cubicBezTo>
                  <a:pt x="3006015" y="1243045"/>
                  <a:pt x="3034102" y="1273030"/>
                  <a:pt x="3052009" y="1273030"/>
                </a:cubicBezTo>
                <a:cubicBezTo>
                  <a:pt x="3058145" y="1273030"/>
                  <a:pt x="3063701" y="1281603"/>
                  <a:pt x="3064356" y="1292080"/>
                </a:cubicBezTo>
                <a:cubicBezTo>
                  <a:pt x="3066701" y="1329609"/>
                  <a:pt x="3068170" y="1333004"/>
                  <a:pt x="3086575" y="1343429"/>
                </a:cubicBezTo>
                <a:cubicBezTo>
                  <a:pt x="3117533" y="1360965"/>
                  <a:pt x="3127951" y="1373589"/>
                  <a:pt x="3131356" y="1397691"/>
                </a:cubicBezTo>
                <a:cubicBezTo>
                  <a:pt x="3135044" y="1423793"/>
                  <a:pt x="3166382" y="1429716"/>
                  <a:pt x="3177328" y="1406380"/>
                </a:cubicBezTo>
                <a:cubicBezTo>
                  <a:pt x="3181014" y="1398522"/>
                  <a:pt x="3189320" y="1381965"/>
                  <a:pt x="3195787" y="1369586"/>
                </a:cubicBezTo>
                <a:cubicBezTo>
                  <a:pt x="3206137" y="1349774"/>
                  <a:pt x="3204603" y="1344010"/>
                  <a:pt x="3182980" y="1321440"/>
                </a:cubicBezTo>
                <a:cubicBezTo>
                  <a:pt x="3169469" y="1307338"/>
                  <a:pt x="3158415" y="1288534"/>
                  <a:pt x="3158415" y="1279653"/>
                </a:cubicBezTo>
                <a:cubicBezTo>
                  <a:pt x="3158415" y="1270771"/>
                  <a:pt x="3154414" y="1263505"/>
                  <a:pt x="3149523" y="1263505"/>
                </a:cubicBezTo>
                <a:cubicBezTo>
                  <a:pt x="3144632" y="1263505"/>
                  <a:pt x="3139274" y="1251718"/>
                  <a:pt x="3137616" y="1237311"/>
                </a:cubicBezTo>
                <a:cubicBezTo>
                  <a:pt x="3135433" y="1218331"/>
                  <a:pt x="3128547" y="1210259"/>
                  <a:pt x="3112615" y="1208001"/>
                </a:cubicBezTo>
                <a:cubicBezTo>
                  <a:pt x="3082733" y="1203765"/>
                  <a:pt x="3088999" y="1178717"/>
                  <a:pt x="3124918" y="1158814"/>
                </a:cubicBezTo>
                <a:cubicBezTo>
                  <a:pt x="3142076" y="1149307"/>
                  <a:pt x="3156773" y="1131077"/>
                  <a:pt x="3162015" y="1112800"/>
                </a:cubicBezTo>
                <a:cubicBezTo>
                  <a:pt x="3168313" y="1090838"/>
                  <a:pt x="3176331" y="1082530"/>
                  <a:pt x="3191226" y="1082530"/>
                </a:cubicBezTo>
                <a:cubicBezTo>
                  <a:pt x="3202517" y="1082530"/>
                  <a:pt x="3215827" y="1078577"/>
                  <a:pt x="3220804" y="1073746"/>
                </a:cubicBezTo>
                <a:cubicBezTo>
                  <a:pt x="3225781" y="1068915"/>
                  <a:pt x="3244910" y="1062199"/>
                  <a:pt x="3263313" y="1058822"/>
                </a:cubicBezTo>
                <a:cubicBezTo>
                  <a:pt x="3291370" y="1053674"/>
                  <a:pt x="3300483" y="1056630"/>
                  <a:pt x="3319742" y="1077131"/>
                </a:cubicBezTo>
                <a:cubicBezTo>
                  <a:pt x="3342952" y="1101836"/>
                  <a:pt x="3367965" y="1109578"/>
                  <a:pt x="3367965" y="1092055"/>
                </a:cubicBezTo>
                <a:cubicBezTo>
                  <a:pt x="3367965" y="1086816"/>
                  <a:pt x="3373088" y="1082530"/>
                  <a:pt x="3379350" y="1082530"/>
                </a:cubicBezTo>
                <a:cubicBezTo>
                  <a:pt x="3385612" y="1082530"/>
                  <a:pt x="3402630" y="1071134"/>
                  <a:pt x="3417169" y="1057205"/>
                </a:cubicBezTo>
                <a:cubicBezTo>
                  <a:pt x="3440628" y="1034730"/>
                  <a:pt x="3444311" y="1033726"/>
                  <a:pt x="3449898" y="1048287"/>
                </a:cubicBezTo>
                <a:cubicBezTo>
                  <a:pt x="3453361" y="1057312"/>
                  <a:pt x="3451905" y="1074110"/>
                  <a:pt x="3446662" y="1085617"/>
                </a:cubicBezTo>
                <a:cubicBezTo>
                  <a:pt x="3435527" y="1110056"/>
                  <a:pt x="3455053" y="1135325"/>
                  <a:pt x="3478207" y="1126440"/>
                </a:cubicBezTo>
                <a:cubicBezTo>
                  <a:pt x="3496865" y="1119281"/>
                  <a:pt x="3507793" y="1089452"/>
                  <a:pt x="3493504" y="1084689"/>
                </a:cubicBezTo>
                <a:cubicBezTo>
                  <a:pt x="3476070" y="1078877"/>
                  <a:pt x="3480236" y="1046459"/>
                  <a:pt x="3501099" y="1025596"/>
                </a:cubicBezTo>
                <a:cubicBezTo>
                  <a:pt x="3511458" y="1015237"/>
                  <a:pt x="3517595" y="1000669"/>
                  <a:pt x="3514737" y="993222"/>
                </a:cubicBezTo>
                <a:cubicBezTo>
                  <a:pt x="3505818" y="969978"/>
                  <a:pt x="3528623" y="966307"/>
                  <a:pt x="3551198" y="987353"/>
                </a:cubicBezTo>
                <a:cubicBezTo>
                  <a:pt x="3569347" y="1004272"/>
                  <a:pt x="3579896" y="1006467"/>
                  <a:pt x="3617955" y="1001238"/>
                </a:cubicBezTo>
                <a:cubicBezTo>
                  <a:pt x="3652974" y="996428"/>
                  <a:pt x="3664359" y="998163"/>
                  <a:pt x="3668496" y="1008944"/>
                </a:cubicBezTo>
                <a:cubicBezTo>
                  <a:pt x="3672033" y="1018161"/>
                  <a:pt x="3694804" y="1025007"/>
                  <a:pt x="3735941" y="1029222"/>
                </a:cubicBezTo>
                <a:cubicBezTo>
                  <a:pt x="3777048" y="1033433"/>
                  <a:pt x="3810617" y="1043521"/>
                  <a:pt x="3835229" y="1059057"/>
                </a:cubicBezTo>
                <a:cubicBezTo>
                  <a:pt x="3855679" y="1071967"/>
                  <a:pt x="3878926" y="1082530"/>
                  <a:pt x="3886888" y="1082530"/>
                </a:cubicBezTo>
                <a:cubicBezTo>
                  <a:pt x="3894851" y="1082530"/>
                  <a:pt x="3901365" y="1086396"/>
                  <a:pt x="3901365" y="1091121"/>
                </a:cubicBezTo>
                <a:cubicBezTo>
                  <a:pt x="3901365" y="1095846"/>
                  <a:pt x="3917338" y="1108002"/>
                  <a:pt x="3936861" y="1118133"/>
                </a:cubicBezTo>
                <a:cubicBezTo>
                  <a:pt x="3962862" y="1131626"/>
                  <a:pt x="3973997" y="1144577"/>
                  <a:pt x="3978491" y="1166548"/>
                </a:cubicBezTo>
                <a:cubicBezTo>
                  <a:pt x="3986601" y="1206201"/>
                  <a:pt x="4023338" y="1236592"/>
                  <a:pt x="4047518" y="1223651"/>
                </a:cubicBezTo>
                <a:cubicBezTo>
                  <a:pt x="4061445" y="1216197"/>
                  <a:pt x="4070727" y="1219441"/>
                  <a:pt x="4090974" y="1238839"/>
                </a:cubicBezTo>
                <a:cubicBezTo>
                  <a:pt x="4105134" y="1252405"/>
                  <a:pt x="4119966" y="1263505"/>
                  <a:pt x="4123933" y="1263505"/>
                </a:cubicBezTo>
                <a:cubicBezTo>
                  <a:pt x="4127900" y="1263505"/>
                  <a:pt x="4161237" y="1293835"/>
                  <a:pt x="4198015" y="1330906"/>
                </a:cubicBezTo>
                <a:cubicBezTo>
                  <a:pt x="4250044" y="1383350"/>
                  <a:pt x="4272636" y="1399496"/>
                  <a:pt x="4299818" y="1403665"/>
                </a:cubicBezTo>
                <a:cubicBezTo>
                  <a:pt x="4319032" y="1406612"/>
                  <a:pt x="4340056" y="1413194"/>
                  <a:pt x="4346538" y="1418292"/>
                </a:cubicBezTo>
                <a:cubicBezTo>
                  <a:pt x="4353019" y="1423390"/>
                  <a:pt x="4365107" y="1424958"/>
                  <a:pt x="4373400" y="1421776"/>
                </a:cubicBezTo>
                <a:cubicBezTo>
                  <a:pt x="4394289" y="1413760"/>
                  <a:pt x="4387136" y="1374145"/>
                  <a:pt x="4364001" y="1369731"/>
                </a:cubicBezTo>
                <a:cubicBezTo>
                  <a:pt x="4342814" y="1365689"/>
                  <a:pt x="4320465" y="1345735"/>
                  <a:pt x="4320465" y="1330860"/>
                </a:cubicBezTo>
                <a:cubicBezTo>
                  <a:pt x="4320465" y="1317897"/>
                  <a:pt x="4326201" y="1318052"/>
                  <a:pt x="4364933" y="1332058"/>
                </a:cubicBezTo>
                <a:cubicBezTo>
                  <a:pt x="4394177" y="1342632"/>
                  <a:pt x="4398547" y="1341466"/>
                  <a:pt x="4425141" y="1315988"/>
                </a:cubicBezTo>
                <a:cubicBezTo>
                  <a:pt x="4440912" y="1300878"/>
                  <a:pt x="4453815" y="1278602"/>
                  <a:pt x="4453815" y="1266486"/>
                </a:cubicBezTo>
                <a:cubicBezTo>
                  <a:pt x="4453815" y="1253253"/>
                  <a:pt x="4459521" y="1244455"/>
                  <a:pt x="4468103" y="1244455"/>
                </a:cubicBezTo>
                <a:cubicBezTo>
                  <a:pt x="4475961" y="1244455"/>
                  <a:pt x="4482390" y="1248770"/>
                  <a:pt x="4482390" y="1254043"/>
                </a:cubicBezTo>
                <a:cubicBezTo>
                  <a:pt x="4482390" y="1259316"/>
                  <a:pt x="4492846" y="1272722"/>
                  <a:pt x="4505626" y="1283834"/>
                </a:cubicBezTo>
                <a:cubicBezTo>
                  <a:pt x="4526990" y="1302410"/>
                  <a:pt x="4527733" y="1305758"/>
                  <a:pt x="4514858" y="1325409"/>
                </a:cubicBezTo>
                <a:cubicBezTo>
                  <a:pt x="4501561" y="1345701"/>
                  <a:pt x="4502553" y="1347587"/>
                  <a:pt x="4534485" y="1362740"/>
                </a:cubicBezTo>
                <a:cubicBezTo>
                  <a:pt x="4552981" y="1371517"/>
                  <a:pt x="4568115" y="1382784"/>
                  <a:pt x="4568115" y="1387777"/>
                </a:cubicBezTo>
                <a:cubicBezTo>
                  <a:pt x="4568115" y="1392770"/>
                  <a:pt x="4574545" y="1396855"/>
                  <a:pt x="4582403" y="1396855"/>
                </a:cubicBezTo>
                <a:cubicBezTo>
                  <a:pt x="4597566" y="1396855"/>
                  <a:pt x="4601028" y="1413782"/>
                  <a:pt x="4589401" y="1431076"/>
                </a:cubicBezTo>
                <a:cubicBezTo>
                  <a:pt x="4585552" y="1436801"/>
                  <a:pt x="4568224" y="1444244"/>
                  <a:pt x="4550894" y="1447617"/>
                </a:cubicBezTo>
                <a:cubicBezTo>
                  <a:pt x="4511419" y="1455300"/>
                  <a:pt x="4490592" y="1474669"/>
                  <a:pt x="4502159" y="1492941"/>
                </a:cubicBezTo>
                <a:cubicBezTo>
                  <a:pt x="4506842" y="1500340"/>
                  <a:pt x="4510739" y="1527943"/>
                  <a:pt x="4510819" y="1554282"/>
                </a:cubicBezTo>
                <a:cubicBezTo>
                  <a:pt x="4510977" y="1606047"/>
                  <a:pt x="4531559" y="1634980"/>
                  <a:pt x="4568224" y="1634980"/>
                </a:cubicBezTo>
                <a:cubicBezTo>
                  <a:pt x="4582741" y="1634980"/>
                  <a:pt x="4587165" y="1641383"/>
                  <a:pt x="4587165" y="1662389"/>
                </a:cubicBezTo>
                <a:cubicBezTo>
                  <a:pt x="4587165" y="1700859"/>
                  <a:pt x="4611309" y="1719705"/>
                  <a:pt x="4632887" y="1698078"/>
                </a:cubicBezTo>
                <a:cubicBezTo>
                  <a:pt x="4645473" y="1685463"/>
                  <a:pt x="4648535" y="1667713"/>
                  <a:pt x="4646639" y="1618353"/>
                </a:cubicBezTo>
                <a:cubicBezTo>
                  <a:pt x="4645298" y="1583429"/>
                  <a:pt x="4639940" y="1550595"/>
                  <a:pt x="4634733" y="1545388"/>
                </a:cubicBezTo>
                <a:cubicBezTo>
                  <a:pt x="4620602" y="1531257"/>
                  <a:pt x="4623302" y="1496067"/>
                  <a:pt x="4639553" y="1482580"/>
                </a:cubicBezTo>
                <a:cubicBezTo>
                  <a:pt x="4655952" y="1468970"/>
                  <a:pt x="4658503" y="1438961"/>
                  <a:pt x="4644023" y="1430012"/>
                </a:cubicBezTo>
                <a:cubicBezTo>
                  <a:pt x="4638401" y="1426538"/>
                  <a:pt x="4636753" y="1410368"/>
                  <a:pt x="4640165" y="1392178"/>
                </a:cubicBezTo>
                <a:cubicBezTo>
                  <a:pt x="4643443" y="1374706"/>
                  <a:pt x="4643143" y="1351017"/>
                  <a:pt x="4639498" y="1339534"/>
                </a:cubicBezTo>
                <a:cubicBezTo>
                  <a:pt x="4634093" y="1322502"/>
                  <a:pt x="4627854" y="1319661"/>
                  <a:pt x="4605626" y="1324107"/>
                </a:cubicBezTo>
                <a:cubicBezTo>
                  <a:pt x="4578302" y="1329572"/>
                  <a:pt x="4559335" y="1317681"/>
                  <a:pt x="4577485" y="1306463"/>
                </a:cubicBezTo>
                <a:cubicBezTo>
                  <a:pt x="4590006" y="1298725"/>
                  <a:pt x="4590142" y="1244455"/>
                  <a:pt x="4577640" y="1244455"/>
                </a:cubicBezTo>
                <a:cubicBezTo>
                  <a:pt x="4572401" y="1244455"/>
                  <a:pt x="4568115" y="1231596"/>
                  <a:pt x="4568115" y="1215880"/>
                </a:cubicBezTo>
                <a:cubicBezTo>
                  <a:pt x="4568115" y="1200164"/>
                  <a:pt x="4572742" y="1187305"/>
                  <a:pt x="4578397" y="1187305"/>
                </a:cubicBezTo>
                <a:cubicBezTo>
                  <a:pt x="4584712" y="1187305"/>
                  <a:pt x="4586410" y="1176976"/>
                  <a:pt x="4582798" y="1160533"/>
                </a:cubicBezTo>
                <a:cubicBezTo>
                  <a:pt x="4578049" y="1138909"/>
                  <a:pt x="4581109" y="1131658"/>
                  <a:pt x="4598711" y="1122829"/>
                </a:cubicBezTo>
                <a:cubicBezTo>
                  <a:pt x="4610696" y="1116817"/>
                  <a:pt x="4631218" y="1110648"/>
                  <a:pt x="4644315" y="1109120"/>
                </a:cubicBezTo>
                <a:cubicBezTo>
                  <a:pt x="4662354" y="1107016"/>
                  <a:pt x="4668858" y="1099992"/>
                  <a:pt x="4671142" y="1080149"/>
                </a:cubicBezTo>
                <a:cubicBezTo>
                  <a:pt x="4673533" y="1059365"/>
                  <a:pt x="4679072" y="1053955"/>
                  <a:pt x="4697961" y="1053955"/>
                </a:cubicBezTo>
                <a:cubicBezTo>
                  <a:pt x="4711055" y="1053955"/>
                  <a:pt x="4729218" y="1049968"/>
                  <a:pt x="4738323" y="1045095"/>
                </a:cubicBezTo>
                <a:cubicBezTo>
                  <a:pt x="4748100" y="1039862"/>
                  <a:pt x="4760500" y="1039708"/>
                  <a:pt x="4768607" y="1044718"/>
                </a:cubicBezTo>
                <a:cubicBezTo>
                  <a:pt x="4780070" y="1051803"/>
                  <a:pt x="4779200" y="1055571"/>
                  <a:pt x="4763331" y="1067563"/>
                </a:cubicBezTo>
                <a:cubicBezTo>
                  <a:pt x="4748961" y="1078423"/>
                  <a:pt x="4747833" y="1081998"/>
                  <a:pt x="4758705" y="1082227"/>
                </a:cubicBezTo>
                <a:cubicBezTo>
                  <a:pt x="4766613" y="1082394"/>
                  <a:pt x="4778208" y="1074323"/>
                  <a:pt x="4784472" y="1064292"/>
                </a:cubicBezTo>
                <a:cubicBezTo>
                  <a:pt x="4797384" y="1043617"/>
                  <a:pt x="4787045" y="1030000"/>
                  <a:pt x="4753853" y="1023968"/>
                </a:cubicBezTo>
                <a:cubicBezTo>
                  <a:pt x="4743375" y="1022064"/>
                  <a:pt x="4730571" y="1010887"/>
                  <a:pt x="4725400" y="999131"/>
                </a:cubicBezTo>
                <a:cubicBezTo>
                  <a:pt x="4720229" y="987374"/>
                  <a:pt x="4712728" y="977755"/>
                  <a:pt x="4708731" y="977755"/>
                </a:cubicBezTo>
                <a:cubicBezTo>
                  <a:pt x="4704735" y="977755"/>
                  <a:pt x="4701465" y="971326"/>
                  <a:pt x="4701465" y="963468"/>
                </a:cubicBezTo>
                <a:cubicBezTo>
                  <a:pt x="4701465" y="940263"/>
                  <a:pt x="4738487" y="947035"/>
                  <a:pt x="4764383" y="974978"/>
                </a:cubicBezTo>
                <a:cubicBezTo>
                  <a:pt x="4783391" y="995488"/>
                  <a:pt x="4791595" y="998705"/>
                  <a:pt x="4804410" y="990674"/>
                </a:cubicBezTo>
                <a:cubicBezTo>
                  <a:pt x="4827948" y="975921"/>
                  <a:pt x="4828888" y="946719"/>
                  <a:pt x="4806650" y="921077"/>
                </a:cubicBezTo>
                <a:cubicBezTo>
                  <a:pt x="4783908" y="894856"/>
                  <a:pt x="4781926" y="882505"/>
                  <a:pt x="4800458" y="882505"/>
                </a:cubicBezTo>
                <a:cubicBezTo>
                  <a:pt x="4807756" y="882505"/>
                  <a:pt x="4816329" y="875725"/>
                  <a:pt x="4819508" y="867439"/>
                </a:cubicBezTo>
                <a:cubicBezTo>
                  <a:pt x="4828420" y="844216"/>
                  <a:pt x="4826361" y="815830"/>
                  <a:pt x="4815765" y="815830"/>
                </a:cubicBezTo>
                <a:cubicBezTo>
                  <a:pt x="4799594" y="815830"/>
                  <a:pt x="4805245" y="792178"/>
                  <a:pt x="4824780" y="778098"/>
                </a:cubicBezTo>
                <a:cubicBezTo>
                  <a:pt x="4834977" y="770748"/>
                  <a:pt x="4841507" y="761802"/>
                  <a:pt x="4839292" y="758218"/>
                </a:cubicBezTo>
                <a:cubicBezTo>
                  <a:pt x="4832519" y="747259"/>
                  <a:pt x="4866436" y="723065"/>
                  <a:pt x="4897950" y="716375"/>
                </a:cubicBezTo>
                <a:cubicBezTo>
                  <a:pt x="4924283" y="710786"/>
                  <a:pt x="4928453" y="712860"/>
                  <a:pt x="4933814" y="734220"/>
                </a:cubicBezTo>
                <a:cubicBezTo>
                  <a:pt x="4941561" y="765086"/>
                  <a:pt x="4984701" y="778505"/>
                  <a:pt x="5001653" y="755322"/>
                </a:cubicBezTo>
                <a:cubicBezTo>
                  <a:pt x="5020210" y="729944"/>
                  <a:pt x="5084751" y="741388"/>
                  <a:pt x="5068783" y="767225"/>
                </a:cubicBezTo>
                <a:cubicBezTo>
                  <a:pt x="5058293" y="784198"/>
                  <a:pt x="5072629" y="815830"/>
                  <a:pt x="5090812" y="815830"/>
                </a:cubicBezTo>
                <a:cubicBezTo>
                  <a:pt x="5099935" y="815830"/>
                  <a:pt x="5115719" y="809537"/>
                  <a:pt x="5125889" y="801845"/>
                </a:cubicBezTo>
                <a:cubicBezTo>
                  <a:pt x="5136058" y="794154"/>
                  <a:pt x="5154022" y="787725"/>
                  <a:pt x="5165809" y="787558"/>
                </a:cubicBezTo>
                <a:cubicBezTo>
                  <a:pt x="5177596" y="787391"/>
                  <a:pt x="5187240" y="782969"/>
                  <a:pt x="5187240" y="777730"/>
                </a:cubicBezTo>
                <a:cubicBezTo>
                  <a:pt x="5187240" y="772491"/>
                  <a:pt x="5193669" y="768205"/>
                  <a:pt x="5201528" y="768205"/>
                </a:cubicBezTo>
                <a:cubicBezTo>
                  <a:pt x="5209386" y="768205"/>
                  <a:pt x="5215815" y="763919"/>
                  <a:pt x="5215815" y="758680"/>
                </a:cubicBezTo>
                <a:cubicBezTo>
                  <a:pt x="5215815" y="753441"/>
                  <a:pt x="5222244" y="749155"/>
                  <a:pt x="5230103" y="749155"/>
                </a:cubicBezTo>
                <a:cubicBezTo>
                  <a:pt x="5237961" y="749155"/>
                  <a:pt x="5244390" y="757475"/>
                  <a:pt x="5244390" y="767643"/>
                </a:cubicBezTo>
                <a:cubicBezTo>
                  <a:pt x="5244390" y="790938"/>
                  <a:pt x="5258183" y="799732"/>
                  <a:pt x="5282575" y="791990"/>
                </a:cubicBezTo>
                <a:cubicBezTo>
                  <a:pt x="5294665" y="788153"/>
                  <a:pt x="5301540" y="777571"/>
                  <a:pt x="5301540" y="762801"/>
                </a:cubicBezTo>
                <a:cubicBezTo>
                  <a:pt x="5301540" y="739056"/>
                  <a:pt x="5325266" y="729844"/>
                  <a:pt x="5332274" y="750869"/>
                </a:cubicBezTo>
                <a:cubicBezTo>
                  <a:pt x="5337411" y="766280"/>
                  <a:pt x="5367196" y="753561"/>
                  <a:pt x="5374815" y="732702"/>
                </a:cubicBezTo>
                <a:cubicBezTo>
                  <a:pt x="5378207" y="723416"/>
                  <a:pt x="5388825" y="705595"/>
                  <a:pt x="5398411" y="693102"/>
                </a:cubicBezTo>
                <a:cubicBezTo>
                  <a:pt x="5419534" y="665571"/>
                  <a:pt x="5420967" y="636224"/>
                  <a:pt x="5401553" y="628775"/>
                </a:cubicBezTo>
                <a:cubicBezTo>
                  <a:pt x="5392701" y="625378"/>
                  <a:pt x="5387265" y="610881"/>
                  <a:pt x="5387265" y="590674"/>
                </a:cubicBezTo>
                <a:cubicBezTo>
                  <a:pt x="5387265" y="570468"/>
                  <a:pt x="5381829" y="555971"/>
                  <a:pt x="5372978" y="552574"/>
                </a:cubicBezTo>
                <a:cubicBezTo>
                  <a:pt x="5365119" y="549559"/>
                  <a:pt x="5358724" y="535763"/>
                  <a:pt x="5358764" y="521917"/>
                </a:cubicBezTo>
                <a:cubicBezTo>
                  <a:pt x="5358850" y="493532"/>
                  <a:pt x="5391662" y="472930"/>
                  <a:pt x="5436789" y="472930"/>
                </a:cubicBezTo>
                <a:cubicBezTo>
                  <a:pt x="5451461" y="472930"/>
                  <a:pt x="5463465" y="468644"/>
                  <a:pt x="5463465" y="463405"/>
                </a:cubicBezTo>
                <a:cubicBezTo>
                  <a:pt x="5463465" y="447098"/>
                  <a:pt x="5486885" y="452963"/>
                  <a:pt x="5498956" y="472293"/>
                </a:cubicBezTo>
                <a:cubicBezTo>
                  <a:pt x="5508564" y="487676"/>
                  <a:pt x="5507766" y="491271"/>
                  <a:pt x="5494104" y="494145"/>
                </a:cubicBezTo>
                <a:cubicBezTo>
                  <a:pt x="5485111" y="496037"/>
                  <a:pt x="5500560" y="498231"/>
                  <a:pt x="5528437" y="499021"/>
                </a:cubicBezTo>
                <a:cubicBezTo>
                  <a:pt x="5576496" y="500382"/>
                  <a:pt x="5579628" y="499004"/>
                  <a:pt x="5588900" y="472405"/>
                </a:cubicBezTo>
                <a:cubicBezTo>
                  <a:pt x="5600249" y="439852"/>
                  <a:pt x="5620082" y="436791"/>
                  <a:pt x="5662658" y="461024"/>
                </a:cubicBezTo>
                <a:cubicBezTo>
                  <a:pt x="5681322" y="471646"/>
                  <a:pt x="5691967" y="485262"/>
                  <a:pt x="5692005" y="498562"/>
                </a:cubicBezTo>
                <a:cubicBezTo>
                  <a:pt x="5692081" y="525036"/>
                  <a:pt x="5703878" y="532259"/>
                  <a:pt x="5734490" y="524576"/>
                </a:cubicBezTo>
                <a:cubicBezTo>
                  <a:pt x="5755831" y="519220"/>
                  <a:pt x="5758740" y="513512"/>
                  <a:pt x="5758740" y="476995"/>
                </a:cubicBezTo>
                <a:cubicBezTo>
                  <a:pt x="5758740" y="445249"/>
                  <a:pt x="5763215" y="433105"/>
                  <a:pt x="5777790" y="425305"/>
                </a:cubicBezTo>
                <a:cubicBezTo>
                  <a:pt x="5789259" y="419167"/>
                  <a:pt x="5796840" y="405361"/>
                  <a:pt x="5796840" y="390613"/>
                </a:cubicBezTo>
                <a:cubicBezTo>
                  <a:pt x="5796840" y="371904"/>
                  <a:pt x="5800500" y="367521"/>
                  <a:pt x="5812335" y="372063"/>
                </a:cubicBezTo>
                <a:cubicBezTo>
                  <a:pt x="5820857" y="375333"/>
                  <a:pt x="5833716" y="373124"/>
                  <a:pt x="5840910" y="367153"/>
                </a:cubicBezTo>
                <a:cubicBezTo>
                  <a:pt x="5855950" y="354671"/>
                  <a:pt x="5858715" y="311005"/>
                  <a:pt x="5844465" y="311005"/>
                </a:cubicBezTo>
                <a:cubicBezTo>
                  <a:pt x="5829744" y="311005"/>
                  <a:pt x="5833206" y="281083"/>
                  <a:pt x="5850086" y="262431"/>
                </a:cubicBezTo>
                <a:cubicBezTo>
                  <a:pt x="5873121" y="236977"/>
                  <a:pt x="5859273" y="206230"/>
                  <a:pt x="5824773" y="206230"/>
                </a:cubicBezTo>
                <a:cubicBezTo>
                  <a:pt x="5787847" y="206230"/>
                  <a:pt x="5788230" y="183533"/>
                  <a:pt x="5825415" y="168130"/>
                </a:cubicBezTo>
                <a:cubicBezTo>
                  <a:pt x="5841947" y="161282"/>
                  <a:pt x="5853990" y="149187"/>
                  <a:pt x="5853990" y="139432"/>
                </a:cubicBezTo>
                <a:cubicBezTo>
                  <a:pt x="5853990" y="129390"/>
                  <a:pt x="5863621" y="120153"/>
                  <a:pt x="5877803" y="116594"/>
                </a:cubicBezTo>
                <a:cubicBezTo>
                  <a:pt x="5890899" y="113306"/>
                  <a:pt x="5901615" y="107007"/>
                  <a:pt x="5901615" y="102594"/>
                </a:cubicBezTo>
                <a:cubicBezTo>
                  <a:pt x="5901615" y="90520"/>
                  <a:pt x="5947065" y="101645"/>
                  <a:pt x="5959641" y="116797"/>
                </a:cubicBezTo>
                <a:cubicBezTo>
                  <a:pt x="5965681" y="124075"/>
                  <a:pt x="5980355" y="130030"/>
                  <a:pt x="5992250" y="130030"/>
                </a:cubicBezTo>
                <a:cubicBezTo>
                  <a:pt x="6004145" y="130030"/>
                  <a:pt x="6016344" y="136459"/>
                  <a:pt x="6019360" y="144317"/>
                </a:cubicBezTo>
                <a:cubicBezTo>
                  <a:pt x="6022375" y="152176"/>
                  <a:pt x="6035692" y="158605"/>
                  <a:pt x="6048954" y="158605"/>
                </a:cubicBezTo>
                <a:cubicBezTo>
                  <a:pt x="6066839" y="158605"/>
                  <a:pt x="6073065" y="163601"/>
                  <a:pt x="6073065" y="177954"/>
                </a:cubicBezTo>
                <a:cubicBezTo>
                  <a:pt x="6073065" y="201189"/>
                  <a:pt x="6098323" y="212987"/>
                  <a:pt x="6119487" y="199638"/>
                </a:cubicBezTo>
                <a:cubicBezTo>
                  <a:pt x="6130014" y="192997"/>
                  <a:pt x="6133816" y="179240"/>
                  <a:pt x="6131750" y="155259"/>
                </a:cubicBezTo>
                <a:cubicBezTo>
                  <a:pt x="6129899" y="133778"/>
                  <a:pt x="6132917" y="120505"/>
                  <a:pt x="6139652" y="120505"/>
                </a:cubicBezTo>
                <a:cubicBezTo>
                  <a:pt x="6145769" y="120505"/>
                  <a:pt x="6148186" y="113061"/>
                  <a:pt x="6145163" y="103536"/>
                </a:cubicBezTo>
                <a:cubicBezTo>
                  <a:pt x="6141234" y="91156"/>
                  <a:pt x="6147076" y="83813"/>
                  <a:pt x="6166765" y="76381"/>
                </a:cubicBezTo>
                <a:cubicBezTo>
                  <a:pt x="6200937" y="63482"/>
                  <a:pt x="6254040" y="70703"/>
                  <a:pt x="6254040" y="88249"/>
                </a:cubicBezTo>
                <a:cubicBezTo>
                  <a:pt x="6254040" y="95512"/>
                  <a:pt x="6258326" y="101455"/>
                  <a:pt x="6263565" y="101455"/>
                </a:cubicBezTo>
                <a:cubicBezTo>
                  <a:pt x="6268804" y="101455"/>
                  <a:pt x="6273090" y="107750"/>
                  <a:pt x="6273090" y="115444"/>
                </a:cubicBezTo>
                <a:cubicBezTo>
                  <a:pt x="6273090" y="123857"/>
                  <a:pt x="6278687" y="127284"/>
                  <a:pt x="6287135" y="124043"/>
                </a:cubicBezTo>
                <a:cubicBezTo>
                  <a:pt x="6304563" y="117355"/>
                  <a:pt x="6357572" y="157930"/>
                  <a:pt x="6358288" y="178507"/>
                </a:cubicBezTo>
                <a:cubicBezTo>
                  <a:pt x="6358578" y="186834"/>
                  <a:pt x="6347898" y="198621"/>
                  <a:pt x="6334554" y="204701"/>
                </a:cubicBezTo>
                <a:cubicBezTo>
                  <a:pt x="6303895" y="218671"/>
                  <a:pt x="6301665" y="218550"/>
                  <a:pt x="6301665" y="202925"/>
                </a:cubicBezTo>
                <a:cubicBezTo>
                  <a:pt x="6301665" y="184832"/>
                  <a:pt x="6266367" y="146224"/>
                  <a:pt x="6255797" y="152757"/>
                </a:cubicBezTo>
                <a:cubicBezTo>
                  <a:pt x="6250968" y="155741"/>
                  <a:pt x="6244335" y="174955"/>
                  <a:pt x="6241058" y="195454"/>
                </a:cubicBezTo>
                <a:cubicBezTo>
                  <a:pt x="6237779" y="215953"/>
                  <a:pt x="6228644" y="235202"/>
                  <a:pt x="6220757" y="238229"/>
                </a:cubicBezTo>
                <a:cubicBezTo>
                  <a:pt x="6194773" y="248200"/>
                  <a:pt x="6208789" y="311652"/>
                  <a:pt x="6246467" y="354624"/>
                </a:cubicBezTo>
                <a:cubicBezTo>
                  <a:pt x="6256019" y="365518"/>
                  <a:pt x="6269236" y="393088"/>
                  <a:pt x="6275838" y="415890"/>
                </a:cubicBezTo>
                <a:cubicBezTo>
                  <a:pt x="6284152" y="444609"/>
                  <a:pt x="6296551" y="462456"/>
                  <a:pt x="6316184" y="473968"/>
                </a:cubicBezTo>
                <a:cubicBezTo>
                  <a:pt x="6355026" y="496743"/>
                  <a:pt x="6370170" y="495409"/>
                  <a:pt x="6390560" y="467413"/>
                </a:cubicBezTo>
                <a:cubicBezTo>
                  <a:pt x="6411181" y="439099"/>
                  <a:pt x="6398970" y="415780"/>
                  <a:pt x="6363522" y="415780"/>
                </a:cubicBezTo>
                <a:cubicBezTo>
                  <a:pt x="6349241" y="415780"/>
                  <a:pt x="6340052" y="408561"/>
                  <a:pt x="6336244" y="394349"/>
                </a:cubicBezTo>
                <a:cubicBezTo>
                  <a:pt x="6327358" y="361194"/>
                  <a:pt x="6328613" y="358630"/>
                  <a:pt x="6353718" y="358630"/>
                </a:cubicBezTo>
                <a:cubicBezTo>
                  <a:pt x="6382771" y="358630"/>
                  <a:pt x="6396103" y="334961"/>
                  <a:pt x="6389931" y="294336"/>
                </a:cubicBezTo>
                <a:cubicBezTo>
                  <a:pt x="6386390" y="271029"/>
                  <a:pt x="6388774" y="263380"/>
                  <a:pt x="6399578" y="263380"/>
                </a:cubicBezTo>
                <a:cubicBezTo>
                  <a:pt x="6417888" y="263380"/>
                  <a:pt x="6427086" y="286549"/>
                  <a:pt x="6413980" y="299655"/>
                </a:cubicBezTo>
                <a:cubicBezTo>
                  <a:pt x="6406968" y="306667"/>
                  <a:pt x="6414458" y="311646"/>
                  <a:pt x="6438918" y="316235"/>
                </a:cubicBezTo>
                <a:cubicBezTo>
                  <a:pt x="6465617" y="321243"/>
                  <a:pt x="6478288" y="318801"/>
                  <a:pt x="6492546" y="305898"/>
                </a:cubicBezTo>
                <a:cubicBezTo>
                  <a:pt x="6522354" y="278922"/>
                  <a:pt x="6515768" y="247770"/>
                  <a:pt x="6471644" y="207027"/>
                </a:cubicBezTo>
                <a:cubicBezTo>
                  <a:pt x="6431623" y="170073"/>
                  <a:pt x="6426077" y="139555"/>
                  <a:pt x="6459383" y="139555"/>
                </a:cubicBezTo>
                <a:cubicBezTo>
                  <a:pt x="6476458" y="139555"/>
                  <a:pt x="6510401" y="103468"/>
                  <a:pt x="6510898" y="84786"/>
                </a:cubicBezTo>
                <a:cubicBezTo>
                  <a:pt x="6511087" y="77704"/>
                  <a:pt x="6524089" y="72880"/>
                  <a:pt x="6542990" y="72880"/>
                </a:cubicBezTo>
                <a:cubicBezTo>
                  <a:pt x="6568109" y="72880"/>
                  <a:pt x="6582066" y="81013"/>
                  <a:pt x="6609619" y="111706"/>
                </a:cubicBezTo>
                <a:cubicBezTo>
                  <a:pt x="6640651" y="146272"/>
                  <a:pt x="6646046" y="148959"/>
                  <a:pt x="6658807" y="136199"/>
                </a:cubicBezTo>
                <a:cubicBezTo>
                  <a:pt x="6676092" y="118914"/>
                  <a:pt x="6677163" y="99763"/>
                  <a:pt x="6661710" y="84310"/>
                </a:cubicBezTo>
                <a:cubicBezTo>
                  <a:pt x="6652820" y="75420"/>
                  <a:pt x="6652952" y="70234"/>
                  <a:pt x="6662303" y="60974"/>
                </a:cubicBezTo>
                <a:cubicBezTo>
                  <a:pt x="6671931" y="51440"/>
                  <a:pt x="6676031" y="52086"/>
                  <a:pt x="6682879" y="64212"/>
                </a:cubicBezTo>
                <a:cubicBezTo>
                  <a:pt x="6702093" y="98239"/>
                  <a:pt x="6726829" y="120536"/>
                  <a:pt x="6748854" y="123683"/>
                </a:cubicBezTo>
                <a:cubicBezTo>
                  <a:pt x="6782878" y="128546"/>
                  <a:pt x="6795352" y="153126"/>
                  <a:pt x="6775134" y="175466"/>
                </a:cubicBezTo>
                <a:cubicBezTo>
                  <a:pt x="6757333" y="195135"/>
                  <a:pt x="6753253" y="225280"/>
                  <a:pt x="6768390" y="225280"/>
                </a:cubicBezTo>
                <a:cubicBezTo>
                  <a:pt x="6773629" y="225280"/>
                  <a:pt x="6777915" y="235743"/>
                  <a:pt x="6777915" y="248530"/>
                </a:cubicBezTo>
                <a:cubicBezTo>
                  <a:pt x="6777915" y="261318"/>
                  <a:pt x="6782201" y="274430"/>
                  <a:pt x="6787440" y="277667"/>
                </a:cubicBezTo>
                <a:cubicBezTo>
                  <a:pt x="6792679" y="280905"/>
                  <a:pt x="6796965" y="298516"/>
                  <a:pt x="6796965" y="316802"/>
                </a:cubicBezTo>
                <a:cubicBezTo>
                  <a:pt x="6796965" y="341629"/>
                  <a:pt x="6805049" y="358373"/>
                  <a:pt x="6828883" y="382915"/>
                </a:cubicBezTo>
                <a:cubicBezTo>
                  <a:pt x="6846439" y="400991"/>
                  <a:pt x="6866232" y="415780"/>
                  <a:pt x="6872870" y="415780"/>
                </a:cubicBezTo>
                <a:cubicBezTo>
                  <a:pt x="6879507" y="415780"/>
                  <a:pt x="6899583" y="428639"/>
                  <a:pt x="6917483" y="444355"/>
                </a:cubicBezTo>
                <a:cubicBezTo>
                  <a:pt x="6952432" y="475041"/>
                  <a:pt x="6994131" y="481939"/>
                  <a:pt x="7003117" y="458521"/>
                </a:cubicBezTo>
                <a:cubicBezTo>
                  <a:pt x="7006158" y="450596"/>
                  <a:pt x="7003203" y="437556"/>
                  <a:pt x="6996555" y="429542"/>
                </a:cubicBezTo>
                <a:cubicBezTo>
                  <a:pt x="6980294" y="409950"/>
                  <a:pt x="7000155" y="386560"/>
                  <a:pt x="7017945" y="404350"/>
                </a:cubicBezTo>
                <a:cubicBezTo>
                  <a:pt x="7031458" y="417863"/>
                  <a:pt x="7084535" y="419588"/>
                  <a:pt x="7097479" y="406934"/>
                </a:cubicBezTo>
                <a:cubicBezTo>
                  <a:pt x="7102456" y="402069"/>
                  <a:pt x="7121530" y="396711"/>
                  <a:pt x="7139865" y="395028"/>
                </a:cubicBezTo>
                <a:cubicBezTo>
                  <a:pt x="7168241" y="392423"/>
                  <a:pt x="7173651" y="388069"/>
                  <a:pt x="7176216" y="365774"/>
                </a:cubicBezTo>
                <a:cubicBezTo>
                  <a:pt x="7178364" y="347108"/>
                  <a:pt x="7184609" y="339580"/>
                  <a:pt x="7197947" y="339580"/>
                </a:cubicBezTo>
                <a:cubicBezTo>
                  <a:pt x="7221233" y="339580"/>
                  <a:pt x="7232045" y="314003"/>
                  <a:pt x="7218157" y="291766"/>
                </a:cubicBezTo>
                <a:cubicBezTo>
                  <a:pt x="7209228" y="277467"/>
                  <a:pt x="7211936" y="274207"/>
                  <a:pt x="7236895" y="269215"/>
                </a:cubicBezTo>
                <a:cubicBezTo>
                  <a:pt x="7305897" y="255415"/>
                  <a:pt x="7358940" y="275402"/>
                  <a:pt x="7358940" y="315203"/>
                </a:cubicBezTo>
                <a:cubicBezTo>
                  <a:pt x="7358940" y="326784"/>
                  <a:pt x="7369656" y="346326"/>
                  <a:pt x="7382753" y="358630"/>
                </a:cubicBezTo>
                <a:cubicBezTo>
                  <a:pt x="7395849" y="370934"/>
                  <a:pt x="7406565" y="388112"/>
                  <a:pt x="7406565" y="396803"/>
                </a:cubicBezTo>
                <a:cubicBezTo>
                  <a:pt x="7406565" y="420729"/>
                  <a:pt x="7416752" y="426004"/>
                  <a:pt x="7432515" y="410241"/>
                </a:cubicBezTo>
                <a:cubicBezTo>
                  <a:pt x="7446779" y="395976"/>
                  <a:pt x="7484296" y="400359"/>
                  <a:pt x="7490702" y="417039"/>
                </a:cubicBezTo>
                <a:cubicBezTo>
                  <a:pt x="7492449" y="421585"/>
                  <a:pt x="7503983" y="425305"/>
                  <a:pt x="7516334" y="425305"/>
                </a:cubicBezTo>
                <a:cubicBezTo>
                  <a:pt x="7528685" y="425305"/>
                  <a:pt x="7541440" y="429591"/>
                  <a:pt x="7544678" y="434830"/>
                </a:cubicBezTo>
                <a:cubicBezTo>
                  <a:pt x="7547915" y="440069"/>
                  <a:pt x="7561040" y="444355"/>
                  <a:pt x="7573843" y="444355"/>
                </a:cubicBezTo>
                <a:cubicBezTo>
                  <a:pt x="7591900" y="444355"/>
                  <a:pt x="7600824" y="435809"/>
                  <a:pt x="7613628" y="406255"/>
                </a:cubicBezTo>
                <a:cubicBezTo>
                  <a:pt x="7622706" y="385300"/>
                  <a:pt x="7633317" y="368155"/>
                  <a:pt x="7637208" y="368155"/>
                </a:cubicBezTo>
                <a:cubicBezTo>
                  <a:pt x="7641098" y="368155"/>
                  <a:pt x="7639260" y="357132"/>
                  <a:pt x="7633121" y="343660"/>
                </a:cubicBezTo>
                <a:cubicBezTo>
                  <a:pt x="7625357" y="326619"/>
                  <a:pt x="7625028" y="317200"/>
                  <a:pt x="7632041" y="312704"/>
                </a:cubicBezTo>
                <a:cubicBezTo>
                  <a:pt x="7651008" y="300547"/>
                  <a:pt x="7656709" y="263739"/>
                  <a:pt x="7640584" y="257551"/>
                </a:cubicBezTo>
                <a:cubicBezTo>
                  <a:pt x="7632365" y="254397"/>
                  <a:pt x="7625640" y="242085"/>
                  <a:pt x="7625640" y="230190"/>
                </a:cubicBezTo>
                <a:cubicBezTo>
                  <a:pt x="7625640" y="218295"/>
                  <a:pt x="7619211" y="203227"/>
                  <a:pt x="7611353" y="196705"/>
                </a:cubicBezTo>
                <a:cubicBezTo>
                  <a:pt x="7603494" y="190183"/>
                  <a:pt x="7597065" y="174910"/>
                  <a:pt x="7597065" y="162763"/>
                </a:cubicBezTo>
                <a:cubicBezTo>
                  <a:pt x="7597065" y="150617"/>
                  <a:pt x="7592779" y="138030"/>
                  <a:pt x="7587540" y="134792"/>
                </a:cubicBezTo>
                <a:cubicBezTo>
                  <a:pt x="7582301" y="131555"/>
                  <a:pt x="7578015" y="106043"/>
                  <a:pt x="7578015" y="78099"/>
                </a:cubicBezTo>
                <a:cubicBezTo>
                  <a:pt x="7578015" y="40557"/>
                  <a:pt x="7581949" y="25784"/>
                  <a:pt x="7593082" y="21512"/>
                </a:cubicBezTo>
                <a:cubicBezTo>
                  <a:pt x="7612870" y="13918"/>
                  <a:pt x="7610107" y="13047"/>
                  <a:pt x="7635165" y="34780"/>
                </a:cubicBezTo>
                <a:cubicBezTo>
                  <a:pt x="7647246" y="45257"/>
                  <a:pt x="7662903" y="53830"/>
                  <a:pt x="7669960" y="53830"/>
                </a:cubicBezTo>
                <a:cubicBezTo>
                  <a:pt x="7677017" y="53830"/>
                  <a:pt x="7682790" y="58116"/>
                  <a:pt x="7682790" y="63355"/>
                </a:cubicBezTo>
                <a:cubicBezTo>
                  <a:pt x="7682790" y="68594"/>
                  <a:pt x="7689219" y="72880"/>
                  <a:pt x="7697078" y="72880"/>
                </a:cubicBezTo>
                <a:cubicBezTo>
                  <a:pt x="7705133" y="72880"/>
                  <a:pt x="7711365" y="81401"/>
                  <a:pt x="7711365" y="92416"/>
                </a:cubicBezTo>
                <a:cubicBezTo>
                  <a:pt x="7711365" y="110328"/>
                  <a:pt x="7773327" y="177504"/>
                  <a:pt x="7789946" y="177609"/>
                </a:cubicBezTo>
                <a:cubicBezTo>
                  <a:pt x="7793876" y="177634"/>
                  <a:pt x="7797090" y="184549"/>
                  <a:pt x="7797090" y="192975"/>
                </a:cubicBezTo>
                <a:cubicBezTo>
                  <a:pt x="7797090" y="204375"/>
                  <a:pt x="7791261" y="206832"/>
                  <a:pt x="7774311" y="202578"/>
                </a:cubicBezTo>
                <a:cubicBezTo>
                  <a:pt x="7753896" y="197454"/>
                  <a:pt x="7751116" y="200422"/>
                  <a:pt x="7747527" y="231158"/>
                </a:cubicBezTo>
                <a:cubicBezTo>
                  <a:pt x="7744523" y="256885"/>
                  <a:pt x="7747835" y="268149"/>
                  <a:pt x="7760782" y="276234"/>
                </a:cubicBezTo>
                <a:cubicBezTo>
                  <a:pt x="7780344" y="288451"/>
                  <a:pt x="7783253" y="311507"/>
                  <a:pt x="7767251" y="327510"/>
                </a:cubicBezTo>
                <a:cubicBezTo>
                  <a:pt x="7752875" y="341885"/>
                  <a:pt x="7763789" y="368155"/>
                  <a:pt x="7784135" y="368155"/>
                </a:cubicBezTo>
                <a:cubicBezTo>
                  <a:pt x="7793055" y="368155"/>
                  <a:pt x="7808453" y="360824"/>
                  <a:pt x="7818353" y="351865"/>
                </a:cubicBezTo>
                <a:cubicBezTo>
                  <a:pt x="7833530" y="338130"/>
                  <a:pt x="7837657" y="337685"/>
                  <a:pt x="7844668" y="349029"/>
                </a:cubicBezTo>
                <a:cubicBezTo>
                  <a:pt x="7849241" y="356429"/>
                  <a:pt x="7850573" y="366381"/>
                  <a:pt x="7847629" y="371146"/>
                </a:cubicBezTo>
                <a:cubicBezTo>
                  <a:pt x="7840583" y="382546"/>
                  <a:pt x="7863203" y="396401"/>
                  <a:pt x="7889160" y="396584"/>
                </a:cubicBezTo>
                <a:cubicBezTo>
                  <a:pt x="7912857" y="396752"/>
                  <a:pt x="7982608" y="458868"/>
                  <a:pt x="7990933" y="487217"/>
                </a:cubicBezTo>
                <a:cubicBezTo>
                  <a:pt x="7994010" y="497695"/>
                  <a:pt x="7992825" y="522341"/>
                  <a:pt x="7988299" y="541986"/>
                </a:cubicBezTo>
                <a:cubicBezTo>
                  <a:pt x="7983510" y="562777"/>
                  <a:pt x="7983633" y="577705"/>
                  <a:pt x="7988593" y="577705"/>
                </a:cubicBezTo>
                <a:cubicBezTo>
                  <a:pt x="7993280" y="577705"/>
                  <a:pt x="7997116" y="584134"/>
                  <a:pt x="7997116" y="591992"/>
                </a:cubicBezTo>
                <a:cubicBezTo>
                  <a:pt x="7997116" y="599851"/>
                  <a:pt x="8001401" y="606280"/>
                  <a:pt x="8006641" y="606280"/>
                </a:cubicBezTo>
                <a:cubicBezTo>
                  <a:pt x="8011879" y="606280"/>
                  <a:pt x="8016166" y="622016"/>
                  <a:pt x="8016166" y="641249"/>
                </a:cubicBezTo>
                <a:cubicBezTo>
                  <a:pt x="8016166" y="660482"/>
                  <a:pt x="8022118" y="682984"/>
                  <a:pt x="8029393" y="691255"/>
                </a:cubicBezTo>
                <a:cubicBezTo>
                  <a:pt x="8036668" y="699526"/>
                  <a:pt x="8045581" y="720223"/>
                  <a:pt x="8049200" y="737249"/>
                </a:cubicBezTo>
                <a:cubicBezTo>
                  <a:pt x="8054436" y="761885"/>
                  <a:pt x="8052708" y="768205"/>
                  <a:pt x="8040734" y="768205"/>
                </a:cubicBezTo>
                <a:cubicBezTo>
                  <a:pt x="8032461" y="768205"/>
                  <a:pt x="8026762" y="763520"/>
                  <a:pt x="8028072" y="757794"/>
                </a:cubicBezTo>
                <a:cubicBezTo>
                  <a:pt x="8032294" y="739334"/>
                  <a:pt x="7999183" y="724138"/>
                  <a:pt x="7980447" y="735937"/>
                </a:cubicBezTo>
                <a:cubicBezTo>
                  <a:pt x="7957391" y="750456"/>
                  <a:pt x="7954990" y="772457"/>
                  <a:pt x="7972605" y="807767"/>
                </a:cubicBezTo>
                <a:cubicBezTo>
                  <a:pt x="7980847" y="824289"/>
                  <a:pt x="7987591" y="848259"/>
                  <a:pt x="7987591" y="861035"/>
                </a:cubicBezTo>
                <a:cubicBezTo>
                  <a:pt x="7987591" y="873810"/>
                  <a:pt x="7996163" y="895161"/>
                  <a:pt x="8006641" y="908481"/>
                </a:cubicBezTo>
                <a:cubicBezTo>
                  <a:pt x="8017118" y="921801"/>
                  <a:pt x="8025691" y="940441"/>
                  <a:pt x="8025691" y="949902"/>
                </a:cubicBezTo>
                <a:cubicBezTo>
                  <a:pt x="8025691" y="959364"/>
                  <a:pt x="8029976" y="969755"/>
                  <a:pt x="8035216" y="972993"/>
                </a:cubicBezTo>
                <a:cubicBezTo>
                  <a:pt x="8040454" y="976230"/>
                  <a:pt x="8044741" y="988678"/>
                  <a:pt x="8044741" y="1000653"/>
                </a:cubicBezTo>
                <a:cubicBezTo>
                  <a:pt x="8044741" y="1027484"/>
                  <a:pt x="8075360" y="1056766"/>
                  <a:pt x="8098801" y="1052353"/>
                </a:cubicBezTo>
                <a:cubicBezTo>
                  <a:pt x="8108358" y="1050554"/>
                  <a:pt x="8120409" y="1039462"/>
                  <a:pt x="8125580" y="1027706"/>
                </a:cubicBezTo>
                <a:cubicBezTo>
                  <a:pt x="8131335" y="1014622"/>
                  <a:pt x="8143344" y="1006330"/>
                  <a:pt x="8156537" y="1006330"/>
                </a:cubicBezTo>
                <a:cubicBezTo>
                  <a:pt x="8190257" y="1006330"/>
                  <a:pt x="8183839" y="1040487"/>
                  <a:pt x="8145380" y="1065697"/>
                </a:cubicBezTo>
                <a:cubicBezTo>
                  <a:pt x="8108885" y="1089620"/>
                  <a:pt x="8089847" y="1145229"/>
                  <a:pt x="8113104" y="1159975"/>
                </a:cubicBezTo>
                <a:cubicBezTo>
                  <a:pt x="8132091" y="1172013"/>
                  <a:pt x="8161590" y="1169322"/>
                  <a:pt x="8182292" y="1153665"/>
                </a:cubicBezTo>
                <a:cubicBezTo>
                  <a:pt x="8217763" y="1126836"/>
                  <a:pt x="8253668" y="1140328"/>
                  <a:pt x="8268139" y="1185923"/>
                </a:cubicBezTo>
                <a:cubicBezTo>
                  <a:pt x="8277273" y="1214701"/>
                  <a:pt x="8314947" y="1210436"/>
                  <a:pt x="8319249" y="1180138"/>
                </a:cubicBezTo>
                <a:cubicBezTo>
                  <a:pt x="8320925" y="1168339"/>
                  <a:pt x="8336999" y="1147470"/>
                  <a:pt x="8354968" y="1133764"/>
                </a:cubicBezTo>
                <a:cubicBezTo>
                  <a:pt x="8381680" y="1113390"/>
                  <a:pt x="8387617" y="1102534"/>
                  <a:pt x="8387510" y="1074256"/>
                </a:cubicBezTo>
                <a:cubicBezTo>
                  <a:pt x="8387352" y="1032279"/>
                  <a:pt x="8378306" y="995563"/>
                  <a:pt x="8369468" y="1001025"/>
                </a:cubicBezTo>
                <a:cubicBezTo>
                  <a:pt x="8358983" y="1007505"/>
                  <a:pt x="8367111" y="870650"/>
                  <a:pt x="8377848" y="859912"/>
                </a:cubicBezTo>
                <a:cubicBezTo>
                  <a:pt x="8383234" y="854526"/>
                  <a:pt x="8387640" y="842930"/>
                  <a:pt x="8387640" y="834141"/>
                </a:cubicBezTo>
                <a:cubicBezTo>
                  <a:pt x="8387640" y="825353"/>
                  <a:pt x="8393553" y="813255"/>
                  <a:pt x="8400780" y="807258"/>
                </a:cubicBezTo>
                <a:cubicBezTo>
                  <a:pt x="8417894" y="793054"/>
                  <a:pt x="8426523" y="748549"/>
                  <a:pt x="8418107" y="717887"/>
                </a:cubicBezTo>
                <a:cubicBezTo>
                  <a:pt x="8414447" y="704551"/>
                  <a:pt x="8395654" y="676083"/>
                  <a:pt x="8376345" y="654627"/>
                </a:cubicBezTo>
                <a:cubicBezTo>
                  <a:pt x="8357037" y="633170"/>
                  <a:pt x="8338207" y="606014"/>
                  <a:pt x="8334502" y="594279"/>
                </a:cubicBezTo>
                <a:cubicBezTo>
                  <a:pt x="8330796" y="582544"/>
                  <a:pt x="8319806" y="566010"/>
                  <a:pt x="8310077" y="557538"/>
                </a:cubicBezTo>
                <a:cubicBezTo>
                  <a:pt x="8300349" y="549065"/>
                  <a:pt x="8292390" y="535441"/>
                  <a:pt x="8292390" y="527262"/>
                </a:cubicBezTo>
                <a:cubicBezTo>
                  <a:pt x="8292390" y="519083"/>
                  <a:pt x="8287032" y="506561"/>
                  <a:pt x="8280484" y="499436"/>
                </a:cubicBezTo>
                <a:cubicBezTo>
                  <a:pt x="8255954" y="472745"/>
                  <a:pt x="8245606" y="444859"/>
                  <a:pt x="8249326" y="415467"/>
                </a:cubicBezTo>
                <a:cubicBezTo>
                  <a:pt x="8254019" y="378387"/>
                  <a:pt x="8260674" y="370729"/>
                  <a:pt x="8275404" y="385459"/>
                </a:cubicBezTo>
                <a:cubicBezTo>
                  <a:pt x="8281603" y="391658"/>
                  <a:pt x="8296918" y="396730"/>
                  <a:pt x="8309437" y="396730"/>
                </a:cubicBezTo>
                <a:cubicBezTo>
                  <a:pt x="8334605" y="396730"/>
                  <a:pt x="8367780" y="430296"/>
                  <a:pt x="8368273" y="456261"/>
                </a:cubicBezTo>
                <a:cubicBezTo>
                  <a:pt x="8368448" y="465429"/>
                  <a:pt x="8372876" y="472930"/>
                  <a:pt x="8378115" y="472930"/>
                </a:cubicBezTo>
                <a:cubicBezTo>
                  <a:pt x="8383354" y="472930"/>
                  <a:pt x="8387640" y="479515"/>
                  <a:pt x="8387640" y="487564"/>
                </a:cubicBezTo>
                <a:cubicBezTo>
                  <a:pt x="8387640" y="495613"/>
                  <a:pt x="8419988" y="533819"/>
                  <a:pt x="8459524" y="572468"/>
                </a:cubicBezTo>
                <a:lnTo>
                  <a:pt x="8531408" y="642738"/>
                </a:lnTo>
                <a:lnTo>
                  <a:pt x="8528581" y="703090"/>
                </a:lnTo>
                <a:lnTo>
                  <a:pt x="8525752" y="763443"/>
                </a:lnTo>
                <a:lnTo>
                  <a:pt x="8554327" y="766667"/>
                </a:lnTo>
                <a:cubicBezTo>
                  <a:pt x="8595686" y="771333"/>
                  <a:pt x="8606715" y="784558"/>
                  <a:pt x="8606715" y="829488"/>
                </a:cubicBezTo>
                <a:cubicBezTo>
                  <a:pt x="8606715" y="856865"/>
                  <a:pt x="8612998" y="876132"/>
                  <a:pt x="8626732" y="890874"/>
                </a:cubicBezTo>
                <a:cubicBezTo>
                  <a:pt x="8641275" y="906484"/>
                  <a:pt x="8645705" y="921302"/>
                  <a:pt x="8642932" y="945058"/>
                </a:cubicBezTo>
                <a:cubicBezTo>
                  <a:pt x="8640833" y="963041"/>
                  <a:pt x="8642541" y="977755"/>
                  <a:pt x="8646727" y="977755"/>
                </a:cubicBezTo>
                <a:cubicBezTo>
                  <a:pt x="8650914" y="977755"/>
                  <a:pt x="8654340" y="990614"/>
                  <a:pt x="8654340" y="1006330"/>
                </a:cubicBezTo>
                <a:cubicBezTo>
                  <a:pt x="8654340" y="1028706"/>
                  <a:pt x="8650141" y="1034905"/>
                  <a:pt x="8634983" y="1034905"/>
                </a:cubicBezTo>
                <a:cubicBezTo>
                  <a:pt x="8606698" y="1034905"/>
                  <a:pt x="8596016" y="1071150"/>
                  <a:pt x="8613928" y="1106343"/>
                </a:cubicBezTo>
                <a:cubicBezTo>
                  <a:pt x="8621927" y="1122059"/>
                  <a:pt x="8631509" y="1141347"/>
                  <a:pt x="8635222" y="1149205"/>
                </a:cubicBezTo>
                <a:cubicBezTo>
                  <a:pt x="8638935" y="1157063"/>
                  <a:pt x="8653282" y="1164844"/>
                  <a:pt x="8667103" y="1166496"/>
                </a:cubicBezTo>
                <a:cubicBezTo>
                  <a:pt x="8680924" y="1168149"/>
                  <a:pt x="8698366" y="1178257"/>
                  <a:pt x="8705862" y="1188960"/>
                </a:cubicBezTo>
                <a:cubicBezTo>
                  <a:pt x="8713359" y="1199663"/>
                  <a:pt x="8724121" y="1205559"/>
                  <a:pt x="8729779" y="1202063"/>
                </a:cubicBezTo>
                <a:cubicBezTo>
                  <a:pt x="8750922" y="1188996"/>
                  <a:pt x="8759537" y="1207463"/>
                  <a:pt x="8744318" y="1233228"/>
                </a:cubicBezTo>
                <a:cubicBezTo>
                  <a:pt x="8732582" y="1253094"/>
                  <a:pt x="8731435" y="1264619"/>
                  <a:pt x="8739168" y="1284960"/>
                </a:cubicBezTo>
                <a:cubicBezTo>
                  <a:pt x="8752332" y="1319583"/>
                  <a:pt x="8772882" y="1317984"/>
                  <a:pt x="8809761" y="1279466"/>
                </a:cubicBezTo>
                <a:cubicBezTo>
                  <a:pt x="8826435" y="1262050"/>
                  <a:pt x="8847579" y="1245040"/>
                  <a:pt x="8856746" y="1241665"/>
                </a:cubicBezTo>
                <a:cubicBezTo>
                  <a:pt x="8865914" y="1238289"/>
                  <a:pt x="8873415" y="1227074"/>
                  <a:pt x="8873415" y="1216741"/>
                </a:cubicBezTo>
                <a:cubicBezTo>
                  <a:pt x="8873415" y="1206408"/>
                  <a:pt x="8877889" y="1195189"/>
                  <a:pt x="8883357" y="1191810"/>
                </a:cubicBezTo>
                <a:cubicBezTo>
                  <a:pt x="8899713" y="1181701"/>
                  <a:pt x="8921040" y="1206765"/>
                  <a:pt x="8921040" y="1236096"/>
                </a:cubicBezTo>
                <a:cubicBezTo>
                  <a:pt x="8921040" y="1251171"/>
                  <a:pt x="8925326" y="1263505"/>
                  <a:pt x="8930565" y="1263505"/>
                </a:cubicBezTo>
                <a:cubicBezTo>
                  <a:pt x="8935803" y="1263505"/>
                  <a:pt x="8940090" y="1269410"/>
                  <a:pt x="8940090" y="1276626"/>
                </a:cubicBezTo>
                <a:cubicBezTo>
                  <a:pt x="8940090" y="1283843"/>
                  <a:pt x="8946243" y="1294855"/>
                  <a:pt x="8953765" y="1301097"/>
                </a:cubicBezTo>
                <a:cubicBezTo>
                  <a:pt x="8961287" y="1307339"/>
                  <a:pt x="8970200" y="1325009"/>
                  <a:pt x="8973572" y="1340363"/>
                </a:cubicBezTo>
                <a:cubicBezTo>
                  <a:pt x="8976944" y="1355717"/>
                  <a:pt x="8983191" y="1368280"/>
                  <a:pt x="8987453" y="1368280"/>
                </a:cubicBezTo>
                <a:cubicBezTo>
                  <a:pt x="9001874" y="1368280"/>
                  <a:pt x="9007957" y="1400992"/>
                  <a:pt x="8995377" y="1410891"/>
                </a:cubicBezTo>
                <a:cubicBezTo>
                  <a:pt x="8988543" y="1416268"/>
                  <a:pt x="8981583" y="1437813"/>
                  <a:pt x="8979908" y="1458768"/>
                </a:cubicBezTo>
                <a:cubicBezTo>
                  <a:pt x="8978234" y="1479723"/>
                  <a:pt x="8968590" y="1505716"/>
                  <a:pt x="8958477" y="1516531"/>
                </a:cubicBezTo>
                <a:cubicBezTo>
                  <a:pt x="8943940" y="1532078"/>
                  <a:pt x="8940326" y="1549030"/>
                  <a:pt x="8941217" y="1597494"/>
                </a:cubicBezTo>
                <a:cubicBezTo>
                  <a:pt x="8942930" y="1690693"/>
                  <a:pt x="8950141" y="1713449"/>
                  <a:pt x="8980536" y="1721572"/>
                </a:cubicBezTo>
                <a:cubicBezTo>
                  <a:pt x="9001662" y="1727219"/>
                  <a:pt x="9010170" y="1724144"/>
                  <a:pt x="9024769" y="1705584"/>
                </a:cubicBezTo>
                <a:cubicBezTo>
                  <a:pt x="9045990" y="1678605"/>
                  <a:pt x="9071490" y="1675702"/>
                  <a:pt x="9080188" y="1699274"/>
                </a:cubicBezTo>
                <a:cubicBezTo>
                  <a:pt x="9083570" y="1708442"/>
                  <a:pt x="9089247" y="1718086"/>
                  <a:pt x="9092803" y="1720705"/>
                </a:cubicBezTo>
                <a:cubicBezTo>
                  <a:pt x="9096358" y="1723324"/>
                  <a:pt x="9102166" y="1741240"/>
                  <a:pt x="9105709" y="1760517"/>
                </a:cubicBezTo>
                <a:cubicBezTo>
                  <a:pt x="9111298" y="1790921"/>
                  <a:pt x="9108649" y="1798814"/>
                  <a:pt x="9085724" y="1820072"/>
                </a:cubicBezTo>
                <a:cubicBezTo>
                  <a:pt x="9046006" y="1856901"/>
                  <a:pt x="9033090" y="1846022"/>
                  <a:pt x="9050058" y="1790031"/>
                </a:cubicBezTo>
                <a:cubicBezTo>
                  <a:pt x="9062375" y="1749384"/>
                  <a:pt x="8986553" y="1735150"/>
                  <a:pt x="8971363" y="1775258"/>
                </a:cubicBezTo>
                <a:cubicBezTo>
                  <a:pt x="8963428" y="1796208"/>
                  <a:pt x="8944458" y="1815955"/>
                  <a:pt x="8932264" y="1815955"/>
                </a:cubicBezTo>
                <a:cubicBezTo>
                  <a:pt x="8917836" y="1815955"/>
                  <a:pt x="8912049" y="1791468"/>
                  <a:pt x="8917923" y="1755275"/>
                </a:cubicBezTo>
                <a:cubicBezTo>
                  <a:pt x="8921932" y="1730565"/>
                  <a:pt x="8918147" y="1714822"/>
                  <a:pt x="8903125" y="1693724"/>
                </a:cubicBezTo>
                <a:cubicBezTo>
                  <a:pt x="8892024" y="1678133"/>
                  <a:pt x="8882940" y="1660575"/>
                  <a:pt x="8882940" y="1654705"/>
                </a:cubicBezTo>
                <a:cubicBezTo>
                  <a:pt x="8882940" y="1648836"/>
                  <a:pt x="8871758" y="1639782"/>
                  <a:pt x="8858092" y="1634586"/>
                </a:cubicBezTo>
                <a:cubicBezTo>
                  <a:pt x="8838852" y="1627271"/>
                  <a:pt x="8835616" y="1622281"/>
                  <a:pt x="8843756" y="1612473"/>
                </a:cubicBezTo>
                <a:cubicBezTo>
                  <a:pt x="8851185" y="1603522"/>
                  <a:pt x="8851596" y="1578733"/>
                  <a:pt x="8845158" y="1527948"/>
                </a:cubicBezTo>
                <a:cubicBezTo>
                  <a:pt x="8839772" y="1485472"/>
                  <a:pt x="8839487" y="1444097"/>
                  <a:pt x="8844458" y="1426759"/>
                </a:cubicBezTo>
                <a:cubicBezTo>
                  <a:pt x="8849085" y="1410627"/>
                  <a:pt x="8849705" y="1385591"/>
                  <a:pt x="8845835" y="1371123"/>
                </a:cubicBezTo>
                <a:cubicBezTo>
                  <a:pt x="8840055" y="1349511"/>
                  <a:pt x="8831457" y="1343365"/>
                  <a:pt x="8797645" y="1336679"/>
                </a:cubicBezTo>
                <a:cubicBezTo>
                  <a:pt x="8753939" y="1328035"/>
                  <a:pt x="8740508" y="1336089"/>
                  <a:pt x="8740210" y="1371118"/>
                </a:cubicBezTo>
                <a:cubicBezTo>
                  <a:pt x="8740134" y="1380537"/>
                  <a:pt x="8728729" y="1397994"/>
                  <a:pt x="8714875" y="1409911"/>
                </a:cubicBezTo>
                <a:cubicBezTo>
                  <a:pt x="8692320" y="1429312"/>
                  <a:pt x="8690495" y="1435490"/>
                  <a:pt x="8697417" y="1468985"/>
                </a:cubicBezTo>
                <a:cubicBezTo>
                  <a:pt x="8701668" y="1489559"/>
                  <a:pt x="8704151" y="1512153"/>
                  <a:pt x="8702933" y="1519192"/>
                </a:cubicBezTo>
                <a:cubicBezTo>
                  <a:pt x="8701286" y="1528715"/>
                  <a:pt x="8708195" y="1530350"/>
                  <a:pt x="8729917" y="1525579"/>
                </a:cubicBezTo>
                <a:cubicBezTo>
                  <a:pt x="8752072" y="1520713"/>
                  <a:pt x="8759114" y="1522514"/>
                  <a:pt x="8759114" y="1533044"/>
                </a:cubicBezTo>
                <a:cubicBezTo>
                  <a:pt x="8759114" y="1540677"/>
                  <a:pt x="8765544" y="1552258"/>
                  <a:pt x="8773402" y="1558780"/>
                </a:cubicBezTo>
                <a:cubicBezTo>
                  <a:pt x="8781260" y="1565302"/>
                  <a:pt x="8787689" y="1580828"/>
                  <a:pt x="8787689" y="1593284"/>
                </a:cubicBezTo>
                <a:cubicBezTo>
                  <a:pt x="8787689" y="1605739"/>
                  <a:pt x="8791976" y="1615930"/>
                  <a:pt x="8797214" y="1615930"/>
                </a:cubicBezTo>
                <a:cubicBezTo>
                  <a:pt x="8802453" y="1615930"/>
                  <a:pt x="8806805" y="1623431"/>
                  <a:pt x="8806885" y="1632599"/>
                </a:cubicBezTo>
                <a:cubicBezTo>
                  <a:pt x="8807010" y="1646844"/>
                  <a:pt x="8808373" y="1647190"/>
                  <a:pt x="8816264" y="1634980"/>
                </a:cubicBezTo>
                <a:cubicBezTo>
                  <a:pt x="8821343" y="1627122"/>
                  <a:pt x="8825498" y="1624979"/>
                  <a:pt x="8825498" y="1630218"/>
                </a:cubicBezTo>
                <a:cubicBezTo>
                  <a:pt x="8825498" y="1635456"/>
                  <a:pt x="8821643" y="1645833"/>
                  <a:pt x="8816932" y="1653277"/>
                </a:cubicBezTo>
                <a:cubicBezTo>
                  <a:pt x="8809631" y="1664811"/>
                  <a:pt x="8804776" y="1664459"/>
                  <a:pt x="8784075" y="1650896"/>
                </a:cubicBezTo>
                <a:cubicBezTo>
                  <a:pt x="8754025" y="1631206"/>
                  <a:pt x="8736382" y="1630751"/>
                  <a:pt x="8721014" y="1649268"/>
                </a:cubicBezTo>
                <a:cubicBezTo>
                  <a:pt x="8711505" y="1660726"/>
                  <a:pt x="8711742" y="1666670"/>
                  <a:pt x="8722211" y="1679285"/>
                </a:cubicBezTo>
                <a:cubicBezTo>
                  <a:pt x="8731716" y="1690737"/>
                  <a:pt x="8734439" y="1718585"/>
                  <a:pt x="8732224" y="1781679"/>
                </a:cubicBezTo>
                <a:cubicBezTo>
                  <a:pt x="8729874" y="1848633"/>
                  <a:pt x="8732516" y="1872675"/>
                  <a:pt x="8743845" y="1887393"/>
                </a:cubicBezTo>
                <a:cubicBezTo>
                  <a:pt x="8751910" y="1897870"/>
                  <a:pt x="8758645" y="1917941"/>
                  <a:pt x="8758811" y="1931994"/>
                </a:cubicBezTo>
                <a:cubicBezTo>
                  <a:pt x="8759194" y="1964298"/>
                  <a:pt x="8792630" y="1978266"/>
                  <a:pt x="8810634" y="1953643"/>
                </a:cubicBezTo>
                <a:cubicBezTo>
                  <a:pt x="8823172" y="1936496"/>
                  <a:pt x="8820102" y="1895651"/>
                  <a:pt x="8805602" y="1886690"/>
                </a:cubicBezTo>
                <a:cubicBezTo>
                  <a:pt x="8800990" y="1883838"/>
                  <a:pt x="8797215" y="1866757"/>
                  <a:pt x="8797215" y="1848730"/>
                </a:cubicBezTo>
                <a:cubicBezTo>
                  <a:pt x="8797215" y="1821051"/>
                  <a:pt x="8800560" y="1815955"/>
                  <a:pt x="8818736" y="1815955"/>
                </a:cubicBezTo>
                <a:cubicBezTo>
                  <a:pt x="8844317" y="1815955"/>
                  <a:pt x="8860095" y="1838426"/>
                  <a:pt x="8869421" y="1888143"/>
                </a:cubicBezTo>
                <a:cubicBezTo>
                  <a:pt x="8873180" y="1908181"/>
                  <a:pt x="8880748" y="1929384"/>
                  <a:pt x="8886238" y="1935261"/>
                </a:cubicBezTo>
                <a:cubicBezTo>
                  <a:pt x="8897697" y="1947528"/>
                  <a:pt x="8942532" y="1941913"/>
                  <a:pt x="8934672" y="1929195"/>
                </a:cubicBezTo>
                <a:cubicBezTo>
                  <a:pt x="8931814" y="1924571"/>
                  <a:pt x="8941508" y="1925188"/>
                  <a:pt x="8956214" y="1930566"/>
                </a:cubicBezTo>
                <a:cubicBezTo>
                  <a:pt x="8970920" y="1935945"/>
                  <a:pt x="8988793" y="1942412"/>
                  <a:pt x="8995931" y="1944938"/>
                </a:cubicBezTo>
                <a:cubicBezTo>
                  <a:pt x="9005700" y="1948395"/>
                  <a:pt x="9006268" y="1952714"/>
                  <a:pt x="8998229" y="1962400"/>
                </a:cubicBezTo>
                <a:cubicBezTo>
                  <a:pt x="8989628" y="1972764"/>
                  <a:pt x="8992201" y="1974381"/>
                  <a:pt x="9011444" y="1970702"/>
                </a:cubicBezTo>
                <a:cubicBezTo>
                  <a:pt x="9030374" y="1967083"/>
                  <a:pt x="9035340" y="1960427"/>
                  <a:pt x="9035340" y="1938670"/>
                </a:cubicBezTo>
                <a:cubicBezTo>
                  <a:pt x="9035340" y="1917885"/>
                  <a:pt x="9039812" y="1911205"/>
                  <a:pt x="9053728" y="1911205"/>
                </a:cubicBezTo>
                <a:cubicBezTo>
                  <a:pt x="9065515" y="1911205"/>
                  <a:pt x="9073207" y="1918862"/>
                  <a:pt x="9075159" y="1932539"/>
                </a:cubicBezTo>
                <a:cubicBezTo>
                  <a:pt x="9076833" y="1944273"/>
                  <a:pt x="9086053" y="1955370"/>
                  <a:pt x="9095648" y="1957199"/>
                </a:cubicBezTo>
                <a:cubicBezTo>
                  <a:pt x="9121448" y="1962119"/>
                  <a:pt x="9146445" y="1930966"/>
                  <a:pt x="9141845" y="1899624"/>
                </a:cubicBezTo>
                <a:cubicBezTo>
                  <a:pt x="9139575" y="1884162"/>
                  <a:pt x="9142376" y="1873105"/>
                  <a:pt x="9148559" y="1873105"/>
                </a:cubicBezTo>
                <a:cubicBezTo>
                  <a:pt x="9154392" y="1873105"/>
                  <a:pt x="9159165" y="1866676"/>
                  <a:pt x="9159165" y="1858818"/>
                </a:cubicBezTo>
                <a:cubicBezTo>
                  <a:pt x="9159165" y="1850128"/>
                  <a:pt x="9168028" y="1844530"/>
                  <a:pt x="9181787" y="1844530"/>
                </a:cubicBezTo>
                <a:cubicBezTo>
                  <a:pt x="9199503" y="1844530"/>
                  <a:pt x="9205700" y="1850984"/>
                  <a:pt x="9210362" y="1874296"/>
                </a:cubicBezTo>
                <a:cubicBezTo>
                  <a:pt x="9213636" y="1890667"/>
                  <a:pt x="9216315" y="1912482"/>
                  <a:pt x="9216315" y="1922775"/>
                </a:cubicBezTo>
                <a:cubicBezTo>
                  <a:pt x="9216315" y="1933068"/>
                  <a:pt x="9224674" y="1948605"/>
                  <a:pt x="9234891" y="1957303"/>
                </a:cubicBezTo>
                <a:cubicBezTo>
                  <a:pt x="9254333" y="1973855"/>
                  <a:pt x="9269716" y="2033520"/>
                  <a:pt x="9282143" y="2140593"/>
                </a:cubicBezTo>
                <a:cubicBezTo>
                  <a:pt x="9286146" y="2175078"/>
                  <a:pt x="9292079" y="2207593"/>
                  <a:pt x="9295327" y="2212850"/>
                </a:cubicBezTo>
                <a:cubicBezTo>
                  <a:pt x="9304744" y="2228087"/>
                  <a:pt x="9338985" y="2221210"/>
                  <a:pt x="9353827" y="2201101"/>
                </a:cubicBezTo>
                <a:cubicBezTo>
                  <a:pt x="9364324" y="2186879"/>
                  <a:pt x="9370044" y="2185242"/>
                  <a:pt x="9378864" y="2193934"/>
                </a:cubicBezTo>
                <a:cubicBezTo>
                  <a:pt x="9396533" y="2211349"/>
                  <a:pt x="9382399" y="2233419"/>
                  <a:pt x="9347732" y="2242546"/>
                </a:cubicBezTo>
                <a:lnTo>
                  <a:pt x="9316327" y="2250814"/>
                </a:lnTo>
                <a:lnTo>
                  <a:pt x="9318123" y="2378470"/>
                </a:lnTo>
                <a:cubicBezTo>
                  <a:pt x="9319249" y="2458486"/>
                  <a:pt x="9323692" y="2507385"/>
                  <a:pt x="9330029" y="2509498"/>
                </a:cubicBezTo>
                <a:cubicBezTo>
                  <a:pt x="9335590" y="2511351"/>
                  <a:pt x="9340158" y="2530727"/>
                  <a:pt x="9340180" y="2552555"/>
                </a:cubicBezTo>
                <a:cubicBezTo>
                  <a:pt x="9340199" y="2576047"/>
                  <a:pt x="9350024" y="2611569"/>
                  <a:pt x="9364246" y="2639602"/>
                </a:cubicBezTo>
                <a:cubicBezTo>
                  <a:pt x="9382071" y="2674738"/>
                  <a:pt x="9389805" y="2708544"/>
                  <a:pt x="9394208" y="2770571"/>
                </a:cubicBezTo>
                <a:cubicBezTo>
                  <a:pt x="9397472" y="2816556"/>
                  <a:pt x="9403981" y="2854180"/>
                  <a:pt x="9408673" y="2854180"/>
                </a:cubicBezTo>
                <a:cubicBezTo>
                  <a:pt x="9418358" y="2854180"/>
                  <a:pt x="9410415" y="2912371"/>
                  <a:pt x="9395313" y="2952055"/>
                </a:cubicBezTo>
                <a:cubicBezTo>
                  <a:pt x="9387363" y="2972945"/>
                  <a:pt x="9388358" y="2981937"/>
                  <a:pt x="9400054" y="2994917"/>
                </a:cubicBezTo>
                <a:cubicBezTo>
                  <a:pt x="9408195" y="3003951"/>
                  <a:pt x="9417797" y="3023130"/>
                  <a:pt x="9421393" y="3037536"/>
                </a:cubicBezTo>
                <a:cubicBezTo>
                  <a:pt x="9424988" y="3051943"/>
                  <a:pt x="9431752" y="3063730"/>
                  <a:pt x="9436422" y="3063730"/>
                </a:cubicBezTo>
                <a:cubicBezTo>
                  <a:pt x="9441093" y="3063730"/>
                  <a:pt x="9444915" y="3071778"/>
                  <a:pt x="9444915" y="3081614"/>
                </a:cubicBezTo>
                <a:cubicBezTo>
                  <a:pt x="9444915" y="3112006"/>
                  <a:pt x="9465998" y="3121440"/>
                  <a:pt x="9490159" y="3101859"/>
                </a:cubicBezTo>
                <a:cubicBezTo>
                  <a:pt x="9501946" y="3092305"/>
                  <a:pt x="9511590" y="3077540"/>
                  <a:pt x="9511590" y="3069048"/>
                </a:cubicBezTo>
                <a:cubicBezTo>
                  <a:pt x="9511590" y="3055077"/>
                  <a:pt x="9536584" y="3037255"/>
                  <a:pt x="9544075" y="3045885"/>
                </a:cubicBezTo>
                <a:cubicBezTo>
                  <a:pt x="9553390" y="3056617"/>
                  <a:pt x="9557578" y="3118199"/>
                  <a:pt x="9549823" y="3130405"/>
                </a:cubicBezTo>
                <a:cubicBezTo>
                  <a:pt x="9542388" y="3142109"/>
                  <a:pt x="9537317" y="3142567"/>
                  <a:pt x="9521782" y="3132941"/>
                </a:cubicBezTo>
                <a:cubicBezTo>
                  <a:pt x="9511352" y="3126477"/>
                  <a:pt x="9495726" y="3123911"/>
                  <a:pt x="9487056" y="3127237"/>
                </a:cubicBezTo>
                <a:cubicBezTo>
                  <a:pt x="9474076" y="3132219"/>
                  <a:pt x="9472506" y="3141012"/>
                  <a:pt x="9478156" y="3177089"/>
                </a:cubicBezTo>
                <a:cubicBezTo>
                  <a:pt x="9481930" y="3201181"/>
                  <a:pt x="9484833" y="3228393"/>
                  <a:pt x="9484608" y="3237561"/>
                </a:cubicBezTo>
                <a:cubicBezTo>
                  <a:pt x="9484383" y="3246729"/>
                  <a:pt x="9488219" y="3254230"/>
                  <a:pt x="9493132" y="3254230"/>
                </a:cubicBezTo>
                <a:cubicBezTo>
                  <a:pt x="9498045" y="3254230"/>
                  <a:pt x="9502065" y="3260660"/>
                  <a:pt x="9502065" y="3268517"/>
                </a:cubicBezTo>
                <a:cubicBezTo>
                  <a:pt x="9502065" y="3276376"/>
                  <a:pt x="9506351" y="3282805"/>
                  <a:pt x="9511590" y="3282805"/>
                </a:cubicBezTo>
                <a:cubicBezTo>
                  <a:pt x="9524596" y="3282805"/>
                  <a:pt x="9523662" y="3324073"/>
                  <a:pt x="9510355" y="3337380"/>
                </a:cubicBezTo>
                <a:cubicBezTo>
                  <a:pt x="9504403" y="3343332"/>
                  <a:pt x="9496954" y="3397035"/>
                  <a:pt x="9493686" y="3457550"/>
                </a:cubicBezTo>
                <a:cubicBezTo>
                  <a:pt x="9488364" y="3556093"/>
                  <a:pt x="9489468" y="3568015"/>
                  <a:pt x="9504795" y="3577581"/>
                </a:cubicBezTo>
                <a:cubicBezTo>
                  <a:pt x="9532272" y="3594730"/>
                  <a:pt x="9542258" y="3632853"/>
                  <a:pt x="9528928" y="3669717"/>
                </a:cubicBezTo>
                <a:cubicBezTo>
                  <a:pt x="9522526" y="3687420"/>
                  <a:pt x="9513863" y="3701905"/>
                  <a:pt x="9509677" y="3701905"/>
                </a:cubicBezTo>
                <a:cubicBezTo>
                  <a:pt x="9498827" y="3701905"/>
                  <a:pt x="9500230" y="3753410"/>
                  <a:pt x="9511384" y="3764564"/>
                </a:cubicBezTo>
                <a:cubicBezTo>
                  <a:pt x="9516509" y="3769690"/>
                  <a:pt x="9522967" y="3839963"/>
                  <a:pt x="9525734" y="3920727"/>
                </a:cubicBezTo>
                <a:cubicBezTo>
                  <a:pt x="9528502" y="4001491"/>
                  <a:pt x="9534690" y="4069996"/>
                  <a:pt x="9539486" y="4072961"/>
                </a:cubicBezTo>
                <a:cubicBezTo>
                  <a:pt x="9544281" y="4075925"/>
                  <a:pt x="9551270" y="4120094"/>
                  <a:pt x="9555015" y="4171115"/>
                </a:cubicBezTo>
                <a:cubicBezTo>
                  <a:pt x="9558760" y="4222136"/>
                  <a:pt x="9565524" y="4263880"/>
                  <a:pt x="9570045" y="4263880"/>
                </a:cubicBezTo>
                <a:cubicBezTo>
                  <a:pt x="9574566" y="4263880"/>
                  <a:pt x="9578265" y="4280812"/>
                  <a:pt x="9578265" y="4301507"/>
                </a:cubicBezTo>
                <a:cubicBezTo>
                  <a:pt x="9578265" y="4326599"/>
                  <a:pt x="9583510" y="4342069"/>
                  <a:pt x="9594011" y="4347946"/>
                </a:cubicBezTo>
                <a:cubicBezTo>
                  <a:pt x="9607561" y="4355528"/>
                  <a:pt x="9608293" y="4362538"/>
                  <a:pt x="9599250" y="4398158"/>
                </a:cubicBezTo>
                <a:cubicBezTo>
                  <a:pt x="9593471" y="4420927"/>
                  <a:pt x="9591784" y="4441821"/>
                  <a:pt x="9595501" y="4444587"/>
                </a:cubicBezTo>
                <a:cubicBezTo>
                  <a:pt x="9599218" y="4447354"/>
                  <a:pt x="9610695" y="4465691"/>
                  <a:pt x="9621003" y="4485336"/>
                </a:cubicBezTo>
                <a:cubicBezTo>
                  <a:pt x="9640678" y="4522831"/>
                  <a:pt x="9652656" y="4528579"/>
                  <a:pt x="9671610" y="4509625"/>
                </a:cubicBezTo>
                <a:cubicBezTo>
                  <a:pt x="9684793" y="4496442"/>
                  <a:pt x="9687035" y="4463905"/>
                  <a:pt x="9674761" y="4463905"/>
                </a:cubicBezTo>
                <a:cubicBezTo>
                  <a:pt x="9670207" y="4463905"/>
                  <a:pt x="9664070" y="4449037"/>
                  <a:pt x="9661121" y="4430864"/>
                </a:cubicBezTo>
                <a:cubicBezTo>
                  <a:pt x="9658171" y="4412691"/>
                  <a:pt x="9646840" y="4388250"/>
                  <a:pt x="9635940" y="4376550"/>
                </a:cubicBezTo>
                <a:lnTo>
                  <a:pt x="9616122" y="4355277"/>
                </a:lnTo>
                <a:lnTo>
                  <a:pt x="9642436" y="4333734"/>
                </a:lnTo>
                <a:cubicBezTo>
                  <a:pt x="9672690" y="4308967"/>
                  <a:pt x="9704268" y="4305464"/>
                  <a:pt x="9720540" y="4325071"/>
                </a:cubicBezTo>
                <a:cubicBezTo>
                  <a:pt x="9734098" y="4341406"/>
                  <a:pt x="9724361" y="4404894"/>
                  <a:pt x="9705390" y="4423865"/>
                </a:cubicBezTo>
                <a:cubicBezTo>
                  <a:pt x="9691465" y="4437791"/>
                  <a:pt x="9687973" y="4463905"/>
                  <a:pt x="9700036" y="4463905"/>
                </a:cubicBezTo>
                <a:cubicBezTo>
                  <a:pt x="9704145" y="4463905"/>
                  <a:pt x="9715270" y="4477046"/>
                  <a:pt x="9724758" y="4493107"/>
                </a:cubicBezTo>
                <a:cubicBezTo>
                  <a:pt x="9740581" y="4519895"/>
                  <a:pt x="9740752" y="4523697"/>
                  <a:pt x="9726811" y="4539101"/>
                </a:cubicBezTo>
                <a:cubicBezTo>
                  <a:pt x="9710653" y="4556956"/>
                  <a:pt x="9707062" y="4580002"/>
                  <a:pt x="9718635" y="4591576"/>
                </a:cubicBezTo>
                <a:cubicBezTo>
                  <a:pt x="9722496" y="4595437"/>
                  <a:pt x="9730767" y="4628930"/>
                  <a:pt x="9737013" y="4666005"/>
                </a:cubicBezTo>
                <a:cubicBezTo>
                  <a:pt x="9743261" y="4703079"/>
                  <a:pt x="9752803" y="4736152"/>
                  <a:pt x="9758219" y="4739499"/>
                </a:cubicBezTo>
                <a:cubicBezTo>
                  <a:pt x="9763642" y="4742851"/>
                  <a:pt x="9768918" y="4786081"/>
                  <a:pt x="9769963" y="4835726"/>
                </a:cubicBezTo>
                <a:cubicBezTo>
                  <a:pt x="9771519" y="4909648"/>
                  <a:pt x="9775177" y="4929584"/>
                  <a:pt x="9790291" y="4946519"/>
                </a:cubicBezTo>
                <a:cubicBezTo>
                  <a:pt x="9804104" y="4961997"/>
                  <a:pt x="9807106" y="4974526"/>
                  <a:pt x="9802274" y="4996526"/>
                </a:cubicBezTo>
                <a:cubicBezTo>
                  <a:pt x="9794273" y="5032952"/>
                  <a:pt x="9773024" y="5034722"/>
                  <a:pt x="9764328" y="4999686"/>
                </a:cubicBezTo>
                <a:cubicBezTo>
                  <a:pt x="9756992" y="4970125"/>
                  <a:pt x="9723752" y="4930630"/>
                  <a:pt x="9706211" y="4930630"/>
                </a:cubicBezTo>
                <a:cubicBezTo>
                  <a:pt x="9691647" y="4930630"/>
                  <a:pt x="9683040" y="4952400"/>
                  <a:pt x="9683040" y="4989240"/>
                </a:cubicBezTo>
                <a:cubicBezTo>
                  <a:pt x="9683040" y="5004902"/>
                  <a:pt x="9676465" y="5024291"/>
                  <a:pt x="9668430" y="5032327"/>
                </a:cubicBezTo>
                <a:cubicBezTo>
                  <a:pt x="9660078" y="5040678"/>
                  <a:pt x="9656261" y="5054635"/>
                  <a:pt x="9659521" y="5064905"/>
                </a:cubicBezTo>
                <a:cubicBezTo>
                  <a:pt x="9664412" y="5080316"/>
                  <a:pt x="9662086" y="5081720"/>
                  <a:pt x="9643176" y="5074775"/>
                </a:cubicBezTo>
                <a:cubicBezTo>
                  <a:pt x="9625393" y="5068244"/>
                  <a:pt x="9620206" y="5057785"/>
                  <a:pt x="9616365" y="5020718"/>
                </a:cubicBezTo>
                <a:cubicBezTo>
                  <a:pt x="9612239" y="4980911"/>
                  <a:pt x="9608246" y="4973868"/>
                  <a:pt x="9586532" y="4968106"/>
                </a:cubicBezTo>
                <a:cubicBezTo>
                  <a:pt x="9572744" y="4964447"/>
                  <a:pt x="9556422" y="4964569"/>
                  <a:pt x="9550261" y="4968377"/>
                </a:cubicBezTo>
                <a:cubicBezTo>
                  <a:pt x="9536557" y="4976846"/>
                  <a:pt x="9545982" y="5020471"/>
                  <a:pt x="9564912" y="5036181"/>
                </a:cubicBezTo>
                <a:cubicBezTo>
                  <a:pt x="9580294" y="5048947"/>
                  <a:pt x="9583652" y="5140180"/>
                  <a:pt x="9568740" y="5140180"/>
                </a:cubicBezTo>
                <a:cubicBezTo>
                  <a:pt x="9563501" y="5140180"/>
                  <a:pt x="9559215" y="5157325"/>
                  <a:pt x="9559215" y="5178280"/>
                </a:cubicBezTo>
                <a:cubicBezTo>
                  <a:pt x="9559215" y="5199235"/>
                  <a:pt x="9563501" y="5216380"/>
                  <a:pt x="9568740" y="5216380"/>
                </a:cubicBezTo>
                <a:cubicBezTo>
                  <a:pt x="9573978" y="5216380"/>
                  <a:pt x="9578265" y="5226853"/>
                  <a:pt x="9578265" y="5239653"/>
                </a:cubicBezTo>
                <a:cubicBezTo>
                  <a:pt x="9578265" y="5252452"/>
                  <a:pt x="9587120" y="5269127"/>
                  <a:pt x="9597943" y="5276708"/>
                </a:cubicBezTo>
                <a:cubicBezTo>
                  <a:pt x="9613979" y="5287940"/>
                  <a:pt x="9616464" y="5296651"/>
                  <a:pt x="9611374" y="5323782"/>
                </a:cubicBezTo>
                <a:cubicBezTo>
                  <a:pt x="9607480" y="5344544"/>
                  <a:pt x="9609146" y="5359556"/>
                  <a:pt x="9615802" y="5363669"/>
                </a:cubicBezTo>
                <a:cubicBezTo>
                  <a:pt x="9622394" y="5367744"/>
                  <a:pt x="9624137" y="5382726"/>
                  <a:pt x="9620359" y="5402860"/>
                </a:cubicBezTo>
                <a:cubicBezTo>
                  <a:pt x="9615580" y="5428338"/>
                  <a:pt x="9617401" y="5435455"/>
                  <a:pt x="9628701" y="5435455"/>
                </a:cubicBezTo>
                <a:cubicBezTo>
                  <a:pt x="9638466" y="5435455"/>
                  <a:pt x="9641541" y="5441635"/>
                  <a:pt x="9638174" y="5454505"/>
                </a:cubicBezTo>
                <a:cubicBezTo>
                  <a:pt x="9635435" y="5464982"/>
                  <a:pt x="9627129" y="5473555"/>
                  <a:pt x="9619717" y="5473555"/>
                </a:cubicBezTo>
                <a:cubicBezTo>
                  <a:pt x="9612306" y="5473555"/>
                  <a:pt x="9603775" y="5479984"/>
                  <a:pt x="9600759" y="5487843"/>
                </a:cubicBezTo>
                <a:cubicBezTo>
                  <a:pt x="9597743" y="5495701"/>
                  <a:pt x="9587163" y="5502130"/>
                  <a:pt x="9577246" y="5502130"/>
                </a:cubicBezTo>
                <a:cubicBezTo>
                  <a:pt x="9562958" y="5502130"/>
                  <a:pt x="9559215" y="5495146"/>
                  <a:pt x="9559215" y="5468494"/>
                </a:cubicBezTo>
                <a:cubicBezTo>
                  <a:pt x="9559215" y="5447381"/>
                  <a:pt x="9564534" y="5432816"/>
                  <a:pt x="9573502" y="5429375"/>
                </a:cubicBezTo>
                <a:cubicBezTo>
                  <a:pt x="9581361" y="5426359"/>
                  <a:pt x="9587790" y="5413785"/>
                  <a:pt x="9587790" y="5401433"/>
                </a:cubicBezTo>
                <a:cubicBezTo>
                  <a:pt x="9587790" y="5377744"/>
                  <a:pt x="9563535" y="5359255"/>
                  <a:pt x="9532456" y="5359255"/>
                </a:cubicBezTo>
                <a:cubicBezTo>
                  <a:pt x="9511305" y="5359255"/>
                  <a:pt x="9496611" y="5310159"/>
                  <a:pt x="9510393" y="5285532"/>
                </a:cubicBezTo>
                <a:cubicBezTo>
                  <a:pt x="9515784" y="5275898"/>
                  <a:pt x="9513396" y="5264733"/>
                  <a:pt x="9503462" y="5253131"/>
                </a:cubicBezTo>
                <a:cubicBezTo>
                  <a:pt x="9484664" y="5231176"/>
                  <a:pt x="9465979" y="5230654"/>
                  <a:pt x="9443008" y="5251443"/>
                </a:cubicBezTo>
                <a:cubicBezTo>
                  <a:pt x="9426339" y="5266529"/>
                  <a:pt x="9424471" y="5266253"/>
                  <a:pt x="9410762" y="5246681"/>
                </a:cubicBezTo>
                <a:cubicBezTo>
                  <a:pt x="9392880" y="5221150"/>
                  <a:pt x="9372535" y="5220020"/>
                  <a:pt x="9359782" y="5243849"/>
                </a:cubicBezTo>
                <a:cubicBezTo>
                  <a:pt x="9352478" y="5257496"/>
                  <a:pt x="9355809" y="5272889"/>
                  <a:pt x="9373695" y="5308143"/>
                </a:cubicBezTo>
                <a:cubicBezTo>
                  <a:pt x="9386628" y="5333635"/>
                  <a:pt x="9397228" y="5363884"/>
                  <a:pt x="9397250" y="5375362"/>
                </a:cubicBezTo>
                <a:cubicBezTo>
                  <a:pt x="9397269" y="5386839"/>
                  <a:pt x="9401646" y="5398923"/>
                  <a:pt x="9406970" y="5402214"/>
                </a:cubicBezTo>
                <a:cubicBezTo>
                  <a:pt x="9423332" y="5412326"/>
                  <a:pt x="9407159" y="5425930"/>
                  <a:pt x="9378773" y="5425930"/>
                </a:cubicBezTo>
                <a:cubicBezTo>
                  <a:pt x="9348307" y="5425930"/>
                  <a:pt x="9319441" y="5391580"/>
                  <a:pt x="9311565" y="5345954"/>
                </a:cubicBezTo>
                <a:cubicBezTo>
                  <a:pt x="9306261" y="5315228"/>
                  <a:pt x="9274083" y="5288912"/>
                  <a:pt x="9266684" y="5309249"/>
                </a:cubicBezTo>
                <a:cubicBezTo>
                  <a:pt x="9258193" y="5332587"/>
                  <a:pt x="9235365" y="5321723"/>
                  <a:pt x="9235365" y="5294344"/>
                </a:cubicBezTo>
                <a:cubicBezTo>
                  <a:pt x="9235365" y="5273081"/>
                  <a:pt x="9228466" y="5264243"/>
                  <a:pt x="9202027" y="5251636"/>
                </a:cubicBezTo>
                <a:cubicBezTo>
                  <a:pt x="9183692" y="5242892"/>
                  <a:pt x="9168690" y="5229641"/>
                  <a:pt x="9168690" y="5222188"/>
                </a:cubicBezTo>
                <a:cubicBezTo>
                  <a:pt x="9168690" y="5213316"/>
                  <a:pt x="9162096" y="5210362"/>
                  <a:pt x="9149589" y="5213633"/>
                </a:cubicBezTo>
                <a:cubicBezTo>
                  <a:pt x="9139083" y="5216381"/>
                  <a:pt x="9124082" y="5213312"/>
                  <a:pt x="9116252" y="5206813"/>
                </a:cubicBezTo>
                <a:cubicBezTo>
                  <a:pt x="9104165" y="5196782"/>
                  <a:pt x="9102015" y="5199250"/>
                  <a:pt x="9102015" y="5223151"/>
                </a:cubicBezTo>
                <a:cubicBezTo>
                  <a:pt x="9102015" y="5260674"/>
                  <a:pt x="9094749" y="5265925"/>
                  <a:pt x="9067516" y="5248081"/>
                </a:cubicBezTo>
                <a:cubicBezTo>
                  <a:pt x="9049208" y="5236085"/>
                  <a:pt x="9037179" y="5235064"/>
                  <a:pt x="9006347" y="5242890"/>
                </a:cubicBezTo>
                <a:cubicBezTo>
                  <a:pt x="8969569" y="5252225"/>
                  <a:pt x="8968239" y="5251779"/>
                  <a:pt x="8974453" y="5232199"/>
                </a:cubicBezTo>
                <a:cubicBezTo>
                  <a:pt x="8980197" y="5214100"/>
                  <a:pt x="8979150" y="5213251"/>
                  <a:pt x="8965277" y="5224765"/>
                </a:cubicBezTo>
                <a:cubicBezTo>
                  <a:pt x="8948025" y="5239082"/>
                  <a:pt x="8944128" y="5264005"/>
                  <a:pt x="8959140" y="5264005"/>
                </a:cubicBezTo>
                <a:cubicBezTo>
                  <a:pt x="8973673" y="5264005"/>
                  <a:pt x="8970483" y="5308451"/>
                  <a:pt x="8954827" y="5324107"/>
                </a:cubicBezTo>
                <a:cubicBezTo>
                  <a:pt x="8938547" y="5340387"/>
                  <a:pt x="8942079" y="5416858"/>
                  <a:pt x="8963258" y="5506643"/>
                </a:cubicBezTo>
                <a:cubicBezTo>
                  <a:pt x="8970640" y="5537938"/>
                  <a:pt x="8974633" y="5566854"/>
                  <a:pt x="8972132" y="5570901"/>
                </a:cubicBezTo>
                <a:cubicBezTo>
                  <a:pt x="8969630" y="5574949"/>
                  <a:pt x="8954924" y="5571714"/>
                  <a:pt x="8939451" y="5563712"/>
                </a:cubicBezTo>
                <a:cubicBezTo>
                  <a:pt x="8918223" y="5552735"/>
                  <a:pt x="8911926" y="5552159"/>
                  <a:pt x="8913798" y="5561366"/>
                </a:cubicBezTo>
                <a:cubicBezTo>
                  <a:pt x="8915162" y="5568077"/>
                  <a:pt x="8908777" y="5572972"/>
                  <a:pt x="8899609" y="5572245"/>
                </a:cubicBezTo>
                <a:cubicBezTo>
                  <a:pt x="8880597" y="5570736"/>
                  <a:pt x="8876924" y="5584262"/>
                  <a:pt x="8894734" y="5590199"/>
                </a:cubicBezTo>
                <a:cubicBezTo>
                  <a:pt x="8904051" y="5593305"/>
                  <a:pt x="8904094" y="5599474"/>
                  <a:pt x="8894938" y="5619568"/>
                </a:cubicBezTo>
                <a:cubicBezTo>
                  <a:pt x="8879565" y="5653309"/>
                  <a:pt x="8863890" y="5651894"/>
                  <a:pt x="8863890" y="5616766"/>
                </a:cubicBezTo>
                <a:cubicBezTo>
                  <a:pt x="8863890" y="5598144"/>
                  <a:pt x="8857311" y="5585004"/>
                  <a:pt x="8844573" y="5578188"/>
                </a:cubicBezTo>
                <a:cubicBezTo>
                  <a:pt x="8833949" y="5572501"/>
                  <a:pt x="8827772" y="5563778"/>
                  <a:pt x="8830848" y="5558802"/>
                </a:cubicBezTo>
                <a:cubicBezTo>
                  <a:pt x="8833923" y="5553826"/>
                  <a:pt x="8832946" y="5549755"/>
                  <a:pt x="8828677" y="5549755"/>
                </a:cubicBezTo>
                <a:cubicBezTo>
                  <a:pt x="8824408" y="5549755"/>
                  <a:pt x="8814856" y="5536067"/>
                  <a:pt x="8807451" y="5519337"/>
                </a:cubicBezTo>
                <a:cubicBezTo>
                  <a:pt x="8797515" y="5496890"/>
                  <a:pt x="8796905" y="5487946"/>
                  <a:pt x="8805126" y="5485206"/>
                </a:cubicBezTo>
                <a:cubicBezTo>
                  <a:pt x="8823307" y="5479145"/>
                  <a:pt x="8817948" y="5459076"/>
                  <a:pt x="8790306" y="5429703"/>
                </a:cubicBezTo>
                <a:cubicBezTo>
                  <a:pt x="8776029" y="5414531"/>
                  <a:pt x="8765448" y="5398501"/>
                  <a:pt x="8766792" y="5394081"/>
                </a:cubicBezTo>
                <a:cubicBezTo>
                  <a:pt x="8768136" y="5389661"/>
                  <a:pt x="8763784" y="5387861"/>
                  <a:pt x="8757122" y="5390082"/>
                </a:cubicBezTo>
                <a:cubicBezTo>
                  <a:pt x="8750460" y="5392303"/>
                  <a:pt x="8740295" y="5410921"/>
                  <a:pt x="8734534" y="5431456"/>
                </a:cubicBezTo>
                <a:cubicBezTo>
                  <a:pt x="8728772" y="5451991"/>
                  <a:pt x="8718654" y="5468793"/>
                  <a:pt x="8712050" y="5468793"/>
                </a:cubicBezTo>
                <a:cubicBezTo>
                  <a:pt x="8699809" y="5468793"/>
                  <a:pt x="8680311" y="5418777"/>
                  <a:pt x="8669592" y="5359880"/>
                </a:cubicBezTo>
                <a:cubicBezTo>
                  <a:pt x="8666318" y="5341888"/>
                  <a:pt x="8656596" y="5319385"/>
                  <a:pt x="8647988" y="5309874"/>
                </a:cubicBezTo>
                <a:cubicBezTo>
                  <a:pt x="8629026" y="5288921"/>
                  <a:pt x="8589155" y="5287137"/>
                  <a:pt x="8581571" y="5306902"/>
                </a:cubicBezTo>
                <a:cubicBezTo>
                  <a:pt x="8575128" y="5323692"/>
                  <a:pt x="8611941" y="5406880"/>
                  <a:pt x="8625814" y="5406880"/>
                </a:cubicBezTo>
                <a:cubicBezTo>
                  <a:pt x="8631025" y="5406880"/>
                  <a:pt x="8635290" y="5416937"/>
                  <a:pt x="8635290" y="5429229"/>
                </a:cubicBezTo>
                <a:cubicBezTo>
                  <a:pt x="8635290" y="5453360"/>
                  <a:pt x="8661109" y="5511655"/>
                  <a:pt x="8671796" y="5511655"/>
                </a:cubicBezTo>
                <a:cubicBezTo>
                  <a:pt x="8689130" y="5511655"/>
                  <a:pt x="8702944" y="5553873"/>
                  <a:pt x="8697041" y="5588809"/>
                </a:cubicBezTo>
                <a:cubicBezTo>
                  <a:pt x="8690618" y="5626829"/>
                  <a:pt x="8673390" y="5640578"/>
                  <a:pt x="8673390" y="5607684"/>
                </a:cubicBezTo>
                <a:cubicBezTo>
                  <a:pt x="8673390" y="5574959"/>
                  <a:pt x="8662261" y="5559280"/>
                  <a:pt x="8639033" y="5559280"/>
                </a:cubicBezTo>
                <a:cubicBezTo>
                  <a:pt x="8626497" y="5559280"/>
                  <a:pt x="8616240" y="5555076"/>
                  <a:pt x="8616240" y="5549936"/>
                </a:cubicBezTo>
                <a:cubicBezTo>
                  <a:pt x="8616240" y="5544798"/>
                  <a:pt x="8606093" y="5538047"/>
                  <a:pt x="8593690" y="5534933"/>
                </a:cubicBezTo>
                <a:cubicBezTo>
                  <a:pt x="8577617" y="5530899"/>
                  <a:pt x="8563885" y="5535998"/>
                  <a:pt x="8545877" y="5552687"/>
                </a:cubicBezTo>
                <a:cubicBezTo>
                  <a:pt x="8523118" y="5573780"/>
                  <a:pt x="8521722" y="5578808"/>
                  <a:pt x="8531790" y="5603409"/>
                </a:cubicBezTo>
                <a:cubicBezTo>
                  <a:pt x="8537938" y="5618429"/>
                  <a:pt x="8544237" y="5635004"/>
                  <a:pt x="8545788" y="5640243"/>
                </a:cubicBezTo>
                <a:cubicBezTo>
                  <a:pt x="8547339" y="5645481"/>
                  <a:pt x="8551467" y="5659412"/>
                  <a:pt x="8554960" y="5671199"/>
                </a:cubicBezTo>
                <a:cubicBezTo>
                  <a:pt x="8560059" y="5688405"/>
                  <a:pt x="8557550" y="5692630"/>
                  <a:pt x="8542232" y="5692630"/>
                </a:cubicBezTo>
                <a:cubicBezTo>
                  <a:pt x="8526885" y="5692630"/>
                  <a:pt x="8521879" y="5684135"/>
                  <a:pt x="8516639" y="5649193"/>
                </a:cubicBezTo>
                <a:cubicBezTo>
                  <a:pt x="8510997" y="5611567"/>
                  <a:pt x="8507348" y="5606151"/>
                  <a:pt x="8489364" y="5608712"/>
                </a:cubicBezTo>
                <a:cubicBezTo>
                  <a:pt x="8476063" y="5610605"/>
                  <a:pt x="8467481" y="5619579"/>
                  <a:pt x="8465482" y="5633681"/>
                </a:cubicBezTo>
                <a:cubicBezTo>
                  <a:pt x="8463767" y="5645789"/>
                  <a:pt x="8456296" y="5658023"/>
                  <a:pt x="8448881" y="5660868"/>
                </a:cubicBezTo>
                <a:cubicBezTo>
                  <a:pt x="8439980" y="5664284"/>
                  <a:pt x="8437346" y="5673793"/>
                  <a:pt x="8441128" y="5688861"/>
                </a:cubicBezTo>
                <a:cubicBezTo>
                  <a:pt x="8446966" y="5712121"/>
                  <a:pt x="8430670" y="5721956"/>
                  <a:pt x="8423043" y="5699774"/>
                </a:cubicBezTo>
                <a:cubicBezTo>
                  <a:pt x="8420791" y="5693225"/>
                  <a:pt x="8419954" y="5694297"/>
                  <a:pt x="8421183" y="5702155"/>
                </a:cubicBezTo>
                <a:cubicBezTo>
                  <a:pt x="8426147" y="5733897"/>
                  <a:pt x="8431186" y="5745662"/>
                  <a:pt x="8445659" y="5759305"/>
                </a:cubicBezTo>
                <a:cubicBezTo>
                  <a:pt x="8461003" y="5773768"/>
                  <a:pt x="8478340" y="5873605"/>
                  <a:pt x="8465508" y="5873605"/>
                </a:cubicBezTo>
                <a:cubicBezTo>
                  <a:pt x="8448992" y="5873605"/>
                  <a:pt x="8426618" y="5833577"/>
                  <a:pt x="8420562" y="5793193"/>
                </a:cubicBezTo>
                <a:cubicBezTo>
                  <a:pt x="8416958" y="5769157"/>
                  <a:pt x="8408824" y="5746343"/>
                  <a:pt x="8402487" y="5742492"/>
                </a:cubicBezTo>
                <a:cubicBezTo>
                  <a:pt x="8396150" y="5738642"/>
                  <a:pt x="8388172" y="5727895"/>
                  <a:pt x="8384756" y="5718608"/>
                </a:cubicBezTo>
                <a:cubicBezTo>
                  <a:pt x="8370703" y="5680391"/>
                  <a:pt x="8314059" y="5693966"/>
                  <a:pt x="8326325" y="5732611"/>
                </a:cubicBezTo>
                <a:cubicBezTo>
                  <a:pt x="8330271" y="5745047"/>
                  <a:pt x="8324120" y="5758262"/>
                  <a:pt x="8306999" y="5774129"/>
                </a:cubicBezTo>
                <a:cubicBezTo>
                  <a:pt x="8275152" y="5803644"/>
                  <a:pt x="8267376" y="5803367"/>
                  <a:pt x="8259615" y="5772442"/>
                </a:cubicBezTo>
                <a:cubicBezTo>
                  <a:pt x="8252384" y="5743631"/>
                  <a:pt x="8232654" y="5721217"/>
                  <a:pt x="8214489" y="5721178"/>
                </a:cubicBezTo>
                <a:cubicBezTo>
                  <a:pt x="8199768" y="5721149"/>
                  <a:pt x="8162499" y="5667857"/>
                  <a:pt x="8166619" y="5652733"/>
                </a:cubicBezTo>
                <a:cubicBezTo>
                  <a:pt x="8169511" y="5642115"/>
                  <a:pt x="8105495" y="5578330"/>
                  <a:pt x="8091947" y="5578330"/>
                </a:cubicBezTo>
                <a:cubicBezTo>
                  <a:pt x="8087795" y="5578330"/>
                  <a:pt x="8077618" y="5580932"/>
                  <a:pt x="8069332" y="5584112"/>
                </a:cubicBezTo>
                <a:cubicBezTo>
                  <a:pt x="8052875" y="5590427"/>
                  <a:pt x="8048417" y="5616430"/>
                  <a:pt x="8063790" y="5616430"/>
                </a:cubicBezTo>
                <a:cubicBezTo>
                  <a:pt x="8069029" y="5616430"/>
                  <a:pt x="8073315" y="5629289"/>
                  <a:pt x="8073315" y="5645005"/>
                </a:cubicBezTo>
                <a:cubicBezTo>
                  <a:pt x="8073315" y="5660722"/>
                  <a:pt x="8077601" y="5673580"/>
                  <a:pt x="8082840" y="5673580"/>
                </a:cubicBezTo>
                <a:cubicBezTo>
                  <a:pt x="8088079" y="5673580"/>
                  <a:pt x="8092365" y="5680263"/>
                  <a:pt x="8092365" y="5688430"/>
                </a:cubicBezTo>
                <a:cubicBezTo>
                  <a:pt x="8092365" y="5696597"/>
                  <a:pt x="8096664" y="5700623"/>
                  <a:pt x="8101919" y="5697375"/>
                </a:cubicBezTo>
                <a:cubicBezTo>
                  <a:pt x="8107626" y="5693847"/>
                  <a:pt x="8109828" y="5700332"/>
                  <a:pt x="8107389" y="5713482"/>
                </a:cubicBezTo>
                <a:cubicBezTo>
                  <a:pt x="8105143" y="5725587"/>
                  <a:pt x="8102987" y="5740850"/>
                  <a:pt x="8102598" y="5747399"/>
                </a:cubicBezTo>
                <a:cubicBezTo>
                  <a:pt x="8102209" y="5753947"/>
                  <a:pt x="8094746" y="5759305"/>
                  <a:pt x="8086015" y="5759305"/>
                </a:cubicBezTo>
                <a:cubicBezTo>
                  <a:pt x="8077284" y="5759305"/>
                  <a:pt x="8073013" y="5762178"/>
                  <a:pt x="8076524" y="5765688"/>
                </a:cubicBezTo>
                <a:cubicBezTo>
                  <a:pt x="8080034" y="5769199"/>
                  <a:pt x="8076410" y="5781987"/>
                  <a:pt x="8068470" y="5794105"/>
                </a:cubicBezTo>
                <a:cubicBezTo>
                  <a:pt x="8060530" y="5806224"/>
                  <a:pt x="8050744" y="5831969"/>
                  <a:pt x="8046724" y="5851316"/>
                </a:cubicBezTo>
                <a:cubicBezTo>
                  <a:pt x="8037792" y="5894308"/>
                  <a:pt x="8019518" y="5902713"/>
                  <a:pt x="8006934" y="5869617"/>
                </a:cubicBezTo>
                <a:cubicBezTo>
                  <a:pt x="8001793" y="5856095"/>
                  <a:pt x="7993694" y="5845030"/>
                  <a:pt x="7988935" y="5845030"/>
                </a:cubicBezTo>
                <a:cubicBezTo>
                  <a:pt x="7984177" y="5845030"/>
                  <a:pt x="7977301" y="5817170"/>
                  <a:pt x="7973654" y="5783118"/>
                </a:cubicBezTo>
                <a:cubicBezTo>
                  <a:pt x="7970007" y="5749066"/>
                  <a:pt x="7963079" y="5721205"/>
                  <a:pt x="7958257" y="5721205"/>
                </a:cubicBezTo>
                <a:cubicBezTo>
                  <a:pt x="7953435" y="5721205"/>
                  <a:pt x="7949490" y="5709094"/>
                  <a:pt x="7949490" y="5694290"/>
                </a:cubicBezTo>
                <a:cubicBezTo>
                  <a:pt x="7949490" y="5678473"/>
                  <a:pt x="7940401" y="5658837"/>
                  <a:pt x="7927445" y="5646665"/>
                </a:cubicBezTo>
                <a:cubicBezTo>
                  <a:pt x="7904703" y="5625301"/>
                  <a:pt x="7886712" y="5618669"/>
                  <a:pt x="7897103" y="5635480"/>
                </a:cubicBezTo>
                <a:cubicBezTo>
                  <a:pt x="7900340" y="5640719"/>
                  <a:pt x="7898450" y="5645005"/>
                  <a:pt x="7892902" y="5645005"/>
                </a:cubicBezTo>
                <a:cubicBezTo>
                  <a:pt x="7887354" y="5645005"/>
                  <a:pt x="7882815" y="5639800"/>
                  <a:pt x="7882815" y="5633439"/>
                </a:cubicBezTo>
                <a:cubicBezTo>
                  <a:pt x="7882815" y="5625518"/>
                  <a:pt x="7878364" y="5626325"/>
                  <a:pt x="7868690" y="5635998"/>
                </a:cubicBezTo>
                <a:cubicBezTo>
                  <a:pt x="7848948" y="5655740"/>
                  <a:pt x="7845082" y="5827282"/>
                  <a:pt x="7863869" y="5849918"/>
                </a:cubicBezTo>
                <a:cubicBezTo>
                  <a:pt x="7871102" y="5858633"/>
                  <a:pt x="7884772" y="5887888"/>
                  <a:pt x="7894249" y="5914928"/>
                </a:cubicBezTo>
                <a:cubicBezTo>
                  <a:pt x="7903724" y="5941969"/>
                  <a:pt x="7917887" y="5968852"/>
                  <a:pt x="7925721" y="5974668"/>
                </a:cubicBezTo>
                <a:cubicBezTo>
                  <a:pt x="7933556" y="5980484"/>
                  <a:pt x="7939965" y="5991646"/>
                  <a:pt x="7939965" y="5999471"/>
                </a:cubicBezTo>
                <a:cubicBezTo>
                  <a:pt x="7939965" y="6007296"/>
                  <a:pt x="7951025" y="6025633"/>
                  <a:pt x="7964544" y="6040219"/>
                </a:cubicBezTo>
                <a:cubicBezTo>
                  <a:pt x="7982053" y="6059112"/>
                  <a:pt x="7987292" y="6072526"/>
                  <a:pt x="7982759" y="6086854"/>
                </a:cubicBezTo>
                <a:cubicBezTo>
                  <a:pt x="7969448" y="6128923"/>
                  <a:pt x="7973123" y="6144329"/>
                  <a:pt x="7999542" y="6157190"/>
                </a:cubicBezTo>
                <a:cubicBezTo>
                  <a:pt x="8021348" y="6167806"/>
                  <a:pt x="8024734" y="6174134"/>
                  <a:pt x="8019584" y="6194655"/>
                </a:cubicBezTo>
                <a:cubicBezTo>
                  <a:pt x="8014692" y="6214147"/>
                  <a:pt x="8016187" y="6217700"/>
                  <a:pt x="8026682" y="6211526"/>
                </a:cubicBezTo>
                <a:cubicBezTo>
                  <a:pt x="8035088" y="6206581"/>
                  <a:pt x="8034120" y="6210437"/>
                  <a:pt x="8024049" y="6222012"/>
                </a:cubicBezTo>
                <a:cubicBezTo>
                  <a:pt x="8010484" y="6237602"/>
                  <a:pt x="8009663" y="6247029"/>
                  <a:pt x="8018511" y="6285561"/>
                </a:cubicBezTo>
                <a:cubicBezTo>
                  <a:pt x="8024224" y="6310445"/>
                  <a:pt x="8032463" y="6330805"/>
                  <a:pt x="8036820" y="6330805"/>
                </a:cubicBezTo>
                <a:cubicBezTo>
                  <a:pt x="8045829" y="6330805"/>
                  <a:pt x="8047732" y="6381788"/>
                  <a:pt x="8039046" y="6390474"/>
                </a:cubicBezTo>
                <a:cubicBezTo>
                  <a:pt x="8030809" y="6398711"/>
                  <a:pt x="8005835" y="6387438"/>
                  <a:pt x="8011613" y="6378090"/>
                </a:cubicBezTo>
                <a:cubicBezTo>
                  <a:pt x="8014287" y="6373762"/>
                  <a:pt x="8012119" y="6367529"/>
                  <a:pt x="8006795" y="6364239"/>
                </a:cubicBezTo>
                <a:cubicBezTo>
                  <a:pt x="8001471" y="6360948"/>
                  <a:pt x="7997115" y="6350461"/>
                  <a:pt x="7997115" y="6340934"/>
                </a:cubicBezTo>
                <a:cubicBezTo>
                  <a:pt x="7997115" y="6331407"/>
                  <a:pt x="7990686" y="6318277"/>
                  <a:pt x="7982828" y="6311755"/>
                </a:cubicBezTo>
                <a:cubicBezTo>
                  <a:pt x="7974969" y="6305233"/>
                  <a:pt x="7968540" y="6287564"/>
                  <a:pt x="7968540" y="6272489"/>
                </a:cubicBezTo>
                <a:cubicBezTo>
                  <a:pt x="7968540" y="6257414"/>
                  <a:pt x="7964254" y="6245080"/>
                  <a:pt x="7959015" y="6245080"/>
                </a:cubicBezTo>
                <a:cubicBezTo>
                  <a:pt x="7953776" y="6245080"/>
                  <a:pt x="7949490" y="6232747"/>
                  <a:pt x="7949490" y="6217671"/>
                </a:cubicBezTo>
                <a:cubicBezTo>
                  <a:pt x="7949490" y="6202597"/>
                  <a:pt x="7943495" y="6185287"/>
                  <a:pt x="7936168" y="6179207"/>
                </a:cubicBezTo>
                <a:cubicBezTo>
                  <a:pt x="7924394" y="6169435"/>
                  <a:pt x="7912628" y="6119389"/>
                  <a:pt x="7910813" y="6071368"/>
                </a:cubicBezTo>
                <a:cubicBezTo>
                  <a:pt x="7910470" y="6062266"/>
                  <a:pt x="7901421" y="6048678"/>
                  <a:pt x="7890706" y="6041173"/>
                </a:cubicBezTo>
                <a:cubicBezTo>
                  <a:pt x="7879992" y="6033668"/>
                  <a:pt x="7873859" y="6023265"/>
                  <a:pt x="7877079" y="6018055"/>
                </a:cubicBezTo>
                <a:cubicBezTo>
                  <a:pt x="7880299" y="6012845"/>
                  <a:pt x="7878884" y="6007145"/>
                  <a:pt x="7873935" y="6005388"/>
                </a:cubicBezTo>
                <a:cubicBezTo>
                  <a:pt x="7868985" y="6003630"/>
                  <a:pt x="7863492" y="5991477"/>
                  <a:pt x="7861728" y="5978380"/>
                </a:cubicBezTo>
                <a:cubicBezTo>
                  <a:pt x="7857193" y="5944718"/>
                  <a:pt x="7846456" y="5930755"/>
                  <a:pt x="7825103" y="5930755"/>
                </a:cubicBezTo>
                <a:cubicBezTo>
                  <a:pt x="7813152" y="5930755"/>
                  <a:pt x="7806615" y="5924218"/>
                  <a:pt x="7806615" y="5912267"/>
                </a:cubicBezTo>
                <a:cubicBezTo>
                  <a:pt x="7806615" y="5902099"/>
                  <a:pt x="7802883" y="5891473"/>
                  <a:pt x="7798320" y="5888653"/>
                </a:cubicBezTo>
                <a:cubicBezTo>
                  <a:pt x="7793758" y="5885833"/>
                  <a:pt x="7787559" y="5871650"/>
                  <a:pt x="7784544" y="5857135"/>
                </a:cubicBezTo>
                <a:cubicBezTo>
                  <a:pt x="7781468" y="5842322"/>
                  <a:pt x="7766504" y="5822486"/>
                  <a:pt x="7750435" y="5811923"/>
                </a:cubicBezTo>
                <a:cubicBezTo>
                  <a:pt x="7707990" y="5784021"/>
                  <a:pt x="7694650" y="5754464"/>
                  <a:pt x="7714568" y="5732454"/>
                </a:cubicBezTo>
                <a:cubicBezTo>
                  <a:pt x="7736008" y="5708763"/>
                  <a:pt x="7734726" y="5701704"/>
                  <a:pt x="7704221" y="5675488"/>
                </a:cubicBezTo>
                <a:cubicBezTo>
                  <a:pt x="7681475" y="5655940"/>
                  <a:pt x="7678294" y="5646763"/>
                  <a:pt x="7680052" y="5605757"/>
                </a:cubicBezTo>
                <a:cubicBezTo>
                  <a:pt x="7681846" y="5563931"/>
                  <a:pt x="7679499" y="5557558"/>
                  <a:pt x="7659503" y="5549955"/>
                </a:cubicBezTo>
                <a:cubicBezTo>
                  <a:pt x="7645260" y="5544540"/>
                  <a:pt x="7634567" y="5530614"/>
                  <a:pt x="7630526" y="5512217"/>
                </a:cubicBezTo>
                <a:cubicBezTo>
                  <a:pt x="7623904" y="5482064"/>
                  <a:pt x="7593005" y="5465765"/>
                  <a:pt x="7563749" y="5476992"/>
                </a:cubicBezTo>
                <a:cubicBezTo>
                  <a:pt x="7547476" y="5483236"/>
                  <a:pt x="7543661" y="5545059"/>
                  <a:pt x="7558965" y="5554518"/>
                </a:cubicBezTo>
                <a:cubicBezTo>
                  <a:pt x="7564204" y="5557755"/>
                  <a:pt x="7568490" y="5570654"/>
                  <a:pt x="7568490" y="5583182"/>
                </a:cubicBezTo>
                <a:cubicBezTo>
                  <a:pt x="7568490" y="5595709"/>
                  <a:pt x="7573938" y="5609386"/>
                  <a:pt x="7580597" y="5613576"/>
                </a:cubicBezTo>
                <a:cubicBezTo>
                  <a:pt x="7596655" y="5623678"/>
                  <a:pt x="7617799" y="5672674"/>
                  <a:pt x="7610911" y="5683819"/>
                </a:cubicBezTo>
                <a:cubicBezTo>
                  <a:pt x="7607916" y="5688665"/>
                  <a:pt x="7610005" y="5692630"/>
                  <a:pt x="7615553" y="5692630"/>
                </a:cubicBezTo>
                <a:cubicBezTo>
                  <a:pt x="7621101" y="5692630"/>
                  <a:pt x="7625640" y="5702821"/>
                  <a:pt x="7625640" y="5715276"/>
                </a:cubicBezTo>
                <a:cubicBezTo>
                  <a:pt x="7625640" y="5727732"/>
                  <a:pt x="7632397" y="5743530"/>
                  <a:pt x="7640655" y="5750384"/>
                </a:cubicBezTo>
                <a:cubicBezTo>
                  <a:pt x="7651579" y="5759450"/>
                  <a:pt x="7654078" y="5772097"/>
                  <a:pt x="7649827" y="5796794"/>
                </a:cubicBezTo>
                <a:cubicBezTo>
                  <a:pt x="7645575" y="5821498"/>
                  <a:pt x="7646634" y="5826852"/>
                  <a:pt x="7653716" y="5816455"/>
                </a:cubicBezTo>
                <a:cubicBezTo>
                  <a:pt x="7662464" y="5803613"/>
                  <a:pt x="7667865" y="5809379"/>
                  <a:pt x="7664868" y="5828361"/>
                </a:cubicBezTo>
                <a:cubicBezTo>
                  <a:pt x="7664248" y="5832291"/>
                  <a:pt x="7668026" y="5835505"/>
                  <a:pt x="7673265" y="5835505"/>
                </a:cubicBezTo>
                <a:cubicBezTo>
                  <a:pt x="7678504" y="5835505"/>
                  <a:pt x="7682790" y="5842114"/>
                  <a:pt x="7682790" y="5850191"/>
                </a:cubicBezTo>
                <a:cubicBezTo>
                  <a:pt x="7682790" y="5858268"/>
                  <a:pt x="7691149" y="5873849"/>
                  <a:pt x="7701366" y="5884815"/>
                </a:cubicBezTo>
                <a:cubicBezTo>
                  <a:pt x="7711583" y="5895782"/>
                  <a:pt x="7722522" y="5918106"/>
                  <a:pt x="7725676" y="5934423"/>
                </a:cubicBezTo>
                <a:cubicBezTo>
                  <a:pt x="7740620" y="6011744"/>
                  <a:pt x="7764864" y="6075815"/>
                  <a:pt x="7789301" y="6102571"/>
                </a:cubicBezTo>
                <a:cubicBezTo>
                  <a:pt x="7804063" y="6118733"/>
                  <a:pt x="7816140" y="6140264"/>
                  <a:pt x="7816140" y="6150418"/>
                </a:cubicBezTo>
                <a:cubicBezTo>
                  <a:pt x="7816140" y="6160572"/>
                  <a:pt x="7819355" y="6168914"/>
                  <a:pt x="7823284" y="6168955"/>
                </a:cubicBezTo>
                <a:cubicBezTo>
                  <a:pt x="7833581" y="6169062"/>
                  <a:pt x="7854658" y="6217648"/>
                  <a:pt x="7848635" y="6227394"/>
                </a:cubicBezTo>
                <a:cubicBezTo>
                  <a:pt x="7838975" y="6243024"/>
                  <a:pt x="7806615" y="6216042"/>
                  <a:pt x="7806615" y="6192358"/>
                </a:cubicBezTo>
                <a:cubicBezTo>
                  <a:pt x="7806615" y="6179445"/>
                  <a:pt x="7802806" y="6168880"/>
                  <a:pt x="7798150" y="6168880"/>
                </a:cubicBezTo>
                <a:cubicBezTo>
                  <a:pt x="7793494" y="6168880"/>
                  <a:pt x="7786952" y="6154309"/>
                  <a:pt x="7783611" y="6136500"/>
                </a:cubicBezTo>
                <a:cubicBezTo>
                  <a:pt x="7775837" y="6095064"/>
                  <a:pt x="7756806" y="6079248"/>
                  <a:pt x="7724485" y="6087359"/>
                </a:cubicBezTo>
                <a:cubicBezTo>
                  <a:pt x="7700540" y="6093370"/>
                  <a:pt x="7699552" y="6092212"/>
                  <a:pt x="7705073" y="6064611"/>
                </a:cubicBezTo>
                <a:cubicBezTo>
                  <a:pt x="7709455" y="6042702"/>
                  <a:pt x="7707424" y="6035530"/>
                  <a:pt x="7696840" y="6035530"/>
                </a:cubicBezTo>
                <a:cubicBezTo>
                  <a:pt x="7679790" y="6035530"/>
                  <a:pt x="7679181" y="6025298"/>
                  <a:pt x="7694260" y="5992202"/>
                </a:cubicBezTo>
                <a:cubicBezTo>
                  <a:pt x="7704013" y="5970799"/>
                  <a:pt x="7703299" y="5965666"/>
                  <a:pt x="7689498" y="5957943"/>
                </a:cubicBezTo>
                <a:cubicBezTo>
                  <a:pt x="7680570" y="5952947"/>
                  <a:pt x="7673265" y="5940045"/>
                  <a:pt x="7673265" y="5929271"/>
                </a:cubicBezTo>
                <a:cubicBezTo>
                  <a:pt x="7673265" y="5918499"/>
                  <a:pt x="7662549" y="5901256"/>
                  <a:pt x="7649453" y="5890953"/>
                </a:cubicBezTo>
                <a:cubicBezTo>
                  <a:pt x="7636356" y="5880651"/>
                  <a:pt x="7625640" y="5866769"/>
                  <a:pt x="7625640" y="5860102"/>
                </a:cubicBezTo>
                <a:cubicBezTo>
                  <a:pt x="7625640" y="5841762"/>
                  <a:pt x="7593451" y="5816455"/>
                  <a:pt x="7570121" y="5816455"/>
                </a:cubicBezTo>
                <a:cubicBezTo>
                  <a:pt x="7556000" y="5816455"/>
                  <a:pt x="7549440" y="5810592"/>
                  <a:pt x="7549440" y="5797967"/>
                </a:cubicBezTo>
                <a:cubicBezTo>
                  <a:pt x="7549440" y="5787799"/>
                  <a:pt x="7545154" y="5776830"/>
                  <a:pt x="7539915" y="5773593"/>
                </a:cubicBezTo>
                <a:cubicBezTo>
                  <a:pt x="7534676" y="5770355"/>
                  <a:pt x="7530390" y="5758101"/>
                  <a:pt x="7530390" y="5746361"/>
                </a:cubicBezTo>
                <a:cubicBezTo>
                  <a:pt x="7530390" y="5734621"/>
                  <a:pt x="7526622" y="5720943"/>
                  <a:pt x="7522016" y="5715966"/>
                </a:cubicBezTo>
                <a:cubicBezTo>
                  <a:pt x="7517410" y="5710989"/>
                  <a:pt x="7508505" y="5690844"/>
                  <a:pt x="7502227" y="5671199"/>
                </a:cubicBezTo>
                <a:cubicBezTo>
                  <a:pt x="7495949" y="5651554"/>
                  <a:pt x="7486859" y="5635480"/>
                  <a:pt x="7482027" y="5635480"/>
                </a:cubicBezTo>
                <a:cubicBezTo>
                  <a:pt x="7477194" y="5635480"/>
                  <a:pt x="7473240" y="5625289"/>
                  <a:pt x="7473240" y="5612834"/>
                </a:cubicBezTo>
                <a:cubicBezTo>
                  <a:pt x="7473240" y="5600379"/>
                  <a:pt x="7466008" y="5584305"/>
                  <a:pt x="7457169" y="5577115"/>
                </a:cubicBezTo>
                <a:cubicBezTo>
                  <a:pt x="7442912" y="5565518"/>
                  <a:pt x="7441894" y="5566160"/>
                  <a:pt x="7448147" y="5582803"/>
                </a:cubicBezTo>
                <a:cubicBezTo>
                  <a:pt x="7452025" y="5593120"/>
                  <a:pt x="7452387" y="5598752"/>
                  <a:pt x="7448951" y="5595317"/>
                </a:cubicBezTo>
                <a:cubicBezTo>
                  <a:pt x="7445517" y="5591882"/>
                  <a:pt x="7431942" y="5593164"/>
                  <a:pt x="7418786" y="5598166"/>
                </a:cubicBezTo>
                <a:cubicBezTo>
                  <a:pt x="7400172" y="5605243"/>
                  <a:pt x="7395944" y="5604449"/>
                  <a:pt x="7399728" y="5594589"/>
                </a:cubicBezTo>
                <a:cubicBezTo>
                  <a:pt x="7402402" y="5587620"/>
                  <a:pt x="7396557" y="5571467"/>
                  <a:pt x="7386739" y="5558693"/>
                </a:cubicBezTo>
                <a:cubicBezTo>
                  <a:pt x="7375563" y="5544153"/>
                  <a:pt x="7368755" y="5519440"/>
                  <a:pt x="7368531" y="5492605"/>
                </a:cubicBezTo>
                <a:cubicBezTo>
                  <a:pt x="7368106" y="5441729"/>
                  <a:pt x="7358224" y="5422837"/>
                  <a:pt x="7334431" y="5427419"/>
                </a:cubicBezTo>
                <a:cubicBezTo>
                  <a:pt x="7322880" y="5429644"/>
                  <a:pt x="7313102" y="5445280"/>
                  <a:pt x="7305551" y="5473600"/>
                </a:cubicBezTo>
                <a:cubicBezTo>
                  <a:pt x="7299272" y="5497150"/>
                  <a:pt x="7293714" y="5508917"/>
                  <a:pt x="7293200" y="5499749"/>
                </a:cubicBezTo>
                <a:cubicBezTo>
                  <a:pt x="7291920" y="5476939"/>
                  <a:pt x="7266379" y="5478651"/>
                  <a:pt x="7258954" y="5502045"/>
                </a:cubicBezTo>
                <a:cubicBezTo>
                  <a:pt x="7251125" y="5526715"/>
                  <a:pt x="7260058" y="5540230"/>
                  <a:pt x="7284194" y="5540230"/>
                </a:cubicBezTo>
                <a:cubicBezTo>
                  <a:pt x="7295563" y="5540230"/>
                  <a:pt x="7305633" y="5548105"/>
                  <a:pt x="7308555" y="5559280"/>
                </a:cubicBezTo>
                <a:cubicBezTo>
                  <a:pt x="7311295" y="5569758"/>
                  <a:pt x="7316787" y="5578330"/>
                  <a:pt x="7320760" y="5578330"/>
                </a:cubicBezTo>
                <a:cubicBezTo>
                  <a:pt x="7324733" y="5578330"/>
                  <a:pt x="7330556" y="5591189"/>
                  <a:pt x="7333699" y="5606905"/>
                </a:cubicBezTo>
                <a:cubicBezTo>
                  <a:pt x="7337051" y="5623665"/>
                  <a:pt x="7345420" y="5635480"/>
                  <a:pt x="7353939" y="5635480"/>
                </a:cubicBezTo>
                <a:cubicBezTo>
                  <a:pt x="7369533" y="5635480"/>
                  <a:pt x="7371392" y="5648412"/>
                  <a:pt x="7359982" y="5677516"/>
                </a:cubicBezTo>
                <a:cubicBezTo>
                  <a:pt x="7349651" y="5703868"/>
                  <a:pt x="7254165" y="5707931"/>
                  <a:pt x="7254165" y="5682019"/>
                </a:cubicBezTo>
                <a:cubicBezTo>
                  <a:pt x="7254165" y="5672563"/>
                  <a:pt x="7242620" y="5654121"/>
                  <a:pt x="7228509" y="5641037"/>
                </a:cubicBezTo>
                <a:cubicBezTo>
                  <a:pt x="7205676" y="5619865"/>
                  <a:pt x="7204688" y="5616543"/>
                  <a:pt x="7219532" y="5610847"/>
                </a:cubicBezTo>
                <a:cubicBezTo>
                  <a:pt x="7228704" y="5607327"/>
                  <a:pt x="7234039" y="5598789"/>
                  <a:pt x="7231385" y="5591873"/>
                </a:cubicBezTo>
                <a:cubicBezTo>
                  <a:pt x="7228317" y="5583879"/>
                  <a:pt x="7231586" y="5581229"/>
                  <a:pt x="7240362" y="5584597"/>
                </a:cubicBezTo>
                <a:cubicBezTo>
                  <a:pt x="7248941" y="5587889"/>
                  <a:pt x="7254165" y="5584010"/>
                  <a:pt x="7254165" y="5574349"/>
                </a:cubicBezTo>
                <a:cubicBezTo>
                  <a:pt x="7254165" y="5564697"/>
                  <a:pt x="7243333" y="5556637"/>
                  <a:pt x="7225590" y="5553089"/>
                </a:cubicBezTo>
                <a:cubicBezTo>
                  <a:pt x="7209874" y="5549946"/>
                  <a:pt x="7197015" y="5542065"/>
                  <a:pt x="7197015" y="5535576"/>
                </a:cubicBezTo>
                <a:cubicBezTo>
                  <a:pt x="7197015" y="5529087"/>
                  <a:pt x="7185438" y="5512202"/>
                  <a:pt x="7171290" y="5498052"/>
                </a:cubicBezTo>
                <a:cubicBezTo>
                  <a:pt x="7145149" y="5471912"/>
                  <a:pt x="7134464" y="5444980"/>
                  <a:pt x="7150233" y="5444980"/>
                </a:cubicBezTo>
                <a:cubicBezTo>
                  <a:pt x="7155008" y="5444980"/>
                  <a:pt x="7158773" y="5439622"/>
                  <a:pt x="7158598" y="5433074"/>
                </a:cubicBezTo>
                <a:cubicBezTo>
                  <a:pt x="7158424" y="5426525"/>
                  <a:pt x="7149744" y="5431419"/>
                  <a:pt x="7139310" y="5443948"/>
                </a:cubicBezTo>
                <a:cubicBezTo>
                  <a:pt x="7117644" y="5469965"/>
                  <a:pt x="7113843" y="5468704"/>
                  <a:pt x="7109190" y="5433955"/>
                </a:cubicBezTo>
                <a:cubicBezTo>
                  <a:pt x="7107351" y="5420223"/>
                  <a:pt x="7099777" y="5401012"/>
                  <a:pt x="7092359" y="5391265"/>
                </a:cubicBezTo>
                <a:cubicBezTo>
                  <a:pt x="7083118" y="5379122"/>
                  <a:pt x="7082841" y="5377057"/>
                  <a:pt x="7091478" y="5384705"/>
                </a:cubicBezTo>
                <a:cubicBezTo>
                  <a:pt x="7098413" y="5390844"/>
                  <a:pt x="7109993" y="5393600"/>
                  <a:pt x="7117213" y="5390829"/>
                </a:cubicBezTo>
                <a:cubicBezTo>
                  <a:pt x="7125313" y="5387721"/>
                  <a:pt x="7130706" y="5392565"/>
                  <a:pt x="7131296" y="5403480"/>
                </a:cubicBezTo>
                <a:cubicBezTo>
                  <a:pt x="7131823" y="5413208"/>
                  <a:pt x="7136212" y="5404278"/>
                  <a:pt x="7141049" y="5383636"/>
                </a:cubicBezTo>
                <a:cubicBezTo>
                  <a:pt x="7147933" y="5354267"/>
                  <a:pt x="7146749" y="5343008"/>
                  <a:pt x="7135611" y="5331870"/>
                </a:cubicBezTo>
                <a:cubicBezTo>
                  <a:pt x="7123509" y="5319767"/>
                  <a:pt x="7117817" y="5319541"/>
                  <a:pt x="7097608" y="5330356"/>
                </a:cubicBezTo>
                <a:cubicBezTo>
                  <a:pt x="7078421" y="5340625"/>
                  <a:pt x="7071046" y="5340759"/>
                  <a:pt x="7059348" y="5331050"/>
                </a:cubicBezTo>
                <a:cubicBezTo>
                  <a:pt x="7032767" y="5308990"/>
                  <a:pt x="7017438" y="5326679"/>
                  <a:pt x="7010577" y="5387328"/>
                </a:cubicBezTo>
                <a:cubicBezTo>
                  <a:pt x="7005186" y="5434979"/>
                  <a:pt x="7000963" y="5444980"/>
                  <a:pt x="6986235" y="5444980"/>
                </a:cubicBezTo>
                <a:cubicBezTo>
                  <a:pt x="6975113" y="5444980"/>
                  <a:pt x="6968415" y="5438216"/>
                  <a:pt x="6968415" y="5426985"/>
                </a:cubicBezTo>
                <a:cubicBezTo>
                  <a:pt x="6968415" y="5417088"/>
                  <a:pt x="6960111" y="5398872"/>
                  <a:pt x="6949962" y="5386504"/>
                </a:cubicBezTo>
                <a:cubicBezTo>
                  <a:pt x="6934964" y="5368228"/>
                  <a:pt x="6928276" y="5365983"/>
                  <a:pt x="6914243" y="5374515"/>
                </a:cubicBezTo>
                <a:cubicBezTo>
                  <a:pt x="6893891" y="5386890"/>
                  <a:pt x="6886220" y="5423745"/>
                  <a:pt x="6900934" y="5438459"/>
                </a:cubicBezTo>
                <a:cubicBezTo>
                  <a:pt x="6915883" y="5453409"/>
                  <a:pt x="6913613" y="5473555"/>
                  <a:pt x="6896978" y="5473555"/>
                </a:cubicBezTo>
                <a:cubicBezTo>
                  <a:pt x="6889119" y="5473555"/>
                  <a:pt x="6882690" y="5469272"/>
                  <a:pt x="6882690" y="5464036"/>
                </a:cubicBezTo>
                <a:cubicBezTo>
                  <a:pt x="6882690" y="5451898"/>
                  <a:pt x="6813543" y="5456098"/>
                  <a:pt x="6804369" y="5468793"/>
                </a:cubicBezTo>
                <a:cubicBezTo>
                  <a:pt x="6796229" y="5480058"/>
                  <a:pt x="6806290" y="5580954"/>
                  <a:pt x="6816242" y="5587855"/>
                </a:cubicBezTo>
                <a:cubicBezTo>
                  <a:pt x="6825039" y="5593955"/>
                  <a:pt x="6855416" y="5729393"/>
                  <a:pt x="6853628" y="5754543"/>
                </a:cubicBezTo>
                <a:cubicBezTo>
                  <a:pt x="6852884" y="5765020"/>
                  <a:pt x="6852781" y="5806811"/>
                  <a:pt x="6853402" y="5847411"/>
                </a:cubicBezTo>
                <a:cubicBezTo>
                  <a:pt x="6854516" y="5920270"/>
                  <a:pt x="6854218" y="5921230"/>
                  <a:pt x="6830511" y="5921230"/>
                </a:cubicBezTo>
                <a:cubicBezTo>
                  <a:pt x="6809409" y="5921230"/>
                  <a:pt x="6806490" y="5917180"/>
                  <a:pt x="6806490" y="5887893"/>
                </a:cubicBezTo>
                <a:cubicBezTo>
                  <a:pt x="6806490" y="5869557"/>
                  <a:pt x="6802681" y="5854555"/>
                  <a:pt x="6798025" y="5854555"/>
                </a:cubicBezTo>
                <a:cubicBezTo>
                  <a:pt x="6793369" y="5854555"/>
                  <a:pt x="6786746" y="5839553"/>
                  <a:pt x="6783306" y="5821218"/>
                </a:cubicBezTo>
                <a:cubicBezTo>
                  <a:pt x="6779867" y="5802882"/>
                  <a:pt x="6773505" y="5787880"/>
                  <a:pt x="6769171" y="5787880"/>
                </a:cubicBezTo>
                <a:cubicBezTo>
                  <a:pt x="6764836" y="5787880"/>
                  <a:pt x="6759144" y="5765559"/>
                  <a:pt x="6756523" y="5738277"/>
                </a:cubicBezTo>
                <a:cubicBezTo>
                  <a:pt x="6753901" y="5710995"/>
                  <a:pt x="6746927" y="5687063"/>
                  <a:pt x="6741023" y="5685095"/>
                </a:cubicBezTo>
                <a:cubicBezTo>
                  <a:pt x="6734843" y="5683035"/>
                  <a:pt x="6730290" y="5659870"/>
                  <a:pt x="6730290" y="5630486"/>
                </a:cubicBezTo>
                <a:cubicBezTo>
                  <a:pt x="6730290" y="5602419"/>
                  <a:pt x="6725934" y="5576762"/>
                  <a:pt x="6720610" y="5573472"/>
                </a:cubicBezTo>
                <a:cubicBezTo>
                  <a:pt x="6715286" y="5570181"/>
                  <a:pt x="6713395" y="5563499"/>
                  <a:pt x="6716409" y="5558622"/>
                </a:cubicBezTo>
                <a:cubicBezTo>
                  <a:pt x="6719423" y="5553746"/>
                  <a:pt x="6717351" y="5549755"/>
                  <a:pt x="6711802" y="5549755"/>
                </a:cubicBezTo>
                <a:cubicBezTo>
                  <a:pt x="6706071" y="5549755"/>
                  <a:pt x="6701715" y="5529535"/>
                  <a:pt x="6701715" y="5502924"/>
                </a:cubicBezTo>
                <a:cubicBezTo>
                  <a:pt x="6701715" y="5474771"/>
                  <a:pt x="6697122" y="5454561"/>
                  <a:pt x="6690198" y="5452254"/>
                </a:cubicBezTo>
                <a:cubicBezTo>
                  <a:pt x="6683864" y="5450143"/>
                  <a:pt x="6677986" y="5437998"/>
                  <a:pt x="6677136" y="5425266"/>
                </a:cubicBezTo>
                <a:cubicBezTo>
                  <a:pt x="6676285" y="5412534"/>
                  <a:pt x="6672437" y="5394617"/>
                  <a:pt x="6668583" y="5385449"/>
                </a:cubicBezTo>
                <a:cubicBezTo>
                  <a:pt x="6664730" y="5376281"/>
                  <a:pt x="6663991" y="5362488"/>
                  <a:pt x="6666943" y="5354798"/>
                </a:cubicBezTo>
                <a:cubicBezTo>
                  <a:pt x="6669894" y="5347108"/>
                  <a:pt x="6668546" y="5338490"/>
                  <a:pt x="6663946" y="5335647"/>
                </a:cubicBezTo>
                <a:cubicBezTo>
                  <a:pt x="6659348" y="5332805"/>
                  <a:pt x="6652594" y="5302549"/>
                  <a:pt x="6648938" y="5268411"/>
                </a:cubicBezTo>
                <a:cubicBezTo>
                  <a:pt x="6641790" y="5201668"/>
                  <a:pt x="6623963" y="5178280"/>
                  <a:pt x="6580234" y="5178280"/>
                </a:cubicBezTo>
                <a:cubicBezTo>
                  <a:pt x="6550704" y="5178280"/>
                  <a:pt x="6545748" y="5195991"/>
                  <a:pt x="6563432" y="5238315"/>
                </a:cubicBezTo>
                <a:cubicBezTo>
                  <a:pt x="6577561" y="5272130"/>
                  <a:pt x="6577384" y="5273530"/>
                  <a:pt x="6558968" y="5273530"/>
                </a:cubicBezTo>
                <a:cubicBezTo>
                  <a:pt x="6546851" y="5273530"/>
                  <a:pt x="6539790" y="5279842"/>
                  <a:pt x="6539790" y="5290675"/>
                </a:cubicBezTo>
                <a:cubicBezTo>
                  <a:pt x="6539790" y="5300105"/>
                  <a:pt x="6534971" y="5312639"/>
                  <a:pt x="6529082" y="5318529"/>
                </a:cubicBezTo>
                <a:cubicBezTo>
                  <a:pt x="6521154" y="5326457"/>
                  <a:pt x="6521154" y="5337213"/>
                  <a:pt x="6529082" y="5359955"/>
                </a:cubicBezTo>
                <a:cubicBezTo>
                  <a:pt x="6554184" y="5431964"/>
                  <a:pt x="6528603" y="5480235"/>
                  <a:pt x="6501690" y="5411643"/>
                </a:cubicBezTo>
                <a:cubicBezTo>
                  <a:pt x="6494496" y="5393307"/>
                  <a:pt x="6485544" y="5378305"/>
                  <a:pt x="6481798" y="5378305"/>
                </a:cubicBezTo>
                <a:cubicBezTo>
                  <a:pt x="6478051" y="5378305"/>
                  <a:pt x="6472000" y="5352580"/>
                  <a:pt x="6468351" y="5321138"/>
                </a:cubicBezTo>
                <a:cubicBezTo>
                  <a:pt x="6464702" y="5289696"/>
                  <a:pt x="6457851" y="5261583"/>
                  <a:pt x="6453128" y="5258664"/>
                </a:cubicBezTo>
                <a:cubicBezTo>
                  <a:pt x="6448404" y="5255745"/>
                  <a:pt x="6444540" y="5226404"/>
                  <a:pt x="6444540" y="5193463"/>
                </a:cubicBezTo>
                <a:cubicBezTo>
                  <a:pt x="6444540" y="5147392"/>
                  <a:pt x="6440176" y="5128539"/>
                  <a:pt x="6425633" y="5111770"/>
                </a:cubicBezTo>
                <a:cubicBezTo>
                  <a:pt x="6413380" y="5097642"/>
                  <a:pt x="6408636" y="5082357"/>
                  <a:pt x="6412155" y="5068337"/>
                </a:cubicBezTo>
                <a:cubicBezTo>
                  <a:pt x="6419433" y="5039339"/>
                  <a:pt x="6398561" y="4998779"/>
                  <a:pt x="6385969" y="5017450"/>
                </a:cubicBezTo>
                <a:cubicBezTo>
                  <a:pt x="6378585" y="5028398"/>
                  <a:pt x="6377394" y="5028212"/>
                  <a:pt x="6378970" y="5016355"/>
                </a:cubicBezTo>
                <a:cubicBezTo>
                  <a:pt x="6380015" y="5008497"/>
                  <a:pt x="6377426" y="4994134"/>
                  <a:pt x="6373217" y="4984438"/>
                </a:cubicBezTo>
                <a:cubicBezTo>
                  <a:pt x="6368259" y="4973015"/>
                  <a:pt x="6369980" y="4964079"/>
                  <a:pt x="6378105" y="4959057"/>
                </a:cubicBezTo>
                <a:cubicBezTo>
                  <a:pt x="6395652" y="4948212"/>
                  <a:pt x="6364948" y="4902055"/>
                  <a:pt x="6340187" y="4902055"/>
                </a:cubicBezTo>
                <a:cubicBezTo>
                  <a:pt x="6311824" y="4902055"/>
                  <a:pt x="6304484" y="4940265"/>
                  <a:pt x="6329030" y="4960141"/>
                </a:cubicBezTo>
                <a:cubicBezTo>
                  <a:pt x="6365108" y="4989354"/>
                  <a:pt x="6345773" y="5004580"/>
                  <a:pt x="6299163" y="4983660"/>
                </a:cubicBezTo>
                <a:cubicBezTo>
                  <a:pt x="6267193" y="4969311"/>
                  <a:pt x="6251213" y="4995733"/>
                  <a:pt x="6257138" y="5053142"/>
                </a:cubicBezTo>
                <a:cubicBezTo>
                  <a:pt x="6261135" y="5091870"/>
                  <a:pt x="6259746" y="5102071"/>
                  <a:pt x="6251587" y="5093912"/>
                </a:cubicBezTo>
                <a:cubicBezTo>
                  <a:pt x="6221676" y="5064002"/>
                  <a:pt x="6185062" y="5100281"/>
                  <a:pt x="6205887" y="5139194"/>
                </a:cubicBezTo>
                <a:cubicBezTo>
                  <a:pt x="6221555" y="5168470"/>
                  <a:pt x="6217977" y="5187805"/>
                  <a:pt x="6196890" y="5187805"/>
                </a:cubicBezTo>
                <a:cubicBezTo>
                  <a:pt x="6186413" y="5187805"/>
                  <a:pt x="6177840" y="5181901"/>
                  <a:pt x="6177840" y="5174684"/>
                </a:cubicBezTo>
                <a:cubicBezTo>
                  <a:pt x="6177840" y="5167467"/>
                  <a:pt x="6171083" y="5155955"/>
                  <a:pt x="6162825" y="5149101"/>
                </a:cubicBezTo>
                <a:cubicBezTo>
                  <a:pt x="6151910" y="5140043"/>
                  <a:pt x="6149475" y="5127758"/>
                  <a:pt x="6153911" y="5104116"/>
                </a:cubicBezTo>
                <a:cubicBezTo>
                  <a:pt x="6158377" y="5080311"/>
                  <a:pt x="6155623" y="5066743"/>
                  <a:pt x="6143637" y="5053499"/>
                </a:cubicBezTo>
                <a:cubicBezTo>
                  <a:pt x="6134631" y="5043548"/>
                  <a:pt x="6130726" y="5035405"/>
                  <a:pt x="6134959" y="5035405"/>
                </a:cubicBezTo>
                <a:cubicBezTo>
                  <a:pt x="6139192" y="5035405"/>
                  <a:pt x="6134112" y="5027904"/>
                  <a:pt x="6123671" y="5018736"/>
                </a:cubicBezTo>
                <a:cubicBezTo>
                  <a:pt x="6113229" y="5009569"/>
                  <a:pt x="6101776" y="4990281"/>
                  <a:pt x="6098219" y="4975874"/>
                </a:cubicBezTo>
                <a:cubicBezTo>
                  <a:pt x="6094222" y="4959685"/>
                  <a:pt x="6085454" y="4949791"/>
                  <a:pt x="6075265" y="4949970"/>
                </a:cubicBezTo>
                <a:cubicBezTo>
                  <a:pt x="6059745" y="4950242"/>
                  <a:pt x="6059756" y="4950829"/>
                  <a:pt x="6075446" y="4959968"/>
                </a:cubicBezTo>
                <a:cubicBezTo>
                  <a:pt x="6091645" y="4969403"/>
                  <a:pt x="6099305" y="5006977"/>
                  <a:pt x="6084971" y="5006684"/>
                </a:cubicBezTo>
                <a:cubicBezTo>
                  <a:pt x="6073319" y="5006446"/>
                  <a:pt x="6057148" y="4993388"/>
                  <a:pt x="6053062" y="4980917"/>
                </a:cubicBezTo>
                <a:cubicBezTo>
                  <a:pt x="6050063" y="4971767"/>
                  <a:pt x="6044314" y="4971767"/>
                  <a:pt x="6026055" y="4980917"/>
                </a:cubicBezTo>
                <a:cubicBezTo>
                  <a:pt x="6004648" y="4991646"/>
                  <a:pt x="6003050" y="4997246"/>
                  <a:pt x="6005355" y="5053485"/>
                </a:cubicBezTo>
                <a:cubicBezTo>
                  <a:pt x="6006818" y="5089185"/>
                  <a:pt x="6013237" y="5119813"/>
                  <a:pt x="6020851" y="5127427"/>
                </a:cubicBezTo>
                <a:cubicBezTo>
                  <a:pt x="6029485" y="5136062"/>
                  <a:pt x="6033238" y="5160113"/>
                  <a:pt x="6032026" y="5199054"/>
                </a:cubicBezTo>
                <a:cubicBezTo>
                  <a:pt x="6030047" y="5262679"/>
                  <a:pt x="6013140" y="5283001"/>
                  <a:pt x="5997159" y="5240967"/>
                </a:cubicBezTo>
                <a:cubicBezTo>
                  <a:pt x="5992018" y="5227445"/>
                  <a:pt x="5981276" y="5216380"/>
                  <a:pt x="5973289" y="5216380"/>
                </a:cubicBezTo>
                <a:cubicBezTo>
                  <a:pt x="5965301" y="5216380"/>
                  <a:pt x="5958765" y="5210410"/>
                  <a:pt x="5958765" y="5203112"/>
                </a:cubicBezTo>
                <a:cubicBezTo>
                  <a:pt x="5958765" y="5189491"/>
                  <a:pt x="5939062" y="5178280"/>
                  <a:pt x="5915123" y="5178280"/>
                </a:cubicBezTo>
                <a:cubicBezTo>
                  <a:pt x="5906222" y="5178280"/>
                  <a:pt x="5901615" y="5188880"/>
                  <a:pt x="5901615" y="5209359"/>
                </a:cubicBezTo>
                <a:cubicBezTo>
                  <a:pt x="5901615" y="5232453"/>
                  <a:pt x="5896109" y="5242853"/>
                  <a:pt x="5880184" y="5249840"/>
                </a:cubicBezTo>
                <a:cubicBezTo>
                  <a:pt x="5863577" y="5257126"/>
                  <a:pt x="5859437" y="5265675"/>
                  <a:pt x="5861792" y="5287818"/>
                </a:cubicBezTo>
                <a:cubicBezTo>
                  <a:pt x="5863464" y="5303534"/>
                  <a:pt x="5865608" y="5335681"/>
                  <a:pt x="5866555" y="5359255"/>
                </a:cubicBezTo>
                <a:cubicBezTo>
                  <a:pt x="5867503" y="5382830"/>
                  <a:pt x="5871976" y="5407849"/>
                  <a:pt x="5876496" y="5414854"/>
                </a:cubicBezTo>
                <a:cubicBezTo>
                  <a:pt x="5886179" y="5429859"/>
                  <a:pt x="5875932" y="5441763"/>
                  <a:pt x="5849228" y="5446534"/>
                </a:cubicBezTo>
                <a:cubicBezTo>
                  <a:pt x="5827718" y="5450377"/>
                  <a:pt x="5817817" y="5488816"/>
                  <a:pt x="5834134" y="5505134"/>
                </a:cubicBezTo>
                <a:cubicBezTo>
                  <a:pt x="5839816" y="5510816"/>
                  <a:pt x="5844972" y="5532825"/>
                  <a:pt x="5845592" y="5554041"/>
                </a:cubicBezTo>
                <a:cubicBezTo>
                  <a:pt x="5846632" y="5589649"/>
                  <a:pt x="5847186" y="5590419"/>
                  <a:pt x="5852781" y="5564043"/>
                </a:cubicBezTo>
                <a:cubicBezTo>
                  <a:pt x="5857586" y="5541394"/>
                  <a:pt x="5864545" y="5534816"/>
                  <a:pt x="5886335" y="5532324"/>
                </a:cubicBezTo>
                <a:cubicBezTo>
                  <a:pt x="5911981" y="5529392"/>
                  <a:pt x="5913461" y="5531009"/>
                  <a:pt x="5908379" y="5556415"/>
                </a:cubicBezTo>
                <a:cubicBezTo>
                  <a:pt x="5903935" y="5578635"/>
                  <a:pt x="5908098" y="5587762"/>
                  <a:pt x="5930993" y="5605989"/>
                </a:cubicBezTo>
                <a:cubicBezTo>
                  <a:pt x="5946427" y="5618277"/>
                  <a:pt x="5958314" y="5633154"/>
                  <a:pt x="5957408" y="5639049"/>
                </a:cubicBezTo>
                <a:cubicBezTo>
                  <a:pt x="5956502" y="5644944"/>
                  <a:pt x="5959149" y="5657557"/>
                  <a:pt x="5963290" y="5667077"/>
                </a:cubicBezTo>
                <a:cubicBezTo>
                  <a:pt x="5967520" y="5676800"/>
                  <a:pt x="5966610" y="5688595"/>
                  <a:pt x="5961213" y="5693992"/>
                </a:cubicBezTo>
                <a:cubicBezTo>
                  <a:pt x="5954755" y="5700451"/>
                  <a:pt x="5948179" y="5693765"/>
                  <a:pt x="5941146" y="5673589"/>
                </a:cubicBezTo>
                <a:cubicBezTo>
                  <a:pt x="5935392" y="5657084"/>
                  <a:pt x="5920592" y="5631586"/>
                  <a:pt x="5908256" y="5616926"/>
                </a:cubicBezTo>
                <a:lnTo>
                  <a:pt x="5885829" y="5590272"/>
                </a:lnTo>
                <a:lnTo>
                  <a:pt x="5876897" y="5615258"/>
                </a:lnTo>
                <a:cubicBezTo>
                  <a:pt x="5868211" y="5639551"/>
                  <a:pt x="5878583" y="5713243"/>
                  <a:pt x="5896186" y="5752304"/>
                </a:cubicBezTo>
                <a:cubicBezTo>
                  <a:pt x="5900353" y="5761550"/>
                  <a:pt x="5901539" y="5777619"/>
                  <a:pt x="5898820" y="5788013"/>
                </a:cubicBezTo>
                <a:cubicBezTo>
                  <a:pt x="5896103" y="5798407"/>
                  <a:pt x="5897762" y="5809311"/>
                  <a:pt x="5902509" y="5812245"/>
                </a:cubicBezTo>
                <a:cubicBezTo>
                  <a:pt x="5917172" y="5821307"/>
                  <a:pt x="5912504" y="5864080"/>
                  <a:pt x="5896853" y="5864080"/>
                </a:cubicBezTo>
                <a:cubicBezTo>
                  <a:pt x="5888994" y="5864080"/>
                  <a:pt x="5882565" y="5858508"/>
                  <a:pt x="5882565" y="5851698"/>
                </a:cubicBezTo>
                <a:cubicBezTo>
                  <a:pt x="5882565" y="5844887"/>
                  <a:pt x="5877814" y="5834564"/>
                  <a:pt x="5872008" y="5828758"/>
                </a:cubicBezTo>
                <a:cubicBezTo>
                  <a:pt x="5866201" y="5822951"/>
                  <a:pt x="5859689" y="5795644"/>
                  <a:pt x="5857535" y="5768074"/>
                </a:cubicBezTo>
                <a:cubicBezTo>
                  <a:pt x="5855382" y="5740505"/>
                  <a:pt x="5850008" y="5713323"/>
                  <a:pt x="5845593" y="5707670"/>
                </a:cubicBezTo>
                <a:cubicBezTo>
                  <a:pt x="5841179" y="5702018"/>
                  <a:pt x="5834499" y="5684534"/>
                  <a:pt x="5830749" y="5668818"/>
                </a:cubicBezTo>
                <a:cubicBezTo>
                  <a:pt x="5826999" y="5653102"/>
                  <a:pt x="5818411" y="5633813"/>
                  <a:pt x="5811665" y="5625955"/>
                </a:cubicBezTo>
                <a:cubicBezTo>
                  <a:pt x="5804919" y="5618097"/>
                  <a:pt x="5796552" y="5599697"/>
                  <a:pt x="5793073" y="5585066"/>
                </a:cubicBezTo>
                <a:cubicBezTo>
                  <a:pt x="5785053" y="5551340"/>
                  <a:pt x="5761919" y="5541904"/>
                  <a:pt x="5744434" y="5565229"/>
                </a:cubicBezTo>
                <a:cubicBezTo>
                  <a:pt x="5732897" y="5580621"/>
                  <a:pt x="5732960" y="5584556"/>
                  <a:pt x="5744891" y="5593668"/>
                </a:cubicBezTo>
                <a:cubicBezTo>
                  <a:pt x="5752508" y="5599484"/>
                  <a:pt x="5758739" y="5616082"/>
                  <a:pt x="5758739" y="5630553"/>
                </a:cubicBezTo>
                <a:cubicBezTo>
                  <a:pt x="5758739" y="5652859"/>
                  <a:pt x="5756566" y="5655059"/>
                  <a:pt x="5744452" y="5645005"/>
                </a:cubicBezTo>
                <a:cubicBezTo>
                  <a:pt x="5736594" y="5638483"/>
                  <a:pt x="5730164" y="5627378"/>
                  <a:pt x="5730164" y="5620325"/>
                </a:cubicBezTo>
                <a:cubicBezTo>
                  <a:pt x="5730164" y="5613273"/>
                  <a:pt x="5724189" y="5609796"/>
                  <a:pt x="5716886" y="5612599"/>
                </a:cubicBezTo>
                <a:cubicBezTo>
                  <a:pt x="5706826" y="5616459"/>
                  <a:pt x="5701981" y="5603685"/>
                  <a:pt x="5696901" y="5559912"/>
                </a:cubicBezTo>
                <a:cubicBezTo>
                  <a:pt x="5693213" y="5528132"/>
                  <a:pt x="5686329" y="5502130"/>
                  <a:pt x="5681605" y="5502130"/>
                </a:cubicBezTo>
                <a:cubicBezTo>
                  <a:pt x="5676880" y="5502130"/>
                  <a:pt x="5672920" y="5490343"/>
                  <a:pt x="5672803" y="5475936"/>
                </a:cubicBezTo>
                <a:cubicBezTo>
                  <a:pt x="5672521" y="5441097"/>
                  <a:pt x="5642233" y="5402034"/>
                  <a:pt x="5621630" y="5409940"/>
                </a:cubicBezTo>
                <a:cubicBezTo>
                  <a:pt x="5598007" y="5419005"/>
                  <a:pt x="5592575" y="5443558"/>
                  <a:pt x="5609947" y="5462754"/>
                </a:cubicBezTo>
                <a:cubicBezTo>
                  <a:pt x="5628645" y="5483414"/>
                  <a:pt x="5630346" y="5521180"/>
                  <a:pt x="5612579" y="5521180"/>
                </a:cubicBezTo>
                <a:cubicBezTo>
                  <a:pt x="5595223" y="5521180"/>
                  <a:pt x="5568240" y="5490105"/>
                  <a:pt x="5568240" y="5470117"/>
                </a:cubicBezTo>
                <a:cubicBezTo>
                  <a:pt x="5568240" y="5461193"/>
                  <a:pt x="5558596" y="5450265"/>
                  <a:pt x="5546809" y="5445832"/>
                </a:cubicBezTo>
                <a:cubicBezTo>
                  <a:pt x="5519571" y="5435591"/>
                  <a:pt x="5503149" y="5458651"/>
                  <a:pt x="5519283" y="5484486"/>
                </a:cubicBezTo>
                <a:cubicBezTo>
                  <a:pt x="5538099" y="5514615"/>
                  <a:pt x="5532795" y="5572090"/>
                  <a:pt x="5509877" y="5586402"/>
                </a:cubicBezTo>
                <a:cubicBezTo>
                  <a:pt x="5491875" y="5597645"/>
                  <a:pt x="5490287" y="5604782"/>
                  <a:pt x="5495646" y="5650379"/>
                </a:cubicBezTo>
                <a:lnTo>
                  <a:pt x="5501678" y="5701702"/>
                </a:lnTo>
                <a:lnTo>
                  <a:pt x="5473766" y="5696119"/>
                </a:lnTo>
                <a:cubicBezTo>
                  <a:pt x="5434323" y="5688230"/>
                  <a:pt x="5419910" y="5705484"/>
                  <a:pt x="5423943" y="5755760"/>
                </a:cubicBezTo>
                <a:cubicBezTo>
                  <a:pt x="5426502" y="5787662"/>
                  <a:pt x="5423991" y="5797405"/>
                  <a:pt x="5413203" y="5797405"/>
                </a:cubicBezTo>
                <a:cubicBezTo>
                  <a:pt x="5393832" y="5797405"/>
                  <a:pt x="5378980" y="5777413"/>
                  <a:pt x="5371843" y="5741729"/>
                </a:cubicBezTo>
                <a:cubicBezTo>
                  <a:pt x="5368538" y="5725202"/>
                  <a:pt x="5362503" y="5711680"/>
                  <a:pt x="5358431" y="5711680"/>
                </a:cubicBezTo>
                <a:cubicBezTo>
                  <a:pt x="5354360" y="5711680"/>
                  <a:pt x="5346429" y="5698487"/>
                  <a:pt x="5340808" y="5682362"/>
                </a:cubicBezTo>
                <a:cubicBezTo>
                  <a:pt x="5329624" y="5650278"/>
                  <a:pt x="5298219" y="5646050"/>
                  <a:pt x="5295475" y="5676258"/>
                </a:cubicBezTo>
                <a:cubicBezTo>
                  <a:pt x="5294399" y="5688107"/>
                  <a:pt x="5295268" y="5688771"/>
                  <a:pt x="5298445" y="5678529"/>
                </a:cubicBezTo>
                <a:cubicBezTo>
                  <a:pt x="5303398" y="5662570"/>
                  <a:pt x="5330115" y="5658394"/>
                  <a:pt x="5330115" y="5673580"/>
                </a:cubicBezTo>
                <a:cubicBezTo>
                  <a:pt x="5330115" y="5678819"/>
                  <a:pt x="5326901" y="5683132"/>
                  <a:pt x="5322971" y="5683166"/>
                </a:cubicBezTo>
                <a:cubicBezTo>
                  <a:pt x="5319042" y="5683194"/>
                  <a:pt x="5308327" y="5696405"/>
                  <a:pt x="5299159" y="5712512"/>
                </a:cubicBezTo>
                <a:cubicBezTo>
                  <a:pt x="5276440" y="5752428"/>
                  <a:pt x="5277255" y="5814444"/>
                  <a:pt x="5300767" y="5834835"/>
                </a:cubicBezTo>
                <a:cubicBezTo>
                  <a:pt x="5311627" y="5844253"/>
                  <a:pt x="5324061" y="5875631"/>
                  <a:pt x="5331407" y="5912152"/>
                </a:cubicBezTo>
                <a:cubicBezTo>
                  <a:pt x="5338206" y="5945958"/>
                  <a:pt x="5347578" y="5976293"/>
                  <a:pt x="5352235" y="5979563"/>
                </a:cubicBezTo>
                <a:cubicBezTo>
                  <a:pt x="5356890" y="5982833"/>
                  <a:pt x="5353948" y="5995812"/>
                  <a:pt x="5345697" y="6008406"/>
                </a:cubicBezTo>
                <a:cubicBezTo>
                  <a:pt x="5330364" y="6031806"/>
                  <a:pt x="5327870" y="6150760"/>
                  <a:pt x="5342407" y="6165297"/>
                </a:cubicBezTo>
                <a:cubicBezTo>
                  <a:pt x="5352843" y="6175733"/>
                  <a:pt x="5350393" y="6233672"/>
                  <a:pt x="5339223" y="6240576"/>
                </a:cubicBezTo>
                <a:cubicBezTo>
                  <a:pt x="5324371" y="6249755"/>
                  <a:pt x="5301540" y="6226670"/>
                  <a:pt x="5301540" y="6202473"/>
                </a:cubicBezTo>
                <a:cubicBezTo>
                  <a:pt x="5301540" y="6168209"/>
                  <a:pt x="5281728" y="6121255"/>
                  <a:pt x="5267271" y="6121255"/>
                </a:cubicBezTo>
                <a:cubicBezTo>
                  <a:pt x="5259925" y="6121255"/>
                  <a:pt x="5253380" y="6116969"/>
                  <a:pt x="5252724" y="6111730"/>
                </a:cubicBezTo>
                <a:cubicBezTo>
                  <a:pt x="5252069" y="6106491"/>
                  <a:pt x="5250462" y="6097919"/>
                  <a:pt x="5249153" y="6092680"/>
                </a:cubicBezTo>
                <a:cubicBezTo>
                  <a:pt x="5247843" y="6087441"/>
                  <a:pt x="5246236" y="6051315"/>
                  <a:pt x="5245581" y="6012398"/>
                </a:cubicBezTo>
                <a:cubicBezTo>
                  <a:pt x="5244690" y="5959469"/>
                  <a:pt x="5240282" y="5937532"/>
                  <a:pt x="5228083" y="5925334"/>
                </a:cubicBezTo>
                <a:cubicBezTo>
                  <a:pt x="5219115" y="5916365"/>
                  <a:pt x="5211134" y="5904272"/>
                  <a:pt x="5210349" y="5898460"/>
                </a:cubicBezTo>
                <a:cubicBezTo>
                  <a:pt x="5209564" y="5892648"/>
                  <a:pt x="5205813" y="5851459"/>
                  <a:pt x="5202014" y="5806930"/>
                </a:cubicBezTo>
                <a:cubicBezTo>
                  <a:pt x="5194863" y="5723121"/>
                  <a:pt x="5182493" y="5698616"/>
                  <a:pt x="5143553" y="5691117"/>
                </a:cubicBezTo>
                <a:cubicBezTo>
                  <a:pt x="5133649" y="5689209"/>
                  <a:pt x="5124010" y="5679126"/>
                  <a:pt x="5122131" y="5668708"/>
                </a:cubicBezTo>
                <a:cubicBezTo>
                  <a:pt x="5117209" y="5641408"/>
                  <a:pt x="5106066" y="5632752"/>
                  <a:pt x="5084614" y="5639561"/>
                </a:cubicBezTo>
                <a:cubicBezTo>
                  <a:pt x="5068353" y="5644722"/>
                  <a:pt x="5065777" y="5654230"/>
                  <a:pt x="5065655" y="5709563"/>
                </a:cubicBezTo>
                <a:cubicBezTo>
                  <a:pt x="5065579" y="5744779"/>
                  <a:pt x="5068735" y="5777879"/>
                  <a:pt x="5072673" y="5783118"/>
                </a:cubicBezTo>
                <a:cubicBezTo>
                  <a:pt x="5083090" y="5796975"/>
                  <a:pt x="5092753" y="5881534"/>
                  <a:pt x="5084502" y="5886634"/>
                </a:cubicBezTo>
                <a:cubicBezTo>
                  <a:pt x="5071791" y="5894489"/>
                  <a:pt x="5047651" y="5869340"/>
                  <a:pt x="5039998" y="5840268"/>
                </a:cubicBezTo>
                <a:cubicBezTo>
                  <a:pt x="5035861" y="5824552"/>
                  <a:pt x="5033337" y="5786431"/>
                  <a:pt x="5034388" y="5755556"/>
                </a:cubicBezTo>
                <a:cubicBezTo>
                  <a:pt x="5036356" y="5697766"/>
                  <a:pt x="5028511" y="5683551"/>
                  <a:pt x="4994487" y="5683251"/>
                </a:cubicBezTo>
                <a:cubicBezTo>
                  <a:pt x="4976154" y="5683089"/>
                  <a:pt x="4945211" y="5745283"/>
                  <a:pt x="4955412" y="5761789"/>
                </a:cubicBezTo>
                <a:cubicBezTo>
                  <a:pt x="4959013" y="5767614"/>
                  <a:pt x="4957002" y="5768942"/>
                  <a:pt x="4950587" y="5764977"/>
                </a:cubicBezTo>
                <a:cubicBezTo>
                  <a:pt x="4944071" y="5760950"/>
                  <a:pt x="4939590" y="5764232"/>
                  <a:pt x="4939590" y="5773030"/>
                </a:cubicBezTo>
                <a:cubicBezTo>
                  <a:pt x="4939590" y="5781198"/>
                  <a:pt x="4934964" y="5787880"/>
                  <a:pt x="4929308" y="5787880"/>
                </a:cubicBezTo>
                <a:cubicBezTo>
                  <a:pt x="4922839" y="5787880"/>
                  <a:pt x="4921354" y="5777284"/>
                  <a:pt x="4925303" y="5759305"/>
                </a:cubicBezTo>
                <a:cubicBezTo>
                  <a:pt x="4929439" y="5740472"/>
                  <a:pt x="4927841" y="5730730"/>
                  <a:pt x="4920617" y="5730730"/>
                </a:cubicBezTo>
                <a:cubicBezTo>
                  <a:pt x="4914587" y="5730730"/>
                  <a:pt x="4902673" y="5723749"/>
                  <a:pt x="4894141" y="5715217"/>
                </a:cubicBezTo>
                <a:cubicBezTo>
                  <a:pt x="4879806" y="5700882"/>
                  <a:pt x="4880286" y="5698360"/>
                  <a:pt x="4900452" y="5682031"/>
                </a:cubicBezTo>
                <a:cubicBezTo>
                  <a:pt x="4919032" y="5666985"/>
                  <a:pt x="4921442" y="5658392"/>
                  <a:pt x="4916661" y="5624218"/>
                </a:cubicBezTo>
                <a:cubicBezTo>
                  <a:pt x="4913574" y="5602140"/>
                  <a:pt x="4906754" y="5579784"/>
                  <a:pt x="4901506" y="5574536"/>
                </a:cubicBezTo>
                <a:cubicBezTo>
                  <a:pt x="4896258" y="5569289"/>
                  <a:pt x="4891965" y="5558088"/>
                  <a:pt x="4891965" y="5549646"/>
                </a:cubicBezTo>
                <a:cubicBezTo>
                  <a:pt x="4891965" y="5541204"/>
                  <a:pt x="4883393" y="5525096"/>
                  <a:pt x="4872915" y="5513850"/>
                </a:cubicBezTo>
                <a:cubicBezTo>
                  <a:pt x="4862437" y="5502603"/>
                  <a:pt x="4853865" y="5484650"/>
                  <a:pt x="4853865" y="5473953"/>
                </a:cubicBezTo>
                <a:cubicBezTo>
                  <a:pt x="4853865" y="5463257"/>
                  <a:pt x="4850650" y="5454128"/>
                  <a:pt x="4846721" y="5453668"/>
                </a:cubicBezTo>
                <a:cubicBezTo>
                  <a:pt x="4842792" y="5453208"/>
                  <a:pt x="4824576" y="5452136"/>
                  <a:pt x="4806240" y="5451287"/>
                </a:cubicBezTo>
                <a:cubicBezTo>
                  <a:pt x="4773464" y="5449769"/>
                  <a:pt x="4772948" y="5450332"/>
                  <a:pt x="4775604" y="5484718"/>
                </a:cubicBezTo>
                <a:cubicBezTo>
                  <a:pt x="4777804" y="5513214"/>
                  <a:pt x="4774588" y="5520873"/>
                  <a:pt x="4758246" y="5526060"/>
                </a:cubicBezTo>
                <a:cubicBezTo>
                  <a:pt x="4745314" y="5530164"/>
                  <a:pt x="4740163" y="5537574"/>
                  <a:pt x="4743747" y="5546914"/>
                </a:cubicBezTo>
                <a:cubicBezTo>
                  <a:pt x="4747828" y="5557548"/>
                  <a:pt x="4744986" y="5559743"/>
                  <a:pt x="4733063" y="5555168"/>
                </a:cubicBezTo>
                <a:cubicBezTo>
                  <a:pt x="4719221" y="5549857"/>
                  <a:pt x="4719550" y="5551951"/>
                  <a:pt x="4735284" y="5569337"/>
                </a:cubicBezTo>
                <a:cubicBezTo>
                  <a:pt x="4749897" y="5585484"/>
                  <a:pt x="4761208" y="5588738"/>
                  <a:pt x="4789519" y="5584941"/>
                </a:cubicBezTo>
                <a:cubicBezTo>
                  <a:pt x="4824421" y="5580260"/>
                  <a:pt x="4825290" y="5580885"/>
                  <a:pt x="4825290" y="5610669"/>
                </a:cubicBezTo>
                <a:cubicBezTo>
                  <a:pt x="4825290" y="5627459"/>
                  <a:pt x="4830180" y="5646085"/>
                  <a:pt x="4836156" y="5652061"/>
                </a:cubicBezTo>
                <a:cubicBezTo>
                  <a:pt x="4850132" y="5666038"/>
                  <a:pt x="4853577" y="5778407"/>
                  <a:pt x="4840023" y="5778209"/>
                </a:cubicBezTo>
                <a:cubicBezTo>
                  <a:pt x="4818361" y="5777892"/>
                  <a:pt x="4808590" y="5762058"/>
                  <a:pt x="4801908" y="5716443"/>
                </a:cubicBezTo>
                <a:cubicBezTo>
                  <a:pt x="4792637" y="5653149"/>
                  <a:pt x="4784463" y="5644094"/>
                  <a:pt x="4748759" y="5657571"/>
                </a:cubicBezTo>
                <a:cubicBezTo>
                  <a:pt x="4714223" y="5670607"/>
                  <a:pt x="4703012" y="5661292"/>
                  <a:pt x="4665224" y="5588164"/>
                </a:cubicBezTo>
                <a:cubicBezTo>
                  <a:pt x="4633077" y="5525952"/>
                  <a:pt x="4614357" y="5511677"/>
                  <a:pt x="4592968" y="5533067"/>
                </a:cubicBezTo>
                <a:cubicBezTo>
                  <a:pt x="4577610" y="5548424"/>
                  <a:pt x="4581225" y="5578330"/>
                  <a:pt x="4598439" y="5578330"/>
                </a:cubicBezTo>
                <a:cubicBezTo>
                  <a:pt x="4603519" y="5578330"/>
                  <a:pt x="4606348" y="5593731"/>
                  <a:pt x="4604726" y="5612554"/>
                </a:cubicBezTo>
                <a:cubicBezTo>
                  <a:pt x="4602661" y="5636526"/>
                  <a:pt x="4606722" y="5650394"/>
                  <a:pt x="4618284" y="5658848"/>
                </a:cubicBezTo>
                <a:cubicBezTo>
                  <a:pt x="4627362" y="5665486"/>
                  <a:pt x="4634790" y="5680090"/>
                  <a:pt x="4634790" y="5691299"/>
                </a:cubicBezTo>
                <a:cubicBezTo>
                  <a:pt x="4634790" y="5707566"/>
                  <a:pt x="4629058" y="5711680"/>
                  <a:pt x="4606396" y="5711680"/>
                </a:cubicBezTo>
                <a:cubicBezTo>
                  <a:pt x="4584225" y="5711680"/>
                  <a:pt x="4576722" y="5716783"/>
                  <a:pt x="4572158" y="5734968"/>
                </a:cubicBezTo>
                <a:cubicBezTo>
                  <a:pt x="4568943" y="5747776"/>
                  <a:pt x="4559218" y="5760138"/>
                  <a:pt x="4550545" y="5762438"/>
                </a:cubicBezTo>
                <a:cubicBezTo>
                  <a:pt x="4539411" y="5765391"/>
                  <a:pt x="4540886" y="5766945"/>
                  <a:pt x="4555567" y="5767726"/>
                </a:cubicBezTo>
                <a:cubicBezTo>
                  <a:pt x="4567006" y="5768333"/>
                  <a:pt x="4578954" y="5777014"/>
                  <a:pt x="4582132" y="5787028"/>
                </a:cubicBezTo>
                <a:cubicBezTo>
                  <a:pt x="4585309" y="5797037"/>
                  <a:pt x="4598690" y="5812291"/>
                  <a:pt x="4611869" y="5820926"/>
                </a:cubicBezTo>
                <a:cubicBezTo>
                  <a:pt x="4632175" y="5834231"/>
                  <a:pt x="4635388" y="5842717"/>
                  <a:pt x="4632929" y="5876547"/>
                </a:cubicBezTo>
                <a:cubicBezTo>
                  <a:pt x="4629651" y="5921646"/>
                  <a:pt x="4603579" y="5933858"/>
                  <a:pt x="4598540" y="5892655"/>
                </a:cubicBezTo>
                <a:cubicBezTo>
                  <a:pt x="4591060" y="5831484"/>
                  <a:pt x="4578504" y="5811838"/>
                  <a:pt x="4539016" y="5799514"/>
                </a:cubicBezTo>
                <a:cubicBezTo>
                  <a:pt x="4497566" y="5786578"/>
                  <a:pt x="4482390" y="5790108"/>
                  <a:pt x="4482390" y="5812687"/>
                </a:cubicBezTo>
                <a:cubicBezTo>
                  <a:pt x="4482390" y="5823699"/>
                  <a:pt x="4475008" y="5825459"/>
                  <a:pt x="4449153" y="5820608"/>
                </a:cubicBezTo>
                <a:cubicBezTo>
                  <a:pt x="4423468" y="5815789"/>
                  <a:pt x="4414580" y="5817856"/>
                  <a:pt x="4410034" y="5829701"/>
                </a:cubicBezTo>
                <a:cubicBezTo>
                  <a:pt x="4401780" y="5851212"/>
                  <a:pt x="4377615" y="5848857"/>
                  <a:pt x="4377615" y="5826542"/>
                </a:cubicBezTo>
                <a:cubicBezTo>
                  <a:pt x="4377615" y="5816374"/>
                  <a:pt x="4373259" y="5805362"/>
                  <a:pt x="4367935" y="5802072"/>
                </a:cubicBezTo>
                <a:cubicBezTo>
                  <a:pt x="4362610" y="5798781"/>
                  <a:pt x="4360932" y="5791756"/>
                  <a:pt x="4364205" y="5786461"/>
                </a:cubicBezTo>
                <a:cubicBezTo>
                  <a:pt x="4367478" y="5781165"/>
                  <a:pt x="4361118" y="5770503"/>
                  <a:pt x="4350073" y="5762767"/>
                </a:cubicBezTo>
                <a:cubicBezTo>
                  <a:pt x="4336501" y="5753261"/>
                  <a:pt x="4329990" y="5738444"/>
                  <a:pt x="4329990" y="5717069"/>
                </a:cubicBezTo>
                <a:cubicBezTo>
                  <a:pt x="4329990" y="5678041"/>
                  <a:pt x="4308286" y="5656020"/>
                  <a:pt x="4287128" y="5673580"/>
                </a:cubicBezTo>
                <a:cubicBezTo>
                  <a:pt x="4279270" y="5680102"/>
                  <a:pt x="4272840" y="5691342"/>
                  <a:pt x="4272840" y="5698559"/>
                </a:cubicBezTo>
                <a:cubicBezTo>
                  <a:pt x="4272840" y="5705776"/>
                  <a:pt x="4266411" y="5711680"/>
                  <a:pt x="4258553" y="5711680"/>
                </a:cubicBezTo>
                <a:cubicBezTo>
                  <a:pt x="4250695" y="5711680"/>
                  <a:pt x="4244265" y="5707394"/>
                  <a:pt x="4244265" y="5702155"/>
                </a:cubicBezTo>
                <a:cubicBezTo>
                  <a:pt x="4244265" y="5696916"/>
                  <a:pt x="4231406" y="5692630"/>
                  <a:pt x="4215690" y="5692630"/>
                </a:cubicBezTo>
                <a:cubicBezTo>
                  <a:pt x="4191823" y="5692630"/>
                  <a:pt x="4187115" y="5688838"/>
                  <a:pt x="4187115" y="5669611"/>
                </a:cubicBezTo>
                <a:cubicBezTo>
                  <a:pt x="4187115" y="5656951"/>
                  <a:pt x="4191490" y="5645135"/>
                  <a:pt x="4196837" y="5643352"/>
                </a:cubicBezTo>
                <a:cubicBezTo>
                  <a:pt x="4211467" y="5638475"/>
                  <a:pt x="4185645" y="5588891"/>
                  <a:pt x="4165001" y="5582220"/>
                </a:cubicBezTo>
                <a:cubicBezTo>
                  <a:pt x="4143634" y="5575316"/>
                  <a:pt x="4110915" y="5603045"/>
                  <a:pt x="4110915" y="5628058"/>
                </a:cubicBezTo>
                <a:cubicBezTo>
                  <a:pt x="4110915" y="5638068"/>
                  <a:pt x="4115352" y="5654548"/>
                  <a:pt x="4120775" y="5664681"/>
                </a:cubicBezTo>
                <a:cubicBezTo>
                  <a:pt x="4132361" y="5686330"/>
                  <a:pt x="4113069" y="5690974"/>
                  <a:pt x="4093373" y="5671279"/>
                </a:cubicBezTo>
                <a:cubicBezTo>
                  <a:pt x="4083954" y="5661860"/>
                  <a:pt x="4079718" y="5662345"/>
                  <a:pt x="4072564" y="5673660"/>
                </a:cubicBezTo>
                <a:cubicBezTo>
                  <a:pt x="4061141" y="5691729"/>
                  <a:pt x="4060656" y="5721205"/>
                  <a:pt x="4071782" y="5721205"/>
                </a:cubicBezTo>
                <a:cubicBezTo>
                  <a:pt x="4076453" y="5721205"/>
                  <a:pt x="4082964" y="5731921"/>
                  <a:pt x="4086251" y="5745018"/>
                </a:cubicBezTo>
                <a:cubicBezTo>
                  <a:pt x="4089538" y="5758114"/>
                  <a:pt x="4096432" y="5768830"/>
                  <a:pt x="4101571" y="5768830"/>
                </a:cubicBezTo>
                <a:cubicBezTo>
                  <a:pt x="4106710" y="5768830"/>
                  <a:pt x="4110915" y="5779293"/>
                  <a:pt x="4110915" y="5792080"/>
                </a:cubicBezTo>
                <a:cubicBezTo>
                  <a:pt x="4110915" y="5804868"/>
                  <a:pt x="4115427" y="5818120"/>
                  <a:pt x="4120942" y="5821529"/>
                </a:cubicBezTo>
                <a:cubicBezTo>
                  <a:pt x="4126458" y="5824937"/>
                  <a:pt x="4129384" y="5832485"/>
                  <a:pt x="4127445" y="5838301"/>
                </a:cubicBezTo>
                <a:cubicBezTo>
                  <a:pt x="4121792" y="5855262"/>
                  <a:pt x="4151320" y="5883130"/>
                  <a:pt x="4174944" y="5883130"/>
                </a:cubicBezTo>
                <a:cubicBezTo>
                  <a:pt x="4187879" y="5883130"/>
                  <a:pt x="4196640" y="5888900"/>
                  <a:pt x="4196640" y="5897418"/>
                </a:cubicBezTo>
                <a:cubicBezTo>
                  <a:pt x="4196640" y="5905276"/>
                  <a:pt x="4200926" y="5911705"/>
                  <a:pt x="4206165" y="5911705"/>
                </a:cubicBezTo>
                <a:cubicBezTo>
                  <a:pt x="4211404" y="5911705"/>
                  <a:pt x="4215690" y="5920127"/>
                  <a:pt x="4215690" y="5930420"/>
                </a:cubicBezTo>
                <a:cubicBezTo>
                  <a:pt x="4215690" y="5940713"/>
                  <a:pt x="4224262" y="5953723"/>
                  <a:pt x="4234740" y="5959330"/>
                </a:cubicBezTo>
                <a:cubicBezTo>
                  <a:pt x="4265152" y="5975606"/>
                  <a:pt x="4258012" y="5991131"/>
                  <a:pt x="4223307" y="5984190"/>
                </a:cubicBezTo>
                <a:cubicBezTo>
                  <a:pt x="4206542" y="5980837"/>
                  <a:pt x="4190468" y="5974844"/>
                  <a:pt x="4187588" y="5970873"/>
                </a:cubicBezTo>
                <a:cubicBezTo>
                  <a:pt x="4184708" y="5966902"/>
                  <a:pt x="4170374" y="5956027"/>
                  <a:pt x="4155733" y="5946706"/>
                </a:cubicBezTo>
                <a:cubicBezTo>
                  <a:pt x="4141093" y="5937385"/>
                  <a:pt x="4125003" y="5918945"/>
                  <a:pt x="4119978" y="5905727"/>
                </a:cubicBezTo>
                <a:cubicBezTo>
                  <a:pt x="4109399" y="5877902"/>
                  <a:pt x="4088192" y="5854555"/>
                  <a:pt x="4073495" y="5854555"/>
                </a:cubicBezTo>
                <a:cubicBezTo>
                  <a:pt x="4067882" y="5854555"/>
                  <a:pt x="4063290" y="5846289"/>
                  <a:pt x="4063290" y="5836186"/>
                </a:cubicBezTo>
                <a:cubicBezTo>
                  <a:pt x="4063290" y="5826082"/>
                  <a:pt x="4057692" y="5812152"/>
                  <a:pt x="4050851" y="5805230"/>
                </a:cubicBezTo>
                <a:cubicBezTo>
                  <a:pt x="4044009" y="5798307"/>
                  <a:pt x="4035571" y="5785142"/>
                  <a:pt x="4032100" y="5775974"/>
                </a:cubicBezTo>
                <a:cubicBezTo>
                  <a:pt x="4024139" y="5754951"/>
                  <a:pt x="3988460" y="5754177"/>
                  <a:pt x="3980525" y="5774855"/>
                </a:cubicBezTo>
                <a:cubicBezTo>
                  <a:pt x="3977243" y="5783407"/>
                  <a:pt x="3979819" y="5798826"/>
                  <a:pt x="3986247" y="5809120"/>
                </a:cubicBezTo>
                <a:cubicBezTo>
                  <a:pt x="3992675" y="5819413"/>
                  <a:pt x="3995262" y="5830508"/>
                  <a:pt x="3991995" y="5833776"/>
                </a:cubicBezTo>
                <a:cubicBezTo>
                  <a:pt x="3988727" y="5837043"/>
                  <a:pt x="3982480" y="5833933"/>
                  <a:pt x="3978112" y="5826866"/>
                </a:cubicBezTo>
                <a:cubicBezTo>
                  <a:pt x="3967521" y="5809728"/>
                  <a:pt x="3948990" y="5822212"/>
                  <a:pt x="3948990" y="5846484"/>
                </a:cubicBezTo>
                <a:cubicBezTo>
                  <a:pt x="3948990" y="5857853"/>
                  <a:pt x="3956864" y="5867923"/>
                  <a:pt x="3968040" y="5870845"/>
                </a:cubicBezTo>
                <a:cubicBezTo>
                  <a:pt x="3980500" y="5874104"/>
                  <a:pt x="3987090" y="5883838"/>
                  <a:pt x="3987090" y="5898983"/>
                </a:cubicBezTo>
                <a:cubicBezTo>
                  <a:pt x="3987090" y="5923336"/>
                  <a:pt x="4028330" y="5968855"/>
                  <a:pt x="4050393" y="5968855"/>
                </a:cubicBezTo>
                <a:cubicBezTo>
                  <a:pt x="4057486" y="5968855"/>
                  <a:pt x="4063290" y="5977428"/>
                  <a:pt x="4063290" y="5987905"/>
                </a:cubicBezTo>
                <a:cubicBezTo>
                  <a:pt x="4063290" y="6001614"/>
                  <a:pt x="4056940" y="6006955"/>
                  <a:pt x="4040644" y="6006955"/>
                </a:cubicBezTo>
                <a:cubicBezTo>
                  <a:pt x="4028188" y="6006955"/>
                  <a:pt x="4012662" y="6013384"/>
                  <a:pt x="4006140" y="6021243"/>
                </a:cubicBezTo>
                <a:cubicBezTo>
                  <a:pt x="3999618" y="6029101"/>
                  <a:pt x="3990521" y="6035530"/>
                  <a:pt x="3985924" y="6035530"/>
                </a:cubicBezTo>
                <a:cubicBezTo>
                  <a:pt x="3981326" y="6035530"/>
                  <a:pt x="3977565" y="6029101"/>
                  <a:pt x="3977565" y="6021243"/>
                </a:cubicBezTo>
                <a:cubicBezTo>
                  <a:pt x="3977565" y="6013384"/>
                  <a:pt x="3973279" y="6006955"/>
                  <a:pt x="3968040" y="6006955"/>
                </a:cubicBezTo>
                <a:cubicBezTo>
                  <a:pt x="3962801" y="6006955"/>
                  <a:pt x="3958515" y="5999960"/>
                  <a:pt x="3958515" y="5991411"/>
                </a:cubicBezTo>
                <a:cubicBezTo>
                  <a:pt x="3958515" y="5972596"/>
                  <a:pt x="3923176" y="5912817"/>
                  <a:pt x="3899474" y="5891538"/>
                </a:cubicBezTo>
                <a:cubicBezTo>
                  <a:pt x="3890037" y="5883066"/>
                  <a:pt x="3882315" y="5867029"/>
                  <a:pt x="3882315" y="5855902"/>
                </a:cubicBezTo>
                <a:cubicBezTo>
                  <a:pt x="3882315" y="5837619"/>
                  <a:pt x="3851659" y="5791095"/>
                  <a:pt x="3801405" y="5733111"/>
                </a:cubicBezTo>
                <a:cubicBezTo>
                  <a:pt x="3791190" y="5721324"/>
                  <a:pt x="3775211" y="5711680"/>
                  <a:pt x="3765898" y="5711680"/>
                </a:cubicBezTo>
                <a:cubicBezTo>
                  <a:pt x="3756585" y="5711680"/>
                  <a:pt x="3748965" y="5704943"/>
                  <a:pt x="3748965" y="5696708"/>
                </a:cubicBezTo>
                <a:cubicBezTo>
                  <a:pt x="3748965" y="5679051"/>
                  <a:pt x="3704334" y="5600425"/>
                  <a:pt x="3688500" y="5590187"/>
                </a:cubicBezTo>
                <a:cubicBezTo>
                  <a:pt x="3682465" y="5586285"/>
                  <a:pt x="3672782" y="5574520"/>
                  <a:pt x="3666982" y="5564043"/>
                </a:cubicBezTo>
                <a:cubicBezTo>
                  <a:pt x="3661181" y="5553565"/>
                  <a:pt x="3649005" y="5543532"/>
                  <a:pt x="3639923" y="5541746"/>
                </a:cubicBezTo>
                <a:cubicBezTo>
                  <a:pt x="3621273" y="5538080"/>
                  <a:pt x="3587040" y="5506716"/>
                  <a:pt x="3587040" y="5493296"/>
                </a:cubicBezTo>
                <a:cubicBezTo>
                  <a:pt x="3587040" y="5488438"/>
                  <a:pt x="3576324" y="5476034"/>
                  <a:pt x="3563227" y="5465732"/>
                </a:cubicBezTo>
                <a:cubicBezTo>
                  <a:pt x="3549025" y="5454560"/>
                  <a:pt x="3539415" y="5437264"/>
                  <a:pt x="3539415" y="5422876"/>
                </a:cubicBezTo>
                <a:cubicBezTo>
                  <a:pt x="3539415" y="5405333"/>
                  <a:pt x="3531229" y="5394667"/>
                  <a:pt x="3509413" y="5383783"/>
                </a:cubicBezTo>
                <a:cubicBezTo>
                  <a:pt x="3475525" y="5366878"/>
                  <a:pt x="3453690" y="5376645"/>
                  <a:pt x="3453690" y="5408709"/>
                </a:cubicBezTo>
                <a:cubicBezTo>
                  <a:pt x="3453690" y="5436915"/>
                  <a:pt x="3413786" y="5426986"/>
                  <a:pt x="3398491" y="5394974"/>
                </a:cubicBezTo>
                <a:cubicBezTo>
                  <a:pt x="3391607" y="5380567"/>
                  <a:pt x="3382995" y="5368233"/>
                  <a:pt x="3379351" y="5367564"/>
                </a:cubicBezTo>
                <a:cubicBezTo>
                  <a:pt x="3349368" y="5362062"/>
                  <a:pt x="3329865" y="5363275"/>
                  <a:pt x="3329865" y="5370643"/>
                </a:cubicBezTo>
                <a:cubicBezTo>
                  <a:pt x="3329865" y="5375476"/>
                  <a:pt x="3326354" y="5377260"/>
                  <a:pt x="3322063" y="5374608"/>
                </a:cubicBezTo>
                <a:cubicBezTo>
                  <a:pt x="3308776" y="5366396"/>
                  <a:pt x="3321617" y="5424657"/>
                  <a:pt x="3335664" y="5436315"/>
                </a:cubicBezTo>
                <a:cubicBezTo>
                  <a:pt x="3342952" y="5442364"/>
                  <a:pt x="3348915" y="5455612"/>
                  <a:pt x="3348915" y="5465755"/>
                </a:cubicBezTo>
                <a:cubicBezTo>
                  <a:pt x="3348915" y="5475898"/>
                  <a:pt x="3362490" y="5501089"/>
                  <a:pt x="3379081" y="5521735"/>
                </a:cubicBezTo>
                <a:cubicBezTo>
                  <a:pt x="3395673" y="5542382"/>
                  <a:pt x="3410018" y="5566776"/>
                  <a:pt x="3410959" y="5575946"/>
                </a:cubicBezTo>
                <a:cubicBezTo>
                  <a:pt x="3412628" y="5592208"/>
                  <a:pt x="3428103" y="5633059"/>
                  <a:pt x="3445190" y="5666307"/>
                </a:cubicBezTo>
                <a:cubicBezTo>
                  <a:pt x="3449865" y="5675404"/>
                  <a:pt x="3453690" y="5691541"/>
                  <a:pt x="3453690" y="5702166"/>
                </a:cubicBezTo>
                <a:cubicBezTo>
                  <a:pt x="3453690" y="5713558"/>
                  <a:pt x="3465805" y="5728853"/>
                  <a:pt x="3483218" y="5739442"/>
                </a:cubicBezTo>
                <a:lnTo>
                  <a:pt x="3512746" y="5757399"/>
                </a:lnTo>
                <a:lnTo>
                  <a:pt x="3491751" y="5778395"/>
                </a:lnTo>
                <a:cubicBezTo>
                  <a:pt x="3475763" y="5794382"/>
                  <a:pt x="3472119" y="5806208"/>
                  <a:pt x="3476473" y="5827977"/>
                </a:cubicBezTo>
                <a:cubicBezTo>
                  <a:pt x="3480857" y="5849894"/>
                  <a:pt x="3479122" y="5855387"/>
                  <a:pt x="3469040" y="5851518"/>
                </a:cubicBezTo>
                <a:cubicBezTo>
                  <a:pt x="3458288" y="5847393"/>
                  <a:pt x="3457807" y="5851556"/>
                  <a:pt x="3466403" y="5874326"/>
                </a:cubicBezTo>
                <a:cubicBezTo>
                  <a:pt x="3473404" y="5892874"/>
                  <a:pt x="3483566" y="5902180"/>
                  <a:pt x="3496820" y="5902180"/>
                </a:cubicBezTo>
                <a:cubicBezTo>
                  <a:pt x="3525188" y="5902180"/>
                  <a:pt x="3549597" y="5922781"/>
                  <a:pt x="3553629" y="5950125"/>
                </a:cubicBezTo>
                <a:cubicBezTo>
                  <a:pt x="3555535" y="5963046"/>
                  <a:pt x="3560106" y="5989691"/>
                  <a:pt x="3563788" y="6009336"/>
                </a:cubicBezTo>
                <a:cubicBezTo>
                  <a:pt x="3567531" y="6029309"/>
                  <a:pt x="3566668" y="6045055"/>
                  <a:pt x="3561831" y="6045055"/>
                </a:cubicBezTo>
                <a:cubicBezTo>
                  <a:pt x="3541076" y="6045055"/>
                  <a:pt x="3510840" y="6013670"/>
                  <a:pt x="3510840" y="5992128"/>
                </a:cubicBezTo>
                <a:cubicBezTo>
                  <a:pt x="3510840" y="5979328"/>
                  <a:pt x="3506301" y="5968855"/>
                  <a:pt x="3500753" y="5968855"/>
                </a:cubicBezTo>
                <a:cubicBezTo>
                  <a:pt x="3495205" y="5968855"/>
                  <a:pt x="3493732" y="5963894"/>
                  <a:pt x="3497480" y="5957830"/>
                </a:cubicBezTo>
                <a:cubicBezTo>
                  <a:pt x="3502128" y="5950309"/>
                  <a:pt x="3497903" y="5948476"/>
                  <a:pt x="3484191" y="5952061"/>
                </a:cubicBezTo>
                <a:cubicBezTo>
                  <a:pt x="3469525" y="5955897"/>
                  <a:pt x="3459700" y="5950506"/>
                  <a:pt x="3447864" y="5932131"/>
                </a:cubicBezTo>
                <a:cubicBezTo>
                  <a:pt x="3438942" y="5918277"/>
                  <a:pt x="3425887" y="5903515"/>
                  <a:pt x="3418853" y="5899326"/>
                </a:cubicBezTo>
                <a:cubicBezTo>
                  <a:pt x="3411819" y="5895136"/>
                  <a:pt x="3405929" y="5880134"/>
                  <a:pt x="3405764" y="5865988"/>
                </a:cubicBezTo>
                <a:cubicBezTo>
                  <a:pt x="3405347" y="5830358"/>
                  <a:pt x="3366313" y="5787605"/>
                  <a:pt x="3340389" y="5794384"/>
                </a:cubicBezTo>
                <a:cubicBezTo>
                  <a:pt x="3312277" y="5801736"/>
                  <a:pt x="3315071" y="5781973"/>
                  <a:pt x="3345891" y="5755463"/>
                </a:cubicBezTo>
                <a:cubicBezTo>
                  <a:pt x="3371416" y="5733507"/>
                  <a:pt x="3371426" y="5733449"/>
                  <a:pt x="3354969" y="5698770"/>
                </a:cubicBezTo>
                <a:cubicBezTo>
                  <a:pt x="3341391" y="5670155"/>
                  <a:pt x="3333452" y="5664055"/>
                  <a:pt x="3309784" y="5664055"/>
                </a:cubicBezTo>
                <a:cubicBezTo>
                  <a:pt x="3281344" y="5664055"/>
                  <a:pt x="3281131" y="5663667"/>
                  <a:pt x="3287225" y="5623028"/>
                </a:cubicBezTo>
                <a:cubicBezTo>
                  <a:pt x="3294245" y="5576217"/>
                  <a:pt x="3277770" y="5553369"/>
                  <a:pt x="3244590" y="5563900"/>
                </a:cubicBezTo>
                <a:cubicBezTo>
                  <a:pt x="3226395" y="5569675"/>
                  <a:pt x="3168423" y="5539001"/>
                  <a:pt x="3160003" y="5519143"/>
                </a:cubicBezTo>
                <a:cubicBezTo>
                  <a:pt x="3158256" y="5515025"/>
                  <a:pt x="3150755" y="5511655"/>
                  <a:pt x="3143334" y="5511655"/>
                </a:cubicBezTo>
                <a:cubicBezTo>
                  <a:pt x="3121221" y="5511655"/>
                  <a:pt x="3128021" y="5492825"/>
                  <a:pt x="3153652" y="5483080"/>
                </a:cubicBezTo>
                <a:cubicBezTo>
                  <a:pt x="3166749" y="5478101"/>
                  <a:pt x="3177465" y="5467238"/>
                  <a:pt x="3177465" y="5458941"/>
                </a:cubicBezTo>
                <a:cubicBezTo>
                  <a:pt x="3177465" y="5450036"/>
                  <a:pt x="3182342" y="5446304"/>
                  <a:pt x="3189371" y="5449833"/>
                </a:cubicBezTo>
                <a:cubicBezTo>
                  <a:pt x="3195920" y="5453120"/>
                  <a:pt x="3187957" y="5443729"/>
                  <a:pt x="3171676" y="5428964"/>
                </a:cubicBezTo>
                <a:cubicBezTo>
                  <a:pt x="3150093" y="5409390"/>
                  <a:pt x="3140624" y="5390863"/>
                  <a:pt x="3136721" y="5360574"/>
                </a:cubicBezTo>
                <a:cubicBezTo>
                  <a:pt x="3128628" y="5297766"/>
                  <a:pt x="3065472" y="5238482"/>
                  <a:pt x="3049897" y="5279072"/>
                </a:cubicBezTo>
                <a:cubicBezTo>
                  <a:pt x="3039979" y="5304917"/>
                  <a:pt x="3043432" y="5320471"/>
                  <a:pt x="3063552" y="5340592"/>
                </a:cubicBezTo>
                <a:cubicBezTo>
                  <a:pt x="3078502" y="5355542"/>
                  <a:pt x="3083552" y="5374486"/>
                  <a:pt x="3085427" y="5422647"/>
                </a:cubicBezTo>
                <a:cubicBezTo>
                  <a:pt x="3087217" y="5468615"/>
                  <a:pt x="3092179" y="5488419"/>
                  <a:pt x="3104090" y="5497129"/>
                </a:cubicBezTo>
                <a:cubicBezTo>
                  <a:pt x="3121388" y="5509777"/>
                  <a:pt x="3126077" y="5530705"/>
                  <a:pt x="3111614" y="5530705"/>
                </a:cubicBezTo>
                <a:cubicBezTo>
                  <a:pt x="3106784" y="5530705"/>
                  <a:pt x="3106010" y="5542360"/>
                  <a:pt x="3109874" y="5556899"/>
                </a:cubicBezTo>
                <a:cubicBezTo>
                  <a:pt x="3114342" y="5573713"/>
                  <a:pt x="3124280" y="5584183"/>
                  <a:pt x="3137625" y="5586137"/>
                </a:cubicBezTo>
                <a:cubicBezTo>
                  <a:pt x="3154282" y="5588575"/>
                  <a:pt x="3158415" y="5595564"/>
                  <a:pt x="3158415" y="5621293"/>
                </a:cubicBezTo>
                <a:cubicBezTo>
                  <a:pt x="3158415" y="5638955"/>
                  <a:pt x="3163206" y="5656367"/>
                  <a:pt x="3169063" y="5659987"/>
                </a:cubicBezTo>
                <a:cubicBezTo>
                  <a:pt x="3175785" y="5664141"/>
                  <a:pt x="3177606" y="5681915"/>
                  <a:pt x="3174003" y="5708204"/>
                </a:cubicBezTo>
                <a:cubicBezTo>
                  <a:pt x="3169223" y="5743082"/>
                  <a:pt x="3171360" y="5751754"/>
                  <a:pt x="3187168" y="5761627"/>
                </a:cubicBezTo>
                <a:cubicBezTo>
                  <a:pt x="3197548" y="5768109"/>
                  <a:pt x="3206040" y="5778286"/>
                  <a:pt x="3206040" y="5784243"/>
                </a:cubicBezTo>
                <a:cubicBezTo>
                  <a:pt x="3206040" y="5790199"/>
                  <a:pt x="3212767" y="5800656"/>
                  <a:pt x="3220990" y="5807480"/>
                </a:cubicBezTo>
                <a:cubicBezTo>
                  <a:pt x="3229212" y="5814303"/>
                  <a:pt x="3234147" y="5826742"/>
                  <a:pt x="3231955" y="5835121"/>
                </a:cubicBezTo>
                <a:cubicBezTo>
                  <a:pt x="3227779" y="5851093"/>
                  <a:pt x="3245815" y="5873605"/>
                  <a:pt x="3262788" y="5873605"/>
                </a:cubicBezTo>
                <a:cubicBezTo>
                  <a:pt x="3268248" y="5873605"/>
                  <a:pt x="3272715" y="5888508"/>
                  <a:pt x="3272715" y="5906723"/>
                </a:cubicBezTo>
                <a:cubicBezTo>
                  <a:pt x="3272715" y="5931074"/>
                  <a:pt x="3278704" y="5943765"/>
                  <a:pt x="3295337" y="5954664"/>
                </a:cubicBezTo>
                <a:cubicBezTo>
                  <a:pt x="3317821" y="5969396"/>
                  <a:pt x="3326737" y="6011403"/>
                  <a:pt x="3309624" y="6021979"/>
                </a:cubicBezTo>
                <a:cubicBezTo>
                  <a:pt x="3305041" y="6024812"/>
                  <a:pt x="3301290" y="6022590"/>
                  <a:pt x="3301290" y="6017042"/>
                </a:cubicBezTo>
                <a:cubicBezTo>
                  <a:pt x="3301290" y="6011494"/>
                  <a:pt x="3295325" y="6006955"/>
                  <a:pt x="3288035" y="6006955"/>
                </a:cubicBezTo>
                <a:cubicBezTo>
                  <a:pt x="3280745" y="6006955"/>
                  <a:pt x="3272313" y="5997127"/>
                  <a:pt x="3269298" y="5985114"/>
                </a:cubicBezTo>
                <a:cubicBezTo>
                  <a:pt x="3265901" y="5971578"/>
                  <a:pt x="3249804" y="5957090"/>
                  <a:pt x="3226965" y="5947014"/>
                </a:cubicBezTo>
                <a:cubicBezTo>
                  <a:pt x="3179231" y="5925954"/>
                  <a:pt x="3170571" y="5926510"/>
                  <a:pt x="3162754" y="5951140"/>
                </a:cubicBezTo>
                <a:cubicBezTo>
                  <a:pt x="3157741" y="5966933"/>
                  <a:pt x="3164152" y="5978732"/>
                  <a:pt x="3191217" y="6003527"/>
                </a:cubicBezTo>
                <a:cubicBezTo>
                  <a:pt x="3210430" y="6021129"/>
                  <a:pt x="3229673" y="6035530"/>
                  <a:pt x="3233979" y="6035530"/>
                </a:cubicBezTo>
                <a:cubicBezTo>
                  <a:pt x="3246550" y="6035530"/>
                  <a:pt x="3260084" y="6057142"/>
                  <a:pt x="3266785" y="6087918"/>
                </a:cubicBezTo>
                <a:cubicBezTo>
                  <a:pt x="3272370" y="6113566"/>
                  <a:pt x="3271653" y="6114768"/>
                  <a:pt x="3259784" y="6099659"/>
                </a:cubicBezTo>
                <a:cubicBezTo>
                  <a:pt x="3235256" y="6068432"/>
                  <a:pt x="3215565" y="6089107"/>
                  <a:pt x="3215565" y="6146087"/>
                </a:cubicBezTo>
                <a:cubicBezTo>
                  <a:pt x="3215565" y="6201541"/>
                  <a:pt x="3213271" y="6203330"/>
                  <a:pt x="3148298" y="6198522"/>
                </a:cubicBezTo>
                <a:cubicBezTo>
                  <a:pt x="3133382" y="6197418"/>
                  <a:pt x="3113565" y="6206289"/>
                  <a:pt x="3097325" y="6221340"/>
                </a:cubicBezTo>
                <a:lnTo>
                  <a:pt x="3070755" y="6245964"/>
                </a:lnTo>
                <a:lnTo>
                  <a:pt x="3095535" y="6267257"/>
                </a:lnTo>
                <a:cubicBezTo>
                  <a:pt x="3109164" y="6278968"/>
                  <a:pt x="3120315" y="6292739"/>
                  <a:pt x="3120315" y="6297861"/>
                </a:cubicBezTo>
                <a:cubicBezTo>
                  <a:pt x="3120315" y="6302982"/>
                  <a:pt x="3128887" y="6312527"/>
                  <a:pt x="3139365" y="6319070"/>
                </a:cubicBezTo>
                <a:cubicBezTo>
                  <a:pt x="3160405" y="6332210"/>
                  <a:pt x="3165253" y="6359464"/>
                  <a:pt x="3146509" y="6359234"/>
                </a:cubicBezTo>
                <a:cubicBezTo>
                  <a:pt x="3127577" y="6359002"/>
                  <a:pt x="3113882" y="6346775"/>
                  <a:pt x="3106669" y="6323661"/>
                </a:cubicBezTo>
                <a:cubicBezTo>
                  <a:pt x="3102761" y="6311137"/>
                  <a:pt x="3092331" y="6302230"/>
                  <a:pt x="3081573" y="6302230"/>
                </a:cubicBezTo>
                <a:cubicBezTo>
                  <a:pt x="3070282" y="6302230"/>
                  <a:pt x="3063165" y="6295683"/>
                  <a:pt x="3063165" y="6285297"/>
                </a:cubicBezTo>
                <a:cubicBezTo>
                  <a:pt x="3063165" y="6267960"/>
                  <a:pt x="3026016" y="6229365"/>
                  <a:pt x="3013159" y="6233344"/>
                </a:cubicBezTo>
                <a:cubicBezTo>
                  <a:pt x="3009230" y="6234560"/>
                  <a:pt x="3006015" y="6229126"/>
                  <a:pt x="3006015" y="6221268"/>
                </a:cubicBezTo>
                <a:cubicBezTo>
                  <a:pt x="3006015" y="6213409"/>
                  <a:pt x="2998167" y="6206980"/>
                  <a:pt x="2988574" y="6206980"/>
                </a:cubicBezTo>
                <a:cubicBezTo>
                  <a:pt x="2961559" y="6206980"/>
                  <a:pt x="2944374" y="6166891"/>
                  <a:pt x="2956491" y="6132133"/>
                </a:cubicBezTo>
                <a:cubicBezTo>
                  <a:pt x="2964266" y="6109830"/>
                  <a:pt x="2963569" y="6100931"/>
                  <a:pt x="2953386" y="6092480"/>
                </a:cubicBezTo>
                <a:cubicBezTo>
                  <a:pt x="2931741" y="6074516"/>
                  <a:pt x="2906303" y="6085475"/>
                  <a:pt x="2902989" y="6114193"/>
                </a:cubicBezTo>
                <a:cubicBezTo>
                  <a:pt x="2900353" y="6137030"/>
                  <a:pt x="2892490" y="6144092"/>
                  <a:pt x="2872018" y="6142011"/>
                </a:cubicBezTo>
                <a:cubicBezTo>
                  <a:pt x="2861380" y="6140930"/>
                  <a:pt x="2874997" y="6197058"/>
                  <a:pt x="2887989" y="6207840"/>
                </a:cubicBezTo>
                <a:cubicBezTo>
                  <a:pt x="2895277" y="6213889"/>
                  <a:pt x="2901240" y="6226361"/>
                  <a:pt x="2901240" y="6235555"/>
                </a:cubicBezTo>
                <a:cubicBezTo>
                  <a:pt x="2901240" y="6244750"/>
                  <a:pt x="2907669" y="6257608"/>
                  <a:pt x="2915527" y="6264130"/>
                </a:cubicBezTo>
                <a:cubicBezTo>
                  <a:pt x="2923386" y="6270652"/>
                  <a:pt x="2929815" y="6286179"/>
                  <a:pt x="2929815" y="6298634"/>
                </a:cubicBezTo>
                <a:cubicBezTo>
                  <a:pt x="2929815" y="6311089"/>
                  <a:pt x="2934101" y="6321280"/>
                  <a:pt x="2939340" y="6321280"/>
                </a:cubicBezTo>
                <a:cubicBezTo>
                  <a:pt x="2944579" y="6321280"/>
                  <a:pt x="2948865" y="6327709"/>
                  <a:pt x="2948865" y="6335568"/>
                </a:cubicBezTo>
                <a:cubicBezTo>
                  <a:pt x="2948865" y="6343426"/>
                  <a:pt x="2952561" y="6349855"/>
                  <a:pt x="2957079" y="6349855"/>
                </a:cubicBezTo>
                <a:cubicBezTo>
                  <a:pt x="2969389" y="6349855"/>
                  <a:pt x="2979722" y="6456158"/>
                  <a:pt x="2968502" y="6467378"/>
                </a:cubicBezTo>
                <a:cubicBezTo>
                  <a:pt x="2962202" y="6473678"/>
                  <a:pt x="2956751" y="6470730"/>
                  <a:pt x="2952277" y="6458604"/>
                </a:cubicBezTo>
                <a:cubicBezTo>
                  <a:pt x="2948571" y="6448560"/>
                  <a:pt x="2939858" y="6436915"/>
                  <a:pt x="2932914" y="6432726"/>
                </a:cubicBezTo>
                <a:cubicBezTo>
                  <a:pt x="2925971" y="6428536"/>
                  <a:pt x="2920290" y="6417002"/>
                  <a:pt x="2920290" y="6407094"/>
                </a:cubicBezTo>
                <a:cubicBezTo>
                  <a:pt x="2920290" y="6397186"/>
                  <a:pt x="2916004" y="6386430"/>
                  <a:pt x="2910765" y="6383193"/>
                </a:cubicBezTo>
                <a:cubicBezTo>
                  <a:pt x="2905526" y="6379955"/>
                  <a:pt x="2901240" y="6369585"/>
                  <a:pt x="2901240" y="6360147"/>
                </a:cubicBezTo>
                <a:cubicBezTo>
                  <a:pt x="2901240" y="6350710"/>
                  <a:pt x="2890278" y="6326836"/>
                  <a:pt x="2876880" y="6307093"/>
                </a:cubicBezTo>
                <a:cubicBezTo>
                  <a:pt x="2863482" y="6287350"/>
                  <a:pt x="2854775" y="6265320"/>
                  <a:pt x="2857531" y="6258138"/>
                </a:cubicBezTo>
                <a:cubicBezTo>
                  <a:pt x="2860287" y="6250956"/>
                  <a:pt x="2858700" y="6245080"/>
                  <a:pt x="2854005" y="6245080"/>
                </a:cubicBezTo>
                <a:cubicBezTo>
                  <a:pt x="2849310" y="6245080"/>
                  <a:pt x="2837904" y="6227935"/>
                  <a:pt x="2828659" y="6206980"/>
                </a:cubicBezTo>
                <a:cubicBezTo>
                  <a:pt x="2819413" y="6186025"/>
                  <a:pt x="2808387" y="6168880"/>
                  <a:pt x="2804157" y="6168880"/>
                </a:cubicBezTo>
                <a:cubicBezTo>
                  <a:pt x="2799926" y="6168880"/>
                  <a:pt x="2796465" y="6162976"/>
                  <a:pt x="2796465" y="6155759"/>
                </a:cubicBezTo>
                <a:cubicBezTo>
                  <a:pt x="2796465" y="6148542"/>
                  <a:pt x="2790036" y="6137302"/>
                  <a:pt x="2782177" y="6130780"/>
                </a:cubicBezTo>
                <a:cubicBezTo>
                  <a:pt x="2774319" y="6124258"/>
                  <a:pt x="2767816" y="6107660"/>
                  <a:pt x="2767725" y="6093895"/>
                </a:cubicBezTo>
                <a:cubicBezTo>
                  <a:pt x="2767559" y="6068588"/>
                  <a:pt x="2738948" y="6034535"/>
                  <a:pt x="2708359" y="6023236"/>
                </a:cubicBezTo>
                <a:cubicBezTo>
                  <a:pt x="2699191" y="6019849"/>
                  <a:pt x="2691690" y="6008677"/>
                  <a:pt x="2691690" y="5998410"/>
                </a:cubicBezTo>
                <a:cubicBezTo>
                  <a:pt x="2691690" y="5968857"/>
                  <a:pt x="2665288" y="5949805"/>
                  <a:pt x="2624335" y="5949805"/>
                </a:cubicBezTo>
                <a:cubicBezTo>
                  <a:pt x="2584239" y="5949805"/>
                  <a:pt x="2577253" y="5938169"/>
                  <a:pt x="2601357" y="5911534"/>
                </a:cubicBezTo>
                <a:cubicBezTo>
                  <a:pt x="2612281" y="5899463"/>
                  <a:pt x="2613930" y="5886520"/>
                  <a:pt x="2608127" y="5858397"/>
                </a:cubicBezTo>
                <a:cubicBezTo>
                  <a:pt x="2601729" y="5827394"/>
                  <a:pt x="2596165" y="5820717"/>
                  <a:pt x="2574635" y="5818204"/>
                </a:cubicBezTo>
                <a:cubicBezTo>
                  <a:pt x="2550909" y="5815434"/>
                  <a:pt x="2548815" y="5817889"/>
                  <a:pt x="2548815" y="5848480"/>
                </a:cubicBezTo>
                <a:cubicBezTo>
                  <a:pt x="2548815" y="5866789"/>
                  <a:pt x="2555244" y="5888199"/>
                  <a:pt x="2563102" y="5896057"/>
                </a:cubicBezTo>
                <a:cubicBezTo>
                  <a:pt x="2581557" y="5914511"/>
                  <a:pt x="2581207" y="5917413"/>
                  <a:pt x="2557703" y="5940917"/>
                </a:cubicBezTo>
                <a:cubicBezTo>
                  <a:pt x="2542053" y="5956567"/>
                  <a:pt x="2540338" y="5963404"/>
                  <a:pt x="2549344" y="5974255"/>
                </a:cubicBezTo>
                <a:cubicBezTo>
                  <a:pt x="2555575" y="5981762"/>
                  <a:pt x="2568507" y="5987905"/>
                  <a:pt x="2578083" y="5987905"/>
                </a:cubicBezTo>
                <a:cubicBezTo>
                  <a:pt x="2587659" y="5987905"/>
                  <a:pt x="2598921" y="5993270"/>
                  <a:pt x="2603110" y="5999827"/>
                </a:cubicBezTo>
                <a:cubicBezTo>
                  <a:pt x="2607300" y="6006384"/>
                  <a:pt x="2621834" y="6017460"/>
                  <a:pt x="2635408" y="6024439"/>
                </a:cubicBezTo>
                <a:cubicBezTo>
                  <a:pt x="2654653" y="6034335"/>
                  <a:pt x="2660377" y="6044805"/>
                  <a:pt x="2661399" y="6071981"/>
                </a:cubicBezTo>
                <a:cubicBezTo>
                  <a:pt x="2662119" y="6091149"/>
                  <a:pt x="2667163" y="6108317"/>
                  <a:pt x="2672607" y="6110132"/>
                </a:cubicBezTo>
                <a:cubicBezTo>
                  <a:pt x="2678051" y="6111946"/>
                  <a:pt x="2688858" y="6119784"/>
                  <a:pt x="2696622" y="6127548"/>
                </a:cubicBezTo>
                <a:cubicBezTo>
                  <a:pt x="2709235" y="6140161"/>
                  <a:pt x="2711760" y="6152248"/>
                  <a:pt x="2714709" y="6214112"/>
                </a:cubicBezTo>
                <a:cubicBezTo>
                  <a:pt x="2715197" y="6224363"/>
                  <a:pt x="2708589" y="6230772"/>
                  <a:pt x="2697523" y="6230780"/>
                </a:cubicBezTo>
                <a:cubicBezTo>
                  <a:pt x="2672693" y="6230799"/>
                  <a:pt x="2653696" y="6261767"/>
                  <a:pt x="2671647" y="6272965"/>
                </a:cubicBezTo>
                <a:cubicBezTo>
                  <a:pt x="2692995" y="6286281"/>
                  <a:pt x="2676744" y="6314342"/>
                  <a:pt x="2652196" y="6306550"/>
                </a:cubicBezTo>
                <a:cubicBezTo>
                  <a:pt x="2635651" y="6301299"/>
                  <a:pt x="2632843" y="6303120"/>
                  <a:pt x="2637752" y="6315913"/>
                </a:cubicBezTo>
                <a:cubicBezTo>
                  <a:pt x="2641338" y="6325257"/>
                  <a:pt x="2639970" y="6329399"/>
                  <a:pt x="2634431" y="6325975"/>
                </a:cubicBezTo>
                <a:cubicBezTo>
                  <a:pt x="2629252" y="6322775"/>
                  <a:pt x="2625015" y="6327262"/>
                  <a:pt x="2625015" y="6335947"/>
                </a:cubicBezTo>
                <a:cubicBezTo>
                  <a:pt x="2625015" y="6354855"/>
                  <a:pt x="2678488" y="6407005"/>
                  <a:pt x="2697877" y="6407005"/>
                </a:cubicBezTo>
                <a:cubicBezTo>
                  <a:pt x="2705411" y="6407005"/>
                  <a:pt x="2710879" y="6412363"/>
                  <a:pt x="2710029" y="6418911"/>
                </a:cubicBezTo>
                <a:cubicBezTo>
                  <a:pt x="2706450" y="6446471"/>
                  <a:pt x="2712052" y="6454630"/>
                  <a:pt x="2734552" y="6454630"/>
                </a:cubicBezTo>
                <a:cubicBezTo>
                  <a:pt x="2749647" y="6454630"/>
                  <a:pt x="2758365" y="6460002"/>
                  <a:pt x="2758365" y="6469304"/>
                </a:cubicBezTo>
                <a:cubicBezTo>
                  <a:pt x="2758365" y="6480552"/>
                  <a:pt x="2748916" y="6483478"/>
                  <a:pt x="2717884" y="6481838"/>
                </a:cubicBezTo>
                <a:cubicBezTo>
                  <a:pt x="2672602" y="6479446"/>
                  <a:pt x="2644065" y="6465938"/>
                  <a:pt x="2644065" y="6446896"/>
                </a:cubicBezTo>
                <a:cubicBezTo>
                  <a:pt x="2644065" y="6439924"/>
                  <a:pt x="2637596" y="6427751"/>
                  <a:pt x="2629690" y="6419844"/>
                </a:cubicBezTo>
                <a:cubicBezTo>
                  <a:pt x="2621784" y="6411938"/>
                  <a:pt x="2617374" y="6402137"/>
                  <a:pt x="2619891" y="6398064"/>
                </a:cubicBezTo>
                <a:cubicBezTo>
                  <a:pt x="2622409" y="6393991"/>
                  <a:pt x="2605686" y="6370202"/>
                  <a:pt x="2582730" y="6345198"/>
                </a:cubicBezTo>
                <a:cubicBezTo>
                  <a:pt x="2545960" y="6305148"/>
                  <a:pt x="2537786" y="6300542"/>
                  <a:pt x="2514043" y="6306501"/>
                </a:cubicBezTo>
                <a:cubicBezTo>
                  <a:pt x="2499221" y="6310222"/>
                  <a:pt x="2483901" y="6318284"/>
                  <a:pt x="2480000" y="6324417"/>
                </a:cubicBezTo>
                <a:cubicBezTo>
                  <a:pt x="2466456" y="6345708"/>
                  <a:pt x="2472497" y="6386792"/>
                  <a:pt x="2491086" y="6399813"/>
                </a:cubicBezTo>
                <a:cubicBezTo>
                  <a:pt x="2501245" y="6406928"/>
                  <a:pt x="2511124" y="6424452"/>
                  <a:pt x="2513039" y="6438754"/>
                </a:cubicBezTo>
                <a:cubicBezTo>
                  <a:pt x="2514955" y="6453056"/>
                  <a:pt x="2523788" y="6473244"/>
                  <a:pt x="2532668" y="6483615"/>
                </a:cubicBezTo>
                <a:cubicBezTo>
                  <a:pt x="2541549" y="6493987"/>
                  <a:pt x="2548815" y="6508472"/>
                  <a:pt x="2548815" y="6515805"/>
                </a:cubicBezTo>
                <a:cubicBezTo>
                  <a:pt x="2548815" y="6523138"/>
                  <a:pt x="2561674" y="6539957"/>
                  <a:pt x="2577390" y="6553181"/>
                </a:cubicBezTo>
                <a:cubicBezTo>
                  <a:pt x="2593106" y="6566405"/>
                  <a:pt x="2605965" y="6580482"/>
                  <a:pt x="2605965" y="6584463"/>
                </a:cubicBezTo>
                <a:cubicBezTo>
                  <a:pt x="2605965" y="6588443"/>
                  <a:pt x="2617149" y="6603374"/>
                  <a:pt x="2630818" y="6617641"/>
                </a:cubicBezTo>
                <a:cubicBezTo>
                  <a:pt x="2655556" y="6643463"/>
                  <a:pt x="2654305" y="6670148"/>
                  <a:pt x="2628814" y="6660366"/>
                </a:cubicBezTo>
                <a:cubicBezTo>
                  <a:pt x="2621486" y="6657554"/>
                  <a:pt x="2615490" y="6659405"/>
                  <a:pt x="2615490" y="6664479"/>
                </a:cubicBezTo>
                <a:cubicBezTo>
                  <a:pt x="2615490" y="6675279"/>
                  <a:pt x="2580483" y="6677050"/>
                  <a:pt x="2574310" y="6666561"/>
                </a:cubicBezTo>
                <a:close/>
                <a:moveTo>
                  <a:pt x="2579528" y="6201204"/>
                </a:moveTo>
                <a:cubicBezTo>
                  <a:pt x="2576615" y="6185965"/>
                  <a:pt x="2579883" y="6173148"/>
                  <a:pt x="2587992" y="6168013"/>
                </a:cubicBezTo>
                <a:cubicBezTo>
                  <a:pt x="2598709" y="6161226"/>
                  <a:pt x="2598266" y="6159620"/>
                  <a:pt x="2585644" y="6159501"/>
                </a:cubicBezTo>
                <a:cubicBezTo>
                  <a:pt x="2567246" y="6159328"/>
                  <a:pt x="2556499" y="6201329"/>
                  <a:pt x="2571185" y="6216015"/>
                </a:cubicBezTo>
                <a:cubicBezTo>
                  <a:pt x="2584803" y="6229633"/>
                  <a:pt x="2584922" y="6229422"/>
                  <a:pt x="2579528" y="6201204"/>
                </a:cubicBezTo>
                <a:close/>
                <a:moveTo>
                  <a:pt x="2441659" y="6190889"/>
                </a:moveTo>
                <a:cubicBezTo>
                  <a:pt x="2422388" y="6185853"/>
                  <a:pt x="2418626" y="6143839"/>
                  <a:pt x="2436896" y="6137705"/>
                </a:cubicBezTo>
                <a:cubicBezTo>
                  <a:pt x="2443854" y="6135369"/>
                  <a:pt x="2442910" y="6134135"/>
                  <a:pt x="2434624" y="6134735"/>
                </a:cubicBezTo>
                <a:cubicBezTo>
                  <a:pt x="2419098" y="6135859"/>
                  <a:pt x="2410808" y="6162056"/>
                  <a:pt x="2419123" y="6183724"/>
                </a:cubicBezTo>
                <a:cubicBezTo>
                  <a:pt x="2422021" y="6191276"/>
                  <a:pt x="2432028" y="6196958"/>
                  <a:pt x="2441360" y="6196351"/>
                </a:cubicBezTo>
                <a:cubicBezTo>
                  <a:pt x="2457262" y="6195315"/>
                  <a:pt x="2457281" y="6194972"/>
                  <a:pt x="2441659" y="6190889"/>
                </a:cubicBezTo>
                <a:close/>
                <a:moveTo>
                  <a:pt x="3133711" y="6157912"/>
                </a:moveTo>
                <a:cubicBezTo>
                  <a:pt x="3143625" y="6173953"/>
                  <a:pt x="3177133" y="6171303"/>
                  <a:pt x="3183791" y="6153953"/>
                </a:cubicBezTo>
                <a:cubicBezTo>
                  <a:pt x="3186942" y="6145742"/>
                  <a:pt x="3184664" y="6134169"/>
                  <a:pt x="3178730" y="6128235"/>
                </a:cubicBezTo>
                <a:cubicBezTo>
                  <a:pt x="3172795" y="6122300"/>
                  <a:pt x="3167940" y="6109688"/>
                  <a:pt x="3167940" y="6100207"/>
                </a:cubicBezTo>
                <a:cubicBezTo>
                  <a:pt x="3167940" y="6090726"/>
                  <a:pt x="3159368" y="6075629"/>
                  <a:pt x="3148890" y="6066658"/>
                </a:cubicBezTo>
                <a:cubicBezTo>
                  <a:pt x="3138413" y="6057686"/>
                  <a:pt x="3129840" y="6044828"/>
                  <a:pt x="3129840" y="6038083"/>
                </a:cubicBezTo>
                <a:cubicBezTo>
                  <a:pt x="3129840" y="6031337"/>
                  <a:pt x="3121487" y="6018667"/>
                  <a:pt x="3111278" y="6009925"/>
                </a:cubicBezTo>
                <a:cubicBezTo>
                  <a:pt x="3101069" y="6001184"/>
                  <a:pt x="3094611" y="5990966"/>
                  <a:pt x="3096927" y="5987218"/>
                </a:cubicBezTo>
                <a:cubicBezTo>
                  <a:pt x="3104624" y="5974764"/>
                  <a:pt x="3073297" y="5913212"/>
                  <a:pt x="3051397" y="5897761"/>
                </a:cubicBezTo>
                <a:cubicBezTo>
                  <a:pt x="3031280" y="5883568"/>
                  <a:pt x="3028763" y="5883845"/>
                  <a:pt x="3014014" y="5901887"/>
                </a:cubicBezTo>
                <a:cubicBezTo>
                  <a:pt x="2997019" y="5922674"/>
                  <a:pt x="2977440" y="5927606"/>
                  <a:pt x="2977440" y="5911102"/>
                </a:cubicBezTo>
                <a:cubicBezTo>
                  <a:pt x="2977440" y="5905412"/>
                  <a:pt x="2963872" y="5902281"/>
                  <a:pt x="2946484" y="5903958"/>
                </a:cubicBezTo>
                <a:cubicBezTo>
                  <a:pt x="2920776" y="5906437"/>
                  <a:pt x="2915528" y="5910907"/>
                  <a:pt x="2915528" y="5930326"/>
                </a:cubicBezTo>
                <a:cubicBezTo>
                  <a:pt x="2915528" y="5947431"/>
                  <a:pt x="2921921" y="5955205"/>
                  <a:pt x="2939340" y="5959284"/>
                </a:cubicBezTo>
                <a:cubicBezTo>
                  <a:pt x="2957034" y="5963426"/>
                  <a:pt x="2965412" y="5973908"/>
                  <a:pt x="2971947" y="6000076"/>
                </a:cubicBezTo>
                <a:cubicBezTo>
                  <a:pt x="2983236" y="6045281"/>
                  <a:pt x="3011670" y="6056391"/>
                  <a:pt x="3035436" y="6024884"/>
                </a:cubicBezTo>
                <a:cubicBezTo>
                  <a:pt x="3056198" y="5997359"/>
                  <a:pt x="3067980" y="6006349"/>
                  <a:pt x="3058173" y="6042230"/>
                </a:cubicBezTo>
                <a:cubicBezTo>
                  <a:pt x="3045021" y="6090354"/>
                  <a:pt x="3052900" y="6134011"/>
                  <a:pt x="3078958" y="6157397"/>
                </a:cubicBezTo>
                <a:cubicBezTo>
                  <a:pt x="3101490" y="6177617"/>
                  <a:pt x="3104192" y="6178043"/>
                  <a:pt x="3115121" y="6163097"/>
                </a:cubicBezTo>
                <a:cubicBezTo>
                  <a:pt x="3123410" y="6151762"/>
                  <a:pt x="3128954" y="6150216"/>
                  <a:pt x="3133711" y="6157912"/>
                </a:cubicBezTo>
                <a:close/>
                <a:moveTo>
                  <a:pt x="2985179" y="5933774"/>
                </a:moveTo>
                <a:cubicBezTo>
                  <a:pt x="2992055" y="5931022"/>
                  <a:pt x="3000270" y="5931360"/>
                  <a:pt x="3003435" y="5934525"/>
                </a:cubicBezTo>
                <a:cubicBezTo>
                  <a:pt x="3006601" y="5937690"/>
                  <a:pt x="3000975" y="5939941"/>
                  <a:pt x="2990934" y="5939528"/>
                </a:cubicBezTo>
                <a:cubicBezTo>
                  <a:pt x="2979838" y="5939071"/>
                  <a:pt x="2977581" y="5936814"/>
                  <a:pt x="2985179" y="5933773"/>
                </a:cubicBezTo>
                <a:close/>
                <a:moveTo>
                  <a:pt x="2862877" y="5787388"/>
                </a:moveTo>
                <a:cubicBezTo>
                  <a:pt x="2852346" y="5767712"/>
                  <a:pt x="2853282" y="5766546"/>
                  <a:pt x="2876104" y="5770908"/>
                </a:cubicBezTo>
                <a:cubicBezTo>
                  <a:pt x="2889612" y="5773491"/>
                  <a:pt x="2898397" y="5771936"/>
                  <a:pt x="2895627" y="5767454"/>
                </a:cubicBezTo>
                <a:cubicBezTo>
                  <a:pt x="2887256" y="5753909"/>
                  <a:pt x="2853399" y="5758312"/>
                  <a:pt x="2847488" y="5773714"/>
                </a:cubicBezTo>
                <a:cubicBezTo>
                  <a:pt x="2844447" y="5781639"/>
                  <a:pt x="2847336" y="5794601"/>
                  <a:pt x="2853907" y="5802519"/>
                </a:cubicBezTo>
                <a:cubicBezTo>
                  <a:pt x="2870643" y="5822684"/>
                  <a:pt x="2876489" y="5812822"/>
                  <a:pt x="2862877" y="5787388"/>
                </a:cubicBezTo>
                <a:close/>
                <a:moveTo>
                  <a:pt x="3907688" y="5721108"/>
                </a:moveTo>
                <a:cubicBezTo>
                  <a:pt x="3908996" y="5701232"/>
                  <a:pt x="3908516" y="5700767"/>
                  <a:pt x="3904721" y="5718238"/>
                </a:cubicBezTo>
                <a:cubicBezTo>
                  <a:pt x="3902231" y="5729703"/>
                  <a:pt x="3892956" y="5741245"/>
                  <a:pt x="3884111" y="5743885"/>
                </a:cubicBezTo>
                <a:cubicBezTo>
                  <a:pt x="3872536" y="5747341"/>
                  <a:pt x="3873368" y="5748145"/>
                  <a:pt x="3887078" y="5746755"/>
                </a:cubicBezTo>
                <a:cubicBezTo>
                  <a:pt x="3900009" y="5745444"/>
                  <a:pt x="3906629" y="5737206"/>
                  <a:pt x="3907688" y="5721108"/>
                </a:cubicBezTo>
                <a:close/>
                <a:moveTo>
                  <a:pt x="4491915" y="5742546"/>
                </a:moveTo>
                <a:cubicBezTo>
                  <a:pt x="4491915" y="5738568"/>
                  <a:pt x="4483343" y="5729959"/>
                  <a:pt x="4472865" y="5723415"/>
                </a:cubicBezTo>
                <a:cubicBezTo>
                  <a:pt x="4456858" y="5713419"/>
                  <a:pt x="4453815" y="5713903"/>
                  <a:pt x="4453815" y="5726449"/>
                </a:cubicBezTo>
                <a:cubicBezTo>
                  <a:pt x="4453815" y="5734661"/>
                  <a:pt x="4458102" y="5738730"/>
                  <a:pt x="4463340" y="5735493"/>
                </a:cubicBezTo>
                <a:cubicBezTo>
                  <a:pt x="4468579" y="5732255"/>
                  <a:pt x="4472865" y="5734145"/>
                  <a:pt x="4472865" y="5739693"/>
                </a:cubicBezTo>
                <a:cubicBezTo>
                  <a:pt x="4472865" y="5745241"/>
                  <a:pt x="4477152" y="5749780"/>
                  <a:pt x="4482390" y="5749780"/>
                </a:cubicBezTo>
                <a:cubicBezTo>
                  <a:pt x="4487629" y="5749780"/>
                  <a:pt x="4491915" y="5746525"/>
                  <a:pt x="4491915" y="5742546"/>
                </a:cubicBezTo>
                <a:close/>
                <a:moveTo>
                  <a:pt x="4414361" y="5716327"/>
                </a:moveTo>
                <a:cubicBezTo>
                  <a:pt x="4417493" y="5700170"/>
                  <a:pt x="4416525" y="5699985"/>
                  <a:pt x="4402455" y="5714055"/>
                </a:cubicBezTo>
                <a:cubicBezTo>
                  <a:pt x="4384154" y="5732356"/>
                  <a:pt x="4382580" y="5743361"/>
                  <a:pt x="4399047" y="5737879"/>
                </a:cubicBezTo>
                <a:cubicBezTo>
                  <a:pt x="4405595" y="5735698"/>
                  <a:pt x="4412487" y="5726000"/>
                  <a:pt x="4414361" y="5716327"/>
                </a:cubicBezTo>
                <a:close/>
                <a:moveTo>
                  <a:pt x="4394869" y="5689000"/>
                </a:moveTo>
                <a:cubicBezTo>
                  <a:pt x="4406534" y="5685518"/>
                  <a:pt x="4405748" y="5684733"/>
                  <a:pt x="4392012" y="5686143"/>
                </a:cubicBezTo>
                <a:cubicBezTo>
                  <a:pt x="4381595" y="5687212"/>
                  <a:pt x="4372610" y="5694467"/>
                  <a:pt x="4372045" y="5702264"/>
                </a:cubicBezTo>
                <a:cubicBezTo>
                  <a:pt x="4371480" y="5710063"/>
                  <a:pt x="4372766" y="5711349"/>
                  <a:pt x="4374902" y="5705122"/>
                </a:cubicBezTo>
                <a:cubicBezTo>
                  <a:pt x="4377039" y="5698896"/>
                  <a:pt x="4386024" y="5691641"/>
                  <a:pt x="4394869" y="5689000"/>
                </a:cubicBezTo>
                <a:close/>
                <a:moveTo>
                  <a:pt x="3901365" y="5670388"/>
                </a:moveTo>
                <a:cubicBezTo>
                  <a:pt x="3901365" y="5653017"/>
                  <a:pt x="3881268" y="5635480"/>
                  <a:pt x="3861360" y="5635480"/>
                </a:cubicBezTo>
                <a:cubicBezTo>
                  <a:pt x="3842195" y="5635480"/>
                  <a:pt x="3839154" y="5655852"/>
                  <a:pt x="3854140" y="5683853"/>
                </a:cubicBezTo>
                <a:cubicBezTo>
                  <a:pt x="3862113" y="5698749"/>
                  <a:pt x="3867734" y="5700434"/>
                  <a:pt x="3882715" y="5692416"/>
                </a:cubicBezTo>
                <a:cubicBezTo>
                  <a:pt x="3892973" y="5686926"/>
                  <a:pt x="3901365" y="5677014"/>
                  <a:pt x="3901365" y="5670388"/>
                </a:cubicBezTo>
                <a:close/>
                <a:moveTo>
                  <a:pt x="4563341" y="5690902"/>
                </a:moveTo>
                <a:cubicBezTo>
                  <a:pt x="4595666" y="5676174"/>
                  <a:pt x="4592627" y="5641657"/>
                  <a:pt x="4558590" y="5636949"/>
                </a:cubicBezTo>
                <a:cubicBezTo>
                  <a:pt x="4545493" y="5635137"/>
                  <a:pt x="4529205" y="5629076"/>
                  <a:pt x="4522393" y="5623480"/>
                </a:cubicBezTo>
                <a:cubicBezTo>
                  <a:pt x="4513374" y="5616068"/>
                  <a:pt x="4505992" y="5617322"/>
                  <a:pt x="4495221" y="5628093"/>
                </a:cubicBezTo>
                <a:cubicBezTo>
                  <a:pt x="4476052" y="5647261"/>
                  <a:pt x="4486728" y="5683105"/>
                  <a:pt x="4511607" y="5683105"/>
                </a:cubicBezTo>
                <a:cubicBezTo>
                  <a:pt x="4521732" y="5683105"/>
                  <a:pt x="4530015" y="5687391"/>
                  <a:pt x="4530015" y="5692630"/>
                </a:cubicBezTo>
                <a:cubicBezTo>
                  <a:pt x="4530015" y="5704767"/>
                  <a:pt x="4533285" y="5704597"/>
                  <a:pt x="4563341" y="5690902"/>
                </a:cubicBezTo>
                <a:close/>
                <a:moveTo>
                  <a:pt x="8290395" y="5639509"/>
                </a:moveTo>
                <a:cubicBezTo>
                  <a:pt x="8294627" y="5596946"/>
                  <a:pt x="8279513" y="5538434"/>
                  <a:pt x="8261324" y="5526960"/>
                </a:cubicBezTo>
                <a:cubicBezTo>
                  <a:pt x="8248480" y="5518859"/>
                  <a:pt x="8240497" y="5521216"/>
                  <a:pt x="8223623" y="5538088"/>
                </a:cubicBezTo>
                <a:cubicBezTo>
                  <a:pt x="8205207" y="5556505"/>
                  <a:pt x="8203903" y="5562195"/>
                  <a:pt x="8214289" y="5578825"/>
                </a:cubicBezTo>
                <a:cubicBezTo>
                  <a:pt x="8220928" y="5589457"/>
                  <a:pt x="8223819" y="5602267"/>
                  <a:pt x="8220714" y="5607293"/>
                </a:cubicBezTo>
                <a:cubicBezTo>
                  <a:pt x="8217607" y="5612318"/>
                  <a:pt x="8219605" y="5616430"/>
                  <a:pt x="8225153" y="5616430"/>
                </a:cubicBezTo>
                <a:cubicBezTo>
                  <a:pt x="8230701" y="5616430"/>
                  <a:pt x="8235240" y="5621429"/>
                  <a:pt x="8235240" y="5627538"/>
                </a:cubicBezTo>
                <a:cubicBezTo>
                  <a:pt x="8235240" y="5642457"/>
                  <a:pt x="8266175" y="5673002"/>
                  <a:pt x="8278103" y="5669859"/>
                </a:cubicBezTo>
                <a:cubicBezTo>
                  <a:pt x="8283342" y="5668480"/>
                  <a:pt x="8288873" y="5654822"/>
                  <a:pt x="8290395" y="5639509"/>
                </a:cubicBezTo>
                <a:close/>
                <a:moveTo>
                  <a:pt x="4962275" y="5639748"/>
                </a:moveTo>
                <a:cubicBezTo>
                  <a:pt x="4965527" y="5631272"/>
                  <a:pt x="4963930" y="5627449"/>
                  <a:pt x="4958531" y="5630786"/>
                </a:cubicBezTo>
                <a:cubicBezTo>
                  <a:pt x="4953353" y="5633986"/>
                  <a:pt x="4949115" y="5640638"/>
                  <a:pt x="4949115" y="5645568"/>
                </a:cubicBezTo>
                <a:cubicBezTo>
                  <a:pt x="4949115" y="5659269"/>
                  <a:pt x="4955943" y="5656250"/>
                  <a:pt x="4962275" y="5639748"/>
                </a:cubicBezTo>
                <a:close/>
                <a:moveTo>
                  <a:pt x="4047294" y="5586487"/>
                </a:moveTo>
                <a:cubicBezTo>
                  <a:pt x="4054641" y="5574820"/>
                  <a:pt x="4053082" y="5566761"/>
                  <a:pt x="4041171" y="5554851"/>
                </a:cubicBezTo>
                <a:cubicBezTo>
                  <a:pt x="4032382" y="5546061"/>
                  <a:pt x="4025190" y="5532746"/>
                  <a:pt x="4025190" y="5525262"/>
                </a:cubicBezTo>
                <a:cubicBezTo>
                  <a:pt x="4025190" y="5517779"/>
                  <a:pt x="4020445" y="5511655"/>
                  <a:pt x="4014646" y="5511655"/>
                </a:cubicBezTo>
                <a:cubicBezTo>
                  <a:pt x="4008847" y="5511655"/>
                  <a:pt x="4006631" y="5505064"/>
                  <a:pt x="4009723" y="5497007"/>
                </a:cubicBezTo>
                <a:cubicBezTo>
                  <a:pt x="4012814" y="5488951"/>
                  <a:pt x="4009493" y="5480113"/>
                  <a:pt x="4002340" y="5477369"/>
                </a:cubicBezTo>
                <a:cubicBezTo>
                  <a:pt x="3995189" y="5474625"/>
                  <a:pt x="3986753" y="5456222"/>
                  <a:pt x="3983595" y="5436474"/>
                </a:cubicBezTo>
                <a:cubicBezTo>
                  <a:pt x="3977108" y="5395906"/>
                  <a:pt x="3949432" y="5365483"/>
                  <a:pt x="3923505" y="5370419"/>
                </a:cubicBezTo>
                <a:cubicBezTo>
                  <a:pt x="3886918" y="5377385"/>
                  <a:pt x="3900342" y="5559220"/>
                  <a:pt x="3937451" y="5559328"/>
                </a:cubicBezTo>
                <a:cubicBezTo>
                  <a:pt x="3946417" y="5559356"/>
                  <a:pt x="3966611" y="5569978"/>
                  <a:pt x="3982328" y="5582936"/>
                </a:cubicBezTo>
                <a:cubicBezTo>
                  <a:pt x="4013982" y="5609038"/>
                  <a:pt x="4032459" y="5610047"/>
                  <a:pt x="4047294" y="5586487"/>
                </a:cubicBezTo>
                <a:close/>
                <a:moveTo>
                  <a:pt x="4964600" y="5573254"/>
                </a:moveTo>
                <a:cubicBezTo>
                  <a:pt x="4961651" y="5565569"/>
                  <a:pt x="4951603" y="5559417"/>
                  <a:pt x="4942271" y="5559584"/>
                </a:cubicBezTo>
                <a:cubicBezTo>
                  <a:pt x="4926146" y="5559871"/>
                  <a:pt x="4926131" y="5560515"/>
                  <a:pt x="4941971" y="5572540"/>
                </a:cubicBezTo>
                <a:cubicBezTo>
                  <a:pt x="4951139" y="5579499"/>
                  <a:pt x="4958978" y="5591150"/>
                  <a:pt x="4959392" y="5598431"/>
                </a:cubicBezTo>
                <a:cubicBezTo>
                  <a:pt x="4959964" y="5608513"/>
                  <a:pt x="4961314" y="5608755"/>
                  <a:pt x="4965053" y="5599447"/>
                </a:cubicBezTo>
                <a:cubicBezTo>
                  <a:pt x="4967753" y="5592726"/>
                  <a:pt x="4967549" y="5580939"/>
                  <a:pt x="4964600" y="5573254"/>
                </a:cubicBezTo>
                <a:close/>
                <a:moveTo>
                  <a:pt x="4520490" y="5496805"/>
                </a:moveTo>
                <a:cubicBezTo>
                  <a:pt x="4520490" y="5488194"/>
                  <a:pt x="4525011" y="5484750"/>
                  <a:pt x="4531251" y="5488607"/>
                </a:cubicBezTo>
                <a:cubicBezTo>
                  <a:pt x="4537169" y="5492264"/>
                  <a:pt x="4540078" y="5491445"/>
                  <a:pt x="4537714" y="5486787"/>
                </a:cubicBezTo>
                <a:cubicBezTo>
                  <a:pt x="4535351" y="5482129"/>
                  <a:pt x="4525492" y="5459898"/>
                  <a:pt x="4515807" y="5437386"/>
                </a:cubicBezTo>
                <a:cubicBezTo>
                  <a:pt x="4502139" y="5405617"/>
                  <a:pt x="4493763" y="5397089"/>
                  <a:pt x="4478387" y="5399286"/>
                </a:cubicBezTo>
                <a:cubicBezTo>
                  <a:pt x="4448561" y="5403549"/>
                  <a:pt x="4445750" y="5458980"/>
                  <a:pt x="4473844" y="5488885"/>
                </a:cubicBezTo>
                <a:cubicBezTo>
                  <a:pt x="4498271" y="5514886"/>
                  <a:pt x="4520490" y="5518659"/>
                  <a:pt x="4520490" y="5496805"/>
                </a:cubicBezTo>
                <a:close/>
                <a:moveTo>
                  <a:pt x="3822029" y="5487577"/>
                </a:moveTo>
                <a:cubicBezTo>
                  <a:pt x="3840872" y="5468734"/>
                  <a:pt x="3823380" y="5444980"/>
                  <a:pt x="3790661" y="5444980"/>
                </a:cubicBezTo>
                <a:cubicBezTo>
                  <a:pt x="3773287" y="5444980"/>
                  <a:pt x="3768015" y="5450154"/>
                  <a:pt x="3768015" y="5467205"/>
                </a:cubicBezTo>
                <a:cubicBezTo>
                  <a:pt x="3768015" y="5504579"/>
                  <a:pt x="3794891" y="5514715"/>
                  <a:pt x="3822029" y="5487577"/>
                </a:cubicBezTo>
                <a:close/>
                <a:moveTo>
                  <a:pt x="4715753" y="5436493"/>
                </a:moveTo>
                <a:cubicBezTo>
                  <a:pt x="4715753" y="5406715"/>
                  <a:pt x="4710874" y="5391626"/>
                  <a:pt x="4698813" y="5384106"/>
                </a:cubicBezTo>
                <a:cubicBezTo>
                  <a:pt x="4676714" y="5370326"/>
                  <a:pt x="4663711" y="5389532"/>
                  <a:pt x="4663511" y="5436249"/>
                </a:cubicBezTo>
                <a:cubicBezTo>
                  <a:pt x="4663341" y="5476150"/>
                  <a:pt x="4669742" y="5484904"/>
                  <a:pt x="4696311" y="5481101"/>
                </a:cubicBezTo>
                <a:cubicBezTo>
                  <a:pt x="4712509" y="5478782"/>
                  <a:pt x="4715753" y="5471340"/>
                  <a:pt x="4715753" y="5436493"/>
                </a:cubicBezTo>
                <a:close/>
                <a:moveTo>
                  <a:pt x="4611823" y="5449764"/>
                </a:moveTo>
                <a:cubicBezTo>
                  <a:pt x="4619994" y="5417211"/>
                  <a:pt x="4610651" y="5397355"/>
                  <a:pt x="4587165" y="5397355"/>
                </a:cubicBezTo>
                <a:cubicBezTo>
                  <a:pt x="4563679" y="5397355"/>
                  <a:pt x="4554337" y="5417211"/>
                  <a:pt x="4562507" y="5449764"/>
                </a:cubicBezTo>
                <a:cubicBezTo>
                  <a:pt x="4566337" y="5465022"/>
                  <a:pt x="4575181" y="5473555"/>
                  <a:pt x="4587165" y="5473555"/>
                </a:cubicBezTo>
                <a:cubicBezTo>
                  <a:pt x="4599150" y="5473555"/>
                  <a:pt x="4607994" y="5465022"/>
                  <a:pt x="4611823" y="5449764"/>
                </a:cubicBezTo>
                <a:close/>
                <a:moveTo>
                  <a:pt x="7515084" y="5439439"/>
                </a:moveTo>
                <a:cubicBezTo>
                  <a:pt x="7523673" y="5417055"/>
                  <a:pt x="7522080" y="5378305"/>
                  <a:pt x="7512571" y="5378305"/>
                </a:cubicBezTo>
                <a:cubicBezTo>
                  <a:pt x="7508008" y="5378305"/>
                  <a:pt x="7501366" y="5352587"/>
                  <a:pt x="7497810" y="5321155"/>
                </a:cubicBezTo>
                <a:cubicBezTo>
                  <a:pt x="7494254" y="5289723"/>
                  <a:pt x="7487717" y="5264005"/>
                  <a:pt x="7483284" y="5264005"/>
                </a:cubicBezTo>
                <a:cubicBezTo>
                  <a:pt x="7478850" y="5264005"/>
                  <a:pt x="7472188" y="5229715"/>
                  <a:pt x="7468478" y="5187805"/>
                </a:cubicBezTo>
                <a:cubicBezTo>
                  <a:pt x="7464768" y="5145895"/>
                  <a:pt x="7457892" y="5111605"/>
                  <a:pt x="7453199" y="5111605"/>
                </a:cubicBezTo>
                <a:cubicBezTo>
                  <a:pt x="7448505" y="5111605"/>
                  <a:pt x="7444665" y="5099272"/>
                  <a:pt x="7444665" y="5084196"/>
                </a:cubicBezTo>
                <a:cubicBezTo>
                  <a:pt x="7444665" y="5069122"/>
                  <a:pt x="7438448" y="5051628"/>
                  <a:pt x="7430848" y="5045321"/>
                </a:cubicBezTo>
                <a:cubicBezTo>
                  <a:pt x="7422998" y="5038805"/>
                  <a:pt x="7415801" y="5013020"/>
                  <a:pt x="7414180" y="4985605"/>
                </a:cubicBezTo>
                <a:cubicBezTo>
                  <a:pt x="7412184" y="4951836"/>
                  <a:pt x="7406244" y="4934201"/>
                  <a:pt x="7394388" y="4926849"/>
                </a:cubicBezTo>
                <a:cubicBezTo>
                  <a:pt x="7381303" y="4918733"/>
                  <a:pt x="7375376" y="4919594"/>
                  <a:pt x="7368340" y="4930630"/>
                </a:cubicBezTo>
                <a:cubicBezTo>
                  <a:pt x="7355791" y="4950316"/>
                  <a:pt x="7356495" y="5052053"/>
                  <a:pt x="7369211" y="5056291"/>
                </a:cubicBezTo>
                <a:cubicBezTo>
                  <a:pt x="7374859" y="5058174"/>
                  <a:pt x="7380217" y="5074604"/>
                  <a:pt x="7381117" y="5092803"/>
                </a:cubicBezTo>
                <a:cubicBezTo>
                  <a:pt x="7382593" y="5122647"/>
                  <a:pt x="7380063" y="5126200"/>
                  <a:pt x="7355322" y="5129026"/>
                </a:cubicBezTo>
                <a:cubicBezTo>
                  <a:pt x="7328293" y="5132113"/>
                  <a:pt x="7327973" y="5132858"/>
                  <a:pt x="7333528" y="5179757"/>
                </a:cubicBezTo>
                <a:cubicBezTo>
                  <a:pt x="7337736" y="5215291"/>
                  <a:pt x="7345292" y="5232175"/>
                  <a:pt x="7363340" y="5246371"/>
                </a:cubicBezTo>
                <a:cubicBezTo>
                  <a:pt x="7376637" y="5256831"/>
                  <a:pt x="7387516" y="5273396"/>
                  <a:pt x="7387516" y="5283184"/>
                </a:cubicBezTo>
                <a:cubicBezTo>
                  <a:pt x="7387516" y="5292973"/>
                  <a:pt x="7391802" y="5303630"/>
                  <a:pt x="7397041" y="5306868"/>
                </a:cubicBezTo>
                <a:cubicBezTo>
                  <a:pt x="7402279" y="5310105"/>
                  <a:pt x="7406566" y="5320785"/>
                  <a:pt x="7406566" y="5330600"/>
                </a:cubicBezTo>
                <a:cubicBezTo>
                  <a:pt x="7406566" y="5340416"/>
                  <a:pt x="7415138" y="5351167"/>
                  <a:pt x="7425616" y="5354493"/>
                </a:cubicBezTo>
                <a:cubicBezTo>
                  <a:pt x="7436093" y="5357818"/>
                  <a:pt x="7444666" y="5368823"/>
                  <a:pt x="7444666" y="5378947"/>
                </a:cubicBezTo>
                <a:cubicBezTo>
                  <a:pt x="7444666" y="5389071"/>
                  <a:pt x="7448952" y="5397355"/>
                  <a:pt x="7454191" y="5397355"/>
                </a:cubicBezTo>
                <a:cubicBezTo>
                  <a:pt x="7459429" y="5397355"/>
                  <a:pt x="7463716" y="5407356"/>
                  <a:pt x="7463716" y="5419580"/>
                </a:cubicBezTo>
                <a:cubicBezTo>
                  <a:pt x="7463716" y="5431804"/>
                  <a:pt x="7466573" y="5444663"/>
                  <a:pt x="7470066" y="5448155"/>
                </a:cubicBezTo>
                <a:cubicBezTo>
                  <a:pt x="7481840" y="5459929"/>
                  <a:pt x="7509258" y="5454621"/>
                  <a:pt x="7515084" y="5439439"/>
                </a:cubicBezTo>
                <a:close/>
                <a:moveTo>
                  <a:pt x="4825290" y="5435455"/>
                </a:moveTo>
                <a:cubicBezTo>
                  <a:pt x="4825290" y="5430216"/>
                  <a:pt x="4818861" y="5425930"/>
                  <a:pt x="4811003" y="5425930"/>
                </a:cubicBezTo>
                <a:cubicBezTo>
                  <a:pt x="4803145" y="5425930"/>
                  <a:pt x="4796715" y="5430216"/>
                  <a:pt x="4796715" y="5435455"/>
                </a:cubicBezTo>
                <a:cubicBezTo>
                  <a:pt x="4796715" y="5440694"/>
                  <a:pt x="4803145" y="5444980"/>
                  <a:pt x="4811003" y="5444980"/>
                </a:cubicBezTo>
                <a:cubicBezTo>
                  <a:pt x="4818861" y="5444980"/>
                  <a:pt x="4825290" y="5440694"/>
                  <a:pt x="4825290" y="5435455"/>
                </a:cubicBezTo>
                <a:close/>
                <a:moveTo>
                  <a:pt x="5533833" y="5375924"/>
                </a:moveTo>
                <a:cubicBezTo>
                  <a:pt x="5548042" y="5353361"/>
                  <a:pt x="5530333" y="5325918"/>
                  <a:pt x="5501565" y="5325918"/>
                </a:cubicBezTo>
                <a:cubicBezTo>
                  <a:pt x="5468515" y="5325918"/>
                  <a:pt x="5457061" y="5351558"/>
                  <a:pt x="5478780" y="5376924"/>
                </a:cubicBezTo>
                <a:cubicBezTo>
                  <a:pt x="5499111" y="5400668"/>
                  <a:pt x="5518472" y="5400317"/>
                  <a:pt x="5533833" y="5375924"/>
                </a:cubicBezTo>
                <a:close/>
                <a:moveTo>
                  <a:pt x="3298272" y="5347944"/>
                </a:moveTo>
                <a:cubicBezTo>
                  <a:pt x="3295231" y="5340346"/>
                  <a:pt x="3292974" y="5342603"/>
                  <a:pt x="3292517" y="5353699"/>
                </a:cubicBezTo>
                <a:cubicBezTo>
                  <a:pt x="3292104" y="5363740"/>
                  <a:pt x="3294355" y="5369366"/>
                  <a:pt x="3297520" y="5366201"/>
                </a:cubicBezTo>
                <a:cubicBezTo>
                  <a:pt x="3300685" y="5363036"/>
                  <a:pt x="3301023" y="5354820"/>
                  <a:pt x="3298271" y="5347944"/>
                </a:cubicBezTo>
                <a:close/>
                <a:moveTo>
                  <a:pt x="3910890" y="5335443"/>
                </a:moveTo>
                <a:cubicBezTo>
                  <a:pt x="3920350" y="5324044"/>
                  <a:pt x="3920350" y="5318266"/>
                  <a:pt x="3910890" y="5306868"/>
                </a:cubicBezTo>
                <a:cubicBezTo>
                  <a:pt x="3904368" y="5299009"/>
                  <a:pt x="3893653" y="5292580"/>
                  <a:pt x="3887078" y="5292580"/>
                </a:cubicBezTo>
                <a:cubicBezTo>
                  <a:pt x="3880503" y="5292580"/>
                  <a:pt x="3869787" y="5299009"/>
                  <a:pt x="3863265" y="5306868"/>
                </a:cubicBezTo>
                <a:cubicBezTo>
                  <a:pt x="3853805" y="5318266"/>
                  <a:pt x="3853805" y="5324044"/>
                  <a:pt x="3863265" y="5335443"/>
                </a:cubicBezTo>
                <a:cubicBezTo>
                  <a:pt x="3869787" y="5343301"/>
                  <a:pt x="3880503" y="5349730"/>
                  <a:pt x="3887078" y="5349730"/>
                </a:cubicBezTo>
                <a:cubicBezTo>
                  <a:pt x="3893653" y="5349730"/>
                  <a:pt x="3904368" y="5343301"/>
                  <a:pt x="3910890" y="5335443"/>
                </a:cubicBezTo>
                <a:close/>
                <a:moveTo>
                  <a:pt x="3892592" y="5325124"/>
                </a:moveTo>
                <a:cubicBezTo>
                  <a:pt x="3893049" y="5314028"/>
                  <a:pt x="3895306" y="5311771"/>
                  <a:pt x="3898347" y="5319369"/>
                </a:cubicBezTo>
                <a:cubicBezTo>
                  <a:pt x="3901098" y="5326245"/>
                  <a:pt x="3900760" y="5334461"/>
                  <a:pt x="3897595" y="5337626"/>
                </a:cubicBezTo>
                <a:cubicBezTo>
                  <a:pt x="3894430" y="5340791"/>
                  <a:pt x="3892179" y="5335165"/>
                  <a:pt x="3892592" y="5325124"/>
                </a:cubicBezTo>
                <a:close/>
                <a:moveTo>
                  <a:pt x="9575685" y="5343975"/>
                </a:moveTo>
                <a:cubicBezTo>
                  <a:pt x="9572520" y="5340810"/>
                  <a:pt x="9564305" y="5340472"/>
                  <a:pt x="9557429" y="5343224"/>
                </a:cubicBezTo>
                <a:cubicBezTo>
                  <a:pt x="9549830" y="5346265"/>
                  <a:pt x="9552087" y="5348521"/>
                  <a:pt x="9563184" y="5348978"/>
                </a:cubicBezTo>
                <a:cubicBezTo>
                  <a:pt x="9573224" y="5349392"/>
                  <a:pt x="9578851" y="5347141"/>
                  <a:pt x="9575685" y="5343976"/>
                </a:cubicBezTo>
                <a:close/>
                <a:moveTo>
                  <a:pt x="6995085" y="5290675"/>
                </a:moveTo>
                <a:cubicBezTo>
                  <a:pt x="7008927" y="5276834"/>
                  <a:pt x="7010255" y="5244955"/>
                  <a:pt x="6996990" y="5244955"/>
                </a:cubicBezTo>
                <a:cubicBezTo>
                  <a:pt x="6979306" y="5244955"/>
                  <a:pt x="6987304" y="5218645"/>
                  <a:pt x="7006515" y="5213620"/>
                </a:cubicBezTo>
                <a:cubicBezTo>
                  <a:pt x="7027070" y="5208245"/>
                  <a:pt x="7030672" y="5191530"/>
                  <a:pt x="7016185" y="5168755"/>
                </a:cubicBezTo>
                <a:cubicBezTo>
                  <a:pt x="7008452" y="5156598"/>
                  <a:pt x="7004022" y="5156374"/>
                  <a:pt x="6986480" y="5167252"/>
                </a:cubicBezTo>
                <a:cubicBezTo>
                  <a:pt x="6970758" y="5177001"/>
                  <a:pt x="6964198" y="5177343"/>
                  <a:pt x="6958853" y="5168696"/>
                </a:cubicBezTo>
                <a:cubicBezTo>
                  <a:pt x="6946191" y="5148208"/>
                  <a:pt x="6915900" y="5162376"/>
                  <a:pt x="6917437" y="5188067"/>
                </a:cubicBezTo>
                <a:cubicBezTo>
                  <a:pt x="6921042" y="5248319"/>
                  <a:pt x="6926883" y="5269991"/>
                  <a:pt x="6943679" y="5285436"/>
                </a:cubicBezTo>
                <a:cubicBezTo>
                  <a:pt x="6964945" y="5304993"/>
                  <a:pt x="6979304" y="5306457"/>
                  <a:pt x="6995085" y="5290675"/>
                </a:cubicBezTo>
                <a:close/>
                <a:moveTo>
                  <a:pt x="9377735" y="5193176"/>
                </a:moveTo>
                <a:cubicBezTo>
                  <a:pt x="9390070" y="5178313"/>
                  <a:pt x="9376485" y="5140180"/>
                  <a:pt x="9358855" y="5140180"/>
                </a:cubicBezTo>
                <a:cubicBezTo>
                  <a:pt x="9353801" y="5140180"/>
                  <a:pt x="9349665" y="5127672"/>
                  <a:pt x="9349665" y="5112384"/>
                </a:cubicBezTo>
                <a:cubicBezTo>
                  <a:pt x="9349665" y="5072720"/>
                  <a:pt x="9340655" y="5054455"/>
                  <a:pt x="9321090" y="5054455"/>
                </a:cubicBezTo>
                <a:cubicBezTo>
                  <a:pt x="9311733" y="5054455"/>
                  <a:pt x="9301476" y="5061235"/>
                  <a:pt x="9298296" y="5069522"/>
                </a:cubicBezTo>
                <a:cubicBezTo>
                  <a:pt x="9289368" y="5092789"/>
                  <a:pt x="9291460" y="5130655"/>
                  <a:pt x="9301673" y="5130655"/>
                </a:cubicBezTo>
                <a:cubicBezTo>
                  <a:pt x="9306710" y="5130655"/>
                  <a:pt x="9315448" y="5147800"/>
                  <a:pt x="9321090" y="5168755"/>
                </a:cubicBezTo>
                <a:cubicBezTo>
                  <a:pt x="9332001" y="5209276"/>
                  <a:pt x="9355843" y="5219555"/>
                  <a:pt x="9377735" y="5193176"/>
                </a:cubicBezTo>
                <a:close/>
                <a:moveTo>
                  <a:pt x="9135528" y="5168202"/>
                </a:moveTo>
                <a:cubicBezTo>
                  <a:pt x="9143106" y="5144325"/>
                  <a:pt x="9131789" y="5054455"/>
                  <a:pt x="9121204" y="5054455"/>
                </a:cubicBezTo>
                <a:cubicBezTo>
                  <a:pt x="9117025" y="5054455"/>
                  <a:pt x="9110916" y="5043739"/>
                  <a:pt x="9107629" y="5030643"/>
                </a:cubicBezTo>
                <a:cubicBezTo>
                  <a:pt x="9104341" y="5017546"/>
                  <a:pt x="9095288" y="5006830"/>
                  <a:pt x="9087510" y="5006830"/>
                </a:cubicBezTo>
                <a:cubicBezTo>
                  <a:pt x="9077409" y="5006830"/>
                  <a:pt x="9074058" y="4997985"/>
                  <a:pt x="9075785" y="4975880"/>
                </a:cubicBezTo>
                <a:cubicBezTo>
                  <a:pt x="9077796" y="4950131"/>
                  <a:pt x="9074594" y="4944416"/>
                  <a:pt x="9056729" y="4941874"/>
                </a:cubicBezTo>
                <a:cubicBezTo>
                  <a:pt x="9026123" y="4937520"/>
                  <a:pt x="9016997" y="4967129"/>
                  <a:pt x="9042563" y="4987831"/>
                </a:cubicBezTo>
                <a:cubicBezTo>
                  <a:pt x="9058944" y="5001096"/>
                  <a:pt x="9061544" y="5010994"/>
                  <a:pt x="9057184" y="5043498"/>
                </a:cubicBezTo>
                <a:cubicBezTo>
                  <a:pt x="9053671" y="5069693"/>
                  <a:pt x="9055518" y="5083030"/>
                  <a:pt x="9062661" y="5083030"/>
                </a:cubicBezTo>
                <a:cubicBezTo>
                  <a:pt x="9068589" y="5083030"/>
                  <a:pt x="9073440" y="5096685"/>
                  <a:pt x="9073440" y="5113372"/>
                </a:cubicBezTo>
                <a:cubicBezTo>
                  <a:pt x="9073440" y="5131417"/>
                  <a:pt x="9081835" y="5152650"/>
                  <a:pt x="9094150" y="5165760"/>
                </a:cubicBezTo>
                <a:cubicBezTo>
                  <a:pt x="9119642" y="5192894"/>
                  <a:pt x="9127543" y="5193361"/>
                  <a:pt x="9135528" y="5168202"/>
                </a:cubicBezTo>
                <a:close/>
                <a:moveTo>
                  <a:pt x="1221575" y="5162019"/>
                </a:moveTo>
                <a:cubicBezTo>
                  <a:pt x="1209789" y="5158980"/>
                  <a:pt x="1205585" y="5151520"/>
                  <a:pt x="1208777" y="5139312"/>
                </a:cubicBezTo>
                <a:cubicBezTo>
                  <a:pt x="1211392" y="5129312"/>
                  <a:pt x="1209647" y="5121130"/>
                  <a:pt x="1204898" y="5121130"/>
                </a:cubicBezTo>
                <a:cubicBezTo>
                  <a:pt x="1194932" y="5121130"/>
                  <a:pt x="1193171" y="5152961"/>
                  <a:pt x="1202615" y="5162405"/>
                </a:cubicBezTo>
                <a:cubicBezTo>
                  <a:pt x="1206108" y="5165898"/>
                  <a:pt x="1215752" y="5168258"/>
                  <a:pt x="1224046" y="5167651"/>
                </a:cubicBezTo>
                <a:cubicBezTo>
                  <a:pt x="1235303" y="5166826"/>
                  <a:pt x="1234676" y="5165397"/>
                  <a:pt x="1221575" y="5162019"/>
                </a:cubicBezTo>
                <a:close/>
                <a:moveTo>
                  <a:pt x="5784120" y="5128274"/>
                </a:moveTo>
                <a:cubicBezTo>
                  <a:pt x="5788220" y="5121725"/>
                  <a:pt x="5791687" y="5109938"/>
                  <a:pt x="5791826" y="5102080"/>
                </a:cubicBezTo>
                <a:cubicBezTo>
                  <a:pt x="5791964" y="5094222"/>
                  <a:pt x="5801411" y="5086464"/>
                  <a:pt x="5812818" y="5084840"/>
                </a:cubicBezTo>
                <a:cubicBezTo>
                  <a:pt x="5843511" y="5080469"/>
                  <a:pt x="5859354" y="5058107"/>
                  <a:pt x="5844465" y="5040168"/>
                </a:cubicBezTo>
                <a:cubicBezTo>
                  <a:pt x="5830044" y="5022791"/>
                  <a:pt x="5809401" y="5021578"/>
                  <a:pt x="5803945" y="5037786"/>
                </a:cubicBezTo>
                <a:cubicBezTo>
                  <a:pt x="5800797" y="5047143"/>
                  <a:pt x="5796645" y="5046974"/>
                  <a:pt x="5784559" y="5037000"/>
                </a:cubicBezTo>
                <a:cubicBezTo>
                  <a:pt x="5775843" y="5029807"/>
                  <a:pt x="5760727" y="5026989"/>
                  <a:pt x="5749673" y="5030498"/>
                </a:cubicBezTo>
                <a:cubicBezTo>
                  <a:pt x="5733608" y="5035596"/>
                  <a:pt x="5730165" y="5044700"/>
                  <a:pt x="5730165" y="5082085"/>
                </a:cubicBezTo>
                <a:cubicBezTo>
                  <a:pt x="5730165" y="5107052"/>
                  <a:pt x="5733023" y="5130338"/>
                  <a:pt x="5736515" y="5133830"/>
                </a:cubicBezTo>
                <a:cubicBezTo>
                  <a:pt x="5747056" y="5144371"/>
                  <a:pt x="5776170" y="5140972"/>
                  <a:pt x="5784120" y="5128274"/>
                </a:cubicBezTo>
                <a:close/>
                <a:moveTo>
                  <a:pt x="1327710" y="5090650"/>
                </a:moveTo>
                <a:cubicBezTo>
                  <a:pt x="1345570" y="5072791"/>
                  <a:pt x="1341217" y="5054774"/>
                  <a:pt x="1316800" y="5045490"/>
                </a:cubicBezTo>
                <a:cubicBezTo>
                  <a:pt x="1300137" y="5039155"/>
                  <a:pt x="1294240" y="5029284"/>
                  <a:pt x="1293597" y="5006648"/>
                </a:cubicBezTo>
                <a:cubicBezTo>
                  <a:pt x="1292513" y="4968558"/>
                  <a:pt x="1288753" y="4964968"/>
                  <a:pt x="1258021" y="4972681"/>
                </a:cubicBezTo>
                <a:cubicBezTo>
                  <a:pt x="1237759" y="4977767"/>
                  <a:pt x="1233715" y="4983700"/>
                  <a:pt x="1236146" y="5004781"/>
                </a:cubicBezTo>
                <a:cubicBezTo>
                  <a:pt x="1238270" y="5023202"/>
                  <a:pt x="1245294" y="5031519"/>
                  <a:pt x="1260559" y="5033687"/>
                </a:cubicBezTo>
                <a:cubicBezTo>
                  <a:pt x="1273958" y="5035589"/>
                  <a:pt x="1281990" y="5043330"/>
                  <a:pt x="1281990" y="5054339"/>
                </a:cubicBezTo>
                <a:cubicBezTo>
                  <a:pt x="1281990" y="5097405"/>
                  <a:pt x="1303707" y="5114653"/>
                  <a:pt x="1327710" y="5090650"/>
                </a:cubicBezTo>
                <a:close/>
                <a:moveTo>
                  <a:pt x="1441638" y="5077000"/>
                </a:moveTo>
                <a:cubicBezTo>
                  <a:pt x="1453637" y="5073784"/>
                  <a:pt x="1465694" y="5061188"/>
                  <a:pt x="1468864" y="5048554"/>
                </a:cubicBezTo>
                <a:cubicBezTo>
                  <a:pt x="1475526" y="5022013"/>
                  <a:pt x="1488178" y="5019885"/>
                  <a:pt x="1511867" y="5041323"/>
                </a:cubicBezTo>
                <a:cubicBezTo>
                  <a:pt x="1547302" y="5073392"/>
                  <a:pt x="1575159" y="5031815"/>
                  <a:pt x="1542451" y="4995674"/>
                </a:cubicBezTo>
                <a:cubicBezTo>
                  <a:pt x="1523338" y="4974554"/>
                  <a:pt x="1502417" y="4973174"/>
                  <a:pt x="1494985" y="4992543"/>
                </a:cubicBezTo>
                <a:cubicBezTo>
                  <a:pt x="1482617" y="5024773"/>
                  <a:pt x="1430745" y="4991675"/>
                  <a:pt x="1419461" y="4944353"/>
                </a:cubicBezTo>
                <a:cubicBezTo>
                  <a:pt x="1415787" y="4928948"/>
                  <a:pt x="1406542" y="4909150"/>
                  <a:pt x="1398917" y="4900359"/>
                </a:cubicBezTo>
                <a:cubicBezTo>
                  <a:pt x="1389102" y="4889044"/>
                  <a:pt x="1387754" y="4879547"/>
                  <a:pt x="1394299" y="4867851"/>
                </a:cubicBezTo>
                <a:cubicBezTo>
                  <a:pt x="1402722" y="4852800"/>
                  <a:pt x="1404129" y="4853164"/>
                  <a:pt x="1410085" y="4871929"/>
                </a:cubicBezTo>
                <a:cubicBezTo>
                  <a:pt x="1413681" y="4883259"/>
                  <a:pt x="1422764" y="4892530"/>
                  <a:pt x="1430269" y="4892530"/>
                </a:cubicBezTo>
                <a:cubicBezTo>
                  <a:pt x="1437775" y="4892530"/>
                  <a:pt x="1443915" y="4898295"/>
                  <a:pt x="1443915" y="4905342"/>
                </a:cubicBezTo>
                <a:cubicBezTo>
                  <a:pt x="1443915" y="4912388"/>
                  <a:pt x="1452727" y="4926127"/>
                  <a:pt x="1463498" y="4935875"/>
                </a:cubicBezTo>
                <a:cubicBezTo>
                  <a:pt x="1480225" y="4951013"/>
                  <a:pt x="1485968" y="4951795"/>
                  <a:pt x="1502874" y="4941236"/>
                </a:cubicBezTo>
                <a:cubicBezTo>
                  <a:pt x="1518025" y="4931774"/>
                  <a:pt x="1524312" y="4931535"/>
                  <a:pt x="1529677" y="4940214"/>
                </a:cubicBezTo>
                <a:cubicBezTo>
                  <a:pt x="1542130" y="4960364"/>
                  <a:pt x="1572503" y="4946719"/>
                  <a:pt x="1572503" y="4920975"/>
                </a:cubicBezTo>
                <a:cubicBezTo>
                  <a:pt x="1572503" y="4900484"/>
                  <a:pt x="1567689" y="4896894"/>
                  <a:pt x="1536784" y="4894336"/>
                </a:cubicBezTo>
                <a:cubicBezTo>
                  <a:pt x="1501411" y="4891409"/>
                  <a:pt x="1501065" y="4890977"/>
                  <a:pt x="1501065" y="4849771"/>
                </a:cubicBezTo>
                <a:cubicBezTo>
                  <a:pt x="1501065" y="4815611"/>
                  <a:pt x="1495322" y="4802072"/>
                  <a:pt x="1468984" y="4774146"/>
                </a:cubicBezTo>
                <a:cubicBezTo>
                  <a:pt x="1451340" y="4755437"/>
                  <a:pt x="1430564" y="4740130"/>
                  <a:pt x="1422817" y="4740130"/>
                </a:cubicBezTo>
                <a:cubicBezTo>
                  <a:pt x="1397585" y="4740130"/>
                  <a:pt x="1369286" y="4706679"/>
                  <a:pt x="1366080" y="4673063"/>
                </a:cubicBezTo>
                <a:cubicBezTo>
                  <a:pt x="1362731" y="4637949"/>
                  <a:pt x="1334474" y="4621901"/>
                  <a:pt x="1318996" y="4646324"/>
                </a:cubicBezTo>
                <a:cubicBezTo>
                  <a:pt x="1307566" y="4664361"/>
                  <a:pt x="1308585" y="4709207"/>
                  <a:pt x="1320593" y="4716628"/>
                </a:cubicBezTo>
                <a:cubicBezTo>
                  <a:pt x="1326108" y="4720037"/>
                  <a:pt x="1328863" y="4727791"/>
                  <a:pt x="1326716" y="4733859"/>
                </a:cubicBezTo>
                <a:cubicBezTo>
                  <a:pt x="1324568" y="4739928"/>
                  <a:pt x="1340415" y="4764181"/>
                  <a:pt x="1361931" y="4787755"/>
                </a:cubicBezTo>
                <a:lnTo>
                  <a:pt x="1401053" y="4830618"/>
                </a:lnTo>
                <a:lnTo>
                  <a:pt x="1372542" y="4833855"/>
                </a:lnTo>
                <a:cubicBezTo>
                  <a:pt x="1349830" y="4836434"/>
                  <a:pt x="1338690" y="4830695"/>
                  <a:pt x="1317773" y="4805640"/>
                </a:cubicBezTo>
                <a:cubicBezTo>
                  <a:pt x="1303331" y="4788341"/>
                  <a:pt x="1291243" y="4778312"/>
                  <a:pt x="1290911" y="4783352"/>
                </a:cubicBezTo>
                <a:cubicBezTo>
                  <a:pt x="1290579" y="4788393"/>
                  <a:pt x="1286329" y="4782598"/>
                  <a:pt x="1281467" y="4770474"/>
                </a:cubicBezTo>
                <a:cubicBezTo>
                  <a:pt x="1276605" y="4758351"/>
                  <a:pt x="1268923" y="4750720"/>
                  <a:pt x="1264397" y="4753517"/>
                </a:cubicBezTo>
                <a:cubicBezTo>
                  <a:pt x="1259870" y="4756315"/>
                  <a:pt x="1258191" y="4748018"/>
                  <a:pt x="1260664" y="4735080"/>
                </a:cubicBezTo>
                <a:cubicBezTo>
                  <a:pt x="1263137" y="4722141"/>
                  <a:pt x="1268947" y="4711555"/>
                  <a:pt x="1273576" y="4711555"/>
                </a:cubicBezTo>
                <a:cubicBezTo>
                  <a:pt x="1291614" y="4711555"/>
                  <a:pt x="1280745" y="4685471"/>
                  <a:pt x="1258479" y="4675325"/>
                </a:cubicBezTo>
                <a:cubicBezTo>
                  <a:pt x="1238273" y="4666120"/>
                  <a:pt x="1232916" y="4667542"/>
                  <a:pt x="1220379" y="4685441"/>
                </a:cubicBezTo>
                <a:cubicBezTo>
                  <a:pt x="1202412" y="4711092"/>
                  <a:pt x="1201432" y="4731680"/>
                  <a:pt x="1218488" y="4725135"/>
                </a:cubicBezTo>
                <a:cubicBezTo>
                  <a:pt x="1227866" y="4721536"/>
                  <a:pt x="1230070" y="4727863"/>
                  <a:pt x="1226919" y="4749333"/>
                </a:cubicBezTo>
                <a:cubicBezTo>
                  <a:pt x="1224532" y="4765599"/>
                  <a:pt x="1228215" y="4785107"/>
                  <a:pt x="1235280" y="4793621"/>
                </a:cubicBezTo>
                <a:cubicBezTo>
                  <a:pt x="1242226" y="4801990"/>
                  <a:pt x="1252362" y="4816225"/>
                  <a:pt x="1257806" y="4825256"/>
                </a:cubicBezTo>
                <a:cubicBezTo>
                  <a:pt x="1294670" y="4886415"/>
                  <a:pt x="1308820" y="4902842"/>
                  <a:pt x="1314378" y="4890934"/>
                </a:cubicBezTo>
                <a:cubicBezTo>
                  <a:pt x="1317636" y="4883954"/>
                  <a:pt x="1318512" y="4887887"/>
                  <a:pt x="1316325" y="4899674"/>
                </a:cubicBezTo>
                <a:cubicBezTo>
                  <a:pt x="1314138" y="4911461"/>
                  <a:pt x="1316152" y="4921105"/>
                  <a:pt x="1320800" y="4921105"/>
                </a:cubicBezTo>
                <a:cubicBezTo>
                  <a:pt x="1325449" y="4921105"/>
                  <a:pt x="1332068" y="4932892"/>
                  <a:pt x="1335510" y="4947299"/>
                </a:cubicBezTo>
                <a:cubicBezTo>
                  <a:pt x="1338951" y="4961706"/>
                  <a:pt x="1345987" y="4978850"/>
                  <a:pt x="1351145" y="4985399"/>
                </a:cubicBezTo>
                <a:cubicBezTo>
                  <a:pt x="1356303" y="4991947"/>
                  <a:pt x="1357199" y="4997305"/>
                  <a:pt x="1353137" y="4997305"/>
                </a:cubicBezTo>
                <a:cubicBezTo>
                  <a:pt x="1349074" y="4997305"/>
                  <a:pt x="1354979" y="5005309"/>
                  <a:pt x="1366258" y="5015091"/>
                </a:cubicBezTo>
                <a:cubicBezTo>
                  <a:pt x="1377537" y="5024874"/>
                  <a:pt x="1386765" y="5041304"/>
                  <a:pt x="1386765" y="5051604"/>
                </a:cubicBezTo>
                <a:cubicBezTo>
                  <a:pt x="1386765" y="5082660"/>
                  <a:pt x="1399141" y="5088387"/>
                  <a:pt x="1441638" y="5077000"/>
                </a:cubicBezTo>
                <a:close/>
                <a:moveTo>
                  <a:pt x="7319133" y="4956499"/>
                </a:moveTo>
                <a:cubicBezTo>
                  <a:pt x="7343098" y="4927623"/>
                  <a:pt x="7308255" y="4876927"/>
                  <a:pt x="7280357" y="4900080"/>
                </a:cubicBezTo>
                <a:cubicBezTo>
                  <a:pt x="7258039" y="4918603"/>
                  <a:pt x="7269770" y="4968730"/>
                  <a:pt x="7296423" y="4968730"/>
                </a:cubicBezTo>
                <a:cubicBezTo>
                  <a:pt x="7303331" y="4968730"/>
                  <a:pt x="7313550" y="4963226"/>
                  <a:pt x="7319133" y="4956499"/>
                </a:cubicBezTo>
                <a:close/>
                <a:moveTo>
                  <a:pt x="9582860" y="4921629"/>
                </a:moveTo>
                <a:cubicBezTo>
                  <a:pt x="9593006" y="4889664"/>
                  <a:pt x="9591972" y="4778603"/>
                  <a:pt x="9581431" y="4768062"/>
                </a:cubicBezTo>
                <a:cubicBezTo>
                  <a:pt x="9575660" y="4762290"/>
                  <a:pt x="9560799" y="4759002"/>
                  <a:pt x="9548407" y="4760755"/>
                </a:cubicBezTo>
                <a:cubicBezTo>
                  <a:pt x="9526522" y="4763852"/>
                  <a:pt x="9525976" y="4766122"/>
                  <a:pt x="9529318" y="4840143"/>
                </a:cubicBezTo>
                <a:cubicBezTo>
                  <a:pt x="9531210" y="4882053"/>
                  <a:pt x="9536567" y="4917772"/>
                  <a:pt x="9541223" y="4919517"/>
                </a:cubicBezTo>
                <a:cubicBezTo>
                  <a:pt x="9545880" y="4921264"/>
                  <a:pt x="9549690" y="4928630"/>
                  <a:pt x="9549690" y="4935887"/>
                </a:cubicBezTo>
                <a:cubicBezTo>
                  <a:pt x="9549690" y="4954010"/>
                  <a:pt x="9576201" y="4942614"/>
                  <a:pt x="9582860" y="4921629"/>
                </a:cubicBezTo>
                <a:close/>
                <a:moveTo>
                  <a:pt x="9536082" y="4583648"/>
                </a:moveTo>
                <a:cubicBezTo>
                  <a:pt x="9551873" y="4567858"/>
                  <a:pt x="9553903" y="4543833"/>
                  <a:pt x="9540165" y="4535343"/>
                </a:cubicBezTo>
                <a:cubicBezTo>
                  <a:pt x="9534926" y="4532105"/>
                  <a:pt x="9530640" y="4510421"/>
                  <a:pt x="9530640" y="4487155"/>
                </a:cubicBezTo>
                <a:cubicBezTo>
                  <a:pt x="9530640" y="4463890"/>
                  <a:pt x="9534926" y="4444855"/>
                  <a:pt x="9540165" y="4444855"/>
                </a:cubicBezTo>
                <a:cubicBezTo>
                  <a:pt x="9553540" y="4444855"/>
                  <a:pt x="9552051" y="4412926"/>
                  <a:pt x="9538022" y="4398897"/>
                </a:cubicBezTo>
                <a:cubicBezTo>
                  <a:pt x="9529692" y="4390567"/>
                  <a:pt x="9529173" y="4382531"/>
                  <a:pt x="9536209" y="4370799"/>
                </a:cubicBezTo>
                <a:cubicBezTo>
                  <a:pt x="9549533" y="4348581"/>
                  <a:pt x="9552712" y="4282930"/>
                  <a:pt x="9540463" y="4282930"/>
                </a:cubicBezTo>
                <a:cubicBezTo>
                  <a:pt x="9535060" y="4282930"/>
                  <a:pt x="9530640" y="4278338"/>
                  <a:pt x="9530640" y="4272725"/>
                </a:cubicBezTo>
                <a:cubicBezTo>
                  <a:pt x="9530640" y="4254625"/>
                  <a:pt x="9502998" y="4234208"/>
                  <a:pt x="9475978" y="4232351"/>
                </a:cubicBezTo>
                <a:cubicBezTo>
                  <a:pt x="9454575" y="4230879"/>
                  <a:pt x="9450046" y="4234229"/>
                  <a:pt x="9451657" y="4250343"/>
                </a:cubicBezTo>
                <a:cubicBezTo>
                  <a:pt x="9453486" y="4268634"/>
                  <a:pt x="9449750" y="4269821"/>
                  <a:pt x="9402641" y="4265915"/>
                </a:cubicBezTo>
                <a:cubicBezTo>
                  <a:pt x="9356689" y="4262104"/>
                  <a:pt x="9350991" y="4263746"/>
                  <a:pt x="9345034" y="4282515"/>
                </a:cubicBezTo>
                <a:cubicBezTo>
                  <a:pt x="9340761" y="4295979"/>
                  <a:pt x="9343779" y="4309264"/>
                  <a:pt x="9353569" y="4320082"/>
                </a:cubicBezTo>
                <a:cubicBezTo>
                  <a:pt x="9370636" y="4338940"/>
                  <a:pt x="9373542" y="4359130"/>
                  <a:pt x="9359190" y="4359130"/>
                </a:cubicBezTo>
                <a:cubicBezTo>
                  <a:pt x="9341126" y="4359130"/>
                  <a:pt x="9349711" y="4386436"/>
                  <a:pt x="9369777" y="4392805"/>
                </a:cubicBezTo>
                <a:cubicBezTo>
                  <a:pt x="9392646" y="4400063"/>
                  <a:pt x="9431007" y="4370043"/>
                  <a:pt x="9409196" y="4361957"/>
                </a:cubicBezTo>
                <a:cubicBezTo>
                  <a:pt x="9388842" y="4354411"/>
                  <a:pt x="9396108" y="4330533"/>
                  <a:pt x="9421723" y="4320794"/>
                </a:cubicBezTo>
                <a:cubicBezTo>
                  <a:pt x="9455120" y="4308097"/>
                  <a:pt x="9453676" y="4307351"/>
                  <a:pt x="9469634" y="4345542"/>
                </a:cubicBezTo>
                <a:cubicBezTo>
                  <a:pt x="9483728" y="4379275"/>
                  <a:pt x="9480427" y="4416280"/>
                  <a:pt x="9463323" y="4416280"/>
                </a:cubicBezTo>
                <a:cubicBezTo>
                  <a:pt x="9451875" y="4416280"/>
                  <a:pt x="9451696" y="4442264"/>
                  <a:pt x="9463115" y="4446443"/>
                </a:cubicBezTo>
                <a:cubicBezTo>
                  <a:pt x="9467887" y="4448189"/>
                  <a:pt x="9472971" y="4466763"/>
                  <a:pt x="9474414" y="4487718"/>
                </a:cubicBezTo>
                <a:cubicBezTo>
                  <a:pt x="9475856" y="4508673"/>
                  <a:pt x="9480929" y="4531032"/>
                  <a:pt x="9485688" y="4537404"/>
                </a:cubicBezTo>
                <a:cubicBezTo>
                  <a:pt x="9490447" y="4543776"/>
                  <a:pt x="9492488" y="4554492"/>
                  <a:pt x="9490223" y="4561216"/>
                </a:cubicBezTo>
                <a:cubicBezTo>
                  <a:pt x="9487958" y="4567941"/>
                  <a:pt x="9492911" y="4578664"/>
                  <a:pt x="9501229" y="4585046"/>
                </a:cubicBezTo>
                <a:cubicBezTo>
                  <a:pt x="9520437" y="4599783"/>
                  <a:pt x="9519927" y="4599803"/>
                  <a:pt x="9536082" y="4583648"/>
                </a:cubicBezTo>
                <a:close/>
                <a:moveTo>
                  <a:pt x="9249652" y="2559819"/>
                </a:moveTo>
                <a:cubicBezTo>
                  <a:pt x="9265369" y="2550611"/>
                  <a:pt x="9279687" y="2535540"/>
                  <a:pt x="9281471" y="2526328"/>
                </a:cubicBezTo>
                <a:cubicBezTo>
                  <a:pt x="9284986" y="2508176"/>
                  <a:pt x="9248421" y="2463265"/>
                  <a:pt x="9232726" y="2466458"/>
                </a:cubicBezTo>
                <a:cubicBezTo>
                  <a:pt x="9227426" y="2467536"/>
                  <a:pt x="9219024" y="2453422"/>
                  <a:pt x="9214054" y="2435095"/>
                </a:cubicBezTo>
                <a:cubicBezTo>
                  <a:pt x="9204240" y="2398899"/>
                  <a:pt x="9192799" y="2387826"/>
                  <a:pt x="9164982" y="2387601"/>
                </a:cubicBezTo>
                <a:cubicBezTo>
                  <a:pt x="9149085" y="2387472"/>
                  <a:pt x="9147623" y="2392732"/>
                  <a:pt x="9152443" y="2432699"/>
                </a:cubicBezTo>
                <a:cubicBezTo>
                  <a:pt x="9157463" y="2474331"/>
                  <a:pt x="9187014" y="2555004"/>
                  <a:pt x="9203155" y="2571145"/>
                </a:cubicBezTo>
                <a:cubicBezTo>
                  <a:pt x="9212305" y="2580295"/>
                  <a:pt x="9216418" y="2579293"/>
                  <a:pt x="9249652" y="2559819"/>
                </a:cubicBezTo>
                <a:close/>
                <a:moveTo>
                  <a:pt x="8701965" y="1506955"/>
                </a:moveTo>
                <a:cubicBezTo>
                  <a:pt x="8701965" y="1504645"/>
                  <a:pt x="8697679" y="1500105"/>
                  <a:pt x="8692440" y="1496868"/>
                </a:cubicBezTo>
                <a:cubicBezTo>
                  <a:pt x="8687201" y="1493630"/>
                  <a:pt x="8682915" y="1495520"/>
                  <a:pt x="8682915" y="1501068"/>
                </a:cubicBezTo>
                <a:cubicBezTo>
                  <a:pt x="8682915" y="1506616"/>
                  <a:pt x="8687201" y="1511155"/>
                  <a:pt x="8692440" y="1511155"/>
                </a:cubicBezTo>
                <a:cubicBezTo>
                  <a:pt x="8697679" y="1511155"/>
                  <a:pt x="8701965" y="1509265"/>
                  <a:pt x="8701965" y="1506955"/>
                </a:cubicBezTo>
                <a:close/>
                <a:moveTo>
                  <a:pt x="8191598" y="1476798"/>
                </a:moveTo>
                <a:cubicBezTo>
                  <a:pt x="8208496" y="1470315"/>
                  <a:pt x="8213196" y="1402015"/>
                  <a:pt x="8197416" y="1392263"/>
                </a:cubicBezTo>
                <a:cubicBezTo>
                  <a:pt x="8192330" y="1389119"/>
                  <a:pt x="8185348" y="1365292"/>
                  <a:pt x="8181902" y="1339314"/>
                </a:cubicBezTo>
                <a:cubicBezTo>
                  <a:pt x="8178456" y="1313335"/>
                  <a:pt x="8171902" y="1292080"/>
                  <a:pt x="8167338" y="1292080"/>
                </a:cubicBezTo>
                <a:cubicBezTo>
                  <a:pt x="8162774" y="1292080"/>
                  <a:pt x="8159040" y="1273079"/>
                  <a:pt x="8159040" y="1249855"/>
                </a:cubicBezTo>
                <a:cubicBezTo>
                  <a:pt x="8159040" y="1209393"/>
                  <a:pt x="8157882" y="1207662"/>
                  <a:pt x="8131311" y="1208418"/>
                </a:cubicBezTo>
                <a:cubicBezTo>
                  <a:pt x="8110628" y="1209005"/>
                  <a:pt x="8104989" y="1212872"/>
                  <a:pt x="8109117" y="1223631"/>
                </a:cubicBezTo>
                <a:cubicBezTo>
                  <a:pt x="8112729" y="1233044"/>
                  <a:pt x="8110781" y="1235662"/>
                  <a:pt x="8103509" y="1231168"/>
                </a:cubicBezTo>
                <a:cubicBezTo>
                  <a:pt x="8087466" y="1221253"/>
                  <a:pt x="8089775" y="1240504"/>
                  <a:pt x="8106653" y="1257382"/>
                </a:cubicBezTo>
                <a:cubicBezTo>
                  <a:pt x="8122360" y="1273089"/>
                  <a:pt x="8125653" y="1292080"/>
                  <a:pt x="8112670" y="1292080"/>
                </a:cubicBezTo>
                <a:cubicBezTo>
                  <a:pt x="8096625" y="1292080"/>
                  <a:pt x="8092673" y="1371870"/>
                  <a:pt x="8107585" y="1394743"/>
                </a:cubicBezTo>
                <a:cubicBezTo>
                  <a:pt x="8115366" y="1406678"/>
                  <a:pt x="8119318" y="1420349"/>
                  <a:pt x="8116368" y="1425123"/>
                </a:cubicBezTo>
                <a:cubicBezTo>
                  <a:pt x="8111173" y="1433528"/>
                  <a:pt x="8157019" y="1482580"/>
                  <a:pt x="8170070" y="1482580"/>
                </a:cubicBezTo>
                <a:cubicBezTo>
                  <a:pt x="8173624" y="1482580"/>
                  <a:pt x="8183312" y="1479978"/>
                  <a:pt x="8191598" y="1476798"/>
                </a:cubicBezTo>
                <a:close/>
                <a:moveTo>
                  <a:pt x="3340242" y="1310259"/>
                </a:moveTo>
                <a:cubicBezTo>
                  <a:pt x="3371965" y="1277807"/>
                  <a:pt x="3373148" y="1256765"/>
                  <a:pt x="3344153" y="1240713"/>
                </a:cubicBezTo>
                <a:cubicBezTo>
                  <a:pt x="3333675" y="1234913"/>
                  <a:pt x="3322474" y="1226577"/>
                  <a:pt x="3319262" y="1222189"/>
                </a:cubicBezTo>
                <a:cubicBezTo>
                  <a:pt x="3316049" y="1217800"/>
                  <a:pt x="3298905" y="1213514"/>
                  <a:pt x="3281162" y="1212664"/>
                </a:cubicBezTo>
                <a:cubicBezTo>
                  <a:pt x="3249963" y="1211168"/>
                  <a:pt x="3248976" y="1212213"/>
                  <a:pt x="3251132" y="1244455"/>
                </a:cubicBezTo>
                <a:cubicBezTo>
                  <a:pt x="3252358" y="1262791"/>
                  <a:pt x="3253664" y="1285725"/>
                  <a:pt x="3254033" y="1295420"/>
                </a:cubicBezTo>
                <a:cubicBezTo>
                  <a:pt x="3255901" y="1344462"/>
                  <a:pt x="3299475" y="1351963"/>
                  <a:pt x="3340242" y="1310259"/>
                </a:cubicBezTo>
                <a:close/>
                <a:moveTo>
                  <a:pt x="8737047" y="1318869"/>
                </a:moveTo>
                <a:cubicBezTo>
                  <a:pt x="8734006" y="1311271"/>
                  <a:pt x="8731749" y="1313528"/>
                  <a:pt x="8731292" y="1324624"/>
                </a:cubicBezTo>
                <a:cubicBezTo>
                  <a:pt x="8730879" y="1334665"/>
                  <a:pt x="8733130" y="1340290"/>
                  <a:pt x="8736295" y="1337125"/>
                </a:cubicBezTo>
                <a:cubicBezTo>
                  <a:pt x="8739460" y="1333960"/>
                  <a:pt x="8739798" y="1325745"/>
                  <a:pt x="8737046" y="1318869"/>
                </a:cubicBezTo>
                <a:close/>
                <a:moveTo>
                  <a:pt x="4813860" y="1147300"/>
                </a:moveTo>
                <a:cubicBezTo>
                  <a:pt x="4827769" y="1133391"/>
                  <a:pt x="4828680" y="1120630"/>
                  <a:pt x="4815765" y="1120630"/>
                </a:cubicBezTo>
                <a:cubicBezTo>
                  <a:pt x="4810527" y="1120630"/>
                  <a:pt x="4806240" y="1126745"/>
                  <a:pt x="4806240" y="1134219"/>
                </a:cubicBezTo>
                <a:cubicBezTo>
                  <a:pt x="4806240" y="1141693"/>
                  <a:pt x="4798739" y="1149768"/>
                  <a:pt x="4789572" y="1152164"/>
                </a:cubicBezTo>
                <a:cubicBezTo>
                  <a:pt x="4776771" y="1155509"/>
                  <a:pt x="4776329" y="1156777"/>
                  <a:pt x="4787666" y="1157625"/>
                </a:cubicBezTo>
                <a:cubicBezTo>
                  <a:pt x="4795787" y="1158233"/>
                  <a:pt x="4807574" y="1153587"/>
                  <a:pt x="4813860" y="1147300"/>
                </a:cubicBezTo>
                <a:close/>
                <a:moveTo>
                  <a:pt x="5461570" y="1048381"/>
                </a:moveTo>
                <a:cubicBezTo>
                  <a:pt x="5463267" y="1030989"/>
                  <a:pt x="5458679" y="1014215"/>
                  <a:pt x="5450329" y="1007285"/>
                </a:cubicBezTo>
                <a:cubicBezTo>
                  <a:pt x="5438746" y="997672"/>
                  <a:pt x="5434091" y="999523"/>
                  <a:pt x="5424337" y="1017621"/>
                </a:cubicBezTo>
                <a:cubicBezTo>
                  <a:pt x="5417802" y="1029747"/>
                  <a:pt x="5411995" y="1049507"/>
                  <a:pt x="5411433" y="1061534"/>
                </a:cubicBezTo>
                <a:cubicBezTo>
                  <a:pt x="5410592" y="1079537"/>
                  <a:pt x="5414676" y="1082903"/>
                  <a:pt x="5434557" y="1080584"/>
                </a:cubicBezTo>
                <a:cubicBezTo>
                  <a:pt x="5453808" y="1078338"/>
                  <a:pt x="5459284" y="1071811"/>
                  <a:pt x="5461570" y="1048381"/>
                </a:cubicBezTo>
                <a:close/>
                <a:moveTo>
                  <a:pt x="5364133" y="1059398"/>
                </a:moveTo>
                <a:cubicBezTo>
                  <a:pt x="5381831" y="1041700"/>
                  <a:pt x="5381506" y="1011788"/>
                  <a:pt x="5363453" y="996805"/>
                </a:cubicBezTo>
                <a:cubicBezTo>
                  <a:pt x="5344575" y="981137"/>
                  <a:pt x="5345137" y="964646"/>
                  <a:pt x="5364299" y="971999"/>
                </a:cubicBezTo>
                <a:cubicBezTo>
                  <a:pt x="5372697" y="975222"/>
                  <a:pt x="5390226" y="969316"/>
                  <a:pt x="5403683" y="958731"/>
                </a:cubicBezTo>
                <a:cubicBezTo>
                  <a:pt x="5417021" y="948239"/>
                  <a:pt x="5423070" y="939655"/>
                  <a:pt x="5417125" y="939655"/>
                </a:cubicBezTo>
                <a:cubicBezTo>
                  <a:pt x="5410503" y="939655"/>
                  <a:pt x="5406315" y="921203"/>
                  <a:pt x="5406315" y="892030"/>
                </a:cubicBezTo>
                <a:cubicBezTo>
                  <a:pt x="5406315" y="856047"/>
                  <a:pt x="5409808" y="844405"/>
                  <a:pt x="5420603" y="844405"/>
                </a:cubicBezTo>
                <a:cubicBezTo>
                  <a:pt x="5428461" y="844405"/>
                  <a:pt x="5434890" y="849934"/>
                  <a:pt x="5434890" y="856693"/>
                </a:cubicBezTo>
                <a:cubicBezTo>
                  <a:pt x="5434890" y="863451"/>
                  <a:pt x="5451269" y="887079"/>
                  <a:pt x="5471288" y="909199"/>
                </a:cubicBezTo>
                <a:lnTo>
                  <a:pt x="5507686" y="949418"/>
                </a:lnTo>
                <a:lnTo>
                  <a:pt x="5537963" y="934314"/>
                </a:lnTo>
                <a:cubicBezTo>
                  <a:pt x="5568789" y="918936"/>
                  <a:pt x="5580122" y="881447"/>
                  <a:pt x="5558066" y="867816"/>
                </a:cubicBezTo>
                <a:cubicBezTo>
                  <a:pt x="5552470" y="864358"/>
                  <a:pt x="5550375" y="855055"/>
                  <a:pt x="5553411" y="847144"/>
                </a:cubicBezTo>
                <a:cubicBezTo>
                  <a:pt x="5557190" y="837299"/>
                  <a:pt x="5554541" y="834444"/>
                  <a:pt x="5545021" y="838097"/>
                </a:cubicBezTo>
                <a:cubicBezTo>
                  <a:pt x="5536769" y="841264"/>
                  <a:pt x="5532700" y="838789"/>
                  <a:pt x="5535019" y="832014"/>
                </a:cubicBezTo>
                <a:cubicBezTo>
                  <a:pt x="5537168" y="825732"/>
                  <a:pt x="5523558" y="810792"/>
                  <a:pt x="5504774" y="798813"/>
                </a:cubicBezTo>
                <a:cubicBezTo>
                  <a:pt x="5474919" y="779775"/>
                  <a:pt x="5466530" y="778385"/>
                  <a:pt x="5438100" y="787767"/>
                </a:cubicBezTo>
                <a:cubicBezTo>
                  <a:pt x="5415534" y="795215"/>
                  <a:pt x="5401929" y="795472"/>
                  <a:pt x="5393658" y="788608"/>
                </a:cubicBezTo>
                <a:cubicBezTo>
                  <a:pt x="5383651" y="780302"/>
                  <a:pt x="5329745" y="798548"/>
                  <a:pt x="5292822" y="822738"/>
                </a:cubicBezTo>
                <a:cubicBezTo>
                  <a:pt x="5282645" y="829405"/>
                  <a:pt x="5273452" y="943952"/>
                  <a:pt x="5282378" y="952878"/>
                </a:cubicBezTo>
                <a:cubicBezTo>
                  <a:pt x="5287679" y="958178"/>
                  <a:pt x="5292015" y="971883"/>
                  <a:pt x="5292015" y="983334"/>
                </a:cubicBezTo>
                <a:cubicBezTo>
                  <a:pt x="5292015" y="1002201"/>
                  <a:pt x="5302808" y="1028788"/>
                  <a:pt x="5323584" y="1061099"/>
                </a:cubicBezTo>
                <a:cubicBezTo>
                  <a:pt x="5333639" y="1076737"/>
                  <a:pt x="5347370" y="1076161"/>
                  <a:pt x="5364133" y="1059398"/>
                </a:cubicBezTo>
                <a:close/>
                <a:moveTo>
                  <a:pt x="7440207" y="900596"/>
                </a:moveTo>
                <a:cubicBezTo>
                  <a:pt x="7446924" y="879434"/>
                  <a:pt x="7434918" y="861175"/>
                  <a:pt x="7412083" y="857823"/>
                </a:cubicBezTo>
                <a:cubicBezTo>
                  <a:pt x="7395260" y="855354"/>
                  <a:pt x="7385109" y="878967"/>
                  <a:pt x="7392704" y="902897"/>
                </a:cubicBezTo>
                <a:cubicBezTo>
                  <a:pt x="7400324" y="926906"/>
                  <a:pt x="7432349" y="925355"/>
                  <a:pt x="7440207" y="900596"/>
                </a:cubicBezTo>
                <a:close/>
                <a:moveTo>
                  <a:pt x="7421698" y="811089"/>
                </a:moveTo>
                <a:cubicBezTo>
                  <a:pt x="7429290" y="780842"/>
                  <a:pt x="7420903" y="758680"/>
                  <a:pt x="7401866" y="758680"/>
                </a:cubicBezTo>
                <a:cubicBezTo>
                  <a:pt x="7380707" y="758680"/>
                  <a:pt x="7365238" y="803434"/>
                  <a:pt x="7380431" y="820695"/>
                </a:cubicBezTo>
                <a:cubicBezTo>
                  <a:pt x="7398550" y="841281"/>
                  <a:pt x="7415087" y="837431"/>
                  <a:pt x="7421698" y="811089"/>
                </a:cubicBezTo>
                <a:close/>
                <a:moveTo>
                  <a:pt x="7576137" y="730105"/>
                </a:moveTo>
                <a:cubicBezTo>
                  <a:pt x="7577723" y="696053"/>
                  <a:pt x="7583081" y="664121"/>
                  <a:pt x="7588043" y="659144"/>
                </a:cubicBezTo>
                <a:cubicBezTo>
                  <a:pt x="7593005" y="654167"/>
                  <a:pt x="7597065" y="640237"/>
                  <a:pt x="7597065" y="628187"/>
                </a:cubicBezTo>
                <a:cubicBezTo>
                  <a:pt x="7597065" y="615298"/>
                  <a:pt x="7602809" y="606280"/>
                  <a:pt x="7611018" y="606280"/>
                </a:cubicBezTo>
                <a:cubicBezTo>
                  <a:pt x="7627514" y="606280"/>
                  <a:pt x="7644463" y="578115"/>
                  <a:pt x="7641229" y="556077"/>
                </a:cubicBezTo>
                <a:cubicBezTo>
                  <a:pt x="7638208" y="535496"/>
                  <a:pt x="7606927" y="501505"/>
                  <a:pt x="7591008" y="501505"/>
                </a:cubicBezTo>
                <a:cubicBezTo>
                  <a:pt x="7584062" y="501505"/>
                  <a:pt x="7575689" y="512221"/>
                  <a:pt x="7572401" y="525317"/>
                </a:cubicBezTo>
                <a:cubicBezTo>
                  <a:pt x="7567151" y="546238"/>
                  <a:pt x="7561297" y="549130"/>
                  <a:pt x="7524193" y="549130"/>
                </a:cubicBezTo>
                <a:cubicBezTo>
                  <a:pt x="7500966" y="549130"/>
                  <a:pt x="7476375" y="554349"/>
                  <a:pt x="7469546" y="560727"/>
                </a:cubicBezTo>
                <a:cubicBezTo>
                  <a:pt x="7453253" y="575948"/>
                  <a:pt x="7465882" y="634347"/>
                  <a:pt x="7489697" y="653905"/>
                </a:cubicBezTo>
                <a:cubicBezTo>
                  <a:pt x="7503266" y="665049"/>
                  <a:pt x="7505796" y="676052"/>
                  <a:pt x="7501192" y="703911"/>
                </a:cubicBezTo>
                <a:cubicBezTo>
                  <a:pt x="7496818" y="730381"/>
                  <a:pt x="7498601" y="739630"/>
                  <a:pt x="7508077" y="739630"/>
                </a:cubicBezTo>
                <a:cubicBezTo>
                  <a:pt x="7515124" y="739630"/>
                  <a:pt x="7520865" y="749608"/>
                  <a:pt x="7520865" y="761855"/>
                </a:cubicBezTo>
                <a:cubicBezTo>
                  <a:pt x="7520865" y="789929"/>
                  <a:pt x="7529252" y="798316"/>
                  <a:pt x="7553811" y="794801"/>
                </a:cubicBezTo>
                <a:cubicBezTo>
                  <a:pt x="7570748" y="792376"/>
                  <a:pt x="7573625" y="784042"/>
                  <a:pt x="7576137" y="730105"/>
                </a:cubicBezTo>
                <a:close/>
                <a:moveTo>
                  <a:pt x="5410304" y="755335"/>
                </a:moveTo>
                <a:cubicBezTo>
                  <a:pt x="5407012" y="746758"/>
                  <a:pt x="5400525" y="742085"/>
                  <a:pt x="5395887" y="744951"/>
                </a:cubicBezTo>
                <a:cubicBezTo>
                  <a:pt x="5391250" y="747817"/>
                  <a:pt x="5392770" y="755933"/>
                  <a:pt x="5399267" y="762985"/>
                </a:cubicBezTo>
                <a:cubicBezTo>
                  <a:pt x="5413879" y="778850"/>
                  <a:pt x="5418183" y="775867"/>
                  <a:pt x="5410304" y="755335"/>
                </a:cubicBezTo>
                <a:close/>
                <a:moveTo>
                  <a:pt x="5642059" y="761639"/>
                </a:moveTo>
                <a:cubicBezTo>
                  <a:pt x="5632891" y="759243"/>
                  <a:pt x="5625390" y="750454"/>
                  <a:pt x="5625390" y="742107"/>
                </a:cubicBezTo>
                <a:cubicBezTo>
                  <a:pt x="5625390" y="733759"/>
                  <a:pt x="5622718" y="729603"/>
                  <a:pt x="5619451" y="732869"/>
                </a:cubicBezTo>
                <a:cubicBezTo>
                  <a:pt x="5608582" y="743738"/>
                  <a:pt x="5624539" y="768222"/>
                  <a:pt x="5641760" y="767100"/>
                </a:cubicBezTo>
                <a:cubicBezTo>
                  <a:pt x="5657662" y="766065"/>
                  <a:pt x="5657681" y="765722"/>
                  <a:pt x="5642059" y="761639"/>
                </a:cubicBezTo>
                <a:close/>
                <a:moveTo>
                  <a:pt x="5660060" y="722593"/>
                </a:moveTo>
                <a:cubicBezTo>
                  <a:pt x="5651719" y="714251"/>
                  <a:pt x="5642291" y="710029"/>
                  <a:pt x="5639111" y="713209"/>
                </a:cubicBezTo>
                <a:cubicBezTo>
                  <a:pt x="5635930" y="716390"/>
                  <a:pt x="5641186" y="727029"/>
                  <a:pt x="5650790" y="736852"/>
                </a:cubicBezTo>
                <a:cubicBezTo>
                  <a:pt x="5660395" y="746675"/>
                  <a:pt x="5669822" y="750897"/>
                  <a:pt x="5671740" y="746235"/>
                </a:cubicBezTo>
                <a:cubicBezTo>
                  <a:pt x="5673657" y="741573"/>
                  <a:pt x="5668401" y="730934"/>
                  <a:pt x="5660060" y="722593"/>
                </a:cubicBezTo>
                <a:close/>
                <a:moveTo>
                  <a:pt x="7466479" y="720567"/>
                </a:moveTo>
                <a:cubicBezTo>
                  <a:pt x="7469220" y="710082"/>
                  <a:pt x="7467577" y="703906"/>
                  <a:pt x="7462827" y="706841"/>
                </a:cubicBezTo>
                <a:cubicBezTo>
                  <a:pt x="7458077" y="709777"/>
                  <a:pt x="7454190" y="718356"/>
                  <a:pt x="7454190" y="725905"/>
                </a:cubicBezTo>
                <a:cubicBezTo>
                  <a:pt x="7454190" y="745619"/>
                  <a:pt x="7460662" y="742808"/>
                  <a:pt x="7466479" y="720567"/>
                </a:cubicBezTo>
                <a:close/>
                <a:moveTo>
                  <a:pt x="6996990" y="645013"/>
                </a:moveTo>
                <a:cubicBezTo>
                  <a:pt x="6996990" y="640122"/>
                  <a:pt x="7008778" y="634764"/>
                  <a:pt x="7023184" y="633106"/>
                </a:cubicBezTo>
                <a:cubicBezTo>
                  <a:pt x="7043758" y="630739"/>
                  <a:pt x="7050025" y="624472"/>
                  <a:pt x="7052392" y="603899"/>
                </a:cubicBezTo>
                <a:cubicBezTo>
                  <a:pt x="7056188" y="570907"/>
                  <a:pt x="7092240" y="565779"/>
                  <a:pt x="7092240" y="598231"/>
                </a:cubicBezTo>
                <a:cubicBezTo>
                  <a:pt x="7092240" y="618154"/>
                  <a:pt x="7092800" y="618251"/>
                  <a:pt x="7111290" y="601517"/>
                </a:cubicBezTo>
                <a:cubicBezTo>
                  <a:pt x="7146258" y="569873"/>
                  <a:pt x="7128749" y="491980"/>
                  <a:pt x="7086668" y="491980"/>
                </a:cubicBezTo>
                <a:cubicBezTo>
                  <a:pt x="7071433" y="491980"/>
                  <a:pt x="7038051" y="509372"/>
                  <a:pt x="7018110" y="527699"/>
                </a:cubicBezTo>
                <a:cubicBezTo>
                  <a:pt x="7010985" y="534247"/>
                  <a:pt x="6999984" y="539605"/>
                  <a:pt x="6993664" y="539605"/>
                </a:cubicBezTo>
                <a:cubicBezTo>
                  <a:pt x="6979011" y="539605"/>
                  <a:pt x="6953243" y="569530"/>
                  <a:pt x="6944689" y="596484"/>
                </a:cubicBezTo>
                <a:cubicBezTo>
                  <a:pt x="6940184" y="610679"/>
                  <a:pt x="6943664" y="622942"/>
                  <a:pt x="6955630" y="635036"/>
                </a:cubicBezTo>
                <a:cubicBezTo>
                  <a:pt x="6974482" y="654091"/>
                  <a:pt x="6996990" y="659520"/>
                  <a:pt x="6996990" y="645013"/>
                </a:cubicBezTo>
                <a:close/>
                <a:moveTo>
                  <a:pt x="7370846" y="571397"/>
                </a:moveTo>
                <a:cubicBezTo>
                  <a:pt x="7364298" y="568754"/>
                  <a:pt x="7358940" y="558124"/>
                  <a:pt x="7358940" y="547774"/>
                </a:cubicBezTo>
                <a:cubicBezTo>
                  <a:pt x="7358940" y="537424"/>
                  <a:pt x="7362360" y="531069"/>
                  <a:pt x="7366539" y="533652"/>
                </a:cubicBezTo>
                <a:cubicBezTo>
                  <a:pt x="7370718" y="536235"/>
                  <a:pt x="7380362" y="534410"/>
                  <a:pt x="7387970" y="529597"/>
                </a:cubicBezTo>
                <a:cubicBezTo>
                  <a:pt x="7398738" y="522786"/>
                  <a:pt x="7396988" y="520814"/>
                  <a:pt x="7380072" y="520701"/>
                </a:cubicBezTo>
                <a:cubicBezTo>
                  <a:pt x="7356658" y="520544"/>
                  <a:pt x="7344020" y="540381"/>
                  <a:pt x="7352860" y="563417"/>
                </a:cubicBezTo>
                <a:cubicBezTo>
                  <a:pt x="7355875" y="571276"/>
                  <a:pt x="7363834" y="577367"/>
                  <a:pt x="7370547" y="576953"/>
                </a:cubicBezTo>
                <a:cubicBezTo>
                  <a:pt x="7380107" y="576364"/>
                  <a:pt x="7380172" y="575160"/>
                  <a:pt x="7370847" y="571397"/>
                </a:cubicBezTo>
                <a:close/>
                <a:moveTo>
                  <a:pt x="5849228" y="483493"/>
                </a:moveTo>
                <a:cubicBezTo>
                  <a:pt x="5849228" y="453715"/>
                  <a:pt x="5844349" y="438626"/>
                  <a:pt x="5832288" y="431106"/>
                </a:cubicBezTo>
                <a:cubicBezTo>
                  <a:pt x="5810189" y="417325"/>
                  <a:pt x="5797186" y="436532"/>
                  <a:pt x="5796986" y="483249"/>
                </a:cubicBezTo>
                <a:cubicBezTo>
                  <a:pt x="5796816" y="523150"/>
                  <a:pt x="5803218" y="531904"/>
                  <a:pt x="5829786" y="528101"/>
                </a:cubicBezTo>
                <a:cubicBezTo>
                  <a:pt x="5845984" y="525782"/>
                  <a:pt x="5849228" y="518340"/>
                  <a:pt x="5849228" y="483493"/>
                </a:cubicBezTo>
                <a:close/>
                <a:moveTo>
                  <a:pt x="6073065" y="373144"/>
                </a:moveTo>
                <a:cubicBezTo>
                  <a:pt x="6073065" y="350064"/>
                  <a:pt x="6077351" y="328530"/>
                  <a:pt x="6082590" y="325292"/>
                </a:cubicBezTo>
                <a:cubicBezTo>
                  <a:pt x="6097344" y="316174"/>
                  <a:pt x="6093824" y="272963"/>
                  <a:pt x="6077828" y="266824"/>
                </a:cubicBezTo>
                <a:cubicBezTo>
                  <a:pt x="6069970" y="263809"/>
                  <a:pt x="6063540" y="255192"/>
                  <a:pt x="6063540" y="247675"/>
                </a:cubicBezTo>
                <a:cubicBezTo>
                  <a:pt x="6063540" y="223160"/>
                  <a:pt x="6030751" y="196795"/>
                  <a:pt x="6005860" y="201296"/>
                </a:cubicBezTo>
                <a:cubicBezTo>
                  <a:pt x="5983109" y="205409"/>
                  <a:pt x="5983012" y="205168"/>
                  <a:pt x="6001628" y="190724"/>
                </a:cubicBezTo>
                <a:cubicBezTo>
                  <a:pt x="6020064" y="176419"/>
                  <a:pt x="6020084" y="176048"/>
                  <a:pt x="6002230" y="179195"/>
                </a:cubicBezTo>
                <a:cubicBezTo>
                  <a:pt x="5982298" y="182708"/>
                  <a:pt x="5960423" y="242651"/>
                  <a:pt x="5975334" y="252897"/>
                </a:cubicBezTo>
                <a:cubicBezTo>
                  <a:pt x="5988541" y="261971"/>
                  <a:pt x="6004990" y="311636"/>
                  <a:pt x="6011931" y="363392"/>
                </a:cubicBezTo>
                <a:cubicBezTo>
                  <a:pt x="6019888" y="422721"/>
                  <a:pt x="6030527" y="437876"/>
                  <a:pt x="6055016" y="424770"/>
                </a:cubicBezTo>
                <a:cubicBezTo>
                  <a:pt x="6068539" y="417532"/>
                  <a:pt x="6073065" y="404586"/>
                  <a:pt x="6073065" y="373144"/>
                </a:cubicBezTo>
                <a:close/>
                <a:moveTo>
                  <a:pt x="2386890" y="6630843"/>
                </a:moveTo>
                <a:cubicBezTo>
                  <a:pt x="2386890" y="6622984"/>
                  <a:pt x="2391176" y="6616555"/>
                  <a:pt x="2396415" y="6616555"/>
                </a:cubicBezTo>
                <a:cubicBezTo>
                  <a:pt x="2401654" y="6616555"/>
                  <a:pt x="2405940" y="6622984"/>
                  <a:pt x="2405940" y="6630843"/>
                </a:cubicBezTo>
                <a:cubicBezTo>
                  <a:pt x="2405940" y="6638701"/>
                  <a:pt x="2401654" y="6645130"/>
                  <a:pt x="2396415" y="6645130"/>
                </a:cubicBezTo>
                <a:cubicBezTo>
                  <a:pt x="2391176" y="6645130"/>
                  <a:pt x="2386890" y="6638701"/>
                  <a:pt x="2386890" y="6630843"/>
                </a:cubicBezTo>
                <a:close/>
                <a:moveTo>
                  <a:pt x="8301915" y="6616555"/>
                </a:moveTo>
                <a:cubicBezTo>
                  <a:pt x="8301915" y="6611316"/>
                  <a:pt x="8306201" y="6607030"/>
                  <a:pt x="8311440" y="6607030"/>
                </a:cubicBezTo>
                <a:cubicBezTo>
                  <a:pt x="8316679" y="6607030"/>
                  <a:pt x="8320965" y="6611316"/>
                  <a:pt x="8320965" y="6616555"/>
                </a:cubicBezTo>
                <a:cubicBezTo>
                  <a:pt x="8320965" y="6621794"/>
                  <a:pt x="8316679" y="6626080"/>
                  <a:pt x="8311440" y="6626080"/>
                </a:cubicBezTo>
                <a:cubicBezTo>
                  <a:pt x="8306201" y="6626080"/>
                  <a:pt x="8301915" y="6621794"/>
                  <a:pt x="8301915" y="6616555"/>
                </a:cubicBezTo>
                <a:close/>
                <a:moveTo>
                  <a:pt x="2110665" y="6573693"/>
                </a:moveTo>
                <a:cubicBezTo>
                  <a:pt x="2110665" y="6565834"/>
                  <a:pt x="2117095" y="6559405"/>
                  <a:pt x="2124953" y="6559405"/>
                </a:cubicBezTo>
                <a:cubicBezTo>
                  <a:pt x="2132811" y="6559405"/>
                  <a:pt x="2139240" y="6565834"/>
                  <a:pt x="2139240" y="6573693"/>
                </a:cubicBezTo>
                <a:cubicBezTo>
                  <a:pt x="2139240" y="6581551"/>
                  <a:pt x="2132811" y="6587980"/>
                  <a:pt x="2124953" y="6587980"/>
                </a:cubicBezTo>
                <a:cubicBezTo>
                  <a:pt x="2117095" y="6587980"/>
                  <a:pt x="2110665" y="6581551"/>
                  <a:pt x="2110665" y="6573693"/>
                </a:cubicBezTo>
                <a:close/>
                <a:moveTo>
                  <a:pt x="8060645" y="6528449"/>
                </a:moveTo>
                <a:cubicBezTo>
                  <a:pt x="8057544" y="6511423"/>
                  <a:pt x="8052197" y="6487848"/>
                  <a:pt x="8048762" y="6476061"/>
                </a:cubicBezTo>
                <a:cubicBezTo>
                  <a:pt x="8044254" y="6460586"/>
                  <a:pt x="8046489" y="6454630"/>
                  <a:pt x="8056806" y="6454630"/>
                </a:cubicBezTo>
                <a:cubicBezTo>
                  <a:pt x="8064664" y="6454630"/>
                  <a:pt x="8073678" y="6464274"/>
                  <a:pt x="8076837" y="6476061"/>
                </a:cubicBezTo>
                <a:cubicBezTo>
                  <a:pt x="8085411" y="6508056"/>
                  <a:pt x="8084009" y="6559405"/>
                  <a:pt x="8074561" y="6559405"/>
                </a:cubicBezTo>
                <a:cubicBezTo>
                  <a:pt x="8070008" y="6559405"/>
                  <a:pt x="8063746" y="6545475"/>
                  <a:pt x="8060645" y="6528449"/>
                </a:cubicBezTo>
                <a:close/>
                <a:moveTo>
                  <a:pt x="8270825" y="6436416"/>
                </a:moveTo>
                <a:cubicBezTo>
                  <a:pt x="8252251" y="6400086"/>
                  <a:pt x="8256472" y="6386055"/>
                  <a:pt x="8279152" y="6408735"/>
                </a:cubicBezTo>
                <a:cubicBezTo>
                  <a:pt x="8287337" y="6416920"/>
                  <a:pt x="8292552" y="6433810"/>
                  <a:pt x="8290738" y="6446268"/>
                </a:cubicBezTo>
                <a:cubicBezTo>
                  <a:pt x="8287632" y="6467614"/>
                  <a:pt x="8286485" y="6467046"/>
                  <a:pt x="8270825" y="6436416"/>
                </a:cubicBezTo>
                <a:close/>
                <a:moveTo>
                  <a:pt x="2024940" y="6378430"/>
                </a:moveTo>
                <a:cubicBezTo>
                  <a:pt x="2024940" y="6367847"/>
                  <a:pt x="2031290" y="6359380"/>
                  <a:pt x="2039228" y="6359380"/>
                </a:cubicBezTo>
                <a:cubicBezTo>
                  <a:pt x="2047165" y="6359380"/>
                  <a:pt x="2053515" y="6367847"/>
                  <a:pt x="2053515" y="6378430"/>
                </a:cubicBezTo>
                <a:cubicBezTo>
                  <a:pt x="2053515" y="6389014"/>
                  <a:pt x="2047165" y="6397480"/>
                  <a:pt x="2039228" y="6397480"/>
                </a:cubicBezTo>
                <a:cubicBezTo>
                  <a:pt x="2031290" y="6397480"/>
                  <a:pt x="2024940" y="6389014"/>
                  <a:pt x="2024940" y="6378430"/>
                </a:cubicBezTo>
                <a:close/>
                <a:moveTo>
                  <a:pt x="4589547" y="6378133"/>
                </a:moveTo>
                <a:cubicBezTo>
                  <a:pt x="4577759" y="6373395"/>
                  <a:pt x="4567382" y="6361880"/>
                  <a:pt x="4566486" y="6352543"/>
                </a:cubicBezTo>
                <a:cubicBezTo>
                  <a:pt x="4565590" y="6343207"/>
                  <a:pt x="4564374" y="6328721"/>
                  <a:pt x="4563784" y="6320353"/>
                </a:cubicBezTo>
                <a:cubicBezTo>
                  <a:pt x="4562743" y="6305596"/>
                  <a:pt x="4518740" y="6258784"/>
                  <a:pt x="4500054" y="6252555"/>
                </a:cubicBezTo>
                <a:cubicBezTo>
                  <a:pt x="4494309" y="6250640"/>
                  <a:pt x="4495281" y="6232769"/>
                  <a:pt x="4502625" y="6205310"/>
                </a:cubicBezTo>
                <a:cubicBezTo>
                  <a:pt x="4512075" y="6169979"/>
                  <a:pt x="4512017" y="6150011"/>
                  <a:pt x="4502336" y="6105482"/>
                </a:cubicBezTo>
                <a:cubicBezTo>
                  <a:pt x="4495680" y="6074866"/>
                  <a:pt x="4486871" y="6043247"/>
                  <a:pt x="4482761" y="6035217"/>
                </a:cubicBezTo>
                <a:cubicBezTo>
                  <a:pt x="4478651" y="6027187"/>
                  <a:pt x="4472357" y="6007272"/>
                  <a:pt x="4468774" y="5990961"/>
                </a:cubicBezTo>
                <a:cubicBezTo>
                  <a:pt x="4465192" y="5974650"/>
                  <a:pt x="4453931" y="5953767"/>
                  <a:pt x="4443751" y="5944554"/>
                </a:cubicBezTo>
                <a:cubicBezTo>
                  <a:pt x="4433570" y="5935341"/>
                  <a:pt x="4425240" y="5922702"/>
                  <a:pt x="4425240" y="5916468"/>
                </a:cubicBezTo>
                <a:cubicBezTo>
                  <a:pt x="4425240" y="5910234"/>
                  <a:pt x="4416566" y="5897283"/>
                  <a:pt x="4405965" y="5887689"/>
                </a:cubicBezTo>
                <a:cubicBezTo>
                  <a:pt x="4392818" y="5875792"/>
                  <a:pt x="4389790" y="5867146"/>
                  <a:pt x="4396440" y="5860495"/>
                </a:cubicBezTo>
                <a:cubicBezTo>
                  <a:pt x="4403090" y="5853845"/>
                  <a:pt x="4409824" y="5854380"/>
                  <a:pt x="4417620" y="5862175"/>
                </a:cubicBezTo>
                <a:cubicBezTo>
                  <a:pt x="4423907" y="5868462"/>
                  <a:pt x="4441052" y="5873605"/>
                  <a:pt x="4455720" y="5873605"/>
                </a:cubicBezTo>
                <a:cubicBezTo>
                  <a:pt x="4473810" y="5873605"/>
                  <a:pt x="4482390" y="5878505"/>
                  <a:pt x="4482390" y="5888834"/>
                </a:cubicBezTo>
                <a:cubicBezTo>
                  <a:pt x="4482390" y="5903875"/>
                  <a:pt x="4509802" y="5969150"/>
                  <a:pt x="4519994" y="5978380"/>
                </a:cubicBezTo>
                <a:cubicBezTo>
                  <a:pt x="4528902" y="5986448"/>
                  <a:pt x="4548084" y="6019691"/>
                  <a:pt x="4563085" y="6053060"/>
                </a:cubicBezTo>
                <a:cubicBezTo>
                  <a:pt x="4573514" y="6076261"/>
                  <a:pt x="4574731" y="6089842"/>
                  <a:pt x="4567578" y="6103208"/>
                </a:cubicBezTo>
                <a:cubicBezTo>
                  <a:pt x="4559917" y="6117525"/>
                  <a:pt x="4561237" y="6122868"/>
                  <a:pt x="4573607" y="6127616"/>
                </a:cubicBezTo>
                <a:cubicBezTo>
                  <a:pt x="4586815" y="6132684"/>
                  <a:pt x="4588426" y="6142373"/>
                  <a:pt x="4583305" y="6185942"/>
                </a:cubicBezTo>
                <a:cubicBezTo>
                  <a:pt x="4577938" y="6231605"/>
                  <a:pt x="4579595" y="6239893"/>
                  <a:pt x="4596452" y="6251701"/>
                </a:cubicBezTo>
                <a:cubicBezTo>
                  <a:pt x="4607061" y="6259131"/>
                  <a:pt x="4615740" y="6272682"/>
                  <a:pt x="4615740" y="6281815"/>
                </a:cubicBezTo>
                <a:cubicBezTo>
                  <a:pt x="4615740" y="6290948"/>
                  <a:pt x="4620564" y="6303243"/>
                  <a:pt x="4626459" y="6309139"/>
                </a:cubicBezTo>
                <a:cubicBezTo>
                  <a:pt x="4637685" y="6320365"/>
                  <a:pt x="4630050" y="6388463"/>
                  <a:pt x="4617690" y="6387352"/>
                </a:cubicBezTo>
                <a:cubicBezTo>
                  <a:pt x="4613998" y="6387019"/>
                  <a:pt x="4601334" y="6382871"/>
                  <a:pt x="4589547" y="6378134"/>
                </a:cubicBezTo>
                <a:close/>
                <a:moveTo>
                  <a:pt x="2750205" y="6360425"/>
                </a:moveTo>
                <a:cubicBezTo>
                  <a:pt x="2741196" y="6354716"/>
                  <a:pt x="2740474" y="6350263"/>
                  <a:pt x="2747823" y="6345721"/>
                </a:cubicBezTo>
                <a:cubicBezTo>
                  <a:pt x="2759905" y="6338254"/>
                  <a:pt x="2777415" y="6346669"/>
                  <a:pt x="2777415" y="6359942"/>
                </a:cubicBezTo>
                <a:cubicBezTo>
                  <a:pt x="2777415" y="6371017"/>
                  <a:pt x="2767207" y="6371198"/>
                  <a:pt x="2750205" y="6360425"/>
                </a:cubicBezTo>
                <a:close/>
                <a:moveTo>
                  <a:pt x="2716254" y="6306594"/>
                </a:moveTo>
                <a:cubicBezTo>
                  <a:pt x="2712293" y="6290814"/>
                  <a:pt x="2715225" y="6277334"/>
                  <a:pt x="2724673" y="6267886"/>
                </a:cubicBezTo>
                <a:cubicBezTo>
                  <a:pt x="2744996" y="6247564"/>
                  <a:pt x="2758365" y="6259524"/>
                  <a:pt x="2758365" y="6298030"/>
                </a:cubicBezTo>
                <a:cubicBezTo>
                  <a:pt x="2758365" y="6323829"/>
                  <a:pt x="2754530" y="6330805"/>
                  <a:pt x="2740348" y="6330805"/>
                </a:cubicBezTo>
                <a:cubicBezTo>
                  <a:pt x="2728994" y="6330805"/>
                  <a:pt x="2720083" y="6321851"/>
                  <a:pt x="2716254" y="6306594"/>
                </a:cubicBezTo>
                <a:close/>
                <a:moveTo>
                  <a:pt x="3407946" y="6261710"/>
                </a:moveTo>
                <a:cubicBezTo>
                  <a:pt x="3339800" y="6194092"/>
                  <a:pt x="3320779" y="6171313"/>
                  <a:pt x="3320486" y="6156974"/>
                </a:cubicBezTo>
                <a:cubicBezTo>
                  <a:pt x="3320240" y="6144922"/>
                  <a:pt x="3347069" y="6149063"/>
                  <a:pt x="3351338" y="6161736"/>
                </a:cubicBezTo>
                <a:cubicBezTo>
                  <a:pt x="3353544" y="6168285"/>
                  <a:pt x="3358486" y="6157010"/>
                  <a:pt x="3362321" y="6136683"/>
                </a:cubicBezTo>
                <a:cubicBezTo>
                  <a:pt x="3366636" y="6113810"/>
                  <a:pt x="3365410" y="6095840"/>
                  <a:pt x="3359104" y="6089534"/>
                </a:cubicBezTo>
                <a:cubicBezTo>
                  <a:pt x="3340658" y="6071087"/>
                  <a:pt x="3348448" y="6065584"/>
                  <a:pt x="3377490" y="6076546"/>
                </a:cubicBezTo>
                <a:cubicBezTo>
                  <a:pt x="3403473" y="6086353"/>
                  <a:pt x="3417977" y="6111730"/>
                  <a:pt x="3397599" y="6111730"/>
                </a:cubicBezTo>
                <a:cubicBezTo>
                  <a:pt x="3388879" y="6111730"/>
                  <a:pt x="3388056" y="6141346"/>
                  <a:pt x="3396540" y="6149830"/>
                </a:cubicBezTo>
                <a:cubicBezTo>
                  <a:pt x="3407387" y="6160677"/>
                  <a:pt x="3425115" y="6198103"/>
                  <a:pt x="3425115" y="6210155"/>
                </a:cubicBezTo>
                <a:cubicBezTo>
                  <a:pt x="3425115" y="6217284"/>
                  <a:pt x="3433688" y="6232999"/>
                  <a:pt x="3444165" y="6245080"/>
                </a:cubicBezTo>
                <a:cubicBezTo>
                  <a:pt x="3454643" y="6257161"/>
                  <a:pt x="3463215" y="6272360"/>
                  <a:pt x="3463215" y="6278856"/>
                </a:cubicBezTo>
                <a:cubicBezTo>
                  <a:pt x="3463215" y="6285351"/>
                  <a:pt x="3469644" y="6293134"/>
                  <a:pt x="3477503" y="6296149"/>
                </a:cubicBezTo>
                <a:cubicBezTo>
                  <a:pt x="3491904" y="6301675"/>
                  <a:pt x="3497922" y="6330837"/>
                  <a:pt x="3484646" y="6330767"/>
                </a:cubicBezTo>
                <a:cubicBezTo>
                  <a:pt x="3480717" y="6330748"/>
                  <a:pt x="3446202" y="6299671"/>
                  <a:pt x="3407946" y="6261710"/>
                </a:cubicBezTo>
                <a:close/>
                <a:moveTo>
                  <a:pt x="7854240" y="6273655"/>
                </a:moveTo>
                <a:cubicBezTo>
                  <a:pt x="7854240" y="6268416"/>
                  <a:pt x="7858526" y="6264130"/>
                  <a:pt x="7863765" y="6264130"/>
                </a:cubicBezTo>
                <a:cubicBezTo>
                  <a:pt x="7869004" y="6264130"/>
                  <a:pt x="7873290" y="6268416"/>
                  <a:pt x="7873290" y="6273655"/>
                </a:cubicBezTo>
                <a:cubicBezTo>
                  <a:pt x="7873290" y="6278894"/>
                  <a:pt x="7869004" y="6283180"/>
                  <a:pt x="7863765" y="6283180"/>
                </a:cubicBezTo>
                <a:cubicBezTo>
                  <a:pt x="7858526" y="6283180"/>
                  <a:pt x="7854240" y="6278894"/>
                  <a:pt x="7854240" y="6273655"/>
                </a:cubicBezTo>
                <a:close/>
                <a:moveTo>
                  <a:pt x="5336724" y="6267564"/>
                </a:moveTo>
                <a:cubicBezTo>
                  <a:pt x="5329115" y="6259954"/>
                  <a:pt x="5337717" y="6245080"/>
                  <a:pt x="5349727" y="6245080"/>
                </a:cubicBezTo>
                <a:cubicBezTo>
                  <a:pt x="5354657" y="6245080"/>
                  <a:pt x="5358690" y="6251509"/>
                  <a:pt x="5358690" y="6259368"/>
                </a:cubicBezTo>
                <a:cubicBezTo>
                  <a:pt x="5358690" y="6274098"/>
                  <a:pt x="5347451" y="6278291"/>
                  <a:pt x="5336724" y="6267564"/>
                </a:cubicBezTo>
                <a:close/>
                <a:moveTo>
                  <a:pt x="8060615" y="6238730"/>
                </a:moveTo>
                <a:cubicBezTo>
                  <a:pt x="8049655" y="6227771"/>
                  <a:pt x="8053679" y="6216505"/>
                  <a:pt x="8068553" y="6216505"/>
                </a:cubicBezTo>
                <a:cubicBezTo>
                  <a:pt x="8076411" y="6216505"/>
                  <a:pt x="8082840" y="6222934"/>
                  <a:pt x="8082840" y="6230793"/>
                </a:cubicBezTo>
                <a:cubicBezTo>
                  <a:pt x="8082840" y="6245667"/>
                  <a:pt x="8071575" y="6249690"/>
                  <a:pt x="8060615" y="6238730"/>
                </a:cubicBezTo>
                <a:close/>
                <a:moveTo>
                  <a:pt x="1917584" y="6225155"/>
                </a:moveTo>
                <a:cubicBezTo>
                  <a:pt x="1908306" y="6219754"/>
                  <a:pt x="1903201" y="6211312"/>
                  <a:pt x="1906239" y="6206395"/>
                </a:cubicBezTo>
                <a:cubicBezTo>
                  <a:pt x="1915132" y="6192006"/>
                  <a:pt x="1928257" y="6196030"/>
                  <a:pt x="1939215" y="6216505"/>
                </a:cubicBezTo>
                <a:cubicBezTo>
                  <a:pt x="1950417" y="6237437"/>
                  <a:pt x="1943459" y="6240219"/>
                  <a:pt x="1917584" y="6225155"/>
                </a:cubicBezTo>
                <a:close/>
                <a:moveTo>
                  <a:pt x="8566234" y="6205914"/>
                </a:moveTo>
                <a:cubicBezTo>
                  <a:pt x="8554317" y="6199190"/>
                  <a:pt x="8549565" y="6184584"/>
                  <a:pt x="8549565" y="6154682"/>
                </a:cubicBezTo>
                <a:cubicBezTo>
                  <a:pt x="8549565" y="6131677"/>
                  <a:pt x="8545214" y="6110165"/>
                  <a:pt x="8539896" y="6106879"/>
                </a:cubicBezTo>
                <a:cubicBezTo>
                  <a:pt x="8534578" y="6103592"/>
                  <a:pt x="8524081" y="6086194"/>
                  <a:pt x="8516569" y="6068216"/>
                </a:cubicBezTo>
                <a:cubicBezTo>
                  <a:pt x="8507658" y="6046889"/>
                  <a:pt x="8496482" y="6035530"/>
                  <a:pt x="8484409" y="6035530"/>
                </a:cubicBezTo>
                <a:cubicBezTo>
                  <a:pt x="8457792" y="6035530"/>
                  <a:pt x="8450741" y="5996046"/>
                  <a:pt x="8470106" y="5955437"/>
                </a:cubicBezTo>
                <a:cubicBezTo>
                  <a:pt x="8489088" y="5915631"/>
                  <a:pt x="8501940" y="5919435"/>
                  <a:pt x="8501940" y="5964859"/>
                </a:cubicBezTo>
                <a:cubicBezTo>
                  <a:pt x="8501940" y="5991189"/>
                  <a:pt x="8506967" y="6000129"/>
                  <a:pt x="8526871" y="6009198"/>
                </a:cubicBezTo>
                <a:cubicBezTo>
                  <a:pt x="8548733" y="6019159"/>
                  <a:pt x="8553905" y="6017961"/>
                  <a:pt x="8568879" y="5999469"/>
                </a:cubicBezTo>
                <a:cubicBezTo>
                  <a:pt x="8591195" y="5971910"/>
                  <a:pt x="8603255" y="5972821"/>
                  <a:pt x="8610737" y="6002631"/>
                </a:cubicBezTo>
                <a:cubicBezTo>
                  <a:pt x="8618434" y="6033302"/>
                  <a:pt x="8609960" y="6047369"/>
                  <a:pt x="8587986" y="6040395"/>
                </a:cubicBezTo>
                <a:cubicBezTo>
                  <a:pt x="8574720" y="6036184"/>
                  <a:pt x="8569962" y="6041084"/>
                  <a:pt x="8566871" y="6062145"/>
                </a:cubicBezTo>
                <a:cubicBezTo>
                  <a:pt x="8564677" y="6077096"/>
                  <a:pt x="8568182" y="6094281"/>
                  <a:pt x="8574660" y="6100333"/>
                </a:cubicBezTo>
                <a:cubicBezTo>
                  <a:pt x="8589600" y="6114289"/>
                  <a:pt x="8602313" y="6196181"/>
                  <a:pt x="8591235" y="6207103"/>
                </a:cubicBezTo>
                <a:cubicBezTo>
                  <a:pt x="8586561" y="6211711"/>
                  <a:pt x="8575584" y="6211189"/>
                  <a:pt x="8566234" y="6205914"/>
                </a:cubicBezTo>
                <a:close/>
                <a:moveTo>
                  <a:pt x="4053765" y="6197455"/>
                </a:moveTo>
                <a:cubicBezTo>
                  <a:pt x="4053765" y="6192216"/>
                  <a:pt x="4058052" y="6187930"/>
                  <a:pt x="4063290" y="6187930"/>
                </a:cubicBezTo>
                <a:cubicBezTo>
                  <a:pt x="4068529" y="6187930"/>
                  <a:pt x="4072815" y="6192216"/>
                  <a:pt x="4072815" y="6197455"/>
                </a:cubicBezTo>
                <a:cubicBezTo>
                  <a:pt x="4072815" y="6202694"/>
                  <a:pt x="4068529" y="6206980"/>
                  <a:pt x="4063290" y="6206980"/>
                </a:cubicBezTo>
                <a:cubicBezTo>
                  <a:pt x="4058052" y="6206980"/>
                  <a:pt x="4053765" y="6202694"/>
                  <a:pt x="4053765" y="6197455"/>
                </a:cubicBezTo>
                <a:close/>
                <a:moveTo>
                  <a:pt x="8165390" y="6181580"/>
                </a:moveTo>
                <a:cubicBezTo>
                  <a:pt x="8161898" y="6178088"/>
                  <a:pt x="8159040" y="6167372"/>
                  <a:pt x="8159040" y="6157767"/>
                </a:cubicBezTo>
                <a:cubicBezTo>
                  <a:pt x="8159040" y="6137913"/>
                  <a:pt x="8178217" y="6134716"/>
                  <a:pt x="8195235" y="6151735"/>
                </a:cubicBezTo>
                <a:cubicBezTo>
                  <a:pt x="8212254" y="6168754"/>
                  <a:pt x="8209058" y="6187930"/>
                  <a:pt x="8189203" y="6187930"/>
                </a:cubicBezTo>
                <a:cubicBezTo>
                  <a:pt x="8179599" y="6187930"/>
                  <a:pt x="8168883" y="6185073"/>
                  <a:pt x="8165390" y="6181580"/>
                </a:cubicBezTo>
                <a:close/>
                <a:moveTo>
                  <a:pt x="4039884" y="6160013"/>
                </a:moveTo>
                <a:cubicBezTo>
                  <a:pt x="4033378" y="6149486"/>
                  <a:pt x="4048404" y="6138119"/>
                  <a:pt x="4057199" y="6146914"/>
                </a:cubicBezTo>
                <a:cubicBezTo>
                  <a:pt x="4066255" y="6155970"/>
                  <a:pt x="4064567" y="6168880"/>
                  <a:pt x="4054327" y="6168880"/>
                </a:cubicBezTo>
                <a:cubicBezTo>
                  <a:pt x="4049398" y="6168880"/>
                  <a:pt x="4042898" y="6164890"/>
                  <a:pt x="4039884" y="6160013"/>
                </a:cubicBezTo>
                <a:close/>
                <a:moveTo>
                  <a:pt x="4368033" y="6130673"/>
                </a:moveTo>
                <a:cubicBezTo>
                  <a:pt x="4362394" y="6120135"/>
                  <a:pt x="4358856" y="6106205"/>
                  <a:pt x="4360171" y="6099716"/>
                </a:cubicBezTo>
                <a:cubicBezTo>
                  <a:pt x="4364368" y="6079004"/>
                  <a:pt x="4339500" y="6045055"/>
                  <a:pt x="4320130" y="6045055"/>
                </a:cubicBezTo>
                <a:cubicBezTo>
                  <a:pt x="4309837" y="6045055"/>
                  <a:pt x="4301415" y="6038626"/>
                  <a:pt x="4301415" y="6030768"/>
                </a:cubicBezTo>
                <a:cubicBezTo>
                  <a:pt x="4301415" y="6022909"/>
                  <a:pt x="4305702" y="6016480"/>
                  <a:pt x="4310940" y="6016480"/>
                </a:cubicBezTo>
                <a:cubicBezTo>
                  <a:pt x="4323045" y="6016480"/>
                  <a:pt x="4323510" y="5981042"/>
                  <a:pt x="4311461" y="5976792"/>
                </a:cubicBezTo>
                <a:cubicBezTo>
                  <a:pt x="4299690" y="5972642"/>
                  <a:pt x="4290695" y="5818318"/>
                  <a:pt x="4301824" y="5811440"/>
                </a:cubicBezTo>
                <a:cubicBezTo>
                  <a:pt x="4313744" y="5804073"/>
                  <a:pt x="4339099" y="5868376"/>
                  <a:pt x="4333188" y="5890983"/>
                </a:cubicBezTo>
                <a:cubicBezTo>
                  <a:pt x="4330516" y="5901198"/>
                  <a:pt x="4332990" y="5912435"/>
                  <a:pt x="4338685" y="5915955"/>
                </a:cubicBezTo>
                <a:cubicBezTo>
                  <a:pt x="4344381" y="5919474"/>
                  <a:pt x="4349040" y="5936579"/>
                  <a:pt x="4349040" y="5953964"/>
                </a:cubicBezTo>
                <a:cubicBezTo>
                  <a:pt x="4349040" y="5971349"/>
                  <a:pt x="4355041" y="5990553"/>
                  <a:pt x="4362375" y="5996639"/>
                </a:cubicBezTo>
                <a:cubicBezTo>
                  <a:pt x="4369709" y="6002727"/>
                  <a:pt x="4375710" y="6023093"/>
                  <a:pt x="4375710" y="6041899"/>
                </a:cubicBezTo>
                <a:cubicBezTo>
                  <a:pt x="4375710" y="6060705"/>
                  <a:pt x="4379751" y="6078752"/>
                  <a:pt x="4384690" y="6082005"/>
                </a:cubicBezTo>
                <a:cubicBezTo>
                  <a:pt x="4389629" y="6085257"/>
                  <a:pt x="4396380" y="6101848"/>
                  <a:pt x="4399692" y="6118874"/>
                </a:cubicBezTo>
                <a:cubicBezTo>
                  <a:pt x="4406710" y="6154949"/>
                  <a:pt x="4385296" y="6162929"/>
                  <a:pt x="4368033" y="6130673"/>
                </a:cubicBezTo>
                <a:close/>
                <a:moveTo>
                  <a:pt x="4137126" y="6122765"/>
                </a:moveTo>
                <a:cubicBezTo>
                  <a:pt x="4109228" y="6105929"/>
                  <a:pt x="4101971" y="6083155"/>
                  <a:pt x="4124505" y="6083155"/>
                </a:cubicBezTo>
                <a:cubicBezTo>
                  <a:pt x="4131980" y="6083155"/>
                  <a:pt x="4144510" y="6096014"/>
                  <a:pt x="4152350" y="6111730"/>
                </a:cubicBezTo>
                <a:cubicBezTo>
                  <a:pt x="4160190" y="6127447"/>
                  <a:pt x="4165862" y="6139913"/>
                  <a:pt x="4164954" y="6139434"/>
                </a:cubicBezTo>
                <a:cubicBezTo>
                  <a:pt x="4164046" y="6138955"/>
                  <a:pt x="4151523" y="6131454"/>
                  <a:pt x="4137126" y="6122765"/>
                </a:cubicBezTo>
                <a:close/>
                <a:moveTo>
                  <a:pt x="5130090" y="6107530"/>
                </a:moveTo>
                <a:cubicBezTo>
                  <a:pt x="5130090" y="6099363"/>
                  <a:pt x="5134376" y="6092680"/>
                  <a:pt x="5139615" y="6092680"/>
                </a:cubicBezTo>
                <a:cubicBezTo>
                  <a:pt x="5144854" y="6092680"/>
                  <a:pt x="5149140" y="6096714"/>
                  <a:pt x="5149140" y="6101643"/>
                </a:cubicBezTo>
                <a:cubicBezTo>
                  <a:pt x="5149140" y="6106573"/>
                  <a:pt x="5144854" y="6113255"/>
                  <a:pt x="5139615" y="6116493"/>
                </a:cubicBezTo>
                <a:cubicBezTo>
                  <a:pt x="5134376" y="6119730"/>
                  <a:pt x="5130090" y="6115697"/>
                  <a:pt x="5130090" y="6107530"/>
                </a:cubicBezTo>
                <a:close/>
                <a:moveTo>
                  <a:pt x="1834440" y="6078393"/>
                </a:moveTo>
                <a:cubicBezTo>
                  <a:pt x="1834440" y="6069661"/>
                  <a:pt x="1839048" y="6064053"/>
                  <a:pt x="1844679" y="6065931"/>
                </a:cubicBezTo>
                <a:cubicBezTo>
                  <a:pt x="1850311" y="6067808"/>
                  <a:pt x="1854919" y="6073416"/>
                  <a:pt x="1854919" y="6078393"/>
                </a:cubicBezTo>
                <a:cubicBezTo>
                  <a:pt x="1854919" y="6083370"/>
                  <a:pt x="1850311" y="6088977"/>
                  <a:pt x="1844679" y="6090855"/>
                </a:cubicBezTo>
                <a:cubicBezTo>
                  <a:pt x="1839048" y="6092732"/>
                  <a:pt x="1834440" y="6087124"/>
                  <a:pt x="1834440" y="6078393"/>
                </a:cubicBezTo>
                <a:close/>
                <a:moveTo>
                  <a:pt x="5094173" y="6052794"/>
                </a:moveTo>
                <a:cubicBezTo>
                  <a:pt x="5100060" y="6035133"/>
                  <a:pt x="5120565" y="6032204"/>
                  <a:pt x="5120565" y="6049024"/>
                </a:cubicBezTo>
                <a:cubicBezTo>
                  <a:pt x="5120565" y="6057319"/>
                  <a:pt x="5113779" y="6064105"/>
                  <a:pt x="5105484" y="6064105"/>
                </a:cubicBezTo>
                <a:cubicBezTo>
                  <a:pt x="5097189" y="6064105"/>
                  <a:pt x="5092099" y="6059015"/>
                  <a:pt x="5094173" y="6052794"/>
                </a:cubicBezTo>
                <a:close/>
                <a:moveTo>
                  <a:pt x="8120338" y="6049091"/>
                </a:moveTo>
                <a:cubicBezTo>
                  <a:pt x="8110053" y="6036700"/>
                  <a:pt x="8110119" y="6032693"/>
                  <a:pt x="8120716" y="6026143"/>
                </a:cubicBezTo>
                <a:cubicBezTo>
                  <a:pt x="8134271" y="6017766"/>
                  <a:pt x="8159040" y="6035705"/>
                  <a:pt x="8159040" y="6053900"/>
                </a:cubicBezTo>
                <a:cubicBezTo>
                  <a:pt x="8159040" y="6069222"/>
                  <a:pt x="8134515" y="6066175"/>
                  <a:pt x="8120338" y="6049091"/>
                </a:cubicBezTo>
                <a:close/>
                <a:moveTo>
                  <a:pt x="5441185" y="6047436"/>
                </a:moveTo>
                <a:cubicBezTo>
                  <a:pt x="5433985" y="6035625"/>
                  <a:pt x="5435074" y="5930731"/>
                  <a:pt x="5442394" y="5931058"/>
                </a:cubicBezTo>
                <a:cubicBezTo>
                  <a:pt x="5446125" y="5931225"/>
                  <a:pt x="5456679" y="5937055"/>
                  <a:pt x="5465846" y="5944015"/>
                </a:cubicBezTo>
                <a:cubicBezTo>
                  <a:pt x="5484163" y="5957919"/>
                  <a:pt x="5488863" y="6006955"/>
                  <a:pt x="5471880" y="6006955"/>
                </a:cubicBezTo>
                <a:cubicBezTo>
                  <a:pt x="5465671" y="6006955"/>
                  <a:pt x="5463139" y="6016867"/>
                  <a:pt x="5465796" y="6030768"/>
                </a:cubicBezTo>
                <a:cubicBezTo>
                  <a:pt x="5470094" y="6053249"/>
                  <a:pt x="5452140" y="6065409"/>
                  <a:pt x="5441185" y="6047436"/>
                </a:cubicBezTo>
                <a:close/>
                <a:moveTo>
                  <a:pt x="5077896" y="5959940"/>
                </a:moveTo>
                <a:cubicBezTo>
                  <a:pt x="5070463" y="5936522"/>
                  <a:pt x="5078385" y="5921230"/>
                  <a:pt x="5097948" y="5921230"/>
                </a:cubicBezTo>
                <a:cubicBezTo>
                  <a:pt x="5107912" y="5921230"/>
                  <a:pt x="5111384" y="5929020"/>
                  <a:pt x="5109292" y="5946690"/>
                </a:cubicBezTo>
                <a:cubicBezTo>
                  <a:pt x="5105569" y="5978132"/>
                  <a:pt x="5086257" y="5986283"/>
                  <a:pt x="5077896" y="5959940"/>
                </a:cubicBezTo>
                <a:close/>
                <a:moveTo>
                  <a:pt x="1153403" y="5921230"/>
                </a:moveTo>
                <a:cubicBezTo>
                  <a:pt x="1150077" y="5910753"/>
                  <a:pt x="1143359" y="5902180"/>
                  <a:pt x="1138473" y="5902180"/>
                </a:cubicBezTo>
                <a:cubicBezTo>
                  <a:pt x="1133588" y="5902180"/>
                  <a:pt x="1129590" y="5895751"/>
                  <a:pt x="1129590" y="5887893"/>
                </a:cubicBezTo>
                <a:cubicBezTo>
                  <a:pt x="1129590" y="5880034"/>
                  <a:pt x="1137670" y="5873605"/>
                  <a:pt x="1147545" y="5873605"/>
                </a:cubicBezTo>
                <a:cubicBezTo>
                  <a:pt x="1167526" y="5873605"/>
                  <a:pt x="1200281" y="5916552"/>
                  <a:pt x="1191336" y="5931024"/>
                </a:cubicBezTo>
                <a:cubicBezTo>
                  <a:pt x="1181563" y="5946838"/>
                  <a:pt x="1159742" y="5941205"/>
                  <a:pt x="1153403" y="5921230"/>
                </a:cubicBezTo>
                <a:close/>
                <a:moveTo>
                  <a:pt x="4840285" y="5924400"/>
                </a:moveTo>
                <a:cubicBezTo>
                  <a:pt x="4832174" y="5903265"/>
                  <a:pt x="4850084" y="5885064"/>
                  <a:pt x="4864655" y="5899635"/>
                </a:cubicBezTo>
                <a:cubicBezTo>
                  <a:pt x="4876316" y="5911296"/>
                  <a:pt x="4869562" y="5940280"/>
                  <a:pt x="4855183" y="5940280"/>
                </a:cubicBezTo>
                <a:cubicBezTo>
                  <a:pt x="4850341" y="5940280"/>
                  <a:pt x="4843636" y="5933134"/>
                  <a:pt x="4840285" y="5924400"/>
                </a:cubicBezTo>
                <a:close/>
                <a:moveTo>
                  <a:pt x="8823300" y="5900543"/>
                </a:moveTo>
                <a:cubicBezTo>
                  <a:pt x="8797747" y="5881929"/>
                  <a:pt x="8787890" y="5854555"/>
                  <a:pt x="8806740" y="5854555"/>
                </a:cubicBezTo>
                <a:cubicBezTo>
                  <a:pt x="8811979" y="5854555"/>
                  <a:pt x="8816265" y="5847828"/>
                  <a:pt x="8816265" y="5839605"/>
                </a:cubicBezTo>
                <a:cubicBezTo>
                  <a:pt x="8816265" y="5829550"/>
                  <a:pt x="8823281" y="5825652"/>
                  <a:pt x="8837696" y="5827699"/>
                </a:cubicBezTo>
                <a:cubicBezTo>
                  <a:pt x="8855948" y="5830291"/>
                  <a:pt x="8859258" y="5836803"/>
                  <a:pt x="8860009" y="5871589"/>
                </a:cubicBezTo>
                <a:cubicBezTo>
                  <a:pt x="8860493" y="5894054"/>
                  <a:pt x="8858302" y="5914035"/>
                  <a:pt x="8855138" y="5915990"/>
                </a:cubicBezTo>
                <a:cubicBezTo>
                  <a:pt x="8851974" y="5917945"/>
                  <a:pt x="8837647" y="5910994"/>
                  <a:pt x="8823300" y="5900543"/>
                </a:cubicBezTo>
                <a:close/>
                <a:moveTo>
                  <a:pt x="6330240" y="5887893"/>
                </a:moveTo>
                <a:cubicBezTo>
                  <a:pt x="6330240" y="5873076"/>
                  <a:pt x="6335638" y="5864080"/>
                  <a:pt x="6344528" y="5864080"/>
                </a:cubicBezTo>
                <a:cubicBezTo>
                  <a:pt x="6353418" y="5864080"/>
                  <a:pt x="6358815" y="5873076"/>
                  <a:pt x="6358815" y="5887893"/>
                </a:cubicBezTo>
                <a:cubicBezTo>
                  <a:pt x="6358815" y="5902709"/>
                  <a:pt x="6353418" y="5911705"/>
                  <a:pt x="6344528" y="5911705"/>
                </a:cubicBezTo>
                <a:cubicBezTo>
                  <a:pt x="6335638" y="5911705"/>
                  <a:pt x="6330240" y="5902709"/>
                  <a:pt x="6330240" y="5887893"/>
                </a:cubicBezTo>
                <a:close/>
                <a:moveTo>
                  <a:pt x="8189364" y="5876721"/>
                </a:moveTo>
                <a:cubicBezTo>
                  <a:pt x="8193326" y="5843256"/>
                  <a:pt x="8208732" y="5839380"/>
                  <a:pt x="8222216" y="5868454"/>
                </a:cubicBezTo>
                <a:cubicBezTo>
                  <a:pt x="8234416" y="5894760"/>
                  <a:pt x="8230507" y="5902180"/>
                  <a:pt x="8204445" y="5902180"/>
                </a:cubicBezTo>
                <a:cubicBezTo>
                  <a:pt x="8190430" y="5902180"/>
                  <a:pt x="8187030" y="5896440"/>
                  <a:pt x="8189364" y="5876721"/>
                </a:cubicBezTo>
                <a:close/>
                <a:moveTo>
                  <a:pt x="5783882" y="5886046"/>
                </a:moveTo>
                <a:cubicBezTo>
                  <a:pt x="5773154" y="5875320"/>
                  <a:pt x="5777348" y="5864080"/>
                  <a:pt x="5792078" y="5864080"/>
                </a:cubicBezTo>
                <a:cubicBezTo>
                  <a:pt x="5799936" y="5864080"/>
                  <a:pt x="5806365" y="5868114"/>
                  <a:pt x="5806365" y="5873043"/>
                </a:cubicBezTo>
                <a:cubicBezTo>
                  <a:pt x="5806365" y="5885054"/>
                  <a:pt x="5791491" y="5893656"/>
                  <a:pt x="5783882" y="5886046"/>
                </a:cubicBezTo>
                <a:close/>
                <a:moveTo>
                  <a:pt x="5992004" y="5870047"/>
                </a:moveTo>
                <a:cubicBezTo>
                  <a:pt x="5990156" y="5864146"/>
                  <a:pt x="5986860" y="5844316"/>
                  <a:pt x="5984681" y="5825980"/>
                </a:cubicBezTo>
                <a:cubicBezTo>
                  <a:pt x="5982501" y="5807645"/>
                  <a:pt x="5977278" y="5784660"/>
                  <a:pt x="5973074" y="5774903"/>
                </a:cubicBezTo>
                <a:cubicBezTo>
                  <a:pt x="5966190" y="5758927"/>
                  <a:pt x="5968650" y="5757854"/>
                  <a:pt x="5997817" y="5764109"/>
                </a:cubicBezTo>
                <a:cubicBezTo>
                  <a:pt x="6015629" y="5767930"/>
                  <a:pt x="6030694" y="5771626"/>
                  <a:pt x="6031294" y="5772324"/>
                </a:cubicBezTo>
                <a:cubicBezTo>
                  <a:pt x="6031894" y="5773022"/>
                  <a:pt x="6035188" y="5795581"/>
                  <a:pt x="6038614" y="5822455"/>
                </a:cubicBezTo>
                <a:cubicBezTo>
                  <a:pt x="6044616" y="5869538"/>
                  <a:pt x="6043942" y="5871489"/>
                  <a:pt x="6020103" y="5876046"/>
                </a:cubicBezTo>
                <a:cubicBezTo>
                  <a:pt x="6006159" y="5878712"/>
                  <a:pt x="5993898" y="5876094"/>
                  <a:pt x="5992004" y="5870047"/>
                </a:cubicBezTo>
                <a:close/>
                <a:moveTo>
                  <a:pt x="8940090" y="5873605"/>
                </a:moveTo>
                <a:cubicBezTo>
                  <a:pt x="8940090" y="5868366"/>
                  <a:pt x="8944376" y="5864080"/>
                  <a:pt x="8949615" y="5864080"/>
                </a:cubicBezTo>
                <a:cubicBezTo>
                  <a:pt x="8954854" y="5864080"/>
                  <a:pt x="8959140" y="5868366"/>
                  <a:pt x="8959140" y="5873605"/>
                </a:cubicBezTo>
                <a:cubicBezTo>
                  <a:pt x="8959140" y="5878844"/>
                  <a:pt x="8954854" y="5883130"/>
                  <a:pt x="8949615" y="5883130"/>
                </a:cubicBezTo>
                <a:cubicBezTo>
                  <a:pt x="8944376" y="5883130"/>
                  <a:pt x="8940090" y="5878844"/>
                  <a:pt x="8940090" y="5873605"/>
                </a:cubicBezTo>
                <a:close/>
                <a:moveTo>
                  <a:pt x="4898728" y="5847187"/>
                </a:moveTo>
                <a:cubicBezTo>
                  <a:pt x="4886454" y="5833580"/>
                  <a:pt x="4886004" y="5827867"/>
                  <a:pt x="4896123" y="5814074"/>
                </a:cubicBezTo>
                <a:cubicBezTo>
                  <a:pt x="4914607" y="5788881"/>
                  <a:pt x="4930065" y="5794048"/>
                  <a:pt x="4930065" y="5825418"/>
                </a:cubicBezTo>
                <a:cubicBezTo>
                  <a:pt x="4930065" y="5860324"/>
                  <a:pt x="4918086" y="5868646"/>
                  <a:pt x="4898728" y="5847187"/>
                </a:cubicBezTo>
                <a:close/>
                <a:moveTo>
                  <a:pt x="4825290" y="5840268"/>
                </a:moveTo>
                <a:cubicBezTo>
                  <a:pt x="4825290" y="5832409"/>
                  <a:pt x="4831261" y="5825980"/>
                  <a:pt x="4838559" y="5825980"/>
                </a:cubicBezTo>
                <a:cubicBezTo>
                  <a:pt x="4845856" y="5825980"/>
                  <a:pt x="4854294" y="5832409"/>
                  <a:pt x="4857310" y="5840268"/>
                </a:cubicBezTo>
                <a:cubicBezTo>
                  <a:pt x="4861039" y="5849986"/>
                  <a:pt x="4856795" y="5854555"/>
                  <a:pt x="4844041" y="5854555"/>
                </a:cubicBezTo>
                <a:cubicBezTo>
                  <a:pt x="4833724" y="5854555"/>
                  <a:pt x="4825290" y="5848129"/>
                  <a:pt x="4825290" y="5840268"/>
                </a:cubicBezTo>
                <a:close/>
                <a:moveTo>
                  <a:pt x="3646571" y="5827786"/>
                </a:moveTo>
                <a:cubicBezTo>
                  <a:pt x="3629545" y="5819663"/>
                  <a:pt x="3615615" y="5807574"/>
                  <a:pt x="3615615" y="5800922"/>
                </a:cubicBezTo>
                <a:cubicBezTo>
                  <a:pt x="3615615" y="5794270"/>
                  <a:pt x="3608114" y="5784079"/>
                  <a:pt x="3598946" y="5778275"/>
                </a:cubicBezTo>
                <a:cubicBezTo>
                  <a:pt x="3587010" y="5770720"/>
                  <a:pt x="3585658" y="5766304"/>
                  <a:pt x="3594184" y="5762721"/>
                </a:cubicBezTo>
                <a:cubicBezTo>
                  <a:pt x="3600732" y="5759969"/>
                  <a:pt x="3606090" y="5750027"/>
                  <a:pt x="3606090" y="5740628"/>
                </a:cubicBezTo>
                <a:cubicBezTo>
                  <a:pt x="3606090" y="5716497"/>
                  <a:pt x="3585852" y="5703069"/>
                  <a:pt x="3563228" y="5712188"/>
                </a:cubicBezTo>
                <a:cubicBezTo>
                  <a:pt x="3535242" y="5723468"/>
                  <a:pt x="3529890" y="5722709"/>
                  <a:pt x="3529890" y="5707458"/>
                </a:cubicBezTo>
                <a:cubicBezTo>
                  <a:pt x="3529890" y="5699897"/>
                  <a:pt x="3538900" y="5687400"/>
                  <a:pt x="3549913" y="5679686"/>
                </a:cubicBezTo>
                <a:cubicBezTo>
                  <a:pt x="3566756" y="5667889"/>
                  <a:pt x="3568926" y="5659683"/>
                  <a:pt x="3563576" y="5628017"/>
                </a:cubicBezTo>
                <a:cubicBezTo>
                  <a:pt x="3558536" y="5598185"/>
                  <a:pt x="3560414" y="5589146"/>
                  <a:pt x="3572623" y="5584461"/>
                </a:cubicBezTo>
                <a:cubicBezTo>
                  <a:pt x="3581608" y="5581012"/>
                  <a:pt x="3585599" y="5582480"/>
                  <a:pt x="3582199" y="5587982"/>
                </a:cubicBezTo>
                <a:cubicBezTo>
                  <a:pt x="3578992" y="5593170"/>
                  <a:pt x="3587137" y="5601510"/>
                  <a:pt x="3600298" y="5606514"/>
                </a:cubicBezTo>
                <a:cubicBezTo>
                  <a:pt x="3613460" y="5611518"/>
                  <a:pt x="3630424" y="5627593"/>
                  <a:pt x="3637996" y="5642237"/>
                </a:cubicBezTo>
                <a:cubicBezTo>
                  <a:pt x="3645569" y="5656881"/>
                  <a:pt x="3660776" y="5677018"/>
                  <a:pt x="3671790" y="5686985"/>
                </a:cubicBezTo>
                <a:cubicBezTo>
                  <a:pt x="3682804" y="5696953"/>
                  <a:pt x="3691815" y="5712666"/>
                  <a:pt x="3691815" y="5721903"/>
                </a:cubicBezTo>
                <a:cubicBezTo>
                  <a:pt x="3691815" y="5753160"/>
                  <a:pt x="3703287" y="5768830"/>
                  <a:pt x="3726172" y="5768830"/>
                </a:cubicBezTo>
                <a:cubicBezTo>
                  <a:pt x="3758385" y="5768830"/>
                  <a:pt x="3755406" y="5795399"/>
                  <a:pt x="3722771" y="5799154"/>
                </a:cubicBezTo>
                <a:cubicBezTo>
                  <a:pt x="3704016" y="5801312"/>
                  <a:pt x="3695713" y="5808254"/>
                  <a:pt x="3693534" y="5823599"/>
                </a:cubicBezTo>
                <a:cubicBezTo>
                  <a:pt x="3690082" y="5847901"/>
                  <a:pt x="3688948" y="5848002"/>
                  <a:pt x="3646571" y="5827786"/>
                </a:cubicBezTo>
                <a:close/>
                <a:moveTo>
                  <a:pt x="8520990" y="5822012"/>
                </a:moveTo>
                <a:cubicBezTo>
                  <a:pt x="8520990" y="5807898"/>
                  <a:pt x="8510858" y="5791580"/>
                  <a:pt x="8494796" y="5779828"/>
                </a:cubicBezTo>
                <a:cubicBezTo>
                  <a:pt x="8472132" y="5763244"/>
                  <a:pt x="8470806" y="5759808"/>
                  <a:pt x="8484957" y="5754323"/>
                </a:cubicBezTo>
                <a:cubicBezTo>
                  <a:pt x="8493952" y="5750836"/>
                  <a:pt x="8512678" y="5751772"/>
                  <a:pt x="8526570" y="5756403"/>
                </a:cubicBezTo>
                <a:cubicBezTo>
                  <a:pt x="8547615" y="5763418"/>
                  <a:pt x="8552431" y="5771514"/>
                  <a:pt x="8555441" y="5804926"/>
                </a:cubicBezTo>
                <a:cubicBezTo>
                  <a:pt x="8558589" y="5839873"/>
                  <a:pt x="8556606" y="5845030"/>
                  <a:pt x="8540022" y="5845030"/>
                </a:cubicBezTo>
                <a:cubicBezTo>
                  <a:pt x="8526246" y="5845030"/>
                  <a:pt x="8520990" y="5838673"/>
                  <a:pt x="8520990" y="5822012"/>
                </a:cubicBezTo>
                <a:close/>
                <a:moveTo>
                  <a:pt x="1091490" y="5817017"/>
                </a:moveTo>
                <a:cubicBezTo>
                  <a:pt x="1091490" y="5812088"/>
                  <a:pt x="1095776" y="5805405"/>
                  <a:pt x="1101015" y="5802168"/>
                </a:cubicBezTo>
                <a:cubicBezTo>
                  <a:pt x="1106254" y="5798930"/>
                  <a:pt x="1110540" y="5802963"/>
                  <a:pt x="1110540" y="5811130"/>
                </a:cubicBezTo>
                <a:cubicBezTo>
                  <a:pt x="1110540" y="5819298"/>
                  <a:pt x="1106254" y="5825980"/>
                  <a:pt x="1101015" y="5825980"/>
                </a:cubicBezTo>
                <a:cubicBezTo>
                  <a:pt x="1095776" y="5825980"/>
                  <a:pt x="1091490" y="5821947"/>
                  <a:pt x="1091490" y="5817017"/>
                </a:cubicBezTo>
                <a:close/>
                <a:moveTo>
                  <a:pt x="4281237" y="5792166"/>
                </a:moveTo>
                <a:cubicBezTo>
                  <a:pt x="4280617" y="5787189"/>
                  <a:pt x="4280617" y="5779903"/>
                  <a:pt x="4281237" y="5775974"/>
                </a:cubicBezTo>
                <a:cubicBezTo>
                  <a:pt x="4281857" y="5772045"/>
                  <a:pt x="4278079" y="5768830"/>
                  <a:pt x="4272840" y="5768830"/>
                </a:cubicBezTo>
                <a:cubicBezTo>
                  <a:pt x="4267602" y="5768830"/>
                  <a:pt x="4263315" y="5762044"/>
                  <a:pt x="4263315" y="5753749"/>
                </a:cubicBezTo>
                <a:cubicBezTo>
                  <a:pt x="4263315" y="5735458"/>
                  <a:pt x="4282019" y="5740209"/>
                  <a:pt x="4295758" y="5761991"/>
                </a:cubicBezTo>
                <a:cubicBezTo>
                  <a:pt x="4302939" y="5773375"/>
                  <a:pt x="4302461" y="5781119"/>
                  <a:pt x="4294057" y="5789523"/>
                </a:cubicBezTo>
                <a:cubicBezTo>
                  <a:pt x="4287627" y="5795953"/>
                  <a:pt x="4281858" y="5797143"/>
                  <a:pt x="4281237" y="5792166"/>
                </a:cubicBezTo>
                <a:close/>
                <a:moveTo>
                  <a:pt x="7432224" y="5791314"/>
                </a:moveTo>
                <a:cubicBezTo>
                  <a:pt x="7423335" y="5782425"/>
                  <a:pt x="7434077" y="5768830"/>
                  <a:pt x="7449990" y="5768830"/>
                </a:cubicBezTo>
                <a:cubicBezTo>
                  <a:pt x="7457539" y="5768830"/>
                  <a:pt x="7463715" y="5775259"/>
                  <a:pt x="7463715" y="5783118"/>
                </a:cubicBezTo>
                <a:cubicBezTo>
                  <a:pt x="7463715" y="5797464"/>
                  <a:pt x="7443608" y="5802698"/>
                  <a:pt x="7432224" y="5791314"/>
                </a:cubicBezTo>
                <a:close/>
                <a:moveTo>
                  <a:pt x="8911515" y="5769941"/>
                </a:moveTo>
                <a:cubicBezTo>
                  <a:pt x="8911515" y="5748888"/>
                  <a:pt x="8916603" y="5741503"/>
                  <a:pt x="8933306" y="5738310"/>
                </a:cubicBezTo>
                <a:cubicBezTo>
                  <a:pt x="8945291" y="5736019"/>
                  <a:pt x="8960293" y="5735877"/>
                  <a:pt x="8966643" y="5737994"/>
                </a:cubicBezTo>
                <a:cubicBezTo>
                  <a:pt x="8984949" y="5744096"/>
                  <a:pt x="8980052" y="5759306"/>
                  <a:pt x="8959782" y="5759306"/>
                </a:cubicBezTo>
                <a:cubicBezTo>
                  <a:pt x="8949657" y="5759306"/>
                  <a:pt x="8938653" y="5767878"/>
                  <a:pt x="8935327" y="5778356"/>
                </a:cubicBezTo>
                <a:cubicBezTo>
                  <a:pt x="8926346" y="5806652"/>
                  <a:pt x="8911515" y="5801411"/>
                  <a:pt x="8911515" y="5769941"/>
                </a:cubicBezTo>
                <a:close/>
                <a:moveTo>
                  <a:pt x="1053390" y="5754543"/>
                </a:moveTo>
                <a:cubicBezTo>
                  <a:pt x="1053390" y="5746684"/>
                  <a:pt x="1059819" y="5740255"/>
                  <a:pt x="1067678" y="5740255"/>
                </a:cubicBezTo>
                <a:cubicBezTo>
                  <a:pt x="1075536" y="5740255"/>
                  <a:pt x="1081965" y="5746684"/>
                  <a:pt x="1081965" y="5754543"/>
                </a:cubicBezTo>
                <a:cubicBezTo>
                  <a:pt x="1081965" y="5762401"/>
                  <a:pt x="1075536" y="5768830"/>
                  <a:pt x="1067678" y="5768830"/>
                </a:cubicBezTo>
                <a:cubicBezTo>
                  <a:pt x="1059819" y="5768830"/>
                  <a:pt x="1053390" y="5762401"/>
                  <a:pt x="1053390" y="5754543"/>
                </a:cubicBezTo>
                <a:close/>
                <a:moveTo>
                  <a:pt x="9594338" y="5734104"/>
                </a:moveTo>
                <a:cubicBezTo>
                  <a:pt x="9590737" y="5730502"/>
                  <a:pt x="9587790" y="5715717"/>
                  <a:pt x="9587790" y="5701248"/>
                </a:cubicBezTo>
                <a:cubicBezTo>
                  <a:pt x="9587790" y="5686779"/>
                  <a:pt x="9581361" y="5668512"/>
                  <a:pt x="9573502" y="5660654"/>
                </a:cubicBezTo>
                <a:cubicBezTo>
                  <a:pt x="9565644" y="5652795"/>
                  <a:pt x="9559215" y="5633201"/>
                  <a:pt x="9559215" y="5617111"/>
                </a:cubicBezTo>
                <a:cubicBezTo>
                  <a:pt x="9559215" y="5597456"/>
                  <a:pt x="9554527" y="5587855"/>
                  <a:pt x="9544927" y="5587855"/>
                </a:cubicBezTo>
                <a:cubicBezTo>
                  <a:pt x="9537069" y="5587855"/>
                  <a:pt x="9530706" y="5584641"/>
                  <a:pt x="9530786" y="5580711"/>
                </a:cubicBezTo>
                <a:cubicBezTo>
                  <a:pt x="9531119" y="5564173"/>
                  <a:pt x="9546903" y="5554359"/>
                  <a:pt x="9577046" y="5551943"/>
                </a:cubicBezTo>
                <a:cubicBezTo>
                  <a:pt x="9606378" y="5549591"/>
                  <a:pt x="9608617" y="5551243"/>
                  <a:pt x="9602868" y="5570993"/>
                </a:cubicBezTo>
                <a:cubicBezTo>
                  <a:pt x="9584543" y="5633943"/>
                  <a:pt x="9585231" y="5652490"/>
                  <a:pt x="9606300" y="5663766"/>
                </a:cubicBezTo>
                <a:cubicBezTo>
                  <a:pt x="9621996" y="5672166"/>
                  <a:pt x="9626291" y="5682002"/>
                  <a:pt x="9624065" y="5704436"/>
                </a:cubicBezTo>
                <a:cubicBezTo>
                  <a:pt x="9621191" y="5733383"/>
                  <a:pt x="9607391" y="5747156"/>
                  <a:pt x="9594338" y="5734104"/>
                </a:cubicBezTo>
                <a:close/>
                <a:moveTo>
                  <a:pt x="5730165" y="5678343"/>
                </a:moveTo>
                <a:cubicBezTo>
                  <a:pt x="5730165" y="5670484"/>
                  <a:pt x="5736595" y="5664055"/>
                  <a:pt x="5744453" y="5664055"/>
                </a:cubicBezTo>
                <a:cubicBezTo>
                  <a:pt x="5752311" y="5664055"/>
                  <a:pt x="5758740" y="5670484"/>
                  <a:pt x="5758740" y="5678343"/>
                </a:cubicBezTo>
                <a:cubicBezTo>
                  <a:pt x="5758740" y="5686201"/>
                  <a:pt x="5752311" y="5692630"/>
                  <a:pt x="5744453" y="5692630"/>
                </a:cubicBezTo>
                <a:cubicBezTo>
                  <a:pt x="5736595" y="5692630"/>
                  <a:pt x="5730165" y="5686201"/>
                  <a:pt x="5730165" y="5678343"/>
                </a:cubicBezTo>
                <a:close/>
                <a:moveTo>
                  <a:pt x="8940090" y="5669116"/>
                </a:moveTo>
                <a:cubicBezTo>
                  <a:pt x="8940090" y="5652129"/>
                  <a:pt x="8944055" y="5647125"/>
                  <a:pt x="8954377" y="5651086"/>
                </a:cubicBezTo>
                <a:cubicBezTo>
                  <a:pt x="8970676" y="5657340"/>
                  <a:pt x="8970661" y="5657294"/>
                  <a:pt x="8962884" y="5677564"/>
                </a:cubicBezTo>
                <a:cubicBezTo>
                  <a:pt x="8954028" y="5700639"/>
                  <a:pt x="8940090" y="5695474"/>
                  <a:pt x="8940090" y="5669116"/>
                </a:cubicBezTo>
                <a:close/>
                <a:moveTo>
                  <a:pt x="6917218" y="5634289"/>
                </a:moveTo>
                <a:cubicBezTo>
                  <a:pt x="6913944" y="5617918"/>
                  <a:pt x="6911265" y="5592201"/>
                  <a:pt x="6911265" y="5577139"/>
                </a:cubicBezTo>
                <a:cubicBezTo>
                  <a:pt x="6911265" y="5562078"/>
                  <a:pt x="6906979" y="5549755"/>
                  <a:pt x="6901740" y="5549755"/>
                </a:cubicBezTo>
                <a:cubicBezTo>
                  <a:pt x="6888845" y="5549755"/>
                  <a:pt x="6889569" y="5495365"/>
                  <a:pt x="6902570" y="5487330"/>
                </a:cubicBezTo>
                <a:cubicBezTo>
                  <a:pt x="6920869" y="5476021"/>
                  <a:pt x="6932000" y="5498722"/>
                  <a:pt x="6935935" y="5555376"/>
                </a:cubicBezTo>
                <a:cubicBezTo>
                  <a:pt x="6938047" y="5585776"/>
                  <a:pt x="6944075" y="5614951"/>
                  <a:pt x="6949332" y="5620207"/>
                </a:cubicBezTo>
                <a:cubicBezTo>
                  <a:pt x="6965595" y="5636470"/>
                  <a:pt x="6960372" y="5664055"/>
                  <a:pt x="6941031" y="5664055"/>
                </a:cubicBezTo>
                <a:cubicBezTo>
                  <a:pt x="6928648" y="5664055"/>
                  <a:pt x="6921346" y="5654927"/>
                  <a:pt x="6917218" y="5634289"/>
                </a:cubicBezTo>
                <a:close/>
                <a:moveTo>
                  <a:pt x="9130590" y="5649768"/>
                </a:moveTo>
                <a:cubicBezTo>
                  <a:pt x="9130590" y="5641909"/>
                  <a:pt x="9125839" y="5635480"/>
                  <a:pt x="9120032" y="5635480"/>
                </a:cubicBezTo>
                <a:cubicBezTo>
                  <a:pt x="9113437" y="5635480"/>
                  <a:pt x="9111792" y="5626248"/>
                  <a:pt x="9115650" y="5610875"/>
                </a:cubicBezTo>
                <a:cubicBezTo>
                  <a:pt x="9120506" y="5591530"/>
                  <a:pt x="9117876" y="5585238"/>
                  <a:pt x="9103350" y="5581439"/>
                </a:cubicBezTo>
                <a:cubicBezTo>
                  <a:pt x="9092132" y="5578506"/>
                  <a:pt x="9083356" y="5566262"/>
                  <a:pt x="9081009" y="5550270"/>
                </a:cubicBezTo>
                <a:cubicBezTo>
                  <a:pt x="9077870" y="5528886"/>
                  <a:pt x="9080295" y="5524756"/>
                  <a:pt x="9093898" y="5528313"/>
                </a:cubicBezTo>
                <a:cubicBezTo>
                  <a:pt x="9116594" y="5534248"/>
                  <a:pt x="9140494" y="5572708"/>
                  <a:pt x="9142902" y="5607170"/>
                </a:cubicBezTo>
                <a:cubicBezTo>
                  <a:pt x="9143988" y="5622720"/>
                  <a:pt x="9148092" y="5635451"/>
                  <a:pt x="9152021" y="5635462"/>
                </a:cubicBezTo>
                <a:cubicBezTo>
                  <a:pt x="9155950" y="5635471"/>
                  <a:pt x="9159165" y="5641909"/>
                  <a:pt x="9159165" y="5649768"/>
                </a:cubicBezTo>
                <a:cubicBezTo>
                  <a:pt x="9159165" y="5657626"/>
                  <a:pt x="9152736" y="5664055"/>
                  <a:pt x="9144877" y="5664055"/>
                </a:cubicBezTo>
                <a:cubicBezTo>
                  <a:pt x="9137020" y="5664055"/>
                  <a:pt x="9130590" y="5657626"/>
                  <a:pt x="9130590" y="5649768"/>
                </a:cubicBezTo>
                <a:close/>
                <a:moveTo>
                  <a:pt x="3215565" y="5630718"/>
                </a:moveTo>
                <a:cubicBezTo>
                  <a:pt x="3215565" y="5622859"/>
                  <a:pt x="3221994" y="5616430"/>
                  <a:pt x="3229853" y="5616430"/>
                </a:cubicBezTo>
                <a:cubicBezTo>
                  <a:pt x="3237711" y="5616430"/>
                  <a:pt x="3244140" y="5622859"/>
                  <a:pt x="3244140" y="5630718"/>
                </a:cubicBezTo>
                <a:cubicBezTo>
                  <a:pt x="3244140" y="5638576"/>
                  <a:pt x="3237711" y="5645005"/>
                  <a:pt x="3229853" y="5645005"/>
                </a:cubicBezTo>
                <a:cubicBezTo>
                  <a:pt x="3221994" y="5645005"/>
                  <a:pt x="3215565" y="5638576"/>
                  <a:pt x="3215565" y="5630718"/>
                </a:cubicBezTo>
                <a:close/>
                <a:moveTo>
                  <a:pt x="5664993" y="5626884"/>
                </a:moveTo>
                <a:cubicBezTo>
                  <a:pt x="5655073" y="5620753"/>
                  <a:pt x="5655892" y="5617729"/>
                  <a:pt x="5668818" y="5612769"/>
                </a:cubicBezTo>
                <a:cubicBezTo>
                  <a:pt x="5688435" y="5605241"/>
                  <a:pt x="5699212" y="5613094"/>
                  <a:pt x="5686588" y="5625717"/>
                </a:cubicBezTo>
                <a:cubicBezTo>
                  <a:pt x="5681655" y="5630651"/>
                  <a:pt x="5671937" y="5631176"/>
                  <a:pt x="5664993" y="5626884"/>
                </a:cubicBezTo>
                <a:close/>
                <a:moveTo>
                  <a:pt x="1693470" y="5605000"/>
                </a:moveTo>
                <a:cubicBezTo>
                  <a:pt x="1676678" y="5588208"/>
                  <a:pt x="1679500" y="5578330"/>
                  <a:pt x="1701090" y="5578330"/>
                </a:cubicBezTo>
                <a:cubicBezTo>
                  <a:pt x="1713790" y="5578330"/>
                  <a:pt x="1720140" y="5584680"/>
                  <a:pt x="1720140" y="5597380"/>
                </a:cubicBezTo>
                <a:cubicBezTo>
                  <a:pt x="1720140" y="5618971"/>
                  <a:pt x="1710263" y="5621793"/>
                  <a:pt x="1693470" y="5605000"/>
                </a:cubicBezTo>
                <a:close/>
                <a:moveTo>
                  <a:pt x="5617691" y="5606191"/>
                </a:moveTo>
                <a:cubicBezTo>
                  <a:pt x="5619568" y="5600559"/>
                  <a:pt x="5625176" y="5595952"/>
                  <a:pt x="5630153" y="5595952"/>
                </a:cubicBezTo>
                <a:cubicBezTo>
                  <a:pt x="5635130" y="5595952"/>
                  <a:pt x="5640737" y="5600559"/>
                  <a:pt x="5642615" y="5606191"/>
                </a:cubicBezTo>
                <a:cubicBezTo>
                  <a:pt x="5644492" y="5611822"/>
                  <a:pt x="5638884" y="5616430"/>
                  <a:pt x="5630153" y="5616430"/>
                </a:cubicBezTo>
                <a:cubicBezTo>
                  <a:pt x="5621422" y="5616430"/>
                  <a:pt x="5615814" y="5611822"/>
                  <a:pt x="5617691" y="5606191"/>
                </a:cubicBezTo>
                <a:close/>
                <a:moveTo>
                  <a:pt x="967665" y="5564043"/>
                </a:moveTo>
                <a:cubicBezTo>
                  <a:pt x="967665" y="5538043"/>
                  <a:pt x="976579" y="5533904"/>
                  <a:pt x="994335" y="5551660"/>
                </a:cubicBezTo>
                <a:cubicBezTo>
                  <a:pt x="1011863" y="5569188"/>
                  <a:pt x="1007933" y="5587855"/>
                  <a:pt x="986715" y="5587855"/>
                </a:cubicBezTo>
                <a:cubicBezTo>
                  <a:pt x="972745" y="5587855"/>
                  <a:pt x="967665" y="5581505"/>
                  <a:pt x="967665" y="5564043"/>
                </a:cubicBezTo>
                <a:close/>
                <a:moveTo>
                  <a:pt x="9735427" y="5540230"/>
                </a:moveTo>
                <a:cubicBezTo>
                  <a:pt x="9738665" y="5534991"/>
                  <a:pt x="9743205" y="5530705"/>
                  <a:pt x="9745514" y="5530705"/>
                </a:cubicBezTo>
                <a:cubicBezTo>
                  <a:pt x="9747825" y="5530705"/>
                  <a:pt x="9749715" y="5534991"/>
                  <a:pt x="9749715" y="5540230"/>
                </a:cubicBezTo>
                <a:cubicBezTo>
                  <a:pt x="9749715" y="5545469"/>
                  <a:pt x="9745175" y="5549755"/>
                  <a:pt x="9739628" y="5549755"/>
                </a:cubicBezTo>
                <a:cubicBezTo>
                  <a:pt x="9734080" y="5549755"/>
                  <a:pt x="9732190" y="5545469"/>
                  <a:pt x="9735427" y="5540230"/>
                </a:cubicBezTo>
                <a:close/>
                <a:moveTo>
                  <a:pt x="9526356" y="5533700"/>
                </a:moveTo>
                <a:cubicBezTo>
                  <a:pt x="9527601" y="5531418"/>
                  <a:pt x="9518359" y="5519290"/>
                  <a:pt x="9505817" y="5506748"/>
                </a:cubicBezTo>
                <a:cubicBezTo>
                  <a:pt x="9493276" y="5494207"/>
                  <a:pt x="9483512" y="5476250"/>
                  <a:pt x="9484120" y="5466844"/>
                </a:cubicBezTo>
                <a:cubicBezTo>
                  <a:pt x="9485148" y="5450931"/>
                  <a:pt x="9485527" y="5450901"/>
                  <a:pt x="9489581" y="5466412"/>
                </a:cubicBezTo>
                <a:cubicBezTo>
                  <a:pt x="9491976" y="5475580"/>
                  <a:pt x="9501695" y="5483081"/>
                  <a:pt x="9511178" y="5483081"/>
                </a:cubicBezTo>
                <a:cubicBezTo>
                  <a:pt x="9529276" y="5483081"/>
                  <a:pt x="9545363" y="5521003"/>
                  <a:pt x="9531816" y="5531732"/>
                </a:cubicBezTo>
                <a:cubicBezTo>
                  <a:pt x="9527568" y="5535097"/>
                  <a:pt x="9525110" y="5535982"/>
                  <a:pt x="9526356" y="5533700"/>
                </a:cubicBezTo>
                <a:close/>
                <a:moveTo>
                  <a:pt x="958140" y="5516980"/>
                </a:moveTo>
                <a:cubicBezTo>
                  <a:pt x="958140" y="5508813"/>
                  <a:pt x="962426" y="5502130"/>
                  <a:pt x="967665" y="5502130"/>
                </a:cubicBezTo>
                <a:cubicBezTo>
                  <a:pt x="972904" y="5502130"/>
                  <a:pt x="977190" y="5506164"/>
                  <a:pt x="977190" y="5511093"/>
                </a:cubicBezTo>
                <a:cubicBezTo>
                  <a:pt x="977190" y="5516023"/>
                  <a:pt x="972904" y="5522705"/>
                  <a:pt x="967665" y="5525943"/>
                </a:cubicBezTo>
                <a:cubicBezTo>
                  <a:pt x="962426" y="5529180"/>
                  <a:pt x="958140" y="5525147"/>
                  <a:pt x="958140" y="5516980"/>
                </a:cubicBezTo>
                <a:close/>
                <a:moveTo>
                  <a:pt x="1507273" y="5506194"/>
                </a:moveTo>
                <a:cubicBezTo>
                  <a:pt x="1497590" y="5492765"/>
                  <a:pt x="1491161" y="5480535"/>
                  <a:pt x="1492985" y="5479018"/>
                </a:cubicBezTo>
                <a:cubicBezTo>
                  <a:pt x="1494810" y="5477500"/>
                  <a:pt x="1512609" y="5478290"/>
                  <a:pt x="1532539" y="5480772"/>
                </a:cubicBezTo>
                <a:cubicBezTo>
                  <a:pt x="1562999" y="5484566"/>
                  <a:pt x="1568314" y="5488526"/>
                  <a:pt x="1565877" y="5505614"/>
                </a:cubicBezTo>
                <a:cubicBezTo>
                  <a:pt x="1561657" y="5535204"/>
                  <a:pt x="1528426" y="5535533"/>
                  <a:pt x="1507273" y="5506194"/>
                </a:cubicBezTo>
                <a:close/>
                <a:moveTo>
                  <a:pt x="9431159" y="5522040"/>
                </a:moveTo>
                <a:cubicBezTo>
                  <a:pt x="9424274" y="5510900"/>
                  <a:pt x="9434825" y="5483080"/>
                  <a:pt x="9445934" y="5483080"/>
                </a:cubicBezTo>
                <a:cubicBezTo>
                  <a:pt x="9450612" y="5483080"/>
                  <a:pt x="9454440" y="5493796"/>
                  <a:pt x="9454440" y="5506893"/>
                </a:cubicBezTo>
                <a:cubicBezTo>
                  <a:pt x="9454440" y="5530431"/>
                  <a:pt x="9441534" y="5538827"/>
                  <a:pt x="9431159" y="5522040"/>
                </a:cubicBezTo>
                <a:close/>
                <a:moveTo>
                  <a:pt x="3477880" y="5498822"/>
                </a:moveTo>
                <a:cubicBezTo>
                  <a:pt x="3464565" y="5489086"/>
                  <a:pt x="3463234" y="5484193"/>
                  <a:pt x="3472362" y="5478551"/>
                </a:cubicBezTo>
                <a:cubicBezTo>
                  <a:pt x="3483534" y="5471647"/>
                  <a:pt x="3500816" y="5487222"/>
                  <a:pt x="3501169" y="5504511"/>
                </a:cubicBezTo>
                <a:cubicBezTo>
                  <a:pt x="3501371" y="5514388"/>
                  <a:pt x="3498064" y="5513581"/>
                  <a:pt x="3477880" y="5498822"/>
                </a:cubicBezTo>
                <a:close/>
                <a:moveTo>
                  <a:pt x="6944603" y="5492605"/>
                </a:moveTo>
                <a:cubicBezTo>
                  <a:pt x="6947841" y="5487366"/>
                  <a:pt x="6952380" y="5483080"/>
                  <a:pt x="6954690" y="5483080"/>
                </a:cubicBezTo>
                <a:cubicBezTo>
                  <a:pt x="6957000" y="5483080"/>
                  <a:pt x="6958890" y="5487366"/>
                  <a:pt x="6958890" y="5492605"/>
                </a:cubicBezTo>
                <a:cubicBezTo>
                  <a:pt x="6958890" y="5497844"/>
                  <a:pt x="6954351" y="5502130"/>
                  <a:pt x="6948803" y="5502130"/>
                </a:cubicBezTo>
                <a:cubicBezTo>
                  <a:pt x="6943255" y="5502130"/>
                  <a:pt x="6941365" y="5497844"/>
                  <a:pt x="6944603" y="5492605"/>
                </a:cubicBezTo>
                <a:close/>
                <a:moveTo>
                  <a:pt x="6034457" y="5472606"/>
                </a:moveTo>
                <a:cubicBezTo>
                  <a:pt x="6026468" y="5457679"/>
                  <a:pt x="6017418" y="5453818"/>
                  <a:pt x="5998770" y="5457383"/>
                </a:cubicBezTo>
                <a:cubicBezTo>
                  <a:pt x="5982339" y="5460524"/>
                  <a:pt x="5969687" y="5456772"/>
                  <a:pt x="5961815" y="5446426"/>
                </a:cubicBezTo>
                <a:cubicBezTo>
                  <a:pt x="5945632" y="5425153"/>
                  <a:pt x="5946329" y="5416405"/>
                  <a:pt x="5964208" y="5416405"/>
                </a:cubicBezTo>
                <a:cubicBezTo>
                  <a:pt x="5991722" y="5416405"/>
                  <a:pt x="6009664" y="5386877"/>
                  <a:pt x="6014013" y="5334443"/>
                </a:cubicBezTo>
                <a:cubicBezTo>
                  <a:pt x="6016932" y="5299234"/>
                  <a:pt x="6022401" y="5283055"/>
                  <a:pt x="6031382" y="5283055"/>
                </a:cubicBezTo>
                <a:cubicBezTo>
                  <a:pt x="6046322" y="5283055"/>
                  <a:pt x="6047910" y="5290704"/>
                  <a:pt x="6044859" y="5347974"/>
                </a:cubicBezTo>
                <a:cubicBezTo>
                  <a:pt x="6043477" y="5373899"/>
                  <a:pt x="6047984" y="5395005"/>
                  <a:pt x="6057061" y="5405124"/>
                </a:cubicBezTo>
                <a:cubicBezTo>
                  <a:pt x="6074546" y="5424614"/>
                  <a:pt x="6074674" y="5492605"/>
                  <a:pt x="6057225" y="5492605"/>
                </a:cubicBezTo>
                <a:cubicBezTo>
                  <a:pt x="6050590" y="5492605"/>
                  <a:pt x="6040344" y="5483606"/>
                  <a:pt x="6034457" y="5472606"/>
                </a:cubicBezTo>
                <a:close/>
                <a:moveTo>
                  <a:pt x="1744872" y="5455993"/>
                </a:moveTo>
                <a:cubicBezTo>
                  <a:pt x="1741576" y="5450660"/>
                  <a:pt x="1743521" y="5443428"/>
                  <a:pt x="1749193" y="5439922"/>
                </a:cubicBezTo>
                <a:cubicBezTo>
                  <a:pt x="1763838" y="5430871"/>
                  <a:pt x="1773287" y="5443269"/>
                  <a:pt x="1761061" y="5455494"/>
                </a:cubicBezTo>
                <a:cubicBezTo>
                  <a:pt x="1754221" y="5462335"/>
                  <a:pt x="1748893" y="5462499"/>
                  <a:pt x="1744872" y="5455993"/>
                </a:cubicBezTo>
                <a:close/>
                <a:moveTo>
                  <a:pt x="6250215" y="5424378"/>
                </a:moveTo>
                <a:cubicBezTo>
                  <a:pt x="6242279" y="5413047"/>
                  <a:pt x="6238118" y="5400000"/>
                  <a:pt x="6240970" y="5395385"/>
                </a:cubicBezTo>
                <a:cubicBezTo>
                  <a:pt x="6243822" y="5390771"/>
                  <a:pt x="6241027" y="5380813"/>
                  <a:pt x="6234753" y="5373257"/>
                </a:cubicBezTo>
                <a:cubicBezTo>
                  <a:pt x="6228482" y="5365700"/>
                  <a:pt x="6225063" y="5344846"/>
                  <a:pt x="6227157" y="5326913"/>
                </a:cubicBezTo>
                <a:cubicBezTo>
                  <a:pt x="6230372" y="5299376"/>
                  <a:pt x="6226864" y="5291887"/>
                  <a:pt x="6204588" y="5278729"/>
                </a:cubicBezTo>
                <a:cubicBezTo>
                  <a:pt x="6181073" y="5264838"/>
                  <a:pt x="6179484" y="5260872"/>
                  <a:pt x="6189933" y="5242146"/>
                </a:cubicBezTo>
                <a:cubicBezTo>
                  <a:pt x="6196379" y="5230594"/>
                  <a:pt x="6202307" y="5219774"/>
                  <a:pt x="6203107" y="5218102"/>
                </a:cubicBezTo>
                <a:cubicBezTo>
                  <a:pt x="6203906" y="5216429"/>
                  <a:pt x="6213443" y="5220608"/>
                  <a:pt x="6224300" y="5227388"/>
                </a:cubicBezTo>
                <a:cubicBezTo>
                  <a:pt x="6239876" y="5237116"/>
                  <a:pt x="6246500" y="5237255"/>
                  <a:pt x="6255707" y="5228048"/>
                </a:cubicBezTo>
                <a:cubicBezTo>
                  <a:pt x="6262125" y="5221631"/>
                  <a:pt x="6275090" y="5216380"/>
                  <a:pt x="6284520" y="5216380"/>
                </a:cubicBezTo>
                <a:cubicBezTo>
                  <a:pt x="6311207" y="5216380"/>
                  <a:pt x="6305893" y="5252962"/>
                  <a:pt x="6277315" y="5265983"/>
                </a:cubicBezTo>
                <a:cubicBezTo>
                  <a:pt x="6256963" y="5275256"/>
                  <a:pt x="6253641" y="5282096"/>
                  <a:pt x="6257083" y="5307638"/>
                </a:cubicBezTo>
                <a:cubicBezTo>
                  <a:pt x="6262535" y="5348099"/>
                  <a:pt x="6270356" y="5359255"/>
                  <a:pt x="6293264" y="5359255"/>
                </a:cubicBezTo>
                <a:cubicBezTo>
                  <a:pt x="6303742" y="5359255"/>
                  <a:pt x="6309666" y="5354969"/>
                  <a:pt x="6306428" y="5349730"/>
                </a:cubicBezTo>
                <a:cubicBezTo>
                  <a:pt x="6303190" y="5344491"/>
                  <a:pt x="6309584" y="5340205"/>
                  <a:pt x="6320637" y="5340205"/>
                </a:cubicBezTo>
                <a:cubicBezTo>
                  <a:pt x="6338520" y="5340205"/>
                  <a:pt x="6340318" y="5344663"/>
                  <a:pt x="6336968" y="5380686"/>
                </a:cubicBezTo>
                <a:cubicBezTo>
                  <a:pt x="6334123" y="5411279"/>
                  <a:pt x="6328770" y="5421975"/>
                  <a:pt x="6315053" y="5424473"/>
                </a:cubicBezTo>
                <a:cubicBezTo>
                  <a:pt x="6305071" y="5426292"/>
                  <a:pt x="6292831" y="5431650"/>
                  <a:pt x="6287854" y="5436379"/>
                </a:cubicBezTo>
                <a:cubicBezTo>
                  <a:pt x="6274073" y="5449478"/>
                  <a:pt x="6265991" y="5446901"/>
                  <a:pt x="6250215" y="5424378"/>
                </a:cubicBezTo>
                <a:close/>
                <a:moveTo>
                  <a:pt x="879041" y="5396329"/>
                </a:moveTo>
                <a:cubicBezTo>
                  <a:pt x="859111" y="5375168"/>
                  <a:pt x="833596" y="5339953"/>
                  <a:pt x="822341" y="5318073"/>
                </a:cubicBezTo>
                <a:cubicBezTo>
                  <a:pt x="811087" y="5296194"/>
                  <a:pt x="794175" y="5272692"/>
                  <a:pt x="784759" y="5265846"/>
                </a:cubicBezTo>
                <a:cubicBezTo>
                  <a:pt x="775344" y="5259001"/>
                  <a:pt x="767640" y="5243436"/>
                  <a:pt x="767640" y="5231258"/>
                </a:cubicBezTo>
                <a:cubicBezTo>
                  <a:pt x="767640" y="5217146"/>
                  <a:pt x="755549" y="5199894"/>
                  <a:pt x="734303" y="5183688"/>
                </a:cubicBezTo>
                <a:cubicBezTo>
                  <a:pt x="715822" y="5169593"/>
                  <a:pt x="700965" y="5149785"/>
                  <a:pt x="700965" y="5139241"/>
                </a:cubicBezTo>
                <a:cubicBezTo>
                  <a:pt x="700965" y="5128780"/>
                  <a:pt x="690249" y="5110289"/>
                  <a:pt x="677153" y="5098152"/>
                </a:cubicBezTo>
                <a:cubicBezTo>
                  <a:pt x="664056" y="5086014"/>
                  <a:pt x="653340" y="5071159"/>
                  <a:pt x="653340" y="5065140"/>
                </a:cubicBezTo>
                <a:cubicBezTo>
                  <a:pt x="653340" y="5059121"/>
                  <a:pt x="647982" y="5045123"/>
                  <a:pt x="641434" y="5034031"/>
                </a:cubicBezTo>
                <a:cubicBezTo>
                  <a:pt x="631909" y="5017899"/>
                  <a:pt x="631909" y="5013004"/>
                  <a:pt x="641434" y="5009554"/>
                </a:cubicBezTo>
                <a:cubicBezTo>
                  <a:pt x="655613" y="5004419"/>
                  <a:pt x="657410" y="4962845"/>
                  <a:pt x="643815" y="4954443"/>
                </a:cubicBezTo>
                <a:cubicBezTo>
                  <a:pt x="638576" y="4951205"/>
                  <a:pt x="634290" y="4937692"/>
                  <a:pt x="634290" y="4924414"/>
                </a:cubicBezTo>
                <a:cubicBezTo>
                  <a:pt x="634290" y="4908411"/>
                  <a:pt x="627969" y="4898619"/>
                  <a:pt x="615540" y="4895368"/>
                </a:cubicBezTo>
                <a:cubicBezTo>
                  <a:pt x="599321" y="4891127"/>
                  <a:pt x="597071" y="4883124"/>
                  <a:pt x="598872" y="4836073"/>
                </a:cubicBezTo>
                <a:cubicBezTo>
                  <a:pt x="600861" y="4784081"/>
                  <a:pt x="599337" y="4780198"/>
                  <a:pt x="564372" y="4748138"/>
                </a:cubicBezTo>
                <a:cubicBezTo>
                  <a:pt x="538047" y="4724001"/>
                  <a:pt x="528701" y="4708365"/>
                  <a:pt x="531034" y="4692365"/>
                </a:cubicBezTo>
                <a:cubicBezTo>
                  <a:pt x="534317" y="4669863"/>
                  <a:pt x="578143" y="4637344"/>
                  <a:pt x="606930" y="4636051"/>
                </a:cubicBezTo>
                <a:cubicBezTo>
                  <a:pt x="615456" y="4635668"/>
                  <a:pt x="626879" y="4629997"/>
                  <a:pt x="632313" y="4623449"/>
                </a:cubicBezTo>
                <a:cubicBezTo>
                  <a:pt x="646575" y="4606263"/>
                  <a:pt x="621086" y="4549657"/>
                  <a:pt x="599031" y="4549537"/>
                </a:cubicBezTo>
                <a:cubicBezTo>
                  <a:pt x="589610" y="4549489"/>
                  <a:pt x="566901" y="4532382"/>
                  <a:pt x="548565" y="4511530"/>
                </a:cubicBezTo>
                <a:cubicBezTo>
                  <a:pt x="523092" y="4482560"/>
                  <a:pt x="508184" y="4473595"/>
                  <a:pt x="485367" y="4473524"/>
                </a:cubicBezTo>
                <a:cubicBezTo>
                  <a:pt x="463946" y="4473457"/>
                  <a:pt x="451016" y="4466577"/>
                  <a:pt x="439619" y="4449184"/>
                </a:cubicBezTo>
                <a:cubicBezTo>
                  <a:pt x="417447" y="4415345"/>
                  <a:pt x="428094" y="4387705"/>
                  <a:pt x="463300" y="4387705"/>
                </a:cubicBezTo>
                <a:cubicBezTo>
                  <a:pt x="485644" y="4387705"/>
                  <a:pt x="492323" y="4382601"/>
                  <a:pt x="497574" y="4361511"/>
                </a:cubicBezTo>
                <a:cubicBezTo>
                  <a:pt x="503850" y="4336304"/>
                  <a:pt x="525398" y="4312440"/>
                  <a:pt x="542454" y="4311808"/>
                </a:cubicBezTo>
                <a:cubicBezTo>
                  <a:pt x="546951" y="4311641"/>
                  <a:pt x="548177" y="4321279"/>
                  <a:pt x="545179" y="4333224"/>
                </a:cubicBezTo>
                <a:cubicBezTo>
                  <a:pt x="531689" y="4386972"/>
                  <a:pt x="570606" y="4424241"/>
                  <a:pt x="606398" y="4391850"/>
                </a:cubicBezTo>
                <a:cubicBezTo>
                  <a:pt x="628766" y="4371607"/>
                  <a:pt x="629485" y="4356138"/>
                  <a:pt x="609477" y="4325602"/>
                </a:cubicBezTo>
                <a:cubicBezTo>
                  <a:pt x="594703" y="4303054"/>
                  <a:pt x="595078" y="4301931"/>
                  <a:pt x="620644" y="4292211"/>
                </a:cubicBezTo>
                <a:cubicBezTo>
                  <a:pt x="653049" y="4279891"/>
                  <a:pt x="672390" y="4286199"/>
                  <a:pt x="672390" y="4309087"/>
                </a:cubicBezTo>
                <a:cubicBezTo>
                  <a:pt x="672390" y="4318563"/>
                  <a:pt x="679191" y="4336027"/>
                  <a:pt x="687504" y="4347895"/>
                </a:cubicBezTo>
                <a:cubicBezTo>
                  <a:pt x="699478" y="4364990"/>
                  <a:pt x="700225" y="4372357"/>
                  <a:pt x="691101" y="4383352"/>
                </a:cubicBezTo>
                <a:cubicBezTo>
                  <a:pt x="684766" y="4390985"/>
                  <a:pt x="674137" y="4397230"/>
                  <a:pt x="667480" y="4397230"/>
                </a:cubicBezTo>
                <a:cubicBezTo>
                  <a:pt x="660824" y="4397230"/>
                  <a:pt x="653049" y="4403300"/>
                  <a:pt x="650202" y="4410718"/>
                </a:cubicBezTo>
                <a:cubicBezTo>
                  <a:pt x="643701" y="4427662"/>
                  <a:pt x="653538" y="4532062"/>
                  <a:pt x="662842" y="4544868"/>
                </a:cubicBezTo>
                <a:cubicBezTo>
                  <a:pt x="666649" y="4550107"/>
                  <a:pt x="672579" y="4566180"/>
                  <a:pt x="676021" y="4580586"/>
                </a:cubicBezTo>
                <a:cubicBezTo>
                  <a:pt x="679462" y="4594993"/>
                  <a:pt x="686483" y="4606780"/>
                  <a:pt x="691621" y="4606780"/>
                </a:cubicBezTo>
                <a:cubicBezTo>
                  <a:pt x="706919" y="4606780"/>
                  <a:pt x="702663" y="4688763"/>
                  <a:pt x="686678" y="4702030"/>
                </a:cubicBezTo>
                <a:cubicBezTo>
                  <a:pt x="665399" y="4719690"/>
                  <a:pt x="668630" y="4755975"/>
                  <a:pt x="692027" y="4762094"/>
                </a:cubicBezTo>
                <a:cubicBezTo>
                  <a:pt x="702827" y="4764918"/>
                  <a:pt x="710892" y="4772919"/>
                  <a:pt x="709949" y="4779873"/>
                </a:cubicBezTo>
                <a:cubicBezTo>
                  <a:pt x="706161" y="4807788"/>
                  <a:pt x="711490" y="4816330"/>
                  <a:pt x="732693" y="4816330"/>
                </a:cubicBezTo>
                <a:cubicBezTo>
                  <a:pt x="761099" y="4816330"/>
                  <a:pt x="781907" y="4853290"/>
                  <a:pt x="773148" y="4888189"/>
                </a:cubicBezTo>
                <a:cubicBezTo>
                  <a:pt x="768189" y="4907947"/>
                  <a:pt x="771211" y="4917050"/>
                  <a:pt x="786219" y="4927562"/>
                </a:cubicBezTo>
                <a:cubicBezTo>
                  <a:pt x="809182" y="4943646"/>
                  <a:pt x="811621" y="4964436"/>
                  <a:pt x="791453" y="4972175"/>
                </a:cubicBezTo>
                <a:cubicBezTo>
                  <a:pt x="771021" y="4980015"/>
                  <a:pt x="773814" y="5019895"/>
                  <a:pt x="796215" y="5040168"/>
                </a:cubicBezTo>
                <a:cubicBezTo>
                  <a:pt x="806693" y="5049650"/>
                  <a:pt x="815265" y="5067459"/>
                  <a:pt x="815265" y="5079744"/>
                </a:cubicBezTo>
                <a:cubicBezTo>
                  <a:pt x="815265" y="5097293"/>
                  <a:pt x="810098" y="5102080"/>
                  <a:pt x="791154" y="5102080"/>
                </a:cubicBezTo>
                <a:cubicBezTo>
                  <a:pt x="766110" y="5102080"/>
                  <a:pt x="745632" y="5131257"/>
                  <a:pt x="765926" y="5138022"/>
                </a:cubicBezTo>
                <a:cubicBezTo>
                  <a:pt x="772108" y="5140082"/>
                  <a:pt x="777165" y="5154641"/>
                  <a:pt x="777165" y="5170377"/>
                </a:cubicBezTo>
                <a:cubicBezTo>
                  <a:pt x="777165" y="5193258"/>
                  <a:pt x="782746" y="5201092"/>
                  <a:pt x="805043" y="5209508"/>
                </a:cubicBezTo>
                <a:cubicBezTo>
                  <a:pt x="831900" y="5219645"/>
                  <a:pt x="853365" y="5250251"/>
                  <a:pt x="853365" y="5278406"/>
                </a:cubicBezTo>
                <a:cubicBezTo>
                  <a:pt x="853365" y="5285833"/>
                  <a:pt x="861938" y="5296498"/>
                  <a:pt x="872415" y="5302105"/>
                </a:cubicBezTo>
                <a:cubicBezTo>
                  <a:pt x="882893" y="5307712"/>
                  <a:pt x="891465" y="5321008"/>
                  <a:pt x="891465" y="5331651"/>
                </a:cubicBezTo>
                <a:cubicBezTo>
                  <a:pt x="891465" y="5342293"/>
                  <a:pt x="902181" y="5365050"/>
                  <a:pt x="915278" y="5382221"/>
                </a:cubicBezTo>
                <a:cubicBezTo>
                  <a:pt x="962866" y="5444612"/>
                  <a:pt x="934804" y="5455537"/>
                  <a:pt x="879041" y="5396329"/>
                </a:cubicBezTo>
                <a:close/>
                <a:moveTo>
                  <a:pt x="723758" y="4953664"/>
                </a:moveTo>
                <a:cubicBezTo>
                  <a:pt x="739702" y="4912116"/>
                  <a:pt x="723211" y="4873480"/>
                  <a:pt x="689535" y="4873480"/>
                </a:cubicBezTo>
                <a:cubicBezTo>
                  <a:pt x="676369" y="4873480"/>
                  <a:pt x="672390" y="4881036"/>
                  <a:pt x="672390" y="4906039"/>
                </a:cubicBezTo>
                <a:cubicBezTo>
                  <a:pt x="672390" y="4950374"/>
                  <a:pt x="680757" y="4968730"/>
                  <a:pt x="700965" y="4968730"/>
                </a:cubicBezTo>
                <a:cubicBezTo>
                  <a:pt x="710322" y="4968730"/>
                  <a:pt x="720579" y="4961950"/>
                  <a:pt x="723758" y="4953664"/>
                </a:cubicBezTo>
                <a:close/>
                <a:moveTo>
                  <a:pt x="9042484" y="5399666"/>
                </a:moveTo>
                <a:cubicBezTo>
                  <a:pt x="9022855" y="5395300"/>
                  <a:pt x="9019740" y="5359255"/>
                  <a:pt x="9038992" y="5359255"/>
                </a:cubicBezTo>
                <a:cubicBezTo>
                  <a:pt x="9046239" y="5359255"/>
                  <a:pt x="9054642" y="5368712"/>
                  <a:pt x="9057664" y="5380271"/>
                </a:cubicBezTo>
                <a:cubicBezTo>
                  <a:pt x="9064057" y="5404719"/>
                  <a:pt x="9064227" y="5404502"/>
                  <a:pt x="9042484" y="5399666"/>
                </a:cubicBezTo>
                <a:close/>
                <a:moveTo>
                  <a:pt x="5892090" y="5335144"/>
                </a:moveTo>
                <a:cubicBezTo>
                  <a:pt x="5892090" y="5315243"/>
                  <a:pt x="5920604" y="5305721"/>
                  <a:pt x="5931006" y="5322149"/>
                </a:cubicBezTo>
                <a:cubicBezTo>
                  <a:pt x="5944575" y="5343579"/>
                  <a:pt x="5941207" y="5349730"/>
                  <a:pt x="5915903" y="5349730"/>
                </a:cubicBezTo>
                <a:cubicBezTo>
                  <a:pt x="5900869" y="5349730"/>
                  <a:pt x="5892090" y="5344353"/>
                  <a:pt x="5892090" y="5335144"/>
                </a:cubicBezTo>
                <a:close/>
                <a:moveTo>
                  <a:pt x="9694748" y="5328894"/>
                </a:moveTo>
                <a:cubicBezTo>
                  <a:pt x="9700634" y="5311233"/>
                  <a:pt x="9721140" y="5308304"/>
                  <a:pt x="9721140" y="5325124"/>
                </a:cubicBezTo>
                <a:cubicBezTo>
                  <a:pt x="9721140" y="5333419"/>
                  <a:pt x="9714353" y="5340205"/>
                  <a:pt x="9706059" y="5340205"/>
                </a:cubicBezTo>
                <a:cubicBezTo>
                  <a:pt x="9697763" y="5340205"/>
                  <a:pt x="9692674" y="5335115"/>
                  <a:pt x="9694748" y="5328894"/>
                </a:cubicBezTo>
                <a:close/>
                <a:moveTo>
                  <a:pt x="9442534" y="5324114"/>
                </a:moveTo>
                <a:cubicBezTo>
                  <a:pt x="9422203" y="5318802"/>
                  <a:pt x="9420224" y="5292580"/>
                  <a:pt x="9440152" y="5292580"/>
                </a:cubicBezTo>
                <a:cubicBezTo>
                  <a:pt x="9448011" y="5292580"/>
                  <a:pt x="9454440" y="5299263"/>
                  <a:pt x="9454440" y="5307430"/>
                </a:cubicBezTo>
                <a:cubicBezTo>
                  <a:pt x="9454440" y="5315597"/>
                  <a:pt x="9458726" y="5319630"/>
                  <a:pt x="9463965" y="5316393"/>
                </a:cubicBezTo>
                <a:cubicBezTo>
                  <a:pt x="9469204" y="5313155"/>
                  <a:pt x="9473490" y="5315045"/>
                  <a:pt x="9473490" y="5320593"/>
                </a:cubicBezTo>
                <a:cubicBezTo>
                  <a:pt x="9473490" y="5331058"/>
                  <a:pt x="9470434" y="5331406"/>
                  <a:pt x="9442534" y="5324114"/>
                </a:cubicBezTo>
                <a:close/>
                <a:moveTo>
                  <a:pt x="9821248" y="5321000"/>
                </a:moveTo>
                <a:cubicBezTo>
                  <a:pt x="9824539" y="5315676"/>
                  <a:pt x="9831221" y="5313785"/>
                  <a:pt x="9836098" y="5316800"/>
                </a:cubicBezTo>
                <a:cubicBezTo>
                  <a:pt x="9849309" y="5324965"/>
                  <a:pt x="9846845" y="5330680"/>
                  <a:pt x="9830115" y="5330680"/>
                </a:cubicBezTo>
                <a:cubicBezTo>
                  <a:pt x="9821948" y="5330680"/>
                  <a:pt x="9817958" y="5326324"/>
                  <a:pt x="9821248" y="5321000"/>
                </a:cubicBezTo>
                <a:close/>
                <a:moveTo>
                  <a:pt x="1605840" y="5249718"/>
                </a:moveTo>
                <a:cubicBezTo>
                  <a:pt x="1605840" y="5241859"/>
                  <a:pt x="1612270" y="5235430"/>
                  <a:pt x="1620128" y="5235430"/>
                </a:cubicBezTo>
                <a:cubicBezTo>
                  <a:pt x="1627986" y="5235430"/>
                  <a:pt x="1634415" y="5241859"/>
                  <a:pt x="1634415" y="5249718"/>
                </a:cubicBezTo>
                <a:cubicBezTo>
                  <a:pt x="1634415" y="5257576"/>
                  <a:pt x="1627986" y="5264005"/>
                  <a:pt x="1620128" y="5264005"/>
                </a:cubicBezTo>
                <a:cubicBezTo>
                  <a:pt x="1612270" y="5264005"/>
                  <a:pt x="1605840" y="5257576"/>
                  <a:pt x="1605840" y="5249718"/>
                </a:cubicBezTo>
                <a:close/>
                <a:moveTo>
                  <a:pt x="9816389" y="5212411"/>
                </a:moveTo>
                <a:cubicBezTo>
                  <a:pt x="9816389" y="5199751"/>
                  <a:pt x="9812716" y="5187964"/>
                  <a:pt x="9808227" y="5186217"/>
                </a:cubicBezTo>
                <a:cubicBezTo>
                  <a:pt x="9797045" y="5181869"/>
                  <a:pt x="9784667" y="5063980"/>
                  <a:pt x="9795390" y="5063980"/>
                </a:cubicBezTo>
                <a:cubicBezTo>
                  <a:pt x="9818840" y="5063980"/>
                  <a:pt x="9836676" y="5103608"/>
                  <a:pt x="9842043" y="5167632"/>
                </a:cubicBezTo>
                <a:cubicBezTo>
                  <a:pt x="9846979" y="5226507"/>
                  <a:pt x="9845665" y="5235430"/>
                  <a:pt x="9832058" y="5235430"/>
                </a:cubicBezTo>
                <a:cubicBezTo>
                  <a:pt x="9821839" y="5235430"/>
                  <a:pt x="9816389" y="5227425"/>
                  <a:pt x="9816389" y="5212411"/>
                </a:cubicBezTo>
                <a:close/>
                <a:moveTo>
                  <a:pt x="9656584" y="5182503"/>
                </a:moveTo>
                <a:cubicBezTo>
                  <a:pt x="9626876" y="5161694"/>
                  <a:pt x="9628459" y="5130655"/>
                  <a:pt x="9659227" y="5130655"/>
                </a:cubicBezTo>
                <a:cubicBezTo>
                  <a:pt x="9676351" y="5130655"/>
                  <a:pt x="9683040" y="5135787"/>
                  <a:pt x="9683040" y="5148926"/>
                </a:cubicBezTo>
                <a:cubicBezTo>
                  <a:pt x="9683040" y="5158975"/>
                  <a:pt x="9685641" y="5173977"/>
                  <a:pt x="9688821" y="5182264"/>
                </a:cubicBezTo>
                <a:cubicBezTo>
                  <a:pt x="9696162" y="5201395"/>
                  <a:pt x="9683689" y="5201487"/>
                  <a:pt x="9656584" y="5182503"/>
                </a:cubicBezTo>
                <a:close/>
                <a:moveTo>
                  <a:pt x="6342146" y="5105297"/>
                </a:moveTo>
                <a:cubicBezTo>
                  <a:pt x="6325310" y="5098504"/>
                  <a:pt x="6327300" y="5063980"/>
                  <a:pt x="6344528" y="5063980"/>
                </a:cubicBezTo>
                <a:cubicBezTo>
                  <a:pt x="6353418" y="5063980"/>
                  <a:pt x="6358815" y="5072976"/>
                  <a:pt x="6358815" y="5087793"/>
                </a:cubicBezTo>
                <a:cubicBezTo>
                  <a:pt x="6358815" y="5100889"/>
                  <a:pt x="6357744" y="5111267"/>
                  <a:pt x="6356434" y="5110853"/>
                </a:cubicBezTo>
                <a:cubicBezTo>
                  <a:pt x="6355125" y="5110440"/>
                  <a:pt x="6348695" y="5107939"/>
                  <a:pt x="6342146" y="5105297"/>
                </a:cubicBezTo>
                <a:close/>
                <a:moveTo>
                  <a:pt x="519990" y="4249593"/>
                </a:moveTo>
                <a:cubicBezTo>
                  <a:pt x="513468" y="4241735"/>
                  <a:pt x="502228" y="4235305"/>
                  <a:pt x="495011" y="4235305"/>
                </a:cubicBezTo>
                <a:cubicBezTo>
                  <a:pt x="479985" y="4235305"/>
                  <a:pt x="477208" y="4210748"/>
                  <a:pt x="491253" y="4202068"/>
                </a:cubicBezTo>
                <a:cubicBezTo>
                  <a:pt x="496403" y="4198885"/>
                  <a:pt x="515691" y="4199109"/>
                  <a:pt x="534116" y="4202566"/>
                </a:cubicBezTo>
                <a:cubicBezTo>
                  <a:pt x="563250" y="4208031"/>
                  <a:pt x="567615" y="4212436"/>
                  <a:pt x="567615" y="4236365"/>
                </a:cubicBezTo>
                <a:cubicBezTo>
                  <a:pt x="567615" y="4256932"/>
                  <a:pt x="563099" y="4263880"/>
                  <a:pt x="549731" y="4263880"/>
                </a:cubicBezTo>
                <a:cubicBezTo>
                  <a:pt x="539895" y="4263880"/>
                  <a:pt x="526512" y="4257451"/>
                  <a:pt x="519990" y="4249593"/>
                </a:cubicBezTo>
                <a:close/>
                <a:moveTo>
                  <a:pt x="396165" y="4239769"/>
                </a:moveTo>
                <a:cubicBezTo>
                  <a:pt x="396165" y="4219151"/>
                  <a:pt x="416859" y="4213731"/>
                  <a:pt x="448969" y="4225938"/>
                </a:cubicBezTo>
                <a:cubicBezTo>
                  <a:pt x="470906" y="4234279"/>
                  <a:pt x="473652" y="4238189"/>
                  <a:pt x="462517" y="4245231"/>
                </a:cubicBezTo>
                <a:cubicBezTo>
                  <a:pt x="439473" y="4259806"/>
                  <a:pt x="396165" y="4256241"/>
                  <a:pt x="396165" y="4239769"/>
                </a:cubicBezTo>
                <a:close/>
                <a:moveTo>
                  <a:pt x="9626489" y="4236425"/>
                </a:moveTo>
                <a:cubicBezTo>
                  <a:pt x="9621054" y="4226269"/>
                  <a:pt x="9613777" y="4181143"/>
                  <a:pt x="9610318" y="4136145"/>
                </a:cubicBezTo>
                <a:cubicBezTo>
                  <a:pt x="9605172" y="4069195"/>
                  <a:pt x="9606464" y="4054330"/>
                  <a:pt x="9617430" y="4054330"/>
                </a:cubicBezTo>
                <a:cubicBezTo>
                  <a:pt x="9643732" y="4054330"/>
                  <a:pt x="9655472" y="4091732"/>
                  <a:pt x="9653597" y="4169540"/>
                </a:cubicBezTo>
                <a:cubicBezTo>
                  <a:pt x="9651706" y="4248034"/>
                  <a:pt x="9643516" y="4268240"/>
                  <a:pt x="9626489" y="4236425"/>
                </a:cubicBezTo>
                <a:close/>
                <a:moveTo>
                  <a:pt x="9810688" y="4227832"/>
                </a:moveTo>
                <a:cubicBezTo>
                  <a:pt x="9800727" y="4218845"/>
                  <a:pt x="9787219" y="4211064"/>
                  <a:pt x="9780670" y="4210540"/>
                </a:cubicBezTo>
                <a:cubicBezTo>
                  <a:pt x="9774122" y="4210016"/>
                  <a:pt x="9762336" y="4208945"/>
                  <a:pt x="9754477" y="4208159"/>
                </a:cubicBezTo>
                <a:cubicBezTo>
                  <a:pt x="9745968" y="4207308"/>
                  <a:pt x="9740190" y="4197099"/>
                  <a:pt x="9740190" y="4182917"/>
                </a:cubicBezTo>
                <a:cubicBezTo>
                  <a:pt x="9740190" y="4169821"/>
                  <a:pt x="9735903" y="4159105"/>
                  <a:pt x="9730665" y="4159105"/>
                </a:cubicBezTo>
                <a:cubicBezTo>
                  <a:pt x="9725426" y="4159105"/>
                  <a:pt x="9721140" y="4150786"/>
                  <a:pt x="9721140" y="4140617"/>
                </a:cubicBezTo>
                <a:cubicBezTo>
                  <a:pt x="9721140" y="4130449"/>
                  <a:pt x="9725426" y="4119480"/>
                  <a:pt x="9730665" y="4116242"/>
                </a:cubicBezTo>
                <a:cubicBezTo>
                  <a:pt x="9743722" y="4108173"/>
                  <a:pt x="9742756" y="4054330"/>
                  <a:pt x="9729554" y="4054330"/>
                </a:cubicBezTo>
                <a:cubicBezTo>
                  <a:pt x="9723608" y="4054330"/>
                  <a:pt x="9721114" y="4045931"/>
                  <a:pt x="9723899" y="4035280"/>
                </a:cubicBezTo>
                <a:cubicBezTo>
                  <a:pt x="9726639" y="4024803"/>
                  <a:pt x="9724997" y="4016230"/>
                  <a:pt x="9720248" y="4016230"/>
                </a:cubicBezTo>
                <a:cubicBezTo>
                  <a:pt x="9715500" y="4016230"/>
                  <a:pt x="9711615" y="3992156"/>
                  <a:pt x="9711615" y="3962732"/>
                </a:cubicBezTo>
                <a:cubicBezTo>
                  <a:pt x="9711615" y="3912589"/>
                  <a:pt x="9712907" y="3909571"/>
                  <a:pt x="9732205" y="3914618"/>
                </a:cubicBezTo>
                <a:cubicBezTo>
                  <a:pt x="9777073" y="3926351"/>
                  <a:pt x="9806161" y="3880815"/>
                  <a:pt x="9774207" y="3848862"/>
                </a:cubicBezTo>
                <a:cubicBezTo>
                  <a:pt x="9756985" y="3831640"/>
                  <a:pt x="9750286" y="3831785"/>
                  <a:pt x="9730366" y="3849814"/>
                </a:cubicBezTo>
                <a:cubicBezTo>
                  <a:pt x="9708531" y="3869574"/>
                  <a:pt x="9679435" y="3857367"/>
                  <a:pt x="9628271" y="3806981"/>
                </a:cubicBezTo>
                <a:cubicBezTo>
                  <a:pt x="9602347" y="3781450"/>
                  <a:pt x="9587790" y="3758660"/>
                  <a:pt x="9587790" y="3743603"/>
                </a:cubicBezTo>
                <a:cubicBezTo>
                  <a:pt x="9587790" y="3721892"/>
                  <a:pt x="9590343" y="3720571"/>
                  <a:pt x="9621127" y="3726347"/>
                </a:cubicBezTo>
                <a:cubicBezTo>
                  <a:pt x="9642979" y="3730446"/>
                  <a:pt x="9654465" y="3728954"/>
                  <a:pt x="9654465" y="3722016"/>
                </a:cubicBezTo>
                <a:cubicBezTo>
                  <a:pt x="9654465" y="3704477"/>
                  <a:pt x="9684411" y="3710096"/>
                  <a:pt x="9702579" y="3731045"/>
                </a:cubicBezTo>
                <a:cubicBezTo>
                  <a:pt x="9717320" y="3748041"/>
                  <a:pt x="9722237" y="3749006"/>
                  <a:pt x="9739415" y="3738279"/>
                </a:cubicBezTo>
                <a:cubicBezTo>
                  <a:pt x="9750319" y="3731469"/>
                  <a:pt x="9759240" y="3720418"/>
                  <a:pt x="9759240" y="3713720"/>
                </a:cubicBezTo>
                <a:cubicBezTo>
                  <a:pt x="9759240" y="3705268"/>
                  <a:pt x="9767253" y="3703458"/>
                  <a:pt x="9785433" y="3707803"/>
                </a:cubicBezTo>
                <a:cubicBezTo>
                  <a:pt x="9824045" y="3717032"/>
                  <a:pt x="9825914" y="3719170"/>
                  <a:pt x="9825914" y="3754061"/>
                </a:cubicBezTo>
                <a:cubicBezTo>
                  <a:pt x="9825914" y="3771651"/>
                  <a:pt x="9830972" y="3787729"/>
                  <a:pt x="9837153" y="3789789"/>
                </a:cubicBezTo>
                <a:cubicBezTo>
                  <a:pt x="9844486" y="3792234"/>
                  <a:pt x="9845616" y="3799957"/>
                  <a:pt x="9840404" y="3812014"/>
                </a:cubicBezTo>
                <a:cubicBezTo>
                  <a:pt x="9836010" y="3822178"/>
                  <a:pt x="9833187" y="3833982"/>
                  <a:pt x="9834131" y="3838246"/>
                </a:cubicBezTo>
                <a:cubicBezTo>
                  <a:pt x="9835074" y="3842510"/>
                  <a:pt x="9831130" y="3863510"/>
                  <a:pt x="9825368" y="3884912"/>
                </a:cubicBezTo>
                <a:cubicBezTo>
                  <a:pt x="9815729" y="3920707"/>
                  <a:pt x="9816707" y="3925428"/>
                  <a:pt x="9837576" y="3943834"/>
                </a:cubicBezTo>
                <a:cubicBezTo>
                  <a:pt x="9850053" y="3954839"/>
                  <a:pt x="9868352" y="3968436"/>
                  <a:pt x="9878240" y="3974049"/>
                </a:cubicBezTo>
                <a:cubicBezTo>
                  <a:pt x="9888128" y="3979662"/>
                  <a:pt x="9900195" y="3996181"/>
                  <a:pt x="9905054" y="4010759"/>
                </a:cubicBezTo>
                <a:cubicBezTo>
                  <a:pt x="9912198" y="4032195"/>
                  <a:pt x="9910214" y="4040940"/>
                  <a:pt x="9894675" y="4056479"/>
                </a:cubicBezTo>
                <a:cubicBezTo>
                  <a:pt x="9873102" y="4078052"/>
                  <a:pt x="9854489" y="4072247"/>
                  <a:pt x="9854489" y="4043945"/>
                </a:cubicBezTo>
                <a:cubicBezTo>
                  <a:pt x="9854489" y="4033612"/>
                  <a:pt x="9848061" y="4022691"/>
                  <a:pt x="9840202" y="4019675"/>
                </a:cubicBezTo>
                <a:cubicBezTo>
                  <a:pt x="9832344" y="4016660"/>
                  <a:pt x="9825914" y="4004286"/>
                  <a:pt x="9825914" y="3992178"/>
                </a:cubicBezTo>
                <a:cubicBezTo>
                  <a:pt x="9825914" y="3938009"/>
                  <a:pt x="9791440" y="3921953"/>
                  <a:pt x="9757976" y="3960538"/>
                </a:cubicBezTo>
                <a:cubicBezTo>
                  <a:pt x="9738365" y="3983149"/>
                  <a:pt x="9735962" y="3993443"/>
                  <a:pt x="9748484" y="4001183"/>
                </a:cubicBezTo>
                <a:cubicBezTo>
                  <a:pt x="9753047" y="4004002"/>
                  <a:pt x="9759246" y="4018642"/>
                  <a:pt x="9762260" y="4033715"/>
                </a:cubicBezTo>
                <a:cubicBezTo>
                  <a:pt x="9768406" y="4064444"/>
                  <a:pt x="9812087" y="4088744"/>
                  <a:pt x="9845480" y="4080011"/>
                </a:cubicBezTo>
                <a:cubicBezTo>
                  <a:pt x="9871464" y="4073216"/>
                  <a:pt x="9880571" y="4097449"/>
                  <a:pt x="9860407" y="4119729"/>
                </a:cubicBezTo>
                <a:cubicBezTo>
                  <a:pt x="9850407" y="4130780"/>
                  <a:pt x="9844964" y="4153951"/>
                  <a:pt x="9844964" y="4185487"/>
                </a:cubicBezTo>
                <a:cubicBezTo>
                  <a:pt x="9844964" y="4240918"/>
                  <a:pt x="9836619" y="4251227"/>
                  <a:pt x="9810688" y="4227833"/>
                </a:cubicBezTo>
                <a:close/>
                <a:moveTo>
                  <a:pt x="415215" y="4117036"/>
                </a:moveTo>
                <a:cubicBezTo>
                  <a:pt x="415215" y="4093774"/>
                  <a:pt x="410313" y="4073334"/>
                  <a:pt x="404250" y="4071313"/>
                </a:cubicBezTo>
                <a:cubicBezTo>
                  <a:pt x="398219" y="4069302"/>
                  <a:pt x="391253" y="4043149"/>
                  <a:pt x="388769" y="4013193"/>
                </a:cubicBezTo>
                <a:cubicBezTo>
                  <a:pt x="386284" y="3983238"/>
                  <a:pt x="380503" y="3956412"/>
                  <a:pt x="375921" y="3953580"/>
                </a:cubicBezTo>
                <a:cubicBezTo>
                  <a:pt x="371339" y="3950748"/>
                  <a:pt x="367590" y="3935825"/>
                  <a:pt x="367590" y="3920418"/>
                </a:cubicBezTo>
                <a:cubicBezTo>
                  <a:pt x="367590" y="3897068"/>
                  <a:pt x="371460" y="3892405"/>
                  <a:pt x="390840" y="3892405"/>
                </a:cubicBezTo>
                <a:cubicBezTo>
                  <a:pt x="421658" y="3892405"/>
                  <a:pt x="428304" y="3879300"/>
                  <a:pt x="429306" y="3816550"/>
                </a:cubicBezTo>
                <a:cubicBezTo>
                  <a:pt x="429987" y="3773900"/>
                  <a:pt x="433384" y="3763331"/>
                  <a:pt x="447267" y="3760657"/>
                </a:cubicBezTo>
                <a:cubicBezTo>
                  <a:pt x="460442" y="3758120"/>
                  <a:pt x="463658" y="3762495"/>
                  <a:pt x="461223" y="3779639"/>
                </a:cubicBezTo>
                <a:cubicBezTo>
                  <a:pt x="459189" y="3793960"/>
                  <a:pt x="465717" y="3808118"/>
                  <a:pt x="479499" y="3819278"/>
                </a:cubicBezTo>
                <a:cubicBezTo>
                  <a:pt x="491292" y="3828826"/>
                  <a:pt x="500940" y="3844042"/>
                  <a:pt x="500940" y="3853091"/>
                </a:cubicBezTo>
                <a:cubicBezTo>
                  <a:pt x="500940" y="3862141"/>
                  <a:pt x="505735" y="3874340"/>
                  <a:pt x="511595" y="3880200"/>
                </a:cubicBezTo>
                <a:cubicBezTo>
                  <a:pt x="519452" y="3888057"/>
                  <a:pt x="516951" y="3907740"/>
                  <a:pt x="502070" y="3955147"/>
                </a:cubicBezTo>
                <a:cubicBezTo>
                  <a:pt x="477923" y="4032077"/>
                  <a:pt x="477172" y="4048082"/>
                  <a:pt x="496941" y="4064489"/>
                </a:cubicBezTo>
                <a:cubicBezTo>
                  <a:pt x="508527" y="4074104"/>
                  <a:pt x="518396" y="4074563"/>
                  <a:pt x="539804" y="4066482"/>
                </a:cubicBezTo>
                <a:cubicBezTo>
                  <a:pt x="565752" y="4056688"/>
                  <a:pt x="567615" y="4057524"/>
                  <a:pt x="567615" y="4078970"/>
                </a:cubicBezTo>
                <a:cubicBezTo>
                  <a:pt x="567615" y="4098591"/>
                  <a:pt x="563046" y="4101955"/>
                  <a:pt x="536400" y="4101955"/>
                </a:cubicBezTo>
                <a:cubicBezTo>
                  <a:pt x="515020" y="4101955"/>
                  <a:pt x="495329" y="4110958"/>
                  <a:pt x="473900" y="4130530"/>
                </a:cubicBezTo>
                <a:cubicBezTo>
                  <a:pt x="429180" y="4171375"/>
                  <a:pt x="415215" y="4168164"/>
                  <a:pt x="415215" y="4117036"/>
                </a:cubicBezTo>
                <a:close/>
                <a:moveTo>
                  <a:pt x="262815" y="3986993"/>
                </a:moveTo>
                <a:cubicBezTo>
                  <a:pt x="262815" y="3952243"/>
                  <a:pt x="265034" y="3948545"/>
                  <a:pt x="284246" y="3951274"/>
                </a:cubicBezTo>
                <a:cubicBezTo>
                  <a:pt x="324764" y="3957028"/>
                  <a:pt x="316041" y="4025103"/>
                  <a:pt x="274721" y="4025609"/>
                </a:cubicBezTo>
                <a:cubicBezTo>
                  <a:pt x="267123" y="4025704"/>
                  <a:pt x="262815" y="4011730"/>
                  <a:pt x="262815" y="3986993"/>
                </a:cubicBezTo>
                <a:close/>
                <a:moveTo>
                  <a:pt x="312821" y="3854008"/>
                </a:moveTo>
                <a:cubicBezTo>
                  <a:pt x="286224" y="3843318"/>
                  <a:pt x="285619" y="3830852"/>
                  <a:pt x="310841" y="3813186"/>
                </a:cubicBezTo>
                <a:cubicBezTo>
                  <a:pt x="321539" y="3805693"/>
                  <a:pt x="329604" y="3795806"/>
                  <a:pt x="328763" y="3791215"/>
                </a:cubicBezTo>
                <a:cubicBezTo>
                  <a:pt x="324588" y="3768424"/>
                  <a:pt x="330854" y="3749530"/>
                  <a:pt x="342587" y="3749530"/>
                </a:cubicBezTo>
                <a:cubicBezTo>
                  <a:pt x="356195" y="3749530"/>
                  <a:pt x="367590" y="3789140"/>
                  <a:pt x="367590" y="3836446"/>
                </a:cubicBezTo>
                <a:cubicBezTo>
                  <a:pt x="367590" y="3865881"/>
                  <a:pt x="353556" y="3870382"/>
                  <a:pt x="312821" y="3854008"/>
                </a:cubicBezTo>
                <a:close/>
                <a:moveTo>
                  <a:pt x="15035" y="3762230"/>
                </a:moveTo>
                <a:cubicBezTo>
                  <a:pt x="14959" y="3736910"/>
                  <a:pt x="12320" y="3706549"/>
                  <a:pt x="9162" y="3694761"/>
                </a:cubicBezTo>
                <a:cubicBezTo>
                  <a:pt x="4502" y="3677373"/>
                  <a:pt x="7304" y="3673330"/>
                  <a:pt x="24014" y="3673330"/>
                </a:cubicBezTo>
                <a:cubicBezTo>
                  <a:pt x="43349" y="3673330"/>
                  <a:pt x="44438" y="3677222"/>
                  <a:pt x="41794" y="3736865"/>
                </a:cubicBezTo>
                <a:cubicBezTo>
                  <a:pt x="40011" y="3777091"/>
                  <a:pt x="34609" y="3801843"/>
                  <a:pt x="27071" y="3804334"/>
                </a:cubicBezTo>
                <a:cubicBezTo>
                  <a:pt x="18657" y="3807114"/>
                  <a:pt x="15127" y="3794766"/>
                  <a:pt x="15035" y="3762230"/>
                </a:cubicBezTo>
                <a:close/>
                <a:moveTo>
                  <a:pt x="236621" y="3714065"/>
                </a:moveTo>
                <a:cubicBezTo>
                  <a:pt x="209596" y="3710711"/>
                  <a:pt x="205665" y="3706671"/>
                  <a:pt x="205665" y="3682252"/>
                </a:cubicBezTo>
                <a:cubicBezTo>
                  <a:pt x="205665" y="3666867"/>
                  <a:pt x="201040" y="3654280"/>
                  <a:pt x="195388" y="3654280"/>
                </a:cubicBezTo>
                <a:cubicBezTo>
                  <a:pt x="188669" y="3654280"/>
                  <a:pt x="186195" y="3629534"/>
                  <a:pt x="188244" y="3582820"/>
                </a:cubicBezTo>
                <a:cubicBezTo>
                  <a:pt x="189967" y="3543518"/>
                  <a:pt x="188158" y="3511371"/>
                  <a:pt x="184234" y="3511383"/>
                </a:cubicBezTo>
                <a:cubicBezTo>
                  <a:pt x="180305" y="3511392"/>
                  <a:pt x="177090" y="3480078"/>
                  <a:pt x="177090" y="3441788"/>
                </a:cubicBezTo>
                <a:cubicBezTo>
                  <a:pt x="177090" y="3367571"/>
                  <a:pt x="168430" y="3346846"/>
                  <a:pt x="129303" y="3327420"/>
                </a:cubicBezTo>
                <a:cubicBezTo>
                  <a:pt x="108041" y="3316864"/>
                  <a:pt x="105172" y="3308487"/>
                  <a:pt x="100890" y="3244473"/>
                </a:cubicBezTo>
                <a:cubicBezTo>
                  <a:pt x="96550" y="3179579"/>
                  <a:pt x="94228" y="3172998"/>
                  <a:pt x="74696" y="3170224"/>
                </a:cubicBezTo>
                <a:cubicBezTo>
                  <a:pt x="59185" y="3168021"/>
                  <a:pt x="53265" y="3160786"/>
                  <a:pt x="53265" y="3144030"/>
                </a:cubicBezTo>
                <a:cubicBezTo>
                  <a:pt x="53265" y="3124538"/>
                  <a:pt x="57888" y="3120880"/>
                  <a:pt x="82520" y="3120880"/>
                </a:cubicBezTo>
                <a:cubicBezTo>
                  <a:pt x="98611" y="3120880"/>
                  <a:pt x="117374" y="3126238"/>
                  <a:pt x="124216" y="3132786"/>
                </a:cubicBezTo>
                <a:cubicBezTo>
                  <a:pt x="131058" y="3139335"/>
                  <a:pt x="145754" y="3150997"/>
                  <a:pt x="156873" y="3158702"/>
                </a:cubicBezTo>
                <a:cubicBezTo>
                  <a:pt x="167992" y="3166407"/>
                  <a:pt x="177226" y="3179265"/>
                  <a:pt x="177393" y="3187277"/>
                </a:cubicBezTo>
                <a:cubicBezTo>
                  <a:pt x="177560" y="3195288"/>
                  <a:pt x="183989" y="3210163"/>
                  <a:pt x="191680" y="3220332"/>
                </a:cubicBezTo>
                <a:cubicBezTo>
                  <a:pt x="199372" y="3230501"/>
                  <a:pt x="205665" y="3246361"/>
                  <a:pt x="205665" y="3255577"/>
                </a:cubicBezTo>
                <a:cubicBezTo>
                  <a:pt x="205665" y="3264793"/>
                  <a:pt x="213023" y="3276451"/>
                  <a:pt x="222016" y="3281484"/>
                </a:cubicBezTo>
                <a:cubicBezTo>
                  <a:pt x="235956" y="3289285"/>
                  <a:pt x="236608" y="3293921"/>
                  <a:pt x="226435" y="3312928"/>
                </a:cubicBezTo>
                <a:cubicBezTo>
                  <a:pt x="219873" y="3325190"/>
                  <a:pt x="213587" y="3354466"/>
                  <a:pt x="212466" y="3377987"/>
                </a:cubicBezTo>
                <a:cubicBezTo>
                  <a:pt x="210735" y="3414291"/>
                  <a:pt x="213686" y="3422194"/>
                  <a:pt x="231990" y="3430294"/>
                </a:cubicBezTo>
                <a:cubicBezTo>
                  <a:pt x="243849" y="3435541"/>
                  <a:pt x="251620" y="3444868"/>
                  <a:pt x="249260" y="3451019"/>
                </a:cubicBezTo>
                <a:cubicBezTo>
                  <a:pt x="246899" y="3457170"/>
                  <a:pt x="250817" y="3464448"/>
                  <a:pt x="257967" y="3467192"/>
                </a:cubicBezTo>
                <a:cubicBezTo>
                  <a:pt x="267128" y="3470707"/>
                  <a:pt x="270141" y="3486405"/>
                  <a:pt x="268171" y="3520368"/>
                </a:cubicBezTo>
                <a:cubicBezTo>
                  <a:pt x="266634" y="3546871"/>
                  <a:pt x="268015" y="3568588"/>
                  <a:pt x="271239" y="3568629"/>
                </a:cubicBezTo>
                <a:cubicBezTo>
                  <a:pt x="284922" y="3568803"/>
                  <a:pt x="300915" y="3623687"/>
                  <a:pt x="300915" y="3670466"/>
                </a:cubicBezTo>
                <a:cubicBezTo>
                  <a:pt x="300915" y="3725131"/>
                  <a:pt x="304764" y="3722521"/>
                  <a:pt x="236621" y="3714065"/>
                </a:cubicBezTo>
                <a:close/>
                <a:moveTo>
                  <a:pt x="9675896" y="3466997"/>
                </a:moveTo>
                <a:cubicBezTo>
                  <a:pt x="9660706" y="3460868"/>
                  <a:pt x="9660361" y="3404544"/>
                  <a:pt x="9675420" y="3389485"/>
                </a:cubicBezTo>
                <a:cubicBezTo>
                  <a:pt x="9684309" y="3380595"/>
                  <a:pt x="9684309" y="3378055"/>
                  <a:pt x="9675420" y="3378055"/>
                </a:cubicBezTo>
                <a:cubicBezTo>
                  <a:pt x="9669133" y="3378055"/>
                  <a:pt x="9663990" y="3369483"/>
                  <a:pt x="9663990" y="3359005"/>
                </a:cubicBezTo>
                <a:cubicBezTo>
                  <a:pt x="9663990" y="3348528"/>
                  <a:pt x="9668276" y="3339955"/>
                  <a:pt x="9673515" y="3339955"/>
                </a:cubicBezTo>
                <a:cubicBezTo>
                  <a:pt x="9678753" y="3339955"/>
                  <a:pt x="9683040" y="3333526"/>
                  <a:pt x="9683040" y="3325667"/>
                </a:cubicBezTo>
                <a:cubicBezTo>
                  <a:pt x="9683040" y="3317810"/>
                  <a:pt x="9687580" y="3311380"/>
                  <a:pt x="9693127" y="3311380"/>
                </a:cubicBezTo>
                <a:cubicBezTo>
                  <a:pt x="9698675" y="3311380"/>
                  <a:pt x="9700747" y="3307390"/>
                  <a:pt x="9697734" y="3302513"/>
                </a:cubicBezTo>
                <a:cubicBezTo>
                  <a:pt x="9688938" y="3288281"/>
                  <a:pt x="9712180" y="3279490"/>
                  <a:pt x="9724351" y="3292446"/>
                </a:cubicBezTo>
                <a:cubicBezTo>
                  <a:pt x="9732790" y="3301428"/>
                  <a:pt x="9732591" y="3305276"/>
                  <a:pt x="9723522" y="3308602"/>
                </a:cubicBezTo>
                <a:cubicBezTo>
                  <a:pt x="9716974" y="3311003"/>
                  <a:pt x="9711616" y="3327612"/>
                  <a:pt x="9711616" y="3345511"/>
                </a:cubicBezTo>
                <a:cubicBezTo>
                  <a:pt x="9711616" y="3363411"/>
                  <a:pt x="9707330" y="3378055"/>
                  <a:pt x="9702091" y="3378055"/>
                </a:cubicBezTo>
                <a:cubicBezTo>
                  <a:pt x="9687395" y="3378055"/>
                  <a:pt x="9690828" y="3412380"/>
                  <a:pt x="9706853" y="3425680"/>
                </a:cubicBezTo>
                <a:cubicBezTo>
                  <a:pt x="9725431" y="3441099"/>
                  <a:pt x="9725074" y="3460232"/>
                  <a:pt x="9706072" y="3467524"/>
                </a:cubicBezTo>
                <a:cubicBezTo>
                  <a:pt x="9697785" y="3470703"/>
                  <a:pt x="9690285" y="3472967"/>
                  <a:pt x="9689403" y="3472553"/>
                </a:cubicBezTo>
                <a:cubicBezTo>
                  <a:pt x="9688527" y="3472140"/>
                  <a:pt x="9682443" y="3469639"/>
                  <a:pt x="9675895" y="3466997"/>
                </a:cubicBezTo>
                <a:close/>
                <a:moveTo>
                  <a:pt x="9654465" y="3182792"/>
                </a:moveTo>
                <a:cubicBezTo>
                  <a:pt x="9654465" y="3174935"/>
                  <a:pt x="9650178" y="3168505"/>
                  <a:pt x="9644940" y="3168505"/>
                </a:cubicBezTo>
                <a:cubicBezTo>
                  <a:pt x="9639701" y="3168505"/>
                  <a:pt x="9635415" y="3162433"/>
                  <a:pt x="9635415" y="3155011"/>
                </a:cubicBezTo>
                <a:cubicBezTo>
                  <a:pt x="9635415" y="3147590"/>
                  <a:pt x="9630357" y="3139832"/>
                  <a:pt x="9624176" y="3137771"/>
                </a:cubicBezTo>
                <a:cubicBezTo>
                  <a:pt x="9601944" y="3130361"/>
                  <a:pt x="9624824" y="3101830"/>
                  <a:pt x="9653000" y="3101830"/>
                </a:cubicBezTo>
                <a:cubicBezTo>
                  <a:pt x="9668239" y="3101830"/>
                  <a:pt x="9686043" y="3095401"/>
                  <a:pt x="9692565" y="3087542"/>
                </a:cubicBezTo>
                <a:cubicBezTo>
                  <a:pt x="9699086" y="3079685"/>
                  <a:pt x="9712846" y="3073255"/>
                  <a:pt x="9723143" y="3073255"/>
                </a:cubicBezTo>
                <a:cubicBezTo>
                  <a:pt x="9739869" y="3073255"/>
                  <a:pt x="9741150" y="3077570"/>
                  <a:pt x="9735165" y="3113736"/>
                </a:cubicBezTo>
                <a:cubicBezTo>
                  <a:pt x="9727173" y="3162042"/>
                  <a:pt x="9723903" y="3168505"/>
                  <a:pt x="9707456" y="3168505"/>
                </a:cubicBezTo>
                <a:cubicBezTo>
                  <a:pt x="9700549" y="3168505"/>
                  <a:pt x="9689561" y="3174935"/>
                  <a:pt x="9683040" y="3182792"/>
                </a:cubicBezTo>
                <a:cubicBezTo>
                  <a:pt x="9676518" y="3190651"/>
                  <a:pt x="9667420" y="3197080"/>
                  <a:pt x="9662824" y="3197080"/>
                </a:cubicBezTo>
                <a:cubicBezTo>
                  <a:pt x="9658226" y="3197080"/>
                  <a:pt x="9654465" y="3190651"/>
                  <a:pt x="9654465" y="3182792"/>
                </a:cubicBezTo>
                <a:close/>
                <a:moveTo>
                  <a:pt x="224715" y="3030955"/>
                </a:moveTo>
                <a:cubicBezTo>
                  <a:pt x="224715" y="3023406"/>
                  <a:pt x="228552" y="3014858"/>
                  <a:pt x="233242" y="3011959"/>
                </a:cubicBezTo>
                <a:cubicBezTo>
                  <a:pt x="243047" y="3005899"/>
                  <a:pt x="254870" y="3030400"/>
                  <a:pt x="246284" y="3038986"/>
                </a:cubicBezTo>
                <a:cubicBezTo>
                  <a:pt x="236063" y="3049207"/>
                  <a:pt x="224715" y="3044981"/>
                  <a:pt x="224715" y="3030955"/>
                </a:cubicBezTo>
                <a:close/>
                <a:moveTo>
                  <a:pt x="9613190" y="2971655"/>
                </a:moveTo>
                <a:cubicBezTo>
                  <a:pt x="9609697" y="2968163"/>
                  <a:pt x="9606840" y="2953467"/>
                  <a:pt x="9606840" y="2938998"/>
                </a:cubicBezTo>
                <a:cubicBezTo>
                  <a:pt x="9606840" y="2924529"/>
                  <a:pt x="9600411" y="2906261"/>
                  <a:pt x="9592552" y="2898403"/>
                </a:cubicBezTo>
                <a:cubicBezTo>
                  <a:pt x="9576642" y="2882493"/>
                  <a:pt x="9572704" y="2806555"/>
                  <a:pt x="9587790" y="2806555"/>
                </a:cubicBezTo>
                <a:cubicBezTo>
                  <a:pt x="9593028" y="2806555"/>
                  <a:pt x="9596243" y="2801197"/>
                  <a:pt x="9594934" y="2794649"/>
                </a:cubicBezTo>
                <a:cubicBezTo>
                  <a:pt x="9591737" y="2778668"/>
                  <a:pt x="9661073" y="2773227"/>
                  <a:pt x="9678942" y="2788057"/>
                </a:cubicBezTo>
                <a:cubicBezTo>
                  <a:pt x="9688135" y="2795687"/>
                  <a:pt x="9692565" y="2819006"/>
                  <a:pt x="9692565" y="2859781"/>
                </a:cubicBezTo>
                <a:cubicBezTo>
                  <a:pt x="9692565" y="2913913"/>
                  <a:pt x="9689625" y="2923205"/>
                  <a:pt x="9664311" y="2949102"/>
                </a:cubicBezTo>
                <a:cubicBezTo>
                  <a:pt x="9635736" y="2978334"/>
                  <a:pt x="9624726" y="2983191"/>
                  <a:pt x="9613190" y="2971655"/>
                </a:cubicBezTo>
                <a:close/>
                <a:moveTo>
                  <a:pt x="9454440" y="2454130"/>
                </a:moveTo>
                <a:cubicBezTo>
                  <a:pt x="9454440" y="2439784"/>
                  <a:pt x="9459413" y="2434641"/>
                  <a:pt x="9471109" y="2436893"/>
                </a:cubicBezTo>
                <a:cubicBezTo>
                  <a:pt x="9480277" y="2438659"/>
                  <a:pt x="9487777" y="2446415"/>
                  <a:pt x="9487777" y="2454130"/>
                </a:cubicBezTo>
                <a:cubicBezTo>
                  <a:pt x="9487777" y="2461845"/>
                  <a:pt x="9480277" y="2469601"/>
                  <a:pt x="9471109" y="2471367"/>
                </a:cubicBezTo>
                <a:cubicBezTo>
                  <a:pt x="9459413" y="2473619"/>
                  <a:pt x="9454440" y="2468476"/>
                  <a:pt x="9454440" y="2454130"/>
                </a:cubicBezTo>
                <a:close/>
                <a:moveTo>
                  <a:pt x="9433552" y="2289824"/>
                </a:moveTo>
                <a:cubicBezTo>
                  <a:pt x="9421406" y="2280185"/>
                  <a:pt x="9402992" y="2225530"/>
                  <a:pt x="9411891" y="2225530"/>
                </a:cubicBezTo>
                <a:cubicBezTo>
                  <a:pt x="9419977" y="2225530"/>
                  <a:pt x="9473490" y="2282635"/>
                  <a:pt x="9473490" y="2291264"/>
                </a:cubicBezTo>
                <a:cubicBezTo>
                  <a:pt x="9473490" y="2305302"/>
                  <a:pt x="9452084" y="2304530"/>
                  <a:pt x="9433552" y="2289824"/>
                </a:cubicBezTo>
                <a:close/>
                <a:moveTo>
                  <a:pt x="9597315" y="2258868"/>
                </a:moveTo>
                <a:cubicBezTo>
                  <a:pt x="9597315" y="2251010"/>
                  <a:pt x="9601601" y="2244580"/>
                  <a:pt x="9606840" y="2244580"/>
                </a:cubicBezTo>
                <a:cubicBezTo>
                  <a:pt x="9612078" y="2244580"/>
                  <a:pt x="9616365" y="2251010"/>
                  <a:pt x="9616365" y="2258868"/>
                </a:cubicBezTo>
                <a:cubicBezTo>
                  <a:pt x="9616365" y="2266726"/>
                  <a:pt x="9612078" y="2273155"/>
                  <a:pt x="9606840" y="2273155"/>
                </a:cubicBezTo>
                <a:cubicBezTo>
                  <a:pt x="9601601" y="2273155"/>
                  <a:pt x="9597315" y="2266726"/>
                  <a:pt x="9597315" y="2258868"/>
                </a:cubicBezTo>
                <a:close/>
                <a:moveTo>
                  <a:pt x="9374367" y="2088077"/>
                </a:moveTo>
                <a:cubicBezTo>
                  <a:pt x="9364627" y="2064765"/>
                  <a:pt x="9354022" y="2054080"/>
                  <a:pt x="9340626" y="2054080"/>
                </a:cubicBezTo>
                <a:cubicBezTo>
                  <a:pt x="9317775" y="2054080"/>
                  <a:pt x="9314871" y="2032999"/>
                  <a:pt x="9335377" y="2015980"/>
                </a:cubicBezTo>
                <a:cubicBezTo>
                  <a:pt x="9343236" y="2009458"/>
                  <a:pt x="9349665" y="1998471"/>
                  <a:pt x="9349665" y="1991563"/>
                </a:cubicBezTo>
                <a:cubicBezTo>
                  <a:pt x="9349665" y="1972424"/>
                  <a:pt x="9367415" y="1965611"/>
                  <a:pt x="9380694" y="1979654"/>
                </a:cubicBezTo>
                <a:cubicBezTo>
                  <a:pt x="9404840" y="2005189"/>
                  <a:pt x="9417611" y="2042113"/>
                  <a:pt x="9414638" y="2077798"/>
                </a:cubicBezTo>
                <a:cubicBezTo>
                  <a:pt x="9410627" y="2125924"/>
                  <a:pt x="9392151" y="2130640"/>
                  <a:pt x="9374367" y="2088077"/>
                </a:cubicBezTo>
                <a:close/>
                <a:moveTo>
                  <a:pt x="9473490" y="1839768"/>
                </a:moveTo>
                <a:cubicBezTo>
                  <a:pt x="9473490" y="1831909"/>
                  <a:pt x="9469204" y="1825480"/>
                  <a:pt x="9463965" y="1825480"/>
                </a:cubicBezTo>
                <a:cubicBezTo>
                  <a:pt x="9458726" y="1825480"/>
                  <a:pt x="9454440" y="1814764"/>
                  <a:pt x="9454440" y="1801668"/>
                </a:cubicBezTo>
                <a:cubicBezTo>
                  <a:pt x="9454440" y="1784963"/>
                  <a:pt x="9459631" y="1777855"/>
                  <a:pt x="9471830" y="1777855"/>
                </a:cubicBezTo>
                <a:cubicBezTo>
                  <a:pt x="9495581" y="1777855"/>
                  <a:pt x="9534458" y="1820843"/>
                  <a:pt x="9527381" y="1839283"/>
                </a:cubicBezTo>
                <a:cubicBezTo>
                  <a:pt x="9519966" y="1858608"/>
                  <a:pt x="9473490" y="1859025"/>
                  <a:pt x="9473490" y="1839768"/>
                </a:cubicBezTo>
                <a:close/>
                <a:moveTo>
                  <a:pt x="9340140" y="1797467"/>
                </a:moveTo>
                <a:cubicBezTo>
                  <a:pt x="9340140" y="1792538"/>
                  <a:pt x="9344426" y="1785855"/>
                  <a:pt x="9349665" y="1782618"/>
                </a:cubicBezTo>
                <a:cubicBezTo>
                  <a:pt x="9354904" y="1779380"/>
                  <a:pt x="9359190" y="1783413"/>
                  <a:pt x="9359190" y="1791580"/>
                </a:cubicBezTo>
                <a:cubicBezTo>
                  <a:pt x="9359190" y="1799748"/>
                  <a:pt x="9354904" y="1806430"/>
                  <a:pt x="9349665" y="1806430"/>
                </a:cubicBezTo>
                <a:cubicBezTo>
                  <a:pt x="9344426" y="1806430"/>
                  <a:pt x="9340140" y="1802397"/>
                  <a:pt x="9340140" y="1797467"/>
                </a:cubicBezTo>
                <a:close/>
                <a:moveTo>
                  <a:pt x="8762973" y="1747888"/>
                </a:moveTo>
                <a:cubicBezTo>
                  <a:pt x="8749922" y="1733186"/>
                  <a:pt x="8748170" y="1726278"/>
                  <a:pt x="8756734" y="1723282"/>
                </a:cubicBezTo>
                <a:cubicBezTo>
                  <a:pt x="8763282" y="1720992"/>
                  <a:pt x="8768640" y="1713045"/>
                  <a:pt x="8768640" y="1705624"/>
                </a:cubicBezTo>
                <a:cubicBezTo>
                  <a:pt x="8768640" y="1698202"/>
                  <a:pt x="8775070" y="1692130"/>
                  <a:pt x="8782927" y="1692130"/>
                </a:cubicBezTo>
                <a:cubicBezTo>
                  <a:pt x="8790786" y="1692130"/>
                  <a:pt x="8797215" y="1687844"/>
                  <a:pt x="8797215" y="1682605"/>
                </a:cubicBezTo>
                <a:cubicBezTo>
                  <a:pt x="8797215" y="1677366"/>
                  <a:pt x="8801501" y="1673080"/>
                  <a:pt x="8806740" y="1673080"/>
                </a:cubicBezTo>
                <a:cubicBezTo>
                  <a:pt x="8820209" y="1673080"/>
                  <a:pt x="8818618" y="1743118"/>
                  <a:pt x="8804835" y="1756900"/>
                </a:cubicBezTo>
                <a:cubicBezTo>
                  <a:pt x="8789148" y="1772587"/>
                  <a:pt x="8783892" y="1771456"/>
                  <a:pt x="8762973" y="1747888"/>
                </a:cubicBezTo>
                <a:close/>
                <a:moveTo>
                  <a:pt x="9241743" y="1675461"/>
                </a:moveTo>
                <a:cubicBezTo>
                  <a:pt x="9238662" y="1650577"/>
                  <a:pt x="9237509" y="1615216"/>
                  <a:pt x="9239181" y="1596880"/>
                </a:cubicBezTo>
                <a:cubicBezTo>
                  <a:pt x="9240852" y="1578544"/>
                  <a:pt x="9239114" y="1531396"/>
                  <a:pt x="9235321" y="1492105"/>
                </a:cubicBezTo>
                <a:cubicBezTo>
                  <a:pt x="9231527" y="1452814"/>
                  <a:pt x="9232128" y="1416596"/>
                  <a:pt x="9236657" y="1411619"/>
                </a:cubicBezTo>
                <a:cubicBezTo>
                  <a:pt x="9241185" y="1406642"/>
                  <a:pt x="9244890" y="1394855"/>
                  <a:pt x="9244890" y="1385425"/>
                </a:cubicBezTo>
                <a:cubicBezTo>
                  <a:pt x="9244890" y="1375995"/>
                  <a:pt x="9249176" y="1368280"/>
                  <a:pt x="9254415" y="1368280"/>
                </a:cubicBezTo>
                <a:cubicBezTo>
                  <a:pt x="9259654" y="1368280"/>
                  <a:pt x="9263940" y="1347307"/>
                  <a:pt x="9263940" y="1321674"/>
                </a:cubicBezTo>
                <a:cubicBezTo>
                  <a:pt x="9263940" y="1287962"/>
                  <a:pt x="9268108" y="1273469"/>
                  <a:pt x="9279007" y="1269287"/>
                </a:cubicBezTo>
                <a:cubicBezTo>
                  <a:pt x="9304740" y="1259412"/>
                  <a:pt x="9310201" y="1262648"/>
                  <a:pt x="9313314" y="1289617"/>
                </a:cubicBezTo>
                <a:cubicBezTo>
                  <a:pt x="9317263" y="1323837"/>
                  <a:pt x="9347275" y="1330028"/>
                  <a:pt x="9369080" y="1301122"/>
                </a:cubicBezTo>
                <a:cubicBezTo>
                  <a:pt x="9397353" y="1263640"/>
                  <a:pt x="9416340" y="1282622"/>
                  <a:pt x="9416340" y="1348369"/>
                </a:cubicBezTo>
                <a:cubicBezTo>
                  <a:pt x="9416340" y="1379657"/>
                  <a:pt x="9411705" y="1408120"/>
                  <a:pt x="9406041" y="1411621"/>
                </a:cubicBezTo>
                <a:cubicBezTo>
                  <a:pt x="9400377" y="1415122"/>
                  <a:pt x="9382570" y="1405731"/>
                  <a:pt x="9366472" y="1390752"/>
                </a:cubicBezTo>
                <a:cubicBezTo>
                  <a:pt x="9346891" y="1372533"/>
                  <a:pt x="9339156" y="1369012"/>
                  <a:pt x="9343107" y="1380115"/>
                </a:cubicBezTo>
                <a:cubicBezTo>
                  <a:pt x="9346355" y="1389244"/>
                  <a:pt x="9343491" y="1401871"/>
                  <a:pt x="9336742" y="1408175"/>
                </a:cubicBezTo>
                <a:cubicBezTo>
                  <a:pt x="9326766" y="1417496"/>
                  <a:pt x="9327222" y="1422849"/>
                  <a:pt x="9339186" y="1436821"/>
                </a:cubicBezTo>
                <a:cubicBezTo>
                  <a:pt x="9357060" y="1457696"/>
                  <a:pt x="9386351" y="1459248"/>
                  <a:pt x="9393846" y="1439718"/>
                </a:cubicBezTo>
                <a:cubicBezTo>
                  <a:pt x="9399623" y="1424660"/>
                  <a:pt x="9425865" y="1419628"/>
                  <a:pt x="9425865" y="1433577"/>
                </a:cubicBezTo>
                <a:cubicBezTo>
                  <a:pt x="9425865" y="1438058"/>
                  <a:pt x="9439795" y="1445702"/>
                  <a:pt x="9456821" y="1450564"/>
                </a:cubicBezTo>
                <a:cubicBezTo>
                  <a:pt x="9477608" y="1456499"/>
                  <a:pt x="9488748" y="1466112"/>
                  <a:pt x="9490731" y="1479825"/>
                </a:cubicBezTo>
                <a:cubicBezTo>
                  <a:pt x="9492355" y="1491057"/>
                  <a:pt x="9499856" y="1505369"/>
                  <a:pt x="9507399" y="1511630"/>
                </a:cubicBezTo>
                <a:cubicBezTo>
                  <a:pt x="9514943" y="1517890"/>
                  <a:pt x="9521115" y="1530754"/>
                  <a:pt x="9521115" y="1540216"/>
                </a:cubicBezTo>
                <a:cubicBezTo>
                  <a:pt x="9521115" y="1549678"/>
                  <a:pt x="9527235" y="1563539"/>
                  <a:pt x="9534713" y="1571018"/>
                </a:cubicBezTo>
                <a:cubicBezTo>
                  <a:pt x="9552043" y="1588348"/>
                  <a:pt x="9565177" y="1654030"/>
                  <a:pt x="9551312" y="1654030"/>
                </a:cubicBezTo>
                <a:cubicBezTo>
                  <a:pt x="9545800" y="1654030"/>
                  <a:pt x="9538546" y="1649591"/>
                  <a:pt x="9535192" y="1644165"/>
                </a:cubicBezTo>
                <a:cubicBezTo>
                  <a:pt x="9531839" y="1638739"/>
                  <a:pt x="9513369" y="1634978"/>
                  <a:pt x="9494149" y="1635808"/>
                </a:cubicBezTo>
                <a:cubicBezTo>
                  <a:pt x="9474929" y="1636638"/>
                  <a:pt x="9424997" y="1633968"/>
                  <a:pt x="9383191" y="1629874"/>
                </a:cubicBezTo>
                <a:cubicBezTo>
                  <a:pt x="9311130" y="1622817"/>
                  <a:pt x="9308036" y="1623287"/>
                  <a:pt x="9323660" y="1638910"/>
                </a:cubicBezTo>
                <a:cubicBezTo>
                  <a:pt x="9332724" y="1647975"/>
                  <a:pt x="9340140" y="1660105"/>
                  <a:pt x="9340140" y="1665867"/>
                </a:cubicBezTo>
                <a:cubicBezTo>
                  <a:pt x="9340140" y="1671628"/>
                  <a:pt x="9347257" y="1684207"/>
                  <a:pt x="9355957" y="1693820"/>
                </a:cubicBezTo>
                <a:cubicBezTo>
                  <a:pt x="9376957" y="1717025"/>
                  <a:pt x="9369457" y="1722320"/>
                  <a:pt x="9331149" y="1711333"/>
                </a:cubicBezTo>
                <a:cubicBezTo>
                  <a:pt x="9311052" y="1705569"/>
                  <a:pt x="9293363" y="1705629"/>
                  <a:pt x="9282400" y="1711496"/>
                </a:cubicBezTo>
                <a:cubicBezTo>
                  <a:pt x="9253122" y="1727165"/>
                  <a:pt x="9247530" y="1722209"/>
                  <a:pt x="9241743" y="1675461"/>
                </a:cubicBezTo>
                <a:close/>
                <a:moveTo>
                  <a:pt x="9011934" y="1607063"/>
                </a:moveTo>
                <a:cubicBezTo>
                  <a:pt x="9004890" y="1595666"/>
                  <a:pt x="9022809" y="1584372"/>
                  <a:pt x="9035496" y="1592213"/>
                </a:cubicBezTo>
                <a:cubicBezTo>
                  <a:pt x="9046148" y="1598797"/>
                  <a:pt x="9039155" y="1615930"/>
                  <a:pt x="9025815" y="1615930"/>
                </a:cubicBezTo>
                <a:cubicBezTo>
                  <a:pt x="9021195" y="1615930"/>
                  <a:pt x="9014949" y="1611940"/>
                  <a:pt x="9011934" y="1607063"/>
                </a:cubicBezTo>
                <a:close/>
                <a:moveTo>
                  <a:pt x="9076962" y="1403999"/>
                </a:moveTo>
                <a:cubicBezTo>
                  <a:pt x="9080120" y="1392212"/>
                  <a:pt x="9082764" y="1375067"/>
                  <a:pt x="9082835" y="1365899"/>
                </a:cubicBezTo>
                <a:cubicBezTo>
                  <a:pt x="9083033" y="1340535"/>
                  <a:pt x="9110369" y="1346012"/>
                  <a:pt x="9117083" y="1372761"/>
                </a:cubicBezTo>
                <a:cubicBezTo>
                  <a:pt x="9120868" y="1387843"/>
                  <a:pt x="9117757" y="1401523"/>
                  <a:pt x="9108420" y="1410861"/>
                </a:cubicBezTo>
                <a:cubicBezTo>
                  <a:pt x="9086586" y="1432694"/>
                  <a:pt x="9070228" y="1429126"/>
                  <a:pt x="9076962" y="1403999"/>
                </a:cubicBezTo>
                <a:close/>
                <a:moveTo>
                  <a:pt x="9161456" y="1211327"/>
                </a:moveTo>
                <a:cubicBezTo>
                  <a:pt x="9164729" y="1194205"/>
                  <a:pt x="9161111" y="1186183"/>
                  <a:pt x="9148279" y="1182111"/>
                </a:cubicBezTo>
                <a:cubicBezTo>
                  <a:pt x="9138550" y="1179023"/>
                  <a:pt x="9130590" y="1168213"/>
                  <a:pt x="9130590" y="1158088"/>
                </a:cubicBezTo>
                <a:cubicBezTo>
                  <a:pt x="9130590" y="1117412"/>
                  <a:pt x="9177093" y="1153958"/>
                  <a:pt x="9184658" y="1200579"/>
                </a:cubicBezTo>
                <a:cubicBezTo>
                  <a:pt x="9189279" y="1229052"/>
                  <a:pt x="9187385" y="1234930"/>
                  <a:pt x="9173588" y="1234930"/>
                </a:cubicBezTo>
                <a:cubicBezTo>
                  <a:pt x="9161010" y="1234930"/>
                  <a:pt x="9158046" y="1229164"/>
                  <a:pt x="9161456" y="1211327"/>
                </a:cubicBezTo>
                <a:close/>
                <a:moveTo>
                  <a:pt x="8798934" y="1165874"/>
                </a:moveTo>
                <a:cubicBezTo>
                  <a:pt x="8800608" y="1154087"/>
                  <a:pt x="8808407" y="1144443"/>
                  <a:pt x="8816265" y="1144443"/>
                </a:cubicBezTo>
                <a:cubicBezTo>
                  <a:pt x="8824123" y="1144443"/>
                  <a:pt x="8831922" y="1154087"/>
                  <a:pt x="8833596" y="1165874"/>
                </a:cubicBezTo>
                <a:cubicBezTo>
                  <a:pt x="8835939" y="1182368"/>
                  <a:pt x="8831946" y="1187305"/>
                  <a:pt x="8816265" y="1187305"/>
                </a:cubicBezTo>
                <a:cubicBezTo>
                  <a:pt x="8800584" y="1187305"/>
                  <a:pt x="8796591" y="1182368"/>
                  <a:pt x="8798934" y="1165874"/>
                </a:cubicBezTo>
                <a:close/>
                <a:moveTo>
                  <a:pt x="9299266" y="1169973"/>
                </a:moveTo>
                <a:cubicBezTo>
                  <a:pt x="9284922" y="1161269"/>
                  <a:pt x="9275257" y="1148750"/>
                  <a:pt x="9277789" y="1142151"/>
                </a:cubicBezTo>
                <a:cubicBezTo>
                  <a:pt x="9280321" y="1135553"/>
                  <a:pt x="9278240" y="1130155"/>
                  <a:pt x="9273166" y="1130155"/>
                </a:cubicBezTo>
                <a:cubicBezTo>
                  <a:pt x="9268092" y="1130155"/>
                  <a:pt x="9263940" y="1119305"/>
                  <a:pt x="9263940" y="1106044"/>
                </a:cubicBezTo>
                <a:cubicBezTo>
                  <a:pt x="9263940" y="1091671"/>
                  <a:pt x="9257207" y="1079556"/>
                  <a:pt x="9247271" y="1076049"/>
                </a:cubicBezTo>
                <a:cubicBezTo>
                  <a:pt x="9220056" y="1066444"/>
                  <a:pt x="9187740" y="1032867"/>
                  <a:pt x="9187740" y="1014195"/>
                </a:cubicBezTo>
                <a:cubicBezTo>
                  <a:pt x="9187740" y="1004630"/>
                  <a:pt x="9191562" y="996805"/>
                  <a:pt x="9196232" y="996805"/>
                </a:cubicBezTo>
                <a:cubicBezTo>
                  <a:pt x="9200904" y="996805"/>
                  <a:pt x="9207414" y="986089"/>
                  <a:pt x="9210701" y="972993"/>
                </a:cubicBezTo>
                <a:cubicBezTo>
                  <a:pt x="9213989" y="959896"/>
                  <a:pt x="9222069" y="949180"/>
                  <a:pt x="9228658" y="949180"/>
                </a:cubicBezTo>
                <a:cubicBezTo>
                  <a:pt x="9243427" y="949180"/>
                  <a:pt x="9368715" y="1074161"/>
                  <a:pt x="9368715" y="1088894"/>
                </a:cubicBezTo>
                <a:cubicBezTo>
                  <a:pt x="9368715" y="1094750"/>
                  <a:pt x="9362286" y="1102009"/>
                  <a:pt x="9354427" y="1105025"/>
                </a:cubicBezTo>
                <a:cubicBezTo>
                  <a:pt x="9345523" y="1108441"/>
                  <a:pt x="9340140" y="1122969"/>
                  <a:pt x="9340140" y="1143581"/>
                </a:cubicBezTo>
                <a:cubicBezTo>
                  <a:pt x="9340140" y="1184886"/>
                  <a:pt x="9332245" y="1189983"/>
                  <a:pt x="9299266" y="1169973"/>
                </a:cubicBezTo>
                <a:close/>
                <a:moveTo>
                  <a:pt x="8797215" y="1096818"/>
                </a:moveTo>
                <a:cubicBezTo>
                  <a:pt x="8797215" y="1088959"/>
                  <a:pt x="8801501" y="1082530"/>
                  <a:pt x="8806740" y="1082530"/>
                </a:cubicBezTo>
                <a:cubicBezTo>
                  <a:pt x="8819724" y="1082530"/>
                  <a:pt x="8818789" y="1038688"/>
                  <a:pt x="8805347" y="1017163"/>
                </a:cubicBezTo>
                <a:cubicBezTo>
                  <a:pt x="8793341" y="997939"/>
                  <a:pt x="8802044" y="945153"/>
                  <a:pt x="8815816" y="953665"/>
                </a:cubicBezTo>
                <a:cubicBezTo>
                  <a:pt x="8820501" y="956560"/>
                  <a:pt x="8833306" y="946328"/>
                  <a:pt x="8844272" y="930928"/>
                </a:cubicBezTo>
                <a:cubicBezTo>
                  <a:pt x="8855238" y="915527"/>
                  <a:pt x="8879467" y="897892"/>
                  <a:pt x="8898114" y="891737"/>
                </a:cubicBezTo>
                <a:cubicBezTo>
                  <a:pt x="8928288" y="881779"/>
                  <a:pt x="8934362" y="882752"/>
                  <a:pt x="8953336" y="900577"/>
                </a:cubicBezTo>
                <a:cubicBezTo>
                  <a:pt x="8965062" y="911592"/>
                  <a:pt x="8985815" y="920605"/>
                  <a:pt x="8999456" y="920605"/>
                </a:cubicBezTo>
                <a:cubicBezTo>
                  <a:pt x="9038913" y="920605"/>
                  <a:pt x="9054390" y="930443"/>
                  <a:pt x="9054390" y="955524"/>
                </a:cubicBezTo>
                <a:cubicBezTo>
                  <a:pt x="9054390" y="968935"/>
                  <a:pt x="9050264" y="976329"/>
                  <a:pt x="9044699" y="972890"/>
                </a:cubicBezTo>
                <a:cubicBezTo>
                  <a:pt x="9039369" y="969596"/>
                  <a:pt x="9011321" y="969860"/>
                  <a:pt x="8982370" y="973478"/>
                </a:cubicBezTo>
                <a:cubicBezTo>
                  <a:pt x="8922101" y="981008"/>
                  <a:pt x="8876451" y="1017342"/>
                  <a:pt x="8866832" y="1065439"/>
                </a:cubicBezTo>
                <a:cubicBezTo>
                  <a:pt x="8859521" y="1101992"/>
                  <a:pt x="8797215" y="1130076"/>
                  <a:pt x="8797215" y="1096818"/>
                </a:cubicBezTo>
                <a:close/>
                <a:moveTo>
                  <a:pt x="8282865" y="1039538"/>
                </a:moveTo>
                <a:cubicBezTo>
                  <a:pt x="8282865" y="1031609"/>
                  <a:pt x="8278892" y="1017679"/>
                  <a:pt x="8274035" y="1008582"/>
                </a:cubicBezTo>
                <a:cubicBezTo>
                  <a:pt x="8269179" y="999485"/>
                  <a:pt x="8262860" y="984477"/>
                  <a:pt x="8259992" y="975231"/>
                </a:cubicBezTo>
                <a:cubicBezTo>
                  <a:pt x="8257125" y="965984"/>
                  <a:pt x="8244610" y="954553"/>
                  <a:pt x="8232183" y="949828"/>
                </a:cubicBezTo>
                <a:cubicBezTo>
                  <a:pt x="8219755" y="945103"/>
                  <a:pt x="8201866" y="924808"/>
                  <a:pt x="8192430" y="904727"/>
                </a:cubicBezTo>
                <a:cubicBezTo>
                  <a:pt x="8182994" y="884647"/>
                  <a:pt x="8170997" y="865435"/>
                  <a:pt x="8165769" y="862035"/>
                </a:cubicBezTo>
                <a:cubicBezTo>
                  <a:pt x="8152350" y="853307"/>
                  <a:pt x="8165044" y="825355"/>
                  <a:pt x="8182426" y="825355"/>
                </a:cubicBezTo>
                <a:cubicBezTo>
                  <a:pt x="8199196" y="825355"/>
                  <a:pt x="8263176" y="891080"/>
                  <a:pt x="8263557" y="908699"/>
                </a:cubicBezTo>
                <a:cubicBezTo>
                  <a:pt x="8263699" y="915247"/>
                  <a:pt x="8267907" y="920605"/>
                  <a:pt x="8272909" y="920605"/>
                </a:cubicBezTo>
                <a:cubicBezTo>
                  <a:pt x="8281421" y="920605"/>
                  <a:pt x="8298555" y="983493"/>
                  <a:pt x="8294319" y="999186"/>
                </a:cubicBezTo>
                <a:cubicBezTo>
                  <a:pt x="8293258" y="1003115"/>
                  <a:pt x="8296676" y="1006330"/>
                  <a:pt x="8301915" y="1006330"/>
                </a:cubicBezTo>
                <a:cubicBezTo>
                  <a:pt x="8307154" y="1006330"/>
                  <a:pt x="8311440" y="1017046"/>
                  <a:pt x="8311440" y="1030143"/>
                </a:cubicBezTo>
                <a:cubicBezTo>
                  <a:pt x="8311440" y="1044959"/>
                  <a:pt x="8306043" y="1053955"/>
                  <a:pt x="8297153" y="1053955"/>
                </a:cubicBezTo>
                <a:cubicBezTo>
                  <a:pt x="8289295" y="1053955"/>
                  <a:pt x="8282865" y="1047467"/>
                  <a:pt x="8282865" y="1039538"/>
                </a:cubicBezTo>
                <a:close/>
                <a:moveTo>
                  <a:pt x="3351098" y="995019"/>
                </a:moveTo>
                <a:cubicBezTo>
                  <a:pt x="3356985" y="977358"/>
                  <a:pt x="3377490" y="974428"/>
                  <a:pt x="3377490" y="991249"/>
                </a:cubicBezTo>
                <a:cubicBezTo>
                  <a:pt x="3377490" y="999543"/>
                  <a:pt x="3370704" y="1006330"/>
                  <a:pt x="3362409" y="1006330"/>
                </a:cubicBezTo>
                <a:cubicBezTo>
                  <a:pt x="3354114" y="1006330"/>
                  <a:pt x="3349024" y="1001240"/>
                  <a:pt x="3351098" y="995019"/>
                </a:cubicBezTo>
                <a:close/>
                <a:moveTo>
                  <a:pt x="4583990" y="961880"/>
                </a:moveTo>
                <a:cubicBezTo>
                  <a:pt x="4580498" y="958388"/>
                  <a:pt x="4577640" y="947383"/>
                  <a:pt x="4577640" y="937426"/>
                </a:cubicBezTo>
                <a:cubicBezTo>
                  <a:pt x="4577640" y="923082"/>
                  <a:pt x="4582092" y="920666"/>
                  <a:pt x="4599072" y="925796"/>
                </a:cubicBezTo>
                <a:cubicBezTo>
                  <a:pt x="4627665" y="934435"/>
                  <a:pt x="4638317" y="945293"/>
                  <a:pt x="4630541" y="957875"/>
                </a:cubicBezTo>
                <a:cubicBezTo>
                  <a:pt x="4623474" y="969309"/>
                  <a:pt x="4593959" y="971848"/>
                  <a:pt x="4583990" y="961880"/>
                </a:cubicBezTo>
                <a:close/>
                <a:moveTo>
                  <a:pt x="8730540" y="934893"/>
                </a:moveTo>
                <a:cubicBezTo>
                  <a:pt x="8730540" y="926161"/>
                  <a:pt x="8735148" y="920553"/>
                  <a:pt x="8740779" y="922431"/>
                </a:cubicBezTo>
                <a:cubicBezTo>
                  <a:pt x="8746411" y="924308"/>
                  <a:pt x="8751019" y="929916"/>
                  <a:pt x="8751019" y="934893"/>
                </a:cubicBezTo>
                <a:cubicBezTo>
                  <a:pt x="8751019" y="939869"/>
                  <a:pt x="8746411" y="945477"/>
                  <a:pt x="8740779" y="947354"/>
                </a:cubicBezTo>
                <a:cubicBezTo>
                  <a:pt x="8735148" y="949232"/>
                  <a:pt x="8730540" y="943624"/>
                  <a:pt x="8730540" y="934893"/>
                </a:cubicBezTo>
                <a:close/>
                <a:moveTo>
                  <a:pt x="8275721" y="744432"/>
                </a:moveTo>
                <a:cubicBezTo>
                  <a:pt x="8269173" y="736994"/>
                  <a:pt x="8263815" y="726967"/>
                  <a:pt x="8263815" y="722148"/>
                </a:cubicBezTo>
                <a:cubicBezTo>
                  <a:pt x="8263815" y="717330"/>
                  <a:pt x="8257641" y="708263"/>
                  <a:pt x="8250094" y="702000"/>
                </a:cubicBezTo>
                <a:cubicBezTo>
                  <a:pt x="8234273" y="688869"/>
                  <a:pt x="8240632" y="663430"/>
                  <a:pt x="8259737" y="663430"/>
                </a:cubicBezTo>
                <a:cubicBezTo>
                  <a:pt x="8266850" y="663430"/>
                  <a:pt x="8277780" y="673074"/>
                  <a:pt x="8284025" y="684861"/>
                </a:cubicBezTo>
                <a:cubicBezTo>
                  <a:pt x="8290271" y="696648"/>
                  <a:pt x="8303674" y="713566"/>
                  <a:pt x="8313810" y="722456"/>
                </a:cubicBezTo>
                <a:cubicBezTo>
                  <a:pt x="8323946" y="731346"/>
                  <a:pt x="8329450" y="743133"/>
                  <a:pt x="8326040" y="748649"/>
                </a:cubicBezTo>
                <a:cubicBezTo>
                  <a:pt x="8317309" y="762777"/>
                  <a:pt x="8289846" y="760475"/>
                  <a:pt x="8275721" y="744432"/>
                </a:cubicBezTo>
                <a:close/>
                <a:moveTo>
                  <a:pt x="5255598" y="618976"/>
                </a:moveTo>
                <a:cubicBezTo>
                  <a:pt x="5260233" y="595080"/>
                  <a:pt x="5282490" y="591798"/>
                  <a:pt x="5282490" y="615011"/>
                </a:cubicBezTo>
                <a:cubicBezTo>
                  <a:pt x="5282490" y="626711"/>
                  <a:pt x="5276340" y="634855"/>
                  <a:pt x="5267504" y="634855"/>
                </a:cubicBezTo>
                <a:cubicBezTo>
                  <a:pt x="5258635" y="634855"/>
                  <a:pt x="5253775" y="628374"/>
                  <a:pt x="5255598" y="618976"/>
                </a:cubicBezTo>
                <a:close/>
                <a:moveTo>
                  <a:pt x="8145858" y="503886"/>
                </a:moveTo>
                <a:cubicBezTo>
                  <a:pt x="8142624" y="494718"/>
                  <a:pt x="8137480" y="481860"/>
                  <a:pt x="8134428" y="475311"/>
                </a:cubicBezTo>
                <a:cubicBezTo>
                  <a:pt x="8131235" y="468462"/>
                  <a:pt x="8135284" y="463405"/>
                  <a:pt x="8143959" y="463405"/>
                </a:cubicBezTo>
                <a:cubicBezTo>
                  <a:pt x="8152254" y="463405"/>
                  <a:pt x="8159040" y="469477"/>
                  <a:pt x="8159040" y="476899"/>
                </a:cubicBezTo>
                <a:cubicBezTo>
                  <a:pt x="8159040" y="484320"/>
                  <a:pt x="8164086" y="492074"/>
                  <a:pt x="8170252" y="494130"/>
                </a:cubicBezTo>
                <a:cubicBezTo>
                  <a:pt x="8176418" y="496185"/>
                  <a:pt x="8178308" y="502972"/>
                  <a:pt x="8174452" y="509211"/>
                </a:cubicBezTo>
                <a:cubicBezTo>
                  <a:pt x="8164438" y="525414"/>
                  <a:pt x="8152679" y="523225"/>
                  <a:pt x="8145858" y="503886"/>
                </a:cubicBezTo>
                <a:close/>
                <a:moveTo>
                  <a:pt x="5387265" y="377587"/>
                </a:moveTo>
                <a:cubicBezTo>
                  <a:pt x="5387265" y="367058"/>
                  <a:pt x="5378693" y="351104"/>
                  <a:pt x="5368215" y="342132"/>
                </a:cubicBezTo>
                <a:cubicBezTo>
                  <a:pt x="5357738" y="333161"/>
                  <a:pt x="5349165" y="318201"/>
                  <a:pt x="5349165" y="308888"/>
                </a:cubicBezTo>
                <a:cubicBezTo>
                  <a:pt x="5349165" y="290201"/>
                  <a:pt x="5372821" y="285814"/>
                  <a:pt x="5383182" y="302579"/>
                </a:cubicBezTo>
                <a:cubicBezTo>
                  <a:pt x="5387134" y="308973"/>
                  <a:pt x="5405977" y="311373"/>
                  <a:pt x="5430514" y="308608"/>
                </a:cubicBezTo>
                <a:cubicBezTo>
                  <a:pt x="5467092" y="304485"/>
                  <a:pt x="5473405" y="306886"/>
                  <a:pt x="5491953" y="331975"/>
                </a:cubicBezTo>
                <a:cubicBezTo>
                  <a:pt x="5503324" y="347354"/>
                  <a:pt x="5510273" y="366072"/>
                  <a:pt x="5507395" y="373571"/>
                </a:cubicBezTo>
                <a:cubicBezTo>
                  <a:pt x="5499823" y="393303"/>
                  <a:pt x="5488409" y="390334"/>
                  <a:pt x="5477630" y="365829"/>
                </a:cubicBezTo>
                <a:cubicBezTo>
                  <a:pt x="5462710" y="331910"/>
                  <a:pt x="5435770" y="332798"/>
                  <a:pt x="5428842" y="367438"/>
                </a:cubicBezTo>
                <a:cubicBezTo>
                  <a:pt x="5421995" y="401673"/>
                  <a:pt x="5387265" y="410150"/>
                  <a:pt x="5387265" y="377587"/>
                </a:cubicBezTo>
                <a:close/>
                <a:moveTo>
                  <a:pt x="5227523" y="356844"/>
                </a:moveTo>
                <a:cubicBezTo>
                  <a:pt x="5233410" y="339183"/>
                  <a:pt x="5253915" y="336253"/>
                  <a:pt x="5253915" y="353074"/>
                </a:cubicBezTo>
                <a:cubicBezTo>
                  <a:pt x="5253915" y="361368"/>
                  <a:pt x="5247129" y="368155"/>
                  <a:pt x="5238834" y="368155"/>
                </a:cubicBezTo>
                <a:cubicBezTo>
                  <a:pt x="5230539" y="368155"/>
                  <a:pt x="5225449" y="363065"/>
                  <a:pt x="5227523" y="356844"/>
                </a:cubicBezTo>
                <a:close/>
                <a:moveTo>
                  <a:pt x="7968540" y="349105"/>
                </a:moveTo>
                <a:cubicBezTo>
                  <a:pt x="7968540" y="338522"/>
                  <a:pt x="7974890" y="330055"/>
                  <a:pt x="7982828" y="330055"/>
                </a:cubicBezTo>
                <a:cubicBezTo>
                  <a:pt x="7990765" y="330055"/>
                  <a:pt x="7997115" y="338522"/>
                  <a:pt x="7997115" y="349105"/>
                </a:cubicBezTo>
                <a:cubicBezTo>
                  <a:pt x="7997115" y="359688"/>
                  <a:pt x="7990765" y="368155"/>
                  <a:pt x="7982828" y="368155"/>
                </a:cubicBezTo>
                <a:cubicBezTo>
                  <a:pt x="7974890" y="368155"/>
                  <a:pt x="7968540" y="359688"/>
                  <a:pt x="7968540" y="349105"/>
                </a:cubicBezTo>
                <a:close/>
                <a:moveTo>
                  <a:pt x="5738562" y="351486"/>
                </a:moveTo>
                <a:cubicBezTo>
                  <a:pt x="5737942" y="347557"/>
                  <a:pt x="5737942" y="341128"/>
                  <a:pt x="5738562" y="337199"/>
                </a:cubicBezTo>
                <a:cubicBezTo>
                  <a:pt x="5739182" y="333270"/>
                  <a:pt x="5735404" y="330055"/>
                  <a:pt x="5730165" y="330055"/>
                </a:cubicBezTo>
                <a:cubicBezTo>
                  <a:pt x="5714596" y="330055"/>
                  <a:pt x="5719922" y="298339"/>
                  <a:pt x="5739419" y="274957"/>
                </a:cubicBezTo>
                <a:cubicBezTo>
                  <a:pt x="5763718" y="245818"/>
                  <a:pt x="5806365" y="254270"/>
                  <a:pt x="5806365" y="288225"/>
                </a:cubicBezTo>
                <a:cubicBezTo>
                  <a:pt x="5806365" y="300754"/>
                  <a:pt x="5802161" y="311005"/>
                  <a:pt x="5797022" y="311005"/>
                </a:cubicBezTo>
                <a:cubicBezTo>
                  <a:pt x="5791883" y="311005"/>
                  <a:pt x="5784989" y="321721"/>
                  <a:pt x="5781701" y="334817"/>
                </a:cubicBezTo>
                <a:cubicBezTo>
                  <a:pt x="5776213" y="356686"/>
                  <a:pt x="5741501" y="370098"/>
                  <a:pt x="5738562" y="351486"/>
                </a:cubicBezTo>
                <a:close/>
                <a:moveTo>
                  <a:pt x="7028698" y="332746"/>
                </a:moveTo>
                <a:cubicBezTo>
                  <a:pt x="6985052" y="327276"/>
                  <a:pt x="6946280" y="285611"/>
                  <a:pt x="6953351" y="251780"/>
                </a:cubicBezTo>
                <a:cubicBezTo>
                  <a:pt x="6956398" y="237205"/>
                  <a:pt x="6961656" y="211492"/>
                  <a:pt x="6965037" y="194641"/>
                </a:cubicBezTo>
                <a:cubicBezTo>
                  <a:pt x="6976813" y="135936"/>
                  <a:pt x="7016040" y="126249"/>
                  <a:pt x="7016040" y="182045"/>
                </a:cubicBezTo>
                <a:cubicBezTo>
                  <a:pt x="7016040" y="199303"/>
                  <a:pt x="7022470" y="218758"/>
                  <a:pt x="7030328" y="225280"/>
                </a:cubicBezTo>
                <a:cubicBezTo>
                  <a:pt x="7038186" y="231802"/>
                  <a:pt x="7044615" y="247634"/>
                  <a:pt x="7044615" y="260464"/>
                </a:cubicBezTo>
                <a:cubicBezTo>
                  <a:pt x="7044615" y="273294"/>
                  <a:pt x="7051045" y="290220"/>
                  <a:pt x="7058903" y="298078"/>
                </a:cubicBezTo>
                <a:cubicBezTo>
                  <a:pt x="7073670" y="312846"/>
                  <a:pt x="7078656" y="340746"/>
                  <a:pt x="7066046" y="338056"/>
                </a:cubicBezTo>
                <a:cubicBezTo>
                  <a:pt x="7062117" y="337217"/>
                  <a:pt x="7045310" y="334828"/>
                  <a:pt x="7028698" y="332746"/>
                </a:cubicBezTo>
                <a:close/>
                <a:moveTo>
                  <a:pt x="5573003" y="301480"/>
                </a:moveTo>
                <a:cubicBezTo>
                  <a:pt x="5569765" y="296241"/>
                  <a:pt x="5558796" y="291955"/>
                  <a:pt x="5548628" y="291955"/>
                </a:cubicBezTo>
                <a:cubicBezTo>
                  <a:pt x="5538460" y="291955"/>
                  <a:pt x="5530140" y="286458"/>
                  <a:pt x="5530140" y="279739"/>
                </a:cubicBezTo>
                <a:cubicBezTo>
                  <a:pt x="5530140" y="263819"/>
                  <a:pt x="5614148" y="259622"/>
                  <a:pt x="5632241" y="274638"/>
                </a:cubicBezTo>
                <a:cubicBezTo>
                  <a:pt x="5643051" y="283609"/>
                  <a:pt x="5639946" y="287946"/>
                  <a:pt x="5615289" y="298313"/>
                </a:cubicBezTo>
                <a:cubicBezTo>
                  <a:pt x="5579164" y="313502"/>
                  <a:pt x="5580376" y="313411"/>
                  <a:pt x="5573003" y="301480"/>
                </a:cubicBezTo>
                <a:close/>
                <a:moveTo>
                  <a:pt x="5468228" y="282430"/>
                </a:moveTo>
                <a:cubicBezTo>
                  <a:pt x="5464990" y="277191"/>
                  <a:pt x="5469023" y="272905"/>
                  <a:pt x="5477190" y="272905"/>
                </a:cubicBezTo>
                <a:cubicBezTo>
                  <a:pt x="5485358" y="272905"/>
                  <a:pt x="5492040" y="277191"/>
                  <a:pt x="5492040" y="282430"/>
                </a:cubicBezTo>
                <a:cubicBezTo>
                  <a:pt x="5492040" y="287669"/>
                  <a:pt x="5488007" y="291955"/>
                  <a:pt x="5483077" y="291955"/>
                </a:cubicBezTo>
                <a:cubicBezTo>
                  <a:pt x="5478148" y="291955"/>
                  <a:pt x="5471466" y="287669"/>
                  <a:pt x="5468228" y="282430"/>
                </a:cubicBezTo>
                <a:close/>
                <a:moveTo>
                  <a:pt x="7168440" y="268936"/>
                </a:moveTo>
                <a:cubicBezTo>
                  <a:pt x="7168440" y="260642"/>
                  <a:pt x="7175227" y="253855"/>
                  <a:pt x="7183522" y="253855"/>
                </a:cubicBezTo>
                <a:cubicBezTo>
                  <a:pt x="7200342" y="253855"/>
                  <a:pt x="7197413" y="274360"/>
                  <a:pt x="7179751" y="280247"/>
                </a:cubicBezTo>
                <a:cubicBezTo>
                  <a:pt x="7173530" y="282321"/>
                  <a:pt x="7168440" y="277231"/>
                  <a:pt x="7168440" y="268936"/>
                </a:cubicBezTo>
                <a:close/>
                <a:moveTo>
                  <a:pt x="7818323" y="252069"/>
                </a:moveTo>
                <a:cubicBezTo>
                  <a:pt x="7824210" y="234408"/>
                  <a:pt x="7844715" y="231478"/>
                  <a:pt x="7844715" y="248299"/>
                </a:cubicBezTo>
                <a:cubicBezTo>
                  <a:pt x="7844715" y="256593"/>
                  <a:pt x="7837929" y="263380"/>
                  <a:pt x="7829634" y="263380"/>
                </a:cubicBezTo>
                <a:cubicBezTo>
                  <a:pt x="7821339" y="263380"/>
                  <a:pt x="7816249" y="258290"/>
                  <a:pt x="7818323" y="252069"/>
                </a:cubicBezTo>
                <a:close/>
                <a:moveTo>
                  <a:pt x="5314264" y="219877"/>
                </a:moveTo>
                <a:cubicBezTo>
                  <a:pt x="5307390" y="201963"/>
                  <a:pt x="5324246" y="182428"/>
                  <a:pt x="5338810" y="191430"/>
                </a:cubicBezTo>
                <a:cubicBezTo>
                  <a:pt x="5354511" y="201133"/>
                  <a:pt x="5351225" y="234805"/>
                  <a:pt x="5334579" y="234805"/>
                </a:cubicBezTo>
                <a:cubicBezTo>
                  <a:pt x="5326557" y="234805"/>
                  <a:pt x="5317415" y="228087"/>
                  <a:pt x="5314264" y="219877"/>
                </a:cubicBezTo>
                <a:close/>
                <a:moveTo>
                  <a:pt x="7485087" y="189844"/>
                </a:moveTo>
                <a:cubicBezTo>
                  <a:pt x="7478506" y="187484"/>
                  <a:pt x="7475545" y="181633"/>
                  <a:pt x="7478505" y="176841"/>
                </a:cubicBezTo>
                <a:cubicBezTo>
                  <a:pt x="7481467" y="172050"/>
                  <a:pt x="7479351" y="168130"/>
                  <a:pt x="7473802" y="168130"/>
                </a:cubicBezTo>
                <a:cubicBezTo>
                  <a:pt x="7468254" y="168130"/>
                  <a:pt x="7463715" y="159557"/>
                  <a:pt x="7463715" y="149080"/>
                </a:cubicBezTo>
                <a:cubicBezTo>
                  <a:pt x="7463715" y="138602"/>
                  <a:pt x="7459429" y="130030"/>
                  <a:pt x="7454190" y="130030"/>
                </a:cubicBezTo>
                <a:cubicBezTo>
                  <a:pt x="7448951" y="130030"/>
                  <a:pt x="7444665" y="123601"/>
                  <a:pt x="7444665" y="115742"/>
                </a:cubicBezTo>
                <a:cubicBezTo>
                  <a:pt x="7444665" y="107884"/>
                  <a:pt x="7451095" y="101455"/>
                  <a:pt x="7458953" y="101455"/>
                </a:cubicBezTo>
                <a:cubicBezTo>
                  <a:pt x="7466811" y="101455"/>
                  <a:pt x="7473240" y="107884"/>
                  <a:pt x="7473240" y="115742"/>
                </a:cubicBezTo>
                <a:cubicBezTo>
                  <a:pt x="7473240" y="123601"/>
                  <a:pt x="7476587" y="130030"/>
                  <a:pt x="7480677" y="130030"/>
                </a:cubicBezTo>
                <a:cubicBezTo>
                  <a:pt x="7490499" y="130030"/>
                  <a:pt x="7511478" y="186079"/>
                  <a:pt x="7503353" y="190616"/>
                </a:cubicBezTo>
                <a:cubicBezTo>
                  <a:pt x="7499888" y="192551"/>
                  <a:pt x="7491669" y="192203"/>
                  <a:pt x="7485087" y="189844"/>
                </a:cubicBezTo>
                <a:close/>
                <a:moveTo>
                  <a:pt x="6841745" y="171634"/>
                </a:moveTo>
                <a:cubicBezTo>
                  <a:pt x="6831522" y="161412"/>
                  <a:pt x="6833806" y="130030"/>
                  <a:pt x="6844772" y="130030"/>
                </a:cubicBezTo>
                <a:cubicBezTo>
                  <a:pt x="6850359" y="130030"/>
                  <a:pt x="6851952" y="119963"/>
                  <a:pt x="6848524" y="106306"/>
                </a:cubicBezTo>
                <a:cubicBezTo>
                  <a:pt x="6844011" y="88324"/>
                  <a:pt x="6846849" y="81240"/>
                  <a:pt x="6860249" y="77036"/>
                </a:cubicBezTo>
                <a:cubicBezTo>
                  <a:pt x="6869972" y="73985"/>
                  <a:pt x="6885371" y="67516"/>
                  <a:pt x="6894467" y="62660"/>
                </a:cubicBezTo>
                <a:cubicBezTo>
                  <a:pt x="6903564" y="57803"/>
                  <a:pt x="6917494" y="53830"/>
                  <a:pt x="6925423" y="53830"/>
                </a:cubicBezTo>
                <a:cubicBezTo>
                  <a:pt x="6933490" y="53830"/>
                  <a:pt x="6939840" y="45439"/>
                  <a:pt x="6939840" y="34780"/>
                </a:cubicBezTo>
                <a:cubicBezTo>
                  <a:pt x="6939840" y="19659"/>
                  <a:pt x="6946225" y="15708"/>
                  <a:pt x="6970796" y="15625"/>
                </a:cubicBezTo>
                <a:cubicBezTo>
                  <a:pt x="6987823" y="15567"/>
                  <a:pt x="7017123" y="12978"/>
                  <a:pt x="7035910" y="9870"/>
                </a:cubicBezTo>
                <a:cubicBezTo>
                  <a:pt x="7063718" y="5270"/>
                  <a:pt x="7074782" y="8590"/>
                  <a:pt x="7095441" y="27736"/>
                </a:cubicBezTo>
                <a:cubicBezTo>
                  <a:pt x="7109397" y="40670"/>
                  <a:pt x="7120815" y="54120"/>
                  <a:pt x="7120815" y="57624"/>
                </a:cubicBezTo>
                <a:cubicBezTo>
                  <a:pt x="7120815" y="61129"/>
                  <a:pt x="7108460" y="76075"/>
                  <a:pt x="7093359" y="90837"/>
                </a:cubicBezTo>
                <a:cubicBezTo>
                  <a:pt x="7059754" y="123686"/>
                  <a:pt x="7008639" y="136461"/>
                  <a:pt x="6993296" y="115846"/>
                </a:cubicBezTo>
                <a:cubicBezTo>
                  <a:pt x="6982741" y="101664"/>
                  <a:pt x="6898088" y="92407"/>
                  <a:pt x="6886345" y="104151"/>
                </a:cubicBezTo>
                <a:cubicBezTo>
                  <a:pt x="6883162" y="107334"/>
                  <a:pt x="6879451" y="124103"/>
                  <a:pt x="6878098" y="141415"/>
                </a:cubicBezTo>
                <a:cubicBezTo>
                  <a:pt x="6875770" y="171219"/>
                  <a:pt x="6856963" y="186852"/>
                  <a:pt x="6841745" y="171634"/>
                </a:cubicBezTo>
                <a:close/>
                <a:moveTo>
                  <a:pt x="7287503" y="158605"/>
                </a:moveTo>
                <a:cubicBezTo>
                  <a:pt x="7284265" y="153366"/>
                  <a:pt x="7271678" y="149080"/>
                  <a:pt x="7259532" y="149080"/>
                </a:cubicBezTo>
                <a:cubicBezTo>
                  <a:pt x="7247386" y="149080"/>
                  <a:pt x="7232112" y="142651"/>
                  <a:pt x="7225590" y="134792"/>
                </a:cubicBezTo>
                <a:cubicBezTo>
                  <a:pt x="7219068" y="126934"/>
                  <a:pt x="7205685" y="120505"/>
                  <a:pt x="7195849" y="120505"/>
                </a:cubicBezTo>
                <a:cubicBezTo>
                  <a:pt x="7186013" y="120505"/>
                  <a:pt x="7177965" y="117235"/>
                  <a:pt x="7177965" y="113239"/>
                </a:cubicBezTo>
                <a:cubicBezTo>
                  <a:pt x="7177965" y="109242"/>
                  <a:pt x="7168321" y="101741"/>
                  <a:pt x="7156534" y="96570"/>
                </a:cubicBezTo>
                <a:cubicBezTo>
                  <a:pt x="7117792" y="79573"/>
                  <a:pt x="7130863" y="59388"/>
                  <a:pt x="7187490" y="48764"/>
                </a:cubicBezTo>
                <a:cubicBezTo>
                  <a:pt x="7216303" y="43359"/>
                  <a:pt x="7256475" y="31572"/>
                  <a:pt x="7276760" y="22571"/>
                </a:cubicBezTo>
                <a:cubicBezTo>
                  <a:pt x="7336647" y="-4003"/>
                  <a:pt x="7338706" y="-2158"/>
                  <a:pt x="7336117" y="75768"/>
                </a:cubicBezTo>
                <a:cubicBezTo>
                  <a:pt x="7334846" y="114028"/>
                  <a:pt x="7330636" y="150461"/>
                  <a:pt x="7326761" y="156731"/>
                </a:cubicBezTo>
                <a:cubicBezTo>
                  <a:pt x="7318197" y="170588"/>
                  <a:pt x="7295576" y="171668"/>
                  <a:pt x="7287503" y="158605"/>
                </a:cubicBezTo>
                <a:close/>
                <a:moveTo>
                  <a:pt x="6812027" y="85749"/>
                </a:moveTo>
                <a:cubicBezTo>
                  <a:pt x="6803948" y="64698"/>
                  <a:pt x="6810712" y="59775"/>
                  <a:pt x="6824645" y="76564"/>
                </a:cubicBezTo>
                <a:cubicBezTo>
                  <a:pt x="6831409" y="84714"/>
                  <a:pt x="6832361" y="92477"/>
                  <a:pt x="6827001" y="95790"/>
                </a:cubicBezTo>
                <a:cubicBezTo>
                  <a:pt x="6822057" y="98845"/>
                  <a:pt x="6815318" y="94327"/>
                  <a:pt x="6812027" y="85749"/>
                </a:cubicBezTo>
                <a:close/>
              </a:path>
            </a:pathLst>
          </a:custGeom>
          <a:ln w="8025" cap="flat">
            <a:noFill/>
            <a:prstDash val="solid"/>
            <a:miter/>
          </a:ln>
          <a:effectLst>
            <a:outerShdw blurRad="38100" dist="127000" dir="2400000" sx="103000" sy="103000" algn="tl" rotWithShape="0">
              <a:schemeClr val="bg1">
                <a:alpha val="0"/>
              </a:scheme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 useBgFill="1">
        <p:nvSpPr>
          <p:cNvPr id="7" name="Graphic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878A77BA-54C7-41DE-B9F2-15E4E96F0C3C}"/>
              </a:ext>
            </a:extLst>
          </p:cNvPr>
          <p:cNvSpPr/>
          <p:nvPr/>
        </p:nvSpPr>
        <p:spPr>
          <a:xfrm rot="7897501">
            <a:off x="528657" y="1224145"/>
            <a:ext cx="4913543" cy="2386087"/>
          </a:xfrm>
          <a:custGeom>
            <a:avLst/>
            <a:gdLst>
              <a:gd name="connsiteX0" fmla="*/ 2739315 w 9915525"/>
              <a:gd name="connsiteY0" fmla="*/ 6807055 h 6819900"/>
              <a:gd name="connsiteX1" fmla="*/ 2753603 w 9915525"/>
              <a:gd name="connsiteY1" fmla="*/ 6797530 h 6819900"/>
              <a:gd name="connsiteX2" fmla="*/ 2767890 w 9915525"/>
              <a:gd name="connsiteY2" fmla="*/ 6807055 h 6819900"/>
              <a:gd name="connsiteX3" fmla="*/ 2753603 w 9915525"/>
              <a:gd name="connsiteY3" fmla="*/ 6816580 h 6819900"/>
              <a:gd name="connsiteX4" fmla="*/ 2739315 w 9915525"/>
              <a:gd name="connsiteY4" fmla="*/ 6807055 h 6819900"/>
              <a:gd name="connsiteX5" fmla="*/ 2574310 w 9915525"/>
              <a:gd name="connsiteY5" fmla="*/ 6666561 h 6819900"/>
              <a:gd name="connsiteX6" fmla="*/ 2563466 w 9915525"/>
              <a:gd name="connsiteY6" fmla="*/ 6628461 h 6819900"/>
              <a:gd name="connsiteX7" fmla="*/ 2550224 w 9915525"/>
              <a:gd name="connsiteY7" fmla="*/ 6597505 h 6819900"/>
              <a:gd name="connsiteX8" fmla="*/ 2525816 w 9915525"/>
              <a:gd name="connsiteY8" fmla="*/ 6564441 h 6819900"/>
              <a:gd name="connsiteX9" fmla="*/ 2499838 w 9915525"/>
              <a:gd name="connsiteY9" fmla="*/ 6536429 h 6819900"/>
              <a:gd name="connsiteX10" fmla="*/ 2491665 w 9915525"/>
              <a:gd name="connsiteY10" fmla="*/ 6531970 h 6819900"/>
              <a:gd name="connsiteX11" fmla="*/ 2451184 w 9915525"/>
              <a:gd name="connsiteY11" fmla="*/ 6524264 h 6819900"/>
              <a:gd name="connsiteX12" fmla="*/ 2410703 w 9915525"/>
              <a:gd name="connsiteY12" fmla="*/ 6511780 h 6819900"/>
              <a:gd name="connsiteX13" fmla="*/ 2435926 w 9915525"/>
              <a:gd name="connsiteY13" fmla="*/ 6494572 h 6819900"/>
              <a:gd name="connsiteX14" fmla="*/ 2457344 w 9915525"/>
              <a:gd name="connsiteY14" fmla="*/ 6444289 h 6819900"/>
              <a:gd name="connsiteX15" fmla="*/ 2444040 w 9915525"/>
              <a:gd name="connsiteY15" fmla="*/ 6420126 h 6819900"/>
              <a:gd name="connsiteX16" fmla="*/ 2434515 w 9915525"/>
              <a:gd name="connsiteY16" fmla="*/ 6407005 h 6819900"/>
              <a:gd name="connsiteX17" fmla="*/ 2424990 w 9915525"/>
              <a:gd name="connsiteY17" fmla="*/ 6393737 h 6819900"/>
              <a:gd name="connsiteX18" fmla="*/ 2410208 w 9915525"/>
              <a:gd name="connsiteY18" fmla="*/ 6374796 h 6819900"/>
              <a:gd name="connsiteX19" fmla="*/ 2402172 w 9915525"/>
              <a:gd name="connsiteY19" fmla="*/ 6380040 h 6819900"/>
              <a:gd name="connsiteX20" fmla="*/ 2387438 w 9915525"/>
              <a:gd name="connsiteY20" fmla="*/ 6385338 h 6819900"/>
              <a:gd name="connsiteX21" fmla="*/ 2372350 w 9915525"/>
              <a:gd name="connsiteY21" fmla="*/ 6400507 h 6819900"/>
              <a:gd name="connsiteX22" fmla="*/ 2371681 w 9915525"/>
              <a:gd name="connsiteY22" fmla="*/ 6471299 h 6819900"/>
              <a:gd name="connsiteX23" fmla="*/ 2358323 w 9915525"/>
              <a:gd name="connsiteY23" fmla="*/ 6502255 h 6819900"/>
              <a:gd name="connsiteX24" fmla="*/ 2244015 w 9915525"/>
              <a:gd name="connsiteY24" fmla="*/ 6412076 h 6819900"/>
              <a:gd name="connsiteX25" fmla="*/ 2227346 w 9915525"/>
              <a:gd name="connsiteY25" fmla="*/ 6390029 h 6819900"/>
              <a:gd name="connsiteX26" fmla="*/ 2209340 w 9915525"/>
              <a:gd name="connsiteY26" fmla="*/ 6373668 h 6819900"/>
              <a:gd name="connsiteX27" fmla="*/ 2201440 w 9915525"/>
              <a:gd name="connsiteY27" fmla="*/ 6333186 h 6819900"/>
              <a:gd name="connsiteX28" fmla="*/ 2204139 w 9915525"/>
              <a:gd name="connsiteY28" fmla="*/ 6302230 h 6819900"/>
              <a:gd name="connsiteX29" fmla="*/ 2203594 w 9915525"/>
              <a:gd name="connsiteY29" fmla="*/ 6246527 h 6819900"/>
              <a:gd name="connsiteX30" fmla="*/ 2157116 w 9915525"/>
              <a:gd name="connsiteY30" fmla="*/ 6224165 h 6819900"/>
              <a:gd name="connsiteX31" fmla="*/ 2133154 w 9915525"/>
              <a:gd name="connsiteY31" fmla="*/ 6188006 h 6819900"/>
              <a:gd name="connsiteX32" fmla="*/ 2123176 w 9915525"/>
              <a:gd name="connsiteY32" fmla="*/ 6142151 h 6819900"/>
              <a:gd name="connsiteX33" fmla="*/ 2105625 w 9915525"/>
              <a:gd name="connsiteY33" fmla="*/ 6109254 h 6819900"/>
              <a:gd name="connsiteX34" fmla="*/ 2092908 w 9915525"/>
              <a:gd name="connsiteY34" fmla="*/ 6083155 h 6819900"/>
              <a:gd name="connsiteX35" fmla="*/ 2073802 w 9915525"/>
              <a:gd name="connsiteY35" fmla="*/ 6053924 h 6819900"/>
              <a:gd name="connsiteX36" fmla="*/ 2038139 w 9915525"/>
              <a:gd name="connsiteY36" fmla="*/ 6001970 h 6819900"/>
              <a:gd name="connsiteX37" fmla="*/ 2015561 w 9915525"/>
              <a:gd name="connsiteY37" fmla="*/ 5966907 h 6819900"/>
              <a:gd name="connsiteX38" fmla="*/ 2024940 w 9915525"/>
              <a:gd name="connsiteY38" fmla="*/ 5968855 h 6819900"/>
              <a:gd name="connsiteX39" fmla="*/ 2034319 w 9915525"/>
              <a:gd name="connsiteY39" fmla="*/ 5972403 h 6819900"/>
              <a:gd name="connsiteX40" fmla="*/ 2020178 w 9915525"/>
              <a:gd name="connsiteY40" fmla="*/ 5949805 h 6819900"/>
              <a:gd name="connsiteX41" fmla="*/ 2005890 w 9915525"/>
              <a:gd name="connsiteY41" fmla="*/ 5921540 h 6819900"/>
              <a:gd name="connsiteX42" fmla="*/ 1986840 w 9915525"/>
              <a:gd name="connsiteY42" fmla="*/ 5887893 h 6819900"/>
              <a:gd name="connsiteX43" fmla="*/ 1967790 w 9915525"/>
              <a:gd name="connsiteY43" fmla="*/ 5838094 h 6819900"/>
              <a:gd name="connsiteX44" fmla="*/ 1929690 w 9915525"/>
              <a:gd name="connsiteY44" fmla="*/ 5771333 h 6819900"/>
              <a:gd name="connsiteX45" fmla="*/ 1891590 w 9915525"/>
              <a:gd name="connsiteY45" fmla="*/ 5701612 h 6819900"/>
              <a:gd name="connsiteX46" fmla="*/ 1877303 w 9915525"/>
              <a:gd name="connsiteY46" fmla="*/ 5660611 h 6819900"/>
              <a:gd name="connsiteX47" fmla="*/ 1863015 w 9915525"/>
              <a:gd name="connsiteY47" fmla="*/ 5599796 h 6819900"/>
              <a:gd name="connsiteX48" fmla="*/ 1843965 w 9915525"/>
              <a:gd name="connsiteY48" fmla="*/ 5528153 h 6819900"/>
              <a:gd name="connsiteX49" fmla="*/ 1824915 w 9915525"/>
              <a:gd name="connsiteY49" fmla="*/ 5496899 h 6819900"/>
              <a:gd name="connsiteX50" fmla="*/ 1816766 w 9915525"/>
              <a:gd name="connsiteY50" fmla="*/ 5486992 h 6819900"/>
              <a:gd name="connsiteX51" fmla="*/ 1813080 w 9915525"/>
              <a:gd name="connsiteY51" fmla="*/ 5468680 h 6819900"/>
              <a:gd name="connsiteX52" fmla="*/ 1757647 w 9915525"/>
              <a:gd name="connsiteY52" fmla="*/ 5417514 h 6819900"/>
              <a:gd name="connsiteX53" fmla="*/ 1700162 w 9915525"/>
              <a:gd name="connsiteY53" fmla="*/ 5391678 h 6819900"/>
              <a:gd name="connsiteX54" fmla="*/ 1653465 w 9915525"/>
              <a:gd name="connsiteY54" fmla="*/ 5333419 h 6819900"/>
              <a:gd name="connsiteX55" fmla="*/ 1643940 w 9915525"/>
              <a:gd name="connsiteY55" fmla="*/ 5321155 h 6819900"/>
              <a:gd name="connsiteX56" fmla="*/ 1634415 w 9915525"/>
              <a:gd name="connsiteY56" fmla="*/ 5297343 h 6819900"/>
              <a:gd name="connsiteX57" fmla="*/ 1667621 w 9915525"/>
              <a:gd name="connsiteY57" fmla="*/ 5288608 h 6819900"/>
              <a:gd name="connsiteX58" fmla="*/ 1727827 w 9915525"/>
              <a:gd name="connsiteY58" fmla="*/ 5260810 h 6819900"/>
              <a:gd name="connsiteX59" fmla="*/ 1693946 w 9915525"/>
              <a:gd name="connsiteY59" fmla="*/ 5221554 h 6819900"/>
              <a:gd name="connsiteX60" fmla="*/ 1662990 w 9915525"/>
              <a:gd name="connsiteY60" fmla="*/ 5190598 h 6819900"/>
              <a:gd name="connsiteX61" fmla="*/ 1675668 w 9915525"/>
              <a:gd name="connsiteY61" fmla="*/ 5168755 h 6819900"/>
              <a:gd name="connsiteX62" fmla="*/ 1701345 w 9915525"/>
              <a:gd name="connsiteY62" fmla="*/ 5144466 h 6819900"/>
              <a:gd name="connsiteX63" fmla="*/ 1687369 w 9915525"/>
              <a:gd name="connsiteY63" fmla="*/ 5097000 h 6819900"/>
              <a:gd name="connsiteX64" fmla="*/ 1671949 w 9915525"/>
              <a:gd name="connsiteY64" fmla="*/ 5059900 h 6819900"/>
              <a:gd name="connsiteX65" fmla="*/ 1680390 w 9915525"/>
              <a:gd name="connsiteY65" fmla="*/ 5024023 h 6819900"/>
              <a:gd name="connsiteX66" fmla="*/ 1626311 w 9915525"/>
              <a:gd name="connsiteY66" fmla="*/ 5025880 h 6819900"/>
              <a:gd name="connsiteX67" fmla="*/ 1574884 w 9915525"/>
              <a:gd name="connsiteY67" fmla="*/ 5063834 h 6819900"/>
              <a:gd name="connsiteX68" fmla="*/ 1548690 w 9915525"/>
              <a:gd name="connsiteY68" fmla="*/ 5087112 h 6819900"/>
              <a:gd name="connsiteX69" fmla="*/ 1593424 w 9915525"/>
              <a:gd name="connsiteY69" fmla="*/ 5140180 h 6819900"/>
              <a:gd name="connsiteX70" fmla="*/ 1602268 w 9915525"/>
              <a:gd name="connsiteY70" fmla="*/ 5169946 h 6819900"/>
              <a:gd name="connsiteX71" fmla="*/ 1596315 w 9915525"/>
              <a:gd name="connsiteY71" fmla="*/ 5208046 h 6819900"/>
              <a:gd name="connsiteX72" fmla="*/ 1578022 w 9915525"/>
              <a:gd name="connsiteY72" fmla="*/ 5216380 h 6819900"/>
              <a:gd name="connsiteX73" fmla="*/ 1553453 w 9915525"/>
              <a:gd name="connsiteY73" fmla="*/ 5187805 h 6819900"/>
              <a:gd name="connsiteX74" fmla="*/ 1539441 w 9915525"/>
              <a:gd name="connsiteY74" fmla="*/ 5159230 h 6819900"/>
              <a:gd name="connsiteX75" fmla="*/ 1526138 w 9915525"/>
              <a:gd name="connsiteY75" fmla="*/ 5137051 h 6819900"/>
              <a:gd name="connsiteX76" fmla="*/ 1469385 w 9915525"/>
              <a:gd name="connsiteY76" fmla="*/ 5100058 h 6819900"/>
              <a:gd name="connsiteX77" fmla="*/ 1460951 w 9915525"/>
              <a:gd name="connsiteY77" fmla="*/ 5159230 h 6819900"/>
              <a:gd name="connsiteX78" fmla="*/ 1485634 w 9915525"/>
              <a:gd name="connsiteY78" fmla="*/ 5197330 h 6819900"/>
              <a:gd name="connsiteX79" fmla="*/ 1510182 w 9915525"/>
              <a:gd name="connsiteY79" fmla="*/ 5235430 h 6819900"/>
              <a:gd name="connsiteX80" fmla="*/ 1524382 w 9915525"/>
              <a:gd name="connsiteY80" fmla="*/ 5287151 h 6819900"/>
              <a:gd name="connsiteX81" fmla="*/ 1544530 w 9915525"/>
              <a:gd name="connsiteY81" fmla="*/ 5350230 h 6819900"/>
              <a:gd name="connsiteX82" fmla="*/ 1530502 w 9915525"/>
              <a:gd name="connsiteY82" fmla="*/ 5375144 h 6819900"/>
              <a:gd name="connsiteX83" fmla="*/ 1497463 w 9915525"/>
              <a:gd name="connsiteY83" fmla="*/ 5383478 h 6819900"/>
              <a:gd name="connsiteX84" fmla="*/ 1468668 w 9915525"/>
              <a:gd name="connsiteY84" fmla="*/ 5397355 h 6819900"/>
              <a:gd name="connsiteX85" fmla="*/ 1453746 w 9915525"/>
              <a:gd name="connsiteY85" fmla="*/ 5335117 h 6819900"/>
              <a:gd name="connsiteX86" fmla="*/ 1469739 w 9915525"/>
              <a:gd name="connsiteY86" fmla="*/ 5299149 h 6819900"/>
              <a:gd name="connsiteX87" fmla="*/ 1424865 w 9915525"/>
              <a:gd name="connsiteY87" fmla="*/ 5284120 h 6819900"/>
              <a:gd name="connsiteX88" fmla="*/ 1384384 w 9915525"/>
              <a:gd name="connsiteY88" fmla="*/ 5290372 h 6819900"/>
              <a:gd name="connsiteX89" fmla="*/ 1340756 w 9915525"/>
              <a:gd name="connsiteY89" fmla="*/ 5310034 h 6819900"/>
              <a:gd name="connsiteX90" fmla="*/ 1350820 w 9915525"/>
              <a:gd name="connsiteY90" fmla="*/ 5348134 h 6819900"/>
              <a:gd name="connsiteX91" fmla="*/ 1324059 w 9915525"/>
              <a:gd name="connsiteY91" fmla="*/ 5397620 h 6819900"/>
              <a:gd name="connsiteX92" fmla="*/ 1267703 w 9915525"/>
              <a:gd name="connsiteY92" fmla="*/ 5368742 h 6819900"/>
              <a:gd name="connsiteX93" fmla="*/ 1205790 w 9915525"/>
              <a:gd name="connsiteY93" fmla="*/ 5294931 h 6819900"/>
              <a:gd name="connsiteX94" fmla="*/ 1191503 w 9915525"/>
              <a:gd name="connsiteY94" fmla="*/ 5241511 h 6819900"/>
              <a:gd name="connsiteX95" fmla="*/ 1177215 w 9915525"/>
              <a:gd name="connsiteY95" fmla="*/ 5211916 h 6819900"/>
              <a:gd name="connsiteX96" fmla="*/ 1167690 w 9915525"/>
              <a:gd name="connsiteY96" fmla="*/ 5187805 h 6819900"/>
              <a:gd name="connsiteX97" fmla="*/ 1158165 w 9915525"/>
              <a:gd name="connsiteY97" fmla="*/ 5170921 h 6819900"/>
              <a:gd name="connsiteX98" fmla="*/ 1120065 w 9915525"/>
              <a:gd name="connsiteY98" fmla="*/ 5121130 h 6819900"/>
              <a:gd name="connsiteX99" fmla="*/ 1081965 w 9915525"/>
              <a:gd name="connsiteY99" fmla="*/ 5072506 h 6819900"/>
              <a:gd name="connsiteX100" fmla="*/ 1067875 w 9915525"/>
              <a:gd name="connsiteY100" fmla="*/ 5045094 h 6819900"/>
              <a:gd name="connsiteX101" fmla="*/ 1024815 w 9915525"/>
              <a:gd name="connsiteY101" fmla="*/ 4958304 h 6819900"/>
              <a:gd name="connsiteX102" fmla="*/ 1015135 w 9915525"/>
              <a:gd name="connsiteY102" fmla="*/ 4935297 h 6819900"/>
              <a:gd name="connsiteX103" fmla="*/ 1010148 w 9915525"/>
              <a:gd name="connsiteY103" fmla="*/ 4921720 h 6819900"/>
              <a:gd name="connsiteX104" fmla="*/ 995871 w 9915525"/>
              <a:gd name="connsiteY104" fmla="*/ 4896959 h 6819900"/>
              <a:gd name="connsiteX105" fmla="*/ 970962 w 9915525"/>
              <a:gd name="connsiteY105" fmla="*/ 4842653 h 6819900"/>
              <a:gd name="connsiteX106" fmla="*/ 942532 w 9915525"/>
              <a:gd name="connsiteY106" fmla="*/ 4790776 h 6819900"/>
              <a:gd name="connsiteX107" fmla="*/ 920040 w 9915525"/>
              <a:gd name="connsiteY107" fmla="*/ 4715784 h 6819900"/>
              <a:gd name="connsiteX108" fmla="*/ 910515 w 9915525"/>
              <a:gd name="connsiteY108" fmla="*/ 4649643 h 6819900"/>
              <a:gd name="connsiteX109" fmla="*/ 912019 w 9915525"/>
              <a:gd name="connsiteY109" fmla="*/ 4604691 h 6819900"/>
              <a:gd name="connsiteX110" fmla="*/ 863182 w 9915525"/>
              <a:gd name="connsiteY110" fmla="*/ 4521946 h 6819900"/>
              <a:gd name="connsiteX111" fmla="*/ 815265 w 9915525"/>
              <a:gd name="connsiteY111" fmla="*/ 4439768 h 6819900"/>
              <a:gd name="connsiteX112" fmla="*/ 800978 w 9915525"/>
              <a:gd name="connsiteY112" fmla="*/ 4378180 h 6819900"/>
              <a:gd name="connsiteX113" fmla="*/ 786690 w 9915525"/>
              <a:gd name="connsiteY113" fmla="*/ 4338914 h 6819900"/>
              <a:gd name="connsiteX114" fmla="*/ 776532 w 9915525"/>
              <a:gd name="connsiteY114" fmla="*/ 4311505 h 6819900"/>
              <a:gd name="connsiteX115" fmla="*/ 769389 w 9915525"/>
              <a:gd name="connsiteY115" fmla="*/ 4285311 h 6819900"/>
              <a:gd name="connsiteX116" fmla="*/ 748747 w 9915525"/>
              <a:gd name="connsiteY116" fmla="*/ 4237853 h 6819900"/>
              <a:gd name="connsiteX117" fmla="*/ 726211 w 9915525"/>
              <a:gd name="connsiteY117" fmla="*/ 4175941 h 6819900"/>
              <a:gd name="connsiteX118" fmla="*/ 721292 w 9915525"/>
              <a:gd name="connsiteY118" fmla="*/ 4130530 h 6819900"/>
              <a:gd name="connsiteX119" fmla="*/ 672390 w 9915525"/>
              <a:gd name="connsiteY119" fmla="*/ 4011213 h 6819900"/>
              <a:gd name="connsiteX120" fmla="*/ 662865 w 9915525"/>
              <a:gd name="connsiteY120" fmla="*/ 3987655 h 6819900"/>
              <a:gd name="connsiteX121" fmla="*/ 653340 w 9915525"/>
              <a:gd name="connsiteY121" fmla="*/ 3937064 h 6819900"/>
              <a:gd name="connsiteX122" fmla="*/ 631909 w 9915525"/>
              <a:gd name="connsiteY122" fmla="*/ 3863496 h 6819900"/>
              <a:gd name="connsiteX123" fmla="*/ 608725 w 9915525"/>
              <a:gd name="connsiteY123" fmla="*/ 3825981 h 6819900"/>
              <a:gd name="connsiteX124" fmla="*/ 580306 w 9915525"/>
              <a:gd name="connsiteY124" fmla="*/ 3694185 h 6819900"/>
              <a:gd name="connsiteX125" fmla="*/ 567615 w 9915525"/>
              <a:gd name="connsiteY125" fmla="*/ 3667887 h 6819900"/>
              <a:gd name="connsiteX126" fmla="*/ 558090 w 9915525"/>
              <a:gd name="connsiteY126" fmla="*/ 3654280 h 6819900"/>
              <a:gd name="connsiteX127" fmla="*/ 548565 w 9915525"/>
              <a:gd name="connsiteY127" fmla="*/ 3611417 h 6819900"/>
              <a:gd name="connsiteX128" fmla="*/ 538021 w 9915525"/>
              <a:gd name="connsiteY128" fmla="*/ 3568555 h 6819900"/>
              <a:gd name="connsiteX129" fmla="*/ 532616 w 9915525"/>
              <a:gd name="connsiteY129" fmla="*/ 3555162 h 6819900"/>
              <a:gd name="connsiteX130" fmla="*/ 519348 w 9915525"/>
              <a:gd name="connsiteY130" fmla="*/ 3525111 h 6819900"/>
              <a:gd name="connsiteX131" fmla="*/ 500940 w 9915525"/>
              <a:gd name="connsiteY131" fmla="*/ 3478711 h 6819900"/>
              <a:gd name="connsiteX132" fmla="*/ 487440 w 9915525"/>
              <a:gd name="connsiteY132" fmla="*/ 3429694 h 6819900"/>
              <a:gd name="connsiteX133" fmla="*/ 467463 w 9915525"/>
              <a:gd name="connsiteY133" fmla="*/ 3372806 h 6819900"/>
              <a:gd name="connsiteX134" fmla="*/ 430898 w 9915525"/>
              <a:gd name="connsiteY134" fmla="*/ 3282805 h 6819900"/>
              <a:gd name="connsiteX135" fmla="*/ 426548 w 9915525"/>
              <a:gd name="connsiteY135" fmla="*/ 3249467 h 6819900"/>
              <a:gd name="connsiteX136" fmla="*/ 422827 w 9915525"/>
              <a:gd name="connsiteY136" fmla="*/ 3216130 h 6819900"/>
              <a:gd name="connsiteX137" fmla="*/ 415215 w 9915525"/>
              <a:gd name="connsiteY137" fmla="*/ 3197080 h 6819900"/>
              <a:gd name="connsiteX138" fmla="*/ 406122 w 9915525"/>
              <a:gd name="connsiteY138" fmla="*/ 3178030 h 6819900"/>
              <a:gd name="connsiteX139" fmla="*/ 390774 w 9915525"/>
              <a:gd name="connsiteY139" fmla="*/ 3144692 h 6819900"/>
              <a:gd name="connsiteX140" fmla="*/ 376055 w 9915525"/>
              <a:gd name="connsiteY140" fmla="*/ 3111355 h 6819900"/>
              <a:gd name="connsiteX141" fmla="*/ 367590 w 9915525"/>
              <a:gd name="connsiteY141" fmla="*/ 3092006 h 6819900"/>
              <a:gd name="connsiteX142" fmla="*/ 353303 w 9915525"/>
              <a:gd name="connsiteY142" fmla="*/ 3067175 h 6819900"/>
              <a:gd name="connsiteX143" fmla="*/ 339015 w 9915525"/>
              <a:gd name="connsiteY143" fmla="*/ 3035527 h 6819900"/>
              <a:gd name="connsiteX144" fmla="*/ 272795 w 9915525"/>
              <a:gd name="connsiteY144" fmla="*/ 2958955 h 6819900"/>
              <a:gd name="connsiteX145" fmla="*/ 253290 w 9915525"/>
              <a:gd name="connsiteY145" fmla="*/ 2945461 h 6819900"/>
              <a:gd name="connsiteX146" fmla="*/ 242051 w 9915525"/>
              <a:gd name="connsiteY146" fmla="*/ 2928221 h 6819900"/>
              <a:gd name="connsiteX147" fmla="*/ 236857 w 9915525"/>
              <a:gd name="connsiteY147" fmla="*/ 2908723 h 6819900"/>
              <a:gd name="connsiteX148" fmla="*/ 272731 w 9915525"/>
              <a:gd name="connsiteY148" fmla="*/ 2903369 h 6819900"/>
              <a:gd name="connsiteX149" fmla="*/ 318220 w 9915525"/>
              <a:gd name="connsiteY149" fmla="*/ 2898107 h 6819900"/>
              <a:gd name="connsiteX150" fmla="*/ 322160 w 9915525"/>
              <a:gd name="connsiteY150" fmla="*/ 2863680 h 6819900"/>
              <a:gd name="connsiteX151" fmla="*/ 310440 w 9915525"/>
              <a:gd name="connsiteY151" fmla="*/ 2822877 h 6819900"/>
              <a:gd name="connsiteX152" fmla="*/ 301649 w 9915525"/>
              <a:gd name="connsiteY152" fmla="*/ 2791791 h 6819900"/>
              <a:gd name="connsiteX153" fmla="*/ 283040 w 9915525"/>
              <a:gd name="connsiteY153" fmla="*/ 2692255 h 6819900"/>
              <a:gd name="connsiteX154" fmla="*/ 243022 w 9915525"/>
              <a:gd name="connsiteY154" fmla="*/ 2511280 h 6819900"/>
              <a:gd name="connsiteX155" fmla="*/ 231411 w 9915525"/>
              <a:gd name="connsiteY155" fmla="*/ 2469949 h 6819900"/>
              <a:gd name="connsiteX156" fmla="*/ 213419 w 9915525"/>
              <a:gd name="connsiteY156" fmla="*/ 2418659 h 6819900"/>
              <a:gd name="connsiteX157" fmla="*/ 220881 w 9915525"/>
              <a:gd name="connsiteY157" fmla="*/ 2194101 h 6819900"/>
              <a:gd name="connsiteX158" fmla="*/ 234240 w 9915525"/>
              <a:gd name="connsiteY158" fmla="*/ 2154638 h 6819900"/>
              <a:gd name="connsiteX159" fmla="*/ 248528 w 9915525"/>
              <a:gd name="connsiteY159" fmla="*/ 2117311 h 6819900"/>
              <a:gd name="connsiteX160" fmla="*/ 262815 w 9915525"/>
              <a:gd name="connsiteY160" fmla="*/ 2093645 h 6819900"/>
              <a:gd name="connsiteX161" fmla="*/ 277103 w 9915525"/>
              <a:gd name="connsiteY161" fmla="*/ 2063605 h 6819900"/>
              <a:gd name="connsiteX162" fmla="*/ 291390 w 9915525"/>
              <a:gd name="connsiteY162" fmla="*/ 2025505 h 6819900"/>
              <a:gd name="connsiteX163" fmla="*/ 363180 w 9915525"/>
              <a:gd name="connsiteY163" fmla="*/ 1976025 h 6819900"/>
              <a:gd name="connsiteX164" fmla="*/ 440011 w 9915525"/>
              <a:gd name="connsiteY164" fmla="*/ 1892795 h 6819900"/>
              <a:gd name="connsiteX165" fmla="*/ 453009 w 9915525"/>
              <a:gd name="connsiteY165" fmla="*/ 1828294 h 6819900"/>
              <a:gd name="connsiteX166" fmla="*/ 472365 w 9915525"/>
              <a:gd name="connsiteY166" fmla="*/ 1801211 h 6819900"/>
              <a:gd name="connsiteX167" fmla="*/ 496178 w 9915525"/>
              <a:gd name="connsiteY167" fmla="*/ 1768330 h 6819900"/>
              <a:gd name="connsiteX168" fmla="*/ 519990 w 9915525"/>
              <a:gd name="connsiteY168" fmla="*/ 1729736 h 6819900"/>
              <a:gd name="connsiteX169" fmla="*/ 534278 w 9915525"/>
              <a:gd name="connsiteY169" fmla="*/ 1701655 h 6819900"/>
              <a:gd name="connsiteX170" fmla="*/ 548565 w 9915525"/>
              <a:gd name="connsiteY170" fmla="*/ 1676676 h 6819900"/>
              <a:gd name="connsiteX171" fmla="*/ 557235 w 9915525"/>
              <a:gd name="connsiteY171" fmla="*/ 1663555 h 6819900"/>
              <a:gd name="connsiteX172" fmla="*/ 572649 w 9915525"/>
              <a:gd name="connsiteY172" fmla="*/ 1582593 h 6819900"/>
              <a:gd name="connsiteX173" fmla="*/ 587792 w 9915525"/>
              <a:gd name="connsiteY173" fmla="*/ 1501630 h 6819900"/>
              <a:gd name="connsiteX174" fmla="*/ 596190 w 9915525"/>
              <a:gd name="connsiteY174" fmla="*/ 1489464 h 6819900"/>
              <a:gd name="connsiteX175" fmla="*/ 663845 w 9915525"/>
              <a:gd name="connsiteY175" fmla="*/ 1425430 h 6819900"/>
              <a:gd name="connsiteX176" fmla="*/ 672390 w 9915525"/>
              <a:gd name="connsiteY176" fmla="*/ 1415497 h 6819900"/>
              <a:gd name="connsiteX177" fmla="*/ 715253 w 9915525"/>
              <a:gd name="connsiteY177" fmla="*/ 1359740 h 6819900"/>
              <a:gd name="connsiteX178" fmla="*/ 758115 w 9915525"/>
              <a:gd name="connsiteY178" fmla="*/ 1307289 h 6819900"/>
              <a:gd name="connsiteX179" fmla="*/ 827154 w 9915525"/>
              <a:gd name="connsiteY179" fmla="*/ 1234930 h 6819900"/>
              <a:gd name="connsiteX180" fmla="*/ 891465 w 9915525"/>
              <a:gd name="connsiteY180" fmla="*/ 1177225 h 6819900"/>
              <a:gd name="connsiteX181" fmla="*/ 1024058 w 9915525"/>
              <a:gd name="connsiteY181" fmla="*/ 1053955 h 6819900"/>
              <a:gd name="connsiteX182" fmla="*/ 1043865 w 9915525"/>
              <a:gd name="connsiteY182" fmla="*/ 1045072 h 6819900"/>
              <a:gd name="connsiteX183" fmla="*/ 1064852 w 9915525"/>
              <a:gd name="connsiteY183" fmla="*/ 1029528 h 6819900"/>
              <a:gd name="connsiteX184" fmla="*/ 1098870 w 9915525"/>
              <a:gd name="connsiteY184" fmla="*/ 1009836 h 6819900"/>
              <a:gd name="connsiteX185" fmla="*/ 1144558 w 9915525"/>
              <a:gd name="connsiteY185" fmla="*/ 996805 h 6819900"/>
              <a:gd name="connsiteX186" fmla="*/ 1177215 w 9915525"/>
              <a:gd name="connsiteY186" fmla="*/ 987280 h 6819900"/>
              <a:gd name="connsiteX187" fmla="*/ 1199693 w 9915525"/>
              <a:gd name="connsiteY187" fmla="*/ 977755 h 6819900"/>
              <a:gd name="connsiteX188" fmla="*/ 1240054 w 9915525"/>
              <a:gd name="connsiteY188" fmla="*/ 953943 h 6819900"/>
              <a:gd name="connsiteX189" fmla="*/ 1274046 w 9915525"/>
              <a:gd name="connsiteY189" fmla="*/ 930130 h 6819900"/>
              <a:gd name="connsiteX190" fmla="*/ 1304442 w 9915525"/>
              <a:gd name="connsiteY190" fmla="*/ 915843 h 6819900"/>
              <a:gd name="connsiteX191" fmla="*/ 1325114 w 9915525"/>
              <a:gd name="connsiteY191" fmla="*/ 901555 h 6819900"/>
              <a:gd name="connsiteX192" fmla="*/ 1361513 w 9915525"/>
              <a:gd name="connsiteY192" fmla="*/ 887465 h 6819900"/>
              <a:gd name="connsiteX193" fmla="*/ 1659197 w 9915525"/>
              <a:gd name="connsiteY193" fmla="*/ 845632 h 6819900"/>
              <a:gd name="connsiteX194" fmla="*/ 1808720 w 9915525"/>
              <a:gd name="connsiteY194" fmla="*/ 799161 h 6819900"/>
              <a:gd name="connsiteX195" fmla="*/ 1828369 w 9915525"/>
              <a:gd name="connsiteY195" fmla="*/ 787255 h 6819900"/>
              <a:gd name="connsiteX196" fmla="*/ 1867778 w 9915525"/>
              <a:gd name="connsiteY196" fmla="*/ 758680 h 6819900"/>
              <a:gd name="connsiteX197" fmla="*/ 1911860 w 9915525"/>
              <a:gd name="connsiteY197" fmla="*/ 730105 h 6819900"/>
              <a:gd name="connsiteX198" fmla="*/ 1934453 w 9915525"/>
              <a:gd name="connsiteY198" fmla="*/ 720580 h 6819900"/>
              <a:gd name="connsiteX199" fmla="*/ 1958033 w 9915525"/>
              <a:gd name="connsiteY199" fmla="*/ 711055 h 6819900"/>
              <a:gd name="connsiteX200" fmla="*/ 1994932 w 9915525"/>
              <a:gd name="connsiteY200" fmla="*/ 684861 h 6819900"/>
              <a:gd name="connsiteX201" fmla="*/ 2026206 w 9915525"/>
              <a:gd name="connsiteY201" fmla="*/ 670574 h 6819900"/>
              <a:gd name="connsiteX202" fmla="*/ 2054254 w 9915525"/>
              <a:gd name="connsiteY202" fmla="*/ 682480 h 6819900"/>
              <a:gd name="connsiteX203" fmla="*/ 2081859 w 9915525"/>
              <a:gd name="connsiteY203" fmla="*/ 696489 h 6819900"/>
              <a:gd name="connsiteX204" fmla="*/ 2182143 w 9915525"/>
              <a:gd name="connsiteY204" fmla="*/ 708395 h 6819900"/>
              <a:gd name="connsiteX205" fmla="*/ 2266370 w 9915525"/>
              <a:gd name="connsiteY205" fmla="*/ 713436 h 6819900"/>
              <a:gd name="connsiteX206" fmla="*/ 2277353 w 9915525"/>
              <a:gd name="connsiteY206" fmla="*/ 720580 h 6819900"/>
              <a:gd name="connsiteX207" fmla="*/ 2286878 w 9915525"/>
              <a:gd name="connsiteY207" fmla="*/ 711055 h 6819900"/>
              <a:gd name="connsiteX208" fmla="*/ 2318434 w 9915525"/>
              <a:gd name="connsiteY208" fmla="*/ 725343 h 6819900"/>
              <a:gd name="connsiteX209" fmla="*/ 2374605 w 9915525"/>
              <a:gd name="connsiteY209" fmla="*/ 730105 h 6819900"/>
              <a:gd name="connsiteX210" fmla="*/ 2423563 w 9915525"/>
              <a:gd name="connsiteY210" fmla="*/ 739630 h 6819900"/>
              <a:gd name="connsiteX211" fmla="*/ 2443545 w 9915525"/>
              <a:gd name="connsiteY211" fmla="*/ 768205 h 6819900"/>
              <a:gd name="connsiteX212" fmla="*/ 2453565 w 9915525"/>
              <a:gd name="connsiteY212" fmla="*/ 782925 h 6819900"/>
              <a:gd name="connsiteX213" fmla="*/ 2477378 w 9915525"/>
              <a:gd name="connsiteY213" fmla="*/ 821458 h 6819900"/>
              <a:gd name="connsiteX214" fmla="*/ 2501190 w 9915525"/>
              <a:gd name="connsiteY214" fmla="*/ 859125 h 6819900"/>
              <a:gd name="connsiteX215" fmla="*/ 2510715 w 9915525"/>
              <a:gd name="connsiteY215" fmla="*/ 872980 h 6819900"/>
              <a:gd name="connsiteX216" fmla="*/ 2520240 w 9915525"/>
              <a:gd name="connsiteY216" fmla="*/ 886366 h 6819900"/>
              <a:gd name="connsiteX217" fmla="*/ 2594072 w 9915525"/>
              <a:gd name="connsiteY217" fmla="*/ 989028 h 6819900"/>
              <a:gd name="connsiteX218" fmla="*/ 2739315 w 9915525"/>
              <a:gd name="connsiteY218" fmla="*/ 1134819 h 6819900"/>
              <a:gd name="connsiteX219" fmla="*/ 2817616 w 9915525"/>
              <a:gd name="connsiteY219" fmla="*/ 1202259 h 6819900"/>
              <a:gd name="connsiteX220" fmla="*/ 2852589 w 9915525"/>
              <a:gd name="connsiteY220" fmla="*/ 1188488 h 6819900"/>
              <a:gd name="connsiteX221" fmla="*/ 2907177 w 9915525"/>
              <a:gd name="connsiteY221" fmla="*/ 1162961 h 6819900"/>
              <a:gd name="connsiteX222" fmla="*/ 2963406 w 9915525"/>
              <a:gd name="connsiteY222" fmla="*/ 1181646 h 6819900"/>
              <a:gd name="connsiteX223" fmla="*/ 2993988 w 9915525"/>
              <a:gd name="connsiteY223" fmla="*/ 1206355 h 6819900"/>
              <a:gd name="connsiteX224" fmla="*/ 3006015 w 9915525"/>
              <a:gd name="connsiteY224" fmla="*/ 1223929 h 6819900"/>
              <a:gd name="connsiteX225" fmla="*/ 3052009 w 9915525"/>
              <a:gd name="connsiteY225" fmla="*/ 1273030 h 6819900"/>
              <a:gd name="connsiteX226" fmla="*/ 3064356 w 9915525"/>
              <a:gd name="connsiteY226" fmla="*/ 1292080 h 6819900"/>
              <a:gd name="connsiteX227" fmla="*/ 3086575 w 9915525"/>
              <a:gd name="connsiteY227" fmla="*/ 1343429 h 6819900"/>
              <a:gd name="connsiteX228" fmla="*/ 3131356 w 9915525"/>
              <a:gd name="connsiteY228" fmla="*/ 1397691 h 6819900"/>
              <a:gd name="connsiteX229" fmla="*/ 3177328 w 9915525"/>
              <a:gd name="connsiteY229" fmla="*/ 1406380 h 6819900"/>
              <a:gd name="connsiteX230" fmla="*/ 3195787 w 9915525"/>
              <a:gd name="connsiteY230" fmla="*/ 1369586 h 6819900"/>
              <a:gd name="connsiteX231" fmla="*/ 3182980 w 9915525"/>
              <a:gd name="connsiteY231" fmla="*/ 1321440 h 6819900"/>
              <a:gd name="connsiteX232" fmla="*/ 3158415 w 9915525"/>
              <a:gd name="connsiteY232" fmla="*/ 1279653 h 6819900"/>
              <a:gd name="connsiteX233" fmla="*/ 3149523 w 9915525"/>
              <a:gd name="connsiteY233" fmla="*/ 1263505 h 6819900"/>
              <a:gd name="connsiteX234" fmla="*/ 3137616 w 9915525"/>
              <a:gd name="connsiteY234" fmla="*/ 1237311 h 6819900"/>
              <a:gd name="connsiteX235" fmla="*/ 3112615 w 9915525"/>
              <a:gd name="connsiteY235" fmla="*/ 1208001 h 6819900"/>
              <a:gd name="connsiteX236" fmla="*/ 3124918 w 9915525"/>
              <a:gd name="connsiteY236" fmla="*/ 1158814 h 6819900"/>
              <a:gd name="connsiteX237" fmla="*/ 3162015 w 9915525"/>
              <a:gd name="connsiteY237" fmla="*/ 1112800 h 6819900"/>
              <a:gd name="connsiteX238" fmla="*/ 3191226 w 9915525"/>
              <a:gd name="connsiteY238" fmla="*/ 1082530 h 6819900"/>
              <a:gd name="connsiteX239" fmla="*/ 3220804 w 9915525"/>
              <a:gd name="connsiteY239" fmla="*/ 1073746 h 6819900"/>
              <a:gd name="connsiteX240" fmla="*/ 3263313 w 9915525"/>
              <a:gd name="connsiteY240" fmla="*/ 1058822 h 6819900"/>
              <a:gd name="connsiteX241" fmla="*/ 3319742 w 9915525"/>
              <a:gd name="connsiteY241" fmla="*/ 1077131 h 6819900"/>
              <a:gd name="connsiteX242" fmla="*/ 3367965 w 9915525"/>
              <a:gd name="connsiteY242" fmla="*/ 1092055 h 6819900"/>
              <a:gd name="connsiteX243" fmla="*/ 3379350 w 9915525"/>
              <a:gd name="connsiteY243" fmla="*/ 1082530 h 6819900"/>
              <a:gd name="connsiteX244" fmla="*/ 3417169 w 9915525"/>
              <a:gd name="connsiteY244" fmla="*/ 1057205 h 6819900"/>
              <a:gd name="connsiteX245" fmla="*/ 3449898 w 9915525"/>
              <a:gd name="connsiteY245" fmla="*/ 1048287 h 6819900"/>
              <a:gd name="connsiteX246" fmla="*/ 3446662 w 9915525"/>
              <a:gd name="connsiteY246" fmla="*/ 1085617 h 6819900"/>
              <a:gd name="connsiteX247" fmla="*/ 3478207 w 9915525"/>
              <a:gd name="connsiteY247" fmla="*/ 1126440 h 6819900"/>
              <a:gd name="connsiteX248" fmla="*/ 3493504 w 9915525"/>
              <a:gd name="connsiteY248" fmla="*/ 1084689 h 6819900"/>
              <a:gd name="connsiteX249" fmla="*/ 3501099 w 9915525"/>
              <a:gd name="connsiteY249" fmla="*/ 1025596 h 6819900"/>
              <a:gd name="connsiteX250" fmla="*/ 3514737 w 9915525"/>
              <a:gd name="connsiteY250" fmla="*/ 993222 h 6819900"/>
              <a:gd name="connsiteX251" fmla="*/ 3551198 w 9915525"/>
              <a:gd name="connsiteY251" fmla="*/ 987353 h 6819900"/>
              <a:gd name="connsiteX252" fmla="*/ 3617955 w 9915525"/>
              <a:gd name="connsiteY252" fmla="*/ 1001238 h 6819900"/>
              <a:gd name="connsiteX253" fmla="*/ 3668496 w 9915525"/>
              <a:gd name="connsiteY253" fmla="*/ 1008944 h 6819900"/>
              <a:gd name="connsiteX254" fmla="*/ 3735941 w 9915525"/>
              <a:gd name="connsiteY254" fmla="*/ 1029222 h 6819900"/>
              <a:gd name="connsiteX255" fmla="*/ 3835229 w 9915525"/>
              <a:gd name="connsiteY255" fmla="*/ 1059057 h 6819900"/>
              <a:gd name="connsiteX256" fmla="*/ 3886888 w 9915525"/>
              <a:gd name="connsiteY256" fmla="*/ 1082530 h 6819900"/>
              <a:gd name="connsiteX257" fmla="*/ 3901365 w 9915525"/>
              <a:gd name="connsiteY257" fmla="*/ 1091121 h 6819900"/>
              <a:gd name="connsiteX258" fmla="*/ 3936861 w 9915525"/>
              <a:gd name="connsiteY258" fmla="*/ 1118133 h 6819900"/>
              <a:gd name="connsiteX259" fmla="*/ 3978491 w 9915525"/>
              <a:gd name="connsiteY259" fmla="*/ 1166548 h 6819900"/>
              <a:gd name="connsiteX260" fmla="*/ 4047518 w 9915525"/>
              <a:gd name="connsiteY260" fmla="*/ 1223651 h 6819900"/>
              <a:gd name="connsiteX261" fmla="*/ 4090974 w 9915525"/>
              <a:gd name="connsiteY261" fmla="*/ 1238839 h 6819900"/>
              <a:gd name="connsiteX262" fmla="*/ 4123933 w 9915525"/>
              <a:gd name="connsiteY262" fmla="*/ 1263505 h 6819900"/>
              <a:gd name="connsiteX263" fmla="*/ 4198015 w 9915525"/>
              <a:gd name="connsiteY263" fmla="*/ 1330906 h 6819900"/>
              <a:gd name="connsiteX264" fmla="*/ 4299818 w 9915525"/>
              <a:gd name="connsiteY264" fmla="*/ 1403665 h 6819900"/>
              <a:gd name="connsiteX265" fmla="*/ 4346538 w 9915525"/>
              <a:gd name="connsiteY265" fmla="*/ 1418292 h 6819900"/>
              <a:gd name="connsiteX266" fmla="*/ 4373400 w 9915525"/>
              <a:gd name="connsiteY266" fmla="*/ 1421776 h 6819900"/>
              <a:gd name="connsiteX267" fmla="*/ 4364001 w 9915525"/>
              <a:gd name="connsiteY267" fmla="*/ 1369731 h 6819900"/>
              <a:gd name="connsiteX268" fmla="*/ 4320465 w 9915525"/>
              <a:gd name="connsiteY268" fmla="*/ 1330860 h 6819900"/>
              <a:gd name="connsiteX269" fmla="*/ 4364933 w 9915525"/>
              <a:gd name="connsiteY269" fmla="*/ 1332058 h 6819900"/>
              <a:gd name="connsiteX270" fmla="*/ 4425141 w 9915525"/>
              <a:gd name="connsiteY270" fmla="*/ 1315988 h 6819900"/>
              <a:gd name="connsiteX271" fmla="*/ 4453815 w 9915525"/>
              <a:gd name="connsiteY271" fmla="*/ 1266486 h 6819900"/>
              <a:gd name="connsiteX272" fmla="*/ 4468103 w 9915525"/>
              <a:gd name="connsiteY272" fmla="*/ 1244455 h 6819900"/>
              <a:gd name="connsiteX273" fmla="*/ 4482390 w 9915525"/>
              <a:gd name="connsiteY273" fmla="*/ 1254043 h 6819900"/>
              <a:gd name="connsiteX274" fmla="*/ 4505626 w 9915525"/>
              <a:gd name="connsiteY274" fmla="*/ 1283834 h 6819900"/>
              <a:gd name="connsiteX275" fmla="*/ 4514858 w 9915525"/>
              <a:gd name="connsiteY275" fmla="*/ 1325409 h 6819900"/>
              <a:gd name="connsiteX276" fmla="*/ 4534485 w 9915525"/>
              <a:gd name="connsiteY276" fmla="*/ 1362740 h 6819900"/>
              <a:gd name="connsiteX277" fmla="*/ 4568115 w 9915525"/>
              <a:gd name="connsiteY277" fmla="*/ 1387777 h 6819900"/>
              <a:gd name="connsiteX278" fmla="*/ 4582403 w 9915525"/>
              <a:gd name="connsiteY278" fmla="*/ 1396855 h 6819900"/>
              <a:gd name="connsiteX279" fmla="*/ 4589401 w 9915525"/>
              <a:gd name="connsiteY279" fmla="*/ 1431076 h 6819900"/>
              <a:gd name="connsiteX280" fmla="*/ 4550894 w 9915525"/>
              <a:gd name="connsiteY280" fmla="*/ 1447617 h 6819900"/>
              <a:gd name="connsiteX281" fmla="*/ 4502159 w 9915525"/>
              <a:gd name="connsiteY281" fmla="*/ 1492941 h 6819900"/>
              <a:gd name="connsiteX282" fmla="*/ 4510819 w 9915525"/>
              <a:gd name="connsiteY282" fmla="*/ 1554282 h 6819900"/>
              <a:gd name="connsiteX283" fmla="*/ 4568224 w 9915525"/>
              <a:gd name="connsiteY283" fmla="*/ 1634980 h 6819900"/>
              <a:gd name="connsiteX284" fmla="*/ 4587165 w 9915525"/>
              <a:gd name="connsiteY284" fmla="*/ 1662389 h 6819900"/>
              <a:gd name="connsiteX285" fmla="*/ 4632887 w 9915525"/>
              <a:gd name="connsiteY285" fmla="*/ 1698078 h 6819900"/>
              <a:gd name="connsiteX286" fmla="*/ 4646639 w 9915525"/>
              <a:gd name="connsiteY286" fmla="*/ 1618353 h 6819900"/>
              <a:gd name="connsiteX287" fmla="*/ 4634733 w 9915525"/>
              <a:gd name="connsiteY287" fmla="*/ 1545388 h 6819900"/>
              <a:gd name="connsiteX288" fmla="*/ 4639553 w 9915525"/>
              <a:gd name="connsiteY288" fmla="*/ 1482580 h 6819900"/>
              <a:gd name="connsiteX289" fmla="*/ 4644023 w 9915525"/>
              <a:gd name="connsiteY289" fmla="*/ 1430012 h 6819900"/>
              <a:gd name="connsiteX290" fmla="*/ 4640165 w 9915525"/>
              <a:gd name="connsiteY290" fmla="*/ 1392178 h 6819900"/>
              <a:gd name="connsiteX291" fmla="*/ 4639498 w 9915525"/>
              <a:gd name="connsiteY291" fmla="*/ 1339534 h 6819900"/>
              <a:gd name="connsiteX292" fmla="*/ 4605626 w 9915525"/>
              <a:gd name="connsiteY292" fmla="*/ 1324107 h 6819900"/>
              <a:gd name="connsiteX293" fmla="*/ 4577485 w 9915525"/>
              <a:gd name="connsiteY293" fmla="*/ 1306463 h 6819900"/>
              <a:gd name="connsiteX294" fmla="*/ 4577640 w 9915525"/>
              <a:gd name="connsiteY294" fmla="*/ 1244455 h 6819900"/>
              <a:gd name="connsiteX295" fmla="*/ 4568115 w 9915525"/>
              <a:gd name="connsiteY295" fmla="*/ 1215880 h 6819900"/>
              <a:gd name="connsiteX296" fmla="*/ 4578397 w 9915525"/>
              <a:gd name="connsiteY296" fmla="*/ 1187305 h 6819900"/>
              <a:gd name="connsiteX297" fmla="*/ 4582798 w 9915525"/>
              <a:gd name="connsiteY297" fmla="*/ 1160533 h 6819900"/>
              <a:gd name="connsiteX298" fmla="*/ 4598711 w 9915525"/>
              <a:gd name="connsiteY298" fmla="*/ 1122829 h 6819900"/>
              <a:gd name="connsiteX299" fmla="*/ 4644315 w 9915525"/>
              <a:gd name="connsiteY299" fmla="*/ 1109120 h 6819900"/>
              <a:gd name="connsiteX300" fmla="*/ 4671142 w 9915525"/>
              <a:gd name="connsiteY300" fmla="*/ 1080149 h 6819900"/>
              <a:gd name="connsiteX301" fmla="*/ 4697961 w 9915525"/>
              <a:gd name="connsiteY301" fmla="*/ 1053955 h 6819900"/>
              <a:gd name="connsiteX302" fmla="*/ 4738323 w 9915525"/>
              <a:gd name="connsiteY302" fmla="*/ 1045095 h 6819900"/>
              <a:gd name="connsiteX303" fmla="*/ 4768607 w 9915525"/>
              <a:gd name="connsiteY303" fmla="*/ 1044718 h 6819900"/>
              <a:gd name="connsiteX304" fmla="*/ 4763331 w 9915525"/>
              <a:gd name="connsiteY304" fmla="*/ 1067563 h 6819900"/>
              <a:gd name="connsiteX305" fmla="*/ 4758705 w 9915525"/>
              <a:gd name="connsiteY305" fmla="*/ 1082227 h 6819900"/>
              <a:gd name="connsiteX306" fmla="*/ 4784472 w 9915525"/>
              <a:gd name="connsiteY306" fmla="*/ 1064292 h 6819900"/>
              <a:gd name="connsiteX307" fmla="*/ 4753853 w 9915525"/>
              <a:gd name="connsiteY307" fmla="*/ 1023968 h 6819900"/>
              <a:gd name="connsiteX308" fmla="*/ 4725400 w 9915525"/>
              <a:gd name="connsiteY308" fmla="*/ 999131 h 6819900"/>
              <a:gd name="connsiteX309" fmla="*/ 4708731 w 9915525"/>
              <a:gd name="connsiteY309" fmla="*/ 977755 h 6819900"/>
              <a:gd name="connsiteX310" fmla="*/ 4701465 w 9915525"/>
              <a:gd name="connsiteY310" fmla="*/ 963468 h 6819900"/>
              <a:gd name="connsiteX311" fmla="*/ 4764383 w 9915525"/>
              <a:gd name="connsiteY311" fmla="*/ 974978 h 6819900"/>
              <a:gd name="connsiteX312" fmla="*/ 4804410 w 9915525"/>
              <a:gd name="connsiteY312" fmla="*/ 990674 h 6819900"/>
              <a:gd name="connsiteX313" fmla="*/ 4806650 w 9915525"/>
              <a:gd name="connsiteY313" fmla="*/ 921077 h 6819900"/>
              <a:gd name="connsiteX314" fmla="*/ 4800458 w 9915525"/>
              <a:gd name="connsiteY314" fmla="*/ 882505 h 6819900"/>
              <a:gd name="connsiteX315" fmla="*/ 4819508 w 9915525"/>
              <a:gd name="connsiteY315" fmla="*/ 867439 h 6819900"/>
              <a:gd name="connsiteX316" fmla="*/ 4815765 w 9915525"/>
              <a:gd name="connsiteY316" fmla="*/ 815830 h 6819900"/>
              <a:gd name="connsiteX317" fmla="*/ 4824780 w 9915525"/>
              <a:gd name="connsiteY317" fmla="*/ 778098 h 6819900"/>
              <a:gd name="connsiteX318" fmla="*/ 4839292 w 9915525"/>
              <a:gd name="connsiteY318" fmla="*/ 758218 h 6819900"/>
              <a:gd name="connsiteX319" fmla="*/ 4897950 w 9915525"/>
              <a:gd name="connsiteY319" fmla="*/ 716375 h 6819900"/>
              <a:gd name="connsiteX320" fmla="*/ 4933814 w 9915525"/>
              <a:gd name="connsiteY320" fmla="*/ 734220 h 6819900"/>
              <a:gd name="connsiteX321" fmla="*/ 5001653 w 9915525"/>
              <a:gd name="connsiteY321" fmla="*/ 755322 h 6819900"/>
              <a:gd name="connsiteX322" fmla="*/ 5068783 w 9915525"/>
              <a:gd name="connsiteY322" fmla="*/ 767225 h 6819900"/>
              <a:gd name="connsiteX323" fmla="*/ 5090812 w 9915525"/>
              <a:gd name="connsiteY323" fmla="*/ 815830 h 6819900"/>
              <a:gd name="connsiteX324" fmla="*/ 5125889 w 9915525"/>
              <a:gd name="connsiteY324" fmla="*/ 801845 h 6819900"/>
              <a:gd name="connsiteX325" fmla="*/ 5165809 w 9915525"/>
              <a:gd name="connsiteY325" fmla="*/ 787558 h 6819900"/>
              <a:gd name="connsiteX326" fmla="*/ 5187240 w 9915525"/>
              <a:gd name="connsiteY326" fmla="*/ 777730 h 6819900"/>
              <a:gd name="connsiteX327" fmla="*/ 5201528 w 9915525"/>
              <a:gd name="connsiteY327" fmla="*/ 768205 h 6819900"/>
              <a:gd name="connsiteX328" fmla="*/ 5215815 w 9915525"/>
              <a:gd name="connsiteY328" fmla="*/ 758680 h 6819900"/>
              <a:gd name="connsiteX329" fmla="*/ 5230103 w 9915525"/>
              <a:gd name="connsiteY329" fmla="*/ 749155 h 6819900"/>
              <a:gd name="connsiteX330" fmla="*/ 5244390 w 9915525"/>
              <a:gd name="connsiteY330" fmla="*/ 767643 h 6819900"/>
              <a:gd name="connsiteX331" fmla="*/ 5282575 w 9915525"/>
              <a:gd name="connsiteY331" fmla="*/ 791990 h 6819900"/>
              <a:gd name="connsiteX332" fmla="*/ 5301540 w 9915525"/>
              <a:gd name="connsiteY332" fmla="*/ 762801 h 6819900"/>
              <a:gd name="connsiteX333" fmla="*/ 5332274 w 9915525"/>
              <a:gd name="connsiteY333" fmla="*/ 750869 h 6819900"/>
              <a:gd name="connsiteX334" fmla="*/ 5374815 w 9915525"/>
              <a:gd name="connsiteY334" fmla="*/ 732702 h 6819900"/>
              <a:gd name="connsiteX335" fmla="*/ 5398411 w 9915525"/>
              <a:gd name="connsiteY335" fmla="*/ 693102 h 6819900"/>
              <a:gd name="connsiteX336" fmla="*/ 5401553 w 9915525"/>
              <a:gd name="connsiteY336" fmla="*/ 628775 h 6819900"/>
              <a:gd name="connsiteX337" fmla="*/ 5387265 w 9915525"/>
              <a:gd name="connsiteY337" fmla="*/ 590674 h 6819900"/>
              <a:gd name="connsiteX338" fmla="*/ 5372978 w 9915525"/>
              <a:gd name="connsiteY338" fmla="*/ 552574 h 6819900"/>
              <a:gd name="connsiteX339" fmla="*/ 5358764 w 9915525"/>
              <a:gd name="connsiteY339" fmla="*/ 521917 h 6819900"/>
              <a:gd name="connsiteX340" fmla="*/ 5436789 w 9915525"/>
              <a:gd name="connsiteY340" fmla="*/ 472930 h 6819900"/>
              <a:gd name="connsiteX341" fmla="*/ 5463465 w 9915525"/>
              <a:gd name="connsiteY341" fmla="*/ 463405 h 6819900"/>
              <a:gd name="connsiteX342" fmla="*/ 5498956 w 9915525"/>
              <a:gd name="connsiteY342" fmla="*/ 472293 h 6819900"/>
              <a:gd name="connsiteX343" fmla="*/ 5494104 w 9915525"/>
              <a:gd name="connsiteY343" fmla="*/ 494145 h 6819900"/>
              <a:gd name="connsiteX344" fmla="*/ 5528437 w 9915525"/>
              <a:gd name="connsiteY344" fmla="*/ 499021 h 6819900"/>
              <a:gd name="connsiteX345" fmla="*/ 5588900 w 9915525"/>
              <a:gd name="connsiteY345" fmla="*/ 472405 h 6819900"/>
              <a:gd name="connsiteX346" fmla="*/ 5662658 w 9915525"/>
              <a:gd name="connsiteY346" fmla="*/ 461024 h 6819900"/>
              <a:gd name="connsiteX347" fmla="*/ 5692005 w 9915525"/>
              <a:gd name="connsiteY347" fmla="*/ 498562 h 6819900"/>
              <a:gd name="connsiteX348" fmla="*/ 5734490 w 9915525"/>
              <a:gd name="connsiteY348" fmla="*/ 524576 h 6819900"/>
              <a:gd name="connsiteX349" fmla="*/ 5758740 w 9915525"/>
              <a:gd name="connsiteY349" fmla="*/ 476995 h 6819900"/>
              <a:gd name="connsiteX350" fmla="*/ 5777790 w 9915525"/>
              <a:gd name="connsiteY350" fmla="*/ 425305 h 6819900"/>
              <a:gd name="connsiteX351" fmla="*/ 5796840 w 9915525"/>
              <a:gd name="connsiteY351" fmla="*/ 390613 h 6819900"/>
              <a:gd name="connsiteX352" fmla="*/ 5812335 w 9915525"/>
              <a:gd name="connsiteY352" fmla="*/ 372063 h 6819900"/>
              <a:gd name="connsiteX353" fmla="*/ 5840910 w 9915525"/>
              <a:gd name="connsiteY353" fmla="*/ 367153 h 6819900"/>
              <a:gd name="connsiteX354" fmla="*/ 5844465 w 9915525"/>
              <a:gd name="connsiteY354" fmla="*/ 311005 h 6819900"/>
              <a:gd name="connsiteX355" fmla="*/ 5850086 w 9915525"/>
              <a:gd name="connsiteY355" fmla="*/ 262431 h 6819900"/>
              <a:gd name="connsiteX356" fmla="*/ 5824773 w 9915525"/>
              <a:gd name="connsiteY356" fmla="*/ 206230 h 6819900"/>
              <a:gd name="connsiteX357" fmla="*/ 5825415 w 9915525"/>
              <a:gd name="connsiteY357" fmla="*/ 168130 h 6819900"/>
              <a:gd name="connsiteX358" fmla="*/ 5853990 w 9915525"/>
              <a:gd name="connsiteY358" fmla="*/ 139432 h 6819900"/>
              <a:gd name="connsiteX359" fmla="*/ 5877803 w 9915525"/>
              <a:gd name="connsiteY359" fmla="*/ 116594 h 6819900"/>
              <a:gd name="connsiteX360" fmla="*/ 5901615 w 9915525"/>
              <a:gd name="connsiteY360" fmla="*/ 102594 h 6819900"/>
              <a:gd name="connsiteX361" fmla="*/ 5959641 w 9915525"/>
              <a:gd name="connsiteY361" fmla="*/ 116797 h 6819900"/>
              <a:gd name="connsiteX362" fmla="*/ 5992250 w 9915525"/>
              <a:gd name="connsiteY362" fmla="*/ 130030 h 6819900"/>
              <a:gd name="connsiteX363" fmla="*/ 6019360 w 9915525"/>
              <a:gd name="connsiteY363" fmla="*/ 144317 h 6819900"/>
              <a:gd name="connsiteX364" fmla="*/ 6048954 w 9915525"/>
              <a:gd name="connsiteY364" fmla="*/ 158605 h 6819900"/>
              <a:gd name="connsiteX365" fmla="*/ 6073065 w 9915525"/>
              <a:gd name="connsiteY365" fmla="*/ 177954 h 6819900"/>
              <a:gd name="connsiteX366" fmla="*/ 6119487 w 9915525"/>
              <a:gd name="connsiteY366" fmla="*/ 199638 h 6819900"/>
              <a:gd name="connsiteX367" fmla="*/ 6131750 w 9915525"/>
              <a:gd name="connsiteY367" fmla="*/ 155259 h 6819900"/>
              <a:gd name="connsiteX368" fmla="*/ 6139652 w 9915525"/>
              <a:gd name="connsiteY368" fmla="*/ 120505 h 6819900"/>
              <a:gd name="connsiteX369" fmla="*/ 6145163 w 9915525"/>
              <a:gd name="connsiteY369" fmla="*/ 103536 h 6819900"/>
              <a:gd name="connsiteX370" fmla="*/ 6166765 w 9915525"/>
              <a:gd name="connsiteY370" fmla="*/ 76381 h 6819900"/>
              <a:gd name="connsiteX371" fmla="*/ 6254040 w 9915525"/>
              <a:gd name="connsiteY371" fmla="*/ 88249 h 6819900"/>
              <a:gd name="connsiteX372" fmla="*/ 6263565 w 9915525"/>
              <a:gd name="connsiteY372" fmla="*/ 101455 h 6819900"/>
              <a:gd name="connsiteX373" fmla="*/ 6273090 w 9915525"/>
              <a:gd name="connsiteY373" fmla="*/ 115444 h 6819900"/>
              <a:gd name="connsiteX374" fmla="*/ 6287135 w 9915525"/>
              <a:gd name="connsiteY374" fmla="*/ 124043 h 6819900"/>
              <a:gd name="connsiteX375" fmla="*/ 6358288 w 9915525"/>
              <a:gd name="connsiteY375" fmla="*/ 178507 h 6819900"/>
              <a:gd name="connsiteX376" fmla="*/ 6334554 w 9915525"/>
              <a:gd name="connsiteY376" fmla="*/ 204701 h 6819900"/>
              <a:gd name="connsiteX377" fmla="*/ 6301665 w 9915525"/>
              <a:gd name="connsiteY377" fmla="*/ 202925 h 6819900"/>
              <a:gd name="connsiteX378" fmla="*/ 6255797 w 9915525"/>
              <a:gd name="connsiteY378" fmla="*/ 152757 h 6819900"/>
              <a:gd name="connsiteX379" fmla="*/ 6241058 w 9915525"/>
              <a:gd name="connsiteY379" fmla="*/ 195454 h 6819900"/>
              <a:gd name="connsiteX380" fmla="*/ 6220757 w 9915525"/>
              <a:gd name="connsiteY380" fmla="*/ 238229 h 6819900"/>
              <a:gd name="connsiteX381" fmla="*/ 6246467 w 9915525"/>
              <a:gd name="connsiteY381" fmla="*/ 354624 h 6819900"/>
              <a:gd name="connsiteX382" fmla="*/ 6275838 w 9915525"/>
              <a:gd name="connsiteY382" fmla="*/ 415890 h 6819900"/>
              <a:gd name="connsiteX383" fmla="*/ 6316184 w 9915525"/>
              <a:gd name="connsiteY383" fmla="*/ 473968 h 6819900"/>
              <a:gd name="connsiteX384" fmla="*/ 6390560 w 9915525"/>
              <a:gd name="connsiteY384" fmla="*/ 467413 h 6819900"/>
              <a:gd name="connsiteX385" fmla="*/ 6363522 w 9915525"/>
              <a:gd name="connsiteY385" fmla="*/ 415780 h 6819900"/>
              <a:gd name="connsiteX386" fmla="*/ 6336244 w 9915525"/>
              <a:gd name="connsiteY386" fmla="*/ 394349 h 6819900"/>
              <a:gd name="connsiteX387" fmla="*/ 6353718 w 9915525"/>
              <a:gd name="connsiteY387" fmla="*/ 358630 h 6819900"/>
              <a:gd name="connsiteX388" fmla="*/ 6389931 w 9915525"/>
              <a:gd name="connsiteY388" fmla="*/ 294336 h 6819900"/>
              <a:gd name="connsiteX389" fmla="*/ 6399578 w 9915525"/>
              <a:gd name="connsiteY389" fmla="*/ 263380 h 6819900"/>
              <a:gd name="connsiteX390" fmla="*/ 6413980 w 9915525"/>
              <a:gd name="connsiteY390" fmla="*/ 299655 h 6819900"/>
              <a:gd name="connsiteX391" fmla="*/ 6438918 w 9915525"/>
              <a:gd name="connsiteY391" fmla="*/ 316235 h 6819900"/>
              <a:gd name="connsiteX392" fmla="*/ 6492546 w 9915525"/>
              <a:gd name="connsiteY392" fmla="*/ 305898 h 6819900"/>
              <a:gd name="connsiteX393" fmla="*/ 6471644 w 9915525"/>
              <a:gd name="connsiteY393" fmla="*/ 207027 h 6819900"/>
              <a:gd name="connsiteX394" fmla="*/ 6459383 w 9915525"/>
              <a:gd name="connsiteY394" fmla="*/ 139555 h 6819900"/>
              <a:gd name="connsiteX395" fmla="*/ 6510898 w 9915525"/>
              <a:gd name="connsiteY395" fmla="*/ 84786 h 6819900"/>
              <a:gd name="connsiteX396" fmla="*/ 6542990 w 9915525"/>
              <a:gd name="connsiteY396" fmla="*/ 72880 h 6819900"/>
              <a:gd name="connsiteX397" fmla="*/ 6609619 w 9915525"/>
              <a:gd name="connsiteY397" fmla="*/ 111706 h 6819900"/>
              <a:gd name="connsiteX398" fmla="*/ 6658807 w 9915525"/>
              <a:gd name="connsiteY398" fmla="*/ 136199 h 6819900"/>
              <a:gd name="connsiteX399" fmla="*/ 6661710 w 9915525"/>
              <a:gd name="connsiteY399" fmla="*/ 84310 h 6819900"/>
              <a:gd name="connsiteX400" fmla="*/ 6662303 w 9915525"/>
              <a:gd name="connsiteY400" fmla="*/ 60974 h 6819900"/>
              <a:gd name="connsiteX401" fmla="*/ 6682879 w 9915525"/>
              <a:gd name="connsiteY401" fmla="*/ 64212 h 6819900"/>
              <a:gd name="connsiteX402" fmla="*/ 6748854 w 9915525"/>
              <a:gd name="connsiteY402" fmla="*/ 123683 h 6819900"/>
              <a:gd name="connsiteX403" fmla="*/ 6775134 w 9915525"/>
              <a:gd name="connsiteY403" fmla="*/ 175466 h 6819900"/>
              <a:gd name="connsiteX404" fmla="*/ 6768390 w 9915525"/>
              <a:gd name="connsiteY404" fmla="*/ 225280 h 6819900"/>
              <a:gd name="connsiteX405" fmla="*/ 6777915 w 9915525"/>
              <a:gd name="connsiteY405" fmla="*/ 248530 h 6819900"/>
              <a:gd name="connsiteX406" fmla="*/ 6787440 w 9915525"/>
              <a:gd name="connsiteY406" fmla="*/ 277667 h 6819900"/>
              <a:gd name="connsiteX407" fmla="*/ 6796965 w 9915525"/>
              <a:gd name="connsiteY407" fmla="*/ 316802 h 6819900"/>
              <a:gd name="connsiteX408" fmla="*/ 6828883 w 9915525"/>
              <a:gd name="connsiteY408" fmla="*/ 382915 h 6819900"/>
              <a:gd name="connsiteX409" fmla="*/ 6872870 w 9915525"/>
              <a:gd name="connsiteY409" fmla="*/ 415780 h 6819900"/>
              <a:gd name="connsiteX410" fmla="*/ 6917483 w 9915525"/>
              <a:gd name="connsiteY410" fmla="*/ 444355 h 6819900"/>
              <a:gd name="connsiteX411" fmla="*/ 7003117 w 9915525"/>
              <a:gd name="connsiteY411" fmla="*/ 458521 h 6819900"/>
              <a:gd name="connsiteX412" fmla="*/ 6996555 w 9915525"/>
              <a:gd name="connsiteY412" fmla="*/ 429542 h 6819900"/>
              <a:gd name="connsiteX413" fmla="*/ 7017945 w 9915525"/>
              <a:gd name="connsiteY413" fmla="*/ 404350 h 6819900"/>
              <a:gd name="connsiteX414" fmla="*/ 7097479 w 9915525"/>
              <a:gd name="connsiteY414" fmla="*/ 406934 h 6819900"/>
              <a:gd name="connsiteX415" fmla="*/ 7139865 w 9915525"/>
              <a:gd name="connsiteY415" fmla="*/ 395028 h 6819900"/>
              <a:gd name="connsiteX416" fmla="*/ 7176216 w 9915525"/>
              <a:gd name="connsiteY416" fmla="*/ 365774 h 6819900"/>
              <a:gd name="connsiteX417" fmla="*/ 7197947 w 9915525"/>
              <a:gd name="connsiteY417" fmla="*/ 339580 h 6819900"/>
              <a:gd name="connsiteX418" fmla="*/ 7218157 w 9915525"/>
              <a:gd name="connsiteY418" fmla="*/ 291766 h 6819900"/>
              <a:gd name="connsiteX419" fmla="*/ 7236895 w 9915525"/>
              <a:gd name="connsiteY419" fmla="*/ 269215 h 6819900"/>
              <a:gd name="connsiteX420" fmla="*/ 7358940 w 9915525"/>
              <a:gd name="connsiteY420" fmla="*/ 315203 h 6819900"/>
              <a:gd name="connsiteX421" fmla="*/ 7382753 w 9915525"/>
              <a:gd name="connsiteY421" fmla="*/ 358630 h 6819900"/>
              <a:gd name="connsiteX422" fmla="*/ 7406565 w 9915525"/>
              <a:gd name="connsiteY422" fmla="*/ 396803 h 6819900"/>
              <a:gd name="connsiteX423" fmla="*/ 7432515 w 9915525"/>
              <a:gd name="connsiteY423" fmla="*/ 410241 h 6819900"/>
              <a:gd name="connsiteX424" fmla="*/ 7490702 w 9915525"/>
              <a:gd name="connsiteY424" fmla="*/ 417039 h 6819900"/>
              <a:gd name="connsiteX425" fmla="*/ 7516334 w 9915525"/>
              <a:gd name="connsiteY425" fmla="*/ 425305 h 6819900"/>
              <a:gd name="connsiteX426" fmla="*/ 7544678 w 9915525"/>
              <a:gd name="connsiteY426" fmla="*/ 434830 h 6819900"/>
              <a:gd name="connsiteX427" fmla="*/ 7573843 w 9915525"/>
              <a:gd name="connsiteY427" fmla="*/ 444355 h 6819900"/>
              <a:gd name="connsiteX428" fmla="*/ 7613628 w 9915525"/>
              <a:gd name="connsiteY428" fmla="*/ 406255 h 6819900"/>
              <a:gd name="connsiteX429" fmla="*/ 7637208 w 9915525"/>
              <a:gd name="connsiteY429" fmla="*/ 368155 h 6819900"/>
              <a:gd name="connsiteX430" fmla="*/ 7633121 w 9915525"/>
              <a:gd name="connsiteY430" fmla="*/ 343660 h 6819900"/>
              <a:gd name="connsiteX431" fmla="*/ 7632041 w 9915525"/>
              <a:gd name="connsiteY431" fmla="*/ 312704 h 6819900"/>
              <a:gd name="connsiteX432" fmla="*/ 7640584 w 9915525"/>
              <a:gd name="connsiteY432" fmla="*/ 257551 h 6819900"/>
              <a:gd name="connsiteX433" fmla="*/ 7625640 w 9915525"/>
              <a:gd name="connsiteY433" fmla="*/ 230190 h 6819900"/>
              <a:gd name="connsiteX434" fmla="*/ 7611353 w 9915525"/>
              <a:gd name="connsiteY434" fmla="*/ 196705 h 6819900"/>
              <a:gd name="connsiteX435" fmla="*/ 7597065 w 9915525"/>
              <a:gd name="connsiteY435" fmla="*/ 162763 h 6819900"/>
              <a:gd name="connsiteX436" fmla="*/ 7587540 w 9915525"/>
              <a:gd name="connsiteY436" fmla="*/ 134792 h 6819900"/>
              <a:gd name="connsiteX437" fmla="*/ 7578015 w 9915525"/>
              <a:gd name="connsiteY437" fmla="*/ 78099 h 6819900"/>
              <a:gd name="connsiteX438" fmla="*/ 7593082 w 9915525"/>
              <a:gd name="connsiteY438" fmla="*/ 21512 h 6819900"/>
              <a:gd name="connsiteX439" fmla="*/ 7635165 w 9915525"/>
              <a:gd name="connsiteY439" fmla="*/ 34780 h 6819900"/>
              <a:gd name="connsiteX440" fmla="*/ 7669960 w 9915525"/>
              <a:gd name="connsiteY440" fmla="*/ 53830 h 6819900"/>
              <a:gd name="connsiteX441" fmla="*/ 7682790 w 9915525"/>
              <a:gd name="connsiteY441" fmla="*/ 63355 h 6819900"/>
              <a:gd name="connsiteX442" fmla="*/ 7697078 w 9915525"/>
              <a:gd name="connsiteY442" fmla="*/ 72880 h 6819900"/>
              <a:gd name="connsiteX443" fmla="*/ 7711365 w 9915525"/>
              <a:gd name="connsiteY443" fmla="*/ 92416 h 6819900"/>
              <a:gd name="connsiteX444" fmla="*/ 7789946 w 9915525"/>
              <a:gd name="connsiteY444" fmla="*/ 177609 h 6819900"/>
              <a:gd name="connsiteX445" fmla="*/ 7797090 w 9915525"/>
              <a:gd name="connsiteY445" fmla="*/ 192975 h 6819900"/>
              <a:gd name="connsiteX446" fmla="*/ 7774311 w 9915525"/>
              <a:gd name="connsiteY446" fmla="*/ 202578 h 6819900"/>
              <a:gd name="connsiteX447" fmla="*/ 7747527 w 9915525"/>
              <a:gd name="connsiteY447" fmla="*/ 231158 h 6819900"/>
              <a:gd name="connsiteX448" fmla="*/ 7760782 w 9915525"/>
              <a:gd name="connsiteY448" fmla="*/ 276234 h 6819900"/>
              <a:gd name="connsiteX449" fmla="*/ 7767251 w 9915525"/>
              <a:gd name="connsiteY449" fmla="*/ 327510 h 6819900"/>
              <a:gd name="connsiteX450" fmla="*/ 7784135 w 9915525"/>
              <a:gd name="connsiteY450" fmla="*/ 368155 h 6819900"/>
              <a:gd name="connsiteX451" fmla="*/ 7818353 w 9915525"/>
              <a:gd name="connsiteY451" fmla="*/ 351865 h 6819900"/>
              <a:gd name="connsiteX452" fmla="*/ 7844668 w 9915525"/>
              <a:gd name="connsiteY452" fmla="*/ 349029 h 6819900"/>
              <a:gd name="connsiteX453" fmla="*/ 7847629 w 9915525"/>
              <a:gd name="connsiteY453" fmla="*/ 371146 h 6819900"/>
              <a:gd name="connsiteX454" fmla="*/ 7889160 w 9915525"/>
              <a:gd name="connsiteY454" fmla="*/ 396584 h 6819900"/>
              <a:gd name="connsiteX455" fmla="*/ 7990933 w 9915525"/>
              <a:gd name="connsiteY455" fmla="*/ 487217 h 6819900"/>
              <a:gd name="connsiteX456" fmla="*/ 7988299 w 9915525"/>
              <a:gd name="connsiteY456" fmla="*/ 541986 h 6819900"/>
              <a:gd name="connsiteX457" fmla="*/ 7988593 w 9915525"/>
              <a:gd name="connsiteY457" fmla="*/ 577705 h 6819900"/>
              <a:gd name="connsiteX458" fmla="*/ 7997116 w 9915525"/>
              <a:gd name="connsiteY458" fmla="*/ 591992 h 6819900"/>
              <a:gd name="connsiteX459" fmla="*/ 8006641 w 9915525"/>
              <a:gd name="connsiteY459" fmla="*/ 606280 h 6819900"/>
              <a:gd name="connsiteX460" fmla="*/ 8016166 w 9915525"/>
              <a:gd name="connsiteY460" fmla="*/ 641249 h 6819900"/>
              <a:gd name="connsiteX461" fmla="*/ 8029393 w 9915525"/>
              <a:gd name="connsiteY461" fmla="*/ 691255 h 6819900"/>
              <a:gd name="connsiteX462" fmla="*/ 8049200 w 9915525"/>
              <a:gd name="connsiteY462" fmla="*/ 737249 h 6819900"/>
              <a:gd name="connsiteX463" fmla="*/ 8040734 w 9915525"/>
              <a:gd name="connsiteY463" fmla="*/ 768205 h 6819900"/>
              <a:gd name="connsiteX464" fmla="*/ 8028072 w 9915525"/>
              <a:gd name="connsiteY464" fmla="*/ 757794 h 6819900"/>
              <a:gd name="connsiteX465" fmla="*/ 7980447 w 9915525"/>
              <a:gd name="connsiteY465" fmla="*/ 735937 h 6819900"/>
              <a:gd name="connsiteX466" fmla="*/ 7972605 w 9915525"/>
              <a:gd name="connsiteY466" fmla="*/ 807767 h 6819900"/>
              <a:gd name="connsiteX467" fmla="*/ 7987591 w 9915525"/>
              <a:gd name="connsiteY467" fmla="*/ 861035 h 6819900"/>
              <a:gd name="connsiteX468" fmla="*/ 8006641 w 9915525"/>
              <a:gd name="connsiteY468" fmla="*/ 908481 h 6819900"/>
              <a:gd name="connsiteX469" fmla="*/ 8025691 w 9915525"/>
              <a:gd name="connsiteY469" fmla="*/ 949902 h 6819900"/>
              <a:gd name="connsiteX470" fmla="*/ 8035216 w 9915525"/>
              <a:gd name="connsiteY470" fmla="*/ 972993 h 6819900"/>
              <a:gd name="connsiteX471" fmla="*/ 8044741 w 9915525"/>
              <a:gd name="connsiteY471" fmla="*/ 1000653 h 6819900"/>
              <a:gd name="connsiteX472" fmla="*/ 8098801 w 9915525"/>
              <a:gd name="connsiteY472" fmla="*/ 1052353 h 6819900"/>
              <a:gd name="connsiteX473" fmla="*/ 8125580 w 9915525"/>
              <a:gd name="connsiteY473" fmla="*/ 1027706 h 6819900"/>
              <a:gd name="connsiteX474" fmla="*/ 8156537 w 9915525"/>
              <a:gd name="connsiteY474" fmla="*/ 1006330 h 6819900"/>
              <a:gd name="connsiteX475" fmla="*/ 8145380 w 9915525"/>
              <a:gd name="connsiteY475" fmla="*/ 1065697 h 6819900"/>
              <a:gd name="connsiteX476" fmla="*/ 8113104 w 9915525"/>
              <a:gd name="connsiteY476" fmla="*/ 1159975 h 6819900"/>
              <a:gd name="connsiteX477" fmla="*/ 8182292 w 9915525"/>
              <a:gd name="connsiteY477" fmla="*/ 1153665 h 6819900"/>
              <a:gd name="connsiteX478" fmla="*/ 8268139 w 9915525"/>
              <a:gd name="connsiteY478" fmla="*/ 1185923 h 6819900"/>
              <a:gd name="connsiteX479" fmla="*/ 8319249 w 9915525"/>
              <a:gd name="connsiteY479" fmla="*/ 1180138 h 6819900"/>
              <a:gd name="connsiteX480" fmla="*/ 8354968 w 9915525"/>
              <a:gd name="connsiteY480" fmla="*/ 1133764 h 6819900"/>
              <a:gd name="connsiteX481" fmla="*/ 8387510 w 9915525"/>
              <a:gd name="connsiteY481" fmla="*/ 1074256 h 6819900"/>
              <a:gd name="connsiteX482" fmla="*/ 8369468 w 9915525"/>
              <a:gd name="connsiteY482" fmla="*/ 1001025 h 6819900"/>
              <a:gd name="connsiteX483" fmla="*/ 8377848 w 9915525"/>
              <a:gd name="connsiteY483" fmla="*/ 859912 h 6819900"/>
              <a:gd name="connsiteX484" fmla="*/ 8387640 w 9915525"/>
              <a:gd name="connsiteY484" fmla="*/ 834141 h 6819900"/>
              <a:gd name="connsiteX485" fmla="*/ 8400780 w 9915525"/>
              <a:gd name="connsiteY485" fmla="*/ 807258 h 6819900"/>
              <a:gd name="connsiteX486" fmla="*/ 8418107 w 9915525"/>
              <a:gd name="connsiteY486" fmla="*/ 717887 h 6819900"/>
              <a:gd name="connsiteX487" fmla="*/ 8376345 w 9915525"/>
              <a:gd name="connsiteY487" fmla="*/ 654627 h 6819900"/>
              <a:gd name="connsiteX488" fmla="*/ 8334502 w 9915525"/>
              <a:gd name="connsiteY488" fmla="*/ 594279 h 6819900"/>
              <a:gd name="connsiteX489" fmla="*/ 8310077 w 9915525"/>
              <a:gd name="connsiteY489" fmla="*/ 557538 h 6819900"/>
              <a:gd name="connsiteX490" fmla="*/ 8292390 w 9915525"/>
              <a:gd name="connsiteY490" fmla="*/ 527262 h 6819900"/>
              <a:gd name="connsiteX491" fmla="*/ 8280484 w 9915525"/>
              <a:gd name="connsiteY491" fmla="*/ 499436 h 6819900"/>
              <a:gd name="connsiteX492" fmla="*/ 8249326 w 9915525"/>
              <a:gd name="connsiteY492" fmla="*/ 415467 h 6819900"/>
              <a:gd name="connsiteX493" fmla="*/ 8275404 w 9915525"/>
              <a:gd name="connsiteY493" fmla="*/ 385459 h 6819900"/>
              <a:gd name="connsiteX494" fmla="*/ 8309437 w 9915525"/>
              <a:gd name="connsiteY494" fmla="*/ 396730 h 6819900"/>
              <a:gd name="connsiteX495" fmla="*/ 8368273 w 9915525"/>
              <a:gd name="connsiteY495" fmla="*/ 456261 h 6819900"/>
              <a:gd name="connsiteX496" fmla="*/ 8378115 w 9915525"/>
              <a:gd name="connsiteY496" fmla="*/ 472930 h 6819900"/>
              <a:gd name="connsiteX497" fmla="*/ 8387640 w 9915525"/>
              <a:gd name="connsiteY497" fmla="*/ 487564 h 6819900"/>
              <a:gd name="connsiteX498" fmla="*/ 8459524 w 9915525"/>
              <a:gd name="connsiteY498" fmla="*/ 572468 h 6819900"/>
              <a:gd name="connsiteX499" fmla="*/ 8531408 w 9915525"/>
              <a:gd name="connsiteY499" fmla="*/ 642738 h 6819900"/>
              <a:gd name="connsiteX500" fmla="*/ 8528581 w 9915525"/>
              <a:gd name="connsiteY500" fmla="*/ 703090 h 6819900"/>
              <a:gd name="connsiteX501" fmla="*/ 8525752 w 9915525"/>
              <a:gd name="connsiteY501" fmla="*/ 763443 h 6819900"/>
              <a:gd name="connsiteX502" fmla="*/ 8554327 w 9915525"/>
              <a:gd name="connsiteY502" fmla="*/ 766667 h 6819900"/>
              <a:gd name="connsiteX503" fmla="*/ 8606715 w 9915525"/>
              <a:gd name="connsiteY503" fmla="*/ 829488 h 6819900"/>
              <a:gd name="connsiteX504" fmla="*/ 8626732 w 9915525"/>
              <a:gd name="connsiteY504" fmla="*/ 890874 h 6819900"/>
              <a:gd name="connsiteX505" fmla="*/ 8642932 w 9915525"/>
              <a:gd name="connsiteY505" fmla="*/ 945058 h 6819900"/>
              <a:gd name="connsiteX506" fmla="*/ 8646727 w 9915525"/>
              <a:gd name="connsiteY506" fmla="*/ 977755 h 6819900"/>
              <a:gd name="connsiteX507" fmla="*/ 8654340 w 9915525"/>
              <a:gd name="connsiteY507" fmla="*/ 1006330 h 6819900"/>
              <a:gd name="connsiteX508" fmla="*/ 8634983 w 9915525"/>
              <a:gd name="connsiteY508" fmla="*/ 1034905 h 6819900"/>
              <a:gd name="connsiteX509" fmla="*/ 8613928 w 9915525"/>
              <a:gd name="connsiteY509" fmla="*/ 1106343 h 6819900"/>
              <a:gd name="connsiteX510" fmla="*/ 8635222 w 9915525"/>
              <a:gd name="connsiteY510" fmla="*/ 1149205 h 6819900"/>
              <a:gd name="connsiteX511" fmla="*/ 8667103 w 9915525"/>
              <a:gd name="connsiteY511" fmla="*/ 1166496 h 6819900"/>
              <a:gd name="connsiteX512" fmla="*/ 8705862 w 9915525"/>
              <a:gd name="connsiteY512" fmla="*/ 1188960 h 6819900"/>
              <a:gd name="connsiteX513" fmla="*/ 8729779 w 9915525"/>
              <a:gd name="connsiteY513" fmla="*/ 1202063 h 6819900"/>
              <a:gd name="connsiteX514" fmla="*/ 8744318 w 9915525"/>
              <a:gd name="connsiteY514" fmla="*/ 1233228 h 6819900"/>
              <a:gd name="connsiteX515" fmla="*/ 8739168 w 9915525"/>
              <a:gd name="connsiteY515" fmla="*/ 1284960 h 6819900"/>
              <a:gd name="connsiteX516" fmla="*/ 8809761 w 9915525"/>
              <a:gd name="connsiteY516" fmla="*/ 1279466 h 6819900"/>
              <a:gd name="connsiteX517" fmla="*/ 8856746 w 9915525"/>
              <a:gd name="connsiteY517" fmla="*/ 1241665 h 6819900"/>
              <a:gd name="connsiteX518" fmla="*/ 8873415 w 9915525"/>
              <a:gd name="connsiteY518" fmla="*/ 1216741 h 6819900"/>
              <a:gd name="connsiteX519" fmla="*/ 8883357 w 9915525"/>
              <a:gd name="connsiteY519" fmla="*/ 1191810 h 6819900"/>
              <a:gd name="connsiteX520" fmla="*/ 8921040 w 9915525"/>
              <a:gd name="connsiteY520" fmla="*/ 1236096 h 6819900"/>
              <a:gd name="connsiteX521" fmla="*/ 8930565 w 9915525"/>
              <a:gd name="connsiteY521" fmla="*/ 1263505 h 6819900"/>
              <a:gd name="connsiteX522" fmla="*/ 8940090 w 9915525"/>
              <a:gd name="connsiteY522" fmla="*/ 1276626 h 6819900"/>
              <a:gd name="connsiteX523" fmla="*/ 8953765 w 9915525"/>
              <a:gd name="connsiteY523" fmla="*/ 1301097 h 6819900"/>
              <a:gd name="connsiteX524" fmla="*/ 8973572 w 9915525"/>
              <a:gd name="connsiteY524" fmla="*/ 1340363 h 6819900"/>
              <a:gd name="connsiteX525" fmla="*/ 8987453 w 9915525"/>
              <a:gd name="connsiteY525" fmla="*/ 1368280 h 6819900"/>
              <a:gd name="connsiteX526" fmla="*/ 8995377 w 9915525"/>
              <a:gd name="connsiteY526" fmla="*/ 1410891 h 6819900"/>
              <a:gd name="connsiteX527" fmla="*/ 8979908 w 9915525"/>
              <a:gd name="connsiteY527" fmla="*/ 1458768 h 6819900"/>
              <a:gd name="connsiteX528" fmla="*/ 8958477 w 9915525"/>
              <a:gd name="connsiteY528" fmla="*/ 1516531 h 6819900"/>
              <a:gd name="connsiteX529" fmla="*/ 8941217 w 9915525"/>
              <a:gd name="connsiteY529" fmla="*/ 1597494 h 6819900"/>
              <a:gd name="connsiteX530" fmla="*/ 8980536 w 9915525"/>
              <a:gd name="connsiteY530" fmla="*/ 1721572 h 6819900"/>
              <a:gd name="connsiteX531" fmla="*/ 9024769 w 9915525"/>
              <a:gd name="connsiteY531" fmla="*/ 1705584 h 6819900"/>
              <a:gd name="connsiteX532" fmla="*/ 9080188 w 9915525"/>
              <a:gd name="connsiteY532" fmla="*/ 1699274 h 6819900"/>
              <a:gd name="connsiteX533" fmla="*/ 9092803 w 9915525"/>
              <a:gd name="connsiteY533" fmla="*/ 1720705 h 6819900"/>
              <a:gd name="connsiteX534" fmla="*/ 9105709 w 9915525"/>
              <a:gd name="connsiteY534" fmla="*/ 1760517 h 6819900"/>
              <a:gd name="connsiteX535" fmla="*/ 9085724 w 9915525"/>
              <a:gd name="connsiteY535" fmla="*/ 1820072 h 6819900"/>
              <a:gd name="connsiteX536" fmla="*/ 9050058 w 9915525"/>
              <a:gd name="connsiteY536" fmla="*/ 1790031 h 6819900"/>
              <a:gd name="connsiteX537" fmla="*/ 8971363 w 9915525"/>
              <a:gd name="connsiteY537" fmla="*/ 1775258 h 6819900"/>
              <a:gd name="connsiteX538" fmla="*/ 8932264 w 9915525"/>
              <a:gd name="connsiteY538" fmla="*/ 1815955 h 6819900"/>
              <a:gd name="connsiteX539" fmla="*/ 8917923 w 9915525"/>
              <a:gd name="connsiteY539" fmla="*/ 1755275 h 6819900"/>
              <a:gd name="connsiteX540" fmla="*/ 8903125 w 9915525"/>
              <a:gd name="connsiteY540" fmla="*/ 1693724 h 6819900"/>
              <a:gd name="connsiteX541" fmla="*/ 8882940 w 9915525"/>
              <a:gd name="connsiteY541" fmla="*/ 1654705 h 6819900"/>
              <a:gd name="connsiteX542" fmla="*/ 8858092 w 9915525"/>
              <a:gd name="connsiteY542" fmla="*/ 1634586 h 6819900"/>
              <a:gd name="connsiteX543" fmla="*/ 8843756 w 9915525"/>
              <a:gd name="connsiteY543" fmla="*/ 1612473 h 6819900"/>
              <a:gd name="connsiteX544" fmla="*/ 8845158 w 9915525"/>
              <a:gd name="connsiteY544" fmla="*/ 1527948 h 6819900"/>
              <a:gd name="connsiteX545" fmla="*/ 8844458 w 9915525"/>
              <a:gd name="connsiteY545" fmla="*/ 1426759 h 6819900"/>
              <a:gd name="connsiteX546" fmla="*/ 8845835 w 9915525"/>
              <a:gd name="connsiteY546" fmla="*/ 1371123 h 6819900"/>
              <a:gd name="connsiteX547" fmla="*/ 8797645 w 9915525"/>
              <a:gd name="connsiteY547" fmla="*/ 1336679 h 6819900"/>
              <a:gd name="connsiteX548" fmla="*/ 8740210 w 9915525"/>
              <a:gd name="connsiteY548" fmla="*/ 1371118 h 6819900"/>
              <a:gd name="connsiteX549" fmla="*/ 8714875 w 9915525"/>
              <a:gd name="connsiteY549" fmla="*/ 1409911 h 6819900"/>
              <a:gd name="connsiteX550" fmla="*/ 8697417 w 9915525"/>
              <a:gd name="connsiteY550" fmla="*/ 1468985 h 6819900"/>
              <a:gd name="connsiteX551" fmla="*/ 8702933 w 9915525"/>
              <a:gd name="connsiteY551" fmla="*/ 1519192 h 6819900"/>
              <a:gd name="connsiteX552" fmla="*/ 8729917 w 9915525"/>
              <a:gd name="connsiteY552" fmla="*/ 1525579 h 6819900"/>
              <a:gd name="connsiteX553" fmla="*/ 8759114 w 9915525"/>
              <a:gd name="connsiteY553" fmla="*/ 1533044 h 6819900"/>
              <a:gd name="connsiteX554" fmla="*/ 8773402 w 9915525"/>
              <a:gd name="connsiteY554" fmla="*/ 1558780 h 6819900"/>
              <a:gd name="connsiteX555" fmla="*/ 8787689 w 9915525"/>
              <a:gd name="connsiteY555" fmla="*/ 1593284 h 6819900"/>
              <a:gd name="connsiteX556" fmla="*/ 8797214 w 9915525"/>
              <a:gd name="connsiteY556" fmla="*/ 1615930 h 6819900"/>
              <a:gd name="connsiteX557" fmla="*/ 8806885 w 9915525"/>
              <a:gd name="connsiteY557" fmla="*/ 1632599 h 6819900"/>
              <a:gd name="connsiteX558" fmla="*/ 8816264 w 9915525"/>
              <a:gd name="connsiteY558" fmla="*/ 1634980 h 6819900"/>
              <a:gd name="connsiteX559" fmla="*/ 8825498 w 9915525"/>
              <a:gd name="connsiteY559" fmla="*/ 1630218 h 6819900"/>
              <a:gd name="connsiteX560" fmla="*/ 8816932 w 9915525"/>
              <a:gd name="connsiteY560" fmla="*/ 1653277 h 6819900"/>
              <a:gd name="connsiteX561" fmla="*/ 8784075 w 9915525"/>
              <a:gd name="connsiteY561" fmla="*/ 1650896 h 6819900"/>
              <a:gd name="connsiteX562" fmla="*/ 8721014 w 9915525"/>
              <a:gd name="connsiteY562" fmla="*/ 1649268 h 6819900"/>
              <a:gd name="connsiteX563" fmla="*/ 8722211 w 9915525"/>
              <a:gd name="connsiteY563" fmla="*/ 1679285 h 6819900"/>
              <a:gd name="connsiteX564" fmla="*/ 8732224 w 9915525"/>
              <a:gd name="connsiteY564" fmla="*/ 1781679 h 6819900"/>
              <a:gd name="connsiteX565" fmla="*/ 8743845 w 9915525"/>
              <a:gd name="connsiteY565" fmla="*/ 1887393 h 6819900"/>
              <a:gd name="connsiteX566" fmla="*/ 8758811 w 9915525"/>
              <a:gd name="connsiteY566" fmla="*/ 1931994 h 6819900"/>
              <a:gd name="connsiteX567" fmla="*/ 8810634 w 9915525"/>
              <a:gd name="connsiteY567" fmla="*/ 1953643 h 6819900"/>
              <a:gd name="connsiteX568" fmla="*/ 8805602 w 9915525"/>
              <a:gd name="connsiteY568" fmla="*/ 1886690 h 6819900"/>
              <a:gd name="connsiteX569" fmla="*/ 8797215 w 9915525"/>
              <a:gd name="connsiteY569" fmla="*/ 1848730 h 6819900"/>
              <a:gd name="connsiteX570" fmla="*/ 8818736 w 9915525"/>
              <a:gd name="connsiteY570" fmla="*/ 1815955 h 6819900"/>
              <a:gd name="connsiteX571" fmla="*/ 8869421 w 9915525"/>
              <a:gd name="connsiteY571" fmla="*/ 1888143 h 6819900"/>
              <a:gd name="connsiteX572" fmla="*/ 8886238 w 9915525"/>
              <a:gd name="connsiteY572" fmla="*/ 1935261 h 6819900"/>
              <a:gd name="connsiteX573" fmla="*/ 8934672 w 9915525"/>
              <a:gd name="connsiteY573" fmla="*/ 1929195 h 6819900"/>
              <a:gd name="connsiteX574" fmla="*/ 8956214 w 9915525"/>
              <a:gd name="connsiteY574" fmla="*/ 1930566 h 6819900"/>
              <a:gd name="connsiteX575" fmla="*/ 8995931 w 9915525"/>
              <a:gd name="connsiteY575" fmla="*/ 1944938 h 6819900"/>
              <a:gd name="connsiteX576" fmla="*/ 8998229 w 9915525"/>
              <a:gd name="connsiteY576" fmla="*/ 1962400 h 6819900"/>
              <a:gd name="connsiteX577" fmla="*/ 9011444 w 9915525"/>
              <a:gd name="connsiteY577" fmla="*/ 1970702 h 6819900"/>
              <a:gd name="connsiteX578" fmla="*/ 9035340 w 9915525"/>
              <a:gd name="connsiteY578" fmla="*/ 1938670 h 6819900"/>
              <a:gd name="connsiteX579" fmla="*/ 9053728 w 9915525"/>
              <a:gd name="connsiteY579" fmla="*/ 1911205 h 6819900"/>
              <a:gd name="connsiteX580" fmla="*/ 9075159 w 9915525"/>
              <a:gd name="connsiteY580" fmla="*/ 1932539 h 6819900"/>
              <a:gd name="connsiteX581" fmla="*/ 9095648 w 9915525"/>
              <a:gd name="connsiteY581" fmla="*/ 1957199 h 6819900"/>
              <a:gd name="connsiteX582" fmla="*/ 9141845 w 9915525"/>
              <a:gd name="connsiteY582" fmla="*/ 1899624 h 6819900"/>
              <a:gd name="connsiteX583" fmla="*/ 9148559 w 9915525"/>
              <a:gd name="connsiteY583" fmla="*/ 1873105 h 6819900"/>
              <a:gd name="connsiteX584" fmla="*/ 9159165 w 9915525"/>
              <a:gd name="connsiteY584" fmla="*/ 1858818 h 6819900"/>
              <a:gd name="connsiteX585" fmla="*/ 9181787 w 9915525"/>
              <a:gd name="connsiteY585" fmla="*/ 1844530 h 6819900"/>
              <a:gd name="connsiteX586" fmla="*/ 9210362 w 9915525"/>
              <a:gd name="connsiteY586" fmla="*/ 1874296 h 6819900"/>
              <a:gd name="connsiteX587" fmla="*/ 9216315 w 9915525"/>
              <a:gd name="connsiteY587" fmla="*/ 1922775 h 6819900"/>
              <a:gd name="connsiteX588" fmla="*/ 9234891 w 9915525"/>
              <a:gd name="connsiteY588" fmla="*/ 1957303 h 6819900"/>
              <a:gd name="connsiteX589" fmla="*/ 9282143 w 9915525"/>
              <a:gd name="connsiteY589" fmla="*/ 2140593 h 6819900"/>
              <a:gd name="connsiteX590" fmla="*/ 9295327 w 9915525"/>
              <a:gd name="connsiteY590" fmla="*/ 2212850 h 6819900"/>
              <a:gd name="connsiteX591" fmla="*/ 9353827 w 9915525"/>
              <a:gd name="connsiteY591" fmla="*/ 2201101 h 6819900"/>
              <a:gd name="connsiteX592" fmla="*/ 9378864 w 9915525"/>
              <a:gd name="connsiteY592" fmla="*/ 2193934 h 6819900"/>
              <a:gd name="connsiteX593" fmla="*/ 9347732 w 9915525"/>
              <a:gd name="connsiteY593" fmla="*/ 2242546 h 6819900"/>
              <a:gd name="connsiteX594" fmla="*/ 9316327 w 9915525"/>
              <a:gd name="connsiteY594" fmla="*/ 2250814 h 6819900"/>
              <a:gd name="connsiteX595" fmla="*/ 9318123 w 9915525"/>
              <a:gd name="connsiteY595" fmla="*/ 2378470 h 6819900"/>
              <a:gd name="connsiteX596" fmla="*/ 9330029 w 9915525"/>
              <a:gd name="connsiteY596" fmla="*/ 2509498 h 6819900"/>
              <a:gd name="connsiteX597" fmla="*/ 9340180 w 9915525"/>
              <a:gd name="connsiteY597" fmla="*/ 2552555 h 6819900"/>
              <a:gd name="connsiteX598" fmla="*/ 9364246 w 9915525"/>
              <a:gd name="connsiteY598" fmla="*/ 2639602 h 6819900"/>
              <a:gd name="connsiteX599" fmla="*/ 9394208 w 9915525"/>
              <a:gd name="connsiteY599" fmla="*/ 2770571 h 6819900"/>
              <a:gd name="connsiteX600" fmla="*/ 9408673 w 9915525"/>
              <a:gd name="connsiteY600" fmla="*/ 2854180 h 6819900"/>
              <a:gd name="connsiteX601" fmla="*/ 9395313 w 9915525"/>
              <a:gd name="connsiteY601" fmla="*/ 2952055 h 6819900"/>
              <a:gd name="connsiteX602" fmla="*/ 9400054 w 9915525"/>
              <a:gd name="connsiteY602" fmla="*/ 2994917 h 6819900"/>
              <a:gd name="connsiteX603" fmla="*/ 9421393 w 9915525"/>
              <a:gd name="connsiteY603" fmla="*/ 3037536 h 6819900"/>
              <a:gd name="connsiteX604" fmla="*/ 9436422 w 9915525"/>
              <a:gd name="connsiteY604" fmla="*/ 3063730 h 6819900"/>
              <a:gd name="connsiteX605" fmla="*/ 9444915 w 9915525"/>
              <a:gd name="connsiteY605" fmla="*/ 3081614 h 6819900"/>
              <a:gd name="connsiteX606" fmla="*/ 9490159 w 9915525"/>
              <a:gd name="connsiteY606" fmla="*/ 3101859 h 6819900"/>
              <a:gd name="connsiteX607" fmla="*/ 9511590 w 9915525"/>
              <a:gd name="connsiteY607" fmla="*/ 3069048 h 6819900"/>
              <a:gd name="connsiteX608" fmla="*/ 9544075 w 9915525"/>
              <a:gd name="connsiteY608" fmla="*/ 3045885 h 6819900"/>
              <a:gd name="connsiteX609" fmla="*/ 9549823 w 9915525"/>
              <a:gd name="connsiteY609" fmla="*/ 3130405 h 6819900"/>
              <a:gd name="connsiteX610" fmla="*/ 9521782 w 9915525"/>
              <a:gd name="connsiteY610" fmla="*/ 3132941 h 6819900"/>
              <a:gd name="connsiteX611" fmla="*/ 9487056 w 9915525"/>
              <a:gd name="connsiteY611" fmla="*/ 3127237 h 6819900"/>
              <a:gd name="connsiteX612" fmla="*/ 9478156 w 9915525"/>
              <a:gd name="connsiteY612" fmla="*/ 3177089 h 6819900"/>
              <a:gd name="connsiteX613" fmla="*/ 9484608 w 9915525"/>
              <a:gd name="connsiteY613" fmla="*/ 3237561 h 6819900"/>
              <a:gd name="connsiteX614" fmla="*/ 9493132 w 9915525"/>
              <a:gd name="connsiteY614" fmla="*/ 3254230 h 6819900"/>
              <a:gd name="connsiteX615" fmla="*/ 9502065 w 9915525"/>
              <a:gd name="connsiteY615" fmla="*/ 3268517 h 6819900"/>
              <a:gd name="connsiteX616" fmla="*/ 9511590 w 9915525"/>
              <a:gd name="connsiteY616" fmla="*/ 3282805 h 6819900"/>
              <a:gd name="connsiteX617" fmla="*/ 9510355 w 9915525"/>
              <a:gd name="connsiteY617" fmla="*/ 3337380 h 6819900"/>
              <a:gd name="connsiteX618" fmla="*/ 9493686 w 9915525"/>
              <a:gd name="connsiteY618" fmla="*/ 3457550 h 6819900"/>
              <a:gd name="connsiteX619" fmla="*/ 9504795 w 9915525"/>
              <a:gd name="connsiteY619" fmla="*/ 3577581 h 6819900"/>
              <a:gd name="connsiteX620" fmla="*/ 9528928 w 9915525"/>
              <a:gd name="connsiteY620" fmla="*/ 3669717 h 6819900"/>
              <a:gd name="connsiteX621" fmla="*/ 9509677 w 9915525"/>
              <a:gd name="connsiteY621" fmla="*/ 3701905 h 6819900"/>
              <a:gd name="connsiteX622" fmla="*/ 9511384 w 9915525"/>
              <a:gd name="connsiteY622" fmla="*/ 3764564 h 6819900"/>
              <a:gd name="connsiteX623" fmla="*/ 9525734 w 9915525"/>
              <a:gd name="connsiteY623" fmla="*/ 3920727 h 6819900"/>
              <a:gd name="connsiteX624" fmla="*/ 9539486 w 9915525"/>
              <a:gd name="connsiteY624" fmla="*/ 4072961 h 6819900"/>
              <a:gd name="connsiteX625" fmla="*/ 9555015 w 9915525"/>
              <a:gd name="connsiteY625" fmla="*/ 4171115 h 6819900"/>
              <a:gd name="connsiteX626" fmla="*/ 9570045 w 9915525"/>
              <a:gd name="connsiteY626" fmla="*/ 4263880 h 6819900"/>
              <a:gd name="connsiteX627" fmla="*/ 9578265 w 9915525"/>
              <a:gd name="connsiteY627" fmla="*/ 4301507 h 6819900"/>
              <a:gd name="connsiteX628" fmla="*/ 9594011 w 9915525"/>
              <a:gd name="connsiteY628" fmla="*/ 4347946 h 6819900"/>
              <a:gd name="connsiteX629" fmla="*/ 9599250 w 9915525"/>
              <a:gd name="connsiteY629" fmla="*/ 4398158 h 6819900"/>
              <a:gd name="connsiteX630" fmla="*/ 9595501 w 9915525"/>
              <a:gd name="connsiteY630" fmla="*/ 4444587 h 6819900"/>
              <a:gd name="connsiteX631" fmla="*/ 9621003 w 9915525"/>
              <a:gd name="connsiteY631" fmla="*/ 4485336 h 6819900"/>
              <a:gd name="connsiteX632" fmla="*/ 9671610 w 9915525"/>
              <a:gd name="connsiteY632" fmla="*/ 4509625 h 6819900"/>
              <a:gd name="connsiteX633" fmla="*/ 9674761 w 9915525"/>
              <a:gd name="connsiteY633" fmla="*/ 4463905 h 6819900"/>
              <a:gd name="connsiteX634" fmla="*/ 9661121 w 9915525"/>
              <a:gd name="connsiteY634" fmla="*/ 4430864 h 6819900"/>
              <a:gd name="connsiteX635" fmla="*/ 9635940 w 9915525"/>
              <a:gd name="connsiteY635" fmla="*/ 4376550 h 6819900"/>
              <a:gd name="connsiteX636" fmla="*/ 9616122 w 9915525"/>
              <a:gd name="connsiteY636" fmla="*/ 4355277 h 6819900"/>
              <a:gd name="connsiteX637" fmla="*/ 9642436 w 9915525"/>
              <a:gd name="connsiteY637" fmla="*/ 4333734 h 6819900"/>
              <a:gd name="connsiteX638" fmla="*/ 9720540 w 9915525"/>
              <a:gd name="connsiteY638" fmla="*/ 4325071 h 6819900"/>
              <a:gd name="connsiteX639" fmla="*/ 9705390 w 9915525"/>
              <a:gd name="connsiteY639" fmla="*/ 4423865 h 6819900"/>
              <a:gd name="connsiteX640" fmla="*/ 9700036 w 9915525"/>
              <a:gd name="connsiteY640" fmla="*/ 4463905 h 6819900"/>
              <a:gd name="connsiteX641" fmla="*/ 9724758 w 9915525"/>
              <a:gd name="connsiteY641" fmla="*/ 4493107 h 6819900"/>
              <a:gd name="connsiteX642" fmla="*/ 9726811 w 9915525"/>
              <a:gd name="connsiteY642" fmla="*/ 4539101 h 6819900"/>
              <a:gd name="connsiteX643" fmla="*/ 9718635 w 9915525"/>
              <a:gd name="connsiteY643" fmla="*/ 4591576 h 6819900"/>
              <a:gd name="connsiteX644" fmla="*/ 9737013 w 9915525"/>
              <a:gd name="connsiteY644" fmla="*/ 4666005 h 6819900"/>
              <a:gd name="connsiteX645" fmla="*/ 9758219 w 9915525"/>
              <a:gd name="connsiteY645" fmla="*/ 4739499 h 6819900"/>
              <a:gd name="connsiteX646" fmla="*/ 9769963 w 9915525"/>
              <a:gd name="connsiteY646" fmla="*/ 4835726 h 6819900"/>
              <a:gd name="connsiteX647" fmla="*/ 9790291 w 9915525"/>
              <a:gd name="connsiteY647" fmla="*/ 4946519 h 6819900"/>
              <a:gd name="connsiteX648" fmla="*/ 9802274 w 9915525"/>
              <a:gd name="connsiteY648" fmla="*/ 4996526 h 6819900"/>
              <a:gd name="connsiteX649" fmla="*/ 9764328 w 9915525"/>
              <a:gd name="connsiteY649" fmla="*/ 4999686 h 6819900"/>
              <a:gd name="connsiteX650" fmla="*/ 9706211 w 9915525"/>
              <a:gd name="connsiteY650" fmla="*/ 4930630 h 6819900"/>
              <a:gd name="connsiteX651" fmla="*/ 9683040 w 9915525"/>
              <a:gd name="connsiteY651" fmla="*/ 4989240 h 6819900"/>
              <a:gd name="connsiteX652" fmla="*/ 9668430 w 9915525"/>
              <a:gd name="connsiteY652" fmla="*/ 5032327 h 6819900"/>
              <a:gd name="connsiteX653" fmla="*/ 9659521 w 9915525"/>
              <a:gd name="connsiteY653" fmla="*/ 5064905 h 6819900"/>
              <a:gd name="connsiteX654" fmla="*/ 9643176 w 9915525"/>
              <a:gd name="connsiteY654" fmla="*/ 5074775 h 6819900"/>
              <a:gd name="connsiteX655" fmla="*/ 9616365 w 9915525"/>
              <a:gd name="connsiteY655" fmla="*/ 5020718 h 6819900"/>
              <a:gd name="connsiteX656" fmla="*/ 9586532 w 9915525"/>
              <a:gd name="connsiteY656" fmla="*/ 4968106 h 6819900"/>
              <a:gd name="connsiteX657" fmla="*/ 9550261 w 9915525"/>
              <a:gd name="connsiteY657" fmla="*/ 4968377 h 6819900"/>
              <a:gd name="connsiteX658" fmla="*/ 9564912 w 9915525"/>
              <a:gd name="connsiteY658" fmla="*/ 5036181 h 6819900"/>
              <a:gd name="connsiteX659" fmla="*/ 9568740 w 9915525"/>
              <a:gd name="connsiteY659" fmla="*/ 5140180 h 6819900"/>
              <a:gd name="connsiteX660" fmla="*/ 9559215 w 9915525"/>
              <a:gd name="connsiteY660" fmla="*/ 5178280 h 6819900"/>
              <a:gd name="connsiteX661" fmla="*/ 9568740 w 9915525"/>
              <a:gd name="connsiteY661" fmla="*/ 5216380 h 6819900"/>
              <a:gd name="connsiteX662" fmla="*/ 9578265 w 9915525"/>
              <a:gd name="connsiteY662" fmla="*/ 5239653 h 6819900"/>
              <a:gd name="connsiteX663" fmla="*/ 9597943 w 9915525"/>
              <a:gd name="connsiteY663" fmla="*/ 5276708 h 6819900"/>
              <a:gd name="connsiteX664" fmla="*/ 9611374 w 9915525"/>
              <a:gd name="connsiteY664" fmla="*/ 5323782 h 6819900"/>
              <a:gd name="connsiteX665" fmla="*/ 9615802 w 9915525"/>
              <a:gd name="connsiteY665" fmla="*/ 5363669 h 6819900"/>
              <a:gd name="connsiteX666" fmla="*/ 9620359 w 9915525"/>
              <a:gd name="connsiteY666" fmla="*/ 5402860 h 6819900"/>
              <a:gd name="connsiteX667" fmla="*/ 9628701 w 9915525"/>
              <a:gd name="connsiteY667" fmla="*/ 5435455 h 6819900"/>
              <a:gd name="connsiteX668" fmla="*/ 9638174 w 9915525"/>
              <a:gd name="connsiteY668" fmla="*/ 5454505 h 6819900"/>
              <a:gd name="connsiteX669" fmla="*/ 9619717 w 9915525"/>
              <a:gd name="connsiteY669" fmla="*/ 5473555 h 6819900"/>
              <a:gd name="connsiteX670" fmla="*/ 9600759 w 9915525"/>
              <a:gd name="connsiteY670" fmla="*/ 5487843 h 6819900"/>
              <a:gd name="connsiteX671" fmla="*/ 9577246 w 9915525"/>
              <a:gd name="connsiteY671" fmla="*/ 5502130 h 6819900"/>
              <a:gd name="connsiteX672" fmla="*/ 9559215 w 9915525"/>
              <a:gd name="connsiteY672" fmla="*/ 5468494 h 6819900"/>
              <a:gd name="connsiteX673" fmla="*/ 9573502 w 9915525"/>
              <a:gd name="connsiteY673" fmla="*/ 5429375 h 6819900"/>
              <a:gd name="connsiteX674" fmla="*/ 9587790 w 9915525"/>
              <a:gd name="connsiteY674" fmla="*/ 5401433 h 6819900"/>
              <a:gd name="connsiteX675" fmla="*/ 9532456 w 9915525"/>
              <a:gd name="connsiteY675" fmla="*/ 5359255 h 6819900"/>
              <a:gd name="connsiteX676" fmla="*/ 9510393 w 9915525"/>
              <a:gd name="connsiteY676" fmla="*/ 5285532 h 6819900"/>
              <a:gd name="connsiteX677" fmla="*/ 9503462 w 9915525"/>
              <a:gd name="connsiteY677" fmla="*/ 5253131 h 6819900"/>
              <a:gd name="connsiteX678" fmla="*/ 9443008 w 9915525"/>
              <a:gd name="connsiteY678" fmla="*/ 5251443 h 6819900"/>
              <a:gd name="connsiteX679" fmla="*/ 9410762 w 9915525"/>
              <a:gd name="connsiteY679" fmla="*/ 5246681 h 6819900"/>
              <a:gd name="connsiteX680" fmla="*/ 9359782 w 9915525"/>
              <a:gd name="connsiteY680" fmla="*/ 5243849 h 6819900"/>
              <a:gd name="connsiteX681" fmla="*/ 9373695 w 9915525"/>
              <a:gd name="connsiteY681" fmla="*/ 5308143 h 6819900"/>
              <a:gd name="connsiteX682" fmla="*/ 9397250 w 9915525"/>
              <a:gd name="connsiteY682" fmla="*/ 5375362 h 6819900"/>
              <a:gd name="connsiteX683" fmla="*/ 9406970 w 9915525"/>
              <a:gd name="connsiteY683" fmla="*/ 5402214 h 6819900"/>
              <a:gd name="connsiteX684" fmla="*/ 9378773 w 9915525"/>
              <a:gd name="connsiteY684" fmla="*/ 5425930 h 6819900"/>
              <a:gd name="connsiteX685" fmla="*/ 9311565 w 9915525"/>
              <a:gd name="connsiteY685" fmla="*/ 5345954 h 6819900"/>
              <a:gd name="connsiteX686" fmla="*/ 9266684 w 9915525"/>
              <a:gd name="connsiteY686" fmla="*/ 5309249 h 6819900"/>
              <a:gd name="connsiteX687" fmla="*/ 9235365 w 9915525"/>
              <a:gd name="connsiteY687" fmla="*/ 5294344 h 6819900"/>
              <a:gd name="connsiteX688" fmla="*/ 9202027 w 9915525"/>
              <a:gd name="connsiteY688" fmla="*/ 5251636 h 6819900"/>
              <a:gd name="connsiteX689" fmla="*/ 9168690 w 9915525"/>
              <a:gd name="connsiteY689" fmla="*/ 5222188 h 6819900"/>
              <a:gd name="connsiteX690" fmla="*/ 9149589 w 9915525"/>
              <a:gd name="connsiteY690" fmla="*/ 5213633 h 6819900"/>
              <a:gd name="connsiteX691" fmla="*/ 9116252 w 9915525"/>
              <a:gd name="connsiteY691" fmla="*/ 5206813 h 6819900"/>
              <a:gd name="connsiteX692" fmla="*/ 9102015 w 9915525"/>
              <a:gd name="connsiteY692" fmla="*/ 5223151 h 6819900"/>
              <a:gd name="connsiteX693" fmla="*/ 9067516 w 9915525"/>
              <a:gd name="connsiteY693" fmla="*/ 5248081 h 6819900"/>
              <a:gd name="connsiteX694" fmla="*/ 9006347 w 9915525"/>
              <a:gd name="connsiteY694" fmla="*/ 5242890 h 6819900"/>
              <a:gd name="connsiteX695" fmla="*/ 8974453 w 9915525"/>
              <a:gd name="connsiteY695" fmla="*/ 5232199 h 6819900"/>
              <a:gd name="connsiteX696" fmla="*/ 8965277 w 9915525"/>
              <a:gd name="connsiteY696" fmla="*/ 5224765 h 6819900"/>
              <a:gd name="connsiteX697" fmla="*/ 8959140 w 9915525"/>
              <a:gd name="connsiteY697" fmla="*/ 5264005 h 6819900"/>
              <a:gd name="connsiteX698" fmla="*/ 8954827 w 9915525"/>
              <a:gd name="connsiteY698" fmla="*/ 5324107 h 6819900"/>
              <a:gd name="connsiteX699" fmla="*/ 8963258 w 9915525"/>
              <a:gd name="connsiteY699" fmla="*/ 5506643 h 6819900"/>
              <a:gd name="connsiteX700" fmla="*/ 8972132 w 9915525"/>
              <a:gd name="connsiteY700" fmla="*/ 5570901 h 6819900"/>
              <a:gd name="connsiteX701" fmla="*/ 8939451 w 9915525"/>
              <a:gd name="connsiteY701" fmla="*/ 5563712 h 6819900"/>
              <a:gd name="connsiteX702" fmla="*/ 8913798 w 9915525"/>
              <a:gd name="connsiteY702" fmla="*/ 5561366 h 6819900"/>
              <a:gd name="connsiteX703" fmla="*/ 8899609 w 9915525"/>
              <a:gd name="connsiteY703" fmla="*/ 5572245 h 6819900"/>
              <a:gd name="connsiteX704" fmla="*/ 8894734 w 9915525"/>
              <a:gd name="connsiteY704" fmla="*/ 5590199 h 6819900"/>
              <a:gd name="connsiteX705" fmla="*/ 8894938 w 9915525"/>
              <a:gd name="connsiteY705" fmla="*/ 5619568 h 6819900"/>
              <a:gd name="connsiteX706" fmla="*/ 8863890 w 9915525"/>
              <a:gd name="connsiteY706" fmla="*/ 5616766 h 6819900"/>
              <a:gd name="connsiteX707" fmla="*/ 8844573 w 9915525"/>
              <a:gd name="connsiteY707" fmla="*/ 5578188 h 6819900"/>
              <a:gd name="connsiteX708" fmla="*/ 8830848 w 9915525"/>
              <a:gd name="connsiteY708" fmla="*/ 5558802 h 6819900"/>
              <a:gd name="connsiteX709" fmla="*/ 8828677 w 9915525"/>
              <a:gd name="connsiteY709" fmla="*/ 5549755 h 6819900"/>
              <a:gd name="connsiteX710" fmla="*/ 8807451 w 9915525"/>
              <a:gd name="connsiteY710" fmla="*/ 5519337 h 6819900"/>
              <a:gd name="connsiteX711" fmla="*/ 8805126 w 9915525"/>
              <a:gd name="connsiteY711" fmla="*/ 5485206 h 6819900"/>
              <a:gd name="connsiteX712" fmla="*/ 8790306 w 9915525"/>
              <a:gd name="connsiteY712" fmla="*/ 5429703 h 6819900"/>
              <a:gd name="connsiteX713" fmla="*/ 8766792 w 9915525"/>
              <a:gd name="connsiteY713" fmla="*/ 5394081 h 6819900"/>
              <a:gd name="connsiteX714" fmla="*/ 8757122 w 9915525"/>
              <a:gd name="connsiteY714" fmla="*/ 5390082 h 6819900"/>
              <a:gd name="connsiteX715" fmla="*/ 8734534 w 9915525"/>
              <a:gd name="connsiteY715" fmla="*/ 5431456 h 6819900"/>
              <a:gd name="connsiteX716" fmla="*/ 8712050 w 9915525"/>
              <a:gd name="connsiteY716" fmla="*/ 5468793 h 6819900"/>
              <a:gd name="connsiteX717" fmla="*/ 8669592 w 9915525"/>
              <a:gd name="connsiteY717" fmla="*/ 5359880 h 6819900"/>
              <a:gd name="connsiteX718" fmla="*/ 8647988 w 9915525"/>
              <a:gd name="connsiteY718" fmla="*/ 5309874 h 6819900"/>
              <a:gd name="connsiteX719" fmla="*/ 8581571 w 9915525"/>
              <a:gd name="connsiteY719" fmla="*/ 5306902 h 6819900"/>
              <a:gd name="connsiteX720" fmla="*/ 8625814 w 9915525"/>
              <a:gd name="connsiteY720" fmla="*/ 5406880 h 6819900"/>
              <a:gd name="connsiteX721" fmla="*/ 8635290 w 9915525"/>
              <a:gd name="connsiteY721" fmla="*/ 5429229 h 6819900"/>
              <a:gd name="connsiteX722" fmla="*/ 8671796 w 9915525"/>
              <a:gd name="connsiteY722" fmla="*/ 5511655 h 6819900"/>
              <a:gd name="connsiteX723" fmla="*/ 8697041 w 9915525"/>
              <a:gd name="connsiteY723" fmla="*/ 5588809 h 6819900"/>
              <a:gd name="connsiteX724" fmla="*/ 8673390 w 9915525"/>
              <a:gd name="connsiteY724" fmla="*/ 5607684 h 6819900"/>
              <a:gd name="connsiteX725" fmla="*/ 8639033 w 9915525"/>
              <a:gd name="connsiteY725" fmla="*/ 5559280 h 6819900"/>
              <a:gd name="connsiteX726" fmla="*/ 8616240 w 9915525"/>
              <a:gd name="connsiteY726" fmla="*/ 5549936 h 6819900"/>
              <a:gd name="connsiteX727" fmla="*/ 8593690 w 9915525"/>
              <a:gd name="connsiteY727" fmla="*/ 5534933 h 6819900"/>
              <a:gd name="connsiteX728" fmla="*/ 8545877 w 9915525"/>
              <a:gd name="connsiteY728" fmla="*/ 5552687 h 6819900"/>
              <a:gd name="connsiteX729" fmla="*/ 8531790 w 9915525"/>
              <a:gd name="connsiteY729" fmla="*/ 5603409 h 6819900"/>
              <a:gd name="connsiteX730" fmla="*/ 8545788 w 9915525"/>
              <a:gd name="connsiteY730" fmla="*/ 5640243 h 6819900"/>
              <a:gd name="connsiteX731" fmla="*/ 8554960 w 9915525"/>
              <a:gd name="connsiteY731" fmla="*/ 5671199 h 6819900"/>
              <a:gd name="connsiteX732" fmla="*/ 8542232 w 9915525"/>
              <a:gd name="connsiteY732" fmla="*/ 5692630 h 6819900"/>
              <a:gd name="connsiteX733" fmla="*/ 8516639 w 9915525"/>
              <a:gd name="connsiteY733" fmla="*/ 5649193 h 6819900"/>
              <a:gd name="connsiteX734" fmla="*/ 8489364 w 9915525"/>
              <a:gd name="connsiteY734" fmla="*/ 5608712 h 6819900"/>
              <a:gd name="connsiteX735" fmla="*/ 8465482 w 9915525"/>
              <a:gd name="connsiteY735" fmla="*/ 5633681 h 6819900"/>
              <a:gd name="connsiteX736" fmla="*/ 8448881 w 9915525"/>
              <a:gd name="connsiteY736" fmla="*/ 5660868 h 6819900"/>
              <a:gd name="connsiteX737" fmla="*/ 8441128 w 9915525"/>
              <a:gd name="connsiteY737" fmla="*/ 5688861 h 6819900"/>
              <a:gd name="connsiteX738" fmla="*/ 8423043 w 9915525"/>
              <a:gd name="connsiteY738" fmla="*/ 5699774 h 6819900"/>
              <a:gd name="connsiteX739" fmla="*/ 8421183 w 9915525"/>
              <a:gd name="connsiteY739" fmla="*/ 5702155 h 6819900"/>
              <a:gd name="connsiteX740" fmla="*/ 8445659 w 9915525"/>
              <a:gd name="connsiteY740" fmla="*/ 5759305 h 6819900"/>
              <a:gd name="connsiteX741" fmla="*/ 8465508 w 9915525"/>
              <a:gd name="connsiteY741" fmla="*/ 5873605 h 6819900"/>
              <a:gd name="connsiteX742" fmla="*/ 8420562 w 9915525"/>
              <a:gd name="connsiteY742" fmla="*/ 5793193 h 6819900"/>
              <a:gd name="connsiteX743" fmla="*/ 8402487 w 9915525"/>
              <a:gd name="connsiteY743" fmla="*/ 5742492 h 6819900"/>
              <a:gd name="connsiteX744" fmla="*/ 8384756 w 9915525"/>
              <a:gd name="connsiteY744" fmla="*/ 5718608 h 6819900"/>
              <a:gd name="connsiteX745" fmla="*/ 8326325 w 9915525"/>
              <a:gd name="connsiteY745" fmla="*/ 5732611 h 6819900"/>
              <a:gd name="connsiteX746" fmla="*/ 8306999 w 9915525"/>
              <a:gd name="connsiteY746" fmla="*/ 5774129 h 6819900"/>
              <a:gd name="connsiteX747" fmla="*/ 8259615 w 9915525"/>
              <a:gd name="connsiteY747" fmla="*/ 5772442 h 6819900"/>
              <a:gd name="connsiteX748" fmla="*/ 8214489 w 9915525"/>
              <a:gd name="connsiteY748" fmla="*/ 5721178 h 6819900"/>
              <a:gd name="connsiteX749" fmla="*/ 8166619 w 9915525"/>
              <a:gd name="connsiteY749" fmla="*/ 5652733 h 6819900"/>
              <a:gd name="connsiteX750" fmla="*/ 8091947 w 9915525"/>
              <a:gd name="connsiteY750" fmla="*/ 5578330 h 6819900"/>
              <a:gd name="connsiteX751" fmla="*/ 8069332 w 9915525"/>
              <a:gd name="connsiteY751" fmla="*/ 5584112 h 6819900"/>
              <a:gd name="connsiteX752" fmla="*/ 8063790 w 9915525"/>
              <a:gd name="connsiteY752" fmla="*/ 5616430 h 6819900"/>
              <a:gd name="connsiteX753" fmla="*/ 8073315 w 9915525"/>
              <a:gd name="connsiteY753" fmla="*/ 5645005 h 6819900"/>
              <a:gd name="connsiteX754" fmla="*/ 8082840 w 9915525"/>
              <a:gd name="connsiteY754" fmla="*/ 5673580 h 6819900"/>
              <a:gd name="connsiteX755" fmla="*/ 8092365 w 9915525"/>
              <a:gd name="connsiteY755" fmla="*/ 5688430 h 6819900"/>
              <a:gd name="connsiteX756" fmla="*/ 8101919 w 9915525"/>
              <a:gd name="connsiteY756" fmla="*/ 5697375 h 6819900"/>
              <a:gd name="connsiteX757" fmla="*/ 8107389 w 9915525"/>
              <a:gd name="connsiteY757" fmla="*/ 5713482 h 6819900"/>
              <a:gd name="connsiteX758" fmla="*/ 8102598 w 9915525"/>
              <a:gd name="connsiteY758" fmla="*/ 5747399 h 6819900"/>
              <a:gd name="connsiteX759" fmla="*/ 8086015 w 9915525"/>
              <a:gd name="connsiteY759" fmla="*/ 5759305 h 6819900"/>
              <a:gd name="connsiteX760" fmla="*/ 8076524 w 9915525"/>
              <a:gd name="connsiteY760" fmla="*/ 5765688 h 6819900"/>
              <a:gd name="connsiteX761" fmla="*/ 8068470 w 9915525"/>
              <a:gd name="connsiteY761" fmla="*/ 5794105 h 6819900"/>
              <a:gd name="connsiteX762" fmla="*/ 8046724 w 9915525"/>
              <a:gd name="connsiteY762" fmla="*/ 5851316 h 6819900"/>
              <a:gd name="connsiteX763" fmla="*/ 8006934 w 9915525"/>
              <a:gd name="connsiteY763" fmla="*/ 5869617 h 6819900"/>
              <a:gd name="connsiteX764" fmla="*/ 7988935 w 9915525"/>
              <a:gd name="connsiteY764" fmla="*/ 5845030 h 6819900"/>
              <a:gd name="connsiteX765" fmla="*/ 7973654 w 9915525"/>
              <a:gd name="connsiteY765" fmla="*/ 5783118 h 6819900"/>
              <a:gd name="connsiteX766" fmla="*/ 7958257 w 9915525"/>
              <a:gd name="connsiteY766" fmla="*/ 5721205 h 6819900"/>
              <a:gd name="connsiteX767" fmla="*/ 7949490 w 9915525"/>
              <a:gd name="connsiteY767" fmla="*/ 5694290 h 6819900"/>
              <a:gd name="connsiteX768" fmla="*/ 7927445 w 9915525"/>
              <a:gd name="connsiteY768" fmla="*/ 5646665 h 6819900"/>
              <a:gd name="connsiteX769" fmla="*/ 7897103 w 9915525"/>
              <a:gd name="connsiteY769" fmla="*/ 5635480 h 6819900"/>
              <a:gd name="connsiteX770" fmla="*/ 7892902 w 9915525"/>
              <a:gd name="connsiteY770" fmla="*/ 5645005 h 6819900"/>
              <a:gd name="connsiteX771" fmla="*/ 7882815 w 9915525"/>
              <a:gd name="connsiteY771" fmla="*/ 5633439 h 6819900"/>
              <a:gd name="connsiteX772" fmla="*/ 7868690 w 9915525"/>
              <a:gd name="connsiteY772" fmla="*/ 5635998 h 6819900"/>
              <a:gd name="connsiteX773" fmla="*/ 7863869 w 9915525"/>
              <a:gd name="connsiteY773" fmla="*/ 5849918 h 6819900"/>
              <a:gd name="connsiteX774" fmla="*/ 7894249 w 9915525"/>
              <a:gd name="connsiteY774" fmla="*/ 5914928 h 6819900"/>
              <a:gd name="connsiteX775" fmla="*/ 7925721 w 9915525"/>
              <a:gd name="connsiteY775" fmla="*/ 5974668 h 6819900"/>
              <a:gd name="connsiteX776" fmla="*/ 7939965 w 9915525"/>
              <a:gd name="connsiteY776" fmla="*/ 5999471 h 6819900"/>
              <a:gd name="connsiteX777" fmla="*/ 7964544 w 9915525"/>
              <a:gd name="connsiteY777" fmla="*/ 6040219 h 6819900"/>
              <a:gd name="connsiteX778" fmla="*/ 7982759 w 9915525"/>
              <a:gd name="connsiteY778" fmla="*/ 6086854 h 6819900"/>
              <a:gd name="connsiteX779" fmla="*/ 7999542 w 9915525"/>
              <a:gd name="connsiteY779" fmla="*/ 6157190 h 6819900"/>
              <a:gd name="connsiteX780" fmla="*/ 8019584 w 9915525"/>
              <a:gd name="connsiteY780" fmla="*/ 6194655 h 6819900"/>
              <a:gd name="connsiteX781" fmla="*/ 8026682 w 9915525"/>
              <a:gd name="connsiteY781" fmla="*/ 6211526 h 6819900"/>
              <a:gd name="connsiteX782" fmla="*/ 8024049 w 9915525"/>
              <a:gd name="connsiteY782" fmla="*/ 6222012 h 6819900"/>
              <a:gd name="connsiteX783" fmla="*/ 8018511 w 9915525"/>
              <a:gd name="connsiteY783" fmla="*/ 6285561 h 6819900"/>
              <a:gd name="connsiteX784" fmla="*/ 8036820 w 9915525"/>
              <a:gd name="connsiteY784" fmla="*/ 6330805 h 6819900"/>
              <a:gd name="connsiteX785" fmla="*/ 8039046 w 9915525"/>
              <a:gd name="connsiteY785" fmla="*/ 6390474 h 6819900"/>
              <a:gd name="connsiteX786" fmla="*/ 8011613 w 9915525"/>
              <a:gd name="connsiteY786" fmla="*/ 6378090 h 6819900"/>
              <a:gd name="connsiteX787" fmla="*/ 8006795 w 9915525"/>
              <a:gd name="connsiteY787" fmla="*/ 6364239 h 6819900"/>
              <a:gd name="connsiteX788" fmla="*/ 7997115 w 9915525"/>
              <a:gd name="connsiteY788" fmla="*/ 6340934 h 6819900"/>
              <a:gd name="connsiteX789" fmla="*/ 7982828 w 9915525"/>
              <a:gd name="connsiteY789" fmla="*/ 6311755 h 6819900"/>
              <a:gd name="connsiteX790" fmla="*/ 7968540 w 9915525"/>
              <a:gd name="connsiteY790" fmla="*/ 6272489 h 6819900"/>
              <a:gd name="connsiteX791" fmla="*/ 7959015 w 9915525"/>
              <a:gd name="connsiteY791" fmla="*/ 6245080 h 6819900"/>
              <a:gd name="connsiteX792" fmla="*/ 7949490 w 9915525"/>
              <a:gd name="connsiteY792" fmla="*/ 6217671 h 6819900"/>
              <a:gd name="connsiteX793" fmla="*/ 7936168 w 9915525"/>
              <a:gd name="connsiteY793" fmla="*/ 6179207 h 6819900"/>
              <a:gd name="connsiteX794" fmla="*/ 7910813 w 9915525"/>
              <a:gd name="connsiteY794" fmla="*/ 6071368 h 6819900"/>
              <a:gd name="connsiteX795" fmla="*/ 7890706 w 9915525"/>
              <a:gd name="connsiteY795" fmla="*/ 6041173 h 6819900"/>
              <a:gd name="connsiteX796" fmla="*/ 7877079 w 9915525"/>
              <a:gd name="connsiteY796" fmla="*/ 6018055 h 6819900"/>
              <a:gd name="connsiteX797" fmla="*/ 7873935 w 9915525"/>
              <a:gd name="connsiteY797" fmla="*/ 6005388 h 6819900"/>
              <a:gd name="connsiteX798" fmla="*/ 7861728 w 9915525"/>
              <a:gd name="connsiteY798" fmla="*/ 5978380 h 6819900"/>
              <a:gd name="connsiteX799" fmla="*/ 7825103 w 9915525"/>
              <a:gd name="connsiteY799" fmla="*/ 5930755 h 6819900"/>
              <a:gd name="connsiteX800" fmla="*/ 7806615 w 9915525"/>
              <a:gd name="connsiteY800" fmla="*/ 5912267 h 6819900"/>
              <a:gd name="connsiteX801" fmla="*/ 7798320 w 9915525"/>
              <a:gd name="connsiteY801" fmla="*/ 5888653 h 6819900"/>
              <a:gd name="connsiteX802" fmla="*/ 7784544 w 9915525"/>
              <a:gd name="connsiteY802" fmla="*/ 5857135 h 6819900"/>
              <a:gd name="connsiteX803" fmla="*/ 7750435 w 9915525"/>
              <a:gd name="connsiteY803" fmla="*/ 5811923 h 6819900"/>
              <a:gd name="connsiteX804" fmla="*/ 7714568 w 9915525"/>
              <a:gd name="connsiteY804" fmla="*/ 5732454 h 6819900"/>
              <a:gd name="connsiteX805" fmla="*/ 7704221 w 9915525"/>
              <a:gd name="connsiteY805" fmla="*/ 5675488 h 6819900"/>
              <a:gd name="connsiteX806" fmla="*/ 7680052 w 9915525"/>
              <a:gd name="connsiteY806" fmla="*/ 5605757 h 6819900"/>
              <a:gd name="connsiteX807" fmla="*/ 7659503 w 9915525"/>
              <a:gd name="connsiteY807" fmla="*/ 5549955 h 6819900"/>
              <a:gd name="connsiteX808" fmla="*/ 7630526 w 9915525"/>
              <a:gd name="connsiteY808" fmla="*/ 5512217 h 6819900"/>
              <a:gd name="connsiteX809" fmla="*/ 7563749 w 9915525"/>
              <a:gd name="connsiteY809" fmla="*/ 5476992 h 6819900"/>
              <a:gd name="connsiteX810" fmla="*/ 7558965 w 9915525"/>
              <a:gd name="connsiteY810" fmla="*/ 5554518 h 6819900"/>
              <a:gd name="connsiteX811" fmla="*/ 7568490 w 9915525"/>
              <a:gd name="connsiteY811" fmla="*/ 5583182 h 6819900"/>
              <a:gd name="connsiteX812" fmla="*/ 7580597 w 9915525"/>
              <a:gd name="connsiteY812" fmla="*/ 5613576 h 6819900"/>
              <a:gd name="connsiteX813" fmla="*/ 7610911 w 9915525"/>
              <a:gd name="connsiteY813" fmla="*/ 5683819 h 6819900"/>
              <a:gd name="connsiteX814" fmla="*/ 7615553 w 9915525"/>
              <a:gd name="connsiteY814" fmla="*/ 5692630 h 6819900"/>
              <a:gd name="connsiteX815" fmla="*/ 7625640 w 9915525"/>
              <a:gd name="connsiteY815" fmla="*/ 5715276 h 6819900"/>
              <a:gd name="connsiteX816" fmla="*/ 7640655 w 9915525"/>
              <a:gd name="connsiteY816" fmla="*/ 5750384 h 6819900"/>
              <a:gd name="connsiteX817" fmla="*/ 7649827 w 9915525"/>
              <a:gd name="connsiteY817" fmla="*/ 5796794 h 6819900"/>
              <a:gd name="connsiteX818" fmla="*/ 7653716 w 9915525"/>
              <a:gd name="connsiteY818" fmla="*/ 5816455 h 6819900"/>
              <a:gd name="connsiteX819" fmla="*/ 7664868 w 9915525"/>
              <a:gd name="connsiteY819" fmla="*/ 5828361 h 6819900"/>
              <a:gd name="connsiteX820" fmla="*/ 7673265 w 9915525"/>
              <a:gd name="connsiteY820" fmla="*/ 5835505 h 6819900"/>
              <a:gd name="connsiteX821" fmla="*/ 7682790 w 9915525"/>
              <a:gd name="connsiteY821" fmla="*/ 5850191 h 6819900"/>
              <a:gd name="connsiteX822" fmla="*/ 7701366 w 9915525"/>
              <a:gd name="connsiteY822" fmla="*/ 5884815 h 6819900"/>
              <a:gd name="connsiteX823" fmla="*/ 7725676 w 9915525"/>
              <a:gd name="connsiteY823" fmla="*/ 5934423 h 6819900"/>
              <a:gd name="connsiteX824" fmla="*/ 7789301 w 9915525"/>
              <a:gd name="connsiteY824" fmla="*/ 6102571 h 6819900"/>
              <a:gd name="connsiteX825" fmla="*/ 7816140 w 9915525"/>
              <a:gd name="connsiteY825" fmla="*/ 6150418 h 6819900"/>
              <a:gd name="connsiteX826" fmla="*/ 7823284 w 9915525"/>
              <a:gd name="connsiteY826" fmla="*/ 6168955 h 6819900"/>
              <a:gd name="connsiteX827" fmla="*/ 7848635 w 9915525"/>
              <a:gd name="connsiteY827" fmla="*/ 6227394 h 6819900"/>
              <a:gd name="connsiteX828" fmla="*/ 7806615 w 9915525"/>
              <a:gd name="connsiteY828" fmla="*/ 6192358 h 6819900"/>
              <a:gd name="connsiteX829" fmla="*/ 7798150 w 9915525"/>
              <a:gd name="connsiteY829" fmla="*/ 6168880 h 6819900"/>
              <a:gd name="connsiteX830" fmla="*/ 7783611 w 9915525"/>
              <a:gd name="connsiteY830" fmla="*/ 6136500 h 6819900"/>
              <a:gd name="connsiteX831" fmla="*/ 7724485 w 9915525"/>
              <a:gd name="connsiteY831" fmla="*/ 6087359 h 6819900"/>
              <a:gd name="connsiteX832" fmla="*/ 7705073 w 9915525"/>
              <a:gd name="connsiteY832" fmla="*/ 6064611 h 6819900"/>
              <a:gd name="connsiteX833" fmla="*/ 7696840 w 9915525"/>
              <a:gd name="connsiteY833" fmla="*/ 6035530 h 6819900"/>
              <a:gd name="connsiteX834" fmla="*/ 7694260 w 9915525"/>
              <a:gd name="connsiteY834" fmla="*/ 5992202 h 6819900"/>
              <a:gd name="connsiteX835" fmla="*/ 7689498 w 9915525"/>
              <a:gd name="connsiteY835" fmla="*/ 5957943 h 6819900"/>
              <a:gd name="connsiteX836" fmla="*/ 7673265 w 9915525"/>
              <a:gd name="connsiteY836" fmla="*/ 5929271 h 6819900"/>
              <a:gd name="connsiteX837" fmla="*/ 7649453 w 9915525"/>
              <a:gd name="connsiteY837" fmla="*/ 5890953 h 6819900"/>
              <a:gd name="connsiteX838" fmla="*/ 7625640 w 9915525"/>
              <a:gd name="connsiteY838" fmla="*/ 5860102 h 6819900"/>
              <a:gd name="connsiteX839" fmla="*/ 7570121 w 9915525"/>
              <a:gd name="connsiteY839" fmla="*/ 5816455 h 6819900"/>
              <a:gd name="connsiteX840" fmla="*/ 7549440 w 9915525"/>
              <a:gd name="connsiteY840" fmla="*/ 5797967 h 6819900"/>
              <a:gd name="connsiteX841" fmla="*/ 7539915 w 9915525"/>
              <a:gd name="connsiteY841" fmla="*/ 5773593 h 6819900"/>
              <a:gd name="connsiteX842" fmla="*/ 7530390 w 9915525"/>
              <a:gd name="connsiteY842" fmla="*/ 5746361 h 6819900"/>
              <a:gd name="connsiteX843" fmla="*/ 7522016 w 9915525"/>
              <a:gd name="connsiteY843" fmla="*/ 5715966 h 6819900"/>
              <a:gd name="connsiteX844" fmla="*/ 7502227 w 9915525"/>
              <a:gd name="connsiteY844" fmla="*/ 5671199 h 6819900"/>
              <a:gd name="connsiteX845" fmla="*/ 7482027 w 9915525"/>
              <a:gd name="connsiteY845" fmla="*/ 5635480 h 6819900"/>
              <a:gd name="connsiteX846" fmla="*/ 7473240 w 9915525"/>
              <a:gd name="connsiteY846" fmla="*/ 5612834 h 6819900"/>
              <a:gd name="connsiteX847" fmla="*/ 7457169 w 9915525"/>
              <a:gd name="connsiteY847" fmla="*/ 5577115 h 6819900"/>
              <a:gd name="connsiteX848" fmla="*/ 7448147 w 9915525"/>
              <a:gd name="connsiteY848" fmla="*/ 5582803 h 6819900"/>
              <a:gd name="connsiteX849" fmla="*/ 7448951 w 9915525"/>
              <a:gd name="connsiteY849" fmla="*/ 5595317 h 6819900"/>
              <a:gd name="connsiteX850" fmla="*/ 7418786 w 9915525"/>
              <a:gd name="connsiteY850" fmla="*/ 5598166 h 6819900"/>
              <a:gd name="connsiteX851" fmla="*/ 7399728 w 9915525"/>
              <a:gd name="connsiteY851" fmla="*/ 5594589 h 6819900"/>
              <a:gd name="connsiteX852" fmla="*/ 7386739 w 9915525"/>
              <a:gd name="connsiteY852" fmla="*/ 5558693 h 6819900"/>
              <a:gd name="connsiteX853" fmla="*/ 7368531 w 9915525"/>
              <a:gd name="connsiteY853" fmla="*/ 5492605 h 6819900"/>
              <a:gd name="connsiteX854" fmla="*/ 7334431 w 9915525"/>
              <a:gd name="connsiteY854" fmla="*/ 5427419 h 6819900"/>
              <a:gd name="connsiteX855" fmla="*/ 7305551 w 9915525"/>
              <a:gd name="connsiteY855" fmla="*/ 5473600 h 6819900"/>
              <a:gd name="connsiteX856" fmla="*/ 7293200 w 9915525"/>
              <a:gd name="connsiteY856" fmla="*/ 5499749 h 6819900"/>
              <a:gd name="connsiteX857" fmla="*/ 7258954 w 9915525"/>
              <a:gd name="connsiteY857" fmla="*/ 5502045 h 6819900"/>
              <a:gd name="connsiteX858" fmla="*/ 7284194 w 9915525"/>
              <a:gd name="connsiteY858" fmla="*/ 5540230 h 6819900"/>
              <a:gd name="connsiteX859" fmla="*/ 7308555 w 9915525"/>
              <a:gd name="connsiteY859" fmla="*/ 5559280 h 6819900"/>
              <a:gd name="connsiteX860" fmla="*/ 7320760 w 9915525"/>
              <a:gd name="connsiteY860" fmla="*/ 5578330 h 6819900"/>
              <a:gd name="connsiteX861" fmla="*/ 7333699 w 9915525"/>
              <a:gd name="connsiteY861" fmla="*/ 5606905 h 6819900"/>
              <a:gd name="connsiteX862" fmla="*/ 7353939 w 9915525"/>
              <a:gd name="connsiteY862" fmla="*/ 5635480 h 6819900"/>
              <a:gd name="connsiteX863" fmla="*/ 7359982 w 9915525"/>
              <a:gd name="connsiteY863" fmla="*/ 5677516 h 6819900"/>
              <a:gd name="connsiteX864" fmla="*/ 7254165 w 9915525"/>
              <a:gd name="connsiteY864" fmla="*/ 5682019 h 6819900"/>
              <a:gd name="connsiteX865" fmla="*/ 7228509 w 9915525"/>
              <a:gd name="connsiteY865" fmla="*/ 5641037 h 6819900"/>
              <a:gd name="connsiteX866" fmla="*/ 7219532 w 9915525"/>
              <a:gd name="connsiteY866" fmla="*/ 5610847 h 6819900"/>
              <a:gd name="connsiteX867" fmla="*/ 7231385 w 9915525"/>
              <a:gd name="connsiteY867" fmla="*/ 5591873 h 6819900"/>
              <a:gd name="connsiteX868" fmla="*/ 7240362 w 9915525"/>
              <a:gd name="connsiteY868" fmla="*/ 5584597 h 6819900"/>
              <a:gd name="connsiteX869" fmla="*/ 7254165 w 9915525"/>
              <a:gd name="connsiteY869" fmla="*/ 5574349 h 6819900"/>
              <a:gd name="connsiteX870" fmla="*/ 7225590 w 9915525"/>
              <a:gd name="connsiteY870" fmla="*/ 5553089 h 6819900"/>
              <a:gd name="connsiteX871" fmla="*/ 7197015 w 9915525"/>
              <a:gd name="connsiteY871" fmla="*/ 5535576 h 6819900"/>
              <a:gd name="connsiteX872" fmla="*/ 7171290 w 9915525"/>
              <a:gd name="connsiteY872" fmla="*/ 5498052 h 6819900"/>
              <a:gd name="connsiteX873" fmla="*/ 7150233 w 9915525"/>
              <a:gd name="connsiteY873" fmla="*/ 5444980 h 6819900"/>
              <a:gd name="connsiteX874" fmla="*/ 7158598 w 9915525"/>
              <a:gd name="connsiteY874" fmla="*/ 5433074 h 6819900"/>
              <a:gd name="connsiteX875" fmla="*/ 7139310 w 9915525"/>
              <a:gd name="connsiteY875" fmla="*/ 5443948 h 6819900"/>
              <a:gd name="connsiteX876" fmla="*/ 7109190 w 9915525"/>
              <a:gd name="connsiteY876" fmla="*/ 5433955 h 6819900"/>
              <a:gd name="connsiteX877" fmla="*/ 7092359 w 9915525"/>
              <a:gd name="connsiteY877" fmla="*/ 5391265 h 6819900"/>
              <a:gd name="connsiteX878" fmla="*/ 7091478 w 9915525"/>
              <a:gd name="connsiteY878" fmla="*/ 5384705 h 6819900"/>
              <a:gd name="connsiteX879" fmla="*/ 7117213 w 9915525"/>
              <a:gd name="connsiteY879" fmla="*/ 5390829 h 6819900"/>
              <a:gd name="connsiteX880" fmla="*/ 7131296 w 9915525"/>
              <a:gd name="connsiteY880" fmla="*/ 5403480 h 6819900"/>
              <a:gd name="connsiteX881" fmla="*/ 7141049 w 9915525"/>
              <a:gd name="connsiteY881" fmla="*/ 5383636 h 6819900"/>
              <a:gd name="connsiteX882" fmla="*/ 7135611 w 9915525"/>
              <a:gd name="connsiteY882" fmla="*/ 5331870 h 6819900"/>
              <a:gd name="connsiteX883" fmla="*/ 7097608 w 9915525"/>
              <a:gd name="connsiteY883" fmla="*/ 5330356 h 6819900"/>
              <a:gd name="connsiteX884" fmla="*/ 7059348 w 9915525"/>
              <a:gd name="connsiteY884" fmla="*/ 5331050 h 6819900"/>
              <a:gd name="connsiteX885" fmla="*/ 7010577 w 9915525"/>
              <a:gd name="connsiteY885" fmla="*/ 5387328 h 6819900"/>
              <a:gd name="connsiteX886" fmla="*/ 6986235 w 9915525"/>
              <a:gd name="connsiteY886" fmla="*/ 5444980 h 6819900"/>
              <a:gd name="connsiteX887" fmla="*/ 6968415 w 9915525"/>
              <a:gd name="connsiteY887" fmla="*/ 5426985 h 6819900"/>
              <a:gd name="connsiteX888" fmla="*/ 6949962 w 9915525"/>
              <a:gd name="connsiteY888" fmla="*/ 5386504 h 6819900"/>
              <a:gd name="connsiteX889" fmla="*/ 6914243 w 9915525"/>
              <a:gd name="connsiteY889" fmla="*/ 5374515 h 6819900"/>
              <a:gd name="connsiteX890" fmla="*/ 6900934 w 9915525"/>
              <a:gd name="connsiteY890" fmla="*/ 5438459 h 6819900"/>
              <a:gd name="connsiteX891" fmla="*/ 6896978 w 9915525"/>
              <a:gd name="connsiteY891" fmla="*/ 5473555 h 6819900"/>
              <a:gd name="connsiteX892" fmla="*/ 6882690 w 9915525"/>
              <a:gd name="connsiteY892" fmla="*/ 5464036 h 6819900"/>
              <a:gd name="connsiteX893" fmla="*/ 6804369 w 9915525"/>
              <a:gd name="connsiteY893" fmla="*/ 5468793 h 6819900"/>
              <a:gd name="connsiteX894" fmla="*/ 6816242 w 9915525"/>
              <a:gd name="connsiteY894" fmla="*/ 5587855 h 6819900"/>
              <a:gd name="connsiteX895" fmla="*/ 6853628 w 9915525"/>
              <a:gd name="connsiteY895" fmla="*/ 5754543 h 6819900"/>
              <a:gd name="connsiteX896" fmla="*/ 6853402 w 9915525"/>
              <a:gd name="connsiteY896" fmla="*/ 5847411 h 6819900"/>
              <a:gd name="connsiteX897" fmla="*/ 6830511 w 9915525"/>
              <a:gd name="connsiteY897" fmla="*/ 5921230 h 6819900"/>
              <a:gd name="connsiteX898" fmla="*/ 6806490 w 9915525"/>
              <a:gd name="connsiteY898" fmla="*/ 5887893 h 6819900"/>
              <a:gd name="connsiteX899" fmla="*/ 6798025 w 9915525"/>
              <a:gd name="connsiteY899" fmla="*/ 5854555 h 6819900"/>
              <a:gd name="connsiteX900" fmla="*/ 6783306 w 9915525"/>
              <a:gd name="connsiteY900" fmla="*/ 5821218 h 6819900"/>
              <a:gd name="connsiteX901" fmla="*/ 6769171 w 9915525"/>
              <a:gd name="connsiteY901" fmla="*/ 5787880 h 6819900"/>
              <a:gd name="connsiteX902" fmla="*/ 6756523 w 9915525"/>
              <a:gd name="connsiteY902" fmla="*/ 5738277 h 6819900"/>
              <a:gd name="connsiteX903" fmla="*/ 6741023 w 9915525"/>
              <a:gd name="connsiteY903" fmla="*/ 5685095 h 6819900"/>
              <a:gd name="connsiteX904" fmla="*/ 6730290 w 9915525"/>
              <a:gd name="connsiteY904" fmla="*/ 5630486 h 6819900"/>
              <a:gd name="connsiteX905" fmla="*/ 6720610 w 9915525"/>
              <a:gd name="connsiteY905" fmla="*/ 5573472 h 6819900"/>
              <a:gd name="connsiteX906" fmla="*/ 6716409 w 9915525"/>
              <a:gd name="connsiteY906" fmla="*/ 5558622 h 6819900"/>
              <a:gd name="connsiteX907" fmla="*/ 6711802 w 9915525"/>
              <a:gd name="connsiteY907" fmla="*/ 5549755 h 6819900"/>
              <a:gd name="connsiteX908" fmla="*/ 6701715 w 9915525"/>
              <a:gd name="connsiteY908" fmla="*/ 5502924 h 6819900"/>
              <a:gd name="connsiteX909" fmla="*/ 6690198 w 9915525"/>
              <a:gd name="connsiteY909" fmla="*/ 5452254 h 6819900"/>
              <a:gd name="connsiteX910" fmla="*/ 6677136 w 9915525"/>
              <a:gd name="connsiteY910" fmla="*/ 5425266 h 6819900"/>
              <a:gd name="connsiteX911" fmla="*/ 6668583 w 9915525"/>
              <a:gd name="connsiteY911" fmla="*/ 5385449 h 6819900"/>
              <a:gd name="connsiteX912" fmla="*/ 6666943 w 9915525"/>
              <a:gd name="connsiteY912" fmla="*/ 5354798 h 6819900"/>
              <a:gd name="connsiteX913" fmla="*/ 6663946 w 9915525"/>
              <a:gd name="connsiteY913" fmla="*/ 5335647 h 6819900"/>
              <a:gd name="connsiteX914" fmla="*/ 6648938 w 9915525"/>
              <a:gd name="connsiteY914" fmla="*/ 5268411 h 6819900"/>
              <a:gd name="connsiteX915" fmla="*/ 6580234 w 9915525"/>
              <a:gd name="connsiteY915" fmla="*/ 5178280 h 6819900"/>
              <a:gd name="connsiteX916" fmla="*/ 6563432 w 9915525"/>
              <a:gd name="connsiteY916" fmla="*/ 5238315 h 6819900"/>
              <a:gd name="connsiteX917" fmla="*/ 6558968 w 9915525"/>
              <a:gd name="connsiteY917" fmla="*/ 5273530 h 6819900"/>
              <a:gd name="connsiteX918" fmla="*/ 6539790 w 9915525"/>
              <a:gd name="connsiteY918" fmla="*/ 5290675 h 6819900"/>
              <a:gd name="connsiteX919" fmla="*/ 6529082 w 9915525"/>
              <a:gd name="connsiteY919" fmla="*/ 5318529 h 6819900"/>
              <a:gd name="connsiteX920" fmla="*/ 6529082 w 9915525"/>
              <a:gd name="connsiteY920" fmla="*/ 5359955 h 6819900"/>
              <a:gd name="connsiteX921" fmla="*/ 6501690 w 9915525"/>
              <a:gd name="connsiteY921" fmla="*/ 5411643 h 6819900"/>
              <a:gd name="connsiteX922" fmla="*/ 6481798 w 9915525"/>
              <a:gd name="connsiteY922" fmla="*/ 5378305 h 6819900"/>
              <a:gd name="connsiteX923" fmla="*/ 6468351 w 9915525"/>
              <a:gd name="connsiteY923" fmla="*/ 5321138 h 6819900"/>
              <a:gd name="connsiteX924" fmla="*/ 6453128 w 9915525"/>
              <a:gd name="connsiteY924" fmla="*/ 5258664 h 6819900"/>
              <a:gd name="connsiteX925" fmla="*/ 6444540 w 9915525"/>
              <a:gd name="connsiteY925" fmla="*/ 5193463 h 6819900"/>
              <a:gd name="connsiteX926" fmla="*/ 6425633 w 9915525"/>
              <a:gd name="connsiteY926" fmla="*/ 5111770 h 6819900"/>
              <a:gd name="connsiteX927" fmla="*/ 6412155 w 9915525"/>
              <a:gd name="connsiteY927" fmla="*/ 5068337 h 6819900"/>
              <a:gd name="connsiteX928" fmla="*/ 6385969 w 9915525"/>
              <a:gd name="connsiteY928" fmla="*/ 5017450 h 6819900"/>
              <a:gd name="connsiteX929" fmla="*/ 6378970 w 9915525"/>
              <a:gd name="connsiteY929" fmla="*/ 5016355 h 6819900"/>
              <a:gd name="connsiteX930" fmla="*/ 6373217 w 9915525"/>
              <a:gd name="connsiteY930" fmla="*/ 4984438 h 6819900"/>
              <a:gd name="connsiteX931" fmla="*/ 6378105 w 9915525"/>
              <a:gd name="connsiteY931" fmla="*/ 4959057 h 6819900"/>
              <a:gd name="connsiteX932" fmla="*/ 6340187 w 9915525"/>
              <a:gd name="connsiteY932" fmla="*/ 4902055 h 6819900"/>
              <a:gd name="connsiteX933" fmla="*/ 6329030 w 9915525"/>
              <a:gd name="connsiteY933" fmla="*/ 4960141 h 6819900"/>
              <a:gd name="connsiteX934" fmla="*/ 6299163 w 9915525"/>
              <a:gd name="connsiteY934" fmla="*/ 4983660 h 6819900"/>
              <a:gd name="connsiteX935" fmla="*/ 6257138 w 9915525"/>
              <a:gd name="connsiteY935" fmla="*/ 5053142 h 6819900"/>
              <a:gd name="connsiteX936" fmla="*/ 6251587 w 9915525"/>
              <a:gd name="connsiteY936" fmla="*/ 5093912 h 6819900"/>
              <a:gd name="connsiteX937" fmla="*/ 6205887 w 9915525"/>
              <a:gd name="connsiteY937" fmla="*/ 5139194 h 6819900"/>
              <a:gd name="connsiteX938" fmla="*/ 6196890 w 9915525"/>
              <a:gd name="connsiteY938" fmla="*/ 5187805 h 6819900"/>
              <a:gd name="connsiteX939" fmla="*/ 6177840 w 9915525"/>
              <a:gd name="connsiteY939" fmla="*/ 5174684 h 6819900"/>
              <a:gd name="connsiteX940" fmla="*/ 6162825 w 9915525"/>
              <a:gd name="connsiteY940" fmla="*/ 5149101 h 6819900"/>
              <a:gd name="connsiteX941" fmla="*/ 6153911 w 9915525"/>
              <a:gd name="connsiteY941" fmla="*/ 5104116 h 6819900"/>
              <a:gd name="connsiteX942" fmla="*/ 6143637 w 9915525"/>
              <a:gd name="connsiteY942" fmla="*/ 5053499 h 6819900"/>
              <a:gd name="connsiteX943" fmla="*/ 6134959 w 9915525"/>
              <a:gd name="connsiteY943" fmla="*/ 5035405 h 6819900"/>
              <a:gd name="connsiteX944" fmla="*/ 6123671 w 9915525"/>
              <a:gd name="connsiteY944" fmla="*/ 5018736 h 6819900"/>
              <a:gd name="connsiteX945" fmla="*/ 6098219 w 9915525"/>
              <a:gd name="connsiteY945" fmla="*/ 4975874 h 6819900"/>
              <a:gd name="connsiteX946" fmla="*/ 6075265 w 9915525"/>
              <a:gd name="connsiteY946" fmla="*/ 4949970 h 6819900"/>
              <a:gd name="connsiteX947" fmla="*/ 6075446 w 9915525"/>
              <a:gd name="connsiteY947" fmla="*/ 4959968 h 6819900"/>
              <a:gd name="connsiteX948" fmla="*/ 6084971 w 9915525"/>
              <a:gd name="connsiteY948" fmla="*/ 5006684 h 6819900"/>
              <a:gd name="connsiteX949" fmla="*/ 6053062 w 9915525"/>
              <a:gd name="connsiteY949" fmla="*/ 4980917 h 6819900"/>
              <a:gd name="connsiteX950" fmla="*/ 6026055 w 9915525"/>
              <a:gd name="connsiteY950" fmla="*/ 4980917 h 6819900"/>
              <a:gd name="connsiteX951" fmla="*/ 6005355 w 9915525"/>
              <a:gd name="connsiteY951" fmla="*/ 5053485 h 6819900"/>
              <a:gd name="connsiteX952" fmla="*/ 6020851 w 9915525"/>
              <a:gd name="connsiteY952" fmla="*/ 5127427 h 6819900"/>
              <a:gd name="connsiteX953" fmla="*/ 6032026 w 9915525"/>
              <a:gd name="connsiteY953" fmla="*/ 5199054 h 6819900"/>
              <a:gd name="connsiteX954" fmla="*/ 5997159 w 9915525"/>
              <a:gd name="connsiteY954" fmla="*/ 5240967 h 6819900"/>
              <a:gd name="connsiteX955" fmla="*/ 5973289 w 9915525"/>
              <a:gd name="connsiteY955" fmla="*/ 5216380 h 6819900"/>
              <a:gd name="connsiteX956" fmla="*/ 5958765 w 9915525"/>
              <a:gd name="connsiteY956" fmla="*/ 5203112 h 6819900"/>
              <a:gd name="connsiteX957" fmla="*/ 5915123 w 9915525"/>
              <a:gd name="connsiteY957" fmla="*/ 5178280 h 6819900"/>
              <a:gd name="connsiteX958" fmla="*/ 5901615 w 9915525"/>
              <a:gd name="connsiteY958" fmla="*/ 5209359 h 6819900"/>
              <a:gd name="connsiteX959" fmla="*/ 5880184 w 9915525"/>
              <a:gd name="connsiteY959" fmla="*/ 5249840 h 6819900"/>
              <a:gd name="connsiteX960" fmla="*/ 5861792 w 9915525"/>
              <a:gd name="connsiteY960" fmla="*/ 5287818 h 6819900"/>
              <a:gd name="connsiteX961" fmla="*/ 5866555 w 9915525"/>
              <a:gd name="connsiteY961" fmla="*/ 5359255 h 6819900"/>
              <a:gd name="connsiteX962" fmla="*/ 5876496 w 9915525"/>
              <a:gd name="connsiteY962" fmla="*/ 5414854 h 6819900"/>
              <a:gd name="connsiteX963" fmla="*/ 5849228 w 9915525"/>
              <a:gd name="connsiteY963" fmla="*/ 5446534 h 6819900"/>
              <a:gd name="connsiteX964" fmla="*/ 5834134 w 9915525"/>
              <a:gd name="connsiteY964" fmla="*/ 5505134 h 6819900"/>
              <a:gd name="connsiteX965" fmla="*/ 5845592 w 9915525"/>
              <a:gd name="connsiteY965" fmla="*/ 5554041 h 6819900"/>
              <a:gd name="connsiteX966" fmla="*/ 5852781 w 9915525"/>
              <a:gd name="connsiteY966" fmla="*/ 5564043 h 6819900"/>
              <a:gd name="connsiteX967" fmla="*/ 5886335 w 9915525"/>
              <a:gd name="connsiteY967" fmla="*/ 5532324 h 6819900"/>
              <a:gd name="connsiteX968" fmla="*/ 5908379 w 9915525"/>
              <a:gd name="connsiteY968" fmla="*/ 5556415 h 6819900"/>
              <a:gd name="connsiteX969" fmla="*/ 5930993 w 9915525"/>
              <a:gd name="connsiteY969" fmla="*/ 5605989 h 6819900"/>
              <a:gd name="connsiteX970" fmla="*/ 5957408 w 9915525"/>
              <a:gd name="connsiteY970" fmla="*/ 5639049 h 6819900"/>
              <a:gd name="connsiteX971" fmla="*/ 5963290 w 9915525"/>
              <a:gd name="connsiteY971" fmla="*/ 5667077 h 6819900"/>
              <a:gd name="connsiteX972" fmla="*/ 5961213 w 9915525"/>
              <a:gd name="connsiteY972" fmla="*/ 5693992 h 6819900"/>
              <a:gd name="connsiteX973" fmla="*/ 5941146 w 9915525"/>
              <a:gd name="connsiteY973" fmla="*/ 5673589 h 6819900"/>
              <a:gd name="connsiteX974" fmla="*/ 5908256 w 9915525"/>
              <a:gd name="connsiteY974" fmla="*/ 5616926 h 6819900"/>
              <a:gd name="connsiteX975" fmla="*/ 5885829 w 9915525"/>
              <a:gd name="connsiteY975" fmla="*/ 5590272 h 6819900"/>
              <a:gd name="connsiteX976" fmla="*/ 5876897 w 9915525"/>
              <a:gd name="connsiteY976" fmla="*/ 5615258 h 6819900"/>
              <a:gd name="connsiteX977" fmla="*/ 5896186 w 9915525"/>
              <a:gd name="connsiteY977" fmla="*/ 5752304 h 6819900"/>
              <a:gd name="connsiteX978" fmla="*/ 5898820 w 9915525"/>
              <a:gd name="connsiteY978" fmla="*/ 5788013 h 6819900"/>
              <a:gd name="connsiteX979" fmla="*/ 5902509 w 9915525"/>
              <a:gd name="connsiteY979" fmla="*/ 5812245 h 6819900"/>
              <a:gd name="connsiteX980" fmla="*/ 5896853 w 9915525"/>
              <a:gd name="connsiteY980" fmla="*/ 5864080 h 6819900"/>
              <a:gd name="connsiteX981" fmla="*/ 5882565 w 9915525"/>
              <a:gd name="connsiteY981" fmla="*/ 5851698 h 6819900"/>
              <a:gd name="connsiteX982" fmla="*/ 5872008 w 9915525"/>
              <a:gd name="connsiteY982" fmla="*/ 5828758 h 6819900"/>
              <a:gd name="connsiteX983" fmla="*/ 5857535 w 9915525"/>
              <a:gd name="connsiteY983" fmla="*/ 5768074 h 6819900"/>
              <a:gd name="connsiteX984" fmla="*/ 5845593 w 9915525"/>
              <a:gd name="connsiteY984" fmla="*/ 5707670 h 6819900"/>
              <a:gd name="connsiteX985" fmla="*/ 5830749 w 9915525"/>
              <a:gd name="connsiteY985" fmla="*/ 5668818 h 6819900"/>
              <a:gd name="connsiteX986" fmla="*/ 5811665 w 9915525"/>
              <a:gd name="connsiteY986" fmla="*/ 5625955 h 6819900"/>
              <a:gd name="connsiteX987" fmla="*/ 5793073 w 9915525"/>
              <a:gd name="connsiteY987" fmla="*/ 5585066 h 6819900"/>
              <a:gd name="connsiteX988" fmla="*/ 5744434 w 9915525"/>
              <a:gd name="connsiteY988" fmla="*/ 5565229 h 6819900"/>
              <a:gd name="connsiteX989" fmla="*/ 5744891 w 9915525"/>
              <a:gd name="connsiteY989" fmla="*/ 5593668 h 6819900"/>
              <a:gd name="connsiteX990" fmla="*/ 5758739 w 9915525"/>
              <a:gd name="connsiteY990" fmla="*/ 5630553 h 6819900"/>
              <a:gd name="connsiteX991" fmla="*/ 5744452 w 9915525"/>
              <a:gd name="connsiteY991" fmla="*/ 5645005 h 6819900"/>
              <a:gd name="connsiteX992" fmla="*/ 5730164 w 9915525"/>
              <a:gd name="connsiteY992" fmla="*/ 5620325 h 6819900"/>
              <a:gd name="connsiteX993" fmla="*/ 5716886 w 9915525"/>
              <a:gd name="connsiteY993" fmla="*/ 5612599 h 6819900"/>
              <a:gd name="connsiteX994" fmla="*/ 5696901 w 9915525"/>
              <a:gd name="connsiteY994" fmla="*/ 5559912 h 6819900"/>
              <a:gd name="connsiteX995" fmla="*/ 5681605 w 9915525"/>
              <a:gd name="connsiteY995" fmla="*/ 5502130 h 6819900"/>
              <a:gd name="connsiteX996" fmla="*/ 5672803 w 9915525"/>
              <a:gd name="connsiteY996" fmla="*/ 5475936 h 6819900"/>
              <a:gd name="connsiteX997" fmla="*/ 5621630 w 9915525"/>
              <a:gd name="connsiteY997" fmla="*/ 5409940 h 6819900"/>
              <a:gd name="connsiteX998" fmla="*/ 5609947 w 9915525"/>
              <a:gd name="connsiteY998" fmla="*/ 5462754 h 6819900"/>
              <a:gd name="connsiteX999" fmla="*/ 5612579 w 9915525"/>
              <a:gd name="connsiteY999" fmla="*/ 5521180 h 6819900"/>
              <a:gd name="connsiteX1000" fmla="*/ 5568240 w 9915525"/>
              <a:gd name="connsiteY1000" fmla="*/ 5470117 h 6819900"/>
              <a:gd name="connsiteX1001" fmla="*/ 5546809 w 9915525"/>
              <a:gd name="connsiteY1001" fmla="*/ 5445832 h 6819900"/>
              <a:gd name="connsiteX1002" fmla="*/ 5519283 w 9915525"/>
              <a:gd name="connsiteY1002" fmla="*/ 5484486 h 6819900"/>
              <a:gd name="connsiteX1003" fmla="*/ 5509877 w 9915525"/>
              <a:gd name="connsiteY1003" fmla="*/ 5586402 h 6819900"/>
              <a:gd name="connsiteX1004" fmla="*/ 5495646 w 9915525"/>
              <a:gd name="connsiteY1004" fmla="*/ 5650379 h 6819900"/>
              <a:gd name="connsiteX1005" fmla="*/ 5501678 w 9915525"/>
              <a:gd name="connsiteY1005" fmla="*/ 5701702 h 6819900"/>
              <a:gd name="connsiteX1006" fmla="*/ 5473766 w 9915525"/>
              <a:gd name="connsiteY1006" fmla="*/ 5696119 h 6819900"/>
              <a:gd name="connsiteX1007" fmla="*/ 5423943 w 9915525"/>
              <a:gd name="connsiteY1007" fmla="*/ 5755760 h 6819900"/>
              <a:gd name="connsiteX1008" fmla="*/ 5413203 w 9915525"/>
              <a:gd name="connsiteY1008" fmla="*/ 5797405 h 6819900"/>
              <a:gd name="connsiteX1009" fmla="*/ 5371843 w 9915525"/>
              <a:gd name="connsiteY1009" fmla="*/ 5741729 h 6819900"/>
              <a:gd name="connsiteX1010" fmla="*/ 5358431 w 9915525"/>
              <a:gd name="connsiteY1010" fmla="*/ 5711680 h 6819900"/>
              <a:gd name="connsiteX1011" fmla="*/ 5340808 w 9915525"/>
              <a:gd name="connsiteY1011" fmla="*/ 5682362 h 6819900"/>
              <a:gd name="connsiteX1012" fmla="*/ 5295475 w 9915525"/>
              <a:gd name="connsiteY1012" fmla="*/ 5676258 h 6819900"/>
              <a:gd name="connsiteX1013" fmla="*/ 5298445 w 9915525"/>
              <a:gd name="connsiteY1013" fmla="*/ 5678529 h 6819900"/>
              <a:gd name="connsiteX1014" fmla="*/ 5330115 w 9915525"/>
              <a:gd name="connsiteY1014" fmla="*/ 5673580 h 6819900"/>
              <a:gd name="connsiteX1015" fmla="*/ 5322971 w 9915525"/>
              <a:gd name="connsiteY1015" fmla="*/ 5683166 h 6819900"/>
              <a:gd name="connsiteX1016" fmla="*/ 5299159 w 9915525"/>
              <a:gd name="connsiteY1016" fmla="*/ 5712512 h 6819900"/>
              <a:gd name="connsiteX1017" fmla="*/ 5300767 w 9915525"/>
              <a:gd name="connsiteY1017" fmla="*/ 5834835 h 6819900"/>
              <a:gd name="connsiteX1018" fmla="*/ 5331407 w 9915525"/>
              <a:gd name="connsiteY1018" fmla="*/ 5912152 h 6819900"/>
              <a:gd name="connsiteX1019" fmla="*/ 5352235 w 9915525"/>
              <a:gd name="connsiteY1019" fmla="*/ 5979563 h 6819900"/>
              <a:gd name="connsiteX1020" fmla="*/ 5345697 w 9915525"/>
              <a:gd name="connsiteY1020" fmla="*/ 6008406 h 6819900"/>
              <a:gd name="connsiteX1021" fmla="*/ 5342407 w 9915525"/>
              <a:gd name="connsiteY1021" fmla="*/ 6165297 h 6819900"/>
              <a:gd name="connsiteX1022" fmla="*/ 5339223 w 9915525"/>
              <a:gd name="connsiteY1022" fmla="*/ 6240576 h 6819900"/>
              <a:gd name="connsiteX1023" fmla="*/ 5301540 w 9915525"/>
              <a:gd name="connsiteY1023" fmla="*/ 6202473 h 6819900"/>
              <a:gd name="connsiteX1024" fmla="*/ 5267271 w 9915525"/>
              <a:gd name="connsiteY1024" fmla="*/ 6121255 h 6819900"/>
              <a:gd name="connsiteX1025" fmla="*/ 5252724 w 9915525"/>
              <a:gd name="connsiteY1025" fmla="*/ 6111730 h 6819900"/>
              <a:gd name="connsiteX1026" fmla="*/ 5249153 w 9915525"/>
              <a:gd name="connsiteY1026" fmla="*/ 6092680 h 6819900"/>
              <a:gd name="connsiteX1027" fmla="*/ 5245581 w 9915525"/>
              <a:gd name="connsiteY1027" fmla="*/ 6012398 h 6819900"/>
              <a:gd name="connsiteX1028" fmla="*/ 5228083 w 9915525"/>
              <a:gd name="connsiteY1028" fmla="*/ 5925334 h 6819900"/>
              <a:gd name="connsiteX1029" fmla="*/ 5210349 w 9915525"/>
              <a:gd name="connsiteY1029" fmla="*/ 5898460 h 6819900"/>
              <a:gd name="connsiteX1030" fmla="*/ 5202014 w 9915525"/>
              <a:gd name="connsiteY1030" fmla="*/ 5806930 h 6819900"/>
              <a:gd name="connsiteX1031" fmla="*/ 5143553 w 9915525"/>
              <a:gd name="connsiteY1031" fmla="*/ 5691117 h 6819900"/>
              <a:gd name="connsiteX1032" fmla="*/ 5122131 w 9915525"/>
              <a:gd name="connsiteY1032" fmla="*/ 5668708 h 6819900"/>
              <a:gd name="connsiteX1033" fmla="*/ 5084614 w 9915525"/>
              <a:gd name="connsiteY1033" fmla="*/ 5639561 h 6819900"/>
              <a:gd name="connsiteX1034" fmla="*/ 5065655 w 9915525"/>
              <a:gd name="connsiteY1034" fmla="*/ 5709563 h 6819900"/>
              <a:gd name="connsiteX1035" fmla="*/ 5072673 w 9915525"/>
              <a:gd name="connsiteY1035" fmla="*/ 5783118 h 6819900"/>
              <a:gd name="connsiteX1036" fmla="*/ 5084502 w 9915525"/>
              <a:gd name="connsiteY1036" fmla="*/ 5886634 h 6819900"/>
              <a:gd name="connsiteX1037" fmla="*/ 5039998 w 9915525"/>
              <a:gd name="connsiteY1037" fmla="*/ 5840268 h 6819900"/>
              <a:gd name="connsiteX1038" fmla="*/ 5034388 w 9915525"/>
              <a:gd name="connsiteY1038" fmla="*/ 5755556 h 6819900"/>
              <a:gd name="connsiteX1039" fmla="*/ 4994487 w 9915525"/>
              <a:gd name="connsiteY1039" fmla="*/ 5683251 h 6819900"/>
              <a:gd name="connsiteX1040" fmla="*/ 4955412 w 9915525"/>
              <a:gd name="connsiteY1040" fmla="*/ 5761789 h 6819900"/>
              <a:gd name="connsiteX1041" fmla="*/ 4950587 w 9915525"/>
              <a:gd name="connsiteY1041" fmla="*/ 5764977 h 6819900"/>
              <a:gd name="connsiteX1042" fmla="*/ 4939590 w 9915525"/>
              <a:gd name="connsiteY1042" fmla="*/ 5773030 h 6819900"/>
              <a:gd name="connsiteX1043" fmla="*/ 4929308 w 9915525"/>
              <a:gd name="connsiteY1043" fmla="*/ 5787880 h 6819900"/>
              <a:gd name="connsiteX1044" fmla="*/ 4925303 w 9915525"/>
              <a:gd name="connsiteY1044" fmla="*/ 5759305 h 6819900"/>
              <a:gd name="connsiteX1045" fmla="*/ 4920617 w 9915525"/>
              <a:gd name="connsiteY1045" fmla="*/ 5730730 h 6819900"/>
              <a:gd name="connsiteX1046" fmla="*/ 4894141 w 9915525"/>
              <a:gd name="connsiteY1046" fmla="*/ 5715217 h 6819900"/>
              <a:gd name="connsiteX1047" fmla="*/ 4900452 w 9915525"/>
              <a:gd name="connsiteY1047" fmla="*/ 5682031 h 6819900"/>
              <a:gd name="connsiteX1048" fmla="*/ 4916661 w 9915525"/>
              <a:gd name="connsiteY1048" fmla="*/ 5624218 h 6819900"/>
              <a:gd name="connsiteX1049" fmla="*/ 4901506 w 9915525"/>
              <a:gd name="connsiteY1049" fmla="*/ 5574536 h 6819900"/>
              <a:gd name="connsiteX1050" fmla="*/ 4891965 w 9915525"/>
              <a:gd name="connsiteY1050" fmla="*/ 5549646 h 6819900"/>
              <a:gd name="connsiteX1051" fmla="*/ 4872915 w 9915525"/>
              <a:gd name="connsiteY1051" fmla="*/ 5513850 h 6819900"/>
              <a:gd name="connsiteX1052" fmla="*/ 4853865 w 9915525"/>
              <a:gd name="connsiteY1052" fmla="*/ 5473953 h 6819900"/>
              <a:gd name="connsiteX1053" fmla="*/ 4846721 w 9915525"/>
              <a:gd name="connsiteY1053" fmla="*/ 5453668 h 6819900"/>
              <a:gd name="connsiteX1054" fmla="*/ 4806240 w 9915525"/>
              <a:gd name="connsiteY1054" fmla="*/ 5451287 h 6819900"/>
              <a:gd name="connsiteX1055" fmla="*/ 4775604 w 9915525"/>
              <a:gd name="connsiteY1055" fmla="*/ 5484718 h 6819900"/>
              <a:gd name="connsiteX1056" fmla="*/ 4758246 w 9915525"/>
              <a:gd name="connsiteY1056" fmla="*/ 5526060 h 6819900"/>
              <a:gd name="connsiteX1057" fmla="*/ 4743747 w 9915525"/>
              <a:gd name="connsiteY1057" fmla="*/ 5546914 h 6819900"/>
              <a:gd name="connsiteX1058" fmla="*/ 4733063 w 9915525"/>
              <a:gd name="connsiteY1058" fmla="*/ 5555168 h 6819900"/>
              <a:gd name="connsiteX1059" fmla="*/ 4735284 w 9915525"/>
              <a:gd name="connsiteY1059" fmla="*/ 5569337 h 6819900"/>
              <a:gd name="connsiteX1060" fmla="*/ 4789519 w 9915525"/>
              <a:gd name="connsiteY1060" fmla="*/ 5584941 h 6819900"/>
              <a:gd name="connsiteX1061" fmla="*/ 4825290 w 9915525"/>
              <a:gd name="connsiteY1061" fmla="*/ 5610669 h 6819900"/>
              <a:gd name="connsiteX1062" fmla="*/ 4836156 w 9915525"/>
              <a:gd name="connsiteY1062" fmla="*/ 5652061 h 6819900"/>
              <a:gd name="connsiteX1063" fmla="*/ 4840023 w 9915525"/>
              <a:gd name="connsiteY1063" fmla="*/ 5778209 h 6819900"/>
              <a:gd name="connsiteX1064" fmla="*/ 4801908 w 9915525"/>
              <a:gd name="connsiteY1064" fmla="*/ 5716443 h 6819900"/>
              <a:gd name="connsiteX1065" fmla="*/ 4748759 w 9915525"/>
              <a:gd name="connsiteY1065" fmla="*/ 5657571 h 6819900"/>
              <a:gd name="connsiteX1066" fmla="*/ 4665224 w 9915525"/>
              <a:gd name="connsiteY1066" fmla="*/ 5588164 h 6819900"/>
              <a:gd name="connsiteX1067" fmla="*/ 4592968 w 9915525"/>
              <a:gd name="connsiteY1067" fmla="*/ 5533067 h 6819900"/>
              <a:gd name="connsiteX1068" fmla="*/ 4598439 w 9915525"/>
              <a:gd name="connsiteY1068" fmla="*/ 5578330 h 6819900"/>
              <a:gd name="connsiteX1069" fmla="*/ 4604726 w 9915525"/>
              <a:gd name="connsiteY1069" fmla="*/ 5612554 h 6819900"/>
              <a:gd name="connsiteX1070" fmla="*/ 4618284 w 9915525"/>
              <a:gd name="connsiteY1070" fmla="*/ 5658848 h 6819900"/>
              <a:gd name="connsiteX1071" fmla="*/ 4634790 w 9915525"/>
              <a:gd name="connsiteY1071" fmla="*/ 5691299 h 6819900"/>
              <a:gd name="connsiteX1072" fmla="*/ 4606396 w 9915525"/>
              <a:gd name="connsiteY1072" fmla="*/ 5711680 h 6819900"/>
              <a:gd name="connsiteX1073" fmla="*/ 4572158 w 9915525"/>
              <a:gd name="connsiteY1073" fmla="*/ 5734968 h 6819900"/>
              <a:gd name="connsiteX1074" fmla="*/ 4550545 w 9915525"/>
              <a:gd name="connsiteY1074" fmla="*/ 5762438 h 6819900"/>
              <a:gd name="connsiteX1075" fmla="*/ 4555567 w 9915525"/>
              <a:gd name="connsiteY1075" fmla="*/ 5767726 h 6819900"/>
              <a:gd name="connsiteX1076" fmla="*/ 4582132 w 9915525"/>
              <a:gd name="connsiteY1076" fmla="*/ 5787028 h 6819900"/>
              <a:gd name="connsiteX1077" fmla="*/ 4611869 w 9915525"/>
              <a:gd name="connsiteY1077" fmla="*/ 5820926 h 6819900"/>
              <a:gd name="connsiteX1078" fmla="*/ 4632929 w 9915525"/>
              <a:gd name="connsiteY1078" fmla="*/ 5876547 h 6819900"/>
              <a:gd name="connsiteX1079" fmla="*/ 4598540 w 9915525"/>
              <a:gd name="connsiteY1079" fmla="*/ 5892655 h 6819900"/>
              <a:gd name="connsiteX1080" fmla="*/ 4539016 w 9915525"/>
              <a:gd name="connsiteY1080" fmla="*/ 5799514 h 6819900"/>
              <a:gd name="connsiteX1081" fmla="*/ 4482390 w 9915525"/>
              <a:gd name="connsiteY1081" fmla="*/ 5812687 h 6819900"/>
              <a:gd name="connsiteX1082" fmla="*/ 4449153 w 9915525"/>
              <a:gd name="connsiteY1082" fmla="*/ 5820608 h 6819900"/>
              <a:gd name="connsiteX1083" fmla="*/ 4410034 w 9915525"/>
              <a:gd name="connsiteY1083" fmla="*/ 5829701 h 6819900"/>
              <a:gd name="connsiteX1084" fmla="*/ 4377615 w 9915525"/>
              <a:gd name="connsiteY1084" fmla="*/ 5826542 h 6819900"/>
              <a:gd name="connsiteX1085" fmla="*/ 4367935 w 9915525"/>
              <a:gd name="connsiteY1085" fmla="*/ 5802072 h 6819900"/>
              <a:gd name="connsiteX1086" fmla="*/ 4364205 w 9915525"/>
              <a:gd name="connsiteY1086" fmla="*/ 5786461 h 6819900"/>
              <a:gd name="connsiteX1087" fmla="*/ 4350073 w 9915525"/>
              <a:gd name="connsiteY1087" fmla="*/ 5762767 h 6819900"/>
              <a:gd name="connsiteX1088" fmla="*/ 4329990 w 9915525"/>
              <a:gd name="connsiteY1088" fmla="*/ 5717069 h 6819900"/>
              <a:gd name="connsiteX1089" fmla="*/ 4287128 w 9915525"/>
              <a:gd name="connsiteY1089" fmla="*/ 5673580 h 6819900"/>
              <a:gd name="connsiteX1090" fmla="*/ 4272840 w 9915525"/>
              <a:gd name="connsiteY1090" fmla="*/ 5698559 h 6819900"/>
              <a:gd name="connsiteX1091" fmla="*/ 4258553 w 9915525"/>
              <a:gd name="connsiteY1091" fmla="*/ 5711680 h 6819900"/>
              <a:gd name="connsiteX1092" fmla="*/ 4244265 w 9915525"/>
              <a:gd name="connsiteY1092" fmla="*/ 5702155 h 6819900"/>
              <a:gd name="connsiteX1093" fmla="*/ 4215690 w 9915525"/>
              <a:gd name="connsiteY1093" fmla="*/ 5692630 h 6819900"/>
              <a:gd name="connsiteX1094" fmla="*/ 4187115 w 9915525"/>
              <a:gd name="connsiteY1094" fmla="*/ 5669611 h 6819900"/>
              <a:gd name="connsiteX1095" fmla="*/ 4196837 w 9915525"/>
              <a:gd name="connsiteY1095" fmla="*/ 5643352 h 6819900"/>
              <a:gd name="connsiteX1096" fmla="*/ 4165001 w 9915525"/>
              <a:gd name="connsiteY1096" fmla="*/ 5582220 h 6819900"/>
              <a:gd name="connsiteX1097" fmla="*/ 4110915 w 9915525"/>
              <a:gd name="connsiteY1097" fmla="*/ 5628058 h 6819900"/>
              <a:gd name="connsiteX1098" fmla="*/ 4120775 w 9915525"/>
              <a:gd name="connsiteY1098" fmla="*/ 5664681 h 6819900"/>
              <a:gd name="connsiteX1099" fmla="*/ 4093373 w 9915525"/>
              <a:gd name="connsiteY1099" fmla="*/ 5671279 h 6819900"/>
              <a:gd name="connsiteX1100" fmla="*/ 4072564 w 9915525"/>
              <a:gd name="connsiteY1100" fmla="*/ 5673660 h 6819900"/>
              <a:gd name="connsiteX1101" fmla="*/ 4071782 w 9915525"/>
              <a:gd name="connsiteY1101" fmla="*/ 5721205 h 6819900"/>
              <a:gd name="connsiteX1102" fmla="*/ 4086251 w 9915525"/>
              <a:gd name="connsiteY1102" fmla="*/ 5745018 h 6819900"/>
              <a:gd name="connsiteX1103" fmla="*/ 4101571 w 9915525"/>
              <a:gd name="connsiteY1103" fmla="*/ 5768830 h 6819900"/>
              <a:gd name="connsiteX1104" fmla="*/ 4110915 w 9915525"/>
              <a:gd name="connsiteY1104" fmla="*/ 5792080 h 6819900"/>
              <a:gd name="connsiteX1105" fmla="*/ 4120942 w 9915525"/>
              <a:gd name="connsiteY1105" fmla="*/ 5821529 h 6819900"/>
              <a:gd name="connsiteX1106" fmla="*/ 4127445 w 9915525"/>
              <a:gd name="connsiteY1106" fmla="*/ 5838301 h 6819900"/>
              <a:gd name="connsiteX1107" fmla="*/ 4174944 w 9915525"/>
              <a:gd name="connsiteY1107" fmla="*/ 5883130 h 6819900"/>
              <a:gd name="connsiteX1108" fmla="*/ 4196640 w 9915525"/>
              <a:gd name="connsiteY1108" fmla="*/ 5897418 h 6819900"/>
              <a:gd name="connsiteX1109" fmla="*/ 4206165 w 9915525"/>
              <a:gd name="connsiteY1109" fmla="*/ 5911705 h 6819900"/>
              <a:gd name="connsiteX1110" fmla="*/ 4215690 w 9915525"/>
              <a:gd name="connsiteY1110" fmla="*/ 5930420 h 6819900"/>
              <a:gd name="connsiteX1111" fmla="*/ 4234740 w 9915525"/>
              <a:gd name="connsiteY1111" fmla="*/ 5959330 h 6819900"/>
              <a:gd name="connsiteX1112" fmla="*/ 4223307 w 9915525"/>
              <a:gd name="connsiteY1112" fmla="*/ 5984190 h 6819900"/>
              <a:gd name="connsiteX1113" fmla="*/ 4187588 w 9915525"/>
              <a:gd name="connsiteY1113" fmla="*/ 5970873 h 6819900"/>
              <a:gd name="connsiteX1114" fmla="*/ 4155733 w 9915525"/>
              <a:gd name="connsiteY1114" fmla="*/ 5946706 h 6819900"/>
              <a:gd name="connsiteX1115" fmla="*/ 4119978 w 9915525"/>
              <a:gd name="connsiteY1115" fmla="*/ 5905727 h 6819900"/>
              <a:gd name="connsiteX1116" fmla="*/ 4073495 w 9915525"/>
              <a:gd name="connsiteY1116" fmla="*/ 5854555 h 6819900"/>
              <a:gd name="connsiteX1117" fmla="*/ 4063290 w 9915525"/>
              <a:gd name="connsiteY1117" fmla="*/ 5836186 h 6819900"/>
              <a:gd name="connsiteX1118" fmla="*/ 4050851 w 9915525"/>
              <a:gd name="connsiteY1118" fmla="*/ 5805230 h 6819900"/>
              <a:gd name="connsiteX1119" fmla="*/ 4032100 w 9915525"/>
              <a:gd name="connsiteY1119" fmla="*/ 5775974 h 6819900"/>
              <a:gd name="connsiteX1120" fmla="*/ 3980525 w 9915525"/>
              <a:gd name="connsiteY1120" fmla="*/ 5774855 h 6819900"/>
              <a:gd name="connsiteX1121" fmla="*/ 3986247 w 9915525"/>
              <a:gd name="connsiteY1121" fmla="*/ 5809120 h 6819900"/>
              <a:gd name="connsiteX1122" fmla="*/ 3991995 w 9915525"/>
              <a:gd name="connsiteY1122" fmla="*/ 5833776 h 6819900"/>
              <a:gd name="connsiteX1123" fmla="*/ 3978112 w 9915525"/>
              <a:gd name="connsiteY1123" fmla="*/ 5826866 h 6819900"/>
              <a:gd name="connsiteX1124" fmla="*/ 3948990 w 9915525"/>
              <a:gd name="connsiteY1124" fmla="*/ 5846484 h 6819900"/>
              <a:gd name="connsiteX1125" fmla="*/ 3968040 w 9915525"/>
              <a:gd name="connsiteY1125" fmla="*/ 5870845 h 6819900"/>
              <a:gd name="connsiteX1126" fmla="*/ 3987090 w 9915525"/>
              <a:gd name="connsiteY1126" fmla="*/ 5898983 h 6819900"/>
              <a:gd name="connsiteX1127" fmla="*/ 4050393 w 9915525"/>
              <a:gd name="connsiteY1127" fmla="*/ 5968855 h 6819900"/>
              <a:gd name="connsiteX1128" fmla="*/ 4063290 w 9915525"/>
              <a:gd name="connsiteY1128" fmla="*/ 5987905 h 6819900"/>
              <a:gd name="connsiteX1129" fmla="*/ 4040644 w 9915525"/>
              <a:gd name="connsiteY1129" fmla="*/ 6006955 h 6819900"/>
              <a:gd name="connsiteX1130" fmla="*/ 4006140 w 9915525"/>
              <a:gd name="connsiteY1130" fmla="*/ 6021243 h 6819900"/>
              <a:gd name="connsiteX1131" fmla="*/ 3985924 w 9915525"/>
              <a:gd name="connsiteY1131" fmla="*/ 6035530 h 6819900"/>
              <a:gd name="connsiteX1132" fmla="*/ 3977565 w 9915525"/>
              <a:gd name="connsiteY1132" fmla="*/ 6021243 h 6819900"/>
              <a:gd name="connsiteX1133" fmla="*/ 3968040 w 9915525"/>
              <a:gd name="connsiteY1133" fmla="*/ 6006955 h 6819900"/>
              <a:gd name="connsiteX1134" fmla="*/ 3958515 w 9915525"/>
              <a:gd name="connsiteY1134" fmla="*/ 5991411 h 6819900"/>
              <a:gd name="connsiteX1135" fmla="*/ 3899474 w 9915525"/>
              <a:gd name="connsiteY1135" fmla="*/ 5891538 h 6819900"/>
              <a:gd name="connsiteX1136" fmla="*/ 3882315 w 9915525"/>
              <a:gd name="connsiteY1136" fmla="*/ 5855902 h 6819900"/>
              <a:gd name="connsiteX1137" fmla="*/ 3801405 w 9915525"/>
              <a:gd name="connsiteY1137" fmla="*/ 5733111 h 6819900"/>
              <a:gd name="connsiteX1138" fmla="*/ 3765898 w 9915525"/>
              <a:gd name="connsiteY1138" fmla="*/ 5711680 h 6819900"/>
              <a:gd name="connsiteX1139" fmla="*/ 3748965 w 9915525"/>
              <a:gd name="connsiteY1139" fmla="*/ 5696708 h 6819900"/>
              <a:gd name="connsiteX1140" fmla="*/ 3688500 w 9915525"/>
              <a:gd name="connsiteY1140" fmla="*/ 5590187 h 6819900"/>
              <a:gd name="connsiteX1141" fmla="*/ 3666982 w 9915525"/>
              <a:gd name="connsiteY1141" fmla="*/ 5564043 h 6819900"/>
              <a:gd name="connsiteX1142" fmla="*/ 3639923 w 9915525"/>
              <a:gd name="connsiteY1142" fmla="*/ 5541746 h 6819900"/>
              <a:gd name="connsiteX1143" fmla="*/ 3587040 w 9915525"/>
              <a:gd name="connsiteY1143" fmla="*/ 5493296 h 6819900"/>
              <a:gd name="connsiteX1144" fmla="*/ 3563227 w 9915525"/>
              <a:gd name="connsiteY1144" fmla="*/ 5465732 h 6819900"/>
              <a:gd name="connsiteX1145" fmla="*/ 3539415 w 9915525"/>
              <a:gd name="connsiteY1145" fmla="*/ 5422876 h 6819900"/>
              <a:gd name="connsiteX1146" fmla="*/ 3509413 w 9915525"/>
              <a:gd name="connsiteY1146" fmla="*/ 5383783 h 6819900"/>
              <a:gd name="connsiteX1147" fmla="*/ 3453690 w 9915525"/>
              <a:gd name="connsiteY1147" fmla="*/ 5408709 h 6819900"/>
              <a:gd name="connsiteX1148" fmla="*/ 3398491 w 9915525"/>
              <a:gd name="connsiteY1148" fmla="*/ 5394974 h 6819900"/>
              <a:gd name="connsiteX1149" fmla="*/ 3379351 w 9915525"/>
              <a:gd name="connsiteY1149" fmla="*/ 5367564 h 6819900"/>
              <a:gd name="connsiteX1150" fmla="*/ 3329865 w 9915525"/>
              <a:gd name="connsiteY1150" fmla="*/ 5370643 h 6819900"/>
              <a:gd name="connsiteX1151" fmla="*/ 3322063 w 9915525"/>
              <a:gd name="connsiteY1151" fmla="*/ 5374608 h 6819900"/>
              <a:gd name="connsiteX1152" fmla="*/ 3335664 w 9915525"/>
              <a:gd name="connsiteY1152" fmla="*/ 5436315 h 6819900"/>
              <a:gd name="connsiteX1153" fmla="*/ 3348915 w 9915525"/>
              <a:gd name="connsiteY1153" fmla="*/ 5465755 h 6819900"/>
              <a:gd name="connsiteX1154" fmla="*/ 3379081 w 9915525"/>
              <a:gd name="connsiteY1154" fmla="*/ 5521735 h 6819900"/>
              <a:gd name="connsiteX1155" fmla="*/ 3410959 w 9915525"/>
              <a:gd name="connsiteY1155" fmla="*/ 5575946 h 6819900"/>
              <a:gd name="connsiteX1156" fmla="*/ 3445190 w 9915525"/>
              <a:gd name="connsiteY1156" fmla="*/ 5666307 h 6819900"/>
              <a:gd name="connsiteX1157" fmla="*/ 3453690 w 9915525"/>
              <a:gd name="connsiteY1157" fmla="*/ 5702166 h 6819900"/>
              <a:gd name="connsiteX1158" fmla="*/ 3483218 w 9915525"/>
              <a:gd name="connsiteY1158" fmla="*/ 5739442 h 6819900"/>
              <a:gd name="connsiteX1159" fmla="*/ 3512746 w 9915525"/>
              <a:gd name="connsiteY1159" fmla="*/ 5757399 h 6819900"/>
              <a:gd name="connsiteX1160" fmla="*/ 3491751 w 9915525"/>
              <a:gd name="connsiteY1160" fmla="*/ 5778395 h 6819900"/>
              <a:gd name="connsiteX1161" fmla="*/ 3476473 w 9915525"/>
              <a:gd name="connsiteY1161" fmla="*/ 5827977 h 6819900"/>
              <a:gd name="connsiteX1162" fmla="*/ 3469040 w 9915525"/>
              <a:gd name="connsiteY1162" fmla="*/ 5851518 h 6819900"/>
              <a:gd name="connsiteX1163" fmla="*/ 3466403 w 9915525"/>
              <a:gd name="connsiteY1163" fmla="*/ 5874326 h 6819900"/>
              <a:gd name="connsiteX1164" fmla="*/ 3496820 w 9915525"/>
              <a:gd name="connsiteY1164" fmla="*/ 5902180 h 6819900"/>
              <a:gd name="connsiteX1165" fmla="*/ 3553629 w 9915525"/>
              <a:gd name="connsiteY1165" fmla="*/ 5950125 h 6819900"/>
              <a:gd name="connsiteX1166" fmla="*/ 3563788 w 9915525"/>
              <a:gd name="connsiteY1166" fmla="*/ 6009336 h 6819900"/>
              <a:gd name="connsiteX1167" fmla="*/ 3561831 w 9915525"/>
              <a:gd name="connsiteY1167" fmla="*/ 6045055 h 6819900"/>
              <a:gd name="connsiteX1168" fmla="*/ 3510840 w 9915525"/>
              <a:gd name="connsiteY1168" fmla="*/ 5992128 h 6819900"/>
              <a:gd name="connsiteX1169" fmla="*/ 3500753 w 9915525"/>
              <a:gd name="connsiteY1169" fmla="*/ 5968855 h 6819900"/>
              <a:gd name="connsiteX1170" fmla="*/ 3497480 w 9915525"/>
              <a:gd name="connsiteY1170" fmla="*/ 5957830 h 6819900"/>
              <a:gd name="connsiteX1171" fmla="*/ 3484191 w 9915525"/>
              <a:gd name="connsiteY1171" fmla="*/ 5952061 h 6819900"/>
              <a:gd name="connsiteX1172" fmla="*/ 3447864 w 9915525"/>
              <a:gd name="connsiteY1172" fmla="*/ 5932131 h 6819900"/>
              <a:gd name="connsiteX1173" fmla="*/ 3418853 w 9915525"/>
              <a:gd name="connsiteY1173" fmla="*/ 5899326 h 6819900"/>
              <a:gd name="connsiteX1174" fmla="*/ 3405764 w 9915525"/>
              <a:gd name="connsiteY1174" fmla="*/ 5865988 h 6819900"/>
              <a:gd name="connsiteX1175" fmla="*/ 3340389 w 9915525"/>
              <a:gd name="connsiteY1175" fmla="*/ 5794384 h 6819900"/>
              <a:gd name="connsiteX1176" fmla="*/ 3345891 w 9915525"/>
              <a:gd name="connsiteY1176" fmla="*/ 5755463 h 6819900"/>
              <a:gd name="connsiteX1177" fmla="*/ 3354969 w 9915525"/>
              <a:gd name="connsiteY1177" fmla="*/ 5698770 h 6819900"/>
              <a:gd name="connsiteX1178" fmla="*/ 3309784 w 9915525"/>
              <a:gd name="connsiteY1178" fmla="*/ 5664055 h 6819900"/>
              <a:gd name="connsiteX1179" fmla="*/ 3287225 w 9915525"/>
              <a:gd name="connsiteY1179" fmla="*/ 5623028 h 6819900"/>
              <a:gd name="connsiteX1180" fmla="*/ 3244590 w 9915525"/>
              <a:gd name="connsiteY1180" fmla="*/ 5563900 h 6819900"/>
              <a:gd name="connsiteX1181" fmla="*/ 3160003 w 9915525"/>
              <a:gd name="connsiteY1181" fmla="*/ 5519143 h 6819900"/>
              <a:gd name="connsiteX1182" fmla="*/ 3143334 w 9915525"/>
              <a:gd name="connsiteY1182" fmla="*/ 5511655 h 6819900"/>
              <a:gd name="connsiteX1183" fmla="*/ 3153652 w 9915525"/>
              <a:gd name="connsiteY1183" fmla="*/ 5483080 h 6819900"/>
              <a:gd name="connsiteX1184" fmla="*/ 3177465 w 9915525"/>
              <a:gd name="connsiteY1184" fmla="*/ 5458941 h 6819900"/>
              <a:gd name="connsiteX1185" fmla="*/ 3189371 w 9915525"/>
              <a:gd name="connsiteY1185" fmla="*/ 5449833 h 6819900"/>
              <a:gd name="connsiteX1186" fmla="*/ 3171676 w 9915525"/>
              <a:gd name="connsiteY1186" fmla="*/ 5428964 h 6819900"/>
              <a:gd name="connsiteX1187" fmla="*/ 3136721 w 9915525"/>
              <a:gd name="connsiteY1187" fmla="*/ 5360574 h 6819900"/>
              <a:gd name="connsiteX1188" fmla="*/ 3049897 w 9915525"/>
              <a:gd name="connsiteY1188" fmla="*/ 5279072 h 6819900"/>
              <a:gd name="connsiteX1189" fmla="*/ 3063552 w 9915525"/>
              <a:gd name="connsiteY1189" fmla="*/ 5340592 h 6819900"/>
              <a:gd name="connsiteX1190" fmla="*/ 3085427 w 9915525"/>
              <a:gd name="connsiteY1190" fmla="*/ 5422647 h 6819900"/>
              <a:gd name="connsiteX1191" fmla="*/ 3104090 w 9915525"/>
              <a:gd name="connsiteY1191" fmla="*/ 5497129 h 6819900"/>
              <a:gd name="connsiteX1192" fmla="*/ 3111614 w 9915525"/>
              <a:gd name="connsiteY1192" fmla="*/ 5530705 h 6819900"/>
              <a:gd name="connsiteX1193" fmla="*/ 3109874 w 9915525"/>
              <a:gd name="connsiteY1193" fmla="*/ 5556899 h 6819900"/>
              <a:gd name="connsiteX1194" fmla="*/ 3137625 w 9915525"/>
              <a:gd name="connsiteY1194" fmla="*/ 5586137 h 6819900"/>
              <a:gd name="connsiteX1195" fmla="*/ 3158415 w 9915525"/>
              <a:gd name="connsiteY1195" fmla="*/ 5621293 h 6819900"/>
              <a:gd name="connsiteX1196" fmla="*/ 3169063 w 9915525"/>
              <a:gd name="connsiteY1196" fmla="*/ 5659987 h 6819900"/>
              <a:gd name="connsiteX1197" fmla="*/ 3174003 w 9915525"/>
              <a:gd name="connsiteY1197" fmla="*/ 5708204 h 6819900"/>
              <a:gd name="connsiteX1198" fmla="*/ 3187168 w 9915525"/>
              <a:gd name="connsiteY1198" fmla="*/ 5761627 h 6819900"/>
              <a:gd name="connsiteX1199" fmla="*/ 3206040 w 9915525"/>
              <a:gd name="connsiteY1199" fmla="*/ 5784243 h 6819900"/>
              <a:gd name="connsiteX1200" fmla="*/ 3220990 w 9915525"/>
              <a:gd name="connsiteY1200" fmla="*/ 5807480 h 6819900"/>
              <a:gd name="connsiteX1201" fmla="*/ 3231955 w 9915525"/>
              <a:gd name="connsiteY1201" fmla="*/ 5835121 h 6819900"/>
              <a:gd name="connsiteX1202" fmla="*/ 3262788 w 9915525"/>
              <a:gd name="connsiteY1202" fmla="*/ 5873605 h 6819900"/>
              <a:gd name="connsiteX1203" fmla="*/ 3272715 w 9915525"/>
              <a:gd name="connsiteY1203" fmla="*/ 5906723 h 6819900"/>
              <a:gd name="connsiteX1204" fmla="*/ 3295337 w 9915525"/>
              <a:gd name="connsiteY1204" fmla="*/ 5954664 h 6819900"/>
              <a:gd name="connsiteX1205" fmla="*/ 3309624 w 9915525"/>
              <a:gd name="connsiteY1205" fmla="*/ 6021979 h 6819900"/>
              <a:gd name="connsiteX1206" fmla="*/ 3301290 w 9915525"/>
              <a:gd name="connsiteY1206" fmla="*/ 6017042 h 6819900"/>
              <a:gd name="connsiteX1207" fmla="*/ 3288035 w 9915525"/>
              <a:gd name="connsiteY1207" fmla="*/ 6006955 h 6819900"/>
              <a:gd name="connsiteX1208" fmla="*/ 3269298 w 9915525"/>
              <a:gd name="connsiteY1208" fmla="*/ 5985114 h 6819900"/>
              <a:gd name="connsiteX1209" fmla="*/ 3226965 w 9915525"/>
              <a:gd name="connsiteY1209" fmla="*/ 5947014 h 6819900"/>
              <a:gd name="connsiteX1210" fmla="*/ 3162754 w 9915525"/>
              <a:gd name="connsiteY1210" fmla="*/ 5951140 h 6819900"/>
              <a:gd name="connsiteX1211" fmla="*/ 3191217 w 9915525"/>
              <a:gd name="connsiteY1211" fmla="*/ 6003527 h 6819900"/>
              <a:gd name="connsiteX1212" fmla="*/ 3233979 w 9915525"/>
              <a:gd name="connsiteY1212" fmla="*/ 6035530 h 6819900"/>
              <a:gd name="connsiteX1213" fmla="*/ 3266785 w 9915525"/>
              <a:gd name="connsiteY1213" fmla="*/ 6087918 h 6819900"/>
              <a:gd name="connsiteX1214" fmla="*/ 3259784 w 9915525"/>
              <a:gd name="connsiteY1214" fmla="*/ 6099659 h 6819900"/>
              <a:gd name="connsiteX1215" fmla="*/ 3215565 w 9915525"/>
              <a:gd name="connsiteY1215" fmla="*/ 6146087 h 6819900"/>
              <a:gd name="connsiteX1216" fmla="*/ 3148298 w 9915525"/>
              <a:gd name="connsiteY1216" fmla="*/ 6198522 h 6819900"/>
              <a:gd name="connsiteX1217" fmla="*/ 3097325 w 9915525"/>
              <a:gd name="connsiteY1217" fmla="*/ 6221340 h 6819900"/>
              <a:gd name="connsiteX1218" fmla="*/ 3070755 w 9915525"/>
              <a:gd name="connsiteY1218" fmla="*/ 6245964 h 6819900"/>
              <a:gd name="connsiteX1219" fmla="*/ 3095535 w 9915525"/>
              <a:gd name="connsiteY1219" fmla="*/ 6267257 h 6819900"/>
              <a:gd name="connsiteX1220" fmla="*/ 3120315 w 9915525"/>
              <a:gd name="connsiteY1220" fmla="*/ 6297861 h 6819900"/>
              <a:gd name="connsiteX1221" fmla="*/ 3139365 w 9915525"/>
              <a:gd name="connsiteY1221" fmla="*/ 6319070 h 6819900"/>
              <a:gd name="connsiteX1222" fmla="*/ 3146509 w 9915525"/>
              <a:gd name="connsiteY1222" fmla="*/ 6359234 h 6819900"/>
              <a:gd name="connsiteX1223" fmla="*/ 3106669 w 9915525"/>
              <a:gd name="connsiteY1223" fmla="*/ 6323661 h 6819900"/>
              <a:gd name="connsiteX1224" fmla="*/ 3081573 w 9915525"/>
              <a:gd name="connsiteY1224" fmla="*/ 6302230 h 6819900"/>
              <a:gd name="connsiteX1225" fmla="*/ 3063165 w 9915525"/>
              <a:gd name="connsiteY1225" fmla="*/ 6285297 h 6819900"/>
              <a:gd name="connsiteX1226" fmla="*/ 3013159 w 9915525"/>
              <a:gd name="connsiteY1226" fmla="*/ 6233344 h 6819900"/>
              <a:gd name="connsiteX1227" fmla="*/ 3006015 w 9915525"/>
              <a:gd name="connsiteY1227" fmla="*/ 6221268 h 6819900"/>
              <a:gd name="connsiteX1228" fmla="*/ 2988574 w 9915525"/>
              <a:gd name="connsiteY1228" fmla="*/ 6206980 h 6819900"/>
              <a:gd name="connsiteX1229" fmla="*/ 2956491 w 9915525"/>
              <a:gd name="connsiteY1229" fmla="*/ 6132133 h 6819900"/>
              <a:gd name="connsiteX1230" fmla="*/ 2953386 w 9915525"/>
              <a:gd name="connsiteY1230" fmla="*/ 6092480 h 6819900"/>
              <a:gd name="connsiteX1231" fmla="*/ 2902989 w 9915525"/>
              <a:gd name="connsiteY1231" fmla="*/ 6114193 h 6819900"/>
              <a:gd name="connsiteX1232" fmla="*/ 2872018 w 9915525"/>
              <a:gd name="connsiteY1232" fmla="*/ 6142011 h 6819900"/>
              <a:gd name="connsiteX1233" fmla="*/ 2887989 w 9915525"/>
              <a:gd name="connsiteY1233" fmla="*/ 6207840 h 6819900"/>
              <a:gd name="connsiteX1234" fmla="*/ 2901240 w 9915525"/>
              <a:gd name="connsiteY1234" fmla="*/ 6235555 h 6819900"/>
              <a:gd name="connsiteX1235" fmla="*/ 2915527 w 9915525"/>
              <a:gd name="connsiteY1235" fmla="*/ 6264130 h 6819900"/>
              <a:gd name="connsiteX1236" fmla="*/ 2929815 w 9915525"/>
              <a:gd name="connsiteY1236" fmla="*/ 6298634 h 6819900"/>
              <a:gd name="connsiteX1237" fmla="*/ 2939340 w 9915525"/>
              <a:gd name="connsiteY1237" fmla="*/ 6321280 h 6819900"/>
              <a:gd name="connsiteX1238" fmla="*/ 2948865 w 9915525"/>
              <a:gd name="connsiteY1238" fmla="*/ 6335568 h 6819900"/>
              <a:gd name="connsiteX1239" fmla="*/ 2957079 w 9915525"/>
              <a:gd name="connsiteY1239" fmla="*/ 6349855 h 6819900"/>
              <a:gd name="connsiteX1240" fmla="*/ 2968502 w 9915525"/>
              <a:gd name="connsiteY1240" fmla="*/ 6467378 h 6819900"/>
              <a:gd name="connsiteX1241" fmla="*/ 2952277 w 9915525"/>
              <a:gd name="connsiteY1241" fmla="*/ 6458604 h 6819900"/>
              <a:gd name="connsiteX1242" fmla="*/ 2932914 w 9915525"/>
              <a:gd name="connsiteY1242" fmla="*/ 6432726 h 6819900"/>
              <a:gd name="connsiteX1243" fmla="*/ 2920290 w 9915525"/>
              <a:gd name="connsiteY1243" fmla="*/ 6407094 h 6819900"/>
              <a:gd name="connsiteX1244" fmla="*/ 2910765 w 9915525"/>
              <a:gd name="connsiteY1244" fmla="*/ 6383193 h 6819900"/>
              <a:gd name="connsiteX1245" fmla="*/ 2901240 w 9915525"/>
              <a:gd name="connsiteY1245" fmla="*/ 6360147 h 6819900"/>
              <a:gd name="connsiteX1246" fmla="*/ 2876880 w 9915525"/>
              <a:gd name="connsiteY1246" fmla="*/ 6307093 h 6819900"/>
              <a:gd name="connsiteX1247" fmla="*/ 2857531 w 9915525"/>
              <a:gd name="connsiteY1247" fmla="*/ 6258138 h 6819900"/>
              <a:gd name="connsiteX1248" fmla="*/ 2854005 w 9915525"/>
              <a:gd name="connsiteY1248" fmla="*/ 6245080 h 6819900"/>
              <a:gd name="connsiteX1249" fmla="*/ 2828659 w 9915525"/>
              <a:gd name="connsiteY1249" fmla="*/ 6206980 h 6819900"/>
              <a:gd name="connsiteX1250" fmla="*/ 2804157 w 9915525"/>
              <a:gd name="connsiteY1250" fmla="*/ 6168880 h 6819900"/>
              <a:gd name="connsiteX1251" fmla="*/ 2796465 w 9915525"/>
              <a:gd name="connsiteY1251" fmla="*/ 6155759 h 6819900"/>
              <a:gd name="connsiteX1252" fmla="*/ 2782177 w 9915525"/>
              <a:gd name="connsiteY1252" fmla="*/ 6130780 h 6819900"/>
              <a:gd name="connsiteX1253" fmla="*/ 2767725 w 9915525"/>
              <a:gd name="connsiteY1253" fmla="*/ 6093895 h 6819900"/>
              <a:gd name="connsiteX1254" fmla="*/ 2708359 w 9915525"/>
              <a:gd name="connsiteY1254" fmla="*/ 6023236 h 6819900"/>
              <a:gd name="connsiteX1255" fmla="*/ 2691690 w 9915525"/>
              <a:gd name="connsiteY1255" fmla="*/ 5998410 h 6819900"/>
              <a:gd name="connsiteX1256" fmla="*/ 2624335 w 9915525"/>
              <a:gd name="connsiteY1256" fmla="*/ 5949805 h 6819900"/>
              <a:gd name="connsiteX1257" fmla="*/ 2601357 w 9915525"/>
              <a:gd name="connsiteY1257" fmla="*/ 5911534 h 6819900"/>
              <a:gd name="connsiteX1258" fmla="*/ 2608127 w 9915525"/>
              <a:gd name="connsiteY1258" fmla="*/ 5858397 h 6819900"/>
              <a:gd name="connsiteX1259" fmla="*/ 2574635 w 9915525"/>
              <a:gd name="connsiteY1259" fmla="*/ 5818204 h 6819900"/>
              <a:gd name="connsiteX1260" fmla="*/ 2548815 w 9915525"/>
              <a:gd name="connsiteY1260" fmla="*/ 5848480 h 6819900"/>
              <a:gd name="connsiteX1261" fmla="*/ 2563102 w 9915525"/>
              <a:gd name="connsiteY1261" fmla="*/ 5896057 h 6819900"/>
              <a:gd name="connsiteX1262" fmla="*/ 2557703 w 9915525"/>
              <a:gd name="connsiteY1262" fmla="*/ 5940917 h 6819900"/>
              <a:gd name="connsiteX1263" fmla="*/ 2549344 w 9915525"/>
              <a:gd name="connsiteY1263" fmla="*/ 5974255 h 6819900"/>
              <a:gd name="connsiteX1264" fmla="*/ 2578083 w 9915525"/>
              <a:gd name="connsiteY1264" fmla="*/ 5987905 h 6819900"/>
              <a:gd name="connsiteX1265" fmla="*/ 2603110 w 9915525"/>
              <a:gd name="connsiteY1265" fmla="*/ 5999827 h 6819900"/>
              <a:gd name="connsiteX1266" fmla="*/ 2635408 w 9915525"/>
              <a:gd name="connsiteY1266" fmla="*/ 6024439 h 6819900"/>
              <a:gd name="connsiteX1267" fmla="*/ 2661399 w 9915525"/>
              <a:gd name="connsiteY1267" fmla="*/ 6071981 h 6819900"/>
              <a:gd name="connsiteX1268" fmla="*/ 2672607 w 9915525"/>
              <a:gd name="connsiteY1268" fmla="*/ 6110132 h 6819900"/>
              <a:gd name="connsiteX1269" fmla="*/ 2696622 w 9915525"/>
              <a:gd name="connsiteY1269" fmla="*/ 6127548 h 6819900"/>
              <a:gd name="connsiteX1270" fmla="*/ 2714709 w 9915525"/>
              <a:gd name="connsiteY1270" fmla="*/ 6214112 h 6819900"/>
              <a:gd name="connsiteX1271" fmla="*/ 2697523 w 9915525"/>
              <a:gd name="connsiteY1271" fmla="*/ 6230780 h 6819900"/>
              <a:gd name="connsiteX1272" fmla="*/ 2671647 w 9915525"/>
              <a:gd name="connsiteY1272" fmla="*/ 6272965 h 6819900"/>
              <a:gd name="connsiteX1273" fmla="*/ 2652196 w 9915525"/>
              <a:gd name="connsiteY1273" fmla="*/ 6306550 h 6819900"/>
              <a:gd name="connsiteX1274" fmla="*/ 2637752 w 9915525"/>
              <a:gd name="connsiteY1274" fmla="*/ 6315913 h 6819900"/>
              <a:gd name="connsiteX1275" fmla="*/ 2634431 w 9915525"/>
              <a:gd name="connsiteY1275" fmla="*/ 6325975 h 6819900"/>
              <a:gd name="connsiteX1276" fmla="*/ 2625015 w 9915525"/>
              <a:gd name="connsiteY1276" fmla="*/ 6335947 h 6819900"/>
              <a:gd name="connsiteX1277" fmla="*/ 2697877 w 9915525"/>
              <a:gd name="connsiteY1277" fmla="*/ 6407005 h 6819900"/>
              <a:gd name="connsiteX1278" fmla="*/ 2710029 w 9915525"/>
              <a:gd name="connsiteY1278" fmla="*/ 6418911 h 6819900"/>
              <a:gd name="connsiteX1279" fmla="*/ 2734552 w 9915525"/>
              <a:gd name="connsiteY1279" fmla="*/ 6454630 h 6819900"/>
              <a:gd name="connsiteX1280" fmla="*/ 2758365 w 9915525"/>
              <a:gd name="connsiteY1280" fmla="*/ 6469304 h 6819900"/>
              <a:gd name="connsiteX1281" fmla="*/ 2717884 w 9915525"/>
              <a:gd name="connsiteY1281" fmla="*/ 6481838 h 6819900"/>
              <a:gd name="connsiteX1282" fmla="*/ 2644065 w 9915525"/>
              <a:gd name="connsiteY1282" fmla="*/ 6446896 h 6819900"/>
              <a:gd name="connsiteX1283" fmla="*/ 2629690 w 9915525"/>
              <a:gd name="connsiteY1283" fmla="*/ 6419844 h 6819900"/>
              <a:gd name="connsiteX1284" fmla="*/ 2619891 w 9915525"/>
              <a:gd name="connsiteY1284" fmla="*/ 6398064 h 6819900"/>
              <a:gd name="connsiteX1285" fmla="*/ 2582730 w 9915525"/>
              <a:gd name="connsiteY1285" fmla="*/ 6345198 h 6819900"/>
              <a:gd name="connsiteX1286" fmla="*/ 2514043 w 9915525"/>
              <a:gd name="connsiteY1286" fmla="*/ 6306501 h 6819900"/>
              <a:gd name="connsiteX1287" fmla="*/ 2480000 w 9915525"/>
              <a:gd name="connsiteY1287" fmla="*/ 6324417 h 6819900"/>
              <a:gd name="connsiteX1288" fmla="*/ 2491086 w 9915525"/>
              <a:gd name="connsiteY1288" fmla="*/ 6399813 h 6819900"/>
              <a:gd name="connsiteX1289" fmla="*/ 2513039 w 9915525"/>
              <a:gd name="connsiteY1289" fmla="*/ 6438754 h 6819900"/>
              <a:gd name="connsiteX1290" fmla="*/ 2532668 w 9915525"/>
              <a:gd name="connsiteY1290" fmla="*/ 6483615 h 6819900"/>
              <a:gd name="connsiteX1291" fmla="*/ 2548815 w 9915525"/>
              <a:gd name="connsiteY1291" fmla="*/ 6515805 h 6819900"/>
              <a:gd name="connsiteX1292" fmla="*/ 2577390 w 9915525"/>
              <a:gd name="connsiteY1292" fmla="*/ 6553181 h 6819900"/>
              <a:gd name="connsiteX1293" fmla="*/ 2605965 w 9915525"/>
              <a:gd name="connsiteY1293" fmla="*/ 6584463 h 6819900"/>
              <a:gd name="connsiteX1294" fmla="*/ 2630818 w 9915525"/>
              <a:gd name="connsiteY1294" fmla="*/ 6617641 h 6819900"/>
              <a:gd name="connsiteX1295" fmla="*/ 2628814 w 9915525"/>
              <a:gd name="connsiteY1295" fmla="*/ 6660366 h 6819900"/>
              <a:gd name="connsiteX1296" fmla="*/ 2615490 w 9915525"/>
              <a:gd name="connsiteY1296" fmla="*/ 6664479 h 6819900"/>
              <a:gd name="connsiteX1297" fmla="*/ 2574310 w 9915525"/>
              <a:gd name="connsiteY1297" fmla="*/ 6666561 h 6819900"/>
              <a:gd name="connsiteX1298" fmla="*/ 2579528 w 9915525"/>
              <a:gd name="connsiteY1298" fmla="*/ 6201204 h 6819900"/>
              <a:gd name="connsiteX1299" fmla="*/ 2587992 w 9915525"/>
              <a:gd name="connsiteY1299" fmla="*/ 6168013 h 6819900"/>
              <a:gd name="connsiteX1300" fmla="*/ 2585644 w 9915525"/>
              <a:gd name="connsiteY1300" fmla="*/ 6159501 h 6819900"/>
              <a:gd name="connsiteX1301" fmla="*/ 2571185 w 9915525"/>
              <a:gd name="connsiteY1301" fmla="*/ 6216015 h 6819900"/>
              <a:gd name="connsiteX1302" fmla="*/ 2579528 w 9915525"/>
              <a:gd name="connsiteY1302" fmla="*/ 6201204 h 6819900"/>
              <a:gd name="connsiteX1303" fmla="*/ 2441659 w 9915525"/>
              <a:gd name="connsiteY1303" fmla="*/ 6190889 h 6819900"/>
              <a:gd name="connsiteX1304" fmla="*/ 2436896 w 9915525"/>
              <a:gd name="connsiteY1304" fmla="*/ 6137705 h 6819900"/>
              <a:gd name="connsiteX1305" fmla="*/ 2434624 w 9915525"/>
              <a:gd name="connsiteY1305" fmla="*/ 6134735 h 6819900"/>
              <a:gd name="connsiteX1306" fmla="*/ 2419123 w 9915525"/>
              <a:gd name="connsiteY1306" fmla="*/ 6183724 h 6819900"/>
              <a:gd name="connsiteX1307" fmla="*/ 2441360 w 9915525"/>
              <a:gd name="connsiteY1307" fmla="*/ 6196351 h 6819900"/>
              <a:gd name="connsiteX1308" fmla="*/ 2441659 w 9915525"/>
              <a:gd name="connsiteY1308" fmla="*/ 6190889 h 6819900"/>
              <a:gd name="connsiteX1309" fmla="*/ 3133711 w 9915525"/>
              <a:gd name="connsiteY1309" fmla="*/ 6157912 h 6819900"/>
              <a:gd name="connsiteX1310" fmla="*/ 3183791 w 9915525"/>
              <a:gd name="connsiteY1310" fmla="*/ 6153953 h 6819900"/>
              <a:gd name="connsiteX1311" fmla="*/ 3178730 w 9915525"/>
              <a:gd name="connsiteY1311" fmla="*/ 6128235 h 6819900"/>
              <a:gd name="connsiteX1312" fmla="*/ 3167940 w 9915525"/>
              <a:gd name="connsiteY1312" fmla="*/ 6100207 h 6819900"/>
              <a:gd name="connsiteX1313" fmla="*/ 3148890 w 9915525"/>
              <a:gd name="connsiteY1313" fmla="*/ 6066658 h 6819900"/>
              <a:gd name="connsiteX1314" fmla="*/ 3129840 w 9915525"/>
              <a:gd name="connsiteY1314" fmla="*/ 6038083 h 6819900"/>
              <a:gd name="connsiteX1315" fmla="*/ 3111278 w 9915525"/>
              <a:gd name="connsiteY1315" fmla="*/ 6009925 h 6819900"/>
              <a:gd name="connsiteX1316" fmla="*/ 3096927 w 9915525"/>
              <a:gd name="connsiteY1316" fmla="*/ 5987218 h 6819900"/>
              <a:gd name="connsiteX1317" fmla="*/ 3051397 w 9915525"/>
              <a:gd name="connsiteY1317" fmla="*/ 5897761 h 6819900"/>
              <a:gd name="connsiteX1318" fmla="*/ 3014014 w 9915525"/>
              <a:gd name="connsiteY1318" fmla="*/ 5901887 h 6819900"/>
              <a:gd name="connsiteX1319" fmla="*/ 2977440 w 9915525"/>
              <a:gd name="connsiteY1319" fmla="*/ 5911102 h 6819900"/>
              <a:gd name="connsiteX1320" fmla="*/ 2946484 w 9915525"/>
              <a:gd name="connsiteY1320" fmla="*/ 5903958 h 6819900"/>
              <a:gd name="connsiteX1321" fmla="*/ 2915528 w 9915525"/>
              <a:gd name="connsiteY1321" fmla="*/ 5930326 h 6819900"/>
              <a:gd name="connsiteX1322" fmla="*/ 2939340 w 9915525"/>
              <a:gd name="connsiteY1322" fmla="*/ 5959284 h 6819900"/>
              <a:gd name="connsiteX1323" fmla="*/ 2971947 w 9915525"/>
              <a:gd name="connsiteY1323" fmla="*/ 6000076 h 6819900"/>
              <a:gd name="connsiteX1324" fmla="*/ 3035436 w 9915525"/>
              <a:gd name="connsiteY1324" fmla="*/ 6024884 h 6819900"/>
              <a:gd name="connsiteX1325" fmla="*/ 3058173 w 9915525"/>
              <a:gd name="connsiteY1325" fmla="*/ 6042230 h 6819900"/>
              <a:gd name="connsiteX1326" fmla="*/ 3078958 w 9915525"/>
              <a:gd name="connsiteY1326" fmla="*/ 6157397 h 6819900"/>
              <a:gd name="connsiteX1327" fmla="*/ 3115121 w 9915525"/>
              <a:gd name="connsiteY1327" fmla="*/ 6163097 h 6819900"/>
              <a:gd name="connsiteX1328" fmla="*/ 3133711 w 9915525"/>
              <a:gd name="connsiteY1328" fmla="*/ 6157912 h 6819900"/>
              <a:gd name="connsiteX1329" fmla="*/ 2985179 w 9915525"/>
              <a:gd name="connsiteY1329" fmla="*/ 5933774 h 6819900"/>
              <a:gd name="connsiteX1330" fmla="*/ 3003435 w 9915525"/>
              <a:gd name="connsiteY1330" fmla="*/ 5934525 h 6819900"/>
              <a:gd name="connsiteX1331" fmla="*/ 2990934 w 9915525"/>
              <a:gd name="connsiteY1331" fmla="*/ 5939528 h 6819900"/>
              <a:gd name="connsiteX1332" fmla="*/ 2985179 w 9915525"/>
              <a:gd name="connsiteY1332" fmla="*/ 5933773 h 6819900"/>
              <a:gd name="connsiteX1333" fmla="*/ 2862877 w 9915525"/>
              <a:gd name="connsiteY1333" fmla="*/ 5787388 h 6819900"/>
              <a:gd name="connsiteX1334" fmla="*/ 2876104 w 9915525"/>
              <a:gd name="connsiteY1334" fmla="*/ 5770908 h 6819900"/>
              <a:gd name="connsiteX1335" fmla="*/ 2895627 w 9915525"/>
              <a:gd name="connsiteY1335" fmla="*/ 5767454 h 6819900"/>
              <a:gd name="connsiteX1336" fmla="*/ 2847488 w 9915525"/>
              <a:gd name="connsiteY1336" fmla="*/ 5773714 h 6819900"/>
              <a:gd name="connsiteX1337" fmla="*/ 2853907 w 9915525"/>
              <a:gd name="connsiteY1337" fmla="*/ 5802519 h 6819900"/>
              <a:gd name="connsiteX1338" fmla="*/ 2862877 w 9915525"/>
              <a:gd name="connsiteY1338" fmla="*/ 5787388 h 6819900"/>
              <a:gd name="connsiteX1339" fmla="*/ 3907688 w 9915525"/>
              <a:gd name="connsiteY1339" fmla="*/ 5721108 h 6819900"/>
              <a:gd name="connsiteX1340" fmla="*/ 3904721 w 9915525"/>
              <a:gd name="connsiteY1340" fmla="*/ 5718238 h 6819900"/>
              <a:gd name="connsiteX1341" fmla="*/ 3884111 w 9915525"/>
              <a:gd name="connsiteY1341" fmla="*/ 5743885 h 6819900"/>
              <a:gd name="connsiteX1342" fmla="*/ 3887078 w 9915525"/>
              <a:gd name="connsiteY1342" fmla="*/ 5746755 h 6819900"/>
              <a:gd name="connsiteX1343" fmla="*/ 3907688 w 9915525"/>
              <a:gd name="connsiteY1343" fmla="*/ 5721108 h 6819900"/>
              <a:gd name="connsiteX1344" fmla="*/ 4491915 w 9915525"/>
              <a:gd name="connsiteY1344" fmla="*/ 5742546 h 6819900"/>
              <a:gd name="connsiteX1345" fmla="*/ 4472865 w 9915525"/>
              <a:gd name="connsiteY1345" fmla="*/ 5723415 h 6819900"/>
              <a:gd name="connsiteX1346" fmla="*/ 4453815 w 9915525"/>
              <a:gd name="connsiteY1346" fmla="*/ 5726449 h 6819900"/>
              <a:gd name="connsiteX1347" fmla="*/ 4463340 w 9915525"/>
              <a:gd name="connsiteY1347" fmla="*/ 5735493 h 6819900"/>
              <a:gd name="connsiteX1348" fmla="*/ 4472865 w 9915525"/>
              <a:gd name="connsiteY1348" fmla="*/ 5739693 h 6819900"/>
              <a:gd name="connsiteX1349" fmla="*/ 4482390 w 9915525"/>
              <a:gd name="connsiteY1349" fmla="*/ 5749780 h 6819900"/>
              <a:gd name="connsiteX1350" fmla="*/ 4491915 w 9915525"/>
              <a:gd name="connsiteY1350" fmla="*/ 5742546 h 6819900"/>
              <a:gd name="connsiteX1351" fmla="*/ 4414361 w 9915525"/>
              <a:gd name="connsiteY1351" fmla="*/ 5716327 h 6819900"/>
              <a:gd name="connsiteX1352" fmla="*/ 4402455 w 9915525"/>
              <a:gd name="connsiteY1352" fmla="*/ 5714055 h 6819900"/>
              <a:gd name="connsiteX1353" fmla="*/ 4399047 w 9915525"/>
              <a:gd name="connsiteY1353" fmla="*/ 5737879 h 6819900"/>
              <a:gd name="connsiteX1354" fmla="*/ 4414361 w 9915525"/>
              <a:gd name="connsiteY1354" fmla="*/ 5716327 h 6819900"/>
              <a:gd name="connsiteX1355" fmla="*/ 4394869 w 9915525"/>
              <a:gd name="connsiteY1355" fmla="*/ 5689000 h 6819900"/>
              <a:gd name="connsiteX1356" fmla="*/ 4392012 w 9915525"/>
              <a:gd name="connsiteY1356" fmla="*/ 5686143 h 6819900"/>
              <a:gd name="connsiteX1357" fmla="*/ 4372045 w 9915525"/>
              <a:gd name="connsiteY1357" fmla="*/ 5702264 h 6819900"/>
              <a:gd name="connsiteX1358" fmla="*/ 4374902 w 9915525"/>
              <a:gd name="connsiteY1358" fmla="*/ 5705122 h 6819900"/>
              <a:gd name="connsiteX1359" fmla="*/ 4394869 w 9915525"/>
              <a:gd name="connsiteY1359" fmla="*/ 5689000 h 6819900"/>
              <a:gd name="connsiteX1360" fmla="*/ 3901365 w 9915525"/>
              <a:gd name="connsiteY1360" fmla="*/ 5670388 h 6819900"/>
              <a:gd name="connsiteX1361" fmla="*/ 3861360 w 9915525"/>
              <a:gd name="connsiteY1361" fmla="*/ 5635480 h 6819900"/>
              <a:gd name="connsiteX1362" fmla="*/ 3854140 w 9915525"/>
              <a:gd name="connsiteY1362" fmla="*/ 5683853 h 6819900"/>
              <a:gd name="connsiteX1363" fmla="*/ 3882715 w 9915525"/>
              <a:gd name="connsiteY1363" fmla="*/ 5692416 h 6819900"/>
              <a:gd name="connsiteX1364" fmla="*/ 3901365 w 9915525"/>
              <a:gd name="connsiteY1364" fmla="*/ 5670388 h 6819900"/>
              <a:gd name="connsiteX1365" fmla="*/ 4563341 w 9915525"/>
              <a:gd name="connsiteY1365" fmla="*/ 5690902 h 6819900"/>
              <a:gd name="connsiteX1366" fmla="*/ 4558590 w 9915525"/>
              <a:gd name="connsiteY1366" fmla="*/ 5636949 h 6819900"/>
              <a:gd name="connsiteX1367" fmla="*/ 4522393 w 9915525"/>
              <a:gd name="connsiteY1367" fmla="*/ 5623480 h 6819900"/>
              <a:gd name="connsiteX1368" fmla="*/ 4495221 w 9915525"/>
              <a:gd name="connsiteY1368" fmla="*/ 5628093 h 6819900"/>
              <a:gd name="connsiteX1369" fmla="*/ 4511607 w 9915525"/>
              <a:gd name="connsiteY1369" fmla="*/ 5683105 h 6819900"/>
              <a:gd name="connsiteX1370" fmla="*/ 4530015 w 9915525"/>
              <a:gd name="connsiteY1370" fmla="*/ 5692630 h 6819900"/>
              <a:gd name="connsiteX1371" fmla="*/ 4563341 w 9915525"/>
              <a:gd name="connsiteY1371" fmla="*/ 5690902 h 6819900"/>
              <a:gd name="connsiteX1372" fmla="*/ 8290395 w 9915525"/>
              <a:gd name="connsiteY1372" fmla="*/ 5639509 h 6819900"/>
              <a:gd name="connsiteX1373" fmla="*/ 8261324 w 9915525"/>
              <a:gd name="connsiteY1373" fmla="*/ 5526960 h 6819900"/>
              <a:gd name="connsiteX1374" fmla="*/ 8223623 w 9915525"/>
              <a:gd name="connsiteY1374" fmla="*/ 5538088 h 6819900"/>
              <a:gd name="connsiteX1375" fmla="*/ 8214289 w 9915525"/>
              <a:gd name="connsiteY1375" fmla="*/ 5578825 h 6819900"/>
              <a:gd name="connsiteX1376" fmla="*/ 8220714 w 9915525"/>
              <a:gd name="connsiteY1376" fmla="*/ 5607293 h 6819900"/>
              <a:gd name="connsiteX1377" fmla="*/ 8225153 w 9915525"/>
              <a:gd name="connsiteY1377" fmla="*/ 5616430 h 6819900"/>
              <a:gd name="connsiteX1378" fmla="*/ 8235240 w 9915525"/>
              <a:gd name="connsiteY1378" fmla="*/ 5627538 h 6819900"/>
              <a:gd name="connsiteX1379" fmla="*/ 8278103 w 9915525"/>
              <a:gd name="connsiteY1379" fmla="*/ 5669859 h 6819900"/>
              <a:gd name="connsiteX1380" fmla="*/ 8290395 w 9915525"/>
              <a:gd name="connsiteY1380" fmla="*/ 5639509 h 6819900"/>
              <a:gd name="connsiteX1381" fmla="*/ 4962275 w 9915525"/>
              <a:gd name="connsiteY1381" fmla="*/ 5639748 h 6819900"/>
              <a:gd name="connsiteX1382" fmla="*/ 4958531 w 9915525"/>
              <a:gd name="connsiteY1382" fmla="*/ 5630786 h 6819900"/>
              <a:gd name="connsiteX1383" fmla="*/ 4949115 w 9915525"/>
              <a:gd name="connsiteY1383" fmla="*/ 5645568 h 6819900"/>
              <a:gd name="connsiteX1384" fmla="*/ 4962275 w 9915525"/>
              <a:gd name="connsiteY1384" fmla="*/ 5639748 h 6819900"/>
              <a:gd name="connsiteX1385" fmla="*/ 4047294 w 9915525"/>
              <a:gd name="connsiteY1385" fmla="*/ 5586487 h 6819900"/>
              <a:gd name="connsiteX1386" fmla="*/ 4041171 w 9915525"/>
              <a:gd name="connsiteY1386" fmla="*/ 5554851 h 6819900"/>
              <a:gd name="connsiteX1387" fmla="*/ 4025190 w 9915525"/>
              <a:gd name="connsiteY1387" fmla="*/ 5525262 h 6819900"/>
              <a:gd name="connsiteX1388" fmla="*/ 4014646 w 9915525"/>
              <a:gd name="connsiteY1388" fmla="*/ 5511655 h 6819900"/>
              <a:gd name="connsiteX1389" fmla="*/ 4009723 w 9915525"/>
              <a:gd name="connsiteY1389" fmla="*/ 5497007 h 6819900"/>
              <a:gd name="connsiteX1390" fmla="*/ 4002340 w 9915525"/>
              <a:gd name="connsiteY1390" fmla="*/ 5477369 h 6819900"/>
              <a:gd name="connsiteX1391" fmla="*/ 3983595 w 9915525"/>
              <a:gd name="connsiteY1391" fmla="*/ 5436474 h 6819900"/>
              <a:gd name="connsiteX1392" fmla="*/ 3923505 w 9915525"/>
              <a:gd name="connsiteY1392" fmla="*/ 5370419 h 6819900"/>
              <a:gd name="connsiteX1393" fmla="*/ 3937451 w 9915525"/>
              <a:gd name="connsiteY1393" fmla="*/ 5559328 h 6819900"/>
              <a:gd name="connsiteX1394" fmla="*/ 3982328 w 9915525"/>
              <a:gd name="connsiteY1394" fmla="*/ 5582936 h 6819900"/>
              <a:gd name="connsiteX1395" fmla="*/ 4047294 w 9915525"/>
              <a:gd name="connsiteY1395" fmla="*/ 5586487 h 6819900"/>
              <a:gd name="connsiteX1396" fmla="*/ 4964600 w 9915525"/>
              <a:gd name="connsiteY1396" fmla="*/ 5573254 h 6819900"/>
              <a:gd name="connsiteX1397" fmla="*/ 4942271 w 9915525"/>
              <a:gd name="connsiteY1397" fmla="*/ 5559584 h 6819900"/>
              <a:gd name="connsiteX1398" fmla="*/ 4941971 w 9915525"/>
              <a:gd name="connsiteY1398" fmla="*/ 5572540 h 6819900"/>
              <a:gd name="connsiteX1399" fmla="*/ 4959392 w 9915525"/>
              <a:gd name="connsiteY1399" fmla="*/ 5598431 h 6819900"/>
              <a:gd name="connsiteX1400" fmla="*/ 4965053 w 9915525"/>
              <a:gd name="connsiteY1400" fmla="*/ 5599447 h 6819900"/>
              <a:gd name="connsiteX1401" fmla="*/ 4964600 w 9915525"/>
              <a:gd name="connsiteY1401" fmla="*/ 5573254 h 6819900"/>
              <a:gd name="connsiteX1402" fmla="*/ 4520490 w 9915525"/>
              <a:gd name="connsiteY1402" fmla="*/ 5496805 h 6819900"/>
              <a:gd name="connsiteX1403" fmla="*/ 4531251 w 9915525"/>
              <a:gd name="connsiteY1403" fmla="*/ 5488607 h 6819900"/>
              <a:gd name="connsiteX1404" fmla="*/ 4537714 w 9915525"/>
              <a:gd name="connsiteY1404" fmla="*/ 5486787 h 6819900"/>
              <a:gd name="connsiteX1405" fmla="*/ 4515807 w 9915525"/>
              <a:gd name="connsiteY1405" fmla="*/ 5437386 h 6819900"/>
              <a:gd name="connsiteX1406" fmla="*/ 4478387 w 9915525"/>
              <a:gd name="connsiteY1406" fmla="*/ 5399286 h 6819900"/>
              <a:gd name="connsiteX1407" fmla="*/ 4473844 w 9915525"/>
              <a:gd name="connsiteY1407" fmla="*/ 5488885 h 6819900"/>
              <a:gd name="connsiteX1408" fmla="*/ 4520490 w 9915525"/>
              <a:gd name="connsiteY1408" fmla="*/ 5496805 h 6819900"/>
              <a:gd name="connsiteX1409" fmla="*/ 3822029 w 9915525"/>
              <a:gd name="connsiteY1409" fmla="*/ 5487577 h 6819900"/>
              <a:gd name="connsiteX1410" fmla="*/ 3790661 w 9915525"/>
              <a:gd name="connsiteY1410" fmla="*/ 5444980 h 6819900"/>
              <a:gd name="connsiteX1411" fmla="*/ 3768015 w 9915525"/>
              <a:gd name="connsiteY1411" fmla="*/ 5467205 h 6819900"/>
              <a:gd name="connsiteX1412" fmla="*/ 3822029 w 9915525"/>
              <a:gd name="connsiteY1412" fmla="*/ 5487577 h 6819900"/>
              <a:gd name="connsiteX1413" fmla="*/ 4715753 w 9915525"/>
              <a:gd name="connsiteY1413" fmla="*/ 5436493 h 6819900"/>
              <a:gd name="connsiteX1414" fmla="*/ 4698813 w 9915525"/>
              <a:gd name="connsiteY1414" fmla="*/ 5384106 h 6819900"/>
              <a:gd name="connsiteX1415" fmla="*/ 4663511 w 9915525"/>
              <a:gd name="connsiteY1415" fmla="*/ 5436249 h 6819900"/>
              <a:gd name="connsiteX1416" fmla="*/ 4696311 w 9915525"/>
              <a:gd name="connsiteY1416" fmla="*/ 5481101 h 6819900"/>
              <a:gd name="connsiteX1417" fmla="*/ 4715753 w 9915525"/>
              <a:gd name="connsiteY1417" fmla="*/ 5436493 h 6819900"/>
              <a:gd name="connsiteX1418" fmla="*/ 4611823 w 9915525"/>
              <a:gd name="connsiteY1418" fmla="*/ 5449764 h 6819900"/>
              <a:gd name="connsiteX1419" fmla="*/ 4587165 w 9915525"/>
              <a:gd name="connsiteY1419" fmla="*/ 5397355 h 6819900"/>
              <a:gd name="connsiteX1420" fmla="*/ 4562507 w 9915525"/>
              <a:gd name="connsiteY1420" fmla="*/ 5449764 h 6819900"/>
              <a:gd name="connsiteX1421" fmla="*/ 4587165 w 9915525"/>
              <a:gd name="connsiteY1421" fmla="*/ 5473555 h 6819900"/>
              <a:gd name="connsiteX1422" fmla="*/ 4611823 w 9915525"/>
              <a:gd name="connsiteY1422" fmla="*/ 5449764 h 6819900"/>
              <a:gd name="connsiteX1423" fmla="*/ 7515084 w 9915525"/>
              <a:gd name="connsiteY1423" fmla="*/ 5439439 h 6819900"/>
              <a:gd name="connsiteX1424" fmla="*/ 7512571 w 9915525"/>
              <a:gd name="connsiteY1424" fmla="*/ 5378305 h 6819900"/>
              <a:gd name="connsiteX1425" fmla="*/ 7497810 w 9915525"/>
              <a:gd name="connsiteY1425" fmla="*/ 5321155 h 6819900"/>
              <a:gd name="connsiteX1426" fmla="*/ 7483284 w 9915525"/>
              <a:gd name="connsiteY1426" fmla="*/ 5264005 h 6819900"/>
              <a:gd name="connsiteX1427" fmla="*/ 7468478 w 9915525"/>
              <a:gd name="connsiteY1427" fmla="*/ 5187805 h 6819900"/>
              <a:gd name="connsiteX1428" fmla="*/ 7453199 w 9915525"/>
              <a:gd name="connsiteY1428" fmla="*/ 5111605 h 6819900"/>
              <a:gd name="connsiteX1429" fmla="*/ 7444665 w 9915525"/>
              <a:gd name="connsiteY1429" fmla="*/ 5084196 h 6819900"/>
              <a:gd name="connsiteX1430" fmla="*/ 7430848 w 9915525"/>
              <a:gd name="connsiteY1430" fmla="*/ 5045321 h 6819900"/>
              <a:gd name="connsiteX1431" fmla="*/ 7414180 w 9915525"/>
              <a:gd name="connsiteY1431" fmla="*/ 4985605 h 6819900"/>
              <a:gd name="connsiteX1432" fmla="*/ 7394388 w 9915525"/>
              <a:gd name="connsiteY1432" fmla="*/ 4926849 h 6819900"/>
              <a:gd name="connsiteX1433" fmla="*/ 7368340 w 9915525"/>
              <a:gd name="connsiteY1433" fmla="*/ 4930630 h 6819900"/>
              <a:gd name="connsiteX1434" fmla="*/ 7369211 w 9915525"/>
              <a:gd name="connsiteY1434" fmla="*/ 5056291 h 6819900"/>
              <a:gd name="connsiteX1435" fmla="*/ 7381117 w 9915525"/>
              <a:gd name="connsiteY1435" fmla="*/ 5092803 h 6819900"/>
              <a:gd name="connsiteX1436" fmla="*/ 7355322 w 9915525"/>
              <a:gd name="connsiteY1436" fmla="*/ 5129026 h 6819900"/>
              <a:gd name="connsiteX1437" fmla="*/ 7333528 w 9915525"/>
              <a:gd name="connsiteY1437" fmla="*/ 5179757 h 6819900"/>
              <a:gd name="connsiteX1438" fmla="*/ 7363340 w 9915525"/>
              <a:gd name="connsiteY1438" fmla="*/ 5246371 h 6819900"/>
              <a:gd name="connsiteX1439" fmla="*/ 7387516 w 9915525"/>
              <a:gd name="connsiteY1439" fmla="*/ 5283184 h 6819900"/>
              <a:gd name="connsiteX1440" fmla="*/ 7397041 w 9915525"/>
              <a:gd name="connsiteY1440" fmla="*/ 5306868 h 6819900"/>
              <a:gd name="connsiteX1441" fmla="*/ 7406566 w 9915525"/>
              <a:gd name="connsiteY1441" fmla="*/ 5330600 h 6819900"/>
              <a:gd name="connsiteX1442" fmla="*/ 7425616 w 9915525"/>
              <a:gd name="connsiteY1442" fmla="*/ 5354493 h 6819900"/>
              <a:gd name="connsiteX1443" fmla="*/ 7444666 w 9915525"/>
              <a:gd name="connsiteY1443" fmla="*/ 5378947 h 6819900"/>
              <a:gd name="connsiteX1444" fmla="*/ 7454191 w 9915525"/>
              <a:gd name="connsiteY1444" fmla="*/ 5397355 h 6819900"/>
              <a:gd name="connsiteX1445" fmla="*/ 7463716 w 9915525"/>
              <a:gd name="connsiteY1445" fmla="*/ 5419580 h 6819900"/>
              <a:gd name="connsiteX1446" fmla="*/ 7470066 w 9915525"/>
              <a:gd name="connsiteY1446" fmla="*/ 5448155 h 6819900"/>
              <a:gd name="connsiteX1447" fmla="*/ 7515084 w 9915525"/>
              <a:gd name="connsiteY1447" fmla="*/ 5439439 h 6819900"/>
              <a:gd name="connsiteX1448" fmla="*/ 4825290 w 9915525"/>
              <a:gd name="connsiteY1448" fmla="*/ 5435455 h 6819900"/>
              <a:gd name="connsiteX1449" fmla="*/ 4811003 w 9915525"/>
              <a:gd name="connsiteY1449" fmla="*/ 5425930 h 6819900"/>
              <a:gd name="connsiteX1450" fmla="*/ 4796715 w 9915525"/>
              <a:gd name="connsiteY1450" fmla="*/ 5435455 h 6819900"/>
              <a:gd name="connsiteX1451" fmla="*/ 4811003 w 9915525"/>
              <a:gd name="connsiteY1451" fmla="*/ 5444980 h 6819900"/>
              <a:gd name="connsiteX1452" fmla="*/ 4825290 w 9915525"/>
              <a:gd name="connsiteY1452" fmla="*/ 5435455 h 6819900"/>
              <a:gd name="connsiteX1453" fmla="*/ 5533833 w 9915525"/>
              <a:gd name="connsiteY1453" fmla="*/ 5375924 h 6819900"/>
              <a:gd name="connsiteX1454" fmla="*/ 5501565 w 9915525"/>
              <a:gd name="connsiteY1454" fmla="*/ 5325918 h 6819900"/>
              <a:gd name="connsiteX1455" fmla="*/ 5478780 w 9915525"/>
              <a:gd name="connsiteY1455" fmla="*/ 5376924 h 6819900"/>
              <a:gd name="connsiteX1456" fmla="*/ 5533833 w 9915525"/>
              <a:gd name="connsiteY1456" fmla="*/ 5375924 h 6819900"/>
              <a:gd name="connsiteX1457" fmla="*/ 3298272 w 9915525"/>
              <a:gd name="connsiteY1457" fmla="*/ 5347944 h 6819900"/>
              <a:gd name="connsiteX1458" fmla="*/ 3292517 w 9915525"/>
              <a:gd name="connsiteY1458" fmla="*/ 5353699 h 6819900"/>
              <a:gd name="connsiteX1459" fmla="*/ 3297520 w 9915525"/>
              <a:gd name="connsiteY1459" fmla="*/ 5366201 h 6819900"/>
              <a:gd name="connsiteX1460" fmla="*/ 3298271 w 9915525"/>
              <a:gd name="connsiteY1460" fmla="*/ 5347944 h 6819900"/>
              <a:gd name="connsiteX1461" fmla="*/ 3910890 w 9915525"/>
              <a:gd name="connsiteY1461" fmla="*/ 5335443 h 6819900"/>
              <a:gd name="connsiteX1462" fmla="*/ 3910890 w 9915525"/>
              <a:gd name="connsiteY1462" fmla="*/ 5306868 h 6819900"/>
              <a:gd name="connsiteX1463" fmla="*/ 3887078 w 9915525"/>
              <a:gd name="connsiteY1463" fmla="*/ 5292580 h 6819900"/>
              <a:gd name="connsiteX1464" fmla="*/ 3863265 w 9915525"/>
              <a:gd name="connsiteY1464" fmla="*/ 5306868 h 6819900"/>
              <a:gd name="connsiteX1465" fmla="*/ 3863265 w 9915525"/>
              <a:gd name="connsiteY1465" fmla="*/ 5335443 h 6819900"/>
              <a:gd name="connsiteX1466" fmla="*/ 3887078 w 9915525"/>
              <a:gd name="connsiteY1466" fmla="*/ 5349730 h 6819900"/>
              <a:gd name="connsiteX1467" fmla="*/ 3910890 w 9915525"/>
              <a:gd name="connsiteY1467" fmla="*/ 5335443 h 6819900"/>
              <a:gd name="connsiteX1468" fmla="*/ 3892592 w 9915525"/>
              <a:gd name="connsiteY1468" fmla="*/ 5325124 h 6819900"/>
              <a:gd name="connsiteX1469" fmla="*/ 3898347 w 9915525"/>
              <a:gd name="connsiteY1469" fmla="*/ 5319369 h 6819900"/>
              <a:gd name="connsiteX1470" fmla="*/ 3897595 w 9915525"/>
              <a:gd name="connsiteY1470" fmla="*/ 5337626 h 6819900"/>
              <a:gd name="connsiteX1471" fmla="*/ 3892592 w 9915525"/>
              <a:gd name="connsiteY1471" fmla="*/ 5325124 h 6819900"/>
              <a:gd name="connsiteX1472" fmla="*/ 9575685 w 9915525"/>
              <a:gd name="connsiteY1472" fmla="*/ 5343975 h 6819900"/>
              <a:gd name="connsiteX1473" fmla="*/ 9557429 w 9915525"/>
              <a:gd name="connsiteY1473" fmla="*/ 5343224 h 6819900"/>
              <a:gd name="connsiteX1474" fmla="*/ 9563184 w 9915525"/>
              <a:gd name="connsiteY1474" fmla="*/ 5348978 h 6819900"/>
              <a:gd name="connsiteX1475" fmla="*/ 9575685 w 9915525"/>
              <a:gd name="connsiteY1475" fmla="*/ 5343976 h 6819900"/>
              <a:gd name="connsiteX1476" fmla="*/ 6995085 w 9915525"/>
              <a:gd name="connsiteY1476" fmla="*/ 5290675 h 6819900"/>
              <a:gd name="connsiteX1477" fmla="*/ 6996990 w 9915525"/>
              <a:gd name="connsiteY1477" fmla="*/ 5244955 h 6819900"/>
              <a:gd name="connsiteX1478" fmla="*/ 7006515 w 9915525"/>
              <a:gd name="connsiteY1478" fmla="*/ 5213620 h 6819900"/>
              <a:gd name="connsiteX1479" fmla="*/ 7016185 w 9915525"/>
              <a:gd name="connsiteY1479" fmla="*/ 5168755 h 6819900"/>
              <a:gd name="connsiteX1480" fmla="*/ 6986480 w 9915525"/>
              <a:gd name="connsiteY1480" fmla="*/ 5167252 h 6819900"/>
              <a:gd name="connsiteX1481" fmla="*/ 6958853 w 9915525"/>
              <a:gd name="connsiteY1481" fmla="*/ 5168696 h 6819900"/>
              <a:gd name="connsiteX1482" fmla="*/ 6917437 w 9915525"/>
              <a:gd name="connsiteY1482" fmla="*/ 5188067 h 6819900"/>
              <a:gd name="connsiteX1483" fmla="*/ 6943679 w 9915525"/>
              <a:gd name="connsiteY1483" fmla="*/ 5285436 h 6819900"/>
              <a:gd name="connsiteX1484" fmla="*/ 6995085 w 9915525"/>
              <a:gd name="connsiteY1484" fmla="*/ 5290675 h 6819900"/>
              <a:gd name="connsiteX1485" fmla="*/ 9377735 w 9915525"/>
              <a:gd name="connsiteY1485" fmla="*/ 5193176 h 6819900"/>
              <a:gd name="connsiteX1486" fmla="*/ 9358855 w 9915525"/>
              <a:gd name="connsiteY1486" fmla="*/ 5140180 h 6819900"/>
              <a:gd name="connsiteX1487" fmla="*/ 9349665 w 9915525"/>
              <a:gd name="connsiteY1487" fmla="*/ 5112384 h 6819900"/>
              <a:gd name="connsiteX1488" fmla="*/ 9321090 w 9915525"/>
              <a:gd name="connsiteY1488" fmla="*/ 5054455 h 6819900"/>
              <a:gd name="connsiteX1489" fmla="*/ 9298296 w 9915525"/>
              <a:gd name="connsiteY1489" fmla="*/ 5069522 h 6819900"/>
              <a:gd name="connsiteX1490" fmla="*/ 9301673 w 9915525"/>
              <a:gd name="connsiteY1490" fmla="*/ 5130655 h 6819900"/>
              <a:gd name="connsiteX1491" fmla="*/ 9321090 w 9915525"/>
              <a:gd name="connsiteY1491" fmla="*/ 5168755 h 6819900"/>
              <a:gd name="connsiteX1492" fmla="*/ 9377735 w 9915525"/>
              <a:gd name="connsiteY1492" fmla="*/ 5193176 h 6819900"/>
              <a:gd name="connsiteX1493" fmla="*/ 9135528 w 9915525"/>
              <a:gd name="connsiteY1493" fmla="*/ 5168202 h 6819900"/>
              <a:gd name="connsiteX1494" fmla="*/ 9121204 w 9915525"/>
              <a:gd name="connsiteY1494" fmla="*/ 5054455 h 6819900"/>
              <a:gd name="connsiteX1495" fmla="*/ 9107629 w 9915525"/>
              <a:gd name="connsiteY1495" fmla="*/ 5030643 h 6819900"/>
              <a:gd name="connsiteX1496" fmla="*/ 9087510 w 9915525"/>
              <a:gd name="connsiteY1496" fmla="*/ 5006830 h 6819900"/>
              <a:gd name="connsiteX1497" fmla="*/ 9075785 w 9915525"/>
              <a:gd name="connsiteY1497" fmla="*/ 4975880 h 6819900"/>
              <a:gd name="connsiteX1498" fmla="*/ 9056729 w 9915525"/>
              <a:gd name="connsiteY1498" fmla="*/ 4941874 h 6819900"/>
              <a:gd name="connsiteX1499" fmla="*/ 9042563 w 9915525"/>
              <a:gd name="connsiteY1499" fmla="*/ 4987831 h 6819900"/>
              <a:gd name="connsiteX1500" fmla="*/ 9057184 w 9915525"/>
              <a:gd name="connsiteY1500" fmla="*/ 5043498 h 6819900"/>
              <a:gd name="connsiteX1501" fmla="*/ 9062661 w 9915525"/>
              <a:gd name="connsiteY1501" fmla="*/ 5083030 h 6819900"/>
              <a:gd name="connsiteX1502" fmla="*/ 9073440 w 9915525"/>
              <a:gd name="connsiteY1502" fmla="*/ 5113372 h 6819900"/>
              <a:gd name="connsiteX1503" fmla="*/ 9094150 w 9915525"/>
              <a:gd name="connsiteY1503" fmla="*/ 5165760 h 6819900"/>
              <a:gd name="connsiteX1504" fmla="*/ 9135528 w 9915525"/>
              <a:gd name="connsiteY1504" fmla="*/ 5168202 h 6819900"/>
              <a:gd name="connsiteX1505" fmla="*/ 1221575 w 9915525"/>
              <a:gd name="connsiteY1505" fmla="*/ 5162019 h 6819900"/>
              <a:gd name="connsiteX1506" fmla="*/ 1208777 w 9915525"/>
              <a:gd name="connsiteY1506" fmla="*/ 5139312 h 6819900"/>
              <a:gd name="connsiteX1507" fmla="*/ 1204898 w 9915525"/>
              <a:gd name="connsiteY1507" fmla="*/ 5121130 h 6819900"/>
              <a:gd name="connsiteX1508" fmla="*/ 1202615 w 9915525"/>
              <a:gd name="connsiteY1508" fmla="*/ 5162405 h 6819900"/>
              <a:gd name="connsiteX1509" fmla="*/ 1224046 w 9915525"/>
              <a:gd name="connsiteY1509" fmla="*/ 5167651 h 6819900"/>
              <a:gd name="connsiteX1510" fmla="*/ 1221575 w 9915525"/>
              <a:gd name="connsiteY1510" fmla="*/ 5162019 h 6819900"/>
              <a:gd name="connsiteX1511" fmla="*/ 5784120 w 9915525"/>
              <a:gd name="connsiteY1511" fmla="*/ 5128274 h 6819900"/>
              <a:gd name="connsiteX1512" fmla="*/ 5791826 w 9915525"/>
              <a:gd name="connsiteY1512" fmla="*/ 5102080 h 6819900"/>
              <a:gd name="connsiteX1513" fmla="*/ 5812818 w 9915525"/>
              <a:gd name="connsiteY1513" fmla="*/ 5084840 h 6819900"/>
              <a:gd name="connsiteX1514" fmla="*/ 5844465 w 9915525"/>
              <a:gd name="connsiteY1514" fmla="*/ 5040168 h 6819900"/>
              <a:gd name="connsiteX1515" fmla="*/ 5803945 w 9915525"/>
              <a:gd name="connsiteY1515" fmla="*/ 5037786 h 6819900"/>
              <a:gd name="connsiteX1516" fmla="*/ 5784559 w 9915525"/>
              <a:gd name="connsiteY1516" fmla="*/ 5037000 h 6819900"/>
              <a:gd name="connsiteX1517" fmla="*/ 5749673 w 9915525"/>
              <a:gd name="connsiteY1517" fmla="*/ 5030498 h 6819900"/>
              <a:gd name="connsiteX1518" fmla="*/ 5730165 w 9915525"/>
              <a:gd name="connsiteY1518" fmla="*/ 5082085 h 6819900"/>
              <a:gd name="connsiteX1519" fmla="*/ 5736515 w 9915525"/>
              <a:gd name="connsiteY1519" fmla="*/ 5133830 h 6819900"/>
              <a:gd name="connsiteX1520" fmla="*/ 5784120 w 9915525"/>
              <a:gd name="connsiteY1520" fmla="*/ 5128274 h 6819900"/>
              <a:gd name="connsiteX1521" fmla="*/ 1327710 w 9915525"/>
              <a:gd name="connsiteY1521" fmla="*/ 5090650 h 6819900"/>
              <a:gd name="connsiteX1522" fmla="*/ 1316800 w 9915525"/>
              <a:gd name="connsiteY1522" fmla="*/ 5045490 h 6819900"/>
              <a:gd name="connsiteX1523" fmla="*/ 1293597 w 9915525"/>
              <a:gd name="connsiteY1523" fmla="*/ 5006648 h 6819900"/>
              <a:gd name="connsiteX1524" fmla="*/ 1258021 w 9915525"/>
              <a:gd name="connsiteY1524" fmla="*/ 4972681 h 6819900"/>
              <a:gd name="connsiteX1525" fmla="*/ 1236146 w 9915525"/>
              <a:gd name="connsiteY1525" fmla="*/ 5004781 h 6819900"/>
              <a:gd name="connsiteX1526" fmla="*/ 1260559 w 9915525"/>
              <a:gd name="connsiteY1526" fmla="*/ 5033687 h 6819900"/>
              <a:gd name="connsiteX1527" fmla="*/ 1281990 w 9915525"/>
              <a:gd name="connsiteY1527" fmla="*/ 5054339 h 6819900"/>
              <a:gd name="connsiteX1528" fmla="*/ 1327710 w 9915525"/>
              <a:gd name="connsiteY1528" fmla="*/ 5090650 h 6819900"/>
              <a:gd name="connsiteX1529" fmla="*/ 1441638 w 9915525"/>
              <a:gd name="connsiteY1529" fmla="*/ 5077000 h 6819900"/>
              <a:gd name="connsiteX1530" fmla="*/ 1468864 w 9915525"/>
              <a:gd name="connsiteY1530" fmla="*/ 5048554 h 6819900"/>
              <a:gd name="connsiteX1531" fmla="*/ 1511867 w 9915525"/>
              <a:gd name="connsiteY1531" fmla="*/ 5041323 h 6819900"/>
              <a:gd name="connsiteX1532" fmla="*/ 1542451 w 9915525"/>
              <a:gd name="connsiteY1532" fmla="*/ 4995674 h 6819900"/>
              <a:gd name="connsiteX1533" fmla="*/ 1494985 w 9915525"/>
              <a:gd name="connsiteY1533" fmla="*/ 4992543 h 6819900"/>
              <a:gd name="connsiteX1534" fmla="*/ 1419461 w 9915525"/>
              <a:gd name="connsiteY1534" fmla="*/ 4944353 h 6819900"/>
              <a:gd name="connsiteX1535" fmla="*/ 1398917 w 9915525"/>
              <a:gd name="connsiteY1535" fmla="*/ 4900359 h 6819900"/>
              <a:gd name="connsiteX1536" fmla="*/ 1394299 w 9915525"/>
              <a:gd name="connsiteY1536" fmla="*/ 4867851 h 6819900"/>
              <a:gd name="connsiteX1537" fmla="*/ 1410085 w 9915525"/>
              <a:gd name="connsiteY1537" fmla="*/ 4871929 h 6819900"/>
              <a:gd name="connsiteX1538" fmla="*/ 1430269 w 9915525"/>
              <a:gd name="connsiteY1538" fmla="*/ 4892530 h 6819900"/>
              <a:gd name="connsiteX1539" fmla="*/ 1443915 w 9915525"/>
              <a:gd name="connsiteY1539" fmla="*/ 4905342 h 6819900"/>
              <a:gd name="connsiteX1540" fmla="*/ 1463498 w 9915525"/>
              <a:gd name="connsiteY1540" fmla="*/ 4935875 h 6819900"/>
              <a:gd name="connsiteX1541" fmla="*/ 1502874 w 9915525"/>
              <a:gd name="connsiteY1541" fmla="*/ 4941236 h 6819900"/>
              <a:gd name="connsiteX1542" fmla="*/ 1529677 w 9915525"/>
              <a:gd name="connsiteY1542" fmla="*/ 4940214 h 6819900"/>
              <a:gd name="connsiteX1543" fmla="*/ 1572503 w 9915525"/>
              <a:gd name="connsiteY1543" fmla="*/ 4920975 h 6819900"/>
              <a:gd name="connsiteX1544" fmla="*/ 1536784 w 9915525"/>
              <a:gd name="connsiteY1544" fmla="*/ 4894336 h 6819900"/>
              <a:gd name="connsiteX1545" fmla="*/ 1501065 w 9915525"/>
              <a:gd name="connsiteY1545" fmla="*/ 4849771 h 6819900"/>
              <a:gd name="connsiteX1546" fmla="*/ 1468984 w 9915525"/>
              <a:gd name="connsiteY1546" fmla="*/ 4774146 h 6819900"/>
              <a:gd name="connsiteX1547" fmla="*/ 1422817 w 9915525"/>
              <a:gd name="connsiteY1547" fmla="*/ 4740130 h 6819900"/>
              <a:gd name="connsiteX1548" fmla="*/ 1366080 w 9915525"/>
              <a:gd name="connsiteY1548" fmla="*/ 4673063 h 6819900"/>
              <a:gd name="connsiteX1549" fmla="*/ 1318996 w 9915525"/>
              <a:gd name="connsiteY1549" fmla="*/ 4646324 h 6819900"/>
              <a:gd name="connsiteX1550" fmla="*/ 1320593 w 9915525"/>
              <a:gd name="connsiteY1550" fmla="*/ 4716628 h 6819900"/>
              <a:gd name="connsiteX1551" fmla="*/ 1326716 w 9915525"/>
              <a:gd name="connsiteY1551" fmla="*/ 4733859 h 6819900"/>
              <a:gd name="connsiteX1552" fmla="*/ 1361931 w 9915525"/>
              <a:gd name="connsiteY1552" fmla="*/ 4787755 h 6819900"/>
              <a:gd name="connsiteX1553" fmla="*/ 1401053 w 9915525"/>
              <a:gd name="connsiteY1553" fmla="*/ 4830618 h 6819900"/>
              <a:gd name="connsiteX1554" fmla="*/ 1372542 w 9915525"/>
              <a:gd name="connsiteY1554" fmla="*/ 4833855 h 6819900"/>
              <a:gd name="connsiteX1555" fmla="*/ 1317773 w 9915525"/>
              <a:gd name="connsiteY1555" fmla="*/ 4805640 h 6819900"/>
              <a:gd name="connsiteX1556" fmla="*/ 1290911 w 9915525"/>
              <a:gd name="connsiteY1556" fmla="*/ 4783352 h 6819900"/>
              <a:gd name="connsiteX1557" fmla="*/ 1281467 w 9915525"/>
              <a:gd name="connsiteY1557" fmla="*/ 4770474 h 6819900"/>
              <a:gd name="connsiteX1558" fmla="*/ 1264397 w 9915525"/>
              <a:gd name="connsiteY1558" fmla="*/ 4753517 h 6819900"/>
              <a:gd name="connsiteX1559" fmla="*/ 1260664 w 9915525"/>
              <a:gd name="connsiteY1559" fmla="*/ 4735080 h 6819900"/>
              <a:gd name="connsiteX1560" fmla="*/ 1273576 w 9915525"/>
              <a:gd name="connsiteY1560" fmla="*/ 4711555 h 6819900"/>
              <a:gd name="connsiteX1561" fmla="*/ 1258479 w 9915525"/>
              <a:gd name="connsiteY1561" fmla="*/ 4675325 h 6819900"/>
              <a:gd name="connsiteX1562" fmla="*/ 1220379 w 9915525"/>
              <a:gd name="connsiteY1562" fmla="*/ 4685441 h 6819900"/>
              <a:gd name="connsiteX1563" fmla="*/ 1218488 w 9915525"/>
              <a:gd name="connsiteY1563" fmla="*/ 4725135 h 6819900"/>
              <a:gd name="connsiteX1564" fmla="*/ 1226919 w 9915525"/>
              <a:gd name="connsiteY1564" fmla="*/ 4749333 h 6819900"/>
              <a:gd name="connsiteX1565" fmla="*/ 1235280 w 9915525"/>
              <a:gd name="connsiteY1565" fmla="*/ 4793621 h 6819900"/>
              <a:gd name="connsiteX1566" fmla="*/ 1257806 w 9915525"/>
              <a:gd name="connsiteY1566" fmla="*/ 4825256 h 6819900"/>
              <a:gd name="connsiteX1567" fmla="*/ 1314378 w 9915525"/>
              <a:gd name="connsiteY1567" fmla="*/ 4890934 h 6819900"/>
              <a:gd name="connsiteX1568" fmla="*/ 1316325 w 9915525"/>
              <a:gd name="connsiteY1568" fmla="*/ 4899674 h 6819900"/>
              <a:gd name="connsiteX1569" fmla="*/ 1320800 w 9915525"/>
              <a:gd name="connsiteY1569" fmla="*/ 4921105 h 6819900"/>
              <a:gd name="connsiteX1570" fmla="*/ 1335510 w 9915525"/>
              <a:gd name="connsiteY1570" fmla="*/ 4947299 h 6819900"/>
              <a:gd name="connsiteX1571" fmla="*/ 1351145 w 9915525"/>
              <a:gd name="connsiteY1571" fmla="*/ 4985399 h 6819900"/>
              <a:gd name="connsiteX1572" fmla="*/ 1353137 w 9915525"/>
              <a:gd name="connsiteY1572" fmla="*/ 4997305 h 6819900"/>
              <a:gd name="connsiteX1573" fmla="*/ 1366258 w 9915525"/>
              <a:gd name="connsiteY1573" fmla="*/ 5015091 h 6819900"/>
              <a:gd name="connsiteX1574" fmla="*/ 1386765 w 9915525"/>
              <a:gd name="connsiteY1574" fmla="*/ 5051604 h 6819900"/>
              <a:gd name="connsiteX1575" fmla="*/ 1441638 w 9915525"/>
              <a:gd name="connsiteY1575" fmla="*/ 5077000 h 6819900"/>
              <a:gd name="connsiteX1576" fmla="*/ 7319133 w 9915525"/>
              <a:gd name="connsiteY1576" fmla="*/ 4956499 h 6819900"/>
              <a:gd name="connsiteX1577" fmla="*/ 7280357 w 9915525"/>
              <a:gd name="connsiteY1577" fmla="*/ 4900080 h 6819900"/>
              <a:gd name="connsiteX1578" fmla="*/ 7296423 w 9915525"/>
              <a:gd name="connsiteY1578" fmla="*/ 4968730 h 6819900"/>
              <a:gd name="connsiteX1579" fmla="*/ 7319133 w 9915525"/>
              <a:gd name="connsiteY1579" fmla="*/ 4956499 h 6819900"/>
              <a:gd name="connsiteX1580" fmla="*/ 9582860 w 9915525"/>
              <a:gd name="connsiteY1580" fmla="*/ 4921629 h 6819900"/>
              <a:gd name="connsiteX1581" fmla="*/ 9581431 w 9915525"/>
              <a:gd name="connsiteY1581" fmla="*/ 4768062 h 6819900"/>
              <a:gd name="connsiteX1582" fmla="*/ 9548407 w 9915525"/>
              <a:gd name="connsiteY1582" fmla="*/ 4760755 h 6819900"/>
              <a:gd name="connsiteX1583" fmla="*/ 9529318 w 9915525"/>
              <a:gd name="connsiteY1583" fmla="*/ 4840143 h 6819900"/>
              <a:gd name="connsiteX1584" fmla="*/ 9541223 w 9915525"/>
              <a:gd name="connsiteY1584" fmla="*/ 4919517 h 6819900"/>
              <a:gd name="connsiteX1585" fmla="*/ 9549690 w 9915525"/>
              <a:gd name="connsiteY1585" fmla="*/ 4935887 h 6819900"/>
              <a:gd name="connsiteX1586" fmla="*/ 9582860 w 9915525"/>
              <a:gd name="connsiteY1586" fmla="*/ 4921629 h 6819900"/>
              <a:gd name="connsiteX1587" fmla="*/ 9536082 w 9915525"/>
              <a:gd name="connsiteY1587" fmla="*/ 4583648 h 6819900"/>
              <a:gd name="connsiteX1588" fmla="*/ 9540165 w 9915525"/>
              <a:gd name="connsiteY1588" fmla="*/ 4535343 h 6819900"/>
              <a:gd name="connsiteX1589" fmla="*/ 9530640 w 9915525"/>
              <a:gd name="connsiteY1589" fmla="*/ 4487155 h 6819900"/>
              <a:gd name="connsiteX1590" fmla="*/ 9540165 w 9915525"/>
              <a:gd name="connsiteY1590" fmla="*/ 4444855 h 6819900"/>
              <a:gd name="connsiteX1591" fmla="*/ 9538022 w 9915525"/>
              <a:gd name="connsiteY1591" fmla="*/ 4398897 h 6819900"/>
              <a:gd name="connsiteX1592" fmla="*/ 9536209 w 9915525"/>
              <a:gd name="connsiteY1592" fmla="*/ 4370799 h 6819900"/>
              <a:gd name="connsiteX1593" fmla="*/ 9540463 w 9915525"/>
              <a:gd name="connsiteY1593" fmla="*/ 4282930 h 6819900"/>
              <a:gd name="connsiteX1594" fmla="*/ 9530640 w 9915525"/>
              <a:gd name="connsiteY1594" fmla="*/ 4272725 h 6819900"/>
              <a:gd name="connsiteX1595" fmla="*/ 9475978 w 9915525"/>
              <a:gd name="connsiteY1595" fmla="*/ 4232351 h 6819900"/>
              <a:gd name="connsiteX1596" fmla="*/ 9451657 w 9915525"/>
              <a:gd name="connsiteY1596" fmla="*/ 4250343 h 6819900"/>
              <a:gd name="connsiteX1597" fmla="*/ 9402641 w 9915525"/>
              <a:gd name="connsiteY1597" fmla="*/ 4265915 h 6819900"/>
              <a:gd name="connsiteX1598" fmla="*/ 9345034 w 9915525"/>
              <a:gd name="connsiteY1598" fmla="*/ 4282515 h 6819900"/>
              <a:gd name="connsiteX1599" fmla="*/ 9353569 w 9915525"/>
              <a:gd name="connsiteY1599" fmla="*/ 4320082 h 6819900"/>
              <a:gd name="connsiteX1600" fmla="*/ 9359190 w 9915525"/>
              <a:gd name="connsiteY1600" fmla="*/ 4359130 h 6819900"/>
              <a:gd name="connsiteX1601" fmla="*/ 9369777 w 9915525"/>
              <a:gd name="connsiteY1601" fmla="*/ 4392805 h 6819900"/>
              <a:gd name="connsiteX1602" fmla="*/ 9409196 w 9915525"/>
              <a:gd name="connsiteY1602" fmla="*/ 4361957 h 6819900"/>
              <a:gd name="connsiteX1603" fmla="*/ 9421723 w 9915525"/>
              <a:gd name="connsiteY1603" fmla="*/ 4320794 h 6819900"/>
              <a:gd name="connsiteX1604" fmla="*/ 9469634 w 9915525"/>
              <a:gd name="connsiteY1604" fmla="*/ 4345542 h 6819900"/>
              <a:gd name="connsiteX1605" fmla="*/ 9463323 w 9915525"/>
              <a:gd name="connsiteY1605" fmla="*/ 4416280 h 6819900"/>
              <a:gd name="connsiteX1606" fmla="*/ 9463115 w 9915525"/>
              <a:gd name="connsiteY1606" fmla="*/ 4446443 h 6819900"/>
              <a:gd name="connsiteX1607" fmla="*/ 9474414 w 9915525"/>
              <a:gd name="connsiteY1607" fmla="*/ 4487718 h 6819900"/>
              <a:gd name="connsiteX1608" fmla="*/ 9485688 w 9915525"/>
              <a:gd name="connsiteY1608" fmla="*/ 4537404 h 6819900"/>
              <a:gd name="connsiteX1609" fmla="*/ 9490223 w 9915525"/>
              <a:gd name="connsiteY1609" fmla="*/ 4561216 h 6819900"/>
              <a:gd name="connsiteX1610" fmla="*/ 9501229 w 9915525"/>
              <a:gd name="connsiteY1610" fmla="*/ 4585046 h 6819900"/>
              <a:gd name="connsiteX1611" fmla="*/ 9536082 w 9915525"/>
              <a:gd name="connsiteY1611" fmla="*/ 4583648 h 6819900"/>
              <a:gd name="connsiteX1612" fmla="*/ 9249652 w 9915525"/>
              <a:gd name="connsiteY1612" fmla="*/ 2559819 h 6819900"/>
              <a:gd name="connsiteX1613" fmla="*/ 9281471 w 9915525"/>
              <a:gd name="connsiteY1613" fmla="*/ 2526328 h 6819900"/>
              <a:gd name="connsiteX1614" fmla="*/ 9232726 w 9915525"/>
              <a:gd name="connsiteY1614" fmla="*/ 2466458 h 6819900"/>
              <a:gd name="connsiteX1615" fmla="*/ 9214054 w 9915525"/>
              <a:gd name="connsiteY1615" fmla="*/ 2435095 h 6819900"/>
              <a:gd name="connsiteX1616" fmla="*/ 9164982 w 9915525"/>
              <a:gd name="connsiteY1616" fmla="*/ 2387601 h 6819900"/>
              <a:gd name="connsiteX1617" fmla="*/ 9152443 w 9915525"/>
              <a:gd name="connsiteY1617" fmla="*/ 2432699 h 6819900"/>
              <a:gd name="connsiteX1618" fmla="*/ 9203155 w 9915525"/>
              <a:gd name="connsiteY1618" fmla="*/ 2571145 h 6819900"/>
              <a:gd name="connsiteX1619" fmla="*/ 9249652 w 9915525"/>
              <a:gd name="connsiteY1619" fmla="*/ 2559819 h 6819900"/>
              <a:gd name="connsiteX1620" fmla="*/ 8701965 w 9915525"/>
              <a:gd name="connsiteY1620" fmla="*/ 1506955 h 6819900"/>
              <a:gd name="connsiteX1621" fmla="*/ 8692440 w 9915525"/>
              <a:gd name="connsiteY1621" fmla="*/ 1496868 h 6819900"/>
              <a:gd name="connsiteX1622" fmla="*/ 8682915 w 9915525"/>
              <a:gd name="connsiteY1622" fmla="*/ 1501068 h 6819900"/>
              <a:gd name="connsiteX1623" fmla="*/ 8692440 w 9915525"/>
              <a:gd name="connsiteY1623" fmla="*/ 1511155 h 6819900"/>
              <a:gd name="connsiteX1624" fmla="*/ 8701965 w 9915525"/>
              <a:gd name="connsiteY1624" fmla="*/ 1506955 h 6819900"/>
              <a:gd name="connsiteX1625" fmla="*/ 8191598 w 9915525"/>
              <a:gd name="connsiteY1625" fmla="*/ 1476798 h 6819900"/>
              <a:gd name="connsiteX1626" fmla="*/ 8197416 w 9915525"/>
              <a:gd name="connsiteY1626" fmla="*/ 1392263 h 6819900"/>
              <a:gd name="connsiteX1627" fmla="*/ 8181902 w 9915525"/>
              <a:gd name="connsiteY1627" fmla="*/ 1339314 h 6819900"/>
              <a:gd name="connsiteX1628" fmla="*/ 8167338 w 9915525"/>
              <a:gd name="connsiteY1628" fmla="*/ 1292080 h 6819900"/>
              <a:gd name="connsiteX1629" fmla="*/ 8159040 w 9915525"/>
              <a:gd name="connsiteY1629" fmla="*/ 1249855 h 6819900"/>
              <a:gd name="connsiteX1630" fmla="*/ 8131311 w 9915525"/>
              <a:gd name="connsiteY1630" fmla="*/ 1208418 h 6819900"/>
              <a:gd name="connsiteX1631" fmla="*/ 8109117 w 9915525"/>
              <a:gd name="connsiteY1631" fmla="*/ 1223631 h 6819900"/>
              <a:gd name="connsiteX1632" fmla="*/ 8103509 w 9915525"/>
              <a:gd name="connsiteY1632" fmla="*/ 1231168 h 6819900"/>
              <a:gd name="connsiteX1633" fmla="*/ 8106653 w 9915525"/>
              <a:gd name="connsiteY1633" fmla="*/ 1257382 h 6819900"/>
              <a:gd name="connsiteX1634" fmla="*/ 8112670 w 9915525"/>
              <a:gd name="connsiteY1634" fmla="*/ 1292080 h 6819900"/>
              <a:gd name="connsiteX1635" fmla="*/ 8107585 w 9915525"/>
              <a:gd name="connsiteY1635" fmla="*/ 1394743 h 6819900"/>
              <a:gd name="connsiteX1636" fmla="*/ 8116368 w 9915525"/>
              <a:gd name="connsiteY1636" fmla="*/ 1425123 h 6819900"/>
              <a:gd name="connsiteX1637" fmla="*/ 8170070 w 9915525"/>
              <a:gd name="connsiteY1637" fmla="*/ 1482580 h 6819900"/>
              <a:gd name="connsiteX1638" fmla="*/ 8191598 w 9915525"/>
              <a:gd name="connsiteY1638" fmla="*/ 1476798 h 6819900"/>
              <a:gd name="connsiteX1639" fmla="*/ 3340242 w 9915525"/>
              <a:gd name="connsiteY1639" fmla="*/ 1310259 h 6819900"/>
              <a:gd name="connsiteX1640" fmla="*/ 3344153 w 9915525"/>
              <a:gd name="connsiteY1640" fmla="*/ 1240713 h 6819900"/>
              <a:gd name="connsiteX1641" fmla="*/ 3319262 w 9915525"/>
              <a:gd name="connsiteY1641" fmla="*/ 1222189 h 6819900"/>
              <a:gd name="connsiteX1642" fmla="*/ 3281162 w 9915525"/>
              <a:gd name="connsiteY1642" fmla="*/ 1212664 h 6819900"/>
              <a:gd name="connsiteX1643" fmla="*/ 3251132 w 9915525"/>
              <a:gd name="connsiteY1643" fmla="*/ 1244455 h 6819900"/>
              <a:gd name="connsiteX1644" fmla="*/ 3254033 w 9915525"/>
              <a:gd name="connsiteY1644" fmla="*/ 1295420 h 6819900"/>
              <a:gd name="connsiteX1645" fmla="*/ 3340242 w 9915525"/>
              <a:gd name="connsiteY1645" fmla="*/ 1310259 h 6819900"/>
              <a:gd name="connsiteX1646" fmla="*/ 8737047 w 9915525"/>
              <a:gd name="connsiteY1646" fmla="*/ 1318869 h 6819900"/>
              <a:gd name="connsiteX1647" fmla="*/ 8731292 w 9915525"/>
              <a:gd name="connsiteY1647" fmla="*/ 1324624 h 6819900"/>
              <a:gd name="connsiteX1648" fmla="*/ 8736295 w 9915525"/>
              <a:gd name="connsiteY1648" fmla="*/ 1337125 h 6819900"/>
              <a:gd name="connsiteX1649" fmla="*/ 8737046 w 9915525"/>
              <a:gd name="connsiteY1649" fmla="*/ 1318869 h 6819900"/>
              <a:gd name="connsiteX1650" fmla="*/ 4813860 w 9915525"/>
              <a:gd name="connsiteY1650" fmla="*/ 1147300 h 6819900"/>
              <a:gd name="connsiteX1651" fmla="*/ 4815765 w 9915525"/>
              <a:gd name="connsiteY1651" fmla="*/ 1120630 h 6819900"/>
              <a:gd name="connsiteX1652" fmla="*/ 4806240 w 9915525"/>
              <a:gd name="connsiteY1652" fmla="*/ 1134219 h 6819900"/>
              <a:gd name="connsiteX1653" fmla="*/ 4789572 w 9915525"/>
              <a:gd name="connsiteY1653" fmla="*/ 1152164 h 6819900"/>
              <a:gd name="connsiteX1654" fmla="*/ 4787666 w 9915525"/>
              <a:gd name="connsiteY1654" fmla="*/ 1157625 h 6819900"/>
              <a:gd name="connsiteX1655" fmla="*/ 4813860 w 9915525"/>
              <a:gd name="connsiteY1655" fmla="*/ 1147300 h 6819900"/>
              <a:gd name="connsiteX1656" fmla="*/ 5461570 w 9915525"/>
              <a:gd name="connsiteY1656" fmla="*/ 1048381 h 6819900"/>
              <a:gd name="connsiteX1657" fmla="*/ 5450329 w 9915525"/>
              <a:gd name="connsiteY1657" fmla="*/ 1007285 h 6819900"/>
              <a:gd name="connsiteX1658" fmla="*/ 5424337 w 9915525"/>
              <a:gd name="connsiteY1658" fmla="*/ 1017621 h 6819900"/>
              <a:gd name="connsiteX1659" fmla="*/ 5411433 w 9915525"/>
              <a:gd name="connsiteY1659" fmla="*/ 1061534 h 6819900"/>
              <a:gd name="connsiteX1660" fmla="*/ 5434557 w 9915525"/>
              <a:gd name="connsiteY1660" fmla="*/ 1080584 h 6819900"/>
              <a:gd name="connsiteX1661" fmla="*/ 5461570 w 9915525"/>
              <a:gd name="connsiteY1661" fmla="*/ 1048381 h 6819900"/>
              <a:gd name="connsiteX1662" fmla="*/ 5364133 w 9915525"/>
              <a:gd name="connsiteY1662" fmla="*/ 1059398 h 6819900"/>
              <a:gd name="connsiteX1663" fmla="*/ 5363453 w 9915525"/>
              <a:gd name="connsiteY1663" fmla="*/ 996805 h 6819900"/>
              <a:gd name="connsiteX1664" fmla="*/ 5364299 w 9915525"/>
              <a:gd name="connsiteY1664" fmla="*/ 971999 h 6819900"/>
              <a:gd name="connsiteX1665" fmla="*/ 5403683 w 9915525"/>
              <a:gd name="connsiteY1665" fmla="*/ 958731 h 6819900"/>
              <a:gd name="connsiteX1666" fmla="*/ 5417125 w 9915525"/>
              <a:gd name="connsiteY1666" fmla="*/ 939655 h 6819900"/>
              <a:gd name="connsiteX1667" fmla="*/ 5406315 w 9915525"/>
              <a:gd name="connsiteY1667" fmla="*/ 892030 h 6819900"/>
              <a:gd name="connsiteX1668" fmla="*/ 5420603 w 9915525"/>
              <a:gd name="connsiteY1668" fmla="*/ 844405 h 6819900"/>
              <a:gd name="connsiteX1669" fmla="*/ 5434890 w 9915525"/>
              <a:gd name="connsiteY1669" fmla="*/ 856693 h 6819900"/>
              <a:gd name="connsiteX1670" fmla="*/ 5471288 w 9915525"/>
              <a:gd name="connsiteY1670" fmla="*/ 909199 h 6819900"/>
              <a:gd name="connsiteX1671" fmla="*/ 5507686 w 9915525"/>
              <a:gd name="connsiteY1671" fmla="*/ 949418 h 6819900"/>
              <a:gd name="connsiteX1672" fmla="*/ 5537963 w 9915525"/>
              <a:gd name="connsiteY1672" fmla="*/ 934314 h 6819900"/>
              <a:gd name="connsiteX1673" fmla="*/ 5558066 w 9915525"/>
              <a:gd name="connsiteY1673" fmla="*/ 867816 h 6819900"/>
              <a:gd name="connsiteX1674" fmla="*/ 5553411 w 9915525"/>
              <a:gd name="connsiteY1674" fmla="*/ 847144 h 6819900"/>
              <a:gd name="connsiteX1675" fmla="*/ 5545021 w 9915525"/>
              <a:gd name="connsiteY1675" fmla="*/ 838097 h 6819900"/>
              <a:gd name="connsiteX1676" fmla="*/ 5535019 w 9915525"/>
              <a:gd name="connsiteY1676" fmla="*/ 832014 h 6819900"/>
              <a:gd name="connsiteX1677" fmla="*/ 5504774 w 9915525"/>
              <a:gd name="connsiteY1677" fmla="*/ 798813 h 6819900"/>
              <a:gd name="connsiteX1678" fmla="*/ 5438100 w 9915525"/>
              <a:gd name="connsiteY1678" fmla="*/ 787767 h 6819900"/>
              <a:gd name="connsiteX1679" fmla="*/ 5393658 w 9915525"/>
              <a:gd name="connsiteY1679" fmla="*/ 788608 h 6819900"/>
              <a:gd name="connsiteX1680" fmla="*/ 5292822 w 9915525"/>
              <a:gd name="connsiteY1680" fmla="*/ 822738 h 6819900"/>
              <a:gd name="connsiteX1681" fmla="*/ 5282378 w 9915525"/>
              <a:gd name="connsiteY1681" fmla="*/ 952878 h 6819900"/>
              <a:gd name="connsiteX1682" fmla="*/ 5292015 w 9915525"/>
              <a:gd name="connsiteY1682" fmla="*/ 983334 h 6819900"/>
              <a:gd name="connsiteX1683" fmla="*/ 5323584 w 9915525"/>
              <a:gd name="connsiteY1683" fmla="*/ 1061099 h 6819900"/>
              <a:gd name="connsiteX1684" fmla="*/ 5364133 w 9915525"/>
              <a:gd name="connsiteY1684" fmla="*/ 1059398 h 6819900"/>
              <a:gd name="connsiteX1685" fmla="*/ 7440207 w 9915525"/>
              <a:gd name="connsiteY1685" fmla="*/ 900596 h 6819900"/>
              <a:gd name="connsiteX1686" fmla="*/ 7412083 w 9915525"/>
              <a:gd name="connsiteY1686" fmla="*/ 857823 h 6819900"/>
              <a:gd name="connsiteX1687" fmla="*/ 7392704 w 9915525"/>
              <a:gd name="connsiteY1687" fmla="*/ 902897 h 6819900"/>
              <a:gd name="connsiteX1688" fmla="*/ 7440207 w 9915525"/>
              <a:gd name="connsiteY1688" fmla="*/ 900596 h 6819900"/>
              <a:gd name="connsiteX1689" fmla="*/ 7421698 w 9915525"/>
              <a:gd name="connsiteY1689" fmla="*/ 811089 h 6819900"/>
              <a:gd name="connsiteX1690" fmla="*/ 7401866 w 9915525"/>
              <a:gd name="connsiteY1690" fmla="*/ 758680 h 6819900"/>
              <a:gd name="connsiteX1691" fmla="*/ 7380431 w 9915525"/>
              <a:gd name="connsiteY1691" fmla="*/ 820695 h 6819900"/>
              <a:gd name="connsiteX1692" fmla="*/ 7421698 w 9915525"/>
              <a:gd name="connsiteY1692" fmla="*/ 811089 h 6819900"/>
              <a:gd name="connsiteX1693" fmla="*/ 7576137 w 9915525"/>
              <a:gd name="connsiteY1693" fmla="*/ 730105 h 6819900"/>
              <a:gd name="connsiteX1694" fmla="*/ 7588043 w 9915525"/>
              <a:gd name="connsiteY1694" fmla="*/ 659144 h 6819900"/>
              <a:gd name="connsiteX1695" fmla="*/ 7597065 w 9915525"/>
              <a:gd name="connsiteY1695" fmla="*/ 628187 h 6819900"/>
              <a:gd name="connsiteX1696" fmla="*/ 7611018 w 9915525"/>
              <a:gd name="connsiteY1696" fmla="*/ 606280 h 6819900"/>
              <a:gd name="connsiteX1697" fmla="*/ 7641229 w 9915525"/>
              <a:gd name="connsiteY1697" fmla="*/ 556077 h 6819900"/>
              <a:gd name="connsiteX1698" fmla="*/ 7591008 w 9915525"/>
              <a:gd name="connsiteY1698" fmla="*/ 501505 h 6819900"/>
              <a:gd name="connsiteX1699" fmla="*/ 7572401 w 9915525"/>
              <a:gd name="connsiteY1699" fmla="*/ 525317 h 6819900"/>
              <a:gd name="connsiteX1700" fmla="*/ 7524193 w 9915525"/>
              <a:gd name="connsiteY1700" fmla="*/ 549130 h 6819900"/>
              <a:gd name="connsiteX1701" fmla="*/ 7469546 w 9915525"/>
              <a:gd name="connsiteY1701" fmla="*/ 560727 h 6819900"/>
              <a:gd name="connsiteX1702" fmla="*/ 7489697 w 9915525"/>
              <a:gd name="connsiteY1702" fmla="*/ 653905 h 6819900"/>
              <a:gd name="connsiteX1703" fmla="*/ 7501192 w 9915525"/>
              <a:gd name="connsiteY1703" fmla="*/ 703911 h 6819900"/>
              <a:gd name="connsiteX1704" fmla="*/ 7508077 w 9915525"/>
              <a:gd name="connsiteY1704" fmla="*/ 739630 h 6819900"/>
              <a:gd name="connsiteX1705" fmla="*/ 7520865 w 9915525"/>
              <a:gd name="connsiteY1705" fmla="*/ 761855 h 6819900"/>
              <a:gd name="connsiteX1706" fmla="*/ 7553811 w 9915525"/>
              <a:gd name="connsiteY1706" fmla="*/ 794801 h 6819900"/>
              <a:gd name="connsiteX1707" fmla="*/ 7576137 w 9915525"/>
              <a:gd name="connsiteY1707" fmla="*/ 730105 h 6819900"/>
              <a:gd name="connsiteX1708" fmla="*/ 5410304 w 9915525"/>
              <a:gd name="connsiteY1708" fmla="*/ 755335 h 6819900"/>
              <a:gd name="connsiteX1709" fmla="*/ 5395887 w 9915525"/>
              <a:gd name="connsiteY1709" fmla="*/ 744951 h 6819900"/>
              <a:gd name="connsiteX1710" fmla="*/ 5399267 w 9915525"/>
              <a:gd name="connsiteY1710" fmla="*/ 762985 h 6819900"/>
              <a:gd name="connsiteX1711" fmla="*/ 5410304 w 9915525"/>
              <a:gd name="connsiteY1711" fmla="*/ 755335 h 6819900"/>
              <a:gd name="connsiteX1712" fmla="*/ 5642059 w 9915525"/>
              <a:gd name="connsiteY1712" fmla="*/ 761639 h 6819900"/>
              <a:gd name="connsiteX1713" fmla="*/ 5625390 w 9915525"/>
              <a:gd name="connsiteY1713" fmla="*/ 742107 h 6819900"/>
              <a:gd name="connsiteX1714" fmla="*/ 5619451 w 9915525"/>
              <a:gd name="connsiteY1714" fmla="*/ 732869 h 6819900"/>
              <a:gd name="connsiteX1715" fmla="*/ 5641760 w 9915525"/>
              <a:gd name="connsiteY1715" fmla="*/ 767100 h 6819900"/>
              <a:gd name="connsiteX1716" fmla="*/ 5642059 w 9915525"/>
              <a:gd name="connsiteY1716" fmla="*/ 761639 h 6819900"/>
              <a:gd name="connsiteX1717" fmla="*/ 5660060 w 9915525"/>
              <a:gd name="connsiteY1717" fmla="*/ 722593 h 6819900"/>
              <a:gd name="connsiteX1718" fmla="*/ 5639111 w 9915525"/>
              <a:gd name="connsiteY1718" fmla="*/ 713209 h 6819900"/>
              <a:gd name="connsiteX1719" fmla="*/ 5650790 w 9915525"/>
              <a:gd name="connsiteY1719" fmla="*/ 736852 h 6819900"/>
              <a:gd name="connsiteX1720" fmla="*/ 5671740 w 9915525"/>
              <a:gd name="connsiteY1720" fmla="*/ 746235 h 6819900"/>
              <a:gd name="connsiteX1721" fmla="*/ 5660060 w 9915525"/>
              <a:gd name="connsiteY1721" fmla="*/ 722593 h 6819900"/>
              <a:gd name="connsiteX1722" fmla="*/ 7466479 w 9915525"/>
              <a:gd name="connsiteY1722" fmla="*/ 720567 h 6819900"/>
              <a:gd name="connsiteX1723" fmla="*/ 7462827 w 9915525"/>
              <a:gd name="connsiteY1723" fmla="*/ 706841 h 6819900"/>
              <a:gd name="connsiteX1724" fmla="*/ 7454190 w 9915525"/>
              <a:gd name="connsiteY1724" fmla="*/ 725905 h 6819900"/>
              <a:gd name="connsiteX1725" fmla="*/ 7466479 w 9915525"/>
              <a:gd name="connsiteY1725" fmla="*/ 720567 h 6819900"/>
              <a:gd name="connsiteX1726" fmla="*/ 6996990 w 9915525"/>
              <a:gd name="connsiteY1726" fmla="*/ 645013 h 6819900"/>
              <a:gd name="connsiteX1727" fmla="*/ 7023184 w 9915525"/>
              <a:gd name="connsiteY1727" fmla="*/ 633106 h 6819900"/>
              <a:gd name="connsiteX1728" fmla="*/ 7052392 w 9915525"/>
              <a:gd name="connsiteY1728" fmla="*/ 603899 h 6819900"/>
              <a:gd name="connsiteX1729" fmla="*/ 7092240 w 9915525"/>
              <a:gd name="connsiteY1729" fmla="*/ 598231 h 6819900"/>
              <a:gd name="connsiteX1730" fmla="*/ 7111290 w 9915525"/>
              <a:gd name="connsiteY1730" fmla="*/ 601517 h 6819900"/>
              <a:gd name="connsiteX1731" fmla="*/ 7086668 w 9915525"/>
              <a:gd name="connsiteY1731" fmla="*/ 491980 h 6819900"/>
              <a:gd name="connsiteX1732" fmla="*/ 7018110 w 9915525"/>
              <a:gd name="connsiteY1732" fmla="*/ 527699 h 6819900"/>
              <a:gd name="connsiteX1733" fmla="*/ 6993664 w 9915525"/>
              <a:gd name="connsiteY1733" fmla="*/ 539605 h 6819900"/>
              <a:gd name="connsiteX1734" fmla="*/ 6944689 w 9915525"/>
              <a:gd name="connsiteY1734" fmla="*/ 596484 h 6819900"/>
              <a:gd name="connsiteX1735" fmla="*/ 6955630 w 9915525"/>
              <a:gd name="connsiteY1735" fmla="*/ 635036 h 6819900"/>
              <a:gd name="connsiteX1736" fmla="*/ 6996990 w 9915525"/>
              <a:gd name="connsiteY1736" fmla="*/ 645013 h 6819900"/>
              <a:gd name="connsiteX1737" fmla="*/ 7370846 w 9915525"/>
              <a:gd name="connsiteY1737" fmla="*/ 571397 h 6819900"/>
              <a:gd name="connsiteX1738" fmla="*/ 7358940 w 9915525"/>
              <a:gd name="connsiteY1738" fmla="*/ 547774 h 6819900"/>
              <a:gd name="connsiteX1739" fmla="*/ 7366539 w 9915525"/>
              <a:gd name="connsiteY1739" fmla="*/ 533652 h 6819900"/>
              <a:gd name="connsiteX1740" fmla="*/ 7387970 w 9915525"/>
              <a:gd name="connsiteY1740" fmla="*/ 529597 h 6819900"/>
              <a:gd name="connsiteX1741" fmla="*/ 7380072 w 9915525"/>
              <a:gd name="connsiteY1741" fmla="*/ 520701 h 6819900"/>
              <a:gd name="connsiteX1742" fmla="*/ 7352860 w 9915525"/>
              <a:gd name="connsiteY1742" fmla="*/ 563417 h 6819900"/>
              <a:gd name="connsiteX1743" fmla="*/ 7370547 w 9915525"/>
              <a:gd name="connsiteY1743" fmla="*/ 576953 h 6819900"/>
              <a:gd name="connsiteX1744" fmla="*/ 7370847 w 9915525"/>
              <a:gd name="connsiteY1744" fmla="*/ 571397 h 6819900"/>
              <a:gd name="connsiteX1745" fmla="*/ 5849228 w 9915525"/>
              <a:gd name="connsiteY1745" fmla="*/ 483493 h 6819900"/>
              <a:gd name="connsiteX1746" fmla="*/ 5832288 w 9915525"/>
              <a:gd name="connsiteY1746" fmla="*/ 431106 h 6819900"/>
              <a:gd name="connsiteX1747" fmla="*/ 5796986 w 9915525"/>
              <a:gd name="connsiteY1747" fmla="*/ 483249 h 6819900"/>
              <a:gd name="connsiteX1748" fmla="*/ 5829786 w 9915525"/>
              <a:gd name="connsiteY1748" fmla="*/ 528101 h 6819900"/>
              <a:gd name="connsiteX1749" fmla="*/ 5849228 w 9915525"/>
              <a:gd name="connsiteY1749" fmla="*/ 483493 h 6819900"/>
              <a:gd name="connsiteX1750" fmla="*/ 6073065 w 9915525"/>
              <a:gd name="connsiteY1750" fmla="*/ 373144 h 6819900"/>
              <a:gd name="connsiteX1751" fmla="*/ 6082590 w 9915525"/>
              <a:gd name="connsiteY1751" fmla="*/ 325292 h 6819900"/>
              <a:gd name="connsiteX1752" fmla="*/ 6077828 w 9915525"/>
              <a:gd name="connsiteY1752" fmla="*/ 266824 h 6819900"/>
              <a:gd name="connsiteX1753" fmla="*/ 6063540 w 9915525"/>
              <a:gd name="connsiteY1753" fmla="*/ 247675 h 6819900"/>
              <a:gd name="connsiteX1754" fmla="*/ 6005860 w 9915525"/>
              <a:gd name="connsiteY1754" fmla="*/ 201296 h 6819900"/>
              <a:gd name="connsiteX1755" fmla="*/ 6001628 w 9915525"/>
              <a:gd name="connsiteY1755" fmla="*/ 190724 h 6819900"/>
              <a:gd name="connsiteX1756" fmla="*/ 6002230 w 9915525"/>
              <a:gd name="connsiteY1756" fmla="*/ 179195 h 6819900"/>
              <a:gd name="connsiteX1757" fmla="*/ 5975334 w 9915525"/>
              <a:gd name="connsiteY1757" fmla="*/ 252897 h 6819900"/>
              <a:gd name="connsiteX1758" fmla="*/ 6011931 w 9915525"/>
              <a:gd name="connsiteY1758" fmla="*/ 363392 h 6819900"/>
              <a:gd name="connsiteX1759" fmla="*/ 6055016 w 9915525"/>
              <a:gd name="connsiteY1759" fmla="*/ 424770 h 6819900"/>
              <a:gd name="connsiteX1760" fmla="*/ 6073065 w 9915525"/>
              <a:gd name="connsiteY1760" fmla="*/ 373144 h 6819900"/>
              <a:gd name="connsiteX1761" fmla="*/ 2386890 w 9915525"/>
              <a:gd name="connsiteY1761" fmla="*/ 6630843 h 6819900"/>
              <a:gd name="connsiteX1762" fmla="*/ 2396415 w 9915525"/>
              <a:gd name="connsiteY1762" fmla="*/ 6616555 h 6819900"/>
              <a:gd name="connsiteX1763" fmla="*/ 2405940 w 9915525"/>
              <a:gd name="connsiteY1763" fmla="*/ 6630843 h 6819900"/>
              <a:gd name="connsiteX1764" fmla="*/ 2396415 w 9915525"/>
              <a:gd name="connsiteY1764" fmla="*/ 6645130 h 6819900"/>
              <a:gd name="connsiteX1765" fmla="*/ 2386890 w 9915525"/>
              <a:gd name="connsiteY1765" fmla="*/ 6630843 h 6819900"/>
              <a:gd name="connsiteX1766" fmla="*/ 8301915 w 9915525"/>
              <a:gd name="connsiteY1766" fmla="*/ 6616555 h 6819900"/>
              <a:gd name="connsiteX1767" fmla="*/ 8311440 w 9915525"/>
              <a:gd name="connsiteY1767" fmla="*/ 6607030 h 6819900"/>
              <a:gd name="connsiteX1768" fmla="*/ 8320965 w 9915525"/>
              <a:gd name="connsiteY1768" fmla="*/ 6616555 h 6819900"/>
              <a:gd name="connsiteX1769" fmla="*/ 8311440 w 9915525"/>
              <a:gd name="connsiteY1769" fmla="*/ 6626080 h 6819900"/>
              <a:gd name="connsiteX1770" fmla="*/ 8301915 w 9915525"/>
              <a:gd name="connsiteY1770" fmla="*/ 6616555 h 6819900"/>
              <a:gd name="connsiteX1771" fmla="*/ 2110665 w 9915525"/>
              <a:gd name="connsiteY1771" fmla="*/ 6573693 h 6819900"/>
              <a:gd name="connsiteX1772" fmla="*/ 2124953 w 9915525"/>
              <a:gd name="connsiteY1772" fmla="*/ 6559405 h 6819900"/>
              <a:gd name="connsiteX1773" fmla="*/ 2139240 w 9915525"/>
              <a:gd name="connsiteY1773" fmla="*/ 6573693 h 6819900"/>
              <a:gd name="connsiteX1774" fmla="*/ 2124953 w 9915525"/>
              <a:gd name="connsiteY1774" fmla="*/ 6587980 h 6819900"/>
              <a:gd name="connsiteX1775" fmla="*/ 2110665 w 9915525"/>
              <a:gd name="connsiteY1775" fmla="*/ 6573693 h 6819900"/>
              <a:gd name="connsiteX1776" fmla="*/ 8060645 w 9915525"/>
              <a:gd name="connsiteY1776" fmla="*/ 6528449 h 6819900"/>
              <a:gd name="connsiteX1777" fmla="*/ 8048762 w 9915525"/>
              <a:gd name="connsiteY1777" fmla="*/ 6476061 h 6819900"/>
              <a:gd name="connsiteX1778" fmla="*/ 8056806 w 9915525"/>
              <a:gd name="connsiteY1778" fmla="*/ 6454630 h 6819900"/>
              <a:gd name="connsiteX1779" fmla="*/ 8076837 w 9915525"/>
              <a:gd name="connsiteY1779" fmla="*/ 6476061 h 6819900"/>
              <a:gd name="connsiteX1780" fmla="*/ 8074561 w 9915525"/>
              <a:gd name="connsiteY1780" fmla="*/ 6559405 h 6819900"/>
              <a:gd name="connsiteX1781" fmla="*/ 8060645 w 9915525"/>
              <a:gd name="connsiteY1781" fmla="*/ 6528449 h 6819900"/>
              <a:gd name="connsiteX1782" fmla="*/ 8270825 w 9915525"/>
              <a:gd name="connsiteY1782" fmla="*/ 6436416 h 6819900"/>
              <a:gd name="connsiteX1783" fmla="*/ 8279152 w 9915525"/>
              <a:gd name="connsiteY1783" fmla="*/ 6408735 h 6819900"/>
              <a:gd name="connsiteX1784" fmla="*/ 8290738 w 9915525"/>
              <a:gd name="connsiteY1784" fmla="*/ 6446268 h 6819900"/>
              <a:gd name="connsiteX1785" fmla="*/ 8270825 w 9915525"/>
              <a:gd name="connsiteY1785" fmla="*/ 6436416 h 6819900"/>
              <a:gd name="connsiteX1786" fmla="*/ 2024940 w 9915525"/>
              <a:gd name="connsiteY1786" fmla="*/ 6378430 h 6819900"/>
              <a:gd name="connsiteX1787" fmla="*/ 2039228 w 9915525"/>
              <a:gd name="connsiteY1787" fmla="*/ 6359380 h 6819900"/>
              <a:gd name="connsiteX1788" fmla="*/ 2053515 w 9915525"/>
              <a:gd name="connsiteY1788" fmla="*/ 6378430 h 6819900"/>
              <a:gd name="connsiteX1789" fmla="*/ 2039228 w 9915525"/>
              <a:gd name="connsiteY1789" fmla="*/ 6397480 h 6819900"/>
              <a:gd name="connsiteX1790" fmla="*/ 2024940 w 9915525"/>
              <a:gd name="connsiteY1790" fmla="*/ 6378430 h 6819900"/>
              <a:gd name="connsiteX1791" fmla="*/ 4589547 w 9915525"/>
              <a:gd name="connsiteY1791" fmla="*/ 6378133 h 6819900"/>
              <a:gd name="connsiteX1792" fmla="*/ 4566486 w 9915525"/>
              <a:gd name="connsiteY1792" fmla="*/ 6352543 h 6819900"/>
              <a:gd name="connsiteX1793" fmla="*/ 4563784 w 9915525"/>
              <a:gd name="connsiteY1793" fmla="*/ 6320353 h 6819900"/>
              <a:gd name="connsiteX1794" fmla="*/ 4500054 w 9915525"/>
              <a:gd name="connsiteY1794" fmla="*/ 6252555 h 6819900"/>
              <a:gd name="connsiteX1795" fmla="*/ 4502625 w 9915525"/>
              <a:gd name="connsiteY1795" fmla="*/ 6205310 h 6819900"/>
              <a:gd name="connsiteX1796" fmla="*/ 4502336 w 9915525"/>
              <a:gd name="connsiteY1796" fmla="*/ 6105482 h 6819900"/>
              <a:gd name="connsiteX1797" fmla="*/ 4482761 w 9915525"/>
              <a:gd name="connsiteY1797" fmla="*/ 6035217 h 6819900"/>
              <a:gd name="connsiteX1798" fmla="*/ 4468774 w 9915525"/>
              <a:gd name="connsiteY1798" fmla="*/ 5990961 h 6819900"/>
              <a:gd name="connsiteX1799" fmla="*/ 4443751 w 9915525"/>
              <a:gd name="connsiteY1799" fmla="*/ 5944554 h 6819900"/>
              <a:gd name="connsiteX1800" fmla="*/ 4425240 w 9915525"/>
              <a:gd name="connsiteY1800" fmla="*/ 5916468 h 6819900"/>
              <a:gd name="connsiteX1801" fmla="*/ 4405965 w 9915525"/>
              <a:gd name="connsiteY1801" fmla="*/ 5887689 h 6819900"/>
              <a:gd name="connsiteX1802" fmla="*/ 4396440 w 9915525"/>
              <a:gd name="connsiteY1802" fmla="*/ 5860495 h 6819900"/>
              <a:gd name="connsiteX1803" fmla="*/ 4417620 w 9915525"/>
              <a:gd name="connsiteY1803" fmla="*/ 5862175 h 6819900"/>
              <a:gd name="connsiteX1804" fmla="*/ 4455720 w 9915525"/>
              <a:gd name="connsiteY1804" fmla="*/ 5873605 h 6819900"/>
              <a:gd name="connsiteX1805" fmla="*/ 4482390 w 9915525"/>
              <a:gd name="connsiteY1805" fmla="*/ 5888834 h 6819900"/>
              <a:gd name="connsiteX1806" fmla="*/ 4519994 w 9915525"/>
              <a:gd name="connsiteY1806" fmla="*/ 5978380 h 6819900"/>
              <a:gd name="connsiteX1807" fmla="*/ 4563085 w 9915525"/>
              <a:gd name="connsiteY1807" fmla="*/ 6053060 h 6819900"/>
              <a:gd name="connsiteX1808" fmla="*/ 4567578 w 9915525"/>
              <a:gd name="connsiteY1808" fmla="*/ 6103208 h 6819900"/>
              <a:gd name="connsiteX1809" fmla="*/ 4573607 w 9915525"/>
              <a:gd name="connsiteY1809" fmla="*/ 6127616 h 6819900"/>
              <a:gd name="connsiteX1810" fmla="*/ 4583305 w 9915525"/>
              <a:gd name="connsiteY1810" fmla="*/ 6185942 h 6819900"/>
              <a:gd name="connsiteX1811" fmla="*/ 4596452 w 9915525"/>
              <a:gd name="connsiteY1811" fmla="*/ 6251701 h 6819900"/>
              <a:gd name="connsiteX1812" fmla="*/ 4615740 w 9915525"/>
              <a:gd name="connsiteY1812" fmla="*/ 6281815 h 6819900"/>
              <a:gd name="connsiteX1813" fmla="*/ 4626459 w 9915525"/>
              <a:gd name="connsiteY1813" fmla="*/ 6309139 h 6819900"/>
              <a:gd name="connsiteX1814" fmla="*/ 4617690 w 9915525"/>
              <a:gd name="connsiteY1814" fmla="*/ 6387352 h 6819900"/>
              <a:gd name="connsiteX1815" fmla="*/ 4589547 w 9915525"/>
              <a:gd name="connsiteY1815" fmla="*/ 6378134 h 6819900"/>
              <a:gd name="connsiteX1816" fmla="*/ 2750205 w 9915525"/>
              <a:gd name="connsiteY1816" fmla="*/ 6360425 h 6819900"/>
              <a:gd name="connsiteX1817" fmla="*/ 2747823 w 9915525"/>
              <a:gd name="connsiteY1817" fmla="*/ 6345721 h 6819900"/>
              <a:gd name="connsiteX1818" fmla="*/ 2777415 w 9915525"/>
              <a:gd name="connsiteY1818" fmla="*/ 6359942 h 6819900"/>
              <a:gd name="connsiteX1819" fmla="*/ 2750205 w 9915525"/>
              <a:gd name="connsiteY1819" fmla="*/ 6360425 h 6819900"/>
              <a:gd name="connsiteX1820" fmla="*/ 2716254 w 9915525"/>
              <a:gd name="connsiteY1820" fmla="*/ 6306594 h 6819900"/>
              <a:gd name="connsiteX1821" fmla="*/ 2724673 w 9915525"/>
              <a:gd name="connsiteY1821" fmla="*/ 6267886 h 6819900"/>
              <a:gd name="connsiteX1822" fmla="*/ 2758365 w 9915525"/>
              <a:gd name="connsiteY1822" fmla="*/ 6298030 h 6819900"/>
              <a:gd name="connsiteX1823" fmla="*/ 2740348 w 9915525"/>
              <a:gd name="connsiteY1823" fmla="*/ 6330805 h 6819900"/>
              <a:gd name="connsiteX1824" fmla="*/ 2716254 w 9915525"/>
              <a:gd name="connsiteY1824" fmla="*/ 6306594 h 6819900"/>
              <a:gd name="connsiteX1825" fmla="*/ 3407946 w 9915525"/>
              <a:gd name="connsiteY1825" fmla="*/ 6261710 h 6819900"/>
              <a:gd name="connsiteX1826" fmla="*/ 3320486 w 9915525"/>
              <a:gd name="connsiteY1826" fmla="*/ 6156974 h 6819900"/>
              <a:gd name="connsiteX1827" fmla="*/ 3351338 w 9915525"/>
              <a:gd name="connsiteY1827" fmla="*/ 6161736 h 6819900"/>
              <a:gd name="connsiteX1828" fmla="*/ 3362321 w 9915525"/>
              <a:gd name="connsiteY1828" fmla="*/ 6136683 h 6819900"/>
              <a:gd name="connsiteX1829" fmla="*/ 3359104 w 9915525"/>
              <a:gd name="connsiteY1829" fmla="*/ 6089534 h 6819900"/>
              <a:gd name="connsiteX1830" fmla="*/ 3377490 w 9915525"/>
              <a:gd name="connsiteY1830" fmla="*/ 6076546 h 6819900"/>
              <a:gd name="connsiteX1831" fmla="*/ 3397599 w 9915525"/>
              <a:gd name="connsiteY1831" fmla="*/ 6111730 h 6819900"/>
              <a:gd name="connsiteX1832" fmla="*/ 3396540 w 9915525"/>
              <a:gd name="connsiteY1832" fmla="*/ 6149830 h 6819900"/>
              <a:gd name="connsiteX1833" fmla="*/ 3425115 w 9915525"/>
              <a:gd name="connsiteY1833" fmla="*/ 6210155 h 6819900"/>
              <a:gd name="connsiteX1834" fmla="*/ 3444165 w 9915525"/>
              <a:gd name="connsiteY1834" fmla="*/ 6245080 h 6819900"/>
              <a:gd name="connsiteX1835" fmla="*/ 3463215 w 9915525"/>
              <a:gd name="connsiteY1835" fmla="*/ 6278856 h 6819900"/>
              <a:gd name="connsiteX1836" fmla="*/ 3477503 w 9915525"/>
              <a:gd name="connsiteY1836" fmla="*/ 6296149 h 6819900"/>
              <a:gd name="connsiteX1837" fmla="*/ 3484646 w 9915525"/>
              <a:gd name="connsiteY1837" fmla="*/ 6330767 h 6819900"/>
              <a:gd name="connsiteX1838" fmla="*/ 3407946 w 9915525"/>
              <a:gd name="connsiteY1838" fmla="*/ 6261710 h 6819900"/>
              <a:gd name="connsiteX1839" fmla="*/ 7854240 w 9915525"/>
              <a:gd name="connsiteY1839" fmla="*/ 6273655 h 6819900"/>
              <a:gd name="connsiteX1840" fmla="*/ 7863765 w 9915525"/>
              <a:gd name="connsiteY1840" fmla="*/ 6264130 h 6819900"/>
              <a:gd name="connsiteX1841" fmla="*/ 7873290 w 9915525"/>
              <a:gd name="connsiteY1841" fmla="*/ 6273655 h 6819900"/>
              <a:gd name="connsiteX1842" fmla="*/ 7863765 w 9915525"/>
              <a:gd name="connsiteY1842" fmla="*/ 6283180 h 6819900"/>
              <a:gd name="connsiteX1843" fmla="*/ 7854240 w 9915525"/>
              <a:gd name="connsiteY1843" fmla="*/ 6273655 h 6819900"/>
              <a:gd name="connsiteX1844" fmla="*/ 5336724 w 9915525"/>
              <a:gd name="connsiteY1844" fmla="*/ 6267564 h 6819900"/>
              <a:gd name="connsiteX1845" fmla="*/ 5349727 w 9915525"/>
              <a:gd name="connsiteY1845" fmla="*/ 6245080 h 6819900"/>
              <a:gd name="connsiteX1846" fmla="*/ 5358690 w 9915525"/>
              <a:gd name="connsiteY1846" fmla="*/ 6259368 h 6819900"/>
              <a:gd name="connsiteX1847" fmla="*/ 5336724 w 9915525"/>
              <a:gd name="connsiteY1847" fmla="*/ 6267564 h 6819900"/>
              <a:gd name="connsiteX1848" fmla="*/ 8060615 w 9915525"/>
              <a:gd name="connsiteY1848" fmla="*/ 6238730 h 6819900"/>
              <a:gd name="connsiteX1849" fmla="*/ 8068553 w 9915525"/>
              <a:gd name="connsiteY1849" fmla="*/ 6216505 h 6819900"/>
              <a:gd name="connsiteX1850" fmla="*/ 8082840 w 9915525"/>
              <a:gd name="connsiteY1850" fmla="*/ 6230793 h 6819900"/>
              <a:gd name="connsiteX1851" fmla="*/ 8060615 w 9915525"/>
              <a:gd name="connsiteY1851" fmla="*/ 6238730 h 6819900"/>
              <a:gd name="connsiteX1852" fmla="*/ 1917584 w 9915525"/>
              <a:gd name="connsiteY1852" fmla="*/ 6225155 h 6819900"/>
              <a:gd name="connsiteX1853" fmla="*/ 1906239 w 9915525"/>
              <a:gd name="connsiteY1853" fmla="*/ 6206395 h 6819900"/>
              <a:gd name="connsiteX1854" fmla="*/ 1939215 w 9915525"/>
              <a:gd name="connsiteY1854" fmla="*/ 6216505 h 6819900"/>
              <a:gd name="connsiteX1855" fmla="*/ 1917584 w 9915525"/>
              <a:gd name="connsiteY1855" fmla="*/ 6225155 h 6819900"/>
              <a:gd name="connsiteX1856" fmla="*/ 8566234 w 9915525"/>
              <a:gd name="connsiteY1856" fmla="*/ 6205914 h 6819900"/>
              <a:gd name="connsiteX1857" fmla="*/ 8549565 w 9915525"/>
              <a:gd name="connsiteY1857" fmla="*/ 6154682 h 6819900"/>
              <a:gd name="connsiteX1858" fmla="*/ 8539896 w 9915525"/>
              <a:gd name="connsiteY1858" fmla="*/ 6106879 h 6819900"/>
              <a:gd name="connsiteX1859" fmla="*/ 8516569 w 9915525"/>
              <a:gd name="connsiteY1859" fmla="*/ 6068216 h 6819900"/>
              <a:gd name="connsiteX1860" fmla="*/ 8484409 w 9915525"/>
              <a:gd name="connsiteY1860" fmla="*/ 6035530 h 6819900"/>
              <a:gd name="connsiteX1861" fmla="*/ 8470106 w 9915525"/>
              <a:gd name="connsiteY1861" fmla="*/ 5955437 h 6819900"/>
              <a:gd name="connsiteX1862" fmla="*/ 8501940 w 9915525"/>
              <a:gd name="connsiteY1862" fmla="*/ 5964859 h 6819900"/>
              <a:gd name="connsiteX1863" fmla="*/ 8526871 w 9915525"/>
              <a:gd name="connsiteY1863" fmla="*/ 6009198 h 6819900"/>
              <a:gd name="connsiteX1864" fmla="*/ 8568879 w 9915525"/>
              <a:gd name="connsiteY1864" fmla="*/ 5999469 h 6819900"/>
              <a:gd name="connsiteX1865" fmla="*/ 8610737 w 9915525"/>
              <a:gd name="connsiteY1865" fmla="*/ 6002631 h 6819900"/>
              <a:gd name="connsiteX1866" fmla="*/ 8587986 w 9915525"/>
              <a:gd name="connsiteY1866" fmla="*/ 6040395 h 6819900"/>
              <a:gd name="connsiteX1867" fmla="*/ 8566871 w 9915525"/>
              <a:gd name="connsiteY1867" fmla="*/ 6062145 h 6819900"/>
              <a:gd name="connsiteX1868" fmla="*/ 8574660 w 9915525"/>
              <a:gd name="connsiteY1868" fmla="*/ 6100333 h 6819900"/>
              <a:gd name="connsiteX1869" fmla="*/ 8591235 w 9915525"/>
              <a:gd name="connsiteY1869" fmla="*/ 6207103 h 6819900"/>
              <a:gd name="connsiteX1870" fmla="*/ 8566234 w 9915525"/>
              <a:gd name="connsiteY1870" fmla="*/ 6205914 h 6819900"/>
              <a:gd name="connsiteX1871" fmla="*/ 4053765 w 9915525"/>
              <a:gd name="connsiteY1871" fmla="*/ 6197455 h 6819900"/>
              <a:gd name="connsiteX1872" fmla="*/ 4063290 w 9915525"/>
              <a:gd name="connsiteY1872" fmla="*/ 6187930 h 6819900"/>
              <a:gd name="connsiteX1873" fmla="*/ 4072815 w 9915525"/>
              <a:gd name="connsiteY1873" fmla="*/ 6197455 h 6819900"/>
              <a:gd name="connsiteX1874" fmla="*/ 4063290 w 9915525"/>
              <a:gd name="connsiteY1874" fmla="*/ 6206980 h 6819900"/>
              <a:gd name="connsiteX1875" fmla="*/ 4053765 w 9915525"/>
              <a:gd name="connsiteY1875" fmla="*/ 6197455 h 6819900"/>
              <a:gd name="connsiteX1876" fmla="*/ 8165390 w 9915525"/>
              <a:gd name="connsiteY1876" fmla="*/ 6181580 h 6819900"/>
              <a:gd name="connsiteX1877" fmla="*/ 8159040 w 9915525"/>
              <a:gd name="connsiteY1877" fmla="*/ 6157767 h 6819900"/>
              <a:gd name="connsiteX1878" fmla="*/ 8195235 w 9915525"/>
              <a:gd name="connsiteY1878" fmla="*/ 6151735 h 6819900"/>
              <a:gd name="connsiteX1879" fmla="*/ 8189203 w 9915525"/>
              <a:gd name="connsiteY1879" fmla="*/ 6187930 h 6819900"/>
              <a:gd name="connsiteX1880" fmla="*/ 8165390 w 9915525"/>
              <a:gd name="connsiteY1880" fmla="*/ 6181580 h 6819900"/>
              <a:gd name="connsiteX1881" fmla="*/ 4039884 w 9915525"/>
              <a:gd name="connsiteY1881" fmla="*/ 6160013 h 6819900"/>
              <a:gd name="connsiteX1882" fmla="*/ 4057199 w 9915525"/>
              <a:gd name="connsiteY1882" fmla="*/ 6146914 h 6819900"/>
              <a:gd name="connsiteX1883" fmla="*/ 4054327 w 9915525"/>
              <a:gd name="connsiteY1883" fmla="*/ 6168880 h 6819900"/>
              <a:gd name="connsiteX1884" fmla="*/ 4039884 w 9915525"/>
              <a:gd name="connsiteY1884" fmla="*/ 6160013 h 6819900"/>
              <a:gd name="connsiteX1885" fmla="*/ 4368033 w 9915525"/>
              <a:gd name="connsiteY1885" fmla="*/ 6130673 h 6819900"/>
              <a:gd name="connsiteX1886" fmla="*/ 4360171 w 9915525"/>
              <a:gd name="connsiteY1886" fmla="*/ 6099716 h 6819900"/>
              <a:gd name="connsiteX1887" fmla="*/ 4320130 w 9915525"/>
              <a:gd name="connsiteY1887" fmla="*/ 6045055 h 6819900"/>
              <a:gd name="connsiteX1888" fmla="*/ 4301415 w 9915525"/>
              <a:gd name="connsiteY1888" fmla="*/ 6030768 h 6819900"/>
              <a:gd name="connsiteX1889" fmla="*/ 4310940 w 9915525"/>
              <a:gd name="connsiteY1889" fmla="*/ 6016480 h 6819900"/>
              <a:gd name="connsiteX1890" fmla="*/ 4311461 w 9915525"/>
              <a:gd name="connsiteY1890" fmla="*/ 5976792 h 6819900"/>
              <a:gd name="connsiteX1891" fmla="*/ 4301824 w 9915525"/>
              <a:gd name="connsiteY1891" fmla="*/ 5811440 h 6819900"/>
              <a:gd name="connsiteX1892" fmla="*/ 4333188 w 9915525"/>
              <a:gd name="connsiteY1892" fmla="*/ 5890983 h 6819900"/>
              <a:gd name="connsiteX1893" fmla="*/ 4338685 w 9915525"/>
              <a:gd name="connsiteY1893" fmla="*/ 5915955 h 6819900"/>
              <a:gd name="connsiteX1894" fmla="*/ 4349040 w 9915525"/>
              <a:gd name="connsiteY1894" fmla="*/ 5953964 h 6819900"/>
              <a:gd name="connsiteX1895" fmla="*/ 4362375 w 9915525"/>
              <a:gd name="connsiteY1895" fmla="*/ 5996639 h 6819900"/>
              <a:gd name="connsiteX1896" fmla="*/ 4375710 w 9915525"/>
              <a:gd name="connsiteY1896" fmla="*/ 6041899 h 6819900"/>
              <a:gd name="connsiteX1897" fmla="*/ 4384690 w 9915525"/>
              <a:gd name="connsiteY1897" fmla="*/ 6082005 h 6819900"/>
              <a:gd name="connsiteX1898" fmla="*/ 4399692 w 9915525"/>
              <a:gd name="connsiteY1898" fmla="*/ 6118874 h 6819900"/>
              <a:gd name="connsiteX1899" fmla="*/ 4368033 w 9915525"/>
              <a:gd name="connsiteY1899" fmla="*/ 6130673 h 6819900"/>
              <a:gd name="connsiteX1900" fmla="*/ 4137126 w 9915525"/>
              <a:gd name="connsiteY1900" fmla="*/ 6122765 h 6819900"/>
              <a:gd name="connsiteX1901" fmla="*/ 4124505 w 9915525"/>
              <a:gd name="connsiteY1901" fmla="*/ 6083155 h 6819900"/>
              <a:gd name="connsiteX1902" fmla="*/ 4152350 w 9915525"/>
              <a:gd name="connsiteY1902" fmla="*/ 6111730 h 6819900"/>
              <a:gd name="connsiteX1903" fmla="*/ 4164954 w 9915525"/>
              <a:gd name="connsiteY1903" fmla="*/ 6139434 h 6819900"/>
              <a:gd name="connsiteX1904" fmla="*/ 4137126 w 9915525"/>
              <a:gd name="connsiteY1904" fmla="*/ 6122765 h 6819900"/>
              <a:gd name="connsiteX1905" fmla="*/ 5130090 w 9915525"/>
              <a:gd name="connsiteY1905" fmla="*/ 6107530 h 6819900"/>
              <a:gd name="connsiteX1906" fmla="*/ 5139615 w 9915525"/>
              <a:gd name="connsiteY1906" fmla="*/ 6092680 h 6819900"/>
              <a:gd name="connsiteX1907" fmla="*/ 5149140 w 9915525"/>
              <a:gd name="connsiteY1907" fmla="*/ 6101643 h 6819900"/>
              <a:gd name="connsiteX1908" fmla="*/ 5139615 w 9915525"/>
              <a:gd name="connsiteY1908" fmla="*/ 6116493 h 6819900"/>
              <a:gd name="connsiteX1909" fmla="*/ 5130090 w 9915525"/>
              <a:gd name="connsiteY1909" fmla="*/ 6107530 h 6819900"/>
              <a:gd name="connsiteX1910" fmla="*/ 1834440 w 9915525"/>
              <a:gd name="connsiteY1910" fmla="*/ 6078393 h 6819900"/>
              <a:gd name="connsiteX1911" fmla="*/ 1844679 w 9915525"/>
              <a:gd name="connsiteY1911" fmla="*/ 6065931 h 6819900"/>
              <a:gd name="connsiteX1912" fmla="*/ 1854919 w 9915525"/>
              <a:gd name="connsiteY1912" fmla="*/ 6078393 h 6819900"/>
              <a:gd name="connsiteX1913" fmla="*/ 1844679 w 9915525"/>
              <a:gd name="connsiteY1913" fmla="*/ 6090855 h 6819900"/>
              <a:gd name="connsiteX1914" fmla="*/ 1834440 w 9915525"/>
              <a:gd name="connsiteY1914" fmla="*/ 6078393 h 6819900"/>
              <a:gd name="connsiteX1915" fmla="*/ 5094173 w 9915525"/>
              <a:gd name="connsiteY1915" fmla="*/ 6052794 h 6819900"/>
              <a:gd name="connsiteX1916" fmla="*/ 5120565 w 9915525"/>
              <a:gd name="connsiteY1916" fmla="*/ 6049024 h 6819900"/>
              <a:gd name="connsiteX1917" fmla="*/ 5105484 w 9915525"/>
              <a:gd name="connsiteY1917" fmla="*/ 6064105 h 6819900"/>
              <a:gd name="connsiteX1918" fmla="*/ 5094173 w 9915525"/>
              <a:gd name="connsiteY1918" fmla="*/ 6052794 h 6819900"/>
              <a:gd name="connsiteX1919" fmla="*/ 8120338 w 9915525"/>
              <a:gd name="connsiteY1919" fmla="*/ 6049091 h 6819900"/>
              <a:gd name="connsiteX1920" fmla="*/ 8120716 w 9915525"/>
              <a:gd name="connsiteY1920" fmla="*/ 6026143 h 6819900"/>
              <a:gd name="connsiteX1921" fmla="*/ 8159040 w 9915525"/>
              <a:gd name="connsiteY1921" fmla="*/ 6053900 h 6819900"/>
              <a:gd name="connsiteX1922" fmla="*/ 8120338 w 9915525"/>
              <a:gd name="connsiteY1922" fmla="*/ 6049091 h 6819900"/>
              <a:gd name="connsiteX1923" fmla="*/ 5441185 w 9915525"/>
              <a:gd name="connsiteY1923" fmla="*/ 6047436 h 6819900"/>
              <a:gd name="connsiteX1924" fmla="*/ 5442394 w 9915525"/>
              <a:gd name="connsiteY1924" fmla="*/ 5931058 h 6819900"/>
              <a:gd name="connsiteX1925" fmla="*/ 5465846 w 9915525"/>
              <a:gd name="connsiteY1925" fmla="*/ 5944015 h 6819900"/>
              <a:gd name="connsiteX1926" fmla="*/ 5471880 w 9915525"/>
              <a:gd name="connsiteY1926" fmla="*/ 6006955 h 6819900"/>
              <a:gd name="connsiteX1927" fmla="*/ 5465796 w 9915525"/>
              <a:gd name="connsiteY1927" fmla="*/ 6030768 h 6819900"/>
              <a:gd name="connsiteX1928" fmla="*/ 5441185 w 9915525"/>
              <a:gd name="connsiteY1928" fmla="*/ 6047436 h 6819900"/>
              <a:gd name="connsiteX1929" fmla="*/ 5077896 w 9915525"/>
              <a:gd name="connsiteY1929" fmla="*/ 5959940 h 6819900"/>
              <a:gd name="connsiteX1930" fmla="*/ 5097948 w 9915525"/>
              <a:gd name="connsiteY1930" fmla="*/ 5921230 h 6819900"/>
              <a:gd name="connsiteX1931" fmla="*/ 5109292 w 9915525"/>
              <a:gd name="connsiteY1931" fmla="*/ 5946690 h 6819900"/>
              <a:gd name="connsiteX1932" fmla="*/ 5077896 w 9915525"/>
              <a:gd name="connsiteY1932" fmla="*/ 5959940 h 6819900"/>
              <a:gd name="connsiteX1933" fmla="*/ 1153403 w 9915525"/>
              <a:gd name="connsiteY1933" fmla="*/ 5921230 h 6819900"/>
              <a:gd name="connsiteX1934" fmla="*/ 1138473 w 9915525"/>
              <a:gd name="connsiteY1934" fmla="*/ 5902180 h 6819900"/>
              <a:gd name="connsiteX1935" fmla="*/ 1129590 w 9915525"/>
              <a:gd name="connsiteY1935" fmla="*/ 5887893 h 6819900"/>
              <a:gd name="connsiteX1936" fmla="*/ 1147545 w 9915525"/>
              <a:gd name="connsiteY1936" fmla="*/ 5873605 h 6819900"/>
              <a:gd name="connsiteX1937" fmla="*/ 1191336 w 9915525"/>
              <a:gd name="connsiteY1937" fmla="*/ 5931024 h 6819900"/>
              <a:gd name="connsiteX1938" fmla="*/ 1153403 w 9915525"/>
              <a:gd name="connsiteY1938" fmla="*/ 5921230 h 6819900"/>
              <a:gd name="connsiteX1939" fmla="*/ 4840285 w 9915525"/>
              <a:gd name="connsiteY1939" fmla="*/ 5924400 h 6819900"/>
              <a:gd name="connsiteX1940" fmla="*/ 4864655 w 9915525"/>
              <a:gd name="connsiteY1940" fmla="*/ 5899635 h 6819900"/>
              <a:gd name="connsiteX1941" fmla="*/ 4855183 w 9915525"/>
              <a:gd name="connsiteY1941" fmla="*/ 5940280 h 6819900"/>
              <a:gd name="connsiteX1942" fmla="*/ 4840285 w 9915525"/>
              <a:gd name="connsiteY1942" fmla="*/ 5924400 h 6819900"/>
              <a:gd name="connsiteX1943" fmla="*/ 8823300 w 9915525"/>
              <a:gd name="connsiteY1943" fmla="*/ 5900543 h 6819900"/>
              <a:gd name="connsiteX1944" fmla="*/ 8806740 w 9915525"/>
              <a:gd name="connsiteY1944" fmla="*/ 5854555 h 6819900"/>
              <a:gd name="connsiteX1945" fmla="*/ 8816265 w 9915525"/>
              <a:gd name="connsiteY1945" fmla="*/ 5839605 h 6819900"/>
              <a:gd name="connsiteX1946" fmla="*/ 8837696 w 9915525"/>
              <a:gd name="connsiteY1946" fmla="*/ 5827699 h 6819900"/>
              <a:gd name="connsiteX1947" fmla="*/ 8860009 w 9915525"/>
              <a:gd name="connsiteY1947" fmla="*/ 5871589 h 6819900"/>
              <a:gd name="connsiteX1948" fmla="*/ 8855138 w 9915525"/>
              <a:gd name="connsiteY1948" fmla="*/ 5915990 h 6819900"/>
              <a:gd name="connsiteX1949" fmla="*/ 8823300 w 9915525"/>
              <a:gd name="connsiteY1949" fmla="*/ 5900543 h 6819900"/>
              <a:gd name="connsiteX1950" fmla="*/ 6330240 w 9915525"/>
              <a:gd name="connsiteY1950" fmla="*/ 5887893 h 6819900"/>
              <a:gd name="connsiteX1951" fmla="*/ 6344528 w 9915525"/>
              <a:gd name="connsiteY1951" fmla="*/ 5864080 h 6819900"/>
              <a:gd name="connsiteX1952" fmla="*/ 6358815 w 9915525"/>
              <a:gd name="connsiteY1952" fmla="*/ 5887893 h 6819900"/>
              <a:gd name="connsiteX1953" fmla="*/ 6344528 w 9915525"/>
              <a:gd name="connsiteY1953" fmla="*/ 5911705 h 6819900"/>
              <a:gd name="connsiteX1954" fmla="*/ 6330240 w 9915525"/>
              <a:gd name="connsiteY1954" fmla="*/ 5887893 h 6819900"/>
              <a:gd name="connsiteX1955" fmla="*/ 8189364 w 9915525"/>
              <a:gd name="connsiteY1955" fmla="*/ 5876721 h 6819900"/>
              <a:gd name="connsiteX1956" fmla="*/ 8222216 w 9915525"/>
              <a:gd name="connsiteY1956" fmla="*/ 5868454 h 6819900"/>
              <a:gd name="connsiteX1957" fmla="*/ 8204445 w 9915525"/>
              <a:gd name="connsiteY1957" fmla="*/ 5902180 h 6819900"/>
              <a:gd name="connsiteX1958" fmla="*/ 8189364 w 9915525"/>
              <a:gd name="connsiteY1958" fmla="*/ 5876721 h 6819900"/>
              <a:gd name="connsiteX1959" fmla="*/ 5783882 w 9915525"/>
              <a:gd name="connsiteY1959" fmla="*/ 5886046 h 6819900"/>
              <a:gd name="connsiteX1960" fmla="*/ 5792078 w 9915525"/>
              <a:gd name="connsiteY1960" fmla="*/ 5864080 h 6819900"/>
              <a:gd name="connsiteX1961" fmla="*/ 5806365 w 9915525"/>
              <a:gd name="connsiteY1961" fmla="*/ 5873043 h 6819900"/>
              <a:gd name="connsiteX1962" fmla="*/ 5783882 w 9915525"/>
              <a:gd name="connsiteY1962" fmla="*/ 5886046 h 6819900"/>
              <a:gd name="connsiteX1963" fmla="*/ 5992004 w 9915525"/>
              <a:gd name="connsiteY1963" fmla="*/ 5870047 h 6819900"/>
              <a:gd name="connsiteX1964" fmla="*/ 5984681 w 9915525"/>
              <a:gd name="connsiteY1964" fmla="*/ 5825980 h 6819900"/>
              <a:gd name="connsiteX1965" fmla="*/ 5973074 w 9915525"/>
              <a:gd name="connsiteY1965" fmla="*/ 5774903 h 6819900"/>
              <a:gd name="connsiteX1966" fmla="*/ 5997817 w 9915525"/>
              <a:gd name="connsiteY1966" fmla="*/ 5764109 h 6819900"/>
              <a:gd name="connsiteX1967" fmla="*/ 6031294 w 9915525"/>
              <a:gd name="connsiteY1967" fmla="*/ 5772324 h 6819900"/>
              <a:gd name="connsiteX1968" fmla="*/ 6038614 w 9915525"/>
              <a:gd name="connsiteY1968" fmla="*/ 5822455 h 6819900"/>
              <a:gd name="connsiteX1969" fmla="*/ 6020103 w 9915525"/>
              <a:gd name="connsiteY1969" fmla="*/ 5876046 h 6819900"/>
              <a:gd name="connsiteX1970" fmla="*/ 5992004 w 9915525"/>
              <a:gd name="connsiteY1970" fmla="*/ 5870047 h 6819900"/>
              <a:gd name="connsiteX1971" fmla="*/ 8940090 w 9915525"/>
              <a:gd name="connsiteY1971" fmla="*/ 5873605 h 6819900"/>
              <a:gd name="connsiteX1972" fmla="*/ 8949615 w 9915525"/>
              <a:gd name="connsiteY1972" fmla="*/ 5864080 h 6819900"/>
              <a:gd name="connsiteX1973" fmla="*/ 8959140 w 9915525"/>
              <a:gd name="connsiteY1973" fmla="*/ 5873605 h 6819900"/>
              <a:gd name="connsiteX1974" fmla="*/ 8949615 w 9915525"/>
              <a:gd name="connsiteY1974" fmla="*/ 5883130 h 6819900"/>
              <a:gd name="connsiteX1975" fmla="*/ 8940090 w 9915525"/>
              <a:gd name="connsiteY1975" fmla="*/ 5873605 h 6819900"/>
              <a:gd name="connsiteX1976" fmla="*/ 4898728 w 9915525"/>
              <a:gd name="connsiteY1976" fmla="*/ 5847187 h 6819900"/>
              <a:gd name="connsiteX1977" fmla="*/ 4896123 w 9915525"/>
              <a:gd name="connsiteY1977" fmla="*/ 5814074 h 6819900"/>
              <a:gd name="connsiteX1978" fmla="*/ 4930065 w 9915525"/>
              <a:gd name="connsiteY1978" fmla="*/ 5825418 h 6819900"/>
              <a:gd name="connsiteX1979" fmla="*/ 4898728 w 9915525"/>
              <a:gd name="connsiteY1979" fmla="*/ 5847187 h 6819900"/>
              <a:gd name="connsiteX1980" fmla="*/ 4825290 w 9915525"/>
              <a:gd name="connsiteY1980" fmla="*/ 5840268 h 6819900"/>
              <a:gd name="connsiteX1981" fmla="*/ 4838559 w 9915525"/>
              <a:gd name="connsiteY1981" fmla="*/ 5825980 h 6819900"/>
              <a:gd name="connsiteX1982" fmla="*/ 4857310 w 9915525"/>
              <a:gd name="connsiteY1982" fmla="*/ 5840268 h 6819900"/>
              <a:gd name="connsiteX1983" fmla="*/ 4844041 w 9915525"/>
              <a:gd name="connsiteY1983" fmla="*/ 5854555 h 6819900"/>
              <a:gd name="connsiteX1984" fmla="*/ 4825290 w 9915525"/>
              <a:gd name="connsiteY1984" fmla="*/ 5840268 h 6819900"/>
              <a:gd name="connsiteX1985" fmla="*/ 3646571 w 9915525"/>
              <a:gd name="connsiteY1985" fmla="*/ 5827786 h 6819900"/>
              <a:gd name="connsiteX1986" fmla="*/ 3615615 w 9915525"/>
              <a:gd name="connsiteY1986" fmla="*/ 5800922 h 6819900"/>
              <a:gd name="connsiteX1987" fmla="*/ 3598946 w 9915525"/>
              <a:gd name="connsiteY1987" fmla="*/ 5778275 h 6819900"/>
              <a:gd name="connsiteX1988" fmla="*/ 3594184 w 9915525"/>
              <a:gd name="connsiteY1988" fmla="*/ 5762721 h 6819900"/>
              <a:gd name="connsiteX1989" fmla="*/ 3606090 w 9915525"/>
              <a:gd name="connsiteY1989" fmla="*/ 5740628 h 6819900"/>
              <a:gd name="connsiteX1990" fmla="*/ 3563228 w 9915525"/>
              <a:gd name="connsiteY1990" fmla="*/ 5712188 h 6819900"/>
              <a:gd name="connsiteX1991" fmla="*/ 3529890 w 9915525"/>
              <a:gd name="connsiteY1991" fmla="*/ 5707458 h 6819900"/>
              <a:gd name="connsiteX1992" fmla="*/ 3549913 w 9915525"/>
              <a:gd name="connsiteY1992" fmla="*/ 5679686 h 6819900"/>
              <a:gd name="connsiteX1993" fmla="*/ 3563576 w 9915525"/>
              <a:gd name="connsiteY1993" fmla="*/ 5628017 h 6819900"/>
              <a:gd name="connsiteX1994" fmla="*/ 3572623 w 9915525"/>
              <a:gd name="connsiteY1994" fmla="*/ 5584461 h 6819900"/>
              <a:gd name="connsiteX1995" fmla="*/ 3582199 w 9915525"/>
              <a:gd name="connsiteY1995" fmla="*/ 5587982 h 6819900"/>
              <a:gd name="connsiteX1996" fmla="*/ 3600298 w 9915525"/>
              <a:gd name="connsiteY1996" fmla="*/ 5606514 h 6819900"/>
              <a:gd name="connsiteX1997" fmla="*/ 3637996 w 9915525"/>
              <a:gd name="connsiteY1997" fmla="*/ 5642237 h 6819900"/>
              <a:gd name="connsiteX1998" fmla="*/ 3671790 w 9915525"/>
              <a:gd name="connsiteY1998" fmla="*/ 5686985 h 6819900"/>
              <a:gd name="connsiteX1999" fmla="*/ 3691815 w 9915525"/>
              <a:gd name="connsiteY1999" fmla="*/ 5721903 h 6819900"/>
              <a:gd name="connsiteX2000" fmla="*/ 3726172 w 9915525"/>
              <a:gd name="connsiteY2000" fmla="*/ 5768830 h 6819900"/>
              <a:gd name="connsiteX2001" fmla="*/ 3722771 w 9915525"/>
              <a:gd name="connsiteY2001" fmla="*/ 5799154 h 6819900"/>
              <a:gd name="connsiteX2002" fmla="*/ 3693534 w 9915525"/>
              <a:gd name="connsiteY2002" fmla="*/ 5823599 h 6819900"/>
              <a:gd name="connsiteX2003" fmla="*/ 3646571 w 9915525"/>
              <a:gd name="connsiteY2003" fmla="*/ 5827786 h 6819900"/>
              <a:gd name="connsiteX2004" fmla="*/ 8520990 w 9915525"/>
              <a:gd name="connsiteY2004" fmla="*/ 5822012 h 6819900"/>
              <a:gd name="connsiteX2005" fmla="*/ 8494796 w 9915525"/>
              <a:gd name="connsiteY2005" fmla="*/ 5779828 h 6819900"/>
              <a:gd name="connsiteX2006" fmla="*/ 8484957 w 9915525"/>
              <a:gd name="connsiteY2006" fmla="*/ 5754323 h 6819900"/>
              <a:gd name="connsiteX2007" fmla="*/ 8526570 w 9915525"/>
              <a:gd name="connsiteY2007" fmla="*/ 5756403 h 6819900"/>
              <a:gd name="connsiteX2008" fmla="*/ 8555441 w 9915525"/>
              <a:gd name="connsiteY2008" fmla="*/ 5804926 h 6819900"/>
              <a:gd name="connsiteX2009" fmla="*/ 8540022 w 9915525"/>
              <a:gd name="connsiteY2009" fmla="*/ 5845030 h 6819900"/>
              <a:gd name="connsiteX2010" fmla="*/ 8520990 w 9915525"/>
              <a:gd name="connsiteY2010" fmla="*/ 5822012 h 6819900"/>
              <a:gd name="connsiteX2011" fmla="*/ 1091490 w 9915525"/>
              <a:gd name="connsiteY2011" fmla="*/ 5817017 h 6819900"/>
              <a:gd name="connsiteX2012" fmla="*/ 1101015 w 9915525"/>
              <a:gd name="connsiteY2012" fmla="*/ 5802168 h 6819900"/>
              <a:gd name="connsiteX2013" fmla="*/ 1110540 w 9915525"/>
              <a:gd name="connsiteY2013" fmla="*/ 5811130 h 6819900"/>
              <a:gd name="connsiteX2014" fmla="*/ 1101015 w 9915525"/>
              <a:gd name="connsiteY2014" fmla="*/ 5825980 h 6819900"/>
              <a:gd name="connsiteX2015" fmla="*/ 1091490 w 9915525"/>
              <a:gd name="connsiteY2015" fmla="*/ 5817017 h 6819900"/>
              <a:gd name="connsiteX2016" fmla="*/ 4281237 w 9915525"/>
              <a:gd name="connsiteY2016" fmla="*/ 5792166 h 6819900"/>
              <a:gd name="connsiteX2017" fmla="*/ 4281237 w 9915525"/>
              <a:gd name="connsiteY2017" fmla="*/ 5775974 h 6819900"/>
              <a:gd name="connsiteX2018" fmla="*/ 4272840 w 9915525"/>
              <a:gd name="connsiteY2018" fmla="*/ 5768830 h 6819900"/>
              <a:gd name="connsiteX2019" fmla="*/ 4263315 w 9915525"/>
              <a:gd name="connsiteY2019" fmla="*/ 5753749 h 6819900"/>
              <a:gd name="connsiteX2020" fmla="*/ 4295758 w 9915525"/>
              <a:gd name="connsiteY2020" fmla="*/ 5761991 h 6819900"/>
              <a:gd name="connsiteX2021" fmla="*/ 4294057 w 9915525"/>
              <a:gd name="connsiteY2021" fmla="*/ 5789523 h 6819900"/>
              <a:gd name="connsiteX2022" fmla="*/ 4281237 w 9915525"/>
              <a:gd name="connsiteY2022" fmla="*/ 5792166 h 6819900"/>
              <a:gd name="connsiteX2023" fmla="*/ 7432224 w 9915525"/>
              <a:gd name="connsiteY2023" fmla="*/ 5791314 h 6819900"/>
              <a:gd name="connsiteX2024" fmla="*/ 7449990 w 9915525"/>
              <a:gd name="connsiteY2024" fmla="*/ 5768830 h 6819900"/>
              <a:gd name="connsiteX2025" fmla="*/ 7463715 w 9915525"/>
              <a:gd name="connsiteY2025" fmla="*/ 5783118 h 6819900"/>
              <a:gd name="connsiteX2026" fmla="*/ 7432224 w 9915525"/>
              <a:gd name="connsiteY2026" fmla="*/ 5791314 h 6819900"/>
              <a:gd name="connsiteX2027" fmla="*/ 8911515 w 9915525"/>
              <a:gd name="connsiteY2027" fmla="*/ 5769941 h 6819900"/>
              <a:gd name="connsiteX2028" fmla="*/ 8933306 w 9915525"/>
              <a:gd name="connsiteY2028" fmla="*/ 5738310 h 6819900"/>
              <a:gd name="connsiteX2029" fmla="*/ 8966643 w 9915525"/>
              <a:gd name="connsiteY2029" fmla="*/ 5737994 h 6819900"/>
              <a:gd name="connsiteX2030" fmla="*/ 8959782 w 9915525"/>
              <a:gd name="connsiteY2030" fmla="*/ 5759306 h 6819900"/>
              <a:gd name="connsiteX2031" fmla="*/ 8935327 w 9915525"/>
              <a:gd name="connsiteY2031" fmla="*/ 5778356 h 6819900"/>
              <a:gd name="connsiteX2032" fmla="*/ 8911515 w 9915525"/>
              <a:gd name="connsiteY2032" fmla="*/ 5769941 h 6819900"/>
              <a:gd name="connsiteX2033" fmla="*/ 1053390 w 9915525"/>
              <a:gd name="connsiteY2033" fmla="*/ 5754543 h 6819900"/>
              <a:gd name="connsiteX2034" fmla="*/ 1067678 w 9915525"/>
              <a:gd name="connsiteY2034" fmla="*/ 5740255 h 6819900"/>
              <a:gd name="connsiteX2035" fmla="*/ 1081965 w 9915525"/>
              <a:gd name="connsiteY2035" fmla="*/ 5754543 h 6819900"/>
              <a:gd name="connsiteX2036" fmla="*/ 1067678 w 9915525"/>
              <a:gd name="connsiteY2036" fmla="*/ 5768830 h 6819900"/>
              <a:gd name="connsiteX2037" fmla="*/ 1053390 w 9915525"/>
              <a:gd name="connsiteY2037" fmla="*/ 5754543 h 6819900"/>
              <a:gd name="connsiteX2038" fmla="*/ 9594338 w 9915525"/>
              <a:gd name="connsiteY2038" fmla="*/ 5734104 h 6819900"/>
              <a:gd name="connsiteX2039" fmla="*/ 9587790 w 9915525"/>
              <a:gd name="connsiteY2039" fmla="*/ 5701248 h 6819900"/>
              <a:gd name="connsiteX2040" fmla="*/ 9573502 w 9915525"/>
              <a:gd name="connsiteY2040" fmla="*/ 5660654 h 6819900"/>
              <a:gd name="connsiteX2041" fmla="*/ 9559215 w 9915525"/>
              <a:gd name="connsiteY2041" fmla="*/ 5617111 h 6819900"/>
              <a:gd name="connsiteX2042" fmla="*/ 9544927 w 9915525"/>
              <a:gd name="connsiteY2042" fmla="*/ 5587855 h 6819900"/>
              <a:gd name="connsiteX2043" fmla="*/ 9530786 w 9915525"/>
              <a:gd name="connsiteY2043" fmla="*/ 5580711 h 6819900"/>
              <a:gd name="connsiteX2044" fmla="*/ 9577046 w 9915525"/>
              <a:gd name="connsiteY2044" fmla="*/ 5551943 h 6819900"/>
              <a:gd name="connsiteX2045" fmla="*/ 9602868 w 9915525"/>
              <a:gd name="connsiteY2045" fmla="*/ 5570993 h 6819900"/>
              <a:gd name="connsiteX2046" fmla="*/ 9606300 w 9915525"/>
              <a:gd name="connsiteY2046" fmla="*/ 5663766 h 6819900"/>
              <a:gd name="connsiteX2047" fmla="*/ 9624065 w 9915525"/>
              <a:gd name="connsiteY2047" fmla="*/ 5704436 h 6819900"/>
              <a:gd name="connsiteX2048" fmla="*/ 9594338 w 9915525"/>
              <a:gd name="connsiteY2048" fmla="*/ 5734104 h 6819900"/>
              <a:gd name="connsiteX2049" fmla="*/ 5730165 w 9915525"/>
              <a:gd name="connsiteY2049" fmla="*/ 5678343 h 6819900"/>
              <a:gd name="connsiteX2050" fmla="*/ 5744453 w 9915525"/>
              <a:gd name="connsiteY2050" fmla="*/ 5664055 h 6819900"/>
              <a:gd name="connsiteX2051" fmla="*/ 5758740 w 9915525"/>
              <a:gd name="connsiteY2051" fmla="*/ 5678343 h 6819900"/>
              <a:gd name="connsiteX2052" fmla="*/ 5744453 w 9915525"/>
              <a:gd name="connsiteY2052" fmla="*/ 5692630 h 6819900"/>
              <a:gd name="connsiteX2053" fmla="*/ 5730165 w 9915525"/>
              <a:gd name="connsiteY2053" fmla="*/ 5678343 h 6819900"/>
              <a:gd name="connsiteX2054" fmla="*/ 8940090 w 9915525"/>
              <a:gd name="connsiteY2054" fmla="*/ 5669116 h 6819900"/>
              <a:gd name="connsiteX2055" fmla="*/ 8954377 w 9915525"/>
              <a:gd name="connsiteY2055" fmla="*/ 5651086 h 6819900"/>
              <a:gd name="connsiteX2056" fmla="*/ 8962884 w 9915525"/>
              <a:gd name="connsiteY2056" fmla="*/ 5677564 h 6819900"/>
              <a:gd name="connsiteX2057" fmla="*/ 8940090 w 9915525"/>
              <a:gd name="connsiteY2057" fmla="*/ 5669116 h 6819900"/>
              <a:gd name="connsiteX2058" fmla="*/ 6917218 w 9915525"/>
              <a:gd name="connsiteY2058" fmla="*/ 5634289 h 6819900"/>
              <a:gd name="connsiteX2059" fmla="*/ 6911265 w 9915525"/>
              <a:gd name="connsiteY2059" fmla="*/ 5577139 h 6819900"/>
              <a:gd name="connsiteX2060" fmla="*/ 6901740 w 9915525"/>
              <a:gd name="connsiteY2060" fmla="*/ 5549755 h 6819900"/>
              <a:gd name="connsiteX2061" fmla="*/ 6902570 w 9915525"/>
              <a:gd name="connsiteY2061" fmla="*/ 5487330 h 6819900"/>
              <a:gd name="connsiteX2062" fmla="*/ 6935935 w 9915525"/>
              <a:gd name="connsiteY2062" fmla="*/ 5555376 h 6819900"/>
              <a:gd name="connsiteX2063" fmla="*/ 6949332 w 9915525"/>
              <a:gd name="connsiteY2063" fmla="*/ 5620207 h 6819900"/>
              <a:gd name="connsiteX2064" fmla="*/ 6941031 w 9915525"/>
              <a:gd name="connsiteY2064" fmla="*/ 5664055 h 6819900"/>
              <a:gd name="connsiteX2065" fmla="*/ 6917218 w 9915525"/>
              <a:gd name="connsiteY2065" fmla="*/ 5634289 h 6819900"/>
              <a:gd name="connsiteX2066" fmla="*/ 9130590 w 9915525"/>
              <a:gd name="connsiteY2066" fmla="*/ 5649768 h 6819900"/>
              <a:gd name="connsiteX2067" fmla="*/ 9120032 w 9915525"/>
              <a:gd name="connsiteY2067" fmla="*/ 5635480 h 6819900"/>
              <a:gd name="connsiteX2068" fmla="*/ 9115650 w 9915525"/>
              <a:gd name="connsiteY2068" fmla="*/ 5610875 h 6819900"/>
              <a:gd name="connsiteX2069" fmla="*/ 9103350 w 9915525"/>
              <a:gd name="connsiteY2069" fmla="*/ 5581439 h 6819900"/>
              <a:gd name="connsiteX2070" fmla="*/ 9081009 w 9915525"/>
              <a:gd name="connsiteY2070" fmla="*/ 5550270 h 6819900"/>
              <a:gd name="connsiteX2071" fmla="*/ 9093898 w 9915525"/>
              <a:gd name="connsiteY2071" fmla="*/ 5528313 h 6819900"/>
              <a:gd name="connsiteX2072" fmla="*/ 9142902 w 9915525"/>
              <a:gd name="connsiteY2072" fmla="*/ 5607170 h 6819900"/>
              <a:gd name="connsiteX2073" fmla="*/ 9152021 w 9915525"/>
              <a:gd name="connsiteY2073" fmla="*/ 5635462 h 6819900"/>
              <a:gd name="connsiteX2074" fmla="*/ 9159165 w 9915525"/>
              <a:gd name="connsiteY2074" fmla="*/ 5649768 h 6819900"/>
              <a:gd name="connsiteX2075" fmla="*/ 9144877 w 9915525"/>
              <a:gd name="connsiteY2075" fmla="*/ 5664055 h 6819900"/>
              <a:gd name="connsiteX2076" fmla="*/ 9130590 w 9915525"/>
              <a:gd name="connsiteY2076" fmla="*/ 5649768 h 6819900"/>
              <a:gd name="connsiteX2077" fmla="*/ 3215565 w 9915525"/>
              <a:gd name="connsiteY2077" fmla="*/ 5630718 h 6819900"/>
              <a:gd name="connsiteX2078" fmla="*/ 3229853 w 9915525"/>
              <a:gd name="connsiteY2078" fmla="*/ 5616430 h 6819900"/>
              <a:gd name="connsiteX2079" fmla="*/ 3244140 w 9915525"/>
              <a:gd name="connsiteY2079" fmla="*/ 5630718 h 6819900"/>
              <a:gd name="connsiteX2080" fmla="*/ 3229853 w 9915525"/>
              <a:gd name="connsiteY2080" fmla="*/ 5645005 h 6819900"/>
              <a:gd name="connsiteX2081" fmla="*/ 3215565 w 9915525"/>
              <a:gd name="connsiteY2081" fmla="*/ 5630718 h 6819900"/>
              <a:gd name="connsiteX2082" fmla="*/ 5664993 w 9915525"/>
              <a:gd name="connsiteY2082" fmla="*/ 5626884 h 6819900"/>
              <a:gd name="connsiteX2083" fmla="*/ 5668818 w 9915525"/>
              <a:gd name="connsiteY2083" fmla="*/ 5612769 h 6819900"/>
              <a:gd name="connsiteX2084" fmla="*/ 5686588 w 9915525"/>
              <a:gd name="connsiteY2084" fmla="*/ 5625717 h 6819900"/>
              <a:gd name="connsiteX2085" fmla="*/ 5664993 w 9915525"/>
              <a:gd name="connsiteY2085" fmla="*/ 5626884 h 6819900"/>
              <a:gd name="connsiteX2086" fmla="*/ 1693470 w 9915525"/>
              <a:gd name="connsiteY2086" fmla="*/ 5605000 h 6819900"/>
              <a:gd name="connsiteX2087" fmla="*/ 1701090 w 9915525"/>
              <a:gd name="connsiteY2087" fmla="*/ 5578330 h 6819900"/>
              <a:gd name="connsiteX2088" fmla="*/ 1720140 w 9915525"/>
              <a:gd name="connsiteY2088" fmla="*/ 5597380 h 6819900"/>
              <a:gd name="connsiteX2089" fmla="*/ 1693470 w 9915525"/>
              <a:gd name="connsiteY2089" fmla="*/ 5605000 h 6819900"/>
              <a:gd name="connsiteX2090" fmla="*/ 5617691 w 9915525"/>
              <a:gd name="connsiteY2090" fmla="*/ 5606191 h 6819900"/>
              <a:gd name="connsiteX2091" fmla="*/ 5630153 w 9915525"/>
              <a:gd name="connsiteY2091" fmla="*/ 5595952 h 6819900"/>
              <a:gd name="connsiteX2092" fmla="*/ 5642615 w 9915525"/>
              <a:gd name="connsiteY2092" fmla="*/ 5606191 h 6819900"/>
              <a:gd name="connsiteX2093" fmla="*/ 5630153 w 9915525"/>
              <a:gd name="connsiteY2093" fmla="*/ 5616430 h 6819900"/>
              <a:gd name="connsiteX2094" fmla="*/ 5617691 w 9915525"/>
              <a:gd name="connsiteY2094" fmla="*/ 5606191 h 6819900"/>
              <a:gd name="connsiteX2095" fmla="*/ 967665 w 9915525"/>
              <a:gd name="connsiteY2095" fmla="*/ 5564043 h 6819900"/>
              <a:gd name="connsiteX2096" fmla="*/ 994335 w 9915525"/>
              <a:gd name="connsiteY2096" fmla="*/ 5551660 h 6819900"/>
              <a:gd name="connsiteX2097" fmla="*/ 986715 w 9915525"/>
              <a:gd name="connsiteY2097" fmla="*/ 5587855 h 6819900"/>
              <a:gd name="connsiteX2098" fmla="*/ 967665 w 9915525"/>
              <a:gd name="connsiteY2098" fmla="*/ 5564043 h 6819900"/>
              <a:gd name="connsiteX2099" fmla="*/ 9735427 w 9915525"/>
              <a:gd name="connsiteY2099" fmla="*/ 5540230 h 6819900"/>
              <a:gd name="connsiteX2100" fmla="*/ 9745514 w 9915525"/>
              <a:gd name="connsiteY2100" fmla="*/ 5530705 h 6819900"/>
              <a:gd name="connsiteX2101" fmla="*/ 9749715 w 9915525"/>
              <a:gd name="connsiteY2101" fmla="*/ 5540230 h 6819900"/>
              <a:gd name="connsiteX2102" fmla="*/ 9739628 w 9915525"/>
              <a:gd name="connsiteY2102" fmla="*/ 5549755 h 6819900"/>
              <a:gd name="connsiteX2103" fmla="*/ 9735427 w 9915525"/>
              <a:gd name="connsiteY2103" fmla="*/ 5540230 h 6819900"/>
              <a:gd name="connsiteX2104" fmla="*/ 9526356 w 9915525"/>
              <a:gd name="connsiteY2104" fmla="*/ 5533700 h 6819900"/>
              <a:gd name="connsiteX2105" fmla="*/ 9505817 w 9915525"/>
              <a:gd name="connsiteY2105" fmla="*/ 5506748 h 6819900"/>
              <a:gd name="connsiteX2106" fmla="*/ 9484120 w 9915525"/>
              <a:gd name="connsiteY2106" fmla="*/ 5466844 h 6819900"/>
              <a:gd name="connsiteX2107" fmla="*/ 9489581 w 9915525"/>
              <a:gd name="connsiteY2107" fmla="*/ 5466412 h 6819900"/>
              <a:gd name="connsiteX2108" fmla="*/ 9511178 w 9915525"/>
              <a:gd name="connsiteY2108" fmla="*/ 5483081 h 6819900"/>
              <a:gd name="connsiteX2109" fmla="*/ 9531816 w 9915525"/>
              <a:gd name="connsiteY2109" fmla="*/ 5531732 h 6819900"/>
              <a:gd name="connsiteX2110" fmla="*/ 9526356 w 9915525"/>
              <a:gd name="connsiteY2110" fmla="*/ 5533700 h 6819900"/>
              <a:gd name="connsiteX2111" fmla="*/ 958140 w 9915525"/>
              <a:gd name="connsiteY2111" fmla="*/ 5516980 h 6819900"/>
              <a:gd name="connsiteX2112" fmla="*/ 967665 w 9915525"/>
              <a:gd name="connsiteY2112" fmla="*/ 5502130 h 6819900"/>
              <a:gd name="connsiteX2113" fmla="*/ 977190 w 9915525"/>
              <a:gd name="connsiteY2113" fmla="*/ 5511093 h 6819900"/>
              <a:gd name="connsiteX2114" fmla="*/ 967665 w 9915525"/>
              <a:gd name="connsiteY2114" fmla="*/ 5525943 h 6819900"/>
              <a:gd name="connsiteX2115" fmla="*/ 958140 w 9915525"/>
              <a:gd name="connsiteY2115" fmla="*/ 5516980 h 6819900"/>
              <a:gd name="connsiteX2116" fmla="*/ 1507273 w 9915525"/>
              <a:gd name="connsiteY2116" fmla="*/ 5506194 h 6819900"/>
              <a:gd name="connsiteX2117" fmla="*/ 1492985 w 9915525"/>
              <a:gd name="connsiteY2117" fmla="*/ 5479018 h 6819900"/>
              <a:gd name="connsiteX2118" fmla="*/ 1532539 w 9915525"/>
              <a:gd name="connsiteY2118" fmla="*/ 5480772 h 6819900"/>
              <a:gd name="connsiteX2119" fmla="*/ 1565877 w 9915525"/>
              <a:gd name="connsiteY2119" fmla="*/ 5505614 h 6819900"/>
              <a:gd name="connsiteX2120" fmla="*/ 1507273 w 9915525"/>
              <a:gd name="connsiteY2120" fmla="*/ 5506194 h 6819900"/>
              <a:gd name="connsiteX2121" fmla="*/ 9431159 w 9915525"/>
              <a:gd name="connsiteY2121" fmla="*/ 5522040 h 6819900"/>
              <a:gd name="connsiteX2122" fmla="*/ 9445934 w 9915525"/>
              <a:gd name="connsiteY2122" fmla="*/ 5483080 h 6819900"/>
              <a:gd name="connsiteX2123" fmla="*/ 9454440 w 9915525"/>
              <a:gd name="connsiteY2123" fmla="*/ 5506893 h 6819900"/>
              <a:gd name="connsiteX2124" fmla="*/ 9431159 w 9915525"/>
              <a:gd name="connsiteY2124" fmla="*/ 5522040 h 6819900"/>
              <a:gd name="connsiteX2125" fmla="*/ 3477880 w 9915525"/>
              <a:gd name="connsiteY2125" fmla="*/ 5498822 h 6819900"/>
              <a:gd name="connsiteX2126" fmla="*/ 3472362 w 9915525"/>
              <a:gd name="connsiteY2126" fmla="*/ 5478551 h 6819900"/>
              <a:gd name="connsiteX2127" fmla="*/ 3501169 w 9915525"/>
              <a:gd name="connsiteY2127" fmla="*/ 5504511 h 6819900"/>
              <a:gd name="connsiteX2128" fmla="*/ 3477880 w 9915525"/>
              <a:gd name="connsiteY2128" fmla="*/ 5498822 h 6819900"/>
              <a:gd name="connsiteX2129" fmla="*/ 6944603 w 9915525"/>
              <a:gd name="connsiteY2129" fmla="*/ 5492605 h 6819900"/>
              <a:gd name="connsiteX2130" fmla="*/ 6954690 w 9915525"/>
              <a:gd name="connsiteY2130" fmla="*/ 5483080 h 6819900"/>
              <a:gd name="connsiteX2131" fmla="*/ 6958890 w 9915525"/>
              <a:gd name="connsiteY2131" fmla="*/ 5492605 h 6819900"/>
              <a:gd name="connsiteX2132" fmla="*/ 6948803 w 9915525"/>
              <a:gd name="connsiteY2132" fmla="*/ 5502130 h 6819900"/>
              <a:gd name="connsiteX2133" fmla="*/ 6944603 w 9915525"/>
              <a:gd name="connsiteY2133" fmla="*/ 5492605 h 6819900"/>
              <a:gd name="connsiteX2134" fmla="*/ 6034457 w 9915525"/>
              <a:gd name="connsiteY2134" fmla="*/ 5472606 h 6819900"/>
              <a:gd name="connsiteX2135" fmla="*/ 5998770 w 9915525"/>
              <a:gd name="connsiteY2135" fmla="*/ 5457383 h 6819900"/>
              <a:gd name="connsiteX2136" fmla="*/ 5961815 w 9915525"/>
              <a:gd name="connsiteY2136" fmla="*/ 5446426 h 6819900"/>
              <a:gd name="connsiteX2137" fmla="*/ 5964208 w 9915525"/>
              <a:gd name="connsiteY2137" fmla="*/ 5416405 h 6819900"/>
              <a:gd name="connsiteX2138" fmla="*/ 6014013 w 9915525"/>
              <a:gd name="connsiteY2138" fmla="*/ 5334443 h 6819900"/>
              <a:gd name="connsiteX2139" fmla="*/ 6031382 w 9915525"/>
              <a:gd name="connsiteY2139" fmla="*/ 5283055 h 6819900"/>
              <a:gd name="connsiteX2140" fmla="*/ 6044859 w 9915525"/>
              <a:gd name="connsiteY2140" fmla="*/ 5347974 h 6819900"/>
              <a:gd name="connsiteX2141" fmla="*/ 6057061 w 9915525"/>
              <a:gd name="connsiteY2141" fmla="*/ 5405124 h 6819900"/>
              <a:gd name="connsiteX2142" fmla="*/ 6057225 w 9915525"/>
              <a:gd name="connsiteY2142" fmla="*/ 5492605 h 6819900"/>
              <a:gd name="connsiteX2143" fmla="*/ 6034457 w 9915525"/>
              <a:gd name="connsiteY2143" fmla="*/ 5472606 h 6819900"/>
              <a:gd name="connsiteX2144" fmla="*/ 1744872 w 9915525"/>
              <a:gd name="connsiteY2144" fmla="*/ 5455993 h 6819900"/>
              <a:gd name="connsiteX2145" fmla="*/ 1749193 w 9915525"/>
              <a:gd name="connsiteY2145" fmla="*/ 5439922 h 6819900"/>
              <a:gd name="connsiteX2146" fmla="*/ 1761061 w 9915525"/>
              <a:gd name="connsiteY2146" fmla="*/ 5455494 h 6819900"/>
              <a:gd name="connsiteX2147" fmla="*/ 1744872 w 9915525"/>
              <a:gd name="connsiteY2147" fmla="*/ 5455993 h 6819900"/>
              <a:gd name="connsiteX2148" fmla="*/ 6250215 w 9915525"/>
              <a:gd name="connsiteY2148" fmla="*/ 5424378 h 6819900"/>
              <a:gd name="connsiteX2149" fmla="*/ 6240970 w 9915525"/>
              <a:gd name="connsiteY2149" fmla="*/ 5395385 h 6819900"/>
              <a:gd name="connsiteX2150" fmla="*/ 6234753 w 9915525"/>
              <a:gd name="connsiteY2150" fmla="*/ 5373257 h 6819900"/>
              <a:gd name="connsiteX2151" fmla="*/ 6227157 w 9915525"/>
              <a:gd name="connsiteY2151" fmla="*/ 5326913 h 6819900"/>
              <a:gd name="connsiteX2152" fmla="*/ 6204588 w 9915525"/>
              <a:gd name="connsiteY2152" fmla="*/ 5278729 h 6819900"/>
              <a:gd name="connsiteX2153" fmla="*/ 6189933 w 9915525"/>
              <a:gd name="connsiteY2153" fmla="*/ 5242146 h 6819900"/>
              <a:gd name="connsiteX2154" fmla="*/ 6203107 w 9915525"/>
              <a:gd name="connsiteY2154" fmla="*/ 5218102 h 6819900"/>
              <a:gd name="connsiteX2155" fmla="*/ 6224300 w 9915525"/>
              <a:gd name="connsiteY2155" fmla="*/ 5227388 h 6819900"/>
              <a:gd name="connsiteX2156" fmla="*/ 6255707 w 9915525"/>
              <a:gd name="connsiteY2156" fmla="*/ 5228048 h 6819900"/>
              <a:gd name="connsiteX2157" fmla="*/ 6284520 w 9915525"/>
              <a:gd name="connsiteY2157" fmla="*/ 5216380 h 6819900"/>
              <a:gd name="connsiteX2158" fmla="*/ 6277315 w 9915525"/>
              <a:gd name="connsiteY2158" fmla="*/ 5265983 h 6819900"/>
              <a:gd name="connsiteX2159" fmla="*/ 6257083 w 9915525"/>
              <a:gd name="connsiteY2159" fmla="*/ 5307638 h 6819900"/>
              <a:gd name="connsiteX2160" fmla="*/ 6293264 w 9915525"/>
              <a:gd name="connsiteY2160" fmla="*/ 5359255 h 6819900"/>
              <a:gd name="connsiteX2161" fmla="*/ 6306428 w 9915525"/>
              <a:gd name="connsiteY2161" fmla="*/ 5349730 h 6819900"/>
              <a:gd name="connsiteX2162" fmla="*/ 6320637 w 9915525"/>
              <a:gd name="connsiteY2162" fmla="*/ 5340205 h 6819900"/>
              <a:gd name="connsiteX2163" fmla="*/ 6336968 w 9915525"/>
              <a:gd name="connsiteY2163" fmla="*/ 5380686 h 6819900"/>
              <a:gd name="connsiteX2164" fmla="*/ 6315053 w 9915525"/>
              <a:gd name="connsiteY2164" fmla="*/ 5424473 h 6819900"/>
              <a:gd name="connsiteX2165" fmla="*/ 6287854 w 9915525"/>
              <a:gd name="connsiteY2165" fmla="*/ 5436379 h 6819900"/>
              <a:gd name="connsiteX2166" fmla="*/ 6250215 w 9915525"/>
              <a:gd name="connsiteY2166" fmla="*/ 5424378 h 6819900"/>
              <a:gd name="connsiteX2167" fmla="*/ 879041 w 9915525"/>
              <a:gd name="connsiteY2167" fmla="*/ 5396329 h 6819900"/>
              <a:gd name="connsiteX2168" fmla="*/ 822341 w 9915525"/>
              <a:gd name="connsiteY2168" fmla="*/ 5318073 h 6819900"/>
              <a:gd name="connsiteX2169" fmla="*/ 784759 w 9915525"/>
              <a:gd name="connsiteY2169" fmla="*/ 5265846 h 6819900"/>
              <a:gd name="connsiteX2170" fmla="*/ 767640 w 9915525"/>
              <a:gd name="connsiteY2170" fmla="*/ 5231258 h 6819900"/>
              <a:gd name="connsiteX2171" fmla="*/ 734303 w 9915525"/>
              <a:gd name="connsiteY2171" fmla="*/ 5183688 h 6819900"/>
              <a:gd name="connsiteX2172" fmla="*/ 700965 w 9915525"/>
              <a:gd name="connsiteY2172" fmla="*/ 5139241 h 6819900"/>
              <a:gd name="connsiteX2173" fmla="*/ 677153 w 9915525"/>
              <a:gd name="connsiteY2173" fmla="*/ 5098152 h 6819900"/>
              <a:gd name="connsiteX2174" fmla="*/ 653340 w 9915525"/>
              <a:gd name="connsiteY2174" fmla="*/ 5065140 h 6819900"/>
              <a:gd name="connsiteX2175" fmla="*/ 641434 w 9915525"/>
              <a:gd name="connsiteY2175" fmla="*/ 5034031 h 6819900"/>
              <a:gd name="connsiteX2176" fmla="*/ 641434 w 9915525"/>
              <a:gd name="connsiteY2176" fmla="*/ 5009554 h 6819900"/>
              <a:gd name="connsiteX2177" fmla="*/ 643815 w 9915525"/>
              <a:gd name="connsiteY2177" fmla="*/ 4954443 h 6819900"/>
              <a:gd name="connsiteX2178" fmla="*/ 634290 w 9915525"/>
              <a:gd name="connsiteY2178" fmla="*/ 4924414 h 6819900"/>
              <a:gd name="connsiteX2179" fmla="*/ 615540 w 9915525"/>
              <a:gd name="connsiteY2179" fmla="*/ 4895368 h 6819900"/>
              <a:gd name="connsiteX2180" fmla="*/ 598872 w 9915525"/>
              <a:gd name="connsiteY2180" fmla="*/ 4836073 h 6819900"/>
              <a:gd name="connsiteX2181" fmla="*/ 564372 w 9915525"/>
              <a:gd name="connsiteY2181" fmla="*/ 4748138 h 6819900"/>
              <a:gd name="connsiteX2182" fmla="*/ 531034 w 9915525"/>
              <a:gd name="connsiteY2182" fmla="*/ 4692365 h 6819900"/>
              <a:gd name="connsiteX2183" fmla="*/ 606930 w 9915525"/>
              <a:gd name="connsiteY2183" fmla="*/ 4636051 h 6819900"/>
              <a:gd name="connsiteX2184" fmla="*/ 632313 w 9915525"/>
              <a:gd name="connsiteY2184" fmla="*/ 4623449 h 6819900"/>
              <a:gd name="connsiteX2185" fmla="*/ 599031 w 9915525"/>
              <a:gd name="connsiteY2185" fmla="*/ 4549537 h 6819900"/>
              <a:gd name="connsiteX2186" fmla="*/ 548565 w 9915525"/>
              <a:gd name="connsiteY2186" fmla="*/ 4511530 h 6819900"/>
              <a:gd name="connsiteX2187" fmla="*/ 485367 w 9915525"/>
              <a:gd name="connsiteY2187" fmla="*/ 4473524 h 6819900"/>
              <a:gd name="connsiteX2188" fmla="*/ 439619 w 9915525"/>
              <a:gd name="connsiteY2188" fmla="*/ 4449184 h 6819900"/>
              <a:gd name="connsiteX2189" fmla="*/ 463300 w 9915525"/>
              <a:gd name="connsiteY2189" fmla="*/ 4387705 h 6819900"/>
              <a:gd name="connsiteX2190" fmla="*/ 497574 w 9915525"/>
              <a:gd name="connsiteY2190" fmla="*/ 4361511 h 6819900"/>
              <a:gd name="connsiteX2191" fmla="*/ 542454 w 9915525"/>
              <a:gd name="connsiteY2191" fmla="*/ 4311808 h 6819900"/>
              <a:gd name="connsiteX2192" fmla="*/ 545179 w 9915525"/>
              <a:gd name="connsiteY2192" fmla="*/ 4333224 h 6819900"/>
              <a:gd name="connsiteX2193" fmla="*/ 606398 w 9915525"/>
              <a:gd name="connsiteY2193" fmla="*/ 4391850 h 6819900"/>
              <a:gd name="connsiteX2194" fmla="*/ 609477 w 9915525"/>
              <a:gd name="connsiteY2194" fmla="*/ 4325602 h 6819900"/>
              <a:gd name="connsiteX2195" fmla="*/ 620644 w 9915525"/>
              <a:gd name="connsiteY2195" fmla="*/ 4292211 h 6819900"/>
              <a:gd name="connsiteX2196" fmla="*/ 672390 w 9915525"/>
              <a:gd name="connsiteY2196" fmla="*/ 4309087 h 6819900"/>
              <a:gd name="connsiteX2197" fmla="*/ 687504 w 9915525"/>
              <a:gd name="connsiteY2197" fmla="*/ 4347895 h 6819900"/>
              <a:gd name="connsiteX2198" fmla="*/ 691101 w 9915525"/>
              <a:gd name="connsiteY2198" fmla="*/ 4383352 h 6819900"/>
              <a:gd name="connsiteX2199" fmla="*/ 667480 w 9915525"/>
              <a:gd name="connsiteY2199" fmla="*/ 4397230 h 6819900"/>
              <a:gd name="connsiteX2200" fmla="*/ 650202 w 9915525"/>
              <a:gd name="connsiteY2200" fmla="*/ 4410718 h 6819900"/>
              <a:gd name="connsiteX2201" fmla="*/ 662842 w 9915525"/>
              <a:gd name="connsiteY2201" fmla="*/ 4544868 h 6819900"/>
              <a:gd name="connsiteX2202" fmla="*/ 676021 w 9915525"/>
              <a:gd name="connsiteY2202" fmla="*/ 4580586 h 6819900"/>
              <a:gd name="connsiteX2203" fmla="*/ 691621 w 9915525"/>
              <a:gd name="connsiteY2203" fmla="*/ 4606780 h 6819900"/>
              <a:gd name="connsiteX2204" fmla="*/ 686678 w 9915525"/>
              <a:gd name="connsiteY2204" fmla="*/ 4702030 h 6819900"/>
              <a:gd name="connsiteX2205" fmla="*/ 692027 w 9915525"/>
              <a:gd name="connsiteY2205" fmla="*/ 4762094 h 6819900"/>
              <a:gd name="connsiteX2206" fmla="*/ 709949 w 9915525"/>
              <a:gd name="connsiteY2206" fmla="*/ 4779873 h 6819900"/>
              <a:gd name="connsiteX2207" fmla="*/ 732693 w 9915525"/>
              <a:gd name="connsiteY2207" fmla="*/ 4816330 h 6819900"/>
              <a:gd name="connsiteX2208" fmla="*/ 773148 w 9915525"/>
              <a:gd name="connsiteY2208" fmla="*/ 4888189 h 6819900"/>
              <a:gd name="connsiteX2209" fmla="*/ 786219 w 9915525"/>
              <a:gd name="connsiteY2209" fmla="*/ 4927562 h 6819900"/>
              <a:gd name="connsiteX2210" fmla="*/ 791453 w 9915525"/>
              <a:gd name="connsiteY2210" fmla="*/ 4972175 h 6819900"/>
              <a:gd name="connsiteX2211" fmla="*/ 796215 w 9915525"/>
              <a:gd name="connsiteY2211" fmla="*/ 5040168 h 6819900"/>
              <a:gd name="connsiteX2212" fmla="*/ 815265 w 9915525"/>
              <a:gd name="connsiteY2212" fmla="*/ 5079744 h 6819900"/>
              <a:gd name="connsiteX2213" fmla="*/ 791154 w 9915525"/>
              <a:gd name="connsiteY2213" fmla="*/ 5102080 h 6819900"/>
              <a:gd name="connsiteX2214" fmla="*/ 765926 w 9915525"/>
              <a:gd name="connsiteY2214" fmla="*/ 5138022 h 6819900"/>
              <a:gd name="connsiteX2215" fmla="*/ 777165 w 9915525"/>
              <a:gd name="connsiteY2215" fmla="*/ 5170377 h 6819900"/>
              <a:gd name="connsiteX2216" fmla="*/ 805043 w 9915525"/>
              <a:gd name="connsiteY2216" fmla="*/ 5209508 h 6819900"/>
              <a:gd name="connsiteX2217" fmla="*/ 853365 w 9915525"/>
              <a:gd name="connsiteY2217" fmla="*/ 5278406 h 6819900"/>
              <a:gd name="connsiteX2218" fmla="*/ 872415 w 9915525"/>
              <a:gd name="connsiteY2218" fmla="*/ 5302105 h 6819900"/>
              <a:gd name="connsiteX2219" fmla="*/ 891465 w 9915525"/>
              <a:gd name="connsiteY2219" fmla="*/ 5331651 h 6819900"/>
              <a:gd name="connsiteX2220" fmla="*/ 915278 w 9915525"/>
              <a:gd name="connsiteY2220" fmla="*/ 5382221 h 6819900"/>
              <a:gd name="connsiteX2221" fmla="*/ 879041 w 9915525"/>
              <a:gd name="connsiteY2221" fmla="*/ 5396329 h 6819900"/>
              <a:gd name="connsiteX2222" fmla="*/ 723758 w 9915525"/>
              <a:gd name="connsiteY2222" fmla="*/ 4953664 h 6819900"/>
              <a:gd name="connsiteX2223" fmla="*/ 689535 w 9915525"/>
              <a:gd name="connsiteY2223" fmla="*/ 4873480 h 6819900"/>
              <a:gd name="connsiteX2224" fmla="*/ 672390 w 9915525"/>
              <a:gd name="connsiteY2224" fmla="*/ 4906039 h 6819900"/>
              <a:gd name="connsiteX2225" fmla="*/ 700965 w 9915525"/>
              <a:gd name="connsiteY2225" fmla="*/ 4968730 h 6819900"/>
              <a:gd name="connsiteX2226" fmla="*/ 723758 w 9915525"/>
              <a:gd name="connsiteY2226" fmla="*/ 4953664 h 6819900"/>
              <a:gd name="connsiteX2227" fmla="*/ 9042484 w 9915525"/>
              <a:gd name="connsiteY2227" fmla="*/ 5399666 h 6819900"/>
              <a:gd name="connsiteX2228" fmla="*/ 9038992 w 9915525"/>
              <a:gd name="connsiteY2228" fmla="*/ 5359255 h 6819900"/>
              <a:gd name="connsiteX2229" fmla="*/ 9057664 w 9915525"/>
              <a:gd name="connsiteY2229" fmla="*/ 5380271 h 6819900"/>
              <a:gd name="connsiteX2230" fmla="*/ 9042484 w 9915525"/>
              <a:gd name="connsiteY2230" fmla="*/ 5399666 h 6819900"/>
              <a:gd name="connsiteX2231" fmla="*/ 5892090 w 9915525"/>
              <a:gd name="connsiteY2231" fmla="*/ 5335144 h 6819900"/>
              <a:gd name="connsiteX2232" fmla="*/ 5931006 w 9915525"/>
              <a:gd name="connsiteY2232" fmla="*/ 5322149 h 6819900"/>
              <a:gd name="connsiteX2233" fmla="*/ 5915903 w 9915525"/>
              <a:gd name="connsiteY2233" fmla="*/ 5349730 h 6819900"/>
              <a:gd name="connsiteX2234" fmla="*/ 5892090 w 9915525"/>
              <a:gd name="connsiteY2234" fmla="*/ 5335144 h 6819900"/>
              <a:gd name="connsiteX2235" fmla="*/ 9694748 w 9915525"/>
              <a:gd name="connsiteY2235" fmla="*/ 5328894 h 6819900"/>
              <a:gd name="connsiteX2236" fmla="*/ 9721140 w 9915525"/>
              <a:gd name="connsiteY2236" fmla="*/ 5325124 h 6819900"/>
              <a:gd name="connsiteX2237" fmla="*/ 9706059 w 9915525"/>
              <a:gd name="connsiteY2237" fmla="*/ 5340205 h 6819900"/>
              <a:gd name="connsiteX2238" fmla="*/ 9694748 w 9915525"/>
              <a:gd name="connsiteY2238" fmla="*/ 5328894 h 6819900"/>
              <a:gd name="connsiteX2239" fmla="*/ 9442534 w 9915525"/>
              <a:gd name="connsiteY2239" fmla="*/ 5324114 h 6819900"/>
              <a:gd name="connsiteX2240" fmla="*/ 9440152 w 9915525"/>
              <a:gd name="connsiteY2240" fmla="*/ 5292580 h 6819900"/>
              <a:gd name="connsiteX2241" fmla="*/ 9454440 w 9915525"/>
              <a:gd name="connsiteY2241" fmla="*/ 5307430 h 6819900"/>
              <a:gd name="connsiteX2242" fmla="*/ 9463965 w 9915525"/>
              <a:gd name="connsiteY2242" fmla="*/ 5316393 h 6819900"/>
              <a:gd name="connsiteX2243" fmla="*/ 9473490 w 9915525"/>
              <a:gd name="connsiteY2243" fmla="*/ 5320593 h 6819900"/>
              <a:gd name="connsiteX2244" fmla="*/ 9442534 w 9915525"/>
              <a:gd name="connsiteY2244" fmla="*/ 5324114 h 6819900"/>
              <a:gd name="connsiteX2245" fmla="*/ 9821248 w 9915525"/>
              <a:gd name="connsiteY2245" fmla="*/ 5321000 h 6819900"/>
              <a:gd name="connsiteX2246" fmla="*/ 9836098 w 9915525"/>
              <a:gd name="connsiteY2246" fmla="*/ 5316800 h 6819900"/>
              <a:gd name="connsiteX2247" fmla="*/ 9830115 w 9915525"/>
              <a:gd name="connsiteY2247" fmla="*/ 5330680 h 6819900"/>
              <a:gd name="connsiteX2248" fmla="*/ 9821248 w 9915525"/>
              <a:gd name="connsiteY2248" fmla="*/ 5321000 h 6819900"/>
              <a:gd name="connsiteX2249" fmla="*/ 1605840 w 9915525"/>
              <a:gd name="connsiteY2249" fmla="*/ 5249718 h 6819900"/>
              <a:gd name="connsiteX2250" fmla="*/ 1620128 w 9915525"/>
              <a:gd name="connsiteY2250" fmla="*/ 5235430 h 6819900"/>
              <a:gd name="connsiteX2251" fmla="*/ 1634415 w 9915525"/>
              <a:gd name="connsiteY2251" fmla="*/ 5249718 h 6819900"/>
              <a:gd name="connsiteX2252" fmla="*/ 1620128 w 9915525"/>
              <a:gd name="connsiteY2252" fmla="*/ 5264005 h 6819900"/>
              <a:gd name="connsiteX2253" fmla="*/ 1605840 w 9915525"/>
              <a:gd name="connsiteY2253" fmla="*/ 5249718 h 6819900"/>
              <a:gd name="connsiteX2254" fmla="*/ 9816389 w 9915525"/>
              <a:gd name="connsiteY2254" fmla="*/ 5212411 h 6819900"/>
              <a:gd name="connsiteX2255" fmla="*/ 9808227 w 9915525"/>
              <a:gd name="connsiteY2255" fmla="*/ 5186217 h 6819900"/>
              <a:gd name="connsiteX2256" fmla="*/ 9795390 w 9915525"/>
              <a:gd name="connsiteY2256" fmla="*/ 5063980 h 6819900"/>
              <a:gd name="connsiteX2257" fmla="*/ 9842043 w 9915525"/>
              <a:gd name="connsiteY2257" fmla="*/ 5167632 h 6819900"/>
              <a:gd name="connsiteX2258" fmla="*/ 9832058 w 9915525"/>
              <a:gd name="connsiteY2258" fmla="*/ 5235430 h 6819900"/>
              <a:gd name="connsiteX2259" fmla="*/ 9816389 w 9915525"/>
              <a:gd name="connsiteY2259" fmla="*/ 5212411 h 6819900"/>
              <a:gd name="connsiteX2260" fmla="*/ 9656584 w 9915525"/>
              <a:gd name="connsiteY2260" fmla="*/ 5182503 h 6819900"/>
              <a:gd name="connsiteX2261" fmla="*/ 9659227 w 9915525"/>
              <a:gd name="connsiteY2261" fmla="*/ 5130655 h 6819900"/>
              <a:gd name="connsiteX2262" fmla="*/ 9683040 w 9915525"/>
              <a:gd name="connsiteY2262" fmla="*/ 5148926 h 6819900"/>
              <a:gd name="connsiteX2263" fmla="*/ 9688821 w 9915525"/>
              <a:gd name="connsiteY2263" fmla="*/ 5182264 h 6819900"/>
              <a:gd name="connsiteX2264" fmla="*/ 9656584 w 9915525"/>
              <a:gd name="connsiteY2264" fmla="*/ 5182503 h 6819900"/>
              <a:gd name="connsiteX2265" fmla="*/ 6342146 w 9915525"/>
              <a:gd name="connsiteY2265" fmla="*/ 5105297 h 6819900"/>
              <a:gd name="connsiteX2266" fmla="*/ 6344528 w 9915525"/>
              <a:gd name="connsiteY2266" fmla="*/ 5063980 h 6819900"/>
              <a:gd name="connsiteX2267" fmla="*/ 6358815 w 9915525"/>
              <a:gd name="connsiteY2267" fmla="*/ 5087793 h 6819900"/>
              <a:gd name="connsiteX2268" fmla="*/ 6356434 w 9915525"/>
              <a:gd name="connsiteY2268" fmla="*/ 5110853 h 6819900"/>
              <a:gd name="connsiteX2269" fmla="*/ 6342146 w 9915525"/>
              <a:gd name="connsiteY2269" fmla="*/ 5105297 h 6819900"/>
              <a:gd name="connsiteX2270" fmla="*/ 519990 w 9915525"/>
              <a:gd name="connsiteY2270" fmla="*/ 4249593 h 6819900"/>
              <a:gd name="connsiteX2271" fmla="*/ 495011 w 9915525"/>
              <a:gd name="connsiteY2271" fmla="*/ 4235305 h 6819900"/>
              <a:gd name="connsiteX2272" fmla="*/ 491253 w 9915525"/>
              <a:gd name="connsiteY2272" fmla="*/ 4202068 h 6819900"/>
              <a:gd name="connsiteX2273" fmla="*/ 534116 w 9915525"/>
              <a:gd name="connsiteY2273" fmla="*/ 4202566 h 6819900"/>
              <a:gd name="connsiteX2274" fmla="*/ 567615 w 9915525"/>
              <a:gd name="connsiteY2274" fmla="*/ 4236365 h 6819900"/>
              <a:gd name="connsiteX2275" fmla="*/ 549731 w 9915525"/>
              <a:gd name="connsiteY2275" fmla="*/ 4263880 h 6819900"/>
              <a:gd name="connsiteX2276" fmla="*/ 519990 w 9915525"/>
              <a:gd name="connsiteY2276" fmla="*/ 4249593 h 6819900"/>
              <a:gd name="connsiteX2277" fmla="*/ 396165 w 9915525"/>
              <a:gd name="connsiteY2277" fmla="*/ 4239769 h 6819900"/>
              <a:gd name="connsiteX2278" fmla="*/ 448969 w 9915525"/>
              <a:gd name="connsiteY2278" fmla="*/ 4225938 h 6819900"/>
              <a:gd name="connsiteX2279" fmla="*/ 462517 w 9915525"/>
              <a:gd name="connsiteY2279" fmla="*/ 4245231 h 6819900"/>
              <a:gd name="connsiteX2280" fmla="*/ 396165 w 9915525"/>
              <a:gd name="connsiteY2280" fmla="*/ 4239769 h 6819900"/>
              <a:gd name="connsiteX2281" fmla="*/ 9626489 w 9915525"/>
              <a:gd name="connsiteY2281" fmla="*/ 4236425 h 6819900"/>
              <a:gd name="connsiteX2282" fmla="*/ 9610318 w 9915525"/>
              <a:gd name="connsiteY2282" fmla="*/ 4136145 h 6819900"/>
              <a:gd name="connsiteX2283" fmla="*/ 9617430 w 9915525"/>
              <a:gd name="connsiteY2283" fmla="*/ 4054330 h 6819900"/>
              <a:gd name="connsiteX2284" fmla="*/ 9653597 w 9915525"/>
              <a:gd name="connsiteY2284" fmla="*/ 4169540 h 6819900"/>
              <a:gd name="connsiteX2285" fmla="*/ 9626489 w 9915525"/>
              <a:gd name="connsiteY2285" fmla="*/ 4236425 h 6819900"/>
              <a:gd name="connsiteX2286" fmla="*/ 9810688 w 9915525"/>
              <a:gd name="connsiteY2286" fmla="*/ 4227832 h 6819900"/>
              <a:gd name="connsiteX2287" fmla="*/ 9780670 w 9915525"/>
              <a:gd name="connsiteY2287" fmla="*/ 4210540 h 6819900"/>
              <a:gd name="connsiteX2288" fmla="*/ 9754477 w 9915525"/>
              <a:gd name="connsiteY2288" fmla="*/ 4208159 h 6819900"/>
              <a:gd name="connsiteX2289" fmla="*/ 9740190 w 9915525"/>
              <a:gd name="connsiteY2289" fmla="*/ 4182917 h 6819900"/>
              <a:gd name="connsiteX2290" fmla="*/ 9730665 w 9915525"/>
              <a:gd name="connsiteY2290" fmla="*/ 4159105 h 6819900"/>
              <a:gd name="connsiteX2291" fmla="*/ 9721140 w 9915525"/>
              <a:gd name="connsiteY2291" fmla="*/ 4140617 h 6819900"/>
              <a:gd name="connsiteX2292" fmla="*/ 9730665 w 9915525"/>
              <a:gd name="connsiteY2292" fmla="*/ 4116242 h 6819900"/>
              <a:gd name="connsiteX2293" fmla="*/ 9729554 w 9915525"/>
              <a:gd name="connsiteY2293" fmla="*/ 4054330 h 6819900"/>
              <a:gd name="connsiteX2294" fmla="*/ 9723899 w 9915525"/>
              <a:gd name="connsiteY2294" fmla="*/ 4035280 h 6819900"/>
              <a:gd name="connsiteX2295" fmla="*/ 9720248 w 9915525"/>
              <a:gd name="connsiteY2295" fmla="*/ 4016230 h 6819900"/>
              <a:gd name="connsiteX2296" fmla="*/ 9711615 w 9915525"/>
              <a:gd name="connsiteY2296" fmla="*/ 3962732 h 6819900"/>
              <a:gd name="connsiteX2297" fmla="*/ 9732205 w 9915525"/>
              <a:gd name="connsiteY2297" fmla="*/ 3914618 h 6819900"/>
              <a:gd name="connsiteX2298" fmla="*/ 9774207 w 9915525"/>
              <a:gd name="connsiteY2298" fmla="*/ 3848862 h 6819900"/>
              <a:gd name="connsiteX2299" fmla="*/ 9730366 w 9915525"/>
              <a:gd name="connsiteY2299" fmla="*/ 3849814 h 6819900"/>
              <a:gd name="connsiteX2300" fmla="*/ 9628271 w 9915525"/>
              <a:gd name="connsiteY2300" fmla="*/ 3806981 h 6819900"/>
              <a:gd name="connsiteX2301" fmla="*/ 9587790 w 9915525"/>
              <a:gd name="connsiteY2301" fmla="*/ 3743603 h 6819900"/>
              <a:gd name="connsiteX2302" fmla="*/ 9621127 w 9915525"/>
              <a:gd name="connsiteY2302" fmla="*/ 3726347 h 6819900"/>
              <a:gd name="connsiteX2303" fmla="*/ 9654465 w 9915525"/>
              <a:gd name="connsiteY2303" fmla="*/ 3722016 h 6819900"/>
              <a:gd name="connsiteX2304" fmla="*/ 9702579 w 9915525"/>
              <a:gd name="connsiteY2304" fmla="*/ 3731045 h 6819900"/>
              <a:gd name="connsiteX2305" fmla="*/ 9739415 w 9915525"/>
              <a:gd name="connsiteY2305" fmla="*/ 3738279 h 6819900"/>
              <a:gd name="connsiteX2306" fmla="*/ 9759240 w 9915525"/>
              <a:gd name="connsiteY2306" fmla="*/ 3713720 h 6819900"/>
              <a:gd name="connsiteX2307" fmla="*/ 9785433 w 9915525"/>
              <a:gd name="connsiteY2307" fmla="*/ 3707803 h 6819900"/>
              <a:gd name="connsiteX2308" fmla="*/ 9825914 w 9915525"/>
              <a:gd name="connsiteY2308" fmla="*/ 3754061 h 6819900"/>
              <a:gd name="connsiteX2309" fmla="*/ 9837153 w 9915525"/>
              <a:gd name="connsiteY2309" fmla="*/ 3789789 h 6819900"/>
              <a:gd name="connsiteX2310" fmla="*/ 9840404 w 9915525"/>
              <a:gd name="connsiteY2310" fmla="*/ 3812014 h 6819900"/>
              <a:gd name="connsiteX2311" fmla="*/ 9834131 w 9915525"/>
              <a:gd name="connsiteY2311" fmla="*/ 3838246 h 6819900"/>
              <a:gd name="connsiteX2312" fmla="*/ 9825368 w 9915525"/>
              <a:gd name="connsiteY2312" fmla="*/ 3884912 h 6819900"/>
              <a:gd name="connsiteX2313" fmla="*/ 9837576 w 9915525"/>
              <a:gd name="connsiteY2313" fmla="*/ 3943834 h 6819900"/>
              <a:gd name="connsiteX2314" fmla="*/ 9878240 w 9915525"/>
              <a:gd name="connsiteY2314" fmla="*/ 3974049 h 6819900"/>
              <a:gd name="connsiteX2315" fmla="*/ 9905054 w 9915525"/>
              <a:gd name="connsiteY2315" fmla="*/ 4010759 h 6819900"/>
              <a:gd name="connsiteX2316" fmla="*/ 9894675 w 9915525"/>
              <a:gd name="connsiteY2316" fmla="*/ 4056479 h 6819900"/>
              <a:gd name="connsiteX2317" fmla="*/ 9854489 w 9915525"/>
              <a:gd name="connsiteY2317" fmla="*/ 4043945 h 6819900"/>
              <a:gd name="connsiteX2318" fmla="*/ 9840202 w 9915525"/>
              <a:gd name="connsiteY2318" fmla="*/ 4019675 h 6819900"/>
              <a:gd name="connsiteX2319" fmla="*/ 9825914 w 9915525"/>
              <a:gd name="connsiteY2319" fmla="*/ 3992178 h 6819900"/>
              <a:gd name="connsiteX2320" fmla="*/ 9757976 w 9915525"/>
              <a:gd name="connsiteY2320" fmla="*/ 3960538 h 6819900"/>
              <a:gd name="connsiteX2321" fmla="*/ 9748484 w 9915525"/>
              <a:gd name="connsiteY2321" fmla="*/ 4001183 h 6819900"/>
              <a:gd name="connsiteX2322" fmla="*/ 9762260 w 9915525"/>
              <a:gd name="connsiteY2322" fmla="*/ 4033715 h 6819900"/>
              <a:gd name="connsiteX2323" fmla="*/ 9845480 w 9915525"/>
              <a:gd name="connsiteY2323" fmla="*/ 4080011 h 6819900"/>
              <a:gd name="connsiteX2324" fmla="*/ 9860407 w 9915525"/>
              <a:gd name="connsiteY2324" fmla="*/ 4119729 h 6819900"/>
              <a:gd name="connsiteX2325" fmla="*/ 9844964 w 9915525"/>
              <a:gd name="connsiteY2325" fmla="*/ 4185487 h 6819900"/>
              <a:gd name="connsiteX2326" fmla="*/ 9810688 w 9915525"/>
              <a:gd name="connsiteY2326" fmla="*/ 4227833 h 6819900"/>
              <a:gd name="connsiteX2327" fmla="*/ 415215 w 9915525"/>
              <a:gd name="connsiteY2327" fmla="*/ 4117036 h 6819900"/>
              <a:gd name="connsiteX2328" fmla="*/ 404250 w 9915525"/>
              <a:gd name="connsiteY2328" fmla="*/ 4071313 h 6819900"/>
              <a:gd name="connsiteX2329" fmla="*/ 388769 w 9915525"/>
              <a:gd name="connsiteY2329" fmla="*/ 4013193 h 6819900"/>
              <a:gd name="connsiteX2330" fmla="*/ 375921 w 9915525"/>
              <a:gd name="connsiteY2330" fmla="*/ 3953580 h 6819900"/>
              <a:gd name="connsiteX2331" fmla="*/ 367590 w 9915525"/>
              <a:gd name="connsiteY2331" fmla="*/ 3920418 h 6819900"/>
              <a:gd name="connsiteX2332" fmla="*/ 390840 w 9915525"/>
              <a:gd name="connsiteY2332" fmla="*/ 3892405 h 6819900"/>
              <a:gd name="connsiteX2333" fmla="*/ 429306 w 9915525"/>
              <a:gd name="connsiteY2333" fmla="*/ 3816550 h 6819900"/>
              <a:gd name="connsiteX2334" fmla="*/ 447267 w 9915525"/>
              <a:gd name="connsiteY2334" fmla="*/ 3760657 h 6819900"/>
              <a:gd name="connsiteX2335" fmla="*/ 461223 w 9915525"/>
              <a:gd name="connsiteY2335" fmla="*/ 3779639 h 6819900"/>
              <a:gd name="connsiteX2336" fmla="*/ 479499 w 9915525"/>
              <a:gd name="connsiteY2336" fmla="*/ 3819278 h 6819900"/>
              <a:gd name="connsiteX2337" fmla="*/ 500940 w 9915525"/>
              <a:gd name="connsiteY2337" fmla="*/ 3853091 h 6819900"/>
              <a:gd name="connsiteX2338" fmla="*/ 511595 w 9915525"/>
              <a:gd name="connsiteY2338" fmla="*/ 3880200 h 6819900"/>
              <a:gd name="connsiteX2339" fmla="*/ 502070 w 9915525"/>
              <a:gd name="connsiteY2339" fmla="*/ 3955147 h 6819900"/>
              <a:gd name="connsiteX2340" fmla="*/ 496941 w 9915525"/>
              <a:gd name="connsiteY2340" fmla="*/ 4064489 h 6819900"/>
              <a:gd name="connsiteX2341" fmla="*/ 539804 w 9915525"/>
              <a:gd name="connsiteY2341" fmla="*/ 4066482 h 6819900"/>
              <a:gd name="connsiteX2342" fmla="*/ 567615 w 9915525"/>
              <a:gd name="connsiteY2342" fmla="*/ 4078970 h 6819900"/>
              <a:gd name="connsiteX2343" fmla="*/ 536400 w 9915525"/>
              <a:gd name="connsiteY2343" fmla="*/ 4101955 h 6819900"/>
              <a:gd name="connsiteX2344" fmla="*/ 473900 w 9915525"/>
              <a:gd name="connsiteY2344" fmla="*/ 4130530 h 6819900"/>
              <a:gd name="connsiteX2345" fmla="*/ 415215 w 9915525"/>
              <a:gd name="connsiteY2345" fmla="*/ 4117036 h 6819900"/>
              <a:gd name="connsiteX2346" fmla="*/ 262815 w 9915525"/>
              <a:gd name="connsiteY2346" fmla="*/ 3986993 h 6819900"/>
              <a:gd name="connsiteX2347" fmla="*/ 284246 w 9915525"/>
              <a:gd name="connsiteY2347" fmla="*/ 3951274 h 6819900"/>
              <a:gd name="connsiteX2348" fmla="*/ 274721 w 9915525"/>
              <a:gd name="connsiteY2348" fmla="*/ 4025609 h 6819900"/>
              <a:gd name="connsiteX2349" fmla="*/ 262815 w 9915525"/>
              <a:gd name="connsiteY2349" fmla="*/ 3986993 h 6819900"/>
              <a:gd name="connsiteX2350" fmla="*/ 312821 w 9915525"/>
              <a:gd name="connsiteY2350" fmla="*/ 3854008 h 6819900"/>
              <a:gd name="connsiteX2351" fmla="*/ 310841 w 9915525"/>
              <a:gd name="connsiteY2351" fmla="*/ 3813186 h 6819900"/>
              <a:gd name="connsiteX2352" fmla="*/ 328763 w 9915525"/>
              <a:gd name="connsiteY2352" fmla="*/ 3791215 h 6819900"/>
              <a:gd name="connsiteX2353" fmla="*/ 342587 w 9915525"/>
              <a:gd name="connsiteY2353" fmla="*/ 3749530 h 6819900"/>
              <a:gd name="connsiteX2354" fmla="*/ 367590 w 9915525"/>
              <a:gd name="connsiteY2354" fmla="*/ 3836446 h 6819900"/>
              <a:gd name="connsiteX2355" fmla="*/ 312821 w 9915525"/>
              <a:gd name="connsiteY2355" fmla="*/ 3854008 h 6819900"/>
              <a:gd name="connsiteX2356" fmla="*/ 15035 w 9915525"/>
              <a:gd name="connsiteY2356" fmla="*/ 3762230 h 6819900"/>
              <a:gd name="connsiteX2357" fmla="*/ 9162 w 9915525"/>
              <a:gd name="connsiteY2357" fmla="*/ 3694761 h 6819900"/>
              <a:gd name="connsiteX2358" fmla="*/ 24014 w 9915525"/>
              <a:gd name="connsiteY2358" fmla="*/ 3673330 h 6819900"/>
              <a:gd name="connsiteX2359" fmla="*/ 41794 w 9915525"/>
              <a:gd name="connsiteY2359" fmla="*/ 3736865 h 6819900"/>
              <a:gd name="connsiteX2360" fmla="*/ 27071 w 9915525"/>
              <a:gd name="connsiteY2360" fmla="*/ 3804334 h 6819900"/>
              <a:gd name="connsiteX2361" fmla="*/ 15035 w 9915525"/>
              <a:gd name="connsiteY2361" fmla="*/ 3762230 h 6819900"/>
              <a:gd name="connsiteX2362" fmla="*/ 236621 w 9915525"/>
              <a:gd name="connsiteY2362" fmla="*/ 3714065 h 6819900"/>
              <a:gd name="connsiteX2363" fmla="*/ 205665 w 9915525"/>
              <a:gd name="connsiteY2363" fmla="*/ 3682252 h 6819900"/>
              <a:gd name="connsiteX2364" fmla="*/ 195388 w 9915525"/>
              <a:gd name="connsiteY2364" fmla="*/ 3654280 h 6819900"/>
              <a:gd name="connsiteX2365" fmla="*/ 188244 w 9915525"/>
              <a:gd name="connsiteY2365" fmla="*/ 3582820 h 6819900"/>
              <a:gd name="connsiteX2366" fmla="*/ 184234 w 9915525"/>
              <a:gd name="connsiteY2366" fmla="*/ 3511383 h 6819900"/>
              <a:gd name="connsiteX2367" fmla="*/ 177090 w 9915525"/>
              <a:gd name="connsiteY2367" fmla="*/ 3441788 h 6819900"/>
              <a:gd name="connsiteX2368" fmla="*/ 129303 w 9915525"/>
              <a:gd name="connsiteY2368" fmla="*/ 3327420 h 6819900"/>
              <a:gd name="connsiteX2369" fmla="*/ 100890 w 9915525"/>
              <a:gd name="connsiteY2369" fmla="*/ 3244473 h 6819900"/>
              <a:gd name="connsiteX2370" fmla="*/ 74696 w 9915525"/>
              <a:gd name="connsiteY2370" fmla="*/ 3170224 h 6819900"/>
              <a:gd name="connsiteX2371" fmla="*/ 53265 w 9915525"/>
              <a:gd name="connsiteY2371" fmla="*/ 3144030 h 6819900"/>
              <a:gd name="connsiteX2372" fmla="*/ 82520 w 9915525"/>
              <a:gd name="connsiteY2372" fmla="*/ 3120880 h 6819900"/>
              <a:gd name="connsiteX2373" fmla="*/ 124216 w 9915525"/>
              <a:gd name="connsiteY2373" fmla="*/ 3132786 h 6819900"/>
              <a:gd name="connsiteX2374" fmla="*/ 156873 w 9915525"/>
              <a:gd name="connsiteY2374" fmla="*/ 3158702 h 6819900"/>
              <a:gd name="connsiteX2375" fmla="*/ 177393 w 9915525"/>
              <a:gd name="connsiteY2375" fmla="*/ 3187277 h 6819900"/>
              <a:gd name="connsiteX2376" fmla="*/ 191680 w 9915525"/>
              <a:gd name="connsiteY2376" fmla="*/ 3220332 h 6819900"/>
              <a:gd name="connsiteX2377" fmla="*/ 205665 w 9915525"/>
              <a:gd name="connsiteY2377" fmla="*/ 3255577 h 6819900"/>
              <a:gd name="connsiteX2378" fmla="*/ 222016 w 9915525"/>
              <a:gd name="connsiteY2378" fmla="*/ 3281484 h 6819900"/>
              <a:gd name="connsiteX2379" fmla="*/ 226435 w 9915525"/>
              <a:gd name="connsiteY2379" fmla="*/ 3312928 h 6819900"/>
              <a:gd name="connsiteX2380" fmla="*/ 212466 w 9915525"/>
              <a:gd name="connsiteY2380" fmla="*/ 3377987 h 6819900"/>
              <a:gd name="connsiteX2381" fmla="*/ 231990 w 9915525"/>
              <a:gd name="connsiteY2381" fmla="*/ 3430294 h 6819900"/>
              <a:gd name="connsiteX2382" fmla="*/ 249260 w 9915525"/>
              <a:gd name="connsiteY2382" fmla="*/ 3451019 h 6819900"/>
              <a:gd name="connsiteX2383" fmla="*/ 257967 w 9915525"/>
              <a:gd name="connsiteY2383" fmla="*/ 3467192 h 6819900"/>
              <a:gd name="connsiteX2384" fmla="*/ 268171 w 9915525"/>
              <a:gd name="connsiteY2384" fmla="*/ 3520368 h 6819900"/>
              <a:gd name="connsiteX2385" fmla="*/ 271239 w 9915525"/>
              <a:gd name="connsiteY2385" fmla="*/ 3568629 h 6819900"/>
              <a:gd name="connsiteX2386" fmla="*/ 300915 w 9915525"/>
              <a:gd name="connsiteY2386" fmla="*/ 3670466 h 6819900"/>
              <a:gd name="connsiteX2387" fmla="*/ 236621 w 9915525"/>
              <a:gd name="connsiteY2387" fmla="*/ 3714065 h 6819900"/>
              <a:gd name="connsiteX2388" fmla="*/ 9675896 w 9915525"/>
              <a:gd name="connsiteY2388" fmla="*/ 3466997 h 6819900"/>
              <a:gd name="connsiteX2389" fmla="*/ 9675420 w 9915525"/>
              <a:gd name="connsiteY2389" fmla="*/ 3389485 h 6819900"/>
              <a:gd name="connsiteX2390" fmla="*/ 9675420 w 9915525"/>
              <a:gd name="connsiteY2390" fmla="*/ 3378055 h 6819900"/>
              <a:gd name="connsiteX2391" fmla="*/ 9663990 w 9915525"/>
              <a:gd name="connsiteY2391" fmla="*/ 3359005 h 6819900"/>
              <a:gd name="connsiteX2392" fmla="*/ 9673515 w 9915525"/>
              <a:gd name="connsiteY2392" fmla="*/ 3339955 h 6819900"/>
              <a:gd name="connsiteX2393" fmla="*/ 9683040 w 9915525"/>
              <a:gd name="connsiteY2393" fmla="*/ 3325667 h 6819900"/>
              <a:gd name="connsiteX2394" fmla="*/ 9693127 w 9915525"/>
              <a:gd name="connsiteY2394" fmla="*/ 3311380 h 6819900"/>
              <a:gd name="connsiteX2395" fmla="*/ 9697734 w 9915525"/>
              <a:gd name="connsiteY2395" fmla="*/ 3302513 h 6819900"/>
              <a:gd name="connsiteX2396" fmla="*/ 9724351 w 9915525"/>
              <a:gd name="connsiteY2396" fmla="*/ 3292446 h 6819900"/>
              <a:gd name="connsiteX2397" fmla="*/ 9723522 w 9915525"/>
              <a:gd name="connsiteY2397" fmla="*/ 3308602 h 6819900"/>
              <a:gd name="connsiteX2398" fmla="*/ 9711616 w 9915525"/>
              <a:gd name="connsiteY2398" fmla="*/ 3345511 h 6819900"/>
              <a:gd name="connsiteX2399" fmla="*/ 9702091 w 9915525"/>
              <a:gd name="connsiteY2399" fmla="*/ 3378055 h 6819900"/>
              <a:gd name="connsiteX2400" fmla="*/ 9706853 w 9915525"/>
              <a:gd name="connsiteY2400" fmla="*/ 3425680 h 6819900"/>
              <a:gd name="connsiteX2401" fmla="*/ 9706072 w 9915525"/>
              <a:gd name="connsiteY2401" fmla="*/ 3467524 h 6819900"/>
              <a:gd name="connsiteX2402" fmla="*/ 9689403 w 9915525"/>
              <a:gd name="connsiteY2402" fmla="*/ 3472553 h 6819900"/>
              <a:gd name="connsiteX2403" fmla="*/ 9675895 w 9915525"/>
              <a:gd name="connsiteY2403" fmla="*/ 3466997 h 6819900"/>
              <a:gd name="connsiteX2404" fmla="*/ 9654465 w 9915525"/>
              <a:gd name="connsiteY2404" fmla="*/ 3182792 h 6819900"/>
              <a:gd name="connsiteX2405" fmla="*/ 9644940 w 9915525"/>
              <a:gd name="connsiteY2405" fmla="*/ 3168505 h 6819900"/>
              <a:gd name="connsiteX2406" fmla="*/ 9635415 w 9915525"/>
              <a:gd name="connsiteY2406" fmla="*/ 3155011 h 6819900"/>
              <a:gd name="connsiteX2407" fmla="*/ 9624176 w 9915525"/>
              <a:gd name="connsiteY2407" fmla="*/ 3137771 h 6819900"/>
              <a:gd name="connsiteX2408" fmla="*/ 9653000 w 9915525"/>
              <a:gd name="connsiteY2408" fmla="*/ 3101830 h 6819900"/>
              <a:gd name="connsiteX2409" fmla="*/ 9692565 w 9915525"/>
              <a:gd name="connsiteY2409" fmla="*/ 3087542 h 6819900"/>
              <a:gd name="connsiteX2410" fmla="*/ 9723143 w 9915525"/>
              <a:gd name="connsiteY2410" fmla="*/ 3073255 h 6819900"/>
              <a:gd name="connsiteX2411" fmla="*/ 9735165 w 9915525"/>
              <a:gd name="connsiteY2411" fmla="*/ 3113736 h 6819900"/>
              <a:gd name="connsiteX2412" fmla="*/ 9707456 w 9915525"/>
              <a:gd name="connsiteY2412" fmla="*/ 3168505 h 6819900"/>
              <a:gd name="connsiteX2413" fmla="*/ 9683040 w 9915525"/>
              <a:gd name="connsiteY2413" fmla="*/ 3182792 h 6819900"/>
              <a:gd name="connsiteX2414" fmla="*/ 9662824 w 9915525"/>
              <a:gd name="connsiteY2414" fmla="*/ 3197080 h 6819900"/>
              <a:gd name="connsiteX2415" fmla="*/ 9654465 w 9915525"/>
              <a:gd name="connsiteY2415" fmla="*/ 3182792 h 6819900"/>
              <a:gd name="connsiteX2416" fmla="*/ 224715 w 9915525"/>
              <a:gd name="connsiteY2416" fmla="*/ 3030955 h 6819900"/>
              <a:gd name="connsiteX2417" fmla="*/ 233242 w 9915525"/>
              <a:gd name="connsiteY2417" fmla="*/ 3011959 h 6819900"/>
              <a:gd name="connsiteX2418" fmla="*/ 246284 w 9915525"/>
              <a:gd name="connsiteY2418" fmla="*/ 3038986 h 6819900"/>
              <a:gd name="connsiteX2419" fmla="*/ 224715 w 9915525"/>
              <a:gd name="connsiteY2419" fmla="*/ 3030955 h 6819900"/>
              <a:gd name="connsiteX2420" fmla="*/ 9613190 w 9915525"/>
              <a:gd name="connsiteY2420" fmla="*/ 2971655 h 6819900"/>
              <a:gd name="connsiteX2421" fmla="*/ 9606840 w 9915525"/>
              <a:gd name="connsiteY2421" fmla="*/ 2938998 h 6819900"/>
              <a:gd name="connsiteX2422" fmla="*/ 9592552 w 9915525"/>
              <a:gd name="connsiteY2422" fmla="*/ 2898403 h 6819900"/>
              <a:gd name="connsiteX2423" fmla="*/ 9587790 w 9915525"/>
              <a:gd name="connsiteY2423" fmla="*/ 2806555 h 6819900"/>
              <a:gd name="connsiteX2424" fmla="*/ 9594934 w 9915525"/>
              <a:gd name="connsiteY2424" fmla="*/ 2794649 h 6819900"/>
              <a:gd name="connsiteX2425" fmla="*/ 9678942 w 9915525"/>
              <a:gd name="connsiteY2425" fmla="*/ 2788057 h 6819900"/>
              <a:gd name="connsiteX2426" fmla="*/ 9692565 w 9915525"/>
              <a:gd name="connsiteY2426" fmla="*/ 2859781 h 6819900"/>
              <a:gd name="connsiteX2427" fmla="*/ 9664311 w 9915525"/>
              <a:gd name="connsiteY2427" fmla="*/ 2949102 h 6819900"/>
              <a:gd name="connsiteX2428" fmla="*/ 9613190 w 9915525"/>
              <a:gd name="connsiteY2428" fmla="*/ 2971655 h 6819900"/>
              <a:gd name="connsiteX2429" fmla="*/ 9454440 w 9915525"/>
              <a:gd name="connsiteY2429" fmla="*/ 2454130 h 6819900"/>
              <a:gd name="connsiteX2430" fmla="*/ 9471109 w 9915525"/>
              <a:gd name="connsiteY2430" fmla="*/ 2436893 h 6819900"/>
              <a:gd name="connsiteX2431" fmla="*/ 9487777 w 9915525"/>
              <a:gd name="connsiteY2431" fmla="*/ 2454130 h 6819900"/>
              <a:gd name="connsiteX2432" fmla="*/ 9471109 w 9915525"/>
              <a:gd name="connsiteY2432" fmla="*/ 2471367 h 6819900"/>
              <a:gd name="connsiteX2433" fmla="*/ 9454440 w 9915525"/>
              <a:gd name="connsiteY2433" fmla="*/ 2454130 h 6819900"/>
              <a:gd name="connsiteX2434" fmla="*/ 9433552 w 9915525"/>
              <a:gd name="connsiteY2434" fmla="*/ 2289824 h 6819900"/>
              <a:gd name="connsiteX2435" fmla="*/ 9411891 w 9915525"/>
              <a:gd name="connsiteY2435" fmla="*/ 2225530 h 6819900"/>
              <a:gd name="connsiteX2436" fmla="*/ 9473490 w 9915525"/>
              <a:gd name="connsiteY2436" fmla="*/ 2291264 h 6819900"/>
              <a:gd name="connsiteX2437" fmla="*/ 9433552 w 9915525"/>
              <a:gd name="connsiteY2437" fmla="*/ 2289824 h 6819900"/>
              <a:gd name="connsiteX2438" fmla="*/ 9597315 w 9915525"/>
              <a:gd name="connsiteY2438" fmla="*/ 2258868 h 6819900"/>
              <a:gd name="connsiteX2439" fmla="*/ 9606840 w 9915525"/>
              <a:gd name="connsiteY2439" fmla="*/ 2244580 h 6819900"/>
              <a:gd name="connsiteX2440" fmla="*/ 9616365 w 9915525"/>
              <a:gd name="connsiteY2440" fmla="*/ 2258868 h 6819900"/>
              <a:gd name="connsiteX2441" fmla="*/ 9606840 w 9915525"/>
              <a:gd name="connsiteY2441" fmla="*/ 2273155 h 6819900"/>
              <a:gd name="connsiteX2442" fmla="*/ 9597315 w 9915525"/>
              <a:gd name="connsiteY2442" fmla="*/ 2258868 h 6819900"/>
              <a:gd name="connsiteX2443" fmla="*/ 9374367 w 9915525"/>
              <a:gd name="connsiteY2443" fmla="*/ 2088077 h 6819900"/>
              <a:gd name="connsiteX2444" fmla="*/ 9340626 w 9915525"/>
              <a:gd name="connsiteY2444" fmla="*/ 2054080 h 6819900"/>
              <a:gd name="connsiteX2445" fmla="*/ 9335377 w 9915525"/>
              <a:gd name="connsiteY2445" fmla="*/ 2015980 h 6819900"/>
              <a:gd name="connsiteX2446" fmla="*/ 9349665 w 9915525"/>
              <a:gd name="connsiteY2446" fmla="*/ 1991563 h 6819900"/>
              <a:gd name="connsiteX2447" fmla="*/ 9380694 w 9915525"/>
              <a:gd name="connsiteY2447" fmla="*/ 1979654 h 6819900"/>
              <a:gd name="connsiteX2448" fmla="*/ 9414638 w 9915525"/>
              <a:gd name="connsiteY2448" fmla="*/ 2077798 h 6819900"/>
              <a:gd name="connsiteX2449" fmla="*/ 9374367 w 9915525"/>
              <a:gd name="connsiteY2449" fmla="*/ 2088077 h 6819900"/>
              <a:gd name="connsiteX2450" fmla="*/ 9473490 w 9915525"/>
              <a:gd name="connsiteY2450" fmla="*/ 1839768 h 6819900"/>
              <a:gd name="connsiteX2451" fmla="*/ 9463965 w 9915525"/>
              <a:gd name="connsiteY2451" fmla="*/ 1825480 h 6819900"/>
              <a:gd name="connsiteX2452" fmla="*/ 9454440 w 9915525"/>
              <a:gd name="connsiteY2452" fmla="*/ 1801668 h 6819900"/>
              <a:gd name="connsiteX2453" fmla="*/ 9471830 w 9915525"/>
              <a:gd name="connsiteY2453" fmla="*/ 1777855 h 6819900"/>
              <a:gd name="connsiteX2454" fmla="*/ 9527381 w 9915525"/>
              <a:gd name="connsiteY2454" fmla="*/ 1839283 h 6819900"/>
              <a:gd name="connsiteX2455" fmla="*/ 9473490 w 9915525"/>
              <a:gd name="connsiteY2455" fmla="*/ 1839768 h 6819900"/>
              <a:gd name="connsiteX2456" fmla="*/ 9340140 w 9915525"/>
              <a:gd name="connsiteY2456" fmla="*/ 1797467 h 6819900"/>
              <a:gd name="connsiteX2457" fmla="*/ 9349665 w 9915525"/>
              <a:gd name="connsiteY2457" fmla="*/ 1782618 h 6819900"/>
              <a:gd name="connsiteX2458" fmla="*/ 9359190 w 9915525"/>
              <a:gd name="connsiteY2458" fmla="*/ 1791580 h 6819900"/>
              <a:gd name="connsiteX2459" fmla="*/ 9349665 w 9915525"/>
              <a:gd name="connsiteY2459" fmla="*/ 1806430 h 6819900"/>
              <a:gd name="connsiteX2460" fmla="*/ 9340140 w 9915525"/>
              <a:gd name="connsiteY2460" fmla="*/ 1797467 h 6819900"/>
              <a:gd name="connsiteX2461" fmla="*/ 8762973 w 9915525"/>
              <a:gd name="connsiteY2461" fmla="*/ 1747888 h 6819900"/>
              <a:gd name="connsiteX2462" fmla="*/ 8756734 w 9915525"/>
              <a:gd name="connsiteY2462" fmla="*/ 1723282 h 6819900"/>
              <a:gd name="connsiteX2463" fmla="*/ 8768640 w 9915525"/>
              <a:gd name="connsiteY2463" fmla="*/ 1705624 h 6819900"/>
              <a:gd name="connsiteX2464" fmla="*/ 8782927 w 9915525"/>
              <a:gd name="connsiteY2464" fmla="*/ 1692130 h 6819900"/>
              <a:gd name="connsiteX2465" fmla="*/ 8797215 w 9915525"/>
              <a:gd name="connsiteY2465" fmla="*/ 1682605 h 6819900"/>
              <a:gd name="connsiteX2466" fmla="*/ 8806740 w 9915525"/>
              <a:gd name="connsiteY2466" fmla="*/ 1673080 h 6819900"/>
              <a:gd name="connsiteX2467" fmla="*/ 8804835 w 9915525"/>
              <a:gd name="connsiteY2467" fmla="*/ 1756900 h 6819900"/>
              <a:gd name="connsiteX2468" fmla="*/ 8762973 w 9915525"/>
              <a:gd name="connsiteY2468" fmla="*/ 1747888 h 6819900"/>
              <a:gd name="connsiteX2469" fmla="*/ 9241743 w 9915525"/>
              <a:gd name="connsiteY2469" fmla="*/ 1675461 h 6819900"/>
              <a:gd name="connsiteX2470" fmla="*/ 9239181 w 9915525"/>
              <a:gd name="connsiteY2470" fmla="*/ 1596880 h 6819900"/>
              <a:gd name="connsiteX2471" fmla="*/ 9235321 w 9915525"/>
              <a:gd name="connsiteY2471" fmla="*/ 1492105 h 6819900"/>
              <a:gd name="connsiteX2472" fmla="*/ 9236657 w 9915525"/>
              <a:gd name="connsiteY2472" fmla="*/ 1411619 h 6819900"/>
              <a:gd name="connsiteX2473" fmla="*/ 9244890 w 9915525"/>
              <a:gd name="connsiteY2473" fmla="*/ 1385425 h 6819900"/>
              <a:gd name="connsiteX2474" fmla="*/ 9254415 w 9915525"/>
              <a:gd name="connsiteY2474" fmla="*/ 1368280 h 6819900"/>
              <a:gd name="connsiteX2475" fmla="*/ 9263940 w 9915525"/>
              <a:gd name="connsiteY2475" fmla="*/ 1321674 h 6819900"/>
              <a:gd name="connsiteX2476" fmla="*/ 9279007 w 9915525"/>
              <a:gd name="connsiteY2476" fmla="*/ 1269287 h 6819900"/>
              <a:gd name="connsiteX2477" fmla="*/ 9313314 w 9915525"/>
              <a:gd name="connsiteY2477" fmla="*/ 1289617 h 6819900"/>
              <a:gd name="connsiteX2478" fmla="*/ 9369080 w 9915525"/>
              <a:gd name="connsiteY2478" fmla="*/ 1301122 h 6819900"/>
              <a:gd name="connsiteX2479" fmla="*/ 9416340 w 9915525"/>
              <a:gd name="connsiteY2479" fmla="*/ 1348369 h 6819900"/>
              <a:gd name="connsiteX2480" fmla="*/ 9406041 w 9915525"/>
              <a:gd name="connsiteY2480" fmla="*/ 1411621 h 6819900"/>
              <a:gd name="connsiteX2481" fmla="*/ 9366472 w 9915525"/>
              <a:gd name="connsiteY2481" fmla="*/ 1390752 h 6819900"/>
              <a:gd name="connsiteX2482" fmla="*/ 9343107 w 9915525"/>
              <a:gd name="connsiteY2482" fmla="*/ 1380115 h 6819900"/>
              <a:gd name="connsiteX2483" fmla="*/ 9336742 w 9915525"/>
              <a:gd name="connsiteY2483" fmla="*/ 1408175 h 6819900"/>
              <a:gd name="connsiteX2484" fmla="*/ 9339186 w 9915525"/>
              <a:gd name="connsiteY2484" fmla="*/ 1436821 h 6819900"/>
              <a:gd name="connsiteX2485" fmla="*/ 9393846 w 9915525"/>
              <a:gd name="connsiteY2485" fmla="*/ 1439718 h 6819900"/>
              <a:gd name="connsiteX2486" fmla="*/ 9425865 w 9915525"/>
              <a:gd name="connsiteY2486" fmla="*/ 1433577 h 6819900"/>
              <a:gd name="connsiteX2487" fmla="*/ 9456821 w 9915525"/>
              <a:gd name="connsiteY2487" fmla="*/ 1450564 h 6819900"/>
              <a:gd name="connsiteX2488" fmla="*/ 9490731 w 9915525"/>
              <a:gd name="connsiteY2488" fmla="*/ 1479825 h 6819900"/>
              <a:gd name="connsiteX2489" fmla="*/ 9507399 w 9915525"/>
              <a:gd name="connsiteY2489" fmla="*/ 1511630 h 6819900"/>
              <a:gd name="connsiteX2490" fmla="*/ 9521115 w 9915525"/>
              <a:gd name="connsiteY2490" fmla="*/ 1540216 h 6819900"/>
              <a:gd name="connsiteX2491" fmla="*/ 9534713 w 9915525"/>
              <a:gd name="connsiteY2491" fmla="*/ 1571018 h 6819900"/>
              <a:gd name="connsiteX2492" fmla="*/ 9551312 w 9915525"/>
              <a:gd name="connsiteY2492" fmla="*/ 1654030 h 6819900"/>
              <a:gd name="connsiteX2493" fmla="*/ 9535192 w 9915525"/>
              <a:gd name="connsiteY2493" fmla="*/ 1644165 h 6819900"/>
              <a:gd name="connsiteX2494" fmla="*/ 9494149 w 9915525"/>
              <a:gd name="connsiteY2494" fmla="*/ 1635808 h 6819900"/>
              <a:gd name="connsiteX2495" fmla="*/ 9383191 w 9915525"/>
              <a:gd name="connsiteY2495" fmla="*/ 1629874 h 6819900"/>
              <a:gd name="connsiteX2496" fmla="*/ 9323660 w 9915525"/>
              <a:gd name="connsiteY2496" fmla="*/ 1638910 h 6819900"/>
              <a:gd name="connsiteX2497" fmla="*/ 9340140 w 9915525"/>
              <a:gd name="connsiteY2497" fmla="*/ 1665867 h 6819900"/>
              <a:gd name="connsiteX2498" fmla="*/ 9355957 w 9915525"/>
              <a:gd name="connsiteY2498" fmla="*/ 1693820 h 6819900"/>
              <a:gd name="connsiteX2499" fmla="*/ 9331149 w 9915525"/>
              <a:gd name="connsiteY2499" fmla="*/ 1711333 h 6819900"/>
              <a:gd name="connsiteX2500" fmla="*/ 9282400 w 9915525"/>
              <a:gd name="connsiteY2500" fmla="*/ 1711496 h 6819900"/>
              <a:gd name="connsiteX2501" fmla="*/ 9241743 w 9915525"/>
              <a:gd name="connsiteY2501" fmla="*/ 1675461 h 6819900"/>
              <a:gd name="connsiteX2502" fmla="*/ 9011934 w 9915525"/>
              <a:gd name="connsiteY2502" fmla="*/ 1607063 h 6819900"/>
              <a:gd name="connsiteX2503" fmla="*/ 9035496 w 9915525"/>
              <a:gd name="connsiteY2503" fmla="*/ 1592213 h 6819900"/>
              <a:gd name="connsiteX2504" fmla="*/ 9025815 w 9915525"/>
              <a:gd name="connsiteY2504" fmla="*/ 1615930 h 6819900"/>
              <a:gd name="connsiteX2505" fmla="*/ 9011934 w 9915525"/>
              <a:gd name="connsiteY2505" fmla="*/ 1607063 h 6819900"/>
              <a:gd name="connsiteX2506" fmla="*/ 9076962 w 9915525"/>
              <a:gd name="connsiteY2506" fmla="*/ 1403999 h 6819900"/>
              <a:gd name="connsiteX2507" fmla="*/ 9082835 w 9915525"/>
              <a:gd name="connsiteY2507" fmla="*/ 1365899 h 6819900"/>
              <a:gd name="connsiteX2508" fmla="*/ 9117083 w 9915525"/>
              <a:gd name="connsiteY2508" fmla="*/ 1372761 h 6819900"/>
              <a:gd name="connsiteX2509" fmla="*/ 9108420 w 9915525"/>
              <a:gd name="connsiteY2509" fmla="*/ 1410861 h 6819900"/>
              <a:gd name="connsiteX2510" fmla="*/ 9076962 w 9915525"/>
              <a:gd name="connsiteY2510" fmla="*/ 1403999 h 6819900"/>
              <a:gd name="connsiteX2511" fmla="*/ 9161456 w 9915525"/>
              <a:gd name="connsiteY2511" fmla="*/ 1211327 h 6819900"/>
              <a:gd name="connsiteX2512" fmla="*/ 9148279 w 9915525"/>
              <a:gd name="connsiteY2512" fmla="*/ 1182111 h 6819900"/>
              <a:gd name="connsiteX2513" fmla="*/ 9130590 w 9915525"/>
              <a:gd name="connsiteY2513" fmla="*/ 1158088 h 6819900"/>
              <a:gd name="connsiteX2514" fmla="*/ 9184658 w 9915525"/>
              <a:gd name="connsiteY2514" fmla="*/ 1200579 h 6819900"/>
              <a:gd name="connsiteX2515" fmla="*/ 9173588 w 9915525"/>
              <a:gd name="connsiteY2515" fmla="*/ 1234930 h 6819900"/>
              <a:gd name="connsiteX2516" fmla="*/ 9161456 w 9915525"/>
              <a:gd name="connsiteY2516" fmla="*/ 1211327 h 6819900"/>
              <a:gd name="connsiteX2517" fmla="*/ 8798934 w 9915525"/>
              <a:gd name="connsiteY2517" fmla="*/ 1165874 h 6819900"/>
              <a:gd name="connsiteX2518" fmla="*/ 8816265 w 9915525"/>
              <a:gd name="connsiteY2518" fmla="*/ 1144443 h 6819900"/>
              <a:gd name="connsiteX2519" fmla="*/ 8833596 w 9915525"/>
              <a:gd name="connsiteY2519" fmla="*/ 1165874 h 6819900"/>
              <a:gd name="connsiteX2520" fmla="*/ 8816265 w 9915525"/>
              <a:gd name="connsiteY2520" fmla="*/ 1187305 h 6819900"/>
              <a:gd name="connsiteX2521" fmla="*/ 8798934 w 9915525"/>
              <a:gd name="connsiteY2521" fmla="*/ 1165874 h 6819900"/>
              <a:gd name="connsiteX2522" fmla="*/ 9299266 w 9915525"/>
              <a:gd name="connsiteY2522" fmla="*/ 1169973 h 6819900"/>
              <a:gd name="connsiteX2523" fmla="*/ 9277789 w 9915525"/>
              <a:gd name="connsiteY2523" fmla="*/ 1142151 h 6819900"/>
              <a:gd name="connsiteX2524" fmla="*/ 9273166 w 9915525"/>
              <a:gd name="connsiteY2524" fmla="*/ 1130155 h 6819900"/>
              <a:gd name="connsiteX2525" fmla="*/ 9263940 w 9915525"/>
              <a:gd name="connsiteY2525" fmla="*/ 1106044 h 6819900"/>
              <a:gd name="connsiteX2526" fmla="*/ 9247271 w 9915525"/>
              <a:gd name="connsiteY2526" fmla="*/ 1076049 h 6819900"/>
              <a:gd name="connsiteX2527" fmla="*/ 9187740 w 9915525"/>
              <a:gd name="connsiteY2527" fmla="*/ 1014195 h 6819900"/>
              <a:gd name="connsiteX2528" fmla="*/ 9196232 w 9915525"/>
              <a:gd name="connsiteY2528" fmla="*/ 996805 h 6819900"/>
              <a:gd name="connsiteX2529" fmla="*/ 9210701 w 9915525"/>
              <a:gd name="connsiteY2529" fmla="*/ 972993 h 6819900"/>
              <a:gd name="connsiteX2530" fmla="*/ 9228658 w 9915525"/>
              <a:gd name="connsiteY2530" fmla="*/ 949180 h 6819900"/>
              <a:gd name="connsiteX2531" fmla="*/ 9368715 w 9915525"/>
              <a:gd name="connsiteY2531" fmla="*/ 1088894 h 6819900"/>
              <a:gd name="connsiteX2532" fmla="*/ 9354427 w 9915525"/>
              <a:gd name="connsiteY2532" fmla="*/ 1105025 h 6819900"/>
              <a:gd name="connsiteX2533" fmla="*/ 9340140 w 9915525"/>
              <a:gd name="connsiteY2533" fmla="*/ 1143581 h 6819900"/>
              <a:gd name="connsiteX2534" fmla="*/ 9299266 w 9915525"/>
              <a:gd name="connsiteY2534" fmla="*/ 1169973 h 6819900"/>
              <a:gd name="connsiteX2535" fmla="*/ 8797215 w 9915525"/>
              <a:gd name="connsiteY2535" fmla="*/ 1096818 h 6819900"/>
              <a:gd name="connsiteX2536" fmla="*/ 8806740 w 9915525"/>
              <a:gd name="connsiteY2536" fmla="*/ 1082530 h 6819900"/>
              <a:gd name="connsiteX2537" fmla="*/ 8805347 w 9915525"/>
              <a:gd name="connsiteY2537" fmla="*/ 1017163 h 6819900"/>
              <a:gd name="connsiteX2538" fmla="*/ 8815816 w 9915525"/>
              <a:gd name="connsiteY2538" fmla="*/ 953665 h 6819900"/>
              <a:gd name="connsiteX2539" fmla="*/ 8844272 w 9915525"/>
              <a:gd name="connsiteY2539" fmla="*/ 930928 h 6819900"/>
              <a:gd name="connsiteX2540" fmla="*/ 8898114 w 9915525"/>
              <a:gd name="connsiteY2540" fmla="*/ 891737 h 6819900"/>
              <a:gd name="connsiteX2541" fmla="*/ 8953336 w 9915525"/>
              <a:gd name="connsiteY2541" fmla="*/ 900577 h 6819900"/>
              <a:gd name="connsiteX2542" fmla="*/ 8999456 w 9915525"/>
              <a:gd name="connsiteY2542" fmla="*/ 920605 h 6819900"/>
              <a:gd name="connsiteX2543" fmla="*/ 9054390 w 9915525"/>
              <a:gd name="connsiteY2543" fmla="*/ 955524 h 6819900"/>
              <a:gd name="connsiteX2544" fmla="*/ 9044699 w 9915525"/>
              <a:gd name="connsiteY2544" fmla="*/ 972890 h 6819900"/>
              <a:gd name="connsiteX2545" fmla="*/ 8982370 w 9915525"/>
              <a:gd name="connsiteY2545" fmla="*/ 973478 h 6819900"/>
              <a:gd name="connsiteX2546" fmla="*/ 8866832 w 9915525"/>
              <a:gd name="connsiteY2546" fmla="*/ 1065439 h 6819900"/>
              <a:gd name="connsiteX2547" fmla="*/ 8797215 w 9915525"/>
              <a:gd name="connsiteY2547" fmla="*/ 1096818 h 6819900"/>
              <a:gd name="connsiteX2548" fmla="*/ 8282865 w 9915525"/>
              <a:gd name="connsiteY2548" fmla="*/ 1039538 h 6819900"/>
              <a:gd name="connsiteX2549" fmla="*/ 8274035 w 9915525"/>
              <a:gd name="connsiteY2549" fmla="*/ 1008582 h 6819900"/>
              <a:gd name="connsiteX2550" fmla="*/ 8259992 w 9915525"/>
              <a:gd name="connsiteY2550" fmla="*/ 975231 h 6819900"/>
              <a:gd name="connsiteX2551" fmla="*/ 8232183 w 9915525"/>
              <a:gd name="connsiteY2551" fmla="*/ 949828 h 6819900"/>
              <a:gd name="connsiteX2552" fmla="*/ 8192430 w 9915525"/>
              <a:gd name="connsiteY2552" fmla="*/ 904727 h 6819900"/>
              <a:gd name="connsiteX2553" fmla="*/ 8165769 w 9915525"/>
              <a:gd name="connsiteY2553" fmla="*/ 862035 h 6819900"/>
              <a:gd name="connsiteX2554" fmla="*/ 8182426 w 9915525"/>
              <a:gd name="connsiteY2554" fmla="*/ 825355 h 6819900"/>
              <a:gd name="connsiteX2555" fmla="*/ 8263557 w 9915525"/>
              <a:gd name="connsiteY2555" fmla="*/ 908699 h 6819900"/>
              <a:gd name="connsiteX2556" fmla="*/ 8272909 w 9915525"/>
              <a:gd name="connsiteY2556" fmla="*/ 920605 h 6819900"/>
              <a:gd name="connsiteX2557" fmla="*/ 8294319 w 9915525"/>
              <a:gd name="connsiteY2557" fmla="*/ 999186 h 6819900"/>
              <a:gd name="connsiteX2558" fmla="*/ 8301915 w 9915525"/>
              <a:gd name="connsiteY2558" fmla="*/ 1006330 h 6819900"/>
              <a:gd name="connsiteX2559" fmla="*/ 8311440 w 9915525"/>
              <a:gd name="connsiteY2559" fmla="*/ 1030143 h 6819900"/>
              <a:gd name="connsiteX2560" fmla="*/ 8297153 w 9915525"/>
              <a:gd name="connsiteY2560" fmla="*/ 1053955 h 6819900"/>
              <a:gd name="connsiteX2561" fmla="*/ 8282865 w 9915525"/>
              <a:gd name="connsiteY2561" fmla="*/ 1039538 h 6819900"/>
              <a:gd name="connsiteX2562" fmla="*/ 3351098 w 9915525"/>
              <a:gd name="connsiteY2562" fmla="*/ 995019 h 6819900"/>
              <a:gd name="connsiteX2563" fmla="*/ 3377490 w 9915525"/>
              <a:gd name="connsiteY2563" fmla="*/ 991249 h 6819900"/>
              <a:gd name="connsiteX2564" fmla="*/ 3362409 w 9915525"/>
              <a:gd name="connsiteY2564" fmla="*/ 1006330 h 6819900"/>
              <a:gd name="connsiteX2565" fmla="*/ 3351098 w 9915525"/>
              <a:gd name="connsiteY2565" fmla="*/ 995019 h 6819900"/>
              <a:gd name="connsiteX2566" fmla="*/ 4583990 w 9915525"/>
              <a:gd name="connsiteY2566" fmla="*/ 961880 h 6819900"/>
              <a:gd name="connsiteX2567" fmla="*/ 4577640 w 9915525"/>
              <a:gd name="connsiteY2567" fmla="*/ 937426 h 6819900"/>
              <a:gd name="connsiteX2568" fmla="*/ 4599072 w 9915525"/>
              <a:gd name="connsiteY2568" fmla="*/ 925796 h 6819900"/>
              <a:gd name="connsiteX2569" fmla="*/ 4630541 w 9915525"/>
              <a:gd name="connsiteY2569" fmla="*/ 957875 h 6819900"/>
              <a:gd name="connsiteX2570" fmla="*/ 4583990 w 9915525"/>
              <a:gd name="connsiteY2570" fmla="*/ 961880 h 6819900"/>
              <a:gd name="connsiteX2571" fmla="*/ 8730540 w 9915525"/>
              <a:gd name="connsiteY2571" fmla="*/ 934893 h 6819900"/>
              <a:gd name="connsiteX2572" fmla="*/ 8740779 w 9915525"/>
              <a:gd name="connsiteY2572" fmla="*/ 922431 h 6819900"/>
              <a:gd name="connsiteX2573" fmla="*/ 8751019 w 9915525"/>
              <a:gd name="connsiteY2573" fmla="*/ 934893 h 6819900"/>
              <a:gd name="connsiteX2574" fmla="*/ 8740779 w 9915525"/>
              <a:gd name="connsiteY2574" fmla="*/ 947354 h 6819900"/>
              <a:gd name="connsiteX2575" fmla="*/ 8730540 w 9915525"/>
              <a:gd name="connsiteY2575" fmla="*/ 934893 h 6819900"/>
              <a:gd name="connsiteX2576" fmla="*/ 8275721 w 9915525"/>
              <a:gd name="connsiteY2576" fmla="*/ 744432 h 6819900"/>
              <a:gd name="connsiteX2577" fmla="*/ 8263815 w 9915525"/>
              <a:gd name="connsiteY2577" fmla="*/ 722148 h 6819900"/>
              <a:gd name="connsiteX2578" fmla="*/ 8250094 w 9915525"/>
              <a:gd name="connsiteY2578" fmla="*/ 702000 h 6819900"/>
              <a:gd name="connsiteX2579" fmla="*/ 8259737 w 9915525"/>
              <a:gd name="connsiteY2579" fmla="*/ 663430 h 6819900"/>
              <a:gd name="connsiteX2580" fmla="*/ 8284025 w 9915525"/>
              <a:gd name="connsiteY2580" fmla="*/ 684861 h 6819900"/>
              <a:gd name="connsiteX2581" fmla="*/ 8313810 w 9915525"/>
              <a:gd name="connsiteY2581" fmla="*/ 722456 h 6819900"/>
              <a:gd name="connsiteX2582" fmla="*/ 8326040 w 9915525"/>
              <a:gd name="connsiteY2582" fmla="*/ 748649 h 6819900"/>
              <a:gd name="connsiteX2583" fmla="*/ 8275721 w 9915525"/>
              <a:gd name="connsiteY2583" fmla="*/ 744432 h 6819900"/>
              <a:gd name="connsiteX2584" fmla="*/ 5255598 w 9915525"/>
              <a:gd name="connsiteY2584" fmla="*/ 618976 h 6819900"/>
              <a:gd name="connsiteX2585" fmla="*/ 5282490 w 9915525"/>
              <a:gd name="connsiteY2585" fmla="*/ 615011 h 6819900"/>
              <a:gd name="connsiteX2586" fmla="*/ 5267504 w 9915525"/>
              <a:gd name="connsiteY2586" fmla="*/ 634855 h 6819900"/>
              <a:gd name="connsiteX2587" fmla="*/ 5255598 w 9915525"/>
              <a:gd name="connsiteY2587" fmla="*/ 618976 h 6819900"/>
              <a:gd name="connsiteX2588" fmla="*/ 8145858 w 9915525"/>
              <a:gd name="connsiteY2588" fmla="*/ 503886 h 6819900"/>
              <a:gd name="connsiteX2589" fmla="*/ 8134428 w 9915525"/>
              <a:gd name="connsiteY2589" fmla="*/ 475311 h 6819900"/>
              <a:gd name="connsiteX2590" fmla="*/ 8143959 w 9915525"/>
              <a:gd name="connsiteY2590" fmla="*/ 463405 h 6819900"/>
              <a:gd name="connsiteX2591" fmla="*/ 8159040 w 9915525"/>
              <a:gd name="connsiteY2591" fmla="*/ 476899 h 6819900"/>
              <a:gd name="connsiteX2592" fmla="*/ 8170252 w 9915525"/>
              <a:gd name="connsiteY2592" fmla="*/ 494130 h 6819900"/>
              <a:gd name="connsiteX2593" fmla="*/ 8174452 w 9915525"/>
              <a:gd name="connsiteY2593" fmla="*/ 509211 h 6819900"/>
              <a:gd name="connsiteX2594" fmla="*/ 8145858 w 9915525"/>
              <a:gd name="connsiteY2594" fmla="*/ 503886 h 6819900"/>
              <a:gd name="connsiteX2595" fmla="*/ 5387265 w 9915525"/>
              <a:gd name="connsiteY2595" fmla="*/ 377587 h 6819900"/>
              <a:gd name="connsiteX2596" fmla="*/ 5368215 w 9915525"/>
              <a:gd name="connsiteY2596" fmla="*/ 342132 h 6819900"/>
              <a:gd name="connsiteX2597" fmla="*/ 5349165 w 9915525"/>
              <a:gd name="connsiteY2597" fmla="*/ 308888 h 6819900"/>
              <a:gd name="connsiteX2598" fmla="*/ 5383182 w 9915525"/>
              <a:gd name="connsiteY2598" fmla="*/ 302579 h 6819900"/>
              <a:gd name="connsiteX2599" fmla="*/ 5430514 w 9915525"/>
              <a:gd name="connsiteY2599" fmla="*/ 308608 h 6819900"/>
              <a:gd name="connsiteX2600" fmla="*/ 5491953 w 9915525"/>
              <a:gd name="connsiteY2600" fmla="*/ 331975 h 6819900"/>
              <a:gd name="connsiteX2601" fmla="*/ 5507395 w 9915525"/>
              <a:gd name="connsiteY2601" fmla="*/ 373571 h 6819900"/>
              <a:gd name="connsiteX2602" fmla="*/ 5477630 w 9915525"/>
              <a:gd name="connsiteY2602" fmla="*/ 365829 h 6819900"/>
              <a:gd name="connsiteX2603" fmla="*/ 5428842 w 9915525"/>
              <a:gd name="connsiteY2603" fmla="*/ 367438 h 6819900"/>
              <a:gd name="connsiteX2604" fmla="*/ 5387265 w 9915525"/>
              <a:gd name="connsiteY2604" fmla="*/ 377587 h 6819900"/>
              <a:gd name="connsiteX2605" fmla="*/ 5227523 w 9915525"/>
              <a:gd name="connsiteY2605" fmla="*/ 356844 h 6819900"/>
              <a:gd name="connsiteX2606" fmla="*/ 5253915 w 9915525"/>
              <a:gd name="connsiteY2606" fmla="*/ 353074 h 6819900"/>
              <a:gd name="connsiteX2607" fmla="*/ 5238834 w 9915525"/>
              <a:gd name="connsiteY2607" fmla="*/ 368155 h 6819900"/>
              <a:gd name="connsiteX2608" fmla="*/ 5227523 w 9915525"/>
              <a:gd name="connsiteY2608" fmla="*/ 356844 h 6819900"/>
              <a:gd name="connsiteX2609" fmla="*/ 7968540 w 9915525"/>
              <a:gd name="connsiteY2609" fmla="*/ 349105 h 6819900"/>
              <a:gd name="connsiteX2610" fmla="*/ 7982828 w 9915525"/>
              <a:gd name="connsiteY2610" fmla="*/ 330055 h 6819900"/>
              <a:gd name="connsiteX2611" fmla="*/ 7997115 w 9915525"/>
              <a:gd name="connsiteY2611" fmla="*/ 349105 h 6819900"/>
              <a:gd name="connsiteX2612" fmla="*/ 7982828 w 9915525"/>
              <a:gd name="connsiteY2612" fmla="*/ 368155 h 6819900"/>
              <a:gd name="connsiteX2613" fmla="*/ 7968540 w 9915525"/>
              <a:gd name="connsiteY2613" fmla="*/ 349105 h 6819900"/>
              <a:gd name="connsiteX2614" fmla="*/ 5738562 w 9915525"/>
              <a:gd name="connsiteY2614" fmla="*/ 351486 h 6819900"/>
              <a:gd name="connsiteX2615" fmla="*/ 5738562 w 9915525"/>
              <a:gd name="connsiteY2615" fmla="*/ 337199 h 6819900"/>
              <a:gd name="connsiteX2616" fmla="*/ 5730165 w 9915525"/>
              <a:gd name="connsiteY2616" fmla="*/ 330055 h 6819900"/>
              <a:gd name="connsiteX2617" fmla="*/ 5739419 w 9915525"/>
              <a:gd name="connsiteY2617" fmla="*/ 274957 h 6819900"/>
              <a:gd name="connsiteX2618" fmla="*/ 5806365 w 9915525"/>
              <a:gd name="connsiteY2618" fmla="*/ 288225 h 6819900"/>
              <a:gd name="connsiteX2619" fmla="*/ 5797022 w 9915525"/>
              <a:gd name="connsiteY2619" fmla="*/ 311005 h 6819900"/>
              <a:gd name="connsiteX2620" fmla="*/ 5781701 w 9915525"/>
              <a:gd name="connsiteY2620" fmla="*/ 334817 h 6819900"/>
              <a:gd name="connsiteX2621" fmla="*/ 5738562 w 9915525"/>
              <a:gd name="connsiteY2621" fmla="*/ 351486 h 6819900"/>
              <a:gd name="connsiteX2622" fmla="*/ 7028698 w 9915525"/>
              <a:gd name="connsiteY2622" fmla="*/ 332746 h 6819900"/>
              <a:gd name="connsiteX2623" fmla="*/ 6953351 w 9915525"/>
              <a:gd name="connsiteY2623" fmla="*/ 251780 h 6819900"/>
              <a:gd name="connsiteX2624" fmla="*/ 6965037 w 9915525"/>
              <a:gd name="connsiteY2624" fmla="*/ 194641 h 6819900"/>
              <a:gd name="connsiteX2625" fmla="*/ 7016040 w 9915525"/>
              <a:gd name="connsiteY2625" fmla="*/ 182045 h 6819900"/>
              <a:gd name="connsiteX2626" fmla="*/ 7030328 w 9915525"/>
              <a:gd name="connsiteY2626" fmla="*/ 225280 h 6819900"/>
              <a:gd name="connsiteX2627" fmla="*/ 7044615 w 9915525"/>
              <a:gd name="connsiteY2627" fmla="*/ 260464 h 6819900"/>
              <a:gd name="connsiteX2628" fmla="*/ 7058903 w 9915525"/>
              <a:gd name="connsiteY2628" fmla="*/ 298078 h 6819900"/>
              <a:gd name="connsiteX2629" fmla="*/ 7066046 w 9915525"/>
              <a:gd name="connsiteY2629" fmla="*/ 338056 h 6819900"/>
              <a:gd name="connsiteX2630" fmla="*/ 7028698 w 9915525"/>
              <a:gd name="connsiteY2630" fmla="*/ 332746 h 6819900"/>
              <a:gd name="connsiteX2631" fmla="*/ 5573003 w 9915525"/>
              <a:gd name="connsiteY2631" fmla="*/ 301480 h 6819900"/>
              <a:gd name="connsiteX2632" fmla="*/ 5548628 w 9915525"/>
              <a:gd name="connsiteY2632" fmla="*/ 291955 h 6819900"/>
              <a:gd name="connsiteX2633" fmla="*/ 5530140 w 9915525"/>
              <a:gd name="connsiteY2633" fmla="*/ 279739 h 6819900"/>
              <a:gd name="connsiteX2634" fmla="*/ 5632241 w 9915525"/>
              <a:gd name="connsiteY2634" fmla="*/ 274638 h 6819900"/>
              <a:gd name="connsiteX2635" fmla="*/ 5615289 w 9915525"/>
              <a:gd name="connsiteY2635" fmla="*/ 298313 h 6819900"/>
              <a:gd name="connsiteX2636" fmla="*/ 5573003 w 9915525"/>
              <a:gd name="connsiteY2636" fmla="*/ 301480 h 6819900"/>
              <a:gd name="connsiteX2637" fmla="*/ 5468228 w 9915525"/>
              <a:gd name="connsiteY2637" fmla="*/ 282430 h 6819900"/>
              <a:gd name="connsiteX2638" fmla="*/ 5477190 w 9915525"/>
              <a:gd name="connsiteY2638" fmla="*/ 272905 h 6819900"/>
              <a:gd name="connsiteX2639" fmla="*/ 5492040 w 9915525"/>
              <a:gd name="connsiteY2639" fmla="*/ 282430 h 6819900"/>
              <a:gd name="connsiteX2640" fmla="*/ 5483077 w 9915525"/>
              <a:gd name="connsiteY2640" fmla="*/ 291955 h 6819900"/>
              <a:gd name="connsiteX2641" fmla="*/ 5468228 w 9915525"/>
              <a:gd name="connsiteY2641" fmla="*/ 282430 h 6819900"/>
              <a:gd name="connsiteX2642" fmla="*/ 7168440 w 9915525"/>
              <a:gd name="connsiteY2642" fmla="*/ 268936 h 6819900"/>
              <a:gd name="connsiteX2643" fmla="*/ 7183522 w 9915525"/>
              <a:gd name="connsiteY2643" fmla="*/ 253855 h 6819900"/>
              <a:gd name="connsiteX2644" fmla="*/ 7179751 w 9915525"/>
              <a:gd name="connsiteY2644" fmla="*/ 280247 h 6819900"/>
              <a:gd name="connsiteX2645" fmla="*/ 7168440 w 9915525"/>
              <a:gd name="connsiteY2645" fmla="*/ 268936 h 6819900"/>
              <a:gd name="connsiteX2646" fmla="*/ 7818323 w 9915525"/>
              <a:gd name="connsiteY2646" fmla="*/ 252069 h 6819900"/>
              <a:gd name="connsiteX2647" fmla="*/ 7844715 w 9915525"/>
              <a:gd name="connsiteY2647" fmla="*/ 248299 h 6819900"/>
              <a:gd name="connsiteX2648" fmla="*/ 7829634 w 9915525"/>
              <a:gd name="connsiteY2648" fmla="*/ 263380 h 6819900"/>
              <a:gd name="connsiteX2649" fmla="*/ 7818323 w 9915525"/>
              <a:gd name="connsiteY2649" fmla="*/ 252069 h 6819900"/>
              <a:gd name="connsiteX2650" fmla="*/ 5314264 w 9915525"/>
              <a:gd name="connsiteY2650" fmla="*/ 219877 h 6819900"/>
              <a:gd name="connsiteX2651" fmla="*/ 5338810 w 9915525"/>
              <a:gd name="connsiteY2651" fmla="*/ 191430 h 6819900"/>
              <a:gd name="connsiteX2652" fmla="*/ 5334579 w 9915525"/>
              <a:gd name="connsiteY2652" fmla="*/ 234805 h 6819900"/>
              <a:gd name="connsiteX2653" fmla="*/ 5314264 w 9915525"/>
              <a:gd name="connsiteY2653" fmla="*/ 219877 h 6819900"/>
              <a:gd name="connsiteX2654" fmla="*/ 7485087 w 9915525"/>
              <a:gd name="connsiteY2654" fmla="*/ 189844 h 6819900"/>
              <a:gd name="connsiteX2655" fmla="*/ 7478505 w 9915525"/>
              <a:gd name="connsiteY2655" fmla="*/ 176841 h 6819900"/>
              <a:gd name="connsiteX2656" fmla="*/ 7473802 w 9915525"/>
              <a:gd name="connsiteY2656" fmla="*/ 168130 h 6819900"/>
              <a:gd name="connsiteX2657" fmla="*/ 7463715 w 9915525"/>
              <a:gd name="connsiteY2657" fmla="*/ 149080 h 6819900"/>
              <a:gd name="connsiteX2658" fmla="*/ 7454190 w 9915525"/>
              <a:gd name="connsiteY2658" fmla="*/ 130030 h 6819900"/>
              <a:gd name="connsiteX2659" fmla="*/ 7444665 w 9915525"/>
              <a:gd name="connsiteY2659" fmla="*/ 115742 h 6819900"/>
              <a:gd name="connsiteX2660" fmla="*/ 7458953 w 9915525"/>
              <a:gd name="connsiteY2660" fmla="*/ 101455 h 6819900"/>
              <a:gd name="connsiteX2661" fmla="*/ 7473240 w 9915525"/>
              <a:gd name="connsiteY2661" fmla="*/ 115742 h 6819900"/>
              <a:gd name="connsiteX2662" fmla="*/ 7480677 w 9915525"/>
              <a:gd name="connsiteY2662" fmla="*/ 130030 h 6819900"/>
              <a:gd name="connsiteX2663" fmla="*/ 7503353 w 9915525"/>
              <a:gd name="connsiteY2663" fmla="*/ 190616 h 6819900"/>
              <a:gd name="connsiteX2664" fmla="*/ 7485087 w 9915525"/>
              <a:gd name="connsiteY2664" fmla="*/ 189844 h 6819900"/>
              <a:gd name="connsiteX2665" fmla="*/ 6841745 w 9915525"/>
              <a:gd name="connsiteY2665" fmla="*/ 171634 h 6819900"/>
              <a:gd name="connsiteX2666" fmla="*/ 6844772 w 9915525"/>
              <a:gd name="connsiteY2666" fmla="*/ 130030 h 6819900"/>
              <a:gd name="connsiteX2667" fmla="*/ 6848524 w 9915525"/>
              <a:gd name="connsiteY2667" fmla="*/ 106306 h 6819900"/>
              <a:gd name="connsiteX2668" fmla="*/ 6860249 w 9915525"/>
              <a:gd name="connsiteY2668" fmla="*/ 77036 h 6819900"/>
              <a:gd name="connsiteX2669" fmla="*/ 6894467 w 9915525"/>
              <a:gd name="connsiteY2669" fmla="*/ 62660 h 6819900"/>
              <a:gd name="connsiteX2670" fmla="*/ 6925423 w 9915525"/>
              <a:gd name="connsiteY2670" fmla="*/ 53830 h 6819900"/>
              <a:gd name="connsiteX2671" fmla="*/ 6939840 w 9915525"/>
              <a:gd name="connsiteY2671" fmla="*/ 34780 h 6819900"/>
              <a:gd name="connsiteX2672" fmla="*/ 6970796 w 9915525"/>
              <a:gd name="connsiteY2672" fmla="*/ 15625 h 6819900"/>
              <a:gd name="connsiteX2673" fmla="*/ 7035910 w 9915525"/>
              <a:gd name="connsiteY2673" fmla="*/ 9870 h 6819900"/>
              <a:gd name="connsiteX2674" fmla="*/ 7095441 w 9915525"/>
              <a:gd name="connsiteY2674" fmla="*/ 27736 h 6819900"/>
              <a:gd name="connsiteX2675" fmla="*/ 7120815 w 9915525"/>
              <a:gd name="connsiteY2675" fmla="*/ 57624 h 6819900"/>
              <a:gd name="connsiteX2676" fmla="*/ 7093359 w 9915525"/>
              <a:gd name="connsiteY2676" fmla="*/ 90837 h 6819900"/>
              <a:gd name="connsiteX2677" fmla="*/ 6993296 w 9915525"/>
              <a:gd name="connsiteY2677" fmla="*/ 115846 h 6819900"/>
              <a:gd name="connsiteX2678" fmla="*/ 6886345 w 9915525"/>
              <a:gd name="connsiteY2678" fmla="*/ 104151 h 6819900"/>
              <a:gd name="connsiteX2679" fmla="*/ 6878098 w 9915525"/>
              <a:gd name="connsiteY2679" fmla="*/ 141415 h 6819900"/>
              <a:gd name="connsiteX2680" fmla="*/ 6841745 w 9915525"/>
              <a:gd name="connsiteY2680" fmla="*/ 171634 h 6819900"/>
              <a:gd name="connsiteX2681" fmla="*/ 7287503 w 9915525"/>
              <a:gd name="connsiteY2681" fmla="*/ 158605 h 6819900"/>
              <a:gd name="connsiteX2682" fmla="*/ 7259532 w 9915525"/>
              <a:gd name="connsiteY2682" fmla="*/ 149080 h 6819900"/>
              <a:gd name="connsiteX2683" fmla="*/ 7225590 w 9915525"/>
              <a:gd name="connsiteY2683" fmla="*/ 134792 h 6819900"/>
              <a:gd name="connsiteX2684" fmla="*/ 7195849 w 9915525"/>
              <a:gd name="connsiteY2684" fmla="*/ 120505 h 6819900"/>
              <a:gd name="connsiteX2685" fmla="*/ 7177965 w 9915525"/>
              <a:gd name="connsiteY2685" fmla="*/ 113239 h 6819900"/>
              <a:gd name="connsiteX2686" fmla="*/ 7156534 w 9915525"/>
              <a:gd name="connsiteY2686" fmla="*/ 96570 h 6819900"/>
              <a:gd name="connsiteX2687" fmla="*/ 7187490 w 9915525"/>
              <a:gd name="connsiteY2687" fmla="*/ 48764 h 6819900"/>
              <a:gd name="connsiteX2688" fmla="*/ 7276760 w 9915525"/>
              <a:gd name="connsiteY2688" fmla="*/ 22571 h 6819900"/>
              <a:gd name="connsiteX2689" fmla="*/ 7336117 w 9915525"/>
              <a:gd name="connsiteY2689" fmla="*/ 75768 h 6819900"/>
              <a:gd name="connsiteX2690" fmla="*/ 7326761 w 9915525"/>
              <a:gd name="connsiteY2690" fmla="*/ 156731 h 6819900"/>
              <a:gd name="connsiteX2691" fmla="*/ 7287503 w 9915525"/>
              <a:gd name="connsiteY2691" fmla="*/ 158605 h 6819900"/>
              <a:gd name="connsiteX2692" fmla="*/ 6812027 w 9915525"/>
              <a:gd name="connsiteY2692" fmla="*/ 85749 h 6819900"/>
              <a:gd name="connsiteX2693" fmla="*/ 6824645 w 9915525"/>
              <a:gd name="connsiteY2693" fmla="*/ 76564 h 6819900"/>
              <a:gd name="connsiteX2694" fmla="*/ 6827001 w 9915525"/>
              <a:gd name="connsiteY2694" fmla="*/ 95790 h 6819900"/>
              <a:gd name="connsiteX2695" fmla="*/ 6812027 w 9915525"/>
              <a:gd name="connsiteY2695" fmla="*/ 85749 h 681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</a:cxnLst>
            <a:rect l="l" t="t" r="r" b="b"/>
            <a:pathLst>
              <a:path w="9915525" h="6819900">
                <a:moveTo>
                  <a:pt x="2739315" y="6807055"/>
                </a:moveTo>
                <a:cubicBezTo>
                  <a:pt x="2739315" y="6801816"/>
                  <a:pt x="2745744" y="6797530"/>
                  <a:pt x="2753603" y="6797530"/>
                </a:cubicBezTo>
                <a:cubicBezTo>
                  <a:pt x="2761461" y="6797530"/>
                  <a:pt x="2767890" y="6801816"/>
                  <a:pt x="2767890" y="6807055"/>
                </a:cubicBezTo>
                <a:cubicBezTo>
                  <a:pt x="2767890" y="6812294"/>
                  <a:pt x="2761461" y="6816580"/>
                  <a:pt x="2753603" y="6816580"/>
                </a:cubicBezTo>
                <a:cubicBezTo>
                  <a:pt x="2745744" y="6816580"/>
                  <a:pt x="2739315" y="6812294"/>
                  <a:pt x="2739315" y="6807055"/>
                </a:cubicBezTo>
                <a:close/>
                <a:moveTo>
                  <a:pt x="2574310" y="6666561"/>
                </a:moveTo>
                <a:cubicBezTo>
                  <a:pt x="2571997" y="6662633"/>
                  <a:pt x="2567118" y="6645488"/>
                  <a:pt x="2563466" y="6628461"/>
                </a:cubicBezTo>
                <a:cubicBezTo>
                  <a:pt x="2559814" y="6611436"/>
                  <a:pt x="2553856" y="6597505"/>
                  <a:pt x="2550224" y="6597505"/>
                </a:cubicBezTo>
                <a:cubicBezTo>
                  <a:pt x="2546593" y="6597505"/>
                  <a:pt x="2535610" y="6582626"/>
                  <a:pt x="2525816" y="6564441"/>
                </a:cubicBezTo>
                <a:cubicBezTo>
                  <a:pt x="2516023" y="6546256"/>
                  <a:pt x="2504332" y="6533650"/>
                  <a:pt x="2499838" y="6536429"/>
                </a:cubicBezTo>
                <a:cubicBezTo>
                  <a:pt x="2495343" y="6539206"/>
                  <a:pt x="2491665" y="6537200"/>
                  <a:pt x="2491665" y="6531970"/>
                </a:cubicBezTo>
                <a:cubicBezTo>
                  <a:pt x="2491665" y="6526740"/>
                  <a:pt x="2473449" y="6523272"/>
                  <a:pt x="2451184" y="6524264"/>
                </a:cubicBezTo>
                <a:cubicBezTo>
                  <a:pt x="2420749" y="6525620"/>
                  <a:pt x="2410703" y="6522522"/>
                  <a:pt x="2410703" y="6511780"/>
                </a:cubicBezTo>
                <a:cubicBezTo>
                  <a:pt x="2410703" y="6503412"/>
                  <a:pt x="2421153" y="6496283"/>
                  <a:pt x="2435926" y="6494572"/>
                </a:cubicBezTo>
                <a:cubicBezTo>
                  <a:pt x="2464931" y="6491214"/>
                  <a:pt x="2477717" y="6461197"/>
                  <a:pt x="2457344" y="6444289"/>
                </a:cubicBezTo>
                <a:cubicBezTo>
                  <a:pt x="2450027" y="6438217"/>
                  <a:pt x="2444040" y="6427343"/>
                  <a:pt x="2444040" y="6420126"/>
                </a:cubicBezTo>
                <a:cubicBezTo>
                  <a:pt x="2444040" y="6412910"/>
                  <a:pt x="2439754" y="6407005"/>
                  <a:pt x="2434515" y="6407005"/>
                </a:cubicBezTo>
                <a:cubicBezTo>
                  <a:pt x="2429276" y="6407005"/>
                  <a:pt x="2424990" y="6401035"/>
                  <a:pt x="2424990" y="6393737"/>
                </a:cubicBezTo>
                <a:cubicBezTo>
                  <a:pt x="2424990" y="6386439"/>
                  <a:pt x="2418338" y="6377916"/>
                  <a:pt x="2410208" y="6374796"/>
                </a:cubicBezTo>
                <a:cubicBezTo>
                  <a:pt x="2400625" y="6371118"/>
                  <a:pt x="2397799" y="6372962"/>
                  <a:pt x="2402172" y="6380040"/>
                </a:cubicBezTo>
                <a:cubicBezTo>
                  <a:pt x="2406802" y="6387531"/>
                  <a:pt x="2402180" y="6389193"/>
                  <a:pt x="2387438" y="6385338"/>
                </a:cubicBezTo>
                <a:cubicBezTo>
                  <a:pt x="2368847" y="6380477"/>
                  <a:pt x="2366816" y="6382518"/>
                  <a:pt x="2372350" y="6400507"/>
                </a:cubicBezTo>
                <a:cubicBezTo>
                  <a:pt x="2379777" y="6424648"/>
                  <a:pt x="2379728" y="6429796"/>
                  <a:pt x="2371681" y="6471299"/>
                </a:cubicBezTo>
                <a:cubicBezTo>
                  <a:pt x="2368379" y="6488325"/>
                  <a:pt x="2362368" y="6502255"/>
                  <a:pt x="2358323" y="6502255"/>
                </a:cubicBezTo>
                <a:cubicBezTo>
                  <a:pt x="2330123" y="6502255"/>
                  <a:pt x="2244015" y="6434323"/>
                  <a:pt x="2244015" y="6412076"/>
                </a:cubicBezTo>
                <a:cubicBezTo>
                  <a:pt x="2244015" y="6403711"/>
                  <a:pt x="2236514" y="6393790"/>
                  <a:pt x="2227346" y="6390029"/>
                </a:cubicBezTo>
                <a:cubicBezTo>
                  <a:pt x="2218179" y="6386269"/>
                  <a:pt x="2210076" y="6378906"/>
                  <a:pt x="2209340" y="6373668"/>
                </a:cubicBezTo>
                <a:cubicBezTo>
                  <a:pt x="2208605" y="6368429"/>
                  <a:pt x="2205049" y="6350213"/>
                  <a:pt x="2201440" y="6333186"/>
                </a:cubicBezTo>
                <a:cubicBezTo>
                  <a:pt x="2197581" y="6314984"/>
                  <a:pt x="2198693" y="6302230"/>
                  <a:pt x="2204139" y="6302230"/>
                </a:cubicBezTo>
                <a:cubicBezTo>
                  <a:pt x="2224505" y="6302230"/>
                  <a:pt x="2224197" y="6270741"/>
                  <a:pt x="2203594" y="6246527"/>
                </a:cubicBezTo>
                <a:cubicBezTo>
                  <a:pt x="2188487" y="6228772"/>
                  <a:pt x="2174679" y="6222129"/>
                  <a:pt x="2157116" y="6224165"/>
                </a:cubicBezTo>
                <a:cubicBezTo>
                  <a:pt x="2133606" y="6226891"/>
                  <a:pt x="2132190" y="6224756"/>
                  <a:pt x="2133154" y="6188006"/>
                </a:cubicBezTo>
                <a:cubicBezTo>
                  <a:pt x="2133717" y="6166526"/>
                  <a:pt x="2129227" y="6145891"/>
                  <a:pt x="2123176" y="6142151"/>
                </a:cubicBezTo>
                <a:cubicBezTo>
                  <a:pt x="2117126" y="6138412"/>
                  <a:pt x="2109228" y="6123608"/>
                  <a:pt x="2105625" y="6109254"/>
                </a:cubicBezTo>
                <a:cubicBezTo>
                  <a:pt x="2102023" y="6094900"/>
                  <a:pt x="2096300" y="6083155"/>
                  <a:pt x="2092908" y="6083155"/>
                </a:cubicBezTo>
                <a:cubicBezTo>
                  <a:pt x="2089516" y="6083155"/>
                  <a:pt x="2080918" y="6070001"/>
                  <a:pt x="2073802" y="6053924"/>
                </a:cubicBezTo>
                <a:cubicBezTo>
                  <a:pt x="2066685" y="6037848"/>
                  <a:pt x="2050637" y="6014468"/>
                  <a:pt x="2038139" y="6001970"/>
                </a:cubicBezTo>
                <a:cubicBezTo>
                  <a:pt x="2025641" y="5989472"/>
                  <a:pt x="2015481" y="5973693"/>
                  <a:pt x="2015561" y="5966907"/>
                </a:cubicBezTo>
                <a:cubicBezTo>
                  <a:pt x="2015665" y="5958105"/>
                  <a:pt x="2018354" y="5958663"/>
                  <a:pt x="2024940" y="5968855"/>
                </a:cubicBezTo>
                <a:cubicBezTo>
                  <a:pt x="2030018" y="5976713"/>
                  <a:pt x="2034239" y="5978310"/>
                  <a:pt x="2034319" y="5972403"/>
                </a:cubicBezTo>
                <a:cubicBezTo>
                  <a:pt x="2034396" y="5966496"/>
                  <a:pt x="2028036" y="5956327"/>
                  <a:pt x="2020178" y="5949805"/>
                </a:cubicBezTo>
                <a:cubicBezTo>
                  <a:pt x="2012320" y="5943283"/>
                  <a:pt x="2005890" y="5930564"/>
                  <a:pt x="2005890" y="5921540"/>
                </a:cubicBezTo>
                <a:cubicBezTo>
                  <a:pt x="2005890" y="5912516"/>
                  <a:pt x="1997318" y="5897375"/>
                  <a:pt x="1986840" y="5887893"/>
                </a:cubicBezTo>
                <a:cubicBezTo>
                  <a:pt x="1974868" y="5877058"/>
                  <a:pt x="1967790" y="5858556"/>
                  <a:pt x="1967790" y="5838094"/>
                </a:cubicBezTo>
                <a:cubicBezTo>
                  <a:pt x="1967790" y="5812161"/>
                  <a:pt x="1960038" y="5798578"/>
                  <a:pt x="1929690" y="5771333"/>
                </a:cubicBezTo>
                <a:cubicBezTo>
                  <a:pt x="1898166" y="5743034"/>
                  <a:pt x="1891590" y="5730999"/>
                  <a:pt x="1891590" y="5701612"/>
                </a:cubicBezTo>
                <a:cubicBezTo>
                  <a:pt x="1891590" y="5678827"/>
                  <a:pt x="1886468" y="5664128"/>
                  <a:pt x="1877303" y="5660611"/>
                </a:cubicBezTo>
                <a:cubicBezTo>
                  <a:pt x="1866871" y="5656608"/>
                  <a:pt x="1863015" y="5640193"/>
                  <a:pt x="1863015" y="5599796"/>
                </a:cubicBezTo>
                <a:cubicBezTo>
                  <a:pt x="1863015" y="5556251"/>
                  <a:pt x="1858957" y="5540989"/>
                  <a:pt x="1843965" y="5528153"/>
                </a:cubicBezTo>
                <a:cubicBezTo>
                  <a:pt x="1833488" y="5519182"/>
                  <a:pt x="1824915" y="5505117"/>
                  <a:pt x="1824915" y="5496899"/>
                </a:cubicBezTo>
                <a:cubicBezTo>
                  <a:pt x="1824915" y="5488680"/>
                  <a:pt x="1821248" y="5484222"/>
                  <a:pt x="1816766" y="5486992"/>
                </a:cubicBezTo>
                <a:cubicBezTo>
                  <a:pt x="1812284" y="5489762"/>
                  <a:pt x="1810625" y="5481522"/>
                  <a:pt x="1813080" y="5468680"/>
                </a:cubicBezTo>
                <a:cubicBezTo>
                  <a:pt x="1824495" y="5408968"/>
                  <a:pt x="1782812" y="5370493"/>
                  <a:pt x="1757647" y="5417514"/>
                </a:cubicBezTo>
                <a:cubicBezTo>
                  <a:pt x="1747233" y="5436973"/>
                  <a:pt x="1745237" y="5436076"/>
                  <a:pt x="1700162" y="5391678"/>
                </a:cubicBezTo>
                <a:cubicBezTo>
                  <a:pt x="1674479" y="5366381"/>
                  <a:pt x="1653465" y="5340165"/>
                  <a:pt x="1653465" y="5333419"/>
                </a:cubicBezTo>
                <a:cubicBezTo>
                  <a:pt x="1653465" y="5326674"/>
                  <a:pt x="1649179" y="5321155"/>
                  <a:pt x="1643940" y="5321155"/>
                </a:cubicBezTo>
                <a:cubicBezTo>
                  <a:pt x="1638701" y="5321155"/>
                  <a:pt x="1634415" y="5310439"/>
                  <a:pt x="1634415" y="5297343"/>
                </a:cubicBezTo>
                <a:cubicBezTo>
                  <a:pt x="1634415" y="5269368"/>
                  <a:pt x="1637158" y="5268647"/>
                  <a:pt x="1667621" y="5288608"/>
                </a:cubicBezTo>
                <a:cubicBezTo>
                  <a:pt x="1702840" y="5311684"/>
                  <a:pt x="1731479" y="5298461"/>
                  <a:pt x="1727827" y="5260810"/>
                </a:cubicBezTo>
                <a:cubicBezTo>
                  <a:pt x="1725426" y="5236064"/>
                  <a:pt x="1719361" y="5229036"/>
                  <a:pt x="1693946" y="5221554"/>
                </a:cubicBezTo>
                <a:cubicBezTo>
                  <a:pt x="1670670" y="5214702"/>
                  <a:pt x="1662990" y="5207021"/>
                  <a:pt x="1662990" y="5190598"/>
                </a:cubicBezTo>
                <a:cubicBezTo>
                  <a:pt x="1662990" y="5178584"/>
                  <a:pt x="1668695" y="5168755"/>
                  <a:pt x="1675668" y="5168755"/>
                </a:cubicBezTo>
                <a:cubicBezTo>
                  <a:pt x="1682641" y="5168755"/>
                  <a:pt x="1694195" y="5157826"/>
                  <a:pt x="1701345" y="5144466"/>
                </a:cubicBezTo>
                <a:cubicBezTo>
                  <a:pt x="1713374" y="5121990"/>
                  <a:pt x="1712332" y="5118449"/>
                  <a:pt x="1687369" y="5097000"/>
                </a:cubicBezTo>
                <a:cubicBezTo>
                  <a:pt x="1665388" y="5078111"/>
                  <a:pt x="1662533" y="5071245"/>
                  <a:pt x="1671949" y="5059900"/>
                </a:cubicBezTo>
                <a:cubicBezTo>
                  <a:pt x="1678303" y="5052244"/>
                  <a:pt x="1682102" y="5036099"/>
                  <a:pt x="1680390" y="5024023"/>
                </a:cubicBezTo>
                <a:cubicBezTo>
                  <a:pt x="1675768" y="4991415"/>
                  <a:pt x="1630931" y="4992955"/>
                  <a:pt x="1626311" y="5025880"/>
                </a:cubicBezTo>
                <a:cubicBezTo>
                  <a:pt x="1622303" y="5054440"/>
                  <a:pt x="1609838" y="5063639"/>
                  <a:pt x="1574884" y="5063834"/>
                </a:cubicBezTo>
                <a:cubicBezTo>
                  <a:pt x="1553539" y="5063953"/>
                  <a:pt x="1548690" y="5068262"/>
                  <a:pt x="1548690" y="5087112"/>
                </a:cubicBezTo>
                <a:cubicBezTo>
                  <a:pt x="1548690" y="5113322"/>
                  <a:pt x="1571330" y="5140180"/>
                  <a:pt x="1593424" y="5140180"/>
                </a:cubicBezTo>
                <a:cubicBezTo>
                  <a:pt x="1604917" y="5140180"/>
                  <a:pt x="1606892" y="5146827"/>
                  <a:pt x="1602268" y="5169946"/>
                </a:cubicBezTo>
                <a:cubicBezTo>
                  <a:pt x="1598994" y="5186317"/>
                  <a:pt x="1596315" y="5203462"/>
                  <a:pt x="1596315" y="5208046"/>
                </a:cubicBezTo>
                <a:cubicBezTo>
                  <a:pt x="1596315" y="5212630"/>
                  <a:pt x="1588083" y="5216380"/>
                  <a:pt x="1578022" y="5216380"/>
                </a:cubicBezTo>
                <a:cubicBezTo>
                  <a:pt x="1565441" y="5216380"/>
                  <a:pt x="1557769" y="5207457"/>
                  <a:pt x="1553453" y="5187805"/>
                </a:cubicBezTo>
                <a:cubicBezTo>
                  <a:pt x="1550001" y="5172089"/>
                  <a:pt x="1543696" y="5159230"/>
                  <a:pt x="1539441" y="5159230"/>
                </a:cubicBezTo>
                <a:cubicBezTo>
                  <a:pt x="1535186" y="5159230"/>
                  <a:pt x="1529200" y="5149249"/>
                  <a:pt x="1526138" y="5137051"/>
                </a:cubicBezTo>
                <a:cubicBezTo>
                  <a:pt x="1520678" y="5115296"/>
                  <a:pt x="1476830" y="5086715"/>
                  <a:pt x="1469385" y="5100058"/>
                </a:cubicBezTo>
                <a:cubicBezTo>
                  <a:pt x="1459887" y="5117079"/>
                  <a:pt x="1453879" y="5159230"/>
                  <a:pt x="1460951" y="5159230"/>
                </a:cubicBezTo>
                <a:cubicBezTo>
                  <a:pt x="1465281" y="5159230"/>
                  <a:pt x="1476388" y="5176375"/>
                  <a:pt x="1485634" y="5197330"/>
                </a:cubicBezTo>
                <a:cubicBezTo>
                  <a:pt x="1494879" y="5218285"/>
                  <a:pt x="1505926" y="5235430"/>
                  <a:pt x="1510182" y="5235430"/>
                </a:cubicBezTo>
                <a:cubicBezTo>
                  <a:pt x="1514438" y="5235430"/>
                  <a:pt x="1520828" y="5258705"/>
                  <a:pt x="1524382" y="5287151"/>
                </a:cubicBezTo>
                <a:cubicBezTo>
                  <a:pt x="1527936" y="5315598"/>
                  <a:pt x="1537003" y="5343983"/>
                  <a:pt x="1544530" y="5350230"/>
                </a:cubicBezTo>
                <a:cubicBezTo>
                  <a:pt x="1567138" y="5368993"/>
                  <a:pt x="1560317" y="5381107"/>
                  <a:pt x="1530502" y="5375144"/>
                </a:cubicBezTo>
                <a:cubicBezTo>
                  <a:pt x="1511133" y="5371270"/>
                  <a:pt x="1501185" y="5373779"/>
                  <a:pt x="1497463" y="5383478"/>
                </a:cubicBezTo>
                <a:cubicBezTo>
                  <a:pt x="1494534" y="5391111"/>
                  <a:pt x="1481577" y="5397355"/>
                  <a:pt x="1468668" y="5397355"/>
                </a:cubicBezTo>
                <a:cubicBezTo>
                  <a:pt x="1434628" y="5397355"/>
                  <a:pt x="1426627" y="5363984"/>
                  <a:pt x="1453746" y="5335117"/>
                </a:cubicBezTo>
                <a:cubicBezTo>
                  <a:pt x="1465381" y="5322732"/>
                  <a:pt x="1472577" y="5306547"/>
                  <a:pt x="1469739" y="5299149"/>
                </a:cubicBezTo>
                <a:cubicBezTo>
                  <a:pt x="1463847" y="5283795"/>
                  <a:pt x="1424865" y="5270739"/>
                  <a:pt x="1424865" y="5284120"/>
                </a:cubicBezTo>
                <a:cubicBezTo>
                  <a:pt x="1424865" y="5288963"/>
                  <a:pt x="1406649" y="5291777"/>
                  <a:pt x="1384384" y="5290372"/>
                </a:cubicBezTo>
                <a:cubicBezTo>
                  <a:pt x="1348338" y="5288098"/>
                  <a:pt x="1343558" y="5290252"/>
                  <a:pt x="1340756" y="5310034"/>
                </a:cubicBezTo>
                <a:cubicBezTo>
                  <a:pt x="1339025" y="5322254"/>
                  <a:pt x="1343554" y="5339399"/>
                  <a:pt x="1350820" y="5348134"/>
                </a:cubicBezTo>
                <a:cubicBezTo>
                  <a:pt x="1403723" y="5411737"/>
                  <a:pt x="1380341" y="5454974"/>
                  <a:pt x="1324059" y="5397620"/>
                </a:cubicBezTo>
                <a:cubicBezTo>
                  <a:pt x="1305974" y="5379190"/>
                  <a:pt x="1286305" y="5369111"/>
                  <a:pt x="1267703" y="5368742"/>
                </a:cubicBezTo>
                <a:cubicBezTo>
                  <a:pt x="1221248" y="5367819"/>
                  <a:pt x="1205790" y="5349391"/>
                  <a:pt x="1205790" y="5294931"/>
                </a:cubicBezTo>
                <a:cubicBezTo>
                  <a:pt x="1205790" y="5261106"/>
                  <a:pt x="1201584" y="5245379"/>
                  <a:pt x="1191503" y="5241511"/>
                </a:cubicBezTo>
                <a:cubicBezTo>
                  <a:pt x="1183644" y="5238495"/>
                  <a:pt x="1177215" y="5225178"/>
                  <a:pt x="1177215" y="5211916"/>
                </a:cubicBezTo>
                <a:cubicBezTo>
                  <a:pt x="1177215" y="5198656"/>
                  <a:pt x="1172929" y="5187805"/>
                  <a:pt x="1167690" y="5187805"/>
                </a:cubicBezTo>
                <a:cubicBezTo>
                  <a:pt x="1162451" y="5187805"/>
                  <a:pt x="1158165" y="5180207"/>
                  <a:pt x="1158165" y="5170921"/>
                </a:cubicBezTo>
                <a:cubicBezTo>
                  <a:pt x="1158165" y="5161635"/>
                  <a:pt x="1141020" y="5139229"/>
                  <a:pt x="1120065" y="5121130"/>
                </a:cubicBezTo>
                <a:cubicBezTo>
                  <a:pt x="1099110" y="5103031"/>
                  <a:pt x="1081965" y="5081151"/>
                  <a:pt x="1081965" y="5072506"/>
                </a:cubicBezTo>
                <a:cubicBezTo>
                  <a:pt x="1081965" y="5063861"/>
                  <a:pt x="1075625" y="5051526"/>
                  <a:pt x="1067875" y="5045094"/>
                </a:cubicBezTo>
                <a:cubicBezTo>
                  <a:pt x="1049554" y="5029889"/>
                  <a:pt x="1024815" y="4980027"/>
                  <a:pt x="1024815" y="4958304"/>
                </a:cubicBezTo>
                <a:cubicBezTo>
                  <a:pt x="1024815" y="4948941"/>
                  <a:pt x="1020459" y="4938587"/>
                  <a:pt x="1015135" y="4935297"/>
                </a:cubicBezTo>
                <a:cubicBezTo>
                  <a:pt x="1009811" y="4932006"/>
                  <a:pt x="1007566" y="4925897"/>
                  <a:pt x="1010148" y="4921720"/>
                </a:cubicBezTo>
                <a:cubicBezTo>
                  <a:pt x="1012729" y="4917544"/>
                  <a:pt x="1006304" y="4906401"/>
                  <a:pt x="995871" y="4896959"/>
                </a:cubicBezTo>
                <a:cubicBezTo>
                  <a:pt x="985438" y="4887516"/>
                  <a:pt x="974229" y="4863079"/>
                  <a:pt x="970962" y="4842653"/>
                </a:cubicBezTo>
                <a:cubicBezTo>
                  <a:pt x="967094" y="4818460"/>
                  <a:pt x="957183" y="4800376"/>
                  <a:pt x="942532" y="4790776"/>
                </a:cubicBezTo>
                <a:cubicBezTo>
                  <a:pt x="922816" y="4777858"/>
                  <a:pt x="920040" y="4768602"/>
                  <a:pt x="920040" y="4715784"/>
                </a:cubicBezTo>
                <a:cubicBezTo>
                  <a:pt x="920040" y="4682644"/>
                  <a:pt x="915754" y="4652880"/>
                  <a:pt x="910515" y="4649643"/>
                </a:cubicBezTo>
                <a:cubicBezTo>
                  <a:pt x="897416" y="4641547"/>
                  <a:pt x="898498" y="4609198"/>
                  <a:pt x="912019" y="4604691"/>
                </a:cubicBezTo>
                <a:cubicBezTo>
                  <a:pt x="935496" y="4596866"/>
                  <a:pt x="909980" y="4553635"/>
                  <a:pt x="863182" y="4521946"/>
                </a:cubicBezTo>
                <a:cubicBezTo>
                  <a:pt x="815904" y="4489932"/>
                  <a:pt x="815265" y="4488835"/>
                  <a:pt x="815265" y="4439768"/>
                </a:cubicBezTo>
                <a:cubicBezTo>
                  <a:pt x="815265" y="4407184"/>
                  <a:pt x="810339" y="4385950"/>
                  <a:pt x="800978" y="4378180"/>
                </a:cubicBezTo>
                <a:cubicBezTo>
                  <a:pt x="793119" y="4371658"/>
                  <a:pt x="786690" y="4353989"/>
                  <a:pt x="786690" y="4338914"/>
                </a:cubicBezTo>
                <a:cubicBezTo>
                  <a:pt x="786690" y="4323839"/>
                  <a:pt x="782119" y="4311505"/>
                  <a:pt x="776532" y="4311505"/>
                </a:cubicBezTo>
                <a:cubicBezTo>
                  <a:pt x="770946" y="4311505"/>
                  <a:pt x="767731" y="4299718"/>
                  <a:pt x="769389" y="4285311"/>
                </a:cubicBezTo>
                <a:cubicBezTo>
                  <a:pt x="771501" y="4266953"/>
                  <a:pt x="765326" y="4252757"/>
                  <a:pt x="748747" y="4237853"/>
                </a:cubicBezTo>
                <a:cubicBezTo>
                  <a:pt x="730080" y="4221073"/>
                  <a:pt x="725327" y="4208017"/>
                  <a:pt x="726211" y="4175941"/>
                </a:cubicBezTo>
                <a:cubicBezTo>
                  <a:pt x="726827" y="4153584"/>
                  <a:pt x="724613" y="4133150"/>
                  <a:pt x="721292" y="4130530"/>
                </a:cubicBezTo>
                <a:cubicBezTo>
                  <a:pt x="707940" y="4120001"/>
                  <a:pt x="672390" y="4033262"/>
                  <a:pt x="672390" y="4011213"/>
                </a:cubicBezTo>
                <a:cubicBezTo>
                  <a:pt x="672390" y="3998256"/>
                  <a:pt x="668104" y="3987655"/>
                  <a:pt x="662865" y="3987655"/>
                </a:cubicBezTo>
                <a:cubicBezTo>
                  <a:pt x="657626" y="3987655"/>
                  <a:pt x="653340" y="3964889"/>
                  <a:pt x="653340" y="3937064"/>
                </a:cubicBezTo>
                <a:cubicBezTo>
                  <a:pt x="653340" y="3897756"/>
                  <a:pt x="648560" y="3881348"/>
                  <a:pt x="631909" y="3863496"/>
                </a:cubicBezTo>
                <a:cubicBezTo>
                  <a:pt x="620122" y="3850859"/>
                  <a:pt x="609689" y="3833978"/>
                  <a:pt x="608725" y="3825981"/>
                </a:cubicBezTo>
                <a:cubicBezTo>
                  <a:pt x="598060" y="3737513"/>
                  <a:pt x="591030" y="3704909"/>
                  <a:pt x="580306" y="3694185"/>
                </a:cubicBezTo>
                <a:cubicBezTo>
                  <a:pt x="573326" y="3687205"/>
                  <a:pt x="567615" y="3675371"/>
                  <a:pt x="567615" y="3667887"/>
                </a:cubicBezTo>
                <a:cubicBezTo>
                  <a:pt x="567615" y="3660403"/>
                  <a:pt x="563329" y="3654280"/>
                  <a:pt x="558090" y="3654280"/>
                </a:cubicBezTo>
                <a:cubicBezTo>
                  <a:pt x="552851" y="3654280"/>
                  <a:pt x="548565" y="3634992"/>
                  <a:pt x="548565" y="3611417"/>
                </a:cubicBezTo>
                <a:cubicBezTo>
                  <a:pt x="548565" y="3586431"/>
                  <a:pt x="544168" y="3568555"/>
                  <a:pt x="538021" y="3568555"/>
                </a:cubicBezTo>
                <a:cubicBezTo>
                  <a:pt x="532222" y="3568555"/>
                  <a:pt x="529790" y="3562528"/>
                  <a:pt x="532616" y="3555162"/>
                </a:cubicBezTo>
                <a:cubicBezTo>
                  <a:pt x="535443" y="3547797"/>
                  <a:pt x="529472" y="3534274"/>
                  <a:pt x="519348" y="3525111"/>
                </a:cubicBezTo>
                <a:cubicBezTo>
                  <a:pt x="508641" y="3515422"/>
                  <a:pt x="500940" y="3496010"/>
                  <a:pt x="500940" y="3478711"/>
                </a:cubicBezTo>
                <a:cubicBezTo>
                  <a:pt x="500940" y="3462353"/>
                  <a:pt x="494865" y="3440295"/>
                  <a:pt x="487440" y="3429694"/>
                </a:cubicBezTo>
                <a:cubicBezTo>
                  <a:pt x="480014" y="3419093"/>
                  <a:pt x="471025" y="3393494"/>
                  <a:pt x="467463" y="3372806"/>
                </a:cubicBezTo>
                <a:cubicBezTo>
                  <a:pt x="459425" y="3326118"/>
                  <a:pt x="441828" y="3282805"/>
                  <a:pt x="430898" y="3282805"/>
                </a:cubicBezTo>
                <a:cubicBezTo>
                  <a:pt x="426365" y="3282805"/>
                  <a:pt x="424407" y="3267803"/>
                  <a:pt x="426548" y="3249467"/>
                </a:cubicBezTo>
                <a:cubicBezTo>
                  <a:pt x="428688" y="3231132"/>
                  <a:pt x="427015" y="3216130"/>
                  <a:pt x="422827" y="3216130"/>
                </a:cubicBezTo>
                <a:cubicBezTo>
                  <a:pt x="418641" y="3216130"/>
                  <a:pt x="415215" y="3207558"/>
                  <a:pt x="415215" y="3197080"/>
                </a:cubicBezTo>
                <a:cubicBezTo>
                  <a:pt x="415215" y="3186603"/>
                  <a:pt x="411123" y="3178030"/>
                  <a:pt x="406122" y="3178030"/>
                </a:cubicBezTo>
                <a:cubicBezTo>
                  <a:pt x="401120" y="3178030"/>
                  <a:pt x="394214" y="3163028"/>
                  <a:pt x="390774" y="3144692"/>
                </a:cubicBezTo>
                <a:cubicBezTo>
                  <a:pt x="387334" y="3126357"/>
                  <a:pt x="380711" y="3111355"/>
                  <a:pt x="376055" y="3111355"/>
                </a:cubicBezTo>
                <a:cubicBezTo>
                  <a:pt x="371399" y="3111355"/>
                  <a:pt x="367590" y="3102648"/>
                  <a:pt x="367590" y="3092006"/>
                </a:cubicBezTo>
                <a:cubicBezTo>
                  <a:pt x="367590" y="3081364"/>
                  <a:pt x="361161" y="3070190"/>
                  <a:pt x="353303" y="3067175"/>
                </a:cubicBezTo>
                <a:cubicBezTo>
                  <a:pt x="345401" y="3064142"/>
                  <a:pt x="339015" y="3049998"/>
                  <a:pt x="339015" y="3035527"/>
                </a:cubicBezTo>
                <a:cubicBezTo>
                  <a:pt x="339015" y="3004046"/>
                  <a:pt x="300020" y="2958955"/>
                  <a:pt x="272795" y="2958955"/>
                </a:cubicBezTo>
                <a:cubicBezTo>
                  <a:pt x="262067" y="2958955"/>
                  <a:pt x="253290" y="2952883"/>
                  <a:pt x="253290" y="2945461"/>
                </a:cubicBezTo>
                <a:cubicBezTo>
                  <a:pt x="253290" y="2938040"/>
                  <a:pt x="248233" y="2930282"/>
                  <a:pt x="242051" y="2928221"/>
                </a:cubicBezTo>
                <a:cubicBezTo>
                  <a:pt x="235870" y="2926161"/>
                  <a:pt x="233533" y="2917387"/>
                  <a:pt x="236857" y="2908723"/>
                </a:cubicBezTo>
                <a:cubicBezTo>
                  <a:pt x="241947" y="2895461"/>
                  <a:pt x="247618" y="2894614"/>
                  <a:pt x="272731" y="2903369"/>
                </a:cubicBezTo>
                <a:cubicBezTo>
                  <a:pt x="297244" y="2911914"/>
                  <a:pt x="305351" y="2910976"/>
                  <a:pt x="318220" y="2898107"/>
                </a:cubicBezTo>
                <a:cubicBezTo>
                  <a:pt x="331109" y="2885218"/>
                  <a:pt x="331806" y="2879126"/>
                  <a:pt x="322160" y="2863680"/>
                </a:cubicBezTo>
                <a:cubicBezTo>
                  <a:pt x="315714" y="2853359"/>
                  <a:pt x="310440" y="2834997"/>
                  <a:pt x="310440" y="2822877"/>
                </a:cubicBezTo>
                <a:cubicBezTo>
                  <a:pt x="310440" y="2810757"/>
                  <a:pt x="306484" y="2796768"/>
                  <a:pt x="301649" y="2791791"/>
                </a:cubicBezTo>
                <a:cubicBezTo>
                  <a:pt x="296814" y="2786815"/>
                  <a:pt x="288440" y="2742023"/>
                  <a:pt x="283040" y="2692255"/>
                </a:cubicBezTo>
                <a:cubicBezTo>
                  <a:pt x="273548" y="2604766"/>
                  <a:pt x="255045" y="2521092"/>
                  <a:pt x="243022" y="2511280"/>
                </a:cubicBezTo>
                <a:cubicBezTo>
                  <a:pt x="239812" y="2508661"/>
                  <a:pt x="234587" y="2490062"/>
                  <a:pt x="231411" y="2469949"/>
                </a:cubicBezTo>
                <a:cubicBezTo>
                  <a:pt x="228235" y="2449836"/>
                  <a:pt x="220139" y="2426756"/>
                  <a:pt x="213419" y="2418659"/>
                </a:cubicBezTo>
                <a:cubicBezTo>
                  <a:pt x="195829" y="2397464"/>
                  <a:pt x="202233" y="2204733"/>
                  <a:pt x="220881" y="2194101"/>
                </a:cubicBezTo>
                <a:cubicBezTo>
                  <a:pt x="228228" y="2189911"/>
                  <a:pt x="234240" y="2172153"/>
                  <a:pt x="234240" y="2154638"/>
                </a:cubicBezTo>
                <a:cubicBezTo>
                  <a:pt x="234240" y="2135118"/>
                  <a:pt x="239770" y="2120671"/>
                  <a:pt x="248528" y="2117311"/>
                </a:cubicBezTo>
                <a:cubicBezTo>
                  <a:pt x="256386" y="2114295"/>
                  <a:pt x="262815" y="2103646"/>
                  <a:pt x="262815" y="2093645"/>
                </a:cubicBezTo>
                <a:cubicBezTo>
                  <a:pt x="262815" y="2083645"/>
                  <a:pt x="269244" y="2070127"/>
                  <a:pt x="277103" y="2063605"/>
                </a:cubicBezTo>
                <a:cubicBezTo>
                  <a:pt x="284961" y="2057083"/>
                  <a:pt x="291390" y="2039938"/>
                  <a:pt x="291390" y="2025505"/>
                </a:cubicBezTo>
                <a:cubicBezTo>
                  <a:pt x="291390" y="1990231"/>
                  <a:pt x="307019" y="1979459"/>
                  <a:pt x="363180" y="1976025"/>
                </a:cubicBezTo>
                <a:cubicBezTo>
                  <a:pt x="431082" y="1971872"/>
                  <a:pt x="448061" y="1953479"/>
                  <a:pt x="440011" y="1892795"/>
                </a:cubicBezTo>
                <a:cubicBezTo>
                  <a:pt x="434563" y="1851723"/>
                  <a:pt x="436422" y="1842496"/>
                  <a:pt x="453009" y="1828294"/>
                </a:cubicBezTo>
                <a:cubicBezTo>
                  <a:pt x="463655" y="1819179"/>
                  <a:pt x="472365" y="1806992"/>
                  <a:pt x="472365" y="1801211"/>
                </a:cubicBezTo>
                <a:cubicBezTo>
                  <a:pt x="472365" y="1795430"/>
                  <a:pt x="483081" y="1780634"/>
                  <a:pt x="496178" y="1768330"/>
                </a:cubicBezTo>
                <a:cubicBezTo>
                  <a:pt x="509274" y="1756026"/>
                  <a:pt x="519990" y="1738659"/>
                  <a:pt x="519990" y="1729736"/>
                </a:cubicBezTo>
                <a:cubicBezTo>
                  <a:pt x="519990" y="1720813"/>
                  <a:pt x="526419" y="1708177"/>
                  <a:pt x="534278" y="1701655"/>
                </a:cubicBezTo>
                <a:cubicBezTo>
                  <a:pt x="542136" y="1695133"/>
                  <a:pt x="548565" y="1683893"/>
                  <a:pt x="548565" y="1676676"/>
                </a:cubicBezTo>
                <a:cubicBezTo>
                  <a:pt x="548565" y="1669460"/>
                  <a:pt x="552466" y="1663555"/>
                  <a:pt x="557235" y="1663555"/>
                </a:cubicBezTo>
                <a:cubicBezTo>
                  <a:pt x="562003" y="1663555"/>
                  <a:pt x="568940" y="1627122"/>
                  <a:pt x="572649" y="1582593"/>
                </a:cubicBezTo>
                <a:cubicBezTo>
                  <a:pt x="576358" y="1538063"/>
                  <a:pt x="583173" y="1501630"/>
                  <a:pt x="587792" y="1501630"/>
                </a:cubicBezTo>
                <a:cubicBezTo>
                  <a:pt x="592411" y="1501630"/>
                  <a:pt x="596190" y="1496155"/>
                  <a:pt x="596190" y="1489464"/>
                </a:cubicBezTo>
                <a:cubicBezTo>
                  <a:pt x="596190" y="1476269"/>
                  <a:pt x="649904" y="1425430"/>
                  <a:pt x="663845" y="1425430"/>
                </a:cubicBezTo>
                <a:cubicBezTo>
                  <a:pt x="668545" y="1425430"/>
                  <a:pt x="672390" y="1420960"/>
                  <a:pt x="672390" y="1415497"/>
                </a:cubicBezTo>
                <a:cubicBezTo>
                  <a:pt x="672390" y="1410034"/>
                  <a:pt x="691678" y="1384943"/>
                  <a:pt x="715253" y="1359740"/>
                </a:cubicBezTo>
                <a:cubicBezTo>
                  <a:pt x="738827" y="1334537"/>
                  <a:pt x="758115" y="1310934"/>
                  <a:pt x="758115" y="1307289"/>
                </a:cubicBezTo>
                <a:cubicBezTo>
                  <a:pt x="758115" y="1299413"/>
                  <a:pt x="819639" y="1234930"/>
                  <a:pt x="827154" y="1234930"/>
                </a:cubicBezTo>
                <a:cubicBezTo>
                  <a:pt x="834787" y="1234930"/>
                  <a:pt x="891465" y="1184073"/>
                  <a:pt x="891465" y="1177225"/>
                </a:cubicBezTo>
                <a:cubicBezTo>
                  <a:pt x="891465" y="1160952"/>
                  <a:pt x="1006555" y="1053955"/>
                  <a:pt x="1024058" y="1053955"/>
                </a:cubicBezTo>
                <a:cubicBezTo>
                  <a:pt x="1034952" y="1053955"/>
                  <a:pt x="1043865" y="1049958"/>
                  <a:pt x="1043865" y="1045072"/>
                </a:cubicBezTo>
                <a:cubicBezTo>
                  <a:pt x="1043865" y="1040186"/>
                  <a:pt x="1053309" y="1033191"/>
                  <a:pt x="1064852" y="1029528"/>
                </a:cubicBezTo>
                <a:cubicBezTo>
                  <a:pt x="1076395" y="1025864"/>
                  <a:pt x="1091703" y="1017003"/>
                  <a:pt x="1098870" y="1009836"/>
                </a:cubicBezTo>
                <a:cubicBezTo>
                  <a:pt x="1106037" y="1002669"/>
                  <a:pt x="1126596" y="996805"/>
                  <a:pt x="1144558" y="996805"/>
                </a:cubicBezTo>
                <a:cubicBezTo>
                  <a:pt x="1162519" y="996805"/>
                  <a:pt x="1177215" y="992519"/>
                  <a:pt x="1177215" y="987280"/>
                </a:cubicBezTo>
                <a:cubicBezTo>
                  <a:pt x="1177215" y="982041"/>
                  <a:pt x="1187330" y="977755"/>
                  <a:pt x="1199693" y="977755"/>
                </a:cubicBezTo>
                <a:cubicBezTo>
                  <a:pt x="1212552" y="977755"/>
                  <a:pt x="1229825" y="967564"/>
                  <a:pt x="1240054" y="953943"/>
                </a:cubicBezTo>
                <a:cubicBezTo>
                  <a:pt x="1249889" y="940846"/>
                  <a:pt x="1265186" y="930130"/>
                  <a:pt x="1274046" y="930130"/>
                </a:cubicBezTo>
                <a:cubicBezTo>
                  <a:pt x="1282905" y="930130"/>
                  <a:pt x="1296584" y="923701"/>
                  <a:pt x="1304442" y="915843"/>
                </a:cubicBezTo>
                <a:cubicBezTo>
                  <a:pt x="1312300" y="907984"/>
                  <a:pt x="1321603" y="901555"/>
                  <a:pt x="1325114" y="901555"/>
                </a:cubicBezTo>
                <a:cubicBezTo>
                  <a:pt x="1328626" y="901555"/>
                  <a:pt x="1345005" y="895215"/>
                  <a:pt x="1361513" y="887465"/>
                </a:cubicBezTo>
                <a:cubicBezTo>
                  <a:pt x="1397895" y="870386"/>
                  <a:pt x="1516550" y="853712"/>
                  <a:pt x="1659197" y="845632"/>
                </a:cubicBezTo>
                <a:cubicBezTo>
                  <a:pt x="1762570" y="839777"/>
                  <a:pt x="1787740" y="831954"/>
                  <a:pt x="1808720" y="799161"/>
                </a:cubicBezTo>
                <a:cubicBezTo>
                  <a:pt x="1812909" y="792613"/>
                  <a:pt x="1821751" y="787255"/>
                  <a:pt x="1828369" y="787255"/>
                </a:cubicBezTo>
                <a:cubicBezTo>
                  <a:pt x="1834987" y="787255"/>
                  <a:pt x="1852721" y="774396"/>
                  <a:pt x="1867778" y="758680"/>
                </a:cubicBezTo>
                <a:cubicBezTo>
                  <a:pt x="1882835" y="742964"/>
                  <a:pt x="1902672" y="730105"/>
                  <a:pt x="1911860" y="730105"/>
                </a:cubicBezTo>
                <a:cubicBezTo>
                  <a:pt x="1921048" y="730105"/>
                  <a:pt x="1931215" y="725819"/>
                  <a:pt x="1934453" y="720580"/>
                </a:cubicBezTo>
                <a:cubicBezTo>
                  <a:pt x="1937690" y="715341"/>
                  <a:pt x="1948301" y="711055"/>
                  <a:pt x="1958033" y="711055"/>
                </a:cubicBezTo>
                <a:cubicBezTo>
                  <a:pt x="1967764" y="711055"/>
                  <a:pt x="1984369" y="699268"/>
                  <a:pt x="1994932" y="684861"/>
                </a:cubicBezTo>
                <a:cubicBezTo>
                  <a:pt x="2010340" y="663847"/>
                  <a:pt x="2016523" y="661022"/>
                  <a:pt x="2026206" y="670574"/>
                </a:cubicBezTo>
                <a:cubicBezTo>
                  <a:pt x="2032844" y="677122"/>
                  <a:pt x="2045465" y="682480"/>
                  <a:pt x="2054254" y="682480"/>
                </a:cubicBezTo>
                <a:cubicBezTo>
                  <a:pt x="2063042" y="682480"/>
                  <a:pt x="2075465" y="688784"/>
                  <a:pt x="2081859" y="696489"/>
                </a:cubicBezTo>
                <a:cubicBezTo>
                  <a:pt x="2090821" y="707288"/>
                  <a:pt x="2113805" y="710016"/>
                  <a:pt x="2182143" y="708395"/>
                </a:cubicBezTo>
                <a:cubicBezTo>
                  <a:pt x="2230904" y="707239"/>
                  <a:pt x="2268807" y="709507"/>
                  <a:pt x="2266370" y="713436"/>
                </a:cubicBezTo>
                <a:cubicBezTo>
                  <a:pt x="2263934" y="717365"/>
                  <a:pt x="2268876" y="720580"/>
                  <a:pt x="2277353" y="720580"/>
                </a:cubicBezTo>
                <a:cubicBezTo>
                  <a:pt x="2285829" y="720580"/>
                  <a:pt x="2290115" y="716294"/>
                  <a:pt x="2286878" y="711055"/>
                </a:cubicBezTo>
                <a:cubicBezTo>
                  <a:pt x="2274900" y="691675"/>
                  <a:pt x="2298420" y="702324"/>
                  <a:pt x="2318434" y="725343"/>
                </a:cubicBezTo>
                <a:cubicBezTo>
                  <a:pt x="2343382" y="754034"/>
                  <a:pt x="2367806" y="756105"/>
                  <a:pt x="2374605" y="730105"/>
                </a:cubicBezTo>
                <a:cubicBezTo>
                  <a:pt x="2382242" y="700901"/>
                  <a:pt x="2412086" y="706707"/>
                  <a:pt x="2423563" y="739630"/>
                </a:cubicBezTo>
                <a:cubicBezTo>
                  <a:pt x="2429042" y="755346"/>
                  <a:pt x="2438033" y="768205"/>
                  <a:pt x="2443545" y="768205"/>
                </a:cubicBezTo>
                <a:cubicBezTo>
                  <a:pt x="2449056" y="768205"/>
                  <a:pt x="2453565" y="774829"/>
                  <a:pt x="2453565" y="782925"/>
                </a:cubicBezTo>
                <a:cubicBezTo>
                  <a:pt x="2453565" y="791022"/>
                  <a:pt x="2464281" y="808362"/>
                  <a:pt x="2477378" y="821458"/>
                </a:cubicBezTo>
                <a:cubicBezTo>
                  <a:pt x="2490475" y="834555"/>
                  <a:pt x="2501190" y="851505"/>
                  <a:pt x="2501190" y="859125"/>
                </a:cubicBezTo>
                <a:cubicBezTo>
                  <a:pt x="2501190" y="866745"/>
                  <a:pt x="2505477" y="872980"/>
                  <a:pt x="2510715" y="872980"/>
                </a:cubicBezTo>
                <a:cubicBezTo>
                  <a:pt x="2515954" y="872980"/>
                  <a:pt x="2520240" y="879004"/>
                  <a:pt x="2520240" y="886366"/>
                </a:cubicBezTo>
                <a:cubicBezTo>
                  <a:pt x="2520240" y="897632"/>
                  <a:pt x="2570480" y="967490"/>
                  <a:pt x="2594072" y="989028"/>
                </a:cubicBezTo>
                <a:cubicBezTo>
                  <a:pt x="2661599" y="1050676"/>
                  <a:pt x="2739315" y="1128686"/>
                  <a:pt x="2739315" y="1134819"/>
                </a:cubicBezTo>
                <a:cubicBezTo>
                  <a:pt x="2739315" y="1146334"/>
                  <a:pt x="2796445" y="1195540"/>
                  <a:pt x="2817616" y="1202259"/>
                </a:cubicBezTo>
                <a:cubicBezTo>
                  <a:pt x="2829249" y="1205951"/>
                  <a:pt x="2841693" y="1201051"/>
                  <a:pt x="2852589" y="1188488"/>
                </a:cubicBezTo>
                <a:cubicBezTo>
                  <a:pt x="2861892" y="1177762"/>
                  <a:pt x="2886456" y="1166275"/>
                  <a:pt x="2907177" y="1162961"/>
                </a:cubicBezTo>
                <a:cubicBezTo>
                  <a:pt x="2940220" y="1157678"/>
                  <a:pt x="2947131" y="1159974"/>
                  <a:pt x="2963406" y="1181646"/>
                </a:cubicBezTo>
                <a:cubicBezTo>
                  <a:pt x="2973612" y="1195236"/>
                  <a:pt x="2987374" y="1206355"/>
                  <a:pt x="2993988" y="1206355"/>
                </a:cubicBezTo>
                <a:cubicBezTo>
                  <a:pt x="3000603" y="1206355"/>
                  <a:pt x="3006015" y="1214263"/>
                  <a:pt x="3006015" y="1223929"/>
                </a:cubicBezTo>
                <a:cubicBezTo>
                  <a:pt x="3006015" y="1243045"/>
                  <a:pt x="3034102" y="1273030"/>
                  <a:pt x="3052009" y="1273030"/>
                </a:cubicBezTo>
                <a:cubicBezTo>
                  <a:pt x="3058145" y="1273030"/>
                  <a:pt x="3063701" y="1281603"/>
                  <a:pt x="3064356" y="1292080"/>
                </a:cubicBezTo>
                <a:cubicBezTo>
                  <a:pt x="3066701" y="1329609"/>
                  <a:pt x="3068170" y="1333004"/>
                  <a:pt x="3086575" y="1343429"/>
                </a:cubicBezTo>
                <a:cubicBezTo>
                  <a:pt x="3117533" y="1360965"/>
                  <a:pt x="3127951" y="1373589"/>
                  <a:pt x="3131356" y="1397691"/>
                </a:cubicBezTo>
                <a:cubicBezTo>
                  <a:pt x="3135044" y="1423793"/>
                  <a:pt x="3166382" y="1429716"/>
                  <a:pt x="3177328" y="1406380"/>
                </a:cubicBezTo>
                <a:cubicBezTo>
                  <a:pt x="3181014" y="1398522"/>
                  <a:pt x="3189320" y="1381965"/>
                  <a:pt x="3195787" y="1369586"/>
                </a:cubicBezTo>
                <a:cubicBezTo>
                  <a:pt x="3206137" y="1349774"/>
                  <a:pt x="3204603" y="1344010"/>
                  <a:pt x="3182980" y="1321440"/>
                </a:cubicBezTo>
                <a:cubicBezTo>
                  <a:pt x="3169469" y="1307338"/>
                  <a:pt x="3158415" y="1288534"/>
                  <a:pt x="3158415" y="1279653"/>
                </a:cubicBezTo>
                <a:cubicBezTo>
                  <a:pt x="3158415" y="1270771"/>
                  <a:pt x="3154414" y="1263505"/>
                  <a:pt x="3149523" y="1263505"/>
                </a:cubicBezTo>
                <a:cubicBezTo>
                  <a:pt x="3144632" y="1263505"/>
                  <a:pt x="3139274" y="1251718"/>
                  <a:pt x="3137616" y="1237311"/>
                </a:cubicBezTo>
                <a:cubicBezTo>
                  <a:pt x="3135433" y="1218331"/>
                  <a:pt x="3128547" y="1210259"/>
                  <a:pt x="3112615" y="1208001"/>
                </a:cubicBezTo>
                <a:cubicBezTo>
                  <a:pt x="3082733" y="1203765"/>
                  <a:pt x="3088999" y="1178717"/>
                  <a:pt x="3124918" y="1158814"/>
                </a:cubicBezTo>
                <a:cubicBezTo>
                  <a:pt x="3142076" y="1149307"/>
                  <a:pt x="3156773" y="1131077"/>
                  <a:pt x="3162015" y="1112800"/>
                </a:cubicBezTo>
                <a:cubicBezTo>
                  <a:pt x="3168313" y="1090838"/>
                  <a:pt x="3176331" y="1082530"/>
                  <a:pt x="3191226" y="1082530"/>
                </a:cubicBezTo>
                <a:cubicBezTo>
                  <a:pt x="3202517" y="1082530"/>
                  <a:pt x="3215827" y="1078577"/>
                  <a:pt x="3220804" y="1073746"/>
                </a:cubicBezTo>
                <a:cubicBezTo>
                  <a:pt x="3225781" y="1068915"/>
                  <a:pt x="3244910" y="1062199"/>
                  <a:pt x="3263313" y="1058822"/>
                </a:cubicBezTo>
                <a:cubicBezTo>
                  <a:pt x="3291370" y="1053674"/>
                  <a:pt x="3300483" y="1056630"/>
                  <a:pt x="3319742" y="1077131"/>
                </a:cubicBezTo>
                <a:cubicBezTo>
                  <a:pt x="3342952" y="1101836"/>
                  <a:pt x="3367965" y="1109578"/>
                  <a:pt x="3367965" y="1092055"/>
                </a:cubicBezTo>
                <a:cubicBezTo>
                  <a:pt x="3367965" y="1086816"/>
                  <a:pt x="3373088" y="1082530"/>
                  <a:pt x="3379350" y="1082530"/>
                </a:cubicBezTo>
                <a:cubicBezTo>
                  <a:pt x="3385612" y="1082530"/>
                  <a:pt x="3402630" y="1071134"/>
                  <a:pt x="3417169" y="1057205"/>
                </a:cubicBezTo>
                <a:cubicBezTo>
                  <a:pt x="3440628" y="1034730"/>
                  <a:pt x="3444311" y="1033726"/>
                  <a:pt x="3449898" y="1048287"/>
                </a:cubicBezTo>
                <a:cubicBezTo>
                  <a:pt x="3453361" y="1057312"/>
                  <a:pt x="3451905" y="1074110"/>
                  <a:pt x="3446662" y="1085617"/>
                </a:cubicBezTo>
                <a:cubicBezTo>
                  <a:pt x="3435527" y="1110056"/>
                  <a:pt x="3455053" y="1135325"/>
                  <a:pt x="3478207" y="1126440"/>
                </a:cubicBezTo>
                <a:cubicBezTo>
                  <a:pt x="3496865" y="1119281"/>
                  <a:pt x="3507793" y="1089452"/>
                  <a:pt x="3493504" y="1084689"/>
                </a:cubicBezTo>
                <a:cubicBezTo>
                  <a:pt x="3476070" y="1078877"/>
                  <a:pt x="3480236" y="1046459"/>
                  <a:pt x="3501099" y="1025596"/>
                </a:cubicBezTo>
                <a:cubicBezTo>
                  <a:pt x="3511458" y="1015237"/>
                  <a:pt x="3517595" y="1000669"/>
                  <a:pt x="3514737" y="993222"/>
                </a:cubicBezTo>
                <a:cubicBezTo>
                  <a:pt x="3505818" y="969978"/>
                  <a:pt x="3528623" y="966307"/>
                  <a:pt x="3551198" y="987353"/>
                </a:cubicBezTo>
                <a:cubicBezTo>
                  <a:pt x="3569347" y="1004272"/>
                  <a:pt x="3579896" y="1006467"/>
                  <a:pt x="3617955" y="1001238"/>
                </a:cubicBezTo>
                <a:cubicBezTo>
                  <a:pt x="3652974" y="996428"/>
                  <a:pt x="3664359" y="998163"/>
                  <a:pt x="3668496" y="1008944"/>
                </a:cubicBezTo>
                <a:cubicBezTo>
                  <a:pt x="3672033" y="1018161"/>
                  <a:pt x="3694804" y="1025007"/>
                  <a:pt x="3735941" y="1029222"/>
                </a:cubicBezTo>
                <a:cubicBezTo>
                  <a:pt x="3777048" y="1033433"/>
                  <a:pt x="3810617" y="1043521"/>
                  <a:pt x="3835229" y="1059057"/>
                </a:cubicBezTo>
                <a:cubicBezTo>
                  <a:pt x="3855679" y="1071967"/>
                  <a:pt x="3878926" y="1082530"/>
                  <a:pt x="3886888" y="1082530"/>
                </a:cubicBezTo>
                <a:cubicBezTo>
                  <a:pt x="3894851" y="1082530"/>
                  <a:pt x="3901365" y="1086396"/>
                  <a:pt x="3901365" y="1091121"/>
                </a:cubicBezTo>
                <a:cubicBezTo>
                  <a:pt x="3901365" y="1095846"/>
                  <a:pt x="3917338" y="1108002"/>
                  <a:pt x="3936861" y="1118133"/>
                </a:cubicBezTo>
                <a:cubicBezTo>
                  <a:pt x="3962862" y="1131626"/>
                  <a:pt x="3973997" y="1144577"/>
                  <a:pt x="3978491" y="1166548"/>
                </a:cubicBezTo>
                <a:cubicBezTo>
                  <a:pt x="3986601" y="1206201"/>
                  <a:pt x="4023338" y="1236592"/>
                  <a:pt x="4047518" y="1223651"/>
                </a:cubicBezTo>
                <a:cubicBezTo>
                  <a:pt x="4061445" y="1216197"/>
                  <a:pt x="4070727" y="1219441"/>
                  <a:pt x="4090974" y="1238839"/>
                </a:cubicBezTo>
                <a:cubicBezTo>
                  <a:pt x="4105134" y="1252405"/>
                  <a:pt x="4119966" y="1263505"/>
                  <a:pt x="4123933" y="1263505"/>
                </a:cubicBezTo>
                <a:cubicBezTo>
                  <a:pt x="4127900" y="1263505"/>
                  <a:pt x="4161237" y="1293835"/>
                  <a:pt x="4198015" y="1330906"/>
                </a:cubicBezTo>
                <a:cubicBezTo>
                  <a:pt x="4250044" y="1383350"/>
                  <a:pt x="4272636" y="1399496"/>
                  <a:pt x="4299818" y="1403665"/>
                </a:cubicBezTo>
                <a:cubicBezTo>
                  <a:pt x="4319032" y="1406612"/>
                  <a:pt x="4340056" y="1413194"/>
                  <a:pt x="4346538" y="1418292"/>
                </a:cubicBezTo>
                <a:cubicBezTo>
                  <a:pt x="4353019" y="1423390"/>
                  <a:pt x="4365107" y="1424958"/>
                  <a:pt x="4373400" y="1421776"/>
                </a:cubicBezTo>
                <a:cubicBezTo>
                  <a:pt x="4394289" y="1413760"/>
                  <a:pt x="4387136" y="1374145"/>
                  <a:pt x="4364001" y="1369731"/>
                </a:cubicBezTo>
                <a:cubicBezTo>
                  <a:pt x="4342814" y="1365689"/>
                  <a:pt x="4320465" y="1345735"/>
                  <a:pt x="4320465" y="1330860"/>
                </a:cubicBezTo>
                <a:cubicBezTo>
                  <a:pt x="4320465" y="1317897"/>
                  <a:pt x="4326201" y="1318052"/>
                  <a:pt x="4364933" y="1332058"/>
                </a:cubicBezTo>
                <a:cubicBezTo>
                  <a:pt x="4394177" y="1342632"/>
                  <a:pt x="4398547" y="1341466"/>
                  <a:pt x="4425141" y="1315988"/>
                </a:cubicBezTo>
                <a:cubicBezTo>
                  <a:pt x="4440912" y="1300878"/>
                  <a:pt x="4453815" y="1278602"/>
                  <a:pt x="4453815" y="1266486"/>
                </a:cubicBezTo>
                <a:cubicBezTo>
                  <a:pt x="4453815" y="1253253"/>
                  <a:pt x="4459521" y="1244455"/>
                  <a:pt x="4468103" y="1244455"/>
                </a:cubicBezTo>
                <a:cubicBezTo>
                  <a:pt x="4475961" y="1244455"/>
                  <a:pt x="4482390" y="1248770"/>
                  <a:pt x="4482390" y="1254043"/>
                </a:cubicBezTo>
                <a:cubicBezTo>
                  <a:pt x="4482390" y="1259316"/>
                  <a:pt x="4492846" y="1272722"/>
                  <a:pt x="4505626" y="1283834"/>
                </a:cubicBezTo>
                <a:cubicBezTo>
                  <a:pt x="4526990" y="1302410"/>
                  <a:pt x="4527733" y="1305758"/>
                  <a:pt x="4514858" y="1325409"/>
                </a:cubicBezTo>
                <a:cubicBezTo>
                  <a:pt x="4501561" y="1345701"/>
                  <a:pt x="4502553" y="1347587"/>
                  <a:pt x="4534485" y="1362740"/>
                </a:cubicBezTo>
                <a:cubicBezTo>
                  <a:pt x="4552981" y="1371517"/>
                  <a:pt x="4568115" y="1382784"/>
                  <a:pt x="4568115" y="1387777"/>
                </a:cubicBezTo>
                <a:cubicBezTo>
                  <a:pt x="4568115" y="1392770"/>
                  <a:pt x="4574545" y="1396855"/>
                  <a:pt x="4582403" y="1396855"/>
                </a:cubicBezTo>
                <a:cubicBezTo>
                  <a:pt x="4597566" y="1396855"/>
                  <a:pt x="4601028" y="1413782"/>
                  <a:pt x="4589401" y="1431076"/>
                </a:cubicBezTo>
                <a:cubicBezTo>
                  <a:pt x="4585552" y="1436801"/>
                  <a:pt x="4568224" y="1444244"/>
                  <a:pt x="4550894" y="1447617"/>
                </a:cubicBezTo>
                <a:cubicBezTo>
                  <a:pt x="4511419" y="1455300"/>
                  <a:pt x="4490592" y="1474669"/>
                  <a:pt x="4502159" y="1492941"/>
                </a:cubicBezTo>
                <a:cubicBezTo>
                  <a:pt x="4506842" y="1500340"/>
                  <a:pt x="4510739" y="1527943"/>
                  <a:pt x="4510819" y="1554282"/>
                </a:cubicBezTo>
                <a:cubicBezTo>
                  <a:pt x="4510977" y="1606047"/>
                  <a:pt x="4531559" y="1634980"/>
                  <a:pt x="4568224" y="1634980"/>
                </a:cubicBezTo>
                <a:cubicBezTo>
                  <a:pt x="4582741" y="1634980"/>
                  <a:pt x="4587165" y="1641383"/>
                  <a:pt x="4587165" y="1662389"/>
                </a:cubicBezTo>
                <a:cubicBezTo>
                  <a:pt x="4587165" y="1700859"/>
                  <a:pt x="4611309" y="1719705"/>
                  <a:pt x="4632887" y="1698078"/>
                </a:cubicBezTo>
                <a:cubicBezTo>
                  <a:pt x="4645473" y="1685463"/>
                  <a:pt x="4648535" y="1667713"/>
                  <a:pt x="4646639" y="1618353"/>
                </a:cubicBezTo>
                <a:cubicBezTo>
                  <a:pt x="4645298" y="1583429"/>
                  <a:pt x="4639940" y="1550595"/>
                  <a:pt x="4634733" y="1545388"/>
                </a:cubicBezTo>
                <a:cubicBezTo>
                  <a:pt x="4620602" y="1531257"/>
                  <a:pt x="4623302" y="1496067"/>
                  <a:pt x="4639553" y="1482580"/>
                </a:cubicBezTo>
                <a:cubicBezTo>
                  <a:pt x="4655952" y="1468970"/>
                  <a:pt x="4658503" y="1438961"/>
                  <a:pt x="4644023" y="1430012"/>
                </a:cubicBezTo>
                <a:cubicBezTo>
                  <a:pt x="4638401" y="1426538"/>
                  <a:pt x="4636753" y="1410368"/>
                  <a:pt x="4640165" y="1392178"/>
                </a:cubicBezTo>
                <a:cubicBezTo>
                  <a:pt x="4643443" y="1374706"/>
                  <a:pt x="4643143" y="1351017"/>
                  <a:pt x="4639498" y="1339534"/>
                </a:cubicBezTo>
                <a:cubicBezTo>
                  <a:pt x="4634093" y="1322502"/>
                  <a:pt x="4627854" y="1319661"/>
                  <a:pt x="4605626" y="1324107"/>
                </a:cubicBezTo>
                <a:cubicBezTo>
                  <a:pt x="4578302" y="1329572"/>
                  <a:pt x="4559335" y="1317681"/>
                  <a:pt x="4577485" y="1306463"/>
                </a:cubicBezTo>
                <a:cubicBezTo>
                  <a:pt x="4590006" y="1298725"/>
                  <a:pt x="4590142" y="1244455"/>
                  <a:pt x="4577640" y="1244455"/>
                </a:cubicBezTo>
                <a:cubicBezTo>
                  <a:pt x="4572401" y="1244455"/>
                  <a:pt x="4568115" y="1231596"/>
                  <a:pt x="4568115" y="1215880"/>
                </a:cubicBezTo>
                <a:cubicBezTo>
                  <a:pt x="4568115" y="1200164"/>
                  <a:pt x="4572742" y="1187305"/>
                  <a:pt x="4578397" y="1187305"/>
                </a:cubicBezTo>
                <a:cubicBezTo>
                  <a:pt x="4584712" y="1187305"/>
                  <a:pt x="4586410" y="1176976"/>
                  <a:pt x="4582798" y="1160533"/>
                </a:cubicBezTo>
                <a:cubicBezTo>
                  <a:pt x="4578049" y="1138909"/>
                  <a:pt x="4581109" y="1131658"/>
                  <a:pt x="4598711" y="1122829"/>
                </a:cubicBezTo>
                <a:cubicBezTo>
                  <a:pt x="4610696" y="1116817"/>
                  <a:pt x="4631218" y="1110648"/>
                  <a:pt x="4644315" y="1109120"/>
                </a:cubicBezTo>
                <a:cubicBezTo>
                  <a:pt x="4662354" y="1107016"/>
                  <a:pt x="4668858" y="1099992"/>
                  <a:pt x="4671142" y="1080149"/>
                </a:cubicBezTo>
                <a:cubicBezTo>
                  <a:pt x="4673533" y="1059365"/>
                  <a:pt x="4679072" y="1053955"/>
                  <a:pt x="4697961" y="1053955"/>
                </a:cubicBezTo>
                <a:cubicBezTo>
                  <a:pt x="4711055" y="1053955"/>
                  <a:pt x="4729218" y="1049968"/>
                  <a:pt x="4738323" y="1045095"/>
                </a:cubicBezTo>
                <a:cubicBezTo>
                  <a:pt x="4748100" y="1039862"/>
                  <a:pt x="4760500" y="1039708"/>
                  <a:pt x="4768607" y="1044718"/>
                </a:cubicBezTo>
                <a:cubicBezTo>
                  <a:pt x="4780070" y="1051803"/>
                  <a:pt x="4779200" y="1055571"/>
                  <a:pt x="4763331" y="1067563"/>
                </a:cubicBezTo>
                <a:cubicBezTo>
                  <a:pt x="4748961" y="1078423"/>
                  <a:pt x="4747833" y="1081998"/>
                  <a:pt x="4758705" y="1082227"/>
                </a:cubicBezTo>
                <a:cubicBezTo>
                  <a:pt x="4766613" y="1082394"/>
                  <a:pt x="4778208" y="1074323"/>
                  <a:pt x="4784472" y="1064292"/>
                </a:cubicBezTo>
                <a:cubicBezTo>
                  <a:pt x="4797384" y="1043617"/>
                  <a:pt x="4787045" y="1030000"/>
                  <a:pt x="4753853" y="1023968"/>
                </a:cubicBezTo>
                <a:cubicBezTo>
                  <a:pt x="4743375" y="1022064"/>
                  <a:pt x="4730571" y="1010887"/>
                  <a:pt x="4725400" y="999131"/>
                </a:cubicBezTo>
                <a:cubicBezTo>
                  <a:pt x="4720229" y="987374"/>
                  <a:pt x="4712728" y="977755"/>
                  <a:pt x="4708731" y="977755"/>
                </a:cubicBezTo>
                <a:cubicBezTo>
                  <a:pt x="4704735" y="977755"/>
                  <a:pt x="4701465" y="971326"/>
                  <a:pt x="4701465" y="963468"/>
                </a:cubicBezTo>
                <a:cubicBezTo>
                  <a:pt x="4701465" y="940263"/>
                  <a:pt x="4738487" y="947035"/>
                  <a:pt x="4764383" y="974978"/>
                </a:cubicBezTo>
                <a:cubicBezTo>
                  <a:pt x="4783391" y="995488"/>
                  <a:pt x="4791595" y="998705"/>
                  <a:pt x="4804410" y="990674"/>
                </a:cubicBezTo>
                <a:cubicBezTo>
                  <a:pt x="4827948" y="975921"/>
                  <a:pt x="4828888" y="946719"/>
                  <a:pt x="4806650" y="921077"/>
                </a:cubicBezTo>
                <a:cubicBezTo>
                  <a:pt x="4783908" y="894856"/>
                  <a:pt x="4781926" y="882505"/>
                  <a:pt x="4800458" y="882505"/>
                </a:cubicBezTo>
                <a:cubicBezTo>
                  <a:pt x="4807756" y="882505"/>
                  <a:pt x="4816329" y="875725"/>
                  <a:pt x="4819508" y="867439"/>
                </a:cubicBezTo>
                <a:cubicBezTo>
                  <a:pt x="4828420" y="844216"/>
                  <a:pt x="4826361" y="815830"/>
                  <a:pt x="4815765" y="815830"/>
                </a:cubicBezTo>
                <a:cubicBezTo>
                  <a:pt x="4799594" y="815830"/>
                  <a:pt x="4805245" y="792178"/>
                  <a:pt x="4824780" y="778098"/>
                </a:cubicBezTo>
                <a:cubicBezTo>
                  <a:pt x="4834977" y="770748"/>
                  <a:pt x="4841507" y="761802"/>
                  <a:pt x="4839292" y="758218"/>
                </a:cubicBezTo>
                <a:cubicBezTo>
                  <a:pt x="4832519" y="747259"/>
                  <a:pt x="4866436" y="723065"/>
                  <a:pt x="4897950" y="716375"/>
                </a:cubicBezTo>
                <a:cubicBezTo>
                  <a:pt x="4924283" y="710786"/>
                  <a:pt x="4928453" y="712860"/>
                  <a:pt x="4933814" y="734220"/>
                </a:cubicBezTo>
                <a:cubicBezTo>
                  <a:pt x="4941561" y="765086"/>
                  <a:pt x="4984701" y="778505"/>
                  <a:pt x="5001653" y="755322"/>
                </a:cubicBezTo>
                <a:cubicBezTo>
                  <a:pt x="5020210" y="729944"/>
                  <a:pt x="5084751" y="741388"/>
                  <a:pt x="5068783" y="767225"/>
                </a:cubicBezTo>
                <a:cubicBezTo>
                  <a:pt x="5058293" y="784198"/>
                  <a:pt x="5072629" y="815830"/>
                  <a:pt x="5090812" y="815830"/>
                </a:cubicBezTo>
                <a:cubicBezTo>
                  <a:pt x="5099935" y="815830"/>
                  <a:pt x="5115719" y="809537"/>
                  <a:pt x="5125889" y="801845"/>
                </a:cubicBezTo>
                <a:cubicBezTo>
                  <a:pt x="5136058" y="794154"/>
                  <a:pt x="5154022" y="787725"/>
                  <a:pt x="5165809" y="787558"/>
                </a:cubicBezTo>
                <a:cubicBezTo>
                  <a:pt x="5177596" y="787391"/>
                  <a:pt x="5187240" y="782969"/>
                  <a:pt x="5187240" y="777730"/>
                </a:cubicBezTo>
                <a:cubicBezTo>
                  <a:pt x="5187240" y="772491"/>
                  <a:pt x="5193669" y="768205"/>
                  <a:pt x="5201528" y="768205"/>
                </a:cubicBezTo>
                <a:cubicBezTo>
                  <a:pt x="5209386" y="768205"/>
                  <a:pt x="5215815" y="763919"/>
                  <a:pt x="5215815" y="758680"/>
                </a:cubicBezTo>
                <a:cubicBezTo>
                  <a:pt x="5215815" y="753441"/>
                  <a:pt x="5222244" y="749155"/>
                  <a:pt x="5230103" y="749155"/>
                </a:cubicBezTo>
                <a:cubicBezTo>
                  <a:pt x="5237961" y="749155"/>
                  <a:pt x="5244390" y="757475"/>
                  <a:pt x="5244390" y="767643"/>
                </a:cubicBezTo>
                <a:cubicBezTo>
                  <a:pt x="5244390" y="790938"/>
                  <a:pt x="5258183" y="799732"/>
                  <a:pt x="5282575" y="791990"/>
                </a:cubicBezTo>
                <a:cubicBezTo>
                  <a:pt x="5294665" y="788153"/>
                  <a:pt x="5301540" y="777571"/>
                  <a:pt x="5301540" y="762801"/>
                </a:cubicBezTo>
                <a:cubicBezTo>
                  <a:pt x="5301540" y="739056"/>
                  <a:pt x="5325266" y="729844"/>
                  <a:pt x="5332274" y="750869"/>
                </a:cubicBezTo>
                <a:cubicBezTo>
                  <a:pt x="5337411" y="766280"/>
                  <a:pt x="5367196" y="753561"/>
                  <a:pt x="5374815" y="732702"/>
                </a:cubicBezTo>
                <a:cubicBezTo>
                  <a:pt x="5378207" y="723416"/>
                  <a:pt x="5388825" y="705595"/>
                  <a:pt x="5398411" y="693102"/>
                </a:cubicBezTo>
                <a:cubicBezTo>
                  <a:pt x="5419534" y="665571"/>
                  <a:pt x="5420967" y="636224"/>
                  <a:pt x="5401553" y="628775"/>
                </a:cubicBezTo>
                <a:cubicBezTo>
                  <a:pt x="5392701" y="625378"/>
                  <a:pt x="5387265" y="610881"/>
                  <a:pt x="5387265" y="590674"/>
                </a:cubicBezTo>
                <a:cubicBezTo>
                  <a:pt x="5387265" y="570468"/>
                  <a:pt x="5381829" y="555971"/>
                  <a:pt x="5372978" y="552574"/>
                </a:cubicBezTo>
                <a:cubicBezTo>
                  <a:pt x="5365119" y="549559"/>
                  <a:pt x="5358724" y="535763"/>
                  <a:pt x="5358764" y="521917"/>
                </a:cubicBezTo>
                <a:cubicBezTo>
                  <a:pt x="5358850" y="493532"/>
                  <a:pt x="5391662" y="472930"/>
                  <a:pt x="5436789" y="472930"/>
                </a:cubicBezTo>
                <a:cubicBezTo>
                  <a:pt x="5451461" y="472930"/>
                  <a:pt x="5463465" y="468644"/>
                  <a:pt x="5463465" y="463405"/>
                </a:cubicBezTo>
                <a:cubicBezTo>
                  <a:pt x="5463465" y="447098"/>
                  <a:pt x="5486885" y="452963"/>
                  <a:pt x="5498956" y="472293"/>
                </a:cubicBezTo>
                <a:cubicBezTo>
                  <a:pt x="5508564" y="487676"/>
                  <a:pt x="5507766" y="491271"/>
                  <a:pt x="5494104" y="494145"/>
                </a:cubicBezTo>
                <a:cubicBezTo>
                  <a:pt x="5485111" y="496037"/>
                  <a:pt x="5500560" y="498231"/>
                  <a:pt x="5528437" y="499021"/>
                </a:cubicBezTo>
                <a:cubicBezTo>
                  <a:pt x="5576496" y="500382"/>
                  <a:pt x="5579628" y="499004"/>
                  <a:pt x="5588900" y="472405"/>
                </a:cubicBezTo>
                <a:cubicBezTo>
                  <a:pt x="5600249" y="439852"/>
                  <a:pt x="5620082" y="436791"/>
                  <a:pt x="5662658" y="461024"/>
                </a:cubicBezTo>
                <a:cubicBezTo>
                  <a:pt x="5681322" y="471646"/>
                  <a:pt x="5691967" y="485262"/>
                  <a:pt x="5692005" y="498562"/>
                </a:cubicBezTo>
                <a:cubicBezTo>
                  <a:pt x="5692081" y="525036"/>
                  <a:pt x="5703878" y="532259"/>
                  <a:pt x="5734490" y="524576"/>
                </a:cubicBezTo>
                <a:cubicBezTo>
                  <a:pt x="5755831" y="519220"/>
                  <a:pt x="5758740" y="513512"/>
                  <a:pt x="5758740" y="476995"/>
                </a:cubicBezTo>
                <a:cubicBezTo>
                  <a:pt x="5758740" y="445249"/>
                  <a:pt x="5763215" y="433105"/>
                  <a:pt x="5777790" y="425305"/>
                </a:cubicBezTo>
                <a:cubicBezTo>
                  <a:pt x="5789259" y="419167"/>
                  <a:pt x="5796840" y="405361"/>
                  <a:pt x="5796840" y="390613"/>
                </a:cubicBezTo>
                <a:cubicBezTo>
                  <a:pt x="5796840" y="371904"/>
                  <a:pt x="5800500" y="367521"/>
                  <a:pt x="5812335" y="372063"/>
                </a:cubicBezTo>
                <a:cubicBezTo>
                  <a:pt x="5820857" y="375333"/>
                  <a:pt x="5833716" y="373124"/>
                  <a:pt x="5840910" y="367153"/>
                </a:cubicBezTo>
                <a:cubicBezTo>
                  <a:pt x="5855950" y="354671"/>
                  <a:pt x="5858715" y="311005"/>
                  <a:pt x="5844465" y="311005"/>
                </a:cubicBezTo>
                <a:cubicBezTo>
                  <a:pt x="5829744" y="311005"/>
                  <a:pt x="5833206" y="281083"/>
                  <a:pt x="5850086" y="262431"/>
                </a:cubicBezTo>
                <a:cubicBezTo>
                  <a:pt x="5873121" y="236977"/>
                  <a:pt x="5859273" y="206230"/>
                  <a:pt x="5824773" y="206230"/>
                </a:cubicBezTo>
                <a:cubicBezTo>
                  <a:pt x="5787847" y="206230"/>
                  <a:pt x="5788230" y="183533"/>
                  <a:pt x="5825415" y="168130"/>
                </a:cubicBezTo>
                <a:cubicBezTo>
                  <a:pt x="5841947" y="161282"/>
                  <a:pt x="5853990" y="149187"/>
                  <a:pt x="5853990" y="139432"/>
                </a:cubicBezTo>
                <a:cubicBezTo>
                  <a:pt x="5853990" y="129390"/>
                  <a:pt x="5863621" y="120153"/>
                  <a:pt x="5877803" y="116594"/>
                </a:cubicBezTo>
                <a:cubicBezTo>
                  <a:pt x="5890899" y="113306"/>
                  <a:pt x="5901615" y="107007"/>
                  <a:pt x="5901615" y="102594"/>
                </a:cubicBezTo>
                <a:cubicBezTo>
                  <a:pt x="5901615" y="90520"/>
                  <a:pt x="5947065" y="101645"/>
                  <a:pt x="5959641" y="116797"/>
                </a:cubicBezTo>
                <a:cubicBezTo>
                  <a:pt x="5965681" y="124075"/>
                  <a:pt x="5980355" y="130030"/>
                  <a:pt x="5992250" y="130030"/>
                </a:cubicBezTo>
                <a:cubicBezTo>
                  <a:pt x="6004145" y="130030"/>
                  <a:pt x="6016344" y="136459"/>
                  <a:pt x="6019360" y="144317"/>
                </a:cubicBezTo>
                <a:cubicBezTo>
                  <a:pt x="6022375" y="152176"/>
                  <a:pt x="6035692" y="158605"/>
                  <a:pt x="6048954" y="158605"/>
                </a:cubicBezTo>
                <a:cubicBezTo>
                  <a:pt x="6066839" y="158605"/>
                  <a:pt x="6073065" y="163601"/>
                  <a:pt x="6073065" y="177954"/>
                </a:cubicBezTo>
                <a:cubicBezTo>
                  <a:pt x="6073065" y="201189"/>
                  <a:pt x="6098323" y="212987"/>
                  <a:pt x="6119487" y="199638"/>
                </a:cubicBezTo>
                <a:cubicBezTo>
                  <a:pt x="6130014" y="192997"/>
                  <a:pt x="6133816" y="179240"/>
                  <a:pt x="6131750" y="155259"/>
                </a:cubicBezTo>
                <a:cubicBezTo>
                  <a:pt x="6129899" y="133778"/>
                  <a:pt x="6132917" y="120505"/>
                  <a:pt x="6139652" y="120505"/>
                </a:cubicBezTo>
                <a:cubicBezTo>
                  <a:pt x="6145769" y="120505"/>
                  <a:pt x="6148186" y="113061"/>
                  <a:pt x="6145163" y="103536"/>
                </a:cubicBezTo>
                <a:cubicBezTo>
                  <a:pt x="6141234" y="91156"/>
                  <a:pt x="6147076" y="83813"/>
                  <a:pt x="6166765" y="76381"/>
                </a:cubicBezTo>
                <a:cubicBezTo>
                  <a:pt x="6200937" y="63482"/>
                  <a:pt x="6254040" y="70703"/>
                  <a:pt x="6254040" y="88249"/>
                </a:cubicBezTo>
                <a:cubicBezTo>
                  <a:pt x="6254040" y="95512"/>
                  <a:pt x="6258326" y="101455"/>
                  <a:pt x="6263565" y="101455"/>
                </a:cubicBezTo>
                <a:cubicBezTo>
                  <a:pt x="6268804" y="101455"/>
                  <a:pt x="6273090" y="107750"/>
                  <a:pt x="6273090" y="115444"/>
                </a:cubicBezTo>
                <a:cubicBezTo>
                  <a:pt x="6273090" y="123857"/>
                  <a:pt x="6278687" y="127284"/>
                  <a:pt x="6287135" y="124043"/>
                </a:cubicBezTo>
                <a:cubicBezTo>
                  <a:pt x="6304563" y="117355"/>
                  <a:pt x="6357572" y="157930"/>
                  <a:pt x="6358288" y="178507"/>
                </a:cubicBezTo>
                <a:cubicBezTo>
                  <a:pt x="6358578" y="186834"/>
                  <a:pt x="6347898" y="198621"/>
                  <a:pt x="6334554" y="204701"/>
                </a:cubicBezTo>
                <a:cubicBezTo>
                  <a:pt x="6303895" y="218671"/>
                  <a:pt x="6301665" y="218550"/>
                  <a:pt x="6301665" y="202925"/>
                </a:cubicBezTo>
                <a:cubicBezTo>
                  <a:pt x="6301665" y="184832"/>
                  <a:pt x="6266367" y="146224"/>
                  <a:pt x="6255797" y="152757"/>
                </a:cubicBezTo>
                <a:cubicBezTo>
                  <a:pt x="6250968" y="155741"/>
                  <a:pt x="6244335" y="174955"/>
                  <a:pt x="6241058" y="195454"/>
                </a:cubicBezTo>
                <a:cubicBezTo>
                  <a:pt x="6237779" y="215953"/>
                  <a:pt x="6228644" y="235202"/>
                  <a:pt x="6220757" y="238229"/>
                </a:cubicBezTo>
                <a:cubicBezTo>
                  <a:pt x="6194773" y="248200"/>
                  <a:pt x="6208789" y="311652"/>
                  <a:pt x="6246467" y="354624"/>
                </a:cubicBezTo>
                <a:cubicBezTo>
                  <a:pt x="6256019" y="365518"/>
                  <a:pt x="6269236" y="393088"/>
                  <a:pt x="6275838" y="415890"/>
                </a:cubicBezTo>
                <a:cubicBezTo>
                  <a:pt x="6284152" y="444609"/>
                  <a:pt x="6296551" y="462456"/>
                  <a:pt x="6316184" y="473968"/>
                </a:cubicBezTo>
                <a:cubicBezTo>
                  <a:pt x="6355026" y="496743"/>
                  <a:pt x="6370170" y="495409"/>
                  <a:pt x="6390560" y="467413"/>
                </a:cubicBezTo>
                <a:cubicBezTo>
                  <a:pt x="6411181" y="439099"/>
                  <a:pt x="6398970" y="415780"/>
                  <a:pt x="6363522" y="415780"/>
                </a:cubicBezTo>
                <a:cubicBezTo>
                  <a:pt x="6349241" y="415780"/>
                  <a:pt x="6340052" y="408561"/>
                  <a:pt x="6336244" y="394349"/>
                </a:cubicBezTo>
                <a:cubicBezTo>
                  <a:pt x="6327358" y="361194"/>
                  <a:pt x="6328613" y="358630"/>
                  <a:pt x="6353718" y="358630"/>
                </a:cubicBezTo>
                <a:cubicBezTo>
                  <a:pt x="6382771" y="358630"/>
                  <a:pt x="6396103" y="334961"/>
                  <a:pt x="6389931" y="294336"/>
                </a:cubicBezTo>
                <a:cubicBezTo>
                  <a:pt x="6386390" y="271029"/>
                  <a:pt x="6388774" y="263380"/>
                  <a:pt x="6399578" y="263380"/>
                </a:cubicBezTo>
                <a:cubicBezTo>
                  <a:pt x="6417888" y="263380"/>
                  <a:pt x="6427086" y="286549"/>
                  <a:pt x="6413980" y="299655"/>
                </a:cubicBezTo>
                <a:cubicBezTo>
                  <a:pt x="6406968" y="306667"/>
                  <a:pt x="6414458" y="311646"/>
                  <a:pt x="6438918" y="316235"/>
                </a:cubicBezTo>
                <a:cubicBezTo>
                  <a:pt x="6465617" y="321243"/>
                  <a:pt x="6478288" y="318801"/>
                  <a:pt x="6492546" y="305898"/>
                </a:cubicBezTo>
                <a:cubicBezTo>
                  <a:pt x="6522354" y="278922"/>
                  <a:pt x="6515768" y="247770"/>
                  <a:pt x="6471644" y="207027"/>
                </a:cubicBezTo>
                <a:cubicBezTo>
                  <a:pt x="6431623" y="170073"/>
                  <a:pt x="6426077" y="139555"/>
                  <a:pt x="6459383" y="139555"/>
                </a:cubicBezTo>
                <a:cubicBezTo>
                  <a:pt x="6476458" y="139555"/>
                  <a:pt x="6510401" y="103468"/>
                  <a:pt x="6510898" y="84786"/>
                </a:cubicBezTo>
                <a:cubicBezTo>
                  <a:pt x="6511087" y="77704"/>
                  <a:pt x="6524089" y="72880"/>
                  <a:pt x="6542990" y="72880"/>
                </a:cubicBezTo>
                <a:cubicBezTo>
                  <a:pt x="6568109" y="72880"/>
                  <a:pt x="6582066" y="81013"/>
                  <a:pt x="6609619" y="111706"/>
                </a:cubicBezTo>
                <a:cubicBezTo>
                  <a:pt x="6640651" y="146272"/>
                  <a:pt x="6646046" y="148959"/>
                  <a:pt x="6658807" y="136199"/>
                </a:cubicBezTo>
                <a:cubicBezTo>
                  <a:pt x="6676092" y="118914"/>
                  <a:pt x="6677163" y="99763"/>
                  <a:pt x="6661710" y="84310"/>
                </a:cubicBezTo>
                <a:cubicBezTo>
                  <a:pt x="6652820" y="75420"/>
                  <a:pt x="6652952" y="70234"/>
                  <a:pt x="6662303" y="60974"/>
                </a:cubicBezTo>
                <a:cubicBezTo>
                  <a:pt x="6671931" y="51440"/>
                  <a:pt x="6676031" y="52086"/>
                  <a:pt x="6682879" y="64212"/>
                </a:cubicBezTo>
                <a:cubicBezTo>
                  <a:pt x="6702093" y="98239"/>
                  <a:pt x="6726829" y="120536"/>
                  <a:pt x="6748854" y="123683"/>
                </a:cubicBezTo>
                <a:cubicBezTo>
                  <a:pt x="6782878" y="128546"/>
                  <a:pt x="6795352" y="153126"/>
                  <a:pt x="6775134" y="175466"/>
                </a:cubicBezTo>
                <a:cubicBezTo>
                  <a:pt x="6757333" y="195135"/>
                  <a:pt x="6753253" y="225280"/>
                  <a:pt x="6768390" y="225280"/>
                </a:cubicBezTo>
                <a:cubicBezTo>
                  <a:pt x="6773629" y="225280"/>
                  <a:pt x="6777915" y="235743"/>
                  <a:pt x="6777915" y="248530"/>
                </a:cubicBezTo>
                <a:cubicBezTo>
                  <a:pt x="6777915" y="261318"/>
                  <a:pt x="6782201" y="274430"/>
                  <a:pt x="6787440" y="277667"/>
                </a:cubicBezTo>
                <a:cubicBezTo>
                  <a:pt x="6792679" y="280905"/>
                  <a:pt x="6796965" y="298516"/>
                  <a:pt x="6796965" y="316802"/>
                </a:cubicBezTo>
                <a:cubicBezTo>
                  <a:pt x="6796965" y="341629"/>
                  <a:pt x="6805049" y="358373"/>
                  <a:pt x="6828883" y="382915"/>
                </a:cubicBezTo>
                <a:cubicBezTo>
                  <a:pt x="6846439" y="400991"/>
                  <a:pt x="6866232" y="415780"/>
                  <a:pt x="6872870" y="415780"/>
                </a:cubicBezTo>
                <a:cubicBezTo>
                  <a:pt x="6879507" y="415780"/>
                  <a:pt x="6899583" y="428639"/>
                  <a:pt x="6917483" y="444355"/>
                </a:cubicBezTo>
                <a:cubicBezTo>
                  <a:pt x="6952432" y="475041"/>
                  <a:pt x="6994131" y="481939"/>
                  <a:pt x="7003117" y="458521"/>
                </a:cubicBezTo>
                <a:cubicBezTo>
                  <a:pt x="7006158" y="450596"/>
                  <a:pt x="7003203" y="437556"/>
                  <a:pt x="6996555" y="429542"/>
                </a:cubicBezTo>
                <a:cubicBezTo>
                  <a:pt x="6980294" y="409950"/>
                  <a:pt x="7000155" y="386560"/>
                  <a:pt x="7017945" y="404350"/>
                </a:cubicBezTo>
                <a:cubicBezTo>
                  <a:pt x="7031458" y="417863"/>
                  <a:pt x="7084535" y="419588"/>
                  <a:pt x="7097479" y="406934"/>
                </a:cubicBezTo>
                <a:cubicBezTo>
                  <a:pt x="7102456" y="402069"/>
                  <a:pt x="7121530" y="396711"/>
                  <a:pt x="7139865" y="395028"/>
                </a:cubicBezTo>
                <a:cubicBezTo>
                  <a:pt x="7168241" y="392423"/>
                  <a:pt x="7173651" y="388069"/>
                  <a:pt x="7176216" y="365774"/>
                </a:cubicBezTo>
                <a:cubicBezTo>
                  <a:pt x="7178364" y="347108"/>
                  <a:pt x="7184609" y="339580"/>
                  <a:pt x="7197947" y="339580"/>
                </a:cubicBezTo>
                <a:cubicBezTo>
                  <a:pt x="7221233" y="339580"/>
                  <a:pt x="7232045" y="314003"/>
                  <a:pt x="7218157" y="291766"/>
                </a:cubicBezTo>
                <a:cubicBezTo>
                  <a:pt x="7209228" y="277467"/>
                  <a:pt x="7211936" y="274207"/>
                  <a:pt x="7236895" y="269215"/>
                </a:cubicBezTo>
                <a:cubicBezTo>
                  <a:pt x="7305897" y="255415"/>
                  <a:pt x="7358940" y="275402"/>
                  <a:pt x="7358940" y="315203"/>
                </a:cubicBezTo>
                <a:cubicBezTo>
                  <a:pt x="7358940" y="326784"/>
                  <a:pt x="7369656" y="346326"/>
                  <a:pt x="7382753" y="358630"/>
                </a:cubicBezTo>
                <a:cubicBezTo>
                  <a:pt x="7395849" y="370934"/>
                  <a:pt x="7406565" y="388112"/>
                  <a:pt x="7406565" y="396803"/>
                </a:cubicBezTo>
                <a:cubicBezTo>
                  <a:pt x="7406565" y="420729"/>
                  <a:pt x="7416752" y="426004"/>
                  <a:pt x="7432515" y="410241"/>
                </a:cubicBezTo>
                <a:cubicBezTo>
                  <a:pt x="7446779" y="395976"/>
                  <a:pt x="7484296" y="400359"/>
                  <a:pt x="7490702" y="417039"/>
                </a:cubicBezTo>
                <a:cubicBezTo>
                  <a:pt x="7492449" y="421585"/>
                  <a:pt x="7503983" y="425305"/>
                  <a:pt x="7516334" y="425305"/>
                </a:cubicBezTo>
                <a:cubicBezTo>
                  <a:pt x="7528685" y="425305"/>
                  <a:pt x="7541440" y="429591"/>
                  <a:pt x="7544678" y="434830"/>
                </a:cubicBezTo>
                <a:cubicBezTo>
                  <a:pt x="7547915" y="440069"/>
                  <a:pt x="7561040" y="444355"/>
                  <a:pt x="7573843" y="444355"/>
                </a:cubicBezTo>
                <a:cubicBezTo>
                  <a:pt x="7591900" y="444355"/>
                  <a:pt x="7600824" y="435809"/>
                  <a:pt x="7613628" y="406255"/>
                </a:cubicBezTo>
                <a:cubicBezTo>
                  <a:pt x="7622706" y="385300"/>
                  <a:pt x="7633317" y="368155"/>
                  <a:pt x="7637208" y="368155"/>
                </a:cubicBezTo>
                <a:cubicBezTo>
                  <a:pt x="7641098" y="368155"/>
                  <a:pt x="7639260" y="357132"/>
                  <a:pt x="7633121" y="343660"/>
                </a:cubicBezTo>
                <a:cubicBezTo>
                  <a:pt x="7625357" y="326619"/>
                  <a:pt x="7625028" y="317200"/>
                  <a:pt x="7632041" y="312704"/>
                </a:cubicBezTo>
                <a:cubicBezTo>
                  <a:pt x="7651008" y="300547"/>
                  <a:pt x="7656709" y="263739"/>
                  <a:pt x="7640584" y="257551"/>
                </a:cubicBezTo>
                <a:cubicBezTo>
                  <a:pt x="7632365" y="254397"/>
                  <a:pt x="7625640" y="242085"/>
                  <a:pt x="7625640" y="230190"/>
                </a:cubicBezTo>
                <a:cubicBezTo>
                  <a:pt x="7625640" y="218295"/>
                  <a:pt x="7619211" y="203227"/>
                  <a:pt x="7611353" y="196705"/>
                </a:cubicBezTo>
                <a:cubicBezTo>
                  <a:pt x="7603494" y="190183"/>
                  <a:pt x="7597065" y="174910"/>
                  <a:pt x="7597065" y="162763"/>
                </a:cubicBezTo>
                <a:cubicBezTo>
                  <a:pt x="7597065" y="150617"/>
                  <a:pt x="7592779" y="138030"/>
                  <a:pt x="7587540" y="134792"/>
                </a:cubicBezTo>
                <a:cubicBezTo>
                  <a:pt x="7582301" y="131555"/>
                  <a:pt x="7578015" y="106043"/>
                  <a:pt x="7578015" y="78099"/>
                </a:cubicBezTo>
                <a:cubicBezTo>
                  <a:pt x="7578015" y="40557"/>
                  <a:pt x="7581949" y="25784"/>
                  <a:pt x="7593082" y="21512"/>
                </a:cubicBezTo>
                <a:cubicBezTo>
                  <a:pt x="7612870" y="13918"/>
                  <a:pt x="7610107" y="13047"/>
                  <a:pt x="7635165" y="34780"/>
                </a:cubicBezTo>
                <a:cubicBezTo>
                  <a:pt x="7647246" y="45257"/>
                  <a:pt x="7662903" y="53830"/>
                  <a:pt x="7669960" y="53830"/>
                </a:cubicBezTo>
                <a:cubicBezTo>
                  <a:pt x="7677017" y="53830"/>
                  <a:pt x="7682790" y="58116"/>
                  <a:pt x="7682790" y="63355"/>
                </a:cubicBezTo>
                <a:cubicBezTo>
                  <a:pt x="7682790" y="68594"/>
                  <a:pt x="7689219" y="72880"/>
                  <a:pt x="7697078" y="72880"/>
                </a:cubicBezTo>
                <a:cubicBezTo>
                  <a:pt x="7705133" y="72880"/>
                  <a:pt x="7711365" y="81401"/>
                  <a:pt x="7711365" y="92416"/>
                </a:cubicBezTo>
                <a:cubicBezTo>
                  <a:pt x="7711365" y="110328"/>
                  <a:pt x="7773327" y="177504"/>
                  <a:pt x="7789946" y="177609"/>
                </a:cubicBezTo>
                <a:cubicBezTo>
                  <a:pt x="7793876" y="177634"/>
                  <a:pt x="7797090" y="184549"/>
                  <a:pt x="7797090" y="192975"/>
                </a:cubicBezTo>
                <a:cubicBezTo>
                  <a:pt x="7797090" y="204375"/>
                  <a:pt x="7791261" y="206832"/>
                  <a:pt x="7774311" y="202578"/>
                </a:cubicBezTo>
                <a:cubicBezTo>
                  <a:pt x="7753896" y="197454"/>
                  <a:pt x="7751116" y="200422"/>
                  <a:pt x="7747527" y="231158"/>
                </a:cubicBezTo>
                <a:cubicBezTo>
                  <a:pt x="7744523" y="256885"/>
                  <a:pt x="7747835" y="268149"/>
                  <a:pt x="7760782" y="276234"/>
                </a:cubicBezTo>
                <a:cubicBezTo>
                  <a:pt x="7780344" y="288451"/>
                  <a:pt x="7783253" y="311507"/>
                  <a:pt x="7767251" y="327510"/>
                </a:cubicBezTo>
                <a:cubicBezTo>
                  <a:pt x="7752875" y="341885"/>
                  <a:pt x="7763789" y="368155"/>
                  <a:pt x="7784135" y="368155"/>
                </a:cubicBezTo>
                <a:cubicBezTo>
                  <a:pt x="7793055" y="368155"/>
                  <a:pt x="7808453" y="360824"/>
                  <a:pt x="7818353" y="351865"/>
                </a:cubicBezTo>
                <a:cubicBezTo>
                  <a:pt x="7833530" y="338130"/>
                  <a:pt x="7837657" y="337685"/>
                  <a:pt x="7844668" y="349029"/>
                </a:cubicBezTo>
                <a:cubicBezTo>
                  <a:pt x="7849241" y="356429"/>
                  <a:pt x="7850573" y="366381"/>
                  <a:pt x="7847629" y="371146"/>
                </a:cubicBezTo>
                <a:cubicBezTo>
                  <a:pt x="7840583" y="382546"/>
                  <a:pt x="7863203" y="396401"/>
                  <a:pt x="7889160" y="396584"/>
                </a:cubicBezTo>
                <a:cubicBezTo>
                  <a:pt x="7912857" y="396752"/>
                  <a:pt x="7982608" y="458868"/>
                  <a:pt x="7990933" y="487217"/>
                </a:cubicBezTo>
                <a:cubicBezTo>
                  <a:pt x="7994010" y="497695"/>
                  <a:pt x="7992825" y="522341"/>
                  <a:pt x="7988299" y="541986"/>
                </a:cubicBezTo>
                <a:cubicBezTo>
                  <a:pt x="7983510" y="562777"/>
                  <a:pt x="7983633" y="577705"/>
                  <a:pt x="7988593" y="577705"/>
                </a:cubicBezTo>
                <a:cubicBezTo>
                  <a:pt x="7993280" y="577705"/>
                  <a:pt x="7997116" y="584134"/>
                  <a:pt x="7997116" y="591992"/>
                </a:cubicBezTo>
                <a:cubicBezTo>
                  <a:pt x="7997116" y="599851"/>
                  <a:pt x="8001401" y="606280"/>
                  <a:pt x="8006641" y="606280"/>
                </a:cubicBezTo>
                <a:cubicBezTo>
                  <a:pt x="8011879" y="606280"/>
                  <a:pt x="8016166" y="622016"/>
                  <a:pt x="8016166" y="641249"/>
                </a:cubicBezTo>
                <a:cubicBezTo>
                  <a:pt x="8016166" y="660482"/>
                  <a:pt x="8022118" y="682984"/>
                  <a:pt x="8029393" y="691255"/>
                </a:cubicBezTo>
                <a:cubicBezTo>
                  <a:pt x="8036668" y="699526"/>
                  <a:pt x="8045581" y="720223"/>
                  <a:pt x="8049200" y="737249"/>
                </a:cubicBezTo>
                <a:cubicBezTo>
                  <a:pt x="8054436" y="761885"/>
                  <a:pt x="8052708" y="768205"/>
                  <a:pt x="8040734" y="768205"/>
                </a:cubicBezTo>
                <a:cubicBezTo>
                  <a:pt x="8032461" y="768205"/>
                  <a:pt x="8026762" y="763520"/>
                  <a:pt x="8028072" y="757794"/>
                </a:cubicBezTo>
                <a:cubicBezTo>
                  <a:pt x="8032294" y="739334"/>
                  <a:pt x="7999183" y="724138"/>
                  <a:pt x="7980447" y="735937"/>
                </a:cubicBezTo>
                <a:cubicBezTo>
                  <a:pt x="7957391" y="750456"/>
                  <a:pt x="7954990" y="772457"/>
                  <a:pt x="7972605" y="807767"/>
                </a:cubicBezTo>
                <a:cubicBezTo>
                  <a:pt x="7980847" y="824289"/>
                  <a:pt x="7987591" y="848259"/>
                  <a:pt x="7987591" y="861035"/>
                </a:cubicBezTo>
                <a:cubicBezTo>
                  <a:pt x="7987591" y="873810"/>
                  <a:pt x="7996163" y="895161"/>
                  <a:pt x="8006641" y="908481"/>
                </a:cubicBezTo>
                <a:cubicBezTo>
                  <a:pt x="8017118" y="921801"/>
                  <a:pt x="8025691" y="940441"/>
                  <a:pt x="8025691" y="949902"/>
                </a:cubicBezTo>
                <a:cubicBezTo>
                  <a:pt x="8025691" y="959364"/>
                  <a:pt x="8029976" y="969755"/>
                  <a:pt x="8035216" y="972993"/>
                </a:cubicBezTo>
                <a:cubicBezTo>
                  <a:pt x="8040454" y="976230"/>
                  <a:pt x="8044741" y="988678"/>
                  <a:pt x="8044741" y="1000653"/>
                </a:cubicBezTo>
                <a:cubicBezTo>
                  <a:pt x="8044741" y="1027484"/>
                  <a:pt x="8075360" y="1056766"/>
                  <a:pt x="8098801" y="1052353"/>
                </a:cubicBezTo>
                <a:cubicBezTo>
                  <a:pt x="8108358" y="1050554"/>
                  <a:pt x="8120409" y="1039462"/>
                  <a:pt x="8125580" y="1027706"/>
                </a:cubicBezTo>
                <a:cubicBezTo>
                  <a:pt x="8131335" y="1014622"/>
                  <a:pt x="8143344" y="1006330"/>
                  <a:pt x="8156537" y="1006330"/>
                </a:cubicBezTo>
                <a:cubicBezTo>
                  <a:pt x="8190257" y="1006330"/>
                  <a:pt x="8183839" y="1040487"/>
                  <a:pt x="8145380" y="1065697"/>
                </a:cubicBezTo>
                <a:cubicBezTo>
                  <a:pt x="8108885" y="1089620"/>
                  <a:pt x="8089847" y="1145229"/>
                  <a:pt x="8113104" y="1159975"/>
                </a:cubicBezTo>
                <a:cubicBezTo>
                  <a:pt x="8132091" y="1172013"/>
                  <a:pt x="8161590" y="1169322"/>
                  <a:pt x="8182292" y="1153665"/>
                </a:cubicBezTo>
                <a:cubicBezTo>
                  <a:pt x="8217763" y="1126836"/>
                  <a:pt x="8253668" y="1140328"/>
                  <a:pt x="8268139" y="1185923"/>
                </a:cubicBezTo>
                <a:cubicBezTo>
                  <a:pt x="8277273" y="1214701"/>
                  <a:pt x="8314947" y="1210436"/>
                  <a:pt x="8319249" y="1180138"/>
                </a:cubicBezTo>
                <a:cubicBezTo>
                  <a:pt x="8320925" y="1168339"/>
                  <a:pt x="8336999" y="1147470"/>
                  <a:pt x="8354968" y="1133764"/>
                </a:cubicBezTo>
                <a:cubicBezTo>
                  <a:pt x="8381680" y="1113390"/>
                  <a:pt x="8387617" y="1102534"/>
                  <a:pt x="8387510" y="1074256"/>
                </a:cubicBezTo>
                <a:cubicBezTo>
                  <a:pt x="8387352" y="1032279"/>
                  <a:pt x="8378306" y="995563"/>
                  <a:pt x="8369468" y="1001025"/>
                </a:cubicBezTo>
                <a:cubicBezTo>
                  <a:pt x="8358983" y="1007505"/>
                  <a:pt x="8367111" y="870650"/>
                  <a:pt x="8377848" y="859912"/>
                </a:cubicBezTo>
                <a:cubicBezTo>
                  <a:pt x="8383234" y="854526"/>
                  <a:pt x="8387640" y="842930"/>
                  <a:pt x="8387640" y="834141"/>
                </a:cubicBezTo>
                <a:cubicBezTo>
                  <a:pt x="8387640" y="825353"/>
                  <a:pt x="8393553" y="813255"/>
                  <a:pt x="8400780" y="807258"/>
                </a:cubicBezTo>
                <a:cubicBezTo>
                  <a:pt x="8417894" y="793054"/>
                  <a:pt x="8426523" y="748549"/>
                  <a:pt x="8418107" y="717887"/>
                </a:cubicBezTo>
                <a:cubicBezTo>
                  <a:pt x="8414447" y="704551"/>
                  <a:pt x="8395654" y="676083"/>
                  <a:pt x="8376345" y="654627"/>
                </a:cubicBezTo>
                <a:cubicBezTo>
                  <a:pt x="8357037" y="633170"/>
                  <a:pt x="8338207" y="606014"/>
                  <a:pt x="8334502" y="594279"/>
                </a:cubicBezTo>
                <a:cubicBezTo>
                  <a:pt x="8330796" y="582544"/>
                  <a:pt x="8319806" y="566010"/>
                  <a:pt x="8310077" y="557538"/>
                </a:cubicBezTo>
                <a:cubicBezTo>
                  <a:pt x="8300349" y="549065"/>
                  <a:pt x="8292390" y="535441"/>
                  <a:pt x="8292390" y="527262"/>
                </a:cubicBezTo>
                <a:cubicBezTo>
                  <a:pt x="8292390" y="519083"/>
                  <a:pt x="8287032" y="506561"/>
                  <a:pt x="8280484" y="499436"/>
                </a:cubicBezTo>
                <a:cubicBezTo>
                  <a:pt x="8255954" y="472745"/>
                  <a:pt x="8245606" y="444859"/>
                  <a:pt x="8249326" y="415467"/>
                </a:cubicBezTo>
                <a:cubicBezTo>
                  <a:pt x="8254019" y="378387"/>
                  <a:pt x="8260674" y="370729"/>
                  <a:pt x="8275404" y="385459"/>
                </a:cubicBezTo>
                <a:cubicBezTo>
                  <a:pt x="8281603" y="391658"/>
                  <a:pt x="8296918" y="396730"/>
                  <a:pt x="8309437" y="396730"/>
                </a:cubicBezTo>
                <a:cubicBezTo>
                  <a:pt x="8334605" y="396730"/>
                  <a:pt x="8367780" y="430296"/>
                  <a:pt x="8368273" y="456261"/>
                </a:cubicBezTo>
                <a:cubicBezTo>
                  <a:pt x="8368448" y="465429"/>
                  <a:pt x="8372876" y="472930"/>
                  <a:pt x="8378115" y="472930"/>
                </a:cubicBezTo>
                <a:cubicBezTo>
                  <a:pt x="8383354" y="472930"/>
                  <a:pt x="8387640" y="479515"/>
                  <a:pt x="8387640" y="487564"/>
                </a:cubicBezTo>
                <a:cubicBezTo>
                  <a:pt x="8387640" y="495613"/>
                  <a:pt x="8419988" y="533819"/>
                  <a:pt x="8459524" y="572468"/>
                </a:cubicBezTo>
                <a:lnTo>
                  <a:pt x="8531408" y="642738"/>
                </a:lnTo>
                <a:lnTo>
                  <a:pt x="8528581" y="703090"/>
                </a:lnTo>
                <a:lnTo>
                  <a:pt x="8525752" y="763443"/>
                </a:lnTo>
                <a:lnTo>
                  <a:pt x="8554327" y="766667"/>
                </a:lnTo>
                <a:cubicBezTo>
                  <a:pt x="8595686" y="771333"/>
                  <a:pt x="8606715" y="784558"/>
                  <a:pt x="8606715" y="829488"/>
                </a:cubicBezTo>
                <a:cubicBezTo>
                  <a:pt x="8606715" y="856865"/>
                  <a:pt x="8612998" y="876132"/>
                  <a:pt x="8626732" y="890874"/>
                </a:cubicBezTo>
                <a:cubicBezTo>
                  <a:pt x="8641275" y="906484"/>
                  <a:pt x="8645705" y="921302"/>
                  <a:pt x="8642932" y="945058"/>
                </a:cubicBezTo>
                <a:cubicBezTo>
                  <a:pt x="8640833" y="963041"/>
                  <a:pt x="8642541" y="977755"/>
                  <a:pt x="8646727" y="977755"/>
                </a:cubicBezTo>
                <a:cubicBezTo>
                  <a:pt x="8650914" y="977755"/>
                  <a:pt x="8654340" y="990614"/>
                  <a:pt x="8654340" y="1006330"/>
                </a:cubicBezTo>
                <a:cubicBezTo>
                  <a:pt x="8654340" y="1028706"/>
                  <a:pt x="8650141" y="1034905"/>
                  <a:pt x="8634983" y="1034905"/>
                </a:cubicBezTo>
                <a:cubicBezTo>
                  <a:pt x="8606698" y="1034905"/>
                  <a:pt x="8596016" y="1071150"/>
                  <a:pt x="8613928" y="1106343"/>
                </a:cubicBezTo>
                <a:cubicBezTo>
                  <a:pt x="8621927" y="1122059"/>
                  <a:pt x="8631509" y="1141347"/>
                  <a:pt x="8635222" y="1149205"/>
                </a:cubicBezTo>
                <a:cubicBezTo>
                  <a:pt x="8638935" y="1157063"/>
                  <a:pt x="8653282" y="1164844"/>
                  <a:pt x="8667103" y="1166496"/>
                </a:cubicBezTo>
                <a:cubicBezTo>
                  <a:pt x="8680924" y="1168149"/>
                  <a:pt x="8698366" y="1178257"/>
                  <a:pt x="8705862" y="1188960"/>
                </a:cubicBezTo>
                <a:cubicBezTo>
                  <a:pt x="8713359" y="1199663"/>
                  <a:pt x="8724121" y="1205559"/>
                  <a:pt x="8729779" y="1202063"/>
                </a:cubicBezTo>
                <a:cubicBezTo>
                  <a:pt x="8750922" y="1188996"/>
                  <a:pt x="8759537" y="1207463"/>
                  <a:pt x="8744318" y="1233228"/>
                </a:cubicBezTo>
                <a:cubicBezTo>
                  <a:pt x="8732582" y="1253094"/>
                  <a:pt x="8731435" y="1264619"/>
                  <a:pt x="8739168" y="1284960"/>
                </a:cubicBezTo>
                <a:cubicBezTo>
                  <a:pt x="8752332" y="1319583"/>
                  <a:pt x="8772882" y="1317984"/>
                  <a:pt x="8809761" y="1279466"/>
                </a:cubicBezTo>
                <a:cubicBezTo>
                  <a:pt x="8826435" y="1262050"/>
                  <a:pt x="8847579" y="1245040"/>
                  <a:pt x="8856746" y="1241665"/>
                </a:cubicBezTo>
                <a:cubicBezTo>
                  <a:pt x="8865914" y="1238289"/>
                  <a:pt x="8873415" y="1227074"/>
                  <a:pt x="8873415" y="1216741"/>
                </a:cubicBezTo>
                <a:cubicBezTo>
                  <a:pt x="8873415" y="1206408"/>
                  <a:pt x="8877889" y="1195189"/>
                  <a:pt x="8883357" y="1191810"/>
                </a:cubicBezTo>
                <a:cubicBezTo>
                  <a:pt x="8899713" y="1181701"/>
                  <a:pt x="8921040" y="1206765"/>
                  <a:pt x="8921040" y="1236096"/>
                </a:cubicBezTo>
                <a:cubicBezTo>
                  <a:pt x="8921040" y="1251171"/>
                  <a:pt x="8925326" y="1263505"/>
                  <a:pt x="8930565" y="1263505"/>
                </a:cubicBezTo>
                <a:cubicBezTo>
                  <a:pt x="8935803" y="1263505"/>
                  <a:pt x="8940090" y="1269410"/>
                  <a:pt x="8940090" y="1276626"/>
                </a:cubicBezTo>
                <a:cubicBezTo>
                  <a:pt x="8940090" y="1283843"/>
                  <a:pt x="8946243" y="1294855"/>
                  <a:pt x="8953765" y="1301097"/>
                </a:cubicBezTo>
                <a:cubicBezTo>
                  <a:pt x="8961287" y="1307339"/>
                  <a:pt x="8970200" y="1325009"/>
                  <a:pt x="8973572" y="1340363"/>
                </a:cubicBezTo>
                <a:cubicBezTo>
                  <a:pt x="8976944" y="1355717"/>
                  <a:pt x="8983191" y="1368280"/>
                  <a:pt x="8987453" y="1368280"/>
                </a:cubicBezTo>
                <a:cubicBezTo>
                  <a:pt x="9001874" y="1368280"/>
                  <a:pt x="9007957" y="1400992"/>
                  <a:pt x="8995377" y="1410891"/>
                </a:cubicBezTo>
                <a:cubicBezTo>
                  <a:pt x="8988543" y="1416268"/>
                  <a:pt x="8981583" y="1437813"/>
                  <a:pt x="8979908" y="1458768"/>
                </a:cubicBezTo>
                <a:cubicBezTo>
                  <a:pt x="8978234" y="1479723"/>
                  <a:pt x="8968590" y="1505716"/>
                  <a:pt x="8958477" y="1516531"/>
                </a:cubicBezTo>
                <a:cubicBezTo>
                  <a:pt x="8943940" y="1532078"/>
                  <a:pt x="8940326" y="1549030"/>
                  <a:pt x="8941217" y="1597494"/>
                </a:cubicBezTo>
                <a:cubicBezTo>
                  <a:pt x="8942930" y="1690693"/>
                  <a:pt x="8950141" y="1713449"/>
                  <a:pt x="8980536" y="1721572"/>
                </a:cubicBezTo>
                <a:cubicBezTo>
                  <a:pt x="9001662" y="1727219"/>
                  <a:pt x="9010170" y="1724144"/>
                  <a:pt x="9024769" y="1705584"/>
                </a:cubicBezTo>
                <a:cubicBezTo>
                  <a:pt x="9045990" y="1678605"/>
                  <a:pt x="9071490" y="1675702"/>
                  <a:pt x="9080188" y="1699274"/>
                </a:cubicBezTo>
                <a:cubicBezTo>
                  <a:pt x="9083570" y="1708442"/>
                  <a:pt x="9089247" y="1718086"/>
                  <a:pt x="9092803" y="1720705"/>
                </a:cubicBezTo>
                <a:cubicBezTo>
                  <a:pt x="9096358" y="1723324"/>
                  <a:pt x="9102166" y="1741240"/>
                  <a:pt x="9105709" y="1760517"/>
                </a:cubicBezTo>
                <a:cubicBezTo>
                  <a:pt x="9111298" y="1790921"/>
                  <a:pt x="9108649" y="1798814"/>
                  <a:pt x="9085724" y="1820072"/>
                </a:cubicBezTo>
                <a:cubicBezTo>
                  <a:pt x="9046006" y="1856901"/>
                  <a:pt x="9033090" y="1846022"/>
                  <a:pt x="9050058" y="1790031"/>
                </a:cubicBezTo>
                <a:cubicBezTo>
                  <a:pt x="9062375" y="1749384"/>
                  <a:pt x="8986553" y="1735150"/>
                  <a:pt x="8971363" y="1775258"/>
                </a:cubicBezTo>
                <a:cubicBezTo>
                  <a:pt x="8963428" y="1796208"/>
                  <a:pt x="8944458" y="1815955"/>
                  <a:pt x="8932264" y="1815955"/>
                </a:cubicBezTo>
                <a:cubicBezTo>
                  <a:pt x="8917836" y="1815955"/>
                  <a:pt x="8912049" y="1791468"/>
                  <a:pt x="8917923" y="1755275"/>
                </a:cubicBezTo>
                <a:cubicBezTo>
                  <a:pt x="8921932" y="1730565"/>
                  <a:pt x="8918147" y="1714822"/>
                  <a:pt x="8903125" y="1693724"/>
                </a:cubicBezTo>
                <a:cubicBezTo>
                  <a:pt x="8892024" y="1678133"/>
                  <a:pt x="8882940" y="1660575"/>
                  <a:pt x="8882940" y="1654705"/>
                </a:cubicBezTo>
                <a:cubicBezTo>
                  <a:pt x="8882940" y="1648836"/>
                  <a:pt x="8871758" y="1639782"/>
                  <a:pt x="8858092" y="1634586"/>
                </a:cubicBezTo>
                <a:cubicBezTo>
                  <a:pt x="8838852" y="1627271"/>
                  <a:pt x="8835616" y="1622281"/>
                  <a:pt x="8843756" y="1612473"/>
                </a:cubicBezTo>
                <a:cubicBezTo>
                  <a:pt x="8851185" y="1603522"/>
                  <a:pt x="8851596" y="1578733"/>
                  <a:pt x="8845158" y="1527948"/>
                </a:cubicBezTo>
                <a:cubicBezTo>
                  <a:pt x="8839772" y="1485472"/>
                  <a:pt x="8839487" y="1444097"/>
                  <a:pt x="8844458" y="1426759"/>
                </a:cubicBezTo>
                <a:cubicBezTo>
                  <a:pt x="8849085" y="1410627"/>
                  <a:pt x="8849705" y="1385591"/>
                  <a:pt x="8845835" y="1371123"/>
                </a:cubicBezTo>
                <a:cubicBezTo>
                  <a:pt x="8840055" y="1349511"/>
                  <a:pt x="8831457" y="1343365"/>
                  <a:pt x="8797645" y="1336679"/>
                </a:cubicBezTo>
                <a:cubicBezTo>
                  <a:pt x="8753939" y="1328035"/>
                  <a:pt x="8740508" y="1336089"/>
                  <a:pt x="8740210" y="1371118"/>
                </a:cubicBezTo>
                <a:cubicBezTo>
                  <a:pt x="8740134" y="1380537"/>
                  <a:pt x="8728729" y="1397994"/>
                  <a:pt x="8714875" y="1409911"/>
                </a:cubicBezTo>
                <a:cubicBezTo>
                  <a:pt x="8692320" y="1429312"/>
                  <a:pt x="8690495" y="1435490"/>
                  <a:pt x="8697417" y="1468985"/>
                </a:cubicBezTo>
                <a:cubicBezTo>
                  <a:pt x="8701668" y="1489559"/>
                  <a:pt x="8704151" y="1512153"/>
                  <a:pt x="8702933" y="1519192"/>
                </a:cubicBezTo>
                <a:cubicBezTo>
                  <a:pt x="8701286" y="1528715"/>
                  <a:pt x="8708195" y="1530350"/>
                  <a:pt x="8729917" y="1525579"/>
                </a:cubicBezTo>
                <a:cubicBezTo>
                  <a:pt x="8752072" y="1520713"/>
                  <a:pt x="8759114" y="1522514"/>
                  <a:pt x="8759114" y="1533044"/>
                </a:cubicBezTo>
                <a:cubicBezTo>
                  <a:pt x="8759114" y="1540677"/>
                  <a:pt x="8765544" y="1552258"/>
                  <a:pt x="8773402" y="1558780"/>
                </a:cubicBezTo>
                <a:cubicBezTo>
                  <a:pt x="8781260" y="1565302"/>
                  <a:pt x="8787689" y="1580828"/>
                  <a:pt x="8787689" y="1593284"/>
                </a:cubicBezTo>
                <a:cubicBezTo>
                  <a:pt x="8787689" y="1605739"/>
                  <a:pt x="8791976" y="1615930"/>
                  <a:pt x="8797214" y="1615930"/>
                </a:cubicBezTo>
                <a:cubicBezTo>
                  <a:pt x="8802453" y="1615930"/>
                  <a:pt x="8806805" y="1623431"/>
                  <a:pt x="8806885" y="1632599"/>
                </a:cubicBezTo>
                <a:cubicBezTo>
                  <a:pt x="8807010" y="1646844"/>
                  <a:pt x="8808373" y="1647190"/>
                  <a:pt x="8816264" y="1634980"/>
                </a:cubicBezTo>
                <a:cubicBezTo>
                  <a:pt x="8821343" y="1627122"/>
                  <a:pt x="8825498" y="1624979"/>
                  <a:pt x="8825498" y="1630218"/>
                </a:cubicBezTo>
                <a:cubicBezTo>
                  <a:pt x="8825498" y="1635456"/>
                  <a:pt x="8821643" y="1645833"/>
                  <a:pt x="8816932" y="1653277"/>
                </a:cubicBezTo>
                <a:cubicBezTo>
                  <a:pt x="8809631" y="1664811"/>
                  <a:pt x="8804776" y="1664459"/>
                  <a:pt x="8784075" y="1650896"/>
                </a:cubicBezTo>
                <a:cubicBezTo>
                  <a:pt x="8754025" y="1631206"/>
                  <a:pt x="8736382" y="1630751"/>
                  <a:pt x="8721014" y="1649268"/>
                </a:cubicBezTo>
                <a:cubicBezTo>
                  <a:pt x="8711505" y="1660726"/>
                  <a:pt x="8711742" y="1666670"/>
                  <a:pt x="8722211" y="1679285"/>
                </a:cubicBezTo>
                <a:cubicBezTo>
                  <a:pt x="8731716" y="1690737"/>
                  <a:pt x="8734439" y="1718585"/>
                  <a:pt x="8732224" y="1781679"/>
                </a:cubicBezTo>
                <a:cubicBezTo>
                  <a:pt x="8729874" y="1848633"/>
                  <a:pt x="8732516" y="1872675"/>
                  <a:pt x="8743845" y="1887393"/>
                </a:cubicBezTo>
                <a:cubicBezTo>
                  <a:pt x="8751910" y="1897870"/>
                  <a:pt x="8758645" y="1917941"/>
                  <a:pt x="8758811" y="1931994"/>
                </a:cubicBezTo>
                <a:cubicBezTo>
                  <a:pt x="8759194" y="1964298"/>
                  <a:pt x="8792630" y="1978266"/>
                  <a:pt x="8810634" y="1953643"/>
                </a:cubicBezTo>
                <a:cubicBezTo>
                  <a:pt x="8823172" y="1936496"/>
                  <a:pt x="8820102" y="1895651"/>
                  <a:pt x="8805602" y="1886690"/>
                </a:cubicBezTo>
                <a:cubicBezTo>
                  <a:pt x="8800990" y="1883838"/>
                  <a:pt x="8797215" y="1866757"/>
                  <a:pt x="8797215" y="1848730"/>
                </a:cubicBezTo>
                <a:cubicBezTo>
                  <a:pt x="8797215" y="1821051"/>
                  <a:pt x="8800560" y="1815955"/>
                  <a:pt x="8818736" y="1815955"/>
                </a:cubicBezTo>
                <a:cubicBezTo>
                  <a:pt x="8844317" y="1815955"/>
                  <a:pt x="8860095" y="1838426"/>
                  <a:pt x="8869421" y="1888143"/>
                </a:cubicBezTo>
                <a:cubicBezTo>
                  <a:pt x="8873180" y="1908181"/>
                  <a:pt x="8880748" y="1929384"/>
                  <a:pt x="8886238" y="1935261"/>
                </a:cubicBezTo>
                <a:cubicBezTo>
                  <a:pt x="8897697" y="1947528"/>
                  <a:pt x="8942532" y="1941913"/>
                  <a:pt x="8934672" y="1929195"/>
                </a:cubicBezTo>
                <a:cubicBezTo>
                  <a:pt x="8931814" y="1924571"/>
                  <a:pt x="8941508" y="1925188"/>
                  <a:pt x="8956214" y="1930566"/>
                </a:cubicBezTo>
                <a:cubicBezTo>
                  <a:pt x="8970920" y="1935945"/>
                  <a:pt x="8988793" y="1942412"/>
                  <a:pt x="8995931" y="1944938"/>
                </a:cubicBezTo>
                <a:cubicBezTo>
                  <a:pt x="9005700" y="1948395"/>
                  <a:pt x="9006268" y="1952714"/>
                  <a:pt x="8998229" y="1962400"/>
                </a:cubicBezTo>
                <a:cubicBezTo>
                  <a:pt x="8989628" y="1972764"/>
                  <a:pt x="8992201" y="1974381"/>
                  <a:pt x="9011444" y="1970702"/>
                </a:cubicBezTo>
                <a:cubicBezTo>
                  <a:pt x="9030374" y="1967083"/>
                  <a:pt x="9035340" y="1960427"/>
                  <a:pt x="9035340" y="1938670"/>
                </a:cubicBezTo>
                <a:cubicBezTo>
                  <a:pt x="9035340" y="1917885"/>
                  <a:pt x="9039812" y="1911205"/>
                  <a:pt x="9053728" y="1911205"/>
                </a:cubicBezTo>
                <a:cubicBezTo>
                  <a:pt x="9065515" y="1911205"/>
                  <a:pt x="9073207" y="1918862"/>
                  <a:pt x="9075159" y="1932539"/>
                </a:cubicBezTo>
                <a:cubicBezTo>
                  <a:pt x="9076833" y="1944273"/>
                  <a:pt x="9086053" y="1955370"/>
                  <a:pt x="9095648" y="1957199"/>
                </a:cubicBezTo>
                <a:cubicBezTo>
                  <a:pt x="9121448" y="1962119"/>
                  <a:pt x="9146445" y="1930966"/>
                  <a:pt x="9141845" y="1899624"/>
                </a:cubicBezTo>
                <a:cubicBezTo>
                  <a:pt x="9139575" y="1884162"/>
                  <a:pt x="9142376" y="1873105"/>
                  <a:pt x="9148559" y="1873105"/>
                </a:cubicBezTo>
                <a:cubicBezTo>
                  <a:pt x="9154392" y="1873105"/>
                  <a:pt x="9159165" y="1866676"/>
                  <a:pt x="9159165" y="1858818"/>
                </a:cubicBezTo>
                <a:cubicBezTo>
                  <a:pt x="9159165" y="1850128"/>
                  <a:pt x="9168028" y="1844530"/>
                  <a:pt x="9181787" y="1844530"/>
                </a:cubicBezTo>
                <a:cubicBezTo>
                  <a:pt x="9199503" y="1844530"/>
                  <a:pt x="9205700" y="1850984"/>
                  <a:pt x="9210362" y="1874296"/>
                </a:cubicBezTo>
                <a:cubicBezTo>
                  <a:pt x="9213636" y="1890667"/>
                  <a:pt x="9216315" y="1912482"/>
                  <a:pt x="9216315" y="1922775"/>
                </a:cubicBezTo>
                <a:cubicBezTo>
                  <a:pt x="9216315" y="1933068"/>
                  <a:pt x="9224674" y="1948605"/>
                  <a:pt x="9234891" y="1957303"/>
                </a:cubicBezTo>
                <a:cubicBezTo>
                  <a:pt x="9254333" y="1973855"/>
                  <a:pt x="9269716" y="2033520"/>
                  <a:pt x="9282143" y="2140593"/>
                </a:cubicBezTo>
                <a:cubicBezTo>
                  <a:pt x="9286146" y="2175078"/>
                  <a:pt x="9292079" y="2207593"/>
                  <a:pt x="9295327" y="2212850"/>
                </a:cubicBezTo>
                <a:cubicBezTo>
                  <a:pt x="9304744" y="2228087"/>
                  <a:pt x="9338985" y="2221210"/>
                  <a:pt x="9353827" y="2201101"/>
                </a:cubicBezTo>
                <a:cubicBezTo>
                  <a:pt x="9364324" y="2186879"/>
                  <a:pt x="9370044" y="2185242"/>
                  <a:pt x="9378864" y="2193934"/>
                </a:cubicBezTo>
                <a:cubicBezTo>
                  <a:pt x="9396533" y="2211349"/>
                  <a:pt x="9382399" y="2233419"/>
                  <a:pt x="9347732" y="2242546"/>
                </a:cubicBezTo>
                <a:lnTo>
                  <a:pt x="9316327" y="2250814"/>
                </a:lnTo>
                <a:lnTo>
                  <a:pt x="9318123" y="2378470"/>
                </a:lnTo>
                <a:cubicBezTo>
                  <a:pt x="9319249" y="2458486"/>
                  <a:pt x="9323692" y="2507385"/>
                  <a:pt x="9330029" y="2509498"/>
                </a:cubicBezTo>
                <a:cubicBezTo>
                  <a:pt x="9335590" y="2511351"/>
                  <a:pt x="9340158" y="2530727"/>
                  <a:pt x="9340180" y="2552555"/>
                </a:cubicBezTo>
                <a:cubicBezTo>
                  <a:pt x="9340199" y="2576047"/>
                  <a:pt x="9350024" y="2611569"/>
                  <a:pt x="9364246" y="2639602"/>
                </a:cubicBezTo>
                <a:cubicBezTo>
                  <a:pt x="9382071" y="2674738"/>
                  <a:pt x="9389805" y="2708544"/>
                  <a:pt x="9394208" y="2770571"/>
                </a:cubicBezTo>
                <a:cubicBezTo>
                  <a:pt x="9397472" y="2816556"/>
                  <a:pt x="9403981" y="2854180"/>
                  <a:pt x="9408673" y="2854180"/>
                </a:cubicBezTo>
                <a:cubicBezTo>
                  <a:pt x="9418358" y="2854180"/>
                  <a:pt x="9410415" y="2912371"/>
                  <a:pt x="9395313" y="2952055"/>
                </a:cubicBezTo>
                <a:cubicBezTo>
                  <a:pt x="9387363" y="2972945"/>
                  <a:pt x="9388358" y="2981937"/>
                  <a:pt x="9400054" y="2994917"/>
                </a:cubicBezTo>
                <a:cubicBezTo>
                  <a:pt x="9408195" y="3003951"/>
                  <a:pt x="9417797" y="3023130"/>
                  <a:pt x="9421393" y="3037536"/>
                </a:cubicBezTo>
                <a:cubicBezTo>
                  <a:pt x="9424988" y="3051943"/>
                  <a:pt x="9431752" y="3063730"/>
                  <a:pt x="9436422" y="3063730"/>
                </a:cubicBezTo>
                <a:cubicBezTo>
                  <a:pt x="9441093" y="3063730"/>
                  <a:pt x="9444915" y="3071778"/>
                  <a:pt x="9444915" y="3081614"/>
                </a:cubicBezTo>
                <a:cubicBezTo>
                  <a:pt x="9444915" y="3112006"/>
                  <a:pt x="9465998" y="3121440"/>
                  <a:pt x="9490159" y="3101859"/>
                </a:cubicBezTo>
                <a:cubicBezTo>
                  <a:pt x="9501946" y="3092305"/>
                  <a:pt x="9511590" y="3077540"/>
                  <a:pt x="9511590" y="3069048"/>
                </a:cubicBezTo>
                <a:cubicBezTo>
                  <a:pt x="9511590" y="3055077"/>
                  <a:pt x="9536584" y="3037255"/>
                  <a:pt x="9544075" y="3045885"/>
                </a:cubicBezTo>
                <a:cubicBezTo>
                  <a:pt x="9553390" y="3056617"/>
                  <a:pt x="9557578" y="3118199"/>
                  <a:pt x="9549823" y="3130405"/>
                </a:cubicBezTo>
                <a:cubicBezTo>
                  <a:pt x="9542388" y="3142109"/>
                  <a:pt x="9537317" y="3142567"/>
                  <a:pt x="9521782" y="3132941"/>
                </a:cubicBezTo>
                <a:cubicBezTo>
                  <a:pt x="9511352" y="3126477"/>
                  <a:pt x="9495726" y="3123911"/>
                  <a:pt x="9487056" y="3127237"/>
                </a:cubicBezTo>
                <a:cubicBezTo>
                  <a:pt x="9474076" y="3132219"/>
                  <a:pt x="9472506" y="3141012"/>
                  <a:pt x="9478156" y="3177089"/>
                </a:cubicBezTo>
                <a:cubicBezTo>
                  <a:pt x="9481930" y="3201181"/>
                  <a:pt x="9484833" y="3228393"/>
                  <a:pt x="9484608" y="3237561"/>
                </a:cubicBezTo>
                <a:cubicBezTo>
                  <a:pt x="9484383" y="3246729"/>
                  <a:pt x="9488219" y="3254230"/>
                  <a:pt x="9493132" y="3254230"/>
                </a:cubicBezTo>
                <a:cubicBezTo>
                  <a:pt x="9498045" y="3254230"/>
                  <a:pt x="9502065" y="3260660"/>
                  <a:pt x="9502065" y="3268517"/>
                </a:cubicBezTo>
                <a:cubicBezTo>
                  <a:pt x="9502065" y="3276376"/>
                  <a:pt x="9506351" y="3282805"/>
                  <a:pt x="9511590" y="3282805"/>
                </a:cubicBezTo>
                <a:cubicBezTo>
                  <a:pt x="9524596" y="3282805"/>
                  <a:pt x="9523662" y="3324073"/>
                  <a:pt x="9510355" y="3337380"/>
                </a:cubicBezTo>
                <a:cubicBezTo>
                  <a:pt x="9504403" y="3343332"/>
                  <a:pt x="9496954" y="3397035"/>
                  <a:pt x="9493686" y="3457550"/>
                </a:cubicBezTo>
                <a:cubicBezTo>
                  <a:pt x="9488364" y="3556093"/>
                  <a:pt x="9489468" y="3568015"/>
                  <a:pt x="9504795" y="3577581"/>
                </a:cubicBezTo>
                <a:cubicBezTo>
                  <a:pt x="9532272" y="3594730"/>
                  <a:pt x="9542258" y="3632853"/>
                  <a:pt x="9528928" y="3669717"/>
                </a:cubicBezTo>
                <a:cubicBezTo>
                  <a:pt x="9522526" y="3687420"/>
                  <a:pt x="9513863" y="3701905"/>
                  <a:pt x="9509677" y="3701905"/>
                </a:cubicBezTo>
                <a:cubicBezTo>
                  <a:pt x="9498827" y="3701905"/>
                  <a:pt x="9500230" y="3753410"/>
                  <a:pt x="9511384" y="3764564"/>
                </a:cubicBezTo>
                <a:cubicBezTo>
                  <a:pt x="9516509" y="3769690"/>
                  <a:pt x="9522967" y="3839963"/>
                  <a:pt x="9525734" y="3920727"/>
                </a:cubicBezTo>
                <a:cubicBezTo>
                  <a:pt x="9528502" y="4001491"/>
                  <a:pt x="9534690" y="4069996"/>
                  <a:pt x="9539486" y="4072961"/>
                </a:cubicBezTo>
                <a:cubicBezTo>
                  <a:pt x="9544281" y="4075925"/>
                  <a:pt x="9551270" y="4120094"/>
                  <a:pt x="9555015" y="4171115"/>
                </a:cubicBezTo>
                <a:cubicBezTo>
                  <a:pt x="9558760" y="4222136"/>
                  <a:pt x="9565524" y="4263880"/>
                  <a:pt x="9570045" y="4263880"/>
                </a:cubicBezTo>
                <a:cubicBezTo>
                  <a:pt x="9574566" y="4263880"/>
                  <a:pt x="9578265" y="4280812"/>
                  <a:pt x="9578265" y="4301507"/>
                </a:cubicBezTo>
                <a:cubicBezTo>
                  <a:pt x="9578265" y="4326599"/>
                  <a:pt x="9583510" y="4342069"/>
                  <a:pt x="9594011" y="4347946"/>
                </a:cubicBezTo>
                <a:cubicBezTo>
                  <a:pt x="9607561" y="4355528"/>
                  <a:pt x="9608293" y="4362538"/>
                  <a:pt x="9599250" y="4398158"/>
                </a:cubicBezTo>
                <a:cubicBezTo>
                  <a:pt x="9593471" y="4420927"/>
                  <a:pt x="9591784" y="4441821"/>
                  <a:pt x="9595501" y="4444587"/>
                </a:cubicBezTo>
                <a:cubicBezTo>
                  <a:pt x="9599218" y="4447354"/>
                  <a:pt x="9610695" y="4465691"/>
                  <a:pt x="9621003" y="4485336"/>
                </a:cubicBezTo>
                <a:cubicBezTo>
                  <a:pt x="9640678" y="4522831"/>
                  <a:pt x="9652656" y="4528579"/>
                  <a:pt x="9671610" y="4509625"/>
                </a:cubicBezTo>
                <a:cubicBezTo>
                  <a:pt x="9684793" y="4496442"/>
                  <a:pt x="9687035" y="4463905"/>
                  <a:pt x="9674761" y="4463905"/>
                </a:cubicBezTo>
                <a:cubicBezTo>
                  <a:pt x="9670207" y="4463905"/>
                  <a:pt x="9664070" y="4449037"/>
                  <a:pt x="9661121" y="4430864"/>
                </a:cubicBezTo>
                <a:cubicBezTo>
                  <a:pt x="9658171" y="4412691"/>
                  <a:pt x="9646840" y="4388250"/>
                  <a:pt x="9635940" y="4376550"/>
                </a:cubicBezTo>
                <a:lnTo>
                  <a:pt x="9616122" y="4355277"/>
                </a:lnTo>
                <a:lnTo>
                  <a:pt x="9642436" y="4333734"/>
                </a:lnTo>
                <a:cubicBezTo>
                  <a:pt x="9672690" y="4308967"/>
                  <a:pt x="9704268" y="4305464"/>
                  <a:pt x="9720540" y="4325071"/>
                </a:cubicBezTo>
                <a:cubicBezTo>
                  <a:pt x="9734098" y="4341406"/>
                  <a:pt x="9724361" y="4404894"/>
                  <a:pt x="9705390" y="4423865"/>
                </a:cubicBezTo>
                <a:cubicBezTo>
                  <a:pt x="9691465" y="4437791"/>
                  <a:pt x="9687973" y="4463905"/>
                  <a:pt x="9700036" y="4463905"/>
                </a:cubicBezTo>
                <a:cubicBezTo>
                  <a:pt x="9704145" y="4463905"/>
                  <a:pt x="9715270" y="4477046"/>
                  <a:pt x="9724758" y="4493107"/>
                </a:cubicBezTo>
                <a:cubicBezTo>
                  <a:pt x="9740581" y="4519895"/>
                  <a:pt x="9740752" y="4523697"/>
                  <a:pt x="9726811" y="4539101"/>
                </a:cubicBezTo>
                <a:cubicBezTo>
                  <a:pt x="9710653" y="4556956"/>
                  <a:pt x="9707062" y="4580002"/>
                  <a:pt x="9718635" y="4591576"/>
                </a:cubicBezTo>
                <a:cubicBezTo>
                  <a:pt x="9722496" y="4595437"/>
                  <a:pt x="9730767" y="4628930"/>
                  <a:pt x="9737013" y="4666005"/>
                </a:cubicBezTo>
                <a:cubicBezTo>
                  <a:pt x="9743261" y="4703079"/>
                  <a:pt x="9752803" y="4736152"/>
                  <a:pt x="9758219" y="4739499"/>
                </a:cubicBezTo>
                <a:cubicBezTo>
                  <a:pt x="9763642" y="4742851"/>
                  <a:pt x="9768918" y="4786081"/>
                  <a:pt x="9769963" y="4835726"/>
                </a:cubicBezTo>
                <a:cubicBezTo>
                  <a:pt x="9771519" y="4909648"/>
                  <a:pt x="9775177" y="4929584"/>
                  <a:pt x="9790291" y="4946519"/>
                </a:cubicBezTo>
                <a:cubicBezTo>
                  <a:pt x="9804104" y="4961997"/>
                  <a:pt x="9807106" y="4974526"/>
                  <a:pt x="9802274" y="4996526"/>
                </a:cubicBezTo>
                <a:cubicBezTo>
                  <a:pt x="9794273" y="5032952"/>
                  <a:pt x="9773024" y="5034722"/>
                  <a:pt x="9764328" y="4999686"/>
                </a:cubicBezTo>
                <a:cubicBezTo>
                  <a:pt x="9756992" y="4970125"/>
                  <a:pt x="9723752" y="4930630"/>
                  <a:pt x="9706211" y="4930630"/>
                </a:cubicBezTo>
                <a:cubicBezTo>
                  <a:pt x="9691647" y="4930630"/>
                  <a:pt x="9683040" y="4952400"/>
                  <a:pt x="9683040" y="4989240"/>
                </a:cubicBezTo>
                <a:cubicBezTo>
                  <a:pt x="9683040" y="5004902"/>
                  <a:pt x="9676465" y="5024291"/>
                  <a:pt x="9668430" y="5032327"/>
                </a:cubicBezTo>
                <a:cubicBezTo>
                  <a:pt x="9660078" y="5040678"/>
                  <a:pt x="9656261" y="5054635"/>
                  <a:pt x="9659521" y="5064905"/>
                </a:cubicBezTo>
                <a:cubicBezTo>
                  <a:pt x="9664412" y="5080316"/>
                  <a:pt x="9662086" y="5081720"/>
                  <a:pt x="9643176" y="5074775"/>
                </a:cubicBezTo>
                <a:cubicBezTo>
                  <a:pt x="9625393" y="5068244"/>
                  <a:pt x="9620206" y="5057785"/>
                  <a:pt x="9616365" y="5020718"/>
                </a:cubicBezTo>
                <a:cubicBezTo>
                  <a:pt x="9612239" y="4980911"/>
                  <a:pt x="9608246" y="4973868"/>
                  <a:pt x="9586532" y="4968106"/>
                </a:cubicBezTo>
                <a:cubicBezTo>
                  <a:pt x="9572744" y="4964447"/>
                  <a:pt x="9556422" y="4964569"/>
                  <a:pt x="9550261" y="4968377"/>
                </a:cubicBezTo>
                <a:cubicBezTo>
                  <a:pt x="9536557" y="4976846"/>
                  <a:pt x="9545982" y="5020471"/>
                  <a:pt x="9564912" y="5036181"/>
                </a:cubicBezTo>
                <a:cubicBezTo>
                  <a:pt x="9580294" y="5048947"/>
                  <a:pt x="9583652" y="5140180"/>
                  <a:pt x="9568740" y="5140180"/>
                </a:cubicBezTo>
                <a:cubicBezTo>
                  <a:pt x="9563501" y="5140180"/>
                  <a:pt x="9559215" y="5157325"/>
                  <a:pt x="9559215" y="5178280"/>
                </a:cubicBezTo>
                <a:cubicBezTo>
                  <a:pt x="9559215" y="5199235"/>
                  <a:pt x="9563501" y="5216380"/>
                  <a:pt x="9568740" y="5216380"/>
                </a:cubicBezTo>
                <a:cubicBezTo>
                  <a:pt x="9573978" y="5216380"/>
                  <a:pt x="9578265" y="5226853"/>
                  <a:pt x="9578265" y="5239653"/>
                </a:cubicBezTo>
                <a:cubicBezTo>
                  <a:pt x="9578265" y="5252452"/>
                  <a:pt x="9587120" y="5269127"/>
                  <a:pt x="9597943" y="5276708"/>
                </a:cubicBezTo>
                <a:cubicBezTo>
                  <a:pt x="9613979" y="5287940"/>
                  <a:pt x="9616464" y="5296651"/>
                  <a:pt x="9611374" y="5323782"/>
                </a:cubicBezTo>
                <a:cubicBezTo>
                  <a:pt x="9607480" y="5344544"/>
                  <a:pt x="9609146" y="5359556"/>
                  <a:pt x="9615802" y="5363669"/>
                </a:cubicBezTo>
                <a:cubicBezTo>
                  <a:pt x="9622394" y="5367744"/>
                  <a:pt x="9624137" y="5382726"/>
                  <a:pt x="9620359" y="5402860"/>
                </a:cubicBezTo>
                <a:cubicBezTo>
                  <a:pt x="9615580" y="5428338"/>
                  <a:pt x="9617401" y="5435455"/>
                  <a:pt x="9628701" y="5435455"/>
                </a:cubicBezTo>
                <a:cubicBezTo>
                  <a:pt x="9638466" y="5435455"/>
                  <a:pt x="9641541" y="5441635"/>
                  <a:pt x="9638174" y="5454505"/>
                </a:cubicBezTo>
                <a:cubicBezTo>
                  <a:pt x="9635435" y="5464982"/>
                  <a:pt x="9627129" y="5473555"/>
                  <a:pt x="9619717" y="5473555"/>
                </a:cubicBezTo>
                <a:cubicBezTo>
                  <a:pt x="9612306" y="5473555"/>
                  <a:pt x="9603775" y="5479984"/>
                  <a:pt x="9600759" y="5487843"/>
                </a:cubicBezTo>
                <a:cubicBezTo>
                  <a:pt x="9597743" y="5495701"/>
                  <a:pt x="9587163" y="5502130"/>
                  <a:pt x="9577246" y="5502130"/>
                </a:cubicBezTo>
                <a:cubicBezTo>
                  <a:pt x="9562958" y="5502130"/>
                  <a:pt x="9559215" y="5495146"/>
                  <a:pt x="9559215" y="5468494"/>
                </a:cubicBezTo>
                <a:cubicBezTo>
                  <a:pt x="9559215" y="5447381"/>
                  <a:pt x="9564534" y="5432816"/>
                  <a:pt x="9573502" y="5429375"/>
                </a:cubicBezTo>
                <a:cubicBezTo>
                  <a:pt x="9581361" y="5426359"/>
                  <a:pt x="9587790" y="5413785"/>
                  <a:pt x="9587790" y="5401433"/>
                </a:cubicBezTo>
                <a:cubicBezTo>
                  <a:pt x="9587790" y="5377744"/>
                  <a:pt x="9563535" y="5359255"/>
                  <a:pt x="9532456" y="5359255"/>
                </a:cubicBezTo>
                <a:cubicBezTo>
                  <a:pt x="9511305" y="5359255"/>
                  <a:pt x="9496611" y="5310159"/>
                  <a:pt x="9510393" y="5285532"/>
                </a:cubicBezTo>
                <a:cubicBezTo>
                  <a:pt x="9515784" y="5275898"/>
                  <a:pt x="9513396" y="5264733"/>
                  <a:pt x="9503462" y="5253131"/>
                </a:cubicBezTo>
                <a:cubicBezTo>
                  <a:pt x="9484664" y="5231176"/>
                  <a:pt x="9465979" y="5230654"/>
                  <a:pt x="9443008" y="5251443"/>
                </a:cubicBezTo>
                <a:cubicBezTo>
                  <a:pt x="9426339" y="5266529"/>
                  <a:pt x="9424471" y="5266253"/>
                  <a:pt x="9410762" y="5246681"/>
                </a:cubicBezTo>
                <a:cubicBezTo>
                  <a:pt x="9392880" y="5221150"/>
                  <a:pt x="9372535" y="5220020"/>
                  <a:pt x="9359782" y="5243849"/>
                </a:cubicBezTo>
                <a:cubicBezTo>
                  <a:pt x="9352478" y="5257496"/>
                  <a:pt x="9355809" y="5272889"/>
                  <a:pt x="9373695" y="5308143"/>
                </a:cubicBezTo>
                <a:cubicBezTo>
                  <a:pt x="9386628" y="5333635"/>
                  <a:pt x="9397228" y="5363884"/>
                  <a:pt x="9397250" y="5375362"/>
                </a:cubicBezTo>
                <a:cubicBezTo>
                  <a:pt x="9397269" y="5386839"/>
                  <a:pt x="9401646" y="5398923"/>
                  <a:pt x="9406970" y="5402214"/>
                </a:cubicBezTo>
                <a:cubicBezTo>
                  <a:pt x="9423332" y="5412326"/>
                  <a:pt x="9407159" y="5425930"/>
                  <a:pt x="9378773" y="5425930"/>
                </a:cubicBezTo>
                <a:cubicBezTo>
                  <a:pt x="9348307" y="5425930"/>
                  <a:pt x="9319441" y="5391580"/>
                  <a:pt x="9311565" y="5345954"/>
                </a:cubicBezTo>
                <a:cubicBezTo>
                  <a:pt x="9306261" y="5315228"/>
                  <a:pt x="9274083" y="5288912"/>
                  <a:pt x="9266684" y="5309249"/>
                </a:cubicBezTo>
                <a:cubicBezTo>
                  <a:pt x="9258193" y="5332587"/>
                  <a:pt x="9235365" y="5321723"/>
                  <a:pt x="9235365" y="5294344"/>
                </a:cubicBezTo>
                <a:cubicBezTo>
                  <a:pt x="9235365" y="5273081"/>
                  <a:pt x="9228466" y="5264243"/>
                  <a:pt x="9202027" y="5251636"/>
                </a:cubicBezTo>
                <a:cubicBezTo>
                  <a:pt x="9183692" y="5242892"/>
                  <a:pt x="9168690" y="5229641"/>
                  <a:pt x="9168690" y="5222188"/>
                </a:cubicBezTo>
                <a:cubicBezTo>
                  <a:pt x="9168690" y="5213316"/>
                  <a:pt x="9162096" y="5210362"/>
                  <a:pt x="9149589" y="5213633"/>
                </a:cubicBezTo>
                <a:cubicBezTo>
                  <a:pt x="9139083" y="5216381"/>
                  <a:pt x="9124082" y="5213312"/>
                  <a:pt x="9116252" y="5206813"/>
                </a:cubicBezTo>
                <a:cubicBezTo>
                  <a:pt x="9104165" y="5196782"/>
                  <a:pt x="9102015" y="5199250"/>
                  <a:pt x="9102015" y="5223151"/>
                </a:cubicBezTo>
                <a:cubicBezTo>
                  <a:pt x="9102015" y="5260674"/>
                  <a:pt x="9094749" y="5265925"/>
                  <a:pt x="9067516" y="5248081"/>
                </a:cubicBezTo>
                <a:cubicBezTo>
                  <a:pt x="9049208" y="5236085"/>
                  <a:pt x="9037179" y="5235064"/>
                  <a:pt x="9006347" y="5242890"/>
                </a:cubicBezTo>
                <a:cubicBezTo>
                  <a:pt x="8969569" y="5252225"/>
                  <a:pt x="8968239" y="5251779"/>
                  <a:pt x="8974453" y="5232199"/>
                </a:cubicBezTo>
                <a:cubicBezTo>
                  <a:pt x="8980197" y="5214100"/>
                  <a:pt x="8979150" y="5213251"/>
                  <a:pt x="8965277" y="5224765"/>
                </a:cubicBezTo>
                <a:cubicBezTo>
                  <a:pt x="8948025" y="5239082"/>
                  <a:pt x="8944128" y="5264005"/>
                  <a:pt x="8959140" y="5264005"/>
                </a:cubicBezTo>
                <a:cubicBezTo>
                  <a:pt x="8973673" y="5264005"/>
                  <a:pt x="8970483" y="5308451"/>
                  <a:pt x="8954827" y="5324107"/>
                </a:cubicBezTo>
                <a:cubicBezTo>
                  <a:pt x="8938547" y="5340387"/>
                  <a:pt x="8942079" y="5416858"/>
                  <a:pt x="8963258" y="5506643"/>
                </a:cubicBezTo>
                <a:cubicBezTo>
                  <a:pt x="8970640" y="5537938"/>
                  <a:pt x="8974633" y="5566854"/>
                  <a:pt x="8972132" y="5570901"/>
                </a:cubicBezTo>
                <a:cubicBezTo>
                  <a:pt x="8969630" y="5574949"/>
                  <a:pt x="8954924" y="5571714"/>
                  <a:pt x="8939451" y="5563712"/>
                </a:cubicBezTo>
                <a:cubicBezTo>
                  <a:pt x="8918223" y="5552735"/>
                  <a:pt x="8911926" y="5552159"/>
                  <a:pt x="8913798" y="5561366"/>
                </a:cubicBezTo>
                <a:cubicBezTo>
                  <a:pt x="8915162" y="5568077"/>
                  <a:pt x="8908777" y="5572972"/>
                  <a:pt x="8899609" y="5572245"/>
                </a:cubicBezTo>
                <a:cubicBezTo>
                  <a:pt x="8880597" y="5570736"/>
                  <a:pt x="8876924" y="5584262"/>
                  <a:pt x="8894734" y="5590199"/>
                </a:cubicBezTo>
                <a:cubicBezTo>
                  <a:pt x="8904051" y="5593305"/>
                  <a:pt x="8904094" y="5599474"/>
                  <a:pt x="8894938" y="5619568"/>
                </a:cubicBezTo>
                <a:cubicBezTo>
                  <a:pt x="8879565" y="5653309"/>
                  <a:pt x="8863890" y="5651894"/>
                  <a:pt x="8863890" y="5616766"/>
                </a:cubicBezTo>
                <a:cubicBezTo>
                  <a:pt x="8863890" y="5598144"/>
                  <a:pt x="8857311" y="5585004"/>
                  <a:pt x="8844573" y="5578188"/>
                </a:cubicBezTo>
                <a:cubicBezTo>
                  <a:pt x="8833949" y="5572501"/>
                  <a:pt x="8827772" y="5563778"/>
                  <a:pt x="8830848" y="5558802"/>
                </a:cubicBezTo>
                <a:cubicBezTo>
                  <a:pt x="8833923" y="5553826"/>
                  <a:pt x="8832946" y="5549755"/>
                  <a:pt x="8828677" y="5549755"/>
                </a:cubicBezTo>
                <a:cubicBezTo>
                  <a:pt x="8824408" y="5549755"/>
                  <a:pt x="8814856" y="5536067"/>
                  <a:pt x="8807451" y="5519337"/>
                </a:cubicBezTo>
                <a:cubicBezTo>
                  <a:pt x="8797515" y="5496890"/>
                  <a:pt x="8796905" y="5487946"/>
                  <a:pt x="8805126" y="5485206"/>
                </a:cubicBezTo>
                <a:cubicBezTo>
                  <a:pt x="8823307" y="5479145"/>
                  <a:pt x="8817948" y="5459076"/>
                  <a:pt x="8790306" y="5429703"/>
                </a:cubicBezTo>
                <a:cubicBezTo>
                  <a:pt x="8776029" y="5414531"/>
                  <a:pt x="8765448" y="5398501"/>
                  <a:pt x="8766792" y="5394081"/>
                </a:cubicBezTo>
                <a:cubicBezTo>
                  <a:pt x="8768136" y="5389661"/>
                  <a:pt x="8763784" y="5387861"/>
                  <a:pt x="8757122" y="5390082"/>
                </a:cubicBezTo>
                <a:cubicBezTo>
                  <a:pt x="8750460" y="5392303"/>
                  <a:pt x="8740295" y="5410921"/>
                  <a:pt x="8734534" y="5431456"/>
                </a:cubicBezTo>
                <a:cubicBezTo>
                  <a:pt x="8728772" y="5451991"/>
                  <a:pt x="8718654" y="5468793"/>
                  <a:pt x="8712050" y="5468793"/>
                </a:cubicBezTo>
                <a:cubicBezTo>
                  <a:pt x="8699809" y="5468793"/>
                  <a:pt x="8680311" y="5418777"/>
                  <a:pt x="8669592" y="5359880"/>
                </a:cubicBezTo>
                <a:cubicBezTo>
                  <a:pt x="8666318" y="5341888"/>
                  <a:pt x="8656596" y="5319385"/>
                  <a:pt x="8647988" y="5309874"/>
                </a:cubicBezTo>
                <a:cubicBezTo>
                  <a:pt x="8629026" y="5288921"/>
                  <a:pt x="8589155" y="5287137"/>
                  <a:pt x="8581571" y="5306902"/>
                </a:cubicBezTo>
                <a:cubicBezTo>
                  <a:pt x="8575128" y="5323692"/>
                  <a:pt x="8611941" y="5406880"/>
                  <a:pt x="8625814" y="5406880"/>
                </a:cubicBezTo>
                <a:cubicBezTo>
                  <a:pt x="8631025" y="5406880"/>
                  <a:pt x="8635290" y="5416937"/>
                  <a:pt x="8635290" y="5429229"/>
                </a:cubicBezTo>
                <a:cubicBezTo>
                  <a:pt x="8635290" y="5453360"/>
                  <a:pt x="8661109" y="5511655"/>
                  <a:pt x="8671796" y="5511655"/>
                </a:cubicBezTo>
                <a:cubicBezTo>
                  <a:pt x="8689130" y="5511655"/>
                  <a:pt x="8702944" y="5553873"/>
                  <a:pt x="8697041" y="5588809"/>
                </a:cubicBezTo>
                <a:cubicBezTo>
                  <a:pt x="8690618" y="5626829"/>
                  <a:pt x="8673390" y="5640578"/>
                  <a:pt x="8673390" y="5607684"/>
                </a:cubicBezTo>
                <a:cubicBezTo>
                  <a:pt x="8673390" y="5574959"/>
                  <a:pt x="8662261" y="5559280"/>
                  <a:pt x="8639033" y="5559280"/>
                </a:cubicBezTo>
                <a:cubicBezTo>
                  <a:pt x="8626497" y="5559280"/>
                  <a:pt x="8616240" y="5555076"/>
                  <a:pt x="8616240" y="5549936"/>
                </a:cubicBezTo>
                <a:cubicBezTo>
                  <a:pt x="8616240" y="5544798"/>
                  <a:pt x="8606093" y="5538047"/>
                  <a:pt x="8593690" y="5534933"/>
                </a:cubicBezTo>
                <a:cubicBezTo>
                  <a:pt x="8577617" y="5530899"/>
                  <a:pt x="8563885" y="5535998"/>
                  <a:pt x="8545877" y="5552687"/>
                </a:cubicBezTo>
                <a:cubicBezTo>
                  <a:pt x="8523118" y="5573780"/>
                  <a:pt x="8521722" y="5578808"/>
                  <a:pt x="8531790" y="5603409"/>
                </a:cubicBezTo>
                <a:cubicBezTo>
                  <a:pt x="8537938" y="5618429"/>
                  <a:pt x="8544237" y="5635004"/>
                  <a:pt x="8545788" y="5640243"/>
                </a:cubicBezTo>
                <a:cubicBezTo>
                  <a:pt x="8547339" y="5645481"/>
                  <a:pt x="8551467" y="5659412"/>
                  <a:pt x="8554960" y="5671199"/>
                </a:cubicBezTo>
                <a:cubicBezTo>
                  <a:pt x="8560059" y="5688405"/>
                  <a:pt x="8557550" y="5692630"/>
                  <a:pt x="8542232" y="5692630"/>
                </a:cubicBezTo>
                <a:cubicBezTo>
                  <a:pt x="8526885" y="5692630"/>
                  <a:pt x="8521879" y="5684135"/>
                  <a:pt x="8516639" y="5649193"/>
                </a:cubicBezTo>
                <a:cubicBezTo>
                  <a:pt x="8510997" y="5611567"/>
                  <a:pt x="8507348" y="5606151"/>
                  <a:pt x="8489364" y="5608712"/>
                </a:cubicBezTo>
                <a:cubicBezTo>
                  <a:pt x="8476063" y="5610605"/>
                  <a:pt x="8467481" y="5619579"/>
                  <a:pt x="8465482" y="5633681"/>
                </a:cubicBezTo>
                <a:cubicBezTo>
                  <a:pt x="8463767" y="5645789"/>
                  <a:pt x="8456296" y="5658023"/>
                  <a:pt x="8448881" y="5660868"/>
                </a:cubicBezTo>
                <a:cubicBezTo>
                  <a:pt x="8439980" y="5664284"/>
                  <a:pt x="8437346" y="5673793"/>
                  <a:pt x="8441128" y="5688861"/>
                </a:cubicBezTo>
                <a:cubicBezTo>
                  <a:pt x="8446966" y="5712121"/>
                  <a:pt x="8430670" y="5721956"/>
                  <a:pt x="8423043" y="5699774"/>
                </a:cubicBezTo>
                <a:cubicBezTo>
                  <a:pt x="8420791" y="5693225"/>
                  <a:pt x="8419954" y="5694297"/>
                  <a:pt x="8421183" y="5702155"/>
                </a:cubicBezTo>
                <a:cubicBezTo>
                  <a:pt x="8426147" y="5733897"/>
                  <a:pt x="8431186" y="5745662"/>
                  <a:pt x="8445659" y="5759305"/>
                </a:cubicBezTo>
                <a:cubicBezTo>
                  <a:pt x="8461003" y="5773768"/>
                  <a:pt x="8478340" y="5873605"/>
                  <a:pt x="8465508" y="5873605"/>
                </a:cubicBezTo>
                <a:cubicBezTo>
                  <a:pt x="8448992" y="5873605"/>
                  <a:pt x="8426618" y="5833577"/>
                  <a:pt x="8420562" y="5793193"/>
                </a:cubicBezTo>
                <a:cubicBezTo>
                  <a:pt x="8416958" y="5769157"/>
                  <a:pt x="8408824" y="5746343"/>
                  <a:pt x="8402487" y="5742492"/>
                </a:cubicBezTo>
                <a:cubicBezTo>
                  <a:pt x="8396150" y="5738642"/>
                  <a:pt x="8388172" y="5727895"/>
                  <a:pt x="8384756" y="5718608"/>
                </a:cubicBezTo>
                <a:cubicBezTo>
                  <a:pt x="8370703" y="5680391"/>
                  <a:pt x="8314059" y="5693966"/>
                  <a:pt x="8326325" y="5732611"/>
                </a:cubicBezTo>
                <a:cubicBezTo>
                  <a:pt x="8330271" y="5745047"/>
                  <a:pt x="8324120" y="5758262"/>
                  <a:pt x="8306999" y="5774129"/>
                </a:cubicBezTo>
                <a:cubicBezTo>
                  <a:pt x="8275152" y="5803644"/>
                  <a:pt x="8267376" y="5803367"/>
                  <a:pt x="8259615" y="5772442"/>
                </a:cubicBezTo>
                <a:cubicBezTo>
                  <a:pt x="8252384" y="5743631"/>
                  <a:pt x="8232654" y="5721217"/>
                  <a:pt x="8214489" y="5721178"/>
                </a:cubicBezTo>
                <a:cubicBezTo>
                  <a:pt x="8199768" y="5721149"/>
                  <a:pt x="8162499" y="5667857"/>
                  <a:pt x="8166619" y="5652733"/>
                </a:cubicBezTo>
                <a:cubicBezTo>
                  <a:pt x="8169511" y="5642115"/>
                  <a:pt x="8105495" y="5578330"/>
                  <a:pt x="8091947" y="5578330"/>
                </a:cubicBezTo>
                <a:cubicBezTo>
                  <a:pt x="8087795" y="5578330"/>
                  <a:pt x="8077618" y="5580932"/>
                  <a:pt x="8069332" y="5584112"/>
                </a:cubicBezTo>
                <a:cubicBezTo>
                  <a:pt x="8052875" y="5590427"/>
                  <a:pt x="8048417" y="5616430"/>
                  <a:pt x="8063790" y="5616430"/>
                </a:cubicBezTo>
                <a:cubicBezTo>
                  <a:pt x="8069029" y="5616430"/>
                  <a:pt x="8073315" y="5629289"/>
                  <a:pt x="8073315" y="5645005"/>
                </a:cubicBezTo>
                <a:cubicBezTo>
                  <a:pt x="8073315" y="5660722"/>
                  <a:pt x="8077601" y="5673580"/>
                  <a:pt x="8082840" y="5673580"/>
                </a:cubicBezTo>
                <a:cubicBezTo>
                  <a:pt x="8088079" y="5673580"/>
                  <a:pt x="8092365" y="5680263"/>
                  <a:pt x="8092365" y="5688430"/>
                </a:cubicBezTo>
                <a:cubicBezTo>
                  <a:pt x="8092365" y="5696597"/>
                  <a:pt x="8096664" y="5700623"/>
                  <a:pt x="8101919" y="5697375"/>
                </a:cubicBezTo>
                <a:cubicBezTo>
                  <a:pt x="8107626" y="5693847"/>
                  <a:pt x="8109828" y="5700332"/>
                  <a:pt x="8107389" y="5713482"/>
                </a:cubicBezTo>
                <a:cubicBezTo>
                  <a:pt x="8105143" y="5725587"/>
                  <a:pt x="8102987" y="5740850"/>
                  <a:pt x="8102598" y="5747399"/>
                </a:cubicBezTo>
                <a:cubicBezTo>
                  <a:pt x="8102209" y="5753947"/>
                  <a:pt x="8094746" y="5759305"/>
                  <a:pt x="8086015" y="5759305"/>
                </a:cubicBezTo>
                <a:cubicBezTo>
                  <a:pt x="8077284" y="5759305"/>
                  <a:pt x="8073013" y="5762178"/>
                  <a:pt x="8076524" y="5765688"/>
                </a:cubicBezTo>
                <a:cubicBezTo>
                  <a:pt x="8080034" y="5769199"/>
                  <a:pt x="8076410" y="5781987"/>
                  <a:pt x="8068470" y="5794105"/>
                </a:cubicBezTo>
                <a:cubicBezTo>
                  <a:pt x="8060530" y="5806224"/>
                  <a:pt x="8050744" y="5831969"/>
                  <a:pt x="8046724" y="5851316"/>
                </a:cubicBezTo>
                <a:cubicBezTo>
                  <a:pt x="8037792" y="5894308"/>
                  <a:pt x="8019518" y="5902713"/>
                  <a:pt x="8006934" y="5869617"/>
                </a:cubicBezTo>
                <a:cubicBezTo>
                  <a:pt x="8001793" y="5856095"/>
                  <a:pt x="7993694" y="5845030"/>
                  <a:pt x="7988935" y="5845030"/>
                </a:cubicBezTo>
                <a:cubicBezTo>
                  <a:pt x="7984177" y="5845030"/>
                  <a:pt x="7977301" y="5817170"/>
                  <a:pt x="7973654" y="5783118"/>
                </a:cubicBezTo>
                <a:cubicBezTo>
                  <a:pt x="7970007" y="5749066"/>
                  <a:pt x="7963079" y="5721205"/>
                  <a:pt x="7958257" y="5721205"/>
                </a:cubicBezTo>
                <a:cubicBezTo>
                  <a:pt x="7953435" y="5721205"/>
                  <a:pt x="7949490" y="5709094"/>
                  <a:pt x="7949490" y="5694290"/>
                </a:cubicBezTo>
                <a:cubicBezTo>
                  <a:pt x="7949490" y="5678473"/>
                  <a:pt x="7940401" y="5658837"/>
                  <a:pt x="7927445" y="5646665"/>
                </a:cubicBezTo>
                <a:cubicBezTo>
                  <a:pt x="7904703" y="5625301"/>
                  <a:pt x="7886712" y="5618669"/>
                  <a:pt x="7897103" y="5635480"/>
                </a:cubicBezTo>
                <a:cubicBezTo>
                  <a:pt x="7900340" y="5640719"/>
                  <a:pt x="7898450" y="5645005"/>
                  <a:pt x="7892902" y="5645005"/>
                </a:cubicBezTo>
                <a:cubicBezTo>
                  <a:pt x="7887354" y="5645005"/>
                  <a:pt x="7882815" y="5639800"/>
                  <a:pt x="7882815" y="5633439"/>
                </a:cubicBezTo>
                <a:cubicBezTo>
                  <a:pt x="7882815" y="5625518"/>
                  <a:pt x="7878364" y="5626325"/>
                  <a:pt x="7868690" y="5635998"/>
                </a:cubicBezTo>
                <a:cubicBezTo>
                  <a:pt x="7848948" y="5655740"/>
                  <a:pt x="7845082" y="5827282"/>
                  <a:pt x="7863869" y="5849918"/>
                </a:cubicBezTo>
                <a:cubicBezTo>
                  <a:pt x="7871102" y="5858633"/>
                  <a:pt x="7884772" y="5887888"/>
                  <a:pt x="7894249" y="5914928"/>
                </a:cubicBezTo>
                <a:cubicBezTo>
                  <a:pt x="7903724" y="5941969"/>
                  <a:pt x="7917887" y="5968852"/>
                  <a:pt x="7925721" y="5974668"/>
                </a:cubicBezTo>
                <a:cubicBezTo>
                  <a:pt x="7933556" y="5980484"/>
                  <a:pt x="7939965" y="5991646"/>
                  <a:pt x="7939965" y="5999471"/>
                </a:cubicBezTo>
                <a:cubicBezTo>
                  <a:pt x="7939965" y="6007296"/>
                  <a:pt x="7951025" y="6025633"/>
                  <a:pt x="7964544" y="6040219"/>
                </a:cubicBezTo>
                <a:cubicBezTo>
                  <a:pt x="7982053" y="6059112"/>
                  <a:pt x="7987292" y="6072526"/>
                  <a:pt x="7982759" y="6086854"/>
                </a:cubicBezTo>
                <a:cubicBezTo>
                  <a:pt x="7969448" y="6128923"/>
                  <a:pt x="7973123" y="6144329"/>
                  <a:pt x="7999542" y="6157190"/>
                </a:cubicBezTo>
                <a:cubicBezTo>
                  <a:pt x="8021348" y="6167806"/>
                  <a:pt x="8024734" y="6174134"/>
                  <a:pt x="8019584" y="6194655"/>
                </a:cubicBezTo>
                <a:cubicBezTo>
                  <a:pt x="8014692" y="6214147"/>
                  <a:pt x="8016187" y="6217700"/>
                  <a:pt x="8026682" y="6211526"/>
                </a:cubicBezTo>
                <a:cubicBezTo>
                  <a:pt x="8035088" y="6206581"/>
                  <a:pt x="8034120" y="6210437"/>
                  <a:pt x="8024049" y="6222012"/>
                </a:cubicBezTo>
                <a:cubicBezTo>
                  <a:pt x="8010484" y="6237602"/>
                  <a:pt x="8009663" y="6247029"/>
                  <a:pt x="8018511" y="6285561"/>
                </a:cubicBezTo>
                <a:cubicBezTo>
                  <a:pt x="8024224" y="6310445"/>
                  <a:pt x="8032463" y="6330805"/>
                  <a:pt x="8036820" y="6330805"/>
                </a:cubicBezTo>
                <a:cubicBezTo>
                  <a:pt x="8045829" y="6330805"/>
                  <a:pt x="8047732" y="6381788"/>
                  <a:pt x="8039046" y="6390474"/>
                </a:cubicBezTo>
                <a:cubicBezTo>
                  <a:pt x="8030809" y="6398711"/>
                  <a:pt x="8005835" y="6387438"/>
                  <a:pt x="8011613" y="6378090"/>
                </a:cubicBezTo>
                <a:cubicBezTo>
                  <a:pt x="8014287" y="6373762"/>
                  <a:pt x="8012119" y="6367529"/>
                  <a:pt x="8006795" y="6364239"/>
                </a:cubicBezTo>
                <a:cubicBezTo>
                  <a:pt x="8001471" y="6360948"/>
                  <a:pt x="7997115" y="6350461"/>
                  <a:pt x="7997115" y="6340934"/>
                </a:cubicBezTo>
                <a:cubicBezTo>
                  <a:pt x="7997115" y="6331407"/>
                  <a:pt x="7990686" y="6318277"/>
                  <a:pt x="7982828" y="6311755"/>
                </a:cubicBezTo>
                <a:cubicBezTo>
                  <a:pt x="7974969" y="6305233"/>
                  <a:pt x="7968540" y="6287564"/>
                  <a:pt x="7968540" y="6272489"/>
                </a:cubicBezTo>
                <a:cubicBezTo>
                  <a:pt x="7968540" y="6257414"/>
                  <a:pt x="7964254" y="6245080"/>
                  <a:pt x="7959015" y="6245080"/>
                </a:cubicBezTo>
                <a:cubicBezTo>
                  <a:pt x="7953776" y="6245080"/>
                  <a:pt x="7949490" y="6232747"/>
                  <a:pt x="7949490" y="6217671"/>
                </a:cubicBezTo>
                <a:cubicBezTo>
                  <a:pt x="7949490" y="6202597"/>
                  <a:pt x="7943495" y="6185287"/>
                  <a:pt x="7936168" y="6179207"/>
                </a:cubicBezTo>
                <a:cubicBezTo>
                  <a:pt x="7924394" y="6169435"/>
                  <a:pt x="7912628" y="6119389"/>
                  <a:pt x="7910813" y="6071368"/>
                </a:cubicBezTo>
                <a:cubicBezTo>
                  <a:pt x="7910470" y="6062266"/>
                  <a:pt x="7901421" y="6048678"/>
                  <a:pt x="7890706" y="6041173"/>
                </a:cubicBezTo>
                <a:cubicBezTo>
                  <a:pt x="7879992" y="6033668"/>
                  <a:pt x="7873859" y="6023265"/>
                  <a:pt x="7877079" y="6018055"/>
                </a:cubicBezTo>
                <a:cubicBezTo>
                  <a:pt x="7880299" y="6012845"/>
                  <a:pt x="7878884" y="6007145"/>
                  <a:pt x="7873935" y="6005388"/>
                </a:cubicBezTo>
                <a:cubicBezTo>
                  <a:pt x="7868985" y="6003630"/>
                  <a:pt x="7863492" y="5991477"/>
                  <a:pt x="7861728" y="5978380"/>
                </a:cubicBezTo>
                <a:cubicBezTo>
                  <a:pt x="7857193" y="5944718"/>
                  <a:pt x="7846456" y="5930755"/>
                  <a:pt x="7825103" y="5930755"/>
                </a:cubicBezTo>
                <a:cubicBezTo>
                  <a:pt x="7813152" y="5930755"/>
                  <a:pt x="7806615" y="5924218"/>
                  <a:pt x="7806615" y="5912267"/>
                </a:cubicBezTo>
                <a:cubicBezTo>
                  <a:pt x="7806615" y="5902099"/>
                  <a:pt x="7802883" y="5891473"/>
                  <a:pt x="7798320" y="5888653"/>
                </a:cubicBezTo>
                <a:cubicBezTo>
                  <a:pt x="7793758" y="5885833"/>
                  <a:pt x="7787559" y="5871650"/>
                  <a:pt x="7784544" y="5857135"/>
                </a:cubicBezTo>
                <a:cubicBezTo>
                  <a:pt x="7781468" y="5842322"/>
                  <a:pt x="7766504" y="5822486"/>
                  <a:pt x="7750435" y="5811923"/>
                </a:cubicBezTo>
                <a:cubicBezTo>
                  <a:pt x="7707990" y="5784021"/>
                  <a:pt x="7694650" y="5754464"/>
                  <a:pt x="7714568" y="5732454"/>
                </a:cubicBezTo>
                <a:cubicBezTo>
                  <a:pt x="7736008" y="5708763"/>
                  <a:pt x="7734726" y="5701704"/>
                  <a:pt x="7704221" y="5675488"/>
                </a:cubicBezTo>
                <a:cubicBezTo>
                  <a:pt x="7681475" y="5655940"/>
                  <a:pt x="7678294" y="5646763"/>
                  <a:pt x="7680052" y="5605757"/>
                </a:cubicBezTo>
                <a:cubicBezTo>
                  <a:pt x="7681846" y="5563931"/>
                  <a:pt x="7679499" y="5557558"/>
                  <a:pt x="7659503" y="5549955"/>
                </a:cubicBezTo>
                <a:cubicBezTo>
                  <a:pt x="7645260" y="5544540"/>
                  <a:pt x="7634567" y="5530614"/>
                  <a:pt x="7630526" y="5512217"/>
                </a:cubicBezTo>
                <a:cubicBezTo>
                  <a:pt x="7623904" y="5482064"/>
                  <a:pt x="7593005" y="5465765"/>
                  <a:pt x="7563749" y="5476992"/>
                </a:cubicBezTo>
                <a:cubicBezTo>
                  <a:pt x="7547476" y="5483236"/>
                  <a:pt x="7543661" y="5545059"/>
                  <a:pt x="7558965" y="5554518"/>
                </a:cubicBezTo>
                <a:cubicBezTo>
                  <a:pt x="7564204" y="5557755"/>
                  <a:pt x="7568490" y="5570654"/>
                  <a:pt x="7568490" y="5583182"/>
                </a:cubicBezTo>
                <a:cubicBezTo>
                  <a:pt x="7568490" y="5595709"/>
                  <a:pt x="7573938" y="5609386"/>
                  <a:pt x="7580597" y="5613576"/>
                </a:cubicBezTo>
                <a:cubicBezTo>
                  <a:pt x="7596655" y="5623678"/>
                  <a:pt x="7617799" y="5672674"/>
                  <a:pt x="7610911" y="5683819"/>
                </a:cubicBezTo>
                <a:cubicBezTo>
                  <a:pt x="7607916" y="5688665"/>
                  <a:pt x="7610005" y="5692630"/>
                  <a:pt x="7615553" y="5692630"/>
                </a:cubicBezTo>
                <a:cubicBezTo>
                  <a:pt x="7621101" y="5692630"/>
                  <a:pt x="7625640" y="5702821"/>
                  <a:pt x="7625640" y="5715276"/>
                </a:cubicBezTo>
                <a:cubicBezTo>
                  <a:pt x="7625640" y="5727732"/>
                  <a:pt x="7632397" y="5743530"/>
                  <a:pt x="7640655" y="5750384"/>
                </a:cubicBezTo>
                <a:cubicBezTo>
                  <a:pt x="7651579" y="5759450"/>
                  <a:pt x="7654078" y="5772097"/>
                  <a:pt x="7649827" y="5796794"/>
                </a:cubicBezTo>
                <a:cubicBezTo>
                  <a:pt x="7645575" y="5821498"/>
                  <a:pt x="7646634" y="5826852"/>
                  <a:pt x="7653716" y="5816455"/>
                </a:cubicBezTo>
                <a:cubicBezTo>
                  <a:pt x="7662464" y="5803613"/>
                  <a:pt x="7667865" y="5809379"/>
                  <a:pt x="7664868" y="5828361"/>
                </a:cubicBezTo>
                <a:cubicBezTo>
                  <a:pt x="7664248" y="5832291"/>
                  <a:pt x="7668026" y="5835505"/>
                  <a:pt x="7673265" y="5835505"/>
                </a:cubicBezTo>
                <a:cubicBezTo>
                  <a:pt x="7678504" y="5835505"/>
                  <a:pt x="7682790" y="5842114"/>
                  <a:pt x="7682790" y="5850191"/>
                </a:cubicBezTo>
                <a:cubicBezTo>
                  <a:pt x="7682790" y="5858268"/>
                  <a:pt x="7691149" y="5873849"/>
                  <a:pt x="7701366" y="5884815"/>
                </a:cubicBezTo>
                <a:cubicBezTo>
                  <a:pt x="7711583" y="5895782"/>
                  <a:pt x="7722522" y="5918106"/>
                  <a:pt x="7725676" y="5934423"/>
                </a:cubicBezTo>
                <a:cubicBezTo>
                  <a:pt x="7740620" y="6011744"/>
                  <a:pt x="7764864" y="6075815"/>
                  <a:pt x="7789301" y="6102571"/>
                </a:cubicBezTo>
                <a:cubicBezTo>
                  <a:pt x="7804063" y="6118733"/>
                  <a:pt x="7816140" y="6140264"/>
                  <a:pt x="7816140" y="6150418"/>
                </a:cubicBezTo>
                <a:cubicBezTo>
                  <a:pt x="7816140" y="6160572"/>
                  <a:pt x="7819355" y="6168914"/>
                  <a:pt x="7823284" y="6168955"/>
                </a:cubicBezTo>
                <a:cubicBezTo>
                  <a:pt x="7833581" y="6169062"/>
                  <a:pt x="7854658" y="6217648"/>
                  <a:pt x="7848635" y="6227394"/>
                </a:cubicBezTo>
                <a:cubicBezTo>
                  <a:pt x="7838975" y="6243024"/>
                  <a:pt x="7806615" y="6216042"/>
                  <a:pt x="7806615" y="6192358"/>
                </a:cubicBezTo>
                <a:cubicBezTo>
                  <a:pt x="7806615" y="6179445"/>
                  <a:pt x="7802806" y="6168880"/>
                  <a:pt x="7798150" y="6168880"/>
                </a:cubicBezTo>
                <a:cubicBezTo>
                  <a:pt x="7793494" y="6168880"/>
                  <a:pt x="7786952" y="6154309"/>
                  <a:pt x="7783611" y="6136500"/>
                </a:cubicBezTo>
                <a:cubicBezTo>
                  <a:pt x="7775837" y="6095064"/>
                  <a:pt x="7756806" y="6079248"/>
                  <a:pt x="7724485" y="6087359"/>
                </a:cubicBezTo>
                <a:cubicBezTo>
                  <a:pt x="7700540" y="6093370"/>
                  <a:pt x="7699552" y="6092212"/>
                  <a:pt x="7705073" y="6064611"/>
                </a:cubicBezTo>
                <a:cubicBezTo>
                  <a:pt x="7709455" y="6042702"/>
                  <a:pt x="7707424" y="6035530"/>
                  <a:pt x="7696840" y="6035530"/>
                </a:cubicBezTo>
                <a:cubicBezTo>
                  <a:pt x="7679790" y="6035530"/>
                  <a:pt x="7679181" y="6025298"/>
                  <a:pt x="7694260" y="5992202"/>
                </a:cubicBezTo>
                <a:cubicBezTo>
                  <a:pt x="7704013" y="5970799"/>
                  <a:pt x="7703299" y="5965666"/>
                  <a:pt x="7689498" y="5957943"/>
                </a:cubicBezTo>
                <a:cubicBezTo>
                  <a:pt x="7680570" y="5952947"/>
                  <a:pt x="7673265" y="5940045"/>
                  <a:pt x="7673265" y="5929271"/>
                </a:cubicBezTo>
                <a:cubicBezTo>
                  <a:pt x="7673265" y="5918499"/>
                  <a:pt x="7662549" y="5901256"/>
                  <a:pt x="7649453" y="5890953"/>
                </a:cubicBezTo>
                <a:cubicBezTo>
                  <a:pt x="7636356" y="5880651"/>
                  <a:pt x="7625640" y="5866769"/>
                  <a:pt x="7625640" y="5860102"/>
                </a:cubicBezTo>
                <a:cubicBezTo>
                  <a:pt x="7625640" y="5841762"/>
                  <a:pt x="7593451" y="5816455"/>
                  <a:pt x="7570121" y="5816455"/>
                </a:cubicBezTo>
                <a:cubicBezTo>
                  <a:pt x="7556000" y="5816455"/>
                  <a:pt x="7549440" y="5810592"/>
                  <a:pt x="7549440" y="5797967"/>
                </a:cubicBezTo>
                <a:cubicBezTo>
                  <a:pt x="7549440" y="5787799"/>
                  <a:pt x="7545154" y="5776830"/>
                  <a:pt x="7539915" y="5773593"/>
                </a:cubicBezTo>
                <a:cubicBezTo>
                  <a:pt x="7534676" y="5770355"/>
                  <a:pt x="7530390" y="5758101"/>
                  <a:pt x="7530390" y="5746361"/>
                </a:cubicBezTo>
                <a:cubicBezTo>
                  <a:pt x="7530390" y="5734621"/>
                  <a:pt x="7526622" y="5720943"/>
                  <a:pt x="7522016" y="5715966"/>
                </a:cubicBezTo>
                <a:cubicBezTo>
                  <a:pt x="7517410" y="5710989"/>
                  <a:pt x="7508505" y="5690844"/>
                  <a:pt x="7502227" y="5671199"/>
                </a:cubicBezTo>
                <a:cubicBezTo>
                  <a:pt x="7495949" y="5651554"/>
                  <a:pt x="7486859" y="5635480"/>
                  <a:pt x="7482027" y="5635480"/>
                </a:cubicBezTo>
                <a:cubicBezTo>
                  <a:pt x="7477194" y="5635480"/>
                  <a:pt x="7473240" y="5625289"/>
                  <a:pt x="7473240" y="5612834"/>
                </a:cubicBezTo>
                <a:cubicBezTo>
                  <a:pt x="7473240" y="5600379"/>
                  <a:pt x="7466008" y="5584305"/>
                  <a:pt x="7457169" y="5577115"/>
                </a:cubicBezTo>
                <a:cubicBezTo>
                  <a:pt x="7442912" y="5565518"/>
                  <a:pt x="7441894" y="5566160"/>
                  <a:pt x="7448147" y="5582803"/>
                </a:cubicBezTo>
                <a:cubicBezTo>
                  <a:pt x="7452025" y="5593120"/>
                  <a:pt x="7452387" y="5598752"/>
                  <a:pt x="7448951" y="5595317"/>
                </a:cubicBezTo>
                <a:cubicBezTo>
                  <a:pt x="7445517" y="5591882"/>
                  <a:pt x="7431942" y="5593164"/>
                  <a:pt x="7418786" y="5598166"/>
                </a:cubicBezTo>
                <a:cubicBezTo>
                  <a:pt x="7400172" y="5605243"/>
                  <a:pt x="7395944" y="5604449"/>
                  <a:pt x="7399728" y="5594589"/>
                </a:cubicBezTo>
                <a:cubicBezTo>
                  <a:pt x="7402402" y="5587620"/>
                  <a:pt x="7396557" y="5571467"/>
                  <a:pt x="7386739" y="5558693"/>
                </a:cubicBezTo>
                <a:cubicBezTo>
                  <a:pt x="7375563" y="5544153"/>
                  <a:pt x="7368755" y="5519440"/>
                  <a:pt x="7368531" y="5492605"/>
                </a:cubicBezTo>
                <a:cubicBezTo>
                  <a:pt x="7368106" y="5441729"/>
                  <a:pt x="7358224" y="5422837"/>
                  <a:pt x="7334431" y="5427419"/>
                </a:cubicBezTo>
                <a:cubicBezTo>
                  <a:pt x="7322880" y="5429644"/>
                  <a:pt x="7313102" y="5445280"/>
                  <a:pt x="7305551" y="5473600"/>
                </a:cubicBezTo>
                <a:cubicBezTo>
                  <a:pt x="7299272" y="5497150"/>
                  <a:pt x="7293714" y="5508917"/>
                  <a:pt x="7293200" y="5499749"/>
                </a:cubicBezTo>
                <a:cubicBezTo>
                  <a:pt x="7291920" y="5476939"/>
                  <a:pt x="7266379" y="5478651"/>
                  <a:pt x="7258954" y="5502045"/>
                </a:cubicBezTo>
                <a:cubicBezTo>
                  <a:pt x="7251125" y="5526715"/>
                  <a:pt x="7260058" y="5540230"/>
                  <a:pt x="7284194" y="5540230"/>
                </a:cubicBezTo>
                <a:cubicBezTo>
                  <a:pt x="7295563" y="5540230"/>
                  <a:pt x="7305633" y="5548105"/>
                  <a:pt x="7308555" y="5559280"/>
                </a:cubicBezTo>
                <a:cubicBezTo>
                  <a:pt x="7311295" y="5569758"/>
                  <a:pt x="7316787" y="5578330"/>
                  <a:pt x="7320760" y="5578330"/>
                </a:cubicBezTo>
                <a:cubicBezTo>
                  <a:pt x="7324733" y="5578330"/>
                  <a:pt x="7330556" y="5591189"/>
                  <a:pt x="7333699" y="5606905"/>
                </a:cubicBezTo>
                <a:cubicBezTo>
                  <a:pt x="7337051" y="5623665"/>
                  <a:pt x="7345420" y="5635480"/>
                  <a:pt x="7353939" y="5635480"/>
                </a:cubicBezTo>
                <a:cubicBezTo>
                  <a:pt x="7369533" y="5635480"/>
                  <a:pt x="7371392" y="5648412"/>
                  <a:pt x="7359982" y="5677516"/>
                </a:cubicBezTo>
                <a:cubicBezTo>
                  <a:pt x="7349651" y="5703868"/>
                  <a:pt x="7254165" y="5707931"/>
                  <a:pt x="7254165" y="5682019"/>
                </a:cubicBezTo>
                <a:cubicBezTo>
                  <a:pt x="7254165" y="5672563"/>
                  <a:pt x="7242620" y="5654121"/>
                  <a:pt x="7228509" y="5641037"/>
                </a:cubicBezTo>
                <a:cubicBezTo>
                  <a:pt x="7205676" y="5619865"/>
                  <a:pt x="7204688" y="5616543"/>
                  <a:pt x="7219532" y="5610847"/>
                </a:cubicBezTo>
                <a:cubicBezTo>
                  <a:pt x="7228704" y="5607327"/>
                  <a:pt x="7234039" y="5598789"/>
                  <a:pt x="7231385" y="5591873"/>
                </a:cubicBezTo>
                <a:cubicBezTo>
                  <a:pt x="7228317" y="5583879"/>
                  <a:pt x="7231586" y="5581229"/>
                  <a:pt x="7240362" y="5584597"/>
                </a:cubicBezTo>
                <a:cubicBezTo>
                  <a:pt x="7248941" y="5587889"/>
                  <a:pt x="7254165" y="5584010"/>
                  <a:pt x="7254165" y="5574349"/>
                </a:cubicBezTo>
                <a:cubicBezTo>
                  <a:pt x="7254165" y="5564697"/>
                  <a:pt x="7243333" y="5556637"/>
                  <a:pt x="7225590" y="5553089"/>
                </a:cubicBezTo>
                <a:cubicBezTo>
                  <a:pt x="7209874" y="5549946"/>
                  <a:pt x="7197015" y="5542065"/>
                  <a:pt x="7197015" y="5535576"/>
                </a:cubicBezTo>
                <a:cubicBezTo>
                  <a:pt x="7197015" y="5529087"/>
                  <a:pt x="7185438" y="5512202"/>
                  <a:pt x="7171290" y="5498052"/>
                </a:cubicBezTo>
                <a:cubicBezTo>
                  <a:pt x="7145149" y="5471912"/>
                  <a:pt x="7134464" y="5444980"/>
                  <a:pt x="7150233" y="5444980"/>
                </a:cubicBezTo>
                <a:cubicBezTo>
                  <a:pt x="7155008" y="5444980"/>
                  <a:pt x="7158773" y="5439622"/>
                  <a:pt x="7158598" y="5433074"/>
                </a:cubicBezTo>
                <a:cubicBezTo>
                  <a:pt x="7158424" y="5426525"/>
                  <a:pt x="7149744" y="5431419"/>
                  <a:pt x="7139310" y="5443948"/>
                </a:cubicBezTo>
                <a:cubicBezTo>
                  <a:pt x="7117644" y="5469965"/>
                  <a:pt x="7113843" y="5468704"/>
                  <a:pt x="7109190" y="5433955"/>
                </a:cubicBezTo>
                <a:cubicBezTo>
                  <a:pt x="7107351" y="5420223"/>
                  <a:pt x="7099777" y="5401012"/>
                  <a:pt x="7092359" y="5391265"/>
                </a:cubicBezTo>
                <a:cubicBezTo>
                  <a:pt x="7083118" y="5379122"/>
                  <a:pt x="7082841" y="5377057"/>
                  <a:pt x="7091478" y="5384705"/>
                </a:cubicBezTo>
                <a:cubicBezTo>
                  <a:pt x="7098413" y="5390844"/>
                  <a:pt x="7109993" y="5393600"/>
                  <a:pt x="7117213" y="5390829"/>
                </a:cubicBezTo>
                <a:cubicBezTo>
                  <a:pt x="7125313" y="5387721"/>
                  <a:pt x="7130706" y="5392565"/>
                  <a:pt x="7131296" y="5403480"/>
                </a:cubicBezTo>
                <a:cubicBezTo>
                  <a:pt x="7131823" y="5413208"/>
                  <a:pt x="7136212" y="5404278"/>
                  <a:pt x="7141049" y="5383636"/>
                </a:cubicBezTo>
                <a:cubicBezTo>
                  <a:pt x="7147933" y="5354267"/>
                  <a:pt x="7146749" y="5343008"/>
                  <a:pt x="7135611" y="5331870"/>
                </a:cubicBezTo>
                <a:cubicBezTo>
                  <a:pt x="7123509" y="5319767"/>
                  <a:pt x="7117817" y="5319541"/>
                  <a:pt x="7097608" y="5330356"/>
                </a:cubicBezTo>
                <a:cubicBezTo>
                  <a:pt x="7078421" y="5340625"/>
                  <a:pt x="7071046" y="5340759"/>
                  <a:pt x="7059348" y="5331050"/>
                </a:cubicBezTo>
                <a:cubicBezTo>
                  <a:pt x="7032767" y="5308990"/>
                  <a:pt x="7017438" y="5326679"/>
                  <a:pt x="7010577" y="5387328"/>
                </a:cubicBezTo>
                <a:cubicBezTo>
                  <a:pt x="7005186" y="5434979"/>
                  <a:pt x="7000963" y="5444980"/>
                  <a:pt x="6986235" y="5444980"/>
                </a:cubicBezTo>
                <a:cubicBezTo>
                  <a:pt x="6975113" y="5444980"/>
                  <a:pt x="6968415" y="5438216"/>
                  <a:pt x="6968415" y="5426985"/>
                </a:cubicBezTo>
                <a:cubicBezTo>
                  <a:pt x="6968415" y="5417088"/>
                  <a:pt x="6960111" y="5398872"/>
                  <a:pt x="6949962" y="5386504"/>
                </a:cubicBezTo>
                <a:cubicBezTo>
                  <a:pt x="6934964" y="5368228"/>
                  <a:pt x="6928276" y="5365983"/>
                  <a:pt x="6914243" y="5374515"/>
                </a:cubicBezTo>
                <a:cubicBezTo>
                  <a:pt x="6893891" y="5386890"/>
                  <a:pt x="6886220" y="5423745"/>
                  <a:pt x="6900934" y="5438459"/>
                </a:cubicBezTo>
                <a:cubicBezTo>
                  <a:pt x="6915883" y="5453409"/>
                  <a:pt x="6913613" y="5473555"/>
                  <a:pt x="6896978" y="5473555"/>
                </a:cubicBezTo>
                <a:cubicBezTo>
                  <a:pt x="6889119" y="5473555"/>
                  <a:pt x="6882690" y="5469272"/>
                  <a:pt x="6882690" y="5464036"/>
                </a:cubicBezTo>
                <a:cubicBezTo>
                  <a:pt x="6882690" y="5451898"/>
                  <a:pt x="6813543" y="5456098"/>
                  <a:pt x="6804369" y="5468793"/>
                </a:cubicBezTo>
                <a:cubicBezTo>
                  <a:pt x="6796229" y="5480058"/>
                  <a:pt x="6806290" y="5580954"/>
                  <a:pt x="6816242" y="5587855"/>
                </a:cubicBezTo>
                <a:cubicBezTo>
                  <a:pt x="6825039" y="5593955"/>
                  <a:pt x="6855416" y="5729393"/>
                  <a:pt x="6853628" y="5754543"/>
                </a:cubicBezTo>
                <a:cubicBezTo>
                  <a:pt x="6852884" y="5765020"/>
                  <a:pt x="6852781" y="5806811"/>
                  <a:pt x="6853402" y="5847411"/>
                </a:cubicBezTo>
                <a:cubicBezTo>
                  <a:pt x="6854516" y="5920270"/>
                  <a:pt x="6854218" y="5921230"/>
                  <a:pt x="6830511" y="5921230"/>
                </a:cubicBezTo>
                <a:cubicBezTo>
                  <a:pt x="6809409" y="5921230"/>
                  <a:pt x="6806490" y="5917180"/>
                  <a:pt x="6806490" y="5887893"/>
                </a:cubicBezTo>
                <a:cubicBezTo>
                  <a:pt x="6806490" y="5869557"/>
                  <a:pt x="6802681" y="5854555"/>
                  <a:pt x="6798025" y="5854555"/>
                </a:cubicBezTo>
                <a:cubicBezTo>
                  <a:pt x="6793369" y="5854555"/>
                  <a:pt x="6786746" y="5839553"/>
                  <a:pt x="6783306" y="5821218"/>
                </a:cubicBezTo>
                <a:cubicBezTo>
                  <a:pt x="6779867" y="5802882"/>
                  <a:pt x="6773505" y="5787880"/>
                  <a:pt x="6769171" y="5787880"/>
                </a:cubicBezTo>
                <a:cubicBezTo>
                  <a:pt x="6764836" y="5787880"/>
                  <a:pt x="6759144" y="5765559"/>
                  <a:pt x="6756523" y="5738277"/>
                </a:cubicBezTo>
                <a:cubicBezTo>
                  <a:pt x="6753901" y="5710995"/>
                  <a:pt x="6746927" y="5687063"/>
                  <a:pt x="6741023" y="5685095"/>
                </a:cubicBezTo>
                <a:cubicBezTo>
                  <a:pt x="6734843" y="5683035"/>
                  <a:pt x="6730290" y="5659870"/>
                  <a:pt x="6730290" y="5630486"/>
                </a:cubicBezTo>
                <a:cubicBezTo>
                  <a:pt x="6730290" y="5602419"/>
                  <a:pt x="6725934" y="5576762"/>
                  <a:pt x="6720610" y="5573472"/>
                </a:cubicBezTo>
                <a:cubicBezTo>
                  <a:pt x="6715286" y="5570181"/>
                  <a:pt x="6713395" y="5563499"/>
                  <a:pt x="6716409" y="5558622"/>
                </a:cubicBezTo>
                <a:cubicBezTo>
                  <a:pt x="6719423" y="5553746"/>
                  <a:pt x="6717351" y="5549755"/>
                  <a:pt x="6711802" y="5549755"/>
                </a:cubicBezTo>
                <a:cubicBezTo>
                  <a:pt x="6706071" y="5549755"/>
                  <a:pt x="6701715" y="5529535"/>
                  <a:pt x="6701715" y="5502924"/>
                </a:cubicBezTo>
                <a:cubicBezTo>
                  <a:pt x="6701715" y="5474771"/>
                  <a:pt x="6697122" y="5454561"/>
                  <a:pt x="6690198" y="5452254"/>
                </a:cubicBezTo>
                <a:cubicBezTo>
                  <a:pt x="6683864" y="5450143"/>
                  <a:pt x="6677986" y="5437998"/>
                  <a:pt x="6677136" y="5425266"/>
                </a:cubicBezTo>
                <a:cubicBezTo>
                  <a:pt x="6676285" y="5412534"/>
                  <a:pt x="6672437" y="5394617"/>
                  <a:pt x="6668583" y="5385449"/>
                </a:cubicBezTo>
                <a:cubicBezTo>
                  <a:pt x="6664730" y="5376281"/>
                  <a:pt x="6663991" y="5362488"/>
                  <a:pt x="6666943" y="5354798"/>
                </a:cubicBezTo>
                <a:cubicBezTo>
                  <a:pt x="6669894" y="5347108"/>
                  <a:pt x="6668546" y="5338490"/>
                  <a:pt x="6663946" y="5335647"/>
                </a:cubicBezTo>
                <a:cubicBezTo>
                  <a:pt x="6659348" y="5332805"/>
                  <a:pt x="6652594" y="5302549"/>
                  <a:pt x="6648938" y="5268411"/>
                </a:cubicBezTo>
                <a:cubicBezTo>
                  <a:pt x="6641790" y="5201668"/>
                  <a:pt x="6623963" y="5178280"/>
                  <a:pt x="6580234" y="5178280"/>
                </a:cubicBezTo>
                <a:cubicBezTo>
                  <a:pt x="6550704" y="5178280"/>
                  <a:pt x="6545748" y="5195991"/>
                  <a:pt x="6563432" y="5238315"/>
                </a:cubicBezTo>
                <a:cubicBezTo>
                  <a:pt x="6577561" y="5272130"/>
                  <a:pt x="6577384" y="5273530"/>
                  <a:pt x="6558968" y="5273530"/>
                </a:cubicBezTo>
                <a:cubicBezTo>
                  <a:pt x="6546851" y="5273530"/>
                  <a:pt x="6539790" y="5279842"/>
                  <a:pt x="6539790" y="5290675"/>
                </a:cubicBezTo>
                <a:cubicBezTo>
                  <a:pt x="6539790" y="5300105"/>
                  <a:pt x="6534971" y="5312639"/>
                  <a:pt x="6529082" y="5318529"/>
                </a:cubicBezTo>
                <a:cubicBezTo>
                  <a:pt x="6521154" y="5326457"/>
                  <a:pt x="6521154" y="5337213"/>
                  <a:pt x="6529082" y="5359955"/>
                </a:cubicBezTo>
                <a:cubicBezTo>
                  <a:pt x="6554184" y="5431964"/>
                  <a:pt x="6528603" y="5480235"/>
                  <a:pt x="6501690" y="5411643"/>
                </a:cubicBezTo>
                <a:cubicBezTo>
                  <a:pt x="6494496" y="5393307"/>
                  <a:pt x="6485544" y="5378305"/>
                  <a:pt x="6481798" y="5378305"/>
                </a:cubicBezTo>
                <a:cubicBezTo>
                  <a:pt x="6478051" y="5378305"/>
                  <a:pt x="6472000" y="5352580"/>
                  <a:pt x="6468351" y="5321138"/>
                </a:cubicBezTo>
                <a:cubicBezTo>
                  <a:pt x="6464702" y="5289696"/>
                  <a:pt x="6457851" y="5261583"/>
                  <a:pt x="6453128" y="5258664"/>
                </a:cubicBezTo>
                <a:cubicBezTo>
                  <a:pt x="6448404" y="5255745"/>
                  <a:pt x="6444540" y="5226404"/>
                  <a:pt x="6444540" y="5193463"/>
                </a:cubicBezTo>
                <a:cubicBezTo>
                  <a:pt x="6444540" y="5147392"/>
                  <a:pt x="6440176" y="5128539"/>
                  <a:pt x="6425633" y="5111770"/>
                </a:cubicBezTo>
                <a:cubicBezTo>
                  <a:pt x="6413380" y="5097642"/>
                  <a:pt x="6408636" y="5082357"/>
                  <a:pt x="6412155" y="5068337"/>
                </a:cubicBezTo>
                <a:cubicBezTo>
                  <a:pt x="6419433" y="5039339"/>
                  <a:pt x="6398561" y="4998779"/>
                  <a:pt x="6385969" y="5017450"/>
                </a:cubicBezTo>
                <a:cubicBezTo>
                  <a:pt x="6378585" y="5028398"/>
                  <a:pt x="6377394" y="5028212"/>
                  <a:pt x="6378970" y="5016355"/>
                </a:cubicBezTo>
                <a:cubicBezTo>
                  <a:pt x="6380015" y="5008497"/>
                  <a:pt x="6377426" y="4994134"/>
                  <a:pt x="6373217" y="4984438"/>
                </a:cubicBezTo>
                <a:cubicBezTo>
                  <a:pt x="6368259" y="4973015"/>
                  <a:pt x="6369980" y="4964079"/>
                  <a:pt x="6378105" y="4959057"/>
                </a:cubicBezTo>
                <a:cubicBezTo>
                  <a:pt x="6395652" y="4948212"/>
                  <a:pt x="6364948" y="4902055"/>
                  <a:pt x="6340187" y="4902055"/>
                </a:cubicBezTo>
                <a:cubicBezTo>
                  <a:pt x="6311824" y="4902055"/>
                  <a:pt x="6304484" y="4940265"/>
                  <a:pt x="6329030" y="4960141"/>
                </a:cubicBezTo>
                <a:cubicBezTo>
                  <a:pt x="6365108" y="4989354"/>
                  <a:pt x="6345773" y="5004580"/>
                  <a:pt x="6299163" y="4983660"/>
                </a:cubicBezTo>
                <a:cubicBezTo>
                  <a:pt x="6267193" y="4969311"/>
                  <a:pt x="6251213" y="4995733"/>
                  <a:pt x="6257138" y="5053142"/>
                </a:cubicBezTo>
                <a:cubicBezTo>
                  <a:pt x="6261135" y="5091870"/>
                  <a:pt x="6259746" y="5102071"/>
                  <a:pt x="6251587" y="5093912"/>
                </a:cubicBezTo>
                <a:cubicBezTo>
                  <a:pt x="6221676" y="5064002"/>
                  <a:pt x="6185062" y="5100281"/>
                  <a:pt x="6205887" y="5139194"/>
                </a:cubicBezTo>
                <a:cubicBezTo>
                  <a:pt x="6221555" y="5168470"/>
                  <a:pt x="6217977" y="5187805"/>
                  <a:pt x="6196890" y="5187805"/>
                </a:cubicBezTo>
                <a:cubicBezTo>
                  <a:pt x="6186413" y="5187805"/>
                  <a:pt x="6177840" y="5181901"/>
                  <a:pt x="6177840" y="5174684"/>
                </a:cubicBezTo>
                <a:cubicBezTo>
                  <a:pt x="6177840" y="5167467"/>
                  <a:pt x="6171083" y="5155955"/>
                  <a:pt x="6162825" y="5149101"/>
                </a:cubicBezTo>
                <a:cubicBezTo>
                  <a:pt x="6151910" y="5140043"/>
                  <a:pt x="6149475" y="5127758"/>
                  <a:pt x="6153911" y="5104116"/>
                </a:cubicBezTo>
                <a:cubicBezTo>
                  <a:pt x="6158377" y="5080311"/>
                  <a:pt x="6155623" y="5066743"/>
                  <a:pt x="6143637" y="5053499"/>
                </a:cubicBezTo>
                <a:cubicBezTo>
                  <a:pt x="6134631" y="5043548"/>
                  <a:pt x="6130726" y="5035405"/>
                  <a:pt x="6134959" y="5035405"/>
                </a:cubicBezTo>
                <a:cubicBezTo>
                  <a:pt x="6139192" y="5035405"/>
                  <a:pt x="6134112" y="5027904"/>
                  <a:pt x="6123671" y="5018736"/>
                </a:cubicBezTo>
                <a:cubicBezTo>
                  <a:pt x="6113229" y="5009569"/>
                  <a:pt x="6101776" y="4990281"/>
                  <a:pt x="6098219" y="4975874"/>
                </a:cubicBezTo>
                <a:cubicBezTo>
                  <a:pt x="6094222" y="4959685"/>
                  <a:pt x="6085454" y="4949791"/>
                  <a:pt x="6075265" y="4949970"/>
                </a:cubicBezTo>
                <a:cubicBezTo>
                  <a:pt x="6059745" y="4950242"/>
                  <a:pt x="6059756" y="4950829"/>
                  <a:pt x="6075446" y="4959968"/>
                </a:cubicBezTo>
                <a:cubicBezTo>
                  <a:pt x="6091645" y="4969403"/>
                  <a:pt x="6099305" y="5006977"/>
                  <a:pt x="6084971" y="5006684"/>
                </a:cubicBezTo>
                <a:cubicBezTo>
                  <a:pt x="6073319" y="5006446"/>
                  <a:pt x="6057148" y="4993388"/>
                  <a:pt x="6053062" y="4980917"/>
                </a:cubicBezTo>
                <a:cubicBezTo>
                  <a:pt x="6050063" y="4971767"/>
                  <a:pt x="6044314" y="4971767"/>
                  <a:pt x="6026055" y="4980917"/>
                </a:cubicBezTo>
                <a:cubicBezTo>
                  <a:pt x="6004648" y="4991646"/>
                  <a:pt x="6003050" y="4997246"/>
                  <a:pt x="6005355" y="5053485"/>
                </a:cubicBezTo>
                <a:cubicBezTo>
                  <a:pt x="6006818" y="5089185"/>
                  <a:pt x="6013237" y="5119813"/>
                  <a:pt x="6020851" y="5127427"/>
                </a:cubicBezTo>
                <a:cubicBezTo>
                  <a:pt x="6029485" y="5136062"/>
                  <a:pt x="6033238" y="5160113"/>
                  <a:pt x="6032026" y="5199054"/>
                </a:cubicBezTo>
                <a:cubicBezTo>
                  <a:pt x="6030047" y="5262679"/>
                  <a:pt x="6013140" y="5283001"/>
                  <a:pt x="5997159" y="5240967"/>
                </a:cubicBezTo>
                <a:cubicBezTo>
                  <a:pt x="5992018" y="5227445"/>
                  <a:pt x="5981276" y="5216380"/>
                  <a:pt x="5973289" y="5216380"/>
                </a:cubicBezTo>
                <a:cubicBezTo>
                  <a:pt x="5965301" y="5216380"/>
                  <a:pt x="5958765" y="5210410"/>
                  <a:pt x="5958765" y="5203112"/>
                </a:cubicBezTo>
                <a:cubicBezTo>
                  <a:pt x="5958765" y="5189491"/>
                  <a:pt x="5939062" y="5178280"/>
                  <a:pt x="5915123" y="5178280"/>
                </a:cubicBezTo>
                <a:cubicBezTo>
                  <a:pt x="5906222" y="5178280"/>
                  <a:pt x="5901615" y="5188880"/>
                  <a:pt x="5901615" y="5209359"/>
                </a:cubicBezTo>
                <a:cubicBezTo>
                  <a:pt x="5901615" y="5232453"/>
                  <a:pt x="5896109" y="5242853"/>
                  <a:pt x="5880184" y="5249840"/>
                </a:cubicBezTo>
                <a:cubicBezTo>
                  <a:pt x="5863577" y="5257126"/>
                  <a:pt x="5859437" y="5265675"/>
                  <a:pt x="5861792" y="5287818"/>
                </a:cubicBezTo>
                <a:cubicBezTo>
                  <a:pt x="5863464" y="5303534"/>
                  <a:pt x="5865608" y="5335681"/>
                  <a:pt x="5866555" y="5359255"/>
                </a:cubicBezTo>
                <a:cubicBezTo>
                  <a:pt x="5867503" y="5382830"/>
                  <a:pt x="5871976" y="5407849"/>
                  <a:pt x="5876496" y="5414854"/>
                </a:cubicBezTo>
                <a:cubicBezTo>
                  <a:pt x="5886179" y="5429859"/>
                  <a:pt x="5875932" y="5441763"/>
                  <a:pt x="5849228" y="5446534"/>
                </a:cubicBezTo>
                <a:cubicBezTo>
                  <a:pt x="5827718" y="5450377"/>
                  <a:pt x="5817817" y="5488816"/>
                  <a:pt x="5834134" y="5505134"/>
                </a:cubicBezTo>
                <a:cubicBezTo>
                  <a:pt x="5839816" y="5510816"/>
                  <a:pt x="5844972" y="5532825"/>
                  <a:pt x="5845592" y="5554041"/>
                </a:cubicBezTo>
                <a:cubicBezTo>
                  <a:pt x="5846632" y="5589649"/>
                  <a:pt x="5847186" y="5590419"/>
                  <a:pt x="5852781" y="5564043"/>
                </a:cubicBezTo>
                <a:cubicBezTo>
                  <a:pt x="5857586" y="5541394"/>
                  <a:pt x="5864545" y="5534816"/>
                  <a:pt x="5886335" y="5532324"/>
                </a:cubicBezTo>
                <a:cubicBezTo>
                  <a:pt x="5911981" y="5529392"/>
                  <a:pt x="5913461" y="5531009"/>
                  <a:pt x="5908379" y="5556415"/>
                </a:cubicBezTo>
                <a:cubicBezTo>
                  <a:pt x="5903935" y="5578635"/>
                  <a:pt x="5908098" y="5587762"/>
                  <a:pt x="5930993" y="5605989"/>
                </a:cubicBezTo>
                <a:cubicBezTo>
                  <a:pt x="5946427" y="5618277"/>
                  <a:pt x="5958314" y="5633154"/>
                  <a:pt x="5957408" y="5639049"/>
                </a:cubicBezTo>
                <a:cubicBezTo>
                  <a:pt x="5956502" y="5644944"/>
                  <a:pt x="5959149" y="5657557"/>
                  <a:pt x="5963290" y="5667077"/>
                </a:cubicBezTo>
                <a:cubicBezTo>
                  <a:pt x="5967520" y="5676800"/>
                  <a:pt x="5966610" y="5688595"/>
                  <a:pt x="5961213" y="5693992"/>
                </a:cubicBezTo>
                <a:cubicBezTo>
                  <a:pt x="5954755" y="5700451"/>
                  <a:pt x="5948179" y="5693765"/>
                  <a:pt x="5941146" y="5673589"/>
                </a:cubicBezTo>
                <a:cubicBezTo>
                  <a:pt x="5935392" y="5657084"/>
                  <a:pt x="5920592" y="5631586"/>
                  <a:pt x="5908256" y="5616926"/>
                </a:cubicBezTo>
                <a:lnTo>
                  <a:pt x="5885829" y="5590272"/>
                </a:lnTo>
                <a:lnTo>
                  <a:pt x="5876897" y="5615258"/>
                </a:lnTo>
                <a:cubicBezTo>
                  <a:pt x="5868211" y="5639551"/>
                  <a:pt x="5878583" y="5713243"/>
                  <a:pt x="5896186" y="5752304"/>
                </a:cubicBezTo>
                <a:cubicBezTo>
                  <a:pt x="5900353" y="5761550"/>
                  <a:pt x="5901539" y="5777619"/>
                  <a:pt x="5898820" y="5788013"/>
                </a:cubicBezTo>
                <a:cubicBezTo>
                  <a:pt x="5896103" y="5798407"/>
                  <a:pt x="5897762" y="5809311"/>
                  <a:pt x="5902509" y="5812245"/>
                </a:cubicBezTo>
                <a:cubicBezTo>
                  <a:pt x="5917172" y="5821307"/>
                  <a:pt x="5912504" y="5864080"/>
                  <a:pt x="5896853" y="5864080"/>
                </a:cubicBezTo>
                <a:cubicBezTo>
                  <a:pt x="5888994" y="5864080"/>
                  <a:pt x="5882565" y="5858508"/>
                  <a:pt x="5882565" y="5851698"/>
                </a:cubicBezTo>
                <a:cubicBezTo>
                  <a:pt x="5882565" y="5844887"/>
                  <a:pt x="5877814" y="5834564"/>
                  <a:pt x="5872008" y="5828758"/>
                </a:cubicBezTo>
                <a:cubicBezTo>
                  <a:pt x="5866201" y="5822951"/>
                  <a:pt x="5859689" y="5795644"/>
                  <a:pt x="5857535" y="5768074"/>
                </a:cubicBezTo>
                <a:cubicBezTo>
                  <a:pt x="5855382" y="5740505"/>
                  <a:pt x="5850008" y="5713323"/>
                  <a:pt x="5845593" y="5707670"/>
                </a:cubicBezTo>
                <a:cubicBezTo>
                  <a:pt x="5841179" y="5702018"/>
                  <a:pt x="5834499" y="5684534"/>
                  <a:pt x="5830749" y="5668818"/>
                </a:cubicBezTo>
                <a:cubicBezTo>
                  <a:pt x="5826999" y="5653102"/>
                  <a:pt x="5818411" y="5633813"/>
                  <a:pt x="5811665" y="5625955"/>
                </a:cubicBezTo>
                <a:cubicBezTo>
                  <a:pt x="5804919" y="5618097"/>
                  <a:pt x="5796552" y="5599697"/>
                  <a:pt x="5793073" y="5585066"/>
                </a:cubicBezTo>
                <a:cubicBezTo>
                  <a:pt x="5785053" y="5551340"/>
                  <a:pt x="5761919" y="5541904"/>
                  <a:pt x="5744434" y="5565229"/>
                </a:cubicBezTo>
                <a:cubicBezTo>
                  <a:pt x="5732897" y="5580621"/>
                  <a:pt x="5732960" y="5584556"/>
                  <a:pt x="5744891" y="5593668"/>
                </a:cubicBezTo>
                <a:cubicBezTo>
                  <a:pt x="5752508" y="5599484"/>
                  <a:pt x="5758739" y="5616082"/>
                  <a:pt x="5758739" y="5630553"/>
                </a:cubicBezTo>
                <a:cubicBezTo>
                  <a:pt x="5758739" y="5652859"/>
                  <a:pt x="5756566" y="5655059"/>
                  <a:pt x="5744452" y="5645005"/>
                </a:cubicBezTo>
                <a:cubicBezTo>
                  <a:pt x="5736594" y="5638483"/>
                  <a:pt x="5730164" y="5627378"/>
                  <a:pt x="5730164" y="5620325"/>
                </a:cubicBezTo>
                <a:cubicBezTo>
                  <a:pt x="5730164" y="5613273"/>
                  <a:pt x="5724189" y="5609796"/>
                  <a:pt x="5716886" y="5612599"/>
                </a:cubicBezTo>
                <a:cubicBezTo>
                  <a:pt x="5706826" y="5616459"/>
                  <a:pt x="5701981" y="5603685"/>
                  <a:pt x="5696901" y="5559912"/>
                </a:cubicBezTo>
                <a:cubicBezTo>
                  <a:pt x="5693213" y="5528132"/>
                  <a:pt x="5686329" y="5502130"/>
                  <a:pt x="5681605" y="5502130"/>
                </a:cubicBezTo>
                <a:cubicBezTo>
                  <a:pt x="5676880" y="5502130"/>
                  <a:pt x="5672920" y="5490343"/>
                  <a:pt x="5672803" y="5475936"/>
                </a:cubicBezTo>
                <a:cubicBezTo>
                  <a:pt x="5672521" y="5441097"/>
                  <a:pt x="5642233" y="5402034"/>
                  <a:pt x="5621630" y="5409940"/>
                </a:cubicBezTo>
                <a:cubicBezTo>
                  <a:pt x="5598007" y="5419005"/>
                  <a:pt x="5592575" y="5443558"/>
                  <a:pt x="5609947" y="5462754"/>
                </a:cubicBezTo>
                <a:cubicBezTo>
                  <a:pt x="5628645" y="5483414"/>
                  <a:pt x="5630346" y="5521180"/>
                  <a:pt x="5612579" y="5521180"/>
                </a:cubicBezTo>
                <a:cubicBezTo>
                  <a:pt x="5595223" y="5521180"/>
                  <a:pt x="5568240" y="5490105"/>
                  <a:pt x="5568240" y="5470117"/>
                </a:cubicBezTo>
                <a:cubicBezTo>
                  <a:pt x="5568240" y="5461193"/>
                  <a:pt x="5558596" y="5450265"/>
                  <a:pt x="5546809" y="5445832"/>
                </a:cubicBezTo>
                <a:cubicBezTo>
                  <a:pt x="5519571" y="5435591"/>
                  <a:pt x="5503149" y="5458651"/>
                  <a:pt x="5519283" y="5484486"/>
                </a:cubicBezTo>
                <a:cubicBezTo>
                  <a:pt x="5538099" y="5514615"/>
                  <a:pt x="5532795" y="5572090"/>
                  <a:pt x="5509877" y="5586402"/>
                </a:cubicBezTo>
                <a:cubicBezTo>
                  <a:pt x="5491875" y="5597645"/>
                  <a:pt x="5490287" y="5604782"/>
                  <a:pt x="5495646" y="5650379"/>
                </a:cubicBezTo>
                <a:lnTo>
                  <a:pt x="5501678" y="5701702"/>
                </a:lnTo>
                <a:lnTo>
                  <a:pt x="5473766" y="5696119"/>
                </a:lnTo>
                <a:cubicBezTo>
                  <a:pt x="5434323" y="5688230"/>
                  <a:pt x="5419910" y="5705484"/>
                  <a:pt x="5423943" y="5755760"/>
                </a:cubicBezTo>
                <a:cubicBezTo>
                  <a:pt x="5426502" y="5787662"/>
                  <a:pt x="5423991" y="5797405"/>
                  <a:pt x="5413203" y="5797405"/>
                </a:cubicBezTo>
                <a:cubicBezTo>
                  <a:pt x="5393832" y="5797405"/>
                  <a:pt x="5378980" y="5777413"/>
                  <a:pt x="5371843" y="5741729"/>
                </a:cubicBezTo>
                <a:cubicBezTo>
                  <a:pt x="5368538" y="5725202"/>
                  <a:pt x="5362503" y="5711680"/>
                  <a:pt x="5358431" y="5711680"/>
                </a:cubicBezTo>
                <a:cubicBezTo>
                  <a:pt x="5354360" y="5711680"/>
                  <a:pt x="5346429" y="5698487"/>
                  <a:pt x="5340808" y="5682362"/>
                </a:cubicBezTo>
                <a:cubicBezTo>
                  <a:pt x="5329624" y="5650278"/>
                  <a:pt x="5298219" y="5646050"/>
                  <a:pt x="5295475" y="5676258"/>
                </a:cubicBezTo>
                <a:cubicBezTo>
                  <a:pt x="5294399" y="5688107"/>
                  <a:pt x="5295268" y="5688771"/>
                  <a:pt x="5298445" y="5678529"/>
                </a:cubicBezTo>
                <a:cubicBezTo>
                  <a:pt x="5303398" y="5662570"/>
                  <a:pt x="5330115" y="5658394"/>
                  <a:pt x="5330115" y="5673580"/>
                </a:cubicBezTo>
                <a:cubicBezTo>
                  <a:pt x="5330115" y="5678819"/>
                  <a:pt x="5326901" y="5683132"/>
                  <a:pt x="5322971" y="5683166"/>
                </a:cubicBezTo>
                <a:cubicBezTo>
                  <a:pt x="5319042" y="5683194"/>
                  <a:pt x="5308327" y="5696405"/>
                  <a:pt x="5299159" y="5712512"/>
                </a:cubicBezTo>
                <a:cubicBezTo>
                  <a:pt x="5276440" y="5752428"/>
                  <a:pt x="5277255" y="5814444"/>
                  <a:pt x="5300767" y="5834835"/>
                </a:cubicBezTo>
                <a:cubicBezTo>
                  <a:pt x="5311627" y="5844253"/>
                  <a:pt x="5324061" y="5875631"/>
                  <a:pt x="5331407" y="5912152"/>
                </a:cubicBezTo>
                <a:cubicBezTo>
                  <a:pt x="5338206" y="5945958"/>
                  <a:pt x="5347578" y="5976293"/>
                  <a:pt x="5352235" y="5979563"/>
                </a:cubicBezTo>
                <a:cubicBezTo>
                  <a:pt x="5356890" y="5982833"/>
                  <a:pt x="5353948" y="5995812"/>
                  <a:pt x="5345697" y="6008406"/>
                </a:cubicBezTo>
                <a:cubicBezTo>
                  <a:pt x="5330364" y="6031806"/>
                  <a:pt x="5327870" y="6150760"/>
                  <a:pt x="5342407" y="6165297"/>
                </a:cubicBezTo>
                <a:cubicBezTo>
                  <a:pt x="5352843" y="6175733"/>
                  <a:pt x="5350393" y="6233672"/>
                  <a:pt x="5339223" y="6240576"/>
                </a:cubicBezTo>
                <a:cubicBezTo>
                  <a:pt x="5324371" y="6249755"/>
                  <a:pt x="5301540" y="6226670"/>
                  <a:pt x="5301540" y="6202473"/>
                </a:cubicBezTo>
                <a:cubicBezTo>
                  <a:pt x="5301540" y="6168209"/>
                  <a:pt x="5281728" y="6121255"/>
                  <a:pt x="5267271" y="6121255"/>
                </a:cubicBezTo>
                <a:cubicBezTo>
                  <a:pt x="5259925" y="6121255"/>
                  <a:pt x="5253380" y="6116969"/>
                  <a:pt x="5252724" y="6111730"/>
                </a:cubicBezTo>
                <a:cubicBezTo>
                  <a:pt x="5252069" y="6106491"/>
                  <a:pt x="5250462" y="6097919"/>
                  <a:pt x="5249153" y="6092680"/>
                </a:cubicBezTo>
                <a:cubicBezTo>
                  <a:pt x="5247843" y="6087441"/>
                  <a:pt x="5246236" y="6051315"/>
                  <a:pt x="5245581" y="6012398"/>
                </a:cubicBezTo>
                <a:cubicBezTo>
                  <a:pt x="5244690" y="5959469"/>
                  <a:pt x="5240282" y="5937532"/>
                  <a:pt x="5228083" y="5925334"/>
                </a:cubicBezTo>
                <a:cubicBezTo>
                  <a:pt x="5219115" y="5916365"/>
                  <a:pt x="5211134" y="5904272"/>
                  <a:pt x="5210349" y="5898460"/>
                </a:cubicBezTo>
                <a:cubicBezTo>
                  <a:pt x="5209564" y="5892648"/>
                  <a:pt x="5205813" y="5851459"/>
                  <a:pt x="5202014" y="5806930"/>
                </a:cubicBezTo>
                <a:cubicBezTo>
                  <a:pt x="5194863" y="5723121"/>
                  <a:pt x="5182493" y="5698616"/>
                  <a:pt x="5143553" y="5691117"/>
                </a:cubicBezTo>
                <a:cubicBezTo>
                  <a:pt x="5133649" y="5689209"/>
                  <a:pt x="5124010" y="5679126"/>
                  <a:pt x="5122131" y="5668708"/>
                </a:cubicBezTo>
                <a:cubicBezTo>
                  <a:pt x="5117209" y="5641408"/>
                  <a:pt x="5106066" y="5632752"/>
                  <a:pt x="5084614" y="5639561"/>
                </a:cubicBezTo>
                <a:cubicBezTo>
                  <a:pt x="5068353" y="5644722"/>
                  <a:pt x="5065777" y="5654230"/>
                  <a:pt x="5065655" y="5709563"/>
                </a:cubicBezTo>
                <a:cubicBezTo>
                  <a:pt x="5065579" y="5744779"/>
                  <a:pt x="5068735" y="5777879"/>
                  <a:pt x="5072673" y="5783118"/>
                </a:cubicBezTo>
                <a:cubicBezTo>
                  <a:pt x="5083090" y="5796975"/>
                  <a:pt x="5092753" y="5881534"/>
                  <a:pt x="5084502" y="5886634"/>
                </a:cubicBezTo>
                <a:cubicBezTo>
                  <a:pt x="5071791" y="5894489"/>
                  <a:pt x="5047651" y="5869340"/>
                  <a:pt x="5039998" y="5840268"/>
                </a:cubicBezTo>
                <a:cubicBezTo>
                  <a:pt x="5035861" y="5824552"/>
                  <a:pt x="5033337" y="5786431"/>
                  <a:pt x="5034388" y="5755556"/>
                </a:cubicBezTo>
                <a:cubicBezTo>
                  <a:pt x="5036356" y="5697766"/>
                  <a:pt x="5028511" y="5683551"/>
                  <a:pt x="4994487" y="5683251"/>
                </a:cubicBezTo>
                <a:cubicBezTo>
                  <a:pt x="4976154" y="5683089"/>
                  <a:pt x="4945211" y="5745283"/>
                  <a:pt x="4955412" y="5761789"/>
                </a:cubicBezTo>
                <a:cubicBezTo>
                  <a:pt x="4959013" y="5767614"/>
                  <a:pt x="4957002" y="5768942"/>
                  <a:pt x="4950587" y="5764977"/>
                </a:cubicBezTo>
                <a:cubicBezTo>
                  <a:pt x="4944071" y="5760950"/>
                  <a:pt x="4939590" y="5764232"/>
                  <a:pt x="4939590" y="5773030"/>
                </a:cubicBezTo>
                <a:cubicBezTo>
                  <a:pt x="4939590" y="5781198"/>
                  <a:pt x="4934964" y="5787880"/>
                  <a:pt x="4929308" y="5787880"/>
                </a:cubicBezTo>
                <a:cubicBezTo>
                  <a:pt x="4922839" y="5787880"/>
                  <a:pt x="4921354" y="5777284"/>
                  <a:pt x="4925303" y="5759305"/>
                </a:cubicBezTo>
                <a:cubicBezTo>
                  <a:pt x="4929439" y="5740472"/>
                  <a:pt x="4927841" y="5730730"/>
                  <a:pt x="4920617" y="5730730"/>
                </a:cubicBezTo>
                <a:cubicBezTo>
                  <a:pt x="4914587" y="5730730"/>
                  <a:pt x="4902673" y="5723749"/>
                  <a:pt x="4894141" y="5715217"/>
                </a:cubicBezTo>
                <a:cubicBezTo>
                  <a:pt x="4879806" y="5700882"/>
                  <a:pt x="4880286" y="5698360"/>
                  <a:pt x="4900452" y="5682031"/>
                </a:cubicBezTo>
                <a:cubicBezTo>
                  <a:pt x="4919032" y="5666985"/>
                  <a:pt x="4921442" y="5658392"/>
                  <a:pt x="4916661" y="5624218"/>
                </a:cubicBezTo>
                <a:cubicBezTo>
                  <a:pt x="4913574" y="5602140"/>
                  <a:pt x="4906754" y="5579784"/>
                  <a:pt x="4901506" y="5574536"/>
                </a:cubicBezTo>
                <a:cubicBezTo>
                  <a:pt x="4896258" y="5569289"/>
                  <a:pt x="4891965" y="5558088"/>
                  <a:pt x="4891965" y="5549646"/>
                </a:cubicBezTo>
                <a:cubicBezTo>
                  <a:pt x="4891965" y="5541204"/>
                  <a:pt x="4883393" y="5525096"/>
                  <a:pt x="4872915" y="5513850"/>
                </a:cubicBezTo>
                <a:cubicBezTo>
                  <a:pt x="4862437" y="5502603"/>
                  <a:pt x="4853865" y="5484650"/>
                  <a:pt x="4853865" y="5473953"/>
                </a:cubicBezTo>
                <a:cubicBezTo>
                  <a:pt x="4853865" y="5463257"/>
                  <a:pt x="4850650" y="5454128"/>
                  <a:pt x="4846721" y="5453668"/>
                </a:cubicBezTo>
                <a:cubicBezTo>
                  <a:pt x="4842792" y="5453208"/>
                  <a:pt x="4824576" y="5452136"/>
                  <a:pt x="4806240" y="5451287"/>
                </a:cubicBezTo>
                <a:cubicBezTo>
                  <a:pt x="4773464" y="5449769"/>
                  <a:pt x="4772948" y="5450332"/>
                  <a:pt x="4775604" y="5484718"/>
                </a:cubicBezTo>
                <a:cubicBezTo>
                  <a:pt x="4777804" y="5513214"/>
                  <a:pt x="4774588" y="5520873"/>
                  <a:pt x="4758246" y="5526060"/>
                </a:cubicBezTo>
                <a:cubicBezTo>
                  <a:pt x="4745314" y="5530164"/>
                  <a:pt x="4740163" y="5537574"/>
                  <a:pt x="4743747" y="5546914"/>
                </a:cubicBezTo>
                <a:cubicBezTo>
                  <a:pt x="4747828" y="5557548"/>
                  <a:pt x="4744986" y="5559743"/>
                  <a:pt x="4733063" y="5555168"/>
                </a:cubicBezTo>
                <a:cubicBezTo>
                  <a:pt x="4719221" y="5549857"/>
                  <a:pt x="4719550" y="5551951"/>
                  <a:pt x="4735284" y="5569337"/>
                </a:cubicBezTo>
                <a:cubicBezTo>
                  <a:pt x="4749897" y="5585484"/>
                  <a:pt x="4761208" y="5588738"/>
                  <a:pt x="4789519" y="5584941"/>
                </a:cubicBezTo>
                <a:cubicBezTo>
                  <a:pt x="4824421" y="5580260"/>
                  <a:pt x="4825290" y="5580885"/>
                  <a:pt x="4825290" y="5610669"/>
                </a:cubicBezTo>
                <a:cubicBezTo>
                  <a:pt x="4825290" y="5627459"/>
                  <a:pt x="4830180" y="5646085"/>
                  <a:pt x="4836156" y="5652061"/>
                </a:cubicBezTo>
                <a:cubicBezTo>
                  <a:pt x="4850132" y="5666038"/>
                  <a:pt x="4853577" y="5778407"/>
                  <a:pt x="4840023" y="5778209"/>
                </a:cubicBezTo>
                <a:cubicBezTo>
                  <a:pt x="4818361" y="5777892"/>
                  <a:pt x="4808590" y="5762058"/>
                  <a:pt x="4801908" y="5716443"/>
                </a:cubicBezTo>
                <a:cubicBezTo>
                  <a:pt x="4792637" y="5653149"/>
                  <a:pt x="4784463" y="5644094"/>
                  <a:pt x="4748759" y="5657571"/>
                </a:cubicBezTo>
                <a:cubicBezTo>
                  <a:pt x="4714223" y="5670607"/>
                  <a:pt x="4703012" y="5661292"/>
                  <a:pt x="4665224" y="5588164"/>
                </a:cubicBezTo>
                <a:cubicBezTo>
                  <a:pt x="4633077" y="5525952"/>
                  <a:pt x="4614357" y="5511677"/>
                  <a:pt x="4592968" y="5533067"/>
                </a:cubicBezTo>
                <a:cubicBezTo>
                  <a:pt x="4577610" y="5548424"/>
                  <a:pt x="4581225" y="5578330"/>
                  <a:pt x="4598439" y="5578330"/>
                </a:cubicBezTo>
                <a:cubicBezTo>
                  <a:pt x="4603519" y="5578330"/>
                  <a:pt x="4606348" y="5593731"/>
                  <a:pt x="4604726" y="5612554"/>
                </a:cubicBezTo>
                <a:cubicBezTo>
                  <a:pt x="4602661" y="5636526"/>
                  <a:pt x="4606722" y="5650394"/>
                  <a:pt x="4618284" y="5658848"/>
                </a:cubicBezTo>
                <a:cubicBezTo>
                  <a:pt x="4627362" y="5665486"/>
                  <a:pt x="4634790" y="5680090"/>
                  <a:pt x="4634790" y="5691299"/>
                </a:cubicBezTo>
                <a:cubicBezTo>
                  <a:pt x="4634790" y="5707566"/>
                  <a:pt x="4629058" y="5711680"/>
                  <a:pt x="4606396" y="5711680"/>
                </a:cubicBezTo>
                <a:cubicBezTo>
                  <a:pt x="4584225" y="5711680"/>
                  <a:pt x="4576722" y="5716783"/>
                  <a:pt x="4572158" y="5734968"/>
                </a:cubicBezTo>
                <a:cubicBezTo>
                  <a:pt x="4568943" y="5747776"/>
                  <a:pt x="4559218" y="5760138"/>
                  <a:pt x="4550545" y="5762438"/>
                </a:cubicBezTo>
                <a:cubicBezTo>
                  <a:pt x="4539411" y="5765391"/>
                  <a:pt x="4540886" y="5766945"/>
                  <a:pt x="4555567" y="5767726"/>
                </a:cubicBezTo>
                <a:cubicBezTo>
                  <a:pt x="4567006" y="5768333"/>
                  <a:pt x="4578954" y="5777014"/>
                  <a:pt x="4582132" y="5787028"/>
                </a:cubicBezTo>
                <a:cubicBezTo>
                  <a:pt x="4585309" y="5797037"/>
                  <a:pt x="4598690" y="5812291"/>
                  <a:pt x="4611869" y="5820926"/>
                </a:cubicBezTo>
                <a:cubicBezTo>
                  <a:pt x="4632175" y="5834231"/>
                  <a:pt x="4635388" y="5842717"/>
                  <a:pt x="4632929" y="5876547"/>
                </a:cubicBezTo>
                <a:cubicBezTo>
                  <a:pt x="4629651" y="5921646"/>
                  <a:pt x="4603579" y="5933858"/>
                  <a:pt x="4598540" y="5892655"/>
                </a:cubicBezTo>
                <a:cubicBezTo>
                  <a:pt x="4591060" y="5831484"/>
                  <a:pt x="4578504" y="5811838"/>
                  <a:pt x="4539016" y="5799514"/>
                </a:cubicBezTo>
                <a:cubicBezTo>
                  <a:pt x="4497566" y="5786578"/>
                  <a:pt x="4482390" y="5790108"/>
                  <a:pt x="4482390" y="5812687"/>
                </a:cubicBezTo>
                <a:cubicBezTo>
                  <a:pt x="4482390" y="5823699"/>
                  <a:pt x="4475008" y="5825459"/>
                  <a:pt x="4449153" y="5820608"/>
                </a:cubicBezTo>
                <a:cubicBezTo>
                  <a:pt x="4423468" y="5815789"/>
                  <a:pt x="4414580" y="5817856"/>
                  <a:pt x="4410034" y="5829701"/>
                </a:cubicBezTo>
                <a:cubicBezTo>
                  <a:pt x="4401780" y="5851212"/>
                  <a:pt x="4377615" y="5848857"/>
                  <a:pt x="4377615" y="5826542"/>
                </a:cubicBezTo>
                <a:cubicBezTo>
                  <a:pt x="4377615" y="5816374"/>
                  <a:pt x="4373259" y="5805362"/>
                  <a:pt x="4367935" y="5802072"/>
                </a:cubicBezTo>
                <a:cubicBezTo>
                  <a:pt x="4362610" y="5798781"/>
                  <a:pt x="4360932" y="5791756"/>
                  <a:pt x="4364205" y="5786461"/>
                </a:cubicBezTo>
                <a:cubicBezTo>
                  <a:pt x="4367478" y="5781165"/>
                  <a:pt x="4361118" y="5770503"/>
                  <a:pt x="4350073" y="5762767"/>
                </a:cubicBezTo>
                <a:cubicBezTo>
                  <a:pt x="4336501" y="5753261"/>
                  <a:pt x="4329990" y="5738444"/>
                  <a:pt x="4329990" y="5717069"/>
                </a:cubicBezTo>
                <a:cubicBezTo>
                  <a:pt x="4329990" y="5678041"/>
                  <a:pt x="4308286" y="5656020"/>
                  <a:pt x="4287128" y="5673580"/>
                </a:cubicBezTo>
                <a:cubicBezTo>
                  <a:pt x="4279270" y="5680102"/>
                  <a:pt x="4272840" y="5691342"/>
                  <a:pt x="4272840" y="5698559"/>
                </a:cubicBezTo>
                <a:cubicBezTo>
                  <a:pt x="4272840" y="5705776"/>
                  <a:pt x="4266411" y="5711680"/>
                  <a:pt x="4258553" y="5711680"/>
                </a:cubicBezTo>
                <a:cubicBezTo>
                  <a:pt x="4250695" y="5711680"/>
                  <a:pt x="4244265" y="5707394"/>
                  <a:pt x="4244265" y="5702155"/>
                </a:cubicBezTo>
                <a:cubicBezTo>
                  <a:pt x="4244265" y="5696916"/>
                  <a:pt x="4231406" y="5692630"/>
                  <a:pt x="4215690" y="5692630"/>
                </a:cubicBezTo>
                <a:cubicBezTo>
                  <a:pt x="4191823" y="5692630"/>
                  <a:pt x="4187115" y="5688838"/>
                  <a:pt x="4187115" y="5669611"/>
                </a:cubicBezTo>
                <a:cubicBezTo>
                  <a:pt x="4187115" y="5656951"/>
                  <a:pt x="4191490" y="5645135"/>
                  <a:pt x="4196837" y="5643352"/>
                </a:cubicBezTo>
                <a:cubicBezTo>
                  <a:pt x="4211467" y="5638475"/>
                  <a:pt x="4185645" y="5588891"/>
                  <a:pt x="4165001" y="5582220"/>
                </a:cubicBezTo>
                <a:cubicBezTo>
                  <a:pt x="4143634" y="5575316"/>
                  <a:pt x="4110915" y="5603045"/>
                  <a:pt x="4110915" y="5628058"/>
                </a:cubicBezTo>
                <a:cubicBezTo>
                  <a:pt x="4110915" y="5638068"/>
                  <a:pt x="4115352" y="5654548"/>
                  <a:pt x="4120775" y="5664681"/>
                </a:cubicBezTo>
                <a:cubicBezTo>
                  <a:pt x="4132361" y="5686330"/>
                  <a:pt x="4113069" y="5690974"/>
                  <a:pt x="4093373" y="5671279"/>
                </a:cubicBezTo>
                <a:cubicBezTo>
                  <a:pt x="4083954" y="5661860"/>
                  <a:pt x="4079718" y="5662345"/>
                  <a:pt x="4072564" y="5673660"/>
                </a:cubicBezTo>
                <a:cubicBezTo>
                  <a:pt x="4061141" y="5691729"/>
                  <a:pt x="4060656" y="5721205"/>
                  <a:pt x="4071782" y="5721205"/>
                </a:cubicBezTo>
                <a:cubicBezTo>
                  <a:pt x="4076453" y="5721205"/>
                  <a:pt x="4082964" y="5731921"/>
                  <a:pt x="4086251" y="5745018"/>
                </a:cubicBezTo>
                <a:cubicBezTo>
                  <a:pt x="4089538" y="5758114"/>
                  <a:pt x="4096432" y="5768830"/>
                  <a:pt x="4101571" y="5768830"/>
                </a:cubicBezTo>
                <a:cubicBezTo>
                  <a:pt x="4106710" y="5768830"/>
                  <a:pt x="4110915" y="5779293"/>
                  <a:pt x="4110915" y="5792080"/>
                </a:cubicBezTo>
                <a:cubicBezTo>
                  <a:pt x="4110915" y="5804868"/>
                  <a:pt x="4115427" y="5818120"/>
                  <a:pt x="4120942" y="5821529"/>
                </a:cubicBezTo>
                <a:cubicBezTo>
                  <a:pt x="4126458" y="5824937"/>
                  <a:pt x="4129384" y="5832485"/>
                  <a:pt x="4127445" y="5838301"/>
                </a:cubicBezTo>
                <a:cubicBezTo>
                  <a:pt x="4121792" y="5855262"/>
                  <a:pt x="4151320" y="5883130"/>
                  <a:pt x="4174944" y="5883130"/>
                </a:cubicBezTo>
                <a:cubicBezTo>
                  <a:pt x="4187879" y="5883130"/>
                  <a:pt x="4196640" y="5888900"/>
                  <a:pt x="4196640" y="5897418"/>
                </a:cubicBezTo>
                <a:cubicBezTo>
                  <a:pt x="4196640" y="5905276"/>
                  <a:pt x="4200926" y="5911705"/>
                  <a:pt x="4206165" y="5911705"/>
                </a:cubicBezTo>
                <a:cubicBezTo>
                  <a:pt x="4211404" y="5911705"/>
                  <a:pt x="4215690" y="5920127"/>
                  <a:pt x="4215690" y="5930420"/>
                </a:cubicBezTo>
                <a:cubicBezTo>
                  <a:pt x="4215690" y="5940713"/>
                  <a:pt x="4224262" y="5953723"/>
                  <a:pt x="4234740" y="5959330"/>
                </a:cubicBezTo>
                <a:cubicBezTo>
                  <a:pt x="4265152" y="5975606"/>
                  <a:pt x="4258012" y="5991131"/>
                  <a:pt x="4223307" y="5984190"/>
                </a:cubicBezTo>
                <a:cubicBezTo>
                  <a:pt x="4206542" y="5980837"/>
                  <a:pt x="4190468" y="5974844"/>
                  <a:pt x="4187588" y="5970873"/>
                </a:cubicBezTo>
                <a:cubicBezTo>
                  <a:pt x="4184708" y="5966902"/>
                  <a:pt x="4170374" y="5956027"/>
                  <a:pt x="4155733" y="5946706"/>
                </a:cubicBezTo>
                <a:cubicBezTo>
                  <a:pt x="4141093" y="5937385"/>
                  <a:pt x="4125003" y="5918945"/>
                  <a:pt x="4119978" y="5905727"/>
                </a:cubicBezTo>
                <a:cubicBezTo>
                  <a:pt x="4109399" y="5877902"/>
                  <a:pt x="4088192" y="5854555"/>
                  <a:pt x="4073495" y="5854555"/>
                </a:cubicBezTo>
                <a:cubicBezTo>
                  <a:pt x="4067882" y="5854555"/>
                  <a:pt x="4063290" y="5846289"/>
                  <a:pt x="4063290" y="5836186"/>
                </a:cubicBezTo>
                <a:cubicBezTo>
                  <a:pt x="4063290" y="5826082"/>
                  <a:pt x="4057692" y="5812152"/>
                  <a:pt x="4050851" y="5805230"/>
                </a:cubicBezTo>
                <a:cubicBezTo>
                  <a:pt x="4044009" y="5798307"/>
                  <a:pt x="4035571" y="5785142"/>
                  <a:pt x="4032100" y="5775974"/>
                </a:cubicBezTo>
                <a:cubicBezTo>
                  <a:pt x="4024139" y="5754951"/>
                  <a:pt x="3988460" y="5754177"/>
                  <a:pt x="3980525" y="5774855"/>
                </a:cubicBezTo>
                <a:cubicBezTo>
                  <a:pt x="3977243" y="5783407"/>
                  <a:pt x="3979819" y="5798826"/>
                  <a:pt x="3986247" y="5809120"/>
                </a:cubicBezTo>
                <a:cubicBezTo>
                  <a:pt x="3992675" y="5819413"/>
                  <a:pt x="3995262" y="5830508"/>
                  <a:pt x="3991995" y="5833776"/>
                </a:cubicBezTo>
                <a:cubicBezTo>
                  <a:pt x="3988727" y="5837043"/>
                  <a:pt x="3982480" y="5833933"/>
                  <a:pt x="3978112" y="5826866"/>
                </a:cubicBezTo>
                <a:cubicBezTo>
                  <a:pt x="3967521" y="5809728"/>
                  <a:pt x="3948990" y="5822212"/>
                  <a:pt x="3948990" y="5846484"/>
                </a:cubicBezTo>
                <a:cubicBezTo>
                  <a:pt x="3948990" y="5857853"/>
                  <a:pt x="3956864" y="5867923"/>
                  <a:pt x="3968040" y="5870845"/>
                </a:cubicBezTo>
                <a:cubicBezTo>
                  <a:pt x="3980500" y="5874104"/>
                  <a:pt x="3987090" y="5883838"/>
                  <a:pt x="3987090" y="5898983"/>
                </a:cubicBezTo>
                <a:cubicBezTo>
                  <a:pt x="3987090" y="5923336"/>
                  <a:pt x="4028330" y="5968855"/>
                  <a:pt x="4050393" y="5968855"/>
                </a:cubicBezTo>
                <a:cubicBezTo>
                  <a:pt x="4057486" y="5968855"/>
                  <a:pt x="4063290" y="5977428"/>
                  <a:pt x="4063290" y="5987905"/>
                </a:cubicBezTo>
                <a:cubicBezTo>
                  <a:pt x="4063290" y="6001614"/>
                  <a:pt x="4056940" y="6006955"/>
                  <a:pt x="4040644" y="6006955"/>
                </a:cubicBezTo>
                <a:cubicBezTo>
                  <a:pt x="4028188" y="6006955"/>
                  <a:pt x="4012662" y="6013384"/>
                  <a:pt x="4006140" y="6021243"/>
                </a:cubicBezTo>
                <a:cubicBezTo>
                  <a:pt x="3999618" y="6029101"/>
                  <a:pt x="3990521" y="6035530"/>
                  <a:pt x="3985924" y="6035530"/>
                </a:cubicBezTo>
                <a:cubicBezTo>
                  <a:pt x="3981326" y="6035530"/>
                  <a:pt x="3977565" y="6029101"/>
                  <a:pt x="3977565" y="6021243"/>
                </a:cubicBezTo>
                <a:cubicBezTo>
                  <a:pt x="3977565" y="6013384"/>
                  <a:pt x="3973279" y="6006955"/>
                  <a:pt x="3968040" y="6006955"/>
                </a:cubicBezTo>
                <a:cubicBezTo>
                  <a:pt x="3962801" y="6006955"/>
                  <a:pt x="3958515" y="5999960"/>
                  <a:pt x="3958515" y="5991411"/>
                </a:cubicBezTo>
                <a:cubicBezTo>
                  <a:pt x="3958515" y="5972596"/>
                  <a:pt x="3923176" y="5912817"/>
                  <a:pt x="3899474" y="5891538"/>
                </a:cubicBezTo>
                <a:cubicBezTo>
                  <a:pt x="3890037" y="5883066"/>
                  <a:pt x="3882315" y="5867029"/>
                  <a:pt x="3882315" y="5855902"/>
                </a:cubicBezTo>
                <a:cubicBezTo>
                  <a:pt x="3882315" y="5837619"/>
                  <a:pt x="3851659" y="5791095"/>
                  <a:pt x="3801405" y="5733111"/>
                </a:cubicBezTo>
                <a:cubicBezTo>
                  <a:pt x="3791190" y="5721324"/>
                  <a:pt x="3775211" y="5711680"/>
                  <a:pt x="3765898" y="5711680"/>
                </a:cubicBezTo>
                <a:cubicBezTo>
                  <a:pt x="3756585" y="5711680"/>
                  <a:pt x="3748965" y="5704943"/>
                  <a:pt x="3748965" y="5696708"/>
                </a:cubicBezTo>
                <a:cubicBezTo>
                  <a:pt x="3748965" y="5679051"/>
                  <a:pt x="3704334" y="5600425"/>
                  <a:pt x="3688500" y="5590187"/>
                </a:cubicBezTo>
                <a:cubicBezTo>
                  <a:pt x="3682465" y="5586285"/>
                  <a:pt x="3672782" y="5574520"/>
                  <a:pt x="3666982" y="5564043"/>
                </a:cubicBezTo>
                <a:cubicBezTo>
                  <a:pt x="3661181" y="5553565"/>
                  <a:pt x="3649005" y="5543532"/>
                  <a:pt x="3639923" y="5541746"/>
                </a:cubicBezTo>
                <a:cubicBezTo>
                  <a:pt x="3621273" y="5538080"/>
                  <a:pt x="3587040" y="5506716"/>
                  <a:pt x="3587040" y="5493296"/>
                </a:cubicBezTo>
                <a:cubicBezTo>
                  <a:pt x="3587040" y="5488438"/>
                  <a:pt x="3576324" y="5476034"/>
                  <a:pt x="3563227" y="5465732"/>
                </a:cubicBezTo>
                <a:cubicBezTo>
                  <a:pt x="3549025" y="5454560"/>
                  <a:pt x="3539415" y="5437264"/>
                  <a:pt x="3539415" y="5422876"/>
                </a:cubicBezTo>
                <a:cubicBezTo>
                  <a:pt x="3539415" y="5405333"/>
                  <a:pt x="3531229" y="5394667"/>
                  <a:pt x="3509413" y="5383783"/>
                </a:cubicBezTo>
                <a:cubicBezTo>
                  <a:pt x="3475525" y="5366878"/>
                  <a:pt x="3453690" y="5376645"/>
                  <a:pt x="3453690" y="5408709"/>
                </a:cubicBezTo>
                <a:cubicBezTo>
                  <a:pt x="3453690" y="5436915"/>
                  <a:pt x="3413786" y="5426986"/>
                  <a:pt x="3398491" y="5394974"/>
                </a:cubicBezTo>
                <a:cubicBezTo>
                  <a:pt x="3391607" y="5380567"/>
                  <a:pt x="3382995" y="5368233"/>
                  <a:pt x="3379351" y="5367564"/>
                </a:cubicBezTo>
                <a:cubicBezTo>
                  <a:pt x="3349368" y="5362062"/>
                  <a:pt x="3329865" y="5363275"/>
                  <a:pt x="3329865" y="5370643"/>
                </a:cubicBezTo>
                <a:cubicBezTo>
                  <a:pt x="3329865" y="5375476"/>
                  <a:pt x="3326354" y="5377260"/>
                  <a:pt x="3322063" y="5374608"/>
                </a:cubicBezTo>
                <a:cubicBezTo>
                  <a:pt x="3308776" y="5366396"/>
                  <a:pt x="3321617" y="5424657"/>
                  <a:pt x="3335664" y="5436315"/>
                </a:cubicBezTo>
                <a:cubicBezTo>
                  <a:pt x="3342952" y="5442364"/>
                  <a:pt x="3348915" y="5455612"/>
                  <a:pt x="3348915" y="5465755"/>
                </a:cubicBezTo>
                <a:cubicBezTo>
                  <a:pt x="3348915" y="5475898"/>
                  <a:pt x="3362490" y="5501089"/>
                  <a:pt x="3379081" y="5521735"/>
                </a:cubicBezTo>
                <a:cubicBezTo>
                  <a:pt x="3395673" y="5542382"/>
                  <a:pt x="3410018" y="5566776"/>
                  <a:pt x="3410959" y="5575946"/>
                </a:cubicBezTo>
                <a:cubicBezTo>
                  <a:pt x="3412628" y="5592208"/>
                  <a:pt x="3428103" y="5633059"/>
                  <a:pt x="3445190" y="5666307"/>
                </a:cubicBezTo>
                <a:cubicBezTo>
                  <a:pt x="3449865" y="5675404"/>
                  <a:pt x="3453690" y="5691541"/>
                  <a:pt x="3453690" y="5702166"/>
                </a:cubicBezTo>
                <a:cubicBezTo>
                  <a:pt x="3453690" y="5713558"/>
                  <a:pt x="3465805" y="5728853"/>
                  <a:pt x="3483218" y="5739442"/>
                </a:cubicBezTo>
                <a:lnTo>
                  <a:pt x="3512746" y="5757399"/>
                </a:lnTo>
                <a:lnTo>
                  <a:pt x="3491751" y="5778395"/>
                </a:lnTo>
                <a:cubicBezTo>
                  <a:pt x="3475763" y="5794382"/>
                  <a:pt x="3472119" y="5806208"/>
                  <a:pt x="3476473" y="5827977"/>
                </a:cubicBezTo>
                <a:cubicBezTo>
                  <a:pt x="3480857" y="5849894"/>
                  <a:pt x="3479122" y="5855387"/>
                  <a:pt x="3469040" y="5851518"/>
                </a:cubicBezTo>
                <a:cubicBezTo>
                  <a:pt x="3458288" y="5847393"/>
                  <a:pt x="3457807" y="5851556"/>
                  <a:pt x="3466403" y="5874326"/>
                </a:cubicBezTo>
                <a:cubicBezTo>
                  <a:pt x="3473404" y="5892874"/>
                  <a:pt x="3483566" y="5902180"/>
                  <a:pt x="3496820" y="5902180"/>
                </a:cubicBezTo>
                <a:cubicBezTo>
                  <a:pt x="3525188" y="5902180"/>
                  <a:pt x="3549597" y="5922781"/>
                  <a:pt x="3553629" y="5950125"/>
                </a:cubicBezTo>
                <a:cubicBezTo>
                  <a:pt x="3555535" y="5963046"/>
                  <a:pt x="3560106" y="5989691"/>
                  <a:pt x="3563788" y="6009336"/>
                </a:cubicBezTo>
                <a:cubicBezTo>
                  <a:pt x="3567531" y="6029309"/>
                  <a:pt x="3566668" y="6045055"/>
                  <a:pt x="3561831" y="6045055"/>
                </a:cubicBezTo>
                <a:cubicBezTo>
                  <a:pt x="3541076" y="6045055"/>
                  <a:pt x="3510840" y="6013670"/>
                  <a:pt x="3510840" y="5992128"/>
                </a:cubicBezTo>
                <a:cubicBezTo>
                  <a:pt x="3510840" y="5979328"/>
                  <a:pt x="3506301" y="5968855"/>
                  <a:pt x="3500753" y="5968855"/>
                </a:cubicBezTo>
                <a:cubicBezTo>
                  <a:pt x="3495205" y="5968855"/>
                  <a:pt x="3493732" y="5963894"/>
                  <a:pt x="3497480" y="5957830"/>
                </a:cubicBezTo>
                <a:cubicBezTo>
                  <a:pt x="3502128" y="5950309"/>
                  <a:pt x="3497903" y="5948476"/>
                  <a:pt x="3484191" y="5952061"/>
                </a:cubicBezTo>
                <a:cubicBezTo>
                  <a:pt x="3469525" y="5955897"/>
                  <a:pt x="3459700" y="5950506"/>
                  <a:pt x="3447864" y="5932131"/>
                </a:cubicBezTo>
                <a:cubicBezTo>
                  <a:pt x="3438942" y="5918277"/>
                  <a:pt x="3425887" y="5903515"/>
                  <a:pt x="3418853" y="5899326"/>
                </a:cubicBezTo>
                <a:cubicBezTo>
                  <a:pt x="3411819" y="5895136"/>
                  <a:pt x="3405929" y="5880134"/>
                  <a:pt x="3405764" y="5865988"/>
                </a:cubicBezTo>
                <a:cubicBezTo>
                  <a:pt x="3405347" y="5830358"/>
                  <a:pt x="3366313" y="5787605"/>
                  <a:pt x="3340389" y="5794384"/>
                </a:cubicBezTo>
                <a:cubicBezTo>
                  <a:pt x="3312277" y="5801736"/>
                  <a:pt x="3315071" y="5781973"/>
                  <a:pt x="3345891" y="5755463"/>
                </a:cubicBezTo>
                <a:cubicBezTo>
                  <a:pt x="3371416" y="5733507"/>
                  <a:pt x="3371426" y="5733449"/>
                  <a:pt x="3354969" y="5698770"/>
                </a:cubicBezTo>
                <a:cubicBezTo>
                  <a:pt x="3341391" y="5670155"/>
                  <a:pt x="3333452" y="5664055"/>
                  <a:pt x="3309784" y="5664055"/>
                </a:cubicBezTo>
                <a:cubicBezTo>
                  <a:pt x="3281344" y="5664055"/>
                  <a:pt x="3281131" y="5663667"/>
                  <a:pt x="3287225" y="5623028"/>
                </a:cubicBezTo>
                <a:cubicBezTo>
                  <a:pt x="3294245" y="5576217"/>
                  <a:pt x="3277770" y="5553369"/>
                  <a:pt x="3244590" y="5563900"/>
                </a:cubicBezTo>
                <a:cubicBezTo>
                  <a:pt x="3226395" y="5569675"/>
                  <a:pt x="3168423" y="5539001"/>
                  <a:pt x="3160003" y="5519143"/>
                </a:cubicBezTo>
                <a:cubicBezTo>
                  <a:pt x="3158256" y="5515025"/>
                  <a:pt x="3150755" y="5511655"/>
                  <a:pt x="3143334" y="5511655"/>
                </a:cubicBezTo>
                <a:cubicBezTo>
                  <a:pt x="3121221" y="5511655"/>
                  <a:pt x="3128021" y="5492825"/>
                  <a:pt x="3153652" y="5483080"/>
                </a:cubicBezTo>
                <a:cubicBezTo>
                  <a:pt x="3166749" y="5478101"/>
                  <a:pt x="3177465" y="5467238"/>
                  <a:pt x="3177465" y="5458941"/>
                </a:cubicBezTo>
                <a:cubicBezTo>
                  <a:pt x="3177465" y="5450036"/>
                  <a:pt x="3182342" y="5446304"/>
                  <a:pt x="3189371" y="5449833"/>
                </a:cubicBezTo>
                <a:cubicBezTo>
                  <a:pt x="3195920" y="5453120"/>
                  <a:pt x="3187957" y="5443729"/>
                  <a:pt x="3171676" y="5428964"/>
                </a:cubicBezTo>
                <a:cubicBezTo>
                  <a:pt x="3150093" y="5409390"/>
                  <a:pt x="3140624" y="5390863"/>
                  <a:pt x="3136721" y="5360574"/>
                </a:cubicBezTo>
                <a:cubicBezTo>
                  <a:pt x="3128628" y="5297766"/>
                  <a:pt x="3065472" y="5238482"/>
                  <a:pt x="3049897" y="5279072"/>
                </a:cubicBezTo>
                <a:cubicBezTo>
                  <a:pt x="3039979" y="5304917"/>
                  <a:pt x="3043432" y="5320471"/>
                  <a:pt x="3063552" y="5340592"/>
                </a:cubicBezTo>
                <a:cubicBezTo>
                  <a:pt x="3078502" y="5355542"/>
                  <a:pt x="3083552" y="5374486"/>
                  <a:pt x="3085427" y="5422647"/>
                </a:cubicBezTo>
                <a:cubicBezTo>
                  <a:pt x="3087217" y="5468615"/>
                  <a:pt x="3092179" y="5488419"/>
                  <a:pt x="3104090" y="5497129"/>
                </a:cubicBezTo>
                <a:cubicBezTo>
                  <a:pt x="3121388" y="5509777"/>
                  <a:pt x="3126077" y="5530705"/>
                  <a:pt x="3111614" y="5530705"/>
                </a:cubicBezTo>
                <a:cubicBezTo>
                  <a:pt x="3106784" y="5530705"/>
                  <a:pt x="3106010" y="5542360"/>
                  <a:pt x="3109874" y="5556899"/>
                </a:cubicBezTo>
                <a:cubicBezTo>
                  <a:pt x="3114342" y="5573713"/>
                  <a:pt x="3124280" y="5584183"/>
                  <a:pt x="3137625" y="5586137"/>
                </a:cubicBezTo>
                <a:cubicBezTo>
                  <a:pt x="3154282" y="5588575"/>
                  <a:pt x="3158415" y="5595564"/>
                  <a:pt x="3158415" y="5621293"/>
                </a:cubicBezTo>
                <a:cubicBezTo>
                  <a:pt x="3158415" y="5638955"/>
                  <a:pt x="3163206" y="5656367"/>
                  <a:pt x="3169063" y="5659987"/>
                </a:cubicBezTo>
                <a:cubicBezTo>
                  <a:pt x="3175785" y="5664141"/>
                  <a:pt x="3177606" y="5681915"/>
                  <a:pt x="3174003" y="5708204"/>
                </a:cubicBezTo>
                <a:cubicBezTo>
                  <a:pt x="3169223" y="5743082"/>
                  <a:pt x="3171360" y="5751754"/>
                  <a:pt x="3187168" y="5761627"/>
                </a:cubicBezTo>
                <a:cubicBezTo>
                  <a:pt x="3197548" y="5768109"/>
                  <a:pt x="3206040" y="5778286"/>
                  <a:pt x="3206040" y="5784243"/>
                </a:cubicBezTo>
                <a:cubicBezTo>
                  <a:pt x="3206040" y="5790199"/>
                  <a:pt x="3212767" y="5800656"/>
                  <a:pt x="3220990" y="5807480"/>
                </a:cubicBezTo>
                <a:cubicBezTo>
                  <a:pt x="3229212" y="5814303"/>
                  <a:pt x="3234147" y="5826742"/>
                  <a:pt x="3231955" y="5835121"/>
                </a:cubicBezTo>
                <a:cubicBezTo>
                  <a:pt x="3227779" y="5851093"/>
                  <a:pt x="3245815" y="5873605"/>
                  <a:pt x="3262788" y="5873605"/>
                </a:cubicBezTo>
                <a:cubicBezTo>
                  <a:pt x="3268248" y="5873605"/>
                  <a:pt x="3272715" y="5888508"/>
                  <a:pt x="3272715" y="5906723"/>
                </a:cubicBezTo>
                <a:cubicBezTo>
                  <a:pt x="3272715" y="5931074"/>
                  <a:pt x="3278704" y="5943765"/>
                  <a:pt x="3295337" y="5954664"/>
                </a:cubicBezTo>
                <a:cubicBezTo>
                  <a:pt x="3317821" y="5969396"/>
                  <a:pt x="3326737" y="6011403"/>
                  <a:pt x="3309624" y="6021979"/>
                </a:cubicBezTo>
                <a:cubicBezTo>
                  <a:pt x="3305041" y="6024812"/>
                  <a:pt x="3301290" y="6022590"/>
                  <a:pt x="3301290" y="6017042"/>
                </a:cubicBezTo>
                <a:cubicBezTo>
                  <a:pt x="3301290" y="6011494"/>
                  <a:pt x="3295325" y="6006955"/>
                  <a:pt x="3288035" y="6006955"/>
                </a:cubicBezTo>
                <a:cubicBezTo>
                  <a:pt x="3280745" y="6006955"/>
                  <a:pt x="3272313" y="5997127"/>
                  <a:pt x="3269298" y="5985114"/>
                </a:cubicBezTo>
                <a:cubicBezTo>
                  <a:pt x="3265901" y="5971578"/>
                  <a:pt x="3249804" y="5957090"/>
                  <a:pt x="3226965" y="5947014"/>
                </a:cubicBezTo>
                <a:cubicBezTo>
                  <a:pt x="3179231" y="5925954"/>
                  <a:pt x="3170571" y="5926510"/>
                  <a:pt x="3162754" y="5951140"/>
                </a:cubicBezTo>
                <a:cubicBezTo>
                  <a:pt x="3157741" y="5966933"/>
                  <a:pt x="3164152" y="5978732"/>
                  <a:pt x="3191217" y="6003527"/>
                </a:cubicBezTo>
                <a:cubicBezTo>
                  <a:pt x="3210430" y="6021129"/>
                  <a:pt x="3229673" y="6035530"/>
                  <a:pt x="3233979" y="6035530"/>
                </a:cubicBezTo>
                <a:cubicBezTo>
                  <a:pt x="3246550" y="6035530"/>
                  <a:pt x="3260084" y="6057142"/>
                  <a:pt x="3266785" y="6087918"/>
                </a:cubicBezTo>
                <a:cubicBezTo>
                  <a:pt x="3272370" y="6113566"/>
                  <a:pt x="3271653" y="6114768"/>
                  <a:pt x="3259784" y="6099659"/>
                </a:cubicBezTo>
                <a:cubicBezTo>
                  <a:pt x="3235256" y="6068432"/>
                  <a:pt x="3215565" y="6089107"/>
                  <a:pt x="3215565" y="6146087"/>
                </a:cubicBezTo>
                <a:cubicBezTo>
                  <a:pt x="3215565" y="6201541"/>
                  <a:pt x="3213271" y="6203330"/>
                  <a:pt x="3148298" y="6198522"/>
                </a:cubicBezTo>
                <a:cubicBezTo>
                  <a:pt x="3133382" y="6197418"/>
                  <a:pt x="3113565" y="6206289"/>
                  <a:pt x="3097325" y="6221340"/>
                </a:cubicBezTo>
                <a:lnTo>
                  <a:pt x="3070755" y="6245964"/>
                </a:lnTo>
                <a:lnTo>
                  <a:pt x="3095535" y="6267257"/>
                </a:lnTo>
                <a:cubicBezTo>
                  <a:pt x="3109164" y="6278968"/>
                  <a:pt x="3120315" y="6292739"/>
                  <a:pt x="3120315" y="6297861"/>
                </a:cubicBezTo>
                <a:cubicBezTo>
                  <a:pt x="3120315" y="6302982"/>
                  <a:pt x="3128887" y="6312527"/>
                  <a:pt x="3139365" y="6319070"/>
                </a:cubicBezTo>
                <a:cubicBezTo>
                  <a:pt x="3160405" y="6332210"/>
                  <a:pt x="3165253" y="6359464"/>
                  <a:pt x="3146509" y="6359234"/>
                </a:cubicBezTo>
                <a:cubicBezTo>
                  <a:pt x="3127577" y="6359002"/>
                  <a:pt x="3113882" y="6346775"/>
                  <a:pt x="3106669" y="6323661"/>
                </a:cubicBezTo>
                <a:cubicBezTo>
                  <a:pt x="3102761" y="6311137"/>
                  <a:pt x="3092331" y="6302230"/>
                  <a:pt x="3081573" y="6302230"/>
                </a:cubicBezTo>
                <a:cubicBezTo>
                  <a:pt x="3070282" y="6302230"/>
                  <a:pt x="3063165" y="6295683"/>
                  <a:pt x="3063165" y="6285297"/>
                </a:cubicBezTo>
                <a:cubicBezTo>
                  <a:pt x="3063165" y="6267960"/>
                  <a:pt x="3026016" y="6229365"/>
                  <a:pt x="3013159" y="6233344"/>
                </a:cubicBezTo>
                <a:cubicBezTo>
                  <a:pt x="3009230" y="6234560"/>
                  <a:pt x="3006015" y="6229126"/>
                  <a:pt x="3006015" y="6221268"/>
                </a:cubicBezTo>
                <a:cubicBezTo>
                  <a:pt x="3006015" y="6213409"/>
                  <a:pt x="2998167" y="6206980"/>
                  <a:pt x="2988574" y="6206980"/>
                </a:cubicBezTo>
                <a:cubicBezTo>
                  <a:pt x="2961559" y="6206980"/>
                  <a:pt x="2944374" y="6166891"/>
                  <a:pt x="2956491" y="6132133"/>
                </a:cubicBezTo>
                <a:cubicBezTo>
                  <a:pt x="2964266" y="6109830"/>
                  <a:pt x="2963569" y="6100931"/>
                  <a:pt x="2953386" y="6092480"/>
                </a:cubicBezTo>
                <a:cubicBezTo>
                  <a:pt x="2931741" y="6074516"/>
                  <a:pt x="2906303" y="6085475"/>
                  <a:pt x="2902989" y="6114193"/>
                </a:cubicBezTo>
                <a:cubicBezTo>
                  <a:pt x="2900353" y="6137030"/>
                  <a:pt x="2892490" y="6144092"/>
                  <a:pt x="2872018" y="6142011"/>
                </a:cubicBezTo>
                <a:cubicBezTo>
                  <a:pt x="2861380" y="6140930"/>
                  <a:pt x="2874997" y="6197058"/>
                  <a:pt x="2887989" y="6207840"/>
                </a:cubicBezTo>
                <a:cubicBezTo>
                  <a:pt x="2895277" y="6213889"/>
                  <a:pt x="2901240" y="6226361"/>
                  <a:pt x="2901240" y="6235555"/>
                </a:cubicBezTo>
                <a:cubicBezTo>
                  <a:pt x="2901240" y="6244750"/>
                  <a:pt x="2907669" y="6257608"/>
                  <a:pt x="2915527" y="6264130"/>
                </a:cubicBezTo>
                <a:cubicBezTo>
                  <a:pt x="2923386" y="6270652"/>
                  <a:pt x="2929815" y="6286179"/>
                  <a:pt x="2929815" y="6298634"/>
                </a:cubicBezTo>
                <a:cubicBezTo>
                  <a:pt x="2929815" y="6311089"/>
                  <a:pt x="2934101" y="6321280"/>
                  <a:pt x="2939340" y="6321280"/>
                </a:cubicBezTo>
                <a:cubicBezTo>
                  <a:pt x="2944579" y="6321280"/>
                  <a:pt x="2948865" y="6327709"/>
                  <a:pt x="2948865" y="6335568"/>
                </a:cubicBezTo>
                <a:cubicBezTo>
                  <a:pt x="2948865" y="6343426"/>
                  <a:pt x="2952561" y="6349855"/>
                  <a:pt x="2957079" y="6349855"/>
                </a:cubicBezTo>
                <a:cubicBezTo>
                  <a:pt x="2969389" y="6349855"/>
                  <a:pt x="2979722" y="6456158"/>
                  <a:pt x="2968502" y="6467378"/>
                </a:cubicBezTo>
                <a:cubicBezTo>
                  <a:pt x="2962202" y="6473678"/>
                  <a:pt x="2956751" y="6470730"/>
                  <a:pt x="2952277" y="6458604"/>
                </a:cubicBezTo>
                <a:cubicBezTo>
                  <a:pt x="2948571" y="6448560"/>
                  <a:pt x="2939858" y="6436915"/>
                  <a:pt x="2932914" y="6432726"/>
                </a:cubicBezTo>
                <a:cubicBezTo>
                  <a:pt x="2925971" y="6428536"/>
                  <a:pt x="2920290" y="6417002"/>
                  <a:pt x="2920290" y="6407094"/>
                </a:cubicBezTo>
                <a:cubicBezTo>
                  <a:pt x="2920290" y="6397186"/>
                  <a:pt x="2916004" y="6386430"/>
                  <a:pt x="2910765" y="6383193"/>
                </a:cubicBezTo>
                <a:cubicBezTo>
                  <a:pt x="2905526" y="6379955"/>
                  <a:pt x="2901240" y="6369585"/>
                  <a:pt x="2901240" y="6360147"/>
                </a:cubicBezTo>
                <a:cubicBezTo>
                  <a:pt x="2901240" y="6350710"/>
                  <a:pt x="2890278" y="6326836"/>
                  <a:pt x="2876880" y="6307093"/>
                </a:cubicBezTo>
                <a:cubicBezTo>
                  <a:pt x="2863482" y="6287350"/>
                  <a:pt x="2854775" y="6265320"/>
                  <a:pt x="2857531" y="6258138"/>
                </a:cubicBezTo>
                <a:cubicBezTo>
                  <a:pt x="2860287" y="6250956"/>
                  <a:pt x="2858700" y="6245080"/>
                  <a:pt x="2854005" y="6245080"/>
                </a:cubicBezTo>
                <a:cubicBezTo>
                  <a:pt x="2849310" y="6245080"/>
                  <a:pt x="2837904" y="6227935"/>
                  <a:pt x="2828659" y="6206980"/>
                </a:cubicBezTo>
                <a:cubicBezTo>
                  <a:pt x="2819413" y="6186025"/>
                  <a:pt x="2808387" y="6168880"/>
                  <a:pt x="2804157" y="6168880"/>
                </a:cubicBezTo>
                <a:cubicBezTo>
                  <a:pt x="2799926" y="6168880"/>
                  <a:pt x="2796465" y="6162976"/>
                  <a:pt x="2796465" y="6155759"/>
                </a:cubicBezTo>
                <a:cubicBezTo>
                  <a:pt x="2796465" y="6148542"/>
                  <a:pt x="2790036" y="6137302"/>
                  <a:pt x="2782177" y="6130780"/>
                </a:cubicBezTo>
                <a:cubicBezTo>
                  <a:pt x="2774319" y="6124258"/>
                  <a:pt x="2767816" y="6107660"/>
                  <a:pt x="2767725" y="6093895"/>
                </a:cubicBezTo>
                <a:cubicBezTo>
                  <a:pt x="2767559" y="6068588"/>
                  <a:pt x="2738948" y="6034535"/>
                  <a:pt x="2708359" y="6023236"/>
                </a:cubicBezTo>
                <a:cubicBezTo>
                  <a:pt x="2699191" y="6019849"/>
                  <a:pt x="2691690" y="6008677"/>
                  <a:pt x="2691690" y="5998410"/>
                </a:cubicBezTo>
                <a:cubicBezTo>
                  <a:pt x="2691690" y="5968857"/>
                  <a:pt x="2665288" y="5949805"/>
                  <a:pt x="2624335" y="5949805"/>
                </a:cubicBezTo>
                <a:cubicBezTo>
                  <a:pt x="2584239" y="5949805"/>
                  <a:pt x="2577253" y="5938169"/>
                  <a:pt x="2601357" y="5911534"/>
                </a:cubicBezTo>
                <a:cubicBezTo>
                  <a:pt x="2612281" y="5899463"/>
                  <a:pt x="2613930" y="5886520"/>
                  <a:pt x="2608127" y="5858397"/>
                </a:cubicBezTo>
                <a:cubicBezTo>
                  <a:pt x="2601729" y="5827394"/>
                  <a:pt x="2596165" y="5820717"/>
                  <a:pt x="2574635" y="5818204"/>
                </a:cubicBezTo>
                <a:cubicBezTo>
                  <a:pt x="2550909" y="5815434"/>
                  <a:pt x="2548815" y="5817889"/>
                  <a:pt x="2548815" y="5848480"/>
                </a:cubicBezTo>
                <a:cubicBezTo>
                  <a:pt x="2548815" y="5866789"/>
                  <a:pt x="2555244" y="5888199"/>
                  <a:pt x="2563102" y="5896057"/>
                </a:cubicBezTo>
                <a:cubicBezTo>
                  <a:pt x="2581557" y="5914511"/>
                  <a:pt x="2581207" y="5917413"/>
                  <a:pt x="2557703" y="5940917"/>
                </a:cubicBezTo>
                <a:cubicBezTo>
                  <a:pt x="2542053" y="5956567"/>
                  <a:pt x="2540338" y="5963404"/>
                  <a:pt x="2549344" y="5974255"/>
                </a:cubicBezTo>
                <a:cubicBezTo>
                  <a:pt x="2555575" y="5981762"/>
                  <a:pt x="2568507" y="5987905"/>
                  <a:pt x="2578083" y="5987905"/>
                </a:cubicBezTo>
                <a:cubicBezTo>
                  <a:pt x="2587659" y="5987905"/>
                  <a:pt x="2598921" y="5993270"/>
                  <a:pt x="2603110" y="5999827"/>
                </a:cubicBezTo>
                <a:cubicBezTo>
                  <a:pt x="2607300" y="6006384"/>
                  <a:pt x="2621834" y="6017460"/>
                  <a:pt x="2635408" y="6024439"/>
                </a:cubicBezTo>
                <a:cubicBezTo>
                  <a:pt x="2654653" y="6034335"/>
                  <a:pt x="2660377" y="6044805"/>
                  <a:pt x="2661399" y="6071981"/>
                </a:cubicBezTo>
                <a:cubicBezTo>
                  <a:pt x="2662119" y="6091149"/>
                  <a:pt x="2667163" y="6108317"/>
                  <a:pt x="2672607" y="6110132"/>
                </a:cubicBezTo>
                <a:cubicBezTo>
                  <a:pt x="2678051" y="6111946"/>
                  <a:pt x="2688858" y="6119784"/>
                  <a:pt x="2696622" y="6127548"/>
                </a:cubicBezTo>
                <a:cubicBezTo>
                  <a:pt x="2709235" y="6140161"/>
                  <a:pt x="2711760" y="6152248"/>
                  <a:pt x="2714709" y="6214112"/>
                </a:cubicBezTo>
                <a:cubicBezTo>
                  <a:pt x="2715197" y="6224363"/>
                  <a:pt x="2708589" y="6230772"/>
                  <a:pt x="2697523" y="6230780"/>
                </a:cubicBezTo>
                <a:cubicBezTo>
                  <a:pt x="2672693" y="6230799"/>
                  <a:pt x="2653696" y="6261767"/>
                  <a:pt x="2671647" y="6272965"/>
                </a:cubicBezTo>
                <a:cubicBezTo>
                  <a:pt x="2692995" y="6286281"/>
                  <a:pt x="2676744" y="6314342"/>
                  <a:pt x="2652196" y="6306550"/>
                </a:cubicBezTo>
                <a:cubicBezTo>
                  <a:pt x="2635651" y="6301299"/>
                  <a:pt x="2632843" y="6303120"/>
                  <a:pt x="2637752" y="6315913"/>
                </a:cubicBezTo>
                <a:cubicBezTo>
                  <a:pt x="2641338" y="6325257"/>
                  <a:pt x="2639970" y="6329399"/>
                  <a:pt x="2634431" y="6325975"/>
                </a:cubicBezTo>
                <a:cubicBezTo>
                  <a:pt x="2629252" y="6322775"/>
                  <a:pt x="2625015" y="6327262"/>
                  <a:pt x="2625015" y="6335947"/>
                </a:cubicBezTo>
                <a:cubicBezTo>
                  <a:pt x="2625015" y="6354855"/>
                  <a:pt x="2678488" y="6407005"/>
                  <a:pt x="2697877" y="6407005"/>
                </a:cubicBezTo>
                <a:cubicBezTo>
                  <a:pt x="2705411" y="6407005"/>
                  <a:pt x="2710879" y="6412363"/>
                  <a:pt x="2710029" y="6418911"/>
                </a:cubicBezTo>
                <a:cubicBezTo>
                  <a:pt x="2706450" y="6446471"/>
                  <a:pt x="2712052" y="6454630"/>
                  <a:pt x="2734552" y="6454630"/>
                </a:cubicBezTo>
                <a:cubicBezTo>
                  <a:pt x="2749647" y="6454630"/>
                  <a:pt x="2758365" y="6460002"/>
                  <a:pt x="2758365" y="6469304"/>
                </a:cubicBezTo>
                <a:cubicBezTo>
                  <a:pt x="2758365" y="6480552"/>
                  <a:pt x="2748916" y="6483478"/>
                  <a:pt x="2717884" y="6481838"/>
                </a:cubicBezTo>
                <a:cubicBezTo>
                  <a:pt x="2672602" y="6479446"/>
                  <a:pt x="2644065" y="6465938"/>
                  <a:pt x="2644065" y="6446896"/>
                </a:cubicBezTo>
                <a:cubicBezTo>
                  <a:pt x="2644065" y="6439924"/>
                  <a:pt x="2637596" y="6427751"/>
                  <a:pt x="2629690" y="6419844"/>
                </a:cubicBezTo>
                <a:cubicBezTo>
                  <a:pt x="2621784" y="6411938"/>
                  <a:pt x="2617374" y="6402137"/>
                  <a:pt x="2619891" y="6398064"/>
                </a:cubicBezTo>
                <a:cubicBezTo>
                  <a:pt x="2622409" y="6393991"/>
                  <a:pt x="2605686" y="6370202"/>
                  <a:pt x="2582730" y="6345198"/>
                </a:cubicBezTo>
                <a:cubicBezTo>
                  <a:pt x="2545960" y="6305148"/>
                  <a:pt x="2537786" y="6300542"/>
                  <a:pt x="2514043" y="6306501"/>
                </a:cubicBezTo>
                <a:cubicBezTo>
                  <a:pt x="2499221" y="6310222"/>
                  <a:pt x="2483901" y="6318284"/>
                  <a:pt x="2480000" y="6324417"/>
                </a:cubicBezTo>
                <a:cubicBezTo>
                  <a:pt x="2466456" y="6345708"/>
                  <a:pt x="2472497" y="6386792"/>
                  <a:pt x="2491086" y="6399813"/>
                </a:cubicBezTo>
                <a:cubicBezTo>
                  <a:pt x="2501245" y="6406928"/>
                  <a:pt x="2511124" y="6424452"/>
                  <a:pt x="2513039" y="6438754"/>
                </a:cubicBezTo>
                <a:cubicBezTo>
                  <a:pt x="2514955" y="6453056"/>
                  <a:pt x="2523788" y="6473244"/>
                  <a:pt x="2532668" y="6483615"/>
                </a:cubicBezTo>
                <a:cubicBezTo>
                  <a:pt x="2541549" y="6493987"/>
                  <a:pt x="2548815" y="6508472"/>
                  <a:pt x="2548815" y="6515805"/>
                </a:cubicBezTo>
                <a:cubicBezTo>
                  <a:pt x="2548815" y="6523138"/>
                  <a:pt x="2561674" y="6539957"/>
                  <a:pt x="2577390" y="6553181"/>
                </a:cubicBezTo>
                <a:cubicBezTo>
                  <a:pt x="2593106" y="6566405"/>
                  <a:pt x="2605965" y="6580482"/>
                  <a:pt x="2605965" y="6584463"/>
                </a:cubicBezTo>
                <a:cubicBezTo>
                  <a:pt x="2605965" y="6588443"/>
                  <a:pt x="2617149" y="6603374"/>
                  <a:pt x="2630818" y="6617641"/>
                </a:cubicBezTo>
                <a:cubicBezTo>
                  <a:pt x="2655556" y="6643463"/>
                  <a:pt x="2654305" y="6670148"/>
                  <a:pt x="2628814" y="6660366"/>
                </a:cubicBezTo>
                <a:cubicBezTo>
                  <a:pt x="2621486" y="6657554"/>
                  <a:pt x="2615490" y="6659405"/>
                  <a:pt x="2615490" y="6664479"/>
                </a:cubicBezTo>
                <a:cubicBezTo>
                  <a:pt x="2615490" y="6675279"/>
                  <a:pt x="2580483" y="6677050"/>
                  <a:pt x="2574310" y="6666561"/>
                </a:cubicBezTo>
                <a:close/>
                <a:moveTo>
                  <a:pt x="2579528" y="6201204"/>
                </a:moveTo>
                <a:cubicBezTo>
                  <a:pt x="2576615" y="6185965"/>
                  <a:pt x="2579883" y="6173148"/>
                  <a:pt x="2587992" y="6168013"/>
                </a:cubicBezTo>
                <a:cubicBezTo>
                  <a:pt x="2598709" y="6161226"/>
                  <a:pt x="2598266" y="6159620"/>
                  <a:pt x="2585644" y="6159501"/>
                </a:cubicBezTo>
                <a:cubicBezTo>
                  <a:pt x="2567246" y="6159328"/>
                  <a:pt x="2556499" y="6201329"/>
                  <a:pt x="2571185" y="6216015"/>
                </a:cubicBezTo>
                <a:cubicBezTo>
                  <a:pt x="2584803" y="6229633"/>
                  <a:pt x="2584922" y="6229422"/>
                  <a:pt x="2579528" y="6201204"/>
                </a:cubicBezTo>
                <a:close/>
                <a:moveTo>
                  <a:pt x="2441659" y="6190889"/>
                </a:moveTo>
                <a:cubicBezTo>
                  <a:pt x="2422388" y="6185853"/>
                  <a:pt x="2418626" y="6143839"/>
                  <a:pt x="2436896" y="6137705"/>
                </a:cubicBezTo>
                <a:cubicBezTo>
                  <a:pt x="2443854" y="6135369"/>
                  <a:pt x="2442910" y="6134135"/>
                  <a:pt x="2434624" y="6134735"/>
                </a:cubicBezTo>
                <a:cubicBezTo>
                  <a:pt x="2419098" y="6135859"/>
                  <a:pt x="2410808" y="6162056"/>
                  <a:pt x="2419123" y="6183724"/>
                </a:cubicBezTo>
                <a:cubicBezTo>
                  <a:pt x="2422021" y="6191276"/>
                  <a:pt x="2432028" y="6196958"/>
                  <a:pt x="2441360" y="6196351"/>
                </a:cubicBezTo>
                <a:cubicBezTo>
                  <a:pt x="2457262" y="6195315"/>
                  <a:pt x="2457281" y="6194972"/>
                  <a:pt x="2441659" y="6190889"/>
                </a:cubicBezTo>
                <a:close/>
                <a:moveTo>
                  <a:pt x="3133711" y="6157912"/>
                </a:moveTo>
                <a:cubicBezTo>
                  <a:pt x="3143625" y="6173953"/>
                  <a:pt x="3177133" y="6171303"/>
                  <a:pt x="3183791" y="6153953"/>
                </a:cubicBezTo>
                <a:cubicBezTo>
                  <a:pt x="3186942" y="6145742"/>
                  <a:pt x="3184664" y="6134169"/>
                  <a:pt x="3178730" y="6128235"/>
                </a:cubicBezTo>
                <a:cubicBezTo>
                  <a:pt x="3172795" y="6122300"/>
                  <a:pt x="3167940" y="6109688"/>
                  <a:pt x="3167940" y="6100207"/>
                </a:cubicBezTo>
                <a:cubicBezTo>
                  <a:pt x="3167940" y="6090726"/>
                  <a:pt x="3159368" y="6075629"/>
                  <a:pt x="3148890" y="6066658"/>
                </a:cubicBezTo>
                <a:cubicBezTo>
                  <a:pt x="3138413" y="6057686"/>
                  <a:pt x="3129840" y="6044828"/>
                  <a:pt x="3129840" y="6038083"/>
                </a:cubicBezTo>
                <a:cubicBezTo>
                  <a:pt x="3129840" y="6031337"/>
                  <a:pt x="3121487" y="6018667"/>
                  <a:pt x="3111278" y="6009925"/>
                </a:cubicBezTo>
                <a:cubicBezTo>
                  <a:pt x="3101069" y="6001184"/>
                  <a:pt x="3094611" y="5990966"/>
                  <a:pt x="3096927" y="5987218"/>
                </a:cubicBezTo>
                <a:cubicBezTo>
                  <a:pt x="3104624" y="5974764"/>
                  <a:pt x="3073297" y="5913212"/>
                  <a:pt x="3051397" y="5897761"/>
                </a:cubicBezTo>
                <a:cubicBezTo>
                  <a:pt x="3031280" y="5883568"/>
                  <a:pt x="3028763" y="5883845"/>
                  <a:pt x="3014014" y="5901887"/>
                </a:cubicBezTo>
                <a:cubicBezTo>
                  <a:pt x="2997019" y="5922674"/>
                  <a:pt x="2977440" y="5927606"/>
                  <a:pt x="2977440" y="5911102"/>
                </a:cubicBezTo>
                <a:cubicBezTo>
                  <a:pt x="2977440" y="5905412"/>
                  <a:pt x="2963872" y="5902281"/>
                  <a:pt x="2946484" y="5903958"/>
                </a:cubicBezTo>
                <a:cubicBezTo>
                  <a:pt x="2920776" y="5906437"/>
                  <a:pt x="2915528" y="5910907"/>
                  <a:pt x="2915528" y="5930326"/>
                </a:cubicBezTo>
                <a:cubicBezTo>
                  <a:pt x="2915528" y="5947431"/>
                  <a:pt x="2921921" y="5955205"/>
                  <a:pt x="2939340" y="5959284"/>
                </a:cubicBezTo>
                <a:cubicBezTo>
                  <a:pt x="2957034" y="5963426"/>
                  <a:pt x="2965412" y="5973908"/>
                  <a:pt x="2971947" y="6000076"/>
                </a:cubicBezTo>
                <a:cubicBezTo>
                  <a:pt x="2983236" y="6045281"/>
                  <a:pt x="3011670" y="6056391"/>
                  <a:pt x="3035436" y="6024884"/>
                </a:cubicBezTo>
                <a:cubicBezTo>
                  <a:pt x="3056198" y="5997359"/>
                  <a:pt x="3067980" y="6006349"/>
                  <a:pt x="3058173" y="6042230"/>
                </a:cubicBezTo>
                <a:cubicBezTo>
                  <a:pt x="3045021" y="6090354"/>
                  <a:pt x="3052900" y="6134011"/>
                  <a:pt x="3078958" y="6157397"/>
                </a:cubicBezTo>
                <a:cubicBezTo>
                  <a:pt x="3101490" y="6177617"/>
                  <a:pt x="3104192" y="6178043"/>
                  <a:pt x="3115121" y="6163097"/>
                </a:cubicBezTo>
                <a:cubicBezTo>
                  <a:pt x="3123410" y="6151762"/>
                  <a:pt x="3128954" y="6150216"/>
                  <a:pt x="3133711" y="6157912"/>
                </a:cubicBezTo>
                <a:close/>
                <a:moveTo>
                  <a:pt x="2985179" y="5933774"/>
                </a:moveTo>
                <a:cubicBezTo>
                  <a:pt x="2992055" y="5931022"/>
                  <a:pt x="3000270" y="5931360"/>
                  <a:pt x="3003435" y="5934525"/>
                </a:cubicBezTo>
                <a:cubicBezTo>
                  <a:pt x="3006601" y="5937690"/>
                  <a:pt x="3000975" y="5939941"/>
                  <a:pt x="2990934" y="5939528"/>
                </a:cubicBezTo>
                <a:cubicBezTo>
                  <a:pt x="2979838" y="5939071"/>
                  <a:pt x="2977581" y="5936814"/>
                  <a:pt x="2985179" y="5933773"/>
                </a:cubicBezTo>
                <a:close/>
                <a:moveTo>
                  <a:pt x="2862877" y="5787388"/>
                </a:moveTo>
                <a:cubicBezTo>
                  <a:pt x="2852346" y="5767712"/>
                  <a:pt x="2853282" y="5766546"/>
                  <a:pt x="2876104" y="5770908"/>
                </a:cubicBezTo>
                <a:cubicBezTo>
                  <a:pt x="2889612" y="5773491"/>
                  <a:pt x="2898397" y="5771936"/>
                  <a:pt x="2895627" y="5767454"/>
                </a:cubicBezTo>
                <a:cubicBezTo>
                  <a:pt x="2887256" y="5753909"/>
                  <a:pt x="2853399" y="5758312"/>
                  <a:pt x="2847488" y="5773714"/>
                </a:cubicBezTo>
                <a:cubicBezTo>
                  <a:pt x="2844447" y="5781639"/>
                  <a:pt x="2847336" y="5794601"/>
                  <a:pt x="2853907" y="5802519"/>
                </a:cubicBezTo>
                <a:cubicBezTo>
                  <a:pt x="2870643" y="5822684"/>
                  <a:pt x="2876489" y="5812822"/>
                  <a:pt x="2862877" y="5787388"/>
                </a:cubicBezTo>
                <a:close/>
                <a:moveTo>
                  <a:pt x="3907688" y="5721108"/>
                </a:moveTo>
                <a:cubicBezTo>
                  <a:pt x="3908996" y="5701232"/>
                  <a:pt x="3908516" y="5700767"/>
                  <a:pt x="3904721" y="5718238"/>
                </a:cubicBezTo>
                <a:cubicBezTo>
                  <a:pt x="3902231" y="5729703"/>
                  <a:pt x="3892956" y="5741245"/>
                  <a:pt x="3884111" y="5743885"/>
                </a:cubicBezTo>
                <a:cubicBezTo>
                  <a:pt x="3872536" y="5747341"/>
                  <a:pt x="3873368" y="5748145"/>
                  <a:pt x="3887078" y="5746755"/>
                </a:cubicBezTo>
                <a:cubicBezTo>
                  <a:pt x="3900009" y="5745444"/>
                  <a:pt x="3906629" y="5737206"/>
                  <a:pt x="3907688" y="5721108"/>
                </a:cubicBezTo>
                <a:close/>
                <a:moveTo>
                  <a:pt x="4491915" y="5742546"/>
                </a:moveTo>
                <a:cubicBezTo>
                  <a:pt x="4491915" y="5738568"/>
                  <a:pt x="4483343" y="5729959"/>
                  <a:pt x="4472865" y="5723415"/>
                </a:cubicBezTo>
                <a:cubicBezTo>
                  <a:pt x="4456858" y="5713419"/>
                  <a:pt x="4453815" y="5713903"/>
                  <a:pt x="4453815" y="5726449"/>
                </a:cubicBezTo>
                <a:cubicBezTo>
                  <a:pt x="4453815" y="5734661"/>
                  <a:pt x="4458102" y="5738730"/>
                  <a:pt x="4463340" y="5735493"/>
                </a:cubicBezTo>
                <a:cubicBezTo>
                  <a:pt x="4468579" y="5732255"/>
                  <a:pt x="4472865" y="5734145"/>
                  <a:pt x="4472865" y="5739693"/>
                </a:cubicBezTo>
                <a:cubicBezTo>
                  <a:pt x="4472865" y="5745241"/>
                  <a:pt x="4477152" y="5749780"/>
                  <a:pt x="4482390" y="5749780"/>
                </a:cubicBezTo>
                <a:cubicBezTo>
                  <a:pt x="4487629" y="5749780"/>
                  <a:pt x="4491915" y="5746525"/>
                  <a:pt x="4491915" y="5742546"/>
                </a:cubicBezTo>
                <a:close/>
                <a:moveTo>
                  <a:pt x="4414361" y="5716327"/>
                </a:moveTo>
                <a:cubicBezTo>
                  <a:pt x="4417493" y="5700170"/>
                  <a:pt x="4416525" y="5699985"/>
                  <a:pt x="4402455" y="5714055"/>
                </a:cubicBezTo>
                <a:cubicBezTo>
                  <a:pt x="4384154" y="5732356"/>
                  <a:pt x="4382580" y="5743361"/>
                  <a:pt x="4399047" y="5737879"/>
                </a:cubicBezTo>
                <a:cubicBezTo>
                  <a:pt x="4405595" y="5735698"/>
                  <a:pt x="4412487" y="5726000"/>
                  <a:pt x="4414361" y="5716327"/>
                </a:cubicBezTo>
                <a:close/>
                <a:moveTo>
                  <a:pt x="4394869" y="5689000"/>
                </a:moveTo>
                <a:cubicBezTo>
                  <a:pt x="4406534" y="5685518"/>
                  <a:pt x="4405748" y="5684733"/>
                  <a:pt x="4392012" y="5686143"/>
                </a:cubicBezTo>
                <a:cubicBezTo>
                  <a:pt x="4381595" y="5687212"/>
                  <a:pt x="4372610" y="5694467"/>
                  <a:pt x="4372045" y="5702264"/>
                </a:cubicBezTo>
                <a:cubicBezTo>
                  <a:pt x="4371480" y="5710063"/>
                  <a:pt x="4372766" y="5711349"/>
                  <a:pt x="4374902" y="5705122"/>
                </a:cubicBezTo>
                <a:cubicBezTo>
                  <a:pt x="4377039" y="5698896"/>
                  <a:pt x="4386024" y="5691641"/>
                  <a:pt x="4394869" y="5689000"/>
                </a:cubicBezTo>
                <a:close/>
                <a:moveTo>
                  <a:pt x="3901365" y="5670388"/>
                </a:moveTo>
                <a:cubicBezTo>
                  <a:pt x="3901365" y="5653017"/>
                  <a:pt x="3881268" y="5635480"/>
                  <a:pt x="3861360" y="5635480"/>
                </a:cubicBezTo>
                <a:cubicBezTo>
                  <a:pt x="3842195" y="5635480"/>
                  <a:pt x="3839154" y="5655852"/>
                  <a:pt x="3854140" y="5683853"/>
                </a:cubicBezTo>
                <a:cubicBezTo>
                  <a:pt x="3862113" y="5698749"/>
                  <a:pt x="3867734" y="5700434"/>
                  <a:pt x="3882715" y="5692416"/>
                </a:cubicBezTo>
                <a:cubicBezTo>
                  <a:pt x="3892973" y="5686926"/>
                  <a:pt x="3901365" y="5677014"/>
                  <a:pt x="3901365" y="5670388"/>
                </a:cubicBezTo>
                <a:close/>
                <a:moveTo>
                  <a:pt x="4563341" y="5690902"/>
                </a:moveTo>
                <a:cubicBezTo>
                  <a:pt x="4595666" y="5676174"/>
                  <a:pt x="4592627" y="5641657"/>
                  <a:pt x="4558590" y="5636949"/>
                </a:cubicBezTo>
                <a:cubicBezTo>
                  <a:pt x="4545493" y="5635137"/>
                  <a:pt x="4529205" y="5629076"/>
                  <a:pt x="4522393" y="5623480"/>
                </a:cubicBezTo>
                <a:cubicBezTo>
                  <a:pt x="4513374" y="5616068"/>
                  <a:pt x="4505992" y="5617322"/>
                  <a:pt x="4495221" y="5628093"/>
                </a:cubicBezTo>
                <a:cubicBezTo>
                  <a:pt x="4476052" y="5647261"/>
                  <a:pt x="4486728" y="5683105"/>
                  <a:pt x="4511607" y="5683105"/>
                </a:cubicBezTo>
                <a:cubicBezTo>
                  <a:pt x="4521732" y="5683105"/>
                  <a:pt x="4530015" y="5687391"/>
                  <a:pt x="4530015" y="5692630"/>
                </a:cubicBezTo>
                <a:cubicBezTo>
                  <a:pt x="4530015" y="5704767"/>
                  <a:pt x="4533285" y="5704597"/>
                  <a:pt x="4563341" y="5690902"/>
                </a:cubicBezTo>
                <a:close/>
                <a:moveTo>
                  <a:pt x="8290395" y="5639509"/>
                </a:moveTo>
                <a:cubicBezTo>
                  <a:pt x="8294627" y="5596946"/>
                  <a:pt x="8279513" y="5538434"/>
                  <a:pt x="8261324" y="5526960"/>
                </a:cubicBezTo>
                <a:cubicBezTo>
                  <a:pt x="8248480" y="5518859"/>
                  <a:pt x="8240497" y="5521216"/>
                  <a:pt x="8223623" y="5538088"/>
                </a:cubicBezTo>
                <a:cubicBezTo>
                  <a:pt x="8205207" y="5556505"/>
                  <a:pt x="8203903" y="5562195"/>
                  <a:pt x="8214289" y="5578825"/>
                </a:cubicBezTo>
                <a:cubicBezTo>
                  <a:pt x="8220928" y="5589457"/>
                  <a:pt x="8223819" y="5602267"/>
                  <a:pt x="8220714" y="5607293"/>
                </a:cubicBezTo>
                <a:cubicBezTo>
                  <a:pt x="8217607" y="5612318"/>
                  <a:pt x="8219605" y="5616430"/>
                  <a:pt x="8225153" y="5616430"/>
                </a:cubicBezTo>
                <a:cubicBezTo>
                  <a:pt x="8230701" y="5616430"/>
                  <a:pt x="8235240" y="5621429"/>
                  <a:pt x="8235240" y="5627538"/>
                </a:cubicBezTo>
                <a:cubicBezTo>
                  <a:pt x="8235240" y="5642457"/>
                  <a:pt x="8266175" y="5673002"/>
                  <a:pt x="8278103" y="5669859"/>
                </a:cubicBezTo>
                <a:cubicBezTo>
                  <a:pt x="8283342" y="5668480"/>
                  <a:pt x="8288873" y="5654822"/>
                  <a:pt x="8290395" y="5639509"/>
                </a:cubicBezTo>
                <a:close/>
                <a:moveTo>
                  <a:pt x="4962275" y="5639748"/>
                </a:moveTo>
                <a:cubicBezTo>
                  <a:pt x="4965527" y="5631272"/>
                  <a:pt x="4963930" y="5627449"/>
                  <a:pt x="4958531" y="5630786"/>
                </a:cubicBezTo>
                <a:cubicBezTo>
                  <a:pt x="4953353" y="5633986"/>
                  <a:pt x="4949115" y="5640638"/>
                  <a:pt x="4949115" y="5645568"/>
                </a:cubicBezTo>
                <a:cubicBezTo>
                  <a:pt x="4949115" y="5659269"/>
                  <a:pt x="4955943" y="5656250"/>
                  <a:pt x="4962275" y="5639748"/>
                </a:cubicBezTo>
                <a:close/>
                <a:moveTo>
                  <a:pt x="4047294" y="5586487"/>
                </a:moveTo>
                <a:cubicBezTo>
                  <a:pt x="4054641" y="5574820"/>
                  <a:pt x="4053082" y="5566761"/>
                  <a:pt x="4041171" y="5554851"/>
                </a:cubicBezTo>
                <a:cubicBezTo>
                  <a:pt x="4032382" y="5546061"/>
                  <a:pt x="4025190" y="5532746"/>
                  <a:pt x="4025190" y="5525262"/>
                </a:cubicBezTo>
                <a:cubicBezTo>
                  <a:pt x="4025190" y="5517779"/>
                  <a:pt x="4020445" y="5511655"/>
                  <a:pt x="4014646" y="5511655"/>
                </a:cubicBezTo>
                <a:cubicBezTo>
                  <a:pt x="4008847" y="5511655"/>
                  <a:pt x="4006631" y="5505064"/>
                  <a:pt x="4009723" y="5497007"/>
                </a:cubicBezTo>
                <a:cubicBezTo>
                  <a:pt x="4012814" y="5488951"/>
                  <a:pt x="4009493" y="5480113"/>
                  <a:pt x="4002340" y="5477369"/>
                </a:cubicBezTo>
                <a:cubicBezTo>
                  <a:pt x="3995189" y="5474625"/>
                  <a:pt x="3986753" y="5456222"/>
                  <a:pt x="3983595" y="5436474"/>
                </a:cubicBezTo>
                <a:cubicBezTo>
                  <a:pt x="3977108" y="5395906"/>
                  <a:pt x="3949432" y="5365483"/>
                  <a:pt x="3923505" y="5370419"/>
                </a:cubicBezTo>
                <a:cubicBezTo>
                  <a:pt x="3886918" y="5377385"/>
                  <a:pt x="3900342" y="5559220"/>
                  <a:pt x="3937451" y="5559328"/>
                </a:cubicBezTo>
                <a:cubicBezTo>
                  <a:pt x="3946417" y="5559356"/>
                  <a:pt x="3966611" y="5569978"/>
                  <a:pt x="3982328" y="5582936"/>
                </a:cubicBezTo>
                <a:cubicBezTo>
                  <a:pt x="4013982" y="5609038"/>
                  <a:pt x="4032459" y="5610047"/>
                  <a:pt x="4047294" y="5586487"/>
                </a:cubicBezTo>
                <a:close/>
                <a:moveTo>
                  <a:pt x="4964600" y="5573254"/>
                </a:moveTo>
                <a:cubicBezTo>
                  <a:pt x="4961651" y="5565569"/>
                  <a:pt x="4951603" y="5559417"/>
                  <a:pt x="4942271" y="5559584"/>
                </a:cubicBezTo>
                <a:cubicBezTo>
                  <a:pt x="4926146" y="5559871"/>
                  <a:pt x="4926131" y="5560515"/>
                  <a:pt x="4941971" y="5572540"/>
                </a:cubicBezTo>
                <a:cubicBezTo>
                  <a:pt x="4951139" y="5579499"/>
                  <a:pt x="4958978" y="5591150"/>
                  <a:pt x="4959392" y="5598431"/>
                </a:cubicBezTo>
                <a:cubicBezTo>
                  <a:pt x="4959964" y="5608513"/>
                  <a:pt x="4961314" y="5608755"/>
                  <a:pt x="4965053" y="5599447"/>
                </a:cubicBezTo>
                <a:cubicBezTo>
                  <a:pt x="4967753" y="5592726"/>
                  <a:pt x="4967549" y="5580939"/>
                  <a:pt x="4964600" y="5573254"/>
                </a:cubicBezTo>
                <a:close/>
                <a:moveTo>
                  <a:pt x="4520490" y="5496805"/>
                </a:moveTo>
                <a:cubicBezTo>
                  <a:pt x="4520490" y="5488194"/>
                  <a:pt x="4525011" y="5484750"/>
                  <a:pt x="4531251" y="5488607"/>
                </a:cubicBezTo>
                <a:cubicBezTo>
                  <a:pt x="4537169" y="5492264"/>
                  <a:pt x="4540078" y="5491445"/>
                  <a:pt x="4537714" y="5486787"/>
                </a:cubicBezTo>
                <a:cubicBezTo>
                  <a:pt x="4535351" y="5482129"/>
                  <a:pt x="4525492" y="5459898"/>
                  <a:pt x="4515807" y="5437386"/>
                </a:cubicBezTo>
                <a:cubicBezTo>
                  <a:pt x="4502139" y="5405617"/>
                  <a:pt x="4493763" y="5397089"/>
                  <a:pt x="4478387" y="5399286"/>
                </a:cubicBezTo>
                <a:cubicBezTo>
                  <a:pt x="4448561" y="5403549"/>
                  <a:pt x="4445750" y="5458980"/>
                  <a:pt x="4473844" y="5488885"/>
                </a:cubicBezTo>
                <a:cubicBezTo>
                  <a:pt x="4498271" y="5514886"/>
                  <a:pt x="4520490" y="5518659"/>
                  <a:pt x="4520490" y="5496805"/>
                </a:cubicBezTo>
                <a:close/>
                <a:moveTo>
                  <a:pt x="3822029" y="5487577"/>
                </a:moveTo>
                <a:cubicBezTo>
                  <a:pt x="3840872" y="5468734"/>
                  <a:pt x="3823380" y="5444980"/>
                  <a:pt x="3790661" y="5444980"/>
                </a:cubicBezTo>
                <a:cubicBezTo>
                  <a:pt x="3773287" y="5444980"/>
                  <a:pt x="3768015" y="5450154"/>
                  <a:pt x="3768015" y="5467205"/>
                </a:cubicBezTo>
                <a:cubicBezTo>
                  <a:pt x="3768015" y="5504579"/>
                  <a:pt x="3794891" y="5514715"/>
                  <a:pt x="3822029" y="5487577"/>
                </a:cubicBezTo>
                <a:close/>
                <a:moveTo>
                  <a:pt x="4715753" y="5436493"/>
                </a:moveTo>
                <a:cubicBezTo>
                  <a:pt x="4715753" y="5406715"/>
                  <a:pt x="4710874" y="5391626"/>
                  <a:pt x="4698813" y="5384106"/>
                </a:cubicBezTo>
                <a:cubicBezTo>
                  <a:pt x="4676714" y="5370326"/>
                  <a:pt x="4663711" y="5389532"/>
                  <a:pt x="4663511" y="5436249"/>
                </a:cubicBezTo>
                <a:cubicBezTo>
                  <a:pt x="4663341" y="5476150"/>
                  <a:pt x="4669742" y="5484904"/>
                  <a:pt x="4696311" y="5481101"/>
                </a:cubicBezTo>
                <a:cubicBezTo>
                  <a:pt x="4712509" y="5478782"/>
                  <a:pt x="4715753" y="5471340"/>
                  <a:pt x="4715753" y="5436493"/>
                </a:cubicBezTo>
                <a:close/>
                <a:moveTo>
                  <a:pt x="4611823" y="5449764"/>
                </a:moveTo>
                <a:cubicBezTo>
                  <a:pt x="4619994" y="5417211"/>
                  <a:pt x="4610651" y="5397355"/>
                  <a:pt x="4587165" y="5397355"/>
                </a:cubicBezTo>
                <a:cubicBezTo>
                  <a:pt x="4563679" y="5397355"/>
                  <a:pt x="4554337" y="5417211"/>
                  <a:pt x="4562507" y="5449764"/>
                </a:cubicBezTo>
                <a:cubicBezTo>
                  <a:pt x="4566337" y="5465022"/>
                  <a:pt x="4575181" y="5473555"/>
                  <a:pt x="4587165" y="5473555"/>
                </a:cubicBezTo>
                <a:cubicBezTo>
                  <a:pt x="4599150" y="5473555"/>
                  <a:pt x="4607994" y="5465022"/>
                  <a:pt x="4611823" y="5449764"/>
                </a:cubicBezTo>
                <a:close/>
                <a:moveTo>
                  <a:pt x="7515084" y="5439439"/>
                </a:moveTo>
                <a:cubicBezTo>
                  <a:pt x="7523673" y="5417055"/>
                  <a:pt x="7522080" y="5378305"/>
                  <a:pt x="7512571" y="5378305"/>
                </a:cubicBezTo>
                <a:cubicBezTo>
                  <a:pt x="7508008" y="5378305"/>
                  <a:pt x="7501366" y="5352587"/>
                  <a:pt x="7497810" y="5321155"/>
                </a:cubicBezTo>
                <a:cubicBezTo>
                  <a:pt x="7494254" y="5289723"/>
                  <a:pt x="7487717" y="5264005"/>
                  <a:pt x="7483284" y="5264005"/>
                </a:cubicBezTo>
                <a:cubicBezTo>
                  <a:pt x="7478850" y="5264005"/>
                  <a:pt x="7472188" y="5229715"/>
                  <a:pt x="7468478" y="5187805"/>
                </a:cubicBezTo>
                <a:cubicBezTo>
                  <a:pt x="7464768" y="5145895"/>
                  <a:pt x="7457892" y="5111605"/>
                  <a:pt x="7453199" y="5111605"/>
                </a:cubicBezTo>
                <a:cubicBezTo>
                  <a:pt x="7448505" y="5111605"/>
                  <a:pt x="7444665" y="5099272"/>
                  <a:pt x="7444665" y="5084196"/>
                </a:cubicBezTo>
                <a:cubicBezTo>
                  <a:pt x="7444665" y="5069122"/>
                  <a:pt x="7438448" y="5051628"/>
                  <a:pt x="7430848" y="5045321"/>
                </a:cubicBezTo>
                <a:cubicBezTo>
                  <a:pt x="7422998" y="5038805"/>
                  <a:pt x="7415801" y="5013020"/>
                  <a:pt x="7414180" y="4985605"/>
                </a:cubicBezTo>
                <a:cubicBezTo>
                  <a:pt x="7412184" y="4951836"/>
                  <a:pt x="7406244" y="4934201"/>
                  <a:pt x="7394388" y="4926849"/>
                </a:cubicBezTo>
                <a:cubicBezTo>
                  <a:pt x="7381303" y="4918733"/>
                  <a:pt x="7375376" y="4919594"/>
                  <a:pt x="7368340" y="4930630"/>
                </a:cubicBezTo>
                <a:cubicBezTo>
                  <a:pt x="7355791" y="4950316"/>
                  <a:pt x="7356495" y="5052053"/>
                  <a:pt x="7369211" y="5056291"/>
                </a:cubicBezTo>
                <a:cubicBezTo>
                  <a:pt x="7374859" y="5058174"/>
                  <a:pt x="7380217" y="5074604"/>
                  <a:pt x="7381117" y="5092803"/>
                </a:cubicBezTo>
                <a:cubicBezTo>
                  <a:pt x="7382593" y="5122647"/>
                  <a:pt x="7380063" y="5126200"/>
                  <a:pt x="7355322" y="5129026"/>
                </a:cubicBezTo>
                <a:cubicBezTo>
                  <a:pt x="7328293" y="5132113"/>
                  <a:pt x="7327973" y="5132858"/>
                  <a:pt x="7333528" y="5179757"/>
                </a:cubicBezTo>
                <a:cubicBezTo>
                  <a:pt x="7337736" y="5215291"/>
                  <a:pt x="7345292" y="5232175"/>
                  <a:pt x="7363340" y="5246371"/>
                </a:cubicBezTo>
                <a:cubicBezTo>
                  <a:pt x="7376637" y="5256831"/>
                  <a:pt x="7387516" y="5273396"/>
                  <a:pt x="7387516" y="5283184"/>
                </a:cubicBezTo>
                <a:cubicBezTo>
                  <a:pt x="7387516" y="5292973"/>
                  <a:pt x="7391802" y="5303630"/>
                  <a:pt x="7397041" y="5306868"/>
                </a:cubicBezTo>
                <a:cubicBezTo>
                  <a:pt x="7402279" y="5310105"/>
                  <a:pt x="7406566" y="5320785"/>
                  <a:pt x="7406566" y="5330600"/>
                </a:cubicBezTo>
                <a:cubicBezTo>
                  <a:pt x="7406566" y="5340416"/>
                  <a:pt x="7415138" y="5351167"/>
                  <a:pt x="7425616" y="5354493"/>
                </a:cubicBezTo>
                <a:cubicBezTo>
                  <a:pt x="7436093" y="5357818"/>
                  <a:pt x="7444666" y="5368823"/>
                  <a:pt x="7444666" y="5378947"/>
                </a:cubicBezTo>
                <a:cubicBezTo>
                  <a:pt x="7444666" y="5389071"/>
                  <a:pt x="7448952" y="5397355"/>
                  <a:pt x="7454191" y="5397355"/>
                </a:cubicBezTo>
                <a:cubicBezTo>
                  <a:pt x="7459429" y="5397355"/>
                  <a:pt x="7463716" y="5407356"/>
                  <a:pt x="7463716" y="5419580"/>
                </a:cubicBezTo>
                <a:cubicBezTo>
                  <a:pt x="7463716" y="5431804"/>
                  <a:pt x="7466573" y="5444663"/>
                  <a:pt x="7470066" y="5448155"/>
                </a:cubicBezTo>
                <a:cubicBezTo>
                  <a:pt x="7481840" y="5459929"/>
                  <a:pt x="7509258" y="5454621"/>
                  <a:pt x="7515084" y="5439439"/>
                </a:cubicBezTo>
                <a:close/>
                <a:moveTo>
                  <a:pt x="4825290" y="5435455"/>
                </a:moveTo>
                <a:cubicBezTo>
                  <a:pt x="4825290" y="5430216"/>
                  <a:pt x="4818861" y="5425930"/>
                  <a:pt x="4811003" y="5425930"/>
                </a:cubicBezTo>
                <a:cubicBezTo>
                  <a:pt x="4803145" y="5425930"/>
                  <a:pt x="4796715" y="5430216"/>
                  <a:pt x="4796715" y="5435455"/>
                </a:cubicBezTo>
                <a:cubicBezTo>
                  <a:pt x="4796715" y="5440694"/>
                  <a:pt x="4803145" y="5444980"/>
                  <a:pt x="4811003" y="5444980"/>
                </a:cubicBezTo>
                <a:cubicBezTo>
                  <a:pt x="4818861" y="5444980"/>
                  <a:pt x="4825290" y="5440694"/>
                  <a:pt x="4825290" y="5435455"/>
                </a:cubicBezTo>
                <a:close/>
                <a:moveTo>
                  <a:pt x="5533833" y="5375924"/>
                </a:moveTo>
                <a:cubicBezTo>
                  <a:pt x="5548042" y="5353361"/>
                  <a:pt x="5530333" y="5325918"/>
                  <a:pt x="5501565" y="5325918"/>
                </a:cubicBezTo>
                <a:cubicBezTo>
                  <a:pt x="5468515" y="5325918"/>
                  <a:pt x="5457061" y="5351558"/>
                  <a:pt x="5478780" y="5376924"/>
                </a:cubicBezTo>
                <a:cubicBezTo>
                  <a:pt x="5499111" y="5400668"/>
                  <a:pt x="5518472" y="5400317"/>
                  <a:pt x="5533833" y="5375924"/>
                </a:cubicBezTo>
                <a:close/>
                <a:moveTo>
                  <a:pt x="3298272" y="5347944"/>
                </a:moveTo>
                <a:cubicBezTo>
                  <a:pt x="3295231" y="5340346"/>
                  <a:pt x="3292974" y="5342603"/>
                  <a:pt x="3292517" y="5353699"/>
                </a:cubicBezTo>
                <a:cubicBezTo>
                  <a:pt x="3292104" y="5363740"/>
                  <a:pt x="3294355" y="5369366"/>
                  <a:pt x="3297520" y="5366201"/>
                </a:cubicBezTo>
                <a:cubicBezTo>
                  <a:pt x="3300685" y="5363036"/>
                  <a:pt x="3301023" y="5354820"/>
                  <a:pt x="3298271" y="5347944"/>
                </a:cubicBezTo>
                <a:close/>
                <a:moveTo>
                  <a:pt x="3910890" y="5335443"/>
                </a:moveTo>
                <a:cubicBezTo>
                  <a:pt x="3920350" y="5324044"/>
                  <a:pt x="3920350" y="5318266"/>
                  <a:pt x="3910890" y="5306868"/>
                </a:cubicBezTo>
                <a:cubicBezTo>
                  <a:pt x="3904368" y="5299009"/>
                  <a:pt x="3893653" y="5292580"/>
                  <a:pt x="3887078" y="5292580"/>
                </a:cubicBezTo>
                <a:cubicBezTo>
                  <a:pt x="3880503" y="5292580"/>
                  <a:pt x="3869787" y="5299009"/>
                  <a:pt x="3863265" y="5306868"/>
                </a:cubicBezTo>
                <a:cubicBezTo>
                  <a:pt x="3853805" y="5318266"/>
                  <a:pt x="3853805" y="5324044"/>
                  <a:pt x="3863265" y="5335443"/>
                </a:cubicBezTo>
                <a:cubicBezTo>
                  <a:pt x="3869787" y="5343301"/>
                  <a:pt x="3880503" y="5349730"/>
                  <a:pt x="3887078" y="5349730"/>
                </a:cubicBezTo>
                <a:cubicBezTo>
                  <a:pt x="3893653" y="5349730"/>
                  <a:pt x="3904368" y="5343301"/>
                  <a:pt x="3910890" y="5335443"/>
                </a:cubicBezTo>
                <a:close/>
                <a:moveTo>
                  <a:pt x="3892592" y="5325124"/>
                </a:moveTo>
                <a:cubicBezTo>
                  <a:pt x="3893049" y="5314028"/>
                  <a:pt x="3895306" y="5311771"/>
                  <a:pt x="3898347" y="5319369"/>
                </a:cubicBezTo>
                <a:cubicBezTo>
                  <a:pt x="3901098" y="5326245"/>
                  <a:pt x="3900760" y="5334461"/>
                  <a:pt x="3897595" y="5337626"/>
                </a:cubicBezTo>
                <a:cubicBezTo>
                  <a:pt x="3894430" y="5340791"/>
                  <a:pt x="3892179" y="5335165"/>
                  <a:pt x="3892592" y="5325124"/>
                </a:cubicBezTo>
                <a:close/>
                <a:moveTo>
                  <a:pt x="9575685" y="5343975"/>
                </a:moveTo>
                <a:cubicBezTo>
                  <a:pt x="9572520" y="5340810"/>
                  <a:pt x="9564305" y="5340472"/>
                  <a:pt x="9557429" y="5343224"/>
                </a:cubicBezTo>
                <a:cubicBezTo>
                  <a:pt x="9549830" y="5346265"/>
                  <a:pt x="9552087" y="5348521"/>
                  <a:pt x="9563184" y="5348978"/>
                </a:cubicBezTo>
                <a:cubicBezTo>
                  <a:pt x="9573224" y="5349392"/>
                  <a:pt x="9578851" y="5347141"/>
                  <a:pt x="9575685" y="5343976"/>
                </a:cubicBezTo>
                <a:close/>
                <a:moveTo>
                  <a:pt x="6995085" y="5290675"/>
                </a:moveTo>
                <a:cubicBezTo>
                  <a:pt x="7008927" y="5276834"/>
                  <a:pt x="7010255" y="5244955"/>
                  <a:pt x="6996990" y="5244955"/>
                </a:cubicBezTo>
                <a:cubicBezTo>
                  <a:pt x="6979306" y="5244955"/>
                  <a:pt x="6987304" y="5218645"/>
                  <a:pt x="7006515" y="5213620"/>
                </a:cubicBezTo>
                <a:cubicBezTo>
                  <a:pt x="7027070" y="5208245"/>
                  <a:pt x="7030672" y="5191530"/>
                  <a:pt x="7016185" y="5168755"/>
                </a:cubicBezTo>
                <a:cubicBezTo>
                  <a:pt x="7008452" y="5156598"/>
                  <a:pt x="7004022" y="5156374"/>
                  <a:pt x="6986480" y="5167252"/>
                </a:cubicBezTo>
                <a:cubicBezTo>
                  <a:pt x="6970758" y="5177001"/>
                  <a:pt x="6964198" y="5177343"/>
                  <a:pt x="6958853" y="5168696"/>
                </a:cubicBezTo>
                <a:cubicBezTo>
                  <a:pt x="6946191" y="5148208"/>
                  <a:pt x="6915900" y="5162376"/>
                  <a:pt x="6917437" y="5188067"/>
                </a:cubicBezTo>
                <a:cubicBezTo>
                  <a:pt x="6921042" y="5248319"/>
                  <a:pt x="6926883" y="5269991"/>
                  <a:pt x="6943679" y="5285436"/>
                </a:cubicBezTo>
                <a:cubicBezTo>
                  <a:pt x="6964945" y="5304993"/>
                  <a:pt x="6979304" y="5306457"/>
                  <a:pt x="6995085" y="5290675"/>
                </a:cubicBezTo>
                <a:close/>
                <a:moveTo>
                  <a:pt x="9377735" y="5193176"/>
                </a:moveTo>
                <a:cubicBezTo>
                  <a:pt x="9390070" y="5178313"/>
                  <a:pt x="9376485" y="5140180"/>
                  <a:pt x="9358855" y="5140180"/>
                </a:cubicBezTo>
                <a:cubicBezTo>
                  <a:pt x="9353801" y="5140180"/>
                  <a:pt x="9349665" y="5127672"/>
                  <a:pt x="9349665" y="5112384"/>
                </a:cubicBezTo>
                <a:cubicBezTo>
                  <a:pt x="9349665" y="5072720"/>
                  <a:pt x="9340655" y="5054455"/>
                  <a:pt x="9321090" y="5054455"/>
                </a:cubicBezTo>
                <a:cubicBezTo>
                  <a:pt x="9311733" y="5054455"/>
                  <a:pt x="9301476" y="5061235"/>
                  <a:pt x="9298296" y="5069522"/>
                </a:cubicBezTo>
                <a:cubicBezTo>
                  <a:pt x="9289368" y="5092789"/>
                  <a:pt x="9291460" y="5130655"/>
                  <a:pt x="9301673" y="5130655"/>
                </a:cubicBezTo>
                <a:cubicBezTo>
                  <a:pt x="9306710" y="5130655"/>
                  <a:pt x="9315448" y="5147800"/>
                  <a:pt x="9321090" y="5168755"/>
                </a:cubicBezTo>
                <a:cubicBezTo>
                  <a:pt x="9332001" y="5209276"/>
                  <a:pt x="9355843" y="5219555"/>
                  <a:pt x="9377735" y="5193176"/>
                </a:cubicBezTo>
                <a:close/>
                <a:moveTo>
                  <a:pt x="9135528" y="5168202"/>
                </a:moveTo>
                <a:cubicBezTo>
                  <a:pt x="9143106" y="5144325"/>
                  <a:pt x="9131789" y="5054455"/>
                  <a:pt x="9121204" y="5054455"/>
                </a:cubicBezTo>
                <a:cubicBezTo>
                  <a:pt x="9117025" y="5054455"/>
                  <a:pt x="9110916" y="5043739"/>
                  <a:pt x="9107629" y="5030643"/>
                </a:cubicBezTo>
                <a:cubicBezTo>
                  <a:pt x="9104341" y="5017546"/>
                  <a:pt x="9095288" y="5006830"/>
                  <a:pt x="9087510" y="5006830"/>
                </a:cubicBezTo>
                <a:cubicBezTo>
                  <a:pt x="9077409" y="5006830"/>
                  <a:pt x="9074058" y="4997985"/>
                  <a:pt x="9075785" y="4975880"/>
                </a:cubicBezTo>
                <a:cubicBezTo>
                  <a:pt x="9077796" y="4950131"/>
                  <a:pt x="9074594" y="4944416"/>
                  <a:pt x="9056729" y="4941874"/>
                </a:cubicBezTo>
                <a:cubicBezTo>
                  <a:pt x="9026123" y="4937520"/>
                  <a:pt x="9016997" y="4967129"/>
                  <a:pt x="9042563" y="4987831"/>
                </a:cubicBezTo>
                <a:cubicBezTo>
                  <a:pt x="9058944" y="5001096"/>
                  <a:pt x="9061544" y="5010994"/>
                  <a:pt x="9057184" y="5043498"/>
                </a:cubicBezTo>
                <a:cubicBezTo>
                  <a:pt x="9053671" y="5069693"/>
                  <a:pt x="9055518" y="5083030"/>
                  <a:pt x="9062661" y="5083030"/>
                </a:cubicBezTo>
                <a:cubicBezTo>
                  <a:pt x="9068589" y="5083030"/>
                  <a:pt x="9073440" y="5096685"/>
                  <a:pt x="9073440" y="5113372"/>
                </a:cubicBezTo>
                <a:cubicBezTo>
                  <a:pt x="9073440" y="5131417"/>
                  <a:pt x="9081835" y="5152650"/>
                  <a:pt x="9094150" y="5165760"/>
                </a:cubicBezTo>
                <a:cubicBezTo>
                  <a:pt x="9119642" y="5192894"/>
                  <a:pt x="9127543" y="5193361"/>
                  <a:pt x="9135528" y="5168202"/>
                </a:cubicBezTo>
                <a:close/>
                <a:moveTo>
                  <a:pt x="1221575" y="5162019"/>
                </a:moveTo>
                <a:cubicBezTo>
                  <a:pt x="1209789" y="5158980"/>
                  <a:pt x="1205585" y="5151520"/>
                  <a:pt x="1208777" y="5139312"/>
                </a:cubicBezTo>
                <a:cubicBezTo>
                  <a:pt x="1211392" y="5129312"/>
                  <a:pt x="1209647" y="5121130"/>
                  <a:pt x="1204898" y="5121130"/>
                </a:cubicBezTo>
                <a:cubicBezTo>
                  <a:pt x="1194932" y="5121130"/>
                  <a:pt x="1193171" y="5152961"/>
                  <a:pt x="1202615" y="5162405"/>
                </a:cubicBezTo>
                <a:cubicBezTo>
                  <a:pt x="1206108" y="5165898"/>
                  <a:pt x="1215752" y="5168258"/>
                  <a:pt x="1224046" y="5167651"/>
                </a:cubicBezTo>
                <a:cubicBezTo>
                  <a:pt x="1235303" y="5166826"/>
                  <a:pt x="1234676" y="5165397"/>
                  <a:pt x="1221575" y="5162019"/>
                </a:cubicBezTo>
                <a:close/>
                <a:moveTo>
                  <a:pt x="5784120" y="5128274"/>
                </a:moveTo>
                <a:cubicBezTo>
                  <a:pt x="5788220" y="5121725"/>
                  <a:pt x="5791687" y="5109938"/>
                  <a:pt x="5791826" y="5102080"/>
                </a:cubicBezTo>
                <a:cubicBezTo>
                  <a:pt x="5791964" y="5094222"/>
                  <a:pt x="5801411" y="5086464"/>
                  <a:pt x="5812818" y="5084840"/>
                </a:cubicBezTo>
                <a:cubicBezTo>
                  <a:pt x="5843511" y="5080469"/>
                  <a:pt x="5859354" y="5058107"/>
                  <a:pt x="5844465" y="5040168"/>
                </a:cubicBezTo>
                <a:cubicBezTo>
                  <a:pt x="5830044" y="5022791"/>
                  <a:pt x="5809401" y="5021578"/>
                  <a:pt x="5803945" y="5037786"/>
                </a:cubicBezTo>
                <a:cubicBezTo>
                  <a:pt x="5800797" y="5047143"/>
                  <a:pt x="5796645" y="5046974"/>
                  <a:pt x="5784559" y="5037000"/>
                </a:cubicBezTo>
                <a:cubicBezTo>
                  <a:pt x="5775843" y="5029807"/>
                  <a:pt x="5760727" y="5026989"/>
                  <a:pt x="5749673" y="5030498"/>
                </a:cubicBezTo>
                <a:cubicBezTo>
                  <a:pt x="5733608" y="5035596"/>
                  <a:pt x="5730165" y="5044700"/>
                  <a:pt x="5730165" y="5082085"/>
                </a:cubicBezTo>
                <a:cubicBezTo>
                  <a:pt x="5730165" y="5107052"/>
                  <a:pt x="5733023" y="5130338"/>
                  <a:pt x="5736515" y="5133830"/>
                </a:cubicBezTo>
                <a:cubicBezTo>
                  <a:pt x="5747056" y="5144371"/>
                  <a:pt x="5776170" y="5140972"/>
                  <a:pt x="5784120" y="5128274"/>
                </a:cubicBezTo>
                <a:close/>
                <a:moveTo>
                  <a:pt x="1327710" y="5090650"/>
                </a:moveTo>
                <a:cubicBezTo>
                  <a:pt x="1345570" y="5072791"/>
                  <a:pt x="1341217" y="5054774"/>
                  <a:pt x="1316800" y="5045490"/>
                </a:cubicBezTo>
                <a:cubicBezTo>
                  <a:pt x="1300137" y="5039155"/>
                  <a:pt x="1294240" y="5029284"/>
                  <a:pt x="1293597" y="5006648"/>
                </a:cubicBezTo>
                <a:cubicBezTo>
                  <a:pt x="1292513" y="4968558"/>
                  <a:pt x="1288753" y="4964968"/>
                  <a:pt x="1258021" y="4972681"/>
                </a:cubicBezTo>
                <a:cubicBezTo>
                  <a:pt x="1237759" y="4977767"/>
                  <a:pt x="1233715" y="4983700"/>
                  <a:pt x="1236146" y="5004781"/>
                </a:cubicBezTo>
                <a:cubicBezTo>
                  <a:pt x="1238270" y="5023202"/>
                  <a:pt x="1245294" y="5031519"/>
                  <a:pt x="1260559" y="5033687"/>
                </a:cubicBezTo>
                <a:cubicBezTo>
                  <a:pt x="1273958" y="5035589"/>
                  <a:pt x="1281990" y="5043330"/>
                  <a:pt x="1281990" y="5054339"/>
                </a:cubicBezTo>
                <a:cubicBezTo>
                  <a:pt x="1281990" y="5097405"/>
                  <a:pt x="1303707" y="5114653"/>
                  <a:pt x="1327710" y="5090650"/>
                </a:cubicBezTo>
                <a:close/>
                <a:moveTo>
                  <a:pt x="1441638" y="5077000"/>
                </a:moveTo>
                <a:cubicBezTo>
                  <a:pt x="1453637" y="5073784"/>
                  <a:pt x="1465694" y="5061188"/>
                  <a:pt x="1468864" y="5048554"/>
                </a:cubicBezTo>
                <a:cubicBezTo>
                  <a:pt x="1475526" y="5022013"/>
                  <a:pt x="1488178" y="5019885"/>
                  <a:pt x="1511867" y="5041323"/>
                </a:cubicBezTo>
                <a:cubicBezTo>
                  <a:pt x="1547302" y="5073392"/>
                  <a:pt x="1575159" y="5031815"/>
                  <a:pt x="1542451" y="4995674"/>
                </a:cubicBezTo>
                <a:cubicBezTo>
                  <a:pt x="1523338" y="4974554"/>
                  <a:pt x="1502417" y="4973174"/>
                  <a:pt x="1494985" y="4992543"/>
                </a:cubicBezTo>
                <a:cubicBezTo>
                  <a:pt x="1482617" y="5024773"/>
                  <a:pt x="1430745" y="4991675"/>
                  <a:pt x="1419461" y="4944353"/>
                </a:cubicBezTo>
                <a:cubicBezTo>
                  <a:pt x="1415787" y="4928948"/>
                  <a:pt x="1406542" y="4909150"/>
                  <a:pt x="1398917" y="4900359"/>
                </a:cubicBezTo>
                <a:cubicBezTo>
                  <a:pt x="1389102" y="4889044"/>
                  <a:pt x="1387754" y="4879547"/>
                  <a:pt x="1394299" y="4867851"/>
                </a:cubicBezTo>
                <a:cubicBezTo>
                  <a:pt x="1402722" y="4852800"/>
                  <a:pt x="1404129" y="4853164"/>
                  <a:pt x="1410085" y="4871929"/>
                </a:cubicBezTo>
                <a:cubicBezTo>
                  <a:pt x="1413681" y="4883259"/>
                  <a:pt x="1422764" y="4892530"/>
                  <a:pt x="1430269" y="4892530"/>
                </a:cubicBezTo>
                <a:cubicBezTo>
                  <a:pt x="1437775" y="4892530"/>
                  <a:pt x="1443915" y="4898295"/>
                  <a:pt x="1443915" y="4905342"/>
                </a:cubicBezTo>
                <a:cubicBezTo>
                  <a:pt x="1443915" y="4912388"/>
                  <a:pt x="1452727" y="4926127"/>
                  <a:pt x="1463498" y="4935875"/>
                </a:cubicBezTo>
                <a:cubicBezTo>
                  <a:pt x="1480225" y="4951013"/>
                  <a:pt x="1485968" y="4951795"/>
                  <a:pt x="1502874" y="4941236"/>
                </a:cubicBezTo>
                <a:cubicBezTo>
                  <a:pt x="1518025" y="4931774"/>
                  <a:pt x="1524312" y="4931535"/>
                  <a:pt x="1529677" y="4940214"/>
                </a:cubicBezTo>
                <a:cubicBezTo>
                  <a:pt x="1542130" y="4960364"/>
                  <a:pt x="1572503" y="4946719"/>
                  <a:pt x="1572503" y="4920975"/>
                </a:cubicBezTo>
                <a:cubicBezTo>
                  <a:pt x="1572503" y="4900484"/>
                  <a:pt x="1567689" y="4896894"/>
                  <a:pt x="1536784" y="4894336"/>
                </a:cubicBezTo>
                <a:cubicBezTo>
                  <a:pt x="1501411" y="4891409"/>
                  <a:pt x="1501065" y="4890977"/>
                  <a:pt x="1501065" y="4849771"/>
                </a:cubicBezTo>
                <a:cubicBezTo>
                  <a:pt x="1501065" y="4815611"/>
                  <a:pt x="1495322" y="4802072"/>
                  <a:pt x="1468984" y="4774146"/>
                </a:cubicBezTo>
                <a:cubicBezTo>
                  <a:pt x="1451340" y="4755437"/>
                  <a:pt x="1430564" y="4740130"/>
                  <a:pt x="1422817" y="4740130"/>
                </a:cubicBezTo>
                <a:cubicBezTo>
                  <a:pt x="1397585" y="4740130"/>
                  <a:pt x="1369286" y="4706679"/>
                  <a:pt x="1366080" y="4673063"/>
                </a:cubicBezTo>
                <a:cubicBezTo>
                  <a:pt x="1362731" y="4637949"/>
                  <a:pt x="1334474" y="4621901"/>
                  <a:pt x="1318996" y="4646324"/>
                </a:cubicBezTo>
                <a:cubicBezTo>
                  <a:pt x="1307566" y="4664361"/>
                  <a:pt x="1308585" y="4709207"/>
                  <a:pt x="1320593" y="4716628"/>
                </a:cubicBezTo>
                <a:cubicBezTo>
                  <a:pt x="1326108" y="4720037"/>
                  <a:pt x="1328863" y="4727791"/>
                  <a:pt x="1326716" y="4733859"/>
                </a:cubicBezTo>
                <a:cubicBezTo>
                  <a:pt x="1324568" y="4739928"/>
                  <a:pt x="1340415" y="4764181"/>
                  <a:pt x="1361931" y="4787755"/>
                </a:cubicBezTo>
                <a:lnTo>
                  <a:pt x="1401053" y="4830618"/>
                </a:lnTo>
                <a:lnTo>
                  <a:pt x="1372542" y="4833855"/>
                </a:lnTo>
                <a:cubicBezTo>
                  <a:pt x="1349830" y="4836434"/>
                  <a:pt x="1338690" y="4830695"/>
                  <a:pt x="1317773" y="4805640"/>
                </a:cubicBezTo>
                <a:cubicBezTo>
                  <a:pt x="1303331" y="4788341"/>
                  <a:pt x="1291243" y="4778312"/>
                  <a:pt x="1290911" y="4783352"/>
                </a:cubicBezTo>
                <a:cubicBezTo>
                  <a:pt x="1290579" y="4788393"/>
                  <a:pt x="1286329" y="4782598"/>
                  <a:pt x="1281467" y="4770474"/>
                </a:cubicBezTo>
                <a:cubicBezTo>
                  <a:pt x="1276605" y="4758351"/>
                  <a:pt x="1268923" y="4750720"/>
                  <a:pt x="1264397" y="4753517"/>
                </a:cubicBezTo>
                <a:cubicBezTo>
                  <a:pt x="1259870" y="4756315"/>
                  <a:pt x="1258191" y="4748018"/>
                  <a:pt x="1260664" y="4735080"/>
                </a:cubicBezTo>
                <a:cubicBezTo>
                  <a:pt x="1263137" y="4722141"/>
                  <a:pt x="1268947" y="4711555"/>
                  <a:pt x="1273576" y="4711555"/>
                </a:cubicBezTo>
                <a:cubicBezTo>
                  <a:pt x="1291614" y="4711555"/>
                  <a:pt x="1280745" y="4685471"/>
                  <a:pt x="1258479" y="4675325"/>
                </a:cubicBezTo>
                <a:cubicBezTo>
                  <a:pt x="1238273" y="4666120"/>
                  <a:pt x="1232916" y="4667542"/>
                  <a:pt x="1220379" y="4685441"/>
                </a:cubicBezTo>
                <a:cubicBezTo>
                  <a:pt x="1202412" y="4711092"/>
                  <a:pt x="1201432" y="4731680"/>
                  <a:pt x="1218488" y="4725135"/>
                </a:cubicBezTo>
                <a:cubicBezTo>
                  <a:pt x="1227866" y="4721536"/>
                  <a:pt x="1230070" y="4727863"/>
                  <a:pt x="1226919" y="4749333"/>
                </a:cubicBezTo>
                <a:cubicBezTo>
                  <a:pt x="1224532" y="4765599"/>
                  <a:pt x="1228215" y="4785107"/>
                  <a:pt x="1235280" y="4793621"/>
                </a:cubicBezTo>
                <a:cubicBezTo>
                  <a:pt x="1242226" y="4801990"/>
                  <a:pt x="1252362" y="4816225"/>
                  <a:pt x="1257806" y="4825256"/>
                </a:cubicBezTo>
                <a:cubicBezTo>
                  <a:pt x="1294670" y="4886415"/>
                  <a:pt x="1308820" y="4902842"/>
                  <a:pt x="1314378" y="4890934"/>
                </a:cubicBezTo>
                <a:cubicBezTo>
                  <a:pt x="1317636" y="4883954"/>
                  <a:pt x="1318512" y="4887887"/>
                  <a:pt x="1316325" y="4899674"/>
                </a:cubicBezTo>
                <a:cubicBezTo>
                  <a:pt x="1314138" y="4911461"/>
                  <a:pt x="1316152" y="4921105"/>
                  <a:pt x="1320800" y="4921105"/>
                </a:cubicBezTo>
                <a:cubicBezTo>
                  <a:pt x="1325449" y="4921105"/>
                  <a:pt x="1332068" y="4932892"/>
                  <a:pt x="1335510" y="4947299"/>
                </a:cubicBezTo>
                <a:cubicBezTo>
                  <a:pt x="1338951" y="4961706"/>
                  <a:pt x="1345987" y="4978850"/>
                  <a:pt x="1351145" y="4985399"/>
                </a:cubicBezTo>
                <a:cubicBezTo>
                  <a:pt x="1356303" y="4991947"/>
                  <a:pt x="1357199" y="4997305"/>
                  <a:pt x="1353137" y="4997305"/>
                </a:cubicBezTo>
                <a:cubicBezTo>
                  <a:pt x="1349074" y="4997305"/>
                  <a:pt x="1354979" y="5005309"/>
                  <a:pt x="1366258" y="5015091"/>
                </a:cubicBezTo>
                <a:cubicBezTo>
                  <a:pt x="1377537" y="5024874"/>
                  <a:pt x="1386765" y="5041304"/>
                  <a:pt x="1386765" y="5051604"/>
                </a:cubicBezTo>
                <a:cubicBezTo>
                  <a:pt x="1386765" y="5082660"/>
                  <a:pt x="1399141" y="5088387"/>
                  <a:pt x="1441638" y="5077000"/>
                </a:cubicBezTo>
                <a:close/>
                <a:moveTo>
                  <a:pt x="7319133" y="4956499"/>
                </a:moveTo>
                <a:cubicBezTo>
                  <a:pt x="7343098" y="4927623"/>
                  <a:pt x="7308255" y="4876927"/>
                  <a:pt x="7280357" y="4900080"/>
                </a:cubicBezTo>
                <a:cubicBezTo>
                  <a:pt x="7258039" y="4918603"/>
                  <a:pt x="7269770" y="4968730"/>
                  <a:pt x="7296423" y="4968730"/>
                </a:cubicBezTo>
                <a:cubicBezTo>
                  <a:pt x="7303331" y="4968730"/>
                  <a:pt x="7313550" y="4963226"/>
                  <a:pt x="7319133" y="4956499"/>
                </a:cubicBezTo>
                <a:close/>
                <a:moveTo>
                  <a:pt x="9582860" y="4921629"/>
                </a:moveTo>
                <a:cubicBezTo>
                  <a:pt x="9593006" y="4889664"/>
                  <a:pt x="9591972" y="4778603"/>
                  <a:pt x="9581431" y="4768062"/>
                </a:cubicBezTo>
                <a:cubicBezTo>
                  <a:pt x="9575660" y="4762290"/>
                  <a:pt x="9560799" y="4759002"/>
                  <a:pt x="9548407" y="4760755"/>
                </a:cubicBezTo>
                <a:cubicBezTo>
                  <a:pt x="9526522" y="4763852"/>
                  <a:pt x="9525976" y="4766122"/>
                  <a:pt x="9529318" y="4840143"/>
                </a:cubicBezTo>
                <a:cubicBezTo>
                  <a:pt x="9531210" y="4882053"/>
                  <a:pt x="9536567" y="4917772"/>
                  <a:pt x="9541223" y="4919517"/>
                </a:cubicBezTo>
                <a:cubicBezTo>
                  <a:pt x="9545880" y="4921264"/>
                  <a:pt x="9549690" y="4928630"/>
                  <a:pt x="9549690" y="4935887"/>
                </a:cubicBezTo>
                <a:cubicBezTo>
                  <a:pt x="9549690" y="4954010"/>
                  <a:pt x="9576201" y="4942614"/>
                  <a:pt x="9582860" y="4921629"/>
                </a:cubicBezTo>
                <a:close/>
                <a:moveTo>
                  <a:pt x="9536082" y="4583648"/>
                </a:moveTo>
                <a:cubicBezTo>
                  <a:pt x="9551873" y="4567858"/>
                  <a:pt x="9553903" y="4543833"/>
                  <a:pt x="9540165" y="4535343"/>
                </a:cubicBezTo>
                <a:cubicBezTo>
                  <a:pt x="9534926" y="4532105"/>
                  <a:pt x="9530640" y="4510421"/>
                  <a:pt x="9530640" y="4487155"/>
                </a:cubicBezTo>
                <a:cubicBezTo>
                  <a:pt x="9530640" y="4463890"/>
                  <a:pt x="9534926" y="4444855"/>
                  <a:pt x="9540165" y="4444855"/>
                </a:cubicBezTo>
                <a:cubicBezTo>
                  <a:pt x="9553540" y="4444855"/>
                  <a:pt x="9552051" y="4412926"/>
                  <a:pt x="9538022" y="4398897"/>
                </a:cubicBezTo>
                <a:cubicBezTo>
                  <a:pt x="9529692" y="4390567"/>
                  <a:pt x="9529173" y="4382531"/>
                  <a:pt x="9536209" y="4370799"/>
                </a:cubicBezTo>
                <a:cubicBezTo>
                  <a:pt x="9549533" y="4348581"/>
                  <a:pt x="9552712" y="4282930"/>
                  <a:pt x="9540463" y="4282930"/>
                </a:cubicBezTo>
                <a:cubicBezTo>
                  <a:pt x="9535060" y="4282930"/>
                  <a:pt x="9530640" y="4278338"/>
                  <a:pt x="9530640" y="4272725"/>
                </a:cubicBezTo>
                <a:cubicBezTo>
                  <a:pt x="9530640" y="4254625"/>
                  <a:pt x="9502998" y="4234208"/>
                  <a:pt x="9475978" y="4232351"/>
                </a:cubicBezTo>
                <a:cubicBezTo>
                  <a:pt x="9454575" y="4230879"/>
                  <a:pt x="9450046" y="4234229"/>
                  <a:pt x="9451657" y="4250343"/>
                </a:cubicBezTo>
                <a:cubicBezTo>
                  <a:pt x="9453486" y="4268634"/>
                  <a:pt x="9449750" y="4269821"/>
                  <a:pt x="9402641" y="4265915"/>
                </a:cubicBezTo>
                <a:cubicBezTo>
                  <a:pt x="9356689" y="4262104"/>
                  <a:pt x="9350991" y="4263746"/>
                  <a:pt x="9345034" y="4282515"/>
                </a:cubicBezTo>
                <a:cubicBezTo>
                  <a:pt x="9340761" y="4295979"/>
                  <a:pt x="9343779" y="4309264"/>
                  <a:pt x="9353569" y="4320082"/>
                </a:cubicBezTo>
                <a:cubicBezTo>
                  <a:pt x="9370636" y="4338940"/>
                  <a:pt x="9373542" y="4359130"/>
                  <a:pt x="9359190" y="4359130"/>
                </a:cubicBezTo>
                <a:cubicBezTo>
                  <a:pt x="9341126" y="4359130"/>
                  <a:pt x="9349711" y="4386436"/>
                  <a:pt x="9369777" y="4392805"/>
                </a:cubicBezTo>
                <a:cubicBezTo>
                  <a:pt x="9392646" y="4400063"/>
                  <a:pt x="9431007" y="4370043"/>
                  <a:pt x="9409196" y="4361957"/>
                </a:cubicBezTo>
                <a:cubicBezTo>
                  <a:pt x="9388842" y="4354411"/>
                  <a:pt x="9396108" y="4330533"/>
                  <a:pt x="9421723" y="4320794"/>
                </a:cubicBezTo>
                <a:cubicBezTo>
                  <a:pt x="9455120" y="4308097"/>
                  <a:pt x="9453676" y="4307351"/>
                  <a:pt x="9469634" y="4345542"/>
                </a:cubicBezTo>
                <a:cubicBezTo>
                  <a:pt x="9483728" y="4379275"/>
                  <a:pt x="9480427" y="4416280"/>
                  <a:pt x="9463323" y="4416280"/>
                </a:cubicBezTo>
                <a:cubicBezTo>
                  <a:pt x="9451875" y="4416280"/>
                  <a:pt x="9451696" y="4442264"/>
                  <a:pt x="9463115" y="4446443"/>
                </a:cubicBezTo>
                <a:cubicBezTo>
                  <a:pt x="9467887" y="4448189"/>
                  <a:pt x="9472971" y="4466763"/>
                  <a:pt x="9474414" y="4487718"/>
                </a:cubicBezTo>
                <a:cubicBezTo>
                  <a:pt x="9475856" y="4508673"/>
                  <a:pt x="9480929" y="4531032"/>
                  <a:pt x="9485688" y="4537404"/>
                </a:cubicBezTo>
                <a:cubicBezTo>
                  <a:pt x="9490447" y="4543776"/>
                  <a:pt x="9492488" y="4554492"/>
                  <a:pt x="9490223" y="4561216"/>
                </a:cubicBezTo>
                <a:cubicBezTo>
                  <a:pt x="9487958" y="4567941"/>
                  <a:pt x="9492911" y="4578664"/>
                  <a:pt x="9501229" y="4585046"/>
                </a:cubicBezTo>
                <a:cubicBezTo>
                  <a:pt x="9520437" y="4599783"/>
                  <a:pt x="9519927" y="4599803"/>
                  <a:pt x="9536082" y="4583648"/>
                </a:cubicBezTo>
                <a:close/>
                <a:moveTo>
                  <a:pt x="9249652" y="2559819"/>
                </a:moveTo>
                <a:cubicBezTo>
                  <a:pt x="9265369" y="2550611"/>
                  <a:pt x="9279687" y="2535540"/>
                  <a:pt x="9281471" y="2526328"/>
                </a:cubicBezTo>
                <a:cubicBezTo>
                  <a:pt x="9284986" y="2508176"/>
                  <a:pt x="9248421" y="2463265"/>
                  <a:pt x="9232726" y="2466458"/>
                </a:cubicBezTo>
                <a:cubicBezTo>
                  <a:pt x="9227426" y="2467536"/>
                  <a:pt x="9219024" y="2453422"/>
                  <a:pt x="9214054" y="2435095"/>
                </a:cubicBezTo>
                <a:cubicBezTo>
                  <a:pt x="9204240" y="2398899"/>
                  <a:pt x="9192799" y="2387826"/>
                  <a:pt x="9164982" y="2387601"/>
                </a:cubicBezTo>
                <a:cubicBezTo>
                  <a:pt x="9149085" y="2387472"/>
                  <a:pt x="9147623" y="2392732"/>
                  <a:pt x="9152443" y="2432699"/>
                </a:cubicBezTo>
                <a:cubicBezTo>
                  <a:pt x="9157463" y="2474331"/>
                  <a:pt x="9187014" y="2555004"/>
                  <a:pt x="9203155" y="2571145"/>
                </a:cubicBezTo>
                <a:cubicBezTo>
                  <a:pt x="9212305" y="2580295"/>
                  <a:pt x="9216418" y="2579293"/>
                  <a:pt x="9249652" y="2559819"/>
                </a:cubicBezTo>
                <a:close/>
                <a:moveTo>
                  <a:pt x="8701965" y="1506955"/>
                </a:moveTo>
                <a:cubicBezTo>
                  <a:pt x="8701965" y="1504645"/>
                  <a:pt x="8697679" y="1500105"/>
                  <a:pt x="8692440" y="1496868"/>
                </a:cubicBezTo>
                <a:cubicBezTo>
                  <a:pt x="8687201" y="1493630"/>
                  <a:pt x="8682915" y="1495520"/>
                  <a:pt x="8682915" y="1501068"/>
                </a:cubicBezTo>
                <a:cubicBezTo>
                  <a:pt x="8682915" y="1506616"/>
                  <a:pt x="8687201" y="1511155"/>
                  <a:pt x="8692440" y="1511155"/>
                </a:cubicBezTo>
                <a:cubicBezTo>
                  <a:pt x="8697679" y="1511155"/>
                  <a:pt x="8701965" y="1509265"/>
                  <a:pt x="8701965" y="1506955"/>
                </a:cubicBezTo>
                <a:close/>
                <a:moveTo>
                  <a:pt x="8191598" y="1476798"/>
                </a:moveTo>
                <a:cubicBezTo>
                  <a:pt x="8208496" y="1470315"/>
                  <a:pt x="8213196" y="1402015"/>
                  <a:pt x="8197416" y="1392263"/>
                </a:cubicBezTo>
                <a:cubicBezTo>
                  <a:pt x="8192330" y="1389119"/>
                  <a:pt x="8185348" y="1365292"/>
                  <a:pt x="8181902" y="1339314"/>
                </a:cubicBezTo>
                <a:cubicBezTo>
                  <a:pt x="8178456" y="1313335"/>
                  <a:pt x="8171902" y="1292080"/>
                  <a:pt x="8167338" y="1292080"/>
                </a:cubicBezTo>
                <a:cubicBezTo>
                  <a:pt x="8162774" y="1292080"/>
                  <a:pt x="8159040" y="1273079"/>
                  <a:pt x="8159040" y="1249855"/>
                </a:cubicBezTo>
                <a:cubicBezTo>
                  <a:pt x="8159040" y="1209393"/>
                  <a:pt x="8157882" y="1207662"/>
                  <a:pt x="8131311" y="1208418"/>
                </a:cubicBezTo>
                <a:cubicBezTo>
                  <a:pt x="8110628" y="1209005"/>
                  <a:pt x="8104989" y="1212872"/>
                  <a:pt x="8109117" y="1223631"/>
                </a:cubicBezTo>
                <a:cubicBezTo>
                  <a:pt x="8112729" y="1233044"/>
                  <a:pt x="8110781" y="1235662"/>
                  <a:pt x="8103509" y="1231168"/>
                </a:cubicBezTo>
                <a:cubicBezTo>
                  <a:pt x="8087466" y="1221253"/>
                  <a:pt x="8089775" y="1240504"/>
                  <a:pt x="8106653" y="1257382"/>
                </a:cubicBezTo>
                <a:cubicBezTo>
                  <a:pt x="8122360" y="1273089"/>
                  <a:pt x="8125653" y="1292080"/>
                  <a:pt x="8112670" y="1292080"/>
                </a:cubicBezTo>
                <a:cubicBezTo>
                  <a:pt x="8096625" y="1292080"/>
                  <a:pt x="8092673" y="1371870"/>
                  <a:pt x="8107585" y="1394743"/>
                </a:cubicBezTo>
                <a:cubicBezTo>
                  <a:pt x="8115366" y="1406678"/>
                  <a:pt x="8119318" y="1420349"/>
                  <a:pt x="8116368" y="1425123"/>
                </a:cubicBezTo>
                <a:cubicBezTo>
                  <a:pt x="8111173" y="1433528"/>
                  <a:pt x="8157019" y="1482580"/>
                  <a:pt x="8170070" y="1482580"/>
                </a:cubicBezTo>
                <a:cubicBezTo>
                  <a:pt x="8173624" y="1482580"/>
                  <a:pt x="8183312" y="1479978"/>
                  <a:pt x="8191598" y="1476798"/>
                </a:cubicBezTo>
                <a:close/>
                <a:moveTo>
                  <a:pt x="3340242" y="1310259"/>
                </a:moveTo>
                <a:cubicBezTo>
                  <a:pt x="3371965" y="1277807"/>
                  <a:pt x="3373148" y="1256765"/>
                  <a:pt x="3344153" y="1240713"/>
                </a:cubicBezTo>
                <a:cubicBezTo>
                  <a:pt x="3333675" y="1234913"/>
                  <a:pt x="3322474" y="1226577"/>
                  <a:pt x="3319262" y="1222189"/>
                </a:cubicBezTo>
                <a:cubicBezTo>
                  <a:pt x="3316049" y="1217800"/>
                  <a:pt x="3298905" y="1213514"/>
                  <a:pt x="3281162" y="1212664"/>
                </a:cubicBezTo>
                <a:cubicBezTo>
                  <a:pt x="3249963" y="1211168"/>
                  <a:pt x="3248976" y="1212213"/>
                  <a:pt x="3251132" y="1244455"/>
                </a:cubicBezTo>
                <a:cubicBezTo>
                  <a:pt x="3252358" y="1262791"/>
                  <a:pt x="3253664" y="1285725"/>
                  <a:pt x="3254033" y="1295420"/>
                </a:cubicBezTo>
                <a:cubicBezTo>
                  <a:pt x="3255901" y="1344462"/>
                  <a:pt x="3299475" y="1351963"/>
                  <a:pt x="3340242" y="1310259"/>
                </a:cubicBezTo>
                <a:close/>
                <a:moveTo>
                  <a:pt x="8737047" y="1318869"/>
                </a:moveTo>
                <a:cubicBezTo>
                  <a:pt x="8734006" y="1311271"/>
                  <a:pt x="8731749" y="1313528"/>
                  <a:pt x="8731292" y="1324624"/>
                </a:cubicBezTo>
                <a:cubicBezTo>
                  <a:pt x="8730879" y="1334665"/>
                  <a:pt x="8733130" y="1340290"/>
                  <a:pt x="8736295" y="1337125"/>
                </a:cubicBezTo>
                <a:cubicBezTo>
                  <a:pt x="8739460" y="1333960"/>
                  <a:pt x="8739798" y="1325745"/>
                  <a:pt x="8737046" y="1318869"/>
                </a:cubicBezTo>
                <a:close/>
                <a:moveTo>
                  <a:pt x="4813860" y="1147300"/>
                </a:moveTo>
                <a:cubicBezTo>
                  <a:pt x="4827769" y="1133391"/>
                  <a:pt x="4828680" y="1120630"/>
                  <a:pt x="4815765" y="1120630"/>
                </a:cubicBezTo>
                <a:cubicBezTo>
                  <a:pt x="4810527" y="1120630"/>
                  <a:pt x="4806240" y="1126745"/>
                  <a:pt x="4806240" y="1134219"/>
                </a:cubicBezTo>
                <a:cubicBezTo>
                  <a:pt x="4806240" y="1141693"/>
                  <a:pt x="4798739" y="1149768"/>
                  <a:pt x="4789572" y="1152164"/>
                </a:cubicBezTo>
                <a:cubicBezTo>
                  <a:pt x="4776771" y="1155509"/>
                  <a:pt x="4776329" y="1156777"/>
                  <a:pt x="4787666" y="1157625"/>
                </a:cubicBezTo>
                <a:cubicBezTo>
                  <a:pt x="4795787" y="1158233"/>
                  <a:pt x="4807574" y="1153587"/>
                  <a:pt x="4813860" y="1147300"/>
                </a:cubicBezTo>
                <a:close/>
                <a:moveTo>
                  <a:pt x="5461570" y="1048381"/>
                </a:moveTo>
                <a:cubicBezTo>
                  <a:pt x="5463267" y="1030989"/>
                  <a:pt x="5458679" y="1014215"/>
                  <a:pt x="5450329" y="1007285"/>
                </a:cubicBezTo>
                <a:cubicBezTo>
                  <a:pt x="5438746" y="997672"/>
                  <a:pt x="5434091" y="999523"/>
                  <a:pt x="5424337" y="1017621"/>
                </a:cubicBezTo>
                <a:cubicBezTo>
                  <a:pt x="5417802" y="1029747"/>
                  <a:pt x="5411995" y="1049507"/>
                  <a:pt x="5411433" y="1061534"/>
                </a:cubicBezTo>
                <a:cubicBezTo>
                  <a:pt x="5410592" y="1079537"/>
                  <a:pt x="5414676" y="1082903"/>
                  <a:pt x="5434557" y="1080584"/>
                </a:cubicBezTo>
                <a:cubicBezTo>
                  <a:pt x="5453808" y="1078338"/>
                  <a:pt x="5459284" y="1071811"/>
                  <a:pt x="5461570" y="1048381"/>
                </a:cubicBezTo>
                <a:close/>
                <a:moveTo>
                  <a:pt x="5364133" y="1059398"/>
                </a:moveTo>
                <a:cubicBezTo>
                  <a:pt x="5381831" y="1041700"/>
                  <a:pt x="5381506" y="1011788"/>
                  <a:pt x="5363453" y="996805"/>
                </a:cubicBezTo>
                <a:cubicBezTo>
                  <a:pt x="5344575" y="981137"/>
                  <a:pt x="5345137" y="964646"/>
                  <a:pt x="5364299" y="971999"/>
                </a:cubicBezTo>
                <a:cubicBezTo>
                  <a:pt x="5372697" y="975222"/>
                  <a:pt x="5390226" y="969316"/>
                  <a:pt x="5403683" y="958731"/>
                </a:cubicBezTo>
                <a:cubicBezTo>
                  <a:pt x="5417021" y="948239"/>
                  <a:pt x="5423070" y="939655"/>
                  <a:pt x="5417125" y="939655"/>
                </a:cubicBezTo>
                <a:cubicBezTo>
                  <a:pt x="5410503" y="939655"/>
                  <a:pt x="5406315" y="921203"/>
                  <a:pt x="5406315" y="892030"/>
                </a:cubicBezTo>
                <a:cubicBezTo>
                  <a:pt x="5406315" y="856047"/>
                  <a:pt x="5409808" y="844405"/>
                  <a:pt x="5420603" y="844405"/>
                </a:cubicBezTo>
                <a:cubicBezTo>
                  <a:pt x="5428461" y="844405"/>
                  <a:pt x="5434890" y="849934"/>
                  <a:pt x="5434890" y="856693"/>
                </a:cubicBezTo>
                <a:cubicBezTo>
                  <a:pt x="5434890" y="863451"/>
                  <a:pt x="5451269" y="887079"/>
                  <a:pt x="5471288" y="909199"/>
                </a:cubicBezTo>
                <a:lnTo>
                  <a:pt x="5507686" y="949418"/>
                </a:lnTo>
                <a:lnTo>
                  <a:pt x="5537963" y="934314"/>
                </a:lnTo>
                <a:cubicBezTo>
                  <a:pt x="5568789" y="918936"/>
                  <a:pt x="5580122" y="881447"/>
                  <a:pt x="5558066" y="867816"/>
                </a:cubicBezTo>
                <a:cubicBezTo>
                  <a:pt x="5552470" y="864358"/>
                  <a:pt x="5550375" y="855055"/>
                  <a:pt x="5553411" y="847144"/>
                </a:cubicBezTo>
                <a:cubicBezTo>
                  <a:pt x="5557190" y="837299"/>
                  <a:pt x="5554541" y="834444"/>
                  <a:pt x="5545021" y="838097"/>
                </a:cubicBezTo>
                <a:cubicBezTo>
                  <a:pt x="5536769" y="841264"/>
                  <a:pt x="5532700" y="838789"/>
                  <a:pt x="5535019" y="832014"/>
                </a:cubicBezTo>
                <a:cubicBezTo>
                  <a:pt x="5537168" y="825732"/>
                  <a:pt x="5523558" y="810792"/>
                  <a:pt x="5504774" y="798813"/>
                </a:cubicBezTo>
                <a:cubicBezTo>
                  <a:pt x="5474919" y="779775"/>
                  <a:pt x="5466530" y="778385"/>
                  <a:pt x="5438100" y="787767"/>
                </a:cubicBezTo>
                <a:cubicBezTo>
                  <a:pt x="5415534" y="795215"/>
                  <a:pt x="5401929" y="795472"/>
                  <a:pt x="5393658" y="788608"/>
                </a:cubicBezTo>
                <a:cubicBezTo>
                  <a:pt x="5383651" y="780302"/>
                  <a:pt x="5329745" y="798548"/>
                  <a:pt x="5292822" y="822738"/>
                </a:cubicBezTo>
                <a:cubicBezTo>
                  <a:pt x="5282645" y="829405"/>
                  <a:pt x="5273452" y="943952"/>
                  <a:pt x="5282378" y="952878"/>
                </a:cubicBezTo>
                <a:cubicBezTo>
                  <a:pt x="5287679" y="958178"/>
                  <a:pt x="5292015" y="971883"/>
                  <a:pt x="5292015" y="983334"/>
                </a:cubicBezTo>
                <a:cubicBezTo>
                  <a:pt x="5292015" y="1002201"/>
                  <a:pt x="5302808" y="1028788"/>
                  <a:pt x="5323584" y="1061099"/>
                </a:cubicBezTo>
                <a:cubicBezTo>
                  <a:pt x="5333639" y="1076737"/>
                  <a:pt x="5347370" y="1076161"/>
                  <a:pt x="5364133" y="1059398"/>
                </a:cubicBezTo>
                <a:close/>
                <a:moveTo>
                  <a:pt x="7440207" y="900596"/>
                </a:moveTo>
                <a:cubicBezTo>
                  <a:pt x="7446924" y="879434"/>
                  <a:pt x="7434918" y="861175"/>
                  <a:pt x="7412083" y="857823"/>
                </a:cubicBezTo>
                <a:cubicBezTo>
                  <a:pt x="7395260" y="855354"/>
                  <a:pt x="7385109" y="878967"/>
                  <a:pt x="7392704" y="902897"/>
                </a:cubicBezTo>
                <a:cubicBezTo>
                  <a:pt x="7400324" y="926906"/>
                  <a:pt x="7432349" y="925355"/>
                  <a:pt x="7440207" y="900596"/>
                </a:cubicBezTo>
                <a:close/>
                <a:moveTo>
                  <a:pt x="7421698" y="811089"/>
                </a:moveTo>
                <a:cubicBezTo>
                  <a:pt x="7429290" y="780842"/>
                  <a:pt x="7420903" y="758680"/>
                  <a:pt x="7401866" y="758680"/>
                </a:cubicBezTo>
                <a:cubicBezTo>
                  <a:pt x="7380707" y="758680"/>
                  <a:pt x="7365238" y="803434"/>
                  <a:pt x="7380431" y="820695"/>
                </a:cubicBezTo>
                <a:cubicBezTo>
                  <a:pt x="7398550" y="841281"/>
                  <a:pt x="7415087" y="837431"/>
                  <a:pt x="7421698" y="811089"/>
                </a:cubicBezTo>
                <a:close/>
                <a:moveTo>
                  <a:pt x="7576137" y="730105"/>
                </a:moveTo>
                <a:cubicBezTo>
                  <a:pt x="7577723" y="696053"/>
                  <a:pt x="7583081" y="664121"/>
                  <a:pt x="7588043" y="659144"/>
                </a:cubicBezTo>
                <a:cubicBezTo>
                  <a:pt x="7593005" y="654167"/>
                  <a:pt x="7597065" y="640237"/>
                  <a:pt x="7597065" y="628187"/>
                </a:cubicBezTo>
                <a:cubicBezTo>
                  <a:pt x="7597065" y="615298"/>
                  <a:pt x="7602809" y="606280"/>
                  <a:pt x="7611018" y="606280"/>
                </a:cubicBezTo>
                <a:cubicBezTo>
                  <a:pt x="7627514" y="606280"/>
                  <a:pt x="7644463" y="578115"/>
                  <a:pt x="7641229" y="556077"/>
                </a:cubicBezTo>
                <a:cubicBezTo>
                  <a:pt x="7638208" y="535496"/>
                  <a:pt x="7606927" y="501505"/>
                  <a:pt x="7591008" y="501505"/>
                </a:cubicBezTo>
                <a:cubicBezTo>
                  <a:pt x="7584062" y="501505"/>
                  <a:pt x="7575689" y="512221"/>
                  <a:pt x="7572401" y="525317"/>
                </a:cubicBezTo>
                <a:cubicBezTo>
                  <a:pt x="7567151" y="546238"/>
                  <a:pt x="7561297" y="549130"/>
                  <a:pt x="7524193" y="549130"/>
                </a:cubicBezTo>
                <a:cubicBezTo>
                  <a:pt x="7500966" y="549130"/>
                  <a:pt x="7476375" y="554349"/>
                  <a:pt x="7469546" y="560727"/>
                </a:cubicBezTo>
                <a:cubicBezTo>
                  <a:pt x="7453253" y="575948"/>
                  <a:pt x="7465882" y="634347"/>
                  <a:pt x="7489697" y="653905"/>
                </a:cubicBezTo>
                <a:cubicBezTo>
                  <a:pt x="7503266" y="665049"/>
                  <a:pt x="7505796" y="676052"/>
                  <a:pt x="7501192" y="703911"/>
                </a:cubicBezTo>
                <a:cubicBezTo>
                  <a:pt x="7496818" y="730381"/>
                  <a:pt x="7498601" y="739630"/>
                  <a:pt x="7508077" y="739630"/>
                </a:cubicBezTo>
                <a:cubicBezTo>
                  <a:pt x="7515124" y="739630"/>
                  <a:pt x="7520865" y="749608"/>
                  <a:pt x="7520865" y="761855"/>
                </a:cubicBezTo>
                <a:cubicBezTo>
                  <a:pt x="7520865" y="789929"/>
                  <a:pt x="7529252" y="798316"/>
                  <a:pt x="7553811" y="794801"/>
                </a:cubicBezTo>
                <a:cubicBezTo>
                  <a:pt x="7570748" y="792376"/>
                  <a:pt x="7573625" y="784042"/>
                  <a:pt x="7576137" y="730105"/>
                </a:cubicBezTo>
                <a:close/>
                <a:moveTo>
                  <a:pt x="5410304" y="755335"/>
                </a:moveTo>
                <a:cubicBezTo>
                  <a:pt x="5407012" y="746758"/>
                  <a:pt x="5400525" y="742085"/>
                  <a:pt x="5395887" y="744951"/>
                </a:cubicBezTo>
                <a:cubicBezTo>
                  <a:pt x="5391250" y="747817"/>
                  <a:pt x="5392770" y="755933"/>
                  <a:pt x="5399267" y="762985"/>
                </a:cubicBezTo>
                <a:cubicBezTo>
                  <a:pt x="5413879" y="778850"/>
                  <a:pt x="5418183" y="775867"/>
                  <a:pt x="5410304" y="755335"/>
                </a:cubicBezTo>
                <a:close/>
                <a:moveTo>
                  <a:pt x="5642059" y="761639"/>
                </a:moveTo>
                <a:cubicBezTo>
                  <a:pt x="5632891" y="759243"/>
                  <a:pt x="5625390" y="750454"/>
                  <a:pt x="5625390" y="742107"/>
                </a:cubicBezTo>
                <a:cubicBezTo>
                  <a:pt x="5625390" y="733759"/>
                  <a:pt x="5622718" y="729603"/>
                  <a:pt x="5619451" y="732869"/>
                </a:cubicBezTo>
                <a:cubicBezTo>
                  <a:pt x="5608582" y="743738"/>
                  <a:pt x="5624539" y="768222"/>
                  <a:pt x="5641760" y="767100"/>
                </a:cubicBezTo>
                <a:cubicBezTo>
                  <a:pt x="5657662" y="766065"/>
                  <a:pt x="5657681" y="765722"/>
                  <a:pt x="5642059" y="761639"/>
                </a:cubicBezTo>
                <a:close/>
                <a:moveTo>
                  <a:pt x="5660060" y="722593"/>
                </a:moveTo>
                <a:cubicBezTo>
                  <a:pt x="5651719" y="714251"/>
                  <a:pt x="5642291" y="710029"/>
                  <a:pt x="5639111" y="713209"/>
                </a:cubicBezTo>
                <a:cubicBezTo>
                  <a:pt x="5635930" y="716390"/>
                  <a:pt x="5641186" y="727029"/>
                  <a:pt x="5650790" y="736852"/>
                </a:cubicBezTo>
                <a:cubicBezTo>
                  <a:pt x="5660395" y="746675"/>
                  <a:pt x="5669822" y="750897"/>
                  <a:pt x="5671740" y="746235"/>
                </a:cubicBezTo>
                <a:cubicBezTo>
                  <a:pt x="5673657" y="741573"/>
                  <a:pt x="5668401" y="730934"/>
                  <a:pt x="5660060" y="722593"/>
                </a:cubicBezTo>
                <a:close/>
                <a:moveTo>
                  <a:pt x="7466479" y="720567"/>
                </a:moveTo>
                <a:cubicBezTo>
                  <a:pt x="7469220" y="710082"/>
                  <a:pt x="7467577" y="703906"/>
                  <a:pt x="7462827" y="706841"/>
                </a:cubicBezTo>
                <a:cubicBezTo>
                  <a:pt x="7458077" y="709777"/>
                  <a:pt x="7454190" y="718356"/>
                  <a:pt x="7454190" y="725905"/>
                </a:cubicBezTo>
                <a:cubicBezTo>
                  <a:pt x="7454190" y="745619"/>
                  <a:pt x="7460662" y="742808"/>
                  <a:pt x="7466479" y="720567"/>
                </a:cubicBezTo>
                <a:close/>
                <a:moveTo>
                  <a:pt x="6996990" y="645013"/>
                </a:moveTo>
                <a:cubicBezTo>
                  <a:pt x="6996990" y="640122"/>
                  <a:pt x="7008778" y="634764"/>
                  <a:pt x="7023184" y="633106"/>
                </a:cubicBezTo>
                <a:cubicBezTo>
                  <a:pt x="7043758" y="630739"/>
                  <a:pt x="7050025" y="624472"/>
                  <a:pt x="7052392" y="603899"/>
                </a:cubicBezTo>
                <a:cubicBezTo>
                  <a:pt x="7056188" y="570907"/>
                  <a:pt x="7092240" y="565779"/>
                  <a:pt x="7092240" y="598231"/>
                </a:cubicBezTo>
                <a:cubicBezTo>
                  <a:pt x="7092240" y="618154"/>
                  <a:pt x="7092800" y="618251"/>
                  <a:pt x="7111290" y="601517"/>
                </a:cubicBezTo>
                <a:cubicBezTo>
                  <a:pt x="7146258" y="569873"/>
                  <a:pt x="7128749" y="491980"/>
                  <a:pt x="7086668" y="491980"/>
                </a:cubicBezTo>
                <a:cubicBezTo>
                  <a:pt x="7071433" y="491980"/>
                  <a:pt x="7038051" y="509372"/>
                  <a:pt x="7018110" y="527699"/>
                </a:cubicBezTo>
                <a:cubicBezTo>
                  <a:pt x="7010985" y="534247"/>
                  <a:pt x="6999984" y="539605"/>
                  <a:pt x="6993664" y="539605"/>
                </a:cubicBezTo>
                <a:cubicBezTo>
                  <a:pt x="6979011" y="539605"/>
                  <a:pt x="6953243" y="569530"/>
                  <a:pt x="6944689" y="596484"/>
                </a:cubicBezTo>
                <a:cubicBezTo>
                  <a:pt x="6940184" y="610679"/>
                  <a:pt x="6943664" y="622942"/>
                  <a:pt x="6955630" y="635036"/>
                </a:cubicBezTo>
                <a:cubicBezTo>
                  <a:pt x="6974482" y="654091"/>
                  <a:pt x="6996990" y="659520"/>
                  <a:pt x="6996990" y="645013"/>
                </a:cubicBezTo>
                <a:close/>
                <a:moveTo>
                  <a:pt x="7370846" y="571397"/>
                </a:moveTo>
                <a:cubicBezTo>
                  <a:pt x="7364298" y="568754"/>
                  <a:pt x="7358940" y="558124"/>
                  <a:pt x="7358940" y="547774"/>
                </a:cubicBezTo>
                <a:cubicBezTo>
                  <a:pt x="7358940" y="537424"/>
                  <a:pt x="7362360" y="531069"/>
                  <a:pt x="7366539" y="533652"/>
                </a:cubicBezTo>
                <a:cubicBezTo>
                  <a:pt x="7370718" y="536235"/>
                  <a:pt x="7380362" y="534410"/>
                  <a:pt x="7387970" y="529597"/>
                </a:cubicBezTo>
                <a:cubicBezTo>
                  <a:pt x="7398738" y="522786"/>
                  <a:pt x="7396988" y="520814"/>
                  <a:pt x="7380072" y="520701"/>
                </a:cubicBezTo>
                <a:cubicBezTo>
                  <a:pt x="7356658" y="520544"/>
                  <a:pt x="7344020" y="540381"/>
                  <a:pt x="7352860" y="563417"/>
                </a:cubicBezTo>
                <a:cubicBezTo>
                  <a:pt x="7355875" y="571276"/>
                  <a:pt x="7363834" y="577367"/>
                  <a:pt x="7370547" y="576953"/>
                </a:cubicBezTo>
                <a:cubicBezTo>
                  <a:pt x="7380107" y="576364"/>
                  <a:pt x="7380172" y="575160"/>
                  <a:pt x="7370847" y="571397"/>
                </a:cubicBezTo>
                <a:close/>
                <a:moveTo>
                  <a:pt x="5849228" y="483493"/>
                </a:moveTo>
                <a:cubicBezTo>
                  <a:pt x="5849228" y="453715"/>
                  <a:pt x="5844349" y="438626"/>
                  <a:pt x="5832288" y="431106"/>
                </a:cubicBezTo>
                <a:cubicBezTo>
                  <a:pt x="5810189" y="417325"/>
                  <a:pt x="5797186" y="436532"/>
                  <a:pt x="5796986" y="483249"/>
                </a:cubicBezTo>
                <a:cubicBezTo>
                  <a:pt x="5796816" y="523150"/>
                  <a:pt x="5803218" y="531904"/>
                  <a:pt x="5829786" y="528101"/>
                </a:cubicBezTo>
                <a:cubicBezTo>
                  <a:pt x="5845984" y="525782"/>
                  <a:pt x="5849228" y="518340"/>
                  <a:pt x="5849228" y="483493"/>
                </a:cubicBezTo>
                <a:close/>
                <a:moveTo>
                  <a:pt x="6073065" y="373144"/>
                </a:moveTo>
                <a:cubicBezTo>
                  <a:pt x="6073065" y="350064"/>
                  <a:pt x="6077351" y="328530"/>
                  <a:pt x="6082590" y="325292"/>
                </a:cubicBezTo>
                <a:cubicBezTo>
                  <a:pt x="6097344" y="316174"/>
                  <a:pt x="6093824" y="272963"/>
                  <a:pt x="6077828" y="266824"/>
                </a:cubicBezTo>
                <a:cubicBezTo>
                  <a:pt x="6069970" y="263809"/>
                  <a:pt x="6063540" y="255192"/>
                  <a:pt x="6063540" y="247675"/>
                </a:cubicBezTo>
                <a:cubicBezTo>
                  <a:pt x="6063540" y="223160"/>
                  <a:pt x="6030751" y="196795"/>
                  <a:pt x="6005860" y="201296"/>
                </a:cubicBezTo>
                <a:cubicBezTo>
                  <a:pt x="5983109" y="205409"/>
                  <a:pt x="5983012" y="205168"/>
                  <a:pt x="6001628" y="190724"/>
                </a:cubicBezTo>
                <a:cubicBezTo>
                  <a:pt x="6020064" y="176419"/>
                  <a:pt x="6020084" y="176048"/>
                  <a:pt x="6002230" y="179195"/>
                </a:cubicBezTo>
                <a:cubicBezTo>
                  <a:pt x="5982298" y="182708"/>
                  <a:pt x="5960423" y="242651"/>
                  <a:pt x="5975334" y="252897"/>
                </a:cubicBezTo>
                <a:cubicBezTo>
                  <a:pt x="5988541" y="261971"/>
                  <a:pt x="6004990" y="311636"/>
                  <a:pt x="6011931" y="363392"/>
                </a:cubicBezTo>
                <a:cubicBezTo>
                  <a:pt x="6019888" y="422721"/>
                  <a:pt x="6030527" y="437876"/>
                  <a:pt x="6055016" y="424770"/>
                </a:cubicBezTo>
                <a:cubicBezTo>
                  <a:pt x="6068539" y="417532"/>
                  <a:pt x="6073065" y="404586"/>
                  <a:pt x="6073065" y="373144"/>
                </a:cubicBezTo>
                <a:close/>
                <a:moveTo>
                  <a:pt x="2386890" y="6630843"/>
                </a:moveTo>
                <a:cubicBezTo>
                  <a:pt x="2386890" y="6622984"/>
                  <a:pt x="2391176" y="6616555"/>
                  <a:pt x="2396415" y="6616555"/>
                </a:cubicBezTo>
                <a:cubicBezTo>
                  <a:pt x="2401654" y="6616555"/>
                  <a:pt x="2405940" y="6622984"/>
                  <a:pt x="2405940" y="6630843"/>
                </a:cubicBezTo>
                <a:cubicBezTo>
                  <a:pt x="2405940" y="6638701"/>
                  <a:pt x="2401654" y="6645130"/>
                  <a:pt x="2396415" y="6645130"/>
                </a:cubicBezTo>
                <a:cubicBezTo>
                  <a:pt x="2391176" y="6645130"/>
                  <a:pt x="2386890" y="6638701"/>
                  <a:pt x="2386890" y="6630843"/>
                </a:cubicBezTo>
                <a:close/>
                <a:moveTo>
                  <a:pt x="8301915" y="6616555"/>
                </a:moveTo>
                <a:cubicBezTo>
                  <a:pt x="8301915" y="6611316"/>
                  <a:pt x="8306201" y="6607030"/>
                  <a:pt x="8311440" y="6607030"/>
                </a:cubicBezTo>
                <a:cubicBezTo>
                  <a:pt x="8316679" y="6607030"/>
                  <a:pt x="8320965" y="6611316"/>
                  <a:pt x="8320965" y="6616555"/>
                </a:cubicBezTo>
                <a:cubicBezTo>
                  <a:pt x="8320965" y="6621794"/>
                  <a:pt x="8316679" y="6626080"/>
                  <a:pt x="8311440" y="6626080"/>
                </a:cubicBezTo>
                <a:cubicBezTo>
                  <a:pt x="8306201" y="6626080"/>
                  <a:pt x="8301915" y="6621794"/>
                  <a:pt x="8301915" y="6616555"/>
                </a:cubicBezTo>
                <a:close/>
                <a:moveTo>
                  <a:pt x="2110665" y="6573693"/>
                </a:moveTo>
                <a:cubicBezTo>
                  <a:pt x="2110665" y="6565834"/>
                  <a:pt x="2117095" y="6559405"/>
                  <a:pt x="2124953" y="6559405"/>
                </a:cubicBezTo>
                <a:cubicBezTo>
                  <a:pt x="2132811" y="6559405"/>
                  <a:pt x="2139240" y="6565834"/>
                  <a:pt x="2139240" y="6573693"/>
                </a:cubicBezTo>
                <a:cubicBezTo>
                  <a:pt x="2139240" y="6581551"/>
                  <a:pt x="2132811" y="6587980"/>
                  <a:pt x="2124953" y="6587980"/>
                </a:cubicBezTo>
                <a:cubicBezTo>
                  <a:pt x="2117095" y="6587980"/>
                  <a:pt x="2110665" y="6581551"/>
                  <a:pt x="2110665" y="6573693"/>
                </a:cubicBezTo>
                <a:close/>
                <a:moveTo>
                  <a:pt x="8060645" y="6528449"/>
                </a:moveTo>
                <a:cubicBezTo>
                  <a:pt x="8057544" y="6511423"/>
                  <a:pt x="8052197" y="6487848"/>
                  <a:pt x="8048762" y="6476061"/>
                </a:cubicBezTo>
                <a:cubicBezTo>
                  <a:pt x="8044254" y="6460586"/>
                  <a:pt x="8046489" y="6454630"/>
                  <a:pt x="8056806" y="6454630"/>
                </a:cubicBezTo>
                <a:cubicBezTo>
                  <a:pt x="8064664" y="6454630"/>
                  <a:pt x="8073678" y="6464274"/>
                  <a:pt x="8076837" y="6476061"/>
                </a:cubicBezTo>
                <a:cubicBezTo>
                  <a:pt x="8085411" y="6508056"/>
                  <a:pt x="8084009" y="6559405"/>
                  <a:pt x="8074561" y="6559405"/>
                </a:cubicBezTo>
                <a:cubicBezTo>
                  <a:pt x="8070008" y="6559405"/>
                  <a:pt x="8063746" y="6545475"/>
                  <a:pt x="8060645" y="6528449"/>
                </a:cubicBezTo>
                <a:close/>
                <a:moveTo>
                  <a:pt x="8270825" y="6436416"/>
                </a:moveTo>
                <a:cubicBezTo>
                  <a:pt x="8252251" y="6400086"/>
                  <a:pt x="8256472" y="6386055"/>
                  <a:pt x="8279152" y="6408735"/>
                </a:cubicBezTo>
                <a:cubicBezTo>
                  <a:pt x="8287337" y="6416920"/>
                  <a:pt x="8292552" y="6433810"/>
                  <a:pt x="8290738" y="6446268"/>
                </a:cubicBezTo>
                <a:cubicBezTo>
                  <a:pt x="8287632" y="6467614"/>
                  <a:pt x="8286485" y="6467046"/>
                  <a:pt x="8270825" y="6436416"/>
                </a:cubicBezTo>
                <a:close/>
                <a:moveTo>
                  <a:pt x="2024940" y="6378430"/>
                </a:moveTo>
                <a:cubicBezTo>
                  <a:pt x="2024940" y="6367847"/>
                  <a:pt x="2031290" y="6359380"/>
                  <a:pt x="2039228" y="6359380"/>
                </a:cubicBezTo>
                <a:cubicBezTo>
                  <a:pt x="2047165" y="6359380"/>
                  <a:pt x="2053515" y="6367847"/>
                  <a:pt x="2053515" y="6378430"/>
                </a:cubicBezTo>
                <a:cubicBezTo>
                  <a:pt x="2053515" y="6389014"/>
                  <a:pt x="2047165" y="6397480"/>
                  <a:pt x="2039228" y="6397480"/>
                </a:cubicBezTo>
                <a:cubicBezTo>
                  <a:pt x="2031290" y="6397480"/>
                  <a:pt x="2024940" y="6389014"/>
                  <a:pt x="2024940" y="6378430"/>
                </a:cubicBezTo>
                <a:close/>
                <a:moveTo>
                  <a:pt x="4589547" y="6378133"/>
                </a:moveTo>
                <a:cubicBezTo>
                  <a:pt x="4577759" y="6373395"/>
                  <a:pt x="4567382" y="6361880"/>
                  <a:pt x="4566486" y="6352543"/>
                </a:cubicBezTo>
                <a:cubicBezTo>
                  <a:pt x="4565590" y="6343207"/>
                  <a:pt x="4564374" y="6328721"/>
                  <a:pt x="4563784" y="6320353"/>
                </a:cubicBezTo>
                <a:cubicBezTo>
                  <a:pt x="4562743" y="6305596"/>
                  <a:pt x="4518740" y="6258784"/>
                  <a:pt x="4500054" y="6252555"/>
                </a:cubicBezTo>
                <a:cubicBezTo>
                  <a:pt x="4494309" y="6250640"/>
                  <a:pt x="4495281" y="6232769"/>
                  <a:pt x="4502625" y="6205310"/>
                </a:cubicBezTo>
                <a:cubicBezTo>
                  <a:pt x="4512075" y="6169979"/>
                  <a:pt x="4512017" y="6150011"/>
                  <a:pt x="4502336" y="6105482"/>
                </a:cubicBezTo>
                <a:cubicBezTo>
                  <a:pt x="4495680" y="6074866"/>
                  <a:pt x="4486871" y="6043247"/>
                  <a:pt x="4482761" y="6035217"/>
                </a:cubicBezTo>
                <a:cubicBezTo>
                  <a:pt x="4478651" y="6027187"/>
                  <a:pt x="4472357" y="6007272"/>
                  <a:pt x="4468774" y="5990961"/>
                </a:cubicBezTo>
                <a:cubicBezTo>
                  <a:pt x="4465192" y="5974650"/>
                  <a:pt x="4453931" y="5953767"/>
                  <a:pt x="4443751" y="5944554"/>
                </a:cubicBezTo>
                <a:cubicBezTo>
                  <a:pt x="4433570" y="5935341"/>
                  <a:pt x="4425240" y="5922702"/>
                  <a:pt x="4425240" y="5916468"/>
                </a:cubicBezTo>
                <a:cubicBezTo>
                  <a:pt x="4425240" y="5910234"/>
                  <a:pt x="4416566" y="5897283"/>
                  <a:pt x="4405965" y="5887689"/>
                </a:cubicBezTo>
                <a:cubicBezTo>
                  <a:pt x="4392818" y="5875792"/>
                  <a:pt x="4389790" y="5867146"/>
                  <a:pt x="4396440" y="5860495"/>
                </a:cubicBezTo>
                <a:cubicBezTo>
                  <a:pt x="4403090" y="5853845"/>
                  <a:pt x="4409824" y="5854380"/>
                  <a:pt x="4417620" y="5862175"/>
                </a:cubicBezTo>
                <a:cubicBezTo>
                  <a:pt x="4423907" y="5868462"/>
                  <a:pt x="4441052" y="5873605"/>
                  <a:pt x="4455720" y="5873605"/>
                </a:cubicBezTo>
                <a:cubicBezTo>
                  <a:pt x="4473810" y="5873605"/>
                  <a:pt x="4482390" y="5878505"/>
                  <a:pt x="4482390" y="5888834"/>
                </a:cubicBezTo>
                <a:cubicBezTo>
                  <a:pt x="4482390" y="5903875"/>
                  <a:pt x="4509802" y="5969150"/>
                  <a:pt x="4519994" y="5978380"/>
                </a:cubicBezTo>
                <a:cubicBezTo>
                  <a:pt x="4528902" y="5986448"/>
                  <a:pt x="4548084" y="6019691"/>
                  <a:pt x="4563085" y="6053060"/>
                </a:cubicBezTo>
                <a:cubicBezTo>
                  <a:pt x="4573514" y="6076261"/>
                  <a:pt x="4574731" y="6089842"/>
                  <a:pt x="4567578" y="6103208"/>
                </a:cubicBezTo>
                <a:cubicBezTo>
                  <a:pt x="4559917" y="6117525"/>
                  <a:pt x="4561237" y="6122868"/>
                  <a:pt x="4573607" y="6127616"/>
                </a:cubicBezTo>
                <a:cubicBezTo>
                  <a:pt x="4586815" y="6132684"/>
                  <a:pt x="4588426" y="6142373"/>
                  <a:pt x="4583305" y="6185942"/>
                </a:cubicBezTo>
                <a:cubicBezTo>
                  <a:pt x="4577938" y="6231605"/>
                  <a:pt x="4579595" y="6239893"/>
                  <a:pt x="4596452" y="6251701"/>
                </a:cubicBezTo>
                <a:cubicBezTo>
                  <a:pt x="4607061" y="6259131"/>
                  <a:pt x="4615740" y="6272682"/>
                  <a:pt x="4615740" y="6281815"/>
                </a:cubicBezTo>
                <a:cubicBezTo>
                  <a:pt x="4615740" y="6290948"/>
                  <a:pt x="4620564" y="6303243"/>
                  <a:pt x="4626459" y="6309139"/>
                </a:cubicBezTo>
                <a:cubicBezTo>
                  <a:pt x="4637685" y="6320365"/>
                  <a:pt x="4630050" y="6388463"/>
                  <a:pt x="4617690" y="6387352"/>
                </a:cubicBezTo>
                <a:cubicBezTo>
                  <a:pt x="4613998" y="6387019"/>
                  <a:pt x="4601334" y="6382871"/>
                  <a:pt x="4589547" y="6378134"/>
                </a:cubicBezTo>
                <a:close/>
                <a:moveTo>
                  <a:pt x="2750205" y="6360425"/>
                </a:moveTo>
                <a:cubicBezTo>
                  <a:pt x="2741196" y="6354716"/>
                  <a:pt x="2740474" y="6350263"/>
                  <a:pt x="2747823" y="6345721"/>
                </a:cubicBezTo>
                <a:cubicBezTo>
                  <a:pt x="2759905" y="6338254"/>
                  <a:pt x="2777415" y="6346669"/>
                  <a:pt x="2777415" y="6359942"/>
                </a:cubicBezTo>
                <a:cubicBezTo>
                  <a:pt x="2777415" y="6371017"/>
                  <a:pt x="2767207" y="6371198"/>
                  <a:pt x="2750205" y="6360425"/>
                </a:cubicBezTo>
                <a:close/>
                <a:moveTo>
                  <a:pt x="2716254" y="6306594"/>
                </a:moveTo>
                <a:cubicBezTo>
                  <a:pt x="2712293" y="6290814"/>
                  <a:pt x="2715225" y="6277334"/>
                  <a:pt x="2724673" y="6267886"/>
                </a:cubicBezTo>
                <a:cubicBezTo>
                  <a:pt x="2744996" y="6247564"/>
                  <a:pt x="2758365" y="6259524"/>
                  <a:pt x="2758365" y="6298030"/>
                </a:cubicBezTo>
                <a:cubicBezTo>
                  <a:pt x="2758365" y="6323829"/>
                  <a:pt x="2754530" y="6330805"/>
                  <a:pt x="2740348" y="6330805"/>
                </a:cubicBezTo>
                <a:cubicBezTo>
                  <a:pt x="2728994" y="6330805"/>
                  <a:pt x="2720083" y="6321851"/>
                  <a:pt x="2716254" y="6306594"/>
                </a:cubicBezTo>
                <a:close/>
                <a:moveTo>
                  <a:pt x="3407946" y="6261710"/>
                </a:moveTo>
                <a:cubicBezTo>
                  <a:pt x="3339800" y="6194092"/>
                  <a:pt x="3320779" y="6171313"/>
                  <a:pt x="3320486" y="6156974"/>
                </a:cubicBezTo>
                <a:cubicBezTo>
                  <a:pt x="3320240" y="6144922"/>
                  <a:pt x="3347069" y="6149063"/>
                  <a:pt x="3351338" y="6161736"/>
                </a:cubicBezTo>
                <a:cubicBezTo>
                  <a:pt x="3353544" y="6168285"/>
                  <a:pt x="3358486" y="6157010"/>
                  <a:pt x="3362321" y="6136683"/>
                </a:cubicBezTo>
                <a:cubicBezTo>
                  <a:pt x="3366636" y="6113810"/>
                  <a:pt x="3365410" y="6095840"/>
                  <a:pt x="3359104" y="6089534"/>
                </a:cubicBezTo>
                <a:cubicBezTo>
                  <a:pt x="3340658" y="6071087"/>
                  <a:pt x="3348448" y="6065584"/>
                  <a:pt x="3377490" y="6076546"/>
                </a:cubicBezTo>
                <a:cubicBezTo>
                  <a:pt x="3403473" y="6086353"/>
                  <a:pt x="3417977" y="6111730"/>
                  <a:pt x="3397599" y="6111730"/>
                </a:cubicBezTo>
                <a:cubicBezTo>
                  <a:pt x="3388879" y="6111730"/>
                  <a:pt x="3388056" y="6141346"/>
                  <a:pt x="3396540" y="6149830"/>
                </a:cubicBezTo>
                <a:cubicBezTo>
                  <a:pt x="3407387" y="6160677"/>
                  <a:pt x="3425115" y="6198103"/>
                  <a:pt x="3425115" y="6210155"/>
                </a:cubicBezTo>
                <a:cubicBezTo>
                  <a:pt x="3425115" y="6217284"/>
                  <a:pt x="3433688" y="6232999"/>
                  <a:pt x="3444165" y="6245080"/>
                </a:cubicBezTo>
                <a:cubicBezTo>
                  <a:pt x="3454643" y="6257161"/>
                  <a:pt x="3463215" y="6272360"/>
                  <a:pt x="3463215" y="6278856"/>
                </a:cubicBezTo>
                <a:cubicBezTo>
                  <a:pt x="3463215" y="6285351"/>
                  <a:pt x="3469644" y="6293134"/>
                  <a:pt x="3477503" y="6296149"/>
                </a:cubicBezTo>
                <a:cubicBezTo>
                  <a:pt x="3491904" y="6301675"/>
                  <a:pt x="3497922" y="6330837"/>
                  <a:pt x="3484646" y="6330767"/>
                </a:cubicBezTo>
                <a:cubicBezTo>
                  <a:pt x="3480717" y="6330748"/>
                  <a:pt x="3446202" y="6299671"/>
                  <a:pt x="3407946" y="6261710"/>
                </a:cubicBezTo>
                <a:close/>
                <a:moveTo>
                  <a:pt x="7854240" y="6273655"/>
                </a:moveTo>
                <a:cubicBezTo>
                  <a:pt x="7854240" y="6268416"/>
                  <a:pt x="7858526" y="6264130"/>
                  <a:pt x="7863765" y="6264130"/>
                </a:cubicBezTo>
                <a:cubicBezTo>
                  <a:pt x="7869004" y="6264130"/>
                  <a:pt x="7873290" y="6268416"/>
                  <a:pt x="7873290" y="6273655"/>
                </a:cubicBezTo>
                <a:cubicBezTo>
                  <a:pt x="7873290" y="6278894"/>
                  <a:pt x="7869004" y="6283180"/>
                  <a:pt x="7863765" y="6283180"/>
                </a:cubicBezTo>
                <a:cubicBezTo>
                  <a:pt x="7858526" y="6283180"/>
                  <a:pt x="7854240" y="6278894"/>
                  <a:pt x="7854240" y="6273655"/>
                </a:cubicBezTo>
                <a:close/>
                <a:moveTo>
                  <a:pt x="5336724" y="6267564"/>
                </a:moveTo>
                <a:cubicBezTo>
                  <a:pt x="5329115" y="6259954"/>
                  <a:pt x="5337717" y="6245080"/>
                  <a:pt x="5349727" y="6245080"/>
                </a:cubicBezTo>
                <a:cubicBezTo>
                  <a:pt x="5354657" y="6245080"/>
                  <a:pt x="5358690" y="6251509"/>
                  <a:pt x="5358690" y="6259368"/>
                </a:cubicBezTo>
                <a:cubicBezTo>
                  <a:pt x="5358690" y="6274098"/>
                  <a:pt x="5347451" y="6278291"/>
                  <a:pt x="5336724" y="6267564"/>
                </a:cubicBezTo>
                <a:close/>
                <a:moveTo>
                  <a:pt x="8060615" y="6238730"/>
                </a:moveTo>
                <a:cubicBezTo>
                  <a:pt x="8049655" y="6227771"/>
                  <a:pt x="8053679" y="6216505"/>
                  <a:pt x="8068553" y="6216505"/>
                </a:cubicBezTo>
                <a:cubicBezTo>
                  <a:pt x="8076411" y="6216505"/>
                  <a:pt x="8082840" y="6222934"/>
                  <a:pt x="8082840" y="6230793"/>
                </a:cubicBezTo>
                <a:cubicBezTo>
                  <a:pt x="8082840" y="6245667"/>
                  <a:pt x="8071575" y="6249690"/>
                  <a:pt x="8060615" y="6238730"/>
                </a:cubicBezTo>
                <a:close/>
                <a:moveTo>
                  <a:pt x="1917584" y="6225155"/>
                </a:moveTo>
                <a:cubicBezTo>
                  <a:pt x="1908306" y="6219754"/>
                  <a:pt x="1903201" y="6211312"/>
                  <a:pt x="1906239" y="6206395"/>
                </a:cubicBezTo>
                <a:cubicBezTo>
                  <a:pt x="1915132" y="6192006"/>
                  <a:pt x="1928257" y="6196030"/>
                  <a:pt x="1939215" y="6216505"/>
                </a:cubicBezTo>
                <a:cubicBezTo>
                  <a:pt x="1950417" y="6237437"/>
                  <a:pt x="1943459" y="6240219"/>
                  <a:pt x="1917584" y="6225155"/>
                </a:cubicBezTo>
                <a:close/>
                <a:moveTo>
                  <a:pt x="8566234" y="6205914"/>
                </a:moveTo>
                <a:cubicBezTo>
                  <a:pt x="8554317" y="6199190"/>
                  <a:pt x="8549565" y="6184584"/>
                  <a:pt x="8549565" y="6154682"/>
                </a:cubicBezTo>
                <a:cubicBezTo>
                  <a:pt x="8549565" y="6131677"/>
                  <a:pt x="8545214" y="6110165"/>
                  <a:pt x="8539896" y="6106879"/>
                </a:cubicBezTo>
                <a:cubicBezTo>
                  <a:pt x="8534578" y="6103592"/>
                  <a:pt x="8524081" y="6086194"/>
                  <a:pt x="8516569" y="6068216"/>
                </a:cubicBezTo>
                <a:cubicBezTo>
                  <a:pt x="8507658" y="6046889"/>
                  <a:pt x="8496482" y="6035530"/>
                  <a:pt x="8484409" y="6035530"/>
                </a:cubicBezTo>
                <a:cubicBezTo>
                  <a:pt x="8457792" y="6035530"/>
                  <a:pt x="8450741" y="5996046"/>
                  <a:pt x="8470106" y="5955437"/>
                </a:cubicBezTo>
                <a:cubicBezTo>
                  <a:pt x="8489088" y="5915631"/>
                  <a:pt x="8501940" y="5919435"/>
                  <a:pt x="8501940" y="5964859"/>
                </a:cubicBezTo>
                <a:cubicBezTo>
                  <a:pt x="8501940" y="5991189"/>
                  <a:pt x="8506967" y="6000129"/>
                  <a:pt x="8526871" y="6009198"/>
                </a:cubicBezTo>
                <a:cubicBezTo>
                  <a:pt x="8548733" y="6019159"/>
                  <a:pt x="8553905" y="6017961"/>
                  <a:pt x="8568879" y="5999469"/>
                </a:cubicBezTo>
                <a:cubicBezTo>
                  <a:pt x="8591195" y="5971910"/>
                  <a:pt x="8603255" y="5972821"/>
                  <a:pt x="8610737" y="6002631"/>
                </a:cubicBezTo>
                <a:cubicBezTo>
                  <a:pt x="8618434" y="6033302"/>
                  <a:pt x="8609960" y="6047369"/>
                  <a:pt x="8587986" y="6040395"/>
                </a:cubicBezTo>
                <a:cubicBezTo>
                  <a:pt x="8574720" y="6036184"/>
                  <a:pt x="8569962" y="6041084"/>
                  <a:pt x="8566871" y="6062145"/>
                </a:cubicBezTo>
                <a:cubicBezTo>
                  <a:pt x="8564677" y="6077096"/>
                  <a:pt x="8568182" y="6094281"/>
                  <a:pt x="8574660" y="6100333"/>
                </a:cubicBezTo>
                <a:cubicBezTo>
                  <a:pt x="8589600" y="6114289"/>
                  <a:pt x="8602313" y="6196181"/>
                  <a:pt x="8591235" y="6207103"/>
                </a:cubicBezTo>
                <a:cubicBezTo>
                  <a:pt x="8586561" y="6211711"/>
                  <a:pt x="8575584" y="6211189"/>
                  <a:pt x="8566234" y="6205914"/>
                </a:cubicBezTo>
                <a:close/>
                <a:moveTo>
                  <a:pt x="4053765" y="6197455"/>
                </a:moveTo>
                <a:cubicBezTo>
                  <a:pt x="4053765" y="6192216"/>
                  <a:pt x="4058052" y="6187930"/>
                  <a:pt x="4063290" y="6187930"/>
                </a:cubicBezTo>
                <a:cubicBezTo>
                  <a:pt x="4068529" y="6187930"/>
                  <a:pt x="4072815" y="6192216"/>
                  <a:pt x="4072815" y="6197455"/>
                </a:cubicBezTo>
                <a:cubicBezTo>
                  <a:pt x="4072815" y="6202694"/>
                  <a:pt x="4068529" y="6206980"/>
                  <a:pt x="4063290" y="6206980"/>
                </a:cubicBezTo>
                <a:cubicBezTo>
                  <a:pt x="4058052" y="6206980"/>
                  <a:pt x="4053765" y="6202694"/>
                  <a:pt x="4053765" y="6197455"/>
                </a:cubicBezTo>
                <a:close/>
                <a:moveTo>
                  <a:pt x="8165390" y="6181580"/>
                </a:moveTo>
                <a:cubicBezTo>
                  <a:pt x="8161898" y="6178088"/>
                  <a:pt x="8159040" y="6167372"/>
                  <a:pt x="8159040" y="6157767"/>
                </a:cubicBezTo>
                <a:cubicBezTo>
                  <a:pt x="8159040" y="6137913"/>
                  <a:pt x="8178217" y="6134716"/>
                  <a:pt x="8195235" y="6151735"/>
                </a:cubicBezTo>
                <a:cubicBezTo>
                  <a:pt x="8212254" y="6168754"/>
                  <a:pt x="8209058" y="6187930"/>
                  <a:pt x="8189203" y="6187930"/>
                </a:cubicBezTo>
                <a:cubicBezTo>
                  <a:pt x="8179599" y="6187930"/>
                  <a:pt x="8168883" y="6185073"/>
                  <a:pt x="8165390" y="6181580"/>
                </a:cubicBezTo>
                <a:close/>
                <a:moveTo>
                  <a:pt x="4039884" y="6160013"/>
                </a:moveTo>
                <a:cubicBezTo>
                  <a:pt x="4033378" y="6149486"/>
                  <a:pt x="4048404" y="6138119"/>
                  <a:pt x="4057199" y="6146914"/>
                </a:cubicBezTo>
                <a:cubicBezTo>
                  <a:pt x="4066255" y="6155970"/>
                  <a:pt x="4064567" y="6168880"/>
                  <a:pt x="4054327" y="6168880"/>
                </a:cubicBezTo>
                <a:cubicBezTo>
                  <a:pt x="4049398" y="6168880"/>
                  <a:pt x="4042898" y="6164890"/>
                  <a:pt x="4039884" y="6160013"/>
                </a:cubicBezTo>
                <a:close/>
                <a:moveTo>
                  <a:pt x="4368033" y="6130673"/>
                </a:moveTo>
                <a:cubicBezTo>
                  <a:pt x="4362394" y="6120135"/>
                  <a:pt x="4358856" y="6106205"/>
                  <a:pt x="4360171" y="6099716"/>
                </a:cubicBezTo>
                <a:cubicBezTo>
                  <a:pt x="4364368" y="6079004"/>
                  <a:pt x="4339500" y="6045055"/>
                  <a:pt x="4320130" y="6045055"/>
                </a:cubicBezTo>
                <a:cubicBezTo>
                  <a:pt x="4309837" y="6045055"/>
                  <a:pt x="4301415" y="6038626"/>
                  <a:pt x="4301415" y="6030768"/>
                </a:cubicBezTo>
                <a:cubicBezTo>
                  <a:pt x="4301415" y="6022909"/>
                  <a:pt x="4305702" y="6016480"/>
                  <a:pt x="4310940" y="6016480"/>
                </a:cubicBezTo>
                <a:cubicBezTo>
                  <a:pt x="4323045" y="6016480"/>
                  <a:pt x="4323510" y="5981042"/>
                  <a:pt x="4311461" y="5976792"/>
                </a:cubicBezTo>
                <a:cubicBezTo>
                  <a:pt x="4299690" y="5972642"/>
                  <a:pt x="4290695" y="5818318"/>
                  <a:pt x="4301824" y="5811440"/>
                </a:cubicBezTo>
                <a:cubicBezTo>
                  <a:pt x="4313744" y="5804073"/>
                  <a:pt x="4339099" y="5868376"/>
                  <a:pt x="4333188" y="5890983"/>
                </a:cubicBezTo>
                <a:cubicBezTo>
                  <a:pt x="4330516" y="5901198"/>
                  <a:pt x="4332990" y="5912435"/>
                  <a:pt x="4338685" y="5915955"/>
                </a:cubicBezTo>
                <a:cubicBezTo>
                  <a:pt x="4344381" y="5919474"/>
                  <a:pt x="4349040" y="5936579"/>
                  <a:pt x="4349040" y="5953964"/>
                </a:cubicBezTo>
                <a:cubicBezTo>
                  <a:pt x="4349040" y="5971349"/>
                  <a:pt x="4355041" y="5990553"/>
                  <a:pt x="4362375" y="5996639"/>
                </a:cubicBezTo>
                <a:cubicBezTo>
                  <a:pt x="4369709" y="6002727"/>
                  <a:pt x="4375710" y="6023093"/>
                  <a:pt x="4375710" y="6041899"/>
                </a:cubicBezTo>
                <a:cubicBezTo>
                  <a:pt x="4375710" y="6060705"/>
                  <a:pt x="4379751" y="6078752"/>
                  <a:pt x="4384690" y="6082005"/>
                </a:cubicBezTo>
                <a:cubicBezTo>
                  <a:pt x="4389629" y="6085257"/>
                  <a:pt x="4396380" y="6101848"/>
                  <a:pt x="4399692" y="6118874"/>
                </a:cubicBezTo>
                <a:cubicBezTo>
                  <a:pt x="4406710" y="6154949"/>
                  <a:pt x="4385296" y="6162929"/>
                  <a:pt x="4368033" y="6130673"/>
                </a:cubicBezTo>
                <a:close/>
                <a:moveTo>
                  <a:pt x="4137126" y="6122765"/>
                </a:moveTo>
                <a:cubicBezTo>
                  <a:pt x="4109228" y="6105929"/>
                  <a:pt x="4101971" y="6083155"/>
                  <a:pt x="4124505" y="6083155"/>
                </a:cubicBezTo>
                <a:cubicBezTo>
                  <a:pt x="4131980" y="6083155"/>
                  <a:pt x="4144510" y="6096014"/>
                  <a:pt x="4152350" y="6111730"/>
                </a:cubicBezTo>
                <a:cubicBezTo>
                  <a:pt x="4160190" y="6127447"/>
                  <a:pt x="4165862" y="6139913"/>
                  <a:pt x="4164954" y="6139434"/>
                </a:cubicBezTo>
                <a:cubicBezTo>
                  <a:pt x="4164046" y="6138955"/>
                  <a:pt x="4151523" y="6131454"/>
                  <a:pt x="4137126" y="6122765"/>
                </a:cubicBezTo>
                <a:close/>
                <a:moveTo>
                  <a:pt x="5130090" y="6107530"/>
                </a:moveTo>
                <a:cubicBezTo>
                  <a:pt x="5130090" y="6099363"/>
                  <a:pt x="5134376" y="6092680"/>
                  <a:pt x="5139615" y="6092680"/>
                </a:cubicBezTo>
                <a:cubicBezTo>
                  <a:pt x="5144854" y="6092680"/>
                  <a:pt x="5149140" y="6096714"/>
                  <a:pt x="5149140" y="6101643"/>
                </a:cubicBezTo>
                <a:cubicBezTo>
                  <a:pt x="5149140" y="6106573"/>
                  <a:pt x="5144854" y="6113255"/>
                  <a:pt x="5139615" y="6116493"/>
                </a:cubicBezTo>
                <a:cubicBezTo>
                  <a:pt x="5134376" y="6119730"/>
                  <a:pt x="5130090" y="6115697"/>
                  <a:pt x="5130090" y="6107530"/>
                </a:cubicBezTo>
                <a:close/>
                <a:moveTo>
                  <a:pt x="1834440" y="6078393"/>
                </a:moveTo>
                <a:cubicBezTo>
                  <a:pt x="1834440" y="6069661"/>
                  <a:pt x="1839048" y="6064053"/>
                  <a:pt x="1844679" y="6065931"/>
                </a:cubicBezTo>
                <a:cubicBezTo>
                  <a:pt x="1850311" y="6067808"/>
                  <a:pt x="1854919" y="6073416"/>
                  <a:pt x="1854919" y="6078393"/>
                </a:cubicBezTo>
                <a:cubicBezTo>
                  <a:pt x="1854919" y="6083370"/>
                  <a:pt x="1850311" y="6088977"/>
                  <a:pt x="1844679" y="6090855"/>
                </a:cubicBezTo>
                <a:cubicBezTo>
                  <a:pt x="1839048" y="6092732"/>
                  <a:pt x="1834440" y="6087124"/>
                  <a:pt x="1834440" y="6078393"/>
                </a:cubicBezTo>
                <a:close/>
                <a:moveTo>
                  <a:pt x="5094173" y="6052794"/>
                </a:moveTo>
                <a:cubicBezTo>
                  <a:pt x="5100060" y="6035133"/>
                  <a:pt x="5120565" y="6032204"/>
                  <a:pt x="5120565" y="6049024"/>
                </a:cubicBezTo>
                <a:cubicBezTo>
                  <a:pt x="5120565" y="6057319"/>
                  <a:pt x="5113779" y="6064105"/>
                  <a:pt x="5105484" y="6064105"/>
                </a:cubicBezTo>
                <a:cubicBezTo>
                  <a:pt x="5097189" y="6064105"/>
                  <a:pt x="5092099" y="6059015"/>
                  <a:pt x="5094173" y="6052794"/>
                </a:cubicBezTo>
                <a:close/>
                <a:moveTo>
                  <a:pt x="8120338" y="6049091"/>
                </a:moveTo>
                <a:cubicBezTo>
                  <a:pt x="8110053" y="6036700"/>
                  <a:pt x="8110119" y="6032693"/>
                  <a:pt x="8120716" y="6026143"/>
                </a:cubicBezTo>
                <a:cubicBezTo>
                  <a:pt x="8134271" y="6017766"/>
                  <a:pt x="8159040" y="6035705"/>
                  <a:pt x="8159040" y="6053900"/>
                </a:cubicBezTo>
                <a:cubicBezTo>
                  <a:pt x="8159040" y="6069222"/>
                  <a:pt x="8134515" y="6066175"/>
                  <a:pt x="8120338" y="6049091"/>
                </a:cubicBezTo>
                <a:close/>
                <a:moveTo>
                  <a:pt x="5441185" y="6047436"/>
                </a:moveTo>
                <a:cubicBezTo>
                  <a:pt x="5433985" y="6035625"/>
                  <a:pt x="5435074" y="5930731"/>
                  <a:pt x="5442394" y="5931058"/>
                </a:cubicBezTo>
                <a:cubicBezTo>
                  <a:pt x="5446125" y="5931225"/>
                  <a:pt x="5456679" y="5937055"/>
                  <a:pt x="5465846" y="5944015"/>
                </a:cubicBezTo>
                <a:cubicBezTo>
                  <a:pt x="5484163" y="5957919"/>
                  <a:pt x="5488863" y="6006955"/>
                  <a:pt x="5471880" y="6006955"/>
                </a:cubicBezTo>
                <a:cubicBezTo>
                  <a:pt x="5465671" y="6006955"/>
                  <a:pt x="5463139" y="6016867"/>
                  <a:pt x="5465796" y="6030768"/>
                </a:cubicBezTo>
                <a:cubicBezTo>
                  <a:pt x="5470094" y="6053249"/>
                  <a:pt x="5452140" y="6065409"/>
                  <a:pt x="5441185" y="6047436"/>
                </a:cubicBezTo>
                <a:close/>
                <a:moveTo>
                  <a:pt x="5077896" y="5959940"/>
                </a:moveTo>
                <a:cubicBezTo>
                  <a:pt x="5070463" y="5936522"/>
                  <a:pt x="5078385" y="5921230"/>
                  <a:pt x="5097948" y="5921230"/>
                </a:cubicBezTo>
                <a:cubicBezTo>
                  <a:pt x="5107912" y="5921230"/>
                  <a:pt x="5111384" y="5929020"/>
                  <a:pt x="5109292" y="5946690"/>
                </a:cubicBezTo>
                <a:cubicBezTo>
                  <a:pt x="5105569" y="5978132"/>
                  <a:pt x="5086257" y="5986283"/>
                  <a:pt x="5077896" y="5959940"/>
                </a:cubicBezTo>
                <a:close/>
                <a:moveTo>
                  <a:pt x="1153403" y="5921230"/>
                </a:moveTo>
                <a:cubicBezTo>
                  <a:pt x="1150077" y="5910753"/>
                  <a:pt x="1143359" y="5902180"/>
                  <a:pt x="1138473" y="5902180"/>
                </a:cubicBezTo>
                <a:cubicBezTo>
                  <a:pt x="1133588" y="5902180"/>
                  <a:pt x="1129590" y="5895751"/>
                  <a:pt x="1129590" y="5887893"/>
                </a:cubicBezTo>
                <a:cubicBezTo>
                  <a:pt x="1129590" y="5880034"/>
                  <a:pt x="1137670" y="5873605"/>
                  <a:pt x="1147545" y="5873605"/>
                </a:cubicBezTo>
                <a:cubicBezTo>
                  <a:pt x="1167526" y="5873605"/>
                  <a:pt x="1200281" y="5916552"/>
                  <a:pt x="1191336" y="5931024"/>
                </a:cubicBezTo>
                <a:cubicBezTo>
                  <a:pt x="1181563" y="5946838"/>
                  <a:pt x="1159742" y="5941205"/>
                  <a:pt x="1153403" y="5921230"/>
                </a:cubicBezTo>
                <a:close/>
                <a:moveTo>
                  <a:pt x="4840285" y="5924400"/>
                </a:moveTo>
                <a:cubicBezTo>
                  <a:pt x="4832174" y="5903265"/>
                  <a:pt x="4850084" y="5885064"/>
                  <a:pt x="4864655" y="5899635"/>
                </a:cubicBezTo>
                <a:cubicBezTo>
                  <a:pt x="4876316" y="5911296"/>
                  <a:pt x="4869562" y="5940280"/>
                  <a:pt x="4855183" y="5940280"/>
                </a:cubicBezTo>
                <a:cubicBezTo>
                  <a:pt x="4850341" y="5940280"/>
                  <a:pt x="4843636" y="5933134"/>
                  <a:pt x="4840285" y="5924400"/>
                </a:cubicBezTo>
                <a:close/>
                <a:moveTo>
                  <a:pt x="8823300" y="5900543"/>
                </a:moveTo>
                <a:cubicBezTo>
                  <a:pt x="8797747" y="5881929"/>
                  <a:pt x="8787890" y="5854555"/>
                  <a:pt x="8806740" y="5854555"/>
                </a:cubicBezTo>
                <a:cubicBezTo>
                  <a:pt x="8811979" y="5854555"/>
                  <a:pt x="8816265" y="5847828"/>
                  <a:pt x="8816265" y="5839605"/>
                </a:cubicBezTo>
                <a:cubicBezTo>
                  <a:pt x="8816265" y="5829550"/>
                  <a:pt x="8823281" y="5825652"/>
                  <a:pt x="8837696" y="5827699"/>
                </a:cubicBezTo>
                <a:cubicBezTo>
                  <a:pt x="8855948" y="5830291"/>
                  <a:pt x="8859258" y="5836803"/>
                  <a:pt x="8860009" y="5871589"/>
                </a:cubicBezTo>
                <a:cubicBezTo>
                  <a:pt x="8860493" y="5894054"/>
                  <a:pt x="8858302" y="5914035"/>
                  <a:pt x="8855138" y="5915990"/>
                </a:cubicBezTo>
                <a:cubicBezTo>
                  <a:pt x="8851974" y="5917945"/>
                  <a:pt x="8837647" y="5910994"/>
                  <a:pt x="8823300" y="5900543"/>
                </a:cubicBezTo>
                <a:close/>
                <a:moveTo>
                  <a:pt x="6330240" y="5887893"/>
                </a:moveTo>
                <a:cubicBezTo>
                  <a:pt x="6330240" y="5873076"/>
                  <a:pt x="6335638" y="5864080"/>
                  <a:pt x="6344528" y="5864080"/>
                </a:cubicBezTo>
                <a:cubicBezTo>
                  <a:pt x="6353418" y="5864080"/>
                  <a:pt x="6358815" y="5873076"/>
                  <a:pt x="6358815" y="5887893"/>
                </a:cubicBezTo>
                <a:cubicBezTo>
                  <a:pt x="6358815" y="5902709"/>
                  <a:pt x="6353418" y="5911705"/>
                  <a:pt x="6344528" y="5911705"/>
                </a:cubicBezTo>
                <a:cubicBezTo>
                  <a:pt x="6335638" y="5911705"/>
                  <a:pt x="6330240" y="5902709"/>
                  <a:pt x="6330240" y="5887893"/>
                </a:cubicBezTo>
                <a:close/>
                <a:moveTo>
                  <a:pt x="8189364" y="5876721"/>
                </a:moveTo>
                <a:cubicBezTo>
                  <a:pt x="8193326" y="5843256"/>
                  <a:pt x="8208732" y="5839380"/>
                  <a:pt x="8222216" y="5868454"/>
                </a:cubicBezTo>
                <a:cubicBezTo>
                  <a:pt x="8234416" y="5894760"/>
                  <a:pt x="8230507" y="5902180"/>
                  <a:pt x="8204445" y="5902180"/>
                </a:cubicBezTo>
                <a:cubicBezTo>
                  <a:pt x="8190430" y="5902180"/>
                  <a:pt x="8187030" y="5896440"/>
                  <a:pt x="8189364" y="5876721"/>
                </a:cubicBezTo>
                <a:close/>
                <a:moveTo>
                  <a:pt x="5783882" y="5886046"/>
                </a:moveTo>
                <a:cubicBezTo>
                  <a:pt x="5773154" y="5875320"/>
                  <a:pt x="5777348" y="5864080"/>
                  <a:pt x="5792078" y="5864080"/>
                </a:cubicBezTo>
                <a:cubicBezTo>
                  <a:pt x="5799936" y="5864080"/>
                  <a:pt x="5806365" y="5868114"/>
                  <a:pt x="5806365" y="5873043"/>
                </a:cubicBezTo>
                <a:cubicBezTo>
                  <a:pt x="5806365" y="5885054"/>
                  <a:pt x="5791491" y="5893656"/>
                  <a:pt x="5783882" y="5886046"/>
                </a:cubicBezTo>
                <a:close/>
                <a:moveTo>
                  <a:pt x="5992004" y="5870047"/>
                </a:moveTo>
                <a:cubicBezTo>
                  <a:pt x="5990156" y="5864146"/>
                  <a:pt x="5986860" y="5844316"/>
                  <a:pt x="5984681" y="5825980"/>
                </a:cubicBezTo>
                <a:cubicBezTo>
                  <a:pt x="5982501" y="5807645"/>
                  <a:pt x="5977278" y="5784660"/>
                  <a:pt x="5973074" y="5774903"/>
                </a:cubicBezTo>
                <a:cubicBezTo>
                  <a:pt x="5966190" y="5758927"/>
                  <a:pt x="5968650" y="5757854"/>
                  <a:pt x="5997817" y="5764109"/>
                </a:cubicBezTo>
                <a:cubicBezTo>
                  <a:pt x="6015629" y="5767930"/>
                  <a:pt x="6030694" y="5771626"/>
                  <a:pt x="6031294" y="5772324"/>
                </a:cubicBezTo>
                <a:cubicBezTo>
                  <a:pt x="6031894" y="5773022"/>
                  <a:pt x="6035188" y="5795581"/>
                  <a:pt x="6038614" y="5822455"/>
                </a:cubicBezTo>
                <a:cubicBezTo>
                  <a:pt x="6044616" y="5869538"/>
                  <a:pt x="6043942" y="5871489"/>
                  <a:pt x="6020103" y="5876046"/>
                </a:cubicBezTo>
                <a:cubicBezTo>
                  <a:pt x="6006159" y="5878712"/>
                  <a:pt x="5993898" y="5876094"/>
                  <a:pt x="5992004" y="5870047"/>
                </a:cubicBezTo>
                <a:close/>
                <a:moveTo>
                  <a:pt x="8940090" y="5873605"/>
                </a:moveTo>
                <a:cubicBezTo>
                  <a:pt x="8940090" y="5868366"/>
                  <a:pt x="8944376" y="5864080"/>
                  <a:pt x="8949615" y="5864080"/>
                </a:cubicBezTo>
                <a:cubicBezTo>
                  <a:pt x="8954854" y="5864080"/>
                  <a:pt x="8959140" y="5868366"/>
                  <a:pt x="8959140" y="5873605"/>
                </a:cubicBezTo>
                <a:cubicBezTo>
                  <a:pt x="8959140" y="5878844"/>
                  <a:pt x="8954854" y="5883130"/>
                  <a:pt x="8949615" y="5883130"/>
                </a:cubicBezTo>
                <a:cubicBezTo>
                  <a:pt x="8944376" y="5883130"/>
                  <a:pt x="8940090" y="5878844"/>
                  <a:pt x="8940090" y="5873605"/>
                </a:cubicBezTo>
                <a:close/>
                <a:moveTo>
                  <a:pt x="4898728" y="5847187"/>
                </a:moveTo>
                <a:cubicBezTo>
                  <a:pt x="4886454" y="5833580"/>
                  <a:pt x="4886004" y="5827867"/>
                  <a:pt x="4896123" y="5814074"/>
                </a:cubicBezTo>
                <a:cubicBezTo>
                  <a:pt x="4914607" y="5788881"/>
                  <a:pt x="4930065" y="5794048"/>
                  <a:pt x="4930065" y="5825418"/>
                </a:cubicBezTo>
                <a:cubicBezTo>
                  <a:pt x="4930065" y="5860324"/>
                  <a:pt x="4918086" y="5868646"/>
                  <a:pt x="4898728" y="5847187"/>
                </a:cubicBezTo>
                <a:close/>
                <a:moveTo>
                  <a:pt x="4825290" y="5840268"/>
                </a:moveTo>
                <a:cubicBezTo>
                  <a:pt x="4825290" y="5832409"/>
                  <a:pt x="4831261" y="5825980"/>
                  <a:pt x="4838559" y="5825980"/>
                </a:cubicBezTo>
                <a:cubicBezTo>
                  <a:pt x="4845856" y="5825980"/>
                  <a:pt x="4854294" y="5832409"/>
                  <a:pt x="4857310" y="5840268"/>
                </a:cubicBezTo>
                <a:cubicBezTo>
                  <a:pt x="4861039" y="5849986"/>
                  <a:pt x="4856795" y="5854555"/>
                  <a:pt x="4844041" y="5854555"/>
                </a:cubicBezTo>
                <a:cubicBezTo>
                  <a:pt x="4833724" y="5854555"/>
                  <a:pt x="4825290" y="5848129"/>
                  <a:pt x="4825290" y="5840268"/>
                </a:cubicBezTo>
                <a:close/>
                <a:moveTo>
                  <a:pt x="3646571" y="5827786"/>
                </a:moveTo>
                <a:cubicBezTo>
                  <a:pt x="3629545" y="5819663"/>
                  <a:pt x="3615615" y="5807574"/>
                  <a:pt x="3615615" y="5800922"/>
                </a:cubicBezTo>
                <a:cubicBezTo>
                  <a:pt x="3615615" y="5794270"/>
                  <a:pt x="3608114" y="5784079"/>
                  <a:pt x="3598946" y="5778275"/>
                </a:cubicBezTo>
                <a:cubicBezTo>
                  <a:pt x="3587010" y="5770720"/>
                  <a:pt x="3585658" y="5766304"/>
                  <a:pt x="3594184" y="5762721"/>
                </a:cubicBezTo>
                <a:cubicBezTo>
                  <a:pt x="3600732" y="5759969"/>
                  <a:pt x="3606090" y="5750027"/>
                  <a:pt x="3606090" y="5740628"/>
                </a:cubicBezTo>
                <a:cubicBezTo>
                  <a:pt x="3606090" y="5716497"/>
                  <a:pt x="3585852" y="5703069"/>
                  <a:pt x="3563228" y="5712188"/>
                </a:cubicBezTo>
                <a:cubicBezTo>
                  <a:pt x="3535242" y="5723468"/>
                  <a:pt x="3529890" y="5722709"/>
                  <a:pt x="3529890" y="5707458"/>
                </a:cubicBezTo>
                <a:cubicBezTo>
                  <a:pt x="3529890" y="5699897"/>
                  <a:pt x="3538900" y="5687400"/>
                  <a:pt x="3549913" y="5679686"/>
                </a:cubicBezTo>
                <a:cubicBezTo>
                  <a:pt x="3566756" y="5667889"/>
                  <a:pt x="3568926" y="5659683"/>
                  <a:pt x="3563576" y="5628017"/>
                </a:cubicBezTo>
                <a:cubicBezTo>
                  <a:pt x="3558536" y="5598185"/>
                  <a:pt x="3560414" y="5589146"/>
                  <a:pt x="3572623" y="5584461"/>
                </a:cubicBezTo>
                <a:cubicBezTo>
                  <a:pt x="3581608" y="5581012"/>
                  <a:pt x="3585599" y="5582480"/>
                  <a:pt x="3582199" y="5587982"/>
                </a:cubicBezTo>
                <a:cubicBezTo>
                  <a:pt x="3578992" y="5593170"/>
                  <a:pt x="3587137" y="5601510"/>
                  <a:pt x="3600298" y="5606514"/>
                </a:cubicBezTo>
                <a:cubicBezTo>
                  <a:pt x="3613460" y="5611518"/>
                  <a:pt x="3630424" y="5627593"/>
                  <a:pt x="3637996" y="5642237"/>
                </a:cubicBezTo>
                <a:cubicBezTo>
                  <a:pt x="3645569" y="5656881"/>
                  <a:pt x="3660776" y="5677018"/>
                  <a:pt x="3671790" y="5686985"/>
                </a:cubicBezTo>
                <a:cubicBezTo>
                  <a:pt x="3682804" y="5696953"/>
                  <a:pt x="3691815" y="5712666"/>
                  <a:pt x="3691815" y="5721903"/>
                </a:cubicBezTo>
                <a:cubicBezTo>
                  <a:pt x="3691815" y="5753160"/>
                  <a:pt x="3703287" y="5768830"/>
                  <a:pt x="3726172" y="5768830"/>
                </a:cubicBezTo>
                <a:cubicBezTo>
                  <a:pt x="3758385" y="5768830"/>
                  <a:pt x="3755406" y="5795399"/>
                  <a:pt x="3722771" y="5799154"/>
                </a:cubicBezTo>
                <a:cubicBezTo>
                  <a:pt x="3704016" y="5801312"/>
                  <a:pt x="3695713" y="5808254"/>
                  <a:pt x="3693534" y="5823599"/>
                </a:cubicBezTo>
                <a:cubicBezTo>
                  <a:pt x="3690082" y="5847901"/>
                  <a:pt x="3688948" y="5848002"/>
                  <a:pt x="3646571" y="5827786"/>
                </a:cubicBezTo>
                <a:close/>
                <a:moveTo>
                  <a:pt x="8520990" y="5822012"/>
                </a:moveTo>
                <a:cubicBezTo>
                  <a:pt x="8520990" y="5807898"/>
                  <a:pt x="8510858" y="5791580"/>
                  <a:pt x="8494796" y="5779828"/>
                </a:cubicBezTo>
                <a:cubicBezTo>
                  <a:pt x="8472132" y="5763244"/>
                  <a:pt x="8470806" y="5759808"/>
                  <a:pt x="8484957" y="5754323"/>
                </a:cubicBezTo>
                <a:cubicBezTo>
                  <a:pt x="8493952" y="5750836"/>
                  <a:pt x="8512678" y="5751772"/>
                  <a:pt x="8526570" y="5756403"/>
                </a:cubicBezTo>
                <a:cubicBezTo>
                  <a:pt x="8547615" y="5763418"/>
                  <a:pt x="8552431" y="5771514"/>
                  <a:pt x="8555441" y="5804926"/>
                </a:cubicBezTo>
                <a:cubicBezTo>
                  <a:pt x="8558589" y="5839873"/>
                  <a:pt x="8556606" y="5845030"/>
                  <a:pt x="8540022" y="5845030"/>
                </a:cubicBezTo>
                <a:cubicBezTo>
                  <a:pt x="8526246" y="5845030"/>
                  <a:pt x="8520990" y="5838673"/>
                  <a:pt x="8520990" y="5822012"/>
                </a:cubicBezTo>
                <a:close/>
                <a:moveTo>
                  <a:pt x="1091490" y="5817017"/>
                </a:moveTo>
                <a:cubicBezTo>
                  <a:pt x="1091490" y="5812088"/>
                  <a:pt x="1095776" y="5805405"/>
                  <a:pt x="1101015" y="5802168"/>
                </a:cubicBezTo>
                <a:cubicBezTo>
                  <a:pt x="1106254" y="5798930"/>
                  <a:pt x="1110540" y="5802963"/>
                  <a:pt x="1110540" y="5811130"/>
                </a:cubicBezTo>
                <a:cubicBezTo>
                  <a:pt x="1110540" y="5819298"/>
                  <a:pt x="1106254" y="5825980"/>
                  <a:pt x="1101015" y="5825980"/>
                </a:cubicBezTo>
                <a:cubicBezTo>
                  <a:pt x="1095776" y="5825980"/>
                  <a:pt x="1091490" y="5821947"/>
                  <a:pt x="1091490" y="5817017"/>
                </a:cubicBezTo>
                <a:close/>
                <a:moveTo>
                  <a:pt x="4281237" y="5792166"/>
                </a:moveTo>
                <a:cubicBezTo>
                  <a:pt x="4280617" y="5787189"/>
                  <a:pt x="4280617" y="5779903"/>
                  <a:pt x="4281237" y="5775974"/>
                </a:cubicBezTo>
                <a:cubicBezTo>
                  <a:pt x="4281857" y="5772045"/>
                  <a:pt x="4278079" y="5768830"/>
                  <a:pt x="4272840" y="5768830"/>
                </a:cubicBezTo>
                <a:cubicBezTo>
                  <a:pt x="4267602" y="5768830"/>
                  <a:pt x="4263315" y="5762044"/>
                  <a:pt x="4263315" y="5753749"/>
                </a:cubicBezTo>
                <a:cubicBezTo>
                  <a:pt x="4263315" y="5735458"/>
                  <a:pt x="4282019" y="5740209"/>
                  <a:pt x="4295758" y="5761991"/>
                </a:cubicBezTo>
                <a:cubicBezTo>
                  <a:pt x="4302939" y="5773375"/>
                  <a:pt x="4302461" y="5781119"/>
                  <a:pt x="4294057" y="5789523"/>
                </a:cubicBezTo>
                <a:cubicBezTo>
                  <a:pt x="4287627" y="5795953"/>
                  <a:pt x="4281858" y="5797143"/>
                  <a:pt x="4281237" y="5792166"/>
                </a:cubicBezTo>
                <a:close/>
                <a:moveTo>
                  <a:pt x="7432224" y="5791314"/>
                </a:moveTo>
                <a:cubicBezTo>
                  <a:pt x="7423335" y="5782425"/>
                  <a:pt x="7434077" y="5768830"/>
                  <a:pt x="7449990" y="5768830"/>
                </a:cubicBezTo>
                <a:cubicBezTo>
                  <a:pt x="7457539" y="5768830"/>
                  <a:pt x="7463715" y="5775259"/>
                  <a:pt x="7463715" y="5783118"/>
                </a:cubicBezTo>
                <a:cubicBezTo>
                  <a:pt x="7463715" y="5797464"/>
                  <a:pt x="7443608" y="5802698"/>
                  <a:pt x="7432224" y="5791314"/>
                </a:cubicBezTo>
                <a:close/>
                <a:moveTo>
                  <a:pt x="8911515" y="5769941"/>
                </a:moveTo>
                <a:cubicBezTo>
                  <a:pt x="8911515" y="5748888"/>
                  <a:pt x="8916603" y="5741503"/>
                  <a:pt x="8933306" y="5738310"/>
                </a:cubicBezTo>
                <a:cubicBezTo>
                  <a:pt x="8945291" y="5736019"/>
                  <a:pt x="8960293" y="5735877"/>
                  <a:pt x="8966643" y="5737994"/>
                </a:cubicBezTo>
                <a:cubicBezTo>
                  <a:pt x="8984949" y="5744096"/>
                  <a:pt x="8980052" y="5759306"/>
                  <a:pt x="8959782" y="5759306"/>
                </a:cubicBezTo>
                <a:cubicBezTo>
                  <a:pt x="8949657" y="5759306"/>
                  <a:pt x="8938653" y="5767878"/>
                  <a:pt x="8935327" y="5778356"/>
                </a:cubicBezTo>
                <a:cubicBezTo>
                  <a:pt x="8926346" y="5806652"/>
                  <a:pt x="8911515" y="5801411"/>
                  <a:pt x="8911515" y="5769941"/>
                </a:cubicBezTo>
                <a:close/>
                <a:moveTo>
                  <a:pt x="1053390" y="5754543"/>
                </a:moveTo>
                <a:cubicBezTo>
                  <a:pt x="1053390" y="5746684"/>
                  <a:pt x="1059819" y="5740255"/>
                  <a:pt x="1067678" y="5740255"/>
                </a:cubicBezTo>
                <a:cubicBezTo>
                  <a:pt x="1075536" y="5740255"/>
                  <a:pt x="1081965" y="5746684"/>
                  <a:pt x="1081965" y="5754543"/>
                </a:cubicBezTo>
                <a:cubicBezTo>
                  <a:pt x="1081965" y="5762401"/>
                  <a:pt x="1075536" y="5768830"/>
                  <a:pt x="1067678" y="5768830"/>
                </a:cubicBezTo>
                <a:cubicBezTo>
                  <a:pt x="1059819" y="5768830"/>
                  <a:pt x="1053390" y="5762401"/>
                  <a:pt x="1053390" y="5754543"/>
                </a:cubicBezTo>
                <a:close/>
                <a:moveTo>
                  <a:pt x="9594338" y="5734104"/>
                </a:moveTo>
                <a:cubicBezTo>
                  <a:pt x="9590737" y="5730502"/>
                  <a:pt x="9587790" y="5715717"/>
                  <a:pt x="9587790" y="5701248"/>
                </a:cubicBezTo>
                <a:cubicBezTo>
                  <a:pt x="9587790" y="5686779"/>
                  <a:pt x="9581361" y="5668512"/>
                  <a:pt x="9573502" y="5660654"/>
                </a:cubicBezTo>
                <a:cubicBezTo>
                  <a:pt x="9565644" y="5652795"/>
                  <a:pt x="9559215" y="5633201"/>
                  <a:pt x="9559215" y="5617111"/>
                </a:cubicBezTo>
                <a:cubicBezTo>
                  <a:pt x="9559215" y="5597456"/>
                  <a:pt x="9554527" y="5587855"/>
                  <a:pt x="9544927" y="5587855"/>
                </a:cubicBezTo>
                <a:cubicBezTo>
                  <a:pt x="9537069" y="5587855"/>
                  <a:pt x="9530706" y="5584641"/>
                  <a:pt x="9530786" y="5580711"/>
                </a:cubicBezTo>
                <a:cubicBezTo>
                  <a:pt x="9531119" y="5564173"/>
                  <a:pt x="9546903" y="5554359"/>
                  <a:pt x="9577046" y="5551943"/>
                </a:cubicBezTo>
                <a:cubicBezTo>
                  <a:pt x="9606378" y="5549591"/>
                  <a:pt x="9608617" y="5551243"/>
                  <a:pt x="9602868" y="5570993"/>
                </a:cubicBezTo>
                <a:cubicBezTo>
                  <a:pt x="9584543" y="5633943"/>
                  <a:pt x="9585231" y="5652490"/>
                  <a:pt x="9606300" y="5663766"/>
                </a:cubicBezTo>
                <a:cubicBezTo>
                  <a:pt x="9621996" y="5672166"/>
                  <a:pt x="9626291" y="5682002"/>
                  <a:pt x="9624065" y="5704436"/>
                </a:cubicBezTo>
                <a:cubicBezTo>
                  <a:pt x="9621191" y="5733383"/>
                  <a:pt x="9607391" y="5747156"/>
                  <a:pt x="9594338" y="5734104"/>
                </a:cubicBezTo>
                <a:close/>
                <a:moveTo>
                  <a:pt x="5730165" y="5678343"/>
                </a:moveTo>
                <a:cubicBezTo>
                  <a:pt x="5730165" y="5670484"/>
                  <a:pt x="5736595" y="5664055"/>
                  <a:pt x="5744453" y="5664055"/>
                </a:cubicBezTo>
                <a:cubicBezTo>
                  <a:pt x="5752311" y="5664055"/>
                  <a:pt x="5758740" y="5670484"/>
                  <a:pt x="5758740" y="5678343"/>
                </a:cubicBezTo>
                <a:cubicBezTo>
                  <a:pt x="5758740" y="5686201"/>
                  <a:pt x="5752311" y="5692630"/>
                  <a:pt x="5744453" y="5692630"/>
                </a:cubicBezTo>
                <a:cubicBezTo>
                  <a:pt x="5736595" y="5692630"/>
                  <a:pt x="5730165" y="5686201"/>
                  <a:pt x="5730165" y="5678343"/>
                </a:cubicBezTo>
                <a:close/>
                <a:moveTo>
                  <a:pt x="8940090" y="5669116"/>
                </a:moveTo>
                <a:cubicBezTo>
                  <a:pt x="8940090" y="5652129"/>
                  <a:pt x="8944055" y="5647125"/>
                  <a:pt x="8954377" y="5651086"/>
                </a:cubicBezTo>
                <a:cubicBezTo>
                  <a:pt x="8970676" y="5657340"/>
                  <a:pt x="8970661" y="5657294"/>
                  <a:pt x="8962884" y="5677564"/>
                </a:cubicBezTo>
                <a:cubicBezTo>
                  <a:pt x="8954028" y="5700639"/>
                  <a:pt x="8940090" y="5695474"/>
                  <a:pt x="8940090" y="5669116"/>
                </a:cubicBezTo>
                <a:close/>
                <a:moveTo>
                  <a:pt x="6917218" y="5634289"/>
                </a:moveTo>
                <a:cubicBezTo>
                  <a:pt x="6913944" y="5617918"/>
                  <a:pt x="6911265" y="5592201"/>
                  <a:pt x="6911265" y="5577139"/>
                </a:cubicBezTo>
                <a:cubicBezTo>
                  <a:pt x="6911265" y="5562078"/>
                  <a:pt x="6906979" y="5549755"/>
                  <a:pt x="6901740" y="5549755"/>
                </a:cubicBezTo>
                <a:cubicBezTo>
                  <a:pt x="6888845" y="5549755"/>
                  <a:pt x="6889569" y="5495365"/>
                  <a:pt x="6902570" y="5487330"/>
                </a:cubicBezTo>
                <a:cubicBezTo>
                  <a:pt x="6920869" y="5476021"/>
                  <a:pt x="6932000" y="5498722"/>
                  <a:pt x="6935935" y="5555376"/>
                </a:cubicBezTo>
                <a:cubicBezTo>
                  <a:pt x="6938047" y="5585776"/>
                  <a:pt x="6944075" y="5614951"/>
                  <a:pt x="6949332" y="5620207"/>
                </a:cubicBezTo>
                <a:cubicBezTo>
                  <a:pt x="6965595" y="5636470"/>
                  <a:pt x="6960372" y="5664055"/>
                  <a:pt x="6941031" y="5664055"/>
                </a:cubicBezTo>
                <a:cubicBezTo>
                  <a:pt x="6928648" y="5664055"/>
                  <a:pt x="6921346" y="5654927"/>
                  <a:pt x="6917218" y="5634289"/>
                </a:cubicBezTo>
                <a:close/>
                <a:moveTo>
                  <a:pt x="9130590" y="5649768"/>
                </a:moveTo>
                <a:cubicBezTo>
                  <a:pt x="9130590" y="5641909"/>
                  <a:pt x="9125839" y="5635480"/>
                  <a:pt x="9120032" y="5635480"/>
                </a:cubicBezTo>
                <a:cubicBezTo>
                  <a:pt x="9113437" y="5635480"/>
                  <a:pt x="9111792" y="5626248"/>
                  <a:pt x="9115650" y="5610875"/>
                </a:cubicBezTo>
                <a:cubicBezTo>
                  <a:pt x="9120506" y="5591530"/>
                  <a:pt x="9117876" y="5585238"/>
                  <a:pt x="9103350" y="5581439"/>
                </a:cubicBezTo>
                <a:cubicBezTo>
                  <a:pt x="9092132" y="5578506"/>
                  <a:pt x="9083356" y="5566262"/>
                  <a:pt x="9081009" y="5550270"/>
                </a:cubicBezTo>
                <a:cubicBezTo>
                  <a:pt x="9077870" y="5528886"/>
                  <a:pt x="9080295" y="5524756"/>
                  <a:pt x="9093898" y="5528313"/>
                </a:cubicBezTo>
                <a:cubicBezTo>
                  <a:pt x="9116594" y="5534248"/>
                  <a:pt x="9140494" y="5572708"/>
                  <a:pt x="9142902" y="5607170"/>
                </a:cubicBezTo>
                <a:cubicBezTo>
                  <a:pt x="9143988" y="5622720"/>
                  <a:pt x="9148092" y="5635451"/>
                  <a:pt x="9152021" y="5635462"/>
                </a:cubicBezTo>
                <a:cubicBezTo>
                  <a:pt x="9155950" y="5635471"/>
                  <a:pt x="9159165" y="5641909"/>
                  <a:pt x="9159165" y="5649768"/>
                </a:cubicBezTo>
                <a:cubicBezTo>
                  <a:pt x="9159165" y="5657626"/>
                  <a:pt x="9152736" y="5664055"/>
                  <a:pt x="9144877" y="5664055"/>
                </a:cubicBezTo>
                <a:cubicBezTo>
                  <a:pt x="9137020" y="5664055"/>
                  <a:pt x="9130590" y="5657626"/>
                  <a:pt x="9130590" y="5649768"/>
                </a:cubicBezTo>
                <a:close/>
                <a:moveTo>
                  <a:pt x="3215565" y="5630718"/>
                </a:moveTo>
                <a:cubicBezTo>
                  <a:pt x="3215565" y="5622859"/>
                  <a:pt x="3221994" y="5616430"/>
                  <a:pt x="3229853" y="5616430"/>
                </a:cubicBezTo>
                <a:cubicBezTo>
                  <a:pt x="3237711" y="5616430"/>
                  <a:pt x="3244140" y="5622859"/>
                  <a:pt x="3244140" y="5630718"/>
                </a:cubicBezTo>
                <a:cubicBezTo>
                  <a:pt x="3244140" y="5638576"/>
                  <a:pt x="3237711" y="5645005"/>
                  <a:pt x="3229853" y="5645005"/>
                </a:cubicBezTo>
                <a:cubicBezTo>
                  <a:pt x="3221994" y="5645005"/>
                  <a:pt x="3215565" y="5638576"/>
                  <a:pt x="3215565" y="5630718"/>
                </a:cubicBezTo>
                <a:close/>
                <a:moveTo>
                  <a:pt x="5664993" y="5626884"/>
                </a:moveTo>
                <a:cubicBezTo>
                  <a:pt x="5655073" y="5620753"/>
                  <a:pt x="5655892" y="5617729"/>
                  <a:pt x="5668818" y="5612769"/>
                </a:cubicBezTo>
                <a:cubicBezTo>
                  <a:pt x="5688435" y="5605241"/>
                  <a:pt x="5699212" y="5613094"/>
                  <a:pt x="5686588" y="5625717"/>
                </a:cubicBezTo>
                <a:cubicBezTo>
                  <a:pt x="5681655" y="5630651"/>
                  <a:pt x="5671937" y="5631176"/>
                  <a:pt x="5664993" y="5626884"/>
                </a:cubicBezTo>
                <a:close/>
                <a:moveTo>
                  <a:pt x="1693470" y="5605000"/>
                </a:moveTo>
                <a:cubicBezTo>
                  <a:pt x="1676678" y="5588208"/>
                  <a:pt x="1679500" y="5578330"/>
                  <a:pt x="1701090" y="5578330"/>
                </a:cubicBezTo>
                <a:cubicBezTo>
                  <a:pt x="1713790" y="5578330"/>
                  <a:pt x="1720140" y="5584680"/>
                  <a:pt x="1720140" y="5597380"/>
                </a:cubicBezTo>
                <a:cubicBezTo>
                  <a:pt x="1720140" y="5618971"/>
                  <a:pt x="1710263" y="5621793"/>
                  <a:pt x="1693470" y="5605000"/>
                </a:cubicBezTo>
                <a:close/>
                <a:moveTo>
                  <a:pt x="5617691" y="5606191"/>
                </a:moveTo>
                <a:cubicBezTo>
                  <a:pt x="5619568" y="5600559"/>
                  <a:pt x="5625176" y="5595952"/>
                  <a:pt x="5630153" y="5595952"/>
                </a:cubicBezTo>
                <a:cubicBezTo>
                  <a:pt x="5635130" y="5595952"/>
                  <a:pt x="5640737" y="5600559"/>
                  <a:pt x="5642615" y="5606191"/>
                </a:cubicBezTo>
                <a:cubicBezTo>
                  <a:pt x="5644492" y="5611822"/>
                  <a:pt x="5638884" y="5616430"/>
                  <a:pt x="5630153" y="5616430"/>
                </a:cubicBezTo>
                <a:cubicBezTo>
                  <a:pt x="5621422" y="5616430"/>
                  <a:pt x="5615814" y="5611822"/>
                  <a:pt x="5617691" y="5606191"/>
                </a:cubicBezTo>
                <a:close/>
                <a:moveTo>
                  <a:pt x="967665" y="5564043"/>
                </a:moveTo>
                <a:cubicBezTo>
                  <a:pt x="967665" y="5538043"/>
                  <a:pt x="976579" y="5533904"/>
                  <a:pt x="994335" y="5551660"/>
                </a:cubicBezTo>
                <a:cubicBezTo>
                  <a:pt x="1011863" y="5569188"/>
                  <a:pt x="1007933" y="5587855"/>
                  <a:pt x="986715" y="5587855"/>
                </a:cubicBezTo>
                <a:cubicBezTo>
                  <a:pt x="972745" y="5587855"/>
                  <a:pt x="967665" y="5581505"/>
                  <a:pt x="967665" y="5564043"/>
                </a:cubicBezTo>
                <a:close/>
                <a:moveTo>
                  <a:pt x="9735427" y="5540230"/>
                </a:moveTo>
                <a:cubicBezTo>
                  <a:pt x="9738665" y="5534991"/>
                  <a:pt x="9743205" y="5530705"/>
                  <a:pt x="9745514" y="5530705"/>
                </a:cubicBezTo>
                <a:cubicBezTo>
                  <a:pt x="9747825" y="5530705"/>
                  <a:pt x="9749715" y="5534991"/>
                  <a:pt x="9749715" y="5540230"/>
                </a:cubicBezTo>
                <a:cubicBezTo>
                  <a:pt x="9749715" y="5545469"/>
                  <a:pt x="9745175" y="5549755"/>
                  <a:pt x="9739628" y="5549755"/>
                </a:cubicBezTo>
                <a:cubicBezTo>
                  <a:pt x="9734080" y="5549755"/>
                  <a:pt x="9732190" y="5545469"/>
                  <a:pt x="9735427" y="5540230"/>
                </a:cubicBezTo>
                <a:close/>
                <a:moveTo>
                  <a:pt x="9526356" y="5533700"/>
                </a:moveTo>
                <a:cubicBezTo>
                  <a:pt x="9527601" y="5531418"/>
                  <a:pt x="9518359" y="5519290"/>
                  <a:pt x="9505817" y="5506748"/>
                </a:cubicBezTo>
                <a:cubicBezTo>
                  <a:pt x="9493276" y="5494207"/>
                  <a:pt x="9483512" y="5476250"/>
                  <a:pt x="9484120" y="5466844"/>
                </a:cubicBezTo>
                <a:cubicBezTo>
                  <a:pt x="9485148" y="5450931"/>
                  <a:pt x="9485527" y="5450901"/>
                  <a:pt x="9489581" y="5466412"/>
                </a:cubicBezTo>
                <a:cubicBezTo>
                  <a:pt x="9491976" y="5475580"/>
                  <a:pt x="9501695" y="5483081"/>
                  <a:pt x="9511178" y="5483081"/>
                </a:cubicBezTo>
                <a:cubicBezTo>
                  <a:pt x="9529276" y="5483081"/>
                  <a:pt x="9545363" y="5521003"/>
                  <a:pt x="9531816" y="5531732"/>
                </a:cubicBezTo>
                <a:cubicBezTo>
                  <a:pt x="9527568" y="5535097"/>
                  <a:pt x="9525110" y="5535982"/>
                  <a:pt x="9526356" y="5533700"/>
                </a:cubicBezTo>
                <a:close/>
                <a:moveTo>
                  <a:pt x="958140" y="5516980"/>
                </a:moveTo>
                <a:cubicBezTo>
                  <a:pt x="958140" y="5508813"/>
                  <a:pt x="962426" y="5502130"/>
                  <a:pt x="967665" y="5502130"/>
                </a:cubicBezTo>
                <a:cubicBezTo>
                  <a:pt x="972904" y="5502130"/>
                  <a:pt x="977190" y="5506164"/>
                  <a:pt x="977190" y="5511093"/>
                </a:cubicBezTo>
                <a:cubicBezTo>
                  <a:pt x="977190" y="5516023"/>
                  <a:pt x="972904" y="5522705"/>
                  <a:pt x="967665" y="5525943"/>
                </a:cubicBezTo>
                <a:cubicBezTo>
                  <a:pt x="962426" y="5529180"/>
                  <a:pt x="958140" y="5525147"/>
                  <a:pt x="958140" y="5516980"/>
                </a:cubicBezTo>
                <a:close/>
                <a:moveTo>
                  <a:pt x="1507273" y="5506194"/>
                </a:moveTo>
                <a:cubicBezTo>
                  <a:pt x="1497590" y="5492765"/>
                  <a:pt x="1491161" y="5480535"/>
                  <a:pt x="1492985" y="5479018"/>
                </a:cubicBezTo>
                <a:cubicBezTo>
                  <a:pt x="1494810" y="5477500"/>
                  <a:pt x="1512609" y="5478290"/>
                  <a:pt x="1532539" y="5480772"/>
                </a:cubicBezTo>
                <a:cubicBezTo>
                  <a:pt x="1562999" y="5484566"/>
                  <a:pt x="1568314" y="5488526"/>
                  <a:pt x="1565877" y="5505614"/>
                </a:cubicBezTo>
                <a:cubicBezTo>
                  <a:pt x="1561657" y="5535204"/>
                  <a:pt x="1528426" y="5535533"/>
                  <a:pt x="1507273" y="5506194"/>
                </a:cubicBezTo>
                <a:close/>
                <a:moveTo>
                  <a:pt x="9431159" y="5522040"/>
                </a:moveTo>
                <a:cubicBezTo>
                  <a:pt x="9424274" y="5510900"/>
                  <a:pt x="9434825" y="5483080"/>
                  <a:pt x="9445934" y="5483080"/>
                </a:cubicBezTo>
                <a:cubicBezTo>
                  <a:pt x="9450612" y="5483080"/>
                  <a:pt x="9454440" y="5493796"/>
                  <a:pt x="9454440" y="5506893"/>
                </a:cubicBezTo>
                <a:cubicBezTo>
                  <a:pt x="9454440" y="5530431"/>
                  <a:pt x="9441534" y="5538827"/>
                  <a:pt x="9431159" y="5522040"/>
                </a:cubicBezTo>
                <a:close/>
                <a:moveTo>
                  <a:pt x="3477880" y="5498822"/>
                </a:moveTo>
                <a:cubicBezTo>
                  <a:pt x="3464565" y="5489086"/>
                  <a:pt x="3463234" y="5484193"/>
                  <a:pt x="3472362" y="5478551"/>
                </a:cubicBezTo>
                <a:cubicBezTo>
                  <a:pt x="3483534" y="5471647"/>
                  <a:pt x="3500816" y="5487222"/>
                  <a:pt x="3501169" y="5504511"/>
                </a:cubicBezTo>
                <a:cubicBezTo>
                  <a:pt x="3501371" y="5514388"/>
                  <a:pt x="3498064" y="5513581"/>
                  <a:pt x="3477880" y="5498822"/>
                </a:cubicBezTo>
                <a:close/>
                <a:moveTo>
                  <a:pt x="6944603" y="5492605"/>
                </a:moveTo>
                <a:cubicBezTo>
                  <a:pt x="6947841" y="5487366"/>
                  <a:pt x="6952380" y="5483080"/>
                  <a:pt x="6954690" y="5483080"/>
                </a:cubicBezTo>
                <a:cubicBezTo>
                  <a:pt x="6957000" y="5483080"/>
                  <a:pt x="6958890" y="5487366"/>
                  <a:pt x="6958890" y="5492605"/>
                </a:cubicBezTo>
                <a:cubicBezTo>
                  <a:pt x="6958890" y="5497844"/>
                  <a:pt x="6954351" y="5502130"/>
                  <a:pt x="6948803" y="5502130"/>
                </a:cubicBezTo>
                <a:cubicBezTo>
                  <a:pt x="6943255" y="5502130"/>
                  <a:pt x="6941365" y="5497844"/>
                  <a:pt x="6944603" y="5492605"/>
                </a:cubicBezTo>
                <a:close/>
                <a:moveTo>
                  <a:pt x="6034457" y="5472606"/>
                </a:moveTo>
                <a:cubicBezTo>
                  <a:pt x="6026468" y="5457679"/>
                  <a:pt x="6017418" y="5453818"/>
                  <a:pt x="5998770" y="5457383"/>
                </a:cubicBezTo>
                <a:cubicBezTo>
                  <a:pt x="5982339" y="5460524"/>
                  <a:pt x="5969687" y="5456772"/>
                  <a:pt x="5961815" y="5446426"/>
                </a:cubicBezTo>
                <a:cubicBezTo>
                  <a:pt x="5945632" y="5425153"/>
                  <a:pt x="5946329" y="5416405"/>
                  <a:pt x="5964208" y="5416405"/>
                </a:cubicBezTo>
                <a:cubicBezTo>
                  <a:pt x="5991722" y="5416405"/>
                  <a:pt x="6009664" y="5386877"/>
                  <a:pt x="6014013" y="5334443"/>
                </a:cubicBezTo>
                <a:cubicBezTo>
                  <a:pt x="6016932" y="5299234"/>
                  <a:pt x="6022401" y="5283055"/>
                  <a:pt x="6031382" y="5283055"/>
                </a:cubicBezTo>
                <a:cubicBezTo>
                  <a:pt x="6046322" y="5283055"/>
                  <a:pt x="6047910" y="5290704"/>
                  <a:pt x="6044859" y="5347974"/>
                </a:cubicBezTo>
                <a:cubicBezTo>
                  <a:pt x="6043477" y="5373899"/>
                  <a:pt x="6047984" y="5395005"/>
                  <a:pt x="6057061" y="5405124"/>
                </a:cubicBezTo>
                <a:cubicBezTo>
                  <a:pt x="6074546" y="5424614"/>
                  <a:pt x="6074674" y="5492605"/>
                  <a:pt x="6057225" y="5492605"/>
                </a:cubicBezTo>
                <a:cubicBezTo>
                  <a:pt x="6050590" y="5492605"/>
                  <a:pt x="6040344" y="5483606"/>
                  <a:pt x="6034457" y="5472606"/>
                </a:cubicBezTo>
                <a:close/>
                <a:moveTo>
                  <a:pt x="1744872" y="5455993"/>
                </a:moveTo>
                <a:cubicBezTo>
                  <a:pt x="1741576" y="5450660"/>
                  <a:pt x="1743521" y="5443428"/>
                  <a:pt x="1749193" y="5439922"/>
                </a:cubicBezTo>
                <a:cubicBezTo>
                  <a:pt x="1763838" y="5430871"/>
                  <a:pt x="1773287" y="5443269"/>
                  <a:pt x="1761061" y="5455494"/>
                </a:cubicBezTo>
                <a:cubicBezTo>
                  <a:pt x="1754221" y="5462335"/>
                  <a:pt x="1748893" y="5462499"/>
                  <a:pt x="1744872" y="5455993"/>
                </a:cubicBezTo>
                <a:close/>
                <a:moveTo>
                  <a:pt x="6250215" y="5424378"/>
                </a:moveTo>
                <a:cubicBezTo>
                  <a:pt x="6242279" y="5413047"/>
                  <a:pt x="6238118" y="5400000"/>
                  <a:pt x="6240970" y="5395385"/>
                </a:cubicBezTo>
                <a:cubicBezTo>
                  <a:pt x="6243822" y="5390771"/>
                  <a:pt x="6241027" y="5380813"/>
                  <a:pt x="6234753" y="5373257"/>
                </a:cubicBezTo>
                <a:cubicBezTo>
                  <a:pt x="6228482" y="5365700"/>
                  <a:pt x="6225063" y="5344846"/>
                  <a:pt x="6227157" y="5326913"/>
                </a:cubicBezTo>
                <a:cubicBezTo>
                  <a:pt x="6230372" y="5299376"/>
                  <a:pt x="6226864" y="5291887"/>
                  <a:pt x="6204588" y="5278729"/>
                </a:cubicBezTo>
                <a:cubicBezTo>
                  <a:pt x="6181073" y="5264838"/>
                  <a:pt x="6179484" y="5260872"/>
                  <a:pt x="6189933" y="5242146"/>
                </a:cubicBezTo>
                <a:cubicBezTo>
                  <a:pt x="6196379" y="5230594"/>
                  <a:pt x="6202307" y="5219774"/>
                  <a:pt x="6203107" y="5218102"/>
                </a:cubicBezTo>
                <a:cubicBezTo>
                  <a:pt x="6203906" y="5216429"/>
                  <a:pt x="6213443" y="5220608"/>
                  <a:pt x="6224300" y="5227388"/>
                </a:cubicBezTo>
                <a:cubicBezTo>
                  <a:pt x="6239876" y="5237116"/>
                  <a:pt x="6246500" y="5237255"/>
                  <a:pt x="6255707" y="5228048"/>
                </a:cubicBezTo>
                <a:cubicBezTo>
                  <a:pt x="6262125" y="5221631"/>
                  <a:pt x="6275090" y="5216380"/>
                  <a:pt x="6284520" y="5216380"/>
                </a:cubicBezTo>
                <a:cubicBezTo>
                  <a:pt x="6311207" y="5216380"/>
                  <a:pt x="6305893" y="5252962"/>
                  <a:pt x="6277315" y="5265983"/>
                </a:cubicBezTo>
                <a:cubicBezTo>
                  <a:pt x="6256963" y="5275256"/>
                  <a:pt x="6253641" y="5282096"/>
                  <a:pt x="6257083" y="5307638"/>
                </a:cubicBezTo>
                <a:cubicBezTo>
                  <a:pt x="6262535" y="5348099"/>
                  <a:pt x="6270356" y="5359255"/>
                  <a:pt x="6293264" y="5359255"/>
                </a:cubicBezTo>
                <a:cubicBezTo>
                  <a:pt x="6303742" y="5359255"/>
                  <a:pt x="6309666" y="5354969"/>
                  <a:pt x="6306428" y="5349730"/>
                </a:cubicBezTo>
                <a:cubicBezTo>
                  <a:pt x="6303190" y="5344491"/>
                  <a:pt x="6309584" y="5340205"/>
                  <a:pt x="6320637" y="5340205"/>
                </a:cubicBezTo>
                <a:cubicBezTo>
                  <a:pt x="6338520" y="5340205"/>
                  <a:pt x="6340318" y="5344663"/>
                  <a:pt x="6336968" y="5380686"/>
                </a:cubicBezTo>
                <a:cubicBezTo>
                  <a:pt x="6334123" y="5411279"/>
                  <a:pt x="6328770" y="5421975"/>
                  <a:pt x="6315053" y="5424473"/>
                </a:cubicBezTo>
                <a:cubicBezTo>
                  <a:pt x="6305071" y="5426292"/>
                  <a:pt x="6292831" y="5431650"/>
                  <a:pt x="6287854" y="5436379"/>
                </a:cubicBezTo>
                <a:cubicBezTo>
                  <a:pt x="6274073" y="5449478"/>
                  <a:pt x="6265991" y="5446901"/>
                  <a:pt x="6250215" y="5424378"/>
                </a:cubicBezTo>
                <a:close/>
                <a:moveTo>
                  <a:pt x="879041" y="5396329"/>
                </a:moveTo>
                <a:cubicBezTo>
                  <a:pt x="859111" y="5375168"/>
                  <a:pt x="833596" y="5339953"/>
                  <a:pt x="822341" y="5318073"/>
                </a:cubicBezTo>
                <a:cubicBezTo>
                  <a:pt x="811087" y="5296194"/>
                  <a:pt x="794175" y="5272692"/>
                  <a:pt x="784759" y="5265846"/>
                </a:cubicBezTo>
                <a:cubicBezTo>
                  <a:pt x="775344" y="5259001"/>
                  <a:pt x="767640" y="5243436"/>
                  <a:pt x="767640" y="5231258"/>
                </a:cubicBezTo>
                <a:cubicBezTo>
                  <a:pt x="767640" y="5217146"/>
                  <a:pt x="755549" y="5199894"/>
                  <a:pt x="734303" y="5183688"/>
                </a:cubicBezTo>
                <a:cubicBezTo>
                  <a:pt x="715822" y="5169593"/>
                  <a:pt x="700965" y="5149785"/>
                  <a:pt x="700965" y="5139241"/>
                </a:cubicBezTo>
                <a:cubicBezTo>
                  <a:pt x="700965" y="5128780"/>
                  <a:pt x="690249" y="5110289"/>
                  <a:pt x="677153" y="5098152"/>
                </a:cubicBezTo>
                <a:cubicBezTo>
                  <a:pt x="664056" y="5086014"/>
                  <a:pt x="653340" y="5071159"/>
                  <a:pt x="653340" y="5065140"/>
                </a:cubicBezTo>
                <a:cubicBezTo>
                  <a:pt x="653340" y="5059121"/>
                  <a:pt x="647982" y="5045123"/>
                  <a:pt x="641434" y="5034031"/>
                </a:cubicBezTo>
                <a:cubicBezTo>
                  <a:pt x="631909" y="5017899"/>
                  <a:pt x="631909" y="5013004"/>
                  <a:pt x="641434" y="5009554"/>
                </a:cubicBezTo>
                <a:cubicBezTo>
                  <a:pt x="655613" y="5004419"/>
                  <a:pt x="657410" y="4962845"/>
                  <a:pt x="643815" y="4954443"/>
                </a:cubicBezTo>
                <a:cubicBezTo>
                  <a:pt x="638576" y="4951205"/>
                  <a:pt x="634290" y="4937692"/>
                  <a:pt x="634290" y="4924414"/>
                </a:cubicBezTo>
                <a:cubicBezTo>
                  <a:pt x="634290" y="4908411"/>
                  <a:pt x="627969" y="4898619"/>
                  <a:pt x="615540" y="4895368"/>
                </a:cubicBezTo>
                <a:cubicBezTo>
                  <a:pt x="599321" y="4891127"/>
                  <a:pt x="597071" y="4883124"/>
                  <a:pt x="598872" y="4836073"/>
                </a:cubicBezTo>
                <a:cubicBezTo>
                  <a:pt x="600861" y="4784081"/>
                  <a:pt x="599337" y="4780198"/>
                  <a:pt x="564372" y="4748138"/>
                </a:cubicBezTo>
                <a:cubicBezTo>
                  <a:pt x="538047" y="4724001"/>
                  <a:pt x="528701" y="4708365"/>
                  <a:pt x="531034" y="4692365"/>
                </a:cubicBezTo>
                <a:cubicBezTo>
                  <a:pt x="534317" y="4669863"/>
                  <a:pt x="578143" y="4637344"/>
                  <a:pt x="606930" y="4636051"/>
                </a:cubicBezTo>
                <a:cubicBezTo>
                  <a:pt x="615456" y="4635668"/>
                  <a:pt x="626879" y="4629997"/>
                  <a:pt x="632313" y="4623449"/>
                </a:cubicBezTo>
                <a:cubicBezTo>
                  <a:pt x="646575" y="4606263"/>
                  <a:pt x="621086" y="4549657"/>
                  <a:pt x="599031" y="4549537"/>
                </a:cubicBezTo>
                <a:cubicBezTo>
                  <a:pt x="589610" y="4549489"/>
                  <a:pt x="566901" y="4532382"/>
                  <a:pt x="548565" y="4511530"/>
                </a:cubicBezTo>
                <a:cubicBezTo>
                  <a:pt x="523092" y="4482560"/>
                  <a:pt x="508184" y="4473595"/>
                  <a:pt x="485367" y="4473524"/>
                </a:cubicBezTo>
                <a:cubicBezTo>
                  <a:pt x="463946" y="4473457"/>
                  <a:pt x="451016" y="4466577"/>
                  <a:pt x="439619" y="4449184"/>
                </a:cubicBezTo>
                <a:cubicBezTo>
                  <a:pt x="417447" y="4415345"/>
                  <a:pt x="428094" y="4387705"/>
                  <a:pt x="463300" y="4387705"/>
                </a:cubicBezTo>
                <a:cubicBezTo>
                  <a:pt x="485644" y="4387705"/>
                  <a:pt x="492323" y="4382601"/>
                  <a:pt x="497574" y="4361511"/>
                </a:cubicBezTo>
                <a:cubicBezTo>
                  <a:pt x="503850" y="4336304"/>
                  <a:pt x="525398" y="4312440"/>
                  <a:pt x="542454" y="4311808"/>
                </a:cubicBezTo>
                <a:cubicBezTo>
                  <a:pt x="546951" y="4311641"/>
                  <a:pt x="548177" y="4321279"/>
                  <a:pt x="545179" y="4333224"/>
                </a:cubicBezTo>
                <a:cubicBezTo>
                  <a:pt x="531689" y="4386972"/>
                  <a:pt x="570606" y="4424241"/>
                  <a:pt x="606398" y="4391850"/>
                </a:cubicBezTo>
                <a:cubicBezTo>
                  <a:pt x="628766" y="4371607"/>
                  <a:pt x="629485" y="4356138"/>
                  <a:pt x="609477" y="4325602"/>
                </a:cubicBezTo>
                <a:cubicBezTo>
                  <a:pt x="594703" y="4303054"/>
                  <a:pt x="595078" y="4301931"/>
                  <a:pt x="620644" y="4292211"/>
                </a:cubicBezTo>
                <a:cubicBezTo>
                  <a:pt x="653049" y="4279891"/>
                  <a:pt x="672390" y="4286199"/>
                  <a:pt x="672390" y="4309087"/>
                </a:cubicBezTo>
                <a:cubicBezTo>
                  <a:pt x="672390" y="4318563"/>
                  <a:pt x="679191" y="4336027"/>
                  <a:pt x="687504" y="4347895"/>
                </a:cubicBezTo>
                <a:cubicBezTo>
                  <a:pt x="699478" y="4364990"/>
                  <a:pt x="700225" y="4372357"/>
                  <a:pt x="691101" y="4383352"/>
                </a:cubicBezTo>
                <a:cubicBezTo>
                  <a:pt x="684766" y="4390985"/>
                  <a:pt x="674137" y="4397230"/>
                  <a:pt x="667480" y="4397230"/>
                </a:cubicBezTo>
                <a:cubicBezTo>
                  <a:pt x="660824" y="4397230"/>
                  <a:pt x="653049" y="4403300"/>
                  <a:pt x="650202" y="4410718"/>
                </a:cubicBezTo>
                <a:cubicBezTo>
                  <a:pt x="643701" y="4427662"/>
                  <a:pt x="653538" y="4532062"/>
                  <a:pt x="662842" y="4544868"/>
                </a:cubicBezTo>
                <a:cubicBezTo>
                  <a:pt x="666649" y="4550107"/>
                  <a:pt x="672579" y="4566180"/>
                  <a:pt x="676021" y="4580586"/>
                </a:cubicBezTo>
                <a:cubicBezTo>
                  <a:pt x="679462" y="4594993"/>
                  <a:pt x="686483" y="4606780"/>
                  <a:pt x="691621" y="4606780"/>
                </a:cubicBezTo>
                <a:cubicBezTo>
                  <a:pt x="706919" y="4606780"/>
                  <a:pt x="702663" y="4688763"/>
                  <a:pt x="686678" y="4702030"/>
                </a:cubicBezTo>
                <a:cubicBezTo>
                  <a:pt x="665399" y="4719690"/>
                  <a:pt x="668630" y="4755975"/>
                  <a:pt x="692027" y="4762094"/>
                </a:cubicBezTo>
                <a:cubicBezTo>
                  <a:pt x="702827" y="4764918"/>
                  <a:pt x="710892" y="4772919"/>
                  <a:pt x="709949" y="4779873"/>
                </a:cubicBezTo>
                <a:cubicBezTo>
                  <a:pt x="706161" y="4807788"/>
                  <a:pt x="711490" y="4816330"/>
                  <a:pt x="732693" y="4816330"/>
                </a:cubicBezTo>
                <a:cubicBezTo>
                  <a:pt x="761099" y="4816330"/>
                  <a:pt x="781907" y="4853290"/>
                  <a:pt x="773148" y="4888189"/>
                </a:cubicBezTo>
                <a:cubicBezTo>
                  <a:pt x="768189" y="4907947"/>
                  <a:pt x="771211" y="4917050"/>
                  <a:pt x="786219" y="4927562"/>
                </a:cubicBezTo>
                <a:cubicBezTo>
                  <a:pt x="809182" y="4943646"/>
                  <a:pt x="811621" y="4964436"/>
                  <a:pt x="791453" y="4972175"/>
                </a:cubicBezTo>
                <a:cubicBezTo>
                  <a:pt x="771021" y="4980015"/>
                  <a:pt x="773814" y="5019895"/>
                  <a:pt x="796215" y="5040168"/>
                </a:cubicBezTo>
                <a:cubicBezTo>
                  <a:pt x="806693" y="5049650"/>
                  <a:pt x="815265" y="5067459"/>
                  <a:pt x="815265" y="5079744"/>
                </a:cubicBezTo>
                <a:cubicBezTo>
                  <a:pt x="815265" y="5097293"/>
                  <a:pt x="810098" y="5102080"/>
                  <a:pt x="791154" y="5102080"/>
                </a:cubicBezTo>
                <a:cubicBezTo>
                  <a:pt x="766110" y="5102080"/>
                  <a:pt x="745632" y="5131257"/>
                  <a:pt x="765926" y="5138022"/>
                </a:cubicBezTo>
                <a:cubicBezTo>
                  <a:pt x="772108" y="5140082"/>
                  <a:pt x="777165" y="5154641"/>
                  <a:pt x="777165" y="5170377"/>
                </a:cubicBezTo>
                <a:cubicBezTo>
                  <a:pt x="777165" y="5193258"/>
                  <a:pt x="782746" y="5201092"/>
                  <a:pt x="805043" y="5209508"/>
                </a:cubicBezTo>
                <a:cubicBezTo>
                  <a:pt x="831900" y="5219645"/>
                  <a:pt x="853365" y="5250251"/>
                  <a:pt x="853365" y="5278406"/>
                </a:cubicBezTo>
                <a:cubicBezTo>
                  <a:pt x="853365" y="5285833"/>
                  <a:pt x="861938" y="5296498"/>
                  <a:pt x="872415" y="5302105"/>
                </a:cubicBezTo>
                <a:cubicBezTo>
                  <a:pt x="882893" y="5307712"/>
                  <a:pt x="891465" y="5321008"/>
                  <a:pt x="891465" y="5331651"/>
                </a:cubicBezTo>
                <a:cubicBezTo>
                  <a:pt x="891465" y="5342293"/>
                  <a:pt x="902181" y="5365050"/>
                  <a:pt x="915278" y="5382221"/>
                </a:cubicBezTo>
                <a:cubicBezTo>
                  <a:pt x="962866" y="5444612"/>
                  <a:pt x="934804" y="5455537"/>
                  <a:pt x="879041" y="5396329"/>
                </a:cubicBezTo>
                <a:close/>
                <a:moveTo>
                  <a:pt x="723758" y="4953664"/>
                </a:moveTo>
                <a:cubicBezTo>
                  <a:pt x="739702" y="4912116"/>
                  <a:pt x="723211" y="4873480"/>
                  <a:pt x="689535" y="4873480"/>
                </a:cubicBezTo>
                <a:cubicBezTo>
                  <a:pt x="676369" y="4873480"/>
                  <a:pt x="672390" y="4881036"/>
                  <a:pt x="672390" y="4906039"/>
                </a:cubicBezTo>
                <a:cubicBezTo>
                  <a:pt x="672390" y="4950374"/>
                  <a:pt x="680757" y="4968730"/>
                  <a:pt x="700965" y="4968730"/>
                </a:cubicBezTo>
                <a:cubicBezTo>
                  <a:pt x="710322" y="4968730"/>
                  <a:pt x="720579" y="4961950"/>
                  <a:pt x="723758" y="4953664"/>
                </a:cubicBezTo>
                <a:close/>
                <a:moveTo>
                  <a:pt x="9042484" y="5399666"/>
                </a:moveTo>
                <a:cubicBezTo>
                  <a:pt x="9022855" y="5395300"/>
                  <a:pt x="9019740" y="5359255"/>
                  <a:pt x="9038992" y="5359255"/>
                </a:cubicBezTo>
                <a:cubicBezTo>
                  <a:pt x="9046239" y="5359255"/>
                  <a:pt x="9054642" y="5368712"/>
                  <a:pt x="9057664" y="5380271"/>
                </a:cubicBezTo>
                <a:cubicBezTo>
                  <a:pt x="9064057" y="5404719"/>
                  <a:pt x="9064227" y="5404502"/>
                  <a:pt x="9042484" y="5399666"/>
                </a:cubicBezTo>
                <a:close/>
                <a:moveTo>
                  <a:pt x="5892090" y="5335144"/>
                </a:moveTo>
                <a:cubicBezTo>
                  <a:pt x="5892090" y="5315243"/>
                  <a:pt x="5920604" y="5305721"/>
                  <a:pt x="5931006" y="5322149"/>
                </a:cubicBezTo>
                <a:cubicBezTo>
                  <a:pt x="5944575" y="5343579"/>
                  <a:pt x="5941207" y="5349730"/>
                  <a:pt x="5915903" y="5349730"/>
                </a:cubicBezTo>
                <a:cubicBezTo>
                  <a:pt x="5900869" y="5349730"/>
                  <a:pt x="5892090" y="5344353"/>
                  <a:pt x="5892090" y="5335144"/>
                </a:cubicBezTo>
                <a:close/>
                <a:moveTo>
                  <a:pt x="9694748" y="5328894"/>
                </a:moveTo>
                <a:cubicBezTo>
                  <a:pt x="9700634" y="5311233"/>
                  <a:pt x="9721140" y="5308304"/>
                  <a:pt x="9721140" y="5325124"/>
                </a:cubicBezTo>
                <a:cubicBezTo>
                  <a:pt x="9721140" y="5333419"/>
                  <a:pt x="9714353" y="5340205"/>
                  <a:pt x="9706059" y="5340205"/>
                </a:cubicBezTo>
                <a:cubicBezTo>
                  <a:pt x="9697763" y="5340205"/>
                  <a:pt x="9692674" y="5335115"/>
                  <a:pt x="9694748" y="5328894"/>
                </a:cubicBezTo>
                <a:close/>
                <a:moveTo>
                  <a:pt x="9442534" y="5324114"/>
                </a:moveTo>
                <a:cubicBezTo>
                  <a:pt x="9422203" y="5318802"/>
                  <a:pt x="9420224" y="5292580"/>
                  <a:pt x="9440152" y="5292580"/>
                </a:cubicBezTo>
                <a:cubicBezTo>
                  <a:pt x="9448011" y="5292580"/>
                  <a:pt x="9454440" y="5299263"/>
                  <a:pt x="9454440" y="5307430"/>
                </a:cubicBezTo>
                <a:cubicBezTo>
                  <a:pt x="9454440" y="5315597"/>
                  <a:pt x="9458726" y="5319630"/>
                  <a:pt x="9463965" y="5316393"/>
                </a:cubicBezTo>
                <a:cubicBezTo>
                  <a:pt x="9469204" y="5313155"/>
                  <a:pt x="9473490" y="5315045"/>
                  <a:pt x="9473490" y="5320593"/>
                </a:cubicBezTo>
                <a:cubicBezTo>
                  <a:pt x="9473490" y="5331058"/>
                  <a:pt x="9470434" y="5331406"/>
                  <a:pt x="9442534" y="5324114"/>
                </a:cubicBezTo>
                <a:close/>
                <a:moveTo>
                  <a:pt x="9821248" y="5321000"/>
                </a:moveTo>
                <a:cubicBezTo>
                  <a:pt x="9824539" y="5315676"/>
                  <a:pt x="9831221" y="5313785"/>
                  <a:pt x="9836098" y="5316800"/>
                </a:cubicBezTo>
                <a:cubicBezTo>
                  <a:pt x="9849309" y="5324965"/>
                  <a:pt x="9846845" y="5330680"/>
                  <a:pt x="9830115" y="5330680"/>
                </a:cubicBezTo>
                <a:cubicBezTo>
                  <a:pt x="9821948" y="5330680"/>
                  <a:pt x="9817958" y="5326324"/>
                  <a:pt x="9821248" y="5321000"/>
                </a:cubicBezTo>
                <a:close/>
                <a:moveTo>
                  <a:pt x="1605840" y="5249718"/>
                </a:moveTo>
                <a:cubicBezTo>
                  <a:pt x="1605840" y="5241859"/>
                  <a:pt x="1612270" y="5235430"/>
                  <a:pt x="1620128" y="5235430"/>
                </a:cubicBezTo>
                <a:cubicBezTo>
                  <a:pt x="1627986" y="5235430"/>
                  <a:pt x="1634415" y="5241859"/>
                  <a:pt x="1634415" y="5249718"/>
                </a:cubicBezTo>
                <a:cubicBezTo>
                  <a:pt x="1634415" y="5257576"/>
                  <a:pt x="1627986" y="5264005"/>
                  <a:pt x="1620128" y="5264005"/>
                </a:cubicBezTo>
                <a:cubicBezTo>
                  <a:pt x="1612270" y="5264005"/>
                  <a:pt x="1605840" y="5257576"/>
                  <a:pt x="1605840" y="5249718"/>
                </a:cubicBezTo>
                <a:close/>
                <a:moveTo>
                  <a:pt x="9816389" y="5212411"/>
                </a:moveTo>
                <a:cubicBezTo>
                  <a:pt x="9816389" y="5199751"/>
                  <a:pt x="9812716" y="5187964"/>
                  <a:pt x="9808227" y="5186217"/>
                </a:cubicBezTo>
                <a:cubicBezTo>
                  <a:pt x="9797045" y="5181869"/>
                  <a:pt x="9784667" y="5063980"/>
                  <a:pt x="9795390" y="5063980"/>
                </a:cubicBezTo>
                <a:cubicBezTo>
                  <a:pt x="9818840" y="5063980"/>
                  <a:pt x="9836676" y="5103608"/>
                  <a:pt x="9842043" y="5167632"/>
                </a:cubicBezTo>
                <a:cubicBezTo>
                  <a:pt x="9846979" y="5226507"/>
                  <a:pt x="9845665" y="5235430"/>
                  <a:pt x="9832058" y="5235430"/>
                </a:cubicBezTo>
                <a:cubicBezTo>
                  <a:pt x="9821839" y="5235430"/>
                  <a:pt x="9816389" y="5227425"/>
                  <a:pt x="9816389" y="5212411"/>
                </a:cubicBezTo>
                <a:close/>
                <a:moveTo>
                  <a:pt x="9656584" y="5182503"/>
                </a:moveTo>
                <a:cubicBezTo>
                  <a:pt x="9626876" y="5161694"/>
                  <a:pt x="9628459" y="5130655"/>
                  <a:pt x="9659227" y="5130655"/>
                </a:cubicBezTo>
                <a:cubicBezTo>
                  <a:pt x="9676351" y="5130655"/>
                  <a:pt x="9683040" y="5135787"/>
                  <a:pt x="9683040" y="5148926"/>
                </a:cubicBezTo>
                <a:cubicBezTo>
                  <a:pt x="9683040" y="5158975"/>
                  <a:pt x="9685641" y="5173977"/>
                  <a:pt x="9688821" y="5182264"/>
                </a:cubicBezTo>
                <a:cubicBezTo>
                  <a:pt x="9696162" y="5201395"/>
                  <a:pt x="9683689" y="5201487"/>
                  <a:pt x="9656584" y="5182503"/>
                </a:cubicBezTo>
                <a:close/>
                <a:moveTo>
                  <a:pt x="6342146" y="5105297"/>
                </a:moveTo>
                <a:cubicBezTo>
                  <a:pt x="6325310" y="5098504"/>
                  <a:pt x="6327300" y="5063980"/>
                  <a:pt x="6344528" y="5063980"/>
                </a:cubicBezTo>
                <a:cubicBezTo>
                  <a:pt x="6353418" y="5063980"/>
                  <a:pt x="6358815" y="5072976"/>
                  <a:pt x="6358815" y="5087793"/>
                </a:cubicBezTo>
                <a:cubicBezTo>
                  <a:pt x="6358815" y="5100889"/>
                  <a:pt x="6357744" y="5111267"/>
                  <a:pt x="6356434" y="5110853"/>
                </a:cubicBezTo>
                <a:cubicBezTo>
                  <a:pt x="6355125" y="5110440"/>
                  <a:pt x="6348695" y="5107939"/>
                  <a:pt x="6342146" y="5105297"/>
                </a:cubicBezTo>
                <a:close/>
                <a:moveTo>
                  <a:pt x="519990" y="4249593"/>
                </a:moveTo>
                <a:cubicBezTo>
                  <a:pt x="513468" y="4241735"/>
                  <a:pt x="502228" y="4235305"/>
                  <a:pt x="495011" y="4235305"/>
                </a:cubicBezTo>
                <a:cubicBezTo>
                  <a:pt x="479985" y="4235305"/>
                  <a:pt x="477208" y="4210748"/>
                  <a:pt x="491253" y="4202068"/>
                </a:cubicBezTo>
                <a:cubicBezTo>
                  <a:pt x="496403" y="4198885"/>
                  <a:pt x="515691" y="4199109"/>
                  <a:pt x="534116" y="4202566"/>
                </a:cubicBezTo>
                <a:cubicBezTo>
                  <a:pt x="563250" y="4208031"/>
                  <a:pt x="567615" y="4212436"/>
                  <a:pt x="567615" y="4236365"/>
                </a:cubicBezTo>
                <a:cubicBezTo>
                  <a:pt x="567615" y="4256932"/>
                  <a:pt x="563099" y="4263880"/>
                  <a:pt x="549731" y="4263880"/>
                </a:cubicBezTo>
                <a:cubicBezTo>
                  <a:pt x="539895" y="4263880"/>
                  <a:pt x="526512" y="4257451"/>
                  <a:pt x="519990" y="4249593"/>
                </a:cubicBezTo>
                <a:close/>
                <a:moveTo>
                  <a:pt x="396165" y="4239769"/>
                </a:moveTo>
                <a:cubicBezTo>
                  <a:pt x="396165" y="4219151"/>
                  <a:pt x="416859" y="4213731"/>
                  <a:pt x="448969" y="4225938"/>
                </a:cubicBezTo>
                <a:cubicBezTo>
                  <a:pt x="470906" y="4234279"/>
                  <a:pt x="473652" y="4238189"/>
                  <a:pt x="462517" y="4245231"/>
                </a:cubicBezTo>
                <a:cubicBezTo>
                  <a:pt x="439473" y="4259806"/>
                  <a:pt x="396165" y="4256241"/>
                  <a:pt x="396165" y="4239769"/>
                </a:cubicBezTo>
                <a:close/>
                <a:moveTo>
                  <a:pt x="9626489" y="4236425"/>
                </a:moveTo>
                <a:cubicBezTo>
                  <a:pt x="9621054" y="4226269"/>
                  <a:pt x="9613777" y="4181143"/>
                  <a:pt x="9610318" y="4136145"/>
                </a:cubicBezTo>
                <a:cubicBezTo>
                  <a:pt x="9605172" y="4069195"/>
                  <a:pt x="9606464" y="4054330"/>
                  <a:pt x="9617430" y="4054330"/>
                </a:cubicBezTo>
                <a:cubicBezTo>
                  <a:pt x="9643732" y="4054330"/>
                  <a:pt x="9655472" y="4091732"/>
                  <a:pt x="9653597" y="4169540"/>
                </a:cubicBezTo>
                <a:cubicBezTo>
                  <a:pt x="9651706" y="4248034"/>
                  <a:pt x="9643516" y="4268240"/>
                  <a:pt x="9626489" y="4236425"/>
                </a:cubicBezTo>
                <a:close/>
                <a:moveTo>
                  <a:pt x="9810688" y="4227832"/>
                </a:moveTo>
                <a:cubicBezTo>
                  <a:pt x="9800727" y="4218845"/>
                  <a:pt x="9787219" y="4211064"/>
                  <a:pt x="9780670" y="4210540"/>
                </a:cubicBezTo>
                <a:cubicBezTo>
                  <a:pt x="9774122" y="4210016"/>
                  <a:pt x="9762336" y="4208945"/>
                  <a:pt x="9754477" y="4208159"/>
                </a:cubicBezTo>
                <a:cubicBezTo>
                  <a:pt x="9745968" y="4207308"/>
                  <a:pt x="9740190" y="4197099"/>
                  <a:pt x="9740190" y="4182917"/>
                </a:cubicBezTo>
                <a:cubicBezTo>
                  <a:pt x="9740190" y="4169821"/>
                  <a:pt x="9735903" y="4159105"/>
                  <a:pt x="9730665" y="4159105"/>
                </a:cubicBezTo>
                <a:cubicBezTo>
                  <a:pt x="9725426" y="4159105"/>
                  <a:pt x="9721140" y="4150786"/>
                  <a:pt x="9721140" y="4140617"/>
                </a:cubicBezTo>
                <a:cubicBezTo>
                  <a:pt x="9721140" y="4130449"/>
                  <a:pt x="9725426" y="4119480"/>
                  <a:pt x="9730665" y="4116242"/>
                </a:cubicBezTo>
                <a:cubicBezTo>
                  <a:pt x="9743722" y="4108173"/>
                  <a:pt x="9742756" y="4054330"/>
                  <a:pt x="9729554" y="4054330"/>
                </a:cubicBezTo>
                <a:cubicBezTo>
                  <a:pt x="9723608" y="4054330"/>
                  <a:pt x="9721114" y="4045931"/>
                  <a:pt x="9723899" y="4035280"/>
                </a:cubicBezTo>
                <a:cubicBezTo>
                  <a:pt x="9726639" y="4024803"/>
                  <a:pt x="9724997" y="4016230"/>
                  <a:pt x="9720248" y="4016230"/>
                </a:cubicBezTo>
                <a:cubicBezTo>
                  <a:pt x="9715500" y="4016230"/>
                  <a:pt x="9711615" y="3992156"/>
                  <a:pt x="9711615" y="3962732"/>
                </a:cubicBezTo>
                <a:cubicBezTo>
                  <a:pt x="9711615" y="3912589"/>
                  <a:pt x="9712907" y="3909571"/>
                  <a:pt x="9732205" y="3914618"/>
                </a:cubicBezTo>
                <a:cubicBezTo>
                  <a:pt x="9777073" y="3926351"/>
                  <a:pt x="9806161" y="3880815"/>
                  <a:pt x="9774207" y="3848862"/>
                </a:cubicBezTo>
                <a:cubicBezTo>
                  <a:pt x="9756985" y="3831640"/>
                  <a:pt x="9750286" y="3831785"/>
                  <a:pt x="9730366" y="3849814"/>
                </a:cubicBezTo>
                <a:cubicBezTo>
                  <a:pt x="9708531" y="3869574"/>
                  <a:pt x="9679435" y="3857367"/>
                  <a:pt x="9628271" y="3806981"/>
                </a:cubicBezTo>
                <a:cubicBezTo>
                  <a:pt x="9602347" y="3781450"/>
                  <a:pt x="9587790" y="3758660"/>
                  <a:pt x="9587790" y="3743603"/>
                </a:cubicBezTo>
                <a:cubicBezTo>
                  <a:pt x="9587790" y="3721892"/>
                  <a:pt x="9590343" y="3720571"/>
                  <a:pt x="9621127" y="3726347"/>
                </a:cubicBezTo>
                <a:cubicBezTo>
                  <a:pt x="9642979" y="3730446"/>
                  <a:pt x="9654465" y="3728954"/>
                  <a:pt x="9654465" y="3722016"/>
                </a:cubicBezTo>
                <a:cubicBezTo>
                  <a:pt x="9654465" y="3704477"/>
                  <a:pt x="9684411" y="3710096"/>
                  <a:pt x="9702579" y="3731045"/>
                </a:cubicBezTo>
                <a:cubicBezTo>
                  <a:pt x="9717320" y="3748041"/>
                  <a:pt x="9722237" y="3749006"/>
                  <a:pt x="9739415" y="3738279"/>
                </a:cubicBezTo>
                <a:cubicBezTo>
                  <a:pt x="9750319" y="3731469"/>
                  <a:pt x="9759240" y="3720418"/>
                  <a:pt x="9759240" y="3713720"/>
                </a:cubicBezTo>
                <a:cubicBezTo>
                  <a:pt x="9759240" y="3705268"/>
                  <a:pt x="9767253" y="3703458"/>
                  <a:pt x="9785433" y="3707803"/>
                </a:cubicBezTo>
                <a:cubicBezTo>
                  <a:pt x="9824045" y="3717032"/>
                  <a:pt x="9825914" y="3719170"/>
                  <a:pt x="9825914" y="3754061"/>
                </a:cubicBezTo>
                <a:cubicBezTo>
                  <a:pt x="9825914" y="3771651"/>
                  <a:pt x="9830972" y="3787729"/>
                  <a:pt x="9837153" y="3789789"/>
                </a:cubicBezTo>
                <a:cubicBezTo>
                  <a:pt x="9844486" y="3792234"/>
                  <a:pt x="9845616" y="3799957"/>
                  <a:pt x="9840404" y="3812014"/>
                </a:cubicBezTo>
                <a:cubicBezTo>
                  <a:pt x="9836010" y="3822178"/>
                  <a:pt x="9833187" y="3833982"/>
                  <a:pt x="9834131" y="3838246"/>
                </a:cubicBezTo>
                <a:cubicBezTo>
                  <a:pt x="9835074" y="3842510"/>
                  <a:pt x="9831130" y="3863510"/>
                  <a:pt x="9825368" y="3884912"/>
                </a:cubicBezTo>
                <a:cubicBezTo>
                  <a:pt x="9815729" y="3920707"/>
                  <a:pt x="9816707" y="3925428"/>
                  <a:pt x="9837576" y="3943834"/>
                </a:cubicBezTo>
                <a:cubicBezTo>
                  <a:pt x="9850053" y="3954839"/>
                  <a:pt x="9868352" y="3968436"/>
                  <a:pt x="9878240" y="3974049"/>
                </a:cubicBezTo>
                <a:cubicBezTo>
                  <a:pt x="9888128" y="3979662"/>
                  <a:pt x="9900195" y="3996181"/>
                  <a:pt x="9905054" y="4010759"/>
                </a:cubicBezTo>
                <a:cubicBezTo>
                  <a:pt x="9912198" y="4032195"/>
                  <a:pt x="9910214" y="4040940"/>
                  <a:pt x="9894675" y="4056479"/>
                </a:cubicBezTo>
                <a:cubicBezTo>
                  <a:pt x="9873102" y="4078052"/>
                  <a:pt x="9854489" y="4072247"/>
                  <a:pt x="9854489" y="4043945"/>
                </a:cubicBezTo>
                <a:cubicBezTo>
                  <a:pt x="9854489" y="4033612"/>
                  <a:pt x="9848061" y="4022691"/>
                  <a:pt x="9840202" y="4019675"/>
                </a:cubicBezTo>
                <a:cubicBezTo>
                  <a:pt x="9832344" y="4016660"/>
                  <a:pt x="9825914" y="4004286"/>
                  <a:pt x="9825914" y="3992178"/>
                </a:cubicBezTo>
                <a:cubicBezTo>
                  <a:pt x="9825914" y="3938009"/>
                  <a:pt x="9791440" y="3921953"/>
                  <a:pt x="9757976" y="3960538"/>
                </a:cubicBezTo>
                <a:cubicBezTo>
                  <a:pt x="9738365" y="3983149"/>
                  <a:pt x="9735962" y="3993443"/>
                  <a:pt x="9748484" y="4001183"/>
                </a:cubicBezTo>
                <a:cubicBezTo>
                  <a:pt x="9753047" y="4004002"/>
                  <a:pt x="9759246" y="4018642"/>
                  <a:pt x="9762260" y="4033715"/>
                </a:cubicBezTo>
                <a:cubicBezTo>
                  <a:pt x="9768406" y="4064444"/>
                  <a:pt x="9812087" y="4088744"/>
                  <a:pt x="9845480" y="4080011"/>
                </a:cubicBezTo>
                <a:cubicBezTo>
                  <a:pt x="9871464" y="4073216"/>
                  <a:pt x="9880571" y="4097449"/>
                  <a:pt x="9860407" y="4119729"/>
                </a:cubicBezTo>
                <a:cubicBezTo>
                  <a:pt x="9850407" y="4130780"/>
                  <a:pt x="9844964" y="4153951"/>
                  <a:pt x="9844964" y="4185487"/>
                </a:cubicBezTo>
                <a:cubicBezTo>
                  <a:pt x="9844964" y="4240918"/>
                  <a:pt x="9836619" y="4251227"/>
                  <a:pt x="9810688" y="4227833"/>
                </a:cubicBezTo>
                <a:close/>
                <a:moveTo>
                  <a:pt x="415215" y="4117036"/>
                </a:moveTo>
                <a:cubicBezTo>
                  <a:pt x="415215" y="4093774"/>
                  <a:pt x="410313" y="4073334"/>
                  <a:pt x="404250" y="4071313"/>
                </a:cubicBezTo>
                <a:cubicBezTo>
                  <a:pt x="398219" y="4069302"/>
                  <a:pt x="391253" y="4043149"/>
                  <a:pt x="388769" y="4013193"/>
                </a:cubicBezTo>
                <a:cubicBezTo>
                  <a:pt x="386284" y="3983238"/>
                  <a:pt x="380503" y="3956412"/>
                  <a:pt x="375921" y="3953580"/>
                </a:cubicBezTo>
                <a:cubicBezTo>
                  <a:pt x="371339" y="3950748"/>
                  <a:pt x="367590" y="3935825"/>
                  <a:pt x="367590" y="3920418"/>
                </a:cubicBezTo>
                <a:cubicBezTo>
                  <a:pt x="367590" y="3897068"/>
                  <a:pt x="371460" y="3892405"/>
                  <a:pt x="390840" y="3892405"/>
                </a:cubicBezTo>
                <a:cubicBezTo>
                  <a:pt x="421658" y="3892405"/>
                  <a:pt x="428304" y="3879300"/>
                  <a:pt x="429306" y="3816550"/>
                </a:cubicBezTo>
                <a:cubicBezTo>
                  <a:pt x="429987" y="3773900"/>
                  <a:pt x="433384" y="3763331"/>
                  <a:pt x="447267" y="3760657"/>
                </a:cubicBezTo>
                <a:cubicBezTo>
                  <a:pt x="460442" y="3758120"/>
                  <a:pt x="463658" y="3762495"/>
                  <a:pt x="461223" y="3779639"/>
                </a:cubicBezTo>
                <a:cubicBezTo>
                  <a:pt x="459189" y="3793960"/>
                  <a:pt x="465717" y="3808118"/>
                  <a:pt x="479499" y="3819278"/>
                </a:cubicBezTo>
                <a:cubicBezTo>
                  <a:pt x="491292" y="3828826"/>
                  <a:pt x="500940" y="3844042"/>
                  <a:pt x="500940" y="3853091"/>
                </a:cubicBezTo>
                <a:cubicBezTo>
                  <a:pt x="500940" y="3862141"/>
                  <a:pt x="505735" y="3874340"/>
                  <a:pt x="511595" y="3880200"/>
                </a:cubicBezTo>
                <a:cubicBezTo>
                  <a:pt x="519452" y="3888057"/>
                  <a:pt x="516951" y="3907740"/>
                  <a:pt x="502070" y="3955147"/>
                </a:cubicBezTo>
                <a:cubicBezTo>
                  <a:pt x="477923" y="4032077"/>
                  <a:pt x="477172" y="4048082"/>
                  <a:pt x="496941" y="4064489"/>
                </a:cubicBezTo>
                <a:cubicBezTo>
                  <a:pt x="508527" y="4074104"/>
                  <a:pt x="518396" y="4074563"/>
                  <a:pt x="539804" y="4066482"/>
                </a:cubicBezTo>
                <a:cubicBezTo>
                  <a:pt x="565752" y="4056688"/>
                  <a:pt x="567615" y="4057524"/>
                  <a:pt x="567615" y="4078970"/>
                </a:cubicBezTo>
                <a:cubicBezTo>
                  <a:pt x="567615" y="4098591"/>
                  <a:pt x="563046" y="4101955"/>
                  <a:pt x="536400" y="4101955"/>
                </a:cubicBezTo>
                <a:cubicBezTo>
                  <a:pt x="515020" y="4101955"/>
                  <a:pt x="495329" y="4110958"/>
                  <a:pt x="473900" y="4130530"/>
                </a:cubicBezTo>
                <a:cubicBezTo>
                  <a:pt x="429180" y="4171375"/>
                  <a:pt x="415215" y="4168164"/>
                  <a:pt x="415215" y="4117036"/>
                </a:cubicBezTo>
                <a:close/>
                <a:moveTo>
                  <a:pt x="262815" y="3986993"/>
                </a:moveTo>
                <a:cubicBezTo>
                  <a:pt x="262815" y="3952243"/>
                  <a:pt x="265034" y="3948545"/>
                  <a:pt x="284246" y="3951274"/>
                </a:cubicBezTo>
                <a:cubicBezTo>
                  <a:pt x="324764" y="3957028"/>
                  <a:pt x="316041" y="4025103"/>
                  <a:pt x="274721" y="4025609"/>
                </a:cubicBezTo>
                <a:cubicBezTo>
                  <a:pt x="267123" y="4025704"/>
                  <a:pt x="262815" y="4011730"/>
                  <a:pt x="262815" y="3986993"/>
                </a:cubicBezTo>
                <a:close/>
                <a:moveTo>
                  <a:pt x="312821" y="3854008"/>
                </a:moveTo>
                <a:cubicBezTo>
                  <a:pt x="286224" y="3843318"/>
                  <a:pt x="285619" y="3830852"/>
                  <a:pt x="310841" y="3813186"/>
                </a:cubicBezTo>
                <a:cubicBezTo>
                  <a:pt x="321539" y="3805693"/>
                  <a:pt x="329604" y="3795806"/>
                  <a:pt x="328763" y="3791215"/>
                </a:cubicBezTo>
                <a:cubicBezTo>
                  <a:pt x="324588" y="3768424"/>
                  <a:pt x="330854" y="3749530"/>
                  <a:pt x="342587" y="3749530"/>
                </a:cubicBezTo>
                <a:cubicBezTo>
                  <a:pt x="356195" y="3749530"/>
                  <a:pt x="367590" y="3789140"/>
                  <a:pt x="367590" y="3836446"/>
                </a:cubicBezTo>
                <a:cubicBezTo>
                  <a:pt x="367590" y="3865881"/>
                  <a:pt x="353556" y="3870382"/>
                  <a:pt x="312821" y="3854008"/>
                </a:cubicBezTo>
                <a:close/>
                <a:moveTo>
                  <a:pt x="15035" y="3762230"/>
                </a:moveTo>
                <a:cubicBezTo>
                  <a:pt x="14959" y="3736910"/>
                  <a:pt x="12320" y="3706549"/>
                  <a:pt x="9162" y="3694761"/>
                </a:cubicBezTo>
                <a:cubicBezTo>
                  <a:pt x="4502" y="3677373"/>
                  <a:pt x="7304" y="3673330"/>
                  <a:pt x="24014" y="3673330"/>
                </a:cubicBezTo>
                <a:cubicBezTo>
                  <a:pt x="43349" y="3673330"/>
                  <a:pt x="44438" y="3677222"/>
                  <a:pt x="41794" y="3736865"/>
                </a:cubicBezTo>
                <a:cubicBezTo>
                  <a:pt x="40011" y="3777091"/>
                  <a:pt x="34609" y="3801843"/>
                  <a:pt x="27071" y="3804334"/>
                </a:cubicBezTo>
                <a:cubicBezTo>
                  <a:pt x="18657" y="3807114"/>
                  <a:pt x="15127" y="3794766"/>
                  <a:pt x="15035" y="3762230"/>
                </a:cubicBezTo>
                <a:close/>
                <a:moveTo>
                  <a:pt x="236621" y="3714065"/>
                </a:moveTo>
                <a:cubicBezTo>
                  <a:pt x="209596" y="3710711"/>
                  <a:pt x="205665" y="3706671"/>
                  <a:pt x="205665" y="3682252"/>
                </a:cubicBezTo>
                <a:cubicBezTo>
                  <a:pt x="205665" y="3666867"/>
                  <a:pt x="201040" y="3654280"/>
                  <a:pt x="195388" y="3654280"/>
                </a:cubicBezTo>
                <a:cubicBezTo>
                  <a:pt x="188669" y="3654280"/>
                  <a:pt x="186195" y="3629534"/>
                  <a:pt x="188244" y="3582820"/>
                </a:cubicBezTo>
                <a:cubicBezTo>
                  <a:pt x="189967" y="3543518"/>
                  <a:pt x="188158" y="3511371"/>
                  <a:pt x="184234" y="3511383"/>
                </a:cubicBezTo>
                <a:cubicBezTo>
                  <a:pt x="180305" y="3511392"/>
                  <a:pt x="177090" y="3480078"/>
                  <a:pt x="177090" y="3441788"/>
                </a:cubicBezTo>
                <a:cubicBezTo>
                  <a:pt x="177090" y="3367571"/>
                  <a:pt x="168430" y="3346846"/>
                  <a:pt x="129303" y="3327420"/>
                </a:cubicBezTo>
                <a:cubicBezTo>
                  <a:pt x="108041" y="3316864"/>
                  <a:pt x="105172" y="3308487"/>
                  <a:pt x="100890" y="3244473"/>
                </a:cubicBezTo>
                <a:cubicBezTo>
                  <a:pt x="96550" y="3179579"/>
                  <a:pt x="94228" y="3172998"/>
                  <a:pt x="74696" y="3170224"/>
                </a:cubicBezTo>
                <a:cubicBezTo>
                  <a:pt x="59185" y="3168021"/>
                  <a:pt x="53265" y="3160786"/>
                  <a:pt x="53265" y="3144030"/>
                </a:cubicBezTo>
                <a:cubicBezTo>
                  <a:pt x="53265" y="3124538"/>
                  <a:pt x="57888" y="3120880"/>
                  <a:pt x="82520" y="3120880"/>
                </a:cubicBezTo>
                <a:cubicBezTo>
                  <a:pt x="98611" y="3120880"/>
                  <a:pt x="117374" y="3126238"/>
                  <a:pt x="124216" y="3132786"/>
                </a:cubicBezTo>
                <a:cubicBezTo>
                  <a:pt x="131058" y="3139335"/>
                  <a:pt x="145754" y="3150997"/>
                  <a:pt x="156873" y="3158702"/>
                </a:cubicBezTo>
                <a:cubicBezTo>
                  <a:pt x="167992" y="3166407"/>
                  <a:pt x="177226" y="3179265"/>
                  <a:pt x="177393" y="3187277"/>
                </a:cubicBezTo>
                <a:cubicBezTo>
                  <a:pt x="177560" y="3195288"/>
                  <a:pt x="183989" y="3210163"/>
                  <a:pt x="191680" y="3220332"/>
                </a:cubicBezTo>
                <a:cubicBezTo>
                  <a:pt x="199372" y="3230501"/>
                  <a:pt x="205665" y="3246361"/>
                  <a:pt x="205665" y="3255577"/>
                </a:cubicBezTo>
                <a:cubicBezTo>
                  <a:pt x="205665" y="3264793"/>
                  <a:pt x="213023" y="3276451"/>
                  <a:pt x="222016" y="3281484"/>
                </a:cubicBezTo>
                <a:cubicBezTo>
                  <a:pt x="235956" y="3289285"/>
                  <a:pt x="236608" y="3293921"/>
                  <a:pt x="226435" y="3312928"/>
                </a:cubicBezTo>
                <a:cubicBezTo>
                  <a:pt x="219873" y="3325190"/>
                  <a:pt x="213587" y="3354466"/>
                  <a:pt x="212466" y="3377987"/>
                </a:cubicBezTo>
                <a:cubicBezTo>
                  <a:pt x="210735" y="3414291"/>
                  <a:pt x="213686" y="3422194"/>
                  <a:pt x="231990" y="3430294"/>
                </a:cubicBezTo>
                <a:cubicBezTo>
                  <a:pt x="243849" y="3435541"/>
                  <a:pt x="251620" y="3444868"/>
                  <a:pt x="249260" y="3451019"/>
                </a:cubicBezTo>
                <a:cubicBezTo>
                  <a:pt x="246899" y="3457170"/>
                  <a:pt x="250817" y="3464448"/>
                  <a:pt x="257967" y="3467192"/>
                </a:cubicBezTo>
                <a:cubicBezTo>
                  <a:pt x="267128" y="3470707"/>
                  <a:pt x="270141" y="3486405"/>
                  <a:pt x="268171" y="3520368"/>
                </a:cubicBezTo>
                <a:cubicBezTo>
                  <a:pt x="266634" y="3546871"/>
                  <a:pt x="268015" y="3568588"/>
                  <a:pt x="271239" y="3568629"/>
                </a:cubicBezTo>
                <a:cubicBezTo>
                  <a:pt x="284922" y="3568803"/>
                  <a:pt x="300915" y="3623687"/>
                  <a:pt x="300915" y="3670466"/>
                </a:cubicBezTo>
                <a:cubicBezTo>
                  <a:pt x="300915" y="3725131"/>
                  <a:pt x="304764" y="3722521"/>
                  <a:pt x="236621" y="3714065"/>
                </a:cubicBezTo>
                <a:close/>
                <a:moveTo>
                  <a:pt x="9675896" y="3466997"/>
                </a:moveTo>
                <a:cubicBezTo>
                  <a:pt x="9660706" y="3460868"/>
                  <a:pt x="9660361" y="3404544"/>
                  <a:pt x="9675420" y="3389485"/>
                </a:cubicBezTo>
                <a:cubicBezTo>
                  <a:pt x="9684309" y="3380595"/>
                  <a:pt x="9684309" y="3378055"/>
                  <a:pt x="9675420" y="3378055"/>
                </a:cubicBezTo>
                <a:cubicBezTo>
                  <a:pt x="9669133" y="3378055"/>
                  <a:pt x="9663990" y="3369483"/>
                  <a:pt x="9663990" y="3359005"/>
                </a:cubicBezTo>
                <a:cubicBezTo>
                  <a:pt x="9663990" y="3348528"/>
                  <a:pt x="9668276" y="3339955"/>
                  <a:pt x="9673515" y="3339955"/>
                </a:cubicBezTo>
                <a:cubicBezTo>
                  <a:pt x="9678753" y="3339955"/>
                  <a:pt x="9683040" y="3333526"/>
                  <a:pt x="9683040" y="3325667"/>
                </a:cubicBezTo>
                <a:cubicBezTo>
                  <a:pt x="9683040" y="3317810"/>
                  <a:pt x="9687580" y="3311380"/>
                  <a:pt x="9693127" y="3311380"/>
                </a:cubicBezTo>
                <a:cubicBezTo>
                  <a:pt x="9698675" y="3311380"/>
                  <a:pt x="9700747" y="3307390"/>
                  <a:pt x="9697734" y="3302513"/>
                </a:cubicBezTo>
                <a:cubicBezTo>
                  <a:pt x="9688938" y="3288281"/>
                  <a:pt x="9712180" y="3279490"/>
                  <a:pt x="9724351" y="3292446"/>
                </a:cubicBezTo>
                <a:cubicBezTo>
                  <a:pt x="9732790" y="3301428"/>
                  <a:pt x="9732591" y="3305276"/>
                  <a:pt x="9723522" y="3308602"/>
                </a:cubicBezTo>
                <a:cubicBezTo>
                  <a:pt x="9716974" y="3311003"/>
                  <a:pt x="9711616" y="3327612"/>
                  <a:pt x="9711616" y="3345511"/>
                </a:cubicBezTo>
                <a:cubicBezTo>
                  <a:pt x="9711616" y="3363411"/>
                  <a:pt x="9707330" y="3378055"/>
                  <a:pt x="9702091" y="3378055"/>
                </a:cubicBezTo>
                <a:cubicBezTo>
                  <a:pt x="9687395" y="3378055"/>
                  <a:pt x="9690828" y="3412380"/>
                  <a:pt x="9706853" y="3425680"/>
                </a:cubicBezTo>
                <a:cubicBezTo>
                  <a:pt x="9725431" y="3441099"/>
                  <a:pt x="9725074" y="3460232"/>
                  <a:pt x="9706072" y="3467524"/>
                </a:cubicBezTo>
                <a:cubicBezTo>
                  <a:pt x="9697785" y="3470703"/>
                  <a:pt x="9690285" y="3472967"/>
                  <a:pt x="9689403" y="3472553"/>
                </a:cubicBezTo>
                <a:cubicBezTo>
                  <a:pt x="9688527" y="3472140"/>
                  <a:pt x="9682443" y="3469639"/>
                  <a:pt x="9675895" y="3466997"/>
                </a:cubicBezTo>
                <a:close/>
                <a:moveTo>
                  <a:pt x="9654465" y="3182792"/>
                </a:moveTo>
                <a:cubicBezTo>
                  <a:pt x="9654465" y="3174935"/>
                  <a:pt x="9650178" y="3168505"/>
                  <a:pt x="9644940" y="3168505"/>
                </a:cubicBezTo>
                <a:cubicBezTo>
                  <a:pt x="9639701" y="3168505"/>
                  <a:pt x="9635415" y="3162433"/>
                  <a:pt x="9635415" y="3155011"/>
                </a:cubicBezTo>
                <a:cubicBezTo>
                  <a:pt x="9635415" y="3147590"/>
                  <a:pt x="9630357" y="3139832"/>
                  <a:pt x="9624176" y="3137771"/>
                </a:cubicBezTo>
                <a:cubicBezTo>
                  <a:pt x="9601944" y="3130361"/>
                  <a:pt x="9624824" y="3101830"/>
                  <a:pt x="9653000" y="3101830"/>
                </a:cubicBezTo>
                <a:cubicBezTo>
                  <a:pt x="9668239" y="3101830"/>
                  <a:pt x="9686043" y="3095401"/>
                  <a:pt x="9692565" y="3087542"/>
                </a:cubicBezTo>
                <a:cubicBezTo>
                  <a:pt x="9699086" y="3079685"/>
                  <a:pt x="9712846" y="3073255"/>
                  <a:pt x="9723143" y="3073255"/>
                </a:cubicBezTo>
                <a:cubicBezTo>
                  <a:pt x="9739869" y="3073255"/>
                  <a:pt x="9741150" y="3077570"/>
                  <a:pt x="9735165" y="3113736"/>
                </a:cubicBezTo>
                <a:cubicBezTo>
                  <a:pt x="9727173" y="3162042"/>
                  <a:pt x="9723903" y="3168505"/>
                  <a:pt x="9707456" y="3168505"/>
                </a:cubicBezTo>
                <a:cubicBezTo>
                  <a:pt x="9700549" y="3168505"/>
                  <a:pt x="9689561" y="3174935"/>
                  <a:pt x="9683040" y="3182792"/>
                </a:cubicBezTo>
                <a:cubicBezTo>
                  <a:pt x="9676518" y="3190651"/>
                  <a:pt x="9667420" y="3197080"/>
                  <a:pt x="9662824" y="3197080"/>
                </a:cubicBezTo>
                <a:cubicBezTo>
                  <a:pt x="9658226" y="3197080"/>
                  <a:pt x="9654465" y="3190651"/>
                  <a:pt x="9654465" y="3182792"/>
                </a:cubicBezTo>
                <a:close/>
                <a:moveTo>
                  <a:pt x="224715" y="3030955"/>
                </a:moveTo>
                <a:cubicBezTo>
                  <a:pt x="224715" y="3023406"/>
                  <a:pt x="228552" y="3014858"/>
                  <a:pt x="233242" y="3011959"/>
                </a:cubicBezTo>
                <a:cubicBezTo>
                  <a:pt x="243047" y="3005899"/>
                  <a:pt x="254870" y="3030400"/>
                  <a:pt x="246284" y="3038986"/>
                </a:cubicBezTo>
                <a:cubicBezTo>
                  <a:pt x="236063" y="3049207"/>
                  <a:pt x="224715" y="3044981"/>
                  <a:pt x="224715" y="3030955"/>
                </a:cubicBezTo>
                <a:close/>
                <a:moveTo>
                  <a:pt x="9613190" y="2971655"/>
                </a:moveTo>
                <a:cubicBezTo>
                  <a:pt x="9609697" y="2968163"/>
                  <a:pt x="9606840" y="2953467"/>
                  <a:pt x="9606840" y="2938998"/>
                </a:cubicBezTo>
                <a:cubicBezTo>
                  <a:pt x="9606840" y="2924529"/>
                  <a:pt x="9600411" y="2906261"/>
                  <a:pt x="9592552" y="2898403"/>
                </a:cubicBezTo>
                <a:cubicBezTo>
                  <a:pt x="9576642" y="2882493"/>
                  <a:pt x="9572704" y="2806555"/>
                  <a:pt x="9587790" y="2806555"/>
                </a:cubicBezTo>
                <a:cubicBezTo>
                  <a:pt x="9593028" y="2806555"/>
                  <a:pt x="9596243" y="2801197"/>
                  <a:pt x="9594934" y="2794649"/>
                </a:cubicBezTo>
                <a:cubicBezTo>
                  <a:pt x="9591737" y="2778668"/>
                  <a:pt x="9661073" y="2773227"/>
                  <a:pt x="9678942" y="2788057"/>
                </a:cubicBezTo>
                <a:cubicBezTo>
                  <a:pt x="9688135" y="2795687"/>
                  <a:pt x="9692565" y="2819006"/>
                  <a:pt x="9692565" y="2859781"/>
                </a:cubicBezTo>
                <a:cubicBezTo>
                  <a:pt x="9692565" y="2913913"/>
                  <a:pt x="9689625" y="2923205"/>
                  <a:pt x="9664311" y="2949102"/>
                </a:cubicBezTo>
                <a:cubicBezTo>
                  <a:pt x="9635736" y="2978334"/>
                  <a:pt x="9624726" y="2983191"/>
                  <a:pt x="9613190" y="2971655"/>
                </a:cubicBezTo>
                <a:close/>
                <a:moveTo>
                  <a:pt x="9454440" y="2454130"/>
                </a:moveTo>
                <a:cubicBezTo>
                  <a:pt x="9454440" y="2439784"/>
                  <a:pt x="9459413" y="2434641"/>
                  <a:pt x="9471109" y="2436893"/>
                </a:cubicBezTo>
                <a:cubicBezTo>
                  <a:pt x="9480277" y="2438659"/>
                  <a:pt x="9487777" y="2446415"/>
                  <a:pt x="9487777" y="2454130"/>
                </a:cubicBezTo>
                <a:cubicBezTo>
                  <a:pt x="9487777" y="2461845"/>
                  <a:pt x="9480277" y="2469601"/>
                  <a:pt x="9471109" y="2471367"/>
                </a:cubicBezTo>
                <a:cubicBezTo>
                  <a:pt x="9459413" y="2473619"/>
                  <a:pt x="9454440" y="2468476"/>
                  <a:pt x="9454440" y="2454130"/>
                </a:cubicBezTo>
                <a:close/>
                <a:moveTo>
                  <a:pt x="9433552" y="2289824"/>
                </a:moveTo>
                <a:cubicBezTo>
                  <a:pt x="9421406" y="2280185"/>
                  <a:pt x="9402992" y="2225530"/>
                  <a:pt x="9411891" y="2225530"/>
                </a:cubicBezTo>
                <a:cubicBezTo>
                  <a:pt x="9419977" y="2225530"/>
                  <a:pt x="9473490" y="2282635"/>
                  <a:pt x="9473490" y="2291264"/>
                </a:cubicBezTo>
                <a:cubicBezTo>
                  <a:pt x="9473490" y="2305302"/>
                  <a:pt x="9452084" y="2304530"/>
                  <a:pt x="9433552" y="2289824"/>
                </a:cubicBezTo>
                <a:close/>
                <a:moveTo>
                  <a:pt x="9597315" y="2258868"/>
                </a:moveTo>
                <a:cubicBezTo>
                  <a:pt x="9597315" y="2251010"/>
                  <a:pt x="9601601" y="2244580"/>
                  <a:pt x="9606840" y="2244580"/>
                </a:cubicBezTo>
                <a:cubicBezTo>
                  <a:pt x="9612078" y="2244580"/>
                  <a:pt x="9616365" y="2251010"/>
                  <a:pt x="9616365" y="2258868"/>
                </a:cubicBezTo>
                <a:cubicBezTo>
                  <a:pt x="9616365" y="2266726"/>
                  <a:pt x="9612078" y="2273155"/>
                  <a:pt x="9606840" y="2273155"/>
                </a:cubicBezTo>
                <a:cubicBezTo>
                  <a:pt x="9601601" y="2273155"/>
                  <a:pt x="9597315" y="2266726"/>
                  <a:pt x="9597315" y="2258868"/>
                </a:cubicBezTo>
                <a:close/>
                <a:moveTo>
                  <a:pt x="9374367" y="2088077"/>
                </a:moveTo>
                <a:cubicBezTo>
                  <a:pt x="9364627" y="2064765"/>
                  <a:pt x="9354022" y="2054080"/>
                  <a:pt x="9340626" y="2054080"/>
                </a:cubicBezTo>
                <a:cubicBezTo>
                  <a:pt x="9317775" y="2054080"/>
                  <a:pt x="9314871" y="2032999"/>
                  <a:pt x="9335377" y="2015980"/>
                </a:cubicBezTo>
                <a:cubicBezTo>
                  <a:pt x="9343236" y="2009458"/>
                  <a:pt x="9349665" y="1998471"/>
                  <a:pt x="9349665" y="1991563"/>
                </a:cubicBezTo>
                <a:cubicBezTo>
                  <a:pt x="9349665" y="1972424"/>
                  <a:pt x="9367415" y="1965611"/>
                  <a:pt x="9380694" y="1979654"/>
                </a:cubicBezTo>
                <a:cubicBezTo>
                  <a:pt x="9404840" y="2005189"/>
                  <a:pt x="9417611" y="2042113"/>
                  <a:pt x="9414638" y="2077798"/>
                </a:cubicBezTo>
                <a:cubicBezTo>
                  <a:pt x="9410627" y="2125924"/>
                  <a:pt x="9392151" y="2130640"/>
                  <a:pt x="9374367" y="2088077"/>
                </a:cubicBezTo>
                <a:close/>
                <a:moveTo>
                  <a:pt x="9473490" y="1839768"/>
                </a:moveTo>
                <a:cubicBezTo>
                  <a:pt x="9473490" y="1831909"/>
                  <a:pt x="9469204" y="1825480"/>
                  <a:pt x="9463965" y="1825480"/>
                </a:cubicBezTo>
                <a:cubicBezTo>
                  <a:pt x="9458726" y="1825480"/>
                  <a:pt x="9454440" y="1814764"/>
                  <a:pt x="9454440" y="1801668"/>
                </a:cubicBezTo>
                <a:cubicBezTo>
                  <a:pt x="9454440" y="1784963"/>
                  <a:pt x="9459631" y="1777855"/>
                  <a:pt x="9471830" y="1777855"/>
                </a:cubicBezTo>
                <a:cubicBezTo>
                  <a:pt x="9495581" y="1777855"/>
                  <a:pt x="9534458" y="1820843"/>
                  <a:pt x="9527381" y="1839283"/>
                </a:cubicBezTo>
                <a:cubicBezTo>
                  <a:pt x="9519966" y="1858608"/>
                  <a:pt x="9473490" y="1859025"/>
                  <a:pt x="9473490" y="1839768"/>
                </a:cubicBezTo>
                <a:close/>
                <a:moveTo>
                  <a:pt x="9340140" y="1797467"/>
                </a:moveTo>
                <a:cubicBezTo>
                  <a:pt x="9340140" y="1792538"/>
                  <a:pt x="9344426" y="1785855"/>
                  <a:pt x="9349665" y="1782618"/>
                </a:cubicBezTo>
                <a:cubicBezTo>
                  <a:pt x="9354904" y="1779380"/>
                  <a:pt x="9359190" y="1783413"/>
                  <a:pt x="9359190" y="1791580"/>
                </a:cubicBezTo>
                <a:cubicBezTo>
                  <a:pt x="9359190" y="1799748"/>
                  <a:pt x="9354904" y="1806430"/>
                  <a:pt x="9349665" y="1806430"/>
                </a:cubicBezTo>
                <a:cubicBezTo>
                  <a:pt x="9344426" y="1806430"/>
                  <a:pt x="9340140" y="1802397"/>
                  <a:pt x="9340140" y="1797467"/>
                </a:cubicBezTo>
                <a:close/>
                <a:moveTo>
                  <a:pt x="8762973" y="1747888"/>
                </a:moveTo>
                <a:cubicBezTo>
                  <a:pt x="8749922" y="1733186"/>
                  <a:pt x="8748170" y="1726278"/>
                  <a:pt x="8756734" y="1723282"/>
                </a:cubicBezTo>
                <a:cubicBezTo>
                  <a:pt x="8763282" y="1720992"/>
                  <a:pt x="8768640" y="1713045"/>
                  <a:pt x="8768640" y="1705624"/>
                </a:cubicBezTo>
                <a:cubicBezTo>
                  <a:pt x="8768640" y="1698202"/>
                  <a:pt x="8775070" y="1692130"/>
                  <a:pt x="8782927" y="1692130"/>
                </a:cubicBezTo>
                <a:cubicBezTo>
                  <a:pt x="8790786" y="1692130"/>
                  <a:pt x="8797215" y="1687844"/>
                  <a:pt x="8797215" y="1682605"/>
                </a:cubicBezTo>
                <a:cubicBezTo>
                  <a:pt x="8797215" y="1677366"/>
                  <a:pt x="8801501" y="1673080"/>
                  <a:pt x="8806740" y="1673080"/>
                </a:cubicBezTo>
                <a:cubicBezTo>
                  <a:pt x="8820209" y="1673080"/>
                  <a:pt x="8818618" y="1743118"/>
                  <a:pt x="8804835" y="1756900"/>
                </a:cubicBezTo>
                <a:cubicBezTo>
                  <a:pt x="8789148" y="1772587"/>
                  <a:pt x="8783892" y="1771456"/>
                  <a:pt x="8762973" y="1747888"/>
                </a:cubicBezTo>
                <a:close/>
                <a:moveTo>
                  <a:pt x="9241743" y="1675461"/>
                </a:moveTo>
                <a:cubicBezTo>
                  <a:pt x="9238662" y="1650577"/>
                  <a:pt x="9237509" y="1615216"/>
                  <a:pt x="9239181" y="1596880"/>
                </a:cubicBezTo>
                <a:cubicBezTo>
                  <a:pt x="9240852" y="1578544"/>
                  <a:pt x="9239114" y="1531396"/>
                  <a:pt x="9235321" y="1492105"/>
                </a:cubicBezTo>
                <a:cubicBezTo>
                  <a:pt x="9231527" y="1452814"/>
                  <a:pt x="9232128" y="1416596"/>
                  <a:pt x="9236657" y="1411619"/>
                </a:cubicBezTo>
                <a:cubicBezTo>
                  <a:pt x="9241185" y="1406642"/>
                  <a:pt x="9244890" y="1394855"/>
                  <a:pt x="9244890" y="1385425"/>
                </a:cubicBezTo>
                <a:cubicBezTo>
                  <a:pt x="9244890" y="1375995"/>
                  <a:pt x="9249176" y="1368280"/>
                  <a:pt x="9254415" y="1368280"/>
                </a:cubicBezTo>
                <a:cubicBezTo>
                  <a:pt x="9259654" y="1368280"/>
                  <a:pt x="9263940" y="1347307"/>
                  <a:pt x="9263940" y="1321674"/>
                </a:cubicBezTo>
                <a:cubicBezTo>
                  <a:pt x="9263940" y="1287962"/>
                  <a:pt x="9268108" y="1273469"/>
                  <a:pt x="9279007" y="1269287"/>
                </a:cubicBezTo>
                <a:cubicBezTo>
                  <a:pt x="9304740" y="1259412"/>
                  <a:pt x="9310201" y="1262648"/>
                  <a:pt x="9313314" y="1289617"/>
                </a:cubicBezTo>
                <a:cubicBezTo>
                  <a:pt x="9317263" y="1323837"/>
                  <a:pt x="9347275" y="1330028"/>
                  <a:pt x="9369080" y="1301122"/>
                </a:cubicBezTo>
                <a:cubicBezTo>
                  <a:pt x="9397353" y="1263640"/>
                  <a:pt x="9416340" y="1282622"/>
                  <a:pt x="9416340" y="1348369"/>
                </a:cubicBezTo>
                <a:cubicBezTo>
                  <a:pt x="9416340" y="1379657"/>
                  <a:pt x="9411705" y="1408120"/>
                  <a:pt x="9406041" y="1411621"/>
                </a:cubicBezTo>
                <a:cubicBezTo>
                  <a:pt x="9400377" y="1415122"/>
                  <a:pt x="9382570" y="1405731"/>
                  <a:pt x="9366472" y="1390752"/>
                </a:cubicBezTo>
                <a:cubicBezTo>
                  <a:pt x="9346891" y="1372533"/>
                  <a:pt x="9339156" y="1369012"/>
                  <a:pt x="9343107" y="1380115"/>
                </a:cubicBezTo>
                <a:cubicBezTo>
                  <a:pt x="9346355" y="1389244"/>
                  <a:pt x="9343491" y="1401871"/>
                  <a:pt x="9336742" y="1408175"/>
                </a:cubicBezTo>
                <a:cubicBezTo>
                  <a:pt x="9326766" y="1417496"/>
                  <a:pt x="9327222" y="1422849"/>
                  <a:pt x="9339186" y="1436821"/>
                </a:cubicBezTo>
                <a:cubicBezTo>
                  <a:pt x="9357060" y="1457696"/>
                  <a:pt x="9386351" y="1459248"/>
                  <a:pt x="9393846" y="1439718"/>
                </a:cubicBezTo>
                <a:cubicBezTo>
                  <a:pt x="9399623" y="1424660"/>
                  <a:pt x="9425865" y="1419628"/>
                  <a:pt x="9425865" y="1433577"/>
                </a:cubicBezTo>
                <a:cubicBezTo>
                  <a:pt x="9425865" y="1438058"/>
                  <a:pt x="9439795" y="1445702"/>
                  <a:pt x="9456821" y="1450564"/>
                </a:cubicBezTo>
                <a:cubicBezTo>
                  <a:pt x="9477608" y="1456499"/>
                  <a:pt x="9488748" y="1466112"/>
                  <a:pt x="9490731" y="1479825"/>
                </a:cubicBezTo>
                <a:cubicBezTo>
                  <a:pt x="9492355" y="1491057"/>
                  <a:pt x="9499856" y="1505369"/>
                  <a:pt x="9507399" y="1511630"/>
                </a:cubicBezTo>
                <a:cubicBezTo>
                  <a:pt x="9514943" y="1517890"/>
                  <a:pt x="9521115" y="1530754"/>
                  <a:pt x="9521115" y="1540216"/>
                </a:cubicBezTo>
                <a:cubicBezTo>
                  <a:pt x="9521115" y="1549678"/>
                  <a:pt x="9527235" y="1563539"/>
                  <a:pt x="9534713" y="1571018"/>
                </a:cubicBezTo>
                <a:cubicBezTo>
                  <a:pt x="9552043" y="1588348"/>
                  <a:pt x="9565177" y="1654030"/>
                  <a:pt x="9551312" y="1654030"/>
                </a:cubicBezTo>
                <a:cubicBezTo>
                  <a:pt x="9545800" y="1654030"/>
                  <a:pt x="9538546" y="1649591"/>
                  <a:pt x="9535192" y="1644165"/>
                </a:cubicBezTo>
                <a:cubicBezTo>
                  <a:pt x="9531839" y="1638739"/>
                  <a:pt x="9513369" y="1634978"/>
                  <a:pt x="9494149" y="1635808"/>
                </a:cubicBezTo>
                <a:cubicBezTo>
                  <a:pt x="9474929" y="1636638"/>
                  <a:pt x="9424997" y="1633968"/>
                  <a:pt x="9383191" y="1629874"/>
                </a:cubicBezTo>
                <a:cubicBezTo>
                  <a:pt x="9311130" y="1622817"/>
                  <a:pt x="9308036" y="1623287"/>
                  <a:pt x="9323660" y="1638910"/>
                </a:cubicBezTo>
                <a:cubicBezTo>
                  <a:pt x="9332724" y="1647975"/>
                  <a:pt x="9340140" y="1660105"/>
                  <a:pt x="9340140" y="1665867"/>
                </a:cubicBezTo>
                <a:cubicBezTo>
                  <a:pt x="9340140" y="1671628"/>
                  <a:pt x="9347257" y="1684207"/>
                  <a:pt x="9355957" y="1693820"/>
                </a:cubicBezTo>
                <a:cubicBezTo>
                  <a:pt x="9376957" y="1717025"/>
                  <a:pt x="9369457" y="1722320"/>
                  <a:pt x="9331149" y="1711333"/>
                </a:cubicBezTo>
                <a:cubicBezTo>
                  <a:pt x="9311052" y="1705569"/>
                  <a:pt x="9293363" y="1705629"/>
                  <a:pt x="9282400" y="1711496"/>
                </a:cubicBezTo>
                <a:cubicBezTo>
                  <a:pt x="9253122" y="1727165"/>
                  <a:pt x="9247530" y="1722209"/>
                  <a:pt x="9241743" y="1675461"/>
                </a:cubicBezTo>
                <a:close/>
                <a:moveTo>
                  <a:pt x="9011934" y="1607063"/>
                </a:moveTo>
                <a:cubicBezTo>
                  <a:pt x="9004890" y="1595666"/>
                  <a:pt x="9022809" y="1584372"/>
                  <a:pt x="9035496" y="1592213"/>
                </a:cubicBezTo>
                <a:cubicBezTo>
                  <a:pt x="9046148" y="1598797"/>
                  <a:pt x="9039155" y="1615930"/>
                  <a:pt x="9025815" y="1615930"/>
                </a:cubicBezTo>
                <a:cubicBezTo>
                  <a:pt x="9021195" y="1615930"/>
                  <a:pt x="9014949" y="1611940"/>
                  <a:pt x="9011934" y="1607063"/>
                </a:cubicBezTo>
                <a:close/>
                <a:moveTo>
                  <a:pt x="9076962" y="1403999"/>
                </a:moveTo>
                <a:cubicBezTo>
                  <a:pt x="9080120" y="1392212"/>
                  <a:pt x="9082764" y="1375067"/>
                  <a:pt x="9082835" y="1365899"/>
                </a:cubicBezTo>
                <a:cubicBezTo>
                  <a:pt x="9083033" y="1340535"/>
                  <a:pt x="9110369" y="1346012"/>
                  <a:pt x="9117083" y="1372761"/>
                </a:cubicBezTo>
                <a:cubicBezTo>
                  <a:pt x="9120868" y="1387843"/>
                  <a:pt x="9117757" y="1401523"/>
                  <a:pt x="9108420" y="1410861"/>
                </a:cubicBezTo>
                <a:cubicBezTo>
                  <a:pt x="9086586" y="1432694"/>
                  <a:pt x="9070228" y="1429126"/>
                  <a:pt x="9076962" y="1403999"/>
                </a:cubicBezTo>
                <a:close/>
                <a:moveTo>
                  <a:pt x="9161456" y="1211327"/>
                </a:moveTo>
                <a:cubicBezTo>
                  <a:pt x="9164729" y="1194205"/>
                  <a:pt x="9161111" y="1186183"/>
                  <a:pt x="9148279" y="1182111"/>
                </a:cubicBezTo>
                <a:cubicBezTo>
                  <a:pt x="9138550" y="1179023"/>
                  <a:pt x="9130590" y="1168213"/>
                  <a:pt x="9130590" y="1158088"/>
                </a:cubicBezTo>
                <a:cubicBezTo>
                  <a:pt x="9130590" y="1117412"/>
                  <a:pt x="9177093" y="1153958"/>
                  <a:pt x="9184658" y="1200579"/>
                </a:cubicBezTo>
                <a:cubicBezTo>
                  <a:pt x="9189279" y="1229052"/>
                  <a:pt x="9187385" y="1234930"/>
                  <a:pt x="9173588" y="1234930"/>
                </a:cubicBezTo>
                <a:cubicBezTo>
                  <a:pt x="9161010" y="1234930"/>
                  <a:pt x="9158046" y="1229164"/>
                  <a:pt x="9161456" y="1211327"/>
                </a:cubicBezTo>
                <a:close/>
                <a:moveTo>
                  <a:pt x="8798934" y="1165874"/>
                </a:moveTo>
                <a:cubicBezTo>
                  <a:pt x="8800608" y="1154087"/>
                  <a:pt x="8808407" y="1144443"/>
                  <a:pt x="8816265" y="1144443"/>
                </a:cubicBezTo>
                <a:cubicBezTo>
                  <a:pt x="8824123" y="1144443"/>
                  <a:pt x="8831922" y="1154087"/>
                  <a:pt x="8833596" y="1165874"/>
                </a:cubicBezTo>
                <a:cubicBezTo>
                  <a:pt x="8835939" y="1182368"/>
                  <a:pt x="8831946" y="1187305"/>
                  <a:pt x="8816265" y="1187305"/>
                </a:cubicBezTo>
                <a:cubicBezTo>
                  <a:pt x="8800584" y="1187305"/>
                  <a:pt x="8796591" y="1182368"/>
                  <a:pt x="8798934" y="1165874"/>
                </a:cubicBezTo>
                <a:close/>
                <a:moveTo>
                  <a:pt x="9299266" y="1169973"/>
                </a:moveTo>
                <a:cubicBezTo>
                  <a:pt x="9284922" y="1161269"/>
                  <a:pt x="9275257" y="1148750"/>
                  <a:pt x="9277789" y="1142151"/>
                </a:cubicBezTo>
                <a:cubicBezTo>
                  <a:pt x="9280321" y="1135553"/>
                  <a:pt x="9278240" y="1130155"/>
                  <a:pt x="9273166" y="1130155"/>
                </a:cubicBezTo>
                <a:cubicBezTo>
                  <a:pt x="9268092" y="1130155"/>
                  <a:pt x="9263940" y="1119305"/>
                  <a:pt x="9263940" y="1106044"/>
                </a:cubicBezTo>
                <a:cubicBezTo>
                  <a:pt x="9263940" y="1091671"/>
                  <a:pt x="9257207" y="1079556"/>
                  <a:pt x="9247271" y="1076049"/>
                </a:cubicBezTo>
                <a:cubicBezTo>
                  <a:pt x="9220056" y="1066444"/>
                  <a:pt x="9187740" y="1032867"/>
                  <a:pt x="9187740" y="1014195"/>
                </a:cubicBezTo>
                <a:cubicBezTo>
                  <a:pt x="9187740" y="1004630"/>
                  <a:pt x="9191562" y="996805"/>
                  <a:pt x="9196232" y="996805"/>
                </a:cubicBezTo>
                <a:cubicBezTo>
                  <a:pt x="9200904" y="996805"/>
                  <a:pt x="9207414" y="986089"/>
                  <a:pt x="9210701" y="972993"/>
                </a:cubicBezTo>
                <a:cubicBezTo>
                  <a:pt x="9213989" y="959896"/>
                  <a:pt x="9222069" y="949180"/>
                  <a:pt x="9228658" y="949180"/>
                </a:cubicBezTo>
                <a:cubicBezTo>
                  <a:pt x="9243427" y="949180"/>
                  <a:pt x="9368715" y="1074161"/>
                  <a:pt x="9368715" y="1088894"/>
                </a:cubicBezTo>
                <a:cubicBezTo>
                  <a:pt x="9368715" y="1094750"/>
                  <a:pt x="9362286" y="1102009"/>
                  <a:pt x="9354427" y="1105025"/>
                </a:cubicBezTo>
                <a:cubicBezTo>
                  <a:pt x="9345523" y="1108441"/>
                  <a:pt x="9340140" y="1122969"/>
                  <a:pt x="9340140" y="1143581"/>
                </a:cubicBezTo>
                <a:cubicBezTo>
                  <a:pt x="9340140" y="1184886"/>
                  <a:pt x="9332245" y="1189983"/>
                  <a:pt x="9299266" y="1169973"/>
                </a:cubicBezTo>
                <a:close/>
                <a:moveTo>
                  <a:pt x="8797215" y="1096818"/>
                </a:moveTo>
                <a:cubicBezTo>
                  <a:pt x="8797215" y="1088959"/>
                  <a:pt x="8801501" y="1082530"/>
                  <a:pt x="8806740" y="1082530"/>
                </a:cubicBezTo>
                <a:cubicBezTo>
                  <a:pt x="8819724" y="1082530"/>
                  <a:pt x="8818789" y="1038688"/>
                  <a:pt x="8805347" y="1017163"/>
                </a:cubicBezTo>
                <a:cubicBezTo>
                  <a:pt x="8793341" y="997939"/>
                  <a:pt x="8802044" y="945153"/>
                  <a:pt x="8815816" y="953665"/>
                </a:cubicBezTo>
                <a:cubicBezTo>
                  <a:pt x="8820501" y="956560"/>
                  <a:pt x="8833306" y="946328"/>
                  <a:pt x="8844272" y="930928"/>
                </a:cubicBezTo>
                <a:cubicBezTo>
                  <a:pt x="8855238" y="915527"/>
                  <a:pt x="8879467" y="897892"/>
                  <a:pt x="8898114" y="891737"/>
                </a:cubicBezTo>
                <a:cubicBezTo>
                  <a:pt x="8928288" y="881779"/>
                  <a:pt x="8934362" y="882752"/>
                  <a:pt x="8953336" y="900577"/>
                </a:cubicBezTo>
                <a:cubicBezTo>
                  <a:pt x="8965062" y="911592"/>
                  <a:pt x="8985815" y="920605"/>
                  <a:pt x="8999456" y="920605"/>
                </a:cubicBezTo>
                <a:cubicBezTo>
                  <a:pt x="9038913" y="920605"/>
                  <a:pt x="9054390" y="930443"/>
                  <a:pt x="9054390" y="955524"/>
                </a:cubicBezTo>
                <a:cubicBezTo>
                  <a:pt x="9054390" y="968935"/>
                  <a:pt x="9050264" y="976329"/>
                  <a:pt x="9044699" y="972890"/>
                </a:cubicBezTo>
                <a:cubicBezTo>
                  <a:pt x="9039369" y="969596"/>
                  <a:pt x="9011321" y="969860"/>
                  <a:pt x="8982370" y="973478"/>
                </a:cubicBezTo>
                <a:cubicBezTo>
                  <a:pt x="8922101" y="981008"/>
                  <a:pt x="8876451" y="1017342"/>
                  <a:pt x="8866832" y="1065439"/>
                </a:cubicBezTo>
                <a:cubicBezTo>
                  <a:pt x="8859521" y="1101992"/>
                  <a:pt x="8797215" y="1130076"/>
                  <a:pt x="8797215" y="1096818"/>
                </a:cubicBezTo>
                <a:close/>
                <a:moveTo>
                  <a:pt x="8282865" y="1039538"/>
                </a:moveTo>
                <a:cubicBezTo>
                  <a:pt x="8282865" y="1031609"/>
                  <a:pt x="8278892" y="1017679"/>
                  <a:pt x="8274035" y="1008582"/>
                </a:cubicBezTo>
                <a:cubicBezTo>
                  <a:pt x="8269179" y="999485"/>
                  <a:pt x="8262860" y="984477"/>
                  <a:pt x="8259992" y="975231"/>
                </a:cubicBezTo>
                <a:cubicBezTo>
                  <a:pt x="8257125" y="965984"/>
                  <a:pt x="8244610" y="954553"/>
                  <a:pt x="8232183" y="949828"/>
                </a:cubicBezTo>
                <a:cubicBezTo>
                  <a:pt x="8219755" y="945103"/>
                  <a:pt x="8201866" y="924808"/>
                  <a:pt x="8192430" y="904727"/>
                </a:cubicBezTo>
                <a:cubicBezTo>
                  <a:pt x="8182994" y="884647"/>
                  <a:pt x="8170997" y="865435"/>
                  <a:pt x="8165769" y="862035"/>
                </a:cubicBezTo>
                <a:cubicBezTo>
                  <a:pt x="8152350" y="853307"/>
                  <a:pt x="8165044" y="825355"/>
                  <a:pt x="8182426" y="825355"/>
                </a:cubicBezTo>
                <a:cubicBezTo>
                  <a:pt x="8199196" y="825355"/>
                  <a:pt x="8263176" y="891080"/>
                  <a:pt x="8263557" y="908699"/>
                </a:cubicBezTo>
                <a:cubicBezTo>
                  <a:pt x="8263699" y="915247"/>
                  <a:pt x="8267907" y="920605"/>
                  <a:pt x="8272909" y="920605"/>
                </a:cubicBezTo>
                <a:cubicBezTo>
                  <a:pt x="8281421" y="920605"/>
                  <a:pt x="8298555" y="983493"/>
                  <a:pt x="8294319" y="999186"/>
                </a:cubicBezTo>
                <a:cubicBezTo>
                  <a:pt x="8293258" y="1003115"/>
                  <a:pt x="8296676" y="1006330"/>
                  <a:pt x="8301915" y="1006330"/>
                </a:cubicBezTo>
                <a:cubicBezTo>
                  <a:pt x="8307154" y="1006330"/>
                  <a:pt x="8311440" y="1017046"/>
                  <a:pt x="8311440" y="1030143"/>
                </a:cubicBezTo>
                <a:cubicBezTo>
                  <a:pt x="8311440" y="1044959"/>
                  <a:pt x="8306043" y="1053955"/>
                  <a:pt x="8297153" y="1053955"/>
                </a:cubicBezTo>
                <a:cubicBezTo>
                  <a:pt x="8289295" y="1053955"/>
                  <a:pt x="8282865" y="1047467"/>
                  <a:pt x="8282865" y="1039538"/>
                </a:cubicBezTo>
                <a:close/>
                <a:moveTo>
                  <a:pt x="3351098" y="995019"/>
                </a:moveTo>
                <a:cubicBezTo>
                  <a:pt x="3356985" y="977358"/>
                  <a:pt x="3377490" y="974428"/>
                  <a:pt x="3377490" y="991249"/>
                </a:cubicBezTo>
                <a:cubicBezTo>
                  <a:pt x="3377490" y="999543"/>
                  <a:pt x="3370704" y="1006330"/>
                  <a:pt x="3362409" y="1006330"/>
                </a:cubicBezTo>
                <a:cubicBezTo>
                  <a:pt x="3354114" y="1006330"/>
                  <a:pt x="3349024" y="1001240"/>
                  <a:pt x="3351098" y="995019"/>
                </a:cubicBezTo>
                <a:close/>
                <a:moveTo>
                  <a:pt x="4583990" y="961880"/>
                </a:moveTo>
                <a:cubicBezTo>
                  <a:pt x="4580498" y="958388"/>
                  <a:pt x="4577640" y="947383"/>
                  <a:pt x="4577640" y="937426"/>
                </a:cubicBezTo>
                <a:cubicBezTo>
                  <a:pt x="4577640" y="923082"/>
                  <a:pt x="4582092" y="920666"/>
                  <a:pt x="4599072" y="925796"/>
                </a:cubicBezTo>
                <a:cubicBezTo>
                  <a:pt x="4627665" y="934435"/>
                  <a:pt x="4638317" y="945293"/>
                  <a:pt x="4630541" y="957875"/>
                </a:cubicBezTo>
                <a:cubicBezTo>
                  <a:pt x="4623474" y="969309"/>
                  <a:pt x="4593959" y="971848"/>
                  <a:pt x="4583990" y="961880"/>
                </a:cubicBezTo>
                <a:close/>
                <a:moveTo>
                  <a:pt x="8730540" y="934893"/>
                </a:moveTo>
                <a:cubicBezTo>
                  <a:pt x="8730540" y="926161"/>
                  <a:pt x="8735148" y="920553"/>
                  <a:pt x="8740779" y="922431"/>
                </a:cubicBezTo>
                <a:cubicBezTo>
                  <a:pt x="8746411" y="924308"/>
                  <a:pt x="8751019" y="929916"/>
                  <a:pt x="8751019" y="934893"/>
                </a:cubicBezTo>
                <a:cubicBezTo>
                  <a:pt x="8751019" y="939869"/>
                  <a:pt x="8746411" y="945477"/>
                  <a:pt x="8740779" y="947354"/>
                </a:cubicBezTo>
                <a:cubicBezTo>
                  <a:pt x="8735148" y="949232"/>
                  <a:pt x="8730540" y="943624"/>
                  <a:pt x="8730540" y="934893"/>
                </a:cubicBezTo>
                <a:close/>
                <a:moveTo>
                  <a:pt x="8275721" y="744432"/>
                </a:moveTo>
                <a:cubicBezTo>
                  <a:pt x="8269173" y="736994"/>
                  <a:pt x="8263815" y="726967"/>
                  <a:pt x="8263815" y="722148"/>
                </a:cubicBezTo>
                <a:cubicBezTo>
                  <a:pt x="8263815" y="717330"/>
                  <a:pt x="8257641" y="708263"/>
                  <a:pt x="8250094" y="702000"/>
                </a:cubicBezTo>
                <a:cubicBezTo>
                  <a:pt x="8234273" y="688869"/>
                  <a:pt x="8240632" y="663430"/>
                  <a:pt x="8259737" y="663430"/>
                </a:cubicBezTo>
                <a:cubicBezTo>
                  <a:pt x="8266850" y="663430"/>
                  <a:pt x="8277780" y="673074"/>
                  <a:pt x="8284025" y="684861"/>
                </a:cubicBezTo>
                <a:cubicBezTo>
                  <a:pt x="8290271" y="696648"/>
                  <a:pt x="8303674" y="713566"/>
                  <a:pt x="8313810" y="722456"/>
                </a:cubicBezTo>
                <a:cubicBezTo>
                  <a:pt x="8323946" y="731346"/>
                  <a:pt x="8329450" y="743133"/>
                  <a:pt x="8326040" y="748649"/>
                </a:cubicBezTo>
                <a:cubicBezTo>
                  <a:pt x="8317309" y="762777"/>
                  <a:pt x="8289846" y="760475"/>
                  <a:pt x="8275721" y="744432"/>
                </a:cubicBezTo>
                <a:close/>
                <a:moveTo>
                  <a:pt x="5255598" y="618976"/>
                </a:moveTo>
                <a:cubicBezTo>
                  <a:pt x="5260233" y="595080"/>
                  <a:pt x="5282490" y="591798"/>
                  <a:pt x="5282490" y="615011"/>
                </a:cubicBezTo>
                <a:cubicBezTo>
                  <a:pt x="5282490" y="626711"/>
                  <a:pt x="5276340" y="634855"/>
                  <a:pt x="5267504" y="634855"/>
                </a:cubicBezTo>
                <a:cubicBezTo>
                  <a:pt x="5258635" y="634855"/>
                  <a:pt x="5253775" y="628374"/>
                  <a:pt x="5255598" y="618976"/>
                </a:cubicBezTo>
                <a:close/>
                <a:moveTo>
                  <a:pt x="8145858" y="503886"/>
                </a:moveTo>
                <a:cubicBezTo>
                  <a:pt x="8142624" y="494718"/>
                  <a:pt x="8137480" y="481860"/>
                  <a:pt x="8134428" y="475311"/>
                </a:cubicBezTo>
                <a:cubicBezTo>
                  <a:pt x="8131235" y="468462"/>
                  <a:pt x="8135284" y="463405"/>
                  <a:pt x="8143959" y="463405"/>
                </a:cubicBezTo>
                <a:cubicBezTo>
                  <a:pt x="8152254" y="463405"/>
                  <a:pt x="8159040" y="469477"/>
                  <a:pt x="8159040" y="476899"/>
                </a:cubicBezTo>
                <a:cubicBezTo>
                  <a:pt x="8159040" y="484320"/>
                  <a:pt x="8164086" y="492074"/>
                  <a:pt x="8170252" y="494130"/>
                </a:cubicBezTo>
                <a:cubicBezTo>
                  <a:pt x="8176418" y="496185"/>
                  <a:pt x="8178308" y="502972"/>
                  <a:pt x="8174452" y="509211"/>
                </a:cubicBezTo>
                <a:cubicBezTo>
                  <a:pt x="8164438" y="525414"/>
                  <a:pt x="8152679" y="523225"/>
                  <a:pt x="8145858" y="503886"/>
                </a:cubicBezTo>
                <a:close/>
                <a:moveTo>
                  <a:pt x="5387265" y="377587"/>
                </a:moveTo>
                <a:cubicBezTo>
                  <a:pt x="5387265" y="367058"/>
                  <a:pt x="5378693" y="351104"/>
                  <a:pt x="5368215" y="342132"/>
                </a:cubicBezTo>
                <a:cubicBezTo>
                  <a:pt x="5357738" y="333161"/>
                  <a:pt x="5349165" y="318201"/>
                  <a:pt x="5349165" y="308888"/>
                </a:cubicBezTo>
                <a:cubicBezTo>
                  <a:pt x="5349165" y="290201"/>
                  <a:pt x="5372821" y="285814"/>
                  <a:pt x="5383182" y="302579"/>
                </a:cubicBezTo>
                <a:cubicBezTo>
                  <a:pt x="5387134" y="308973"/>
                  <a:pt x="5405977" y="311373"/>
                  <a:pt x="5430514" y="308608"/>
                </a:cubicBezTo>
                <a:cubicBezTo>
                  <a:pt x="5467092" y="304485"/>
                  <a:pt x="5473405" y="306886"/>
                  <a:pt x="5491953" y="331975"/>
                </a:cubicBezTo>
                <a:cubicBezTo>
                  <a:pt x="5503324" y="347354"/>
                  <a:pt x="5510273" y="366072"/>
                  <a:pt x="5507395" y="373571"/>
                </a:cubicBezTo>
                <a:cubicBezTo>
                  <a:pt x="5499823" y="393303"/>
                  <a:pt x="5488409" y="390334"/>
                  <a:pt x="5477630" y="365829"/>
                </a:cubicBezTo>
                <a:cubicBezTo>
                  <a:pt x="5462710" y="331910"/>
                  <a:pt x="5435770" y="332798"/>
                  <a:pt x="5428842" y="367438"/>
                </a:cubicBezTo>
                <a:cubicBezTo>
                  <a:pt x="5421995" y="401673"/>
                  <a:pt x="5387265" y="410150"/>
                  <a:pt x="5387265" y="377587"/>
                </a:cubicBezTo>
                <a:close/>
                <a:moveTo>
                  <a:pt x="5227523" y="356844"/>
                </a:moveTo>
                <a:cubicBezTo>
                  <a:pt x="5233410" y="339183"/>
                  <a:pt x="5253915" y="336253"/>
                  <a:pt x="5253915" y="353074"/>
                </a:cubicBezTo>
                <a:cubicBezTo>
                  <a:pt x="5253915" y="361368"/>
                  <a:pt x="5247129" y="368155"/>
                  <a:pt x="5238834" y="368155"/>
                </a:cubicBezTo>
                <a:cubicBezTo>
                  <a:pt x="5230539" y="368155"/>
                  <a:pt x="5225449" y="363065"/>
                  <a:pt x="5227523" y="356844"/>
                </a:cubicBezTo>
                <a:close/>
                <a:moveTo>
                  <a:pt x="7968540" y="349105"/>
                </a:moveTo>
                <a:cubicBezTo>
                  <a:pt x="7968540" y="338522"/>
                  <a:pt x="7974890" y="330055"/>
                  <a:pt x="7982828" y="330055"/>
                </a:cubicBezTo>
                <a:cubicBezTo>
                  <a:pt x="7990765" y="330055"/>
                  <a:pt x="7997115" y="338522"/>
                  <a:pt x="7997115" y="349105"/>
                </a:cubicBezTo>
                <a:cubicBezTo>
                  <a:pt x="7997115" y="359688"/>
                  <a:pt x="7990765" y="368155"/>
                  <a:pt x="7982828" y="368155"/>
                </a:cubicBezTo>
                <a:cubicBezTo>
                  <a:pt x="7974890" y="368155"/>
                  <a:pt x="7968540" y="359688"/>
                  <a:pt x="7968540" y="349105"/>
                </a:cubicBezTo>
                <a:close/>
                <a:moveTo>
                  <a:pt x="5738562" y="351486"/>
                </a:moveTo>
                <a:cubicBezTo>
                  <a:pt x="5737942" y="347557"/>
                  <a:pt x="5737942" y="341128"/>
                  <a:pt x="5738562" y="337199"/>
                </a:cubicBezTo>
                <a:cubicBezTo>
                  <a:pt x="5739182" y="333270"/>
                  <a:pt x="5735404" y="330055"/>
                  <a:pt x="5730165" y="330055"/>
                </a:cubicBezTo>
                <a:cubicBezTo>
                  <a:pt x="5714596" y="330055"/>
                  <a:pt x="5719922" y="298339"/>
                  <a:pt x="5739419" y="274957"/>
                </a:cubicBezTo>
                <a:cubicBezTo>
                  <a:pt x="5763718" y="245818"/>
                  <a:pt x="5806365" y="254270"/>
                  <a:pt x="5806365" y="288225"/>
                </a:cubicBezTo>
                <a:cubicBezTo>
                  <a:pt x="5806365" y="300754"/>
                  <a:pt x="5802161" y="311005"/>
                  <a:pt x="5797022" y="311005"/>
                </a:cubicBezTo>
                <a:cubicBezTo>
                  <a:pt x="5791883" y="311005"/>
                  <a:pt x="5784989" y="321721"/>
                  <a:pt x="5781701" y="334817"/>
                </a:cubicBezTo>
                <a:cubicBezTo>
                  <a:pt x="5776213" y="356686"/>
                  <a:pt x="5741501" y="370098"/>
                  <a:pt x="5738562" y="351486"/>
                </a:cubicBezTo>
                <a:close/>
                <a:moveTo>
                  <a:pt x="7028698" y="332746"/>
                </a:moveTo>
                <a:cubicBezTo>
                  <a:pt x="6985052" y="327276"/>
                  <a:pt x="6946280" y="285611"/>
                  <a:pt x="6953351" y="251780"/>
                </a:cubicBezTo>
                <a:cubicBezTo>
                  <a:pt x="6956398" y="237205"/>
                  <a:pt x="6961656" y="211492"/>
                  <a:pt x="6965037" y="194641"/>
                </a:cubicBezTo>
                <a:cubicBezTo>
                  <a:pt x="6976813" y="135936"/>
                  <a:pt x="7016040" y="126249"/>
                  <a:pt x="7016040" y="182045"/>
                </a:cubicBezTo>
                <a:cubicBezTo>
                  <a:pt x="7016040" y="199303"/>
                  <a:pt x="7022470" y="218758"/>
                  <a:pt x="7030328" y="225280"/>
                </a:cubicBezTo>
                <a:cubicBezTo>
                  <a:pt x="7038186" y="231802"/>
                  <a:pt x="7044615" y="247634"/>
                  <a:pt x="7044615" y="260464"/>
                </a:cubicBezTo>
                <a:cubicBezTo>
                  <a:pt x="7044615" y="273294"/>
                  <a:pt x="7051045" y="290220"/>
                  <a:pt x="7058903" y="298078"/>
                </a:cubicBezTo>
                <a:cubicBezTo>
                  <a:pt x="7073670" y="312846"/>
                  <a:pt x="7078656" y="340746"/>
                  <a:pt x="7066046" y="338056"/>
                </a:cubicBezTo>
                <a:cubicBezTo>
                  <a:pt x="7062117" y="337217"/>
                  <a:pt x="7045310" y="334828"/>
                  <a:pt x="7028698" y="332746"/>
                </a:cubicBezTo>
                <a:close/>
                <a:moveTo>
                  <a:pt x="5573003" y="301480"/>
                </a:moveTo>
                <a:cubicBezTo>
                  <a:pt x="5569765" y="296241"/>
                  <a:pt x="5558796" y="291955"/>
                  <a:pt x="5548628" y="291955"/>
                </a:cubicBezTo>
                <a:cubicBezTo>
                  <a:pt x="5538460" y="291955"/>
                  <a:pt x="5530140" y="286458"/>
                  <a:pt x="5530140" y="279739"/>
                </a:cubicBezTo>
                <a:cubicBezTo>
                  <a:pt x="5530140" y="263819"/>
                  <a:pt x="5614148" y="259622"/>
                  <a:pt x="5632241" y="274638"/>
                </a:cubicBezTo>
                <a:cubicBezTo>
                  <a:pt x="5643051" y="283609"/>
                  <a:pt x="5639946" y="287946"/>
                  <a:pt x="5615289" y="298313"/>
                </a:cubicBezTo>
                <a:cubicBezTo>
                  <a:pt x="5579164" y="313502"/>
                  <a:pt x="5580376" y="313411"/>
                  <a:pt x="5573003" y="301480"/>
                </a:cubicBezTo>
                <a:close/>
                <a:moveTo>
                  <a:pt x="5468228" y="282430"/>
                </a:moveTo>
                <a:cubicBezTo>
                  <a:pt x="5464990" y="277191"/>
                  <a:pt x="5469023" y="272905"/>
                  <a:pt x="5477190" y="272905"/>
                </a:cubicBezTo>
                <a:cubicBezTo>
                  <a:pt x="5485358" y="272905"/>
                  <a:pt x="5492040" y="277191"/>
                  <a:pt x="5492040" y="282430"/>
                </a:cubicBezTo>
                <a:cubicBezTo>
                  <a:pt x="5492040" y="287669"/>
                  <a:pt x="5488007" y="291955"/>
                  <a:pt x="5483077" y="291955"/>
                </a:cubicBezTo>
                <a:cubicBezTo>
                  <a:pt x="5478148" y="291955"/>
                  <a:pt x="5471466" y="287669"/>
                  <a:pt x="5468228" y="282430"/>
                </a:cubicBezTo>
                <a:close/>
                <a:moveTo>
                  <a:pt x="7168440" y="268936"/>
                </a:moveTo>
                <a:cubicBezTo>
                  <a:pt x="7168440" y="260642"/>
                  <a:pt x="7175227" y="253855"/>
                  <a:pt x="7183522" y="253855"/>
                </a:cubicBezTo>
                <a:cubicBezTo>
                  <a:pt x="7200342" y="253855"/>
                  <a:pt x="7197413" y="274360"/>
                  <a:pt x="7179751" y="280247"/>
                </a:cubicBezTo>
                <a:cubicBezTo>
                  <a:pt x="7173530" y="282321"/>
                  <a:pt x="7168440" y="277231"/>
                  <a:pt x="7168440" y="268936"/>
                </a:cubicBezTo>
                <a:close/>
                <a:moveTo>
                  <a:pt x="7818323" y="252069"/>
                </a:moveTo>
                <a:cubicBezTo>
                  <a:pt x="7824210" y="234408"/>
                  <a:pt x="7844715" y="231478"/>
                  <a:pt x="7844715" y="248299"/>
                </a:cubicBezTo>
                <a:cubicBezTo>
                  <a:pt x="7844715" y="256593"/>
                  <a:pt x="7837929" y="263380"/>
                  <a:pt x="7829634" y="263380"/>
                </a:cubicBezTo>
                <a:cubicBezTo>
                  <a:pt x="7821339" y="263380"/>
                  <a:pt x="7816249" y="258290"/>
                  <a:pt x="7818323" y="252069"/>
                </a:cubicBezTo>
                <a:close/>
                <a:moveTo>
                  <a:pt x="5314264" y="219877"/>
                </a:moveTo>
                <a:cubicBezTo>
                  <a:pt x="5307390" y="201963"/>
                  <a:pt x="5324246" y="182428"/>
                  <a:pt x="5338810" y="191430"/>
                </a:cubicBezTo>
                <a:cubicBezTo>
                  <a:pt x="5354511" y="201133"/>
                  <a:pt x="5351225" y="234805"/>
                  <a:pt x="5334579" y="234805"/>
                </a:cubicBezTo>
                <a:cubicBezTo>
                  <a:pt x="5326557" y="234805"/>
                  <a:pt x="5317415" y="228087"/>
                  <a:pt x="5314264" y="219877"/>
                </a:cubicBezTo>
                <a:close/>
                <a:moveTo>
                  <a:pt x="7485087" y="189844"/>
                </a:moveTo>
                <a:cubicBezTo>
                  <a:pt x="7478506" y="187484"/>
                  <a:pt x="7475545" y="181633"/>
                  <a:pt x="7478505" y="176841"/>
                </a:cubicBezTo>
                <a:cubicBezTo>
                  <a:pt x="7481467" y="172050"/>
                  <a:pt x="7479351" y="168130"/>
                  <a:pt x="7473802" y="168130"/>
                </a:cubicBezTo>
                <a:cubicBezTo>
                  <a:pt x="7468254" y="168130"/>
                  <a:pt x="7463715" y="159557"/>
                  <a:pt x="7463715" y="149080"/>
                </a:cubicBezTo>
                <a:cubicBezTo>
                  <a:pt x="7463715" y="138602"/>
                  <a:pt x="7459429" y="130030"/>
                  <a:pt x="7454190" y="130030"/>
                </a:cubicBezTo>
                <a:cubicBezTo>
                  <a:pt x="7448951" y="130030"/>
                  <a:pt x="7444665" y="123601"/>
                  <a:pt x="7444665" y="115742"/>
                </a:cubicBezTo>
                <a:cubicBezTo>
                  <a:pt x="7444665" y="107884"/>
                  <a:pt x="7451095" y="101455"/>
                  <a:pt x="7458953" y="101455"/>
                </a:cubicBezTo>
                <a:cubicBezTo>
                  <a:pt x="7466811" y="101455"/>
                  <a:pt x="7473240" y="107884"/>
                  <a:pt x="7473240" y="115742"/>
                </a:cubicBezTo>
                <a:cubicBezTo>
                  <a:pt x="7473240" y="123601"/>
                  <a:pt x="7476587" y="130030"/>
                  <a:pt x="7480677" y="130030"/>
                </a:cubicBezTo>
                <a:cubicBezTo>
                  <a:pt x="7490499" y="130030"/>
                  <a:pt x="7511478" y="186079"/>
                  <a:pt x="7503353" y="190616"/>
                </a:cubicBezTo>
                <a:cubicBezTo>
                  <a:pt x="7499888" y="192551"/>
                  <a:pt x="7491669" y="192203"/>
                  <a:pt x="7485087" y="189844"/>
                </a:cubicBezTo>
                <a:close/>
                <a:moveTo>
                  <a:pt x="6841745" y="171634"/>
                </a:moveTo>
                <a:cubicBezTo>
                  <a:pt x="6831522" y="161412"/>
                  <a:pt x="6833806" y="130030"/>
                  <a:pt x="6844772" y="130030"/>
                </a:cubicBezTo>
                <a:cubicBezTo>
                  <a:pt x="6850359" y="130030"/>
                  <a:pt x="6851952" y="119963"/>
                  <a:pt x="6848524" y="106306"/>
                </a:cubicBezTo>
                <a:cubicBezTo>
                  <a:pt x="6844011" y="88324"/>
                  <a:pt x="6846849" y="81240"/>
                  <a:pt x="6860249" y="77036"/>
                </a:cubicBezTo>
                <a:cubicBezTo>
                  <a:pt x="6869972" y="73985"/>
                  <a:pt x="6885371" y="67516"/>
                  <a:pt x="6894467" y="62660"/>
                </a:cubicBezTo>
                <a:cubicBezTo>
                  <a:pt x="6903564" y="57803"/>
                  <a:pt x="6917494" y="53830"/>
                  <a:pt x="6925423" y="53830"/>
                </a:cubicBezTo>
                <a:cubicBezTo>
                  <a:pt x="6933490" y="53830"/>
                  <a:pt x="6939840" y="45439"/>
                  <a:pt x="6939840" y="34780"/>
                </a:cubicBezTo>
                <a:cubicBezTo>
                  <a:pt x="6939840" y="19659"/>
                  <a:pt x="6946225" y="15708"/>
                  <a:pt x="6970796" y="15625"/>
                </a:cubicBezTo>
                <a:cubicBezTo>
                  <a:pt x="6987823" y="15567"/>
                  <a:pt x="7017123" y="12978"/>
                  <a:pt x="7035910" y="9870"/>
                </a:cubicBezTo>
                <a:cubicBezTo>
                  <a:pt x="7063718" y="5270"/>
                  <a:pt x="7074782" y="8590"/>
                  <a:pt x="7095441" y="27736"/>
                </a:cubicBezTo>
                <a:cubicBezTo>
                  <a:pt x="7109397" y="40670"/>
                  <a:pt x="7120815" y="54120"/>
                  <a:pt x="7120815" y="57624"/>
                </a:cubicBezTo>
                <a:cubicBezTo>
                  <a:pt x="7120815" y="61129"/>
                  <a:pt x="7108460" y="76075"/>
                  <a:pt x="7093359" y="90837"/>
                </a:cubicBezTo>
                <a:cubicBezTo>
                  <a:pt x="7059754" y="123686"/>
                  <a:pt x="7008639" y="136461"/>
                  <a:pt x="6993296" y="115846"/>
                </a:cubicBezTo>
                <a:cubicBezTo>
                  <a:pt x="6982741" y="101664"/>
                  <a:pt x="6898088" y="92407"/>
                  <a:pt x="6886345" y="104151"/>
                </a:cubicBezTo>
                <a:cubicBezTo>
                  <a:pt x="6883162" y="107334"/>
                  <a:pt x="6879451" y="124103"/>
                  <a:pt x="6878098" y="141415"/>
                </a:cubicBezTo>
                <a:cubicBezTo>
                  <a:pt x="6875770" y="171219"/>
                  <a:pt x="6856963" y="186852"/>
                  <a:pt x="6841745" y="171634"/>
                </a:cubicBezTo>
                <a:close/>
                <a:moveTo>
                  <a:pt x="7287503" y="158605"/>
                </a:moveTo>
                <a:cubicBezTo>
                  <a:pt x="7284265" y="153366"/>
                  <a:pt x="7271678" y="149080"/>
                  <a:pt x="7259532" y="149080"/>
                </a:cubicBezTo>
                <a:cubicBezTo>
                  <a:pt x="7247386" y="149080"/>
                  <a:pt x="7232112" y="142651"/>
                  <a:pt x="7225590" y="134792"/>
                </a:cubicBezTo>
                <a:cubicBezTo>
                  <a:pt x="7219068" y="126934"/>
                  <a:pt x="7205685" y="120505"/>
                  <a:pt x="7195849" y="120505"/>
                </a:cubicBezTo>
                <a:cubicBezTo>
                  <a:pt x="7186013" y="120505"/>
                  <a:pt x="7177965" y="117235"/>
                  <a:pt x="7177965" y="113239"/>
                </a:cubicBezTo>
                <a:cubicBezTo>
                  <a:pt x="7177965" y="109242"/>
                  <a:pt x="7168321" y="101741"/>
                  <a:pt x="7156534" y="96570"/>
                </a:cubicBezTo>
                <a:cubicBezTo>
                  <a:pt x="7117792" y="79573"/>
                  <a:pt x="7130863" y="59388"/>
                  <a:pt x="7187490" y="48764"/>
                </a:cubicBezTo>
                <a:cubicBezTo>
                  <a:pt x="7216303" y="43359"/>
                  <a:pt x="7256475" y="31572"/>
                  <a:pt x="7276760" y="22571"/>
                </a:cubicBezTo>
                <a:cubicBezTo>
                  <a:pt x="7336647" y="-4003"/>
                  <a:pt x="7338706" y="-2158"/>
                  <a:pt x="7336117" y="75768"/>
                </a:cubicBezTo>
                <a:cubicBezTo>
                  <a:pt x="7334846" y="114028"/>
                  <a:pt x="7330636" y="150461"/>
                  <a:pt x="7326761" y="156731"/>
                </a:cubicBezTo>
                <a:cubicBezTo>
                  <a:pt x="7318197" y="170588"/>
                  <a:pt x="7295576" y="171668"/>
                  <a:pt x="7287503" y="158605"/>
                </a:cubicBezTo>
                <a:close/>
                <a:moveTo>
                  <a:pt x="6812027" y="85749"/>
                </a:moveTo>
                <a:cubicBezTo>
                  <a:pt x="6803948" y="64698"/>
                  <a:pt x="6810712" y="59775"/>
                  <a:pt x="6824645" y="76564"/>
                </a:cubicBezTo>
                <a:cubicBezTo>
                  <a:pt x="6831409" y="84714"/>
                  <a:pt x="6832361" y="92477"/>
                  <a:pt x="6827001" y="95790"/>
                </a:cubicBezTo>
                <a:cubicBezTo>
                  <a:pt x="6822057" y="98845"/>
                  <a:pt x="6815318" y="94327"/>
                  <a:pt x="6812027" y="85749"/>
                </a:cubicBezTo>
                <a:close/>
              </a:path>
            </a:pathLst>
          </a:custGeom>
          <a:ln w="8025" cap="flat">
            <a:noFill/>
            <a:prstDash val="solid"/>
            <a:miter/>
          </a:ln>
          <a:effectLst>
            <a:outerShdw blurRad="38100" dist="127000" dir="2400000" sx="103000" sy="103000" algn="tl" rotWithShape="0">
              <a:schemeClr val="bg1">
                <a:alpha val="0"/>
              </a:scheme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 useBgFill="1">
        <p:nvSpPr>
          <p:cNvPr id="4" name="Graphic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878A77BA-54C7-41DE-B9F2-15E4E96F0C3C}"/>
              </a:ext>
            </a:extLst>
          </p:cNvPr>
          <p:cNvSpPr/>
          <p:nvPr/>
        </p:nvSpPr>
        <p:spPr>
          <a:xfrm rot="18623408">
            <a:off x="906052" y="1377278"/>
            <a:ext cx="5904337" cy="3194753"/>
          </a:xfrm>
          <a:custGeom>
            <a:avLst/>
            <a:gdLst>
              <a:gd name="connsiteX0" fmla="*/ 2739315 w 9915525"/>
              <a:gd name="connsiteY0" fmla="*/ 6807055 h 6819900"/>
              <a:gd name="connsiteX1" fmla="*/ 2753603 w 9915525"/>
              <a:gd name="connsiteY1" fmla="*/ 6797530 h 6819900"/>
              <a:gd name="connsiteX2" fmla="*/ 2767890 w 9915525"/>
              <a:gd name="connsiteY2" fmla="*/ 6807055 h 6819900"/>
              <a:gd name="connsiteX3" fmla="*/ 2753603 w 9915525"/>
              <a:gd name="connsiteY3" fmla="*/ 6816580 h 6819900"/>
              <a:gd name="connsiteX4" fmla="*/ 2739315 w 9915525"/>
              <a:gd name="connsiteY4" fmla="*/ 6807055 h 6819900"/>
              <a:gd name="connsiteX5" fmla="*/ 2574310 w 9915525"/>
              <a:gd name="connsiteY5" fmla="*/ 6666561 h 6819900"/>
              <a:gd name="connsiteX6" fmla="*/ 2563466 w 9915525"/>
              <a:gd name="connsiteY6" fmla="*/ 6628461 h 6819900"/>
              <a:gd name="connsiteX7" fmla="*/ 2550224 w 9915525"/>
              <a:gd name="connsiteY7" fmla="*/ 6597505 h 6819900"/>
              <a:gd name="connsiteX8" fmla="*/ 2525816 w 9915525"/>
              <a:gd name="connsiteY8" fmla="*/ 6564441 h 6819900"/>
              <a:gd name="connsiteX9" fmla="*/ 2499838 w 9915525"/>
              <a:gd name="connsiteY9" fmla="*/ 6536429 h 6819900"/>
              <a:gd name="connsiteX10" fmla="*/ 2491665 w 9915525"/>
              <a:gd name="connsiteY10" fmla="*/ 6531970 h 6819900"/>
              <a:gd name="connsiteX11" fmla="*/ 2451184 w 9915525"/>
              <a:gd name="connsiteY11" fmla="*/ 6524264 h 6819900"/>
              <a:gd name="connsiteX12" fmla="*/ 2410703 w 9915525"/>
              <a:gd name="connsiteY12" fmla="*/ 6511780 h 6819900"/>
              <a:gd name="connsiteX13" fmla="*/ 2435926 w 9915525"/>
              <a:gd name="connsiteY13" fmla="*/ 6494572 h 6819900"/>
              <a:gd name="connsiteX14" fmla="*/ 2457344 w 9915525"/>
              <a:gd name="connsiteY14" fmla="*/ 6444289 h 6819900"/>
              <a:gd name="connsiteX15" fmla="*/ 2444040 w 9915525"/>
              <a:gd name="connsiteY15" fmla="*/ 6420126 h 6819900"/>
              <a:gd name="connsiteX16" fmla="*/ 2434515 w 9915525"/>
              <a:gd name="connsiteY16" fmla="*/ 6407005 h 6819900"/>
              <a:gd name="connsiteX17" fmla="*/ 2424990 w 9915525"/>
              <a:gd name="connsiteY17" fmla="*/ 6393737 h 6819900"/>
              <a:gd name="connsiteX18" fmla="*/ 2410208 w 9915525"/>
              <a:gd name="connsiteY18" fmla="*/ 6374796 h 6819900"/>
              <a:gd name="connsiteX19" fmla="*/ 2402172 w 9915525"/>
              <a:gd name="connsiteY19" fmla="*/ 6380040 h 6819900"/>
              <a:gd name="connsiteX20" fmla="*/ 2387438 w 9915525"/>
              <a:gd name="connsiteY20" fmla="*/ 6385338 h 6819900"/>
              <a:gd name="connsiteX21" fmla="*/ 2372350 w 9915525"/>
              <a:gd name="connsiteY21" fmla="*/ 6400507 h 6819900"/>
              <a:gd name="connsiteX22" fmla="*/ 2371681 w 9915525"/>
              <a:gd name="connsiteY22" fmla="*/ 6471299 h 6819900"/>
              <a:gd name="connsiteX23" fmla="*/ 2358323 w 9915525"/>
              <a:gd name="connsiteY23" fmla="*/ 6502255 h 6819900"/>
              <a:gd name="connsiteX24" fmla="*/ 2244015 w 9915525"/>
              <a:gd name="connsiteY24" fmla="*/ 6412076 h 6819900"/>
              <a:gd name="connsiteX25" fmla="*/ 2227346 w 9915525"/>
              <a:gd name="connsiteY25" fmla="*/ 6390029 h 6819900"/>
              <a:gd name="connsiteX26" fmla="*/ 2209340 w 9915525"/>
              <a:gd name="connsiteY26" fmla="*/ 6373668 h 6819900"/>
              <a:gd name="connsiteX27" fmla="*/ 2201440 w 9915525"/>
              <a:gd name="connsiteY27" fmla="*/ 6333186 h 6819900"/>
              <a:gd name="connsiteX28" fmla="*/ 2204139 w 9915525"/>
              <a:gd name="connsiteY28" fmla="*/ 6302230 h 6819900"/>
              <a:gd name="connsiteX29" fmla="*/ 2203594 w 9915525"/>
              <a:gd name="connsiteY29" fmla="*/ 6246527 h 6819900"/>
              <a:gd name="connsiteX30" fmla="*/ 2157116 w 9915525"/>
              <a:gd name="connsiteY30" fmla="*/ 6224165 h 6819900"/>
              <a:gd name="connsiteX31" fmla="*/ 2133154 w 9915525"/>
              <a:gd name="connsiteY31" fmla="*/ 6188006 h 6819900"/>
              <a:gd name="connsiteX32" fmla="*/ 2123176 w 9915525"/>
              <a:gd name="connsiteY32" fmla="*/ 6142151 h 6819900"/>
              <a:gd name="connsiteX33" fmla="*/ 2105625 w 9915525"/>
              <a:gd name="connsiteY33" fmla="*/ 6109254 h 6819900"/>
              <a:gd name="connsiteX34" fmla="*/ 2092908 w 9915525"/>
              <a:gd name="connsiteY34" fmla="*/ 6083155 h 6819900"/>
              <a:gd name="connsiteX35" fmla="*/ 2073802 w 9915525"/>
              <a:gd name="connsiteY35" fmla="*/ 6053924 h 6819900"/>
              <a:gd name="connsiteX36" fmla="*/ 2038139 w 9915525"/>
              <a:gd name="connsiteY36" fmla="*/ 6001970 h 6819900"/>
              <a:gd name="connsiteX37" fmla="*/ 2015561 w 9915525"/>
              <a:gd name="connsiteY37" fmla="*/ 5966907 h 6819900"/>
              <a:gd name="connsiteX38" fmla="*/ 2024940 w 9915525"/>
              <a:gd name="connsiteY38" fmla="*/ 5968855 h 6819900"/>
              <a:gd name="connsiteX39" fmla="*/ 2034319 w 9915525"/>
              <a:gd name="connsiteY39" fmla="*/ 5972403 h 6819900"/>
              <a:gd name="connsiteX40" fmla="*/ 2020178 w 9915525"/>
              <a:gd name="connsiteY40" fmla="*/ 5949805 h 6819900"/>
              <a:gd name="connsiteX41" fmla="*/ 2005890 w 9915525"/>
              <a:gd name="connsiteY41" fmla="*/ 5921540 h 6819900"/>
              <a:gd name="connsiteX42" fmla="*/ 1986840 w 9915525"/>
              <a:gd name="connsiteY42" fmla="*/ 5887893 h 6819900"/>
              <a:gd name="connsiteX43" fmla="*/ 1967790 w 9915525"/>
              <a:gd name="connsiteY43" fmla="*/ 5838094 h 6819900"/>
              <a:gd name="connsiteX44" fmla="*/ 1929690 w 9915525"/>
              <a:gd name="connsiteY44" fmla="*/ 5771333 h 6819900"/>
              <a:gd name="connsiteX45" fmla="*/ 1891590 w 9915525"/>
              <a:gd name="connsiteY45" fmla="*/ 5701612 h 6819900"/>
              <a:gd name="connsiteX46" fmla="*/ 1877303 w 9915525"/>
              <a:gd name="connsiteY46" fmla="*/ 5660611 h 6819900"/>
              <a:gd name="connsiteX47" fmla="*/ 1863015 w 9915525"/>
              <a:gd name="connsiteY47" fmla="*/ 5599796 h 6819900"/>
              <a:gd name="connsiteX48" fmla="*/ 1843965 w 9915525"/>
              <a:gd name="connsiteY48" fmla="*/ 5528153 h 6819900"/>
              <a:gd name="connsiteX49" fmla="*/ 1824915 w 9915525"/>
              <a:gd name="connsiteY49" fmla="*/ 5496899 h 6819900"/>
              <a:gd name="connsiteX50" fmla="*/ 1816766 w 9915525"/>
              <a:gd name="connsiteY50" fmla="*/ 5486992 h 6819900"/>
              <a:gd name="connsiteX51" fmla="*/ 1813080 w 9915525"/>
              <a:gd name="connsiteY51" fmla="*/ 5468680 h 6819900"/>
              <a:gd name="connsiteX52" fmla="*/ 1757647 w 9915525"/>
              <a:gd name="connsiteY52" fmla="*/ 5417514 h 6819900"/>
              <a:gd name="connsiteX53" fmla="*/ 1700162 w 9915525"/>
              <a:gd name="connsiteY53" fmla="*/ 5391678 h 6819900"/>
              <a:gd name="connsiteX54" fmla="*/ 1653465 w 9915525"/>
              <a:gd name="connsiteY54" fmla="*/ 5333419 h 6819900"/>
              <a:gd name="connsiteX55" fmla="*/ 1643940 w 9915525"/>
              <a:gd name="connsiteY55" fmla="*/ 5321155 h 6819900"/>
              <a:gd name="connsiteX56" fmla="*/ 1634415 w 9915525"/>
              <a:gd name="connsiteY56" fmla="*/ 5297343 h 6819900"/>
              <a:gd name="connsiteX57" fmla="*/ 1667621 w 9915525"/>
              <a:gd name="connsiteY57" fmla="*/ 5288608 h 6819900"/>
              <a:gd name="connsiteX58" fmla="*/ 1727827 w 9915525"/>
              <a:gd name="connsiteY58" fmla="*/ 5260810 h 6819900"/>
              <a:gd name="connsiteX59" fmla="*/ 1693946 w 9915525"/>
              <a:gd name="connsiteY59" fmla="*/ 5221554 h 6819900"/>
              <a:gd name="connsiteX60" fmla="*/ 1662990 w 9915525"/>
              <a:gd name="connsiteY60" fmla="*/ 5190598 h 6819900"/>
              <a:gd name="connsiteX61" fmla="*/ 1675668 w 9915525"/>
              <a:gd name="connsiteY61" fmla="*/ 5168755 h 6819900"/>
              <a:gd name="connsiteX62" fmla="*/ 1701345 w 9915525"/>
              <a:gd name="connsiteY62" fmla="*/ 5144466 h 6819900"/>
              <a:gd name="connsiteX63" fmla="*/ 1687369 w 9915525"/>
              <a:gd name="connsiteY63" fmla="*/ 5097000 h 6819900"/>
              <a:gd name="connsiteX64" fmla="*/ 1671949 w 9915525"/>
              <a:gd name="connsiteY64" fmla="*/ 5059900 h 6819900"/>
              <a:gd name="connsiteX65" fmla="*/ 1680390 w 9915525"/>
              <a:gd name="connsiteY65" fmla="*/ 5024023 h 6819900"/>
              <a:gd name="connsiteX66" fmla="*/ 1626311 w 9915525"/>
              <a:gd name="connsiteY66" fmla="*/ 5025880 h 6819900"/>
              <a:gd name="connsiteX67" fmla="*/ 1574884 w 9915525"/>
              <a:gd name="connsiteY67" fmla="*/ 5063834 h 6819900"/>
              <a:gd name="connsiteX68" fmla="*/ 1548690 w 9915525"/>
              <a:gd name="connsiteY68" fmla="*/ 5087112 h 6819900"/>
              <a:gd name="connsiteX69" fmla="*/ 1593424 w 9915525"/>
              <a:gd name="connsiteY69" fmla="*/ 5140180 h 6819900"/>
              <a:gd name="connsiteX70" fmla="*/ 1602268 w 9915525"/>
              <a:gd name="connsiteY70" fmla="*/ 5169946 h 6819900"/>
              <a:gd name="connsiteX71" fmla="*/ 1596315 w 9915525"/>
              <a:gd name="connsiteY71" fmla="*/ 5208046 h 6819900"/>
              <a:gd name="connsiteX72" fmla="*/ 1578022 w 9915525"/>
              <a:gd name="connsiteY72" fmla="*/ 5216380 h 6819900"/>
              <a:gd name="connsiteX73" fmla="*/ 1553453 w 9915525"/>
              <a:gd name="connsiteY73" fmla="*/ 5187805 h 6819900"/>
              <a:gd name="connsiteX74" fmla="*/ 1539441 w 9915525"/>
              <a:gd name="connsiteY74" fmla="*/ 5159230 h 6819900"/>
              <a:gd name="connsiteX75" fmla="*/ 1526138 w 9915525"/>
              <a:gd name="connsiteY75" fmla="*/ 5137051 h 6819900"/>
              <a:gd name="connsiteX76" fmla="*/ 1469385 w 9915525"/>
              <a:gd name="connsiteY76" fmla="*/ 5100058 h 6819900"/>
              <a:gd name="connsiteX77" fmla="*/ 1460951 w 9915525"/>
              <a:gd name="connsiteY77" fmla="*/ 5159230 h 6819900"/>
              <a:gd name="connsiteX78" fmla="*/ 1485634 w 9915525"/>
              <a:gd name="connsiteY78" fmla="*/ 5197330 h 6819900"/>
              <a:gd name="connsiteX79" fmla="*/ 1510182 w 9915525"/>
              <a:gd name="connsiteY79" fmla="*/ 5235430 h 6819900"/>
              <a:gd name="connsiteX80" fmla="*/ 1524382 w 9915525"/>
              <a:gd name="connsiteY80" fmla="*/ 5287151 h 6819900"/>
              <a:gd name="connsiteX81" fmla="*/ 1544530 w 9915525"/>
              <a:gd name="connsiteY81" fmla="*/ 5350230 h 6819900"/>
              <a:gd name="connsiteX82" fmla="*/ 1530502 w 9915525"/>
              <a:gd name="connsiteY82" fmla="*/ 5375144 h 6819900"/>
              <a:gd name="connsiteX83" fmla="*/ 1497463 w 9915525"/>
              <a:gd name="connsiteY83" fmla="*/ 5383478 h 6819900"/>
              <a:gd name="connsiteX84" fmla="*/ 1468668 w 9915525"/>
              <a:gd name="connsiteY84" fmla="*/ 5397355 h 6819900"/>
              <a:gd name="connsiteX85" fmla="*/ 1453746 w 9915525"/>
              <a:gd name="connsiteY85" fmla="*/ 5335117 h 6819900"/>
              <a:gd name="connsiteX86" fmla="*/ 1469739 w 9915525"/>
              <a:gd name="connsiteY86" fmla="*/ 5299149 h 6819900"/>
              <a:gd name="connsiteX87" fmla="*/ 1424865 w 9915525"/>
              <a:gd name="connsiteY87" fmla="*/ 5284120 h 6819900"/>
              <a:gd name="connsiteX88" fmla="*/ 1384384 w 9915525"/>
              <a:gd name="connsiteY88" fmla="*/ 5290372 h 6819900"/>
              <a:gd name="connsiteX89" fmla="*/ 1340756 w 9915525"/>
              <a:gd name="connsiteY89" fmla="*/ 5310034 h 6819900"/>
              <a:gd name="connsiteX90" fmla="*/ 1350820 w 9915525"/>
              <a:gd name="connsiteY90" fmla="*/ 5348134 h 6819900"/>
              <a:gd name="connsiteX91" fmla="*/ 1324059 w 9915525"/>
              <a:gd name="connsiteY91" fmla="*/ 5397620 h 6819900"/>
              <a:gd name="connsiteX92" fmla="*/ 1267703 w 9915525"/>
              <a:gd name="connsiteY92" fmla="*/ 5368742 h 6819900"/>
              <a:gd name="connsiteX93" fmla="*/ 1205790 w 9915525"/>
              <a:gd name="connsiteY93" fmla="*/ 5294931 h 6819900"/>
              <a:gd name="connsiteX94" fmla="*/ 1191503 w 9915525"/>
              <a:gd name="connsiteY94" fmla="*/ 5241511 h 6819900"/>
              <a:gd name="connsiteX95" fmla="*/ 1177215 w 9915525"/>
              <a:gd name="connsiteY95" fmla="*/ 5211916 h 6819900"/>
              <a:gd name="connsiteX96" fmla="*/ 1167690 w 9915525"/>
              <a:gd name="connsiteY96" fmla="*/ 5187805 h 6819900"/>
              <a:gd name="connsiteX97" fmla="*/ 1158165 w 9915525"/>
              <a:gd name="connsiteY97" fmla="*/ 5170921 h 6819900"/>
              <a:gd name="connsiteX98" fmla="*/ 1120065 w 9915525"/>
              <a:gd name="connsiteY98" fmla="*/ 5121130 h 6819900"/>
              <a:gd name="connsiteX99" fmla="*/ 1081965 w 9915525"/>
              <a:gd name="connsiteY99" fmla="*/ 5072506 h 6819900"/>
              <a:gd name="connsiteX100" fmla="*/ 1067875 w 9915525"/>
              <a:gd name="connsiteY100" fmla="*/ 5045094 h 6819900"/>
              <a:gd name="connsiteX101" fmla="*/ 1024815 w 9915525"/>
              <a:gd name="connsiteY101" fmla="*/ 4958304 h 6819900"/>
              <a:gd name="connsiteX102" fmla="*/ 1015135 w 9915525"/>
              <a:gd name="connsiteY102" fmla="*/ 4935297 h 6819900"/>
              <a:gd name="connsiteX103" fmla="*/ 1010148 w 9915525"/>
              <a:gd name="connsiteY103" fmla="*/ 4921720 h 6819900"/>
              <a:gd name="connsiteX104" fmla="*/ 995871 w 9915525"/>
              <a:gd name="connsiteY104" fmla="*/ 4896959 h 6819900"/>
              <a:gd name="connsiteX105" fmla="*/ 970962 w 9915525"/>
              <a:gd name="connsiteY105" fmla="*/ 4842653 h 6819900"/>
              <a:gd name="connsiteX106" fmla="*/ 942532 w 9915525"/>
              <a:gd name="connsiteY106" fmla="*/ 4790776 h 6819900"/>
              <a:gd name="connsiteX107" fmla="*/ 920040 w 9915525"/>
              <a:gd name="connsiteY107" fmla="*/ 4715784 h 6819900"/>
              <a:gd name="connsiteX108" fmla="*/ 910515 w 9915525"/>
              <a:gd name="connsiteY108" fmla="*/ 4649643 h 6819900"/>
              <a:gd name="connsiteX109" fmla="*/ 912019 w 9915525"/>
              <a:gd name="connsiteY109" fmla="*/ 4604691 h 6819900"/>
              <a:gd name="connsiteX110" fmla="*/ 863182 w 9915525"/>
              <a:gd name="connsiteY110" fmla="*/ 4521946 h 6819900"/>
              <a:gd name="connsiteX111" fmla="*/ 815265 w 9915525"/>
              <a:gd name="connsiteY111" fmla="*/ 4439768 h 6819900"/>
              <a:gd name="connsiteX112" fmla="*/ 800978 w 9915525"/>
              <a:gd name="connsiteY112" fmla="*/ 4378180 h 6819900"/>
              <a:gd name="connsiteX113" fmla="*/ 786690 w 9915525"/>
              <a:gd name="connsiteY113" fmla="*/ 4338914 h 6819900"/>
              <a:gd name="connsiteX114" fmla="*/ 776532 w 9915525"/>
              <a:gd name="connsiteY114" fmla="*/ 4311505 h 6819900"/>
              <a:gd name="connsiteX115" fmla="*/ 769389 w 9915525"/>
              <a:gd name="connsiteY115" fmla="*/ 4285311 h 6819900"/>
              <a:gd name="connsiteX116" fmla="*/ 748747 w 9915525"/>
              <a:gd name="connsiteY116" fmla="*/ 4237853 h 6819900"/>
              <a:gd name="connsiteX117" fmla="*/ 726211 w 9915525"/>
              <a:gd name="connsiteY117" fmla="*/ 4175941 h 6819900"/>
              <a:gd name="connsiteX118" fmla="*/ 721292 w 9915525"/>
              <a:gd name="connsiteY118" fmla="*/ 4130530 h 6819900"/>
              <a:gd name="connsiteX119" fmla="*/ 672390 w 9915525"/>
              <a:gd name="connsiteY119" fmla="*/ 4011213 h 6819900"/>
              <a:gd name="connsiteX120" fmla="*/ 662865 w 9915525"/>
              <a:gd name="connsiteY120" fmla="*/ 3987655 h 6819900"/>
              <a:gd name="connsiteX121" fmla="*/ 653340 w 9915525"/>
              <a:gd name="connsiteY121" fmla="*/ 3937064 h 6819900"/>
              <a:gd name="connsiteX122" fmla="*/ 631909 w 9915525"/>
              <a:gd name="connsiteY122" fmla="*/ 3863496 h 6819900"/>
              <a:gd name="connsiteX123" fmla="*/ 608725 w 9915525"/>
              <a:gd name="connsiteY123" fmla="*/ 3825981 h 6819900"/>
              <a:gd name="connsiteX124" fmla="*/ 580306 w 9915525"/>
              <a:gd name="connsiteY124" fmla="*/ 3694185 h 6819900"/>
              <a:gd name="connsiteX125" fmla="*/ 567615 w 9915525"/>
              <a:gd name="connsiteY125" fmla="*/ 3667887 h 6819900"/>
              <a:gd name="connsiteX126" fmla="*/ 558090 w 9915525"/>
              <a:gd name="connsiteY126" fmla="*/ 3654280 h 6819900"/>
              <a:gd name="connsiteX127" fmla="*/ 548565 w 9915525"/>
              <a:gd name="connsiteY127" fmla="*/ 3611417 h 6819900"/>
              <a:gd name="connsiteX128" fmla="*/ 538021 w 9915525"/>
              <a:gd name="connsiteY128" fmla="*/ 3568555 h 6819900"/>
              <a:gd name="connsiteX129" fmla="*/ 532616 w 9915525"/>
              <a:gd name="connsiteY129" fmla="*/ 3555162 h 6819900"/>
              <a:gd name="connsiteX130" fmla="*/ 519348 w 9915525"/>
              <a:gd name="connsiteY130" fmla="*/ 3525111 h 6819900"/>
              <a:gd name="connsiteX131" fmla="*/ 500940 w 9915525"/>
              <a:gd name="connsiteY131" fmla="*/ 3478711 h 6819900"/>
              <a:gd name="connsiteX132" fmla="*/ 487440 w 9915525"/>
              <a:gd name="connsiteY132" fmla="*/ 3429694 h 6819900"/>
              <a:gd name="connsiteX133" fmla="*/ 467463 w 9915525"/>
              <a:gd name="connsiteY133" fmla="*/ 3372806 h 6819900"/>
              <a:gd name="connsiteX134" fmla="*/ 430898 w 9915525"/>
              <a:gd name="connsiteY134" fmla="*/ 3282805 h 6819900"/>
              <a:gd name="connsiteX135" fmla="*/ 426548 w 9915525"/>
              <a:gd name="connsiteY135" fmla="*/ 3249467 h 6819900"/>
              <a:gd name="connsiteX136" fmla="*/ 422827 w 9915525"/>
              <a:gd name="connsiteY136" fmla="*/ 3216130 h 6819900"/>
              <a:gd name="connsiteX137" fmla="*/ 415215 w 9915525"/>
              <a:gd name="connsiteY137" fmla="*/ 3197080 h 6819900"/>
              <a:gd name="connsiteX138" fmla="*/ 406122 w 9915525"/>
              <a:gd name="connsiteY138" fmla="*/ 3178030 h 6819900"/>
              <a:gd name="connsiteX139" fmla="*/ 390774 w 9915525"/>
              <a:gd name="connsiteY139" fmla="*/ 3144692 h 6819900"/>
              <a:gd name="connsiteX140" fmla="*/ 376055 w 9915525"/>
              <a:gd name="connsiteY140" fmla="*/ 3111355 h 6819900"/>
              <a:gd name="connsiteX141" fmla="*/ 367590 w 9915525"/>
              <a:gd name="connsiteY141" fmla="*/ 3092006 h 6819900"/>
              <a:gd name="connsiteX142" fmla="*/ 353303 w 9915525"/>
              <a:gd name="connsiteY142" fmla="*/ 3067175 h 6819900"/>
              <a:gd name="connsiteX143" fmla="*/ 339015 w 9915525"/>
              <a:gd name="connsiteY143" fmla="*/ 3035527 h 6819900"/>
              <a:gd name="connsiteX144" fmla="*/ 272795 w 9915525"/>
              <a:gd name="connsiteY144" fmla="*/ 2958955 h 6819900"/>
              <a:gd name="connsiteX145" fmla="*/ 253290 w 9915525"/>
              <a:gd name="connsiteY145" fmla="*/ 2945461 h 6819900"/>
              <a:gd name="connsiteX146" fmla="*/ 242051 w 9915525"/>
              <a:gd name="connsiteY146" fmla="*/ 2928221 h 6819900"/>
              <a:gd name="connsiteX147" fmla="*/ 236857 w 9915525"/>
              <a:gd name="connsiteY147" fmla="*/ 2908723 h 6819900"/>
              <a:gd name="connsiteX148" fmla="*/ 272731 w 9915525"/>
              <a:gd name="connsiteY148" fmla="*/ 2903369 h 6819900"/>
              <a:gd name="connsiteX149" fmla="*/ 318220 w 9915525"/>
              <a:gd name="connsiteY149" fmla="*/ 2898107 h 6819900"/>
              <a:gd name="connsiteX150" fmla="*/ 322160 w 9915525"/>
              <a:gd name="connsiteY150" fmla="*/ 2863680 h 6819900"/>
              <a:gd name="connsiteX151" fmla="*/ 310440 w 9915525"/>
              <a:gd name="connsiteY151" fmla="*/ 2822877 h 6819900"/>
              <a:gd name="connsiteX152" fmla="*/ 301649 w 9915525"/>
              <a:gd name="connsiteY152" fmla="*/ 2791791 h 6819900"/>
              <a:gd name="connsiteX153" fmla="*/ 283040 w 9915525"/>
              <a:gd name="connsiteY153" fmla="*/ 2692255 h 6819900"/>
              <a:gd name="connsiteX154" fmla="*/ 243022 w 9915525"/>
              <a:gd name="connsiteY154" fmla="*/ 2511280 h 6819900"/>
              <a:gd name="connsiteX155" fmla="*/ 231411 w 9915525"/>
              <a:gd name="connsiteY155" fmla="*/ 2469949 h 6819900"/>
              <a:gd name="connsiteX156" fmla="*/ 213419 w 9915525"/>
              <a:gd name="connsiteY156" fmla="*/ 2418659 h 6819900"/>
              <a:gd name="connsiteX157" fmla="*/ 220881 w 9915525"/>
              <a:gd name="connsiteY157" fmla="*/ 2194101 h 6819900"/>
              <a:gd name="connsiteX158" fmla="*/ 234240 w 9915525"/>
              <a:gd name="connsiteY158" fmla="*/ 2154638 h 6819900"/>
              <a:gd name="connsiteX159" fmla="*/ 248528 w 9915525"/>
              <a:gd name="connsiteY159" fmla="*/ 2117311 h 6819900"/>
              <a:gd name="connsiteX160" fmla="*/ 262815 w 9915525"/>
              <a:gd name="connsiteY160" fmla="*/ 2093645 h 6819900"/>
              <a:gd name="connsiteX161" fmla="*/ 277103 w 9915525"/>
              <a:gd name="connsiteY161" fmla="*/ 2063605 h 6819900"/>
              <a:gd name="connsiteX162" fmla="*/ 291390 w 9915525"/>
              <a:gd name="connsiteY162" fmla="*/ 2025505 h 6819900"/>
              <a:gd name="connsiteX163" fmla="*/ 363180 w 9915525"/>
              <a:gd name="connsiteY163" fmla="*/ 1976025 h 6819900"/>
              <a:gd name="connsiteX164" fmla="*/ 440011 w 9915525"/>
              <a:gd name="connsiteY164" fmla="*/ 1892795 h 6819900"/>
              <a:gd name="connsiteX165" fmla="*/ 453009 w 9915525"/>
              <a:gd name="connsiteY165" fmla="*/ 1828294 h 6819900"/>
              <a:gd name="connsiteX166" fmla="*/ 472365 w 9915525"/>
              <a:gd name="connsiteY166" fmla="*/ 1801211 h 6819900"/>
              <a:gd name="connsiteX167" fmla="*/ 496178 w 9915525"/>
              <a:gd name="connsiteY167" fmla="*/ 1768330 h 6819900"/>
              <a:gd name="connsiteX168" fmla="*/ 519990 w 9915525"/>
              <a:gd name="connsiteY168" fmla="*/ 1729736 h 6819900"/>
              <a:gd name="connsiteX169" fmla="*/ 534278 w 9915525"/>
              <a:gd name="connsiteY169" fmla="*/ 1701655 h 6819900"/>
              <a:gd name="connsiteX170" fmla="*/ 548565 w 9915525"/>
              <a:gd name="connsiteY170" fmla="*/ 1676676 h 6819900"/>
              <a:gd name="connsiteX171" fmla="*/ 557235 w 9915525"/>
              <a:gd name="connsiteY171" fmla="*/ 1663555 h 6819900"/>
              <a:gd name="connsiteX172" fmla="*/ 572649 w 9915525"/>
              <a:gd name="connsiteY172" fmla="*/ 1582593 h 6819900"/>
              <a:gd name="connsiteX173" fmla="*/ 587792 w 9915525"/>
              <a:gd name="connsiteY173" fmla="*/ 1501630 h 6819900"/>
              <a:gd name="connsiteX174" fmla="*/ 596190 w 9915525"/>
              <a:gd name="connsiteY174" fmla="*/ 1489464 h 6819900"/>
              <a:gd name="connsiteX175" fmla="*/ 663845 w 9915525"/>
              <a:gd name="connsiteY175" fmla="*/ 1425430 h 6819900"/>
              <a:gd name="connsiteX176" fmla="*/ 672390 w 9915525"/>
              <a:gd name="connsiteY176" fmla="*/ 1415497 h 6819900"/>
              <a:gd name="connsiteX177" fmla="*/ 715253 w 9915525"/>
              <a:gd name="connsiteY177" fmla="*/ 1359740 h 6819900"/>
              <a:gd name="connsiteX178" fmla="*/ 758115 w 9915525"/>
              <a:gd name="connsiteY178" fmla="*/ 1307289 h 6819900"/>
              <a:gd name="connsiteX179" fmla="*/ 827154 w 9915525"/>
              <a:gd name="connsiteY179" fmla="*/ 1234930 h 6819900"/>
              <a:gd name="connsiteX180" fmla="*/ 891465 w 9915525"/>
              <a:gd name="connsiteY180" fmla="*/ 1177225 h 6819900"/>
              <a:gd name="connsiteX181" fmla="*/ 1024058 w 9915525"/>
              <a:gd name="connsiteY181" fmla="*/ 1053955 h 6819900"/>
              <a:gd name="connsiteX182" fmla="*/ 1043865 w 9915525"/>
              <a:gd name="connsiteY182" fmla="*/ 1045072 h 6819900"/>
              <a:gd name="connsiteX183" fmla="*/ 1064852 w 9915525"/>
              <a:gd name="connsiteY183" fmla="*/ 1029528 h 6819900"/>
              <a:gd name="connsiteX184" fmla="*/ 1098870 w 9915525"/>
              <a:gd name="connsiteY184" fmla="*/ 1009836 h 6819900"/>
              <a:gd name="connsiteX185" fmla="*/ 1144558 w 9915525"/>
              <a:gd name="connsiteY185" fmla="*/ 996805 h 6819900"/>
              <a:gd name="connsiteX186" fmla="*/ 1177215 w 9915525"/>
              <a:gd name="connsiteY186" fmla="*/ 987280 h 6819900"/>
              <a:gd name="connsiteX187" fmla="*/ 1199693 w 9915525"/>
              <a:gd name="connsiteY187" fmla="*/ 977755 h 6819900"/>
              <a:gd name="connsiteX188" fmla="*/ 1240054 w 9915525"/>
              <a:gd name="connsiteY188" fmla="*/ 953943 h 6819900"/>
              <a:gd name="connsiteX189" fmla="*/ 1274046 w 9915525"/>
              <a:gd name="connsiteY189" fmla="*/ 930130 h 6819900"/>
              <a:gd name="connsiteX190" fmla="*/ 1304442 w 9915525"/>
              <a:gd name="connsiteY190" fmla="*/ 915843 h 6819900"/>
              <a:gd name="connsiteX191" fmla="*/ 1325114 w 9915525"/>
              <a:gd name="connsiteY191" fmla="*/ 901555 h 6819900"/>
              <a:gd name="connsiteX192" fmla="*/ 1361513 w 9915525"/>
              <a:gd name="connsiteY192" fmla="*/ 887465 h 6819900"/>
              <a:gd name="connsiteX193" fmla="*/ 1659197 w 9915525"/>
              <a:gd name="connsiteY193" fmla="*/ 845632 h 6819900"/>
              <a:gd name="connsiteX194" fmla="*/ 1808720 w 9915525"/>
              <a:gd name="connsiteY194" fmla="*/ 799161 h 6819900"/>
              <a:gd name="connsiteX195" fmla="*/ 1828369 w 9915525"/>
              <a:gd name="connsiteY195" fmla="*/ 787255 h 6819900"/>
              <a:gd name="connsiteX196" fmla="*/ 1867778 w 9915525"/>
              <a:gd name="connsiteY196" fmla="*/ 758680 h 6819900"/>
              <a:gd name="connsiteX197" fmla="*/ 1911860 w 9915525"/>
              <a:gd name="connsiteY197" fmla="*/ 730105 h 6819900"/>
              <a:gd name="connsiteX198" fmla="*/ 1934453 w 9915525"/>
              <a:gd name="connsiteY198" fmla="*/ 720580 h 6819900"/>
              <a:gd name="connsiteX199" fmla="*/ 1958033 w 9915525"/>
              <a:gd name="connsiteY199" fmla="*/ 711055 h 6819900"/>
              <a:gd name="connsiteX200" fmla="*/ 1994932 w 9915525"/>
              <a:gd name="connsiteY200" fmla="*/ 684861 h 6819900"/>
              <a:gd name="connsiteX201" fmla="*/ 2026206 w 9915525"/>
              <a:gd name="connsiteY201" fmla="*/ 670574 h 6819900"/>
              <a:gd name="connsiteX202" fmla="*/ 2054254 w 9915525"/>
              <a:gd name="connsiteY202" fmla="*/ 682480 h 6819900"/>
              <a:gd name="connsiteX203" fmla="*/ 2081859 w 9915525"/>
              <a:gd name="connsiteY203" fmla="*/ 696489 h 6819900"/>
              <a:gd name="connsiteX204" fmla="*/ 2182143 w 9915525"/>
              <a:gd name="connsiteY204" fmla="*/ 708395 h 6819900"/>
              <a:gd name="connsiteX205" fmla="*/ 2266370 w 9915525"/>
              <a:gd name="connsiteY205" fmla="*/ 713436 h 6819900"/>
              <a:gd name="connsiteX206" fmla="*/ 2277353 w 9915525"/>
              <a:gd name="connsiteY206" fmla="*/ 720580 h 6819900"/>
              <a:gd name="connsiteX207" fmla="*/ 2286878 w 9915525"/>
              <a:gd name="connsiteY207" fmla="*/ 711055 h 6819900"/>
              <a:gd name="connsiteX208" fmla="*/ 2318434 w 9915525"/>
              <a:gd name="connsiteY208" fmla="*/ 725343 h 6819900"/>
              <a:gd name="connsiteX209" fmla="*/ 2374605 w 9915525"/>
              <a:gd name="connsiteY209" fmla="*/ 730105 h 6819900"/>
              <a:gd name="connsiteX210" fmla="*/ 2423563 w 9915525"/>
              <a:gd name="connsiteY210" fmla="*/ 739630 h 6819900"/>
              <a:gd name="connsiteX211" fmla="*/ 2443545 w 9915525"/>
              <a:gd name="connsiteY211" fmla="*/ 768205 h 6819900"/>
              <a:gd name="connsiteX212" fmla="*/ 2453565 w 9915525"/>
              <a:gd name="connsiteY212" fmla="*/ 782925 h 6819900"/>
              <a:gd name="connsiteX213" fmla="*/ 2477378 w 9915525"/>
              <a:gd name="connsiteY213" fmla="*/ 821458 h 6819900"/>
              <a:gd name="connsiteX214" fmla="*/ 2501190 w 9915525"/>
              <a:gd name="connsiteY214" fmla="*/ 859125 h 6819900"/>
              <a:gd name="connsiteX215" fmla="*/ 2510715 w 9915525"/>
              <a:gd name="connsiteY215" fmla="*/ 872980 h 6819900"/>
              <a:gd name="connsiteX216" fmla="*/ 2520240 w 9915525"/>
              <a:gd name="connsiteY216" fmla="*/ 886366 h 6819900"/>
              <a:gd name="connsiteX217" fmla="*/ 2594072 w 9915525"/>
              <a:gd name="connsiteY217" fmla="*/ 989028 h 6819900"/>
              <a:gd name="connsiteX218" fmla="*/ 2739315 w 9915525"/>
              <a:gd name="connsiteY218" fmla="*/ 1134819 h 6819900"/>
              <a:gd name="connsiteX219" fmla="*/ 2817616 w 9915525"/>
              <a:gd name="connsiteY219" fmla="*/ 1202259 h 6819900"/>
              <a:gd name="connsiteX220" fmla="*/ 2852589 w 9915525"/>
              <a:gd name="connsiteY220" fmla="*/ 1188488 h 6819900"/>
              <a:gd name="connsiteX221" fmla="*/ 2907177 w 9915525"/>
              <a:gd name="connsiteY221" fmla="*/ 1162961 h 6819900"/>
              <a:gd name="connsiteX222" fmla="*/ 2963406 w 9915525"/>
              <a:gd name="connsiteY222" fmla="*/ 1181646 h 6819900"/>
              <a:gd name="connsiteX223" fmla="*/ 2993988 w 9915525"/>
              <a:gd name="connsiteY223" fmla="*/ 1206355 h 6819900"/>
              <a:gd name="connsiteX224" fmla="*/ 3006015 w 9915525"/>
              <a:gd name="connsiteY224" fmla="*/ 1223929 h 6819900"/>
              <a:gd name="connsiteX225" fmla="*/ 3052009 w 9915525"/>
              <a:gd name="connsiteY225" fmla="*/ 1273030 h 6819900"/>
              <a:gd name="connsiteX226" fmla="*/ 3064356 w 9915525"/>
              <a:gd name="connsiteY226" fmla="*/ 1292080 h 6819900"/>
              <a:gd name="connsiteX227" fmla="*/ 3086575 w 9915525"/>
              <a:gd name="connsiteY227" fmla="*/ 1343429 h 6819900"/>
              <a:gd name="connsiteX228" fmla="*/ 3131356 w 9915525"/>
              <a:gd name="connsiteY228" fmla="*/ 1397691 h 6819900"/>
              <a:gd name="connsiteX229" fmla="*/ 3177328 w 9915525"/>
              <a:gd name="connsiteY229" fmla="*/ 1406380 h 6819900"/>
              <a:gd name="connsiteX230" fmla="*/ 3195787 w 9915525"/>
              <a:gd name="connsiteY230" fmla="*/ 1369586 h 6819900"/>
              <a:gd name="connsiteX231" fmla="*/ 3182980 w 9915525"/>
              <a:gd name="connsiteY231" fmla="*/ 1321440 h 6819900"/>
              <a:gd name="connsiteX232" fmla="*/ 3158415 w 9915525"/>
              <a:gd name="connsiteY232" fmla="*/ 1279653 h 6819900"/>
              <a:gd name="connsiteX233" fmla="*/ 3149523 w 9915525"/>
              <a:gd name="connsiteY233" fmla="*/ 1263505 h 6819900"/>
              <a:gd name="connsiteX234" fmla="*/ 3137616 w 9915525"/>
              <a:gd name="connsiteY234" fmla="*/ 1237311 h 6819900"/>
              <a:gd name="connsiteX235" fmla="*/ 3112615 w 9915525"/>
              <a:gd name="connsiteY235" fmla="*/ 1208001 h 6819900"/>
              <a:gd name="connsiteX236" fmla="*/ 3124918 w 9915525"/>
              <a:gd name="connsiteY236" fmla="*/ 1158814 h 6819900"/>
              <a:gd name="connsiteX237" fmla="*/ 3162015 w 9915525"/>
              <a:gd name="connsiteY237" fmla="*/ 1112800 h 6819900"/>
              <a:gd name="connsiteX238" fmla="*/ 3191226 w 9915525"/>
              <a:gd name="connsiteY238" fmla="*/ 1082530 h 6819900"/>
              <a:gd name="connsiteX239" fmla="*/ 3220804 w 9915525"/>
              <a:gd name="connsiteY239" fmla="*/ 1073746 h 6819900"/>
              <a:gd name="connsiteX240" fmla="*/ 3263313 w 9915525"/>
              <a:gd name="connsiteY240" fmla="*/ 1058822 h 6819900"/>
              <a:gd name="connsiteX241" fmla="*/ 3319742 w 9915525"/>
              <a:gd name="connsiteY241" fmla="*/ 1077131 h 6819900"/>
              <a:gd name="connsiteX242" fmla="*/ 3367965 w 9915525"/>
              <a:gd name="connsiteY242" fmla="*/ 1092055 h 6819900"/>
              <a:gd name="connsiteX243" fmla="*/ 3379350 w 9915525"/>
              <a:gd name="connsiteY243" fmla="*/ 1082530 h 6819900"/>
              <a:gd name="connsiteX244" fmla="*/ 3417169 w 9915525"/>
              <a:gd name="connsiteY244" fmla="*/ 1057205 h 6819900"/>
              <a:gd name="connsiteX245" fmla="*/ 3449898 w 9915525"/>
              <a:gd name="connsiteY245" fmla="*/ 1048287 h 6819900"/>
              <a:gd name="connsiteX246" fmla="*/ 3446662 w 9915525"/>
              <a:gd name="connsiteY246" fmla="*/ 1085617 h 6819900"/>
              <a:gd name="connsiteX247" fmla="*/ 3478207 w 9915525"/>
              <a:gd name="connsiteY247" fmla="*/ 1126440 h 6819900"/>
              <a:gd name="connsiteX248" fmla="*/ 3493504 w 9915525"/>
              <a:gd name="connsiteY248" fmla="*/ 1084689 h 6819900"/>
              <a:gd name="connsiteX249" fmla="*/ 3501099 w 9915525"/>
              <a:gd name="connsiteY249" fmla="*/ 1025596 h 6819900"/>
              <a:gd name="connsiteX250" fmla="*/ 3514737 w 9915525"/>
              <a:gd name="connsiteY250" fmla="*/ 993222 h 6819900"/>
              <a:gd name="connsiteX251" fmla="*/ 3551198 w 9915525"/>
              <a:gd name="connsiteY251" fmla="*/ 987353 h 6819900"/>
              <a:gd name="connsiteX252" fmla="*/ 3617955 w 9915525"/>
              <a:gd name="connsiteY252" fmla="*/ 1001238 h 6819900"/>
              <a:gd name="connsiteX253" fmla="*/ 3668496 w 9915525"/>
              <a:gd name="connsiteY253" fmla="*/ 1008944 h 6819900"/>
              <a:gd name="connsiteX254" fmla="*/ 3735941 w 9915525"/>
              <a:gd name="connsiteY254" fmla="*/ 1029222 h 6819900"/>
              <a:gd name="connsiteX255" fmla="*/ 3835229 w 9915525"/>
              <a:gd name="connsiteY255" fmla="*/ 1059057 h 6819900"/>
              <a:gd name="connsiteX256" fmla="*/ 3886888 w 9915525"/>
              <a:gd name="connsiteY256" fmla="*/ 1082530 h 6819900"/>
              <a:gd name="connsiteX257" fmla="*/ 3901365 w 9915525"/>
              <a:gd name="connsiteY257" fmla="*/ 1091121 h 6819900"/>
              <a:gd name="connsiteX258" fmla="*/ 3936861 w 9915525"/>
              <a:gd name="connsiteY258" fmla="*/ 1118133 h 6819900"/>
              <a:gd name="connsiteX259" fmla="*/ 3978491 w 9915525"/>
              <a:gd name="connsiteY259" fmla="*/ 1166548 h 6819900"/>
              <a:gd name="connsiteX260" fmla="*/ 4047518 w 9915525"/>
              <a:gd name="connsiteY260" fmla="*/ 1223651 h 6819900"/>
              <a:gd name="connsiteX261" fmla="*/ 4090974 w 9915525"/>
              <a:gd name="connsiteY261" fmla="*/ 1238839 h 6819900"/>
              <a:gd name="connsiteX262" fmla="*/ 4123933 w 9915525"/>
              <a:gd name="connsiteY262" fmla="*/ 1263505 h 6819900"/>
              <a:gd name="connsiteX263" fmla="*/ 4198015 w 9915525"/>
              <a:gd name="connsiteY263" fmla="*/ 1330906 h 6819900"/>
              <a:gd name="connsiteX264" fmla="*/ 4299818 w 9915525"/>
              <a:gd name="connsiteY264" fmla="*/ 1403665 h 6819900"/>
              <a:gd name="connsiteX265" fmla="*/ 4346538 w 9915525"/>
              <a:gd name="connsiteY265" fmla="*/ 1418292 h 6819900"/>
              <a:gd name="connsiteX266" fmla="*/ 4373400 w 9915525"/>
              <a:gd name="connsiteY266" fmla="*/ 1421776 h 6819900"/>
              <a:gd name="connsiteX267" fmla="*/ 4364001 w 9915525"/>
              <a:gd name="connsiteY267" fmla="*/ 1369731 h 6819900"/>
              <a:gd name="connsiteX268" fmla="*/ 4320465 w 9915525"/>
              <a:gd name="connsiteY268" fmla="*/ 1330860 h 6819900"/>
              <a:gd name="connsiteX269" fmla="*/ 4364933 w 9915525"/>
              <a:gd name="connsiteY269" fmla="*/ 1332058 h 6819900"/>
              <a:gd name="connsiteX270" fmla="*/ 4425141 w 9915525"/>
              <a:gd name="connsiteY270" fmla="*/ 1315988 h 6819900"/>
              <a:gd name="connsiteX271" fmla="*/ 4453815 w 9915525"/>
              <a:gd name="connsiteY271" fmla="*/ 1266486 h 6819900"/>
              <a:gd name="connsiteX272" fmla="*/ 4468103 w 9915525"/>
              <a:gd name="connsiteY272" fmla="*/ 1244455 h 6819900"/>
              <a:gd name="connsiteX273" fmla="*/ 4482390 w 9915525"/>
              <a:gd name="connsiteY273" fmla="*/ 1254043 h 6819900"/>
              <a:gd name="connsiteX274" fmla="*/ 4505626 w 9915525"/>
              <a:gd name="connsiteY274" fmla="*/ 1283834 h 6819900"/>
              <a:gd name="connsiteX275" fmla="*/ 4514858 w 9915525"/>
              <a:gd name="connsiteY275" fmla="*/ 1325409 h 6819900"/>
              <a:gd name="connsiteX276" fmla="*/ 4534485 w 9915525"/>
              <a:gd name="connsiteY276" fmla="*/ 1362740 h 6819900"/>
              <a:gd name="connsiteX277" fmla="*/ 4568115 w 9915525"/>
              <a:gd name="connsiteY277" fmla="*/ 1387777 h 6819900"/>
              <a:gd name="connsiteX278" fmla="*/ 4582403 w 9915525"/>
              <a:gd name="connsiteY278" fmla="*/ 1396855 h 6819900"/>
              <a:gd name="connsiteX279" fmla="*/ 4589401 w 9915525"/>
              <a:gd name="connsiteY279" fmla="*/ 1431076 h 6819900"/>
              <a:gd name="connsiteX280" fmla="*/ 4550894 w 9915525"/>
              <a:gd name="connsiteY280" fmla="*/ 1447617 h 6819900"/>
              <a:gd name="connsiteX281" fmla="*/ 4502159 w 9915525"/>
              <a:gd name="connsiteY281" fmla="*/ 1492941 h 6819900"/>
              <a:gd name="connsiteX282" fmla="*/ 4510819 w 9915525"/>
              <a:gd name="connsiteY282" fmla="*/ 1554282 h 6819900"/>
              <a:gd name="connsiteX283" fmla="*/ 4568224 w 9915525"/>
              <a:gd name="connsiteY283" fmla="*/ 1634980 h 6819900"/>
              <a:gd name="connsiteX284" fmla="*/ 4587165 w 9915525"/>
              <a:gd name="connsiteY284" fmla="*/ 1662389 h 6819900"/>
              <a:gd name="connsiteX285" fmla="*/ 4632887 w 9915525"/>
              <a:gd name="connsiteY285" fmla="*/ 1698078 h 6819900"/>
              <a:gd name="connsiteX286" fmla="*/ 4646639 w 9915525"/>
              <a:gd name="connsiteY286" fmla="*/ 1618353 h 6819900"/>
              <a:gd name="connsiteX287" fmla="*/ 4634733 w 9915525"/>
              <a:gd name="connsiteY287" fmla="*/ 1545388 h 6819900"/>
              <a:gd name="connsiteX288" fmla="*/ 4639553 w 9915525"/>
              <a:gd name="connsiteY288" fmla="*/ 1482580 h 6819900"/>
              <a:gd name="connsiteX289" fmla="*/ 4644023 w 9915525"/>
              <a:gd name="connsiteY289" fmla="*/ 1430012 h 6819900"/>
              <a:gd name="connsiteX290" fmla="*/ 4640165 w 9915525"/>
              <a:gd name="connsiteY290" fmla="*/ 1392178 h 6819900"/>
              <a:gd name="connsiteX291" fmla="*/ 4639498 w 9915525"/>
              <a:gd name="connsiteY291" fmla="*/ 1339534 h 6819900"/>
              <a:gd name="connsiteX292" fmla="*/ 4605626 w 9915525"/>
              <a:gd name="connsiteY292" fmla="*/ 1324107 h 6819900"/>
              <a:gd name="connsiteX293" fmla="*/ 4577485 w 9915525"/>
              <a:gd name="connsiteY293" fmla="*/ 1306463 h 6819900"/>
              <a:gd name="connsiteX294" fmla="*/ 4577640 w 9915525"/>
              <a:gd name="connsiteY294" fmla="*/ 1244455 h 6819900"/>
              <a:gd name="connsiteX295" fmla="*/ 4568115 w 9915525"/>
              <a:gd name="connsiteY295" fmla="*/ 1215880 h 6819900"/>
              <a:gd name="connsiteX296" fmla="*/ 4578397 w 9915525"/>
              <a:gd name="connsiteY296" fmla="*/ 1187305 h 6819900"/>
              <a:gd name="connsiteX297" fmla="*/ 4582798 w 9915525"/>
              <a:gd name="connsiteY297" fmla="*/ 1160533 h 6819900"/>
              <a:gd name="connsiteX298" fmla="*/ 4598711 w 9915525"/>
              <a:gd name="connsiteY298" fmla="*/ 1122829 h 6819900"/>
              <a:gd name="connsiteX299" fmla="*/ 4644315 w 9915525"/>
              <a:gd name="connsiteY299" fmla="*/ 1109120 h 6819900"/>
              <a:gd name="connsiteX300" fmla="*/ 4671142 w 9915525"/>
              <a:gd name="connsiteY300" fmla="*/ 1080149 h 6819900"/>
              <a:gd name="connsiteX301" fmla="*/ 4697961 w 9915525"/>
              <a:gd name="connsiteY301" fmla="*/ 1053955 h 6819900"/>
              <a:gd name="connsiteX302" fmla="*/ 4738323 w 9915525"/>
              <a:gd name="connsiteY302" fmla="*/ 1045095 h 6819900"/>
              <a:gd name="connsiteX303" fmla="*/ 4768607 w 9915525"/>
              <a:gd name="connsiteY303" fmla="*/ 1044718 h 6819900"/>
              <a:gd name="connsiteX304" fmla="*/ 4763331 w 9915525"/>
              <a:gd name="connsiteY304" fmla="*/ 1067563 h 6819900"/>
              <a:gd name="connsiteX305" fmla="*/ 4758705 w 9915525"/>
              <a:gd name="connsiteY305" fmla="*/ 1082227 h 6819900"/>
              <a:gd name="connsiteX306" fmla="*/ 4784472 w 9915525"/>
              <a:gd name="connsiteY306" fmla="*/ 1064292 h 6819900"/>
              <a:gd name="connsiteX307" fmla="*/ 4753853 w 9915525"/>
              <a:gd name="connsiteY307" fmla="*/ 1023968 h 6819900"/>
              <a:gd name="connsiteX308" fmla="*/ 4725400 w 9915525"/>
              <a:gd name="connsiteY308" fmla="*/ 999131 h 6819900"/>
              <a:gd name="connsiteX309" fmla="*/ 4708731 w 9915525"/>
              <a:gd name="connsiteY309" fmla="*/ 977755 h 6819900"/>
              <a:gd name="connsiteX310" fmla="*/ 4701465 w 9915525"/>
              <a:gd name="connsiteY310" fmla="*/ 963468 h 6819900"/>
              <a:gd name="connsiteX311" fmla="*/ 4764383 w 9915525"/>
              <a:gd name="connsiteY311" fmla="*/ 974978 h 6819900"/>
              <a:gd name="connsiteX312" fmla="*/ 4804410 w 9915525"/>
              <a:gd name="connsiteY312" fmla="*/ 990674 h 6819900"/>
              <a:gd name="connsiteX313" fmla="*/ 4806650 w 9915525"/>
              <a:gd name="connsiteY313" fmla="*/ 921077 h 6819900"/>
              <a:gd name="connsiteX314" fmla="*/ 4800458 w 9915525"/>
              <a:gd name="connsiteY314" fmla="*/ 882505 h 6819900"/>
              <a:gd name="connsiteX315" fmla="*/ 4819508 w 9915525"/>
              <a:gd name="connsiteY315" fmla="*/ 867439 h 6819900"/>
              <a:gd name="connsiteX316" fmla="*/ 4815765 w 9915525"/>
              <a:gd name="connsiteY316" fmla="*/ 815830 h 6819900"/>
              <a:gd name="connsiteX317" fmla="*/ 4824780 w 9915525"/>
              <a:gd name="connsiteY317" fmla="*/ 778098 h 6819900"/>
              <a:gd name="connsiteX318" fmla="*/ 4839292 w 9915525"/>
              <a:gd name="connsiteY318" fmla="*/ 758218 h 6819900"/>
              <a:gd name="connsiteX319" fmla="*/ 4897950 w 9915525"/>
              <a:gd name="connsiteY319" fmla="*/ 716375 h 6819900"/>
              <a:gd name="connsiteX320" fmla="*/ 4933814 w 9915525"/>
              <a:gd name="connsiteY320" fmla="*/ 734220 h 6819900"/>
              <a:gd name="connsiteX321" fmla="*/ 5001653 w 9915525"/>
              <a:gd name="connsiteY321" fmla="*/ 755322 h 6819900"/>
              <a:gd name="connsiteX322" fmla="*/ 5068783 w 9915525"/>
              <a:gd name="connsiteY322" fmla="*/ 767225 h 6819900"/>
              <a:gd name="connsiteX323" fmla="*/ 5090812 w 9915525"/>
              <a:gd name="connsiteY323" fmla="*/ 815830 h 6819900"/>
              <a:gd name="connsiteX324" fmla="*/ 5125889 w 9915525"/>
              <a:gd name="connsiteY324" fmla="*/ 801845 h 6819900"/>
              <a:gd name="connsiteX325" fmla="*/ 5165809 w 9915525"/>
              <a:gd name="connsiteY325" fmla="*/ 787558 h 6819900"/>
              <a:gd name="connsiteX326" fmla="*/ 5187240 w 9915525"/>
              <a:gd name="connsiteY326" fmla="*/ 777730 h 6819900"/>
              <a:gd name="connsiteX327" fmla="*/ 5201528 w 9915525"/>
              <a:gd name="connsiteY327" fmla="*/ 768205 h 6819900"/>
              <a:gd name="connsiteX328" fmla="*/ 5215815 w 9915525"/>
              <a:gd name="connsiteY328" fmla="*/ 758680 h 6819900"/>
              <a:gd name="connsiteX329" fmla="*/ 5230103 w 9915525"/>
              <a:gd name="connsiteY329" fmla="*/ 749155 h 6819900"/>
              <a:gd name="connsiteX330" fmla="*/ 5244390 w 9915525"/>
              <a:gd name="connsiteY330" fmla="*/ 767643 h 6819900"/>
              <a:gd name="connsiteX331" fmla="*/ 5282575 w 9915525"/>
              <a:gd name="connsiteY331" fmla="*/ 791990 h 6819900"/>
              <a:gd name="connsiteX332" fmla="*/ 5301540 w 9915525"/>
              <a:gd name="connsiteY332" fmla="*/ 762801 h 6819900"/>
              <a:gd name="connsiteX333" fmla="*/ 5332274 w 9915525"/>
              <a:gd name="connsiteY333" fmla="*/ 750869 h 6819900"/>
              <a:gd name="connsiteX334" fmla="*/ 5374815 w 9915525"/>
              <a:gd name="connsiteY334" fmla="*/ 732702 h 6819900"/>
              <a:gd name="connsiteX335" fmla="*/ 5398411 w 9915525"/>
              <a:gd name="connsiteY335" fmla="*/ 693102 h 6819900"/>
              <a:gd name="connsiteX336" fmla="*/ 5401553 w 9915525"/>
              <a:gd name="connsiteY336" fmla="*/ 628775 h 6819900"/>
              <a:gd name="connsiteX337" fmla="*/ 5387265 w 9915525"/>
              <a:gd name="connsiteY337" fmla="*/ 590674 h 6819900"/>
              <a:gd name="connsiteX338" fmla="*/ 5372978 w 9915525"/>
              <a:gd name="connsiteY338" fmla="*/ 552574 h 6819900"/>
              <a:gd name="connsiteX339" fmla="*/ 5358764 w 9915525"/>
              <a:gd name="connsiteY339" fmla="*/ 521917 h 6819900"/>
              <a:gd name="connsiteX340" fmla="*/ 5436789 w 9915525"/>
              <a:gd name="connsiteY340" fmla="*/ 472930 h 6819900"/>
              <a:gd name="connsiteX341" fmla="*/ 5463465 w 9915525"/>
              <a:gd name="connsiteY341" fmla="*/ 463405 h 6819900"/>
              <a:gd name="connsiteX342" fmla="*/ 5498956 w 9915525"/>
              <a:gd name="connsiteY342" fmla="*/ 472293 h 6819900"/>
              <a:gd name="connsiteX343" fmla="*/ 5494104 w 9915525"/>
              <a:gd name="connsiteY343" fmla="*/ 494145 h 6819900"/>
              <a:gd name="connsiteX344" fmla="*/ 5528437 w 9915525"/>
              <a:gd name="connsiteY344" fmla="*/ 499021 h 6819900"/>
              <a:gd name="connsiteX345" fmla="*/ 5588900 w 9915525"/>
              <a:gd name="connsiteY345" fmla="*/ 472405 h 6819900"/>
              <a:gd name="connsiteX346" fmla="*/ 5662658 w 9915525"/>
              <a:gd name="connsiteY346" fmla="*/ 461024 h 6819900"/>
              <a:gd name="connsiteX347" fmla="*/ 5692005 w 9915525"/>
              <a:gd name="connsiteY347" fmla="*/ 498562 h 6819900"/>
              <a:gd name="connsiteX348" fmla="*/ 5734490 w 9915525"/>
              <a:gd name="connsiteY348" fmla="*/ 524576 h 6819900"/>
              <a:gd name="connsiteX349" fmla="*/ 5758740 w 9915525"/>
              <a:gd name="connsiteY349" fmla="*/ 476995 h 6819900"/>
              <a:gd name="connsiteX350" fmla="*/ 5777790 w 9915525"/>
              <a:gd name="connsiteY350" fmla="*/ 425305 h 6819900"/>
              <a:gd name="connsiteX351" fmla="*/ 5796840 w 9915525"/>
              <a:gd name="connsiteY351" fmla="*/ 390613 h 6819900"/>
              <a:gd name="connsiteX352" fmla="*/ 5812335 w 9915525"/>
              <a:gd name="connsiteY352" fmla="*/ 372063 h 6819900"/>
              <a:gd name="connsiteX353" fmla="*/ 5840910 w 9915525"/>
              <a:gd name="connsiteY353" fmla="*/ 367153 h 6819900"/>
              <a:gd name="connsiteX354" fmla="*/ 5844465 w 9915525"/>
              <a:gd name="connsiteY354" fmla="*/ 311005 h 6819900"/>
              <a:gd name="connsiteX355" fmla="*/ 5850086 w 9915525"/>
              <a:gd name="connsiteY355" fmla="*/ 262431 h 6819900"/>
              <a:gd name="connsiteX356" fmla="*/ 5824773 w 9915525"/>
              <a:gd name="connsiteY356" fmla="*/ 206230 h 6819900"/>
              <a:gd name="connsiteX357" fmla="*/ 5825415 w 9915525"/>
              <a:gd name="connsiteY357" fmla="*/ 168130 h 6819900"/>
              <a:gd name="connsiteX358" fmla="*/ 5853990 w 9915525"/>
              <a:gd name="connsiteY358" fmla="*/ 139432 h 6819900"/>
              <a:gd name="connsiteX359" fmla="*/ 5877803 w 9915525"/>
              <a:gd name="connsiteY359" fmla="*/ 116594 h 6819900"/>
              <a:gd name="connsiteX360" fmla="*/ 5901615 w 9915525"/>
              <a:gd name="connsiteY360" fmla="*/ 102594 h 6819900"/>
              <a:gd name="connsiteX361" fmla="*/ 5959641 w 9915525"/>
              <a:gd name="connsiteY361" fmla="*/ 116797 h 6819900"/>
              <a:gd name="connsiteX362" fmla="*/ 5992250 w 9915525"/>
              <a:gd name="connsiteY362" fmla="*/ 130030 h 6819900"/>
              <a:gd name="connsiteX363" fmla="*/ 6019360 w 9915525"/>
              <a:gd name="connsiteY363" fmla="*/ 144317 h 6819900"/>
              <a:gd name="connsiteX364" fmla="*/ 6048954 w 9915525"/>
              <a:gd name="connsiteY364" fmla="*/ 158605 h 6819900"/>
              <a:gd name="connsiteX365" fmla="*/ 6073065 w 9915525"/>
              <a:gd name="connsiteY365" fmla="*/ 177954 h 6819900"/>
              <a:gd name="connsiteX366" fmla="*/ 6119487 w 9915525"/>
              <a:gd name="connsiteY366" fmla="*/ 199638 h 6819900"/>
              <a:gd name="connsiteX367" fmla="*/ 6131750 w 9915525"/>
              <a:gd name="connsiteY367" fmla="*/ 155259 h 6819900"/>
              <a:gd name="connsiteX368" fmla="*/ 6139652 w 9915525"/>
              <a:gd name="connsiteY368" fmla="*/ 120505 h 6819900"/>
              <a:gd name="connsiteX369" fmla="*/ 6145163 w 9915525"/>
              <a:gd name="connsiteY369" fmla="*/ 103536 h 6819900"/>
              <a:gd name="connsiteX370" fmla="*/ 6166765 w 9915525"/>
              <a:gd name="connsiteY370" fmla="*/ 76381 h 6819900"/>
              <a:gd name="connsiteX371" fmla="*/ 6254040 w 9915525"/>
              <a:gd name="connsiteY371" fmla="*/ 88249 h 6819900"/>
              <a:gd name="connsiteX372" fmla="*/ 6263565 w 9915525"/>
              <a:gd name="connsiteY372" fmla="*/ 101455 h 6819900"/>
              <a:gd name="connsiteX373" fmla="*/ 6273090 w 9915525"/>
              <a:gd name="connsiteY373" fmla="*/ 115444 h 6819900"/>
              <a:gd name="connsiteX374" fmla="*/ 6287135 w 9915525"/>
              <a:gd name="connsiteY374" fmla="*/ 124043 h 6819900"/>
              <a:gd name="connsiteX375" fmla="*/ 6358288 w 9915525"/>
              <a:gd name="connsiteY375" fmla="*/ 178507 h 6819900"/>
              <a:gd name="connsiteX376" fmla="*/ 6334554 w 9915525"/>
              <a:gd name="connsiteY376" fmla="*/ 204701 h 6819900"/>
              <a:gd name="connsiteX377" fmla="*/ 6301665 w 9915525"/>
              <a:gd name="connsiteY377" fmla="*/ 202925 h 6819900"/>
              <a:gd name="connsiteX378" fmla="*/ 6255797 w 9915525"/>
              <a:gd name="connsiteY378" fmla="*/ 152757 h 6819900"/>
              <a:gd name="connsiteX379" fmla="*/ 6241058 w 9915525"/>
              <a:gd name="connsiteY379" fmla="*/ 195454 h 6819900"/>
              <a:gd name="connsiteX380" fmla="*/ 6220757 w 9915525"/>
              <a:gd name="connsiteY380" fmla="*/ 238229 h 6819900"/>
              <a:gd name="connsiteX381" fmla="*/ 6246467 w 9915525"/>
              <a:gd name="connsiteY381" fmla="*/ 354624 h 6819900"/>
              <a:gd name="connsiteX382" fmla="*/ 6275838 w 9915525"/>
              <a:gd name="connsiteY382" fmla="*/ 415890 h 6819900"/>
              <a:gd name="connsiteX383" fmla="*/ 6316184 w 9915525"/>
              <a:gd name="connsiteY383" fmla="*/ 473968 h 6819900"/>
              <a:gd name="connsiteX384" fmla="*/ 6390560 w 9915525"/>
              <a:gd name="connsiteY384" fmla="*/ 467413 h 6819900"/>
              <a:gd name="connsiteX385" fmla="*/ 6363522 w 9915525"/>
              <a:gd name="connsiteY385" fmla="*/ 415780 h 6819900"/>
              <a:gd name="connsiteX386" fmla="*/ 6336244 w 9915525"/>
              <a:gd name="connsiteY386" fmla="*/ 394349 h 6819900"/>
              <a:gd name="connsiteX387" fmla="*/ 6353718 w 9915525"/>
              <a:gd name="connsiteY387" fmla="*/ 358630 h 6819900"/>
              <a:gd name="connsiteX388" fmla="*/ 6389931 w 9915525"/>
              <a:gd name="connsiteY388" fmla="*/ 294336 h 6819900"/>
              <a:gd name="connsiteX389" fmla="*/ 6399578 w 9915525"/>
              <a:gd name="connsiteY389" fmla="*/ 263380 h 6819900"/>
              <a:gd name="connsiteX390" fmla="*/ 6413980 w 9915525"/>
              <a:gd name="connsiteY390" fmla="*/ 299655 h 6819900"/>
              <a:gd name="connsiteX391" fmla="*/ 6438918 w 9915525"/>
              <a:gd name="connsiteY391" fmla="*/ 316235 h 6819900"/>
              <a:gd name="connsiteX392" fmla="*/ 6492546 w 9915525"/>
              <a:gd name="connsiteY392" fmla="*/ 305898 h 6819900"/>
              <a:gd name="connsiteX393" fmla="*/ 6471644 w 9915525"/>
              <a:gd name="connsiteY393" fmla="*/ 207027 h 6819900"/>
              <a:gd name="connsiteX394" fmla="*/ 6459383 w 9915525"/>
              <a:gd name="connsiteY394" fmla="*/ 139555 h 6819900"/>
              <a:gd name="connsiteX395" fmla="*/ 6510898 w 9915525"/>
              <a:gd name="connsiteY395" fmla="*/ 84786 h 6819900"/>
              <a:gd name="connsiteX396" fmla="*/ 6542990 w 9915525"/>
              <a:gd name="connsiteY396" fmla="*/ 72880 h 6819900"/>
              <a:gd name="connsiteX397" fmla="*/ 6609619 w 9915525"/>
              <a:gd name="connsiteY397" fmla="*/ 111706 h 6819900"/>
              <a:gd name="connsiteX398" fmla="*/ 6658807 w 9915525"/>
              <a:gd name="connsiteY398" fmla="*/ 136199 h 6819900"/>
              <a:gd name="connsiteX399" fmla="*/ 6661710 w 9915525"/>
              <a:gd name="connsiteY399" fmla="*/ 84310 h 6819900"/>
              <a:gd name="connsiteX400" fmla="*/ 6662303 w 9915525"/>
              <a:gd name="connsiteY400" fmla="*/ 60974 h 6819900"/>
              <a:gd name="connsiteX401" fmla="*/ 6682879 w 9915525"/>
              <a:gd name="connsiteY401" fmla="*/ 64212 h 6819900"/>
              <a:gd name="connsiteX402" fmla="*/ 6748854 w 9915525"/>
              <a:gd name="connsiteY402" fmla="*/ 123683 h 6819900"/>
              <a:gd name="connsiteX403" fmla="*/ 6775134 w 9915525"/>
              <a:gd name="connsiteY403" fmla="*/ 175466 h 6819900"/>
              <a:gd name="connsiteX404" fmla="*/ 6768390 w 9915525"/>
              <a:gd name="connsiteY404" fmla="*/ 225280 h 6819900"/>
              <a:gd name="connsiteX405" fmla="*/ 6777915 w 9915525"/>
              <a:gd name="connsiteY405" fmla="*/ 248530 h 6819900"/>
              <a:gd name="connsiteX406" fmla="*/ 6787440 w 9915525"/>
              <a:gd name="connsiteY406" fmla="*/ 277667 h 6819900"/>
              <a:gd name="connsiteX407" fmla="*/ 6796965 w 9915525"/>
              <a:gd name="connsiteY407" fmla="*/ 316802 h 6819900"/>
              <a:gd name="connsiteX408" fmla="*/ 6828883 w 9915525"/>
              <a:gd name="connsiteY408" fmla="*/ 382915 h 6819900"/>
              <a:gd name="connsiteX409" fmla="*/ 6872870 w 9915525"/>
              <a:gd name="connsiteY409" fmla="*/ 415780 h 6819900"/>
              <a:gd name="connsiteX410" fmla="*/ 6917483 w 9915525"/>
              <a:gd name="connsiteY410" fmla="*/ 444355 h 6819900"/>
              <a:gd name="connsiteX411" fmla="*/ 7003117 w 9915525"/>
              <a:gd name="connsiteY411" fmla="*/ 458521 h 6819900"/>
              <a:gd name="connsiteX412" fmla="*/ 6996555 w 9915525"/>
              <a:gd name="connsiteY412" fmla="*/ 429542 h 6819900"/>
              <a:gd name="connsiteX413" fmla="*/ 7017945 w 9915525"/>
              <a:gd name="connsiteY413" fmla="*/ 404350 h 6819900"/>
              <a:gd name="connsiteX414" fmla="*/ 7097479 w 9915525"/>
              <a:gd name="connsiteY414" fmla="*/ 406934 h 6819900"/>
              <a:gd name="connsiteX415" fmla="*/ 7139865 w 9915525"/>
              <a:gd name="connsiteY415" fmla="*/ 395028 h 6819900"/>
              <a:gd name="connsiteX416" fmla="*/ 7176216 w 9915525"/>
              <a:gd name="connsiteY416" fmla="*/ 365774 h 6819900"/>
              <a:gd name="connsiteX417" fmla="*/ 7197947 w 9915525"/>
              <a:gd name="connsiteY417" fmla="*/ 339580 h 6819900"/>
              <a:gd name="connsiteX418" fmla="*/ 7218157 w 9915525"/>
              <a:gd name="connsiteY418" fmla="*/ 291766 h 6819900"/>
              <a:gd name="connsiteX419" fmla="*/ 7236895 w 9915525"/>
              <a:gd name="connsiteY419" fmla="*/ 269215 h 6819900"/>
              <a:gd name="connsiteX420" fmla="*/ 7358940 w 9915525"/>
              <a:gd name="connsiteY420" fmla="*/ 315203 h 6819900"/>
              <a:gd name="connsiteX421" fmla="*/ 7382753 w 9915525"/>
              <a:gd name="connsiteY421" fmla="*/ 358630 h 6819900"/>
              <a:gd name="connsiteX422" fmla="*/ 7406565 w 9915525"/>
              <a:gd name="connsiteY422" fmla="*/ 396803 h 6819900"/>
              <a:gd name="connsiteX423" fmla="*/ 7432515 w 9915525"/>
              <a:gd name="connsiteY423" fmla="*/ 410241 h 6819900"/>
              <a:gd name="connsiteX424" fmla="*/ 7490702 w 9915525"/>
              <a:gd name="connsiteY424" fmla="*/ 417039 h 6819900"/>
              <a:gd name="connsiteX425" fmla="*/ 7516334 w 9915525"/>
              <a:gd name="connsiteY425" fmla="*/ 425305 h 6819900"/>
              <a:gd name="connsiteX426" fmla="*/ 7544678 w 9915525"/>
              <a:gd name="connsiteY426" fmla="*/ 434830 h 6819900"/>
              <a:gd name="connsiteX427" fmla="*/ 7573843 w 9915525"/>
              <a:gd name="connsiteY427" fmla="*/ 444355 h 6819900"/>
              <a:gd name="connsiteX428" fmla="*/ 7613628 w 9915525"/>
              <a:gd name="connsiteY428" fmla="*/ 406255 h 6819900"/>
              <a:gd name="connsiteX429" fmla="*/ 7637208 w 9915525"/>
              <a:gd name="connsiteY429" fmla="*/ 368155 h 6819900"/>
              <a:gd name="connsiteX430" fmla="*/ 7633121 w 9915525"/>
              <a:gd name="connsiteY430" fmla="*/ 343660 h 6819900"/>
              <a:gd name="connsiteX431" fmla="*/ 7632041 w 9915525"/>
              <a:gd name="connsiteY431" fmla="*/ 312704 h 6819900"/>
              <a:gd name="connsiteX432" fmla="*/ 7640584 w 9915525"/>
              <a:gd name="connsiteY432" fmla="*/ 257551 h 6819900"/>
              <a:gd name="connsiteX433" fmla="*/ 7625640 w 9915525"/>
              <a:gd name="connsiteY433" fmla="*/ 230190 h 6819900"/>
              <a:gd name="connsiteX434" fmla="*/ 7611353 w 9915525"/>
              <a:gd name="connsiteY434" fmla="*/ 196705 h 6819900"/>
              <a:gd name="connsiteX435" fmla="*/ 7597065 w 9915525"/>
              <a:gd name="connsiteY435" fmla="*/ 162763 h 6819900"/>
              <a:gd name="connsiteX436" fmla="*/ 7587540 w 9915525"/>
              <a:gd name="connsiteY436" fmla="*/ 134792 h 6819900"/>
              <a:gd name="connsiteX437" fmla="*/ 7578015 w 9915525"/>
              <a:gd name="connsiteY437" fmla="*/ 78099 h 6819900"/>
              <a:gd name="connsiteX438" fmla="*/ 7593082 w 9915525"/>
              <a:gd name="connsiteY438" fmla="*/ 21512 h 6819900"/>
              <a:gd name="connsiteX439" fmla="*/ 7635165 w 9915525"/>
              <a:gd name="connsiteY439" fmla="*/ 34780 h 6819900"/>
              <a:gd name="connsiteX440" fmla="*/ 7669960 w 9915525"/>
              <a:gd name="connsiteY440" fmla="*/ 53830 h 6819900"/>
              <a:gd name="connsiteX441" fmla="*/ 7682790 w 9915525"/>
              <a:gd name="connsiteY441" fmla="*/ 63355 h 6819900"/>
              <a:gd name="connsiteX442" fmla="*/ 7697078 w 9915525"/>
              <a:gd name="connsiteY442" fmla="*/ 72880 h 6819900"/>
              <a:gd name="connsiteX443" fmla="*/ 7711365 w 9915525"/>
              <a:gd name="connsiteY443" fmla="*/ 92416 h 6819900"/>
              <a:gd name="connsiteX444" fmla="*/ 7789946 w 9915525"/>
              <a:gd name="connsiteY444" fmla="*/ 177609 h 6819900"/>
              <a:gd name="connsiteX445" fmla="*/ 7797090 w 9915525"/>
              <a:gd name="connsiteY445" fmla="*/ 192975 h 6819900"/>
              <a:gd name="connsiteX446" fmla="*/ 7774311 w 9915525"/>
              <a:gd name="connsiteY446" fmla="*/ 202578 h 6819900"/>
              <a:gd name="connsiteX447" fmla="*/ 7747527 w 9915525"/>
              <a:gd name="connsiteY447" fmla="*/ 231158 h 6819900"/>
              <a:gd name="connsiteX448" fmla="*/ 7760782 w 9915525"/>
              <a:gd name="connsiteY448" fmla="*/ 276234 h 6819900"/>
              <a:gd name="connsiteX449" fmla="*/ 7767251 w 9915525"/>
              <a:gd name="connsiteY449" fmla="*/ 327510 h 6819900"/>
              <a:gd name="connsiteX450" fmla="*/ 7784135 w 9915525"/>
              <a:gd name="connsiteY450" fmla="*/ 368155 h 6819900"/>
              <a:gd name="connsiteX451" fmla="*/ 7818353 w 9915525"/>
              <a:gd name="connsiteY451" fmla="*/ 351865 h 6819900"/>
              <a:gd name="connsiteX452" fmla="*/ 7844668 w 9915525"/>
              <a:gd name="connsiteY452" fmla="*/ 349029 h 6819900"/>
              <a:gd name="connsiteX453" fmla="*/ 7847629 w 9915525"/>
              <a:gd name="connsiteY453" fmla="*/ 371146 h 6819900"/>
              <a:gd name="connsiteX454" fmla="*/ 7889160 w 9915525"/>
              <a:gd name="connsiteY454" fmla="*/ 396584 h 6819900"/>
              <a:gd name="connsiteX455" fmla="*/ 7990933 w 9915525"/>
              <a:gd name="connsiteY455" fmla="*/ 487217 h 6819900"/>
              <a:gd name="connsiteX456" fmla="*/ 7988299 w 9915525"/>
              <a:gd name="connsiteY456" fmla="*/ 541986 h 6819900"/>
              <a:gd name="connsiteX457" fmla="*/ 7988593 w 9915525"/>
              <a:gd name="connsiteY457" fmla="*/ 577705 h 6819900"/>
              <a:gd name="connsiteX458" fmla="*/ 7997116 w 9915525"/>
              <a:gd name="connsiteY458" fmla="*/ 591992 h 6819900"/>
              <a:gd name="connsiteX459" fmla="*/ 8006641 w 9915525"/>
              <a:gd name="connsiteY459" fmla="*/ 606280 h 6819900"/>
              <a:gd name="connsiteX460" fmla="*/ 8016166 w 9915525"/>
              <a:gd name="connsiteY460" fmla="*/ 641249 h 6819900"/>
              <a:gd name="connsiteX461" fmla="*/ 8029393 w 9915525"/>
              <a:gd name="connsiteY461" fmla="*/ 691255 h 6819900"/>
              <a:gd name="connsiteX462" fmla="*/ 8049200 w 9915525"/>
              <a:gd name="connsiteY462" fmla="*/ 737249 h 6819900"/>
              <a:gd name="connsiteX463" fmla="*/ 8040734 w 9915525"/>
              <a:gd name="connsiteY463" fmla="*/ 768205 h 6819900"/>
              <a:gd name="connsiteX464" fmla="*/ 8028072 w 9915525"/>
              <a:gd name="connsiteY464" fmla="*/ 757794 h 6819900"/>
              <a:gd name="connsiteX465" fmla="*/ 7980447 w 9915525"/>
              <a:gd name="connsiteY465" fmla="*/ 735937 h 6819900"/>
              <a:gd name="connsiteX466" fmla="*/ 7972605 w 9915525"/>
              <a:gd name="connsiteY466" fmla="*/ 807767 h 6819900"/>
              <a:gd name="connsiteX467" fmla="*/ 7987591 w 9915525"/>
              <a:gd name="connsiteY467" fmla="*/ 861035 h 6819900"/>
              <a:gd name="connsiteX468" fmla="*/ 8006641 w 9915525"/>
              <a:gd name="connsiteY468" fmla="*/ 908481 h 6819900"/>
              <a:gd name="connsiteX469" fmla="*/ 8025691 w 9915525"/>
              <a:gd name="connsiteY469" fmla="*/ 949902 h 6819900"/>
              <a:gd name="connsiteX470" fmla="*/ 8035216 w 9915525"/>
              <a:gd name="connsiteY470" fmla="*/ 972993 h 6819900"/>
              <a:gd name="connsiteX471" fmla="*/ 8044741 w 9915525"/>
              <a:gd name="connsiteY471" fmla="*/ 1000653 h 6819900"/>
              <a:gd name="connsiteX472" fmla="*/ 8098801 w 9915525"/>
              <a:gd name="connsiteY472" fmla="*/ 1052353 h 6819900"/>
              <a:gd name="connsiteX473" fmla="*/ 8125580 w 9915525"/>
              <a:gd name="connsiteY473" fmla="*/ 1027706 h 6819900"/>
              <a:gd name="connsiteX474" fmla="*/ 8156537 w 9915525"/>
              <a:gd name="connsiteY474" fmla="*/ 1006330 h 6819900"/>
              <a:gd name="connsiteX475" fmla="*/ 8145380 w 9915525"/>
              <a:gd name="connsiteY475" fmla="*/ 1065697 h 6819900"/>
              <a:gd name="connsiteX476" fmla="*/ 8113104 w 9915525"/>
              <a:gd name="connsiteY476" fmla="*/ 1159975 h 6819900"/>
              <a:gd name="connsiteX477" fmla="*/ 8182292 w 9915525"/>
              <a:gd name="connsiteY477" fmla="*/ 1153665 h 6819900"/>
              <a:gd name="connsiteX478" fmla="*/ 8268139 w 9915525"/>
              <a:gd name="connsiteY478" fmla="*/ 1185923 h 6819900"/>
              <a:gd name="connsiteX479" fmla="*/ 8319249 w 9915525"/>
              <a:gd name="connsiteY479" fmla="*/ 1180138 h 6819900"/>
              <a:gd name="connsiteX480" fmla="*/ 8354968 w 9915525"/>
              <a:gd name="connsiteY480" fmla="*/ 1133764 h 6819900"/>
              <a:gd name="connsiteX481" fmla="*/ 8387510 w 9915525"/>
              <a:gd name="connsiteY481" fmla="*/ 1074256 h 6819900"/>
              <a:gd name="connsiteX482" fmla="*/ 8369468 w 9915525"/>
              <a:gd name="connsiteY482" fmla="*/ 1001025 h 6819900"/>
              <a:gd name="connsiteX483" fmla="*/ 8377848 w 9915525"/>
              <a:gd name="connsiteY483" fmla="*/ 859912 h 6819900"/>
              <a:gd name="connsiteX484" fmla="*/ 8387640 w 9915525"/>
              <a:gd name="connsiteY484" fmla="*/ 834141 h 6819900"/>
              <a:gd name="connsiteX485" fmla="*/ 8400780 w 9915525"/>
              <a:gd name="connsiteY485" fmla="*/ 807258 h 6819900"/>
              <a:gd name="connsiteX486" fmla="*/ 8418107 w 9915525"/>
              <a:gd name="connsiteY486" fmla="*/ 717887 h 6819900"/>
              <a:gd name="connsiteX487" fmla="*/ 8376345 w 9915525"/>
              <a:gd name="connsiteY487" fmla="*/ 654627 h 6819900"/>
              <a:gd name="connsiteX488" fmla="*/ 8334502 w 9915525"/>
              <a:gd name="connsiteY488" fmla="*/ 594279 h 6819900"/>
              <a:gd name="connsiteX489" fmla="*/ 8310077 w 9915525"/>
              <a:gd name="connsiteY489" fmla="*/ 557538 h 6819900"/>
              <a:gd name="connsiteX490" fmla="*/ 8292390 w 9915525"/>
              <a:gd name="connsiteY490" fmla="*/ 527262 h 6819900"/>
              <a:gd name="connsiteX491" fmla="*/ 8280484 w 9915525"/>
              <a:gd name="connsiteY491" fmla="*/ 499436 h 6819900"/>
              <a:gd name="connsiteX492" fmla="*/ 8249326 w 9915525"/>
              <a:gd name="connsiteY492" fmla="*/ 415467 h 6819900"/>
              <a:gd name="connsiteX493" fmla="*/ 8275404 w 9915525"/>
              <a:gd name="connsiteY493" fmla="*/ 385459 h 6819900"/>
              <a:gd name="connsiteX494" fmla="*/ 8309437 w 9915525"/>
              <a:gd name="connsiteY494" fmla="*/ 396730 h 6819900"/>
              <a:gd name="connsiteX495" fmla="*/ 8368273 w 9915525"/>
              <a:gd name="connsiteY495" fmla="*/ 456261 h 6819900"/>
              <a:gd name="connsiteX496" fmla="*/ 8378115 w 9915525"/>
              <a:gd name="connsiteY496" fmla="*/ 472930 h 6819900"/>
              <a:gd name="connsiteX497" fmla="*/ 8387640 w 9915525"/>
              <a:gd name="connsiteY497" fmla="*/ 487564 h 6819900"/>
              <a:gd name="connsiteX498" fmla="*/ 8459524 w 9915525"/>
              <a:gd name="connsiteY498" fmla="*/ 572468 h 6819900"/>
              <a:gd name="connsiteX499" fmla="*/ 8531408 w 9915525"/>
              <a:gd name="connsiteY499" fmla="*/ 642738 h 6819900"/>
              <a:gd name="connsiteX500" fmla="*/ 8528581 w 9915525"/>
              <a:gd name="connsiteY500" fmla="*/ 703090 h 6819900"/>
              <a:gd name="connsiteX501" fmla="*/ 8525752 w 9915525"/>
              <a:gd name="connsiteY501" fmla="*/ 763443 h 6819900"/>
              <a:gd name="connsiteX502" fmla="*/ 8554327 w 9915525"/>
              <a:gd name="connsiteY502" fmla="*/ 766667 h 6819900"/>
              <a:gd name="connsiteX503" fmla="*/ 8606715 w 9915525"/>
              <a:gd name="connsiteY503" fmla="*/ 829488 h 6819900"/>
              <a:gd name="connsiteX504" fmla="*/ 8626732 w 9915525"/>
              <a:gd name="connsiteY504" fmla="*/ 890874 h 6819900"/>
              <a:gd name="connsiteX505" fmla="*/ 8642932 w 9915525"/>
              <a:gd name="connsiteY505" fmla="*/ 945058 h 6819900"/>
              <a:gd name="connsiteX506" fmla="*/ 8646727 w 9915525"/>
              <a:gd name="connsiteY506" fmla="*/ 977755 h 6819900"/>
              <a:gd name="connsiteX507" fmla="*/ 8654340 w 9915525"/>
              <a:gd name="connsiteY507" fmla="*/ 1006330 h 6819900"/>
              <a:gd name="connsiteX508" fmla="*/ 8634983 w 9915525"/>
              <a:gd name="connsiteY508" fmla="*/ 1034905 h 6819900"/>
              <a:gd name="connsiteX509" fmla="*/ 8613928 w 9915525"/>
              <a:gd name="connsiteY509" fmla="*/ 1106343 h 6819900"/>
              <a:gd name="connsiteX510" fmla="*/ 8635222 w 9915525"/>
              <a:gd name="connsiteY510" fmla="*/ 1149205 h 6819900"/>
              <a:gd name="connsiteX511" fmla="*/ 8667103 w 9915525"/>
              <a:gd name="connsiteY511" fmla="*/ 1166496 h 6819900"/>
              <a:gd name="connsiteX512" fmla="*/ 8705862 w 9915525"/>
              <a:gd name="connsiteY512" fmla="*/ 1188960 h 6819900"/>
              <a:gd name="connsiteX513" fmla="*/ 8729779 w 9915525"/>
              <a:gd name="connsiteY513" fmla="*/ 1202063 h 6819900"/>
              <a:gd name="connsiteX514" fmla="*/ 8744318 w 9915525"/>
              <a:gd name="connsiteY514" fmla="*/ 1233228 h 6819900"/>
              <a:gd name="connsiteX515" fmla="*/ 8739168 w 9915525"/>
              <a:gd name="connsiteY515" fmla="*/ 1284960 h 6819900"/>
              <a:gd name="connsiteX516" fmla="*/ 8809761 w 9915525"/>
              <a:gd name="connsiteY516" fmla="*/ 1279466 h 6819900"/>
              <a:gd name="connsiteX517" fmla="*/ 8856746 w 9915525"/>
              <a:gd name="connsiteY517" fmla="*/ 1241665 h 6819900"/>
              <a:gd name="connsiteX518" fmla="*/ 8873415 w 9915525"/>
              <a:gd name="connsiteY518" fmla="*/ 1216741 h 6819900"/>
              <a:gd name="connsiteX519" fmla="*/ 8883357 w 9915525"/>
              <a:gd name="connsiteY519" fmla="*/ 1191810 h 6819900"/>
              <a:gd name="connsiteX520" fmla="*/ 8921040 w 9915525"/>
              <a:gd name="connsiteY520" fmla="*/ 1236096 h 6819900"/>
              <a:gd name="connsiteX521" fmla="*/ 8930565 w 9915525"/>
              <a:gd name="connsiteY521" fmla="*/ 1263505 h 6819900"/>
              <a:gd name="connsiteX522" fmla="*/ 8940090 w 9915525"/>
              <a:gd name="connsiteY522" fmla="*/ 1276626 h 6819900"/>
              <a:gd name="connsiteX523" fmla="*/ 8953765 w 9915525"/>
              <a:gd name="connsiteY523" fmla="*/ 1301097 h 6819900"/>
              <a:gd name="connsiteX524" fmla="*/ 8973572 w 9915525"/>
              <a:gd name="connsiteY524" fmla="*/ 1340363 h 6819900"/>
              <a:gd name="connsiteX525" fmla="*/ 8987453 w 9915525"/>
              <a:gd name="connsiteY525" fmla="*/ 1368280 h 6819900"/>
              <a:gd name="connsiteX526" fmla="*/ 8995377 w 9915525"/>
              <a:gd name="connsiteY526" fmla="*/ 1410891 h 6819900"/>
              <a:gd name="connsiteX527" fmla="*/ 8979908 w 9915525"/>
              <a:gd name="connsiteY527" fmla="*/ 1458768 h 6819900"/>
              <a:gd name="connsiteX528" fmla="*/ 8958477 w 9915525"/>
              <a:gd name="connsiteY528" fmla="*/ 1516531 h 6819900"/>
              <a:gd name="connsiteX529" fmla="*/ 8941217 w 9915525"/>
              <a:gd name="connsiteY529" fmla="*/ 1597494 h 6819900"/>
              <a:gd name="connsiteX530" fmla="*/ 8980536 w 9915525"/>
              <a:gd name="connsiteY530" fmla="*/ 1721572 h 6819900"/>
              <a:gd name="connsiteX531" fmla="*/ 9024769 w 9915525"/>
              <a:gd name="connsiteY531" fmla="*/ 1705584 h 6819900"/>
              <a:gd name="connsiteX532" fmla="*/ 9080188 w 9915525"/>
              <a:gd name="connsiteY532" fmla="*/ 1699274 h 6819900"/>
              <a:gd name="connsiteX533" fmla="*/ 9092803 w 9915525"/>
              <a:gd name="connsiteY533" fmla="*/ 1720705 h 6819900"/>
              <a:gd name="connsiteX534" fmla="*/ 9105709 w 9915525"/>
              <a:gd name="connsiteY534" fmla="*/ 1760517 h 6819900"/>
              <a:gd name="connsiteX535" fmla="*/ 9085724 w 9915525"/>
              <a:gd name="connsiteY535" fmla="*/ 1820072 h 6819900"/>
              <a:gd name="connsiteX536" fmla="*/ 9050058 w 9915525"/>
              <a:gd name="connsiteY536" fmla="*/ 1790031 h 6819900"/>
              <a:gd name="connsiteX537" fmla="*/ 8971363 w 9915525"/>
              <a:gd name="connsiteY537" fmla="*/ 1775258 h 6819900"/>
              <a:gd name="connsiteX538" fmla="*/ 8932264 w 9915525"/>
              <a:gd name="connsiteY538" fmla="*/ 1815955 h 6819900"/>
              <a:gd name="connsiteX539" fmla="*/ 8917923 w 9915525"/>
              <a:gd name="connsiteY539" fmla="*/ 1755275 h 6819900"/>
              <a:gd name="connsiteX540" fmla="*/ 8903125 w 9915525"/>
              <a:gd name="connsiteY540" fmla="*/ 1693724 h 6819900"/>
              <a:gd name="connsiteX541" fmla="*/ 8882940 w 9915525"/>
              <a:gd name="connsiteY541" fmla="*/ 1654705 h 6819900"/>
              <a:gd name="connsiteX542" fmla="*/ 8858092 w 9915525"/>
              <a:gd name="connsiteY542" fmla="*/ 1634586 h 6819900"/>
              <a:gd name="connsiteX543" fmla="*/ 8843756 w 9915525"/>
              <a:gd name="connsiteY543" fmla="*/ 1612473 h 6819900"/>
              <a:gd name="connsiteX544" fmla="*/ 8845158 w 9915525"/>
              <a:gd name="connsiteY544" fmla="*/ 1527948 h 6819900"/>
              <a:gd name="connsiteX545" fmla="*/ 8844458 w 9915525"/>
              <a:gd name="connsiteY545" fmla="*/ 1426759 h 6819900"/>
              <a:gd name="connsiteX546" fmla="*/ 8845835 w 9915525"/>
              <a:gd name="connsiteY546" fmla="*/ 1371123 h 6819900"/>
              <a:gd name="connsiteX547" fmla="*/ 8797645 w 9915525"/>
              <a:gd name="connsiteY547" fmla="*/ 1336679 h 6819900"/>
              <a:gd name="connsiteX548" fmla="*/ 8740210 w 9915525"/>
              <a:gd name="connsiteY548" fmla="*/ 1371118 h 6819900"/>
              <a:gd name="connsiteX549" fmla="*/ 8714875 w 9915525"/>
              <a:gd name="connsiteY549" fmla="*/ 1409911 h 6819900"/>
              <a:gd name="connsiteX550" fmla="*/ 8697417 w 9915525"/>
              <a:gd name="connsiteY550" fmla="*/ 1468985 h 6819900"/>
              <a:gd name="connsiteX551" fmla="*/ 8702933 w 9915525"/>
              <a:gd name="connsiteY551" fmla="*/ 1519192 h 6819900"/>
              <a:gd name="connsiteX552" fmla="*/ 8729917 w 9915525"/>
              <a:gd name="connsiteY552" fmla="*/ 1525579 h 6819900"/>
              <a:gd name="connsiteX553" fmla="*/ 8759114 w 9915525"/>
              <a:gd name="connsiteY553" fmla="*/ 1533044 h 6819900"/>
              <a:gd name="connsiteX554" fmla="*/ 8773402 w 9915525"/>
              <a:gd name="connsiteY554" fmla="*/ 1558780 h 6819900"/>
              <a:gd name="connsiteX555" fmla="*/ 8787689 w 9915525"/>
              <a:gd name="connsiteY555" fmla="*/ 1593284 h 6819900"/>
              <a:gd name="connsiteX556" fmla="*/ 8797214 w 9915525"/>
              <a:gd name="connsiteY556" fmla="*/ 1615930 h 6819900"/>
              <a:gd name="connsiteX557" fmla="*/ 8806885 w 9915525"/>
              <a:gd name="connsiteY557" fmla="*/ 1632599 h 6819900"/>
              <a:gd name="connsiteX558" fmla="*/ 8816264 w 9915525"/>
              <a:gd name="connsiteY558" fmla="*/ 1634980 h 6819900"/>
              <a:gd name="connsiteX559" fmla="*/ 8825498 w 9915525"/>
              <a:gd name="connsiteY559" fmla="*/ 1630218 h 6819900"/>
              <a:gd name="connsiteX560" fmla="*/ 8816932 w 9915525"/>
              <a:gd name="connsiteY560" fmla="*/ 1653277 h 6819900"/>
              <a:gd name="connsiteX561" fmla="*/ 8784075 w 9915525"/>
              <a:gd name="connsiteY561" fmla="*/ 1650896 h 6819900"/>
              <a:gd name="connsiteX562" fmla="*/ 8721014 w 9915525"/>
              <a:gd name="connsiteY562" fmla="*/ 1649268 h 6819900"/>
              <a:gd name="connsiteX563" fmla="*/ 8722211 w 9915525"/>
              <a:gd name="connsiteY563" fmla="*/ 1679285 h 6819900"/>
              <a:gd name="connsiteX564" fmla="*/ 8732224 w 9915525"/>
              <a:gd name="connsiteY564" fmla="*/ 1781679 h 6819900"/>
              <a:gd name="connsiteX565" fmla="*/ 8743845 w 9915525"/>
              <a:gd name="connsiteY565" fmla="*/ 1887393 h 6819900"/>
              <a:gd name="connsiteX566" fmla="*/ 8758811 w 9915525"/>
              <a:gd name="connsiteY566" fmla="*/ 1931994 h 6819900"/>
              <a:gd name="connsiteX567" fmla="*/ 8810634 w 9915525"/>
              <a:gd name="connsiteY567" fmla="*/ 1953643 h 6819900"/>
              <a:gd name="connsiteX568" fmla="*/ 8805602 w 9915525"/>
              <a:gd name="connsiteY568" fmla="*/ 1886690 h 6819900"/>
              <a:gd name="connsiteX569" fmla="*/ 8797215 w 9915525"/>
              <a:gd name="connsiteY569" fmla="*/ 1848730 h 6819900"/>
              <a:gd name="connsiteX570" fmla="*/ 8818736 w 9915525"/>
              <a:gd name="connsiteY570" fmla="*/ 1815955 h 6819900"/>
              <a:gd name="connsiteX571" fmla="*/ 8869421 w 9915525"/>
              <a:gd name="connsiteY571" fmla="*/ 1888143 h 6819900"/>
              <a:gd name="connsiteX572" fmla="*/ 8886238 w 9915525"/>
              <a:gd name="connsiteY572" fmla="*/ 1935261 h 6819900"/>
              <a:gd name="connsiteX573" fmla="*/ 8934672 w 9915525"/>
              <a:gd name="connsiteY573" fmla="*/ 1929195 h 6819900"/>
              <a:gd name="connsiteX574" fmla="*/ 8956214 w 9915525"/>
              <a:gd name="connsiteY574" fmla="*/ 1930566 h 6819900"/>
              <a:gd name="connsiteX575" fmla="*/ 8995931 w 9915525"/>
              <a:gd name="connsiteY575" fmla="*/ 1944938 h 6819900"/>
              <a:gd name="connsiteX576" fmla="*/ 8998229 w 9915525"/>
              <a:gd name="connsiteY576" fmla="*/ 1962400 h 6819900"/>
              <a:gd name="connsiteX577" fmla="*/ 9011444 w 9915525"/>
              <a:gd name="connsiteY577" fmla="*/ 1970702 h 6819900"/>
              <a:gd name="connsiteX578" fmla="*/ 9035340 w 9915525"/>
              <a:gd name="connsiteY578" fmla="*/ 1938670 h 6819900"/>
              <a:gd name="connsiteX579" fmla="*/ 9053728 w 9915525"/>
              <a:gd name="connsiteY579" fmla="*/ 1911205 h 6819900"/>
              <a:gd name="connsiteX580" fmla="*/ 9075159 w 9915525"/>
              <a:gd name="connsiteY580" fmla="*/ 1932539 h 6819900"/>
              <a:gd name="connsiteX581" fmla="*/ 9095648 w 9915525"/>
              <a:gd name="connsiteY581" fmla="*/ 1957199 h 6819900"/>
              <a:gd name="connsiteX582" fmla="*/ 9141845 w 9915525"/>
              <a:gd name="connsiteY582" fmla="*/ 1899624 h 6819900"/>
              <a:gd name="connsiteX583" fmla="*/ 9148559 w 9915525"/>
              <a:gd name="connsiteY583" fmla="*/ 1873105 h 6819900"/>
              <a:gd name="connsiteX584" fmla="*/ 9159165 w 9915525"/>
              <a:gd name="connsiteY584" fmla="*/ 1858818 h 6819900"/>
              <a:gd name="connsiteX585" fmla="*/ 9181787 w 9915525"/>
              <a:gd name="connsiteY585" fmla="*/ 1844530 h 6819900"/>
              <a:gd name="connsiteX586" fmla="*/ 9210362 w 9915525"/>
              <a:gd name="connsiteY586" fmla="*/ 1874296 h 6819900"/>
              <a:gd name="connsiteX587" fmla="*/ 9216315 w 9915525"/>
              <a:gd name="connsiteY587" fmla="*/ 1922775 h 6819900"/>
              <a:gd name="connsiteX588" fmla="*/ 9234891 w 9915525"/>
              <a:gd name="connsiteY588" fmla="*/ 1957303 h 6819900"/>
              <a:gd name="connsiteX589" fmla="*/ 9282143 w 9915525"/>
              <a:gd name="connsiteY589" fmla="*/ 2140593 h 6819900"/>
              <a:gd name="connsiteX590" fmla="*/ 9295327 w 9915525"/>
              <a:gd name="connsiteY590" fmla="*/ 2212850 h 6819900"/>
              <a:gd name="connsiteX591" fmla="*/ 9353827 w 9915525"/>
              <a:gd name="connsiteY591" fmla="*/ 2201101 h 6819900"/>
              <a:gd name="connsiteX592" fmla="*/ 9378864 w 9915525"/>
              <a:gd name="connsiteY592" fmla="*/ 2193934 h 6819900"/>
              <a:gd name="connsiteX593" fmla="*/ 9347732 w 9915525"/>
              <a:gd name="connsiteY593" fmla="*/ 2242546 h 6819900"/>
              <a:gd name="connsiteX594" fmla="*/ 9316327 w 9915525"/>
              <a:gd name="connsiteY594" fmla="*/ 2250814 h 6819900"/>
              <a:gd name="connsiteX595" fmla="*/ 9318123 w 9915525"/>
              <a:gd name="connsiteY595" fmla="*/ 2378470 h 6819900"/>
              <a:gd name="connsiteX596" fmla="*/ 9330029 w 9915525"/>
              <a:gd name="connsiteY596" fmla="*/ 2509498 h 6819900"/>
              <a:gd name="connsiteX597" fmla="*/ 9340180 w 9915525"/>
              <a:gd name="connsiteY597" fmla="*/ 2552555 h 6819900"/>
              <a:gd name="connsiteX598" fmla="*/ 9364246 w 9915525"/>
              <a:gd name="connsiteY598" fmla="*/ 2639602 h 6819900"/>
              <a:gd name="connsiteX599" fmla="*/ 9394208 w 9915525"/>
              <a:gd name="connsiteY599" fmla="*/ 2770571 h 6819900"/>
              <a:gd name="connsiteX600" fmla="*/ 9408673 w 9915525"/>
              <a:gd name="connsiteY600" fmla="*/ 2854180 h 6819900"/>
              <a:gd name="connsiteX601" fmla="*/ 9395313 w 9915525"/>
              <a:gd name="connsiteY601" fmla="*/ 2952055 h 6819900"/>
              <a:gd name="connsiteX602" fmla="*/ 9400054 w 9915525"/>
              <a:gd name="connsiteY602" fmla="*/ 2994917 h 6819900"/>
              <a:gd name="connsiteX603" fmla="*/ 9421393 w 9915525"/>
              <a:gd name="connsiteY603" fmla="*/ 3037536 h 6819900"/>
              <a:gd name="connsiteX604" fmla="*/ 9436422 w 9915525"/>
              <a:gd name="connsiteY604" fmla="*/ 3063730 h 6819900"/>
              <a:gd name="connsiteX605" fmla="*/ 9444915 w 9915525"/>
              <a:gd name="connsiteY605" fmla="*/ 3081614 h 6819900"/>
              <a:gd name="connsiteX606" fmla="*/ 9490159 w 9915525"/>
              <a:gd name="connsiteY606" fmla="*/ 3101859 h 6819900"/>
              <a:gd name="connsiteX607" fmla="*/ 9511590 w 9915525"/>
              <a:gd name="connsiteY607" fmla="*/ 3069048 h 6819900"/>
              <a:gd name="connsiteX608" fmla="*/ 9544075 w 9915525"/>
              <a:gd name="connsiteY608" fmla="*/ 3045885 h 6819900"/>
              <a:gd name="connsiteX609" fmla="*/ 9549823 w 9915525"/>
              <a:gd name="connsiteY609" fmla="*/ 3130405 h 6819900"/>
              <a:gd name="connsiteX610" fmla="*/ 9521782 w 9915525"/>
              <a:gd name="connsiteY610" fmla="*/ 3132941 h 6819900"/>
              <a:gd name="connsiteX611" fmla="*/ 9487056 w 9915525"/>
              <a:gd name="connsiteY611" fmla="*/ 3127237 h 6819900"/>
              <a:gd name="connsiteX612" fmla="*/ 9478156 w 9915525"/>
              <a:gd name="connsiteY612" fmla="*/ 3177089 h 6819900"/>
              <a:gd name="connsiteX613" fmla="*/ 9484608 w 9915525"/>
              <a:gd name="connsiteY613" fmla="*/ 3237561 h 6819900"/>
              <a:gd name="connsiteX614" fmla="*/ 9493132 w 9915525"/>
              <a:gd name="connsiteY614" fmla="*/ 3254230 h 6819900"/>
              <a:gd name="connsiteX615" fmla="*/ 9502065 w 9915525"/>
              <a:gd name="connsiteY615" fmla="*/ 3268517 h 6819900"/>
              <a:gd name="connsiteX616" fmla="*/ 9511590 w 9915525"/>
              <a:gd name="connsiteY616" fmla="*/ 3282805 h 6819900"/>
              <a:gd name="connsiteX617" fmla="*/ 9510355 w 9915525"/>
              <a:gd name="connsiteY617" fmla="*/ 3337380 h 6819900"/>
              <a:gd name="connsiteX618" fmla="*/ 9493686 w 9915525"/>
              <a:gd name="connsiteY618" fmla="*/ 3457550 h 6819900"/>
              <a:gd name="connsiteX619" fmla="*/ 9504795 w 9915525"/>
              <a:gd name="connsiteY619" fmla="*/ 3577581 h 6819900"/>
              <a:gd name="connsiteX620" fmla="*/ 9528928 w 9915525"/>
              <a:gd name="connsiteY620" fmla="*/ 3669717 h 6819900"/>
              <a:gd name="connsiteX621" fmla="*/ 9509677 w 9915525"/>
              <a:gd name="connsiteY621" fmla="*/ 3701905 h 6819900"/>
              <a:gd name="connsiteX622" fmla="*/ 9511384 w 9915525"/>
              <a:gd name="connsiteY622" fmla="*/ 3764564 h 6819900"/>
              <a:gd name="connsiteX623" fmla="*/ 9525734 w 9915525"/>
              <a:gd name="connsiteY623" fmla="*/ 3920727 h 6819900"/>
              <a:gd name="connsiteX624" fmla="*/ 9539486 w 9915525"/>
              <a:gd name="connsiteY624" fmla="*/ 4072961 h 6819900"/>
              <a:gd name="connsiteX625" fmla="*/ 9555015 w 9915525"/>
              <a:gd name="connsiteY625" fmla="*/ 4171115 h 6819900"/>
              <a:gd name="connsiteX626" fmla="*/ 9570045 w 9915525"/>
              <a:gd name="connsiteY626" fmla="*/ 4263880 h 6819900"/>
              <a:gd name="connsiteX627" fmla="*/ 9578265 w 9915525"/>
              <a:gd name="connsiteY627" fmla="*/ 4301507 h 6819900"/>
              <a:gd name="connsiteX628" fmla="*/ 9594011 w 9915525"/>
              <a:gd name="connsiteY628" fmla="*/ 4347946 h 6819900"/>
              <a:gd name="connsiteX629" fmla="*/ 9599250 w 9915525"/>
              <a:gd name="connsiteY629" fmla="*/ 4398158 h 6819900"/>
              <a:gd name="connsiteX630" fmla="*/ 9595501 w 9915525"/>
              <a:gd name="connsiteY630" fmla="*/ 4444587 h 6819900"/>
              <a:gd name="connsiteX631" fmla="*/ 9621003 w 9915525"/>
              <a:gd name="connsiteY631" fmla="*/ 4485336 h 6819900"/>
              <a:gd name="connsiteX632" fmla="*/ 9671610 w 9915525"/>
              <a:gd name="connsiteY632" fmla="*/ 4509625 h 6819900"/>
              <a:gd name="connsiteX633" fmla="*/ 9674761 w 9915525"/>
              <a:gd name="connsiteY633" fmla="*/ 4463905 h 6819900"/>
              <a:gd name="connsiteX634" fmla="*/ 9661121 w 9915525"/>
              <a:gd name="connsiteY634" fmla="*/ 4430864 h 6819900"/>
              <a:gd name="connsiteX635" fmla="*/ 9635940 w 9915525"/>
              <a:gd name="connsiteY635" fmla="*/ 4376550 h 6819900"/>
              <a:gd name="connsiteX636" fmla="*/ 9616122 w 9915525"/>
              <a:gd name="connsiteY636" fmla="*/ 4355277 h 6819900"/>
              <a:gd name="connsiteX637" fmla="*/ 9642436 w 9915525"/>
              <a:gd name="connsiteY637" fmla="*/ 4333734 h 6819900"/>
              <a:gd name="connsiteX638" fmla="*/ 9720540 w 9915525"/>
              <a:gd name="connsiteY638" fmla="*/ 4325071 h 6819900"/>
              <a:gd name="connsiteX639" fmla="*/ 9705390 w 9915525"/>
              <a:gd name="connsiteY639" fmla="*/ 4423865 h 6819900"/>
              <a:gd name="connsiteX640" fmla="*/ 9700036 w 9915525"/>
              <a:gd name="connsiteY640" fmla="*/ 4463905 h 6819900"/>
              <a:gd name="connsiteX641" fmla="*/ 9724758 w 9915525"/>
              <a:gd name="connsiteY641" fmla="*/ 4493107 h 6819900"/>
              <a:gd name="connsiteX642" fmla="*/ 9726811 w 9915525"/>
              <a:gd name="connsiteY642" fmla="*/ 4539101 h 6819900"/>
              <a:gd name="connsiteX643" fmla="*/ 9718635 w 9915525"/>
              <a:gd name="connsiteY643" fmla="*/ 4591576 h 6819900"/>
              <a:gd name="connsiteX644" fmla="*/ 9737013 w 9915525"/>
              <a:gd name="connsiteY644" fmla="*/ 4666005 h 6819900"/>
              <a:gd name="connsiteX645" fmla="*/ 9758219 w 9915525"/>
              <a:gd name="connsiteY645" fmla="*/ 4739499 h 6819900"/>
              <a:gd name="connsiteX646" fmla="*/ 9769963 w 9915525"/>
              <a:gd name="connsiteY646" fmla="*/ 4835726 h 6819900"/>
              <a:gd name="connsiteX647" fmla="*/ 9790291 w 9915525"/>
              <a:gd name="connsiteY647" fmla="*/ 4946519 h 6819900"/>
              <a:gd name="connsiteX648" fmla="*/ 9802274 w 9915525"/>
              <a:gd name="connsiteY648" fmla="*/ 4996526 h 6819900"/>
              <a:gd name="connsiteX649" fmla="*/ 9764328 w 9915525"/>
              <a:gd name="connsiteY649" fmla="*/ 4999686 h 6819900"/>
              <a:gd name="connsiteX650" fmla="*/ 9706211 w 9915525"/>
              <a:gd name="connsiteY650" fmla="*/ 4930630 h 6819900"/>
              <a:gd name="connsiteX651" fmla="*/ 9683040 w 9915525"/>
              <a:gd name="connsiteY651" fmla="*/ 4989240 h 6819900"/>
              <a:gd name="connsiteX652" fmla="*/ 9668430 w 9915525"/>
              <a:gd name="connsiteY652" fmla="*/ 5032327 h 6819900"/>
              <a:gd name="connsiteX653" fmla="*/ 9659521 w 9915525"/>
              <a:gd name="connsiteY653" fmla="*/ 5064905 h 6819900"/>
              <a:gd name="connsiteX654" fmla="*/ 9643176 w 9915525"/>
              <a:gd name="connsiteY654" fmla="*/ 5074775 h 6819900"/>
              <a:gd name="connsiteX655" fmla="*/ 9616365 w 9915525"/>
              <a:gd name="connsiteY655" fmla="*/ 5020718 h 6819900"/>
              <a:gd name="connsiteX656" fmla="*/ 9586532 w 9915525"/>
              <a:gd name="connsiteY656" fmla="*/ 4968106 h 6819900"/>
              <a:gd name="connsiteX657" fmla="*/ 9550261 w 9915525"/>
              <a:gd name="connsiteY657" fmla="*/ 4968377 h 6819900"/>
              <a:gd name="connsiteX658" fmla="*/ 9564912 w 9915525"/>
              <a:gd name="connsiteY658" fmla="*/ 5036181 h 6819900"/>
              <a:gd name="connsiteX659" fmla="*/ 9568740 w 9915525"/>
              <a:gd name="connsiteY659" fmla="*/ 5140180 h 6819900"/>
              <a:gd name="connsiteX660" fmla="*/ 9559215 w 9915525"/>
              <a:gd name="connsiteY660" fmla="*/ 5178280 h 6819900"/>
              <a:gd name="connsiteX661" fmla="*/ 9568740 w 9915525"/>
              <a:gd name="connsiteY661" fmla="*/ 5216380 h 6819900"/>
              <a:gd name="connsiteX662" fmla="*/ 9578265 w 9915525"/>
              <a:gd name="connsiteY662" fmla="*/ 5239653 h 6819900"/>
              <a:gd name="connsiteX663" fmla="*/ 9597943 w 9915525"/>
              <a:gd name="connsiteY663" fmla="*/ 5276708 h 6819900"/>
              <a:gd name="connsiteX664" fmla="*/ 9611374 w 9915525"/>
              <a:gd name="connsiteY664" fmla="*/ 5323782 h 6819900"/>
              <a:gd name="connsiteX665" fmla="*/ 9615802 w 9915525"/>
              <a:gd name="connsiteY665" fmla="*/ 5363669 h 6819900"/>
              <a:gd name="connsiteX666" fmla="*/ 9620359 w 9915525"/>
              <a:gd name="connsiteY666" fmla="*/ 5402860 h 6819900"/>
              <a:gd name="connsiteX667" fmla="*/ 9628701 w 9915525"/>
              <a:gd name="connsiteY667" fmla="*/ 5435455 h 6819900"/>
              <a:gd name="connsiteX668" fmla="*/ 9638174 w 9915525"/>
              <a:gd name="connsiteY668" fmla="*/ 5454505 h 6819900"/>
              <a:gd name="connsiteX669" fmla="*/ 9619717 w 9915525"/>
              <a:gd name="connsiteY669" fmla="*/ 5473555 h 6819900"/>
              <a:gd name="connsiteX670" fmla="*/ 9600759 w 9915525"/>
              <a:gd name="connsiteY670" fmla="*/ 5487843 h 6819900"/>
              <a:gd name="connsiteX671" fmla="*/ 9577246 w 9915525"/>
              <a:gd name="connsiteY671" fmla="*/ 5502130 h 6819900"/>
              <a:gd name="connsiteX672" fmla="*/ 9559215 w 9915525"/>
              <a:gd name="connsiteY672" fmla="*/ 5468494 h 6819900"/>
              <a:gd name="connsiteX673" fmla="*/ 9573502 w 9915525"/>
              <a:gd name="connsiteY673" fmla="*/ 5429375 h 6819900"/>
              <a:gd name="connsiteX674" fmla="*/ 9587790 w 9915525"/>
              <a:gd name="connsiteY674" fmla="*/ 5401433 h 6819900"/>
              <a:gd name="connsiteX675" fmla="*/ 9532456 w 9915525"/>
              <a:gd name="connsiteY675" fmla="*/ 5359255 h 6819900"/>
              <a:gd name="connsiteX676" fmla="*/ 9510393 w 9915525"/>
              <a:gd name="connsiteY676" fmla="*/ 5285532 h 6819900"/>
              <a:gd name="connsiteX677" fmla="*/ 9503462 w 9915525"/>
              <a:gd name="connsiteY677" fmla="*/ 5253131 h 6819900"/>
              <a:gd name="connsiteX678" fmla="*/ 9443008 w 9915525"/>
              <a:gd name="connsiteY678" fmla="*/ 5251443 h 6819900"/>
              <a:gd name="connsiteX679" fmla="*/ 9410762 w 9915525"/>
              <a:gd name="connsiteY679" fmla="*/ 5246681 h 6819900"/>
              <a:gd name="connsiteX680" fmla="*/ 9359782 w 9915525"/>
              <a:gd name="connsiteY680" fmla="*/ 5243849 h 6819900"/>
              <a:gd name="connsiteX681" fmla="*/ 9373695 w 9915525"/>
              <a:gd name="connsiteY681" fmla="*/ 5308143 h 6819900"/>
              <a:gd name="connsiteX682" fmla="*/ 9397250 w 9915525"/>
              <a:gd name="connsiteY682" fmla="*/ 5375362 h 6819900"/>
              <a:gd name="connsiteX683" fmla="*/ 9406970 w 9915525"/>
              <a:gd name="connsiteY683" fmla="*/ 5402214 h 6819900"/>
              <a:gd name="connsiteX684" fmla="*/ 9378773 w 9915525"/>
              <a:gd name="connsiteY684" fmla="*/ 5425930 h 6819900"/>
              <a:gd name="connsiteX685" fmla="*/ 9311565 w 9915525"/>
              <a:gd name="connsiteY685" fmla="*/ 5345954 h 6819900"/>
              <a:gd name="connsiteX686" fmla="*/ 9266684 w 9915525"/>
              <a:gd name="connsiteY686" fmla="*/ 5309249 h 6819900"/>
              <a:gd name="connsiteX687" fmla="*/ 9235365 w 9915525"/>
              <a:gd name="connsiteY687" fmla="*/ 5294344 h 6819900"/>
              <a:gd name="connsiteX688" fmla="*/ 9202027 w 9915525"/>
              <a:gd name="connsiteY688" fmla="*/ 5251636 h 6819900"/>
              <a:gd name="connsiteX689" fmla="*/ 9168690 w 9915525"/>
              <a:gd name="connsiteY689" fmla="*/ 5222188 h 6819900"/>
              <a:gd name="connsiteX690" fmla="*/ 9149589 w 9915525"/>
              <a:gd name="connsiteY690" fmla="*/ 5213633 h 6819900"/>
              <a:gd name="connsiteX691" fmla="*/ 9116252 w 9915525"/>
              <a:gd name="connsiteY691" fmla="*/ 5206813 h 6819900"/>
              <a:gd name="connsiteX692" fmla="*/ 9102015 w 9915525"/>
              <a:gd name="connsiteY692" fmla="*/ 5223151 h 6819900"/>
              <a:gd name="connsiteX693" fmla="*/ 9067516 w 9915525"/>
              <a:gd name="connsiteY693" fmla="*/ 5248081 h 6819900"/>
              <a:gd name="connsiteX694" fmla="*/ 9006347 w 9915525"/>
              <a:gd name="connsiteY694" fmla="*/ 5242890 h 6819900"/>
              <a:gd name="connsiteX695" fmla="*/ 8974453 w 9915525"/>
              <a:gd name="connsiteY695" fmla="*/ 5232199 h 6819900"/>
              <a:gd name="connsiteX696" fmla="*/ 8965277 w 9915525"/>
              <a:gd name="connsiteY696" fmla="*/ 5224765 h 6819900"/>
              <a:gd name="connsiteX697" fmla="*/ 8959140 w 9915525"/>
              <a:gd name="connsiteY697" fmla="*/ 5264005 h 6819900"/>
              <a:gd name="connsiteX698" fmla="*/ 8954827 w 9915525"/>
              <a:gd name="connsiteY698" fmla="*/ 5324107 h 6819900"/>
              <a:gd name="connsiteX699" fmla="*/ 8963258 w 9915525"/>
              <a:gd name="connsiteY699" fmla="*/ 5506643 h 6819900"/>
              <a:gd name="connsiteX700" fmla="*/ 8972132 w 9915525"/>
              <a:gd name="connsiteY700" fmla="*/ 5570901 h 6819900"/>
              <a:gd name="connsiteX701" fmla="*/ 8939451 w 9915525"/>
              <a:gd name="connsiteY701" fmla="*/ 5563712 h 6819900"/>
              <a:gd name="connsiteX702" fmla="*/ 8913798 w 9915525"/>
              <a:gd name="connsiteY702" fmla="*/ 5561366 h 6819900"/>
              <a:gd name="connsiteX703" fmla="*/ 8899609 w 9915525"/>
              <a:gd name="connsiteY703" fmla="*/ 5572245 h 6819900"/>
              <a:gd name="connsiteX704" fmla="*/ 8894734 w 9915525"/>
              <a:gd name="connsiteY704" fmla="*/ 5590199 h 6819900"/>
              <a:gd name="connsiteX705" fmla="*/ 8894938 w 9915525"/>
              <a:gd name="connsiteY705" fmla="*/ 5619568 h 6819900"/>
              <a:gd name="connsiteX706" fmla="*/ 8863890 w 9915525"/>
              <a:gd name="connsiteY706" fmla="*/ 5616766 h 6819900"/>
              <a:gd name="connsiteX707" fmla="*/ 8844573 w 9915525"/>
              <a:gd name="connsiteY707" fmla="*/ 5578188 h 6819900"/>
              <a:gd name="connsiteX708" fmla="*/ 8830848 w 9915525"/>
              <a:gd name="connsiteY708" fmla="*/ 5558802 h 6819900"/>
              <a:gd name="connsiteX709" fmla="*/ 8828677 w 9915525"/>
              <a:gd name="connsiteY709" fmla="*/ 5549755 h 6819900"/>
              <a:gd name="connsiteX710" fmla="*/ 8807451 w 9915525"/>
              <a:gd name="connsiteY710" fmla="*/ 5519337 h 6819900"/>
              <a:gd name="connsiteX711" fmla="*/ 8805126 w 9915525"/>
              <a:gd name="connsiteY711" fmla="*/ 5485206 h 6819900"/>
              <a:gd name="connsiteX712" fmla="*/ 8790306 w 9915525"/>
              <a:gd name="connsiteY712" fmla="*/ 5429703 h 6819900"/>
              <a:gd name="connsiteX713" fmla="*/ 8766792 w 9915525"/>
              <a:gd name="connsiteY713" fmla="*/ 5394081 h 6819900"/>
              <a:gd name="connsiteX714" fmla="*/ 8757122 w 9915525"/>
              <a:gd name="connsiteY714" fmla="*/ 5390082 h 6819900"/>
              <a:gd name="connsiteX715" fmla="*/ 8734534 w 9915525"/>
              <a:gd name="connsiteY715" fmla="*/ 5431456 h 6819900"/>
              <a:gd name="connsiteX716" fmla="*/ 8712050 w 9915525"/>
              <a:gd name="connsiteY716" fmla="*/ 5468793 h 6819900"/>
              <a:gd name="connsiteX717" fmla="*/ 8669592 w 9915525"/>
              <a:gd name="connsiteY717" fmla="*/ 5359880 h 6819900"/>
              <a:gd name="connsiteX718" fmla="*/ 8647988 w 9915525"/>
              <a:gd name="connsiteY718" fmla="*/ 5309874 h 6819900"/>
              <a:gd name="connsiteX719" fmla="*/ 8581571 w 9915525"/>
              <a:gd name="connsiteY719" fmla="*/ 5306902 h 6819900"/>
              <a:gd name="connsiteX720" fmla="*/ 8625814 w 9915525"/>
              <a:gd name="connsiteY720" fmla="*/ 5406880 h 6819900"/>
              <a:gd name="connsiteX721" fmla="*/ 8635290 w 9915525"/>
              <a:gd name="connsiteY721" fmla="*/ 5429229 h 6819900"/>
              <a:gd name="connsiteX722" fmla="*/ 8671796 w 9915525"/>
              <a:gd name="connsiteY722" fmla="*/ 5511655 h 6819900"/>
              <a:gd name="connsiteX723" fmla="*/ 8697041 w 9915525"/>
              <a:gd name="connsiteY723" fmla="*/ 5588809 h 6819900"/>
              <a:gd name="connsiteX724" fmla="*/ 8673390 w 9915525"/>
              <a:gd name="connsiteY724" fmla="*/ 5607684 h 6819900"/>
              <a:gd name="connsiteX725" fmla="*/ 8639033 w 9915525"/>
              <a:gd name="connsiteY725" fmla="*/ 5559280 h 6819900"/>
              <a:gd name="connsiteX726" fmla="*/ 8616240 w 9915525"/>
              <a:gd name="connsiteY726" fmla="*/ 5549936 h 6819900"/>
              <a:gd name="connsiteX727" fmla="*/ 8593690 w 9915525"/>
              <a:gd name="connsiteY727" fmla="*/ 5534933 h 6819900"/>
              <a:gd name="connsiteX728" fmla="*/ 8545877 w 9915525"/>
              <a:gd name="connsiteY728" fmla="*/ 5552687 h 6819900"/>
              <a:gd name="connsiteX729" fmla="*/ 8531790 w 9915525"/>
              <a:gd name="connsiteY729" fmla="*/ 5603409 h 6819900"/>
              <a:gd name="connsiteX730" fmla="*/ 8545788 w 9915525"/>
              <a:gd name="connsiteY730" fmla="*/ 5640243 h 6819900"/>
              <a:gd name="connsiteX731" fmla="*/ 8554960 w 9915525"/>
              <a:gd name="connsiteY731" fmla="*/ 5671199 h 6819900"/>
              <a:gd name="connsiteX732" fmla="*/ 8542232 w 9915525"/>
              <a:gd name="connsiteY732" fmla="*/ 5692630 h 6819900"/>
              <a:gd name="connsiteX733" fmla="*/ 8516639 w 9915525"/>
              <a:gd name="connsiteY733" fmla="*/ 5649193 h 6819900"/>
              <a:gd name="connsiteX734" fmla="*/ 8489364 w 9915525"/>
              <a:gd name="connsiteY734" fmla="*/ 5608712 h 6819900"/>
              <a:gd name="connsiteX735" fmla="*/ 8465482 w 9915525"/>
              <a:gd name="connsiteY735" fmla="*/ 5633681 h 6819900"/>
              <a:gd name="connsiteX736" fmla="*/ 8448881 w 9915525"/>
              <a:gd name="connsiteY736" fmla="*/ 5660868 h 6819900"/>
              <a:gd name="connsiteX737" fmla="*/ 8441128 w 9915525"/>
              <a:gd name="connsiteY737" fmla="*/ 5688861 h 6819900"/>
              <a:gd name="connsiteX738" fmla="*/ 8423043 w 9915525"/>
              <a:gd name="connsiteY738" fmla="*/ 5699774 h 6819900"/>
              <a:gd name="connsiteX739" fmla="*/ 8421183 w 9915525"/>
              <a:gd name="connsiteY739" fmla="*/ 5702155 h 6819900"/>
              <a:gd name="connsiteX740" fmla="*/ 8445659 w 9915525"/>
              <a:gd name="connsiteY740" fmla="*/ 5759305 h 6819900"/>
              <a:gd name="connsiteX741" fmla="*/ 8465508 w 9915525"/>
              <a:gd name="connsiteY741" fmla="*/ 5873605 h 6819900"/>
              <a:gd name="connsiteX742" fmla="*/ 8420562 w 9915525"/>
              <a:gd name="connsiteY742" fmla="*/ 5793193 h 6819900"/>
              <a:gd name="connsiteX743" fmla="*/ 8402487 w 9915525"/>
              <a:gd name="connsiteY743" fmla="*/ 5742492 h 6819900"/>
              <a:gd name="connsiteX744" fmla="*/ 8384756 w 9915525"/>
              <a:gd name="connsiteY744" fmla="*/ 5718608 h 6819900"/>
              <a:gd name="connsiteX745" fmla="*/ 8326325 w 9915525"/>
              <a:gd name="connsiteY745" fmla="*/ 5732611 h 6819900"/>
              <a:gd name="connsiteX746" fmla="*/ 8306999 w 9915525"/>
              <a:gd name="connsiteY746" fmla="*/ 5774129 h 6819900"/>
              <a:gd name="connsiteX747" fmla="*/ 8259615 w 9915525"/>
              <a:gd name="connsiteY747" fmla="*/ 5772442 h 6819900"/>
              <a:gd name="connsiteX748" fmla="*/ 8214489 w 9915525"/>
              <a:gd name="connsiteY748" fmla="*/ 5721178 h 6819900"/>
              <a:gd name="connsiteX749" fmla="*/ 8166619 w 9915525"/>
              <a:gd name="connsiteY749" fmla="*/ 5652733 h 6819900"/>
              <a:gd name="connsiteX750" fmla="*/ 8091947 w 9915525"/>
              <a:gd name="connsiteY750" fmla="*/ 5578330 h 6819900"/>
              <a:gd name="connsiteX751" fmla="*/ 8069332 w 9915525"/>
              <a:gd name="connsiteY751" fmla="*/ 5584112 h 6819900"/>
              <a:gd name="connsiteX752" fmla="*/ 8063790 w 9915525"/>
              <a:gd name="connsiteY752" fmla="*/ 5616430 h 6819900"/>
              <a:gd name="connsiteX753" fmla="*/ 8073315 w 9915525"/>
              <a:gd name="connsiteY753" fmla="*/ 5645005 h 6819900"/>
              <a:gd name="connsiteX754" fmla="*/ 8082840 w 9915525"/>
              <a:gd name="connsiteY754" fmla="*/ 5673580 h 6819900"/>
              <a:gd name="connsiteX755" fmla="*/ 8092365 w 9915525"/>
              <a:gd name="connsiteY755" fmla="*/ 5688430 h 6819900"/>
              <a:gd name="connsiteX756" fmla="*/ 8101919 w 9915525"/>
              <a:gd name="connsiteY756" fmla="*/ 5697375 h 6819900"/>
              <a:gd name="connsiteX757" fmla="*/ 8107389 w 9915525"/>
              <a:gd name="connsiteY757" fmla="*/ 5713482 h 6819900"/>
              <a:gd name="connsiteX758" fmla="*/ 8102598 w 9915525"/>
              <a:gd name="connsiteY758" fmla="*/ 5747399 h 6819900"/>
              <a:gd name="connsiteX759" fmla="*/ 8086015 w 9915525"/>
              <a:gd name="connsiteY759" fmla="*/ 5759305 h 6819900"/>
              <a:gd name="connsiteX760" fmla="*/ 8076524 w 9915525"/>
              <a:gd name="connsiteY760" fmla="*/ 5765688 h 6819900"/>
              <a:gd name="connsiteX761" fmla="*/ 8068470 w 9915525"/>
              <a:gd name="connsiteY761" fmla="*/ 5794105 h 6819900"/>
              <a:gd name="connsiteX762" fmla="*/ 8046724 w 9915525"/>
              <a:gd name="connsiteY762" fmla="*/ 5851316 h 6819900"/>
              <a:gd name="connsiteX763" fmla="*/ 8006934 w 9915525"/>
              <a:gd name="connsiteY763" fmla="*/ 5869617 h 6819900"/>
              <a:gd name="connsiteX764" fmla="*/ 7988935 w 9915525"/>
              <a:gd name="connsiteY764" fmla="*/ 5845030 h 6819900"/>
              <a:gd name="connsiteX765" fmla="*/ 7973654 w 9915525"/>
              <a:gd name="connsiteY765" fmla="*/ 5783118 h 6819900"/>
              <a:gd name="connsiteX766" fmla="*/ 7958257 w 9915525"/>
              <a:gd name="connsiteY766" fmla="*/ 5721205 h 6819900"/>
              <a:gd name="connsiteX767" fmla="*/ 7949490 w 9915525"/>
              <a:gd name="connsiteY767" fmla="*/ 5694290 h 6819900"/>
              <a:gd name="connsiteX768" fmla="*/ 7927445 w 9915525"/>
              <a:gd name="connsiteY768" fmla="*/ 5646665 h 6819900"/>
              <a:gd name="connsiteX769" fmla="*/ 7897103 w 9915525"/>
              <a:gd name="connsiteY769" fmla="*/ 5635480 h 6819900"/>
              <a:gd name="connsiteX770" fmla="*/ 7892902 w 9915525"/>
              <a:gd name="connsiteY770" fmla="*/ 5645005 h 6819900"/>
              <a:gd name="connsiteX771" fmla="*/ 7882815 w 9915525"/>
              <a:gd name="connsiteY771" fmla="*/ 5633439 h 6819900"/>
              <a:gd name="connsiteX772" fmla="*/ 7868690 w 9915525"/>
              <a:gd name="connsiteY772" fmla="*/ 5635998 h 6819900"/>
              <a:gd name="connsiteX773" fmla="*/ 7863869 w 9915525"/>
              <a:gd name="connsiteY773" fmla="*/ 5849918 h 6819900"/>
              <a:gd name="connsiteX774" fmla="*/ 7894249 w 9915525"/>
              <a:gd name="connsiteY774" fmla="*/ 5914928 h 6819900"/>
              <a:gd name="connsiteX775" fmla="*/ 7925721 w 9915525"/>
              <a:gd name="connsiteY775" fmla="*/ 5974668 h 6819900"/>
              <a:gd name="connsiteX776" fmla="*/ 7939965 w 9915525"/>
              <a:gd name="connsiteY776" fmla="*/ 5999471 h 6819900"/>
              <a:gd name="connsiteX777" fmla="*/ 7964544 w 9915525"/>
              <a:gd name="connsiteY777" fmla="*/ 6040219 h 6819900"/>
              <a:gd name="connsiteX778" fmla="*/ 7982759 w 9915525"/>
              <a:gd name="connsiteY778" fmla="*/ 6086854 h 6819900"/>
              <a:gd name="connsiteX779" fmla="*/ 7999542 w 9915525"/>
              <a:gd name="connsiteY779" fmla="*/ 6157190 h 6819900"/>
              <a:gd name="connsiteX780" fmla="*/ 8019584 w 9915525"/>
              <a:gd name="connsiteY780" fmla="*/ 6194655 h 6819900"/>
              <a:gd name="connsiteX781" fmla="*/ 8026682 w 9915525"/>
              <a:gd name="connsiteY781" fmla="*/ 6211526 h 6819900"/>
              <a:gd name="connsiteX782" fmla="*/ 8024049 w 9915525"/>
              <a:gd name="connsiteY782" fmla="*/ 6222012 h 6819900"/>
              <a:gd name="connsiteX783" fmla="*/ 8018511 w 9915525"/>
              <a:gd name="connsiteY783" fmla="*/ 6285561 h 6819900"/>
              <a:gd name="connsiteX784" fmla="*/ 8036820 w 9915525"/>
              <a:gd name="connsiteY784" fmla="*/ 6330805 h 6819900"/>
              <a:gd name="connsiteX785" fmla="*/ 8039046 w 9915525"/>
              <a:gd name="connsiteY785" fmla="*/ 6390474 h 6819900"/>
              <a:gd name="connsiteX786" fmla="*/ 8011613 w 9915525"/>
              <a:gd name="connsiteY786" fmla="*/ 6378090 h 6819900"/>
              <a:gd name="connsiteX787" fmla="*/ 8006795 w 9915525"/>
              <a:gd name="connsiteY787" fmla="*/ 6364239 h 6819900"/>
              <a:gd name="connsiteX788" fmla="*/ 7997115 w 9915525"/>
              <a:gd name="connsiteY788" fmla="*/ 6340934 h 6819900"/>
              <a:gd name="connsiteX789" fmla="*/ 7982828 w 9915525"/>
              <a:gd name="connsiteY789" fmla="*/ 6311755 h 6819900"/>
              <a:gd name="connsiteX790" fmla="*/ 7968540 w 9915525"/>
              <a:gd name="connsiteY790" fmla="*/ 6272489 h 6819900"/>
              <a:gd name="connsiteX791" fmla="*/ 7959015 w 9915525"/>
              <a:gd name="connsiteY791" fmla="*/ 6245080 h 6819900"/>
              <a:gd name="connsiteX792" fmla="*/ 7949490 w 9915525"/>
              <a:gd name="connsiteY792" fmla="*/ 6217671 h 6819900"/>
              <a:gd name="connsiteX793" fmla="*/ 7936168 w 9915525"/>
              <a:gd name="connsiteY793" fmla="*/ 6179207 h 6819900"/>
              <a:gd name="connsiteX794" fmla="*/ 7910813 w 9915525"/>
              <a:gd name="connsiteY794" fmla="*/ 6071368 h 6819900"/>
              <a:gd name="connsiteX795" fmla="*/ 7890706 w 9915525"/>
              <a:gd name="connsiteY795" fmla="*/ 6041173 h 6819900"/>
              <a:gd name="connsiteX796" fmla="*/ 7877079 w 9915525"/>
              <a:gd name="connsiteY796" fmla="*/ 6018055 h 6819900"/>
              <a:gd name="connsiteX797" fmla="*/ 7873935 w 9915525"/>
              <a:gd name="connsiteY797" fmla="*/ 6005388 h 6819900"/>
              <a:gd name="connsiteX798" fmla="*/ 7861728 w 9915525"/>
              <a:gd name="connsiteY798" fmla="*/ 5978380 h 6819900"/>
              <a:gd name="connsiteX799" fmla="*/ 7825103 w 9915525"/>
              <a:gd name="connsiteY799" fmla="*/ 5930755 h 6819900"/>
              <a:gd name="connsiteX800" fmla="*/ 7806615 w 9915525"/>
              <a:gd name="connsiteY800" fmla="*/ 5912267 h 6819900"/>
              <a:gd name="connsiteX801" fmla="*/ 7798320 w 9915525"/>
              <a:gd name="connsiteY801" fmla="*/ 5888653 h 6819900"/>
              <a:gd name="connsiteX802" fmla="*/ 7784544 w 9915525"/>
              <a:gd name="connsiteY802" fmla="*/ 5857135 h 6819900"/>
              <a:gd name="connsiteX803" fmla="*/ 7750435 w 9915525"/>
              <a:gd name="connsiteY803" fmla="*/ 5811923 h 6819900"/>
              <a:gd name="connsiteX804" fmla="*/ 7714568 w 9915525"/>
              <a:gd name="connsiteY804" fmla="*/ 5732454 h 6819900"/>
              <a:gd name="connsiteX805" fmla="*/ 7704221 w 9915525"/>
              <a:gd name="connsiteY805" fmla="*/ 5675488 h 6819900"/>
              <a:gd name="connsiteX806" fmla="*/ 7680052 w 9915525"/>
              <a:gd name="connsiteY806" fmla="*/ 5605757 h 6819900"/>
              <a:gd name="connsiteX807" fmla="*/ 7659503 w 9915525"/>
              <a:gd name="connsiteY807" fmla="*/ 5549955 h 6819900"/>
              <a:gd name="connsiteX808" fmla="*/ 7630526 w 9915525"/>
              <a:gd name="connsiteY808" fmla="*/ 5512217 h 6819900"/>
              <a:gd name="connsiteX809" fmla="*/ 7563749 w 9915525"/>
              <a:gd name="connsiteY809" fmla="*/ 5476992 h 6819900"/>
              <a:gd name="connsiteX810" fmla="*/ 7558965 w 9915525"/>
              <a:gd name="connsiteY810" fmla="*/ 5554518 h 6819900"/>
              <a:gd name="connsiteX811" fmla="*/ 7568490 w 9915525"/>
              <a:gd name="connsiteY811" fmla="*/ 5583182 h 6819900"/>
              <a:gd name="connsiteX812" fmla="*/ 7580597 w 9915525"/>
              <a:gd name="connsiteY812" fmla="*/ 5613576 h 6819900"/>
              <a:gd name="connsiteX813" fmla="*/ 7610911 w 9915525"/>
              <a:gd name="connsiteY813" fmla="*/ 5683819 h 6819900"/>
              <a:gd name="connsiteX814" fmla="*/ 7615553 w 9915525"/>
              <a:gd name="connsiteY814" fmla="*/ 5692630 h 6819900"/>
              <a:gd name="connsiteX815" fmla="*/ 7625640 w 9915525"/>
              <a:gd name="connsiteY815" fmla="*/ 5715276 h 6819900"/>
              <a:gd name="connsiteX816" fmla="*/ 7640655 w 9915525"/>
              <a:gd name="connsiteY816" fmla="*/ 5750384 h 6819900"/>
              <a:gd name="connsiteX817" fmla="*/ 7649827 w 9915525"/>
              <a:gd name="connsiteY817" fmla="*/ 5796794 h 6819900"/>
              <a:gd name="connsiteX818" fmla="*/ 7653716 w 9915525"/>
              <a:gd name="connsiteY818" fmla="*/ 5816455 h 6819900"/>
              <a:gd name="connsiteX819" fmla="*/ 7664868 w 9915525"/>
              <a:gd name="connsiteY819" fmla="*/ 5828361 h 6819900"/>
              <a:gd name="connsiteX820" fmla="*/ 7673265 w 9915525"/>
              <a:gd name="connsiteY820" fmla="*/ 5835505 h 6819900"/>
              <a:gd name="connsiteX821" fmla="*/ 7682790 w 9915525"/>
              <a:gd name="connsiteY821" fmla="*/ 5850191 h 6819900"/>
              <a:gd name="connsiteX822" fmla="*/ 7701366 w 9915525"/>
              <a:gd name="connsiteY822" fmla="*/ 5884815 h 6819900"/>
              <a:gd name="connsiteX823" fmla="*/ 7725676 w 9915525"/>
              <a:gd name="connsiteY823" fmla="*/ 5934423 h 6819900"/>
              <a:gd name="connsiteX824" fmla="*/ 7789301 w 9915525"/>
              <a:gd name="connsiteY824" fmla="*/ 6102571 h 6819900"/>
              <a:gd name="connsiteX825" fmla="*/ 7816140 w 9915525"/>
              <a:gd name="connsiteY825" fmla="*/ 6150418 h 6819900"/>
              <a:gd name="connsiteX826" fmla="*/ 7823284 w 9915525"/>
              <a:gd name="connsiteY826" fmla="*/ 6168955 h 6819900"/>
              <a:gd name="connsiteX827" fmla="*/ 7848635 w 9915525"/>
              <a:gd name="connsiteY827" fmla="*/ 6227394 h 6819900"/>
              <a:gd name="connsiteX828" fmla="*/ 7806615 w 9915525"/>
              <a:gd name="connsiteY828" fmla="*/ 6192358 h 6819900"/>
              <a:gd name="connsiteX829" fmla="*/ 7798150 w 9915525"/>
              <a:gd name="connsiteY829" fmla="*/ 6168880 h 6819900"/>
              <a:gd name="connsiteX830" fmla="*/ 7783611 w 9915525"/>
              <a:gd name="connsiteY830" fmla="*/ 6136500 h 6819900"/>
              <a:gd name="connsiteX831" fmla="*/ 7724485 w 9915525"/>
              <a:gd name="connsiteY831" fmla="*/ 6087359 h 6819900"/>
              <a:gd name="connsiteX832" fmla="*/ 7705073 w 9915525"/>
              <a:gd name="connsiteY832" fmla="*/ 6064611 h 6819900"/>
              <a:gd name="connsiteX833" fmla="*/ 7696840 w 9915525"/>
              <a:gd name="connsiteY833" fmla="*/ 6035530 h 6819900"/>
              <a:gd name="connsiteX834" fmla="*/ 7694260 w 9915525"/>
              <a:gd name="connsiteY834" fmla="*/ 5992202 h 6819900"/>
              <a:gd name="connsiteX835" fmla="*/ 7689498 w 9915525"/>
              <a:gd name="connsiteY835" fmla="*/ 5957943 h 6819900"/>
              <a:gd name="connsiteX836" fmla="*/ 7673265 w 9915525"/>
              <a:gd name="connsiteY836" fmla="*/ 5929271 h 6819900"/>
              <a:gd name="connsiteX837" fmla="*/ 7649453 w 9915525"/>
              <a:gd name="connsiteY837" fmla="*/ 5890953 h 6819900"/>
              <a:gd name="connsiteX838" fmla="*/ 7625640 w 9915525"/>
              <a:gd name="connsiteY838" fmla="*/ 5860102 h 6819900"/>
              <a:gd name="connsiteX839" fmla="*/ 7570121 w 9915525"/>
              <a:gd name="connsiteY839" fmla="*/ 5816455 h 6819900"/>
              <a:gd name="connsiteX840" fmla="*/ 7549440 w 9915525"/>
              <a:gd name="connsiteY840" fmla="*/ 5797967 h 6819900"/>
              <a:gd name="connsiteX841" fmla="*/ 7539915 w 9915525"/>
              <a:gd name="connsiteY841" fmla="*/ 5773593 h 6819900"/>
              <a:gd name="connsiteX842" fmla="*/ 7530390 w 9915525"/>
              <a:gd name="connsiteY842" fmla="*/ 5746361 h 6819900"/>
              <a:gd name="connsiteX843" fmla="*/ 7522016 w 9915525"/>
              <a:gd name="connsiteY843" fmla="*/ 5715966 h 6819900"/>
              <a:gd name="connsiteX844" fmla="*/ 7502227 w 9915525"/>
              <a:gd name="connsiteY844" fmla="*/ 5671199 h 6819900"/>
              <a:gd name="connsiteX845" fmla="*/ 7482027 w 9915525"/>
              <a:gd name="connsiteY845" fmla="*/ 5635480 h 6819900"/>
              <a:gd name="connsiteX846" fmla="*/ 7473240 w 9915525"/>
              <a:gd name="connsiteY846" fmla="*/ 5612834 h 6819900"/>
              <a:gd name="connsiteX847" fmla="*/ 7457169 w 9915525"/>
              <a:gd name="connsiteY847" fmla="*/ 5577115 h 6819900"/>
              <a:gd name="connsiteX848" fmla="*/ 7448147 w 9915525"/>
              <a:gd name="connsiteY848" fmla="*/ 5582803 h 6819900"/>
              <a:gd name="connsiteX849" fmla="*/ 7448951 w 9915525"/>
              <a:gd name="connsiteY849" fmla="*/ 5595317 h 6819900"/>
              <a:gd name="connsiteX850" fmla="*/ 7418786 w 9915525"/>
              <a:gd name="connsiteY850" fmla="*/ 5598166 h 6819900"/>
              <a:gd name="connsiteX851" fmla="*/ 7399728 w 9915525"/>
              <a:gd name="connsiteY851" fmla="*/ 5594589 h 6819900"/>
              <a:gd name="connsiteX852" fmla="*/ 7386739 w 9915525"/>
              <a:gd name="connsiteY852" fmla="*/ 5558693 h 6819900"/>
              <a:gd name="connsiteX853" fmla="*/ 7368531 w 9915525"/>
              <a:gd name="connsiteY853" fmla="*/ 5492605 h 6819900"/>
              <a:gd name="connsiteX854" fmla="*/ 7334431 w 9915525"/>
              <a:gd name="connsiteY854" fmla="*/ 5427419 h 6819900"/>
              <a:gd name="connsiteX855" fmla="*/ 7305551 w 9915525"/>
              <a:gd name="connsiteY855" fmla="*/ 5473600 h 6819900"/>
              <a:gd name="connsiteX856" fmla="*/ 7293200 w 9915525"/>
              <a:gd name="connsiteY856" fmla="*/ 5499749 h 6819900"/>
              <a:gd name="connsiteX857" fmla="*/ 7258954 w 9915525"/>
              <a:gd name="connsiteY857" fmla="*/ 5502045 h 6819900"/>
              <a:gd name="connsiteX858" fmla="*/ 7284194 w 9915525"/>
              <a:gd name="connsiteY858" fmla="*/ 5540230 h 6819900"/>
              <a:gd name="connsiteX859" fmla="*/ 7308555 w 9915525"/>
              <a:gd name="connsiteY859" fmla="*/ 5559280 h 6819900"/>
              <a:gd name="connsiteX860" fmla="*/ 7320760 w 9915525"/>
              <a:gd name="connsiteY860" fmla="*/ 5578330 h 6819900"/>
              <a:gd name="connsiteX861" fmla="*/ 7333699 w 9915525"/>
              <a:gd name="connsiteY861" fmla="*/ 5606905 h 6819900"/>
              <a:gd name="connsiteX862" fmla="*/ 7353939 w 9915525"/>
              <a:gd name="connsiteY862" fmla="*/ 5635480 h 6819900"/>
              <a:gd name="connsiteX863" fmla="*/ 7359982 w 9915525"/>
              <a:gd name="connsiteY863" fmla="*/ 5677516 h 6819900"/>
              <a:gd name="connsiteX864" fmla="*/ 7254165 w 9915525"/>
              <a:gd name="connsiteY864" fmla="*/ 5682019 h 6819900"/>
              <a:gd name="connsiteX865" fmla="*/ 7228509 w 9915525"/>
              <a:gd name="connsiteY865" fmla="*/ 5641037 h 6819900"/>
              <a:gd name="connsiteX866" fmla="*/ 7219532 w 9915525"/>
              <a:gd name="connsiteY866" fmla="*/ 5610847 h 6819900"/>
              <a:gd name="connsiteX867" fmla="*/ 7231385 w 9915525"/>
              <a:gd name="connsiteY867" fmla="*/ 5591873 h 6819900"/>
              <a:gd name="connsiteX868" fmla="*/ 7240362 w 9915525"/>
              <a:gd name="connsiteY868" fmla="*/ 5584597 h 6819900"/>
              <a:gd name="connsiteX869" fmla="*/ 7254165 w 9915525"/>
              <a:gd name="connsiteY869" fmla="*/ 5574349 h 6819900"/>
              <a:gd name="connsiteX870" fmla="*/ 7225590 w 9915525"/>
              <a:gd name="connsiteY870" fmla="*/ 5553089 h 6819900"/>
              <a:gd name="connsiteX871" fmla="*/ 7197015 w 9915525"/>
              <a:gd name="connsiteY871" fmla="*/ 5535576 h 6819900"/>
              <a:gd name="connsiteX872" fmla="*/ 7171290 w 9915525"/>
              <a:gd name="connsiteY872" fmla="*/ 5498052 h 6819900"/>
              <a:gd name="connsiteX873" fmla="*/ 7150233 w 9915525"/>
              <a:gd name="connsiteY873" fmla="*/ 5444980 h 6819900"/>
              <a:gd name="connsiteX874" fmla="*/ 7158598 w 9915525"/>
              <a:gd name="connsiteY874" fmla="*/ 5433074 h 6819900"/>
              <a:gd name="connsiteX875" fmla="*/ 7139310 w 9915525"/>
              <a:gd name="connsiteY875" fmla="*/ 5443948 h 6819900"/>
              <a:gd name="connsiteX876" fmla="*/ 7109190 w 9915525"/>
              <a:gd name="connsiteY876" fmla="*/ 5433955 h 6819900"/>
              <a:gd name="connsiteX877" fmla="*/ 7092359 w 9915525"/>
              <a:gd name="connsiteY877" fmla="*/ 5391265 h 6819900"/>
              <a:gd name="connsiteX878" fmla="*/ 7091478 w 9915525"/>
              <a:gd name="connsiteY878" fmla="*/ 5384705 h 6819900"/>
              <a:gd name="connsiteX879" fmla="*/ 7117213 w 9915525"/>
              <a:gd name="connsiteY879" fmla="*/ 5390829 h 6819900"/>
              <a:gd name="connsiteX880" fmla="*/ 7131296 w 9915525"/>
              <a:gd name="connsiteY880" fmla="*/ 5403480 h 6819900"/>
              <a:gd name="connsiteX881" fmla="*/ 7141049 w 9915525"/>
              <a:gd name="connsiteY881" fmla="*/ 5383636 h 6819900"/>
              <a:gd name="connsiteX882" fmla="*/ 7135611 w 9915525"/>
              <a:gd name="connsiteY882" fmla="*/ 5331870 h 6819900"/>
              <a:gd name="connsiteX883" fmla="*/ 7097608 w 9915525"/>
              <a:gd name="connsiteY883" fmla="*/ 5330356 h 6819900"/>
              <a:gd name="connsiteX884" fmla="*/ 7059348 w 9915525"/>
              <a:gd name="connsiteY884" fmla="*/ 5331050 h 6819900"/>
              <a:gd name="connsiteX885" fmla="*/ 7010577 w 9915525"/>
              <a:gd name="connsiteY885" fmla="*/ 5387328 h 6819900"/>
              <a:gd name="connsiteX886" fmla="*/ 6986235 w 9915525"/>
              <a:gd name="connsiteY886" fmla="*/ 5444980 h 6819900"/>
              <a:gd name="connsiteX887" fmla="*/ 6968415 w 9915525"/>
              <a:gd name="connsiteY887" fmla="*/ 5426985 h 6819900"/>
              <a:gd name="connsiteX888" fmla="*/ 6949962 w 9915525"/>
              <a:gd name="connsiteY888" fmla="*/ 5386504 h 6819900"/>
              <a:gd name="connsiteX889" fmla="*/ 6914243 w 9915525"/>
              <a:gd name="connsiteY889" fmla="*/ 5374515 h 6819900"/>
              <a:gd name="connsiteX890" fmla="*/ 6900934 w 9915525"/>
              <a:gd name="connsiteY890" fmla="*/ 5438459 h 6819900"/>
              <a:gd name="connsiteX891" fmla="*/ 6896978 w 9915525"/>
              <a:gd name="connsiteY891" fmla="*/ 5473555 h 6819900"/>
              <a:gd name="connsiteX892" fmla="*/ 6882690 w 9915525"/>
              <a:gd name="connsiteY892" fmla="*/ 5464036 h 6819900"/>
              <a:gd name="connsiteX893" fmla="*/ 6804369 w 9915525"/>
              <a:gd name="connsiteY893" fmla="*/ 5468793 h 6819900"/>
              <a:gd name="connsiteX894" fmla="*/ 6816242 w 9915525"/>
              <a:gd name="connsiteY894" fmla="*/ 5587855 h 6819900"/>
              <a:gd name="connsiteX895" fmla="*/ 6853628 w 9915525"/>
              <a:gd name="connsiteY895" fmla="*/ 5754543 h 6819900"/>
              <a:gd name="connsiteX896" fmla="*/ 6853402 w 9915525"/>
              <a:gd name="connsiteY896" fmla="*/ 5847411 h 6819900"/>
              <a:gd name="connsiteX897" fmla="*/ 6830511 w 9915525"/>
              <a:gd name="connsiteY897" fmla="*/ 5921230 h 6819900"/>
              <a:gd name="connsiteX898" fmla="*/ 6806490 w 9915525"/>
              <a:gd name="connsiteY898" fmla="*/ 5887893 h 6819900"/>
              <a:gd name="connsiteX899" fmla="*/ 6798025 w 9915525"/>
              <a:gd name="connsiteY899" fmla="*/ 5854555 h 6819900"/>
              <a:gd name="connsiteX900" fmla="*/ 6783306 w 9915525"/>
              <a:gd name="connsiteY900" fmla="*/ 5821218 h 6819900"/>
              <a:gd name="connsiteX901" fmla="*/ 6769171 w 9915525"/>
              <a:gd name="connsiteY901" fmla="*/ 5787880 h 6819900"/>
              <a:gd name="connsiteX902" fmla="*/ 6756523 w 9915525"/>
              <a:gd name="connsiteY902" fmla="*/ 5738277 h 6819900"/>
              <a:gd name="connsiteX903" fmla="*/ 6741023 w 9915525"/>
              <a:gd name="connsiteY903" fmla="*/ 5685095 h 6819900"/>
              <a:gd name="connsiteX904" fmla="*/ 6730290 w 9915525"/>
              <a:gd name="connsiteY904" fmla="*/ 5630486 h 6819900"/>
              <a:gd name="connsiteX905" fmla="*/ 6720610 w 9915525"/>
              <a:gd name="connsiteY905" fmla="*/ 5573472 h 6819900"/>
              <a:gd name="connsiteX906" fmla="*/ 6716409 w 9915525"/>
              <a:gd name="connsiteY906" fmla="*/ 5558622 h 6819900"/>
              <a:gd name="connsiteX907" fmla="*/ 6711802 w 9915525"/>
              <a:gd name="connsiteY907" fmla="*/ 5549755 h 6819900"/>
              <a:gd name="connsiteX908" fmla="*/ 6701715 w 9915525"/>
              <a:gd name="connsiteY908" fmla="*/ 5502924 h 6819900"/>
              <a:gd name="connsiteX909" fmla="*/ 6690198 w 9915525"/>
              <a:gd name="connsiteY909" fmla="*/ 5452254 h 6819900"/>
              <a:gd name="connsiteX910" fmla="*/ 6677136 w 9915525"/>
              <a:gd name="connsiteY910" fmla="*/ 5425266 h 6819900"/>
              <a:gd name="connsiteX911" fmla="*/ 6668583 w 9915525"/>
              <a:gd name="connsiteY911" fmla="*/ 5385449 h 6819900"/>
              <a:gd name="connsiteX912" fmla="*/ 6666943 w 9915525"/>
              <a:gd name="connsiteY912" fmla="*/ 5354798 h 6819900"/>
              <a:gd name="connsiteX913" fmla="*/ 6663946 w 9915525"/>
              <a:gd name="connsiteY913" fmla="*/ 5335647 h 6819900"/>
              <a:gd name="connsiteX914" fmla="*/ 6648938 w 9915525"/>
              <a:gd name="connsiteY914" fmla="*/ 5268411 h 6819900"/>
              <a:gd name="connsiteX915" fmla="*/ 6580234 w 9915525"/>
              <a:gd name="connsiteY915" fmla="*/ 5178280 h 6819900"/>
              <a:gd name="connsiteX916" fmla="*/ 6563432 w 9915525"/>
              <a:gd name="connsiteY916" fmla="*/ 5238315 h 6819900"/>
              <a:gd name="connsiteX917" fmla="*/ 6558968 w 9915525"/>
              <a:gd name="connsiteY917" fmla="*/ 5273530 h 6819900"/>
              <a:gd name="connsiteX918" fmla="*/ 6539790 w 9915525"/>
              <a:gd name="connsiteY918" fmla="*/ 5290675 h 6819900"/>
              <a:gd name="connsiteX919" fmla="*/ 6529082 w 9915525"/>
              <a:gd name="connsiteY919" fmla="*/ 5318529 h 6819900"/>
              <a:gd name="connsiteX920" fmla="*/ 6529082 w 9915525"/>
              <a:gd name="connsiteY920" fmla="*/ 5359955 h 6819900"/>
              <a:gd name="connsiteX921" fmla="*/ 6501690 w 9915525"/>
              <a:gd name="connsiteY921" fmla="*/ 5411643 h 6819900"/>
              <a:gd name="connsiteX922" fmla="*/ 6481798 w 9915525"/>
              <a:gd name="connsiteY922" fmla="*/ 5378305 h 6819900"/>
              <a:gd name="connsiteX923" fmla="*/ 6468351 w 9915525"/>
              <a:gd name="connsiteY923" fmla="*/ 5321138 h 6819900"/>
              <a:gd name="connsiteX924" fmla="*/ 6453128 w 9915525"/>
              <a:gd name="connsiteY924" fmla="*/ 5258664 h 6819900"/>
              <a:gd name="connsiteX925" fmla="*/ 6444540 w 9915525"/>
              <a:gd name="connsiteY925" fmla="*/ 5193463 h 6819900"/>
              <a:gd name="connsiteX926" fmla="*/ 6425633 w 9915525"/>
              <a:gd name="connsiteY926" fmla="*/ 5111770 h 6819900"/>
              <a:gd name="connsiteX927" fmla="*/ 6412155 w 9915525"/>
              <a:gd name="connsiteY927" fmla="*/ 5068337 h 6819900"/>
              <a:gd name="connsiteX928" fmla="*/ 6385969 w 9915525"/>
              <a:gd name="connsiteY928" fmla="*/ 5017450 h 6819900"/>
              <a:gd name="connsiteX929" fmla="*/ 6378970 w 9915525"/>
              <a:gd name="connsiteY929" fmla="*/ 5016355 h 6819900"/>
              <a:gd name="connsiteX930" fmla="*/ 6373217 w 9915525"/>
              <a:gd name="connsiteY930" fmla="*/ 4984438 h 6819900"/>
              <a:gd name="connsiteX931" fmla="*/ 6378105 w 9915525"/>
              <a:gd name="connsiteY931" fmla="*/ 4959057 h 6819900"/>
              <a:gd name="connsiteX932" fmla="*/ 6340187 w 9915525"/>
              <a:gd name="connsiteY932" fmla="*/ 4902055 h 6819900"/>
              <a:gd name="connsiteX933" fmla="*/ 6329030 w 9915525"/>
              <a:gd name="connsiteY933" fmla="*/ 4960141 h 6819900"/>
              <a:gd name="connsiteX934" fmla="*/ 6299163 w 9915525"/>
              <a:gd name="connsiteY934" fmla="*/ 4983660 h 6819900"/>
              <a:gd name="connsiteX935" fmla="*/ 6257138 w 9915525"/>
              <a:gd name="connsiteY935" fmla="*/ 5053142 h 6819900"/>
              <a:gd name="connsiteX936" fmla="*/ 6251587 w 9915525"/>
              <a:gd name="connsiteY936" fmla="*/ 5093912 h 6819900"/>
              <a:gd name="connsiteX937" fmla="*/ 6205887 w 9915525"/>
              <a:gd name="connsiteY937" fmla="*/ 5139194 h 6819900"/>
              <a:gd name="connsiteX938" fmla="*/ 6196890 w 9915525"/>
              <a:gd name="connsiteY938" fmla="*/ 5187805 h 6819900"/>
              <a:gd name="connsiteX939" fmla="*/ 6177840 w 9915525"/>
              <a:gd name="connsiteY939" fmla="*/ 5174684 h 6819900"/>
              <a:gd name="connsiteX940" fmla="*/ 6162825 w 9915525"/>
              <a:gd name="connsiteY940" fmla="*/ 5149101 h 6819900"/>
              <a:gd name="connsiteX941" fmla="*/ 6153911 w 9915525"/>
              <a:gd name="connsiteY941" fmla="*/ 5104116 h 6819900"/>
              <a:gd name="connsiteX942" fmla="*/ 6143637 w 9915525"/>
              <a:gd name="connsiteY942" fmla="*/ 5053499 h 6819900"/>
              <a:gd name="connsiteX943" fmla="*/ 6134959 w 9915525"/>
              <a:gd name="connsiteY943" fmla="*/ 5035405 h 6819900"/>
              <a:gd name="connsiteX944" fmla="*/ 6123671 w 9915525"/>
              <a:gd name="connsiteY944" fmla="*/ 5018736 h 6819900"/>
              <a:gd name="connsiteX945" fmla="*/ 6098219 w 9915525"/>
              <a:gd name="connsiteY945" fmla="*/ 4975874 h 6819900"/>
              <a:gd name="connsiteX946" fmla="*/ 6075265 w 9915525"/>
              <a:gd name="connsiteY946" fmla="*/ 4949970 h 6819900"/>
              <a:gd name="connsiteX947" fmla="*/ 6075446 w 9915525"/>
              <a:gd name="connsiteY947" fmla="*/ 4959968 h 6819900"/>
              <a:gd name="connsiteX948" fmla="*/ 6084971 w 9915525"/>
              <a:gd name="connsiteY948" fmla="*/ 5006684 h 6819900"/>
              <a:gd name="connsiteX949" fmla="*/ 6053062 w 9915525"/>
              <a:gd name="connsiteY949" fmla="*/ 4980917 h 6819900"/>
              <a:gd name="connsiteX950" fmla="*/ 6026055 w 9915525"/>
              <a:gd name="connsiteY950" fmla="*/ 4980917 h 6819900"/>
              <a:gd name="connsiteX951" fmla="*/ 6005355 w 9915525"/>
              <a:gd name="connsiteY951" fmla="*/ 5053485 h 6819900"/>
              <a:gd name="connsiteX952" fmla="*/ 6020851 w 9915525"/>
              <a:gd name="connsiteY952" fmla="*/ 5127427 h 6819900"/>
              <a:gd name="connsiteX953" fmla="*/ 6032026 w 9915525"/>
              <a:gd name="connsiteY953" fmla="*/ 5199054 h 6819900"/>
              <a:gd name="connsiteX954" fmla="*/ 5997159 w 9915525"/>
              <a:gd name="connsiteY954" fmla="*/ 5240967 h 6819900"/>
              <a:gd name="connsiteX955" fmla="*/ 5973289 w 9915525"/>
              <a:gd name="connsiteY955" fmla="*/ 5216380 h 6819900"/>
              <a:gd name="connsiteX956" fmla="*/ 5958765 w 9915525"/>
              <a:gd name="connsiteY956" fmla="*/ 5203112 h 6819900"/>
              <a:gd name="connsiteX957" fmla="*/ 5915123 w 9915525"/>
              <a:gd name="connsiteY957" fmla="*/ 5178280 h 6819900"/>
              <a:gd name="connsiteX958" fmla="*/ 5901615 w 9915525"/>
              <a:gd name="connsiteY958" fmla="*/ 5209359 h 6819900"/>
              <a:gd name="connsiteX959" fmla="*/ 5880184 w 9915525"/>
              <a:gd name="connsiteY959" fmla="*/ 5249840 h 6819900"/>
              <a:gd name="connsiteX960" fmla="*/ 5861792 w 9915525"/>
              <a:gd name="connsiteY960" fmla="*/ 5287818 h 6819900"/>
              <a:gd name="connsiteX961" fmla="*/ 5866555 w 9915525"/>
              <a:gd name="connsiteY961" fmla="*/ 5359255 h 6819900"/>
              <a:gd name="connsiteX962" fmla="*/ 5876496 w 9915525"/>
              <a:gd name="connsiteY962" fmla="*/ 5414854 h 6819900"/>
              <a:gd name="connsiteX963" fmla="*/ 5849228 w 9915525"/>
              <a:gd name="connsiteY963" fmla="*/ 5446534 h 6819900"/>
              <a:gd name="connsiteX964" fmla="*/ 5834134 w 9915525"/>
              <a:gd name="connsiteY964" fmla="*/ 5505134 h 6819900"/>
              <a:gd name="connsiteX965" fmla="*/ 5845592 w 9915525"/>
              <a:gd name="connsiteY965" fmla="*/ 5554041 h 6819900"/>
              <a:gd name="connsiteX966" fmla="*/ 5852781 w 9915525"/>
              <a:gd name="connsiteY966" fmla="*/ 5564043 h 6819900"/>
              <a:gd name="connsiteX967" fmla="*/ 5886335 w 9915525"/>
              <a:gd name="connsiteY967" fmla="*/ 5532324 h 6819900"/>
              <a:gd name="connsiteX968" fmla="*/ 5908379 w 9915525"/>
              <a:gd name="connsiteY968" fmla="*/ 5556415 h 6819900"/>
              <a:gd name="connsiteX969" fmla="*/ 5930993 w 9915525"/>
              <a:gd name="connsiteY969" fmla="*/ 5605989 h 6819900"/>
              <a:gd name="connsiteX970" fmla="*/ 5957408 w 9915525"/>
              <a:gd name="connsiteY970" fmla="*/ 5639049 h 6819900"/>
              <a:gd name="connsiteX971" fmla="*/ 5963290 w 9915525"/>
              <a:gd name="connsiteY971" fmla="*/ 5667077 h 6819900"/>
              <a:gd name="connsiteX972" fmla="*/ 5961213 w 9915525"/>
              <a:gd name="connsiteY972" fmla="*/ 5693992 h 6819900"/>
              <a:gd name="connsiteX973" fmla="*/ 5941146 w 9915525"/>
              <a:gd name="connsiteY973" fmla="*/ 5673589 h 6819900"/>
              <a:gd name="connsiteX974" fmla="*/ 5908256 w 9915525"/>
              <a:gd name="connsiteY974" fmla="*/ 5616926 h 6819900"/>
              <a:gd name="connsiteX975" fmla="*/ 5885829 w 9915525"/>
              <a:gd name="connsiteY975" fmla="*/ 5590272 h 6819900"/>
              <a:gd name="connsiteX976" fmla="*/ 5876897 w 9915525"/>
              <a:gd name="connsiteY976" fmla="*/ 5615258 h 6819900"/>
              <a:gd name="connsiteX977" fmla="*/ 5896186 w 9915525"/>
              <a:gd name="connsiteY977" fmla="*/ 5752304 h 6819900"/>
              <a:gd name="connsiteX978" fmla="*/ 5898820 w 9915525"/>
              <a:gd name="connsiteY978" fmla="*/ 5788013 h 6819900"/>
              <a:gd name="connsiteX979" fmla="*/ 5902509 w 9915525"/>
              <a:gd name="connsiteY979" fmla="*/ 5812245 h 6819900"/>
              <a:gd name="connsiteX980" fmla="*/ 5896853 w 9915525"/>
              <a:gd name="connsiteY980" fmla="*/ 5864080 h 6819900"/>
              <a:gd name="connsiteX981" fmla="*/ 5882565 w 9915525"/>
              <a:gd name="connsiteY981" fmla="*/ 5851698 h 6819900"/>
              <a:gd name="connsiteX982" fmla="*/ 5872008 w 9915525"/>
              <a:gd name="connsiteY982" fmla="*/ 5828758 h 6819900"/>
              <a:gd name="connsiteX983" fmla="*/ 5857535 w 9915525"/>
              <a:gd name="connsiteY983" fmla="*/ 5768074 h 6819900"/>
              <a:gd name="connsiteX984" fmla="*/ 5845593 w 9915525"/>
              <a:gd name="connsiteY984" fmla="*/ 5707670 h 6819900"/>
              <a:gd name="connsiteX985" fmla="*/ 5830749 w 9915525"/>
              <a:gd name="connsiteY985" fmla="*/ 5668818 h 6819900"/>
              <a:gd name="connsiteX986" fmla="*/ 5811665 w 9915525"/>
              <a:gd name="connsiteY986" fmla="*/ 5625955 h 6819900"/>
              <a:gd name="connsiteX987" fmla="*/ 5793073 w 9915525"/>
              <a:gd name="connsiteY987" fmla="*/ 5585066 h 6819900"/>
              <a:gd name="connsiteX988" fmla="*/ 5744434 w 9915525"/>
              <a:gd name="connsiteY988" fmla="*/ 5565229 h 6819900"/>
              <a:gd name="connsiteX989" fmla="*/ 5744891 w 9915525"/>
              <a:gd name="connsiteY989" fmla="*/ 5593668 h 6819900"/>
              <a:gd name="connsiteX990" fmla="*/ 5758739 w 9915525"/>
              <a:gd name="connsiteY990" fmla="*/ 5630553 h 6819900"/>
              <a:gd name="connsiteX991" fmla="*/ 5744452 w 9915525"/>
              <a:gd name="connsiteY991" fmla="*/ 5645005 h 6819900"/>
              <a:gd name="connsiteX992" fmla="*/ 5730164 w 9915525"/>
              <a:gd name="connsiteY992" fmla="*/ 5620325 h 6819900"/>
              <a:gd name="connsiteX993" fmla="*/ 5716886 w 9915525"/>
              <a:gd name="connsiteY993" fmla="*/ 5612599 h 6819900"/>
              <a:gd name="connsiteX994" fmla="*/ 5696901 w 9915525"/>
              <a:gd name="connsiteY994" fmla="*/ 5559912 h 6819900"/>
              <a:gd name="connsiteX995" fmla="*/ 5681605 w 9915525"/>
              <a:gd name="connsiteY995" fmla="*/ 5502130 h 6819900"/>
              <a:gd name="connsiteX996" fmla="*/ 5672803 w 9915525"/>
              <a:gd name="connsiteY996" fmla="*/ 5475936 h 6819900"/>
              <a:gd name="connsiteX997" fmla="*/ 5621630 w 9915525"/>
              <a:gd name="connsiteY997" fmla="*/ 5409940 h 6819900"/>
              <a:gd name="connsiteX998" fmla="*/ 5609947 w 9915525"/>
              <a:gd name="connsiteY998" fmla="*/ 5462754 h 6819900"/>
              <a:gd name="connsiteX999" fmla="*/ 5612579 w 9915525"/>
              <a:gd name="connsiteY999" fmla="*/ 5521180 h 6819900"/>
              <a:gd name="connsiteX1000" fmla="*/ 5568240 w 9915525"/>
              <a:gd name="connsiteY1000" fmla="*/ 5470117 h 6819900"/>
              <a:gd name="connsiteX1001" fmla="*/ 5546809 w 9915525"/>
              <a:gd name="connsiteY1001" fmla="*/ 5445832 h 6819900"/>
              <a:gd name="connsiteX1002" fmla="*/ 5519283 w 9915525"/>
              <a:gd name="connsiteY1002" fmla="*/ 5484486 h 6819900"/>
              <a:gd name="connsiteX1003" fmla="*/ 5509877 w 9915525"/>
              <a:gd name="connsiteY1003" fmla="*/ 5586402 h 6819900"/>
              <a:gd name="connsiteX1004" fmla="*/ 5495646 w 9915525"/>
              <a:gd name="connsiteY1004" fmla="*/ 5650379 h 6819900"/>
              <a:gd name="connsiteX1005" fmla="*/ 5501678 w 9915525"/>
              <a:gd name="connsiteY1005" fmla="*/ 5701702 h 6819900"/>
              <a:gd name="connsiteX1006" fmla="*/ 5473766 w 9915525"/>
              <a:gd name="connsiteY1006" fmla="*/ 5696119 h 6819900"/>
              <a:gd name="connsiteX1007" fmla="*/ 5423943 w 9915525"/>
              <a:gd name="connsiteY1007" fmla="*/ 5755760 h 6819900"/>
              <a:gd name="connsiteX1008" fmla="*/ 5413203 w 9915525"/>
              <a:gd name="connsiteY1008" fmla="*/ 5797405 h 6819900"/>
              <a:gd name="connsiteX1009" fmla="*/ 5371843 w 9915525"/>
              <a:gd name="connsiteY1009" fmla="*/ 5741729 h 6819900"/>
              <a:gd name="connsiteX1010" fmla="*/ 5358431 w 9915525"/>
              <a:gd name="connsiteY1010" fmla="*/ 5711680 h 6819900"/>
              <a:gd name="connsiteX1011" fmla="*/ 5340808 w 9915525"/>
              <a:gd name="connsiteY1011" fmla="*/ 5682362 h 6819900"/>
              <a:gd name="connsiteX1012" fmla="*/ 5295475 w 9915525"/>
              <a:gd name="connsiteY1012" fmla="*/ 5676258 h 6819900"/>
              <a:gd name="connsiteX1013" fmla="*/ 5298445 w 9915525"/>
              <a:gd name="connsiteY1013" fmla="*/ 5678529 h 6819900"/>
              <a:gd name="connsiteX1014" fmla="*/ 5330115 w 9915525"/>
              <a:gd name="connsiteY1014" fmla="*/ 5673580 h 6819900"/>
              <a:gd name="connsiteX1015" fmla="*/ 5322971 w 9915525"/>
              <a:gd name="connsiteY1015" fmla="*/ 5683166 h 6819900"/>
              <a:gd name="connsiteX1016" fmla="*/ 5299159 w 9915525"/>
              <a:gd name="connsiteY1016" fmla="*/ 5712512 h 6819900"/>
              <a:gd name="connsiteX1017" fmla="*/ 5300767 w 9915525"/>
              <a:gd name="connsiteY1017" fmla="*/ 5834835 h 6819900"/>
              <a:gd name="connsiteX1018" fmla="*/ 5331407 w 9915525"/>
              <a:gd name="connsiteY1018" fmla="*/ 5912152 h 6819900"/>
              <a:gd name="connsiteX1019" fmla="*/ 5352235 w 9915525"/>
              <a:gd name="connsiteY1019" fmla="*/ 5979563 h 6819900"/>
              <a:gd name="connsiteX1020" fmla="*/ 5345697 w 9915525"/>
              <a:gd name="connsiteY1020" fmla="*/ 6008406 h 6819900"/>
              <a:gd name="connsiteX1021" fmla="*/ 5342407 w 9915525"/>
              <a:gd name="connsiteY1021" fmla="*/ 6165297 h 6819900"/>
              <a:gd name="connsiteX1022" fmla="*/ 5339223 w 9915525"/>
              <a:gd name="connsiteY1022" fmla="*/ 6240576 h 6819900"/>
              <a:gd name="connsiteX1023" fmla="*/ 5301540 w 9915525"/>
              <a:gd name="connsiteY1023" fmla="*/ 6202473 h 6819900"/>
              <a:gd name="connsiteX1024" fmla="*/ 5267271 w 9915525"/>
              <a:gd name="connsiteY1024" fmla="*/ 6121255 h 6819900"/>
              <a:gd name="connsiteX1025" fmla="*/ 5252724 w 9915525"/>
              <a:gd name="connsiteY1025" fmla="*/ 6111730 h 6819900"/>
              <a:gd name="connsiteX1026" fmla="*/ 5249153 w 9915525"/>
              <a:gd name="connsiteY1026" fmla="*/ 6092680 h 6819900"/>
              <a:gd name="connsiteX1027" fmla="*/ 5245581 w 9915525"/>
              <a:gd name="connsiteY1027" fmla="*/ 6012398 h 6819900"/>
              <a:gd name="connsiteX1028" fmla="*/ 5228083 w 9915525"/>
              <a:gd name="connsiteY1028" fmla="*/ 5925334 h 6819900"/>
              <a:gd name="connsiteX1029" fmla="*/ 5210349 w 9915525"/>
              <a:gd name="connsiteY1029" fmla="*/ 5898460 h 6819900"/>
              <a:gd name="connsiteX1030" fmla="*/ 5202014 w 9915525"/>
              <a:gd name="connsiteY1030" fmla="*/ 5806930 h 6819900"/>
              <a:gd name="connsiteX1031" fmla="*/ 5143553 w 9915525"/>
              <a:gd name="connsiteY1031" fmla="*/ 5691117 h 6819900"/>
              <a:gd name="connsiteX1032" fmla="*/ 5122131 w 9915525"/>
              <a:gd name="connsiteY1032" fmla="*/ 5668708 h 6819900"/>
              <a:gd name="connsiteX1033" fmla="*/ 5084614 w 9915525"/>
              <a:gd name="connsiteY1033" fmla="*/ 5639561 h 6819900"/>
              <a:gd name="connsiteX1034" fmla="*/ 5065655 w 9915525"/>
              <a:gd name="connsiteY1034" fmla="*/ 5709563 h 6819900"/>
              <a:gd name="connsiteX1035" fmla="*/ 5072673 w 9915525"/>
              <a:gd name="connsiteY1035" fmla="*/ 5783118 h 6819900"/>
              <a:gd name="connsiteX1036" fmla="*/ 5084502 w 9915525"/>
              <a:gd name="connsiteY1036" fmla="*/ 5886634 h 6819900"/>
              <a:gd name="connsiteX1037" fmla="*/ 5039998 w 9915525"/>
              <a:gd name="connsiteY1037" fmla="*/ 5840268 h 6819900"/>
              <a:gd name="connsiteX1038" fmla="*/ 5034388 w 9915525"/>
              <a:gd name="connsiteY1038" fmla="*/ 5755556 h 6819900"/>
              <a:gd name="connsiteX1039" fmla="*/ 4994487 w 9915525"/>
              <a:gd name="connsiteY1039" fmla="*/ 5683251 h 6819900"/>
              <a:gd name="connsiteX1040" fmla="*/ 4955412 w 9915525"/>
              <a:gd name="connsiteY1040" fmla="*/ 5761789 h 6819900"/>
              <a:gd name="connsiteX1041" fmla="*/ 4950587 w 9915525"/>
              <a:gd name="connsiteY1041" fmla="*/ 5764977 h 6819900"/>
              <a:gd name="connsiteX1042" fmla="*/ 4939590 w 9915525"/>
              <a:gd name="connsiteY1042" fmla="*/ 5773030 h 6819900"/>
              <a:gd name="connsiteX1043" fmla="*/ 4929308 w 9915525"/>
              <a:gd name="connsiteY1043" fmla="*/ 5787880 h 6819900"/>
              <a:gd name="connsiteX1044" fmla="*/ 4925303 w 9915525"/>
              <a:gd name="connsiteY1044" fmla="*/ 5759305 h 6819900"/>
              <a:gd name="connsiteX1045" fmla="*/ 4920617 w 9915525"/>
              <a:gd name="connsiteY1045" fmla="*/ 5730730 h 6819900"/>
              <a:gd name="connsiteX1046" fmla="*/ 4894141 w 9915525"/>
              <a:gd name="connsiteY1046" fmla="*/ 5715217 h 6819900"/>
              <a:gd name="connsiteX1047" fmla="*/ 4900452 w 9915525"/>
              <a:gd name="connsiteY1047" fmla="*/ 5682031 h 6819900"/>
              <a:gd name="connsiteX1048" fmla="*/ 4916661 w 9915525"/>
              <a:gd name="connsiteY1048" fmla="*/ 5624218 h 6819900"/>
              <a:gd name="connsiteX1049" fmla="*/ 4901506 w 9915525"/>
              <a:gd name="connsiteY1049" fmla="*/ 5574536 h 6819900"/>
              <a:gd name="connsiteX1050" fmla="*/ 4891965 w 9915525"/>
              <a:gd name="connsiteY1050" fmla="*/ 5549646 h 6819900"/>
              <a:gd name="connsiteX1051" fmla="*/ 4872915 w 9915525"/>
              <a:gd name="connsiteY1051" fmla="*/ 5513850 h 6819900"/>
              <a:gd name="connsiteX1052" fmla="*/ 4853865 w 9915525"/>
              <a:gd name="connsiteY1052" fmla="*/ 5473953 h 6819900"/>
              <a:gd name="connsiteX1053" fmla="*/ 4846721 w 9915525"/>
              <a:gd name="connsiteY1053" fmla="*/ 5453668 h 6819900"/>
              <a:gd name="connsiteX1054" fmla="*/ 4806240 w 9915525"/>
              <a:gd name="connsiteY1054" fmla="*/ 5451287 h 6819900"/>
              <a:gd name="connsiteX1055" fmla="*/ 4775604 w 9915525"/>
              <a:gd name="connsiteY1055" fmla="*/ 5484718 h 6819900"/>
              <a:gd name="connsiteX1056" fmla="*/ 4758246 w 9915525"/>
              <a:gd name="connsiteY1056" fmla="*/ 5526060 h 6819900"/>
              <a:gd name="connsiteX1057" fmla="*/ 4743747 w 9915525"/>
              <a:gd name="connsiteY1057" fmla="*/ 5546914 h 6819900"/>
              <a:gd name="connsiteX1058" fmla="*/ 4733063 w 9915525"/>
              <a:gd name="connsiteY1058" fmla="*/ 5555168 h 6819900"/>
              <a:gd name="connsiteX1059" fmla="*/ 4735284 w 9915525"/>
              <a:gd name="connsiteY1059" fmla="*/ 5569337 h 6819900"/>
              <a:gd name="connsiteX1060" fmla="*/ 4789519 w 9915525"/>
              <a:gd name="connsiteY1060" fmla="*/ 5584941 h 6819900"/>
              <a:gd name="connsiteX1061" fmla="*/ 4825290 w 9915525"/>
              <a:gd name="connsiteY1061" fmla="*/ 5610669 h 6819900"/>
              <a:gd name="connsiteX1062" fmla="*/ 4836156 w 9915525"/>
              <a:gd name="connsiteY1062" fmla="*/ 5652061 h 6819900"/>
              <a:gd name="connsiteX1063" fmla="*/ 4840023 w 9915525"/>
              <a:gd name="connsiteY1063" fmla="*/ 5778209 h 6819900"/>
              <a:gd name="connsiteX1064" fmla="*/ 4801908 w 9915525"/>
              <a:gd name="connsiteY1064" fmla="*/ 5716443 h 6819900"/>
              <a:gd name="connsiteX1065" fmla="*/ 4748759 w 9915525"/>
              <a:gd name="connsiteY1065" fmla="*/ 5657571 h 6819900"/>
              <a:gd name="connsiteX1066" fmla="*/ 4665224 w 9915525"/>
              <a:gd name="connsiteY1066" fmla="*/ 5588164 h 6819900"/>
              <a:gd name="connsiteX1067" fmla="*/ 4592968 w 9915525"/>
              <a:gd name="connsiteY1067" fmla="*/ 5533067 h 6819900"/>
              <a:gd name="connsiteX1068" fmla="*/ 4598439 w 9915525"/>
              <a:gd name="connsiteY1068" fmla="*/ 5578330 h 6819900"/>
              <a:gd name="connsiteX1069" fmla="*/ 4604726 w 9915525"/>
              <a:gd name="connsiteY1069" fmla="*/ 5612554 h 6819900"/>
              <a:gd name="connsiteX1070" fmla="*/ 4618284 w 9915525"/>
              <a:gd name="connsiteY1070" fmla="*/ 5658848 h 6819900"/>
              <a:gd name="connsiteX1071" fmla="*/ 4634790 w 9915525"/>
              <a:gd name="connsiteY1071" fmla="*/ 5691299 h 6819900"/>
              <a:gd name="connsiteX1072" fmla="*/ 4606396 w 9915525"/>
              <a:gd name="connsiteY1072" fmla="*/ 5711680 h 6819900"/>
              <a:gd name="connsiteX1073" fmla="*/ 4572158 w 9915525"/>
              <a:gd name="connsiteY1073" fmla="*/ 5734968 h 6819900"/>
              <a:gd name="connsiteX1074" fmla="*/ 4550545 w 9915525"/>
              <a:gd name="connsiteY1074" fmla="*/ 5762438 h 6819900"/>
              <a:gd name="connsiteX1075" fmla="*/ 4555567 w 9915525"/>
              <a:gd name="connsiteY1075" fmla="*/ 5767726 h 6819900"/>
              <a:gd name="connsiteX1076" fmla="*/ 4582132 w 9915525"/>
              <a:gd name="connsiteY1076" fmla="*/ 5787028 h 6819900"/>
              <a:gd name="connsiteX1077" fmla="*/ 4611869 w 9915525"/>
              <a:gd name="connsiteY1077" fmla="*/ 5820926 h 6819900"/>
              <a:gd name="connsiteX1078" fmla="*/ 4632929 w 9915525"/>
              <a:gd name="connsiteY1078" fmla="*/ 5876547 h 6819900"/>
              <a:gd name="connsiteX1079" fmla="*/ 4598540 w 9915525"/>
              <a:gd name="connsiteY1079" fmla="*/ 5892655 h 6819900"/>
              <a:gd name="connsiteX1080" fmla="*/ 4539016 w 9915525"/>
              <a:gd name="connsiteY1080" fmla="*/ 5799514 h 6819900"/>
              <a:gd name="connsiteX1081" fmla="*/ 4482390 w 9915525"/>
              <a:gd name="connsiteY1081" fmla="*/ 5812687 h 6819900"/>
              <a:gd name="connsiteX1082" fmla="*/ 4449153 w 9915525"/>
              <a:gd name="connsiteY1082" fmla="*/ 5820608 h 6819900"/>
              <a:gd name="connsiteX1083" fmla="*/ 4410034 w 9915525"/>
              <a:gd name="connsiteY1083" fmla="*/ 5829701 h 6819900"/>
              <a:gd name="connsiteX1084" fmla="*/ 4377615 w 9915525"/>
              <a:gd name="connsiteY1084" fmla="*/ 5826542 h 6819900"/>
              <a:gd name="connsiteX1085" fmla="*/ 4367935 w 9915525"/>
              <a:gd name="connsiteY1085" fmla="*/ 5802072 h 6819900"/>
              <a:gd name="connsiteX1086" fmla="*/ 4364205 w 9915525"/>
              <a:gd name="connsiteY1086" fmla="*/ 5786461 h 6819900"/>
              <a:gd name="connsiteX1087" fmla="*/ 4350073 w 9915525"/>
              <a:gd name="connsiteY1087" fmla="*/ 5762767 h 6819900"/>
              <a:gd name="connsiteX1088" fmla="*/ 4329990 w 9915525"/>
              <a:gd name="connsiteY1088" fmla="*/ 5717069 h 6819900"/>
              <a:gd name="connsiteX1089" fmla="*/ 4287128 w 9915525"/>
              <a:gd name="connsiteY1089" fmla="*/ 5673580 h 6819900"/>
              <a:gd name="connsiteX1090" fmla="*/ 4272840 w 9915525"/>
              <a:gd name="connsiteY1090" fmla="*/ 5698559 h 6819900"/>
              <a:gd name="connsiteX1091" fmla="*/ 4258553 w 9915525"/>
              <a:gd name="connsiteY1091" fmla="*/ 5711680 h 6819900"/>
              <a:gd name="connsiteX1092" fmla="*/ 4244265 w 9915525"/>
              <a:gd name="connsiteY1092" fmla="*/ 5702155 h 6819900"/>
              <a:gd name="connsiteX1093" fmla="*/ 4215690 w 9915525"/>
              <a:gd name="connsiteY1093" fmla="*/ 5692630 h 6819900"/>
              <a:gd name="connsiteX1094" fmla="*/ 4187115 w 9915525"/>
              <a:gd name="connsiteY1094" fmla="*/ 5669611 h 6819900"/>
              <a:gd name="connsiteX1095" fmla="*/ 4196837 w 9915525"/>
              <a:gd name="connsiteY1095" fmla="*/ 5643352 h 6819900"/>
              <a:gd name="connsiteX1096" fmla="*/ 4165001 w 9915525"/>
              <a:gd name="connsiteY1096" fmla="*/ 5582220 h 6819900"/>
              <a:gd name="connsiteX1097" fmla="*/ 4110915 w 9915525"/>
              <a:gd name="connsiteY1097" fmla="*/ 5628058 h 6819900"/>
              <a:gd name="connsiteX1098" fmla="*/ 4120775 w 9915525"/>
              <a:gd name="connsiteY1098" fmla="*/ 5664681 h 6819900"/>
              <a:gd name="connsiteX1099" fmla="*/ 4093373 w 9915525"/>
              <a:gd name="connsiteY1099" fmla="*/ 5671279 h 6819900"/>
              <a:gd name="connsiteX1100" fmla="*/ 4072564 w 9915525"/>
              <a:gd name="connsiteY1100" fmla="*/ 5673660 h 6819900"/>
              <a:gd name="connsiteX1101" fmla="*/ 4071782 w 9915525"/>
              <a:gd name="connsiteY1101" fmla="*/ 5721205 h 6819900"/>
              <a:gd name="connsiteX1102" fmla="*/ 4086251 w 9915525"/>
              <a:gd name="connsiteY1102" fmla="*/ 5745018 h 6819900"/>
              <a:gd name="connsiteX1103" fmla="*/ 4101571 w 9915525"/>
              <a:gd name="connsiteY1103" fmla="*/ 5768830 h 6819900"/>
              <a:gd name="connsiteX1104" fmla="*/ 4110915 w 9915525"/>
              <a:gd name="connsiteY1104" fmla="*/ 5792080 h 6819900"/>
              <a:gd name="connsiteX1105" fmla="*/ 4120942 w 9915525"/>
              <a:gd name="connsiteY1105" fmla="*/ 5821529 h 6819900"/>
              <a:gd name="connsiteX1106" fmla="*/ 4127445 w 9915525"/>
              <a:gd name="connsiteY1106" fmla="*/ 5838301 h 6819900"/>
              <a:gd name="connsiteX1107" fmla="*/ 4174944 w 9915525"/>
              <a:gd name="connsiteY1107" fmla="*/ 5883130 h 6819900"/>
              <a:gd name="connsiteX1108" fmla="*/ 4196640 w 9915525"/>
              <a:gd name="connsiteY1108" fmla="*/ 5897418 h 6819900"/>
              <a:gd name="connsiteX1109" fmla="*/ 4206165 w 9915525"/>
              <a:gd name="connsiteY1109" fmla="*/ 5911705 h 6819900"/>
              <a:gd name="connsiteX1110" fmla="*/ 4215690 w 9915525"/>
              <a:gd name="connsiteY1110" fmla="*/ 5930420 h 6819900"/>
              <a:gd name="connsiteX1111" fmla="*/ 4234740 w 9915525"/>
              <a:gd name="connsiteY1111" fmla="*/ 5959330 h 6819900"/>
              <a:gd name="connsiteX1112" fmla="*/ 4223307 w 9915525"/>
              <a:gd name="connsiteY1112" fmla="*/ 5984190 h 6819900"/>
              <a:gd name="connsiteX1113" fmla="*/ 4187588 w 9915525"/>
              <a:gd name="connsiteY1113" fmla="*/ 5970873 h 6819900"/>
              <a:gd name="connsiteX1114" fmla="*/ 4155733 w 9915525"/>
              <a:gd name="connsiteY1114" fmla="*/ 5946706 h 6819900"/>
              <a:gd name="connsiteX1115" fmla="*/ 4119978 w 9915525"/>
              <a:gd name="connsiteY1115" fmla="*/ 5905727 h 6819900"/>
              <a:gd name="connsiteX1116" fmla="*/ 4073495 w 9915525"/>
              <a:gd name="connsiteY1116" fmla="*/ 5854555 h 6819900"/>
              <a:gd name="connsiteX1117" fmla="*/ 4063290 w 9915525"/>
              <a:gd name="connsiteY1117" fmla="*/ 5836186 h 6819900"/>
              <a:gd name="connsiteX1118" fmla="*/ 4050851 w 9915525"/>
              <a:gd name="connsiteY1118" fmla="*/ 5805230 h 6819900"/>
              <a:gd name="connsiteX1119" fmla="*/ 4032100 w 9915525"/>
              <a:gd name="connsiteY1119" fmla="*/ 5775974 h 6819900"/>
              <a:gd name="connsiteX1120" fmla="*/ 3980525 w 9915525"/>
              <a:gd name="connsiteY1120" fmla="*/ 5774855 h 6819900"/>
              <a:gd name="connsiteX1121" fmla="*/ 3986247 w 9915525"/>
              <a:gd name="connsiteY1121" fmla="*/ 5809120 h 6819900"/>
              <a:gd name="connsiteX1122" fmla="*/ 3991995 w 9915525"/>
              <a:gd name="connsiteY1122" fmla="*/ 5833776 h 6819900"/>
              <a:gd name="connsiteX1123" fmla="*/ 3978112 w 9915525"/>
              <a:gd name="connsiteY1123" fmla="*/ 5826866 h 6819900"/>
              <a:gd name="connsiteX1124" fmla="*/ 3948990 w 9915525"/>
              <a:gd name="connsiteY1124" fmla="*/ 5846484 h 6819900"/>
              <a:gd name="connsiteX1125" fmla="*/ 3968040 w 9915525"/>
              <a:gd name="connsiteY1125" fmla="*/ 5870845 h 6819900"/>
              <a:gd name="connsiteX1126" fmla="*/ 3987090 w 9915525"/>
              <a:gd name="connsiteY1126" fmla="*/ 5898983 h 6819900"/>
              <a:gd name="connsiteX1127" fmla="*/ 4050393 w 9915525"/>
              <a:gd name="connsiteY1127" fmla="*/ 5968855 h 6819900"/>
              <a:gd name="connsiteX1128" fmla="*/ 4063290 w 9915525"/>
              <a:gd name="connsiteY1128" fmla="*/ 5987905 h 6819900"/>
              <a:gd name="connsiteX1129" fmla="*/ 4040644 w 9915525"/>
              <a:gd name="connsiteY1129" fmla="*/ 6006955 h 6819900"/>
              <a:gd name="connsiteX1130" fmla="*/ 4006140 w 9915525"/>
              <a:gd name="connsiteY1130" fmla="*/ 6021243 h 6819900"/>
              <a:gd name="connsiteX1131" fmla="*/ 3985924 w 9915525"/>
              <a:gd name="connsiteY1131" fmla="*/ 6035530 h 6819900"/>
              <a:gd name="connsiteX1132" fmla="*/ 3977565 w 9915525"/>
              <a:gd name="connsiteY1132" fmla="*/ 6021243 h 6819900"/>
              <a:gd name="connsiteX1133" fmla="*/ 3968040 w 9915525"/>
              <a:gd name="connsiteY1133" fmla="*/ 6006955 h 6819900"/>
              <a:gd name="connsiteX1134" fmla="*/ 3958515 w 9915525"/>
              <a:gd name="connsiteY1134" fmla="*/ 5991411 h 6819900"/>
              <a:gd name="connsiteX1135" fmla="*/ 3899474 w 9915525"/>
              <a:gd name="connsiteY1135" fmla="*/ 5891538 h 6819900"/>
              <a:gd name="connsiteX1136" fmla="*/ 3882315 w 9915525"/>
              <a:gd name="connsiteY1136" fmla="*/ 5855902 h 6819900"/>
              <a:gd name="connsiteX1137" fmla="*/ 3801405 w 9915525"/>
              <a:gd name="connsiteY1137" fmla="*/ 5733111 h 6819900"/>
              <a:gd name="connsiteX1138" fmla="*/ 3765898 w 9915525"/>
              <a:gd name="connsiteY1138" fmla="*/ 5711680 h 6819900"/>
              <a:gd name="connsiteX1139" fmla="*/ 3748965 w 9915525"/>
              <a:gd name="connsiteY1139" fmla="*/ 5696708 h 6819900"/>
              <a:gd name="connsiteX1140" fmla="*/ 3688500 w 9915525"/>
              <a:gd name="connsiteY1140" fmla="*/ 5590187 h 6819900"/>
              <a:gd name="connsiteX1141" fmla="*/ 3666982 w 9915525"/>
              <a:gd name="connsiteY1141" fmla="*/ 5564043 h 6819900"/>
              <a:gd name="connsiteX1142" fmla="*/ 3639923 w 9915525"/>
              <a:gd name="connsiteY1142" fmla="*/ 5541746 h 6819900"/>
              <a:gd name="connsiteX1143" fmla="*/ 3587040 w 9915525"/>
              <a:gd name="connsiteY1143" fmla="*/ 5493296 h 6819900"/>
              <a:gd name="connsiteX1144" fmla="*/ 3563227 w 9915525"/>
              <a:gd name="connsiteY1144" fmla="*/ 5465732 h 6819900"/>
              <a:gd name="connsiteX1145" fmla="*/ 3539415 w 9915525"/>
              <a:gd name="connsiteY1145" fmla="*/ 5422876 h 6819900"/>
              <a:gd name="connsiteX1146" fmla="*/ 3509413 w 9915525"/>
              <a:gd name="connsiteY1146" fmla="*/ 5383783 h 6819900"/>
              <a:gd name="connsiteX1147" fmla="*/ 3453690 w 9915525"/>
              <a:gd name="connsiteY1147" fmla="*/ 5408709 h 6819900"/>
              <a:gd name="connsiteX1148" fmla="*/ 3398491 w 9915525"/>
              <a:gd name="connsiteY1148" fmla="*/ 5394974 h 6819900"/>
              <a:gd name="connsiteX1149" fmla="*/ 3379351 w 9915525"/>
              <a:gd name="connsiteY1149" fmla="*/ 5367564 h 6819900"/>
              <a:gd name="connsiteX1150" fmla="*/ 3329865 w 9915525"/>
              <a:gd name="connsiteY1150" fmla="*/ 5370643 h 6819900"/>
              <a:gd name="connsiteX1151" fmla="*/ 3322063 w 9915525"/>
              <a:gd name="connsiteY1151" fmla="*/ 5374608 h 6819900"/>
              <a:gd name="connsiteX1152" fmla="*/ 3335664 w 9915525"/>
              <a:gd name="connsiteY1152" fmla="*/ 5436315 h 6819900"/>
              <a:gd name="connsiteX1153" fmla="*/ 3348915 w 9915525"/>
              <a:gd name="connsiteY1153" fmla="*/ 5465755 h 6819900"/>
              <a:gd name="connsiteX1154" fmla="*/ 3379081 w 9915525"/>
              <a:gd name="connsiteY1154" fmla="*/ 5521735 h 6819900"/>
              <a:gd name="connsiteX1155" fmla="*/ 3410959 w 9915525"/>
              <a:gd name="connsiteY1155" fmla="*/ 5575946 h 6819900"/>
              <a:gd name="connsiteX1156" fmla="*/ 3445190 w 9915525"/>
              <a:gd name="connsiteY1156" fmla="*/ 5666307 h 6819900"/>
              <a:gd name="connsiteX1157" fmla="*/ 3453690 w 9915525"/>
              <a:gd name="connsiteY1157" fmla="*/ 5702166 h 6819900"/>
              <a:gd name="connsiteX1158" fmla="*/ 3483218 w 9915525"/>
              <a:gd name="connsiteY1158" fmla="*/ 5739442 h 6819900"/>
              <a:gd name="connsiteX1159" fmla="*/ 3512746 w 9915525"/>
              <a:gd name="connsiteY1159" fmla="*/ 5757399 h 6819900"/>
              <a:gd name="connsiteX1160" fmla="*/ 3491751 w 9915525"/>
              <a:gd name="connsiteY1160" fmla="*/ 5778395 h 6819900"/>
              <a:gd name="connsiteX1161" fmla="*/ 3476473 w 9915525"/>
              <a:gd name="connsiteY1161" fmla="*/ 5827977 h 6819900"/>
              <a:gd name="connsiteX1162" fmla="*/ 3469040 w 9915525"/>
              <a:gd name="connsiteY1162" fmla="*/ 5851518 h 6819900"/>
              <a:gd name="connsiteX1163" fmla="*/ 3466403 w 9915525"/>
              <a:gd name="connsiteY1163" fmla="*/ 5874326 h 6819900"/>
              <a:gd name="connsiteX1164" fmla="*/ 3496820 w 9915525"/>
              <a:gd name="connsiteY1164" fmla="*/ 5902180 h 6819900"/>
              <a:gd name="connsiteX1165" fmla="*/ 3553629 w 9915525"/>
              <a:gd name="connsiteY1165" fmla="*/ 5950125 h 6819900"/>
              <a:gd name="connsiteX1166" fmla="*/ 3563788 w 9915525"/>
              <a:gd name="connsiteY1166" fmla="*/ 6009336 h 6819900"/>
              <a:gd name="connsiteX1167" fmla="*/ 3561831 w 9915525"/>
              <a:gd name="connsiteY1167" fmla="*/ 6045055 h 6819900"/>
              <a:gd name="connsiteX1168" fmla="*/ 3510840 w 9915525"/>
              <a:gd name="connsiteY1168" fmla="*/ 5992128 h 6819900"/>
              <a:gd name="connsiteX1169" fmla="*/ 3500753 w 9915525"/>
              <a:gd name="connsiteY1169" fmla="*/ 5968855 h 6819900"/>
              <a:gd name="connsiteX1170" fmla="*/ 3497480 w 9915525"/>
              <a:gd name="connsiteY1170" fmla="*/ 5957830 h 6819900"/>
              <a:gd name="connsiteX1171" fmla="*/ 3484191 w 9915525"/>
              <a:gd name="connsiteY1171" fmla="*/ 5952061 h 6819900"/>
              <a:gd name="connsiteX1172" fmla="*/ 3447864 w 9915525"/>
              <a:gd name="connsiteY1172" fmla="*/ 5932131 h 6819900"/>
              <a:gd name="connsiteX1173" fmla="*/ 3418853 w 9915525"/>
              <a:gd name="connsiteY1173" fmla="*/ 5899326 h 6819900"/>
              <a:gd name="connsiteX1174" fmla="*/ 3405764 w 9915525"/>
              <a:gd name="connsiteY1174" fmla="*/ 5865988 h 6819900"/>
              <a:gd name="connsiteX1175" fmla="*/ 3340389 w 9915525"/>
              <a:gd name="connsiteY1175" fmla="*/ 5794384 h 6819900"/>
              <a:gd name="connsiteX1176" fmla="*/ 3345891 w 9915525"/>
              <a:gd name="connsiteY1176" fmla="*/ 5755463 h 6819900"/>
              <a:gd name="connsiteX1177" fmla="*/ 3354969 w 9915525"/>
              <a:gd name="connsiteY1177" fmla="*/ 5698770 h 6819900"/>
              <a:gd name="connsiteX1178" fmla="*/ 3309784 w 9915525"/>
              <a:gd name="connsiteY1178" fmla="*/ 5664055 h 6819900"/>
              <a:gd name="connsiteX1179" fmla="*/ 3287225 w 9915525"/>
              <a:gd name="connsiteY1179" fmla="*/ 5623028 h 6819900"/>
              <a:gd name="connsiteX1180" fmla="*/ 3244590 w 9915525"/>
              <a:gd name="connsiteY1180" fmla="*/ 5563900 h 6819900"/>
              <a:gd name="connsiteX1181" fmla="*/ 3160003 w 9915525"/>
              <a:gd name="connsiteY1181" fmla="*/ 5519143 h 6819900"/>
              <a:gd name="connsiteX1182" fmla="*/ 3143334 w 9915525"/>
              <a:gd name="connsiteY1182" fmla="*/ 5511655 h 6819900"/>
              <a:gd name="connsiteX1183" fmla="*/ 3153652 w 9915525"/>
              <a:gd name="connsiteY1183" fmla="*/ 5483080 h 6819900"/>
              <a:gd name="connsiteX1184" fmla="*/ 3177465 w 9915525"/>
              <a:gd name="connsiteY1184" fmla="*/ 5458941 h 6819900"/>
              <a:gd name="connsiteX1185" fmla="*/ 3189371 w 9915525"/>
              <a:gd name="connsiteY1185" fmla="*/ 5449833 h 6819900"/>
              <a:gd name="connsiteX1186" fmla="*/ 3171676 w 9915525"/>
              <a:gd name="connsiteY1186" fmla="*/ 5428964 h 6819900"/>
              <a:gd name="connsiteX1187" fmla="*/ 3136721 w 9915525"/>
              <a:gd name="connsiteY1187" fmla="*/ 5360574 h 6819900"/>
              <a:gd name="connsiteX1188" fmla="*/ 3049897 w 9915525"/>
              <a:gd name="connsiteY1188" fmla="*/ 5279072 h 6819900"/>
              <a:gd name="connsiteX1189" fmla="*/ 3063552 w 9915525"/>
              <a:gd name="connsiteY1189" fmla="*/ 5340592 h 6819900"/>
              <a:gd name="connsiteX1190" fmla="*/ 3085427 w 9915525"/>
              <a:gd name="connsiteY1190" fmla="*/ 5422647 h 6819900"/>
              <a:gd name="connsiteX1191" fmla="*/ 3104090 w 9915525"/>
              <a:gd name="connsiteY1191" fmla="*/ 5497129 h 6819900"/>
              <a:gd name="connsiteX1192" fmla="*/ 3111614 w 9915525"/>
              <a:gd name="connsiteY1192" fmla="*/ 5530705 h 6819900"/>
              <a:gd name="connsiteX1193" fmla="*/ 3109874 w 9915525"/>
              <a:gd name="connsiteY1193" fmla="*/ 5556899 h 6819900"/>
              <a:gd name="connsiteX1194" fmla="*/ 3137625 w 9915525"/>
              <a:gd name="connsiteY1194" fmla="*/ 5586137 h 6819900"/>
              <a:gd name="connsiteX1195" fmla="*/ 3158415 w 9915525"/>
              <a:gd name="connsiteY1195" fmla="*/ 5621293 h 6819900"/>
              <a:gd name="connsiteX1196" fmla="*/ 3169063 w 9915525"/>
              <a:gd name="connsiteY1196" fmla="*/ 5659987 h 6819900"/>
              <a:gd name="connsiteX1197" fmla="*/ 3174003 w 9915525"/>
              <a:gd name="connsiteY1197" fmla="*/ 5708204 h 6819900"/>
              <a:gd name="connsiteX1198" fmla="*/ 3187168 w 9915525"/>
              <a:gd name="connsiteY1198" fmla="*/ 5761627 h 6819900"/>
              <a:gd name="connsiteX1199" fmla="*/ 3206040 w 9915525"/>
              <a:gd name="connsiteY1199" fmla="*/ 5784243 h 6819900"/>
              <a:gd name="connsiteX1200" fmla="*/ 3220990 w 9915525"/>
              <a:gd name="connsiteY1200" fmla="*/ 5807480 h 6819900"/>
              <a:gd name="connsiteX1201" fmla="*/ 3231955 w 9915525"/>
              <a:gd name="connsiteY1201" fmla="*/ 5835121 h 6819900"/>
              <a:gd name="connsiteX1202" fmla="*/ 3262788 w 9915525"/>
              <a:gd name="connsiteY1202" fmla="*/ 5873605 h 6819900"/>
              <a:gd name="connsiteX1203" fmla="*/ 3272715 w 9915525"/>
              <a:gd name="connsiteY1203" fmla="*/ 5906723 h 6819900"/>
              <a:gd name="connsiteX1204" fmla="*/ 3295337 w 9915525"/>
              <a:gd name="connsiteY1204" fmla="*/ 5954664 h 6819900"/>
              <a:gd name="connsiteX1205" fmla="*/ 3309624 w 9915525"/>
              <a:gd name="connsiteY1205" fmla="*/ 6021979 h 6819900"/>
              <a:gd name="connsiteX1206" fmla="*/ 3301290 w 9915525"/>
              <a:gd name="connsiteY1206" fmla="*/ 6017042 h 6819900"/>
              <a:gd name="connsiteX1207" fmla="*/ 3288035 w 9915525"/>
              <a:gd name="connsiteY1207" fmla="*/ 6006955 h 6819900"/>
              <a:gd name="connsiteX1208" fmla="*/ 3269298 w 9915525"/>
              <a:gd name="connsiteY1208" fmla="*/ 5985114 h 6819900"/>
              <a:gd name="connsiteX1209" fmla="*/ 3226965 w 9915525"/>
              <a:gd name="connsiteY1209" fmla="*/ 5947014 h 6819900"/>
              <a:gd name="connsiteX1210" fmla="*/ 3162754 w 9915525"/>
              <a:gd name="connsiteY1210" fmla="*/ 5951140 h 6819900"/>
              <a:gd name="connsiteX1211" fmla="*/ 3191217 w 9915525"/>
              <a:gd name="connsiteY1211" fmla="*/ 6003527 h 6819900"/>
              <a:gd name="connsiteX1212" fmla="*/ 3233979 w 9915525"/>
              <a:gd name="connsiteY1212" fmla="*/ 6035530 h 6819900"/>
              <a:gd name="connsiteX1213" fmla="*/ 3266785 w 9915525"/>
              <a:gd name="connsiteY1213" fmla="*/ 6087918 h 6819900"/>
              <a:gd name="connsiteX1214" fmla="*/ 3259784 w 9915525"/>
              <a:gd name="connsiteY1214" fmla="*/ 6099659 h 6819900"/>
              <a:gd name="connsiteX1215" fmla="*/ 3215565 w 9915525"/>
              <a:gd name="connsiteY1215" fmla="*/ 6146087 h 6819900"/>
              <a:gd name="connsiteX1216" fmla="*/ 3148298 w 9915525"/>
              <a:gd name="connsiteY1216" fmla="*/ 6198522 h 6819900"/>
              <a:gd name="connsiteX1217" fmla="*/ 3097325 w 9915525"/>
              <a:gd name="connsiteY1217" fmla="*/ 6221340 h 6819900"/>
              <a:gd name="connsiteX1218" fmla="*/ 3070755 w 9915525"/>
              <a:gd name="connsiteY1218" fmla="*/ 6245964 h 6819900"/>
              <a:gd name="connsiteX1219" fmla="*/ 3095535 w 9915525"/>
              <a:gd name="connsiteY1219" fmla="*/ 6267257 h 6819900"/>
              <a:gd name="connsiteX1220" fmla="*/ 3120315 w 9915525"/>
              <a:gd name="connsiteY1220" fmla="*/ 6297861 h 6819900"/>
              <a:gd name="connsiteX1221" fmla="*/ 3139365 w 9915525"/>
              <a:gd name="connsiteY1221" fmla="*/ 6319070 h 6819900"/>
              <a:gd name="connsiteX1222" fmla="*/ 3146509 w 9915525"/>
              <a:gd name="connsiteY1222" fmla="*/ 6359234 h 6819900"/>
              <a:gd name="connsiteX1223" fmla="*/ 3106669 w 9915525"/>
              <a:gd name="connsiteY1223" fmla="*/ 6323661 h 6819900"/>
              <a:gd name="connsiteX1224" fmla="*/ 3081573 w 9915525"/>
              <a:gd name="connsiteY1224" fmla="*/ 6302230 h 6819900"/>
              <a:gd name="connsiteX1225" fmla="*/ 3063165 w 9915525"/>
              <a:gd name="connsiteY1225" fmla="*/ 6285297 h 6819900"/>
              <a:gd name="connsiteX1226" fmla="*/ 3013159 w 9915525"/>
              <a:gd name="connsiteY1226" fmla="*/ 6233344 h 6819900"/>
              <a:gd name="connsiteX1227" fmla="*/ 3006015 w 9915525"/>
              <a:gd name="connsiteY1227" fmla="*/ 6221268 h 6819900"/>
              <a:gd name="connsiteX1228" fmla="*/ 2988574 w 9915525"/>
              <a:gd name="connsiteY1228" fmla="*/ 6206980 h 6819900"/>
              <a:gd name="connsiteX1229" fmla="*/ 2956491 w 9915525"/>
              <a:gd name="connsiteY1229" fmla="*/ 6132133 h 6819900"/>
              <a:gd name="connsiteX1230" fmla="*/ 2953386 w 9915525"/>
              <a:gd name="connsiteY1230" fmla="*/ 6092480 h 6819900"/>
              <a:gd name="connsiteX1231" fmla="*/ 2902989 w 9915525"/>
              <a:gd name="connsiteY1231" fmla="*/ 6114193 h 6819900"/>
              <a:gd name="connsiteX1232" fmla="*/ 2872018 w 9915525"/>
              <a:gd name="connsiteY1232" fmla="*/ 6142011 h 6819900"/>
              <a:gd name="connsiteX1233" fmla="*/ 2887989 w 9915525"/>
              <a:gd name="connsiteY1233" fmla="*/ 6207840 h 6819900"/>
              <a:gd name="connsiteX1234" fmla="*/ 2901240 w 9915525"/>
              <a:gd name="connsiteY1234" fmla="*/ 6235555 h 6819900"/>
              <a:gd name="connsiteX1235" fmla="*/ 2915527 w 9915525"/>
              <a:gd name="connsiteY1235" fmla="*/ 6264130 h 6819900"/>
              <a:gd name="connsiteX1236" fmla="*/ 2929815 w 9915525"/>
              <a:gd name="connsiteY1236" fmla="*/ 6298634 h 6819900"/>
              <a:gd name="connsiteX1237" fmla="*/ 2939340 w 9915525"/>
              <a:gd name="connsiteY1237" fmla="*/ 6321280 h 6819900"/>
              <a:gd name="connsiteX1238" fmla="*/ 2948865 w 9915525"/>
              <a:gd name="connsiteY1238" fmla="*/ 6335568 h 6819900"/>
              <a:gd name="connsiteX1239" fmla="*/ 2957079 w 9915525"/>
              <a:gd name="connsiteY1239" fmla="*/ 6349855 h 6819900"/>
              <a:gd name="connsiteX1240" fmla="*/ 2968502 w 9915525"/>
              <a:gd name="connsiteY1240" fmla="*/ 6467378 h 6819900"/>
              <a:gd name="connsiteX1241" fmla="*/ 2952277 w 9915525"/>
              <a:gd name="connsiteY1241" fmla="*/ 6458604 h 6819900"/>
              <a:gd name="connsiteX1242" fmla="*/ 2932914 w 9915525"/>
              <a:gd name="connsiteY1242" fmla="*/ 6432726 h 6819900"/>
              <a:gd name="connsiteX1243" fmla="*/ 2920290 w 9915525"/>
              <a:gd name="connsiteY1243" fmla="*/ 6407094 h 6819900"/>
              <a:gd name="connsiteX1244" fmla="*/ 2910765 w 9915525"/>
              <a:gd name="connsiteY1244" fmla="*/ 6383193 h 6819900"/>
              <a:gd name="connsiteX1245" fmla="*/ 2901240 w 9915525"/>
              <a:gd name="connsiteY1245" fmla="*/ 6360147 h 6819900"/>
              <a:gd name="connsiteX1246" fmla="*/ 2876880 w 9915525"/>
              <a:gd name="connsiteY1246" fmla="*/ 6307093 h 6819900"/>
              <a:gd name="connsiteX1247" fmla="*/ 2857531 w 9915525"/>
              <a:gd name="connsiteY1247" fmla="*/ 6258138 h 6819900"/>
              <a:gd name="connsiteX1248" fmla="*/ 2854005 w 9915525"/>
              <a:gd name="connsiteY1248" fmla="*/ 6245080 h 6819900"/>
              <a:gd name="connsiteX1249" fmla="*/ 2828659 w 9915525"/>
              <a:gd name="connsiteY1249" fmla="*/ 6206980 h 6819900"/>
              <a:gd name="connsiteX1250" fmla="*/ 2804157 w 9915525"/>
              <a:gd name="connsiteY1250" fmla="*/ 6168880 h 6819900"/>
              <a:gd name="connsiteX1251" fmla="*/ 2796465 w 9915525"/>
              <a:gd name="connsiteY1251" fmla="*/ 6155759 h 6819900"/>
              <a:gd name="connsiteX1252" fmla="*/ 2782177 w 9915525"/>
              <a:gd name="connsiteY1252" fmla="*/ 6130780 h 6819900"/>
              <a:gd name="connsiteX1253" fmla="*/ 2767725 w 9915525"/>
              <a:gd name="connsiteY1253" fmla="*/ 6093895 h 6819900"/>
              <a:gd name="connsiteX1254" fmla="*/ 2708359 w 9915525"/>
              <a:gd name="connsiteY1254" fmla="*/ 6023236 h 6819900"/>
              <a:gd name="connsiteX1255" fmla="*/ 2691690 w 9915525"/>
              <a:gd name="connsiteY1255" fmla="*/ 5998410 h 6819900"/>
              <a:gd name="connsiteX1256" fmla="*/ 2624335 w 9915525"/>
              <a:gd name="connsiteY1256" fmla="*/ 5949805 h 6819900"/>
              <a:gd name="connsiteX1257" fmla="*/ 2601357 w 9915525"/>
              <a:gd name="connsiteY1257" fmla="*/ 5911534 h 6819900"/>
              <a:gd name="connsiteX1258" fmla="*/ 2608127 w 9915525"/>
              <a:gd name="connsiteY1258" fmla="*/ 5858397 h 6819900"/>
              <a:gd name="connsiteX1259" fmla="*/ 2574635 w 9915525"/>
              <a:gd name="connsiteY1259" fmla="*/ 5818204 h 6819900"/>
              <a:gd name="connsiteX1260" fmla="*/ 2548815 w 9915525"/>
              <a:gd name="connsiteY1260" fmla="*/ 5848480 h 6819900"/>
              <a:gd name="connsiteX1261" fmla="*/ 2563102 w 9915525"/>
              <a:gd name="connsiteY1261" fmla="*/ 5896057 h 6819900"/>
              <a:gd name="connsiteX1262" fmla="*/ 2557703 w 9915525"/>
              <a:gd name="connsiteY1262" fmla="*/ 5940917 h 6819900"/>
              <a:gd name="connsiteX1263" fmla="*/ 2549344 w 9915525"/>
              <a:gd name="connsiteY1263" fmla="*/ 5974255 h 6819900"/>
              <a:gd name="connsiteX1264" fmla="*/ 2578083 w 9915525"/>
              <a:gd name="connsiteY1264" fmla="*/ 5987905 h 6819900"/>
              <a:gd name="connsiteX1265" fmla="*/ 2603110 w 9915525"/>
              <a:gd name="connsiteY1265" fmla="*/ 5999827 h 6819900"/>
              <a:gd name="connsiteX1266" fmla="*/ 2635408 w 9915525"/>
              <a:gd name="connsiteY1266" fmla="*/ 6024439 h 6819900"/>
              <a:gd name="connsiteX1267" fmla="*/ 2661399 w 9915525"/>
              <a:gd name="connsiteY1267" fmla="*/ 6071981 h 6819900"/>
              <a:gd name="connsiteX1268" fmla="*/ 2672607 w 9915525"/>
              <a:gd name="connsiteY1268" fmla="*/ 6110132 h 6819900"/>
              <a:gd name="connsiteX1269" fmla="*/ 2696622 w 9915525"/>
              <a:gd name="connsiteY1269" fmla="*/ 6127548 h 6819900"/>
              <a:gd name="connsiteX1270" fmla="*/ 2714709 w 9915525"/>
              <a:gd name="connsiteY1270" fmla="*/ 6214112 h 6819900"/>
              <a:gd name="connsiteX1271" fmla="*/ 2697523 w 9915525"/>
              <a:gd name="connsiteY1271" fmla="*/ 6230780 h 6819900"/>
              <a:gd name="connsiteX1272" fmla="*/ 2671647 w 9915525"/>
              <a:gd name="connsiteY1272" fmla="*/ 6272965 h 6819900"/>
              <a:gd name="connsiteX1273" fmla="*/ 2652196 w 9915525"/>
              <a:gd name="connsiteY1273" fmla="*/ 6306550 h 6819900"/>
              <a:gd name="connsiteX1274" fmla="*/ 2637752 w 9915525"/>
              <a:gd name="connsiteY1274" fmla="*/ 6315913 h 6819900"/>
              <a:gd name="connsiteX1275" fmla="*/ 2634431 w 9915525"/>
              <a:gd name="connsiteY1275" fmla="*/ 6325975 h 6819900"/>
              <a:gd name="connsiteX1276" fmla="*/ 2625015 w 9915525"/>
              <a:gd name="connsiteY1276" fmla="*/ 6335947 h 6819900"/>
              <a:gd name="connsiteX1277" fmla="*/ 2697877 w 9915525"/>
              <a:gd name="connsiteY1277" fmla="*/ 6407005 h 6819900"/>
              <a:gd name="connsiteX1278" fmla="*/ 2710029 w 9915525"/>
              <a:gd name="connsiteY1278" fmla="*/ 6418911 h 6819900"/>
              <a:gd name="connsiteX1279" fmla="*/ 2734552 w 9915525"/>
              <a:gd name="connsiteY1279" fmla="*/ 6454630 h 6819900"/>
              <a:gd name="connsiteX1280" fmla="*/ 2758365 w 9915525"/>
              <a:gd name="connsiteY1280" fmla="*/ 6469304 h 6819900"/>
              <a:gd name="connsiteX1281" fmla="*/ 2717884 w 9915525"/>
              <a:gd name="connsiteY1281" fmla="*/ 6481838 h 6819900"/>
              <a:gd name="connsiteX1282" fmla="*/ 2644065 w 9915525"/>
              <a:gd name="connsiteY1282" fmla="*/ 6446896 h 6819900"/>
              <a:gd name="connsiteX1283" fmla="*/ 2629690 w 9915525"/>
              <a:gd name="connsiteY1283" fmla="*/ 6419844 h 6819900"/>
              <a:gd name="connsiteX1284" fmla="*/ 2619891 w 9915525"/>
              <a:gd name="connsiteY1284" fmla="*/ 6398064 h 6819900"/>
              <a:gd name="connsiteX1285" fmla="*/ 2582730 w 9915525"/>
              <a:gd name="connsiteY1285" fmla="*/ 6345198 h 6819900"/>
              <a:gd name="connsiteX1286" fmla="*/ 2514043 w 9915525"/>
              <a:gd name="connsiteY1286" fmla="*/ 6306501 h 6819900"/>
              <a:gd name="connsiteX1287" fmla="*/ 2480000 w 9915525"/>
              <a:gd name="connsiteY1287" fmla="*/ 6324417 h 6819900"/>
              <a:gd name="connsiteX1288" fmla="*/ 2491086 w 9915525"/>
              <a:gd name="connsiteY1288" fmla="*/ 6399813 h 6819900"/>
              <a:gd name="connsiteX1289" fmla="*/ 2513039 w 9915525"/>
              <a:gd name="connsiteY1289" fmla="*/ 6438754 h 6819900"/>
              <a:gd name="connsiteX1290" fmla="*/ 2532668 w 9915525"/>
              <a:gd name="connsiteY1290" fmla="*/ 6483615 h 6819900"/>
              <a:gd name="connsiteX1291" fmla="*/ 2548815 w 9915525"/>
              <a:gd name="connsiteY1291" fmla="*/ 6515805 h 6819900"/>
              <a:gd name="connsiteX1292" fmla="*/ 2577390 w 9915525"/>
              <a:gd name="connsiteY1292" fmla="*/ 6553181 h 6819900"/>
              <a:gd name="connsiteX1293" fmla="*/ 2605965 w 9915525"/>
              <a:gd name="connsiteY1293" fmla="*/ 6584463 h 6819900"/>
              <a:gd name="connsiteX1294" fmla="*/ 2630818 w 9915525"/>
              <a:gd name="connsiteY1294" fmla="*/ 6617641 h 6819900"/>
              <a:gd name="connsiteX1295" fmla="*/ 2628814 w 9915525"/>
              <a:gd name="connsiteY1295" fmla="*/ 6660366 h 6819900"/>
              <a:gd name="connsiteX1296" fmla="*/ 2615490 w 9915525"/>
              <a:gd name="connsiteY1296" fmla="*/ 6664479 h 6819900"/>
              <a:gd name="connsiteX1297" fmla="*/ 2574310 w 9915525"/>
              <a:gd name="connsiteY1297" fmla="*/ 6666561 h 6819900"/>
              <a:gd name="connsiteX1298" fmla="*/ 2579528 w 9915525"/>
              <a:gd name="connsiteY1298" fmla="*/ 6201204 h 6819900"/>
              <a:gd name="connsiteX1299" fmla="*/ 2587992 w 9915525"/>
              <a:gd name="connsiteY1299" fmla="*/ 6168013 h 6819900"/>
              <a:gd name="connsiteX1300" fmla="*/ 2585644 w 9915525"/>
              <a:gd name="connsiteY1300" fmla="*/ 6159501 h 6819900"/>
              <a:gd name="connsiteX1301" fmla="*/ 2571185 w 9915525"/>
              <a:gd name="connsiteY1301" fmla="*/ 6216015 h 6819900"/>
              <a:gd name="connsiteX1302" fmla="*/ 2579528 w 9915525"/>
              <a:gd name="connsiteY1302" fmla="*/ 6201204 h 6819900"/>
              <a:gd name="connsiteX1303" fmla="*/ 2441659 w 9915525"/>
              <a:gd name="connsiteY1303" fmla="*/ 6190889 h 6819900"/>
              <a:gd name="connsiteX1304" fmla="*/ 2436896 w 9915525"/>
              <a:gd name="connsiteY1304" fmla="*/ 6137705 h 6819900"/>
              <a:gd name="connsiteX1305" fmla="*/ 2434624 w 9915525"/>
              <a:gd name="connsiteY1305" fmla="*/ 6134735 h 6819900"/>
              <a:gd name="connsiteX1306" fmla="*/ 2419123 w 9915525"/>
              <a:gd name="connsiteY1306" fmla="*/ 6183724 h 6819900"/>
              <a:gd name="connsiteX1307" fmla="*/ 2441360 w 9915525"/>
              <a:gd name="connsiteY1307" fmla="*/ 6196351 h 6819900"/>
              <a:gd name="connsiteX1308" fmla="*/ 2441659 w 9915525"/>
              <a:gd name="connsiteY1308" fmla="*/ 6190889 h 6819900"/>
              <a:gd name="connsiteX1309" fmla="*/ 3133711 w 9915525"/>
              <a:gd name="connsiteY1309" fmla="*/ 6157912 h 6819900"/>
              <a:gd name="connsiteX1310" fmla="*/ 3183791 w 9915525"/>
              <a:gd name="connsiteY1310" fmla="*/ 6153953 h 6819900"/>
              <a:gd name="connsiteX1311" fmla="*/ 3178730 w 9915525"/>
              <a:gd name="connsiteY1311" fmla="*/ 6128235 h 6819900"/>
              <a:gd name="connsiteX1312" fmla="*/ 3167940 w 9915525"/>
              <a:gd name="connsiteY1312" fmla="*/ 6100207 h 6819900"/>
              <a:gd name="connsiteX1313" fmla="*/ 3148890 w 9915525"/>
              <a:gd name="connsiteY1313" fmla="*/ 6066658 h 6819900"/>
              <a:gd name="connsiteX1314" fmla="*/ 3129840 w 9915525"/>
              <a:gd name="connsiteY1314" fmla="*/ 6038083 h 6819900"/>
              <a:gd name="connsiteX1315" fmla="*/ 3111278 w 9915525"/>
              <a:gd name="connsiteY1315" fmla="*/ 6009925 h 6819900"/>
              <a:gd name="connsiteX1316" fmla="*/ 3096927 w 9915525"/>
              <a:gd name="connsiteY1316" fmla="*/ 5987218 h 6819900"/>
              <a:gd name="connsiteX1317" fmla="*/ 3051397 w 9915525"/>
              <a:gd name="connsiteY1317" fmla="*/ 5897761 h 6819900"/>
              <a:gd name="connsiteX1318" fmla="*/ 3014014 w 9915525"/>
              <a:gd name="connsiteY1318" fmla="*/ 5901887 h 6819900"/>
              <a:gd name="connsiteX1319" fmla="*/ 2977440 w 9915525"/>
              <a:gd name="connsiteY1319" fmla="*/ 5911102 h 6819900"/>
              <a:gd name="connsiteX1320" fmla="*/ 2946484 w 9915525"/>
              <a:gd name="connsiteY1320" fmla="*/ 5903958 h 6819900"/>
              <a:gd name="connsiteX1321" fmla="*/ 2915528 w 9915525"/>
              <a:gd name="connsiteY1321" fmla="*/ 5930326 h 6819900"/>
              <a:gd name="connsiteX1322" fmla="*/ 2939340 w 9915525"/>
              <a:gd name="connsiteY1322" fmla="*/ 5959284 h 6819900"/>
              <a:gd name="connsiteX1323" fmla="*/ 2971947 w 9915525"/>
              <a:gd name="connsiteY1323" fmla="*/ 6000076 h 6819900"/>
              <a:gd name="connsiteX1324" fmla="*/ 3035436 w 9915525"/>
              <a:gd name="connsiteY1324" fmla="*/ 6024884 h 6819900"/>
              <a:gd name="connsiteX1325" fmla="*/ 3058173 w 9915525"/>
              <a:gd name="connsiteY1325" fmla="*/ 6042230 h 6819900"/>
              <a:gd name="connsiteX1326" fmla="*/ 3078958 w 9915525"/>
              <a:gd name="connsiteY1326" fmla="*/ 6157397 h 6819900"/>
              <a:gd name="connsiteX1327" fmla="*/ 3115121 w 9915525"/>
              <a:gd name="connsiteY1327" fmla="*/ 6163097 h 6819900"/>
              <a:gd name="connsiteX1328" fmla="*/ 3133711 w 9915525"/>
              <a:gd name="connsiteY1328" fmla="*/ 6157912 h 6819900"/>
              <a:gd name="connsiteX1329" fmla="*/ 2985179 w 9915525"/>
              <a:gd name="connsiteY1329" fmla="*/ 5933774 h 6819900"/>
              <a:gd name="connsiteX1330" fmla="*/ 3003435 w 9915525"/>
              <a:gd name="connsiteY1330" fmla="*/ 5934525 h 6819900"/>
              <a:gd name="connsiteX1331" fmla="*/ 2990934 w 9915525"/>
              <a:gd name="connsiteY1331" fmla="*/ 5939528 h 6819900"/>
              <a:gd name="connsiteX1332" fmla="*/ 2985179 w 9915525"/>
              <a:gd name="connsiteY1332" fmla="*/ 5933773 h 6819900"/>
              <a:gd name="connsiteX1333" fmla="*/ 2862877 w 9915525"/>
              <a:gd name="connsiteY1333" fmla="*/ 5787388 h 6819900"/>
              <a:gd name="connsiteX1334" fmla="*/ 2876104 w 9915525"/>
              <a:gd name="connsiteY1334" fmla="*/ 5770908 h 6819900"/>
              <a:gd name="connsiteX1335" fmla="*/ 2895627 w 9915525"/>
              <a:gd name="connsiteY1335" fmla="*/ 5767454 h 6819900"/>
              <a:gd name="connsiteX1336" fmla="*/ 2847488 w 9915525"/>
              <a:gd name="connsiteY1336" fmla="*/ 5773714 h 6819900"/>
              <a:gd name="connsiteX1337" fmla="*/ 2853907 w 9915525"/>
              <a:gd name="connsiteY1337" fmla="*/ 5802519 h 6819900"/>
              <a:gd name="connsiteX1338" fmla="*/ 2862877 w 9915525"/>
              <a:gd name="connsiteY1338" fmla="*/ 5787388 h 6819900"/>
              <a:gd name="connsiteX1339" fmla="*/ 3907688 w 9915525"/>
              <a:gd name="connsiteY1339" fmla="*/ 5721108 h 6819900"/>
              <a:gd name="connsiteX1340" fmla="*/ 3904721 w 9915525"/>
              <a:gd name="connsiteY1340" fmla="*/ 5718238 h 6819900"/>
              <a:gd name="connsiteX1341" fmla="*/ 3884111 w 9915525"/>
              <a:gd name="connsiteY1341" fmla="*/ 5743885 h 6819900"/>
              <a:gd name="connsiteX1342" fmla="*/ 3887078 w 9915525"/>
              <a:gd name="connsiteY1342" fmla="*/ 5746755 h 6819900"/>
              <a:gd name="connsiteX1343" fmla="*/ 3907688 w 9915525"/>
              <a:gd name="connsiteY1343" fmla="*/ 5721108 h 6819900"/>
              <a:gd name="connsiteX1344" fmla="*/ 4491915 w 9915525"/>
              <a:gd name="connsiteY1344" fmla="*/ 5742546 h 6819900"/>
              <a:gd name="connsiteX1345" fmla="*/ 4472865 w 9915525"/>
              <a:gd name="connsiteY1345" fmla="*/ 5723415 h 6819900"/>
              <a:gd name="connsiteX1346" fmla="*/ 4453815 w 9915525"/>
              <a:gd name="connsiteY1346" fmla="*/ 5726449 h 6819900"/>
              <a:gd name="connsiteX1347" fmla="*/ 4463340 w 9915525"/>
              <a:gd name="connsiteY1347" fmla="*/ 5735493 h 6819900"/>
              <a:gd name="connsiteX1348" fmla="*/ 4472865 w 9915525"/>
              <a:gd name="connsiteY1348" fmla="*/ 5739693 h 6819900"/>
              <a:gd name="connsiteX1349" fmla="*/ 4482390 w 9915525"/>
              <a:gd name="connsiteY1349" fmla="*/ 5749780 h 6819900"/>
              <a:gd name="connsiteX1350" fmla="*/ 4491915 w 9915525"/>
              <a:gd name="connsiteY1350" fmla="*/ 5742546 h 6819900"/>
              <a:gd name="connsiteX1351" fmla="*/ 4414361 w 9915525"/>
              <a:gd name="connsiteY1351" fmla="*/ 5716327 h 6819900"/>
              <a:gd name="connsiteX1352" fmla="*/ 4402455 w 9915525"/>
              <a:gd name="connsiteY1352" fmla="*/ 5714055 h 6819900"/>
              <a:gd name="connsiteX1353" fmla="*/ 4399047 w 9915525"/>
              <a:gd name="connsiteY1353" fmla="*/ 5737879 h 6819900"/>
              <a:gd name="connsiteX1354" fmla="*/ 4414361 w 9915525"/>
              <a:gd name="connsiteY1354" fmla="*/ 5716327 h 6819900"/>
              <a:gd name="connsiteX1355" fmla="*/ 4394869 w 9915525"/>
              <a:gd name="connsiteY1355" fmla="*/ 5689000 h 6819900"/>
              <a:gd name="connsiteX1356" fmla="*/ 4392012 w 9915525"/>
              <a:gd name="connsiteY1356" fmla="*/ 5686143 h 6819900"/>
              <a:gd name="connsiteX1357" fmla="*/ 4372045 w 9915525"/>
              <a:gd name="connsiteY1357" fmla="*/ 5702264 h 6819900"/>
              <a:gd name="connsiteX1358" fmla="*/ 4374902 w 9915525"/>
              <a:gd name="connsiteY1358" fmla="*/ 5705122 h 6819900"/>
              <a:gd name="connsiteX1359" fmla="*/ 4394869 w 9915525"/>
              <a:gd name="connsiteY1359" fmla="*/ 5689000 h 6819900"/>
              <a:gd name="connsiteX1360" fmla="*/ 3901365 w 9915525"/>
              <a:gd name="connsiteY1360" fmla="*/ 5670388 h 6819900"/>
              <a:gd name="connsiteX1361" fmla="*/ 3861360 w 9915525"/>
              <a:gd name="connsiteY1361" fmla="*/ 5635480 h 6819900"/>
              <a:gd name="connsiteX1362" fmla="*/ 3854140 w 9915525"/>
              <a:gd name="connsiteY1362" fmla="*/ 5683853 h 6819900"/>
              <a:gd name="connsiteX1363" fmla="*/ 3882715 w 9915525"/>
              <a:gd name="connsiteY1363" fmla="*/ 5692416 h 6819900"/>
              <a:gd name="connsiteX1364" fmla="*/ 3901365 w 9915525"/>
              <a:gd name="connsiteY1364" fmla="*/ 5670388 h 6819900"/>
              <a:gd name="connsiteX1365" fmla="*/ 4563341 w 9915525"/>
              <a:gd name="connsiteY1365" fmla="*/ 5690902 h 6819900"/>
              <a:gd name="connsiteX1366" fmla="*/ 4558590 w 9915525"/>
              <a:gd name="connsiteY1366" fmla="*/ 5636949 h 6819900"/>
              <a:gd name="connsiteX1367" fmla="*/ 4522393 w 9915525"/>
              <a:gd name="connsiteY1367" fmla="*/ 5623480 h 6819900"/>
              <a:gd name="connsiteX1368" fmla="*/ 4495221 w 9915525"/>
              <a:gd name="connsiteY1368" fmla="*/ 5628093 h 6819900"/>
              <a:gd name="connsiteX1369" fmla="*/ 4511607 w 9915525"/>
              <a:gd name="connsiteY1369" fmla="*/ 5683105 h 6819900"/>
              <a:gd name="connsiteX1370" fmla="*/ 4530015 w 9915525"/>
              <a:gd name="connsiteY1370" fmla="*/ 5692630 h 6819900"/>
              <a:gd name="connsiteX1371" fmla="*/ 4563341 w 9915525"/>
              <a:gd name="connsiteY1371" fmla="*/ 5690902 h 6819900"/>
              <a:gd name="connsiteX1372" fmla="*/ 8290395 w 9915525"/>
              <a:gd name="connsiteY1372" fmla="*/ 5639509 h 6819900"/>
              <a:gd name="connsiteX1373" fmla="*/ 8261324 w 9915525"/>
              <a:gd name="connsiteY1373" fmla="*/ 5526960 h 6819900"/>
              <a:gd name="connsiteX1374" fmla="*/ 8223623 w 9915525"/>
              <a:gd name="connsiteY1374" fmla="*/ 5538088 h 6819900"/>
              <a:gd name="connsiteX1375" fmla="*/ 8214289 w 9915525"/>
              <a:gd name="connsiteY1375" fmla="*/ 5578825 h 6819900"/>
              <a:gd name="connsiteX1376" fmla="*/ 8220714 w 9915525"/>
              <a:gd name="connsiteY1376" fmla="*/ 5607293 h 6819900"/>
              <a:gd name="connsiteX1377" fmla="*/ 8225153 w 9915525"/>
              <a:gd name="connsiteY1377" fmla="*/ 5616430 h 6819900"/>
              <a:gd name="connsiteX1378" fmla="*/ 8235240 w 9915525"/>
              <a:gd name="connsiteY1378" fmla="*/ 5627538 h 6819900"/>
              <a:gd name="connsiteX1379" fmla="*/ 8278103 w 9915525"/>
              <a:gd name="connsiteY1379" fmla="*/ 5669859 h 6819900"/>
              <a:gd name="connsiteX1380" fmla="*/ 8290395 w 9915525"/>
              <a:gd name="connsiteY1380" fmla="*/ 5639509 h 6819900"/>
              <a:gd name="connsiteX1381" fmla="*/ 4962275 w 9915525"/>
              <a:gd name="connsiteY1381" fmla="*/ 5639748 h 6819900"/>
              <a:gd name="connsiteX1382" fmla="*/ 4958531 w 9915525"/>
              <a:gd name="connsiteY1382" fmla="*/ 5630786 h 6819900"/>
              <a:gd name="connsiteX1383" fmla="*/ 4949115 w 9915525"/>
              <a:gd name="connsiteY1383" fmla="*/ 5645568 h 6819900"/>
              <a:gd name="connsiteX1384" fmla="*/ 4962275 w 9915525"/>
              <a:gd name="connsiteY1384" fmla="*/ 5639748 h 6819900"/>
              <a:gd name="connsiteX1385" fmla="*/ 4047294 w 9915525"/>
              <a:gd name="connsiteY1385" fmla="*/ 5586487 h 6819900"/>
              <a:gd name="connsiteX1386" fmla="*/ 4041171 w 9915525"/>
              <a:gd name="connsiteY1386" fmla="*/ 5554851 h 6819900"/>
              <a:gd name="connsiteX1387" fmla="*/ 4025190 w 9915525"/>
              <a:gd name="connsiteY1387" fmla="*/ 5525262 h 6819900"/>
              <a:gd name="connsiteX1388" fmla="*/ 4014646 w 9915525"/>
              <a:gd name="connsiteY1388" fmla="*/ 5511655 h 6819900"/>
              <a:gd name="connsiteX1389" fmla="*/ 4009723 w 9915525"/>
              <a:gd name="connsiteY1389" fmla="*/ 5497007 h 6819900"/>
              <a:gd name="connsiteX1390" fmla="*/ 4002340 w 9915525"/>
              <a:gd name="connsiteY1390" fmla="*/ 5477369 h 6819900"/>
              <a:gd name="connsiteX1391" fmla="*/ 3983595 w 9915525"/>
              <a:gd name="connsiteY1391" fmla="*/ 5436474 h 6819900"/>
              <a:gd name="connsiteX1392" fmla="*/ 3923505 w 9915525"/>
              <a:gd name="connsiteY1392" fmla="*/ 5370419 h 6819900"/>
              <a:gd name="connsiteX1393" fmla="*/ 3937451 w 9915525"/>
              <a:gd name="connsiteY1393" fmla="*/ 5559328 h 6819900"/>
              <a:gd name="connsiteX1394" fmla="*/ 3982328 w 9915525"/>
              <a:gd name="connsiteY1394" fmla="*/ 5582936 h 6819900"/>
              <a:gd name="connsiteX1395" fmla="*/ 4047294 w 9915525"/>
              <a:gd name="connsiteY1395" fmla="*/ 5586487 h 6819900"/>
              <a:gd name="connsiteX1396" fmla="*/ 4964600 w 9915525"/>
              <a:gd name="connsiteY1396" fmla="*/ 5573254 h 6819900"/>
              <a:gd name="connsiteX1397" fmla="*/ 4942271 w 9915525"/>
              <a:gd name="connsiteY1397" fmla="*/ 5559584 h 6819900"/>
              <a:gd name="connsiteX1398" fmla="*/ 4941971 w 9915525"/>
              <a:gd name="connsiteY1398" fmla="*/ 5572540 h 6819900"/>
              <a:gd name="connsiteX1399" fmla="*/ 4959392 w 9915525"/>
              <a:gd name="connsiteY1399" fmla="*/ 5598431 h 6819900"/>
              <a:gd name="connsiteX1400" fmla="*/ 4965053 w 9915525"/>
              <a:gd name="connsiteY1400" fmla="*/ 5599447 h 6819900"/>
              <a:gd name="connsiteX1401" fmla="*/ 4964600 w 9915525"/>
              <a:gd name="connsiteY1401" fmla="*/ 5573254 h 6819900"/>
              <a:gd name="connsiteX1402" fmla="*/ 4520490 w 9915525"/>
              <a:gd name="connsiteY1402" fmla="*/ 5496805 h 6819900"/>
              <a:gd name="connsiteX1403" fmla="*/ 4531251 w 9915525"/>
              <a:gd name="connsiteY1403" fmla="*/ 5488607 h 6819900"/>
              <a:gd name="connsiteX1404" fmla="*/ 4537714 w 9915525"/>
              <a:gd name="connsiteY1404" fmla="*/ 5486787 h 6819900"/>
              <a:gd name="connsiteX1405" fmla="*/ 4515807 w 9915525"/>
              <a:gd name="connsiteY1405" fmla="*/ 5437386 h 6819900"/>
              <a:gd name="connsiteX1406" fmla="*/ 4478387 w 9915525"/>
              <a:gd name="connsiteY1406" fmla="*/ 5399286 h 6819900"/>
              <a:gd name="connsiteX1407" fmla="*/ 4473844 w 9915525"/>
              <a:gd name="connsiteY1407" fmla="*/ 5488885 h 6819900"/>
              <a:gd name="connsiteX1408" fmla="*/ 4520490 w 9915525"/>
              <a:gd name="connsiteY1408" fmla="*/ 5496805 h 6819900"/>
              <a:gd name="connsiteX1409" fmla="*/ 3822029 w 9915525"/>
              <a:gd name="connsiteY1409" fmla="*/ 5487577 h 6819900"/>
              <a:gd name="connsiteX1410" fmla="*/ 3790661 w 9915525"/>
              <a:gd name="connsiteY1410" fmla="*/ 5444980 h 6819900"/>
              <a:gd name="connsiteX1411" fmla="*/ 3768015 w 9915525"/>
              <a:gd name="connsiteY1411" fmla="*/ 5467205 h 6819900"/>
              <a:gd name="connsiteX1412" fmla="*/ 3822029 w 9915525"/>
              <a:gd name="connsiteY1412" fmla="*/ 5487577 h 6819900"/>
              <a:gd name="connsiteX1413" fmla="*/ 4715753 w 9915525"/>
              <a:gd name="connsiteY1413" fmla="*/ 5436493 h 6819900"/>
              <a:gd name="connsiteX1414" fmla="*/ 4698813 w 9915525"/>
              <a:gd name="connsiteY1414" fmla="*/ 5384106 h 6819900"/>
              <a:gd name="connsiteX1415" fmla="*/ 4663511 w 9915525"/>
              <a:gd name="connsiteY1415" fmla="*/ 5436249 h 6819900"/>
              <a:gd name="connsiteX1416" fmla="*/ 4696311 w 9915525"/>
              <a:gd name="connsiteY1416" fmla="*/ 5481101 h 6819900"/>
              <a:gd name="connsiteX1417" fmla="*/ 4715753 w 9915525"/>
              <a:gd name="connsiteY1417" fmla="*/ 5436493 h 6819900"/>
              <a:gd name="connsiteX1418" fmla="*/ 4611823 w 9915525"/>
              <a:gd name="connsiteY1418" fmla="*/ 5449764 h 6819900"/>
              <a:gd name="connsiteX1419" fmla="*/ 4587165 w 9915525"/>
              <a:gd name="connsiteY1419" fmla="*/ 5397355 h 6819900"/>
              <a:gd name="connsiteX1420" fmla="*/ 4562507 w 9915525"/>
              <a:gd name="connsiteY1420" fmla="*/ 5449764 h 6819900"/>
              <a:gd name="connsiteX1421" fmla="*/ 4587165 w 9915525"/>
              <a:gd name="connsiteY1421" fmla="*/ 5473555 h 6819900"/>
              <a:gd name="connsiteX1422" fmla="*/ 4611823 w 9915525"/>
              <a:gd name="connsiteY1422" fmla="*/ 5449764 h 6819900"/>
              <a:gd name="connsiteX1423" fmla="*/ 7515084 w 9915525"/>
              <a:gd name="connsiteY1423" fmla="*/ 5439439 h 6819900"/>
              <a:gd name="connsiteX1424" fmla="*/ 7512571 w 9915525"/>
              <a:gd name="connsiteY1424" fmla="*/ 5378305 h 6819900"/>
              <a:gd name="connsiteX1425" fmla="*/ 7497810 w 9915525"/>
              <a:gd name="connsiteY1425" fmla="*/ 5321155 h 6819900"/>
              <a:gd name="connsiteX1426" fmla="*/ 7483284 w 9915525"/>
              <a:gd name="connsiteY1426" fmla="*/ 5264005 h 6819900"/>
              <a:gd name="connsiteX1427" fmla="*/ 7468478 w 9915525"/>
              <a:gd name="connsiteY1427" fmla="*/ 5187805 h 6819900"/>
              <a:gd name="connsiteX1428" fmla="*/ 7453199 w 9915525"/>
              <a:gd name="connsiteY1428" fmla="*/ 5111605 h 6819900"/>
              <a:gd name="connsiteX1429" fmla="*/ 7444665 w 9915525"/>
              <a:gd name="connsiteY1429" fmla="*/ 5084196 h 6819900"/>
              <a:gd name="connsiteX1430" fmla="*/ 7430848 w 9915525"/>
              <a:gd name="connsiteY1430" fmla="*/ 5045321 h 6819900"/>
              <a:gd name="connsiteX1431" fmla="*/ 7414180 w 9915525"/>
              <a:gd name="connsiteY1431" fmla="*/ 4985605 h 6819900"/>
              <a:gd name="connsiteX1432" fmla="*/ 7394388 w 9915525"/>
              <a:gd name="connsiteY1432" fmla="*/ 4926849 h 6819900"/>
              <a:gd name="connsiteX1433" fmla="*/ 7368340 w 9915525"/>
              <a:gd name="connsiteY1433" fmla="*/ 4930630 h 6819900"/>
              <a:gd name="connsiteX1434" fmla="*/ 7369211 w 9915525"/>
              <a:gd name="connsiteY1434" fmla="*/ 5056291 h 6819900"/>
              <a:gd name="connsiteX1435" fmla="*/ 7381117 w 9915525"/>
              <a:gd name="connsiteY1435" fmla="*/ 5092803 h 6819900"/>
              <a:gd name="connsiteX1436" fmla="*/ 7355322 w 9915525"/>
              <a:gd name="connsiteY1436" fmla="*/ 5129026 h 6819900"/>
              <a:gd name="connsiteX1437" fmla="*/ 7333528 w 9915525"/>
              <a:gd name="connsiteY1437" fmla="*/ 5179757 h 6819900"/>
              <a:gd name="connsiteX1438" fmla="*/ 7363340 w 9915525"/>
              <a:gd name="connsiteY1438" fmla="*/ 5246371 h 6819900"/>
              <a:gd name="connsiteX1439" fmla="*/ 7387516 w 9915525"/>
              <a:gd name="connsiteY1439" fmla="*/ 5283184 h 6819900"/>
              <a:gd name="connsiteX1440" fmla="*/ 7397041 w 9915525"/>
              <a:gd name="connsiteY1440" fmla="*/ 5306868 h 6819900"/>
              <a:gd name="connsiteX1441" fmla="*/ 7406566 w 9915525"/>
              <a:gd name="connsiteY1441" fmla="*/ 5330600 h 6819900"/>
              <a:gd name="connsiteX1442" fmla="*/ 7425616 w 9915525"/>
              <a:gd name="connsiteY1442" fmla="*/ 5354493 h 6819900"/>
              <a:gd name="connsiteX1443" fmla="*/ 7444666 w 9915525"/>
              <a:gd name="connsiteY1443" fmla="*/ 5378947 h 6819900"/>
              <a:gd name="connsiteX1444" fmla="*/ 7454191 w 9915525"/>
              <a:gd name="connsiteY1444" fmla="*/ 5397355 h 6819900"/>
              <a:gd name="connsiteX1445" fmla="*/ 7463716 w 9915525"/>
              <a:gd name="connsiteY1445" fmla="*/ 5419580 h 6819900"/>
              <a:gd name="connsiteX1446" fmla="*/ 7470066 w 9915525"/>
              <a:gd name="connsiteY1446" fmla="*/ 5448155 h 6819900"/>
              <a:gd name="connsiteX1447" fmla="*/ 7515084 w 9915525"/>
              <a:gd name="connsiteY1447" fmla="*/ 5439439 h 6819900"/>
              <a:gd name="connsiteX1448" fmla="*/ 4825290 w 9915525"/>
              <a:gd name="connsiteY1448" fmla="*/ 5435455 h 6819900"/>
              <a:gd name="connsiteX1449" fmla="*/ 4811003 w 9915525"/>
              <a:gd name="connsiteY1449" fmla="*/ 5425930 h 6819900"/>
              <a:gd name="connsiteX1450" fmla="*/ 4796715 w 9915525"/>
              <a:gd name="connsiteY1450" fmla="*/ 5435455 h 6819900"/>
              <a:gd name="connsiteX1451" fmla="*/ 4811003 w 9915525"/>
              <a:gd name="connsiteY1451" fmla="*/ 5444980 h 6819900"/>
              <a:gd name="connsiteX1452" fmla="*/ 4825290 w 9915525"/>
              <a:gd name="connsiteY1452" fmla="*/ 5435455 h 6819900"/>
              <a:gd name="connsiteX1453" fmla="*/ 5533833 w 9915525"/>
              <a:gd name="connsiteY1453" fmla="*/ 5375924 h 6819900"/>
              <a:gd name="connsiteX1454" fmla="*/ 5501565 w 9915525"/>
              <a:gd name="connsiteY1454" fmla="*/ 5325918 h 6819900"/>
              <a:gd name="connsiteX1455" fmla="*/ 5478780 w 9915525"/>
              <a:gd name="connsiteY1455" fmla="*/ 5376924 h 6819900"/>
              <a:gd name="connsiteX1456" fmla="*/ 5533833 w 9915525"/>
              <a:gd name="connsiteY1456" fmla="*/ 5375924 h 6819900"/>
              <a:gd name="connsiteX1457" fmla="*/ 3298272 w 9915525"/>
              <a:gd name="connsiteY1457" fmla="*/ 5347944 h 6819900"/>
              <a:gd name="connsiteX1458" fmla="*/ 3292517 w 9915525"/>
              <a:gd name="connsiteY1458" fmla="*/ 5353699 h 6819900"/>
              <a:gd name="connsiteX1459" fmla="*/ 3297520 w 9915525"/>
              <a:gd name="connsiteY1459" fmla="*/ 5366201 h 6819900"/>
              <a:gd name="connsiteX1460" fmla="*/ 3298271 w 9915525"/>
              <a:gd name="connsiteY1460" fmla="*/ 5347944 h 6819900"/>
              <a:gd name="connsiteX1461" fmla="*/ 3910890 w 9915525"/>
              <a:gd name="connsiteY1461" fmla="*/ 5335443 h 6819900"/>
              <a:gd name="connsiteX1462" fmla="*/ 3910890 w 9915525"/>
              <a:gd name="connsiteY1462" fmla="*/ 5306868 h 6819900"/>
              <a:gd name="connsiteX1463" fmla="*/ 3887078 w 9915525"/>
              <a:gd name="connsiteY1463" fmla="*/ 5292580 h 6819900"/>
              <a:gd name="connsiteX1464" fmla="*/ 3863265 w 9915525"/>
              <a:gd name="connsiteY1464" fmla="*/ 5306868 h 6819900"/>
              <a:gd name="connsiteX1465" fmla="*/ 3863265 w 9915525"/>
              <a:gd name="connsiteY1465" fmla="*/ 5335443 h 6819900"/>
              <a:gd name="connsiteX1466" fmla="*/ 3887078 w 9915525"/>
              <a:gd name="connsiteY1466" fmla="*/ 5349730 h 6819900"/>
              <a:gd name="connsiteX1467" fmla="*/ 3910890 w 9915525"/>
              <a:gd name="connsiteY1467" fmla="*/ 5335443 h 6819900"/>
              <a:gd name="connsiteX1468" fmla="*/ 3892592 w 9915525"/>
              <a:gd name="connsiteY1468" fmla="*/ 5325124 h 6819900"/>
              <a:gd name="connsiteX1469" fmla="*/ 3898347 w 9915525"/>
              <a:gd name="connsiteY1469" fmla="*/ 5319369 h 6819900"/>
              <a:gd name="connsiteX1470" fmla="*/ 3897595 w 9915525"/>
              <a:gd name="connsiteY1470" fmla="*/ 5337626 h 6819900"/>
              <a:gd name="connsiteX1471" fmla="*/ 3892592 w 9915525"/>
              <a:gd name="connsiteY1471" fmla="*/ 5325124 h 6819900"/>
              <a:gd name="connsiteX1472" fmla="*/ 9575685 w 9915525"/>
              <a:gd name="connsiteY1472" fmla="*/ 5343975 h 6819900"/>
              <a:gd name="connsiteX1473" fmla="*/ 9557429 w 9915525"/>
              <a:gd name="connsiteY1473" fmla="*/ 5343224 h 6819900"/>
              <a:gd name="connsiteX1474" fmla="*/ 9563184 w 9915525"/>
              <a:gd name="connsiteY1474" fmla="*/ 5348978 h 6819900"/>
              <a:gd name="connsiteX1475" fmla="*/ 9575685 w 9915525"/>
              <a:gd name="connsiteY1475" fmla="*/ 5343976 h 6819900"/>
              <a:gd name="connsiteX1476" fmla="*/ 6995085 w 9915525"/>
              <a:gd name="connsiteY1476" fmla="*/ 5290675 h 6819900"/>
              <a:gd name="connsiteX1477" fmla="*/ 6996990 w 9915525"/>
              <a:gd name="connsiteY1477" fmla="*/ 5244955 h 6819900"/>
              <a:gd name="connsiteX1478" fmla="*/ 7006515 w 9915525"/>
              <a:gd name="connsiteY1478" fmla="*/ 5213620 h 6819900"/>
              <a:gd name="connsiteX1479" fmla="*/ 7016185 w 9915525"/>
              <a:gd name="connsiteY1479" fmla="*/ 5168755 h 6819900"/>
              <a:gd name="connsiteX1480" fmla="*/ 6986480 w 9915525"/>
              <a:gd name="connsiteY1480" fmla="*/ 5167252 h 6819900"/>
              <a:gd name="connsiteX1481" fmla="*/ 6958853 w 9915525"/>
              <a:gd name="connsiteY1481" fmla="*/ 5168696 h 6819900"/>
              <a:gd name="connsiteX1482" fmla="*/ 6917437 w 9915525"/>
              <a:gd name="connsiteY1482" fmla="*/ 5188067 h 6819900"/>
              <a:gd name="connsiteX1483" fmla="*/ 6943679 w 9915525"/>
              <a:gd name="connsiteY1483" fmla="*/ 5285436 h 6819900"/>
              <a:gd name="connsiteX1484" fmla="*/ 6995085 w 9915525"/>
              <a:gd name="connsiteY1484" fmla="*/ 5290675 h 6819900"/>
              <a:gd name="connsiteX1485" fmla="*/ 9377735 w 9915525"/>
              <a:gd name="connsiteY1485" fmla="*/ 5193176 h 6819900"/>
              <a:gd name="connsiteX1486" fmla="*/ 9358855 w 9915525"/>
              <a:gd name="connsiteY1486" fmla="*/ 5140180 h 6819900"/>
              <a:gd name="connsiteX1487" fmla="*/ 9349665 w 9915525"/>
              <a:gd name="connsiteY1487" fmla="*/ 5112384 h 6819900"/>
              <a:gd name="connsiteX1488" fmla="*/ 9321090 w 9915525"/>
              <a:gd name="connsiteY1488" fmla="*/ 5054455 h 6819900"/>
              <a:gd name="connsiteX1489" fmla="*/ 9298296 w 9915525"/>
              <a:gd name="connsiteY1489" fmla="*/ 5069522 h 6819900"/>
              <a:gd name="connsiteX1490" fmla="*/ 9301673 w 9915525"/>
              <a:gd name="connsiteY1490" fmla="*/ 5130655 h 6819900"/>
              <a:gd name="connsiteX1491" fmla="*/ 9321090 w 9915525"/>
              <a:gd name="connsiteY1491" fmla="*/ 5168755 h 6819900"/>
              <a:gd name="connsiteX1492" fmla="*/ 9377735 w 9915525"/>
              <a:gd name="connsiteY1492" fmla="*/ 5193176 h 6819900"/>
              <a:gd name="connsiteX1493" fmla="*/ 9135528 w 9915525"/>
              <a:gd name="connsiteY1493" fmla="*/ 5168202 h 6819900"/>
              <a:gd name="connsiteX1494" fmla="*/ 9121204 w 9915525"/>
              <a:gd name="connsiteY1494" fmla="*/ 5054455 h 6819900"/>
              <a:gd name="connsiteX1495" fmla="*/ 9107629 w 9915525"/>
              <a:gd name="connsiteY1495" fmla="*/ 5030643 h 6819900"/>
              <a:gd name="connsiteX1496" fmla="*/ 9087510 w 9915525"/>
              <a:gd name="connsiteY1496" fmla="*/ 5006830 h 6819900"/>
              <a:gd name="connsiteX1497" fmla="*/ 9075785 w 9915525"/>
              <a:gd name="connsiteY1497" fmla="*/ 4975880 h 6819900"/>
              <a:gd name="connsiteX1498" fmla="*/ 9056729 w 9915525"/>
              <a:gd name="connsiteY1498" fmla="*/ 4941874 h 6819900"/>
              <a:gd name="connsiteX1499" fmla="*/ 9042563 w 9915525"/>
              <a:gd name="connsiteY1499" fmla="*/ 4987831 h 6819900"/>
              <a:gd name="connsiteX1500" fmla="*/ 9057184 w 9915525"/>
              <a:gd name="connsiteY1500" fmla="*/ 5043498 h 6819900"/>
              <a:gd name="connsiteX1501" fmla="*/ 9062661 w 9915525"/>
              <a:gd name="connsiteY1501" fmla="*/ 5083030 h 6819900"/>
              <a:gd name="connsiteX1502" fmla="*/ 9073440 w 9915525"/>
              <a:gd name="connsiteY1502" fmla="*/ 5113372 h 6819900"/>
              <a:gd name="connsiteX1503" fmla="*/ 9094150 w 9915525"/>
              <a:gd name="connsiteY1503" fmla="*/ 5165760 h 6819900"/>
              <a:gd name="connsiteX1504" fmla="*/ 9135528 w 9915525"/>
              <a:gd name="connsiteY1504" fmla="*/ 5168202 h 6819900"/>
              <a:gd name="connsiteX1505" fmla="*/ 1221575 w 9915525"/>
              <a:gd name="connsiteY1505" fmla="*/ 5162019 h 6819900"/>
              <a:gd name="connsiteX1506" fmla="*/ 1208777 w 9915525"/>
              <a:gd name="connsiteY1506" fmla="*/ 5139312 h 6819900"/>
              <a:gd name="connsiteX1507" fmla="*/ 1204898 w 9915525"/>
              <a:gd name="connsiteY1507" fmla="*/ 5121130 h 6819900"/>
              <a:gd name="connsiteX1508" fmla="*/ 1202615 w 9915525"/>
              <a:gd name="connsiteY1508" fmla="*/ 5162405 h 6819900"/>
              <a:gd name="connsiteX1509" fmla="*/ 1224046 w 9915525"/>
              <a:gd name="connsiteY1509" fmla="*/ 5167651 h 6819900"/>
              <a:gd name="connsiteX1510" fmla="*/ 1221575 w 9915525"/>
              <a:gd name="connsiteY1510" fmla="*/ 5162019 h 6819900"/>
              <a:gd name="connsiteX1511" fmla="*/ 5784120 w 9915525"/>
              <a:gd name="connsiteY1511" fmla="*/ 5128274 h 6819900"/>
              <a:gd name="connsiteX1512" fmla="*/ 5791826 w 9915525"/>
              <a:gd name="connsiteY1512" fmla="*/ 5102080 h 6819900"/>
              <a:gd name="connsiteX1513" fmla="*/ 5812818 w 9915525"/>
              <a:gd name="connsiteY1513" fmla="*/ 5084840 h 6819900"/>
              <a:gd name="connsiteX1514" fmla="*/ 5844465 w 9915525"/>
              <a:gd name="connsiteY1514" fmla="*/ 5040168 h 6819900"/>
              <a:gd name="connsiteX1515" fmla="*/ 5803945 w 9915525"/>
              <a:gd name="connsiteY1515" fmla="*/ 5037786 h 6819900"/>
              <a:gd name="connsiteX1516" fmla="*/ 5784559 w 9915525"/>
              <a:gd name="connsiteY1516" fmla="*/ 5037000 h 6819900"/>
              <a:gd name="connsiteX1517" fmla="*/ 5749673 w 9915525"/>
              <a:gd name="connsiteY1517" fmla="*/ 5030498 h 6819900"/>
              <a:gd name="connsiteX1518" fmla="*/ 5730165 w 9915525"/>
              <a:gd name="connsiteY1518" fmla="*/ 5082085 h 6819900"/>
              <a:gd name="connsiteX1519" fmla="*/ 5736515 w 9915525"/>
              <a:gd name="connsiteY1519" fmla="*/ 5133830 h 6819900"/>
              <a:gd name="connsiteX1520" fmla="*/ 5784120 w 9915525"/>
              <a:gd name="connsiteY1520" fmla="*/ 5128274 h 6819900"/>
              <a:gd name="connsiteX1521" fmla="*/ 1327710 w 9915525"/>
              <a:gd name="connsiteY1521" fmla="*/ 5090650 h 6819900"/>
              <a:gd name="connsiteX1522" fmla="*/ 1316800 w 9915525"/>
              <a:gd name="connsiteY1522" fmla="*/ 5045490 h 6819900"/>
              <a:gd name="connsiteX1523" fmla="*/ 1293597 w 9915525"/>
              <a:gd name="connsiteY1523" fmla="*/ 5006648 h 6819900"/>
              <a:gd name="connsiteX1524" fmla="*/ 1258021 w 9915525"/>
              <a:gd name="connsiteY1524" fmla="*/ 4972681 h 6819900"/>
              <a:gd name="connsiteX1525" fmla="*/ 1236146 w 9915525"/>
              <a:gd name="connsiteY1525" fmla="*/ 5004781 h 6819900"/>
              <a:gd name="connsiteX1526" fmla="*/ 1260559 w 9915525"/>
              <a:gd name="connsiteY1526" fmla="*/ 5033687 h 6819900"/>
              <a:gd name="connsiteX1527" fmla="*/ 1281990 w 9915525"/>
              <a:gd name="connsiteY1527" fmla="*/ 5054339 h 6819900"/>
              <a:gd name="connsiteX1528" fmla="*/ 1327710 w 9915525"/>
              <a:gd name="connsiteY1528" fmla="*/ 5090650 h 6819900"/>
              <a:gd name="connsiteX1529" fmla="*/ 1441638 w 9915525"/>
              <a:gd name="connsiteY1529" fmla="*/ 5077000 h 6819900"/>
              <a:gd name="connsiteX1530" fmla="*/ 1468864 w 9915525"/>
              <a:gd name="connsiteY1530" fmla="*/ 5048554 h 6819900"/>
              <a:gd name="connsiteX1531" fmla="*/ 1511867 w 9915525"/>
              <a:gd name="connsiteY1531" fmla="*/ 5041323 h 6819900"/>
              <a:gd name="connsiteX1532" fmla="*/ 1542451 w 9915525"/>
              <a:gd name="connsiteY1532" fmla="*/ 4995674 h 6819900"/>
              <a:gd name="connsiteX1533" fmla="*/ 1494985 w 9915525"/>
              <a:gd name="connsiteY1533" fmla="*/ 4992543 h 6819900"/>
              <a:gd name="connsiteX1534" fmla="*/ 1419461 w 9915525"/>
              <a:gd name="connsiteY1534" fmla="*/ 4944353 h 6819900"/>
              <a:gd name="connsiteX1535" fmla="*/ 1398917 w 9915525"/>
              <a:gd name="connsiteY1535" fmla="*/ 4900359 h 6819900"/>
              <a:gd name="connsiteX1536" fmla="*/ 1394299 w 9915525"/>
              <a:gd name="connsiteY1536" fmla="*/ 4867851 h 6819900"/>
              <a:gd name="connsiteX1537" fmla="*/ 1410085 w 9915525"/>
              <a:gd name="connsiteY1537" fmla="*/ 4871929 h 6819900"/>
              <a:gd name="connsiteX1538" fmla="*/ 1430269 w 9915525"/>
              <a:gd name="connsiteY1538" fmla="*/ 4892530 h 6819900"/>
              <a:gd name="connsiteX1539" fmla="*/ 1443915 w 9915525"/>
              <a:gd name="connsiteY1539" fmla="*/ 4905342 h 6819900"/>
              <a:gd name="connsiteX1540" fmla="*/ 1463498 w 9915525"/>
              <a:gd name="connsiteY1540" fmla="*/ 4935875 h 6819900"/>
              <a:gd name="connsiteX1541" fmla="*/ 1502874 w 9915525"/>
              <a:gd name="connsiteY1541" fmla="*/ 4941236 h 6819900"/>
              <a:gd name="connsiteX1542" fmla="*/ 1529677 w 9915525"/>
              <a:gd name="connsiteY1542" fmla="*/ 4940214 h 6819900"/>
              <a:gd name="connsiteX1543" fmla="*/ 1572503 w 9915525"/>
              <a:gd name="connsiteY1543" fmla="*/ 4920975 h 6819900"/>
              <a:gd name="connsiteX1544" fmla="*/ 1536784 w 9915525"/>
              <a:gd name="connsiteY1544" fmla="*/ 4894336 h 6819900"/>
              <a:gd name="connsiteX1545" fmla="*/ 1501065 w 9915525"/>
              <a:gd name="connsiteY1545" fmla="*/ 4849771 h 6819900"/>
              <a:gd name="connsiteX1546" fmla="*/ 1468984 w 9915525"/>
              <a:gd name="connsiteY1546" fmla="*/ 4774146 h 6819900"/>
              <a:gd name="connsiteX1547" fmla="*/ 1422817 w 9915525"/>
              <a:gd name="connsiteY1547" fmla="*/ 4740130 h 6819900"/>
              <a:gd name="connsiteX1548" fmla="*/ 1366080 w 9915525"/>
              <a:gd name="connsiteY1548" fmla="*/ 4673063 h 6819900"/>
              <a:gd name="connsiteX1549" fmla="*/ 1318996 w 9915525"/>
              <a:gd name="connsiteY1549" fmla="*/ 4646324 h 6819900"/>
              <a:gd name="connsiteX1550" fmla="*/ 1320593 w 9915525"/>
              <a:gd name="connsiteY1550" fmla="*/ 4716628 h 6819900"/>
              <a:gd name="connsiteX1551" fmla="*/ 1326716 w 9915525"/>
              <a:gd name="connsiteY1551" fmla="*/ 4733859 h 6819900"/>
              <a:gd name="connsiteX1552" fmla="*/ 1361931 w 9915525"/>
              <a:gd name="connsiteY1552" fmla="*/ 4787755 h 6819900"/>
              <a:gd name="connsiteX1553" fmla="*/ 1401053 w 9915525"/>
              <a:gd name="connsiteY1553" fmla="*/ 4830618 h 6819900"/>
              <a:gd name="connsiteX1554" fmla="*/ 1372542 w 9915525"/>
              <a:gd name="connsiteY1554" fmla="*/ 4833855 h 6819900"/>
              <a:gd name="connsiteX1555" fmla="*/ 1317773 w 9915525"/>
              <a:gd name="connsiteY1555" fmla="*/ 4805640 h 6819900"/>
              <a:gd name="connsiteX1556" fmla="*/ 1290911 w 9915525"/>
              <a:gd name="connsiteY1556" fmla="*/ 4783352 h 6819900"/>
              <a:gd name="connsiteX1557" fmla="*/ 1281467 w 9915525"/>
              <a:gd name="connsiteY1557" fmla="*/ 4770474 h 6819900"/>
              <a:gd name="connsiteX1558" fmla="*/ 1264397 w 9915525"/>
              <a:gd name="connsiteY1558" fmla="*/ 4753517 h 6819900"/>
              <a:gd name="connsiteX1559" fmla="*/ 1260664 w 9915525"/>
              <a:gd name="connsiteY1559" fmla="*/ 4735080 h 6819900"/>
              <a:gd name="connsiteX1560" fmla="*/ 1273576 w 9915525"/>
              <a:gd name="connsiteY1560" fmla="*/ 4711555 h 6819900"/>
              <a:gd name="connsiteX1561" fmla="*/ 1258479 w 9915525"/>
              <a:gd name="connsiteY1561" fmla="*/ 4675325 h 6819900"/>
              <a:gd name="connsiteX1562" fmla="*/ 1220379 w 9915525"/>
              <a:gd name="connsiteY1562" fmla="*/ 4685441 h 6819900"/>
              <a:gd name="connsiteX1563" fmla="*/ 1218488 w 9915525"/>
              <a:gd name="connsiteY1563" fmla="*/ 4725135 h 6819900"/>
              <a:gd name="connsiteX1564" fmla="*/ 1226919 w 9915525"/>
              <a:gd name="connsiteY1564" fmla="*/ 4749333 h 6819900"/>
              <a:gd name="connsiteX1565" fmla="*/ 1235280 w 9915525"/>
              <a:gd name="connsiteY1565" fmla="*/ 4793621 h 6819900"/>
              <a:gd name="connsiteX1566" fmla="*/ 1257806 w 9915525"/>
              <a:gd name="connsiteY1566" fmla="*/ 4825256 h 6819900"/>
              <a:gd name="connsiteX1567" fmla="*/ 1314378 w 9915525"/>
              <a:gd name="connsiteY1567" fmla="*/ 4890934 h 6819900"/>
              <a:gd name="connsiteX1568" fmla="*/ 1316325 w 9915525"/>
              <a:gd name="connsiteY1568" fmla="*/ 4899674 h 6819900"/>
              <a:gd name="connsiteX1569" fmla="*/ 1320800 w 9915525"/>
              <a:gd name="connsiteY1569" fmla="*/ 4921105 h 6819900"/>
              <a:gd name="connsiteX1570" fmla="*/ 1335510 w 9915525"/>
              <a:gd name="connsiteY1570" fmla="*/ 4947299 h 6819900"/>
              <a:gd name="connsiteX1571" fmla="*/ 1351145 w 9915525"/>
              <a:gd name="connsiteY1571" fmla="*/ 4985399 h 6819900"/>
              <a:gd name="connsiteX1572" fmla="*/ 1353137 w 9915525"/>
              <a:gd name="connsiteY1572" fmla="*/ 4997305 h 6819900"/>
              <a:gd name="connsiteX1573" fmla="*/ 1366258 w 9915525"/>
              <a:gd name="connsiteY1573" fmla="*/ 5015091 h 6819900"/>
              <a:gd name="connsiteX1574" fmla="*/ 1386765 w 9915525"/>
              <a:gd name="connsiteY1574" fmla="*/ 5051604 h 6819900"/>
              <a:gd name="connsiteX1575" fmla="*/ 1441638 w 9915525"/>
              <a:gd name="connsiteY1575" fmla="*/ 5077000 h 6819900"/>
              <a:gd name="connsiteX1576" fmla="*/ 7319133 w 9915525"/>
              <a:gd name="connsiteY1576" fmla="*/ 4956499 h 6819900"/>
              <a:gd name="connsiteX1577" fmla="*/ 7280357 w 9915525"/>
              <a:gd name="connsiteY1577" fmla="*/ 4900080 h 6819900"/>
              <a:gd name="connsiteX1578" fmla="*/ 7296423 w 9915525"/>
              <a:gd name="connsiteY1578" fmla="*/ 4968730 h 6819900"/>
              <a:gd name="connsiteX1579" fmla="*/ 7319133 w 9915525"/>
              <a:gd name="connsiteY1579" fmla="*/ 4956499 h 6819900"/>
              <a:gd name="connsiteX1580" fmla="*/ 9582860 w 9915525"/>
              <a:gd name="connsiteY1580" fmla="*/ 4921629 h 6819900"/>
              <a:gd name="connsiteX1581" fmla="*/ 9581431 w 9915525"/>
              <a:gd name="connsiteY1581" fmla="*/ 4768062 h 6819900"/>
              <a:gd name="connsiteX1582" fmla="*/ 9548407 w 9915525"/>
              <a:gd name="connsiteY1582" fmla="*/ 4760755 h 6819900"/>
              <a:gd name="connsiteX1583" fmla="*/ 9529318 w 9915525"/>
              <a:gd name="connsiteY1583" fmla="*/ 4840143 h 6819900"/>
              <a:gd name="connsiteX1584" fmla="*/ 9541223 w 9915525"/>
              <a:gd name="connsiteY1584" fmla="*/ 4919517 h 6819900"/>
              <a:gd name="connsiteX1585" fmla="*/ 9549690 w 9915525"/>
              <a:gd name="connsiteY1585" fmla="*/ 4935887 h 6819900"/>
              <a:gd name="connsiteX1586" fmla="*/ 9582860 w 9915525"/>
              <a:gd name="connsiteY1586" fmla="*/ 4921629 h 6819900"/>
              <a:gd name="connsiteX1587" fmla="*/ 9536082 w 9915525"/>
              <a:gd name="connsiteY1587" fmla="*/ 4583648 h 6819900"/>
              <a:gd name="connsiteX1588" fmla="*/ 9540165 w 9915525"/>
              <a:gd name="connsiteY1588" fmla="*/ 4535343 h 6819900"/>
              <a:gd name="connsiteX1589" fmla="*/ 9530640 w 9915525"/>
              <a:gd name="connsiteY1589" fmla="*/ 4487155 h 6819900"/>
              <a:gd name="connsiteX1590" fmla="*/ 9540165 w 9915525"/>
              <a:gd name="connsiteY1590" fmla="*/ 4444855 h 6819900"/>
              <a:gd name="connsiteX1591" fmla="*/ 9538022 w 9915525"/>
              <a:gd name="connsiteY1591" fmla="*/ 4398897 h 6819900"/>
              <a:gd name="connsiteX1592" fmla="*/ 9536209 w 9915525"/>
              <a:gd name="connsiteY1592" fmla="*/ 4370799 h 6819900"/>
              <a:gd name="connsiteX1593" fmla="*/ 9540463 w 9915525"/>
              <a:gd name="connsiteY1593" fmla="*/ 4282930 h 6819900"/>
              <a:gd name="connsiteX1594" fmla="*/ 9530640 w 9915525"/>
              <a:gd name="connsiteY1594" fmla="*/ 4272725 h 6819900"/>
              <a:gd name="connsiteX1595" fmla="*/ 9475978 w 9915525"/>
              <a:gd name="connsiteY1595" fmla="*/ 4232351 h 6819900"/>
              <a:gd name="connsiteX1596" fmla="*/ 9451657 w 9915525"/>
              <a:gd name="connsiteY1596" fmla="*/ 4250343 h 6819900"/>
              <a:gd name="connsiteX1597" fmla="*/ 9402641 w 9915525"/>
              <a:gd name="connsiteY1597" fmla="*/ 4265915 h 6819900"/>
              <a:gd name="connsiteX1598" fmla="*/ 9345034 w 9915525"/>
              <a:gd name="connsiteY1598" fmla="*/ 4282515 h 6819900"/>
              <a:gd name="connsiteX1599" fmla="*/ 9353569 w 9915525"/>
              <a:gd name="connsiteY1599" fmla="*/ 4320082 h 6819900"/>
              <a:gd name="connsiteX1600" fmla="*/ 9359190 w 9915525"/>
              <a:gd name="connsiteY1600" fmla="*/ 4359130 h 6819900"/>
              <a:gd name="connsiteX1601" fmla="*/ 9369777 w 9915525"/>
              <a:gd name="connsiteY1601" fmla="*/ 4392805 h 6819900"/>
              <a:gd name="connsiteX1602" fmla="*/ 9409196 w 9915525"/>
              <a:gd name="connsiteY1602" fmla="*/ 4361957 h 6819900"/>
              <a:gd name="connsiteX1603" fmla="*/ 9421723 w 9915525"/>
              <a:gd name="connsiteY1603" fmla="*/ 4320794 h 6819900"/>
              <a:gd name="connsiteX1604" fmla="*/ 9469634 w 9915525"/>
              <a:gd name="connsiteY1604" fmla="*/ 4345542 h 6819900"/>
              <a:gd name="connsiteX1605" fmla="*/ 9463323 w 9915525"/>
              <a:gd name="connsiteY1605" fmla="*/ 4416280 h 6819900"/>
              <a:gd name="connsiteX1606" fmla="*/ 9463115 w 9915525"/>
              <a:gd name="connsiteY1606" fmla="*/ 4446443 h 6819900"/>
              <a:gd name="connsiteX1607" fmla="*/ 9474414 w 9915525"/>
              <a:gd name="connsiteY1607" fmla="*/ 4487718 h 6819900"/>
              <a:gd name="connsiteX1608" fmla="*/ 9485688 w 9915525"/>
              <a:gd name="connsiteY1608" fmla="*/ 4537404 h 6819900"/>
              <a:gd name="connsiteX1609" fmla="*/ 9490223 w 9915525"/>
              <a:gd name="connsiteY1609" fmla="*/ 4561216 h 6819900"/>
              <a:gd name="connsiteX1610" fmla="*/ 9501229 w 9915525"/>
              <a:gd name="connsiteY1610" fmla="*/ 4585046 h 6819900"/>
              <a:gd name="connsiteX1611" fmla="*/ 9536082 w 9915525"/>
              <a:gd name="connsiteY1611" fmla="*/ 4583648 h 6819900"/>
              <a:gd name="connsiteX1612" fmla="*/ 9249652 w 9915525"/>
              <a:gd name="connsiteY1612" fmla="*/ 2559819 h 6819900"/>
              <a:gd name="connsiteX1613" fmla="*/ 9281471 w 9915525"/>
              <a:gd name="connsiteY1613" fmla="*/ 2526328 h 6819900"/>
              <a:gd name="connsiteX1614" fmla="*/ 9232726 w 9915525"/>
              <a:gd name="connsiteY1614" fmla="*/ 2466458 h 6819900"/>
              <a:gd name="connsiteX1615" fmla="*/ 9214054 w 9915525"/>
              <a:gd name="connsiteY1615" fmla="*/ 2435095 h 6819900"/>
              <a:gd name="connsiteX1616" fmla="*/ 9164982 w 9915525"/>
              <a:gd name="connsiteY1616" fmla="*/ 2387601 h 6819900"/>
              <a:gd name="connsiteX1617" fmla="*/ 9152443 w 9915525"/>
              <a:gd name="connsiteY1617" fmla="*/ 2432699 h 6819900"/>
              <a:gd name="connsiteX1618" fmla="*/ 9203155 w 9915525"/>
              <a:gd name="connsiteY1618" fmla="*/ 2571145 h 6819900"/>
              <a:gd name="connsiteX1619" fmla="*/ 9249652 w 9915525"/>
              <a:gd name="connsiteY1619" fmla="*/ 2559819 h 6819900"/>
              <a:gd name="connsiteX1620" fmla="*/ 8701965 w 9915525"/>
              <a:gd name="connsiteY1620" fmla="*/ 1506955 h 6819900"/>
              <a:gd name="connsiteX1621" fmla="*/ 8692440 w 9915525"/>
              <a:gd name="connsiteY1621" fmla="*/ 1496868 h 6819900"/>
              <a:gd name="connsiteX1622" fmla="*/ 8682915 w 9915525"/>
              <a:gd name="connsiteY1622" fmla="*/ 1501068 h 6819900"/>
              <a:gd name="connsiteX1623" fmla="*/ 8692440 w 9915525"/>
              <a:gd name="connsiteY1623" fmla="*/ 1511155 h 6819900"/>
              <a:gd name="connsiteX1624" fmla="*/ 8701965 w 9915525"/>
              <a:gd name="connsiteY1624" fmla="*/ 1506955 h 6819900"/>
              <a:gd name="connsiteX1625" fmla="*/ 8191598 w 9915525"/>
              <a:gd name="connsiteY1625" fmla="*/ 1476798 h 6819900"/>
              <a:gd name="connsiteX1626" fmla="*/ 8197416 w 9915525"/>
              <a:gd name="connsiteY1626" fmla="*/ 1392263 h 6819900"/>
              <a:gd name="connsiteX1627" fmla="*/ 8181902 w 9915525"/>
              <a:gd name="connsiteY1627" fmla="*/ 1339314 h 6819900"/>
              <a:gd name="connsiteX1628" fmla="*/ 8167338 w 9915525"/>
              <a:gd name="connsiteY1628" fmla="*/ 1292080 h 6819900"/>
              <a:gd name="connsiteX1629" fmla="*/ 8159040 w 9915525"/>
              <a:gd name="connsiteY1629" fmla="*/ 1249855 h 6819900"/>
              <a:gd name="connsiteX1630" fmla="*/ 8131311 w 9915525"/>
              <a:gd name="connsiteY1630" fmla="*/ 1208418 h 6819900"/>
              <a:gd name="connsiteX1631" fmla="*/ 8109117 w 9915525"/>
              <a:gd name="connsiteY1631" fmla="*/ 1223631 h 6819900"/>
              <a:gd name="connsiteX1632" fmla="*/ 8103509 w 9915525"/>
              <a:gd name="connsiteY1632" fmla="*/ 1231168 h 6819900"/>
              <a:gd name="connsiteX1633" fmla="*/ 8106653 w 9915525"/>
              <a:gd name="connsiteY1633" fmla="*/ 1257382 h 6819900"/>
              <a:gd name="connsiteX1634" fmla="*/ 8112670 w 9915525"/>
              <a:gd name="connsiteY1634" fmla="*/ 1292080 h 6819900"/>
              <a:gd name="connsiteX1635" fmla="*/ 8107585 w 9915525"/>
              <a:gd name="connsiteY1635" fmla="*/ 1394743 h 6819900"/>
              <a:gd name="connsiteX1636" fmla="*/ 8116368 w 9915525"/>
              <a:gd name="connsiteY1636" fmla="*/ 1425123 h 6819900"/>
              <a:gd name="connsiteX1637" fmla="*/ 8170070 w 9915525"/>
              <a:gd name="connsiteY1637" fmla="*/ 1482580 h 6819900"/>
              <a:gd name="connsiteX1638" fmla="*/ 8191598 w 9915525"/>
              <a:gd name="connsiteY1638" fmla="*/ 1476798 h 6819900"/>
              <a:gd name="connsiteX1639" fmla="*/ 3340242 w 9915525"/>
              <a:gd name="connsiteY1639" fmla="*/ 1310259 h 6819900"/>
              <a:gd name="connsiteX1640" fmla="*/ 3344153 w 9915525"/>
              <a:gd name="connsiteY1640" fmla="*/ 1240713 h 6819900"/>
              <a:gd name="connsiteX1641" fmla="*/ 3319262 w 9915525"/>
              <a:gd name="connsiteY1641" fmla="*/ 1222189 h 6819900"/>
              <a:gd name="connsiteX1642" fmla="*/ 3281162 w 9915525"/>
              <a:gd name="connsiteY1642" fmla="*/ 1212664 h 6819900"/>
              <a:gd name="connsiteX1643" fmla="*/ 3251132 w 9915525"/>
              <a:gd name="connsiteY1643" fmla="*/ 1244455 h 6819900"/>
              <a:gd name="connsiteX1644" fmla="*/ 3254033 w 9915525"/>
              <a:gd name="connsiteY1644" fmla="*/ 1295420 h 6819900"/>
              <a:gd name="connsiteX1645" fmla="*/ 3340242 w 9915525"/>
              <a:gd name="connsiteY1645" fmla="*/ 1310259 h 6819900"/>
              <a:gd name="connsiteX1646" fmla="*/ 8737047 w 9915525"/>
              <a:gd name="connsiteY1646" fmla="*/ 1318869 h 6819900"/>
              <a:gd name="connsiteX1647" fmla="*/ 8731292 w 9915525"/>
              <a:gd name="connsiteY1647" fmla="*/ 1324624 h 6819900"/>
              <a:gd name="connsiteX1648" fmla="*/ 8736295 w 9915525"/>
              <a:gd name="connsiteY1648" fmla="*/ 1337125 h 6819900"/>
              <a:gd name="connsiteX1649" fmla="*/ 8737046 w 9915525"/>
              <a:gd name="connsiteY1649" fmla="*/ 1318869 h 6819900"/>
              <a:gd name="connsiteX1650" fmla="*/ 4813860 w 9915525"/>
              <a:gd name="connsiteY1650" fmla="*/ 1147300 h 6819900"/>
              <a:gd name="connsiteX1651" fmla="*/ 4815765 w 9915525"/>
              <a:gd name="connsiteY1651" fmla="*/ 1120630 h 6819900"/>
              <a:gd name="connsiteX1652" fmla="*/ 4806240 w 9915525"/>
              <a:gd name="connsiteY1652" fmla="*/ 1134219 h 6819900"/>
              <a:gd name="connsiteX1653" fmla="*/ 4789572 w 9915525"/>
              <a:gd name="connsiteY1653" fmla="*/ 1152164 h 6819900"/>
              <a:gd name="connsiteX1654" fmla="*/ 4787666 w 9915525"/>
              <a:gd name="connsiteY1654" fmla="*/ 1157625 h 6819900"/>
              <a:gd name="connsiteX1655" fmla="*/ 4813860 w 9915525"/>
              <a:gd name="connsiteY1655" fmla="*/ 1147300 h 6819900"/>
              <a:gd name="connsiteX1656" fmla="*/ 5461570 w 9915525"/>
              <a:gd name="connsiteY1656" fmla="*/ 1048381 h 6819900"/>
              <a:gd name="connsiteX1657" fmla="*/ 5450329 w 9915525"/>
              <a:gd name="connsiteY1657" fmla="*/ 1007285 h 6819900"/>
              <a:gd name="connsiteX1658" fmla="*/ 5424337 w 9915525"/>
              <a:gd name="connsiteY1658" fmla="*/ 1017621 h 6819900"/>
              <a:gd name="connsiteX1659" fmla="*/ 5411433 w 9915525"/>
              <a:gd name="connsiteY1659" fmla="*/ 1061534 h 6819900"/>
              <a:gd name="connsiteX1660" fmla="*/ 5434557 w 9915525"/>
              <a:gd name="connsiteY1660" fmla="*/ 1080584 h 6819900"/>
              <a:gd name="connsiteX1661" fmla="*/ 5461570 w 9915525"/>
              <a:gd name="connsiteY1661" fmla="*/ 1048381 h 6819900"/>
              <a:gd name="connsiteX1662" fmla="*/ 5364133 w 9915525"/>
              <a:gd name="connsiteY1662" fmla="*/ 1059398 h 6819900"/>
              <a:gd name="connsiteX1663" fmla="*/ 5363453 w 9915525"/>
              <a:gd name="connsiteY1663" fmla="*/ 996805 h 6819900"/>
              <a:gd name="connsiteX1664" fmla="*/ 5364299 w 9915525"/>
              <a:gd name="connsiteY1664" fmla="*/ 971999 h 6819900"/>
              <a:gd name="connsiteX1665" fmla="*/ 5403683 w 9915525"/>
              <a:gd name="connsiteY1665" fmla="*/ 958731 h 6819900"/>
              <a:gd name="connsiteX1666" fmla="*/ 5417125 w 9915525"/>
              <a:gd name="connsiteY1666" fmla="*/ 939655 h 6819900"/>
              <a:gd name="connsiteX1667" fmla="*/ 5406315 w 9915525"/>
              <a:gd name="connsiteY1667" fmla="*/ 892030 h 6819900"/>
              <a:gd name="connsiteX1668" fmla="*/ 5420603 w 9915525"/>
              <a:gd name="connsiteY1668" fmla="*/ 844405 h 6819900"/>
              <a:gd name="connsiteX1669" fmla="*/ 5434890 w 9915525"/>
              <a:gd name="connsiteY1669" fmla="*/ 856693 h 6819900"/>
              <a:gd name="connsiteX1670" fmla="*/ 5471288 w 9915525"/>
              <a:gd name="connsiteY1670" fmla="*/ 909199 h 6819900"/>
              <a:gd name="connsiteX1671" fmla="*/ 5507686 w 9915525"/>
              <a:gd name="connsiteY1671" fmla="*/ 949418 h 6819900"/>
              <a:gd name="connsiteX1672" fmla="*/ 5537963 w 9915525"/>
              <a:gd name="connsiteY1672" fmla="*/ 934314 h 6819900"/>
              <a:gd name="connsiteX1673" fmla="*/ 5558066 w 9915525"/>
              <a:gd name="connsiteY1673" fmla="*/ 867816 h 6819900"/>
              <a:gd name="connsiteX1674" fmla="*/ 5553411 w 9915525"/>
              <a:gd name="connsiteY1674" fmla="*/ 847144 h 6819900"/>
              <a:gd name="connsiteX1675" fmla="*/ 5545021 w 9915525"/>
              <a:gd name="connsiteY1675" fmla="*/ 838097 h 6819900"/>
              <a:gd name="connsiteX1676" fmla="*/ 5535019 w 9915525"/>
              <a:gd name="connsiteY1676" fmla="*/ 832014 h 6819900"/>
              <a:gd name="connsiteX1677" fmla="*/ 5504774 w 9915525"/>
              <a:gd name="connsiteY1677" fmla="*/ 798813 h 6819900"/>
              <a:gd name="connsiteX1678" fmla="*/ 5438100 w 9915525"/>
              <a:gd name="connsiteY1678" fmla="*/ 787767 h 6819900"/>
              <a:gd name="connsiteX1679" fmla="*/ 5393658 w 9915525"/>
              <a:gd name="connsiteY1679" fmla="*/ 788608 h 6819900"/>
              <a:gd name="connsiteX1680" fmla="*/ 5292822 w 9915525"/>
              <a:gd name="connsiteY1680" fmla="*/ 822738 h 6819900"/>
              <a:gd name="connsiteX1681" fmla="*/ 5282378 w 9915525"/>
              <a:gd name="connsiteY1681" fmla="*/ 952878 h 6819900"/>
              <a:gd name="connsiteX1682" fmla="*/ 5292015 w 9915525"/>
              <a:gd name="connsiteY1682" fmla="*/ 983334 h 6819900"/>
              <a:gd name="connsiteX1683" fmla="*/ 5323584 w 9915525"/>
              <a:gd name="connsiteY1683" fmla="*/ 1061099 h 6819900"/>
              <a:gd name="connsiteX1684" fmla="*/ 5364133 w 9915525"/>
              <a:gd name="connsiteY1684" fmla="*/ 1059398 h 6819900"/>
              <a:gd name="connsiteX1685" fmla="*/ 7440207 w 9915525"/>
              <a:gd name="connsiteY1685" fmla="*/ 900596 h 6819900"/>
              <a:gd name="connsiteX1686" fmla="*/ 7412083 w 9915525"/>
              <a:gd name="connsiteY1686" fmla="*/ 857823 h 6819900"/>
              <a:gd name="connsiteX1687" fmla="*/ 7392704 w 9915525"/>
              <a:gd name="connsiteY1687" fmla="*/ 902897 h 6819900"/>
              <a:gd name="connsiteX1688" fmla="*/ 7440207 w 9915525"/>
              <a:gd name="connsiteY1688" fmla="*/ 900596 h 6819900"/>
              <a:gd name="connsiteX1689" fmla="*/ 7421698 w 9915525"/>
              <a:gd name="connsiteY1689" fmla="*/ 811089 h 6819900"/>
              <a:gd name="connsiteX1690" fmla="*/ 7401866 w 9915525"/>
              <a:gd name="connsiteY1690" fmla="*/ 758680 h 6819900"/>
              <a:gd name="connsiteX1691" fmla="*/ 7380431 w 9915525"/>
              <a:gd name="connsiteY1691" fmla="*/ 820695 h 6819900"/>
              <a:gd name="connsiteX1692" fmla="*/ 7421698 w 9915525"/>
              <a:gd name="connsiteY1692" fmla="*/ 811089 h 6819900"/>
              <a:gd name="connsiteX1693" fmla="*/ 7576137 w 9915525"/>
              <a:gd name="connsiteY1693" fmla="*/ 730105 h 6819900"/>
              <a:gd name="connsiteX1694" fmla="*/ 7588043 w 9915525"/>
              <a:gd name="connsiteY1694" fmla="*/ 659144 h 6819900"/>
              <a:gd name="connsiteX1695" fmla="*/ 7597065 w 9915525"/>
              <a:gd name="connsiteY1695" fmla="*/ 628187 h 6819900"/>
              <a:gd name="connsiteX1696" fmla="*/ 7611018 w 9915525"/>
              <a:gd name="connsiteY1696" fmla="*/ 606280 h 6819900"/>
              <a:gd name="connsiteX1697" fmla="*/ 7641229 w 9915525"/>
              <a:gd name="connsiteY1697" fmla="*/ 556077 h 6819900"/>
              <a:gd name="connsiteX1698" fmla="*/ 7591008 w 9915525"/>
              <a:gd name="connsiteY1698" fmla="*/ 501505 h 6819900"/>
              <a:gd name="connsiteX1699" fmla="*/ 7572401 w 9915525"/>
              <a:gd name="connsiteY1699" fmla="*/ 525317 h 6819900"/>
              <a:gd name="connsiteX1700" fmla="*/ 7524193 w 9915525"/>
              <a:gd name="connsiteY1700" fmla="*/ 549130 h 6819900"/>
              <a:gd name="connsiteX1701" fmla="*/ 7469546 w 9915525"/>
              <a:gd name="connsiteY1701" fmla="*/ 560727 h 6819900"/>
              <a:gd name="connsiteX1702" fmla="*/ 7489697 w 9915525"/>
              <a:gd name="connsiteY1702" fmla="*/ 653905 h 6819900"/>
              <a:gd name="connsiteX1703" fmla="*/ 7501192 w 9915525"/>
              <a:gd name="connsiteY1703" fmla="*/ 703911 h 6819900"/>
              <a:gd name="connsiteX1704" fmla="*/ 7508077 w 9915525"/>
              <a:gd name="connsiteY1704" fmla="*/ 739630 h 6819900"/>
              <a:gd name="connsiteX1705" fmla="*/ 7520865 w 9915525"/>
              <a:gd name="connsiteY1705" fmla="*/ 761855 h 6819900"/>
              <a:gd name="connsiteX1706" fmla="*/ 7553811 w 9915525"/>
              <a:gd name="connsiteY1706" fmla="*/ 794801 h 6819900"/>
              <a:gd name="connsiteX1707" fmla="*/ 7576137 w 9915525"/>
              <a:gd name="connsiteY1707" fmla="*/ 730105 h 6819900"/>
              <a:gd name="connsiteX1708" fmla="*/ 5410304 w 9915525"/>
              <a:gd name="connsiteY1708" fmla="*/ 755335 h 6819900"/>
              <a:gd name="connsiteX1709" fmla="*/ 5395887 w 9915525"/>
              <a:gd name="connsiteY1709" fmla="*/ 744951 h 6819900"/>
              <a:gd name="connsiteX1710" fmla="*/ 5399267 w 9915525"/>
              <a:gd name="connsiteY1710" fmla="*/ 762985 h 6819900"/>
              <a:gd name="connsiteX1711" fmla="*/ 5410304 w 9915525"/>
              <a:gd name="connsiteY1711" fmla="*/ 755335 h 6819900"/>
              <a:gd name="connsiteX1712" fmla="*/ 5642059 w 9915525"/>
              <a:gd name="connsiteY1712" fmla="*/ 761639 h 6819900"/>
              <a:gd name="connsiteX1713" fmla="*/ 5625390 w 9915525"/>
              <a:gd name="connsiteY1713" fmla="*/ 742107 h 6819900"/>
              <a:gd name="connsiteX1714" fmla="*/ 5619451 w 9915525"/>
              <a:gd name="connsiteY1714" fmla="*/ 732869 h 6819900"/>
              <a:gd name="connsiteX1715" fmla="*/ 5641760 w 9915525"/>
              <a:gd name="connsiteY1715" fmla="*/ 767100 h 6819900"/>
              <a:gd name="connsiteX1716" fmla="*/ 5642059 w 9915525"/>
              <a:gd name="connsiteY1716" fmla="*/ 761639 h 6819900"/>
              <a:gd name="connsiteX1717" fmla="*/ 5660060 w 9915525"/>
              <a:gd name="connsiteY1717" fmla="*/ 722593 h 6819900"/>
              <a:gd name="connsiteX1718" fmla="*/ 5639111 w 9915525"/>
              <a:gd name="connsiteY1718" fmla="*/ 713209 h 6819900"/>
              <a:gd name="connsiteX1719" fmla="*/ 5650790 w 9915525"/>
              <a:gd name="connsiteY1719" fmla="*/ 736852 h 6819900"/>
              <a:gd name="connsiteX1720" fmla="*/ 5671740 w 9915525"/>
              <a:gd name="connsiteY1720" fmla="*/ 746235 h 6819900"/>
              <a:gd name="connsiteX1721" fmla="*/ 5660060 w 9915525"/>
              <a:gd name="connsiteY1721" fmla="*/ 722593 h 6819900"/>
              <a:gd name="connsiteX1722" fmla="*/ 7466479 w 9915525"/>
              <a:gd name="connsiteY1722" fmla="*/ 720567 h 6819900"/>
              <a:gd name="connsiteX1723" fmla="*/ 7462827 w 9915525"/>
              <a:gd name="connsiteY1723" fmla="*/ 706841 h 6819900"/>
              <a:gd name="connsiteX1724" fmla="*/ 7454190 w 9915525"/>
              <a:gd name="connsiteY1724" fmla="*/ 725905 h 6819900"/>
              <a:gd name="connsiteX1725" fmla="*/ 7466479 w 9915525"/>
              <a:gd name="connsiteY1725" fmla="*/ 720567 h 6819900"/>
              <a:gd name="connsiteX1726" fmla="*/ 6996990 w 9915525"/>
              <a:gd name="connsiteY1726" fmla="*/ 645013 h 6819900"/>
              <a:gd name="connsiteX1727" fmla="*/ 7023184 w 9915525"/>
              <a:gd name="connsiteY1727" fmla="*/ 633106 h 6819900"/>
              <a:gd name="connsiteX1728" fmla="*/ 7052392 w 9915525"/>
              <a:gd name="connsiteY1728" fmla="*/ 603899 h 6819900"/>
              <a:gd name="connsiteX1729" fmla="*/ 7092240 w 9915525"/>
              <a:gd name="connsiteY1729" fmla="*/ 598231 h 6819900"/>
              <a:gd name="connsiteX1730" fmla="*/ 7111290 w 9915525"/>
              <a:gd name="connsiteY1730" fmla="*/ 601517 h 6819900"/>
              <a:gd name="connsiteX1731" fmla="*/ 7086668 w 9915525"/>
              <a:gd name="connsiteY1731" fmla="*/ 491980 h 6819900"/>
              <a:gd name="connsiteX1732" fmla="*/ 7018110 w 9915525"/>
              <a:gd name="connsiteY1732" fmla="*/ 527699 h 6819900"/>
              <a:gd name="connsiteX1733" fmla="*/ 6993664 w 9915525"/>
              <a:gd name="connsiteY1733" fmla="*/ 539605 h 6819900"/>
              <a:gd name="connsiteX1734" fmla="*/ 6944689 w 9915525"/>
              <a:gd name="connsiteY1734" fmla="*/ 596484 h 6819900"/>
              <a:gd name="connsiteX1735" fmla="*/ 6955630 w 9915525"/>
              <a:gd name="connsiteY1735" fmla="*/ 635036 h 6819900"/>
              <a:gd name="connsiteX1736" fmla="*/ 6996990 w 9915525"/>
              <a:gd name="connsiteY1736" fmla="*/ 645013 h 6819900"/>
              <a:gd name="connsiteX1737" fmla="*/ 7370846 w 9915525"/>
              <a:gd name="connsiteY1737" fmla="*/ 571397 h 6819900"/>
              <a:gd name="connsiteX1738" fmla="*/ 7358940 w 9915525"/>
              <a:gd name="connsiteY1738" fmla="*/ 547774 h 6819900"/>
              <a:gd name="connsiteX1739" fmla="*/ 7366539 w 9915525"/>
              <a:gd name="connsiteY1739" fmla="*/ 533652 h 6819900"/>
              <a:gd name="connsiteX1740" fmla="*/ 7387970 w 9915525"/>
              <a:gd name="connsiteY1740" fmla="*/ 529597 h 6819900"/>
              <a:gd name="connsiteX1741" fmla="*/ 7380072 w 9915525"/>
              <a:gd name="connsiteY1741" fmla="*/ 520701 h 6819900"/>
              <a:gd name="connsiteX1742" fmla="*/ 7352860 w 9915525"/>
              <a:gd name="connsiteY1742" fmla="*/ 563417 h 6819900"/>
              <a:gd name="connsiteX1743" fmla="*/ 7370547 w 9915525"/>
              <a:gd name="connsiteY1743" fmla="*/ 576953 h 6819900"/>
              <a:gd name="connsiteX1744" fmla="*/ 7370847 w 9915525"/>
              <a:gd name="connsiteY1744" fmla="*/ 571397 h 6819900"/>
              <a:gd name="connsiteX1745" fmla="*/ 5849228 w 9915525"/>
              <a:gd name="connsiteY1745" fmla="*/ 483493 h 6819900"/>
              <a:gd name="connsiteX1746" fmla="*/ 5832288 w 9915525"/>
              <a:gd name="connsiteY1746" fmla="*/ 431106 h 6819900"/>
              <a:gd name="connsiteX1747" fmla="*/ 5796986 w 9915525"/>
              <a:gd name="connsiteY1747" fmla="*/ 483249 h 6819900"/>
              <a:gd name="connsiteX1748" fmla="*/ 5829786 w 9915525"/>
              <a:gd name="connsiteY1748" fmla="*/ 528101 h 6819900"/>
              <a:gd name="connsiteX1749" fmla="*/ 5849228 w 9915525"/>
              <a:gd name="connsiteY1749" fmla="*/ 483493 h 6819900"/>
              <a:gd name="connsiteX1750" fmla="*/ 6073065 w 9915525"/>
              <a:gd name="connsiteY1750" fmla="*/ 373144 h 6819900"/>
              <a:gd name="connsiteX1751" fmla="*/ 6082590 w 9915525"/>
              <a:gd name="connsiteY1751" fmla="*/ 325292 h 6819900"/>
              <a:gd name="connsiteX1752" fmla="*/ 6077828 w 9915525"/>
              <a:gd name="connsiteY1752" fmla="*/ 266824 h 6819900"/>
              <a:gd name="connsiteX1753" fmla="*/ 6063540 w 9915525"/>
              <a:gd name="connsiteY1753" fmla="*/ 247675 h 6819900"/>
              <a:gd name="connsiteX1754" fmla="*/ 6005860 w 9915525"/>
              <a:gd name="connsiteY1754" fmla="*/ 201296 h 6819900"/>
              <a:gd name="connsiteX1755" fmla="*/ 6001628 w 9915525"/>
              <a:gd name="connsiteY1755" fmla="*/ 190724 h 6819900"/>
              <a:gd name="connsiteX1756" fmla="*/ 6002230 w 9915525"/>
              <a:gd name="connsiteY1756" fmla="*/ 179195 h 6819900"/>
              <a:gd name="connsiteX1757" fmla="*/ 5975334 w 9915525"/>
              <a:gd name="connsiteY1757" fmla="*/ 252897 h 6819900"/>
              <a:gd name="connsiteX1758" fmla="*/ 6011931 w 9915525"/>
              <a:gd name="connsiteY1758" fmla="*/ 363392 h 6819900"/>
              <a:gd name="connsiteX1759" fmla="*/ 6055016 w 9915525"/>
              <a:gd name="connsiteY1759" fmla="*/ 424770 h 6819900"/>
              <a:gd name="connsiteX1760" fmla="*/ 6073065 w 9915525"/>
              <a:gd name="connsiteY1760" fmla="*/ 373144 h 6819900"/>
              <a:gd name="connsiteX1761" fmla="*/ 2386890 w 9915525"/>
              <a:gd name="connsiteY1761" fmla="*/ 6630843 h 6819900"/>
              <a:gd name="connsiteX1762" fmla="*/ 2396415 w 9915525"/>
              <a:gd name="connsiteY1762" fmla="*/ 6616555 h 6819900"/>
              <a:gd name="connsiteX1763" fmla="*/ 2405940 w 9915525"/>
              <a:gd name="connsiteY1763" fmla="*/ 6630843 h 6819900"/>
              <a:gd name="connsiteX1764" fmla="*/ 2396415 w 9915525"/>
              <a:gd name="connsiteY1764" fmla="*/ 6645130 h 6819900"/>
              <a:gd name="connsiteX1765" fmla="*/ 2386890 w 9915525"/>
              <a:gd name="connsiteY1765" fmla="*/ 6630843 h 6819900"/>
              <a:gd name="connsiteX1766" fmla="*/ 8301915 w 9915525"/>
              <a:gd name="connsiteY1766" fmla="*/ 6616555 h 6819900"/>
              <a:gd name="connsiteX1767" fmla="*/ 8311440 w 9915525"/>
              <a:gd name="connsiteY1767" fmla="*/ 6607030 h 6819900"/>
              <a:gd name="connsiteX1768" fmla="*/ 8320965 w 9915525"/>
              <a:gd name="connsiteY1768" fmla="*/ 6616555 h 6819900"/>
              <a:gd name="connsiteX1769" fmla="*/ 8311440 w 9915525"/>
              <a:gd name="connsiteY1769" fmla="*/ 6626080 h 6819900"/>
              <a:gd name="connsiteX1770" fmla="*/ 8301915 w 9915525"/>
              <a:gd name="connsiteY1770" fmla="*/ 6616555 h 6819900"/>
              <a:gd name="connsiteX1771" fmla="*/ 2110665 w 9915525"/>
              <a:gd name="connsiteY1771" fmla="*/ 6573693 h 6819900"/>
              <a:gd name="connsiteX1772" fmla="*/ 2124953 w 9915525"/>
              <a:gd name="connsiteY1772" fmla="*/ 6559405 h 6819900"/>
              <a:gd name="connsiteX1773" fmla="*/ 2139240 w 9915525"/>
              <a:gd name="connsiteY1773" fmla="*/ 6573693 h 6819900"/>
              <a:gd name="connsiteX1774" fmla="*/ 2124953 w 9915525"/>
              <a:gd name="connsiteY1774" fmla="*/ 6587980 h 6819900"/>
              <a:gd name="connsiteX1775" fmla="*/ 2110665 w 9915525"/>
              <a:gd name="connsiteY1775" fmla="*/ 6573693 h 6819900"/>
              <a:gd name="connsiteX1776" fmla="*/ 8060645 w 9915525"/>
              <a:gd name="connsiteY1776" fmla="*/ 6528449 h 6819900"/>
              <a:gd name="connsiteX1777" fmla="*/ 8048762 w 9915525"/>
              <a:gd name="connsiteY1777" fmla="*/ 6476061 h 6819900"/>
              <a:gd name="connsiteX1778" fmla="*/ 8056806 w 9915525"/>
              <a:gd name="connsiteY1778" fmla="*/ 6454630 h 6819900"/>
              <a:gd name="connsiteX1779" fmla="*/ 8076837 w 9915525"/>
              <a:gd name="connsiteY1779" fmla="*/ 6476061 h 6819900"/>
              <a:gd name="connsiteX1780" fmla="*/ 8074561 w 9915525"/>
              <a:gd name="connsiteY1780" fmla="*/ 6559405 h 6819900"/>
              <a:gd name="connsiteX1781" fmla="*/ 8060645 w 9915525"/>
              <a:gd name="connsiteY1781" fmla="*/ 6528449 h 6819900"/>
              <a:gd name="connsiteX1782" fmla="*/ 8270825 w 9915525"/>
              <a:gd name="connsiteY1782" fmla="*/ 6436416 h 6819900"/>
              <a:gd name="connsiteX1783" fmla="*/ 8279152 w 9915525"/>
              <a:gd name="connsiteY1783" fmla="*/ 6408735 h 6819900"/>
              <a:gd name="connsiteX1784" fmla="*/ 8290738 w 9915525"/>
              <a:gd name="connsiteY1784" fmla="*/ 6446268 h 6819900"/>
              <a:gd name="connsiteX1785" fmla="*/ 8270825 w 9915525"/>
              <a:gd name="connsiteY1785" fmla="*/ 6436416 h 6819900"/>
              <a:gd name="connsiteX1786" fmla="*/ 2024940 w 9915525"/>
              <a:gd name="connsiteY1786" fmla="*/ 6378430 h 6819900"/>
              <a:gd name="connsiteX1787" fmla="*/ 2039228 w 9915525"/>
              <a:gd name="connsiteY1787" fmla="*/ 6359380 h 6819900"/>
              <a:gd name="connsiteX1788" fmla="*/ 2053515 w 9915525"/>
              <a:gd name="connsiteY1788" fmla="*/ 6378430 h 6819900"/>
              <a:gd name="connsiteX1789" fmla="*/ 2039228 w 9915525"/>
              <a:gd name="connsiteY1789" fmla="*/ 6397480 h 6819900"/>
              <a:gd name="connsiteX1790" fmla="*/ 2024940 w 9915525"/>
              <a:gd name="connsiteY1790" fmla="*/ 6378430 h 6819900"/>
              <a:gd name="connsiteX1791" fmla="*/ 4589547 w 9915525"/>
              <a:gd name="connsiteY1791" fmla="*/ 6378133 h 6819900"/>
              <a:gd name="connsiteX1792" fmla="*/ 4566486 w 9915525"/>
              <a:gd name="connsiteY1792" fmla="*/ 6352543 h 6819900"/>
              <a:gd name="connsiteX1793" fmla="*/ 4563784 w 9915525"/>
              <a:gd name="connsiteY1793" fmla="*/ 6320353 h 6819900"/>
              <a:gd name="connsiteX1794" fmla="*/ 4500054 w 9915525"/>
              <a:gd name="connsiteY1794" fmla="*/ 6252555 h 6819900"/>
              <a:gd name="connsiteX1795" fmla="*/ 4502625 w 9915525"/>
              <a:gd name="connsiteY1795" fmla="*/ 6205310 h 6819900"/>
              <a:gd name="connsiteX1796" fmla="*/ 4502336 w 9915525"/>
              <a:gd name="connsiteY1796" fmla="*/ 6105482 h 6819900"/>
              <a:gd name="connsiteX1797" fmla="*/ 4482761 w 9915525"/>
              <a:gd name="connsiteY1797" fmla="*/ 6035217 h 6819900"/>
              <a:gd name="connsiteX1798" fmla="*/ 4468774 w 9915525"/>
              <a:gd name="connsiteY1798" fmla="*/ 5990961 h 6819900"/>
              <a:gd name="connsiteX1799" fmla="*/ 4443751 w 9915525"/>
              <a:gd name="connsiteY1799" fmla="*/ 5944554 h 6819900"/>
              <a:gd name="connsiteX1800" fmla="*/ 4425240 w 9915525"/>
              <a:gd name="connsiteY1800" fmla="*/ 5916468 h 6819900"/>
              <a:gd name="connsiteX1801" fmla="*/ 4405965 w 9915525"/>
              <a:gd name="connsiteY1801" fmla="*/ 5887689 h 6819900"/>
              <a:gd name="connsiteX1802" fmla="*/ 4396440 w 9915525"/>
              <a:gd name="connsiteY1802" fmla="*/ 5860495 h 6819900"/>
              <a:gd name="connsiteX1803" fmla="*/ 4417620 w 9915525"/>
              <a:gd name="connsiteY1803" fmla="*/ 5862175 h 6819900"/>
              <a:gd name="connsiteX1804" fmla="*/ 4455720 w 9915525"/>
              <a:gd name="connsiteY1804" fmla="*/ 5873605 h 6819900"/>
              <a:gd name="connsiteX1805" fmla="*/ 4482390 w 9915525"/>
              <a:gd name="connsiteY1805" fmla="*/ 5888834 h 6819900"/>
              <a:gd name="connsiteX1806" fmla="*/ 4519994 w 9915525"/>
              <a:gd name="connsiteY1806" fmla="*/ 5978380 h 6819900"/>
              <a:gd name="connsiteX1807" fmla="*/ 4563085 w 9915525"/>
              <a:gd name="connsiteY1807" fmla="*/ 6053060 h 6819900"/>
              <a:gd name="connsiteX1808" fmla="*/ 4567578 w 9915525"/>
              <a:gd name="connsiteY1808" fmla="*/ 6103208 h 6819900"/>
              <a:gd name="connsiteX1809" fmla="*/ 4573607 w 9915525"/>
              <a:gd name="connsiteY1809" fmla="*/ 6127616 h 6819900"/>
              <a:gd name="connsiteX1810" fmla="*/ 4583305 w 9915525"/>
              <a:gd name="connsiteY1810" fmla="*/ 6185942 h 6819900"/>
              <a:gd name="connsiteX1811" fmla="*/ 4596452 w 9915525"/>
              <a:gd name="connsiteY1811" fmla="*/ 6251701 h 6819900"/>
              <a:gd name="connsiteX1812" fmla="*/ 4615740 w 9915525"/>
              <a:gd name="connsiteY1812" fmla="*/ 6281815 h 6819900"/>
              <a:gd name="connsiteX1813" fmla="*/ 4626459 w 9915525"/>
              <a:gd name="connsiteY1813" fmla="*/ 6309139 h 6819900"/>
              <a:gd name="connsiteX1814" fmla="*/ 4617690 w 9915525"/>
              <a:gd name="connsiteY1814" fmla="*/ 6387352 h 6819900"/>
              <a:gd name="connsiteX1815" fmla="*/ 4589547 w 9915525"/>
              <a:gd name="connsiteY1815" fmla="*/ 6378134 h 6819900"/>
              <a:gd name="connsiteX1816" fmla="*/ 2750205 w 9915525"/>
              <a:gd name="connsiteY1816" fmla="*/ 6360425 h 6819900"/>
              <a:gd name="connsiteX1817" fmla="*/ 2747823 w 9915525"/>
              <a:gd name="connsiteY1817" fmla="*/ 6345721 h 6819900"/>
              <a:gd name="connsiteX1818" fmla="*/ 2777415 w 9915525"/>
              <a:gd name="connsiteY1818" fmla="*/ 6359942 h 6819900"/>
              <a:gd name="connsiteX1819" fmla="*/ 2750205 w 9915525"/>
              <a:gd name="connsiteY1819" fmla="*/ 6360425 h 6819900"/>
              <a:gd name="connsiteX1820" fmla="*/ 2716254 w 9915525"/>
              <a:gd name="connsiteY1820" fmla="*/ 6306594 h 6819900"/>
              <a:gd name="connsiteX1821" fmla="*/ 2724673 w 9915525"/>
              <a:gd name="connsiteY1821" fmla="*/ 6267886 h 6819900"/>
              <a:gd name="connsiteX1822" fmla="*/ 2758365 w 9915525"/>
              <a:gd name="connsiteY1822" fmla="*/ 6298030 h 6819900"/>
              <a:gd name="connsiteX1823" fmla="*/ 2740348 w 9915525"/>
              <a:gd name="connsiteY1823" fmla="*/ 6330805 h 6819900"/>
              <a:gd name="connsiteX1824" fmla="*/ 2716254 w 9915525"/>
              <a:gd name="connsiteY1824" fmla="*/ 6306594 h 6819900"/>
              <a:gd name="connsiteX1825" fmla="*/ 3407946 w 9915525"/>
              <a:gd name="connsiteY1825" fmla="*/ 6261710 h 6819900"/>
              <a:gd name="connsiteX1826" fmla="*/ 3320486 w 9915525"/>
              <a:gd name="connsiteY1826" fmla="*/ 6156974 h 6819900"/>
              <a:gd name="connsiteX1827" fmla="*/ 3351338 w 9915525"/>
              <a:gd name="connsiteY1827" fmla="*/ 6161736 h 6819900"/>
              <a:gd name="connsiteX1828" fmla="*/ 3362321 w 9915525"/>
              <a:gd name="connsiteY1828" fmla="*/ 6136683 h 6819900"/>
              <a:gd name="connsiteX1829" fmla="*/ 3359104 w 9915525"/>
              <a:gd name="connsiteY1829" fmla="*/ 6089534 h 6819900"/>
              <a:gd name="connsiteX1830" fmla="*/ 3377490 w 9915525"/>
              <a:gd name="connsiteY1830" fmla="*/ 6076546 h 6819900"/>
              <a:gd name="connsiteX1831" fmla="*/ 3397599 w 9915525"/>
              <a:gd name="connsiteY1831" fmla="*/ 6111730 h 6819900"/>
              <a:gd name="connsiteX1832" fmla="*/ 3396540 w 9915525"/>
              <a:gd name="connsiteY1832" fmla="*/ 6149830 h 6819900"/>
              <a:gd name="connsiteX1833" fmla="*/ 3425115 w 9915525"/>
              <a:gd name="connsiteY1833" fmla="*/ 6210155 h 6819900"/>
              <a:gd name="connsiteX1834" fmla="*/ 3444165 w 9915525"/>
              <a:gd name="connsiteY1834" fmla="*/ 6245080 h 6819900"/>
              <a:gd name="connsiteX1835" fmla="*/ 3463215 w 9915525"/>
              <a:gd name="connsiteY1835" fmla="*/ 6278856 h 6819900"/>
              <a:gd name="connsiteX1836" fmla="*/ 3477503 w 9915525"/>
              <a:gd name="connsiteY1836" fmla="*/ 6296149 h 6819900"/>
              <a:gd name="connsiteX1837" fmla="*/ 3484646 w 9915525"/>
              <a:gd name="connsiteY1837" fmla="*/ 6330767 h 6819900"/>
              <a:gd name="connsiteX1838" fmla="*/ 3407946 w 9915525"/>
              <a:gd name="connsiteY1838" fmla="*/ 6261710 h 6819900"/>
              <a:gd name="connsiteX1839" fmla="*/ 7854240 w 9915525"/>
              <a:gd name="connsiteY1839" fmla="*/ 6273655 h 6819900"/>
              <a:gd name="connsiteX1840" fmla="*/ 7863765 w 9915525"/>
              <a:gd name="connsiteY1840" fmla="*/ 6264130 h 6819900"/>
              <a:gd name="connsiteX1841" fmla="*/ 7873290 w 9915525"/>
              <a:gd name="connsiteY1841" fmla="*/ 6273655 h 6819900"/>
              <a:gd name="connsiteX1842" fmla="*/ 7863765 w 9915525"/>
              <a:gd name="connsiteY1842" fmla="*/ 6283180 h 6819900"/>
              <a:gd name="connsiteX1843" fmla="*/ 7854240 w 9915525"/>
              <a:gd name="connsiteY1843" fmla="*/ 6273655 h 6819900"/>
              <a:gd name="connsiteX1844" fmla="*/ 5336724 w 9915525"/>
              <a:gd name="connsiteY1844" fmla="*/ 6267564 h 6819900"/>
              <a:gd name="connsiteX1845" fmla="*/ 5349727 w 9915525"/>
              <a:gd name="connsiteY1845" fmla="*/ 6245080 h 6819900"/>
              <a:gd name="connsiteX1846" fmla="*/ 5358690 w 9915525"/>
              <a:gd name="connsiteY1846" fmla="*/ 6259368 h 6819900"/>
              <a:gd name="connsiteX1847" fmla="*/ 5336724 w 9915525"/>
              <a:gd name="connsiteY1847" fmla="*/ 6267564 h 6819900"/>
              <a:gd name="connsiteX1848" fmla="*/ 8060615 w 9915525"/>
              <a:gd name="connsiteY1848" fmla="*/ 6238730 h 6819900"/>
              <a:gd name="connsiteX1849" fmla="*/ 8068553 w 9915525"/>
              <a:gd name="connsiteY1849" fmla="*/ 6216505 h 6819900"/>
              <a:gd name="connsiteX1850" fmla="*/ 8082840 w 9915525"/>
              <a:gd name="connsiteY1850" fmla="*/ 6230793 h 6819900"/>
              <a:gd name="connsiteX1851" fmla="*/ 8060615 w 9915525"/>
              <a:gd name="connsiteY1851" fmla="*/ 6238730 h 6819900"/>
              <a:gd name="connsiteX1852" fmla="*/ 1917584 w 9915525"/>
              <a:gd name="connsiteY1852" fmla="*/ 6225155 h 6819900"/>
              <a:gd name="connsiteX1853" fmla="*/ 1906239 w 9915525"/>
              <a:gd name="connsiteY1853" fmla="*/ 6206395 h 6819900"/>
              <a:gd name="connsiteX1854" fmla="*/ 1939215 w 9915525"/>
              <a:gd name="connsiteY1854" fmla="*/ 6216505 h 6819900"/>
              <a:gd name="connsiteX1855" fmla="*/ 1917584 w 9915525"/>
              <a:gd name="connsiteY1855" fmla="*/ 6225155 h 6819900"/>
              <a:gd name="connsiteX1856" fmla="*/ 8566234 w 9915525"/>
              <a:gd name="connsiteY1856" fmla="*/ 6205914 h 6819900"/>
              <a:gd name="connsiteX1857" fmla="*/ 8549565 w 9915525"/>
              <a:gd name="connsiteY1857" fmla="*/ 6154682 h 6819900"/>
              <a:gd name="connsiteX1858" fmla="*/ 8539896 w 9915525"/>
              <a:gd name="connsiteY1858" fmla="*/ 6106879 h 6819900"/>
              <a:gd name="connsiteX1859" fmla="*/ 8516569 w 9915525"/>
              <a:gd name="connsiteY1859" fmla="*/ 6068216 h 6819900"/>
              <a:gd name="connsiteX1860" fmla="*/ 8484409 w 9915525"/>
              <a:gd name="connsiteY1860" fmla="*/ 6035530 h 6819900"/>
              <a:gd name="connsiteX1861" fmla="*/ 8470106 w 9915525"/>
              <a:gd name="connsiteY1861" fmla="*/ 5955437 h 6819900"/>
              <a:gd name="connsiteX1862" fmla="*/ 8501940 w 9915525"/>
              <a:gd name="connsiteY1862" fmla="*/ 5964859 h 6819900"/>
              <a:gd name="connsiteX1863" fmla="*/ 8526871 w 9915525"/>
              <a:gd name="connsiteY1863" fmla="*/ 6009198 h 6819900"/>
              <a:gd name="connsiteX1864" fmla="*/ 8568879 w 9915525"/>
              <a:gd name="connsiteY1864" fmla="*/ 5999469 h 6819900"/>
              <a:gd name="connsiteX1865" fmla="*/ 8610737 w 9915525"/>
              <a:gd name="connsiteY1865" fmla="*/ 6002631 h 6819900"/>
              <a:gd name="connsiteX1866" fmla="*/ 8587986 w 9915525"/>
              <a:gd name="connsiteY1866" fmla="*/ 6040395 h 6819900"/>
              <a:gd name="connsiteX1867" fmla="*/ 8566871 w 9915525"/>
              <a:gd name="connsiteY1867" fmla="*/ 6062145 h 6819900"/>
              <a:gd name="connsiteX1868" fmla="*/ 8574660 w 9915525"/>
              <a:gd name="connsiteY1868" fmla="*/ 6100333 h 6819900"/>
              <a:gd name="connsiteX1869" fmla="*/ 8591235 w 9915525"/>
              <a:gd name="connsiteY1869" fmla="*/ 6207103 h 6819900"/>
              <a:gd name="connsiteX1870" fmla="*/ 8566234 w 9915525"/>
              <a:gd name="connsiteY1870" fmla="*/ 6205914 h 6819900"/>
              <a:gd name="connsiteX1871" fmla="*/ 4053765 w 9915525"/>
              <a:gd name="connsiteY1871" fmla="*/ 6197455 h 6819900"/>
              <a:gd name="connsiteX1872" fmla="*/ 4063290 w 9915525"/>
              <a:gd name="connsiteY1872" fmla="*/ 6187930 h 6819900"/>
              <a:gd name="connsiteX1873" fmla="*/ 4072815 w 9915525"/>
              <a:gd name="connsiteY1873" fmla="*/ 6197455 h 6819900"/>
              <a:gd name="connsiteX1874" fmla="*/ 4063290 w 9915525"/>
              <a:gd name="connsiteY1874" fmla="*/ 6206980 h 6819900"/>
              <a:gd name="connsiteX1875" fmla="*/ 4053765 w 9915525"/>
              <a:gd name="connsiteY1875" fmla="*/ 6197455 h 6819900"/>
              <a:gd name="connsiteX1876" fmla="*/ 8165390 w 9915525"/>
              <a:gd name="connsiteY1876" fmla="*/ 6181580 h 6819900"/>
              <a:gd name="connsiteX1877" fmla="*/ 8159040 w 9915525"/>
              <a:gd name="connsiteY1877" fmla="*/ 6157767 h 6819900"/>
              <a:gd name="connsiteX1878" fmla="*/ 8195235 w 9915525"/>
              <a:gd name="connsiteY1878" fmla="*/ 6151735 h 6819900"/>
              <a:gd name="connsiteX1879" fmla="*/ 8189203 w 9915525"/>
              <a:gd name="connsiteY1879" fmla="*/ 6187930 h 6819900"/>
              <a:gd name="connsiteX1880" fmla="*/ 8165390 w 9915525"/>
              <a:gd name="connsiteY1880" fmla="*/ 6181580 h 6819900"/>
              <a:gd name="connsiteX1881" fmla="*/ 4039884 w 9915525"/>
              <a:gd name="connsiteY1881" fmla="*/ 6160013 h 6819900"/>
              <a:gd name="connsiteX1882" fmla="*/ 4057199 w 9915525"/>
              <a:gd name="connsiteY1882" fmla="*/ 6146914 h 6819900"/>
              <a:gd name="connsiteX1883" fmla="*/ 4054327 w 9915525"/>
              <a:gd name="connsiteY1883" fmla="*/ 6168880 h 6819900"/>
              <a:gd name="connsiteX1884" fmla="*/ 4039884 w 9915525"/>
              <a:gd name="connsiteY1884" fmla="*/ 6160013 h 6819900"/>
              <a:gd name="connsiteX1885" fmla="*/ 4368033 w 9915525"/>
              <a:gd name="connsiteY1885" fmla="*/ 6130673 h 6819900"/>
              <a:gd name="connsiteX1886" fmla="*/ 4360171 w 9915525"/>
              <a:gd name="connsiteY1886" fmla="*/ 6099716 h 6819900"/>
              <a:gd name="connsiteX1887" fmla="*/ 4320130 w 9915525"/>
              <a:gd name="connsiteY1887" fmla="*/ 6045055 h 6819900"/>
              <a:gd name="connsiteX1888" fmla="*/ 4301415 w 9915525"/>
              <a:gd name="connsiteY1888" fmla="*/ 6030768 h 6819900"/>
              <a:gd name="connsiteX1889" fmla="*/ 4310940 w 9915525"/>
              <a:gd name="connsiteY1889" fmla="*/ 6016480 h 6819900"/>
              <a:gd name="connsiteX1890" fmla="*/ 4311461 w 9915525"/>
              <a:gd name="connsiteY1890" fmla="*/ 5976792 h 6819900"/>
              <a:gd name="connsiteX1891" fmla="*/ 4301824 w 9915525"/>
              <a:gd name="connsiteY1891" fmla="*/ 5811440 h 6819900"/>
              <a:gd name="connsiteX1892" fmla="*/ 4333188 w 9915525"/>
              <a:gd name="connsiteY1892" fmla="*/ 5890983 h 6819900"/>
              <a:gd name="connsiteX1893" fmla="*/ 4338685 w 9915525"/>
              <a:gd name="connsiteY1893" fmla="*/ 5915955 h 6819900"/>
              <a:gd name="connsiteX1894" fmla="*/ 4349040 w 9915525"/>
              <a:gd name="connsiteY1894" fmla="*/ 5953964 h 6819900"/>
              <a:gd name="connsiteX1895" fmla="*/ 4362375 w 9915525"/>
              <a:gd name="connsiteY1895" fmla="*/ 5996639 h 6819900"/>
              <a:gd name="connsiteX1896" fmla="*/ 4375710 w 9915525"/>
              <a:gd name="connsiteY1896" fmla="*/ 6041899 h 6819900"/>
              <a:gd name="connsiteX1897" fmla="*/ 4384690 w 9915525"/>
              <a:gd name="connsiteY1897" fmla="*/ 6082005 h 6819900"/>
              <a:gd name="connsiteX1898" fmla="*/ 4399692 w 9915525"/>
              <a:gd name="connsiteY1898" fmla="*/ 6118874 h 6819900"/>
              <a:gd name="connsiteX1899" fmla="*/ 4368033 w 9915525"/>
              <a:gd name="connsiteY1899" fmla="*/ 6130673 h 6819900"/>
              <a:gd name="connsiteX1900" fmla="*/ 4137126 w 9915525"/>
              <a:gd name="connsiteY1900" fmla="*/ 6122765 h 6819900"/>
              <a:gd name="connsiteX1901" fmla="*/ 4124505 w 9915525"/>
              <a:gd name="connsiteY1901" fmla="*/ 6083155 h 6819900"/>
              <a:gd name="connsiteX1902" fmla="*/ 4152350 w 9915525"/>
              <a:gd name="connsiteY1902" fmla="*/ 6111730 h 6819900"/>
              <a:gd name="connsiteX1903" fmla="*/ 4164954 w 9915525"/>
              <a:gd name="connsiteY1903" fmla="*/ 6139434 h 6819900"/>
              <a:gd name="connsiteX1904" fmla="*/ 4137126 w 9915525"/>
              <a:gd name="connsiteY1904" fmla="*/ 6122765 h 6819900"/>
              <a:gd name="connsiteX1905" fmla="*/ 5130090 w 9915525"/>
              <a:gd name="connsiteY1905" fmla="*/ 6107530 h 6819900"/>
              <a:gd name="connsiteX1906" fmla="*/ 5139615 w 9915525"/>
              <a:gd name="connsiteY1906" fmla="*/ 6092680 h 6819900"/>
              <a:gd name="connsiteX1907" fmla="*/ 5149140 w 9915525"/>
              <a:gd name="connsiteY1907" fmla="*/ 6101643 h 6819900"/>
              <a:gd name="connsiteX1908" fmla="*/ 5139615 w 9915525"/>
              <a:gd name="connsiteY1908" fmla="*/ 6116493 h 6819900"/>
              <a:gd name="connsiteX1909" fmla="*/ 5130090 w 9915525"/>
              <a:gd name="connsiteY1909" fmla="*/ 6107530 h 6819900"/>
              <a:gd name="connsiteX1910" fmla="*/ 1834440 w 9915525"/>
              <a:gd name="connsiteY1910" fmla="*/ 6078393 h 6819900"/>
              <a:gd name="connsiteX1911" fmla="*/ 1844679 w 9915525"/>
              <a:gd name="connsiteY1911" fmla="*/ 6065931 h 6819900"/>
              <a:gd name="connsiteX1912" fmla="*/ 1854919 w 9915525"/>
              <a:gd name="connsiteY1912" fmla="*/ 6078393 h 6819900"/>
              <a:gd name="connsiteX1913" fmla="*/ 1844679 w 9915525"/>
              <a:gd name="connsiteY1913" fmla="*/ 6090855 h 6819900"/>
              <a:gd name="connsiteX1914" fmla="*/ 1834440 w 9915525"/>
              <a:gd name="connsiteY1914" fmla="*/ 6078393 h 6819900"/>
              <a:gd name="connsiteX1915" fmla="*/ 5094173 w 9915525"/>
              <a:gd name="connsiteY1915" fmla="*/ 6052794 h 6819900"/>
              <a:gd name="connsiteX1916" fmla="*/ 5120565 w 9915525"/>
              <a:gd name="connsiteY1916" fmla="*/ 6049024 h 6819900"/>
              <a:gd name="connsiteX1917" fmla="*/ 5105484 w 9915525"/>
              <a:gd name="connsiteY1917" fmla="*/ 6064105 h 6819900"/>
              <a:gd name="connsiteX1918" fmla="*/ 5094173 w 9915525"/>
              <a:gd name="connsiteY1918" fmla="*/ 6052794 h 6819900"/>
              <a:gd name="connsiteX1919" fmla="*/ 8120338 w 9915525"/>
              <a:gd name="connsiteY1919" fmla="*/ 6049091 h 6819900"/>
              <a:gd name="connsiteX1920" fmla="*/ 8120716 w 9915525"/>
              <a:gd name="connsiteY1920" fmla="*/ 6026143 h 6819900"/>
              <a:gd name="connsiteX1921" fmla="*/ 8159040 w 9915525"/>
              <a:gd name="connsiteY1921" fmla="*/ 6053900 h 6819900"/>
              <a:gd name="connsiteX1922" fmla="*/ 8120338 w 9915525"/>
              <a:gd name="connsiteY1922" fmla="*/ 6049091 h 6819900"/>
              <a:gd name="connsiteX1923" fmla="*/ 5441185 w 9915525"/>
              <a:gd name="connsiteY1923" fmla="*/ 6047436 h 6819900"/>
              <a:gd name="connsiteX1924" fmla="*/ 5442394 w 9915525"/>
              <a:gd name="connsiteY1924" fmla="*/ 5931058 h 6819900"/>
              <a:gd name="connsiteX1925" fmla="*/ 5465846 w 9915525"/>
              <a:gd name="connsiteY1925" fmla="*/ 5944015 h 6819900"/>
              <a:gd name="connsiteX1926" fmla="*/ 5471880 w 9915525"/>
              <a:gd name="connsiteY1926" fmla="*/ 6006955 h 6819900"/>
              <a:gd name="connsiteX1927" fmla="*/ 5465796 w 9915525"/>
              <a:gd name="connsiteY1927" fmla="*/ 6030768 h 6819900"/>
              <a:gd name="connsiteX1928" fmla="*/ 5441185 w 9915525"/>
              <a:gd name="connsiteY1928" fmla="*/ 6047436 h 6819900"/>
              <a:gd name="connsiteX1929" fmla="*/ 5077896 w 9915525"/>
              <a:gd name="connsiteY1929" fmla="*/ 5959940 h 6819900"/>
              <a:gd name="connsiteX1930" fmla="*/ 5097948 w 9915525"/>
              <a:gd name="connsiteY1930" fmla="*/ 5921230 h 6819900"/>
              <a:gd name="connsiteX1931" fmla="*/ 5109292 w 9915525"/>
              <a:gd name="connsiteY1931" fmla="*/ 5946690 h 6819900"/>
              <a:gd name="connsiteX1932" fmla="*/ 5077896 w 9915525"/>
              <a:gd name="connsiteY1932" fmla="*/ 5959940 h 6819900"/>
              <a:gd name="connsiteX1933" fmla="*/ 1153403 w 9915525"/>
              <a:gd name="connsiteY1933" fmla="*/ 5921230 h 6819900"/>
              <a:gd name="connsiteX1934" fmla="*/ 1138473 w 9915525"/>
              <a:gd name="connsiteY1934" fmla="*/ 5902180 h 6819900"/>
              <a:gd name="connsiteX1935" fmla="*/ 1129590 w 9915525"/>
              <a:gd name="connsiteY1935" fmla="*/ 5887893 h 6819900"/>
              <a:gd name="connsiteX1936" fmla="*/ 1147545 w 9915525"/>
              <a:gd name="connsiteY1936" fmla="*/ 5873605 h 6819900"/>
              <a:gd name="connsiteX1937" fmla="*/ 1191336 w 9915525"/>
              <a:gd name="connsiteY1937" fmla="*/ 5931024 h 6819900"/>
              <a:gd name="connsiteX1938" fmla="*/ 1153403 w 9915525"/>
              <a:gd name="connsiteY1938" fmla="*/ 5921230 h 6819900"/>
              <a:gd name="connsiteX1939" fmla="*/ 4840285 w 9915525"/>
              <a:gd name="connsiteY1939" fmla="*/ 5924400 h 6819900"/>
              <a:gd name="connsiteX1940" fmla="*/ 4864655 w 9915525"/>
              <a:gd name="connsiteY1940" fmla="*/ 5899635 h 6819900"/>
              <a:gd name="connsiteX1941" fmla="*/ 4855183 w 9915525"/>
              <a:gd name="connsiteY1941" fmla="*/ 5940280 h 6819900"/>
              <a:gd name="connsiteX1942" fmla="*/ 4840285 w 9915525"/>
              <a:gd name="connsiteY1942" fmla="*/ 5924400 h 6819900"/>
              <a:gd name="connsiteX1943" fmla="*/ 8823300 w 9915525"/>
              <a:gd name="connsiteY1943" fmla="*/ 5900543 h 6819900"/>
              <a:gd name="connsiteX1944" fmla="*/ 8806740 w 9915525"/>
              <a:gd name="connsiteY1944" fmla="*/ 5854555 h 6819900"/>
              <a:gd name="connsiteX1945" fmla="*/ 8816265 w 9915525"/>
              <a:gd name="connsiteY1945" fmla="*/ 5839605 h 6819900"/>
              <a:gd name="connsiteX1946" fmla="*/ 8837696 w 9915525"/>
              <a:gd name="connsiteY1946" fmla="*/ 5827699 h 6819900"/>
              <a:gd name="connsiteX1947" fmla="*/ 8860009 w 9915525"/>
              <a:gd name="connsiteY1947" fmla="*/ 5871589 h 6819900"/>
              <a:gd name="connsiteX1948" fmla="*/ 8855138 w 9915525"/>
              <a:gd name="connsiteY1948" fmla="*/ 5915990 h 6819900"/>
              <a:gd name="connsiteX1949" fmla="*/ 8823300 w 9915525"/>
              <a:gd name="connsiteY1949" fmla="*/ 5900543 h 6819900"/>
              <a:gd name="connsiteX1950" fmla="*/ 6330240 w 9915525"/>
              <a:gd name="connsiteY1950" fmla="*/ 5887893 h 6819900"/>
              <a:gd name="connsiteX1951" fmla="*/ 6344528 w 9915525"/>
              <a:gd name="connsiteY1951" fmla="*/ 5864080 h 6819900"/>
              <a:gd name="connsiteX1952" fmla="*/ 6358815 w 9915525"/>
              <a:gd name="connsiteY1952" fmla="*/ 5887893 h 6819900"/>
              <a:gd name="connsiteX1953" fmla="*/ 6344528 w 9915525"/>
              <a:gd name="connsiteY1953" fmla="*/ 5911705 h 6819900"/>
              <a:gd name="connsiteX1954" fmla="*/ 6330240 w 9915525"/>
              <a:gd name="connsiteY1954" fmla="*/ 5887893 h 6819900"/>
              <a:gd name="connsiteX1955" fmla="*/ 8189364 w 9915525"/>
              <a:gd name="connsiteY1955" fmla="*/ 5876721 h 6819900"/>
              <a:gd name="connsiteX1956" fmla="*/ 8222216 w 9915525"/>
              <a:gd name="connsiteY1956" fmla="*/ 5868454 h 6819900"/>
              <a:gd name="connsiteX1957" fmla="*/ 8204445 w 9915525"/>
              <a:gd name="connsiteY1957" fmla="*/ 5902180 h 6819900"/>
              <a:gd name="connsiteX1958" fmla="*/ 8189364 w 9915525"/>
              <a:gd name="connsiteY1958" fmla="*/ 5876721 h 6819900"/>
              <a:gd name="connsiteX1959" fmla="*/ 5783882 w 9915525"/>
              <a:gd name="connsiteY1959" fmla="*/ 5886046 h 6819900"/>
              <a:gd name="connsiteX1960" fmla="*/ 5792078 w 9915525"/>
              <a:gd name="connsiteY1960" fmla="*/ 5864080 h 6819900"/>
              <a:gd name="connsiteX1961" fmla="*/ 5806365 w 9915525"/>
              <a:gd name="connsiteY1961" fmla="*/ 5873043 h 6819900"/>
              <a:gd name="connsiteX1962" fmla="*/ 5783882 w 9915525"/>
              <a:gd name="connsiteY1962" fmla="*/ 5886046 h 6819900"/>
              <a:gd name="connsiteX1963" fmla="*/ 5992004 w 9915525"/>
              <a:gd name="connsiteY1963" fmla="*/ 5870047 h 6819900"/>
              <a:gd name="connsiteX1964" fmla="*/ 5984681 w 9915525"/>
              <a:gd name="connsiteY1964" fmla="*/ 5825980 h 6819900"/>
              <a:gd name="connsiteX1965" fmla="*/ 5973074 w 9915525"/>
              <a:gd name="connsiteY1965" fmla="*/ 5774903 h 6819900"/>
              <a:gd name="connsiteX1966" fmla="*/ 5997817 w 9915525"/>
              <a:gd name="connsiteY1966" fmla="*/ 5764109 h 6819900"/>
              <a:gd name="connsiteX1967" fmla="*/ 6031294 w 9915525"/>
              <a:gd name="connsiteY1967" fmla="*/ 5772324 h 6819900"/>
              <a:gd name="connsiteX1968" fmla="*/ 6038614 w 9915525"/>
              <a:gd name="connsiteY1968" fmla="*/ 5822455 h 6819900"/>
              <a:gd name="connsiteX1969" fmla="*/ 6020103 w 9915525"/>
              <a:gd name="connsiteY1969" fmla="*/ 5876046 h 6819900"/>
              <a:gd name="connsiteX1970" fmla="*/ 5992004 w 9915525"/>
              <a:gd name="connsiteY1970" fmla="*/ 5870047 h 6819900"/>
              <a:gd name="connsiteX1971" fmla="*/ 8940090 w 9915525"/>
              <a:gd name="connsiteY1971" fmla="*/ 5873605 h 6819900"/>
              <a:gd name="connsiteX1972" fmla="*/ 8949615 w 9915525"/>
              <a:gd name="connsiteY1972" fmla="*/ 5864080 h 6819900"/>
              <a:gd name="connsiteX1973" fmla="*/ 8959140 w 9915525"/>
              <a:gd name="connsiteY1973" fmla="*/ 5873605 h 6819900"/>
              <a:gd name="connsiteX1974" fmla="*/ 8949615 w 9915525"/>
              <a:gd name="connsiteY1974" fmla="*/ 5883130 h 6819900"/>
              <a:gd name="connsiteX1975" fmla="*/ 8940090 w 9915525"/>
              <a:gd name="connsiteY1975" fmla="*/ 5873605 h 6819900"/>
              <a:gd name="connsiteX1976" fmla="*/ 4898728 w 9915525"/>
              <a:gd name="connsiteY1976" fmla="*/ 5847187 h 6819900"/>
              <a:gd name="connsiteX1977" fmla="*/ 4896123 w 9915525"/>
              <a:gd name="connsiteY1977" fmla="*/ 5814074 h 6819900"/>
              <a:gd name="connsiteX1978" fmla="*/ 4930065 w 9915525"/>
              <a:gd name="connsiteY1978" fmla="*/ 5825418 h 6819900"/>
              <a:gd name="connsiteX1979" fmla="*/ 4898728 w 9915525"/>
              <a:gd name="connsiteY1979" fmla="*/ 5847187 h 6819900"/>
              <a:gd name="connsiteX1980" fmla="*/ 4825290 w 9915525"/>
              <a:gd name="connsiteY1980" fmla="*/ 5840268 h 6819900"/>
              <a:gd name="connsiteX1981" fmla="*/ 4838559 w 9915525"/>
              <a:gd name="connsiteY1981" fmla="*/ 5825980 h 6819900"/>
              <a:gd name="connsiteX1982" fmla="*/ 4857310 w 9915525"/>
              <a:gd name="connsiteY1982" fmla="*/ 5840268 h 6819900"/>
              <a:gd name="connsiteX1983" fmla="*/ 4844041 w 9915525"/>
              <a:gd name="connsiteY1983" fmla="*/ 5854555 h 6819900"/>
              <a:gd name="connsiteX1984" fmla="*/ 4825290 w 9915525"/>
              <a:gd name="connsiteY1984" fmla="*/ 5840268 h 6819900"/>
              <a:gd name="connsiteX1985" fmla="*/ 3646571 w 9915525"/>
              <a:gd name="connsiteY1985" fmla="*/ 5827786 h 6819900"/>
              <a:gd name="connsiteX1986" fmla="*/ 3615615 w 9915525"/>
              <a:gd name="connsiteY1986" fmla="*/ 5800922 h 6819900"/>
              <a:gd name="connsiteX1987" fmla="*/ 3598946 w 9915525"/>
              <a:gd name="connsiteY1987" fmla="*/ 5778275 h 6819900"/>
              <a:gd name="connsiteX1988" fmla="*/ 3594184 w 9915525"/>
              <a:gd name="connsiteY1988" fmla="*/ 5762721 h 6819900"/>
              <a:gd name="connsiteX1989" fmla="*/ 3606090 w 9915525"/>
              <a:gd name="connsiteY1989" fmla="*/ 5740628 h 6819900"/>
              <a:gd name="connsiteX1990" fmla="*/ 3563228 w 9915525"/>
              <a:gd name="connsiteY1990" fmla="*/ 5712188 h 6819900"/>
              <a:gd name="connsiteX1991" fmla="*/ 3529890 w 9915525"/>
              <a:gd name="connsiteY1991" fmla="*/ 5707458 h 6819900"/>
              <a:gd name="connsiteX1992" fmla="*/ 3549913 w 9915525"/>
              <a:gd name="connsiteY1992" fmla="*/ 5679686 h 6819900"/>
              <a:gd name="connsiteX1993" fmla="*/ 3563576 w 9915525"/>
              <a:gd name="connsiteY1993" fmla="*/ 5628017 h 6819900"/>
              <a:gd name="connsiteX1994" fmla="*/ 3572623 w 9915525"/>
              <a:gd name="connsiteY1994" fmla="*/ 5584461 h 6819900"/>
              <a:gd name="connsiteX1995" fmla="*/ 3582199 w 9915525"/>
              <a:gd name="connsiteY1995" fmla="*/ 5587982 h 6819900"/>
              <a:gd name="connsiteX1996" fmla="*/ 3600298 w 9915525"/>
              <a:gd name="connsiteY1996" fmla="*/ 5606514 h 6819900"/>
              <a:gd name="connsiteX1997" fmla="*/ 3637996 w 9915525"/>
              <a:gd name="connsiteY1997" fmla="*/ 5642237 h 6819900"/>
              <a:gd name="connsiteX1998" fmla="*/ 3671790 w 9915525"/>
              <a:gd name="connsiteY1998" fmla="*/ 5686985 h 6819900"/>
              <a:gd name="connsiteX1999" fmla="*/ 3691815 w 9915525"/>
              <a:gd name="connsiteY1999" fmla="*/ 5721903 h 6819900"/>
              <a:gd name="connsiteX2000" fmla="*/ 3726172 w 9915525"/>
              <a:gd name="connsiteY2000" fmla="*/ 5768830 h 6819900"/>
              <a:gd name="connsiteX2001" fmla="*/ 3722771 w 9915525"/>
              <a:gd name="connsiteY2001" fmla="*/ 5799154 h 6819900"/>
              <a:gd name="connsiteX2002" fmla="*/ 3693534 w 9915525"/>
              <a:gd name="connsiteY2002" fmla="*/ 5823599 h 6819900"/>
              <a:gd name="connsiteX2003" fmla="*/ 3646571 w 9915525"/>
              <a:gd name="connsiteY2003" fmla="*/ 5827786 h 6819900"/>
              <a:gd name="connsiteX2004" fmla="*/ 8520990 w 9915525"/>
              <a:gd name="connsiteY2004" fmla="*/ 5822012 h 6819900"/>
              <a:gd name="connsiteX2005" fmla="*/ 8494796 w 9915525"/>
              <a:gd name="connsiteY2005" fmla="*/ 5779828 h 6819900"/>
              <a:gd name="connsiteX2006" fmla="*/ 8484957 w 9915525"/>
              <a:gd name="connsiteY2006" fmla="*/ 5754323 h 6819900"/>
              <a:gd name="connsiteX2007" fmla="*/ 8526570 w 9915525"/>
              <a:gd name="connsiteY2007" fmla="*/ 5756403 h 6819900"/>
              <a:gd name="connsiteX2008" fmla="*/ 8555441 w 9915525"/>
              <a:gd name="connsiteY2008" fmla="*/ 5804926 h 6819900"/>
              <a:gd name="connsiteX2009" fmla="*/ 8540022 w 9915525"/>
              <a:gd name="connsiteY2009" fmla="*/ 5845030 h 6819900"/>
              <a:gd name="connsiteX2010" fmla="*/ 8520990 w 9915525"/>
              <a:gd name="connsiteY2010" fmla="*/ 5822012 h 6819900"/>
              <a:gd name="connsiteX2011" fmla="*/ 1091490 w 9915525"/>
              <a:gd name="connsiteY2011" fmla="*/ 5817017 h 6819900"/>
              <a:gd name="connsiteX2012" fmla="*/ 1101015 w 9915525"/>
              <a:gd name="connsiteY2012" fmla="*/ 5802168 h 6819900"/>
              <a:gd name="connsiteX2013" fmla="*/ 1110540 w 9915525"/>
              <a:gd name="connsiteY2013" fmla="*/ 5811130 h 6819900"/>
              <a:gd name="connsiteX2014" fmla="*/ 1101015 w 9915525"/>
              <a:gd name="connsiteY2014" fmla="*/ 5825980 h 6819900"/>
              <a:gd name="connsiteX2015" fmla="*/ 1091490 w 9915525"/>
              <a:gd name="connsiteY2015" fmla="*/ 5817017 h 6819900"/>
              <a:gd name="connsiteX2016" fmla="*/ 4281237 w 9915525"/>
              <a:gd name="connsiteY2016" fmla="*/ 5792166 h 6819900"/>
              <a:gd name="connsiteX2017" fmla="*/ 4281237 w 9915525"/>
              <a:gd name="connsiteY2017" fmla="*/ 5775974 h 6819900"/>
              <a:gd name="connsiteX2018" fmla="*/ 4272840 w 9915525"/>
              <a:gd name="connsiteY2018" fmla="*/ 5768830 h 6819900"/>
              <a:gd name="connsiteX2019" fmla="*/ 4263315 w 9915525"/>
              <a:gd name="connsiteY2019" fmla="*/ 5753749 h 6819900"/>
              <a:gd name="connsiteX2020" fmla="*/ 4295758 w 9915525"/>
              <a:gd name="connsiteY2020" fmla="*/ 5761991 h 6819900"/>
              <a:gd name="connsiteX2021" fmla="*/ 4294057 w 9915525"/>
              <a:gd name="connsiteY2021" fmla="*/ 5789523 h 6819900"/>
              <a:gd name="connsiteX2022" fmla="*/ 4281237 w 9915525"/>
              <a:gd name="connsiteY2022" fmla="*/ 5792166 h 6819900"/>
              <a:gd name="connsiteX2023" fmla="*/ 7432224 w 9915525"/>
              <a:gd name="connsiteY2023" fmla="*/ 5791314 h 6819900"/>
              <a:gd name="connsiteX2024" fmla="*/ 7449990 w 9915525"/>
              <a:gd name="connsiteY2024" fmla="*/ 5768830 h 6819900"/>
              <a:gd name="connsiteX2025" fmla="*/ 7463715 w 9915525"/>
              <a:gd name="connsiteY2025" fmla="*/ 5783118 h 6819900"/>
              <a:gd name="connsiteX2026" fmla="*/ 7432224 w 9915525"/>
              <a:gd name="connsiteY2026" fmla="*/ 5791314 h 6819900"/>
              <a:gd name="connsiteX2027" fmla="*/ 8911515 w 9915525"/>
              <a:gd name="connsiteY2027" fmla="*/ 5769941 h 6819900"/>
              <a:gd name="connsiteX2028" fmla="*/ 8933306 w 9915525"/>
              <a:gd name="connsiteY2028" fmla="*/ 5738310 h 6819900"/>
              <a:gd name="connsiteX2029" fmla="*/ 8966643 w 9915525"/>
              <a:gd name="connsiteY2029" fmla="*/ 5737994 h 6819900"/>
              <a:gd name="connsiteX2030" fmla="*/ 8959782 w 9915525"/>
              <a:gd name="connsiteY2030" fmla="*/ 5759306 h 6819900"/>
              <a:gd name="connsiteX2031" fmla="*/ 8935327 w 9915525"/>
              <a:gd name="connsiteY2031" fmla="*/ 5778356 h 6819900"/>
              <a:gd name="connsiteX2032" fmla="*/ 8911515 w 9915525"/>
              <a:gd name="connsiteY2032" fmla="*/ 5769941 h 6819900"/>
              <a:gd name="connsiteX2033" fmla="*/ 1053390 w 9915525"/>
              <a:gd name="connsiteY2033" fmla="*/ 5754543 h 6819900"/>
              <a:gd name="connsiteX2034" fmla="*/ 1067678 w 9915525"/>
              <a:gd name="connsiteY2034" fmla="*/ 5740255 h 6819900"/>
              <a:gd name="connsiteX2035" fmla="*/ 1081965 w 9915525"/>
              <a:gd name="connsiteY2035" fmla="*/ 5754543 h 6819900"/>
              <a:gd name="connsiteX2036" fmla="*/ 1067678 w 9915525"/>
              <a:gd name="connsiteY2036" fmla="*/ 5768830 h 6819900"/>
              <a:gd name="connsiteX2037" fmla="*/ 1053390 w 9915525"/>
              <a:gd name="connsiteY2037" fmla="*/ 5754543 h 6819900"/>
              <a:gd name="connsiteX2038" fmla="*/ 9594338 w 9915525"/>
              <a:gd name="connsiteY2038" fmla="*/ 5734104 h 6819900"/>
              <a:gd name="connsiteX2039" fmla="*/ 9587790 w 9915525"/>
              <a:gd name="connsiteY2039" fmla="*/ 5701248 h 6819900"/>
              <a:gd name="connsiteX2040" fmla="*/ 9573502 w 9915525"/>
              <a:gd name="connsiteY2040" fmla="*/ 5660654 h 6819900"/>
              <a:gd name="connsiteX2041" fmla="*/ 9559215 w 9915525"/>
              <a:gd name="connsiteY2041" fmla="*/ 5617111 h 6819900"/>
              <a:gd name="connsiteX2042" fmla="*/ 9544927 w 9915525"/>
              <a:gd name="connsiteY2042" fmla="*/ 5587855 h 6819900"/>
              <a:gd name="connsiteX2043" fmla="*/ 9530786 w 9915525"/>
              <a:gd name="connsiteY2043" fmla="*/ 5580711 h 6819900"/>
              <a:gd name="connsiteX2044" fmla="*/ 9577046 w 9915525"/>
              <a:gd name="connsiteY2044" fmla="*/ 5551943 h 6819900"/>
              <a:gd name="connsiteX2045" fmla="*/ 9602868 w 9915525"/>
              <a:gd name="connsiteY2045" fmla="*/ 5570993 h 6819900"/>
              <a:gd name="connsiteX2046" fmla="*/ 9606300 w 9915525"/>
              <a:gd name="connsiteY2046" fmla="*/ 5663766 h 6819900"/>
              <a:gd name="connsiteX2047" fmla="*/ 9624065 w 9915525"/>
              <a:gd name="connsiteY2047" fmla="*/ 5704436 h 6819900"/>
              <a:gd name="connsiteX2048" fmla="*/ 9594338 w 9915525"/>
              <a:gd name="connsiteY2048" fmla="*/ 5734104 h 6819900"/>
              <a:gd name="connsiteX2049" fmla="*/ 5730165 w 9915525"/>
              <a:gd name="connsiteY2049" fmla="*/ 5678343 h 6819900"/>
              <a:gd name="connsiteX2050" fmla="*/ 5744453 w 9915525"/>
              <a:gd name="connsiteY2050" fmla="*/ 5664055 h 6819900"/>
              <a:gd name="connsiteX2051" fmla="*/ 5758740 w 9915525"/>
              <a:gd name="connsiteY2051" fmla="*/ 5678343 h 6819900"/>
              <a:gd name="connsiteX2052" fmla="*/ 5744453 w 9915525"/>
              <a:gd name="connsiteY2052" fmla="*/ 5692630 h 6819900"/>
              <a:gd name="connsiteX2053" fmla="*/ 5730165 w 9915525"/>
              <a:gd name="connsiteY2053" fmla="*/ 5678343 h 6819900"/>
              <a:gd name="connsiteX2054" fmla="*/ 8940090 w 9915525"/>
              <a:gd name="connsiteY2054" fmla="*/ 5669116 h 6819900"/>
              <a:gd name="connsiteX2055" fmla="*/ 8954377 w 9915525"/>
              <a:gd name="connsiteY2055" fmla="*/ 5651086 h 6819900"/>
              <a:gd name="connsiteX2056" fmla="*/ 8962884 w 9915525"/>
              <a:gd name="connsiteY2056" fmla="*/ 5677564 h 6819900"/>
              <a:gd name="connsiteX2057" fmla="*/ 8940090 w 9915525"/>
              <a:gd name="connsiteY2057" fmla="*/ 5669116 h 6819900"/>
              <a:gd name="connsiteX2058" fmla="*/ 6917218 w 9915525"/>
              <a:gd name="connsiteY2058" fmla="*/ 5634289 h 6819900"/>
              <a:gd name="connsiteX2059" fmla="*/ 6911265 w 9915525"/>
              <a:gd name="connsiteY2059" fmla="*/ 5577139 h 6819900"/>
              <a:gd name="connsiteX2060" fmla="*/ 6901740 w 9915525"/>
              <a:gd name="connsiteY2060" fmla="*/ 5549755 h 6819900"/>
              <a:gd name="connsiteX2061" fmla="*/ 6902570 w 9915525"/>
              <a:gd name="connsiteY2061" fmla="*/ 5487330 h 6819900"/>
              <a:gd name="connsiteX2062" fmla="*/ 6935935 w 9915525"/>
              <a:gd name="connsiteY2062" fmla="*/ 5555376 h 6819900"/>
              <a:gd name="connsiteX2063" fmla="*/ 6949332 w 9915525"/>
              <a:gd name="connsiteY2063" fmla="*/ 5620207 h 6819900"/>
              <a:gd name="connsiteX2064" fmla="*/ 6941031 w 9915525"/>
              <a:gd name="connsiteY2064" fmla="*/ 5664055 h 6819900"/>
              <a:gd name="connsiteX2065" fmla="*/ 6917218 w 9915525"/>
              <a:gd name="connsiteY2065" fmla="*/ 5634289 h 6819900"/>
              <a:gd name="connsiteX2066" fmla="*/ 9130590 w 9915525"/>
              <a:gd name="connsiteY2066" fmla="*/ 5649768 h 6819900"/>
              <a:gd name="connsiteX2067" fmla="*/ 9120032 w 9915525"/>
              <a:gd name="connsiteY2067" fmla="*/ 5635480 h 6819900"/>
              <a:gd name="connsiteX2068" fmla="*/ 9115650 w 9915525"/>
              <a:gd name="connsiteY2068" fmla="*/ 5610875 h 6819900"/>
              <a:gd name="connsiteX2069" fmla="*/ 9103350 w 9915525"/>
              <a:gd name="connsiteY2069" fmla="*/ 5581439 h 6819900"/>
              <a:gd name="connsiteX2070" fmla="*/ 9081009 w 9915525"/>
              <a:gd name="connsiteY2070" fmla="*/ 5550270 h 6819900"/>
              <a:gd name="connsiteX2071" fmla="*/ 9093898 w 9915525"/>
              <a:gd name="connsiteY2071" fmla="*/ 5528313 h 6819900"/>
              <a:gd name="connsiteX2072" fmla="*/ 9142902 w 9915525"/>
              <a:gd name="connsiteY2072" fmla="*/ 5607170 h 6819900"/>
              <a:gd name="connsiteX2073" fmla="*/ 9152021 w 9915525"/>
              <a:gd name="connsiteY2073" fmla="*/ 5635462 h 6819900"/>
              <a:gd name="connsiteX2074" fmla="*/ 9159165 w 9915525"/>
              <a:gd name="connsiteY2074" fmla="*/ 5649768 h 6819900"/>
              <a:gd name="connsiteX2075" fmla="*/ 9144877 w 9915525"/>
              <a:gd name="connsiteY2075" fmla="*/ 5664055 h 6819900"/>
              <a:gd name="connsiteX2076" fmla="*/ 9130590 w 9915525"/>
              <a:gd name="connsiteY2076" fmla="*/ 5649768 h 6819900"/>
              <a:gd name="connsiteX2077" fmla="*/ 3215565 w 9915525"/>
              <a:gd name="connsiteY2077" fmla="*/ 5630718 h 6819900"/>
              <a:gd name="connsiteX2078" fmla="*/ 3229853 w 9915525"/>
              <a:gd name="connsiteY2078" fmla="*/ 5616430 h 6819900"/>
              <a:gd name="connsiteX2079" fmla="*/ 3244140 w 9915525"/>
              <a:gd name="connsiteY2079" fmla="*/ 5630718 h 6819900"/>
              <a:gd name="connsiteX2080" fmla="*/ 3229853 w 9915525"/>
              <a:gd name="connsiteY2080" fmla="*/ 5645005 h 6819900"/>
              <a:gd name="connsiteX2081" fmla="*/ 3215565 w 9915525"/>
              <a:gd name="connsiteY2081" fmla="*/ 5630718 h 6819900"/>
              <a:gd name="connsiteX2082" fmla="*/ 5664993 w 9915525"/>
              <a:gd name="connsiteY2082" fmla="*/ 5626884 h 6819900"/>
              <a:gd name="connsiteX2083" fmla="*/ 5668818 w 9915525"/>
              <a:gd name="connsiteY2083" fmla="*/ 5612769 h 6819900"/>
              <a:gd name="connsiteX2084" fmla="*/ 5686588 w 9915525"/>
              <a:gd name="connsiteY2084" fmla="*/ 5625717 h 6819900"/>
              <a:gd name="connsiteX2085" fmla="*/ 5664993 w 9915525"/>
              <a:gd name="connsiteY2085" fmla="*/ 5626884 h 6819900"/>
              <a:gd name="connsiteX2086" fmla="*/ 1693470 w 9915525"/>
              <a:gd name="connsiteY2086" fmla="*/ 5605000 h 6819900"/>
              <a:gd name="connsiteX2087" fmla="*/ 1701090 w 9915525"/>
              <a:gd name="connsiteY2087" fmla="*/ 5578330 h 6819900"/>
              <a:gd name="connsiteX2088" fmla="*/ 1720140 w 9915525"/>
              <a:gd name="connsiteY2088" fmla="*/ 5597380 h 6819900"/>
              <a:gd name="connsiteX2089" fmla="*/ 1693470 w 9915525"/>
              <a:gd name="connsiteY2089" fmla="*/ 5605000 h 6819900"/>
              <a:gd name="connsiteX2090" fmla="*/ 5617691 w 9915525"/>
              <a:gd name="connsiteY2090" fmla="*/ 5606191 h 6819900"/>
              <a:gd name="connsiteX2091" fmla="*/ 5630153 w 9915525"/>
              <a:gd name="connsiteY2091" fmla="*/ 5595952 h 6819900"/>
              <a:gd name="connsiteX2092" fmla="*/ 5642615 w 9915525"/>
              <a:gd name="connsiteY2092" fmla="*/ 5606191 h 6819900"/>
              <a:gd name="connsiteX2093" fmla="*/ 5630153 w 9915525"/>
              <a:gd name="connsiteY2093" fmla="*/ 5616430 h 6819900"/>
              <a:gd name="connsiteX2094" fmla="*/ 5617691 w 9915525"/>
              <a:gd name="connsiteY2094" fmla="*/ 5606191 h 6819900"/>
              <a:gd name="connsiteX2095" fmla="*/ 967665 w 9915525"/>
              <a:gd name="connsiteY2095" fmla="*/ 5564043 h 6819900"/>
              <a:gd name="connsiteX2096" fmla="*/ 994335 w 9915525"/>
              <a:gd name="connsiteY2096" fmla="*/ 5551660 h 6819900"/>
              <a:gd name="connsiteX2097" fmla="*/ 986715 w 9915525"/>
              <a:gd name="connsiteY2097" fmla="*/ 5587855 h 6819900"/>
              <a:gd name="connsiteX2098" fmla="*/ 967665 w 9915525"/>
              <a:gd name="connsiteY2098" fmla="*/ 5564043 h 6819900"/>
              <a:gd name="connsiteX2099" fmla="*/ 9735427 w 9915525"/>
              <a:gd name="connsiteY2099" fmla="*/ 5540230 h 6819900"/>
              <a:gd name="connsiteX2100" fmla="*/ 9745514 w 9915525"/>
              <a:gd name="connsiteY2100" fmla="*/ 5530705 h 6819900"/>
              <a:gd name="connsiteX2101" fmla="*/ 9749715 w 9915525"/>
              <a:gd name="connsiteY2101" fmla="*/ 5540230 h 6819900"/>
              <a:gd name="connsiteX2102" fmla="*/ 9739628 w 9915525"/>
              <a:gd name="connsiteY2102" fmla="*/ 5549755 h 6819900"/>
              <a:gd name="connsiteX2103" fmla="*/ 9735427 w 9915525"/>
              <a:gd name="connsiteY2103" fmla="*/ 5540230 h 6819900"/>
              <a:gd name="connsiteX2104" fmla="*/ 9526356 w 9915525"/>
              <a:gd name="connsiteY2104" fmla="*/ 5533700 h 6819900"/>
              <a:gd name="connsiteX2105" fmla="*/ 9505817 w 9915525"/>
              <a:gd name="connsiteY2105" fmla="*/ 5506748 h 6819900"/>
              <a:gd name="connsiteX2106" fmla="*/ 9484120 w 9915525"/>
              <a:gd name="connsiteY2106" fmla="*/ 5466844 h 6819900"/>
              <a:gd name="connsiteX2107" fmla="*/ 9489581 w 9915525"/>
              <a:gd name="connsiteY2107" fmla="*/ 5466412 h 6819900"/>
              <a:gd name="connsiteX2108" fmla="*/ 9511178 w 9915525"/>
              <a:gd name="connsiteY2108" fmla="*/ 5483081 h 6819900"/>
              <a:gd name="connsiteX2109" fmla="*/ 9531816 w 9915525"/>
              <a:gd name="connsiteY2109" fmla="*/ 5531732 h 6819900"/>
              <a:gd name="connsiteX2110" fmla="*/ 9526356 w 9915525"/>
              <a:gd name="connsiteY2110" fmla="*/ 5533700 h 6819900"/>
              <a:gd name="connsiteX2111" fmla="*/ 958140 w 9915525"/>
              <a:gd name="connsiteY2111" fmla="*/ 5516980 h 6819900"/>
              <a:gd name="connsiteX2112" fmla="*/ 967665 w 9915525"/>
              <a:gd name="connsiteY2112" fmla="*/ 5502130 h 6819900"/>
              <a:gd name="connsiteX2113" fmla="*/ 977190 w 9915525"/>
              <a:gd name="connsiteY2113" fmla="*/ 5511093 h 6819900"/>
              <a:gd name="connsiteX2114" fmla="*/ 967665 w 9915525"/>
              <a:gd name="connsiteY2114" fmla="*/ 5525943 h 6819900"/>
              <a:gd name="connsiteX2115" fmla="*/ 958140 w 9915525"/>
              <a:gd name="connsiteY2115" fmla="*/ 5516980 h 6819900"/>
              <a:gd name="connsiteX2116" fmla="*/ 1507273 w 9915525"/>
              <a:gd name="connsiteY2116" fmla="*/ 5506194 h 6819900"/>
              <a:gd name="connsiteX2117" fmla="*/ 1492985 w 9915525"/>
              <a:gd name="connsiteY2117" fmla="*/ 5479018 h 6819900"/>
              <a:gd name="connsiteX2118" fmla="*/ 1532539 w 9915525"/>
              <a:gd name="connsiteY2118" fmla="*/ 5480772 h 6819900"/>
              <a:gd name="connsiteX2119" fmla="*/ 1565877 w 9915525"/>
              <a:gd name="connsiteY2119" fmla="*/ 5505614 h 6819900"/>
              <a:gd name="connsiteX2120" fmla="*/ 1507273 w 9915525"/>
              <a:gd name="connsiteY2120" fmla="*/ 5506194 h 6819900"/>
              <a:gd name="connsiteX2121" fmla="*/ 9431159 w 9915525"/>
              <a:gd name="connsiteY2121" fmla="*/ 5522040 h 6819900"/>
              <a:gd name="connsiteX2122" fmla="*/ 9445934 w 9915525"/>
              <a:gd name="connsiteY2122" fmla="*/ 5483080 h 6819900"/>
              <a:gd name="connsiteX2123" fmla="*/ 9454440 w 9915525"/>
              <a:gd name="connsiteY2123" fmla="*/ 5506893 h 6819900"/>
              <a:gd name="connsiteX2124" fmla="*/ 9431159 w 9915525"/>
              <a:gd name="connsiteY2124" fmla="*/ 5522040 h 6819900"/>
              <a:gd name="connsiteX2125" fmla="*/ 3477880 w 9915525"/>
              <a:gd name="connsiteY2125" fmla="*/ 5498822 h 6819900"/>
              <a:gd name="connsiteX2126" fmla="*/ 3472362 w 9915525"/>
              <a:gd name="connsiteY2126" fmla="*/ 5478551 h 6819900"/>
              <a:gd name="connsiteX2127" fmla="*/ 3501169 w 9915525"/>
              <a:gd name="connsiteY2127" fmla="*/ 5504511 h 6819900"/>
              <a:gd name="connsiteX2128" fmla="*/ 3477880 w 9915525"/>
              <a:gd name="connsiteY2128" fmla="*/ 5498822 h 6819900"/>
              <a:gd name="connsiteX2129" fmla="*/ 6944603 w 9915525"/>
              <a:gd name="connsiteY2129" fmla="*/ 5492605 h 6819900"/>
              <a:gd name="connsiteX2130" fmla="*/ 6954690 w 9915525"/>
              <a:gd name="connsiteY2130" fmla="*/ 5483080 h 6819900"/>
              <a:gd name="connsiteX2131" fmla="*/ 6958890 w 9915525"/>
              <a:gd name="connsiteY2131" fmla="*/ 5492605 h 6819900"/>
              <a:gd name="connsiteX2132" fmla="*/ 6948803 w 9915525"/>
              <a:gd name="connsiteY2132" fmla="*/ 5502130 h 6819900"/>
              <a:gd name="connsiteX2133" fmla="*/ 6944603 w 9915525"/>
              <a:gd name="connsiteY2133" fmla="*/ 5492605 h 6819900"/>
              <a:gd name="connsiteX2134" fmla="*/ 6034457 w 9915525"/>
              <a:gd name="connsiteY2134" fmla="*/ 5472606 h 6819900"/>
              <a:gd name="connsiteX2135" fmla="*/ 5998770 w 9915525"/>
              <a:gd name="connsiteY2135" fmla="*/ 5457383 h 6819900"/>
              <a:gd name="connsiteX2136" fmla="*/ 5961815 w 9915525"/>
              <a:gd name="connsiteY2136" fmla="*/ 5446426 h 6819900"/>
              <a:gd name="connsiteX2137" fmla="*/ 5964208 w 9915525"/>
              <a:gd name="connsiteY2137" fmla="*/ 5416405 h 6819900"/>
              <a:gd name="connsiteX2138" fmla="*/ 6014013 w 9915525"/>
              <a:gd name="connsiteY2138" fmla="*/ 5334443 h 6819900"/>
              <a:gd name="connsiteX2139" fmla="*/ 6031382 w 9915525"/>
              <a:gd name="connsiteY2139" fmla="*/ 5283055 h 6819900"/>
              <a:gd name="connsiteX2140" fmla="*/ 6044859 w 9915525"/>
              <a:gd name="connsiteY2140" fmla="*/ 5347974 h 6819900"/>
              <a:gd name="connsiteX2141" fmla="*/ 6057061 w 9915525"/>
              <a:gd name="connsiteY2141" fmla="*/ 5405124 h 6819900"/>
              <a:gd name="connsiteX2142" fmla="*/ 6057225 w 9915525"/>
              <a:gd name="connsiteY2142" fmla="*/ 5492605 h 6819900"/>
              <a:gd name="connsiteX2143" fmla="*/ 6034457 w 9915525"/>
              <a:gd name="connsiteY2143" fmla="*/ 5472606 h 6819900"/>
              <a:gd name="connsiteX2144" fmla="*/ 1744872 w 9915525"/>
              <a:gd name="connsiteY2144" fmla="*/ 5455993 h 6819900"/>
              <a:gd name="connsiteX2145" fmla="*/ 1749193 w 9915525"/>
              <a:gd name="connsiteY2145" fmla="*/ 5439922 h 6819900"/>
              <a:gd name="connsiteX2146" fmla="*/ 1761061 w 9915525"/>
              <a:gd name="connsiteY2146" fmla="*/ 5455494 h 6819900"/>
              <a:gd name="connsiteX2147" fmla="*/ 1744872 w 9915525"/>
              <a:gd name="connsiteY2147" fmla="*/ 5455993 h 6819900"/>
              <a:gd name="connsiteX2148" fmla="*/ 6250215 w 9915525"/>
              <a:gd name="connsiteY2148" fmla="*/ 5424378 h 6819900"/>
              <a:gd name="connsiteX2149" fmla="*/ 6240970 w 9915525"/>
              <a:gd name="connsiteY2149" fmla="*/ 5395385 h 6819900"/>
              <a:gd name="connsiteX2150" fmla="*/ 6234753 w 9915525"/>
              <a:gd name="connsiteY2150" fmla="*/ 5373257 h 6819900"/>
              <a:gd name="connsiteX2151" fmla="*/ 6227157 w 9915525"/>
              <a:gd name="connsiteY2151" fmla="*/ 5326913 h 6819900"/>
              <a:gd name="connsiteX2152" fmla="*/ 6204588 w 9915525"/>
              <a:gd name="connsiteY2152" fmla="*/ 5278729 h 6819900"/>
              <a:gd name="connsiteX2153" fmla="*/ 6189933 w 9915525"/>
              <a:gd name="connsiteY2153" fmla="*/ 5242146 h 6819900"/>
              <a:gd name="connsiteX2154" fmla="*/ 6203107 w 9915525"/>
              <a:gd name="connsiteY2154" fmla="*/ 5218102 h 6819900"/>
              <a:gd name="connsiteX2155" fmla="*/ 6224300 w 9915525"/>
              <a:gd name="connsiteY2155" fmla="*/ 5227388 h 6819900"/>
              <a:gd name="connsiteX2156" fmla="*/ 6255707 w 9915525"/>
              <a:gd name="connsiteY2156" fmla="*/ 5228048 h 6819900"/>
              <a:gd name="connsiteX2157" fmla="*/ 6284520 w 9915525"/>
              <a:gd name="connsiteY2157" fmla="*/ 5216380 h 6819900"/>
              <a:gd name="connsiteX2158" fmla="*/ 6277315 w 9915525"/>
              <a:gd name="connsiteY2158" fmla="*/ 5265983 h 6819900"/>
              <a:gd name="connsiteX2159" fmla="*/ 6257083 w 9915525"/>
              <a:gd name="connsiteY2159" fmla="*/ 5307638 h 6819900"/>
              <a:gd name="connsiteX2160" fmla="*/ 6293264 w 9915525"/>
              <a:gd name="connsiteY2160" fmla="*/ 5359255 h 6819900"/>
              <a:gd name="connsiteX2161" fmla="*/ 6306428 w 9915525"/>
              <a:gd name="connsiteY2161" fmla="*/ 5349730 h 6819900"/>
              <a:gd name="connsiteX2162" fmla="*/ 6320637 w 9915525"/>
              <a:gd name="connsiteY2162" fmla="*/ 5340205 h 6819900"/>
              <a:gd name="connsiteX2163" fmla="*/ 6336968 w 9915525"/>
              <a:gd name="connsiteY2163" fmla="*/ 5380686 h 6819900"/>
              <a:gd name="connsiteX2164" fmla="*/ 6315053 w 9915525"/>
              <a:gd name="connsiteY2164" fmla="*/ 5424473 h 6819900"/>
              <a:gd name="connsiteX2165" fmla="*/ 6287854 w 9915525"/>
              <a:gd name="connsiteY2165" fmla="*/ 5436379 h 6819900"/>
              <a:gd name="connsiteX2166" fmla="*/ 6250215 w 9915525"/>
              <a:gd name="connsiteY2166" fmla="*/ 5424378 h 6819900"/>
              <a:gd name="connsiteX2167" fmla="*/ 879041 w 9915525"/>
              <a:gd name="connsiteY2167" fmla="*/ 5396329 h 6819900"/>
              <a:gd name="connsiteX2168" fmla="*/ 822341 w 9915525"/>
              <a:gd name="connsiteY2168" fmla="*/ 5318073 h 6819900"/>
              <a:gd name="connsiteX2169" fmla="*/ 784759 w 9915525"/>
              <a:gd name="connsiteY2169" fmla="*/ 5265846 h 6819900"/>
              <a:gd name="connsiteX2170" fmla="*/ 767640 w 9915525"/>
              <a:gd name="connsiteY2170" fmla="*/ 5231258 h 6819900"/>
              <a:gd name="connsiteX2171" fmla="*/ 734303 w 9915525"/>
              <a:gd name="connsiteY2171" fmla="*/ 5183688 h 6819900"/>
              <a:gd name="connsiteX2172" fmla="*/ 700965 w 9915525"/>
              <a:gd name="connsiteY2172" fmla="*/ 5139241 h 6819900"/>
              <a:gd name="connsiteX2173" fmla="*/ 677153 w 9915525"/>
              <a:gd name="connsiteY2173" fmla="*/ 5098152 h 6819900"/>
              <a:gd name="connsiteX2174" fmla="*/ 653340 w 9915525"/>
              <a:gd name="connsiteY2174" fmla="*/ 5065140 h 6819900"/>
              <a:gd name="connsiteX2175" fmla="*/ 641434 w 9915525"/>
              <a:gd name="connsiteY2175" fmla="*/ 5034031 h 6819900"/>
              <a:gd name="connsiteX2176" fmla="*/ 641434 w 9915525"/>
              <a:gd name="connsiteY2176" fmla="*/ 5009554 h 6819900"/>
              <a:gd name="connsiteX2177" fmla="*/ 643815 w 9915525"/>
              <a:gd name="connsiteY2177" fmla="*/ 4954443 h 6819900"/>
              <a:gd name="connsiteX2178" fmla="*/ 634290 w 9915525"/>
              <a:gd name="connsiteY2178" fmla="*/ 4924414 h 6819900"/>
              <a:gd name="connsiteX2179" fmla="*/ 615540 w 9915525"/>
              <a:gd name="connsiteY2179" fmla="*/ 4895368 h 6819900"/>
              <a:gd name="connsiteX2180" fmla="*/ 598872 w 9915525"/>
              <a:gd name="connsiteY2180" fmla="*/ 4836073 h 6819900"/>
              <a:gd name="connsiteX2181" fmla="*/ 564372 w 9915525"/>
              <a:gd name="connsiteY2181" fmla="*/ 4748138 h 6819900"/>
              <a:gd name="connsiteX2182" fmla="*/ 531034 w 9915525"/>
              <a:gd name="connsiteY2182" fmla="*/ 4692365 h 6819900"/>
              <a:gd name="connsiteX2183" fmla="*/ 606930 w 9915525"/>
              <a:gd name="connsiteY2183" fmla="*/ 4636051 h 6819900"/>
              <a:gd name="connsiteX2184" fmla="*/ 632313 w 9915525"/>
              <a:gd name="connsiteY2184" fmla="*/ 4623449 h 6819900"/>
              <a:gd name="connsiteX2185" fmla="*/ 599031 w 9915525"/>
              <a:gd name="connsiteY2185" fmla="*/ 4549537 h 6819900"/>
              <a:gd name="connsiteX2186" fmla="*/ 548565 w 9915525"/>
              <a:gd name="connsiteY2186" fmla="*/ 4511530 h 6819900"/>
              <a:gd name="connsiteX2187" fmla="*/ 485367 w 9915525"/>
              <a:gd name="connsiteY2187" fmla="*/ 4473524 h 6819900"/>
              <a:gd name="connsiteX2188" fmla="*/ 439619 w 9915525"/>
              <a:gd name="connsiteY2188" fmla="*/ 4449184 h 6819900"/>
              <a:gd name="connsiteX2189" fmla="*/ 463300 w 9915525"/>
              <a:gd name="connsiteY2189" fmla="*/ 4387705 h 6819900"/>
              <a:gd name="connsiteX2190" fmla="*/ 497574 w 9915525"/>
              <a:gd name="connsiteY2190" fmla="*/ 4361511 h 6819900"/>
              <a:gd name="connsiteX2191" fmla="*/ 542454 w 9915525"/>
              <a:gd name="connsiteY2191" fmla="*/ 4311808 h 6819900"/>
              <a:gd name="connsiteX2192" fmla="*/ 545179 w 9915525"/>
              <a:gd name="connsiteY2192" fmla="*/ 4333224 h 6819900"/>
              <a:gd name="connsiteX2193" fmla="*/ 606398 w 9915525"/>
              <a:gd name="connsiteY2193" fmla="*/ 4391850 h 6819900"/>
              <a:gd name="connsiteX2194" fmla="*/ 609477 w 9915525"/>
              <a:gd name="connsiteY2194" fmla="*/ 4325602 h 6819900"/>
              <a:gd name="connsiteX2195" fmla="*/ 620644 w 9915525"/>
              <a:gd name="connsiteY2195" fmla="*/ 4292211 h 6819900"/>
              <a:gd name="connsiteX2196" fmla="*/ 672390 w 9915525"/>
              <a:gd name="connsiteY2196" fmla="*/ 4309087 h 6819900"/>
              <a:gd name="connsiteX2197" fmla="*/ 687504 w 9915525"/>
              <a:gd name="connsiteY2197" fmla="*/ 4347895 h 6819900"/>
              <a:gd name="connsiteX2198" fmla="*/ 691101 w 9915525"/>
              <a:gd name="connsiteY2198" fmla="*/ 4383352 h 6819900"/>
              <a:gd name="connsiteX2199" fmla="*/ 667480 w 9915525"/>
              <a:gd name="connsiteY2199" fmla="*/ 4397230 h 6819900"/>
              <a:gd name="connsiteX2200" fmla="*/ 650202 w 9915525"/>
              <a:gd name="connsiteY2200" fmla="*/ 4410718 h 6819900"/>
              <a:gd name="connsiteX2201" fmla="*/ 662842 w 9915525"/>
              <a:gd name="connsiteY2201" fmla="*/ 4544868 h 6819900"/>
              <a:gd name="connsiteX2202" fmla="*/ 676021 w 9915525"/>
              <a:gd name="connsiteY2202" fmla="*/ 4580586 h 6819900"/>
              <a:gd name="connsiteX2203" fmla="*/ 691621 w 9915525"/>
              <a:gd name="connsiteY2203" fmla="*/ 4606780 h 6819900"/>
              <a:gd name="connsiteX2204" fmla="*/ 686678 w 9915525"/>
              <a:gd name="connsiteY2204" fmla="*/ 4702030 h 6819900"/>
              <a:gd name="connsiteX2205" fmla="*/ 692027 w 9915525"/>
              <a:gd name="connsiteY2205" fmla="*/ 4762094 h 6819900"/>
              <a:gd name="connsiteX2206" fmla="*/ 709949 w 9915525"/>
              <a:gd name="connsiteY2206" fmla="*/ 4779873 h 6819900"/>
              <a:gd name="connsiteX2207" fmla="*/ 732693 w 9915525"/>
              <a:gd name="connsiteY2207" fmla="*/ 4816330 h 6819900"/>
              <a:gd name="connsiteX2208" fmla="*/ 773148 w 9915525"/>
              <a:gd name="connsiteY2208" fmla="*/ 4888189 h 6819900"/>
              <a:gd name="connsiteX2209" fmla="*/ 786219 w 9915525"/>
              <a:gd name="connsiteY2209" fmla="*/ 4927562 h 6819900"/>
              <a:gd name="connsiteX2210" fmla="*/ 791453 w 9915525"/>
              <a:gd name="connsiteY2210" fmla="*/ 4972175 h 6819900"/>
              <a:gd name="connsiteX2211" fmla="*/ 796215 w 9915525"/>
              <a:gd name="connsiteY2211" fmla="*/ 5040168 h 6819900"/>
              <a:gd name="connsiteX2212" fmla="*/ 815265 w 9915525"/>
              <a:gd name="connsiteY2212" fmla="*/ 5079744 h 6819900"/>
              <a:gd name="connsiteX2213" fmla="*/ 791154 w 9915525"/>
              <a:gd name="connsiteY2213" fmla="*/ 5102080 h 6819900"/>
              <a:gd name="connsiteX2214" fmla="*/ 765926 w 9915525"/>
              <a:gd name="connsiteY2214" fmla="*/ 5138022 h 6819900"/>
              <a:gd name="connsiteX2215" fmla="*/ 777165 w 9915525"/>
              <a:gd name="connsiteY2215" fmla="*/ 5170377 h 6819900"/>
              <a:gd name="connsiteX2216" fmla="*/ 805043 w 9915525"/>
              <a:gd name="connsiteY2216" fmla="*/ 5209508 h 6819900"/>
              <a:gd name="connsiteX2217" fmla="*/ 853365 w 9915525"/>
              <a:gd name="connsiteY2217" fmla="*/ 5278406 h 6819900"/>
              <a:gd name="connsiteX2218" fmla="*/ 872415 w 9915525"/>
              <a:gd name="connsiteY2218" fmla="*/ 5302105 h 6819900"/>
              <a:gd name="connsiteX2219" fmla="*/ 891465 w 9915525"/>
              <a:gd name="connsiteY2219" fmla="*/ 5331651 h 6819900"/>
              <a:gd name="connsiteX2220" fmla="*/ 915278 w 9915525"/>
              <a:gd name="connsiteY2220" fmla="*/ 5382221 h 6819900"/>
              <a:gd name="connsiteX2221" fmla="*/ 879041 w 9915525"/>
              <a:gd name="connsiteY2221" fmla="*/ 5396329 h 6819900"/>
              <a:gd name="connsiteX2222" fmla="*/ 723758 w 9915525"/>
              <a:gd name="connsiteY2222" fmla="*/ 4953664 h 6819900"/>
              <a:gd name="connsiteX2223" fmla="*/ 689535 w 9915525"/>
              <a:gd name="connsiteY2223" fmla="*/ 4873480 h 6819900"/>
              <a:gd name="connsiteX2224" fmla="*/ 672390 w 9915525"/>
              <a:gd name="connsiteY2224" fmla="*/ 4906039 h 6819900"/>
              <a:gd name="connsiteX2225" fmla="*/ 700965 w 9915525"/>
              <a:gd name="connsiteY2225" fmla="*/ 4968730 h 6819900"/>
              <a:gd name="connsiteX2226" fmla="*/ 723758 w 9915525"/>
              <a:gd name="connsiteY2226" fmla="*/ 4953664 h 6819900"/>
              <a:gd name="connsiteX2227" fmla="*/ 9042484 w 9915525"/>
              <a:gd name="connsiteY2227" fmla="*/ 5399666 h 6819900"/>
              <a:gd name="connsiteX2228" fmla="*/ 9038992 w 9915525"/>
              <a:gd name="connsiteY2228" fmla="*/ 5359255 h 6819900"/>
              <a:gd name="connsiteX2229" fmla="*/ 9057664 w 9915525"/>
              <a:gd name="connsiteY2229" fmla="*/ 5380271 h 6819900"/>
              <a:gd name="connsiteX2230" fmla="*/ 9042484 w 9915525"/>
              <a:gd name="connsiteY2230" fmla="*/ 5399666 h 6819900"/>
              <a:gd name="connsiteX2231" fmla="*/ 5892090 w 9915525"/>
              <a:gd name="connsiteY2231" fmla="*/ 5335144 h 6819900"/>
              <a:gd name="connsiteX2232" fmla="*/ 5931006 w 9915525"/>
              <a:gd name="connsiteY2232" fmla="*/ 5322149 h 6819900"/>
              <a:gd name="connsiteX2233" fmla="*/ 5915903 w 9915525"/>
              <a:gd name="connsiteY2233" fmla="*/ 5349730 h 6819900"/>
              <a:gd name="connsiteX2234" fmla="*/ 5892090 w 9915525"/>
              <a:gd name="connsiteY2234" fmla="*/ 5335144 h 6819900"/>
              <a:gd name="connsiteX2235" fmla="*/ 9694748 w 9915525"/>
              <a:gd name="connsiteY2235" fmla="*/ 5328894 h 6819900"/>
              <a:gd name="connsiteX2236" fmla="*/ 9721140 w 9915525"/>
              <a:gd name="connsiteY2236" fmla="*/ 5325124 h 6819900"/>
              <a:gd name="connsiteX2237" fmla="*/ 9706059 w 9915525"/>
              <a:gd name="connsiteY2237" fmla="*/ 5340205 h 6819900"/>
              <a:gd name="connsiteX2238" fmla="*/ 9694748 w 9915525"/>
              <a:gd name="connsiteY2238" fmla="*/ 5328894 h 6819900"/>
              <a:gd name="connsiteX2239" fmla="*/ 9442534 w 9915525"/>
              <a:gd name="connsiteY2239" fmla="*/ 5324114 h 6819900"/>
              <a:gd name="connsiteX2240" fmla="*/ 9440152 w 9915525"/>
              <a:gd name="connsiteY2240" fmla="*/ 5292580 h 6819900"/>
              <a:gd name="connsiteX2241" fmla="*/ 9454440 w 9915525"/>
              <a:gd name="connsiteY2241" fmla="*/ 5307430 h 6819900"/>
              <a:gd name="connsiteX2242" fmla="*/ 9463965 w 9915525"/>
              <a:gd name="connsiteY2242" fmla="*/ 5316393 h 6819900"/>
              <a:gd name="connsiteX2243" fmla="*/ 9473490 w 9915525"/>
              <a:gd name="connsiteY2243" fmla="*/ 5320593 h 6819900"/>
              <a:gd name="connsiteX2244" fmla="*/ 9442534 w 9915525"/>
              <a:gd name="connsiteY2244" fmla="*/ 5324114 h 6819900"/>
              <a:gd name="connsiteX2245" fmla="*/ 9821248 w 9915525"/>
              <a:gd name="connsiteY2245" fmla="*/ 5321000 h 6819900"/>
              <a:gd name="connsiteX2246" fmla="*/ 9836098 w 9915525"/>
              <a:gd name="connsiteY2246" fmla="*/ 5316800 h 6819900"/>
              <a:gd name="connsiteX2247" fmla="*/ 9830115 w 9915525"/>
              <a:gd name="connsiteY2247" fmla="*/ 5330680 h 6819900"/>
              <a:gd name="connsiteX2248" fmla="*/ 9821248 w 9915525"/>
              <a:gd name="connsiteY2248" fmla="*/ 5321000 h 6819900"/>
              <a:gd name="connsiteX2249" fmla="*/ 1605840 w 9915525"/>
              <a:gd name="connsiteY2249" fmla="*/ 5249718 h 6819900"/>
              <a:gd name="connsiteX2250" fmla="*/ 1620128 w 9915525"/>
              <a:gd name="connsiteY2250" fmla="*/ 5235430 h 6819900"/>
              <a:gd name="connsiteX2251" fmla="*/ 1634415 w 9915525"/>
              <a:gd name="connsiteY2251" fmla="*/ 5249718 h 6819900"/>
              <a:gd name="connsiteX2252" fmla="*/ 1620128 w 9915525"/>
              <a:gd name="connsiteY2252" fmla="*/ 5264005 h 6819900"/>
              <a:gd name="connsiteX2253" fmla="*/ 1605840 w 9915525"/>
              <a:gd name="connsiteY2253" fmla="*/ 5249718 h 6819900"/>
              <a:gd name="connsiteX2254" fmla="*/ 9816389 w 9915525"/>
              <a:gd name="connsiteY2254" fmla="*/ 5212411 h 6819900"/>
              <a:gd name="connsiteX2255" fmla="*/ 9808227 w 9915525"/>
              <a:gd name="connsiteY2255" fmla="*/ 5186217 h 6819900"/>
              <a:gd name="connsiteX2256" fmla="*/ 9795390 w 9915525"/>
              <a:gd name="connsiteY2256" fmla="*/ 5063980 h 6819900"/>
              <a:gd name="connsiteX2257" fmla="*/ 9842043 w 9915525"/>
              <a:gd name="connsiteY2257" fmla="*/ 5167632 h 6819900"/>
              <a:gd name="connsiteX2258" fmla="*/ 9832058 w 9915525"/>
              <a:gd name="connsiteY2258" fmla="*/ 5235430 h 6819900"/>
              <a:gd name="connsiteX2259" fmla="*/ 9816389 w 9915525"/>
              <a:gd name="connsiteY2259" fmla="*/ 5212411 h 6819900"/>
              <a:gd name="connsiteX2260" fmla="*/ 9656584 w 9915525"/>
              <a:gd name="connsiteY2260" fmla="*/ 5182503 h 6819900"/>
              <a:gd name="connsiteX2261" fmla="*/ 9659227 w 9915525"/>
              <a:gd name="connsiteY2261" fmla="*/ 5130655 h 6819900"/>
              <a:gd name="connsiteX2262" fmla="*/ 9683040 w 9915525"/>
              <a:gd name="connsiteY2262" fmla="*/ 5148926 h 6819900"/>
              <a:gd name="connsiteX2263" fmla="*/ 9688821 w 9915525"/>
              <a:gd name="connsiteY2263" fmla="*/ 5182264 h 6819900"/>
              <a:gd name="connsiteX2264" fmla="*/ 9656584 w 9915525"/>
              <a:gd name="connsiteY2264" fmla="*/ 5182503 h 6819900"/>
              <a:gd name="connsiteX2265" fmla="*/ 6342146 w 9915525"/>
              <a:gd name="connsiteY2265" fmla="*/ 5105297 h 6819900"/>
              <a:gd name="connsiteX2266" fmla="*/ 6344528 w 9915525"/>
              <a:gd name="connsiteY2266" fmla="*/ 5063980 h 6819900"/>
              <a:gd name="connsiteX2267" fmla="*/ 6358815 w 9915525"/>
              <a:gd name="connsiteY2267" fmla="*/ 5087793 h 6819900"/>
              <a:gd name="connsiteX2268" fmla="*/ 6356434 w 9915525"/>
              <a:gd name="connsiteY2268" fmla="*/ 5110853 h 6819900"/>
              <a:gd name="connsiteX2269" fmla="*/ 6342146 w 9915525"/>
              <a:gd name="connsiteY2269" fmla="*/ 5105297 h 6819900"/>
              <a:gd name="connsiteX2270" fmla="*/ 519990 w 9915525"/>
              <a:gd name="connsiteY2270" fmla="*/ 4249593 h 6819900"/>
              <a:gd name="connsiteX2271" fmla="*/ 495011 w 9915525"/>
              <a:gd name="connsiteY2271" fmla="*/ 4235305 h 6819900"/>
              <a:gd name="connsiteX2272" fmla="*/ 491253 w 9915525"/>
              <a:gd name="connsiteY2272" fmla="*/ 4202068 h 6819900"/>
              <a:gd name="connsiteX2273" fmla="*/ 534116 w 9915525"/>
              <a:gd name="connsiteY2273" fmla="*/ 4202566 h 6819900"/>
              <a:gd name="connsiteX2274" fmla="*/ 567615 w 9915525"/>
              <a:gd name="connsiteY2274" fmla="*/ 4236365 h 6819900"/>
              <a:gd name="connsiteX2275" fmla="*/ 549731 w 9915525"/>
              <a:gd name="connsiteY2275" fmla="*/ 4263880 h 6819900"/>
              <a:gd name="connsiteX2276" fmla="*/ 519990 w 9915525"/>
              <a:gd name="connsiteY2276" fmla="*/ 4249593 h 6819900"/>
              <a:gd name="connsiteX2277" fmla="*/ 396165 w 9915525"/>
              <a:gd name="connsiteY2277" fmla="*/ 4239769 h 6819900"/>
              <a:gd name="connsiteX2278" fmla="*/ 448969 w 9915525"/>
              <a:gd name="connsiteY2278" fmla="*/ 4225938 h 6819900"/>
              <a:gd name="connsiteX2279" fmla="*/ 462517 w 9915525"/>
              <a:gd name="connsiteY2279" fmla="*/ 4245231 h 6819900"/>
              <a:gd name="connsiteX2280" fmla="*/ 396165 w 9915525"/>
              <a:gd name="connsiteY2280" fmla="*/ 4239769 h 6819900"/>
              <a:gd name="connsiteX2281" fmla="*/ 9626489 w 9915525"/>
              <a:gd name="connsiteY2281" fmla="*/ 4236425 h 6819900"/>
              <a:gd name="connsiteX2282" fmla="*/ 9610318 w 9915525"/>
              <a:gd name="connsiteY2282" fmla="*/ 4136145 h 6819900"/>
              <a:gd name="connsiteX2283" fmla="*/ 9617430 w 9915525"/>
              <a:gd name="connsiteY2283" fmla="*/ 4054330 h 6819900"/>
              <a:gd name="connsiteX2284" fmla="*/ 9653597 w 9915525"/>
              <a:gd name="connsiteY2284" fmla="*/ 4169540 h 6819900"/>
              <a:gd name="connsiteX2285" fmla="*/ 9626489 w 9915525"/>
              <a:gd name="connsiteY2285" fmla="*/ 4236425 h 6819900"/>
              <a:gd name="connsiteX2286" fmla="*/ 9810688 w 9915525"/>
              <a:gd name="connsiteY2286" fmla="*/ 4227832 h 6819900"/>
              <a:gd name="connsiteX2287" fmla="*/ 9780670 w 9915525"/>
              <a:gd name="connsiteY2287" fmla="*/ 4210540 h 6819900"/>
              <a:gd name="connsiteX2288" fmla="*/ 9754477 w 9915525"/>
              <a:gd name="connsiteY2288" fmla="*/ 4208159 h 6819900"/>
              <a:gd name="connsiteX2289" fmla="*/ 9740190 w 9915525"/>
              <a:gd name="connsiteY2289" fmla="*/ 4182917 h 6819900"/>
              <a:gd name="connsiteX2290" fmla="*/ 9730665 w 9915525"/>
              <a:gd name="connsiteY2290" fmla="*/ 4159105 h 6819900"/>
              <a:gd name="connsiteX2291" fmla="*/ 9721140 w 9915525"/>
              <a:gd name="connsiteY2291" fmla="*/ 4140617 h 6819900"/>
              <a:gd name="connsiteX2292" fmla="*/ 9730665 w 9915525"/>
              <a:gd name="connsiteY2292" fmla="*/ 4116242 h 6819900"/>
              <a:gd name="connsiteX2293" fmla="*/ 9729554 w 9915525"/>
              <a:gd name="connsiteY2293" fmla="*/ 4054330 h 6819900"/>
              <a:gd name="connsiteX2294" fmla="*/ 9723899 w 9915525"/>
              <a:gd name="connsiteY2294" fmla="*/ 4035280 h 6819900"/>
              <a:gd name="connsiteX2295" fmla="*/ 9720248 w 9915525"/>
              <a:gd name="connsiteY2295" fmla="*/ 4016230 h 6819900"/>
              <a:gd name="connsiteX2296" fmla="*/ 9711615 w 9915525"/>
              <a:gd name="connsiteY2296" fmla="*/ 3962732 h 6819900"/>
              <a:gd name="connsiteX2297" fmla="*/ 9732205 w 9915525"/>
              <a:gd name="connsiteY2297" fmla="*/ 3914618 h 6819900"/>
              <a:gd name="connsiteX2298" fmla="*/ 9774207 w 9915525"/>
              <a:gd name="connsiteY2298" fmla="*/ 3848862 h 6819900"/>
              <a:gd name="connsiteX2299" fmla="*/ 9730366 w 9915525"/>
              <a:gd name="connsiteY2299" fmla="*/ 3849814 h 6819900"/>
              <a:gd name="connsiteX2300" fmla="*/ 9628271 w 9915525"/>
              <a:gd name="connsiteY2300" fmla="*/ 3806981 h 6819900"/>
              <a:gd name="connsiteX2301" fmla="*/ 9587790 w 9915525"/>
              <a:gd name="connsiteY2301" fmla="*/ 3743603 h 6819900"/>
              <a:gd name="connsiteX2302" fmla="*/ 9621127 w 9915525"/>
              <a:gd name="connsiteY2302" fmla="*/ 3726347 h 6819900"/>
              <a:gd name="connsiteX2303" fmla="*/ 9654465 w 9915525"/>
              <a:gd name="connsiteY2303" fmla="*/ 3722016 h 6819900"/>
              <a:gd name="connsiteX2304" fmla="*/ 9702579 w 9915525"/>
              <a:gd name="connsiteY2304" fmla="*/ 3731045 h 6819900"/>
              <a:gd name="connsiteX2305" fmla="*/ 9739415 w 9915525"/>
              <a:gd name="connsiteY2305" fmla="*/ 3738279 h 6819900"/>
              <a:gd name="connsiteX2306" fmla="*/ 9759240 w 9915525"/>
              <a:gd name="connsiteY2306" fmla="*/ 3713720 h 6819900"/>
              <a:gd name="connsiteX2307" fmla="*/ 9785433 w 9915525"/>
              <a:gd name="connsiteY2307" fmla="*/ 3707803 h 6819900"/>
              <a:gd name="connsiteX2308" fmla="*/ 9825914 w 9915525"/>
              <a:gd name="connsiteY2308" fmla="*/ 3754061 h 6819900"/>
              <a:gd name="connsiteX2309" fmla="*/ 9837153 w 9915525"/>
              <a:gd name="connsiteY2309" fmla="*/ 3789789 h 6819900"/>
              <a:gd name="connsiteX2310" fmla="*/ 9840404 w 9915525"/>
              <a:gd name="connsiteY2310" fmla="*/ 3812014 h 6819900"/>
              <a:gd name="connsiteX2311" fmla="*/ 9834131 w 9915525"/>
              <a:gd name="connsiteY2311" fmla="*/ 3838246 h 6819900"/>
              <a:gd name="connsiteX2312" fmla="*/ 9825368 w 9915525"/>
              <a:gd name="connsiteY2312" fmla="*/ 3884912 h 6819900"/>
              <a:gd name="connsiteX2313" fmla="*/ 9837576 w 9915525"/>
              <a:gd name="connsiteY2313" fmla="*/ 3943834 h 6819900"/>
              <a:gd name="connsiteX2314" fmla="*/ 9878240 w 9915525"/>
              <a:gd name="connsiteY2314" fmla="*/ 3974049 h 6819900"/>
              <a:gd name="connsiteX2315" fmla="*/ 9905054 w 9915525"/>
              <a:gd name="connsiteY2315" fmla="*/ 4010759 h 6819900"/>
              <a:gd name="connsiteX2316" fmla="*/ 9894675 w 9915525"/>
              <a:gd name="connsiteY2316" fmla="*/ 4056479 h 6819900"/>
              <a:gd name="connsiteX2317" fmla="*/ 9854489 w 9915525"/>
              <a:gd name="connsiteY2317" fmla="*/ 4043945 h 6819900"/>
              <a:gd name="connsiteX2318" fmla="*/ 9840202 w 9915525"/>
              <a:gd name="connsiteY2318" fmla="*/ 4019675 h 6819900"/>
              <a:gd name="connsiteX2319" fmla="*/ 9825914 w 9915525"/>
              <a:gd name="connsiteY2319" fmla="*/ 3992178 h 6819900"/>
              <a:gd name="connsiteX2320" fmla="*/ 9757976 w 9915525"/>
              <a:gd name="connsiteY2320" fmla="*/ 3960538 h 6819900"/>
              <a:gd name="connsiteX2321" fmla="*/ 9748484 w 9915525"/>
              <a:gd name="connsiteY2321" fmla="*/ 4001183 h 6819900"/>
              <a:gd name="connsiteX2322" fmla="*/ 9762260 w 9915525"/>
              <a:gd name="connsiteY2322" fmla="*/ 4033715 h 6819900"/>
              <a:gd name="connsiteX2323" fmla="*/ 9845480 w 9915525"/>
              <a:gd name="connsiteY2323" fmla="*/ 4080011 h 6819900"/>
              <a:gd name="connsiteX2324" fmla="*/ 9860407 w 9915525"/>
              <a:gd name="connsiteY2324" fmla="*/ 4119729 h 6819900"/>
              <a:gd name="connsiteX2325" fmla="*/ 9844964 w 9915525"/>
              <a:gd name="connsiteY2325" fmla="*/ 4185487 h 6819900"/>
              <a:gd name="connsiteX2326" fmla="*/ 9810688 w 9915525"/>
              <a:gd name="connsiteY2326" fmla="*/ 4227833 h 6819900"/>
              <a:gd name="connsiteX2327" fmla="*/ 415215 w 9915525"/>
              <a:gd name="connsiteY2327" fmla="*/ 4117036 h 6819900"/>
              <a:gd name="connsiteX2328" fmla="*/ 404250 w 9915525"/>
              <a:gd name="connsiteY2328" fmla="*/ 4071313 h 6819900"/>
              <a:gd name="connsiteX2329" fmla="*/ 388769 w 9915525"/>
              <a:gd name="connsiteY2329" fmla="*/ 4013193 h 6819900"/>
              <a:gd name="connsiteX2330" fmla="*/ 375921 w 9915525"/>
              <a:gd name="connsiteY2330" fmla="*/ 3953580 h 6819900"/>
              <a:gd name="connsiteX2331" fmla="*/ 367590 w 9915525"/>
              <a:gd name="connsiteY2331" fmla="*/ 3920418 h 6819900"/>
              <a:gd name="connsiteX2332" fmla="*/ 390840 w 9915525"/>
              <a:gd name="connsiteY2332" fmla="*/ 3892405 h 6819900"/>
              <a:gd name="connsiteX2333" fmla="*/ 429306 w 9915525"/>
              <a:gd name="connsiteY2333" fmla="*/ 3816550 h 6819900"/>
              <a:gd name="connsiteX2334" fmla="*/ 447267 w 9915525"/>
              <a:gd name="connsiteY2334" fmla="*/ 3760657 h 6819900"/>
              <a:gd name="connsiteX2335" fmla="*/ 461223 w 9915525"/>
              <a:gd name="connsiteY2335" fmla="*/ 3779639 h 6819900"/>
              <a:gd name="connsiteX2336" fmla="*/ 479499 w 9915525"/>
              <a:gd name="connsiteY2336" fmla="*/ 3819278 h 6819900"/>
              <a:gd name="connsiteX2337" fmla="*/ 500940 w 9915525"/>
              <a:gd name="connsiteY2337" fmla="*/ 3853091 h 6819900"/>
              <a:gd name="connsiteX2338" fmla="*/ 511595 w 9915525"/>
              <a:gd name="connsiteY2338" fmla="*/ 3880200 h 6819900"/>
              <a:gd name="connsiteX2339" fmla="*/ 502070 w 9915525"/>
              <a:gd name="connsiteY2339" fmla="*/ 3955147 h 6819900"/>
              <a:gd name="connsiteX2340" fmla="*/ 496941 w 9915525"/>
              <a:gd name="connsiteY2340" fmla="*/ 4064489 h 6819900"/>
              <a:gd name="connsiteX2341" fmla="*/ 539804 w 9915525"/>
              <a:gd name="connsiteY2341" fmla="*/ 4066482 h 6819900"/>
              <a:gd name="connsiteX2342" fmla="*/ 567615 w 9915525"/>
              <a:gd name="connsiteY2342" fmla="*/ 4078970 h 6819900"/>
              <a:gd name="connsiteX2343" fmla="*/ 536400 w 9915525"/>
              <a:gd name="connsiteY2343" fmla="*/ 4101955 h 6819900"/>
              <a:gd name="connsiteX2344" fmla="*/ 473900 w 9915525"/>
              <a:gd name="connsiteY2344" fmla="*/ 4130530 h 6819900"/>
              <a:gd name="connsiteX2345" fmla="*/ 415215 w 9915525"/>
              <a:gd name="connsiteY2345" fmla="*/ 4117036 h 6819900"/>
              <a:gd name="connsiteX2346" fmla="*/ 262815 w 9915525"/>
              <a:gd name="connsiteY2346" fmla="*/ 3986993 h 6819900"/>
              <a:gd name="connsiteX2347" fmla="*/ 284246 w 9915525"/>
              <a:gd name="connsiteY2347" fmla="*/ 3951274 h 6819900"/>
              <a:gd name="connsiteX2348" fmla="*/ 274721 w 9915525"/>
              <a:gd name="connsiteY2348" fmla="*/ 4025609 h 6819900"/>
              <a:gd name="connsiteX2349" fmla="*/ 262815 w 9915525"/>
              <a:gd name="connsiteY2349" fmla="*/ 3986993 h 6819900"/>
              <a:gd name="connsiteX2350" fmla="*/ 312821 w 9915525"/>
              <a:gd name="connsiteY2350" fmla="*/ 3854008 h 6819900"/>
              <a:gd name="connsiteX2351" fmla="*/ 310841 w 9915525"/>
              <a:gd name="connsiteY2351" fmla="*/ 3813186 h 6819900"/>
              <a:gd name="connsiteX2352" fmla="*/ 328763 w 9915525"/>
              <a:gd name="connsiteY2352" fmla="*/ 3791215 h 6819900"/>
              <a:gd name="connsiteX2353" fmla="*/ 342587 w 9915525"/>
              <a:gd name="connsiteY2353" fmla="*/ 3749530 h 6819900"/>
              <a:gd name="connsiteX2354" fmla="*/ 367590 w 9915525"/>
              <a:gd name="connsiteY2354" fmla="*/ 3836446 h 6819900"/>
              <a:gd name="connsiteX2355" fmla="*/ 312821 w 9915525"/>
              <a:gd name="connsiteY2355" fmla="*/ 3854008 h 6819900"/>
              <a:gd name="connsiteX2356" fmla="*/ 15035 w 9915525"/>
              <a:gd name="connsiteY2356" fmla="*/ 3762230 h 6819900"/>
              <a:gd name="connsiteX2357" fmla="*/ 9162 w 9915525"/>
              <a:gd name="connsiteY2357" fmla="*/ 3694761 h 6819900"/>
              <a:gd name="connsiteX2358" fmla="*/ 24014 w 9915525"/>
              <a:gd name="connsiteY2358" fmla="*/ 3673330 h 6819900"/>
              <a:gd name="connsiteX2359" fmla="*/ 41794 w 9915525"/>
              <a:gd name="connsiteY2359" fmla="*/ 3736865 h 6819900"/>
              <a:gd name="connsiteX2360" fmla="*/ 27071 w 9915525"/>
              <a:gd name="connsiteY2360" fmla="*/ 3804334 h 6819900"/>
              <a:gd name="connsiteX2361" fmla="*/ 15035 w 9915525"/>
              <a:gd name="connsiteY2361" fmla="*/ 3762230 h 6819900"/>
              <a:gd name="connsiteX2362" fmla="*/ 236621 w 9915525"/>
              <a:gd name="connsiteY2362" fmla="*/ 3714065 h 6819900"/>
              <a:gd name="connsiteX2363" fmla="*/ 205665 w 9915525"/>
              <a:gd name="connsiteY2363" fmla="*/ 3682252 h 6819900"/>
              <a:gd name="connsiteX2364" fmla="*/ 195388 w 9915525"/>
              <a:gd name="connsiteY2364" fmla="*/ 3654280 h 6819900"/>
              <a:gd name="connsiteX2365" fmla="*/ 188244 w 9915525"/>
              <a:gd name="connsiteY2365" fmla="*/ 3582820 h 6819900"/>
              <a:gd name="connsiteX2366" fmla="*/ 184234 w 9915525"/>
              <a:gd name="connsiteY2366" fmla="*/ 3511383 h 6819900"/>
              <a:gd name="connsiteX2367" fmla="*/ 177090 w 9915525"/>
              <a:gd name="connsiteY2367" fmla="*/ 3441788 h 6819900"/>
              <a:gd name="connsiteX2368" fmla="*/ 129303 w 9915525"/>
              <a:gd name="connsiteY2368" fmla="*/ 3327420 h 6819900"/>
              <a:gd name="connsiteX2369" fmla="*/ 100890 w 9915525"/>
              <a:gd name="connsiteY2369" fmla="*/ 3244473 h 6819900"/>
              <a:gd name="connsiteX2370" fmla="*/ 74696 w 9915525"/>
              <a:gd name="connsiteY2370" fmla="*/ 3170224 h 6819900"/>
              <a:gd name="connsiteX2371" fmla="*/ 53265 w 9915525"/>
              <a:gd name="connsiteY2371" fmla="*/ 3144030 h 6819900"/>
              <a:gd name="connsiteX2372" fmla="*/ 82520 w 9915525"/>
              <a:gd name="connsiteY2372" fmla="*/ 3120880 h 6819900"/>
              <a:gd name="connsiteX2373" fmla="*/ 124216 w 9915525"/>
              <a:gd name="connsiteY2373" fmla="*/ 3132786 h 6819900"/>
              <a:gd name="connsiteX2374" fmla="*/ 156873 w 9915525"/>
              <a:gd name="connsiteY2374" fmla="*/ 3158702 h 6819900"/>
              <a:gd name="connsiteX2375" fmla="*/ 177393 w 9915525"/>
              <a:gd name="connsiteY2375" fmla="*/ 3187277 h 6819900"/>
              <a:gd name="connsiteX2376" fmla="*/ 191680 w 9915525"/>
              <a:gd name="connsiteY2376" fmla="*/ 3220332 h 6819900"/>
              <a:gd name="connsiteX2377" fmla="*/ 205665 w 9915525"/>
              <a:gd name="connsiteY2377" fmla="*/ 3255577 h 6819900"/>
              <a:gd name="connsiteX2378" fmla="*/ 222016 w 9915525"/>
              <a:gd name="connsiteY2378" fmla="*/ 3281484 h 6819900"/>
              <a:gd name="connsiteX2379" fmla="*/ 226435 w 9915525"/>
              <a:gd name="connsiteY2379" fmla="*/ 3312928 h 6819900"/>
              <a:gd name="connsiteX2380" fmla="*/ 212466 w 9915525"/>
              <a:gd name="connsiteY2380" fmla="*/ 3377987 h 6819900"/>
              <a:gd name="connsiteX2381" fmla="*/ 231990 w 9915525"/>
              <a:gd name="connsiteY2381" fmla="*/ 3430294 h 6819900"/>
              <a:gd name="connsiteX2382" fmla="*/ 249260 w 9915525"/>
              <a:gd name="connsiteY2382" fmla="*/ 3451019 h 6819900"/>
              <a:gd name="connsiteX2383" fmla="*/ 257967 w 9915525"/>
              <a:gd name="connsiteY2383" fmla="*/ 3467192 h 6819900"/>
              <a:gd name="connsiteX2384" fmla="*/ 268171 w 9915525"/>
              <a:gd name="connsiteY2384" fmla="*/ 3520368 h 6819900"/>
              <a:gd name="connsiteX2385" fmla="*/ 271239 w 9915525"/>
              <a:gd name="connsiteY2385" fmla="*/ 3568629 h 6819900"/>
              <a:gd name="connsiteX2386" fmla="*/ 300915 w 9915525"/>
              <a:gd name="connsiteY2386" fmla="*/ 3670466 h 6819900"/>
              <a:gd name="connsiteX2387" fmla="*/ 236621 w 9915525"/>
              <a:gd name="connsiteY2387" fmla="*/ 3714065 h 6819900"/>
              <a:gd name="connsiteX2388" fmla="*/ 9675896 w 9915525"/>
              <a:gd name="connsiteY2388" fmla="*/ 3466997 h 6819900"/>
              <a:gd name="connsiteX2389" fmla="*/ 9675420 w 9915525"/>
              <a:gd name="connsiteY2389" fmla="*/ 3389485 h 6819900"/>
              <a:gd name="connsiteX2390" fmla="*/ 9675420 w 9915525"/>
              <a:gd name="connsiteY2390" fmla="*/ 3378055 h 6819900"/>
              <a:gd name="connsiteX2391" fmla="*/ 9663990 w 9915525"/>
              <a:gd name="connsiteY2391" fmla="*/ 3359005 h 6819900"/>
              <a:gd name="connsiteX2392" fmla="*/ 9673515 w 9915525"/>
              <a:gd name="connsiteY2392" fmla="*/ 3339955 h 6819900"/>
              <a:gd name="connsiteX2393" fmla="*/ 9683040 w 9915525"/>
              <a:gd name="connsiteY2393" fmla="*/ 3325667 h 6819900"/>
              <a:gd name="connsiteX2394" fmla="*/ 9693127 w 9915525"/>
              <a:gd name="connsiteY2394" fmla="*/ 3311380 h 6819900"/>
              <a:gd name="connsiteX2395" fmla="*/ 9697734 w 9915525"/>
              <a:gd name="connsiteY2395" fmla="*/ 3302513 h 6819900"/>
              <a:gd name="connsiteX2396" fmla="*/ 9724351 w 9915525"/>
              <a:gd name="connsiteY2396" fmla="*/ 3292446 h 6819900"/>
              <a:gd name="connsiteX2397" fmla="*/ 9723522 w 9915525"/>
              <a:gd name="connsiteY2397" fmla="*/ 3308602 h 6819900"/>
              <a:gd name="connsiteX2398" fmla="*/ 9711616 w 9915525"/>
              <a:gd name="connsiteY2398" fmla="*/ 3345511 h 6819900"/>
              <a:gd name="connsiteX2399" fmla="*/ 9702091 w 9915525"/>
              <a:gd name="connsiteY2399" fmla="*/ 3378055 h 6819900"/>
              <a:gd name="connsiteX2400" fmla="*/ 9706853 w 9915525"/>
              <a:gd name="connsiteY2400" fmla="*/ 3425680 h 6819900"/>
              <a:gd name="connsiteX2401" fmla="*/ 9706072 w 9915525"/>
              <a:gd name="connsiteY2401" fmla="*/ 3467524 h 6819900"/>
              <a:gd name="connsiteX2402" fmla="*/ 9689403 w 9915525"/>
              <a:gd name="connsiteY2402" fmla="*/ 3472553 h 6819900"/>
              <a:gd name="connsiteX2403" fmla="*/ 9675895 w 9915525"/>
              <a:gd name="connsiteY2403" fmla="*/ 3466997 h 6819900"/>
              <a:gd name="connsiteX2404" fmla="*/ 9654465 w 9915525"/>
              <a:gd name="connsiteY2404" fmla="*/ 3182792 h 6819900"/>
              <a:gd name="connsiteX2405" fmla="*/ 9644940 w 9915525"/>
              <a:gd name="connsiteY2405" fmla="*/ 3168505 h 6819900"/>
              <a:gd name="connsiteX2406" fmla="*/ 9635415 w 9915525"/>
              <a:gd name="connsiteY2406" fmla="*/ 3155011 h 6819900"/>
              <a:gd name="connsiteX2407" fmla="*/ 9624176 w 9915525"/>
              <a:gd name="connsiteY2407" fmla="*/ 3137771 h 6819900"/>
              <a:gd name="connsiteX2408" fmla="*/ 9653000 w 9915525"/>
              <a:gd name="connsiteY2408" fmla="*/ 3101830 h 6819900"/>
              <a:gd name="connsiteX2409" fmla="*/ 9692565 w 9915525"/>
              <a:gd name="connsiteY2409" fmla="*/ 3087542 h 6819900"/>
              <a:gd name="connsiteX2410" fmla="*/ 9723143 w 9915525"/>
              <a:gd name="connsiteY2410" fmla="*/ 3073255 h 6819900"/>
              <a:gd name="connsiteX2411" fmla="*/ 9735165 w 9915525"/>
              <a:gd name="connsiteY2411" fmla="*/ 3113736 h 6819900"/>
              <a:gd name="connsiteX2412" fmla="*/ 9707456 w 9915525"/>
              <a:gd name="connsiteY2412" fmla="*/ 3168505 h 6819900"/>
              <a:gd name="connsiteX2413" fmla="*/ 9683040 w 9915525"/>
              <a:gd name="connsiteY2413" fmla="*/ 3182792 h 6819900"/>
              <a:gd name="connsiteX2414" fmla="*/ 9662824 w 9915525"/>
              <a:gd name="connsiteY2414" fmla="*/ 3197080 h 6819900"/>
              <a:gd name="connsiteX2415" fmla="*/ 9654465 w 9915525"/>
              <a:gd name="connsiteY2415" fmla="*/ 3182792 h 6819900"/>
              <a:gd name="connsiteX2416" fmla="*/ 224715 w 9915525"/>
              <a:gd name="connsiteY2416" fmla="*/ 3030955 h 6819900"/>
              <a:gd name="connsiteX2417" fmla="*/ 233242 w 9915525"/>
              <a:gd name="connsiteY2417" fmla="*/ 3011959 h 6819900"/>
              <a:gd name="connsiteX2418" fmla="*/ 246284 w 9915525"/>
              <a:gd name="connsiteY2418" fmla="*/ 3038986 h 6819900"/>
              <a:gd name="connsiteX2419" fmla="*/ 224715 w 9915525"/>
              <a:gd name="connsiteY2419" fmla="*/ 3030955 h 6819900"/>
              <a:gd name="connsiteX2420" fmla="*/ 9613190 w 9915525"/>
              <a:gd name="connsiteY2420" fmla="*/ 2971655 h 6819900"/>
              <a:gd name="connsiteX2421" fmla="*/ 9606840 w 9915525"/>
              <a:gd name="connsiteY2421" fmla="*/ 2938998 h 6819900"/>
              <a:gd name="connsiteX2422" fmla="*/ 9592552 w 9915525"/>
              <a:gd name="connsiteY2422" fmla="*/ 2898403 h 6819900"/>
              <a:gd name="connsiteX2423" fmla="*/ 9587790 w 9915525"/>
              <a:gd name="connsiteY2423" fmla="*/ 2806555 h 6819900"/>
              <a:gd name="connsiteX2424" fmla="*/ 9594934 w 9915525"/>
              <a:gd name="connsiteY2424" fmla="*/ 2794649 h 6819900"/>
              <a:gd name="connsiteX2425" fmla="*/ 9678942 w 9915525"/>
              <a:gd name="connsiteY2425" fmla="*/ 2788057 h 6819900"/>
              <a:gd name="connsiteX2426" fmla="*/ 9692565 w 9915525"/>
              <a:gd name="connsiteY2426" fmla="*/ 2859781 h 6819900"/>
              <a:gd name="connsiteX2427" fmla="*/ 9664311 w 9915525"/>
              <a:gd name="connsiteY2427" fmla="*/ 2949102 h 6819900"/>
              <a:gd name="connsiteX2428" fmla="*/ 9613190 w 9915525"/>
              <a:gd name="connsiteY2428" fmla="*/ 2971655 h 6819900"/>
              <a:gd name="connsiteX2429" fmla="*/ 9454440 w 9915525"/>
              <a:gd name="connsiteY2429" fmla="*/ 2454130 h 6819900"/>
              <a:gd name="connsiteX2430" fmla="*/ 9471109 w 9915525"/>
              <a:gd name="connsiteY2430" fmla="*/ 2436893 h 6819900"/>
              <a:gd name="connsiteX2431" fmla="*/ 9487777 w 9915525"/>
              <a:gd name="connsiteY2431" fmla="*/ 2454130 h 6819900"/>
              <a:gd name="connsiteX2432" fmla="*/ 9471109 w 9915525"/>
              <a:gd name="connsiteY2432" fmla="*/ 2471367 h 6819900"/>
              <a:gd name="connsiteX2433" fmla="*/ 9454440 w 9915525"/>
              <a:gd name="connsiteY2433" fmla="*/ 2454130 h 6819900"/>
              <a:gd name="connsiteX2434" fmla="*/ 9433552 w 9915525"/>
              <a:gd name="connsiteY2434" fmla="*/ 2289824 h 6819900"/>
              <a:gd name="connsiteX2435" fmla="*/ 9411891 w 9915525"/>
              <a:gd name="connsiteY2435" fmla="*/ 2225530 h 6819900"/>
              <a:gd name="connsiteX2436" fmla="*/ 9473490 w 9915525"/>
              <a:gd name="connsiteY2436" fmla="*/ 2291264 h 6819900"/>
              <a:gd name="connsiteX2437" fmla="*/ 9433552 w 9915525"/>
              <a:gd name="connsiteY2437" fmla="*/ 2289824 h 6819900"/>
              <a:gd name="connsiteX2438" fmla="*/ 9597315 w 9915525"/>
              <a:gd name="connsiteY2438" fmla="*/ 2258868 h 6819900"/>
              <a:gd name="connsiteX2439" fmla="*/ 9606840 w 9915525"/>
              <a:gd name="connsiteY2439" fmla="*/ 2244580 h 6819900"/>
              <a:gd name="connsiteX2440" fmla="*/ 9616365 w 9915525"/>
              <a:gd name="connsiteY2440" fmla="*/ 2258868 h 6819900"/>
              <a:gd name="connsiteX2441" fmla="*/ 9606840 w 9915525"/>
              <a:gd name="connsiteY2441" fmla="*/ 2273155 h 6819900"/>
              <a:gd name="connsiteX2442" fmla="*/ 9597315 w 9915525"/>
              <a:gd name="connsiteY2442" fmla="*/ 2258868 h 6819900"/>
              <a:gd name="connsiteX2443" fmla="*/ 9374367 w 9915525"/>
              <a:gd name="connsiteY2443" fmla="*/ 2088077 h 6819900"/>
              <a:gd name="connsiteX2444" fmla="*/ 9340626 w 9915525"/>
              <a:gd name="connsiteY2444" fmla="*/ 2054080 h 6819900"/>
              <a:gd name="connsiteX2445" fmla="*/ 9335377 w 9915525"/>
              <a:gd name="connsiteY2445" fmla="*/ 2015980 h 6819900"/>
              <a:gd name="connsiteX2446" fmla="*/ 9349665 w 9915525"/>
              <a:gd name="connsiteY2446" fmla="*/ 1991563 h 6819900"/>
              <a:gd name="connsiteX2447" fmla="*/ 9380694 w 9915525"/>
              <a:gd name="connsiteY2447" fmla="*/ 1979654 h 6819900"/>
              <a:gd name="connsiteX2448" fmla="*/ 9414638 w 9915525"/>
              <a:gd name="connsiteY2448" fmla="*/ 2077798 h 6819900"/>
              <a:gd name="connsiteX2449" fmla="*/ 9374367 w 9915525"/>
              <a:gd name="connsiteY2449" fmla="*/ 2088077 h 6819900"/>
              <a:gd name="connsiteX2450" fmla="*/ 9473490 w 9915525"/>
              <a:gd name="connsiteY2450" fmla="*/ 1839768 h 6819900"/>
              <a:gd name="connsiteX2451" fmla="*/ 9463965 w 9915525"/>
              <a:gd name="connsiteY2451" fmla="*/ 1825480 h 6819900"/>
              <a:gd name="connsiteX2452" fmla="*/ 9454440 w 9915525"/>
              <a:gd name="connsiteY2452" fmla="*/ 1801668 h 6819900"/>
              <a:gd name="connsiteX2453" fmla="*/ 9471830 w 9915525"/>
              <a:gd name="connsiteY2453" fmla="*/ 1777855 h 6819900"/>
              <a:gd name="connsiteX2454" fmla="*/ 9527381 w 9915525"/>
              <a:gd name="connsiteY2454" fmla="*/ 1839283 h 6819900"/>
              <a:gd name="connsiteX2455" fmla="*/ 9473490 w 9915525"/>
              <a:gd name="connsiteY2455" fmla="*/ 1839768 h 6819900"/>
              <a:gd name="connsiteX2456" fmla="*/ 9340140 w 9915525"/>
              <a:gd name="connsiteY2456" fmla="*/ 1797467 h 6819900"/>
              <a:gd name="connsiteX2457" fmla="*/ 9349665 w 9915525"/>
              <a:gd name="connsiteY2457" fmla="*/ 1782618 h 6819900"/>
              <a:gd name="connsiteX2458" fmla="*/ 9359190 w 9915525"/>
              <a:gd name="connsiteY2458" fmla="*/ 1791580 h 6819900"/>
              <a:gd name="connsiteX2459" fmla="*/ 9349665 w 9915525"/>
              <a:gd name="connsiteY2459" fmla="*/ 1806430 h 6819900"/>
              <a:gd name="connsiteX2460" fmla="*/ 9340140 w 9915525"/>
              <a:gd name="connsiteY2460" fmla="*/ 1797467 h 6819900"/>
              <a:gd name="connsiteX2461" fmla="*/ 8762973 w 9915525"/>
              <a:gd name="connsiteY2461" fmla="*/ 1747888 h 6819900"/>
              <a:gd name="connsiteX2462" fmla="*/ 8756734 w 9915525"/>
              <a:gd name="connsiteY2462" fmla="*/ 1723282 h 6819900"/>
              <a:gd name="connsiteX2463" fmla="*/ 8768640 w 9915525"/>
              <a:gd name="connsiteY2463" fmla="*/ 1705624 h 6819900"/>
              <a:gd name="connsiteX2464" fmla="*/ 8782927 w 9915525"/>
              <a:gd name="connsiteY2464" fmla="*/ 1692130 h 6819900"/>
              <a:gd name="connsiteX2465" fmla="*/ 8797215 w 9915525"/>
              <a:gd name="connsiteY2465" fmla="*/ 1682605 h 6819900"/>
              <a:gd name="connsiteX2466" fmla="*/ 8806740 w 9915525"/>
              <a:gd name="connsiteY2466" fmla="*/ 1673080 h 6819900"/>
              <a:gd name="connsiteX2467" fmla="*/ 8804835 w 9915525"/>
              <a:gd name="connsiteY2467" fmla="*/ 1756900 h 6819900"/>
              <a:gd name="connsiteX2468" fmla="*/ 8762973 w 9915525"/>
              <a:gd name="connsiteY2468" fmla="*/ 1747888 h 6819900"/>
              <a:gd name="connsiteX2469" fmla="*/ 9241743 w 9915525"/>
              <a:gd name="connsiteY2469" fmla="*/ 1675461 h 6819900"/>
              <a:gd name="connsiteX2470" fmla="*/ 9239181 w 9915525"/>
              <a:gd name="connsiteY2470" fmla="*/ 1596880 h 6819900"/>
              <a:gd name="connsiteX2471" fmla="*/ 9235321 w 9915525"/>
              <a:gd name="connsiteY2471" fmla="*/ 1492105 h 6819900"/>
              <a:gd name="connsiteX2472" fmla="*/ 9236657 w 9915525"/>
              <a:gd name="connsiteY2472" fmla="*/ 1411619 h 6819900"/>
              <a:gd name="connsiteX2473" fmla="*/ 9244890 w 9915525"/>
              <a:gd name="connsiteY2473" fmla="*/ 1385425 h 6819900"/>
              <a:gd name="connsiteX2474" fmla="*/ 9254415 w 9915525"/>
              <a:gd name="connsiteY2474" fmla="*/ 1368280 h 6819900"/>
              <a:gd name="connsiteX2475" fmla="*/ 9263940 w 9915525"/>
              <a:gd name="connsiteY2475" fmla="*/ 1321674 h 6819900"/>
              <a:gd name="connsiteX2476" fmla="*/ 9279007 w 9915525"/>
              <a:gd name="connsiteY2476" fmla="*/ 1269287 h 6819900"/>
              <a:gd name="connsiteX2477" fmla="*/ 9313314 w 9915525"/>
              <a:gd name="connsiteY2477" fmla="*/ 1289617 h 6819900"/>
              <a:gd name="connsiteX2478" fmla="*/ 9369080 w 9915525"/>
              <a:gd name="connsiteY2478" fmla="*/ 1301122 h 6819900"/>
              <a:gd name="connsiteX2479" fmla="*/ 9416340 w 9915525"/>
              <a:gd name="connsiteY2479" fmla="*/ 1348369 h 6819900"/>
              <a:gd name="connsiteX2480" fmla="*/ 9406041 w 9915525"/>
              <a:gd name="connsiteY2480" fmla="*/ 1411621 h 6819900"/>
              <a:gd name="connsiteX2481" fmla="*/ 9366472 w 9915525"/>
              <a:gd name="connsiteY2481" fmla="*/ 1390752 h 6819900"/>
              <a:gd name="connsiteX2482" fmla="*/ 9343107 w 9915525"/>
              <a:gd name="connsiteY2482" fmla="*/ 1380115 h 6819900"/>
              <a:gd name="connsiteX2483" fmla="*/ 9336742 w 9915525"/>
              <a:gd name="connsiteY2483" fmla="*/ 1408175 h 6819900"/>
              <a:gd name="connsiteX2484" fmla="*/ 9339186 w 9915525"/>
              <a:gd name="connsiteY2484" fmla="*/ 1436821 h 6819900"/>
              <a:gd name="connsiteX2485" fmla="*/ 9393846 w 9915525"/>
              <a:gd name="connsiteY2485" fmla="*/ 1439718 h 6819900"/>
              <a:gd name="connsiteX2486" fmla="*/ 9425865 w 9915525"/>
              <a:gd name="connsiteY2486" fmla="*/ 1433577 h 6819900"/>
              <a:gd name="connsiteX2487" fmla="*/ 9456821 w 9915525"/>
              <a:gd name="connsiteY2487" fmla="*/ 1450564 h 6819900"/>
              <a:gd name="connsiteX2488" fmla="*/ 9490731 w 9915525"/>
              <a:gd name="connsiteY2488" fmla="*/ 1479825 h 6819900"/>
              <a:gd name="connsiteX2489" fmla="*/ 9507399 w 9915525"/>
              <a:gd name="connsiteY2489" fmla="*/ 1511630 h 6819900"/>
              <a:gd name="connsiteX2490" fmla="*/ 9521115 w 9915525"/>
              <a:gd name="connsiteY2490" fmla="*/ 1540216 h 6819900"/>
              <a:gd name="connsiteX2491" fmla="*/ 9534713 w 9915525"/>
              <a:gd name="connsiteY2491" fmla="*/ 1571018 h 6819900"/>
              <a:gd name="connsiteX2492" fmla="*/ 9551312 w 9915525"/>
              <a:gd name="connsiteY2492" fmla="*/ 1654030 h 6819900"/>
              <a:gd name="connsiteX2493" fmla="*/ 9535192 w 9915525"/>
              <a:gd name="connsiteY2493" fmla="*/ 1644165 h 6819900"/>
              <a:gd name="connsiteX2494" fmla="*/ 9494149 w 9915525"/>
              <a:gd name="connsiteY2494" fmla="*/ 1635808 h 6819900"/>
              <a:gd name="connsiteX2495" fmla="*/ 9383191 w 9915525"/>
              <a:gd name="connsiteY2495" fmla="*/ 1629874 h 6819900"/>
              <a:gd name="connsiteX2496" fmla="*/ 9323660 w 9915525"/>
              <a:gd name="connsiteY2496" fmla="*/ 1638910 h 6819900"/>
              <a:gd name="connsiteX2497" fmla="*/ 9340140 w 9915525"/>
              <a:gd name="connsiteY2497" fmla="*/ 1665867 h 6819900"/>
              <a:gd name="connsiteX2498" fmla="*/ 9355957 w 9915525"/>
              <a:gd name="connsiteY2498" fmla="*/ 1693820 h 6819900"/>
              <a:gd name="connsiteX2499" fmla="*/ 9331149 w 9915525"/>
              <a:gd name="connsiteY2499" fmla="*/ 1711333 h 6819900"/>
              <a:gd name="connsiteX2500" fmla="*/ 9282400 w 9915525"/>
              <a:gd name="connsiteY2500" fmla="*/ 1711496 h 6819900"/>
              <a:gd name="connsiteX2501" fmla="*/ 9241743 w 9915525"/>
              <a:gd name="connsiteY2501" fmla="*/ 1675461 h 6819900"/>
              <a:gd name="connsiteX2502" fmla="*/ 9011934 w 9915525"/>
              <a:gd name="connsiteY2502" fmla="*/ 1607063 h 6819900"/>
              <a:gd name="connsiteX2503" fmla="*/ 9035496 w 9915525"/>
              <a:gd name="connsiteY2503" fmla="*/ 1592213 h 6819900"/>
              <a:gd name="connsiteX2504" fmla="*/ 9025815 w 9915525"/>
              <a:gd name="connsiteY2504" fmla="*/ 1615930 h 6819900"/>
              <a:gd name="connsiteX2505" fmla="*/ 9011934 w 9915525"/>
              <a:gd name="connsiteY2505" fmla="*/ 1607063 h 6819900"/>
              <a:gd name="connsiteX2506" fmla="*/ 9076962 w 9915525"/>
              <a:gd name="connsiteY2506" fmla="*/ 1403999 h 6819900"/>
              <a:gd name="connsiteX2507" fmla="*/ 9082835 w 9915525"/>
              <a:gd name="connsiteY2507" fmla="*/ 1365899 h 6819900"/>
              <a:gd name="connsiteX2508" fmla="*/ 9117083 w 9915525"/>
              <a:gd name="connsiteY2508" fmla="*/ 1372761 h 6819900"/>
              <a:gd name="connsiteX2509" fmla="*/ 9108420 w 9915525"/>
              <a:gd name="connsiteY2509" fmla="*/ 1410861 h 6819900"/>
              <a:gd name="connsiteX2510" fmla="*/ 9076962 w 9915525"/>
              <a:gd name="connsiteY2510" fmla="*/ 1403999 h 6819900"/>
              <a:gd name="connsiteX2511" fmla="*/ 9161456 w 9915525"/>
              <a:gd name="connsiteY2511" fmla="*/ 1211327 h 6819900"/>
              <a:gd name="connsiteX2512" fmla="*/ 9148279 w 9915525"/>
              <a:gd name="connsiteY2512" fmla="*/ 1182111 h 6819900"/>
              <a:gd name="connsiteX2513" fmla="*/ 9130590 w 9915525"/>
              <a:gd name="connsiteY2513" fmla="*/ 1158088 h 6819900"/>
              <a:gd name="connsiteX2514" fmla="*/ 9184658 w 9915525"/>
              <a:gd name="connsiteY2514" fmla="*/ 1200579 h 6819900"/>
              <a:gd name="connsiteX2515" fmla="*/ 9173588 w 9915525"/>
              <a:gd name="connsiteY2515" fmla="*/ 1234930 h 6819900"/>
              <a:gd name="connsiteX2516" fmla="*/ 9161456 w 9915525"/>
              <a:gd name="connsiteY2516" fmla="*/ 1211327 h 6819900"/>
              <a:gd name="connsiteX2517" fmla="*/ 8798934 w 9915525"/>
              <a:gd name="connsiteY2517" fmla="*/ 1165874 h 6819900"/>
              <a:gd name="connsiteX2518" fmla="*/ 8816265 w 9915525"/>
              <a:gd name="connsiteY2518" fmla="*/ 1144443 h 6819900"/>
              <a:gd name="connsiteX2519" fmla="*/ 8833596 w 9915525"/>
              <a:gd name="connsiteY2519" fmla="*/ 1165874 h 6819900"/>
              <a:gd name="connsiteX2520" fmla="*/ 8816265 w 9915525"/>
              <a:gd name="connsiteY2520" fmla="*/ 1187305 h 6819900"/>
              <a:gd name="connsiteX2521" fmla="*/ 8798934 w 9915525"/>
              <a:gd name="connsiteY2521" fmla="*/ 1165874 h 6819900"/>
              <a:gd name="connsiteX2522" fmla="*/ 9299266 w 9915525"/>
              <a:gd name="connsiteY2522" fmla="*/ 1169973 h 6819900"/>
              <a:gd name="connsiteX2523" fmla="*/ 9277789 w 9915525"/>
              <a:gd name="connsiteY2523" fmla="*/ 1142151 h 6819900"/>
              <a:gd name="connsiteX2524" fmla="*/ 9273166 w 9915525"/>
              <a:gd name="connsiteY2524" fmla="*/ 1130155 h 6819900"/>
              <a:gd name="connsiteX2525" fmla="*/ 9263940 w 9915525"/>
              <a:gd name="connsiteY2525" fmla="*/ 1106044 h 6819900"/>
              <a:gd name="connsiteX2526" fmla="*/ 9247271 w 9915525"/>
              <a:gd name="connsiteY2526" fmla="*/ 1076049 h 6819900"/>
              <a:gd name="connsiteX2527" fmla="*/ 9187740 w 9915525"/>
              <a:gd name="connsiteY2527" fmla="*/ 1014195 h 6819900"/>
              <a:gd name="connsiteX2528" fmla="*/ 9196232 w 9915525"/>
              <a:gd name="connsiteY2528" fmla="*/ 996805 h 6819900"/>
              <a:gd name="connsiteX2529" fmla="*/ 9210701 w 9915525"/>
              <a:gd name="connsiteY2529" fmla="*/ 972993 h 6819900"/>
              <a:gd name="connsiteX2530" fmla="*/ 9228658 w 9915525"/>
              <a:gd name="connsiteY2530" fmla="*/ 949180 h 6819900"/>
              <a:gd name="connsiteX2531" fmla="*/ 9368715 w 9915525"/>
              <a:gd name="connsiteY2531" fmla="*/ 1088894 h 6819900"/>
              <a:gd name="connsiteX2532" fmla="*/ 9354427 w 9915525"/>
              <a:gd name="connsiteY2532" fmla="*/ 1105025 h 6819900"/>
              <a:gd name="connsiteX2533" fmla="*/ 9340140 w 9915525"/>
              <a:gd name="connsiteY2533" fmla="*/ 1143581 h 6819900"/>
              <a:gd name="connsiteX2534" fmla="*/ 9299266 w 9915525"/>
              <a:gd name="connsiteY2534" fmla="*/ 1169973 h 6819900"/>
              <a:gd name="connsiteX2535" fmla="*/ 8797215 w 9915525"/>
              <a:gd name="connsiteY2535" fmla="*/ 1096818 h 6819900"/>
              <a:gd name="connsiteX2536" fmla="*/ 8806740 w 9915525"/>
              <a:gd name="connsiteY2536" fmla="*/ 1082530 h 6819900"/>
              <a:gd name="connsiteX2537" fmla="*/ 8805347 w 9915525"/>
              <a:gd name="connsiteY2537" fmla="*/ 1017163 h 6819900"/>
              <a:gd name="connsiteX2538" fmla="*/ 8815816 w 9915525"/>
              <a:gd name="connsiteY2538" fmla="*/ 953665 h 6819900"/>
              <a:gd name="connsiteX2539" fmla="*/ 8844272 w 9915525"/>
              <a:gd name="connsiteY2539" fmla="*/ 930928 h 6819900"/>
              <a:gd name="connsiteX2540" fmla="*/ 8898114 w 9915525"/>
              <a:gd name="connsiteY2540" fmla="*/ 891737 h 6819900"/>
              <a:gd name="connsiteX2541" fmla="*/ 8953336 w 9915525"/>
              <a:gd name="connsiteY2541" fmla="*/ 900577 h 6819900"/>
              <a:gd name="connsiteX2542" fmla="*/ 8999456 w 9915525"/>
              <a:gd name="connsiteY2542" fmla="*/ 920605 h 6819900"/>
              <a:gd name="connsiteX2543" fmla="*/ 9054390 w 9915525"/>
              <a:gd name="connsiteY2543" fmla="*/ 955524 h 6819900"/>
              <a:gd name="connsiteX2544" fmla="*/ 9044699 w 9915525"/>
              <a:gd name="connsiteY2544" fmla="*/ 972890 h 6819900"/>
              <a:gd name="connsiteX2545" fmla="*/ 8982370 w 9915525"/>
              <a:gd name="connsiteY2545" fmla="*/ 973478 h 6819900"/>
              <a:gd name="connsiteX2546" fmla="*/ 8866832 w 9915525"/>
              <a:gd name="connsiteY2546" fmla="*/ 1065439 h 6819900"/>
              <a:gd name="connsiteX2547" fmla="*/ 8797215 w 9915525"/>
              <a:gd name="connsiteY2547" fmla="*/ 1096818 h 6819900"/>
              <a:gd name="connsiteX2548" fmla="*/ 8282865 w 9915525"/>
              <a:gd name="connsiteY2548" fmla="*/ 1039538 h 6819900"/>
              <a:gd name="connsiteX2549" fmla="*/ 8274035 w 9915525"/>
              <a:gd name="connsiteY2549" fmla="*/ 1008582 h 6819900"/>
              <a:gd name="connsiteX2550" fmla="*/ 8259992 w 9915525"/>
              <a:gd name="connsiteY2550" fmla="*/ 975231 h 6819900"/>
              <a:gd name="connsiteX2551" fmla="*/ 8232183 w 9915525"/>
              <a:gd name="connsiteY2551" fmla="*/ 949828 h 6819900"/>
              <a:gd name="connsiteX2552" fmla="*/ 8192430 w 9915525"/>
              <a:gd name="connsiteY2552" fmla="*/ 904727 h 6819900"/>
              <a:gd name="connsiteX2553" fmla="*/ 8165769 w 9915525"/>
              <a:gd name="connsiteY2553" fmla="*/ 862035 h 6819900"/>
              <a:gd name="connsiteX2554" fmla="*/ 8182426 w 9915525"/>
              <a:gd name="connsiteY2554" fmla="*/ 825355 h 6819900"/>
              <a:gd name="connsiteX2555" fmla="*/ 8263557 w 9915525"/>
              <a:gd name="connsiteY2555" fmla="*/ 908699 h 6819900"/>
              <a:gd name="connsiteX2556" fmla="*/ 8272909 w 9915525"/>
              <a:gd name="connsiteY2556" fmla="*/ 920605 h 6819900"/>
              <a:gd name="connsiteX2557" fmla="*/ 8294319 w 9915525"/>
              <a:gd name="connsiteY2557" fmla="*/ 999186 h 6819900"/>
              <a:gd name="connsiteX2558" fmla="*/ 8301915 w 9915525"/>
              <a:gd name="connsiteY2558" fmla="*/ 1006330 h 6819900"/>
              <a:gd name="connsiteX2559" fmla="*/ 8311440 w 9915525"/>
              <a:gd name="connsiteY2559" fmla="*/ 1030143 h 6819900"/>
              <a:gd name="connsiteX2560" fmla="*/ 8297153 w 9915525"/>
              <a:gd name="connsiteY2560" fmla="*/ 1053955 h 6819900"/>
              <a:gd name="connsiteX2561" fmla="*/ 8282865 w 9915525"/>
              <a:gd name="connsiteY2561" fmla="*/ 1039538 h 6819900"/>
              <a:gd name="connsiteX2562" fmla="*/ 3351098 w 9915525"/>
              <a:gd name="connsiteY2562" fmla="*/ 995019 h 6819900"/>
              <a:gd name="connsiteX2563" fmla="*/ 3377490 w 9915525"/>
              <a:gd name="connsiteY2563" fmla="*/ 991249 h 6819900"/>
              <a:gd name="connsiteX2564" fmla="*/ 3362409 w 9915525"/>
              <a:gd name="connsiteY2564" fmla="*/ 1006330 h 6819900"/>
              <a:gd name="connsiteX2565" fmla="*/ 3351098 w 9915525"/>
              <a:gd name="connsiteY2565" fmla="*/ 995019 h 6819900"/>
              <a:gd name="connsiteX2566" fmla="*/ 4583990 w 9915525"/>
              <a:gd name="connsiteY2566" fmla="*/ 961880 h 6819900"/>
              <a:gd name="connsiteX2567" fmla="*/ 4577640 w 9915525"/>
              <a:gd name="connsiteY2567" fmla="*/ 937426 h 6819900"/>
              <a:gd name="connsiteX2568" fmla="*/ 4599072 w 9915525"/>
              <a:gd name="connsiteY2568" fmla="*/ 925796 h 6819900"/>
              <a:gd name="connsiteX2569" fmla="*/ 4630541 w 9915525"/>
              <a:gd name="connsiteY2569" fmla="*/ 957875 h 6819900"/>
              <a:gd name="connsiteX2570" fmla="*/ 4583990 w 9915525"/>
              <a:gd name="connsiteY2570" fmla="*/ 961880 h 6819900"/>
              <a:gd name="connsiteX2571" fmla="*/ 8730540 w 9915525"/>
              <a:gd name="connsiteY2571" fmla="*/ 934893 h 6819900"/>
              <a:gd name="connsiteX2572" fmla="*/ 8740779 w 9915525"/>
              <a:gd name="connsiteY2572" fmla="*/ 922431 h 6819900"/>
              <a:gd name="connsiteX2573" fmla="*/ 8751019 w 9915525"/>
              <a:gd name="connsiteY2573" fmla="*/ 934893 h 6819900"/>
              <a:gd name="connsiteX2574" fmla="*/ 8740779 w 9915525"/>
              <a:gd name="connsiteY2574" fmla="*/ 947354 h 6819900"/>
              <a:gd name="connsiteX2575" fmla="*/ 8730540 w 9915525"/>
              <a:gd name="connsiteY2575" fmla="*/ 934893 h 6819900"/>
              <a:gd name="connsiteX2576" fmla="*/ 8275721 w 9915525"/>
              <a:gd name="connsiteY2576" fmla="*/ 744432 h 6819900"/>
              <a:gd name="connsiteX2577" fmla="*/ 8263815 w 9915525"/>
              <a:gd name="connsiteY2577" fmla="*/ 722148 h 6819900"/>
              <a:gd name="connsiteX2578" fmla="*/ 8250094 w 9915525"/>
              <a:gd name="connsiteY2578" fmla="*/ 702000 h 6819900"/>
              <a:gd name="connsiteX2579" fmla="*/ 8259737 w 9915525"/>
              <a:gd name="connsiteY2579" fmla="*/ 663430 h 6819900"/>
              <a:gd name="connsiteX2580" fmla="*/ 8284025 w 9915525"/>
              <a:gd name="connsiteY2580" fmla="*/ 684861 h 6819900"/>
              <a:gd name="connsiteX2581" fmla="*/ 8313810 w 9915525"/>
              <a:gd name="connsiteY2581" fmla="*/ 722456 h 6819900"/>
              <a:gd name="connsiteX2582" fmla="*/ 8326040 w 9915525"/>
              <a:gd name="connsiteY2582" fmla="*/ 748649 h 6819900"/>
              <a:gd name="connsiteX2583" fmla="*/ 8275721 w 9915525"/>
              <a:gd name="connsiteY2583" fmla="*/ 744432 h 6819900"/>
              <a:gd name="connsiteX2584" fmla="*/ 5255598 w 9915525"/>
              <a:gd name="connsiteY2584" fmla="*/ 618976 h 6819900"/>
              <a:gd name="connsiteX2585" fmla="*/ 5282490 w 9915525"/>
              <a:gd name="connsiteY2585" fmla="*/ 615011 h 6819900"/>
              <a:gd name="connsiteX2586" fmla="*/ 5267504 w 9915525"/>
              <a:gd name="connsiteY2586" fmla="*/ 634855 h 6819900"/>
              <a:gd name="connsiteX2587" fmla="*/ 5255598 w 9915525"/>
              <a:gd name="connsiteY2587" fmla="*/ 618976 h 6819900"/>
              <a:gd name="connsiteX2588" fmla="*/ 8145858 w 9915525"/>
              <a:gd name="connsiteY2588" fmla="*/ 503886 h 6819900"/>
              <a:gd name="connsiteX2589" fmla="*/ 8134428 w 9915525"/>
              <a:gd name="connsiteY2589" fmla="*/ 475311 h 6819900"/>
              <a:gd name="connsiteX2590" fmla="*/ 8143959 w 9915525"/>
              <a:gd name="connsiteY2590" fmla="*/ 463405 h 6819900"/>
              <a:gd name="connsiteX2591" fmla="*/ 8159040 w 9915525"/>
              <a:gd name="connsiteY2591" fmla="*/ 476899 h 6819900"/>
              <a:gd name="connsiteX2592" fmla="*/ 8170252 w 9915525"/>
              <a:gd name="connsiteY2592" fmla="*/ 494130 h 6819900"/>
              <a:gd name="connsiteX2593" fmla="*/ 8174452 w 9915525"/>
              <a:gd name="connsiteY2593" fmla="*/ 509211 h 6819900"/>
              <a:gd name="connsiteX2594" fmla="*/ 8145858 w 9915525"/>
              <a:gd name="connsiteY2594" fmla="*/ 503886 h 6819900"/>
              <a:gd name="connsiteX2595" fmla="*/ 5387265 w 9915525"/>
              <a:gd name="connsiteY2595" fmla="*/ 377587 h 6819900"/>
              <a:gd name="connsiteX2596" fmla="*/ 5368215 w 9915525"/>
              <a:gd name="connsiteY2596" fmla="*/ 342132 h 6819900"/>
              <a:gd name="connsiteX2597" fmla="*/ 5349165 w 9915525"/>
              <a:gd name="connsiteY2597" fmla="*/ 308888 h 6819900"/>
              <a:gd name="connsiteX2598" fmla="*/ 5383182 w 9915525"/>
              <a:gd name="connsiteY2598" fmla="*/ 302579 h 6819900"/>
              <a:gd name="connsiteX2599" fmla="*/ 5430514 w 9915525"/>
              <a:gd name="connsiteY2599" fmla="*/ 308608 h 6819900"/>
              <a:gd name="connsiteX2600" fmla="*/ 5491953 w 9915525"/>
              <a:gd name="connsiteY2600" fmla="*/ 331975 h 6819900"/>
              <a:gd name="connsiteX2601" fmla="*/ 5507395 w 9915525"/>
              <a:gd name="connsiteY2601" fmla="*/ 373571 h 6819900"/>
              <a:gd name="connsiteX2602" fmla="*/ 5477630 w 9915525"/>
              <a:gd name="connsiteY2602" fmla="*/ 365829 h 6819900"/>
              <a:gd name="connsiteX2603" fmla="*/ 5428842 w 9915525"/>
              <a:gd name="connsiteY2603" fmla="*/ 367438 h 6819900"/>
              <a:gd name="connsiteX2604" fmla="*/ 5387265 w 9915525"/>
              <a:gd name="connsiteY2604" fmla="*/ 377587 h 6819900"/>
              <a:gd name="connsiteX2605" fmla="*/ 5227523 w 9915525"/>
              <a:gd name="connsiteY2605" fmla="*/ 356844 h 6819900"/>
              <a:gd name="connsiteX2606" fmla="*/ 5253915 w 9915525"/>
              <a:gd name="connsiteY2606" fmla="*/ 353074 h 6819900"/>
              <a:gd name="connsiteX2607" fmla="*/ 5238834 w 9915525"/>
              <a:gd name="connsiteY2607" fmla="*/ 368155 h 6819900"/>
              <a:gd name="connsiteX2608" fmla="*/ 5227523 w 9915525"/>
              <a:gd name="connsiteY2608" fmla="*/ 356844 h 6819900"/>
              <a:gd name="connsiteX2609" fmla="*/ 7968540 w 9915525"/>
              <a:gd name="connsiteY2609" fmla="*/ 349105 h 6819900"/>
              <a:gd name="connsiteX2610" fmla="*/ 7982828 w 9915525"/>
              <a:gd name="connsiteY2610" fmla="*/ 330055 h 6819900"/>
              <a:gd name="connsiteX2611" fmla="*/ 7997115 w 9915525"/>
              <a:gd name="connsiteY2611" fmla="*/ 349105 h 6819900"/>
              <a:gd name="connsiteX2612" fmla="*/ 7982828 w 9915525"/>
              <a:gd name="connsiteY2612" fmla="*/ 368155 h 6819900"/>
              <a:gd name="connsiteX2613" fmla="*/ 7968540 w 9915525"/>
              <a:gd name="connsiteY2613" fmla="*/ 349105 h 6819900"/>
              <a:gd name="connsiteX2614" fmla="*/ 5738562 w 9915525"/>
              <a:gd name="connsiteY2614" fmla="*/ 351486 h 6819900"/>
              <a:gd name="connsiteX2615" fmla="*/ 5738562 w 9915525"/>
              <a:gd name="connsiteY2615" fmla="*/ 337199 h 6819900"/>
              <a:gd name="connsiteX2616" fmla="*/ 5730165 w 9915525"/>
              <a:gd name="connsiteY2616" fmla="*/ 330055 h 6819900"/>
              <a:gd name="connsiteX2617" fmla="*/ 5739419 w 9915525"/>
              <a:gd name="connsiteY2617" fmla="*/ 274957 h 6819900"/>
              <a:gd name="connsiteX2618" fmla="*/ 5806365 w 9915525"/>
              <a:gd name="connsiteY2618" fmla="*/ 288225 h 6819900"/>
              <a:gd name="connsiteX2619" fmla="*/ 5797022 w 9915525"/>
              <a:gd name="connsiteY2619" fmla="*/ 311005 h 6819900"/>
              <a:gd name="connsiteX2620" fmla="*/ 5781701 w 9915525"/>
              <a:gd name="connsiteY2620" fmla="*/ 334817 h 6819900"/>
              <a:gd name="connsiteX2621" fmla="*/ 5738562 w 9915525"/>
              <a:gd name="connsiteY2621" fmla="*/ 351486 h 6819900"/>
              <a:gd name="connsiteX2622" fmla="*/ 7028698 w 9915525"/>
              <a:gd name="connsiteY2622" fmla="*/ 332746 h 6819900"/>
              <a:gd name="connsiteX2623" fmla="*/ 6953351 w 9915525"/>
              <a:gd name="connsiteY2623" fmla="*/ 251780 h 6819900"/>
              <a:gd name="connsiteX2624" fmla="*/ 6965037 w 9915525"/>
              <a:gd name="connsiteY2624" fmla="*/ 194641 h 6819900"/>
              <a:gd name="connsiteX2625" fmla="*/ 7016040 w 9915525"/>
              <a:gd name="connsiteY2625" fmla="*/ 182045 h 6819900"/>
              <a:gd name="connsiteX2626" fmla="*/ 7030328 w 9915525"/>
              <a:gd name="connsiteY2626" fmla="*/ 225280 h 6819900"/>
              <a:gd name="connsiteX2627" fmla="*/ 7044615 w 9915525"/>
              <a:gd name="connsiteY2627" fmla="*/ 260464 h 6819900"/>
              <a:gd name="connsiteX2628" fmla="*/ 7058903 w 9915525"/>
              <a:gd name="connsiteY2628" fmla="*/ 298078 h 6819900"/>
              <a:gd name="connsiteX2629" fmla="*/ 7066046 w 9915525"/>
              <a:gd name="connsiteY2629" fmla="*/ 338056 h 6819900"/>
              <a:gd name="connsiteX2630" fmla="*/ 7028698 w 9915525"/>
              <a:gd name="connsiteY2630" fmla="*/ 332746 h 6819900"/>
              <a:gd name="connsiteX2631" fmla="*/ 5573003 w 9915525"/>
              <a:gd name="connsiteY2631" fmla="*/ 301480 h 6819900"/>
              <a:gd name="connsiteX2632" fmla="*/ 5548628 w 9915525"/>
              <a:gd name="connsiteY2632" fmla="*/ 291955 h 6819900"/>
              <a:gd name="connsiteX2633" fmla="*/ 5530140 w 9915525"/>
              <a:gd name="connsiteY2633" fmla="*/ 279739 h 6819900"/>
              <a:gd name="connsiteX2634" fmla="*/ 5632241 w 9915525"/>
              <a:gd name="connsiteY2634" fmla="*/ 274638 h 6819900"/>
              <a:gd name="connsiteX2635" fmla="*/ 5615289 w 9915525"/>
              <a:gd name="connsiteY2635" fmla="*/ 298313 h 6819900"/>
              <a:gd name="connsiteX2636" fmla="*/ 5573003 w 9915525"/>
              <a:gd name="connsiteY2636" fmla="*/ 301480 h 6819900"/>
              <a:gd name="connsiteX2637" fmla="*/ 5468228 w 9915525"/>
              <a:gd name="connsiteY2637" fmla="*/ 282430 h 6819900"/>
              <a:gd name="connsiteX2638" fmla="*/ 5477190 w 9915525"/>
              <a:gd name="connsiteY2638" fmla="*/ 272905 h 6819900"/>
              <a:gd name="connsiteX2639" fmla="*/ 5492040 w 9915525"/>
              <a:gd name="connsiteY2639" fmla="*/ 282430 h 6819900"/>
              <a:gd name="connsiteX2640" fmla="*/ 5483077 w 9915525"/>
              <a:gd name="connsiteY2640" fmla="*/ 291955 h 6819900"/>
              <a:gd name="connsiteX2641" fmla="*/ 5468228 w 9915525"/>
              <a:gd name="connsiteY2641" fmla="*/ 282430 h 6819900"/>
              <a:gd name="connsiteX2642" fmla="*/ 7168440 w 9915525"/>
              <a:gd name="connsiteY2642" fmla="*/ 268936 h 6819900"/>
              <a:gd name="connsiteX2643" fmla="*/ 7183522 w 9915525"/>
              <a:gd name="connsiteY2643" fmla="*/ 253855 h 6819900"/>
              <a:gd name="connsiteX2644" fmla="*/ 7179751 w 9915525"/>
              <a:gd name="connsiteY2644" fmla="*/ 280247 h 6819900"/>
              <a:gd name="connsiteX2645" fmla="*/ 7168440 w 9915525"/>
              <a:gd name="connsiteY2645" fmla="*/ 268936 h 6819900"/>
              <a:gd name="connsiteX2646" fmla="*/ 7818323 w 9915525"/>
              <a:gd name="connsiteY2646" fmla="*/ 252069 h 6819900"/>
              <a:gd name="connsiteX2647" fmla="*/ 7844715 w 9915525"/>
              <a:gd name="connsiteY2647" fmla="*/ 248299 h 6819900"/>
              <a:gd name="connsiteX2648" fmla="*/ 7829634 w 9915525"/>
              <a:gd name="connsiteY2648" fmla="*/ 263380 h 6819900"/>
              <a:gd name="connsiteX2649" fmla="*/ 7818323 w 9915525"/>
              <a:gd name="connsiteY2649" fmla="*/ 252069 h 6819900"/>
              <a:gd name="connsiteX2650" fmla="*/ 5314264 w 9915525"/>
              <a:gd name="connsiteY2650" fmla="*/ 219877 h 6819900"/>
              <a:gd name="connsiteX2651" fmla="*/ 5338810 w 9915525"/>
              <a:gd name="connsiteY2651" fmla="*/ 191430 h 6819900"/>
              <a:gd name="connsiteX2652" fmla="*/ 5334579 w 9915525"/>
              <a:gd name="connsiteY2652" fmla="*/ 234805 h 6819900"/>
              <a:gd name="connsiteX2653" fmla="*/ 5314264 w 9915525"/>
              <a:gd name="connsiteY2653" fmla="*/ 219877 h 6819900"/>
              <a:gd name="connsiteX2654" fmla="*/ 7485087 w 9915525"/>
              <a:gd name="connsiteY2654" fmla="*/ 189844 h 6819900"/>
              <a:gd name="connsiteX2655" fmla="*/ 7478505 w 9915525"/>
              <a:gd name="connsiteY2655" fmla="*/ 176841 h 6819900"/>
              <a:gd name="connsiteX2656" fmla="*/ 7473802 w 9915525"/>
              <a:gd name="connsiteY2656" fmla="*/ 168130 h 6819900"/>
              <a:gd name="connsiteX2657" fmla="*/ 7463715 w 9915525"/>
              <a:gd name="connsiteY2657" fmla="*/ 149080 h 6819900"/>
              <a:gd name="connsiteX2658" fmla="*/ 7454190 w 9915525"/>
              <a:gd name="connsiteY2658" fmla="*/ 130030 h 6819900"/>
              <a:gd name="connsiteX2659" fmla="*/ 7444665 w 9915525"/>
              <a:gd name="connsiteY2659" fmla="*/ 115742 h 6819900"/>
              <a:gd name="connsiteX2660" fmla="*/ 7458953 w 9915525"/>
              <a:gd name="connsiteY2660" fmla="*/ 101455 h 6819900"/>
              <a:gd name="connsiteX2661" fmla="*/ 7473240 w 9915525"/>
              <a:gd name="connsiteY2661" fmla="*/ 115742 h 6819900"/>
              <a:gd name="connsiteX2662" fmla="*/ 7480677 w 9915525"/>
              <a:gd name="connsiteY2662" fmla="*/ 130030 h 6819900"/>
              <a:gd name="connsiteX2663" fmla="*/ 7503353 w 9915525"/>
              <a:gd name="connsiteY2663" fmla="*/ 190616 h 6819900"/>
              <a:gd name="connsiteX2664" fmla="*/ 7485087 w 9915525"/>
              <a:gd name="connsiteY2664" fmla="*/ 189844 h 6819900"/>
              <a:gd name="connsiteX2665" fmla="*/ 6841745 w 9915525"/>
              <a:gd name="connsiteY2665" fmla="*/ 171634 h 6819900"/>
              <a:gd name="connsiteX2666" fmla="*/ 6844772 w 9915525"/>
              <a:gd name="connsiteY2666" fmla="*/ 130030 h 6819900"/>
              <a:gd name="connsiteX2667" fmla="*/ 6848524 w 9915525"/>
              <a:gd name="connsiteY2667" fmla="*/ 106306 h 6819900"/>
              <a:gd name="connsiteX2668" fmla="*/ 6860249 w 9915525"/>
              <a:gd name="connsiteY2668" fmla="*/ 77036 h 6819900"/>
              <a:gd name="connsiteX2669" fmla="*/ 6894467 w 9915525"/>
              <a:gd name="connsiteY2669" fmla="*/ 62660 h 6819900"/>
              <a:gd name="connsiteX2670" fmla="*/ 6925423 w 9915525"/>
              <a:gd name="connsiteY2670" fmla="*/ 53830 h 6819900"/>
              <a:gd name="connsiteX2671" fmla="*/ 6939840 w 9915525"/>
              <a:gd name="connsiteY2671" fmla="*/ 34780 h 6819900"/>
              <a:gd name="connsiteX2672" fmla="*/ 6970796 w 9915525"/>
              <a:gd name="connsiteY2672" fmla="*/ 15625 h 6819900"/>
              <a:gd name="connsiteX2673" fmla="*/ 7035910 w 9915525"/>
              <a:gd name="connsiteY2673" fmla="*/ 9870 h 6819900"/>
              <a:gd name="connsiteX2674" fmla="*/ 7095441 w 9915525"/>
              <a:gd name="connsiteY2674" fmla="*/ 27736 h 6819900"/>
              <a:gd name="connsiteX2675" fmla="*/ 7120815 w 9915525"/>
              <a:gd name="connsiteY2675" fmla="*/ 57624 h 6819900"/>
              <a:gd name="connsiteX2676" fmla="*/ 7093359 w 9915525"/>
              <a:gd name="connsiteY2676" fmla="*/ 90837 h 6819900"/>
              <a:gd name="connsiteX2677" fmla="*/ 6993296 w 9915525"/>
              <a:gd name="connsiteY2677" fmla="*/ 115846 h 6819900"/>
              <a:gd name="connsiteX2678" fmla="*/ 6886345 w 9915525"/>
              <a:gd name="connsiteY2678" fmla="*/ 104151 h 6819900"/>
              <a:gd name="connsiteX2679" fmla="*/ 6878098 w 9915525"/>
              <a:gd name="connsiteY2679" fmla="*/ 141415 h 6819900"/>
              <a:gd name="connsiteX2680" fmla="*/ 6841745 w 9915525"/>
              <a:gd name="connsiteY2680" fmla="*/ 171634 h 6819900"/>
              <a:gd name="connsiteX2681" fmla="*/ 7287503 w 9915525"/>
              <a:gd name="connsiteY2681" fmla="*/ 158605 h 6819900"/>
              <a:gd name="connsiteX2682" fmla="*/ 7259532 w 9915525"/>
              <a:gd name="connsiteY2682" fmla="*/ 149080 h 6819900"/>
              <a:gd name="connsiteX2683" fmla="*/ 7225590 w 9915525"/>
              <a:gd name="connsiteY2683" fmla="*/ 134792 h 6819900"/>
              <a:gd name="connsiteX2684" fmla="*/ 7195849 w 9915525"/>
              <a:gd name="connsiteY2684" fmla="*/ 120505 h 6819900"/>
              <a:gd name="connsiteX2685" fmla="*/ 7177965 w 9915525"/>
              <a:gd name="connsiteY2685" fmla="*/ 113239 h 6819900"/>
              <a:gd name="connsiteX2686" fmla="*/ 7156534 w 9915525"/>
              <a:gd name="connsiteY2686" fmla="*/ 96570 h 6819900"/>
              <a:gd name="connsiteX2687" fmla="*/ 7187490 w 9915525"/>
              <a:gd name="connsiteY2687" fmla="*/ 48764 h 6819900"/>
              <a:gd name="connsiteX2688" fmla="*/ 7276760 w 9915525"/>
              <a:gd name="connsiteY2688" fmla="*/ 22571 h 6819900"/>
              <a:gd name="connsiteX2689" fmla="*/ 7336117 w 9915525"/>
              <a:gd name="connsiteY2689" fmla="*/ 75768 h 6819900"/>
              <a:gd name="connsiteX2690" fmla="*/ 7326761 w 9915525"/>
              <a:gd name="connsiteY2690" fmla="*/ 156731 h 6819900"/>
              <a:gd name="connsiteX2691" fmla="*/ 7287503 w 9915525"/>
              <a:gd name="connsiteY2691" fmla="*/ 158605 h 6819900"/>
              <a:gd name="connsiteX2692" fmla="*/ 6812027 w 9915525"/>
              <a:gd name="connsiteY2692" fmla="*/ 85749 h 6819900"/>
              <a:gd name="connsiteX2693" fmla="*/ 6824645 w 9915525"/>
              <a:gd name="connsiteY2693" fmla="*/ 76564 h 6819900"/>
              <a:gd name="connsiteX2694" fmla="*/ 6827001 w 9915525"/>
              <a:gd name="connsiteY2694" fmla="*/ 95790 h 6819900"/>
              <a:gd name="connsiteX2695" fmla="*/ 6812027 w 9915525"/>
              <a:gd name="connsiteY2695" fmla="*/ 85749 h 681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</a:cxnLst>
            <a:rect l="l" t="t" r="r" b="b"/>
            <a:pathLst>
              <a:path w="9915525" h="6819900">
                <a:moveTo>
                  <a:pt x="2739315" y="6807055"/>
                </a:moveTo>
                <a:cubicBezTo>
                  <a:pt x="2739315" y="6801816"/>
                  <a:pt x="2745744" y="6797530"/>
                  <a:pt x="2753603" y="6797530"/>
                </a:cubicBezTo>
                <a:cubicBezTo>
                  <a:pt x="2761461" y="6797530"/>
                  <a:pt x="2767890" y="6801816"/>
                  <a:pt x="2767890" y="6807055"/>
                </a:cubicBezTo>
                <a:cubicBezTo>
                  <a:pt x="2767890" y="6812294"/>
                  <a:pt x="2761461" y="6816580"/>
                  <a:pt x="2753603" y="6816580"/>
                </a:cubicBezTo>
                <a:cubicBezTo>
                  <a:pt x="2745744" y="6816580"/>
                  <a:pt x="2739315" y="6812294"/>
                  <a:pt x="2739315" y="6807055"/>
                </a:cubicBezTo>
                <a:close/>
                <a:moveTo>
                  <a:pt x="2574310" y="6666561"/>
                </a:moveTo>
                <a:cubicBezTo>
                  <a:pt x="2571997" y="6662633"/>
                  <a:pt x="2567118" y="6645488"/>
                  <a:pt x="2563466" y="6628461"/>
                </a:cubicBezTo>
                <a:cubicBezTo>
                  <a:pt x="2559814" y="6611436"/>
                  <a:pt x="2553856" y="6597505"/>
                  <a:pt x="2550224" y="6597505"/>
                </a:cubicBezTo>
                <a:cubicBezTo>
                  <a:pt x="2546593" y="6597505"/>
                  <a:pt x="2535610" y="6582626"/>
                  <a:pt x="2525816" y="6564441"/>
                </a:cubicBezTo>
                <a:cubicBezTo>
                  <a:pt x="2516023" y="6546256"/>
                  <a:pt x="2504332" y="6533650"/>
                  <a:pt x="2499838" y="6536429"/>
                </a:cubicBezTo>
                <a:cubicBezTo>
                  <a:pt x="2495343" y="6539206"/>
                  <a:pt x="2491665" y="6537200"/>
                  <a:pt x="2491665" y="6531970"/>
                </a:cubicBezTo>
                <a:cubicBezTo>
                  <a:pt x="2491665" y="6526740"/>
                  <a:pt x="2473449" y="6523272"/>
                  <a:pt x="2451184" y="6524264"/>
                </a:cubicBezTo>
                <a:cubicBezTo>
                  <a:pt x="2420749" y="6525620"/>
                  <a:pt x="2410703" y="6522522"/>
                  <a:pt x="2410703" y="6511780"/>
                </a:cubicBezTo>
                <a:cubicBezTo>
                  <a:pt x="2410703" y="6503412"/>
                  <a:pt x="2421153" y="6496283"/>
                  <a:pt x="2435926" y="6494572"/>
                </a:cubicBezTo>
                <a:cubicBezTo>
                  <a:pt x="2464931" y="6491214"/>
                  <a:pt x="2477717" y="6461197"/>
                  <a:pt x="2457344" y="6444289"/>
                </a:cubicBezTo>
                <a:cubicBezTo>
                  <a:pt x="2450027" y="6438217"/>
                  <a:pt x="2444040" y="6427343"/>
                  <a:pt x="2444040" y="6420126"/>
                </a:cubicBezTo>
                <a:cubicBezTo>
                  <a:pt x="2444040" y="6412910"/>
                  <a:pt x="2439754" y="6407005"/>
                  <a:pt x="2434515" y="6407005"/>
                </a:cubicBezTo>
                <a:cubicBezTo>
                  <a:pt x="2429276" y="6407005"/>
                  <a:pt x="2424990" y="6401035"/>
                  <a:pt x="2424990" y="6393737"/>
                </a:cubicBezTo>
                <a:cubicBezTo>
                  <a:pt x="2424990" y="6386439"/>
                  <a:pt x="2418338" y="6377916"/>
                  <a:pt x="2410208" y="6374796"/>
                </a:cubicBezTo>
                <a:cubicBezTo>
                  <a:pt x="2400625" y="6371118"/>
                  <a:pt x="2397799" y="6372962"/>
                  <a:pt x="2402172" y="6380040"/>
                </a:cubicBezTo>
                <a:cubicBezTo>
                  <a:pt x="2406802" y="6387531"/>
                  <a:pt x="2402180" y="6389193"/>
                  <a:pt x="2387438" y="6385338"/>
                </a:cubicBezTo>
                <a:cubicBezTo>
                  <a:pt x="2368847" y="6380477"/>
                  <a:pt x="2366816" y="6382518"/>
                  <a:pt x="2372350" y="6400507"/>
                </a:cubicBezTo>
                <a:cubicBezTo>
                  <a:pt x="2379777" y="6424648"/>
                  <a:pt x="2379728" y="6429796"/>
                  <a:pt x="2371681" y="6471299"/>
                </a:cubicBezTo>
                <a:cubicBezTo>
                  <a:pt x="2368379" y="6488325"/>
                  <a:pt x="2362368" y="6502255"/>
                  <a:pt x="2358323" y="6502255"/>
                </a:cubicBezTo>
                <a:cubicBezTo>
                  <a:pt x="2330123" y="6502255"/>
                  <a:pt x="2244015" y="6434323"/>
                  <a:pt x="2244015" y="6412076"/>
                </a:cubicBezTo>
                <a:cubicBezTo>
                  <a:pt x="2244015" y="6403711"/>
                  <a:pt x="2236514" y="6393790"/>
                  <a:pt x="2227346" y="6390029"/>
                </a:cubicBezTo>
                <a:cubicBezTo>
                  <a:pt x="2218179" y="6386269"/>
                  <a:pt x="2210076" y="6378906"/>
                  <a:pt x="2209340" y="6373668"/>
                </a:cubicBezTo>
                <a:cubicBezTo>
                  <a:pt x="2208605" y="6368429"/>
                  <a:pt x="2205049" y="6350213"/>
                  <a:pt x="2201440" y="6333186"/>
                </a:cubicBezTo>
                <a:cubicBezTo>
                  <a:pt x="2197581" y="6314984"/>
                  <a:pt x="2198693" y="6302230"/>
                  <a:pt x="2204139" y="6302230"/>
                </a:cubicBezTo>
                <a:cubicBezTo>
                  <a:pt x="2224505" y="6302230"/>
                  <a:pt x="2224197" y="6270741"/>
                  <a:pt x="2203594" y="6246527"/>
                </a:cubicBezTo>
                <a:cubicBezTo>
                  <a:pt x="2188487" y="6228772"/>
                  <a:pt x="2174679" y="6222129"/>
                  <a:pt x="2157116" y="6224165"/>
                </a:cubicBezTo>
                <a:cubicBezTo>
                  <a:pt x="2133606" y="6226891"/>
                  <a:pt x="2132190" y="6224756"/>
                  <a:pt x="2133154" y="6188006"/>
                </a:cubicBezTo>
                <a:cubicBezTo>
                  <a:pt x="2133717" y="6166526"/>
                  <a:pt x="2129227" y="6145891"/>
                  <a:pt x="2123176" y="6142151"/>
                </a:cubicBezTo>
                <a:cubicBezTo>
                  <a:pt x="2117126" y="6138412"/>
                  <a:pt x="2109228" y="6123608"/>
                  <a:pt x="2105625" y="6109254"/>
                </a:cubicBezTo>
                <a:cubicBezTo>
                  <a:pt x="2102023" y="6094900"/>
                  <a:pt x="2096300" y="6083155"/>
                  <a:pt x="2092908" y="6083155"/>
                </a:cubicBezTo>
                <a:cubicBezTo>
                  <a:pt x="2089516" y="6083155"/>
                  <a:pt x="2080918" y="6070001"/>
                  <a:pt x="2073802" y="6053924"/>
                </a:cubicBezTo>
                <a:cubicBezTo>
                  <a:pt x="2066685" y="6037848"/>
                  <a:pt x="2050637" y="6014468"/>
                  <a:pt x="2038139" y="6001970"/>
                </a:cubicBezTo>
                <a:cubicBezTo>
                  <a:pt x="2025641" y="5989472"/>
                  <a:pt x="2015481" y="5973693"/>
                  <a:pt x="2015561" y="5966907"/>
                </a:cubicBezTo>
                <a:cubicBezTo>
                  <a:pt x="2015665" y="5958105"/>
                  <a:pt x="2018354" y="5958663"/>
                  <a:pt x="2024940" y="5968855"/>
                </a:cubicBezTo>
                <a:cubicBezTo>
                  <a:pt x="2030018" y="5976713"/>
                  <a:pt x="2034239" y="5978310"/>
                  <a:pt x="2034319" y="5972403"/>
                </a:cubicBezTo>
                <a:cubicBezTo>
                  <a:pt x="2034396" y="5966496"/>
                  <a:pt x="2028036" y="5956327"/>
                  <a:pt x="2020178" y="5949805"/>
                </a:cubicBezTo>
                <a:cubicBezTo>
                  <a:pt x="2012320" y="5943283"/>
                  <a:pt x="2005890" y="5930564"/>
                  <a:pt x="2005890" y="5921540"/>
                </a:cubicBezTo>
                <a:cubicBezTo>
                  <a:pt x="2005890" y="5912516"/>
                  <a:pt x="1997318" y="5897375"/>
                  <a:pt x="1986840" y="5887893"/>
                </a:cubicBezTo>
                <a:cubicBezTo>
                  <a:pt x="1974868" y="5877058"/>
                  <a:pt x="1967790" y="5858556"/>
                  <a:pt x="1967790" y="5838094"/>
                </a:cubicBezTo>
                <a:cubicBezTo>
                  <a:pt x="1967790" y="5812161"/>
                  <a:pt x="1960038" y="5798578"/>
                  <a:pt x="1929690" y="5771333"/>
                </a:cubicBezTo>
                <a:cubicBezTo>
                  <a:pt x="1898166" y="5743034"/>
                  <a:pt x="1891590" y="5730999"/>
                  <a:pt x="1891590" y="5701612"/>
                </a:cubicBezTo>
                <a:cubicBezTo>
                  <a:pt x="1891590" y="5678827"/>
                  <a:pt x="1886468" y="5664128"/>
                  <a:pt x="1877303" y="5660611"/>
                </a:cubicBezTo>
                <a:cubicBezTo>
                  <a:pt x="1866871" y="5656608"/>
                  <a:pt x="1863015" y="5640193"/>
                  <a:pt x="1863015" y="5599796"/>
                </a:cubicBezTo>
                <a:cubicBezTo>
                  <a:pt x="1863015" y="5556251"/>
                  <a:pt x="1858957" y="5540989"/>
                  <a:pt x="1843965" y="5528153"/>
                </a:cubicBezTo>
                <a:cubicBezTo>
                  <a:pt x="1833488" y="5519182"/>
                  <a:pt x="1824915" y="5505117"/>
                  <a:pt x="1824915" y="5496899"/>
                </a:cubicBezTo>
                <a:cubicBezTo>
                  <a:pt x="1824915" y="5488680"/>
                  <a:pt x="1821248" y="5484222"/>
                  <a:pt x="1816766" y="5486992"/>
                </a:cubicBezTo>
                <a:cubicBezTo>
                  <a:pt x="1812284" y="5489762"/>
                  <a:pt x="1810625" y="5481522"/>
                  <a:pt x="1813080" y="5468680"/>
                </a:cubicBezTo>
                <a:cubicBezTo>
                  <a:pt x="1824495" y="5408968"/>
                  <a:pt x="1782812" y="5370493"/>
                  <a:pt x="1757647" y="5417514"/>
                </a:cubicBezTo>
                <a:cubicBezTo>
                  <a:pt x="1747233" y="5436973"/>
                  <a:pt x="1745237" y="5436076"/>
                  <a:pt x="1700162" y="5391678"/>
                </a:cubicBezTo>
                <a:cubicBezTo>
                  <a:pt x="1674479" y="5366381"/>
                  <a:pt x="1653465" y="5340165"/>
                  <a:pt x="1653465" y="5333419"/>
                </a:cubicBezTo>
                <a:cubicBezTo>
                  <a:pt x="1653465" y="5326674"/>
                  <a:pt x="1649179" y="5321155"/>
                  <a:pt x="1643940" y="5321155"/>
                </a:cubicBezTo>
                <a:cubicBezTo>
                  <a:pt x="1638701" y="5321155"/>
                  <a:pt x="1634415" y="5310439"/>
                  <a:pt x="1634415" y="5297343"/>
                </a:cubicBezTo>
                <a:cubicBezTo>
                  <a:pt x="1634415" y="5269368"/>
                  <a:pt x="1637158" y="5268647"/>
                  <a:pt x="1667621" y="5288608"/>
                </a:cubicBezTo>
                <a:cubicBezTo>
                  <a:pt x="1702840" y="5311684"/>
                  <a:pt x="1731479" y="5298461"/>
                  <a:pt x="1727827" y="5260810"/>
                </a:cubicBezTo>
                <a:cubicBezTo>
                  <a:pt x="1725426" y="5236064"/>
                  <a:pt x="1719361" y="5229036"/>
                  <a:pt x="1693946" y="5221554"/>
                </a:cubicBezTo>
                <a:cubicBezTo>
                  <a:pt x="1670670" y="5214702"/>
                  <a:pt x="1662990" y="5207021"/>
                  <a:pt x="1662990" y="5190598"/>
                </a:cubicBezTo>
                <a:cubicBezTo>
                  <a:pt x="1662990" y="5178584"/>
                  <a:pt x="1668695" y="5168755"/>
                  <a:pt x="1675668" y="5168755"/>
                </a:cubicBezTo>
                <a:cubicBezTo>
                  <a:pt x="1682641" y="5168755"/>
                  <a:pt x="1694195" y="5157826"/>
                  <a:pt x="1701345" y="5144466"/>
                </a:cubicBezTo>
                <a:cubicBezTo>
                  <a:pt x="1713374" y="5121990"/>
                  <a:pt x="1712332" y="5118449"/>
                  <a:pt x="1687369" y="5097000"/>
                </a:cubicBezTo>
                <a:cubicBezTo>
                  <a:pt x="1665388" y="5078111"/>
                  <a:pt x="1662533" y="5071245"/>
                  <a:pt x="1671949" y="5059900"/>
                </a:cubicBezTo>
                <a:cubicBezTo>
                  <a:pt x="1678303" y="5052244"/>
                  <a:pt x="1682102" y="5036099"/>
                  <a:pt x="1680390" y="5024023"/>
                </a:cubicBezTo>
                <a:cubicBezTo>
                  <a:pt x="1675768" y="4991415"/>
                  <a:pt x="1630931" y="4992955"/>
                  <a:pt x="1626311" y="5025880"/>
                </a:cubicBezTo>
                <a:cubicBezTo>
                  <a:pt x="1622303" y="5054440"/>
                  <a:pt x="1609838" y="5063639"/>
                  <a:pt x="1574884" y="5063834"/>
                </a:cubicBezTo>
                <a:cubicBezTo>
                  <a:pt x="1553539" y="5063953"/>
                  <a:pt x="1548690" y="5068262"/>
                  <a:pt x="1548690" y="5087112"/>
                </a:cubicBezTo>
                <a:cubicBezTo>
                  <a:pt x="1548690" y="5113322"/>
                  <a:pt x="1571330" y="5140180"/>
                  <a:pt x="1593424" y="5140180"/>
                </a:cubicBezTo>
                <a:cubicBezTo>
                  <a:pt x="1604917" y="5140180"/>
                  <a:pt x="1606892" y="5146827"/>
                  <a:pt x="1602268" y="5169946"/>
                </a:cubicBezTo>
                <a:cubicBezTo>
                  <a:pt x="1598994" y="5186317"/>
                  <a:pt x="1596315" y="5203462"/>
                  <a:pt x="1596315" y="5208046"/>
                </a:cubicBezTo>
                <a:cubicBezTo>
                  <a:pt x="1596315" y="5212630"/>
                  <a:pt x="1588083" y="5216380"/>
                  <a:pt x="1578022" y="5216380"/>
                </a:cubicBezTo>
                <a:cubicBezTo>
                  <a:pt x="1565441" y="5216380"/>
                  <a:pt x="1557769" y="5207457"/>
                  <a:pt x="1553453" y="5187805"/>
                </a:cubicBezTo>
                <a:cubicBezTo>
                  <a:pt x="1550001" y="5172089"/>
                  <a:pt x="1543696" y="5159230"/>
                  <a:pt x="1539441" y="5159230"/>
                </a:cubicBezTo>
                <a:cubicBezTo>
                  <a:pt x="1535186" y="5159230"/>
                  <a:pt x="1529200" y="5149249"/>
                  <a:pt x="1526138" y="5137051"/>
                </a:cubicBezTo>
                <a:cubicBezTo>
                  <a:pt x="1520678" y="5115296"/>
                  <a:pt x="1476830" y="5086715"/>
                  <a:pt x="1469385" y="5100058"/>
                </a:cubicBezTo>
                <a:cubicBezTo>
                  <a:pt x="1459887" y="5117079"/>
                  <a:pt x="1453879" y="5159230"/>
                  <a:pt x="1460951" y="5159230"/>
                </a:cubicBezTo>
                <a:cubicBezTo>
                  <a:pt x="1465281" y="5159230"/>
                  <a:pt x="1476388" y="5176375"/>
                  <a:pt x="1485634" y="5197330"/>
                </a:cubicBezTo>
                <a:cubicBezTo>
                  <a:pt x="1494879" y="5218285"/>
                  <a:pt x="1505926" y="5235430"/>
                  <a:pt x="1510182" y="5235430"/>
                </a:cubicBezTo>
                <a:cubicBezTo>
                  <a:pt x="1514438" y="5235430"/>
                  <a:pt x="1520828" y="5258705"/>
                  <a:pt x="1524382" y="5287151"/>
                </a:cubicBezTo>
                <a:cubicBezTo>
                  <a:pt x="1527936" y="5315598"/>
                  <a:pt x="1537003" y="5343983"/>
                  <a:pt x="1544530" y="5350230"/>
                </a:cubicBezTo>
                <a:cubicBezTo>
                  <a:pt x="1567138" y="5368993"/>
                  <a:pt x="1560317" y="5381107"/>
                  <a:pt x="1530502" y="5375144"/>
                </a:cubicBezTo>
                <a:cubicBezTo>
                  <a:pt x="1511133" y="5371270"/>
                  <a:pt x="1501185" y="5373779"/>
                  <a:pt x="1497463" y="5383478"/>
                </a:cubicBezTo>
                <a:cubicBezTo>
                  <a:pt x="1494534" y="5391111"/>
                  <a:pt x="1481577" y="5397355"/>
                  <a:pt x="1468668" y="5397355"/>
                </a:cubicBezTo>
                <a:cubicBezTo>
                  <a:pt x="1434628" y="5397355"/>
                  <a:pt x="1426627" y="5363984"/>
                  <a:pt x="1453746" y="5335117"/>
                </a:cubicBezTo>
                <a:cubicBezTo>
                  <a:pt x="1465381" y="5322732"/>
                  <a:pt x="1472577" y="5306547"/>
                  <a:pt x="1469739" y="5299149"/>
                </a:cubicBezTo>
                <a:cubicBezTo>
                  <a:pt x="1463847" y="5283795"/>
                  <a:pt x="1424865" y="5270739"/>
                  <a:pt x="1424865" y="5284120"/>
                </a:cubicBezTo>
                <a:cubicBezTo>
                  <a:pt x="1424865" y="5288963"/>
                  <a:pt x="1406649" y="5291777"/>
                  <a:pt x="1384384" y="5290372"/>
                </a:cubicBezTo>
                <a:cubicBezTo>
                  <a:pt x="1348338" y="5288098"/>
                  <a:pt x="1343558" y="5290252"/>
                  <a:pt x="1340756" y="5310034"/>
                </a:cubicBezTo>
                <a:cubicBezTo>
                  <a:pt x="1339025" y="5322254"/>
                  <a:pt x="1343554" y="5339399"/>
                  <a:pt x="1350820" y="5348134"/>
                </a:cubicBezTo>
                <a:cubicBezTo>
                  <a:pt x="1403723" y="5411737"/>
                  <a:pt x="1380341" y="5454974"/>
                  <a:pt x="1324059" y="5397620"/>
                </a:cubicBezTo>
                <a:cubicBezTo>
                  <a:pt x="1305974" y="5379190"/>
                  <a:pt x="1286305" y="5369111"/>
                  <a:pt x="1267703" y="5368742"/>
                </a:cubicBezTo>
                <a:cubicBezTo>
                  <a:pt x="1221248" y="5367819"/>
                  <a:pt x="1205790" y="5349391"/>
                  <a:pt x="1205790" y="5294931"/>
                </a:cubicBezTo>
                <a:cubicBezTo>
                  <a:pt x="1205790" y="5261106"/>
                  <a:pt x="1201584" y="5245379"/>
                  <a:pt x="1191503" y="5241511"/>
                </a:cubicBezTo>
                <a:cubicBezTo>
                  <a:pt x="1183644" y="5238495"/>
                  <a:pt x="1177215" y="5225178"/>
                  <a:pt x="1177215" y="5211916"/>
                </a:cubicBezTo>
                <a:cubicBezTo>
                  <a:pt x="1177215" y="5198656"/>
                  <a:pt x="1172929" y="5187805"/>
                  <a:pt x="1167690" y="5187805"/>
                </a:cubicBezTo>
                <a:cubicBezTo>
                  <a:pt x="1162451" y="5187805"/>
                  <a:pt x="1158165" y="5180207"/>
                  <a:pt x="1158165" y="5170921"/>
                </a:cubicBezTo>
                <a:cubicBezTo>
                  <a:pt x="1158165" y="5161635"/>
                  <a:pt x="1141020" y="5139229"/>
                  <a:pt x="1120065" y="5121130"/>
                </a:cubicBezTo>
                <a:cubicBezTo>
                  <a:pt x="1099110" y="5103031"/>
                  <a:pt x="1081965" y="5081151"/>
                  <a:pt x="1081965" y="5072506"/>
                </a:cubicBezTo>
                <a:cubicBezTo>
                  <a:pt x="1081965" y="5063861"/>
                  <a:pt x="1075625" y="5051526"/>
                  <a:pt x="1067875" y="5045094"/>
                </a:cubicBezTo>
                <a:cubicBezTo>
                  <a:pt x="1049554" y="5029889"/>
                  <a:pt x="1024815" y="4980027"/>
                  <a:pt x="1024815" y="4958304"/>
                </a:cubicBezTo>
                <a:cubicBezTo>
                  <a:pt x="1024815" y="4948941"/>
                  <a:pt x="1020459" y="4938587"/>
                  <a:pt x="1015135" y="4935297"/>
                </a:cubicBezTo>
                <a:cubicBezTo>
                  <a:pt x="1009811" y="4932006"/>
                  <a:pt x="1007566" y="4925897"/>
                  <a:pt x="1010148" y="4921720"/>
                </a:cubicBezTo>
                <a:cubicBezTo>
                  <a:pt x="1012729" y="4917544"/>
                  <a:pt x="1006304" y="4906401"/>
                  <a:pt x="995871" y="4896959"/>
                </a:cubicBezTo>
                <a:cubicBezTo>
                  <a:pt x="985438" y="4887516"/>
                  <a:pt x="974229" y="4863079"/>
                  <a:pt x="970962" y="4842653"/>
                </a:cubicBezTo>
                <a:cubicBezTo>
                  <a:pt x="967094" y="4818460"/>
                  <a:pt x="957183" y="4800376"/>
                  <a:pt x="942532" y="4790776"/>
                </a:cubicBezTo>
                <a:cubicBezTo>
                  <a:pt x="922816" y="4777858"/>
                  <a:pt x="920040" y="4768602"/>
                  <a:pt x="920040" y="4715784"/>
                </a:cubicBezTo>
                <a:cubicBezTo>
                  <a:pt x="920040" y="4682644"/>
                  <a:pt x="915754" y="4652880"/>
                  <a:pt x="910515" y="4649643"/>
                </a:cubicBezTo>
                <a:cubicBezTo>
                  <a:pt x="897416" y="4641547"/>
                  <a:pt x="898498" y="4609198"/>
                  <a:pt x="912019" y="4604691"/>
                </a:cubicBezTo>
                <a:cubicBezTo>
                  <a:pt x="935496" y="4596866"/>
                  <a:pt x="909980" y="4553635"/>
                  <a:pt x="863182" y="4521946"/>
                </a:cubicBezTo>
                <a:cubicBezTo>
                  <a:pt x="815904" y="4489932"/>
                  <a:pt x="815265" y="4488835"/>
                  <a:pt x="815265" y="4439768"/>
                </a:cubicBezTo>
                <a:cubicBezTo>
                  <a:pt x="815265" y="4407184"/>
                  <a:pt x="810339" y="4385950"/>
                  <a:pt x="800978" y="4378180"/>
                </a:cubicBezTo>
                <a:cubicBezTo>
                  <a:pt x="793119" y="4371658"/>
                  <a:pt x="786690" y="4353989"/>
                  <a:pt x="786690" y="4338914"/>
                </a:cubicBezTo>
                <a:cubicBezTo>
                  <a:pt x="786690" y="4323839"/>
                  <a:pt x="782119" y="4311505"/>
                  <a:pt x="776532" y="4311505"/>
                </a:cubicBezTo>
                <a:cubicBezTo>
                  <a:pt x="770946" y="4311505"/>
                  <a:pt x="767731" y="4299718"/>
                  <a:pt x="769389" y="4285311"/>
                </a:cubicBezTo>
                <a:cubicBezTo>
                  <a:pt x="771501" y="4266953"/>
                  <a:pt x="765326" y="4252757"/>
                  <a:pt x="748747" y="4237853"/>
                </a:cubicBezTo>
                <a:cubicBezTo>
                  <a:pt x="730080" y="4221073"/>
                  <a:pt x="725327" y="4208017"/>
                  <a:pt x="726211" y="4175941"/>
                </a:cubicBezTo>
                <a:cubicBezTo>
                  <a:pt x="726827" y="4153584"/>
                  <a:pt x="724613" y="4133150"/>
                  <a:pt x="721292" y="4130530"/>
                </a:cubicBezTo>
                <a:cubicBezTo>
                  <a:pt x="707940" y="4120001"/>
                  <a:pt x="672390" y="4033262"/>
                  <a:pt x="672390" y="4011213"/>
                </a:cubicBezTo>
                <a:cubicBezTo>
                  <a:pt x="672390" y="3998256"/>
                  <a:pt x="668104" y="3987655"/>
                  <a:pt x="662865" y="3987655"/>
                </a:cubicBezTo>
                <a:cubicBezTo>
                  <a:pt x="657626" y="3987655"/>
                  <a:pt x="653340" y="3964889"/>
                  <a:pt x="653340" y="3937064"/>
                </a:cubicBezTo>
                <a:cubicBezTo>
                  <a:pt x="653340" y="3897756"/>
                  <a:pt x="648560" y="3881348"/>
                  <a:pt x="631909" y="3863496"/>
                </a:cubicBezTo>
                <a:cubicBezTo>
                  <a:pt x="620122" y="3850859"/>
                  <a:pt x="609689" y="3833978"/>
                  <a:pt x="608725" y="3825981"/>
                </a:cubicBezTo>
                <a:cubicBezTo>
                  <a:pt x="598060" y="3737513"/>
                  <a:pt x="591030" y="3704909"/>
                  <a:pt x="580306" y="3694185"/>
                </a:cubicBezTo>
                <a:cubicBezTo>
                  <a:pt x="573326" y="3687205"/>
                  <a:pt x="567615" y="3675371"/>
                  <a:pt x="567615" y="3667887"/>
                </a:cubicBezTo>
                <a:cubicBezTo>
                  <a:pt x="567615" y="3660403"/>
                  <a:pt x="563329" y="3654280"/>
                  <a:pt x="558090" y="3654280"/>
                </a:cubicBezTo>
                <a:cubicBezTo>
                  <a:pt x="552851" y="3654280"/>
                  <a:pt x="548565" y="3634992"/>
                  <a:pt x="548565" y="3611417"/>
                </a:cubicBezTo>
                <a:cubicBezTo>
                  <a:pt x="548565" y="3586431"/>
                  <a:pt x="544168" y="3568555"/>
                  <a:pt x="538021" y="3568555"/>
                </a:cubicBezTo>
                <a:cubicBezTo>
                  <a:pt x="532222" y="3568555"/>
                  <a:pt x="529790" y="3562528"/>
                  <a:pt x="532616" y="3555162"/>
                </a:cubicBezTo>
                <a:cubicBezTo>
                  <a:pt x="535443" y="3547797"/>
                  <a:pt x="529472" y="3534274"/>
                  <a:pt x="519348" y="3525111"/>
                </a:cubicBezTo>
                <a:cubicBezTo>
                  <a:pt x="508641" y="3515422"/>
                  <a:pt x="500940" y="3496010"/>
                  <a:pt x="500940" y="3478711"/>
                </a:cubicBezTo>
                <a:cubicBezTo>
                  <a:pt x="500940" y="3462353"/>
                  <a:pt x="494865" y="3440295"/>
                  <a:pt x="487440" y="3429694"/>
                </a:cubicBezTo>
                <a:cubicBezTo>
                  <a:pt x="480014" y="3419093"/>
                  <a:pt x="471025" y="3393494"/>
                  <a:pt x="467463" y="3372806"/>
                </a:cubicBezTo>
                <a:cubicBezTo>
                  <a:pt x="459425" y="3326118"/>
                  <a:pt x="441828" y="3282805"/>
                  <a:pt x="430898" y="3282805"/>
                </a:cubicBezTo>
                <a:cubicBezTo>
                  <a:pt x="426365" y="3282805"/>
                  <a:pt x="424407" y="3267803"/>
                  <a:pt x="426548" y="3249467"/>
                </a:cubicBezTo>
                <a:cubicBezTo>
                  <a:pt x="428688" y="3231132"/>
                  <a:pt x="427015" y="3216130"/>
                  <a:pt x="422827" y="3216130"/>
                </a:cubicBezTo>
                <a:cubicBezTo>
                  <a:pt x="418641" y="3216130"/>
                  <a:pt x="415215" y="3207558"/>
                  <a:pt x="415215" y="3197080"/>
                </a:cubicBezTo>
                <a:cubicBezTo>
                  <a:pt x="415215" y="3186603"/>
                  <a:pt x="411123" y="3178030"/>
                  <a:pt x="406122" y="3178030"/>
                </a:cubicBezTo>
                <a:cubicBezTo>
                  <a:pt x="401120" y="3178030"/>
                  <a:pt x="394214" y="3163028"/>
                  <a:pt x="390774" y="3144692"/>
                </a:cubicBezTo>
                <a:cubicBezTo>
                  <a:pt x="387334" y="3126357"/>
                  <a:pt x="380711" y="3111355"/>
                  <a:pt x="376055" y="3111355"/>
                </a:cubicBezTo>
                <a:cubicBezTo>
                  <a:pt x="371399" y="3111355"/>
                  <a:pt x="367590" y="3102648"/>
                  <a:pt x="367590" y="3092006"/>
                </a:cubicBezTo>
                <a:cubicBezTo>
                  <a:pt x="367590" y="3081364"/>
                  <a:pt x="361161" y="3070190"/>
                  <a:pt x="353303" y="3067175"/>
                </a:cubicBezTo>
                <a:cubicBezTo>
                  <a:pt x="345401" y="3064142"/>
                  <a:pt x="339015" y="3049998"/>
                  <a:pt x="339015" y="3035527"/>
                </a:cubicBezTo>
                <a:cubicBezTo>
                  <a:pt x="339015" y="3004046"/>
                  <a:pt x="300020" y="2958955"/>
                  <a:pt x="272795" y="2958955"/>
                </a:cubicBezTo>
                <a:cubicBezTo>
                  <a:pt x="262067" y="2958955"/>
                  <a:pt x="253290" y="2952883"/>
                  <a:pt x="253290" y="2945461"/>
                </a:cubicBezTo>
                <a:cubicBezTo>
                  <a:pt x="253290" y="2938040"/>
                  <a:pt x="248233" y="2930282"/>
                  <a:pt x="242051" y="2928221"/>
                </a:cubicBezTo>
                <a:cubicBezTo>
                  <a:pt x="235870" y="2926161"/>
                  <a:pt x="233533" y="2917387"/>
                  <a:pt x="236857" y="2908723"/>
                </a:cubicBezTo>
                <a:cubicBezTo>
                  <a:pt x="241947" y="2895461"/>
                  <a:pt x="247618" y="2894614"/>
                  <a:pt x="272731" y="2903369"/>
                </a:cubicBezTo>
                <a:cubicBezTo>
                  <a:pt x="297244" y="2911914"/>
                  <a:pt x="305351" y="2910976"/>
                  <a:pt x="318220" y="2898107"/>
                </a:cubicBezTo>
                <a:cubicBezTo>
                  <a:pt x="331109" y="2885218"/>
                  <a:pt x="331806" y="2879126"/>
                  <a:pt x="322160" y="2863680"/>
                </a:cubicBezTo>
                <a:cubicBezTo>
                  <a:pt x="315714" y="2853359"/>
                  <a:pt x="310440" y="2834997"/>
                  <a:pt x="310440" y="2822877"/>
                </a:cubicBezTo>
                <a:cubicBezTo>
                  <a:pt x="310440" y="2810757"/>
                  <a:pt x="306484" y="2796768"/>
                  <a:pt x="301649" y="2791791"/>
                </a:cubicBezTo>
                <a:cubicBezTo>
                  <a:pt x="296814" y="2786815"/>
                  <a:pt x="288440" y="2742023"/>
                  <a:pt x="283040" y="2692255"/>
                </a:cubicBezTo>
                <a:cubicBezTo>
                  <a:pt x="273548" y="2604766"/>
                  <a:pt x="255045" y="2521092"/>
                  <a:pt x="243022" y="2511280"/>
                </a:cubicBezTo>
                <a:cubicBezTo>
                  <a:pt x="239812" y="2508661"/>
                  <a:pt x="234587" y="2490062"/>
                  <a:pt x="231411" y="2469949"/>
                </a:cubicBezTo>
                <a:cubicBezTo>
                  <a:pt x="228235" y="2449836"/>
                  <a:pt x="220139" y="2426756"/>
                  <a:pt x="213419" y="2418659"/>
                </a:cubicBezTo>
                <a:cubicBezTo>
                  <a:pt x="195829" y="2397464"/>
                  <a:pt x="202233" y="2204733"/>
                  <a:pt x="220881" y="2194101"/>
                </a:cubicBezTo>
                <a:cubicBezTo>
                  <a:pt x="228228" y="2189911"/>
                  <a:pt x="234240" y="2172153"/>
                  <a:pt x="234240" y="2154638"/>
                </a:cubicBezTo>
                <a:cubicBezTo>
                  <a:pt x="234240" y="2135118"/>
                  <a:pt x="239770" y="2120671"/>
                  <a:pt x="248528" y="2117311"/>
                </a:cubicBezTo>
                <a:cubicBezTo>
                  <a:pt x="256386" y="2114295"/>
                  <a:pt x="262815" y="2103646"/>
                  <a:pt x="262815" y="2093645"/>
                </a:cubicBezTo>
                <a:cubicBezTo>
                  <a:pt x="262815" y="2083645"/>
                  <a:pt x="269244" y="2070127"/>
                  <a:pt x="277103" y="2063605"/>
                </a:cubicBezTo>
                <a:cubicBezTo>
                  <a:pt x="284961" y="2057083"/>
                  <a:pt x="291390" y="2039938"/>
                  <a:pt x="291390" y="2025505"/>
                </a:cubicBezTo>
                <a:cubicBezTo>
                  <a:pt x="291390" y="1990231"/>
                  <a:pt x="307019" y="1979459"/>
                  <a:pt x="363180" y="1976025"/>
                </a:cubicBezTo>
                <a:cubicBezTo>
                  <a:pt x="431082" y="1971872"/>
                  <a:pt x="448061" y="1953479"/>
                  <a:pt x="440011" y="1892795"/>
                </a:cubicBezTo>
                <a:cubicBezTo>
                  <a:pt x="434563" y="1851723"/>
                  <a:pt x="436422" y="1842496"/>
                  <a:pt x="453009" y="1828294"/>
                </a:cubicBezTo>
                <a:cubicBezTo>
                  <a:pt x="463655" y="1819179"/>
                  <a:pt x="472365" y="1806992"/>
                  <a:pt x="472365" y="1801211"/>
                </a:cubicBezTo>
                <a:cubicBezTo>
                  <a:pt x="472365" y="1795430"/>
                  <a:pt x="483081" y="1780634"/>
                  <a:pt x="496178" y="1768330"/>
                </a:cubicBezTo>
                <a:cubicBezTo>
                  <a:pt x="509274" y="1756026"/>
                  <a:pt x="519990" y="1738659"/>
                  <a:pt x="519990" y="1729736"/>
                </a:cubicBezTo>
                <a:cubicBezTo>
                  <a:pt x="519990" y="1720813"/>
                  <a:pt x="526419" y="1708177"/>
                  <a:pt x="534278" y="1701655"/>
                </a:cubicBezTo>
                <a:cubicBezTo>
                  <a:pt x="542136" y="1695133"/>
                  <a:pt x="548565" y="1683893"/>
                  <a:pt x="548565" y="1676676"/>
                </a:cubicBezTo>
                <a:cubicBezTo>
                  <a:pt x="548565" y="1669460"/>
                  <a:pt x="552466" y="1663555"/>
                  <a:pt x="557235" y="1663555"/>
                </a:cubicBezTo>
                <a:cubicBezTo>
                  <a:pt x="562003" y="1663555"/>
                  <a:pt x="568940" y="1627122"/>
                  <a:pt x="572649" y="1582593"/>
                </a:cubicBezTo>
                <a:cubicBezTo>
                  <a:pt x="576358" y="1538063"/>
                  <a:pt x="583173" y="1501630"/>
                  <a:pt x="587792" y="1501630"/>
                </a:cubicBezTo>
                <a:cubicBezTo>
                  <a:pt x="592411" y="1501630"/>
                  <a:pt x="596190" y="1496155"/>
                  <a:pt x="596190" y="1489464"/>
                </a:cubicBezTo>
                <a:cubicBezTo>
                  <a:pt x="596190" y="1476269"/>
                  <a:pt x="649904" y="1425430"/>
                  <a:pt x="663845" y="1425430"/>
                </a:cubicBezTo>
                <a:cubicBezTo>
                  <a:pt x="668545" y="1425430"/>
                  <a:pt x="672390" y="1420960"/>
                  <a:pt x="672390" y="1415497"/>
                </a:cubicBezTo>
                <a:cubicBezTo>
                  <a:pt x="672390" y="1410034"/>
                  <a:pt x="691678" y="1384943"/>
                  <a:pt x="715253" y="1359740"/>
                </a:cubicBezTo>
                <a:cubicBezTo>
                  <a:pt x="738827" y="1334537"/>
                  <a:pt x="758115" y="1310934"/>
                  <a:pt x="758115" y="1307289"/>
                </a:cubicBezTo>
                <a:cubicBezTo>
                  <a:pt x="758115" y="1299413"/>
                  <a:pt x="819639" y="1234930"/>
                  <a:pt x="827154" y="1234930"/>
                </a:cubicBezTo>
                <a:cubicBezTo>
                  <a:pt x="834787" y="1234930"/>
                  <a:pt x="891465" y="1184073"/>
                  <a:pt x="891465" y="1177225"/>
                </a:cubicBezTo>
                <a:cubicBezTo>
                  <a:pt x="891465" y="1160952"/>
                  <a:pt x="1006555" y="1053955"/>
                  <a:pt x="1024058" y="1053955"/>
                </a:cubicBezTo>
                <a:cubicBezTo>
                  <a:pt x="1034952" y="1053955"/>
                  <a:pt x="1043865" y="1049958"/>
                  <a:pt x="1043865" y="1045072"/>
                </a:cubicBezTo>
                <a:cubicBezTo>
                  <a:pt x="1043865" y="1040186"/>
                  <a:pt x="1053309" y="1033191"/>
                  <a:pt x="1064852" y="1029528"/>
                </a:cubicBezTo>
                <a:cubicBezTo>
                  <a:pt x="1076395" y="1025864"/>
                  <a:pt x="1091703" y="1017003"/>
                  <a:pt x="1098870" y="1009836"/>
                </a:cubicBezTo>
                <a:cubicBezTo>
                  <a:pt x="1106037" y="1002669"/>
                  <a:pt x="1126596" y="996805"/>
                  <a:pt x="1144558" y="996805"/>
                </a:cubicBezTo>
                <a:cubicBezTo>
                  <a:pt x="1162519" y="996805"/>
                  <a:pt x="1177215" y="992519"/>
                  <a:pt x="1177215" y="987280"/>
                </a:cubicBezTo>
                <a:cubicBezTo>
                  <a:pt x="1177215" y="982041"/>
                  <a:pt x="1187330" y="977755"/>
                  <a:pt x="1199693" y="977755"/>
                </a:cubicBezTo>
                <a:cubicBezTo>
                  <a:pt x="1212552" y="977755"/>
                  <a:pt x="1229825" y="967564"/>
                  <a:pt x="1240054" y="953943"/>
                </a:cubicBezTo>
                <a:cubicBezTo>
                  <a:pt x="1249889" y="940846"/>
                  <a:pt x="1265186" y="930130"/>
                  <a:pt x="1274046" y="930130"/>
                </a:cubicBezTo>
                <a:cubicBezTo>
                  <a:pt x="1282905" y="930130"/>
                  <a:pt x="1296584" y="923701"/>
                  <a:pt x="1304442" y="915843"/>
                </a:cubicBezTo>
                <a:cubicBezTo>
                  <a:pt x="1312300" y="907984"/>
                  <a:pt x="1321603" y="901555"/>
                  <a:pt x="1325114" y="901555"/>
                </a:cubicBezTo>
                <a:cubicBezTo>
                  <a:pt x="1328626" y="901555"/>
                  <a:pt x="1345005" y="895215"/>
                  <a:pt x="1361513" y="887465"/>
                </a:cubicBezTo>
                <a:cubicBezTo>
                  <a:pt x="1397895" y="870386"/>
                  <a:pt x="1516550" y="853712"/>
                  <a:pt x="1659197" y="845632"/>
                </a:cubicBezTo>
                <a:cubicBezTo>
                  <a:pt x="1762570" y="839777"/>
                  <a:pt x="1787740" y="831954"/>
                  <a:pt x="1808720" y="799161"/>
                </a:cubicBezTo>
                <a:cubicBezTo>
                  <a:pt x="1812909" y="792613"/>
                  <a:pt x="1821751" y="787255"/>
                  <a:pt x="1828369" y="787255"/>
                </a:cubicBezTo>
                <a:cubicBezTo>
                  <a:pt x="1834987" y="787255"/>
                  <a:pt x="1852721" y="774396"/>
                  <a:pt x="1867778" y="758680"/>
                </a:cubicBezTo>
                <a:cubicBezTo>
                  <a:pt x="1882835" y="742964"/>
                  <a:pt x="1902672" y="730105"/>
                  <a:pt x="1911860" y="730105"/>
                </a:cubicBezTo>
                <a:cubicBezTo>
                  <a:pt x="1921048" y="730105"/>
                  <a:pt x="1931215" y="725819"/>
                  <a:pt x="1934453" y="720580"/>
                </a:cubicBezTo>
                <a:cubicBezTo>
                  <a:pt x="1937690" y="715341"/>
                  <a:pt x="1948301" y="711055"/>
                  <a:pt x="1958033" y="711055"/>
                </a:cubicBezTo>
                <a:cubicBezTo>
                  <a:pt x="1967764" y="711055"/>
                  <a:pt x="1984369" y="699268"/>
                  <a:pt x="1994932" y="684861"/>
                </a:cubicBezTo>
                <a:cubicBezTo>
                  <a:pt x="2010340" y="663847"/>
                  <a:pt x="2016523" y="661022"/>
                  <a:pt x="2026206" y="670574"/>
                </a:cubicBezTo>
                <a:cubicBezTo>
                  <a:pt x="2032844" y="677122"/>
                  <a:pt x="2045465" y="682480"/>
                  <a:pt x="2054254" y="682480"/>
                </a:cubicBezTo>
                <a:cubicBezTo>
                  <a:pt x="2063042" y="682480"/>
                  <a:pt x="2075465" y="688784"/>
                  <a:pt x="2081859" y="696489"/>
                </a:cubicBezTo>
                <a:cubicBezTo>
                  <a:pt x="2090821" y="707288"/>
                  <a:pt x="2113805" y="710016"/>
                  <a:pt x="2182143" y="708395"/>
                </a:cubicBezTo>
                <a:cubicBezTo>
                  <a:pt x="2230904" y="707239"/>
                  <a:pt x="2268807" y="709507"/>
                  <a:pt x="2266370" y="713436"/>
                </a:cubicBezTo>
                <a:cubicBezTo>
                  <a:pt x="2263934" y="717365"/>
                  <a:pt x="2268876" y="720580"/>
                  <a:pt x="2277353" y="720580"/>
                </a:cubicBezTo>
                <a:cubicBezTo>
                  <a:pt x="2285829" y="720580"/>
                  <a:pt x="2290115" y="716294"/>
                  <a:pt x="2286878" y="711055"/>
                </a:cubicBezTo>
                <a:cubicBezTo>
                  <a:pt x="2274900" y="691675"/>
                  <a:pt x="2298420" y="702324"/>
                  <a:pt x="2318434" y="725343"/>
                </a:cubicBezTo>
                <a:cubicBezTo>
                  <a:pt x="2343382" y="754034"/>
                  <a:pt x="2367806" y="756105"/>
                  <a:pt x="2374605" y="730105"/>
                </a:cubicBezTo>
                <a:cubicBezTo>
                  <a:pt x="2382242" y="700901"/>
                  <a:pt x="2412086" y="706707"/>
                  <a:pt x="2423563" y="739630"/>
                </a:cubicBezTo>
                <a:cubicBezTo>
                  <a:pt x="2429042" y="755346"/>
                  <a:pt x="2438033" y="768205"/>
                  <a:pt x="2443545" y="768205"/>
                </a:cubicBezTo>
                <a:cubicBezTo>
                  <a:pt x="2449056" y="768205"/>
                  <a:pt x="2453565" y="774829"/>
                  <a:pt x="2453565" y="782925"/>
                </a:cubicBezTo>
                <a:cubicBezTo>
                  <a:pt x="2453565" y="791022"/>
                  <a:pt x="2464281" y="808362"/>
                  <a:pt x="2477378" y="821458"/>
                </a:cubicBezTo>
                <a:cubicBezTo>
                  <a:pt x="2490475" y="834555"/>
                  <a:pt x="2501190" y="851505"/>
                  <a:pt x="2501190" y="859125"/>
                </a:cubicBezTo>
                <a:cubicBezTo>
                  <a:pt x="2501190" y="866745"/>
                  <a:pt x="2505477" y="872980"/>
                  <a:pt x="2510715" y="872980"/>
                </a:cubicBezTo>
                <a:cubicBezTo>
                  <a:pt x="2515954" y="872980"/>
                  <a:pt x="2520240" y="879004"/>
                  <a:pt x="2520240" y="886366"/>
                </a:cubicBezTo>
                <a:cubicBezTo>
                  <a:pt x="2520240" y="897632"/>
                  <a:pt x="2570480" y="967490"/>
                  <a:pt x="2594072" y="989028"/>
                </a:cubicBezTo>
                <a:cubicBezTo>
                  <a:pt x="2661599" y="1050676"/>
                  <a:pt x="2739315" y="1128686"/>
                  <a:pt x="2739315" y="1134819"/>
                </a:cubicBezTo>
                <a:cubicBezTo>
                  <a:pt x="2739315" y="1146334"/>
                  <a:pt x="2796445" y="1195540"/>
                  <a:pt x="2817616" y="1202259"/>
                </a:cubicBezTo>
                <a:cubicBezTo>
                  <a:pt x="2829249" y="1205951"/>
                  <a:pt x="2841693" y="1201051"/>
                  <a:pt x="2852589" y="1188488"/>
                </a:cubicBezTo>
                <a:cubicBezTo>
                  <a:pt x="2861892" y="1177762"/>
                  <a:pt x="2886456" y="1166275"/>
                  <a:pt x="2907177" y="1162961"/>
                </a:cubicBezTo>
                <a:cubicBezTo>
                  <a:pt x="2940220" y="1157678"/>
                  <a:pt x="2947131" y="1159974"/>
                  <a:pt x="2963406" y="1181646"/>
                </a:cubicBezTo>
                <a:cubicBezTo>
                  <a:pt x="2973612" y="1195236"/>
                  <a:pt x="2987374" y="1206355"/>
                  <a:pt x="2993988" y="1206355"/>
                </a:cubicBezTo>
                <a:cubicBezTo>
                  <a:pt x="3000603" y="1206355"/>
                  <a:pt x="3006015" y="1214263"/>
                  <a:pt x="3006015" y="1223929"/>
                </a:cubicBezTo>
                <a:cubicBezTo>
                  <a:pt x="3006015" y="1243045"/>
                  <a:pt x="3034102" y="1273030"/>
                  <a:pt x="3052009" y="1273030"/>
                </a:cubicBezTo>
                <a:cubicBezTo>
                  <a:pt x="3058145" y="1273030"/>
                  <a:pt x="3063701" y="1281603"/>
                  <a:pt x="3064356" y="1292080"/>
                </a:cubicBezTo>
                <a:cubicBezTo>
                  <a:pt x="3066701" y="1329609"/>
                  <a:pt x="3068170" y="1333004"/>
                  <a:pt x="3086575" y="1343429"/>
                </a:cubicBezTo>
                <a:cubicBezTo>
                  <a:pt x="3117533" y="1360965"/>
                  <a:pt x="3127951" y="1373589"/>
                  <a:pt x="3131356" y="1397691"/>
                </a:cubicBezTo>
                <a:cubicBezTo>
                  <a:pt x="3135044" y="1423793"/>
                  <a:pt x="3166382" y="1429716"/>
                  <a:pt x="3177328" y="1406380"/>
                </a:cubicBezTo>
                <a:cubicBezTo>
                  <a:pt x="3181014" y="1398522"/>
                  <a:pt x="3189320" y="1381965"/>
                  <a:pt x="3195787" y="1369586"/>
                </a:cubicBezTo>
                <a:cubicBezTo>
                  <a:pt x="3206137" y="1349774"/>
                  <a:pt x="3204603" y="1344010"/>
                  <a:pt x="3182980" y="1321440"/>
                </a:cubicBezTo>
                <a:cubicBezTo>
                  <a:pt x="3169469" y="1307338"/>
                  <a:pt x="3158415" y="1288534"/>
                  <a:pt x="3158415" y="1279653"/>
                </a:cubicBezTo>
                <a:cubicBezTo>
                  <a:pt x="3158415" y="1270771"/>
                  <a:pt x="3154414" y="1263505"/>
                  <a:pt x="3149523" y="1263505"/>
                </a:cubicBezTo>
                <a:cubicBezTo>
                  <a:pt x="3144632" y="1263505"/>
                  <a:pt x="3139274" y="1251718"/>
                  <a:pt x="3137616" y="1237311"/>
                </a:cubicBezTo>
                <a:cubicBezTo>
                  <a:pt x="3135433" y="1218331"/>
                  <a:pt x="3128547" y="1210259"/>
                  <a:pt x="3112615" y="1208001"/>
                </a:cubicBezTo>
                <a:cubicBezTo>
                  <a:pt x="3082733" y="1203765"/>
                  <a:pt x="3088999" y="1178717"/>
                  <a:pt x="3124918" y="1158814"/>
                </a:cubicBezTo>
                <a:cubicBezTo>
                  <a:pt x="3142076" y="1149307"/>
                  <a:pt x="3156773" y="1131077"/>
                  <a:pt x="3162015" y="1112800"/>
                </a:cubicBezTo>
                <a:cubicBezTo>
                  <a:pt x="3168313" y="1090838"/>
                  <a:pt x="3176331" y="1082530"/>
                  <a:pt x="3191226" y="1082530"/>
                </a:cubicBezTo>
                <a:cubicBezTo>
                  <a:pt x="3202517" y="1082530"/>
                  <a:pt x="3215827" y="1078577"/>
                  <a:pt x="3220804" y="1073746"/>
                </a:cubicBezTo>
                <a:cubicBezTo>
                  <a:pt x="3225781" y="1068915"/>
                  <a:pt x="3244910" y="1062199"/>
                  <a:pt x="3263313" y="1058822"/>
                </a:cubicBezTo>
                <a:cubicBezTo>
                  <a:pt x="3291370" y="1053674"/>
                  <a:pt x="3300483" y="1056630"/>
                  <a:pt x="3319742" y="1077131"/>
                </a:cubicBezTo>
                <a:cubicBezTo>
                  <a:pt x="3342952" y="1101836"/>
                  <a:pt x="3367965" y="1109578"/>
                  <a:pt x="3367965" y="1092055"/>
                </a:cubicBezTo>
                <a:cubicBezTo>
                  <a:pt x="3367965" y="1086816"/>
                  <a:pt x="3373088" y="1082530"/>
                  <a:pt x="3379350" y="1082530"/>
                </a:cubicBezTo>
                <a:cubicBezTo>
                  <a:pt x="3385612" y="1082530"/>
                  <a:pt x="3402630" y="1071134"/>
                  <a:pt x="3417169" y="1057205"/>
                </a:cubicBezTo>
                <a:cubicBezTo>
                  <a:pt x="3440628" y="1034730"/>
                  <a:pt x="3444311" y="1033726"/>
                  <a:pt x="3449898" y="1048287"/>
                </a:cubicBezTo>
                <a:cubicBezTo>
                  <a:pt x="3453361" y="1057312"/>
                  <a:pt x="3451905" y="1074110"/>
                  <a:pt x="3446662" y="1085617"/>
                </a:cubicBezTo>
                <a:cubicBezTo>
                  <a:pt x="3435527" y="1110056"/>
                  <a:pt x="3455053" y="1135325"/>
                  <a:pt x="3478207" y="1126440"/>
                </a:cubicBezTo>
                <a:cubicBezTo>
                  <a:pt x="3496865" y="1119281"/>
                  <a:pt x="3507793" y="1089452"/>
                  <a:pt x="3493504" y="1084689"/>
                </a:cubicBezTo>
                <a:cubicBezTo>
                  <a:pt x="3476070" y="1078877"/>
                  <a:pt x="3480236" y="1046459"/>
                  <a:pt x="3501099" y="1025596"/>
                </a:cubicBezTo>
                <a:cubicBezTo>
                  <a:pt x="3511458" y="1015237"/>
                  <a:pt x="3517595" y="1000669"/>
                  <a:pt x="3514737" y="993222"/>
                </a:cubicBezTo>
                <a:cubicBezTo>
                  <a:pt x="3505818" y="969978"/>
                  <a:pt x="3528623" y="966307"/>
                  <a:pt x="3551198" y="987353"/>
                </a:cubicBezTo>
                <a:cubicBezTo>
                  <a:pt x="3569347" y="1004272"/>
                  <a:pt x="3579896" y="1006467"/>
                  <a:pt x="3617955" y="1001238"/>
                </a:cubicBezTo>
                <a:cubicBezTo>
                  <a:pt x="3652974" y="996428"/>
                  <a:pt x="3664359" y="998163"/>
                  <a:pt x="3668496" y="1008944"/>
                </a:cubicBezTo>
                <a:cubicBezTo>
                  <a:pt x="3672033" y="1018161"/>
                  <a:pt x="3694804" y="1025007"/>
                  <a:pt x="3735941" y="1029222"/>
                </a:cubicBezTo>
                <a:cubicBezTo>
                  <a:pt x="3777048" y="1033433"/>
                  <a:pt x="3810617" y="1043521"/>
                  <a:pt x="3835229" y="1059057"/>
                </a:cubicBezTo>
                <a:cubicBezTo>
                  <a:pt x="3855679" y="1071967"/>
                  <a:pt x="3878926" y="1082530"/>
                  <a:pt x="3886888" y="1082530"/>
                </a:cubicBezTo>
                <a:cubicBezTo>
                  <a:pt x="3894851" y="1082530"/>
                  <a:pt x="3901365" y="1086396"/>
                  <a:pt x="3901365" y="1091121"/>
                </a:cubicBezTo>
                <a:cubicBezTo>
                  <a:pt x="3901365" y="1095846"/>
                  <a:pt x="3917338" y="1108002"/>
                  <a:pt x="3936861" y="1118133"/>
                </a:cubicBezTo>
                <a:cubicBezTo>
                  <a:pt x="3962862" y="1131626"/>
                  <a:pt x="3973997" y="1144577"/>
                  <a:pt x="3978491" y="1166548"/>
                </a:cubicBezTo>
                <a:cubicBezTo>
                  <a:pt x="3986601" y="1206201"/>
                  <a:pt x="4023338" y="1236592"/>
                  <a:pt x="4047518" y="1223651"/>
                </a:cubicBezTo>
                <a:cubicBezTo>
                  <a:pt x="4061445" y="1216197"/>
                  <a:pt x="4070727" y="1219441"/>
                  <a:pt x="4090974" y="1238839"/>
                </a:cubicBezTo>
                <a:cubicBezTo>
                  <a:pt x="4105134" y="1252405"/>
                  <a:pt x="4119966" y="1263505"/>
                  <a:pt x="4123933" y="1263505"/>
                </a:cubicBezTo>
                <a:cubicBezTo>
                  <a:pt x="4127900" y="1263505"/>
                  <a:pt x="4161237" y="1293835"/>
                  <a:pt x="4198015" y="1330906"/>
                </a:cubicBezTo>
                <a:cubicBezTo>
                  <a:pt x="4250044" y="1383350"/>
                  <a:pt x="4272636" y="1399496"/>
                  <a:pt x="4299818" y="1403665"/>
                </a:cubicBezTo>
                <a:cubicBezTo>
                  <a:pt x="4319032" y="1406612"/>
                  <a:pt x="4340056" y="1413194"/>
                  <a:pt x="4346538" y="1418292"/>
                </a:cubicBezTo>
                <a:cubicBezTo>
                  <a:pt x="4353019" y="1423390"/>
                  <a:pt x="4365107" y="1424958"/>
                  <a:pt x="4373400" y="1421776"/>
                </a:cubicBezTo>
                <a:cubicBezTo>
                  <a:pt x="4394289" y="1413760"/>
                  <a:pt x="4387136" y="1374145"/>
                  <a:pt x="4364001" y="1369731"/>
                </a:cubicBezTo>
                <a:cubicBezTo>
                  <a:pt x="4342814" y="1365689"/>
                  <a:pt x="4320465" y="1345735"/>
                  <a:pt x="4320465" y="1330860"/>
                </a:cubicBezTo>
                <a:cubicBezTo>
                  <a:pt x="4320465" y="1317897"/>
                  <a:pt x="4326201" y="1318052"/>
                  <a:pt x="4364933" y="1332058"/>
                </a:cubicBezTo>
                <a:cubicBezTo>
                  <a:pt x="4394177" y="1342632"/>
                  <a:pt x="4398547" y="1341466"/>
                  <a:pt x="4425141" y="1315988"/>
                </a:cubicBezTo>
                <a:cubicBezTo>
                  <a:pt x="4440912" y="1300878"/>
                  <a:pt x="4453815" y="1278602"/>
                  <a:pt x="4453815" y="1266486"/>
                </a:cubicBezTo>
                <a:cubicBezTo>
                  <a:pt x="4453815" y="1253253"/>
                  <a:pt x="4459521" y="1244455"/>
                  <a:pt x="4468103" y="1244455"/>
                </a:cubicBezTo>
                <a:cubicBezTo>
                  <a:pt x="4475961" y="1244455"/>
                  <a:pt x="4482390" y="1248770"/>
                  <a:pt x="4482390" y="1254043"/>
                </a:cubicBezTo>
                <a:cubicBezTo>
                  <a:pt x="4482390" y="1259316"/>
                  <a:pt x="4492846" y="1272722"/>
                  <a:pt x="4505626" y="1283834"/>
                </a:cubicBezTo>
                <a:cubicBezTo>
                  <a:pt x="4526990" y="1302410"/>
                  <a:pt x="4527733" y="1305758"/>
                  <a:pt x="4514858" y="1325409"/>
                </a:cubicBezTo>
                <a:cubicBezTo>
                  <a:pt x="4501561" y="1345701"/>
                  <a:pt x="4502553" y="1347587"/>
                  <a:pt x="4534485" y="1362740"/>
                </a:cubicBezTo>
                <a:cubicBezTo>
                  <a:pt x="4552981" y="1371517"/>
                  <a:pt x="4568115" y="1382784"/>
                  <a:pt x="4568115" y="1387777"/>
                </a:cubicBezTo>
                <a:cubicBezTo>
                  <a:pt x="4568115" y="1392770"/>
                  <a:pt x="4574545" y="1396855"/>
                  <a:pt x="4582403" y="1396855"/>
                </a:cubicBezTo>
                <a:cubicBezTo>
                  <a:pt x="4597566" y="1396855"/>
                  <a:pt x="4601028" y="1413782"/>
                  <a:pt x="4589401" y="1431076"/>
                </a:cubicBezTo>
                <a:cubicBezTo>
                  <a:pt x="4585552" y="1436801"/>
                  <a:pt x="4568224" y="1444244"/>
                  <a:pt x="4550894" y="1447617"/>
                </a:cubicBezTo>
                <a:cubicBezTo>
                  <a:pt x="4511419" y="1455300"/>
                  <a:pt x="4490592" y="1474669"/>
                  <a:pt x="4502159" y="1492941"/>
                </a:cubicBezTo>
                <a:cubicBezTo>
                  <a:pt x="4506842" y="1500340"/>
                  <a:pt x="4510739" y="1527943"/>
                  <a:pt x="4510819" y="1554282"/>
                </a:cubicBezTo>
                <a:cubicBezTo>
                  <a:pt x="4510977" y="1606047"/>
                  <a:pt x="4531559" y="1634980"/>
                  <a:pt x="4568224" y="1634980"/>
                </a:cubicBezTo>
                <a:cubicBezTo>
                  <a:pt x="4582741" y="1634980"/>
                  <a:pt x="4587165" y="1641383"/>
                  <a:pt x="4587165" y="1662389"/>
                </a:cubicBezTo>
                <a:cubicBezTo>
                  <a:pt x="4587165" y="1700859"/>
                  <a:pt x="4611309" y="1719705"/>
                  <a:pt x="4632887" y="1698078"/>
                </a:cubicBezTo>
                <a:cubicBezTo>
                  <a:pt x="4645473" y="1685463"/>
                  <a:pt x="4648535" y="1667713"/>
                  <a:pt x="4646639" y="1618353"/>
                </a:cubicBezTo>
                <a:cubicBezTo>
                  <a:pt x="4645298" y="1583429"/>
                  <a:pt x="4639940" y="1550595"/>
                  <a:pt x="4634733" y="1545388"/>
                </a:cubicBezTo>
                <a:cubicBezTo>
                  <a:pt x="4620602" y="1531257"/>
                  <a:pt x="4623302" y="1496067"/>
                  <a:pt x="4639553" y="1482580"/>
                </a:cubicBezTo>
                <a:cubicBezTo>
                  <a:pt x="4655952" y="1468970"/>
                  <a:pt x="4658503" y="1438961"/>
                  <a:pt x="4644023" y="1430012"/>
                </a:cubicBezTo>
                <a:cubicBezTo>
                  <a:pt x="4638401" y="1426538"/>
                  <a:pt x="4636753" y="1410368"/>
                  <a:pt x="4640165" y="1392178"/>
                </a:cubicBezTo>
                <a:cubicBezTo>
                  <a:pt x="4643443" y="1374706"/>
                  <a:pt x="4643143" y="1351017"/>
                  <a:pt x="4639498" y="1339534"/>
                </a:cubicBezTo>
                <a:cubicBezTo>
                  <a:pt x="4634093" y="1322502"/>
                  <a:pt x="4627854" y="1319661"/>
                  <a:pt x="4605626" y="1324107"/>
                </a:cubicBezTo>
                <a:cubicBezTo>
                  <a:pt x="4578302" y="1329572"/>
                  <a:pt x="4559335" y="1317681"/>
                  <a:pt x="4577485" y="1306463"/>
                </a:cubicBezTo>
                <a:cubicBezTo>
                  <a:pt x="4590006" y="1298725"/>
                  <a:pt x="4590142" y="1244455"/>
                  <a:pt x="4577640" y="1244455"/>
                </a:cubicBezTo>
                <a:cubicBezTo>
                  <a:pt x="4572401" y="1244455"/>
                  <a:pt x="4568115" y="1231596"/>
                  <a:pt x="4568115" y="1215880"/>
                </a:cubicBezTo>
                <a:cubicBezTo>
                  <a:pt x="4568115" y="1200164"/>
                  <a:pt x="4572742" y="1187305"/>
                  <a:pt x="4578397" y="1187305"/>
                </a:cubicBezTo>
                <a:cubicBezTo>
                  <a:pt x="4584712" y="1187305"/>
                  <a:pt x="4586410" y="1176976"/>
                  <a:pt x="4582798" y="1160533"/>
                </a:cubicBezTo>
                <a:cubicBezTo>
                  <a:pt x="4578049" y="1138909"/>
                  <a:pt x="4581109" y="1131658"/>
                  <a:pt x="4598711" y="1122829"/>
                </a:cubicBezTo>
                <a:cubicBezTo>
                  <a:pt x="4610696" y="1116817"/>
                  <a:pt x="4631218" y="1110648"/>
                  <a:pt x="4644315" y="1109120"/>
                </a:cubicBezTo>
                <a:cubicBezTo>
                  <a:pt x="4662354" y="1107016"/>
                  <a:pt x="4668858" y="1099992"/>
                  <a:pt x="4671142" y="1080149"/>
                </a:cubicBezTo>
                <a:cubicBezTo>
                  <a:pt x="4673533" y="1059365"/>
                  <a:pt x="4679072" y="1053955"/>
                  <a:pt x="4697961" y="1053955"/>
                </a:cubicBezTo>
                <a:cubicBezTo>
                  <a:pt x="4711055" y="1053955"/>
                  <a:pt x="4729218" y="1049968"/>
                  <a:pt x="4738323" y="1045095"/>
                </a:cubicBezTo>
                <a:cubicBezTo>
                  <a:pt x="4748100" y="1039862"/>
                  <a:pt x="4760500" y="1039708"/>
                  <a:pt x="4768607" y="1044718"/>
                </a:cubicBezTo>
                <a:cubicBezTo>
                  <a:pt x="4780070" y="1051803"/>
                  <a:pt x="4779200" y="1055571"/>
                  <a:pt x="4763331" y="1067563"/>
                </a:cubicBezTo>
                <a:cubicBezTo>
                  <a:pt x="4748961" y="1078423"/>
                  <a:pt x="4747833" y="1081998"/>
                  <a:pt x="4758705" y="1082227"/>
                </a:cubicBezTo>
                <a:cubicBezTo>
                  <a:pt x="4766613" y="1082394"/>
                  <a:pt x="4778208" y="1074323"/>
                  <a:pt x="4784472" y="1064292"/>
                </a:cubicBezTo>
                <a:cubicBezTo>
                  <a:pt x="4797384" y="1043617"/>
                  <a:pt x="4787045" y="1030000"/>
                  <a:pt x="4753853" y="1023968"/>
                </a:cubicBezTo>
                <a:cubicBezTo>
                  <a:pt x="4743375" y="1022064"/>
                  <a:pt x="4730571" y="1010887"/>
                  <a:pt x="4725400" y="999131"/>
                </a:cubicBezTo>
                <a:cubicBezTo>
                  <a:pt x="4720229" y="987374"/>
                  <a:pt x="4712728" y="977755"/>
                  <a:pt x="4708731" y="977755"/>
                </a:cubicBezTo>
                <a:cubicBezTo>
                  <a:pt x="4704735" y="977755"/>
                  <a:pt x="4701465" y="971326"/>
                  <a:pt x="4701465" y="963468"/>
                </a:cubicBezTo>
                <a:cubicBezTo>
                  <a:pt x="4701465" y="940263"/>
                  <a:pt x="4738487" y="947035"/>
                  <a:pt x="4764383" y="974978"/>
                </a:cubicBezTo>
                <a:cubicBezTo>
                  <a:pt x="4783391" y="995488"/>
                  <a:pt x="4791595" y="998705"/>
                  <a:pt x="4804410" y="990674"/>
                </a:cubicBezTo>
                <a:cubicBezTo>
                  <a:pt x="4827948" y="975921"/>
                  <a:pt x="4828888" y="946719"/>
                  <a:pt x="4806650" y="921077"/>
                </a:cubicBezTo>
                <a:cubicBezTo>
                  <a:pt x="4783908" y="894856"/>
                  <a:pt x="4781926" y="882505"/>
                  <a:pt x="4800458" y="882505"/>
                </a:cubicBezTo>
                <a:cubicBezTo>
                  <a:pt x="4807756" y="882505"/>
                  <a:pt x="4816329" y="875725"/>
                  <a:pt x="4819508" y="867439"/>
                </a:cubicBezTo>
                <a:cubicBezTo>
                  <a:pt x="4828420" y="844216"/>
                  <a:pt x="4826361" y="815830"/>
                  <a:pt x="4815765" y="815830"/>
                </a:cubicBezTo>
                <a:cubicBezTo>
                  <a:pt x="4799594" y="815830"/>
                  <a:pt x="4805245" y="792178"/>
                  <a:pt x="4824780" y="778098"/>
                </a:cubicBezTo>
                <a:cubicBezTo>
                  <a:pt x="4834977" y="770748"/>
                  <a:pt x="4841507" y="761802"/>
                  <a:pt x="4839292" y="758218"/>
                </a:cubicBezTo>
                <a:cubicBezTo>
                  <a:pt x="4832519" y="747259"/>
                  <a:pt x="4866436" y="723065"/>
                  <a:pt x="4897950" y="716375"/>
                </a:cubicBezTo>
                <a:cubicBezTo>
                  <a:pt x="4924283" y="710786"/>
                  <a:pt x="4928453" y="712860"/>
                  <a:pt x="4933814" y="734220"/>
                </a:cubicBezTo>
                <a:cubicBezTo>
                  <a:pt x="4941561" y="765086"/>
                  <a:pt x="4984701" y="778505"/>
                  <a:pt x="5001653" y="755322"/>
                </a:cubicBezTo>
                <a:cubicBezTo>
                  <a:pt x="5020210" y="729944"/>
                  <a:pt x="5084751" y="741388"/>
                  <a:pt x="5068783" y="767225"/>
                </a:cubicBezTo>
                <a:cubicBezTo>
                  <a:pt x="5058293" y="784198"/>
                  <a:pt x="5072629" y="815830"/>
                  <a:pt x="5090812" y="815830"/>
                </a:cubicBezTo>
                <a:cubicBezTo>
                  <a:pt x="5099935" y="815830"/>
                  <a:pt x="5115719" y="809537"/>
                  <a:pt x="5125889" y="801845"/>
                </a:cubicBezTo>
                <a:cubicBezTo>
                  <a:pt x="5136058" y="794154"/>
                  <a:pt x="5154022" y="787725"/>
                  <a:pt x="5165809" y="787558"/>
                </a:cubicBezTo>
                <a:cubicBezTo>
                  <a:pt x="5177596" y="787391"/>
                  <a:pt x="5187240" y="782969"/>
                  <a:pt x="5187240" y="777730"/>
                </a:cubicBezTo>
                <a:cubicBezTo>
                  <a:pt x="5187240" y="772491"/>
                  <a:pt x="5193669" y="768205"/>
                  <a:pt x="5201528" y="768205"/>
                </a:cubicBezTo>
                <a:cubicBezTo>
                  <a:pt x="5209386" y="768205"/>
                  <a:pt x="5215815" y="763919"/>
                  <a:pt x="5215815" y="758680"/>
                </a:cubicBezTo>
                <a:cubicBezTo>
                  <a:pt x="5215815" y="753441"/>
                  <a:pt x="5222244" y="749155"/>
                  <a:pt x="5230103" y="749155"/>
                </a:cubicBezTo>
                <a:cubicBezTo>
                  <a:pt x="5237961" y="749155"/>
                  <a:pt x="5244390" y="757475"/>
                  <a:pt x="5244390" y="767643"/>
                </a:cubicBezTo>
                <a:cubicBezTo>
                  <a:pt x="5244390" y="790938"/>
                  <a:pt x="5258183" y="799732"/>
                  <a:pt x="5282575" y="791990"/>
                </a:cubicBezTo>
                <a:cubicBezTo>
                  <a:pt x="5294665" y="788153"/>
                  <a:pt x="5301540" y="777571"/>
                  <a:pt x="5301540" y="762801"/>
                </a:cubicBezTo>
                <a:cubicBezTo>
                  <a:pt x="5301540" y="739056"/>
                  <a:pt x="5325266" y="729844"/>
                  <a:pt x="5332274" y="750869"/>
                </a:cubicBezTo>
                <a:cubicBezTo>
                  <a:pt x="5337411" y="766280"/>
                  <a:pt x="5367196" y="753561"/>
                  <a:pt x="5374815" y="732702"/>
                </a:cubicBezTo>
                <a:cubicBezTo>
                  <a:pt x="5378207" y="723416"/>
                  <a:pt x="5388825" y="705595"/>
                  <a:pt x="5398411" y="693102"/>
                </a:cubicBezTo>
                <a:cubicBezTo>
                  <a:pt x="5419534" y="665571"/>
                  <a:pt x="5420967" y="636224"/>
                  <a:pt x="5401553" y="628775"/>
                </a:cubicBezTo>
                <a:cubicBezTo>
                  <a:pt x="5392701" y="625378"/>
                  <a:pt x="5387265" y="610881"/>
                  <a:pt x="5387265" y="590674"/>
                </a:cubicBezTo>
                <a:cubicBezTo>
                  <a:pt x="5387265" y="570468"/>
                  <a:pt x="5381829" y="555971"/>
                  <a:pt x="5372978" y="552574"/>
                </a:cubicBezTo>
                <a:cubicBezTo>
                  <a:pt x="5365119" y="549559"/>
                  <a:pt x="5358724" y="535763"/>
                  <a:pt x="5358764" y="521917"/>
                </a:cubicBezTo>
                <a:cubicBezTo>
                  <a:pt x="5358850" y="493532"/>
                  <a:pt x="5391662" y="472930"/>
                  <a:pt x="5436789" y="472930"/>
                </a:cubicBezTo>
                <a:cubicBezTo>
                  <a:pt x="5451461" y="472930"/>
                  <a:pt x="5463465" y="468644"/>
                  <a:pt x="5463465" y="463405"/>
                </a:cubicBezTo>
                <a:cubicBezTo>
                  <a:pt x="5463465" y="447098"/>
                  <a:pt x="5486885" y="452963"/>
                  <a:pt x="5498956" y="472293"/>
                </a:cubicBezTo>
                <a:cubicBezTo>
                  <a:pt x="5508564" y="487676"/>
                  <a:pt x="5507766" y="491271"/>
                  <a:pt x="5494104" y="494145"/>
                </a:cubicBezTo>
                <a:cubicBezTo>
                  <a:pt x="5485111" y="496037"/>
                  <a:pt x="5500560" y="498231"/>
                  <a:pt x="5528437" y="499021"/>
                </a:cubicBezTo>
                <a:cubicBezTo>
                  <a:pt x="5576496" y="500382"/>
                  <a:pt x="5579628" y="499004"/>
                  <a:pt x="5588900" y="472405"/>
                </a:cubicBezTo>
                <a:cubicBezTo>
                  <a:pt x="5600249" y="439852"/>
                  <a:pt x="5620082" y="436791"/>
                  <a:pt x="5662658" y="461024"/>
                </a:cubicBezTo>
                <a:cubicBezTo>
                  <a:pt x="5681322" y="471646"/>
                  <a:pt x="5691967" y="485262"/>
                  <a:pt x="5692005" y="498562"/>
                </a:cubicBezTo>
                <a:cubicBezTo>
                  <a:pt x="5692081" y="525036"/>
                  <a:pt x="5703878" y="532259"/>
                  <a:pt x="5734490" y="524576"/>
                </a:cubicBezTo>
                <a:cubicBezTo>
                  <a:pt x="5755831" y="519220"/>
                  <a:pt x="5758740" y="513512"/>
                  <a:pt x="5758740" y="476995"/>
                </a:cubicBezTo>
                <a:cubicBezTo>
                  <a:pt x="5758740" y="445249"/>
                  <a:pt x="5763215" y="433105"/>
                  <a:pt x="5777790" y="425305"/>
                </a:cubicBezTo>
                <a:cubicBezTo>
                  <a:pt x="5789259" y="419167"/>
                  <a:pt x="5796840" y="405361"/>
                  <a:pt x="5796840" y="390613"/>
                </a:cubicBezTo>
                <a:cubicBezTo>
                  <a:pt x="5796840" y="371904"/>
                  <a:pt x="5800500" y="367521"/>
                  <a:pt x="5812335" y="372063"/>
                </a:cubicBezTo>
                <a:cubicBezTo>
                  <a:pt x="5820857" y="375333"/>
                  <a:pt x="5833716" y="373124"/>
                  <a:pt x="5840910" y="367153"/>
                </a:cubicBezTo>
                <a:cubicBezTo>
                  <a:pt x="5855950" y="354671"/>
                  <a:pt x="5858715" y="311005"/>
                  <a:pt x="5844465" y="311005"/>
                </a:cubicBezTo>
                <a:cubicBezTo>
                  <a:pt x="5829744" y="311005"/>
                  <a:pt x="5833206" y="281083"/>
                  <a:pt x="5850086" y="262431"/>
                </a:cubicBezTo>
                <a:cubicBezTo>
                  <a:pt x="5873121" y="236977"/>
                  <a:pt x="5859273" y="206230"/>
                  <a:pt x="5824773" y="206230"/>
                </a:cubicBezTo>
                <a:cubicBezTo>
                  <a:pt x="5787847" y="206230"/>
                  <a:pt x="5788230" y="183533"/>
                  <a:pt x="5825415" y="168130"/>
                </a:cubicBezTo>
                <a:cubicBezTo>
                  <a:pt x="5841947" y="161282"/>
                  <a:pt x="5853990" y="149187"/>
                  <a:pt x="5853990" y="139432"/>
                </a:cubicBezTo>
                <a:cubicBezTo>
                  <a:pt x="5853990" y="129390"/>
                  <a:pt x="5863621" y="120153"/>
                  <a:pt x="5877803" y="116594"/>
                </a:cubicBezTo>
                <a:cubicBezTo>
                  <a:pt x="5890899" y="113306"/>
                  <a:pt x="5901615" y="107007"/>
                  <a:pt x="5901615" y="102594"/>
                </a:cubicBezTo>
                <a:cubicBezTo>
                  <a:pt x="5901615" y="90520"/>
                  <a:pt x="5947065" y="101645"/>
                  <a:pt x="5959641" y="116797"/>
                </a:cubicBezTo>
                <a:cubicBezTo>
                  <a:pt x="5965681" y="124075"/>
                  <a:pt x="5980355" y="130030"/>
                  <a:pt x="5992250" y="130030"/>
                </a:cubicBezTo>
                <a:cubicBezTo>
                  <a:pt x="6004145" y="130030"/>
                  <a:pt x="6016344" y="136459"/>
                  <a:pt x="6019360" y="144317"/>
                </a:cubicBezTo>
                <a:cubicBezTo>
                  <a:pt x="6022375" y="152176"/>
                  <a:pt x="6035692" y="158605"/>
                  <a:pt x="6048954" y="158605"/>
                </a:cubicBezTo>
                <a:cubicBezTo>
                  <a:pt x="6066839" y="158605"/>
                  <a:pt x="6073065" y="163601"/>
                  <a:pt x="6073065" y="177954"/>
                </a:cubicBezTo>
                <a:cubicBezTo>
                  <a:pt x="6073065" y="201189"/>
                  <a:pt x="6098323" y="212987"/>
                  <a:pt x="6119487" y="199638"/>
                </a:cubicBezTo>
                <a:cubicBezTo>
                  <a:pt x="6130014" y="192997"/>
                  <a:pt x="6133816" y="179240"/>
                  <a:pt x="6131750" y="155259"/>
                </a:cubicBezTo>
                <a:cubicBezTo>
                  <a:pt x="6129899" y="133778"/>
                  <a:pt x="6132917" y="120505"/>
                  <a:pt x="6139652" y="120505"/>
                </a:cubicBezTo>
                <a:cubicBezTo>
                  <a:pt x="6145769" y="120505"/>
                  <a:pt x="6148186" y="113061"/>
                  <a:pt x="6145163" y="103536"/>
                </a:cubicBezTo>
                <a:cubicBezTo>
                  <a:pt x="6141234" y="91156"/>
                  <a:pt x="6147076" y="83813"/>
                  <a:pt x="6166765" y="76381"/>
                </a:cubicBezTo>
                <a:cubicBezTo>
                  <a:pt x="6200937" y="63482"/>
                  <a:pt x="6254040" y="70703"/>
                  <a:pt x="6254040" y="88249"/>
                </a:cubicBezTo>
                <a:cubicBezTo>
                  <a:pt x="6254040" y="95512"/>
                  <a:pt x="6258326" y="101455"/>
                  <a:pt x="6263565" y="101455"/>
                </a:cubicBezTo>
                <a:cubicBezTo>
                  <a:pt x="6268804" y="101455"/>
                  <a:pt x="6273090" y="107750"/>
                  <a:pt x="6273090" y="115444"/>
                </a:cubicBezTo>
                <a:cubicBezTo>
                  <a:pt x="6273090" y="123857"/>
                  <a:pt x="6278687" y="127284"/>
                  <a:pt x="6287135" y="124043"/>
                </a:cubicBezTo>
                <a:cubicBezTo>
                  <a:pt x="6304563" y="117355"/>
                  <a:pt x="6357572" y="157930"/>
                  <a:pt x="6358288" y="178507"/>
                </a:cubicBezTo>
                <a:cubicBezTo>
                  <a:pt x="6358578" y="186834"/>
                  <a:pt x="6347898" y="198621"/>
                  <a:pt x="6334554" y="204701"/>
                </a:cubicBezTo>
                <a:cubicBezTo>
                  <a:pt x="6303895" y="218671"/>
                  <a:pt x="6301665" y="218550"/>
                  <a:pt x="6301665" y="202925"/>
                </a:cubicBezTo>
                <a:cubicBezTo>
                  <a:pt x="6301665" y="184832"/>
                  <a:pt x="6266367" y="146224"/>
                  <a:pt x="6255797" y="152757"/>
                </a:cubicBezTo>
                <a:cubicBezTo>
                  <a:pt x="6250968" y="155741"/>
                  <a:pt x="6244335" y="174955"/>
                  <a:pt x="6241058" y="195454"/>
                </a:cubicBezTo>
                <a:cubicBezTo>
                  <a:pt x="6237779" y="215953"/>
                  <a:pt x="6228644" y="235202"/>
                  <a:pt x="6220757" y="238229"/>
                </a:cubicBezTo>
                <a:cubicBezTo>
                  <a:pt x="6194773" y="248200"/>
                  <a:pt x="6208789" y="311652"/>
                  <a:pt x="6246467" y="354624"/>
                </a:cubicBezTo>
                <a:cubicBezTo>
                  <a:pt x="6256019" y="365518"/>
                  <a:pt x="6269236" y="393088"/>
                  <a:pt x="6275838" y="415890"/>
                </a:cubicBezTo>
                <a:cubicBezTo>
                  <a:pt x="6284152" y="444609"/>
                  <a:pt x="6296551" y="462456"/>
                  <a:pt x="6316184" y="473968"/>
                </a:cubicBezTo>
                <a:cubicBezTo>
                  <a:pt x="6355026" y="496743"/>
                  <a:pt x="6370170" y="495409"/>
                  <a:pt x="6390560" y="467413"/>
                </a:cubicBezTo>
                <a:cubicBezTo>
                  <a:pt x="6411181" y="439099"/>
                  <a:pt x="6398970" y="415780"/>
                  <a:pt x="6363522" y="415780"/>
                </a:cubicBezTo>
                <a:cubicBezTo>
                  <a:pt x="6349241" y="415780"/>
                  <a:pt x="6340052" y="408561"/>
                  <a:pt x="6336244" y="394349"/>
                </a:cubicBezTo>
                <a:cubicBezTo>
                  <a:pt x="6327358" y="361194"/>
                  <a:pt x="6328613" y="358630"/>
                  <a:pt x="6353718" y="358630"/>
                </a:cubicBezTo>
                <a:cubicBezTo>
                  <a:pt x="6382771" y="358630"/>
                  <a:pt x="6396103" y="334961"/>
                  <a:pt x="6389931" y="294336"/>
                </a:cubicBezTo>
                <a:cubicBezTo>
                  <a:pt x="6386390" y="271029"/>
                  <a:pt x="6388774" y="263380"/>
                  <a:pt x="6399578" y="263380"/>
                </a:cubicBezTo>
                <a:cubicBezTo>
                  <a:pt x="6417888" y="263380"/>
                  <a:pt x="6427086" y="286549"/>
                  <a:pt x="6413980" y="299655"/>
                </a:cubicBezTo>
                <a:cubicBezTo>
                  <a:pt x="6406968" y="306667"/>
                  <a:pt x="6414458" y="311646"/>
                  <a:pt x="6438918" y="316235"/>
                </a:cubicBezTo>
                <a:cubicBezTo>
                  <a:pt x="6465617" y="321243"/>
                  <a:pt x="6478288" y="318801"/>
                  <a:pt x="6492546" y="305898"/>
                </a:cubicBezTo>
                <a:cubicBezTo>
                  <a:pt x="6522354" y="278922"/>
                  <a:pt x="6515768" y="247770"/>
                  <a:pt x="6471644" y="207027"/>
                </a:cubicBezTo>
                <a:cubicBezTo>
                  <a:pt x="6431623" y="170073"/>
                  <a:pt x="6426077" y="139555"/>
                  <a:pt x="6459383" y="139555"/>
                </a:cubicBezTo>
                <a:cubicBezTo>
                  <a:pt x="6476458" y="139555"/>
                  <a:pt x="6510401" y="103468"/>
                  <a:pt x="6510898" y="84786"/>
                </a:cubicBezTo>
                <a:cubicBezTo>
                  <a:pt x="6511087" y="77704"/>
                  <a:pt x="6524089" y="72880"/>
                  <a:pt x="6542990" y="72880"/>
                </a:cubicBezTo>
                <a:cubicBezTo>
                  <a:pt x="6568109" y="72880"/>
                  <a:pt x="6582066" y="81013"/>
                  <a:pt x="6609619" y="111706"/>
                </a:cubicBezTo>
                <a:cubicBezTo>
                  <a:pt x="6640651" y="146272"/>
                  <a:pt x="6646046" y="148959"/>
                  <a:pt x="6658807" y="136199"/>
                </a:cubicBezTo>
                <a:cubicBezTo>
                  <a:pt x="6676092" y="118914"/>
                  <a:pt x="6677163" y="99763"/>
                  <a:pt x="6661710" y="84310"/>
                </a:cubicBezTo>
                <a:cubicBezTo>
                  <a:pt x="6652820" y="75420"/>
                  <a:pt x="6652952" y="70234"/>
                  <a:pt x="6662303" y="60974"/>
                </a:cubicBezTo>
                <a:cubicBezTo>
                  <a:pt x="6671931" y="51440"/>
                  <a:pt x="6676031" y="52086"/>
                  <a:pt x="6682879" y="64212"/>
                </a:cubicBezTo>
                <a:cubicBezTo>
                  <a:pt x="6702093" y="98239"/>
                  <a:pt x="6726829" y="120536"/>
                  <a:pt x="6748854" y="123683"/>
                </a:cubicBezTo>
                <a:cubicBezTo>
                  <a:pt x="6782878" y="128546"/>
                  <a:pt x="6795352" y="153126"/>
                  <a:pt x="6775134" y="175466"/>
                </a:cubicBezTo>
                <a:cubicBezTo>
                  <a:pt x="6757333" y="195135"/>
                  <a:pt x="6753253" y="225280"/>
                  <a:pt x="6768390" y="225280"/>
                </a:cubicBezTo>
                <a:cubicBezTo>
                  <a:pt x="6773629" y="225280"/>
                  <a:pt x="6777915" y="235743"/>
                  <a:pt x="6777915" y="248530"/>
                </a:cubicBezTo>
                <a:cubicBezTo>
                  <a:pt x="6777915" y="261318"/>
                  <a:pt x="6782201" y="274430"/>
                  <a:pt x="6787440" y="277667"/>
                </a:cubicBezTo>
                <a:cubicBezTo>
                  <a:pt x="6792679" y="280905"/>
                  <a:pt x="6796965" y="298516"/>
                  <a:pt x="6796965" y="316802"/>
                </a:cubicBezTo>
                <a:cubicBezTo>
                  <a:pt x="6796965" y="341629"/>
                  <a:pt x="6805049" y="358373"/>
                  <a:pt x="6828883" y="382915"/>
                </a:cubicBezTo>
                <a:cubicBezTo>
                  <a:pt x="6846439" y="400991"/>
                  <a:pt x="6866232" y="415780"/>
                  <a:pt x="6872870" y="415780"/>
                </a:cubicBezTo>
                <a:cubicBezTo>
                  <a:pt x="6879507" y="415780"/>
                  <a:pt x="6899583" y="428639"/>
                  <a:pt x="6917483" y="444355"/>
                </a:cubicBezTo>
                <a:cubicBezTo>
                  <a:pt x="6952432" y="475041"/>
                  <a:pt x="6994131" y="481939"/>
                  <a:pt x="7003117" y="458521"/>
                </a:cubicBezTo>
                <a:cubicBezTo>
                  <a:pt x="7006158" y="450596"/>
                  <a:pt x="7003203" y="437556"/>
                  <a:pt x="6996555" y="429542"/>
                </a:cubicBezTo>
                <a:cubicBezTo>
                  <a:pt x="6980294" y="409950"/>
                  <a:pt x="7000155" y="386560"/>
                  <a:pt x="7017945" y="404350"/>
                </a:cubicBezTo>
                <a:cubicBezTo>
                  <a:pt x="7031458" y="417863"/>
                  <a:pt x="7084535" y="419588"/>
                  <a:pt x="7097479" y="406934"/>
                </a:cubicBezTo>
                <a:cubicBezTo>
                  <a:pt x="7102456" y="402069"/>
                  <a:pt x="7121530" y="396711"/>
                  <a:pt x="7139865" y="395028"/>
                </a:cubicBezTo>
                <a:cubicBezTo>
                  <a:pt x="7168241" y="392423"/>
                  <a:pt x="7173651" y="388069"/>
                  <a:pt x="7176216" y="365774"/>
                </a:cubicBezTo>
                <a:cubicBezTo>
                  <a:pt x="7178364" y="347108"/>
                  <a:pt x="7184609" y="339580"/>
                  <a:pt x="7197947" y="339580"/>
                </a:cubicBezTo>
                <a:cubicBezTo>
                  <a:pt x="7221233" y="339580"/>
                  <a:pt x="7232045" y="314003"/>
                  <a:pt x="7218157" y="291766"/>
                </a:cubicBezTo>
                <a:cubicBezTo>
                  <a:pt x="7209228" y="277467"/>
                  <a:pt x="7211936" y="274207"/>
                  <a:pt x="7236895" y="269215"/>
                </a:cubicBezTo>
                <a:cubicBezTo>
                  <a:pt x="7305897" y="255415"/>
                  <a:pt x="7358940" y="275402"/>
                  <a:pt x="7358940" y="315203"/>
                </a:cubicBezTo>
                <a:cubicBezTo>
                  <a:pt x="7358940" y="326784"/>
                  <a:pt x="7369656" y="346326"/>
                  <a:pt x="7382753" y="358630"/>
                </a:cubicBezTo>
                <a:cubicBezTo>
                  <a:pt x="7395849" y="370934"/>
                  <a:pt x="7406565" y="388112"/>
                  <a:pt x="7406565" y="396803"/>
                </a:cubicBezTo>
                <a:cubicBezTo>
                  <a:pt x="7406565" y="420729"/>
                  <a:pt x="7416752" y="426004"/>
                  <a:pt x="7432515" y="410241"/>
                </a:cubicBezTo>
                <a:cubicBezTo>
                  <a:pt x="7446779" y="395976"/>
                  <a:pt x="7484296" y="400359"/>
                  <a:pt x="7490702" y="417039"/>
                </a:cubicBezTo>
                <a:cubicBezTo>
                  <a:pt x="7492449" y="421585"/>
                  <a:pt x="7503983" y="425305"/>
                  <a:pt x="7516334" y="425305"/>
                </a:cubicBezTo>
                <a:cubicBezTo>
                  <a:pt x="7528685" y="425305"/>
                  <a:pt x="7541440" y="429591"/>
                  <a:pt x="7544678" y="434830"/>
                </a:cubicBezTo>
                <a:cubicBezTo>
                  <a:pt x="7547915" y="440069"/>
                  <a:pt x="7561040" y="444355"/>
                  <a:pt x="7573843" y="444355"/>
                </a:cubicBezTo>
                <a:cubicBezTo>
                  <a:pt x="7591900" y="444355"/>
                  <a:pt x="7600824" y="435809"/>
                  <a:pt x="7613628" y="406255"/>
                </a:cubicBezTo>
                <a:cubicBezTo>
                  <a:pt x="7622706" y="385300"/>
                  <a:pt x="7633317" y="368155"/>
                  <a:pt x="7637208" y="368155"/>
                </a:cubicBezTo>
                <a:cubicBezTo>
                  <a:pt x="7641098" y="368155"/>
                  <a:pt x="7639260" y="357132"/>
                  <a:pt x="7633121" y="343660"/>
                </a:cubicBezTo>
                <a:cubicBezTo>
                  <a:pt x="7625357" y="326619"/>
                  <a:pt x="7625028" y="317200"/>
                  <a:pt x="7632041" y="312704"/>
                </a:cubicBezTo>
                <a:cubicBezTo>
                  <a:pt x="7651008" y="300547"/>
                  <a:pt x="7656709" y="263739"/>
                  <a:pt x="7640584" y="257551"/>
                </a:cubicBezTo>
                <a:cubicBezTo>
                  <a:pt x="7632365" y="254397"/>
                  <a:pt x="7625640" y="242085"/>
                  <a:pt x="7625640" y="230190"/>
                </a:cubicBezTo>
                <a:cubicBezTo>
                  <a:pt x="7625640" y="218295"/>
                  <a:pt x="7619211" y="203227"/>
                  <a:pt x="7611353" y="196705"/>
                </a:cubicBezTo>
                <a:cubicBezTo>
                  <a:pt x="7603494" y="190183"/>
                  <a:pt x="7597065" y="174910"/>
                  <a:pt x="7597065" y="162763"/>
                </a:cubicBezTo>
                <a:cubicBezTo>
                  <a:pt x="7597065" y="150617"/>
                  <a:pt x="7592779" y="138030"/>
                  <a:pt x="7587540" y="134792"/>
                </a:cubicBezTo>
                <a:cubicBezTo>
                  <a:pt x="7582301" y="131555"/>
                  <a:pt x="7578015" y="106043"/>
                  <a:pt x="7578015" y="78099"/>
                </a:cubicBezTo>
                <a:cubicBezTo>
                  <a:pt x="7578015" y="40557"/>
                  <a:pt x="7581949" y="25784"/>
                  <a:pt x="7593082" y="21512"/>
                </a:cubicBezTo>
                <a:cubicBezTo>
                  <a:pt x="7612870" y="13918"/>
                  <a:pt x="7610107" y="13047"/>
                  <a:pt x="7635165" y="34780"/>
                </a:cubicBezTo>
                <a:cubicBezTo>
                  <a:pt x="7647246" y="45257"/>
                  <a:pt x="7662903" y="53830"/>
                  <a:pt x="7669960" y="53830"/>
                </a:cubicBezTo>
                <a:cubicBezTo>
                  <a:pt x="7677017" y="53830"/>
                  <a:pt x="7682790" y="58116"/>
                  <a:pt x="7682790" y="63355"/>
                </a:cubicBezTo>
                <a:cubicBezTo>
                  <a:pt x="7682790" y="68594"/>
                  <a:pt x="7689219" y="72880"/>
                  <a:pt x="7697078" y="72880"/>
                </a:cubicBezTo>
                <a:cubicBezTo>
                  <a:pt x="7705133" y="72880"/>
                  <a:pt x="7711365" y="81401"/>
                  <a:pt x="7711365" y="92416"/>
                </a:cubicBezTo>
                <a:cubicBezTo>
                  <a:pt x="7711365" y="110328"/>
                  <a:pt x="7773327" y="177504"/>
                  <a:pt x="7789946" y="177609"/>
                </a:cubicBezTo>
                <a:cubicBezTo>
                  <a:pt x="7793876" y="177634"/>
                  <a:pt x="7797090" y="184549"/>
                  <a:pt x="7797090" y="192975"/>
                </a:cubicBezTo>
                <a:cubicBezTo>
                  <a:pt x="7797090" y="204375"/>
                  <a:pt x="7791261" y="206832"/>
                  <a:pt x="7774311" y="202578"/>
                </a:cubicBezTo>
                <a:cubicBezTo>
                  <a:pt x="7753896" y="197454"/>
                  <a:pt x="7751116" y="200422"/>
                  <a:pt x="7747527" y="231158"/>
                </a:cubicBezTo>
                <a:cubicBezTo>
                  <a:pt x="7744523" y="256885"/>
                  <a:pt x="7747835" y="268149"/>
                  <a:pt x="7760782" y="276234"/>
                </a:cubicBezTo>
                <a:cubicBezTo>
                  <a:pt x="7780344" y="288451"/>
                  <a:pt x="7783253" y="311507"/>
                  <a:pt x="7767251" y="327510"/>
                </a:cubicBezTo>
                <a:cubicBezTo>
                  <a:pt x="7752875" y="341885"/>
                  <a:pt x="7763789" y="368155"/>
                  <a:pt x="7784135" y="368155"/>
                </a:cubicBezTo>
                <a:cubicBezTo>
                  <a:pt x="7793055" y="368155"/>
                  <a:pt x="7808453" y="360824"/>
                  <a:pt x="7818353" y="351865"/>
                </a:cubicBezTo>
                <a:cubicBezTo>
                  <a:pt x="7833530" y="338130"/>
                  <a:pt x="7837657" y="337685"/>
                  <a:pt x="7844668" y="349029"/>
                </a:cubicBezTo>
                <a:cubicBezTo>
                  <a:pt x="7849241" y="356429"/>
                  <a:pt x="7850573" y="366381"/>
                  <a:pt x="7847629" y="371146"/>
                </a:cubicBezTo>
                <a:cubicBezTo>
                  <a:pt x="7840583" y="382546"/>
                  <a:pt x="7863203" y="396401"/>
                  <a:pt x="7889160" y="396584"/>
                </a:cubicBezTo>
                <a:cubicBezTo>
                  <a:pt x="7912857" y="396752"/>
                  <a:pt x="7982608" y="458868"/>
                  <a:pt x="7990933" y="487217"/>
                </a:cubicBezTo>
                <a:cubicBezTo>
                  <a:pt x="7994010" y="497695"/>
                  <a:pt x="7992825" y="522341"/>
                  <a:pt x="7988299" y="541986"/>
                </a:cubicBezTo>
                <a:cubicBezTo>
                  <a:pt x="7983510" y="562777"/>
                  <a:pt x="7983633" y="577705"/>
                  <a:pt x="7988593" y="577705"/>
                </a:cubicBezTo>
                <a:cubicBezTo>
                  <a:pt x="7993280" y="577705"/>
                  <a:pt x="7997116" y="584134"/>
                  <a:pt x="7997116" y="591992"/>
                </a:cubicBezTo>
                <a:cubicBezTo>
                  <a:pt x="7997116" y="599851"/>
                  <a:pt x="8001401" y="606280"/>
                  <a:pt x="8006641" y="606280"/>
                </a:cubicBezTo>
                <a:cubicBezTo>
                  <a:pt x="8011879" y="606280"/>
                  <a:pt x="8016166" y="622016"/>
                  <a:pt x="8016166" y="641249"/>
                </a:cubicBezTo>
                <a:cubicBezTo>
                  <a:pt x="8016166" y="660482"/>
                  <a:pt x="8022118" y="682984"/>
                  <a:pt x="8029393" y="691255"/>
                </a:cubicBezTo>
                <a:cubicBezTo>
                  <a:pt x="8036668" y="699526"/>
                  <a:pt x="8045581" y="720223"/>
                  <a:pt x="8049200" y="737249"/>
                </a:cubicBezTo>
                <a:cubicBezTo>
                  <a:pt x="8054436" y="761885"/>
                  <a:pt x="8052708" y="768205"/>
                  <a:pt x="8040734" y="768205"/>
                </a:cubicBezTo>
                <a:cubicBezTo>
                  <a:pt x="8032461" y="768205"/>
                  <a:pt x="8026762" y="763520"/>
                  <a:pt x="8028072" y="757794"/>
                </a:cubicBezTo>
                <a:cubicBezTo>
                  <a:pt x="8032294" y="739334"/>
                  <a:pt x="7999183" y="724138"/>
                  <a:pt x="7980447" y="735937"/>
                </a:cubicBezTo>
                <a:cubicBezTo>
                  <a:pt x="7957391" y="750456"/>
                  <a:pt x="7954990" y="772457"/>
                  <a:pt x="7972605" y="807767"/>
                </a:cubicBezTo>
                <a:cubicBezTo>
                  <a:pt x="7980847" y="824289"/>
                  <a:pt x="7987591" y="848259"/>
                  <a:pt x="7987591" y="861035"/>
                </a:cubicBezTo>
                <a:cubicBezTo>
                  <a:pt x="7987591" y="873810"/>
                  <a:pt x="7996163" y="895161"/>
                  <a:pt x="8006641" y="908481"/>
                </a:cubicBezTo>
                <a:cubicBezTo>
                  <a:pt x="8017118" y="921801"/>
                  <a:pt x="8025691" y="940441"/>
                  <a:pt x="8025691" y="949902"/>
                </a:cubicBezTo>
                <a:cubicBezTo>
                  <a:pt x="8025691" y="959364"/>
                  <a:pt x="8029976" y="969755"/>
                  <a:pt x="8035216" y="972993"/>
                </a:cubicBezTo>
                <a:cubicBezTo>
                  <a:pt x="8040454" y="976230"/>
                  <a:pt x="8044741" y="988678"/>
                  <a:pt x="8044741" y="1000653"/>
                </a:cubicBezTo>
                <a:cubicBezTo>
                  <a:pt x="8044741" y="1027484"/>
                  <a:pt x="8075360" y="1056766"/>
                  <a:pt x="8098801" y="1052353"/>
                </a:cubicBezTo>
                <a:cubicBezTo>
                  <a:pt x="8108358" y="1050554"/>
                  <a:pt x="8120409" y="1039462"/>
                  <a:pt x="8125580" y="1027706"/>
                </a:cubicBezTo>
                <a:cubicBezTo>
                  <a:pt x="8131335" y="1014622"/>
                  <a:pt x="8143344" y="1006330"/>
                  <a:pt x="8156537" y="1006330"/>
                </a:cubicBezTo>
                <a:cubicBezTo>
                  <a:pt x="8190257" y="1006330"/>
                  <a:pt x="8183839" y="1040487"/>
                  <a:pt x="8145380" y="1065697"/>
                </a:cubicBezTo>
                <a:cubicBezTo>
                  <a:pt x="8108885" y="1089620"/>
                  <a:pt x="8089847" y="1145229"/>
                  <a:pt x="8113104" y="1159975"/>
                </a:cubicBezTo>
                <a:cubicBezTo>
                  <a:pt x="8132091" y="1172013"/>
                  <a:pt x="8161590" y="1169322"/>
                  <a:pt x="8182292" y="1153665"/>
                </a:cubicBezTo>
                <a:cubicBezTo>
                  <a:pt x="8217763" y="1126836"/>
                  <a:pt x="8253668" y="1140328"/>
                  <a:pt x="8268139" y="1185923"/>
                </a:cubicBezTo>
                <a:cubicBezTo>
                  <a:pt x="8277273" y="1214701"/>
                  <a:pt x="8314947" y="1210436"/>
                  <a:pt x="8319249" y="1180138"/>
                </a:cubicBezTo>
                <a:cubicBezTo>
                  <a:pt x="8320925" y="1168339"/>
                  <a:pt x="8336999" y="1147470"/>
                  <a:pt x="8354968" y="1133764"/>
                </a:cubicBezTo>
                <a:cubicBezTo>
                  <a:pt x="8381680" y="1113390"/>
                  <a:pt x="8387617" y="1102534"/>
                  <a:pt x="8387510" y="1074256"/>
                </a:cubicBezTo>
                <a:cubicBezTo>
                  <a:pt x="8387352" y="1032279"/>
                  <a:pt x="8378306" y="995563"/>
                  <a:pt x="8369468" y="1001025"/>
                </a:cubicBezTo>
                <a:cubicBezTo>
                  <a:pt x="8358983" y="1007505"/>
                  <a:pt x="8367111" y="870650"/>
                  <a:pt x="8377848" y="859912"/>
                </a:cubicBezTo>
                <a:cubicBezTo>
                  <a:pt x="8383234" y="854526"/>
                  <a:pt x="8387640" y="842930"/>
                  <a:pt x="8387640" y="834141"/>
                </a:cubicBezTo>
                <a:cubicBezTo>
                  <a:pt x="8387640" y="825353"/>
                  <a:pt x="8393553" y="813255"/>
                  <a:pt x="8400780" y="807258"/>
                </a:cubicBezTo>
                <a:cubicBezTo>
                  <a:pt x="8417894" y="793054"/>
                  <a:pt x="8426523" y="748549"/>
                  <a:pt x="8418107" y="717887"/>
                </a:cubicBezTo>
                <a:cubicBezTo>
                  <a:pt x="8414447" y="704551"/>
                  <a:pt x="8395654" y="676083"/>
                  <a:pt x="8376345" y="654627"/>
                </a:cubicBezTo>
                <a:cubicBezTo>
                  <a:pt x="8357037" y="633170"/>
                  <a:pt x="8338207" y="606014"/>
                  <a:pt x="8334502" y="594279"/>
                </a:cubicBezTo>
                <a:cubicBezTo>
                  <a:pt x="8330796" y="582544"/>
                  <a:pt x="8319806" y="566010"/>
                  <a:pt x="8310077" y="557538"/>
                </a:cubicBezTo>
                <a:cubicBezTo>
                  <a:pt x="8300349" y="549065"/>
                  <a:pt x="8292390" y="535441"/>
                  <a:pt x="8292390" y="527262"/>
                </a:cubicBezTo>
                <a:cubicBezTo>
                  <a:pt x="8292390" y="519083"/>
                  <a:pt x="8287032" y="506561"/>
                  <a:pt x="8280484" y="499436"/>
                </a:cubicBezTo>
                <a:cubicBezTo>
                  <a:pt x="8255954" y="472745"/>
                  <a:pt x="8245606" y="444859"/>
                  <a:pt x="8249326" y="415467"/>
                </a:cubicBezTo>
                <a:cubicBezTo>
                  <a:pt x="8254019" y="378387"/>
                  <a:pt x="8260674" y="370729"/>
                  <a:pt x="8275404" y="385459"/>
                </a:cubicBezTo>
                <a:cubicBezTo>
                  <a:pt x="8281603" y="391658"/>
                  <a:pt x="8296918" y="396730"/>
                  <a:pt x="8309437" y="396730"/>
                </a:cubicBezTo>
                <a:cubicBezTo>
                  <a:pt x="8334605" y="396730"/>
                  <a:pt x="8367780" y="430296"/>
                  <a:pt x="8368273" y="456261"/>
                </a:cubicBezTo>
                <a:cubicBezTo>
                  <a:pt x="8368448" y="465429"/>
                  <a:pt x="8372876" y="472930"/>
                  <a:pt x="8378115" y="472930"/>
                </a:cubicBezTo>
                <a:cubicBezTo>
                  <a:pt x="8383354" y="472930"/>
                  <a:pt x="8387640" y="479515"/>
                  <a:pt x="8387640" y="487564"/>
                </a:cubicBezTo>
                <a:cubicBezTo>
                  <a:pt x="8387640" y="495613"/>
                  <a:pt x="8419988" y="533819"/>
                  <a:pt x="8459524" y="572468"/>
                </a:cubicBezTo>
                <a:lnTo>
                  <a:pt x="8531408" y="642738"/>
                </a:lnTo>
                <a:lnTo>
                  <a:pt x="8528581" y="703090"/>
                </a:lnTo>
                <a:lnTo>
                  <a:pt x="8525752" y="763443"/>
                </a:lnTo>
                <a:lnTo>
                  <a:pt x="8554327" y="766667"/>
                </a:lnTo>
                <a:cubicBezTo>
                  <a:pt x="8595686" y="771333"/>
                  <a:pt x="8606715" y="784558"/>
                  <a:pt x="8606715" y="829488"/>
                </a:cubicBezTo>
                <a:cubicBezTo>
                  <a:pt x="8606715" y="856865"/>
                  <a:pt x="8612998" y="876132"/>
                  <a:pt x="8626732" y="890874"/>
                </a:cubicBezTo>
                <a:cubicBezTo>
                  <a:pt x="8641275" y="906484"/>
                  <a:pt x="8645705" y="921302"/>
                  <a:pt x="8642932" y="945058"/>
                </a:cubicBezTo>
                <a:cubicBezTo>
                  <a:pt x="8640833" y="963041"/>
                  <a:pt x="8642541" y="977755"/>
                  <a:pt x="8646727" y="977755"/>
                </a:cubicBezTo>
                <a:cubicBezTo>
                  <a:pt x="8650914" y="977755"/>
                  <a:pt x="8654340" y="990614"/>
                  <a:pt x="8654340" y="1006330"/>
                </a:cubicBezTo>
                <a:cubicBezTo>
                  <a:pt x="8654340" y="1028706"/>
                  <a:pt x="8650141" y="1034905"/>
                  <a:pt x="8634983" y="1034905"/>
                </a:cubicBezTo>
                <a:cubicBezTo>
                  <a:pt x="8606698" y="1034905"/>
                  <a:pt x="8596016" y="1071150"/>
                  <a:pt x="8613928" y="1106343"/>
                </a:cubicBezTo>
                <a:cubicBezTo>
                  <a:pt x="8621927" y="1122059"/>
                  <a:pt x="8631509" y="1141347"/>
                  <a:pt x="8635222" y="1149205"/>
                </a:cubicBezTo>
                <a:cubicBezTo>
                  <a:pt x="8638935" y="1157063"/>
                  <a:pt x="8653282" y="1164844"/>
                  <a:pt x="8667103" y="1166496"/>
                </a:cubicBezTo>
                <a:cubicBezTo>
                  <a:pt x="8680924" y="1168149"/>
                  <a:pt x="8698366" y="1178257"/>
                  <a:pt x="8705862" y="1188960"/>
                </a:cubicBezTo>
                <a:cubicBezTo>
                  <a:pt x="8713359" y="1199663"/>
                  <a:pt x="8724121" y="1205559"/>
                  <a:pt x="8729779" y="1202063"/>
                </a:cubicBezTo>
                <a:cubicBezTo>
                  <a:pt x="8750922" y="1188996"/>
                  <a:pt x="8759537" y="1207463"/>
                  <a:pt x="8744318" y="1233228"/>
                </a:cubicBezTo>
                <a:cubicBezTo>
                  <a:pt x="8732582" y="1253094"/>
                  <a:pt x="8731435" y="1264619"/>
                  <a:pt x="8739168" y="1284960"/>
                </a:cubicBezTo>
                <a:cubicBezTo>
                  <a:pt x="8752332" y="1319583"/>
                  <a:pt x="8772882" y="1317984"/>
                  <a:pt x="8809761" y="1279466"/>
                </a:cubicBezTo>
                <a:cubicBezTo>
                  <a:pt x="8826435" y="1262050"/>
                  <a:pt x="8847579" y="1245040"/>
                  <a:pt x="8856746" y="1241665"/>
                </a:cubicBezTo>
                <a:cubicBezTo>
                  <a:pt x="8865914" y="1238289"/>
                  <a:pt x="8873415" y="1227074"/>
                  <a:pt x="8873415" y="1216741"/>
                </a:cubicBezTo>
                <a:cubicBezTo>
                  <a:pt x="8873415" y="1206408"/>
                  <a:pt x="8877889" y="1195189"/>
                  <a:pt x="8883357" y="1191810"/>
                </a:cubicBezTo>
                <a:cubicBezTo>
                  <a:pt x="8899713" y="1181701"/>
                  <a:pt x="8921040" y="1206765"/>
                  <a:pt x="8921040" y="1236096"/>
                </a:cubicBezTo>
                <a:cubicBezTo>
                  <a:pt x="8921040" y="1251171"/>
                  <a:pt x="8925326" y="1263505"/>
                  <a:pt x="8930565" y="1263505"/>
                </a:cubicBezTo>
                <a:cubicBezTo>
                  <a:pt x="8935803" y="1263505"/>
                  <a:pt x="8940090" y="1269410"/>
                  <a:pt x="8940090" y="1276626"/>
                </a:cubicBezTo>
                <a:cubicBezTo>
                  <a:pt x="8940090" y="1283843"/>
                  <a:pt x="8946243" y="1294855"/>
                  <a:pt x="8953765" y="1301097"/>
                </a:cubicBezTo>
                <a:cubicBezTo>
                  <a:pt x="8961287" y="1307339"/>
                  <a:pt x="8970200" y="1325009"/>
                  <a:pt x="8973572" y="1340363"/>
                </a:cubicBezTo>
                <a:cubicBezTo>
                  <a:pt x="8976944" y="1355717"/>
                  <a:pt x="8983191" y="1368280"/>
                  <a:pt x="8987453" y="1368280"/>
                </a:cubicBezTo>
                <a:cubicBezTo>
                  <a:pt x="9001874" y="1368280"/>
                  <a:pt x="9007957" y="1400992"/>
                  <a:pt x="8995377" y="1410891"/>
                </a:cubicBezTo>
                <a:cubicBezTo>
                  <a:pt x="8988543" y="1416268"/>
                  <a:pt x="8981583" y="1437813"/>
                  <a:pt x="8979908" y="1458768"/>
                </a:cubicBezTo>
                <a:cubicBezTo>
                  <a:pt x="8978234" y="1479723"/>
                  <a:pt x="8968590" y="1505716"/>
                  <a:pt x="8958477" y="1516531"/>
                </a:cubicBezTo>
                <a:cubicBezTo>
                  <a:pt x="8943940" y="1532078"/>
                  <a:pt x="8940326" y="1549030"/>
                  <a:pt x="8941217" y="1597494"/>
                </a:cubicBezTo>
                <a:cubicBezTo>
                  <a:pt x="8942930" y="1690693"/>
                  <a:pt x="8950141" y="1713449"/>
                  <a:pt x="8980536" y="1721572"/>
                </a:cubicBezTo>
                <a:cubicBezTo>
                  <a:pt x="9001662" y="1727219"/>
                  <a:pt x="9010170" y="1724144"/>
                  <a:pt x="9024769" y="1705584"/>
                </a:cubicBezTo>
                <a:cubicBezTo>
                  <a:pt x="9045990" y="1678605"/>
                  <a:pt x="9071490" y="1675702"/>
                  <a:pt x="9080188" y="1699274"/>
                </a:cubicBezTo>
                <a:cubicBezTo>
                  <a:pt x="9083570" y="1708442"/>
                  <a:pt x="9089247" y="1718086"/>
                  <a:pt x="9092803" y="1720705"/>
                </a:cubicBezTo>
                <a:cubicBezTo>
                  <a:pt x="9096358" y="1723324"/>
                  <a:pt x="9102166" y="1741240"/>
                  <a:pt x="9105709" y="1760517"/>
                </a:cubicBezTo>
                <a:cubicBezTo>
                  <a:pt x="9111298" y="1790921"/>
                  <a:pt x="9108649" y="1798814"/>
                  <a:pt x="9085724" y="1820072"/>
                </a:cubicBezTo>
                <a:cubicBezTo>
                  <a:pt x="9046006" y="1856901"/>
                  <a:pt x="9033090" y="1846022"/>
                  <a:pt x="9050058" y="1790031"/>
                </a:cubicBezTo>
                <a:cubicBezTo>
                  <a:pt x="9062375" y="1749384"/>
                  <a:pt x="8986553" y="1735150"/>
                  <a:pt x="8971363" y="1775258"/>
                </a:cubicBezTo>
                <a:cubicBezTo>
                  <a:pt x="8963428" y="1796208"/>
                  <a:pt x="8944458" y="1815955"/>
                  <a:pt x="8932264" y="1815955"/>
                </a:cubicBezTo>
                <a:cubicBezTo>
                  <a:pt x="8917836" y="1815955"/>
                  <a:pt x="8912049" y="1791468"/>
                  <a:pt x="8917923" y="1755275"/>
                </a:cubicBezTo>
                <a:cubicBezTo>
                  <a:pt x="8921932" y="1730565"/>
                  <a:pt x="8918147" y="1714822"/>
                  <a:pt x="8903125" y="1693724"/>
                </a:cubicBezTo>
                <a:cubicBezTo>
                  <a:pt x="8892024" y="1678133"/>
                  <a:pt x="8882940" y="1660575"/>
                  <a:pt x="8882940" y="1654705"/>
                </a:cubicBezTo>
                <a:cubicBezTo>
                  <a:pt x="8882940" y="1648836"/>
                  <a:pt x="8871758" y="1639782"/>
                  <a:pt x="8858092" y="1634586"/>
                </a:cubicBezTo>
                <a:cubicBezTo>
                  <a:pt x="8838852" y="1627271"/>
                  <a:pt x="8835616" y="1622281"/>
                  <a:pt x="8843756" y="1612473"/>
                </a:cubicBezTo>
                <a:cubicBezTo>
                  <a:pt x="8851185" y="1603522"/>
                  <a:pt x="8851596" y="1578733"/>
                  <a:pt x="8845158" y="1527948"/>
                </a:cubicBezTo>
                <a:cubicBezTo>
                  <a:pt x="8839772" y="1485472"/>
                  <a:pt x="8839487" y="1444097"/>
                  <a:pt x="8844458" y="1426759"/>
                </a:cubicBezTo>
                <a:cubicBezTo>
                  <a:pt x="8849085" y="1410627"/>
                  <a:pt x="8849705" y="1385591"/>
                  <a:pt x="8845835" y="1371123"/>
                </a:cubicBezTo>
                <a:cubicBezTo>
                  <a:pt x="8840055" y="1349511"/>
                  <a:pt x="8831457" y="1343365"/>
                  <a:pt x="8797645" y="1336679"/>
                </a:cubicBezTo>
                <a:cubicBezTo>
                  <a:pt x="8753939" y="1328035"/>
                  <a:pt x="8740508" y="1336089"/>
                  <a:pt x="8740210" y="1371118"/>
                </a:cubicBezTo>
                <a:cubicBezTo>
                  <a:pt x="8740134" y="1380537"/>
                  <a:pt x="8728729" y="1397994"/>
                  <a:pt x="8714875" y="1409911"/>
                </a:cubicBezTo>
                <a:cubicBezTo>
                  <a:pt x="8692320" y="1429312"/>
                  <a:pt x="8690495" y="1435490"/>
                  <a:pt x="8697417" y="1468985"/>
                </a:cubicBezTo>
                <a:cubicBezTo>
                  <a:pt x="8701668" y="1489559"/>
                  <a:pt x="8704151" y="1512153"/>
                  <a:pt x="8702933" y="1519192"/>
                </a:cubicBezTo>
                <a:cubicBezTo>
                  <a:pt x="8701286" y="1528715"/>
                  <a:pt x="8708195" y="1530350"/>
                  <a:pt x="8729917" y="1525579"/>
                </a:cubicBezTo>
                <a:cubicBezTo>
                  <a:pt x="8752072" y="1520713"/>
                  <a:pt x="8759114" y="1522514"/>
                  <a:pt x="8759114" y="1533044"/>
                </a:cubicBezTo>
                <a:cubicBezTo>
                  <a:pt x="8759114" y="1540677"/>
                  <a:pt x="8765544" y="1552258"/>
                  <a:pt x="8773402" y="1558780"/>
                </a:cubicBezTo>
                <a:cubicBezTo>
                  <a:pt x="8781260" y="1565302"/>
                  <a:pt x="8787689" y="1580828"/>
                  <a:pt x="8787689" y="1593284"/>
                </a:cubicBezTo>
                <a:cubicBezTo>
                  <a:pt x="8787689" y="1605739"/>
                  <a:pt x="8791976" y="1615930"/>
                  <a:pt x="8797214" y="1615930"/>
                </a:cubicBezTo>
                <a:cubicBezTo>
                  <a:pt x="8802453" y="1615930"/>
                  <a:pt x="8806805" y="1623431"/>
                  <a:pt x="8806885" y="1632599"/>
                </a:cubicBezTo>
                <a:cubicBezTo>
                  <a:pt x="8807010" y="1646844"/>
                  <a:pt x="8808373" y="1647190"/>
                  <a:pt x="8816264" y="1634980"/>
                </a:cubicBezTo>
                <a:cubicBezTo>
                  <a:pt x="8821343" y="1627122"/>
                  <a:pt x="8825498" y="1624979"/>
                  <a:pt x="8825498" y="1630218"/>
                </a:cubicBezTo>
                <a:cubicBezTo>
                  <a:pt x="8825498" y="1635456"/>
                  <a:pt x="8821643" y="1645833"/>
                  <a:pt x="8816932" y="1653277"/>
                </a:cubicBezTo>
                <a:cubicBezTo>
                  <a:pt x="8809631" y="1664811"/>
                  <a:pt x="8804776" y="1664459"/>
                  <a:pt x="8784075" y="1650896"/>
                </a:cubicBezTo>
                <a:cubicBezTo>
                  <a:pt x="8754025" y="1631206"/>
                  <a:pt x="8736382" y="1630751"/>
                  <a:pt x="8721014" y="1649268"/>
                </a:cubicBezTo>
                <a:cubicBezTo>
                  <a:pt x="8711505" y="1660726"/>
                  <a:pt x="8711742" y="1666670"/>
                  <a:pt x="8722211" y="1679285"/>
                </a:cubicBezTo>
                <a:cubicBezTo>
                  <a:pt x="8731716" y="1690737"/>
                  <a:pt x="8734439" y="1718585"/>
                  <a:pt x="8732224" y="1781679"/>
                </a:cubicBezTo>
                <a:cubicBezTo>
                  <a:pt x="8729874" y="1848633"/>
                  <a:pt x="8732516" y="1872675"/>
                  <a:pt x="8743845" y="1887393"/>
                </a:cubicBezTo>
                <a:cubicBezTo>
                  <a:pt x="8751910" y="1897870"/>
                  <a:pt x="8758645" y="1917941"/>
                  <a:pt x="8758811" y="1931994"/>
                </a:cubicBezTo>
                <a:cubicBezTo>
                  <a:pt x="8759194" y="1964298"/>
                  <a:pt x="8792630" y="1978266"/>
                  <a:pt x="8810634" y="1953643"/>
                </a:cubicBezTo>
                <a:cubicBezTo>
                  <a:pt x="8823172" y="1936496"/>
                  <a:pt x="8820102" y="1895651"/>
                  <a:pt x="8805602" y="1886690"/>
                </a:cubicBezTo>
                <a:cubicBezTo>
                  <a:pt x="8800990" y="1883838"/>
                  <a:pt x="8797215" y="1866757"/>
                  <a:pt x="8797215" y="1848730"/>
                </a:cubicBezTo>
                <a:cubicBezTo>
                  <a:pt x="8797215" y="1821051"/>
                  <a:pt x="8800560" y="1815955"/>
                  <a:pt x="8818736" y="1815955"/>
                </a:cubicBezTo>
                <a:cubicBezTo>
                  <a:pt x="8844317" y="1815955"/>
                  <a:pt x="8860095" y="1838426"/>
                  <a:pt x="8869421" y="1888143"/>
                </a:cubicBezTo>
                <a:cubicBezTo>
                  <a:pt x="8873180" y="1908181"/>
                  <a:pt x="8880748" y="1929384"/>
                  <a:pt x="8886238" y="1935261"/>
                </a:cubicBezTo>
                <a:cubicBezTo>
                  <a:pt x="8897697" y="1947528"/>
                  <a:pt x="8942532" y="1941913"/>
                  <a:pt x="8934672" y="1929195"/>
                </a:cubicBezTo>
                <a:cubicBezTo>
                  <a:pt x="8931814" y="1924571"/>
                  <a:pt x="8941508" y="1925188"/>
                  <a:pt x="8956214" y="1930566"/>
                </a:cubicBezTo>
                <a:cubicBezTo>
                  <a:pt x="8970920" y="1935945"/>
                  <a:pt x="8988793" y="1942412"/>
                  <a:pt x="8995931" y="1944938"/>
                </a:cubicBezTo>
                <a:cubicBezTo>
                  <a:pt x="9005700" y="1948395"/>
                  <a:pt x="9006268" y="1952714"/>
                  <a:pt x="8998229" y="1962400"/>
                </a:cubicBezTo>
                <a:cubicBezTo>
                  <a:pt x="8989628" y="1972764"/>
                  <a:pt x="8992201" y="1974381"/>
                  <a:pt x="9011444" y="1970702"/>
                </a:cubicBezTo>
                <a:cubicBezTo>
                  <a:pt x="9030374" y="1967083"/>
                  <a:pt x="9035340" y="1960427"/>
                  <a:pt x="9035340" y="1938670"/>
                </a:cubicBezTo>
                <a:cubicBezTo>
                  <a:pt x="9035340" y="1917885"/>
                  <a:pt x="9039812" y="1911205"/>
                  <a:pt x="9053728" y="1911205"/>
                </a:cubicBezTo>
                <a:cubicBezTo>
                  <a:pt x="9065515" y="1911205"/>
                  <a:pt x="9073207" y="1918862"/>
                  <a:pt x="9075159" y="1932539"/>
                </a:cubicBezTo>
                <a:cubicBezTo>
                  <a:pt x="9076833" y="1944273"/>
                  <a:pt x="9086053" y="1955370"/>
                  <a:pt x="9095648" y="1957199"/>
                </a:cubicBezTo>
                <a:cubicBezTo>
                  <a:pt x="9121448" y="1962119"/>
                  <a:pt x="9146445" y="1930966"/>
                  <a:pt x="9141845" y="1899624"/>
                </a:cubicBezTo>
                <a:cubicBezTo>
                  <a:pt x="9139575" y="1884162"/>
                  <a:pt x="9142376" y="1873105"/>
                  <a:pt x="9148559" y="1873105"/>
                </a:cubicBezTo>
                <a:cubicBezTo>
                  <a:pt x="9154392" y="1873105"/>
                  <a:pt x="9159165" y="1866676"/>
                  <a:pt x="9159165" y="1858818"/>
                </a:cubicBezTo>
                <a:cubicBezTo>
                  <a:pt x="9159165" y="1850128"/>
                  <a:pt x="9168028" y="1844530"/>
                  <a:pt x="9181787" y="1844530"/>
                </a:cubicBezTo>
                <a:cubicBezTo>
                  <a:pt x="9199503" y="1844530"/>
                  <a:pt x="9205700" y="1850984"/>
                  <a:pt x="9210362" y="1874296"/>
                </a:cubicBezTo>
                <a:cubicBezTo>
                  <a:pt x="9213636" y="1890667"/>
                  <a:pt x="9216315" y="1912482"/>
                  <a:pt x="9216315" y="1922775"/>
                </a:cubicBezTo>
                <a:cubicBezTo>
                  <a:pt x="9216315" y="1933068"/>
                  <a:pt x="9224674" y="1948605"/>
                  <a:pt x="9234891" y="1957303"/>
                </a:cubicBezTo>
                <a:cubicBezTo>
                  <a:pt x="9254333" y="1973855"/>
                  <a:pt x="9269716" y="2033520"/>
                  <a:pt x="9282143" y="2140593"/>
                </a:cubicBezTo>
                <a:cubicBezTo>
                  <a:pt x="9286146" y="2175078"/>
                  <a:pt x="9292079" y="2207593"/>
                  <a:pt x="9295327" y="2212850"/>
                </a:cubicBezTo>
                <a:cubicBezTo>
                  <a:pt x="9304744" y="2228087"/>
                  <a:pt x="9338985" y="2221210"/>
                  <a:pt x="9353827" y="2201101"/>
                </a:cubicBezTo>
                <a:cubicBezTo>
                  <a:pt x="9364324" y="2186879"/>
                  <a:pt x="9370044" y="2185242"/>
                  <a:pt x="9378864" y="2193934"/>
                </a:cubicBezTo>
                <a:cubicBezTo>
                  <a:pt x="9396533" y="2211349"/>
                  <a:pt x="9382399" y="2233419"/>
                  <a:pt x="9347732" y="2242546"/>
                </a:cubicBezTo>
                <a:lnTo>
                  <a:pt x="9316327" y="2250814"/>
                </a:lnTo>
                <a:lnTo>
                  <a:pt x="9318123" y="2378470"/>
                </a:lnTo>
                <a:cubicBezTo>
                  <a:pt x="9319249" y="2458486"/>
                  <a:pt x="9323692" y="2507385"/>
                  <a:pt x="9330029" y="2509498"/>
                </a:cubicBezTo>
                <a:cubicBezTo>
                  <a:pt x="9335590" y="2511351"/>
                  <a:pt x="9340158" y="2530727"/>
                  <a:pt x="9340180" y="2552555"/>
                </a:cubicBezTo>
                <a:cubicBezTo>
                  <a:pt x="9340199" y="2576047"/>
                  <a:pt x="9350024" y="2611569"/>
                  <a:pt x="9364246" y="2639602"/>
                </a:cubicBezTo>
                <a:cubicBezTo>
                  <a:pt x="9382071" y="2674738"/>
                  <a:pt x="9389805" y="2708544"/>
                  <a:pt x="9394208" y="2770571"/>
                </a:cubicBezTo>
                <a:cubicBezTo>
                  <a:pt x="9397472" y="2816556"/>
                  <a:pt x="9403981" y="2854180"/>
                  <a:pt x="9408673" y="2854180"/>
                </a:cubicBezTo>
                <a:cubicBezTo>
                  <a:pt x="9418358" y="2854180"/>
                  <a:pt x="9410415" y="2912371"/>
                  <a:pt x="9395313" y="2952055"/>
                </a:cubicBezTo>
                <a:cubicBezTo>
                  <a:pt x="9387363" y="2972945"/>
                  <a:pt x="9388358" y="2981937"/>
                  <a:pt x="9400054" y="2994917"/>
                </a:cubicBezTo>
                <a:cubicBezTo>
                  <a:pt x="9408195" y="3003951"/>
                  <a:pt x="9417797" y="3023130"/>
                  <a:pt x="9421393" y="3037536"/>
                </a:cubicBezTo>
                <a:cubicBezTo>
                  <a:pt x="9424988" y="3051943"/>
                  <a:pt x="9431752" y="3063730"/>
                  <a:pt x="9436422" y="3063730"/>
                </a:cubicBezTo>
                <a:cubicBezTo>
                  <a:pt x="9441093" y="3063730"/>
                  <a:pt x="9444915" y="3071778"/>
                  <a:pt x="9444915" y="3081614"/>
                </a:cubicBezTo>
                <a:cubicBezTo>
                  <a:pt x="9444915" y="3112006"/>
                  <a:pt x="9465998" y="3121440"/>
                  <a:pt x="9490159" y="3101859"/>
                </a:cubicBezTo>
                <a:cubicBezTo>
                  <a:pt x="9501946" y="3092305"/>
                  <a:pt x="9511590" y="3077540"/>
                  <a:pt x="9511590" y="3069048"/>
                </a:cubicBezTo>
                <a:cubicBezTo>
                  <a:pt x="9511590" y="3055077"/>
                  <a:pt x="9536584" y="3037255"/>
                  <a:pt x="9544075" y="3045885"/>
                </a:cubicBezTo>
                <a:cubicBezTo>
                  <a:pt x="9553390" y="3056617"/>
                  <a:pt x="9557578" y="3118199"/>
                  <a:pt x="9549823" y="3130405"/>
                </a:cubicBezTo>
                <a:cubicBezTo>
                  <a:pt x="9542388" y="3142109"/>
                  <a:pt x="9537317" y="3142567"/>
                  <a:pt x="9521782" y="3132941"/>
                </a:cubicBezTo>
                <a:cubicBezTo>
                  <a:pt x="9511352" y="3126477"/>
                  <a:pt x="9495726" y="3123911"/>
                  <a:pt x="9487056" y="3127237"/>
                </a:cubicBezTo>
                <a:cubicBezTo>
                  <a:pt x="9474076" y="3132219"/>
                  <a:pt x="9472506" y="3141012"/>
                  <a:pt x="9478156" y="3177089"/>
                </a:cubicBezTo>
                <a:cubicBezTo>
                  <a:pt x="9481930" y="3201181"/>
                  <a:pt x="9484833" y="3228393"/>
                  <a:pt x="9484608" y="3237561"/>
                </a:cubicBezTo>
                <a:cubicBezTo>
                  <a:pt x="9484383" y="3246729"/>
                  <a:pt x="9488219" y="3254230"/>
                  <a:pt x="9493132" y="3254230"/>
                </a:cubicBezTo>
                <a:cubicBezTo>
                  <a:pt x="9498045" y="3254230"/>
                  <a:pt x="9502065" y="3260660"/>
                  <a:pt x="9502065" y="3268517"/>
                </a:cubicBezTo>
                <a:cubicBezTo>
                  <a:pt x="9502065" y="3276376"/>
                  <a:pt x="9506351" y="3282805"/>
                  <a:pt x="9511590" y="3282805"/>
                </a:cubicBezTo>
                <a:cubicBezTo>
                  <a:pt x="9524596" y="3282805"/>
                  <a:pt x="9523662" y="3324073"/>
                  <a:pt x="9510355" y="3337380"/>
                </a:cubicBezTo>
                <a:cubicBezTo>
                  <a:pt x="9504403" y="3343332"/>
                  <a:pt x="9496954" y="3397035"/>
                  <a:pt x="9493686" y="3457550"/>
                </a:cubicBezTo>
                <a:cubicBezTo>
                  <a:pt x="9488364" y="3556093"/>
                  <a:pt x="9489468" y="3568015"/>
                  <a:pt x="9504795" y="3577581"/>
                </a:cubicBezTo>
                <a:cubicBezTo>
                  <a:pt x="9532272" y="3594730"/>
                  <a:pt x="9542258" y="3632853"/>
                  <a:pt x="9528928" y="3669717"/>
                </a:cubicBezTo>
                <a:cubicBezTo>
                  <a:pt x="9522526" y="3687420"/>
                  <a:pt x="9513863" y="3701905"/>
                  <a:pt x="9509677" y="3701905"/>
                </a:cubicBezTo>
                <a:cubicBezTo>
                  <a:pt x="9498827" y="3701905"/>
                  <a:pt x="9500230" y="3753410"/>
                  <a:pt x="9511384" y="3764564"/>
                </a:cubicBezTo>
                <a:cubicBezTo>
                  <a:pt x="9516509" y="3769690"/>
                  <a:pt x="9522967" y="3839963"/>
                  <a:pt x="9525734" y="3920727"/>
                </a:cubicBezTo>
                <a:cubicBezTo>
                  <a:pt x="9528502" y="4001491"/>
                  <a:pt x="9534690" y="4069996"/>
                  <a:pt x="9539486" y="4072961"/>
                </a:cubicBezTo>
                <a:cubicBezTo>
                  <a:pt x="9544281" y="4075925"/>
                  <a:pt x="9551270" y="4120094"/>
                  <a:pt x="9555015" y="4171115"/>
                </a:cubicBezTo>
                <a:cubicBezTo>
                  <a:pt x="9558760" y="4222136"/>
                  <a:pt x="9565524" y="4263880"/>
                  <a:pt x="9570045" y="4263880"/>
                </a:cubicBezTo>
                <a:cubicBezTo>
                  <a:pt x="9574566" y="4263880"/>
                  <a:pt x="9578265" y="4280812"/>
                  <a:pt x="9578265" y="4301507"/>
                </a:cubicBezTo>
                <a:cubicBezTo>
                  <a:pt x="9578265" y="4326599"/>
                  <a:pt x="9583510" y="4342069"/>
                  <a:pt x="9594011" y="4347946"/>
                </a:cubicBezTo>
                <a:cubicBezTo>
                  <a:pt x="9607561" y="4355528"/>
                  <a:pt x="9608293" y="4362538"/>
                  <a:pt x="9599250" y="4398158"/>
                </a:cubicBezTo>
                <a:cubicBezTo>
                  <a:pt x="9593471" y="4420927"/>
                  <a:pt x="9591784" y="4441821"/>
                  <a:pt x="9595501" y="4444587"/>
                </a:cubicBezTo>
                <a:cubicBezTo>
                  <a:pt x="9599218" y="4447354"/>
                  <a:pt x="9610695" y="4465691"/>
                  <a:pt x="9621003" y="4485336"/>
                </a:cubicBezTo>
                <a:cubicBezTo>
                  <a:pt x="9640678" y="4522831"/>
                  <a:pt x="9652656" y="4528579"/>
                  <a:pt x="9671610" y="4509625"/>
                </a:cubicBezTo>
                <a:cubicBezTo>
                  <a:pt x="9684793" y="4496442"/>
                  <a:pt x="9687035" y="4463905"/>
                  <a:pt x="9674761" y="4463905"/>
                </a:cubicBezTo>
                <a:cubicBezTo>
                  <a:pt x="9670207" y="4463905"/>
                  <a:pt x="9664070" y="4449037"/>
                  <a:pt x="9661121" y="4430864"/>
                </a:cubicBezTo>
                <a:cubicBezTo>
                  <a:pt x="9658171" y="4412691"/>
                  <a:pt x="9646840" y="4388250"/>
                  <a:pt x="9635940" y="4376550"/>
                </a:cubicBezTo>
                <a:lnTo>
                  <a:pt x="9616122" y="4355277"/>
                </a:lnTo>
                <a:lnTo>
                  <a:pt x="9642436" y="4333734"/>
                </a:lnTo>
                <a:cubicBezTo>
                  <a:pt x="9672690" y="4308967"/>
                  <a:pt x="9704268" y="4305464"/>
                  <a:pt x="9720540" y="4325071"/>
                </a:cubicBezTo>
                <a:cubicBezTo>
                  <a:pt x="9734098" y="4341406"/>
                  <a:pt x="9724361" y="4404894"/>
                  <a:pt x="9705390" y="4423865"/>
                </a:cubicBezTo>
                <a:cubicBezTo>
                  <a:pt x="9691465" y="4437791"/>
                  <a:pt x="9687973" y="4463905"/>
                  <a:pt x="9700036" y="4463905"/>
                </a:cubicBezTo>
                <a:cubicBezTo>
                  <a:pt x="9704145" y="4463905"/>
                  <a:pt x="9715270" y="4477046"/>
                  <a:pt x="9724758" y="4493107"/>
                </a:cubicBezTo>
                <a:cubicBezTo>
                  <a:pt x="9740581" y="4519895"/>
                  <a:pt x="9740752" y="4523697"/>
                  <a:pt x="9726811" y="4539101"/>
                </a:cubicBezTo>
                <a:cubicBezTo>
                  <a:pt x="9710653" y="4556956"/>
                  <a:pt x="9707062" y="4580002"/>
                  <a:pt x="9718635" y="4591576"/>
                </a:cubicBezTo>
                <a:cubicBezTo>
                  <a:pt x="9722496" y="4595437"/>
                  <a:pt x="9730767" y="4628930"/>
                  <a:pt x="9737013" y="4666005"/>
                </a:cubicBezTo>
                <a:cubicBezTo>
                  <a:pt x="9743261" y="4703079"/>
                  <a:pt x="9752803" y="4736152"/>
                  <a:pt x="9758219" y="4739499"/>
                </a:cubicBezTo>
                <a:cubicBezTo>
                  <a:pt x="9763642" y="4742851"/>
                  <a:pt x="9768918" y="4786081"/>
                  <a:pt x="9769963" y="4835726"/>
                </a:cubicBezTo>
                <a:cubicBezTo>
                  <a:pt x="9771519" y="4909648"/>
                  <a:pt x="9775177" y="4929584"/>
                  <a:pt x="9790291" y="4946519"/>
                </a:cubicBezTo>
                <a:cubicBezTo>
                  <a:pt x="9804104" y="4961997"/>
                  <a:pt x="9807106" y="4974526"/>
                  <a:pt x="9802274" y="4996526"/>
                </a:cubicBezTo>
                <a:cubicBezTo>
                  <a:pt x="9794273" y="5032952"/>
                  <a:pt x="9773024" y="5034722"/>
                  <a:pt x="9764328" y="4999686"/>
                </a:cubicBezTo>
                <a:cubicBezTo>
                  <a:pt x="9756992" y="4970125"/>
                  <a:pt x="9723752" y="4930630"/>
                  <a:pt x="9706211" y="4930630"/>
                </a:cubicBezTo>
                <a:cubicBezTo>
                  <a:pt x="9691647" y="4930630"/>
                  <a:pt x="9683040" y="4952400"/>
                  <a:pt x="9683040" y="4989240"/>
                </a:cubicBezTo>
                <a:cubicBezTo>
                  <a:pt x="9683040" y="5004902"/>
                  <a:pt x="9676465" y="5024291"/>
                  <a:pt x="9668430" y="5032327"/>
                </a:cubicBezTo>
                <a:cubicBezTo>
                  <a:pt x="9660078" y="5040678"/>
                  <a:pt x="9656261" y="5054635"/>
                  <a:pt x="9659521" y="5064905"/>
                </a:cubicBezTo>
                <a:cubicBezTo>
                  <a:pt x="9664412" y="5080316"/>
                  <a:pt x="9662086" y="5081720"/>
                  <a:pt x="9643176" y="5074775"/>
                </a:cubicBezTo>
                <a:cubicBezTo>
                  <a:pt x="9625393" y="5068244"/>
                  <a:pt x="9620206" y="5057785"/>
                  <a:pt x="9616365" y="5020718"/>
                </a:cubicBezTo>
                <a:cubicBezTo>
                  <a:pt x="9612239" y="4980911"/>
                  <a:pt x="9608246" y="4973868"/>
                  <a:pt x="9586532" y="4968106"/>
                </a:cubicBezTo>
                <a:cubicBezTo>
                  <a:pt x="9572744" y="4964447"/>
                  <a:pt x="9556422" y="4964569"/>
                  <a:pt x="9550261" y="4968377"/>
                </a:cubicBezTo>
                <a:cubicBezTo>
                  <a:pt x="9536557" y="4976846"/>
                  <a:pt x="9545982" y="5020471"/>
                  <a:pt x="9564912" y="5036181"/>
                </a:cubicBezTo>
                <a:cubicBezTo>
                  <a:pt x="9580294" y="5048947"/>
                  <a:pt x="9583652" y="5140180"/>
                  <a:pt x="9568740" y="5140180"/>
                </a:cubicBezTo>
                <a:cubicBezTo>
                  <a:pt x="9563501" y="5140180"/>
                  <a:pt x="9559215" y="5157325"/>
                  <a:pt x="9559215" y="5178280"/>
                </a:cubicBezTo>
                <a:cubicBezTo>
                  <a:pt x="9559215" y="5199235"/>
                  <a:pt x="9563501" y="5216380"/>
                  <a:pt x="9568740" y="5216380"/>
                </a:cubicBezTo>
                <a:cubicBezTo>
                  <a:pt x="9573978" y="5216380"/>
                  <a:pt x="9578265" y="5226853"/>
                  <a:pt x="9578265" y="5239653"/>
                </a:cubicBezTo>
                <a:cubicBezTo>
                  <a:pt x="9578265" y="5252452"/>
                  <a:pt x="9587120" y="5269127"/>
                  <a:pt x="9597943" y="5276708"/>
                </a:cubicBezTo>
                <a:cubicBezTo>
                  <a:pt x="9613979" y="5287940"/>
                  <a:pt x="9616464" y="5296651"/>
                  <a:pt x="9611374" y="5323782"/>
                </a:cubicBezTo>
                <a:cubicBezTo>
                  <a:pt x="9607480" y="5344544"/>
                  <a:pt x="9609146" y="5359556"/>
                  <a:pt x="9615802" y="5363669"/>
                </a:cubicBezTo>
                <a:cubicBezTo>
                  <a:pt x="9622394" y="5367744"/>
                  <a:pt x="9624137" y="5382726"/>
                  <a:pt x="9620359" y="5402860"/>
                </a:cubicBezTo>
                <a:cubicBezTo>
                  <a:pt x="9615580" y="5428338"/>
                  <a:pt x="9617401" y="5435455"/>
                  <a:pt x="9628701" y="5435455"/>
                </a:cubicBezTo>
                <a:cubicBezTo>
                  <a:pt x="9638466" y="5435455"/>
                  <a:pt x="9641541" y="5441635"/>
                  <a:pt x="9638174" y="5454505"/>
                </a:cubicBezTo>
                <a:cubicBezTo>
                  <a:pt x="9635435" y="5464982"/>
                  <a:pt x="9627129" y="5473555"/>
                  <a:pt x="9619717" y="5473555"/>
                </a:cubicBezTo>
                <a:cubicBezTo>
                  <a:pt x="9612306" y="5473555"/>
                  <a:pt x="9603775" y="5479984"/>
                  <a:pt x="9600759" y="5487843"/>
                </a:cubicBezTo>
                <a:cubicBezTo>
                  <a:pt x="9597743" y="5495701"/>
                  <a:pt x="9587163" y="5502130"/>
                  <a:pt x="9577246" y="5502130"/>
                </a:cubicBezTo>
                <a:cubicBezTo>
                  <a:pt x="9562958" y="5502130"/>
                  <a:pt x="9559215" y="5495146"/>
                  <a:pt x="9559215" y="5468494"/>
                </a:cubicBezTo>
                <a:cubicBezTo>
                  <a:pt x="9559215" y="5447381"/>
                  <a:pt x="9564534" y="5432816"/>
                  <a:pt x="9573502" y="5429375"/>
                </a:cubicBezTo>
                <a:cubicBezTo>
                  <a:pt x="9581361" y="5426359"/>
                  <a:pt x="9587790" y="5413785"/>
                  <a:pt x="9587790" y="5401433"/>
                </a:cubicBezTo>
                <a:cubicBezTo>
                  <a:pt x="9587790" y="5377744"/>
                  <a:pt x="9563535" y="5359255"/>
                  <a:pt x="9532456" y="5359255"/>
                </a:cubicBezTo>
                <a:cubicBezTo>
                  <a:pt x="9511305" y="5359255"/>
                  <a:pt x="9496611" y="5310159"/>
                  <a:pt x="9510393" y="5285532"/>
                </a:cubicBezTo>
                <a:cubicBezTo>
                  <a:pt x="9515784" y="5275898"/>
                  <a:pt x="9513396" y="5264733"/>
                  <a:pt x="9503462" y="5253131"/>
                </a:cubicBezTo>
                <a:cubicBezTo>
                  <a:pt x="9484664" y="5231176"/>
                  <a:pt x="9465979" y="5230654"/>
                  <a:pt x="9443008" y="5251443"/>
                </a:cubicBezTo>
                <a:cubicBezTo>
                  <a:pt x="9426339" y="5266529"/>
                  <a:pt x="9424471" y="5266253"/>
                  <a:pt x="9410762" y="5246681"/>
                </a:cubicBezTo>
                <a:cubicBezTo>
                  <a:pt x="9392880" y="5221150"/>
                  <a:pt x="9372535" y="5220020"/>
                  <a:pt x="9359782" y="5243849"/>
                </a:cubicBezTo>
                <a:cubicBezTo>
                  <a:pt x="9352478" y="5257496"/>
                  <a:pt x="9355809" y="5272889"/>
                  <a:pt x="9373695" y="5308143"/>
                </a:cubicBezTo>
                <a:cubicBezTo>
                  <a:pt x="9386628" y="5333635"/>
                  <a:pt x="9397228" y="5363884"/>
                  <a:pt x="9397250" y="5375362"/>
                </a:cubicBezTo>
                <a:cubicBezTo>
                  <a:pt x="9397269" y="5386839"/>
                  <a:pt x="9401646" y="5398923"/>
                  <a:pt x="9406970" y="5402214"/>
                </a:cubicBezTo>
                <a:cubicBezTo>
                  <a:pt x="9423332" y="5412326"/>
                  <a:pt x="9407159" y="5425930"/>
                  <a:pt x="9378773" y="5425930"/>
                </a:cubicBezTo>
                <a:cubicBezTo>
                  <a:pt x="9348307" y="5425930"/>
                  <a:pt x="9319441" y="5391580"/>
                  <a:pt x="9311565" y="5345954"/>
                </a:cubicBezTo>
                <a:cubicBezTo>
                  <a:pt x="9306261" y="5315228"/>
                  <a:pt x="9274083" y="5288912"/>
                  <a:pt x="9266684" y="5309249"/>
                </a:cubicBezTo>
                <a:cubicBezTo>
                  <a:pt x="9258193" y="5332587"/>
                  <a:pt x="9235365" y="5321723"/>
                  <a:pt x="9235365" y="5294344"/>
                </a:cubicBezTo>
                <a:cubicBezTo>
                  <a:pt x="9235365" y="5273081"/>
                  <a:pt x="9228466" y="5264243"/>
                  <a:pt x="9202027" y="5251636"/>
                </a:cubicBezTo>
                <a:cubicBezTo>
                  <a:pt x="9183692" y="5242892"/>
                  <a:pt x="9168690" y="5229641"/>
                  <a:pt x="9168690" y="5222188"/>
                </a:cubicBezTo>
                <a:cubicBezTo>
                  <a:pt x="9168690" y="5213316"/>
                  <a:pt x="9162096" y="5210362"/>
                  <a:pt x="9149589" y="5213633"/>
                </a:cubicBezTo>
                <a:cubicBezTo>
                  <a:pt x="9139083" y="5216381"/>
                  <a:pt x="9124082" y="5213312"/>
                  <a:pt x="9116252" y="5206813"/>
                </a:cubicBezTo>
                <a:cubicBezTo>
                  <a:pt x="9104165" y="5196782"/>
                  <a:pt x="9102015" y="5199250"/>
                  <a:pt x="9102015" y="5223151"/>
                </a:cubicBezTo>
                <a:cubicBezTo>
                  <a:pt x="9102015" y="5260674"/>
                  <a:pt x="9094749" y="5265925"/>
                  <a:pt x="9067516" y="5248081"/>
                </a:cubicBezTo>
                <a:cubicBezTo>
                  <a:pt x="9049208" y="5236085"/>
                  <a:pt x="9037179" y="5235064"/>
                  <a:pt x="9006347" y="5242890"/>
                </a:cubicBezTo>
                <a:cubicBezTo>
                  <a:pt x="8969569" y="5252225"/>
                  <a:pt x="8968239" y="5251779"/>
                  <a:pt x="8974453" y="5232199"/>
                </a:cubicBezTo>
                <a:cubicBezTo>
                  <a:pt x="8980197" y="5214100"/>
                  <a:pt x="8979150" y="5213251"/>
                  <a:pt x="8965277" y="5224765"/>
                </a:cubicBezTo>
                <a:cubicBezTo>
                  <a:pt x="8948025" y="5239082"/>
                  <a:pt x="8944128" y="5264005"/>
                  <a:pt x="8959140" y="5264005"/>
                </a:cubicBezTo>
                <a:cubicBezTo>
                  <a:pt x="8973673" y="5264005"/>
                  <a:pt x="8970483" y="5308451"/>
                  <a:pt x="8954827" y="5324107"/>
                </a:cubicBezTo>
                <a:cubicBezTo>
                  <a:pt x="8938547" y="5340387"/>
                  <a:pt x="8942079" y="5416858"/>
                  <a:pt x="8963258" y="5506643"/>
                </a:cubicBezTo>
                <a:cubicBezTo>
                  <a:pt x="8970640" y="5537938"/>
                  <a:pt x="8974633" y="5566854"/>
                  <a:pt x="8972132" y="5570901"/>
                </a:cubicBezTo>
                <a:cubicBezTo>
                  <a:pt x="8969630" y="5574949"/>
                  <a:pt x="8954924" y="5571714"/>
                  <a:pt x="8939451" y="5563712"/>
                </a:cubicBezTo>
                <a:cubicBezTo>
                  <a:pt x="8918223" y="5552735"/>
                  <a:pt x="8911926" y="5552159"/>
                  <a:pt x="8913798" y="5561366"/>
                </a:cubicBezTo>
                <a:cubicBezTo>
                  <a:pt x="8915162" y="5568077"/>
                  <a:pt x="8908777" y="5572972"/>
                  <a:pt x="8899609" y="5572245"/>
                </a:cubicBezTo>
                <a:cubicBezTo>
                  <a:pt x="8880597" y="5570736"/>
                  <a:pt x="8876924" y="5584262"/>
                  <a:pt x="8894734" y="5590199"/>
                </a:cubicBezTo>
                <a:cubicBezTo>
                  <a:pt x="8904051" y="5593305"/>
                  <a:pt x="8904094" y="5599474"/>
                  <a:pt x="8894938" y="5619568"/>
                </a:cubicBezTo>
                <a:cubicBezTo>
                  <a:pt x="8879565" y="5653309"/>
                  <a:pt x="8863890" y="5651894"/>
                  <a:pt x="8863890" y="5616766"/>
                </a:cubicBezTo>
                <a:cubicBezTo>
                  <a:pt x="8863890" y="5598144"/>
                  <a:pt x="8857311" y="5585004"/>
                  <a:pt x="8844573" y="5578188"/>
                </a:cubicBezTo>
                <a:cubicBezTo>
                  <a:pt x="8833949" y="5572501"/>
                  <a:pt x="8827772" y="5563778"/>
                  <a:pt x="8830848" y="5558802"/>
                </a:cubicBezTo>
                <a:cubicBezTo>
                  <a:pt x="8833923" y="5553826"/>
                  <a:pt x="8832946" y="5549755"/>
                  <a:pt x="8828677" y="5549755"/>
                </a:cubicBezTo>
                <a:cubicBezTo>
                  <a:pt x="8824408" y="5549755"/>
                  <a:pt x="8814856" y="5536067"/>
                  <a:pt x="8807451" y="5519337"/>
                </a:cubicBezTo>
                <a:cubicBezTo>
                  <a:pt x="8797515" y="5496890"/>
                  <a:pt x="8796905" y="5487946"/>
                  <a:pt x="8805126" y="5485206"/>
                </a:cubicBezTo>
                <a:cubicBezTo>
                  <a:pt x="8823307" y="5479145"/>
                  <a:pt x="8817948" y="5459076"/>
                  <a:pt x="8790306" y="5429703"/>
                </a:cubicBezTo>
                <a:cubicBezTo>
                  <a:pt x="8776029" y="5414531"/>
                  <a:pt x="8765448" y="5398501"/>
                  <a:pt x="8766792" y="5394081"/>
                </a:cubicBezTo>
                <a:cubicBezTo>
                  <a:pt x="8768136" y="5389661"/>
                  <a:pt x="8763784" y="5387861"/>
                  <a:pt x="8757122" y="5390082"/>
                </a:cubicBezTo>
                <a:cubicBezTo>
                  <a:pt x="8750460" y="5392303"/>
                  <a:pt x="8740295" y="5410921"/>
                  <a:pt x="8734534" y="5431456"/>
                </a:cubicBezTo>
                <a:cubicBezTo>
                  <a:pt x="8728772" y="5451991"/>
                  <a:pt x="8718654" y="5468793"/>
                  <a:pt x="8712050" y="5468793"/>
                </a:cubicBezTo>
                <a:cubicBezTo>
                  <a:pt x="8699809" y="5468793"/>
                  <a:pt x="8680311" y="5418777"/>
                  <a:pt x="8669592" y="5359880"/>
                </a:cubicBezTo>
                <a:cubicBezTo>
                  <a:pt x="8666318" y="5341888"/>
                  <a:pt x="8656596" y="5319385"/>
                  <a:pt x="8647988" y="5309874"/>
                </a:cubicBezTo>
                <a:cubicBezTo>
                  <a:pt x="8629026" y="5288921"/>
                  <a:pt x="8589155" y="5287137"/>
                  <a:pt x="8581571" y="5306902"/>
                </a:cubicBezTo>
                <a:cubicBezTo>
                  <a:pt x="8575128" y="5323692"/>
                  <a:pt x="8611941" y="5406880"/>
                  <a:pt x="8625814" y="5406880"/>
                </a:cubicBezTo>
                <a:cubicBezTo>
                  <a:pt x="8631025" y="5406880"/>
                  <a:pt x="8635290" y="5416937"/>
                  <a:pt x="8635290" y="5429229"/>
                </a:cubicBezTo>
                <a:cubicBezTo>
                  <a:pt x="8635290" y="5453360"/>
                  <a:pt x="8661109" y="5511655"/>
                  <a:pt x="8671796" y="5511655"/>
                </a:cubicBezTo>
                <a:cubicBezTo>
                  <a:pt x="8689130" y="5511655"/>
                  <a:pt x="8702944" y="5553873"/>
                  <a:pt x="8697041" y="5588809"/>
                </a:cubicBezTo>
                <a:cubicBezTo>
                  <a:pt x="8690618" y="5626829"/>
                  <a:pt x="8673390" y="5640578"/>
                  <a:pt x="8673390" y="5607684"/>
                </a:cubicBezTo>
                <a:cubicBezTo>
                  <a:pt x="8673390" y="5574959"/>
                  <a:pt x="8662261" y="5559280"/>
                  <a:pt x="8639033" y="5559280"/>
                </a:cubicBezTo>
                <a:cubicBezTo>
                  <a:pt x="8626497" y="5559280"/>
                  <a:pt x="8616240" y="5555076"/>
                  <a:pt x="8616240" y="5549936"/>
                </a:cubicBezTo>
                <a:cubicBezTo>
                  <a:pt x="8616240" y="5544798"/>
                  <a:pt x="8606093" y="5538047"/>
                  <a:pt x="8593690" y="5534933"/>
                </a:cubicBezTo>
                <a:cubicBezTo>
                  <a:pt x="8577617" y="5530899"/>
                  <a:pt x="8563885" y="5535998"/>
                  <a:pt x="8545877" y="5552687"/>
                </a:cubicBezTo>
                <a:cubicBezTo>
                  <a:pt x="8523118" y="5573780"/>
                  <a:pt x="8521722" y="5578808"/>
                  <a:pt x="8531790" y="5603409"/>
                </a:cubicBezTo>
                <a:cubicBezTo>
                  <a:pt x="8537938" y="5618429"/>
                  <a:pt x="8544237" y="5635004"/>
                  <a:pt x="8545788" y="5640243"/>
                </a:cubicBezTo>
                <a:cubicBezTo>
                  <a:pt x="8547339" y="5645481"/>
                  <a:pt x="8551467" y="5659412"/>
                  <a:pt x="8554960" y="5671199"/>
                </a:cubicBezTo>
                <a:cubicBezTo>
                  <a:pt x="8560059" y="5688405"/>
                  <a:pt x="8557550" y="5692630"/>
                  <a:pt x="8542232" y="5692630"/>
                </a:cubicBezTo>
                <a:cubicBezTo>
                  <a:pt x="8526885" y="5692630"/>
                  <a:pt x="8521879" y="5684135"/>
                  <a:pt x="8516639" y="5649193"/>
                </a:cubicBezTo>
                <a:cubicBezTo>
                  <a:pt x="8510997" y="5611567"/>
                  <a:pt x="8507348" y="5606151"/>
                  <a:pt x="8489364" y="5608712"/>
                </a:cubicBezTo>
                <a:cubicBezTo>
                  <a:pt x="8476063" y="5610605"/>
                  <a:pt x="8467481" y="5619579"/>
                  <a:pt x="8465482" y="5633681"/>
                </a:cubicBezTo>
                <a:cubicBezTo>
                  <a:pt x="8463767" y="5645789"/>
                  <a:pt x="8456296" y="5658023"/>
                  <a:pt x="8448881" y="5660868"/>
                </a:cubicBezTo>
                <a:cubicBezTo>
                  <a:pt x="8439980" y="5664284"/>
                  <a:pt x="8437346" y="5673793"/>
                  <a:pt x="8441128" y="5688861"/>
                </a:cubicBezTo>
                <a:cubicBezTo>
                  <a:pt x="8446966" y="5712121"/>
                  <a:pt x="8430670" y="5721956"/>
                  <a:pt x="8423043" y="5699774"/>
                </a:cubicBezTo>
                <a:cubicBezTo>
                  <a:pt x="8420791" y="5693225"/>
                  <a:pt x="8419954" y="5694297"/>
                  <a:pt x="8421183" y="5702155"/>
                </a:cubicBezTo>
                <a:cubicBezTo>
                  <a:pt x="8426147" y="5733897"/>
                  <a:pt x="8431186" y="5745662"/>
                  <a:pt x="8445659" y="5759305"/>
                </a:cubicBezTo>
                <a:cubicBezTo>
                  <a:pt x="8461003" y="5773768"/>
                  <a:pt x="8478340" y="5873605"/>
                  <a:pt x="8465508" y="5873605"/>
                </a:cubicBezTo>
                <a:cubicBezTo>
                  <a:pt x="8448992" y="5873605"/>
                  <a:pt x="8426618" y="5833577"/>
                  <a:pt x="8420562" y="5793193"/>
                </a:cubicBezTo>
                <a:cubicBezTo>
                  <a:pt x="8416958" y="5769157"/>
                  <a:pt x="8408824" y="5746343"/>
                  <a:pt x="8402487" y="5742492"/>
                </a:cubicBezTo>
                <a:cubicBezTo>
                  <a:pt x="8396150" y="5738642"/>
                  <a:pt x="8388172" y="5727895"/>
                  <a:pt x="8384756" y="5718608"/>
                </a:cubicBezTo>
                <a:cubicBezTo>
                  <a:pt x="8370703" y="5680391"/>
                  <a:pt x="8314059" y="5693966"/>
                  <a:pt x="8326325" y="5732611"/>
                </a:cubicBezTo>
                <a:cubicBezTo>
                  <a:pt x="8330271" y="5745047"/>
                  <a:pt x="8324120" y="5758262"/>
                  <a:pt x="8306999" y="5774129"/>
                </a:cubicBezTo>
                <a:cubicBezTo>
                  <a:pt x="8275152" y="5803644"/>
                  <a:pt x="8267376" y="5803367"/>
                  <a:pt x="8259615" y="5772442"/>
                </a:cubicBezTo>
                <a:cubicBezTo>
                  <a:pt x="8252384" y="5743631"/>
                  <a:pt x="8232654" y="5721217"/>
                  <a:pt x="8214489" y="5721178"/>
                </a:cubicBezTo>
                <a:cubicBezTo>
                  <a:pt x="8199768" y="5721149"/>
                  <a:pt x="8162499" y="5667857"/>
                  <a:pt x="8166619" y="5652733"/>
                </a:cubicBezTo>
                <a:cubicBezTo>
                  <a:pt x="8169511" y="5642115"/>
                  <a:pt x="8105495" y="5578330"/>
                  <a:pt x="8091947" y="5578330"/>
                </a:cubicBezTo>
                <a:cubicBezTo>
                  <a:pt x="8087795" y="5578330"/>
                  <a:pt x="8077618" y="5580932"/>
                  <a:pt x="8069332" y="5584112"/>
                </a:cubicBezTo>
                <a:cubicBezTo>
                  <a:pt x="8052875" y="5590427"/>
                  <a:pt x="8048417" y="5616430"/>
                  <a:pt x="8063790" y="5616430"/>
                </a:cubicBezTo>
                <a:cubicBezTo>
                  <a:pt x="8069029" y="5616430"/>
                  <a:pt x="8073315" y="5629289"/>
                  <a:pt x="8073315" y="5645005"/>
                </a:cubicBezTo>
                <a:cubicBezTo>
                  <a:pt x="8073315" y="5660722"/>
                  <a:pt x="8077601" y="5673580"/>
                  <a:pt x="8082840" y="5673580"/>
                </a:cubicBezTo>
                <a:cubicBezTo>
                  <a:pt x="8088079" y="5673580"/>
                  <a:pt x="8092365" y="5680263"/>
                  <a:pt x="8092365" y="5688430"/>
                </a:cubicBezTo>
                <a:cubicBezTo>
                  <a:pt x="8092365" y="5696597"/>
                  <a:pt x="8096664" y="5700623"/>
                  <a:pt x="8101919" y="5697375"/>
                </a:cubicBezTo>
                <a:cubicBezTo>
                  <a:pt x="8107626" y="5693847"/>
                  <a:pt x="8109828" y="5700332"/>
                  <a:pt x="8107389" y="5713482"/>
                </a:cubicBezTo>
                <a:cubicBezTo>
                  <a:pt x="8105143" y="5725587"/>
                  <a:pt x="8102987" y="5740850"/>
                  <a:pt x="8102598" y="5747399"/>
                </a:cubicBezTo>
                <a:cubicBezTo>
                  <a:pt x="8102209" y="5753947"/>
                  <a:pt x="8094746" y="5759305"/>
                  <a:pt x="8086015" y="5759305"/>
                </a:cubicBezTo>
                <a:cubicBezTo>
                  <a:pt x="8077284" y="5759305"/>
                  <a:pt x="8073013" y="5762178"/>
                  <a:pt x="8076524" y="5765688"/>
                </a:cubicBezTo>
                <a:cubicBezTo>
                  <a:pt x="8080034" y="5769199"/>
                  <a:pt x="8076410" y="5781987"/>
                  <a:pt x="8068470" y="5794105"/>
                </a:cubicBezTo>
                <a:cubicBezTo>
                  <a:pt x="8060530" y="5806224"/>
                  <a:pt x="8050744" y="5831969"/>
                  <a:pt x="8046724" y="5851316"/>
                </a:cubicBezTo>
                <a:cubicBezTo>
                  <a:pt x="8037792" y="5894308"/>
                  <a:pt x="8019518" y="5902713"/>
                  <a:pt x="8006934" y="5869617"/>
                </a:cubicBezTo>
                <a:cubicBezTo>
                  <a:pt x="8001793" y="5856095"/>
                  <a:pt x="7993694" y="5845030"/>
                  <a:pt x="7988935" y="5845030"/>
                </a:cubicBezTo>
                <a:cubicBezTo>
                  <a:pt x="7984177" y="5845030"/>
                  <a:pt x="7977301" y="5817170"/>
                  <a:pt x="7973654" y="5783118"/>
                </a:cubicBezTo>
                <a:cubicBezTo>
                  <a:pt x="7970007" y="5749066"/>
                  <a:pt x="7963079" y="5721205"/>
                  <a:pt x="7958257" y="5721205"/>
                </a:cubicBezTo>
                <a:cubicBezTo>
                  <a:pt x="7953435" y="5721205"/>
                  <a:pt x="7949490" y="5709094"/>
                  <a:pt x="7949490" y="5694290"/>
                </a:cubicBezTo>
                <a:cubicBezTo>
                  <a:pt x="7949490" y="5678473"/>
                  <a:pt x="7940401" y="5658837"/>
                  <a:pt x="7927445" y="5646665"/>
                </a:cubicBezTo>
                <a:cubicBezTo>
                  <a:pt x="7904703" y="5625301"/>
                  <a:pt x="7886712" y="5618669"/>
                  <a:pt x="7897103" y="5635480"/>
                </a:cubicBezTo>
                <a:cubicBezTo>
                  <a:pt x="7900340" y="5640719"/>
                  <a:pt x="7898450" y="5645005"/>
                  <a:pt x="7892902" y="5645005"/>
                </a:cubicBezTo>
                <a:cubicBezTo>
                  <a:pt x="7887354" y="5645005"/>
                  <a:pt x="7882815" y="5639800"/>
                  <a:pt x="7882815" y="5633439"/>
                </a:cubicBezTo>
                <a:cubicBezTo>
                  <a:pt x="7882815" y="5625518"/>
                  <a:pt x="7878364" y="5626325"/>
                  <a:pt x="7868690" y="5635998"/>
                </a:cubicBezTo>
                <a:cubicBezTo>
                  <a:pt x="7848948" y="5655740"/>
                  <a:pt x="7845082" y="5827282"/>
                  <a:pt x="7863869" y="5849918"/>
                </a:cubicBezTo>
                <a:cubicBezTo>
                  <a:pt x="7871102" y="5858633"/>
                  <a:pt x="7884772" y="5887888"/>
                  <a:pt x="7894249" y="5914928"/>
                </a:cubicBezTo>
                <a:cubicBezTo>
                  <a:pt x="7903724" y="5941969"/>
                  <a:pt x="7917887" y="5968852"/>
                  <a:pt x="7925721" y="5974668"/>
                </a:cubicBezTo>
                <a:cubicBezTo>
                  <a:pt x="7933556" y="5980484"/>
                  <a:pt x="7939965" y="5991646"/>
                  <a:pt x="7939965" y="5999471"/>
                </a:cubicBezTo>
                <a:cubicBezTo>
                  <a:pt x="7939965" y="6007296"/>
                  <a:pt x="7951025" y="6025633"/>
                  <a:pt x="7964544" y="6040219"/>
                </a:cubicBezTo>
                <a:cubicBezTo>
                  <a:pt x="7982053" y="6059112"/>
                  <a:pt x="7987292" y="6072526"/>
                  <a:pt x="7982759" y="6086854"/>
                </a:cubicBezTo>
                <a:cubicBezTo>
                  <a:pt x="7969448" y="6128923"/>
                  <a:pt x="7973123" y="6144329"/>
                  <a:pt x="7999542" y="6157190"/>
                </a:cubicBezTo>
                <a:cubicBezTo>
                  <a:pt x="8021348" y="6167806"/>
                  <a:pt x="8024734" y="6174134"/>
                  <a:pt x="8019584" y="6194655"/>
                </a:cubicBezTo>
                <a:cubicBezTo>
                  <a:pt x="8014692" y="6214147"/>
                  <a:pt x="8016187" y="6217700"/>
                  <a:pt x="8026682" y="6211526"/>
                </a:cubicBezTo>
                <a:cubicBezTo>
                  <a:pt x="8035088" y="6206581"/>
                  <a:pt x="8034120" y="6210437"/>
                  <a:pt x="8024049" y="6222012"/>
                </a:cubicBezTo>
                <a:cubicBezTo>
                  <a:pt x="8010484" y="6237602"/>
                  <a:pt x="8009663" y="6247029"/>
                  <a:pt x="8018511" y="6285561"/>
                </a:cubicBezTo>
                <a:cubicBezTo>
                  <a:pt x="8024224" y="6310445"/>
                  <a:pt x="8032463" y="6330805"/>
                  <a:pt x="8036820" y="6330805"/>
                </a:cubicBezTo>
                <a:cubicBezTo>
                  <a:pt x="8045829" y="6330805"/>
                  <a:pt x="8047732" y="6381788"/>
                  <a:pt x="8039046" y="6390474"/>
                </a:cubicBezTo>
                <a:cubicBezTo>
                  <a:pt x="8030809" y="6398711"/>
                  <a:pt x="8005835" y="6387438"/>
                  <a:pt x="8011613" y="6378090"/>
                </a:cubicBezTo>
                <a:cubicBezTo>
                  <a:pt x="8014287" y="6373762"/>
                  <a:pt x="8012119" y="6367529"/>
                  <a:pt x="8006795" y="6364239"/>
                </a:cubicBezTo>
                <a:cubicBezTo>
                  <a:pt x="8001471" y="6360948"/>
                  <a:pt x="7997115" y="6350461"/>
                  <a:pt x="7997115" y="6340934"/>
                </a:cubicBezTo>
                <a:cubicBezTo>
                  <a:pt x="7997115" y="6331407"/>
                  <a:pt x="7990686" y="6318277"/>
                  <a:pt x="7982828" y="6311755"/>
                </a:cubicBezTo>
                <a:cubicBezTo>
                  <a:pt x="7974969" y="6305233"/>
                  <a:pt x="7968540" y="6287564"/>
                  <a:pt x="7968540" y="6272489"/>
                </a:cubicBezTo>
                <a:cubicBezTo>
                  <a:pt x="7968540" y="6257414"/>
                  <a:pt x="7964254" y="6245080"/>
                  <a:pt x="7959015" y="6245080"/>
                </a:cubicBezTo>
                <a:cubicBezTo>
                  <a:pt x="7953776" y="6245080"/>
                  <a:pt x="7949490" y="6232747"/>
                  <a:pt x="7949490" y="6217671"/>
                </a:cubicBezTo>
                <a:cubicBezTo>
                  <a:pt x="7949490" y="6202597"/>
                  <a:pt x="7943495" y="6185287"/>
                  <a:pt x="7936168" y="6179207"/>
                </a:cubicBezTo>
                <a:cubicBezTo>
                  <a:pt x="7924394" y="6169435"/>
                  <a:pt x="7912628" y="6119389"/>
                  <a:pt x="7910813" y="6071368"/>
                </a:cubicBezTo>
                <a:cubicBezTo>
                  <a:pt x="7910470" y="6062266"/>
                  <a:pt x="7901421" y="6048678"/>
                  <a:pt x="7890706" y="6041173"/>
                </a:cubicBezTo>
                <a:cubicBezTo>
                  <a:pt x="7879992" y="6033668"/>
                  <a:pt x="7873859" y="6023265"/>
                  <a:pt x="7877079" y="6018055"/>
                </a:cubicBezTo>
                <a:cubicBezTo>
                  <a:pt x="7880299" y="6012845"/>
                  <a:pt x="7878884" y="6007145"/>
                  <a:pt x="7873935" y="6005388"/>
                </a:cubicBezTo>
                <a:cubicBezTo>
                  <a:pt x="7868985" y="6003630"/>
                  <a:pt x="7863492" y="5991477"/>
                  <a:pt x="7861728" y="5978380"/>
                </a:cubicBezTo>
                <a:cubicBezTo>
                  <a:pt x="7857193" y="5944718"/>
                  <a:pt x="7846456" y="5930755"/>
                  <a:pt x="7825103" y="5930755"/>
                </a:cubicBezTo>
                <a:cubicBezTo>
                  <a:pt x="7813152" y="5930755"/>
                  <a:pt x="7806615" y="5924218"/>
                  <a:pt x="7806615" y="5912267"/>
                </a:cubicBezTo>
                <a:cubicBezTo>
                  <a:pt x="7806615" y="5902099"/>
                  <a:pt x="7802883" y="5891473"/>
                  <a:pt x="7798320" y="5888653"/>
                </a:cubicBezTo>
                <a:cubicBezTo>
                  <a:pt x="7793758" y="5885833"/>
                  <a:pt x="7787559" y="5871650"/>
                  <a:pt x="7784544" y="5857135"/>
                </a:cubicBezTo>
                <a:cubicBezTo>
                  <a:pt x="7781468" y="5842322"/>
                  <a:pt x="7766504" y="5822486"/>
                  <a:pt x="7750435" y="5811923"/>
                </a:cubicBezTo>
                <a:cubicBezTo>
                  <a:pt x="7707990" y="5784021"/>
                  <a:pt x="7694650" y="5754464"/>
                  <a:pt x="7714568" y="5732454"/>
                </a:cubicBezTo>
                <a:cubicBezTo>
                  <a:pt x="7736008" y="5708763"/>
                  <a:pt x="7734726" y="5701704"/>
                  <a:pt x="7704221" y="5675488"/>
                </a:cubicBezTo>
                <a:cubicBezTo>
                  <a:pt x="7681475" y="5655940"/>
                  <a:pt x="7678294" y="5646763"/>
                  <a:pt x="7680052" y="5605757"/>
                </a:cubicBezTo>
                <a:cubicBezTo>
                  <a:pt x="7681846" y="5563931"/>
                  <a:pt x="7679499" y="5557558"/>
                  <a:pt x="7659503" y="5549955"/>
                </a:cubicBezTo>
                <a:cubicBezTo>
                  <a:pt x="7645260" y="5544540"/>
                  <a:pt x="7634567" y="5530614"/>
                  <a:pt x="7630526" y="5512217"/>
                </a:cubicBezTo>
                <a:cubicBezTo>
                  <a:pt x="7623904" y="5482064"/>
                  <a:pt x="7593005" y="5465765"/>
                  <a:pt x="7563749" y="5476992"/>
                </a:cubicBezTo>
                <a:cubicBezTo>
                  <a:pt x="7547476" y="5483236"/>
                  <a:pt x="7543661" y="5545059"/>
                  <a:pt x="7558965" y="5554518"/>
                </a:cubicBezTo>
                <a:cubicBezTo>
                  <a:pt x="7564204" y="5557755"/>
                  <a:pt x="7568490" y="5570654"/>
                  <a:pt x="7568490" y="5583182"/>
                </a:cubicBezTo>
                <a:cubicBezTo>
                  <a:pt x="7568490" y="5595709"/>
                  <a:pt x="7573938" y="5609386"/>
                  <a:pt x="7580597" y="5613576"/>
                </a:cubicBezTo>
                <a:cubicBezTo>
                  <a:pt x="7596655" y="5623678"/>
                  <a:pt x="7617799" y="5672674"/>
                  <a:pt x="7610911" y="5683819"/>
                </a:cubicBezTo>
                <a:cubicBezTo>
                  <a:pt x="7607916" y="5688665"/>
                  <a:pt x="7610005" y="5692630"/>
                  <a:pt x="7615553" y="5692630"/>
                </a:cubicBezTo>
                <a:cubicBezTo>
                  <a:pt x="7621101" y="5692630"/>
                  <a:pt x="7625640" y="5702821"/>
                  <a:pt x="7625640" y="5715276"/>
                </a:cubicBezTo>
                <a:cubicBezTo>
                  <a:pt x="7625640" y="5727732"/>
                  <a:pt x="7632397" y="5743530"/>
                  <a:pt x="7640655" y="5750384"/>
                </a:cubicBezTo>
                <a:cubicBezTo>
                  <a:pt x="7651579" y="5759450"/>
                  <a:pt x="7654078" y="5772097"/>
                  <a:pt x="7649827" y="5796794"/>
                </a:cubicBezTo>
                <a:cubicBezTo>
                  <a:pt x="7645575" y="5821498"/>
                  <a:pt x="7646634" y="5826852"/>
                  <a:pt x="7653716" y="5816455"/>
                </a:cubicBezTo>
                <a:cubicBezTo>
                  <a:pt x="7662464" y="5803613"/>
                  <a:pt x="7667865" y="5809379"/>
                  <a:pt x="7664868" y="5828361"/>
                </a:cubicBezTo>
                <a:cubicBezTo>
                  <a:pt x="7664248" y="5832291"/>
                  <a:pt x="7668026" y="5835505"/>
                  <a:pt x="7673265" y="5835505"/>
                </a:cubicBezTo>
                <a:cubicBezTo>
                  <a:pt x="7678504" y="5835505"/>
                  <a:pt x="7682790" y="5842114"/>
                  <a:pt x="7682790" y="5850191"/>
                </a:cubicBezTo>
                <a:cubicBezTo>
                  <a:pt x="7682790" y="5858268"/>
                  <a:pt x="7691149" y="5873849"/>
                  <a:pt x="7701366" y="5884815"/>
                </a:cubicBezTo>
                <a:cubicBezTo>
                  <a:pt x="7711583" y="5895782"/>
                  <a:pt x="7722522" y="5918106"/>
                  <a:pt x="7725676" y="5934423"/>
                </a:cubicBezTo>
                <a:cubicBezTo>
                  <a:pt x="7740620" y="6011744"/>
                  <a:pt x="7764864" y="6075815"/>
                  <a:pt x="7789301" y="6102571"/>
                </a:cubicBezTo>
                <a:cubicBezTo>
                  <a:pt x="7804063" y="6118733"/>
                  <a:pt x="7816140" y="6140264"/>
                  <a:pt x="7816140" y="6150418"/>
                </a:cubicBezTo>
                <a:cubicBezTo>
                  <a:pt x="7816140" y="6160572"/>
                  <a:pt x="7819355" y="6168914"/>
                  <a:pt x="7823284" y="6168955"/>
                </a:cubicBezTo>
                <a:cubicBezTo>
                  <a:pt x="7833581" y="6169062"/>
                  <a:pt x="7854658" y="6217648"/>
                  <a:pt x="7848635" y="6227394"/>
                </a:cubicBezTo>
                <a:cubicBezTo>
                  <a:pt x="7838975" y="6243024"/>
                  <a:pt x="7806615" y="6216042"/>
                  <a:pt x="7806615" y="6192358"/>
                </a:cubicBezTo>
                <a:cubicBezTo>
                  <a:pt x="7806615" y="6179445"/>
                  <a:pt x="7802806" y="6168880"/>
                  <a:pt x="7798150" y="6168880"/>
                </a:cubicBezTo>
                <a:cubicBezTo>
                  <a:pt x="7793494" y="6168880"/>
                  <a:pt x="7786952" y="6154309"/>
                  <a:pt x="7783611" y="6136500"/>
                </a:cubicBezTo>
                <a:cubicBezTo>
                  <a:pt x="7775837" y="6095064"/>
                  <a:pt x="7756806" y="6079248"/>
                  <a:pt x="7724485" y="6087359"/>
                </a:cubicBezTo>
                <a:cubicBezTo>
                  <a:pt x="7700540" y="6093370"/>
                  <a:pt x="7699552" y="6092212"/>
                  <a:pt x="7705073" y="6064611"/>
                </a:cubicBezTo>
                <a:cubicBezTo>
                  <a:pt x="7709455" y="6042702"/>
                  <a:pt x="7707424" y="6035530"/>
                  <a:pt x="7696840" y="6035530"/>
                </a:cubicBezTo>
                <a:cubicBezTo>
                  <a:pt x="7679790" y="6035530"/>
                  <a:pt x="7679181" y="6025298"/>
                  <a:pt x="7694260" y="5992202"/>
                </a:cubicBezTo>
                <a:cubicBezTo>
                  <a:pt x="7704013" y="5970799"/>
                  <a:pt x="7703299" y="5965666"/>
                  <a:pt x="7689498" y="5957943"/>
                </a:cubicBezTo>
                <a:cubicBezTo>
                  <a:pt x="7680570" y="5952947"/>
                  <a:pt x="7673265" y="5940045"/>
                  <a:pt x="7673265" y="5929271"/>
                </a:cubicBezTo>
                <a:cubicBezTo>
                  <a:pt x="7673265" y="5918499"/>
                  <a:pt x="7662549" y="5901256"/>
                  <a:pt x="7649453" y="5890953"/>
                </a:cubicBezTo>
                <a:cubicBezTo>
                  <a:pt x="7636356" y="5880651"/>
                  <a:pt x="7625640" y="5866769"/>
                  <a:pt x="7625640" y="5860102"/>
                </a:cubicBezTo>
                <a:cubicBezTo>
                  <a:pt x="7625640" y="5841762"/>
                  <a:pt x="7593451" y="5816455"/>
                  <a:pt x="7570121" y="5816455"/>
                </a:cubicBezTo>
                <a:cubicBezTo>
                  <a:pt x="7556000" y="5816455"/>
                  <a:pt x="7549440" y="5810592"/>
                  <a:pt x="7549440" y="5797967"/>
                </a:cubicBezTo>
                <a:cubicBezTo>
                  <a:pt x="7549440" y="5787799"/>
                  <a:pt x="7545154" y="5776830"/>
                  <a:pt x="7539915" y="5773593"/>
                </a:cubicBezTo>
                <a:cubicBezTo>
                  <a:pt x="7534676" y="5770355"/>
                  <a:pt x="7530390" y="5758101"/>
                  <a:pt x="7530390" y="5746361"/>
                </a:cubicBezTo>
                <a:cubicBezTo>
                  <a:pt x="7530390" y="5734621"/>
                  <a:pt x="7526622" y="5720943"/>
                  <a:pt x="7522016" y="5715966"/>
                </a:cubicBezTo>
                <a:cubicBezTo>
                  <a:pt x="7517410" y="5710989"/>
                  <a:pt x="7508505" y="5690844"/>
                  <a:pt x="7502227" y="5671199"/>
                </a:cubicBezTo>
                <a:cubicBezTo>
                  <a:pt x="7495949" y="5651554"/>
                  <a:pt x="7486859" y="5635480"/>
                  <a:pt x="7482027" y="5635480"/>
                </a:cubicBezTo>
                <a:cubicBezTo>
                  <a:pt x="7477194" y="5635480"/>
                  <a:pt x="7473240" y="5625289"/>
                  <a:pt x="7473240" y="5612834"/>
                </a:cubicBezTo>
                <a:cubicBezTo>
                  <a:pt x="7473240" y="5600379"/>
                  <a:pt x="7466008" y="5584305"/>
                  <a:pt x="7457169" y="5577115"/>
                </a:cubicBezTo>
                <a:cubicBezTo>
                  <a:pt x="7442912" y="5565518"/>
                  <a:pt x="7441894" y="5566160"/>
                  <a:pt x="7448147" y="5582803"/>
                </a:cubicBezTo>
                <a:cubicBezTo>
                  <a:pt x="7452025" y="5593120"/>
                  <a:pt x="7452387" y="5598752"/>
                  <a:pt x="7448951" y="5595317"/>
                </a:cubicBezTo>
                <a:cubicBezTo>
                  <a:pt x="7445517" y="5591882"/>
                  <a:pt x="7431942" y="5593164"/>
                  <a:pt x="7418786" y="5598166"/>
                </a:cubicBezTo>
                <a:cubicBezTo>
                  <a:pt x="7400172" y="5605243"/>
                  <a:pt x="7395944" y="5604449"/>
                  <a:pt x="7399728" y="5594589"/>
                </a:cubicBezTo>
                <a:cubicBezTo>
                  <a:pt x="7402402" y="5587620"/>
                  <a:pt x="7396557" y="5571467"/>
                  <a:pt x="7386739" y="5558693"/>
                </a:cubicBezTo>
                <a:cubicBezTo>
                  <a:pt x="7375563" y="5544153"/>
                  <a:pt x="7368755" y="5519440"/>
                  <a:pt x="7368531" y="5492605"/>
                </a:cubicBezTo>
                <a:cubicBezTo>
                  <a:pt x="7368106" y="5441729"/>
                  <a:pt x="7358224" y="5422837"/>
                  <a:pt x="7334431" y="5427419"/>
                </a:cubicBezTo>
                <a:cubicBezTo>
                  <a:pt x="7322880" y="5429644"/>
                  <a:pt x="7313102" y="5445280"/>
                  <a:pt x="7305551" y="5473600"/>
                </a:cubicBezTo>
                <a:cubicBezTo>
                  <a:pt x="7299272" y="5497150"/>
                  <a:pt x="7293714" y="5508917"/>
                  <a:pt x="7293200" y="5499749"/>
                </a:cubicBezTo>
                <a:cubicBezTo>
                  <a:pt x="7291920" y="5476939"/>
                  <a:pt x="7266379" y="5478651"/>
                  <a:pt x="7258954" y="5502045"/>
                </a:cubicBezTo>
                <a:cubicBezTo>
                  <a:pt x="7251125" y="5526715"/>
                  <a:pt x="7260058" y="5540230"/>
                  <a:pt x="7284194" y="5540230"/>
                </a:cubicBezTo>
                <a:cubicBezTo>
                  <a:pt x="7295563" y="5540230"/>
                  <a:pt x="7305633" y="5548105"/>
                  <a:pt x="7308555" y="5559280"/>
                </a:cubicBezTo>
                <a:cubicBezTo>
                  <a:pt x="7311295" y="5569758"/>
                  <a:pt x="7316787" y="5578330"/>
                  <a:pt x="7320760" y="5578330"/>
                </a:cubicBezTo>
                <a:cubicBezTo>
                  <a:pt x="7324733" y="5578330"/>
                  <a:pt x="7330556" y="5591189"/>
                  <a:pt x="7333699" y="5606905"/>
                </a:cubicBezTo>
                <a:cubicBezTo>
                  <a:pt x="7337051" y="5623665"/>
                  <a:pt x="7345420" y="5635480"/>
                  <a:pt x="7353939" y="5635480"/>
                </a:cubicBezTo>
                <a:cubicBezTo>
                  <a:pt x="7369533" y="5635480"/>
                  <a:pt x="7371392" y="5648412"/>
                  <a:pt x="7359982" y="5677516"/>
                </a:cubicBezTo>
                <a:cubicBezTo>
                  <a:pt x="7349651" y="5703868"/>
                  <a:pt x="7254165" y="5707931"/>
                  <a:pt x="7254165" y="5682019"/>
                </a:cubicBezTo>
                <a:cubicBezTo>
                  <a:pt x="7254165" y="5672563"/>
                  <a:pt x="7242620" y="5654121"/>
                  <a:pt x="7228509" y="5641037"/>
                </a:cubicBezTo>
                <a:cubicBezTo>
                  <a:pt x="7205676" y="5619865"/>
                  <a:pt x="7204688" y="5616543"/>
                  <a:pt x="7219532" y="5610847"/>
                </a:cubicBezTo>
                <a:cubicBezTo>
                  <a:pt x="7228704" y="5607327"/>
                  <a:pt x="7234039" y="5598789"/>
                  <a:pt x="7231385" y="5591873"/>
                </a:cubicBezTo>
                <a:cubicBezTo>
                  <a:pt x="7228317" y="5583879"/>
                  <a:pt x="7231586" y="5581229"/>
                  <a:pt x="7240362" y="5584597"/>
                </a:cubicBezTo>
                <a:cubicBezTo>
                  <a:pt x="7248941" y="5587889"/>
                  <a:pt x="7254165" y="5584010"/>
                  <a:pt x="7254165" y="5574349"/>
                </a:cubicBezTo>
                <a:cubicBezTo>
                  <a:pt x="7254165" y="5564697"/>
                  <a:pt x="7243333" y="5556637"/>
                  <a:pt x="7225590" y="5553089"/>
                </a:cubicBezTo>
                <a:cubicBezTo>
                  <a:pt x="7209874" y="5549946"/>
                  <a:pt x="7197015" y="5542065"/>
                  <a:pt x="7197015" y="5535576"/>
                </a:cubicBezTo>
                <a:cubicBezTo>
                  <a:pt x="7197015" y="5529087"/>
                  <a:pt x="7185438" y="5512202"/>
                  <a:pt x="7171290" y="5498052"/>
                </a:cubicBezTo>
                <a:cubicBezTo>
                  <a:pt x="7145149" y="5471912"/>
                  <a:pt x="7134464" y="5444980"/>
                  <a:pt x="7150233" y="5444980"/>
                </a:cubicBezTo>
                <a:cubicBezTo>
                  <a:pt x="7155008" y="5444980"/>
                  <a:pt x="7158773" y="5439622"/>
                  <a:pt x="7158598" y="5433074"/>
                </a:cubicBezTo>
                <a:cubicBezTo>
                  <a:pt x="7158424" y="5426525"/>
                  <a:pt x="7149744" y="5431419"/>
                  <a:pt x="7139310" y="5443948"/>
                </a:cubicBezTo>
                <a:cubicBezTo>
                  <a:pt x="7117644" y="5469965"/>
                  <a:pt x="7113843" y="5468704"/>
                  <a:pt x="7109190" y="5433955"/>
                </a:cubicBezTo>
                <a:cubicBezTo>
                  <a:pt x="7107351" y="5420223"/>
                  <a:pt x="7099777" y="5401012"/>
                  <a:pt x="7092359" y="5391265"/>
                </a:cubicBezTo>
                <a:cubicBezTo>
                  <a:pt x="7083118" y="5379122"/>
                  <a:pt x="7082841" y="5377057"/>
                  <a:pt x="7091478" y="5384705"/>
                </a:cubicBezTo>
                <a:cubicBezTo>
                  <a:pt x="7098413" y="5390844"/>
                  <a:pt x="7109993" y="5393600"/>
                  <a:pt x="7117213" y="5390829"/>
                </a:cubicBezTo>
                <a:cubicBezTo>
                  <a:pt x="7125313" y="5387721"/>
                  <a:pt x="7130706" y="5392565"/>
                  <a:pt x="7131296" y="5403480"/>
                </a:cubicBezTo>
                <a:cubicBezTo>
                  <a:pt x="7131823" y="5413208"/>
                  <a:pt x="7136212" y="5404278"/>
                  <a:pt x="7141049" y="5383636"/>
                </a:cubicBezTo>
                <a:cubicBezTo>
                  <a:pt x="7147933" y="5354267"/>
                  <a:pt x="7146749" y="5343008"/>
                  <a:pt x="7135611" y="5331870"/>
                </a:cubicBezTo>
                <a:cubicBezTo>
                  <a:pt x="7123509" y="5319767"/>
                  <a:pt x="7117817" y="5319541"/>
                  <a:pt x="7097608" y="5330356"/>
                </a:cubicBezTo>
                <a:cubicBezTo>
                  <a:pt x="7078421" y="5340625"/>
                  <a:pt x="7071046" y="5340759"/>
                  <a:pt x="7059348" y="5331050"/>
                </a:cubicBezTo>
                <a:cubicBezTo>
                  <a:pt x="7032767" y="5308990"/>
                  <a:pt x="7017438" y="5326679"/>
                  <a:pt x="7010577" y="5387328"/>
                </a:cubicBezTo>
                <a:cubicBezTo>
                  <a:pt x="7005186" y="5434979"/>
                  <a:pt x="7000963" y="5444980"/>
                  <a:pt x="6986235" y="5444980"/>
                </a:cubicBezTo>
                <a:cubicBezTo>
                  <a:pt x="6975113" y="5444980"/>
                  <a:pt x="6968415" y="5438216"/>
                  <a:pt x="6968415" y="5426985"/>
                </a:cubicBezTo>
                <a:cubicBezTo>
                  <a:pt x="6968415" y="5417088"/>
                  <a:pt x="6960111" y="5398872"/>
                  <a:pt x="6949962" y="5386504"/>
                </a:cubicBezTo>
                <a:cubicBezTo>
                  <a:pt x="6934964" y="5368228"/>
                  <a:pt x="6928276" y="5365983"/>
                  <a:pt x="6914243" y="5374515"/>
                </a:cubicBezTo>
                <a:cubicBezTo>
                  <a:pt x="6893891" y="5386890"/>
                  <a:pt x="6886220" y="5423745"/>
                  <a:pt x="6900934" y="5438459"/>
                </a:cubicBezTo>
                <a:cubicBezTo>
                  <a:pt x="6915883" y="5453409"/>
                  <a:pt x="6913613" y="5473555"/>
                  <a:pt x="6896978" y="5473555"/>
                </a:cubicBezTo>
                <a:cubicBezTo>
                  <a:pt x="6889119" y="5473555"/>
                  <a:pt x="6882690" y="5469272"/>
                  <a:pt x="6882690" y="5464036"/>
                </a:cubicBezTo>
                <a:cubicBezTo>
                  <a:pt x="6882690" y="5451898"/>
                  <a:pt x="6813543" y="5456098"/>
                  <a:pt x="6804369" y="5468793"/>
                </a:cubicBezTo>
                <a:cubicBezTo>
                  <a:pt x="6796229" y="5480058"/>
                  <a:pt x="6806290" y="5580954"/>
                  <a:pt x="6816242" y="5587855"/>
                </a:cubicBezTo>
                <a:cubicBezTo>
                  <a:pt x="6825039" y="5593955"/>
                  <a:pt x="6855416" y="5729393"/>
                  <a:pt x="6853628" y="5754543"/>
                </a:cubicBezTo>
                <a:cubicBezTo>
                  <a:pt x="6852884" y="5765020"/>
                  <a:pt x="6852781" y="5806811"/>
                  <a:pt x="6853402" y="5847411"/>
                </a:cubicBezTo>
                <a:cubicBezTo>
                  <a:pt x="6854516" y="5920270"/>
                  <a:pt x="6854218" y="5921230"/>
                  <a:pt x="6830511" y="5921230"/>
                </a:cubicBezTo>
                <a:cubicBezTo>
                  <a:pt x="6809409" y="5921230"/>
                  <a:pt x="6806490" y="5917180"/>
                  <a:pt x="6806490" y="5887893"/>
                </a:cubicBezTo>
                <a:cubicBezTo>
                  <a:pt x="6806490" y="5869557"/>
                  <a:pt x="6802681" y="5854555"/>
                  <a:pt x="6798025" y="5854555"/>
                </a:cubicBezTo>
                <a:cubicBezTo>
                  <a:pt x="6793369" y="5854555"/>
                  <a:pt x="6786746" y="5839553"/>
                  <a:pt x="6783306" y="5821218"/>
                </a:cubicBezTo>
                <a:cubicBezTo>
                  <a:pt x="6779867" y="5802882"/>
                  <a:pt x="6773505" y="5787880"/>
                  <a:pt x="6769171" y="5787880"/>
                </a:cubicBezTo>
                <a:cubicBezTo>
                  <a:pt x="6764836" y="5787880"/>
                  <a:pt x="6759144" y="5765559"/>
                  <a:pt x="6756523" y="5738277"/>
                </a:cubicBezTo>
                <a:cubicBezTo>
                  <a:pt x="6753901" y="5710995"/>
                  <a:pt x="6746927" y="5687063"/>
                  <a:pt x="6741023" y="5685095"/>
                </a:cubicBezTo>
                <a:cubicBezTo>
                  <a:pt x="6734843" y="5683035"/>
                  <a:pt x="6730290" y="5659870"/>
                  <a:pt x="6730290" y="5630486"/>
                </a:cubicBezTo>
                <a:cubicBezTo>
                  <a:pt x="6730290" y="5602419"/>
                  <a:pt x="6725934" y="5576762"/>
                  <a:pt x="6720610" y="5573472"/>
                </a:cubicBezTo>
                <a:cubicBezTo>
                  <a:pt x="6715286" y="5570181"/>
                  <a:pt x="6713395" y="5563499"/>
                  <a:pt x="6716409" y="5558622"/>
                </a:cubicBezTo>
                <a:cubicBezTo>
                  <a:pt x="6719423" y="5553746"/>
                  <a:pt x="6717351" y="5549755"/>
                  <a:pt x="6711802" y="5549755"/>
                </a:cubicBezTo>
                <a:cubicBezTo>
                  <a:pt x="6706071" y="5549755"/>
                  <a:pt x="6701715" y="5529535"/>
                  <a:pt x="6701715" y="5502924"/>
                </a:cubicBezTo>
                <a:cubicBezTo>
                  <a:pt x="6701715" y="5474771"/>
                  <a:pt x="6697122" y="5454561"/>
                  <a:pt x="6690198" y="5452254"/>
                </a:cubicBezTo>
                <a:cubicBezTo>
                  <a:pt x="6683864" y="5450143"/>
                  <a:pt x="6677986" y="5437998"/>
                  <a:pt x="6677136" y="5425266"/>
                </a:cubicBezTo>
                <a:cubicBezTo>
                  <a:pt x="6676285" y="5412534"/>
                  <a:pt x="6672437" y="5394617"/>
                  <a:pt x="6668583" y="5385449"/>
                </a:cubicBezTo>
                <a:cubicBezTo>
                  <a:pt x="6664730" y="5376281"/>
                  <a:pt x="6663991" y="5362488"/>
                  <a:pt x="6666943" y="5354798"/>
                </a:cubicBezTo>
                <a:cubicBezTo>
                  <a:pt x="6669894" y="5347108"/>
                  <a:pt x="6668546" y="5338490"/>
                  <a:pt x="6663946" y="5335647"/>
                </a:cubicBezTo>
                <a:cubicBezTo>
                  <a:pt x="6659348" y="5332805"/>
                  <a:pt x="6652594" y="5302549"/>
                  <a:pt x="6648938" y="5268411"/>
                </a:cubicBezTo>
                <a:cubicBezTo>
                  <a:pt x="6641790" y="5201668"/>
                  <a:pt x="6623963" y="5178280"/>
                  <a:pt x="6580234" y="5178280"/>
                </a:cubicBezTo>
                <a:cubicBezTo>
                  <a:pt x="6550704" y="5178280"/>
                  <a:pt x="6545748" y="5195991"/>
                  <a:pt x="6563432" y="5238315"/>
                </a:cubicBezTo>
                <a:cubicBezTo>
                  <a:pt x="6577561" y="5272130"/>
                  <a:pt x="6577384" y="5273530"/>
                  <a:pt x="6558968" y="5273530"/>
                </a:cubicBezTo>
                <a:cubicBezTo>
                  <a:pt x="6546851" y="5273530"/>
                  <a:pt x="6539790" y="5279842"/>
                  <a:pt x="6539790" y="5290675"/>
                </a:cubicBezTo>
                <a:cubicBezTo>
                  <a:pt x="6539790" y="5300105"/>
                  <a:pt x="6534971" y="5312639"/>
                  <a:pt x="6529082" y="5318529"/>
                </a:cubicBezTo>
                <a:cubicBezTo>
                  <a:pt x="6521154" y="5326457"/>
                  <a:pt x="6521154" y="5337213"/>
                  <a:pt x="6529082" y="5359955"/>
                </a:cubicBezTo>
                <a:cubicBezTo>
                  <a:pt x="6554184" y="5431964"/>
                  <a:pt x="6528603" y="5480235"/>
                  <a:pt x="6501690" y="5411643"/>
                </a:cubicBezTo>
                <a:cubicBezTo>
                  <a:pt x="6494496" y="5393307"/>
                  <a:pt x="6485544" y="5378305"/>
                  <a:pt x="6481798" y="5378305"/>
                </a:cubicBezTo>
                <a:cubicBezTo>
                  <a:pt x="6478051" y="5378305"/>
                  <a:pt x="6472000" y="5352580"/>
                  <a:pt x="6468351" y="5321138"/>
                </a:cubicBezTo>
                <a:cubicBezTo>
                  <a:pt x="6464702" y="5289696"/>
                  <a:pt x="6457851" y="5261583"/>
                  <a:pt x="6453128" y="5258664"/>
                </a:cubicBezTo>
                <a:cubicBezTo>
                  <a:pt x="6448404" y="5255745"/>
                  <a:pt x="6444540" y="5226404"/>
                  <a:pt x="6444540" y="5193463"/>
                </a:cubicBezTo>
                <a:cubicBezTo>
                  <a:pt x="6444540" y="5147392"/>
                  <a:pt x="6440176" y="5128539"/>
                  <a:pt x="6425633" y="5111770"/>
                </a:cubicBezTo>
                <a:cubicBezTo>
                  <a:pt x="6413380" y="5097642"/>
                  <a:pt x="6408636" y="5082357"/>
                  <a:pt x="6412155" y="5068337"/>
                </a:cubicBezTo>
                <a:cubicBezTo>
                  <a:pt x="6419433" y="5039339"/>
                  <a:pt x="6398561" y="4998779"/>
                  <a:pt x="6385969" y="5017450"/>
                </a:cubicBezTo>
                <a:cubicBezTo>
                  <a:pt x="6378585" y="5028398"/>
                  <a:pt x="6377394" y="5028212"/>
                  <a:pt x="6378970" y="5016355"/>
                </a:cubicBezTo>
                <a:cubicBezTo>
                  <a:pt x="6380015" y="5008497"/>
                  <a:pt x="6377426" y="4994134"/>
                  <a:pt x="6373217" y="4984438"/>
                </a:cubicBezTo>
                <a:cubicBezTo>
                  <a:pt x="6368259" y="4973015"/>
                  <a:pt x="6369980" y="4964079"/>
                  <a:pt x="6378105" y="4959057"/>
                </a:cubicBezTo>
                <a:cubicBezTo>
                  <a:pt x="6395652" y="4948212"/>
                  <a:pt x="6364948" y="4902055"/>
                  <a:pt x="6340187" y="4902055"/>
                </a:cubicBezTo>
                <a:cubicBezTo>
                  <a:pt x="6311824" y="4902055"/>
                  <a:pt x="6304484" y="4940265"/>
                  <a:pt x="6329030" y="4960141"/>
                </a:cubicBezTo>
                <a:cubicBezTo>
                  <a:pt x="6365108" y="4989354"/>
                  <a:pt x="6345773" y="5004580"/>
                  <a:pt x="6299163" y="4983660"/>
                </a:cubicBezTo>
                <a:cubicBezTo>
                  <a:pt x="6267193" y="4969311"/>
                  <a:pt x="6251213" y="4995733"/>
                  <a:pt x="6257138" y="5053142"/>
                </a:cubicBezTo>
                <a:cubicBezTo>
                  <a:pt x="6261135" y="5091870"/>
                  <a:pt x="6259746" y="5102071"/>
                  <a:pt x="6251587" y="5093912"/>
                </a:cubicBezTo>
                <a:cubicBezTo>
                  <a:pt x="6221676" y="5064002"/>
                  <a:pt x="6185062" y="5100281"/>
                  <a:pt x="6205887" y="5139194"/>
                </a:cubicBezTo>
                <a:cubicBezTo>
                  <a:pt x="6221555" y="5168470"/>
                  <a:pt x="6217977" y="5187805"/>
                  <a:pt x="6196890" y="5187805"/>
                </a:cubicBezTo>
                <a:cubicBezTo>
                  <a:pt x="6186413" y="5187805"/>
                  <a:pt x="6177840" y="5181901"/>
                  <a:pt x="6177840" y="5174684"/>
                </a:cubicBezTo>
                <a:cubicBezTo>
                  <a:pt x="6177840" y="5167467"/>
                  <a:pt x="6171083" y="5155955"/>
                  <a:pt x="6162825" y="5149101"/>
                </a:cubicBezTo>
                <a:cubicBezTo>
                  <a:pt x="6151910" y="5140043"/>
                  <a:pt x="6149475" y="5127758"/>
                  <a:pt x="6153911" y="5104116"/>
                </a:cubicBezTo>
                <a:cubicBezTo>
                  <a:pt x="6158377" y="5080311"/>
                  <a:pt x="6155623" y="5066743"/>
                  <a:pt x="6143637" y="5053499"/>
                </a:cubicBezTo>
                <a:cubicBezTo>
                  <a:pt x="6134631" y="5043548"/>
                  <a:pt x="6130726" y="5035405"/>
                  <a:pt x="6134959" y="5035405"/>
                </a:cubicBezTo>
                <a:cubicBezTo>
                  <a:pt x="6139192" y="5035405"/>
                  <a:pt x="6134112" y="5027904"/>
                  <a:pt x="6123671" y="5018736"/>
                </a:cubicBezTo>
                <a:cubicBezTo>
                  <a:pt x="6113229" y="5009569"/>
                  <a:pt x="6101776" y="4990281"/>
                  <a:pt x="6098219" y="4975874"/>
                </a:cubicBezTo>
                <a:cubicBezTo>
                  <a:pt x="6094222" y="4959685"/>
                  <a:pt x="6085454" y="4949791"/>
                  <a:pt x="6075265" y="4949970"/>
                </a:cubicBezTo>
                <a:cubicBezTo>
                  <a:pt x="6059745" y="4950242"/>
                  <a:pt x="6059756" y="4950829"/>
                  <a:pt x="6075446" y="4959968"/>
                </a:cubicBezTo>
                <a:cubicBezTo>
                  <a:pt x="6091645" y="4969403"/>
                  <a:pt x="6099305" y="5006977"/>
                  <a:pt x="6084971" y="5006684"/>
                </a:cubicBezTo>
                <a:cubicBezTo>
                  <a:pt x="6073319" y="5006446"/>
                  <a:pt x="6057148" y="4993388"/>
                  <a:pt x="6053062" y="4980917"/>
                </a:cubicBezTo>
                <a:cubicBezTo>
                  <a:pt x="6050063" y="4971767"/>
                  <a:pt x="6044314" y="4971767"/>
                  <a:pt x="6026055" y="4980917"/>
                </a:cubicBezTo>
                <a:cubicBezTo>
                  <a:pt x="6004648" y="4991646"/>
                  <a:pt x="6003050" y="4997246"/>
                  <a:pt x="6005355" y="5053485"/>
                </a:cubicBezTo>
                <a:cubicBezTo>
                  <a:pt x="6006818" y="5089185"/>
                  <a:pt x="6013237" y="5119813"/>
                  <a:pt x="6020851" y="5127427"/>
                </a:cubicBezTo>
                <a:cubicBezTo>
                  <a:pt x="6029485" y="5136062"/>
                  <a:pt x="6033238" y="5160113"/>
                  <a:pt x="6032026" y="5199054"/>
                </a:cubicBezTo>
                <a:cubicBezTo>
                  <a:pt x="6030047" y="5262679"/>
                  <a:pt x="6013140" y="5283001"/>
                  <a:pt x="5997159" y="5240967"/>
                </a:cubicBezTo>
                <a:cubicBezTo>
                  <a:pt x="5992018" y="5227445"/>
                  <a:pt x="5981276" y="5216380"/>
                  <a:pt x="5973289" y="5216380"/>
                </a:cubicBezTo>
                <a:cubicBezTo>
                  <a:pt x="5965301" y="5216380"/>
                  <a:pt x="5958765" y="5210410"/>
                  <a:pt x="5958765" y="5203112"/>
                </a:cubicBezTo>
                <a:cubicBezTo>
                  <a:pt x="5958765" y="5189491"/>
                  <a:pt x="5939062" y="5178280"/>
                  <a:pt x="5915123" y="5178280"/>
                </a:cubicBezTo>
                <a:cubicBezTo>
                  <a:pt x="5906222" y="5178280"/>
                  <a:pt x="5901615" y="5188880"/>
                  <a:pt x="5901615" y="5209359"/>
                </a:cubicBezTo>
                <a:cubicBezTo>
                  <a:pt x="5901615" y="5232453"/>
                  <a:pt x="5896109" y="5242853"/>
                  <a:pt x="5880184" y="5249840"/>
                </a:cubicBezTo>
                <a:cubicBezTo>
                  <a:pt x="5863577" y="5257126"/>
                  <a:pt x="5859437" y="5265675"/>
                  <a:pt x="5861792" y="5287818"/>
                </a:cubicBezTo>
                <a:cubicBezTo>
                  <a:pt x="5863464" y="5303534"/>
                  <a:pt x="5865608" y="5335681"/>
                  <a:pt x="5866555" y="5359255"/>
                </a:cubicBezTo>
                <a:cubicBezTo>
                  <a:pt x="5867503" y="5382830"/>
                  <a:pt x="5871976" y="5407849"/>
                  <a:pt x="5876496" y="5414854"/>
                </a:cubicBezTo>
                <a:cubicBezTo>
                  <a:pt x="5886179" y="5429859"/>
                  <a:pt x="5875932" y="5441763"/>
                  <a:pt x="5849228" y="5446534"/>
                </a:cubicBezTo>
                <a:cubicBezTo>
                  <a:pt x="5827718" y="5450377"/>
                  <a:pt x="5817817" y="5488816"/>
                  <a:pt x="5834134" y="5505134"/>
                </a:cubicBezTo>
                <a:cubicBezTo>
                  <a:pt x="5839816" y="5510816"/>
                  <a:pt x="5844972" y="5532825"/>
                  <a:pt x="5845592" y="5554041"/>
                </a:cubicBezTo>
                <a:cubicBezTo>
                  <a:pt x="5846632" y="5589649"/>
                  <a:pt x="5847186" y="5590419"/>
                  <a:pt x="5852781" y="5564043"/>
                </a:cubicBezTo>
                <a:cubicBezTo>
                  <a:pt x="5857586" y="5541394"/>
                  <a:pt x="5864545" y="5534816"/>
                  <a:pt x="5886335" y="5532324"/>
                </a:cubicBezTo>
                <a:cubicBezTo>
                  <a:pt x="5911981" y="5529392"/>
                  <a:pt x="5913461" y="5531009"/>
                  <a:pt x="5908379" y="5556415"/>
                </a:cubicBezTo>
                <a:cubicBezTo>
                  <a:pt x="5903935" y="5578635"/>
                  <a:pt x="5908098" y="5587762"/>
                  <a:pt x="5930993" y="5605989"/>
                </a:cubicBezTo>
                <a:cubicBezTo>
                  <a:pt x="5946427" y="5618277"/>
                  <a:pt x="5958314" y="5633154"/>
                  <a:pt x="5957408" y="5639049"/>
                </a:cubicBezTo>
                <a:cubicBezTo>
                  <a:pt x="5956502" y="5644944"/>
                  <a:pt x="5959149" y="5657557"/>
                  <a:pt x="5963290" y="5667077"/>
                </a:cubicBezTo>
                <a:cubicBezTo>
                  <a:pt x="5967520" y="5676800"/>
                  <a:pt x="5966610" y="5688595"/>
                  <a:pt x="5961213" y="5693992"/>
                </a:cubicBezTo>
                <a:cubicBezTo>
                  <a:pt x="5954755" y="5700451"/>
                  <a:pt x="5948179" y="5693765"/>
                  <a:pt x="5941146" y="5673589"/>
                </a:cubicBezTo>
                <a:cubicBezTo>
                  <a:pt x="5935392" y="5657084"/>
                  <a:pt x="5920592" y="5631586"/>
                  <a:pt x="5908256" y="5616926"/>
                </a:cubicBezTo>
                <a:lnTo>
                  <a:pt x="5885829" y="5590272"/>
                </a:lnTo>
                <a:lnTo>
                  <a:pt x="5876897" y="5615258"/>
                </a:lnTo>
                <a:cubicBezTo>
                  <a:pt x="5868211" y="5639551"/>
                  <a:pt x="5878583" y="5713243"/>
                  <a:pt x="5896186" y="5752304"/>
                </a:cubicBezTo>
                <a:cubicBezTo>
                  <a:pt x="5900353" y="5761550"/>
                  <a:pt x="5901539" y="5777619"/>
                  <a:pt x="5898820" y="5788013"/>
                </a:cubicBezTo>
                <a:cubicBezTo>
                  <a:pt x="5896103" y="5798407"/>
                  <a:pt x="5897762" y="5809311"/>
                  <a:pt x="5902509" y="5812245"/>
                </a:cubicBezTo>
                <a:cubicBezTo>
                  <a:pt x="5917172" y="5821307"/>
                  <a:pt x="5912504" y="5864080"/>
                  <a:pt x="5896853" y="5864080"/>
                </a:cubicBezTo>
                <a:cubicBezTo>
                  <a:pt x="5888994" y="5864080"/>
                  <a:pt x="5882565" y="5858508"/>
                  <a:pt x="5882565" y="5851698"/>
                </a:cubicBezTo>
                <a:cubicBezTo>
                  <a:pt x="5882565" y="5844887"/>
                  <a:pt x="5877814" y="5834564"/>
                  <a:pt x="5872008" y="5828758"/>
                </a:cubicBezTo>
                <a:cubicBezTo>
                  <a:pt x="5866201" y="5822951"/>
                  <a:pt x="5859689" y="5795644"/>
                  <a:pt x="5857535" y="5768074"/>
                </a:cubicBezTo>
                <a:cubicBezTo>
                  <a:pt x="5855382" y="5740505"/>
                  <a:pt x="5850008" y="5713323"/>
                  <a:pt x="5845593" y="5707670"/>
                </a:cubicBezTo>
                <a:cubicBezTo>
                  <a:pt x="5841179" y="5702018"/>
                  <a:pt x="5834499" y="5684534"/>
                  <a:pt x="5830749" y="5668818"/>
                </a:cubicBezTo>
                <a:cubicBezTo>
                  <a:pt x="5826999" y="5653102"/>
                  <a:pt x="5818411" y="5633813"/>
                  <a:pt x="5811665" y="5625955"/>
                </a:cubicBezTo>
                <a:cubicBezTo>
                  <a:pt x="5804919" y="5618097"/>
                  <a:pt x="5796552" y="5599697"/>
                  <a:pt x="5793073" y="5585066"/>
                </a:cubicBezTo>
                <a:cubicBezTo>
                  <a:pt x="5785053" y="5551340"/>
                  <a:pt x="5761919" y="5541904"/>
                  <a:pt x="5744434" y="5565229"/>
                </a:cubicBezTo>
                <a:cubicBezTo>
                  <a:pt x="5732897" y="5580621"/>
                  <a:pt x="5732960" y="5584556"/>
                  <a:pt x="5744891" y="5593668"/>
                </a:cubicBezTo>
                <a:cubicBezTo>
                  <a:pt x="5752508" y="5599484"/>
                  <a:pt x="5758739" y="5616082"/>
                  <a:pt x="5758739" y="5630553"/>
                </a:cubicBezTo>
                <a:cubicBezTo>
                  <a:pt x="5758739" y="5652859"/>
                  <a:pt x="5756566" y="5655059"/>
                  <a:pt x="5744452" y="5645005"/>
                </a:cubicBezTo>
                <a:cubicBezTo>
                  <a:pt x="5736594" y="5638483"/>
                  <a:pt x="5730164" y="5627378"/>
                  <a:pt x="5730164" y="5620325"/>
                </a:cubicBezTo>
                <a:cubicBezTo>
                  <a:pt x="5730164" y="5613273"/>
                  <a:pt x="5724189" y="5609796"/>
                  <a:pt x="5716886" y="5612599"/>
                </a:cubicBezTo>
                <a:cubicBezTo>
                  <a:pt x="5706826" y="5616459"/>
                  <a:pt x="5701981" y="5603685"/>
                  <a:pt x="5696901" y="5559912"/>
                </a:cubicBezTo>
                <a:cubicBezTo>
                  <a:pt x="5693213" y="5528132"/>
                  <a:pt x="5686329" y="5502130"/>
                  <a:pt x="5681605" y="5502130"/>
                </a:cubicBezTo>
                <a:cubicBezTo>
                  <a:pt x="5676880" y="5502130"/>
                  <a:pt x="5672920" y="5490343"/>
                  <a:pt x="5672803" y="5475936"/>
                </a:cubicBezTo>
                <a:cubicBezTo>
                  <a:pt x="5672521" y="5441097"/>
                  <a:pt x="5642233" y="5402034"/>
                  <a:pt x="5621630" y="5409940"/>
                </a:cubicBezTo>
                <a:cubicBezTo>
                  <a:pt x="5598007" y="5419005"/>
                  <a:pt x="5592575" y="5443558"/>
                  <a:pt x="5609947" y="5462754"/>
                </a:cubicBezTo>
                <a:cubicBezTo>
                  <a:pt x="5628645" y="5483414"/>
                  <a:pt x="5630346" y="5521180"/>
                  <a:pt x="5612579" y="5521180"/>
                </a:cubicBezTo>
                <a:cubicBezTo>
                  <a:pt x="5595223" y="5521180"/>
                  <a:pt x="5568240" y="5490105"/>
                  <a:pt x="5568240" y="5470117"/>
                </a:cubicBezTo>
                <a:cubicBezTo>
                  <a:pt x="5568240" y="5461193"/>
                  <a:pt x="5558596" y="5450265"/>
                  <a:pt x="5546809" y="5445832"/>
                </a:cubicBezTo>
                <a:cubicBezTo>
                  <a:pt x="5519571" y="5435591"/>
                  <a:pt x="5503149" y="5458651"/>
                  <a:pt x="5519283" y="5484486"/>
                </a:cubicBezTo>
                <a:cubicBezTo>
                  <a:pt x="5538099" y="5514615"/>
                  <a:pt x="5532795" y="5572090"/>
                  <a:pt x="5509877" y="5586402"/>
                </a:cubicBezTo>
                <a:cubicBezTo>
                  <a:pt x="5491875" y="5597645"/>
                  <a:pt x="5490287" y="5604782"/>
                  <a:pt x="5495646" y="5650379"/>
                </a:cubicBezTo>
                <a:lnTo>
                  <a:pt x="5501678" y="5701702"/>
                </a:lnTo>
                <a:lnTo>
                  <a:pt x="5473766" y="5696119"/>
                </a:lnTo>
                <a:cubicBezTo>
                  <a:pt x="5434323" y="5688230"/>
                  <a:pt x="5419910" y="5705484"/>
                  <a:pt x="5423943" y="5755760"/>
                </a:cubicBezTo>
                <a:cubicBezTo>
                  <a:pt x="5426502" y="5787662"/>
                  <a:pt x="5423991" y="5797405"/>
                  <a:pt x="5413203" y="5797405"/>
                </a:cubicBezTo>
                <a:cubicBezTo>
                  <a:pt x="5393832" y="5797405"/>
                  <a:pt x="5378980" y="5777413"/>
                  <a:pt x="5371843" y="5741729"/>
                </a:cubicBezTo>
                <a:cubicBezTo>
                  <a:pt x="5368538" y="5725202"/>
                  <a:pt x="5362503" y="5711680"/>
                  <a:pt x="5358431" y="5711680"/>
                </a:cubicBezTo>
                <a:cubicBezTo>
                  <a:pt x="5354360" y="5711680"/>
                  <a:pt x="5346429" y="5698487"/>
                  <a:pt x="5340808" y="5682362"/>
                </a:cubicBezTo>
                <a:cubicBezTo>
                  <a:pt x="5329624" y="5650278"/>
                  <a:pt x="5298219" y="5646050"/>
                  <a:pt x="5295475" y="5676258"/>
                </a:cubicBezTo>
                <a:cubicBezTo>
                  <a:pt x="5294399" y="5688107"/>
                  <a:pt x="5295268" y="5688771"/>
                  <a:pt x="5298445" y="5678529"/>
                </a:cubicBezTo>
                <a:cubicBezTo>
                  <a:pt x="5303398" y="5662570"/>
                  <a:pt x="5330115" y="5658394"/>
                  <a:pt x="5330115" y="5673580"/>
                </a:cubicBezTo>
                <a:cubicBezTo>
                  <a:pt x="5330115" y="5678819"/>
                  <a:pt x="5326901" y="5683132"/>
                  <a:pt x="5322971" y="5683166"/>
                </a:cubicBezTo>
                <a:cubicBezTo>
                  <a:pt x="5319042" y="5683194"/>
                  <a:pt x="5308327" y="5696405"/>
                  <a:pt x="5299159" y="5712512"/>
                </a:cubicBezTo>
                <a:cubicBezTo>
                  <a:pt x="5276440" y="5752428"/>
                  <a:pt x="5277255" y="5814444"/>
                  <a:pt x="5300767" y="5834835"/>
                </a:cubicBezTo>
                <a:cubicBezTo>
                  <a:pt x="5311627" y="5844253"/>
                  <a:pt x="5324061" y="5875631"/>
                  <a:pt x="5331407" y="5912152"/>
                </a:cubicBezTo>
                <a:cubicBezTo>
                  <a:pt x="5338206" y="5945958"/>
                  <a:pt x="5347578" y="5976293"/>
                  <a:pt x="5352235" y="5979563"/>
                </a:cubicBezTo>
                <a:cubicBezTo>
                  <a:pt x="5356890" y="5982833"/>
                  <a:pt x="5353948" y="5995812"/>
                  <a:pt x="5345697" y="6008406"/>
                </a:cubicBezTo>
                <a:cubicBezTo>
                  <a:pt x="5330364" y="6031806"/>
                  <a:pt x="5327870" y="6150760"/>
                  <a:pt x="5342407" y="6165297"/>
                </a:cubicBezTo>
                <a:cubicBezTo>
                  <a:pt x="5352843" y="6175733"/>
                  <a:pt x="5350393" y="6233672"/>
                  <a:pt x="5339223" y="6240576"/>
                </a:cubicBezTo>
                <a:cubicBezTo>
                  <a:pt x="5324371" y="6249755"/>
                  <a:pt x="5301540" y="6226670"/>
                  <a:pt x="5301540" y="6202473"/>
                </a:cubicBezTo>
                <a:cubicBezTo>
                  <a:pt x="5301540" y="6168209"/>
                  <a:pt x="5281728" y="6121255"/>
                  <a:pt x="5267271" y="6121255"/>
                </a:cubicBezTo>
                <a:cubicBezTo>
                  <a:pt x="5259925" y="6121255"/>
                  <a:pt x="5253380" y="6116969"/>
                  <a:pt x="5252724" y="6111730"/>
                </a:cubicBezTo>
                <a:cubicBezTo>
                  <a:pt x="5252069" y="6106491"/>
                  <a:pt x="5250462" y="6097919"/>
                  <a:pt x="5249153" y="6092680"/>
                </a:cubicBezTo>
                <a:cubicBezTo>
                  <a:pt x="5247843" y="6087441"/>
                  <a:pt x="5246236" y="6051315"/>
                  <a:pt x="5245581" y="6012398"/>
                </a:cubicBezTo>
                <a:cubicBezTo>
                  <a:pt x="5244690" y="5959469"/>
                  <a:pt x="5240282" y="5937532"/>
                  <a:pt x="5228083" y="5925334"/>
                </a:cubicBezTo>
                <a:cubicBezTo>
                  <a:pt x="5219115" y="5916365"/>
                  <a:pt x="5211134" y="5904272"/>
                  <a:pt x="5210349" y="5898460"/>
                </a:cubicBezTo>
                <a:cubicBezTo>
                  <a:pt x="5209564" y="5892648"/>
                  <a:pt x="5205813" y="5851459"/>
                  <a:pt x="5202014" y="5806930"/>
                </a:cubicBezTo>
                <a:cubicBezTo>
                  <a:pt x="5194863" y="5723121"/>
                  <a:pt x="5182493" y="5698616"/>
                  <a:pt x="5143553" y="5691117"/>
                </a:cubicBezTo>
                <a:cubicBezTo>
                  <a:pt x="5133649" y="5689209"/>
                  <a:pt x="5124010" y="5679126"/>
                  <a:pt x="5122131" y="5668708"/>
                </a:cubicBezTo>
                <a:cubicBezTo>
                  <a:pt x="5117209" y="5641408"/>
                  <a:pt x="5106066" y="5632752"/>
                  <a:pt x="5084614" y="5639561"/>
                </a:cubicBezTo>
                <a:cubicBezTo>
                  <a:pt x="5068353" y="5644722"/>
                  <a:pt x="5065777" y="5654230"/>
                  <a:pt x="5065655" y="5709563"/>
                </a:cubicBezTo>
                <a:cubicBezTo>
                  <a:pt x="5065579" y="5744779"/>
                  <a:pt x="5068735" y="5777879"/>
                  <a:pt x="5072673" y="5783118"/>
                </a:cubicBezTo>
                <a:cubicBezTo>
                  <a:pt x="5083090" y="5796975"/>
                  <a:pt x="5092753" y="5881534"/>
                  <a:pt x="5084502" y="5886634"/>
                </a:cubicBezTo>
                <a:cubicBezTo>
                  <a:pt x="5071791" y="5894489"/>
                  <a:pt x="5047651" y="5869340"/>
                  <a:pt x="5039998" y="5840268"/>
                </a:cubicBezTo>
                <a:cubicBezTo>
                  <a:pt x="5035861" y="5824552"/>
                  <a:pt x="5033337" y="5786431"/>
                  <a:pt x="5034388" y="5755556"/>
                </a:cubicBezTo>
                <a:cubicBezTo>
                  <a:pt x="5036356" y="5697766"/>
                  <a:pt x="5028511" y="5683551"/>
                  <a:pt x="4994487" y="5683251"/>
                </a:cubicBezTo>
                <a:cubicBezTo>
                  <a:pt x="4976154" y="5683089"/>
                  <a:pt x="4945211" y="5745283"/>
                  <a:pt x="4955412" y="5761789"/>
                </a:cubicBezTo>
                <a:cubicBezTo>
                  <a:pt x="4959013" y="5767614"/>
                  <a:pt x="4957002" y="5768942"/>
                  <a:pt x="4950587" y="5764977"/>
                </a:cubicBezTo>
                <a:cubicBezTo>
                  <a:pt x="4944071" y="5760950"/>
                  <a:pt x="4939590" y="5764232"/>
                  <a:pt x="4939590" y="5773030"/>
                </a:cubicBezTo>
                <a:cubicBezTo>
                  <a:pt x="4939590" y="5781198"/>
                  <a:pt x="4934964" y="5787880"/>
                  <a:pt x="4929308" y="5787880"/>
                </a:cubicBezTo>
                <a:cubicBezTo>
                  <a:pt x="4922839" y="5787880"/>
                  <a:pt x="4921354" y="5777284"/>
                  <a:pt x="4925303" y="5759305"/>
                </a:cubicBezTo>
                <a:cubicBezTo>
                  <a:pt x="4929439" y="5740472"/>
                  <a:pt x="4927841" y="5730730"/>
                  <a:pt x="4920617" y="5730730"/>
                </a:cubicBezTo>
                <a:cubicBezTo>
                  <a:pt x="4914587" y="5730730"/>
                  <a:pt x="4902673" y="5723749"/>
                  <a:pt x="4894141" y="5715217"/>
                </a:cubicBezTo>
                <a:cubicBezTo>
                  <a:pt x="4879806" y="5700882"/>
                  <a:pt x="4880286" y="5698360"/>
                  <a:pt x="4900452" y="5682031"/>
                </a:cubicBezTo>
                <a:cubicBezTo>
                  <a:pt x="4919032" y="5666985"/>
                  <a:pt x="4921442" y="5658392"/>
                  <a:pt x="4916661" y="5624218"/>
                </a:cubicBezTo>
                <a:cubicBezTo>
                  <a:pt x="4913574" y="5602140"/>
                  <a:pt x="4906754" y="5579784"/>
                  <a:pt x="4901506" y="5574536"/>
                </a:cubicBezTo>
                <a:cubicBezTo>
                  <a:pt x="4896258" y="5569289"/>
                  <a:pt x="4891965" y="5558088"/>
                  <a:pt x="4891965" y="5549646"/>
                </a:cubicBezTo>
                <a:cubicBezTo>
                  <a:pt x="4891965" y="5541204"/>
                  <a:pt x="4883393" y="5525096"/>
                  <a:pt x="4872915" y="5513850"/>
                </a:cubicBezTo>
                <a:cubicBezTo>
                  <a:pt x="4862437" y="5502603"/>
                  <a:pt x="4853865" y="5484650"/>
                  <a:pt x="4853865" y="5473953"/>
                </a:cubicBezTo>
                <a:cubicBezTo>
                  <a:pt x="4853865" y="5463257"/>
                  <a:pt x="4850650" y="5454128"/>
                  <a:pt x="4846721" y="5453668"/>
                </a:cubicBezTo>
                <a:cubicBezTo>
                  <a:pt x="4842792" y="5453208"/>
                  <a:pt x="4824576" y="5452136"/>
                  <a:pt x="4806240" y="5451287"/>
                </a:cubicBezTo>
                <a:cubicBezTo>
                  <a:pt x="4773464" y="5449769"/>
                  <a:pt x="4772948" y="5450332"/>
                  <a:pt x="4775604" y="5484718"/>
                </a:cubicBezTo>
                <a:cubicBezTo>
                  <a:pt x="4777804" y="5513214"/>
                  <a:pt x="4774588" y="5520873"/>
                  <a:pt x="4758246" y="5526060"/>
                </a:cubicBezTo>
                <a:cubicBezTo>
                  <a:pt x="4745314" y="5530164"/>
                  <a:pt x="4740163" y="5537574"/>
                  <a:pt x="4743747" y="5546914"/>
                </a:cubicBezTo>
                <a:cubicBezTo>
                  <a:pt x="4747828" y="5557548"/>
                  <a:pt x="4744986" y="5559743"/>
                  <a:pt x="4733063" y="5555168"/>
                </a:cubicBezTo>
                <a:cubicBezTo>
                  <a:pt x="4719221" y="5549857"/>
                  <a:pt x="4719550" y="5551951"/>
                  <a:pt x="4735284" y="5569337"/>
                </a:cubicBezTo>
                <a:cubicBezTo>
                  <a:pt x="4749897" y="5585484"/>
                  <a:pt x="4761208" y="5588738"/>
                  <a:pt x="4789519" y="5584941"/>
                </a:cubicBezTo>
                <a:cubicBezTo>
                  <a:pt x="4824421" y="5580260"/>
                  <a:pt x="4825290" y="5580885"/>
                  <a:pt x="4825290" y="5610669"/>
                </a:cubicBezTo>
                <a:cubicBezTo>
                  <a:pt x="4825290" y="5627459"/>
                  <a:pt x="4830180" y="5646085"/>
                  <a:pt x="4836156" y="5652061"/>
                </a:cubicBezTo>
                <a:cubicBezTo>
                  <a:pt x="4850132" y="5666038"/>
                  <a:pt x="4853577" y="5778407"/>
                  <a:pt x="4840023" y="5778209"/>
                </a:cubicBezTo>
                <a:cubicBezTo>
                  <a:pt x="4818361" y="5777892"/>
                  <a:pt x="4808590" y="5762058"/>
                  <a:pt x="4801908" y="5716443"/>
                </a:cubicBezTo>
                <a:cubicBezTo>
                  <a:pt x="4792637" y="5653149"/>
                  <a:pt x="4784463" y="5644094"/>
                  <a:pt x="4748759" y="5657571"/>
                </a:cubicBezTo>
                <a:cubicBezTo>
                  <a:pt x="4714223" y="5670607"/>
                  <a:pt x="4703012" y="5661292"/>
                  <a:pt x="4665224" y="5588164"/>
                </a:cubicBezTo>
                <a:cubicBezTo>
                  <a:pt x="4633077" y="5525952"/>
                  <a:pt x="4614357" y="5511677"/>
                  <a:pt x="4592968" y="5533067"/>
                </a:cubicBezTo>
                <a:cubicBezTo>
                  <a:pt x="4577610" y="5548424"/>
                  <a:pt x="4581225" y="5578330"/>
                  <a:pt x="4598439" y="5578330"/>
                </a:cubicBezTo>
                <a:cubicBezTo>
                  <a:pt x="4603519" y="5578330"/>
                  <a:pt x="4606348" y="5593731"/>
                  <a:pt x="4604726" y="5612554"/>
                </a:cubicBezTo>
                <a:cubicBezTo>
                  <a:pt x="4602661" y="5636526"/>
                  <a:pt x="4606722" y="5650394"/>
                  <a:pt x="4618284" y="5658848"/>
                </a:cubicBezTo>
                <a:cubicBezTo>
                  <a:pt x="4627362" y="5665486"/>
                  <a:pt x="4634790" y="5680090"/>
                  <a:pt x="4634790" y="5691299"/>
                </a:cubicBezTo>
                <a:cubicBezTo>
                  <a:pt x="4634790" y="5707566"/>
                  <a:pt x="4629058" y="5711680"/>
                  <a:pt x="4606396" y="5711680"/>
                </a:cubicBezTo>
                <a:cubicBezTo>
                  <a:pt x="4584225" y="5711680"/>
                  <a:pt x="4576722" y="5716783"/>
                  <a:pt x="4572158" y="5734968"/>
                </a:cubicBezTo>
                <a:cubicBezTo>
                  <a:pt x="4568943" y="5747776"/>
                  <a:pt x="4559218" y="5760138"/>
                  <a:pt x="4550545" y="5762438"/>
                </a:cubicBezTo>
                <a:cubicBezTo>
                  <a:pt x="4539411" y="5765391"/>
                  <a:pt x="4540886" y="5766945"/>
                  <a:pt x="4555567" y="5767726"/>
                </a:cubicBezTo>
                <a:cubicBezTo>
                  <a:pt x="4567006" y="5768333"/>
                  <a:pt x="4578954" y="5777014"/>
                  <a:pt x="4582132" y="5787028"/>
                </a:cubicBezTo>
                <a:cubicBezTo>
                  <a:pt x="4585309" y="5797037"/>
                  <a:pt x="4598690" y="5812291"/>
                  <a:pt x="4611869" y="5820926"/>
                </a:cubicBezTo>
                <a:cubicBezTo>
                  <a:pt x="4632175" y="5834231"/>
                  <a:pt x="4635388" y="5842717"/>
                  <a:pt x="4632929" y="5876547"/>
                </a:cubicBezTo>
                <a:cubicBezTo>
                  <a:pt x="4629651" y="5921646"/>
                  <a:pt x="4603579" y="5933858"/>
                  <a:pt x="4598540" y="5892655"/>
                </a:cubicBezTo>
                <a:cubicBezTo>
                  <a:pt x="4591060" y="5831484"/>
                  <a:pt x="4578504" y="5811838"/>
                  <a:pt x="4539016" y="5799514"/>
                </a:cubicBezTo>
                <a:cubicBezTo>
                  <a:pt x="4497566" y="5786578"/>
                  <a:pt x="4482390" y="5790108"/>
                  <a:pt x="4482390" y="5812687"/>
                </a:cubicBezTo>
                <a:cubicBezTo>
                  <a:pt x="4482390" y="5823699"/>
                  <a:pt x="4475008" y="5825459"/>
                  <a:pt x="4449153" y="5820608"/>
                </a:cubicBezTo>
                <a:cubicBezTo>
                  <a:pt x="4423468" y="5815789"/>
                  <a:pt x="4414580" y="5817856"/>
                  <a:pt x="4410034" y="5829701"/>
                </a:cubicBezTo>
                <a:cubicBezTo>
                  <a:pt x="4401780" y="5851212"/>
                  <a:pt x="4377615" y="5848857"/>
                  <a:pt x="4377615" y="5826542"/>
                </a:cubicBezTo>
                <a:cubicBezTo>
                  <a:pt x="4377615" y="5816374"/>
                  <a:pt x="4373259" y="5805362"/>
                  <a:pt x="4367935" y="5802072"/>
                </a:cubicBezTo>
                <a:cubicBezTo>
                  <a:pt x="4362610" y="5798781"/>
                  <a:pt x="4360932" y="5791756"/>
                  <a:pt x="4364205" y="5786461"/>
                </a:cubicBezTo>
                <a:cubicBezTo>
                  <a:pt x="4367478" y="5781165"/>
                  <a:pt x="4361118" y="5770503"/>
                  <a:pt x="4350073" y="5762767"/>
                </a:cubicBezTo>
                <a:cubicBezTo>
                  <a:pt x="4336501" y="5753261"/>
                  <a:pt x="4329990" y="5738444"/>
                  <a:pt x="4329990" y="5717069"/>
                </a:cubicBezTo>
                <a:cubicBezTo>
                  <a:pt x="4329990" y="5678041"/>
                  <a:pt x="4308286" y="5656020"/>
                  <a:pt x="4287128" y="5673580"/>
                </a:cubicBezTo>
                <a:cubicBezTo>
                  <a:pt x="4279270" y="5680102"/>
                  <a:pt x="4272840" y="5691342"/>
                  <a:pt x="4272840" y="5698559"/>
                </a:cubicBezTo>
                <a:cubicBezTo>
                  <a:pt x="4272840" y="5705776"/>
                  <a:pt x="4266411" y="5711680"/>
                  <a:pt x="4258553" y="5711680"/>
                </a:cubicBezTo>
                <a:cubicBezTo>
                  <a:pt x="4250695" y="5711680"/>
                  <a:pt x="4244265" y="5707394"/>
                  <a:pt x="4244265" y="5702155"/>
                </a:cubicBezTo>
                <a:cubicBezTo>
                  <a:pt x="4244265" y="5696916"/>
                  <a:pt x="4231406" y="5692630"/>
                  <a:pt x="4215690" y="5692630"/>
                </a:cubicBezTo>
                <a:cubicBezTo>
                  <a:pt x="4191823" y="5692630"/>
                  <a:pt x="4187115" y="5688838"/>
                  <a:pt x="4187115" y="5669611"/>
                </a:cubicBezTo>
                <a:cubicBezTo>
                  <a:pt x="4187115" y="5656951"/>
                  <a:pt x="4191490" y="5645135"/>
                  <a:pt x="4196837" y="5643352"/>
                </a:cubicBezTo>
                <a:cubicBezTo>
                  <a:pt x="4211467" y="5638475"/>
                  <a:pt x="4185645" y="5588891"/>
                  <a:pt x="4165001" y="5582220"/>
                </a:cubicBezTo>
                <a:cubicBezTo>
                  <a:pt x="4143634" y="5575316"/>
                  <a:pt x="4110915" y="5603045"/>
                  <a:pt x="4110915" y="5628058"/>
                </a:cubicBezTo>
                <a:cubicBezTo>
                  <a:pt x="4110915" y="5638068"/>
                  <a:pt x="4115352" y="5654548"/>
                  <a:pt x="4120775" y="5664681"/>
                </a:cubicBezTo>
                <a:cubicBezTo>
                  <a:pt x="4132361" y="5686330"/>
                  <a:pt x="4113069" y="5690974"/>
                  <a:pt x="4093373" y="5671279"/>
                </a:cubicBezTo>
                <a:cubicBezTo>
                  <a:pt x="4083954" y="5661860"/>
                  <a:pt x="4079718" y="5662345"/>
                  <a:pt x="4072564" y="5673660"/>
                </a:cubicBezTo>
                <a:cubicBezTo>
                  <a:pt x="4061141" y="5691729"/>
                  <a:pt x="4060656" y="5721205"/>
                  <a:pt x="4071782" y="5721205"/>
                </a:cubicBezTo>
                <a:cubicBezTo>
                  <a:pt x="4076453" y="5721205"/>
                  <a:pt x="4082964" y="5731921"/>
                  <a:pt x="4086251" y="5745018"/>
                </a:cubicBezTo>
                <a:cubicBezTo>
                  <a:pt x="4089538" y="5758114"/>
                  <a:pt x="4096432" y="5768830"/>
                  <a:pt x="4101571" y="5768830"/>
                </a:cubicBezTo>
                <a:cubicBezTo>
                  <a:pt x="4106710" y="5768830"/>
                  <a:pt x="4110915" y="5779293"/>
                  <a:pt x="4110915" y="5792080"/>
                </a:cubicBezTo>
                <a:cubicBezTo>
                  <a:pt x="4110915" y="5804868"/>
                  <a:pt x="4115427" y="5818120"/>
                  <a:pt x="4120942" y="5821529"/>
                </a:cubicBezTo>
                <a:cubicBezTo>
                  <a:pt x="4126458" y="5824937"/>
                  <a:pt x="4129384" y="5832485"/>
                  <a:pt x="4127445" y="5838301"/>
                </a:cubicBezTo>
                <a:cubicBezTo>
                  <a:pt x="4121792" y="5855262"/>
                  <a:pt x="4151320" y="5883130"/>
                  <a:pt x="4174944" y="5883130"/>
                </a:cubicBezTo>
                <a:cubicBezTo>
                  <a:pt x="4187879" y="5883130"/>
                  <a:pt x="4196640" y="5888900"/>
                  <a:pt x="4196640" y="5897418"/>
                </a:cubicBezTo>
                <a:cubicBezTo>
                  <a:pt x="4196640" y="5905276"/>
                  <a:pt x="4200926" y="5911705"/>
                  <a:pt x="4206165" y="5911705"/>
                </a:cubicBezTo>
                <a:cubicBezTo>
                  <a:pt x="4211404" y="5911705"/>
                  <a:pt x="4215690" y="5920127"/>
                  <a:pt x="4215690" y="5930420"/>
                </a:cubicBezTo>
                <a:cubicBezTo>
                  <a:pt x="4215690" y="5940713"/>
                  <a:pt x="4224262" y="5953723"/>
                  <a:pt x="4234740" y="5959330"/>
                </a:cubicBezTo>
                <a:cubicBezTo>
                  <a:pt x="4265152" y="5975606"/>
                  <a:pt x="4258012" y="5991131"/>
                  <a:pt x="4223307" y="5984190"/>
                </a:cubicBezTo>
                <a:cubicBezTo>
                  <a:pt x="4206542" y="5980837"/>
                  <a:pt x="4190468" y="5974844"/>
                  <a:pt x="4187588" y="5970873"/>
                </a:cubicBezTo>
                <a:cubicBezTo>
                  <a:pt x="4184708" y="5966902"/>
                  <a:pt x="4170374" y="5956027"/>
                  <a:pt x="4155733" y="5946706"/>
                </a:cubicBezTo>
                <a:cubicBezTo>
                  <a:pt x="4141093" y="5937385"/>
                  <a:pt x="4125003" y="5918945"/>
                  <a:pt x="4119978" y="5905727"/>
                </a:cubicBezTo>
                <a:cubicBezTo>
                  <a:pt x="4109399" y="5877902"/>
                  <a:pt x="4088192" y="5854555"/>
                  <a:pt x="4073495" y="5854555"/>
                </a:cubicBezTo>
                <a:cubicBezTo>
                  <a:pt x="4067882" y="5854555"/>
                  <a:pt x="4063290" y="5846289"/>
                  <a:pt x="4063290" y="5836186"/>
                </a:cubicBezTo>
                <a:cubicBezTo>
                  <a:pt x="4063290" y="5826082"/>
                  <a:pt x="4057692" y="5812152"/>
                  <a:pt x="4050851" y="5805230"/>
                </a:cubicBezTo>
                <a:cubicBezTo>
                  <a:pt x="4044009" y="5798307"/>
                  <a:pt x="4035571" y="5785142"/>
                  <a:pt x="4032100" y="5775974"/>
                </a:cubicBezTo>
                <a:cubicBezTo>
                  <a:pt x="4024139" y="5754951"/>
                  <a:pt x="3988460" y="5754177"/>
                  <a:pt x="3980525" y="5774855"/>
                </a:cubicBezTo>
                <a:cubicBezTo>
                  <a:pt x="3977243" y="5783407"/>
                  <a:pt x="3979819" y="5798826"/>
                  <a:pt x="3986247" y="5809120"/>
                </a:cubicBezTo>
                <a:cubicBezTo>
                  <a:pt x="3992675" y="5819413"/>
                  <a:pt x="3995262" y="5830508"/>
                  <a:pt x="3991995" y="5833776"/>
                </a:cubicBezTo>
                <a:cubicBezTo>
                  <a:pt x="3988727" y="5837043"/>
                  <a:pt x="3982480" y="5833933"/>
                  <a:pt x="3978112" y="5826866"/>
                </a:cubicBezTo>
                <a:cubicBezTo>
                  <a:pt x="3967521" y="5809728"/>
                  <a:pt x="3948990" y="5822212"/>
                  <a:pt x="3948990" y="5846484"/>
                </a:cubicBezTo>
                <a:cubicBezTo>
                  <a:pt x="3948990" y="5857853"/>
                  <a:pt x="3956864" y="5867923"/>
                  <a:pt x="3968040" y="5870845"/>
                </a:cubicBezTo>
                <a:cubicBezTo>
                  <a:pt x="3980500" y="5874104"/>
                  <a:pt x="3987090" y="5883838"/>
                  <a:pt x="3987090" y="5898983"/>
                </a:cubicBezTo>
                <a:cubicBezTo>
                  <a:pt x="3987090" y="5923336"/>
                  <a:pt x="4028330" y="5968855"/>
                  <a:pt x="4050393" y="5968855"/>
                </a:cubicBezTo>
                <a:cubicBezTo>
                  <a:pt x="4057486" y="5968855"/>
                  <a:pt x="4063290" y="5977428"/>
                  <a:pt x="4063290" y="5987905"/>
                </a:cubicBezTo>
                <a:cubicBezTo>
                  <a:pt x="4063290" y="6001614"/>
                  <a:pt x="4056940" y="6006955"/>
                  <a:pt x="4040644" y="6006955"/>
                </a:cubicBezTo>
                <a:cubicBezTo>
                  <a:pt x="4028188" y="6006955"/>
                  <a:pt x="4012662" y="6013384"/>
                  <a:pt x="4006140" y="6021243"/>
                </a:cubicBezTo>
                <a:cubicBezTo>
                  <a:pt x="3999618" y="6029101"/>
                  <a:pt x="3990521" y="6035530"/>
                  <a:pt x="3985924" y="6035530"/>
                </a:cubicBezTo>
                <a:cubicBezTo>
                  <a:pt x="3981326" y="6035530"/>
                  <a:pt x="3977565" y="6029101"/>
                  <a:pt x="3977565" y="6021243"/>
                </a:cubicBezTo>
                <a:cubicBezTo>
                  <a:pt x="3977565" y="6013384"/>
                  <a:pt x="3973279" y="6006955"/>
                  <a:pt x="3968040" y="6006955"/>
                </a:cubicBezTo>
                <a:cubicBezTo>
                  <a:pt x="3962801" y="6006955"/>
                  <a:pt x="3958515" y="5999960"/>
                  <a:pt x="3958515" y="5991411"/>
                </a:cubicBezTo>
                <a:cubicBezTo>
                  <a:pt x="3958515" y="5972596"/>
                  <a:pt x="3923176" y="5912817"/>
                  <a:pt x="3899474" y="5891538"/>
                </a:cubicBezTo>
                <a:cubicBezTo>
                  <a:pt x="3890037" y="5883066"/>
                  <a:pt x="3882315" y="5867029"/>
                  <a:pt x="3882315" y="5855902"/>
                </a:cubicBezTo>
                <a:cubicBezTo>
                  <a:pt x="3882315" y="5837619"/>
                  <a:pt x="3851659" y="5791095"/>
                  <a:pt x="3801405" y="5733111"/>
                </a:cubicBezTo>
                <a:cubicBezTo>
                  <a:pt x="3791190" y="5721324"/>
                  <a:pt x="3775211" y="5711680"/>
                  <a:pt x="3765898" y="5711680"/>
                </a:cubicBezTo>
                <a:cubicBezTo>
                  <a:pt x="3756585" y="5711680"/>
                  <a:pt x="3748965" y="5704943"/>
                  <a:pt x="3748965" y="5696708"/>
                </a:cubicBezTo>
                <a:cubicBezTo>
                  <a:pt x="3748965" y="5679051"/>
                  <a:pt x="3704334" y="5600425"/>
                  <a:pt x="3688500" y="5590187"/>
                </a:cubicBezTo>
                <a:cubicBezTo>
                  <a:pt x="3682465" y="5586285"/>
                  <a:pt x="3672782" y="5574520"/>
                  <a:pt x="3666982" y="5564043"/>
                </a:cubicBezTo>
                <a:cubicBezTo>
                  <a:pt x="3661181" y="5553565"/>
                  <a:pt x="3649005" y="5543532"/>
                  <a:pt x="3639923" y="5541746"/>
                </a:cubicBezTo>
                <a:cubicBezTo>
                  <a:pt x="3621273" y="5538080"/>
                  <a:pt x="3587040" y="5506716"/>
                  <a:pt x="3587040" y="5493296"/>
                </a:cubicBezTo>
                <a:cubicBezTo>
                  <a:pt x="3587040" y="5488438"/>
                  <a:pt x="3576324" y="5476034"/>
                  <a:pt x="3563227" y="5465732"/>
                </a:cubicBezTo>
                <a:cubicBezTo>
                  <a:pt x="3549025" y="5454560"/>
                  <a:pt x="3539415" y="5437264"/>
                  <a:pt x="3539415" y="5422876"/>
                </a:cubicBezTo>
                <a:cubicBezTo>
                  <a:pt x="3539415" y="5405333"/>
                  <a:pt x="3531229" y="5394667"/>
                  <a:pt x="3509413" y="5383783"/>
                </a:cubicBezTo>
                <a:cubicBezTo>
                  <a:pt x="3475525" y="5366878"/>
                  <a:pt x="3453690" y="5376645"/>
                  <a:pt x="3453690" y="5408709"/>
                </a:cubicBezTo>
                <a:cubicBezTo>
                  <a:pt x="3453690" y="5436915"/>
                  <a:pt x="3413786" y="5426986"/>
                  <a:pt x="3398491" y="5394974"/>
                </a:cubicBezTo>
                <a:cubicBezTo>
                  <a:pt x="3391607" y="5380567"/>
                  <a:pt x="3382995" y="5368233"/>
                  <a:pt x="3379351" y="5367564"/>
                </a:cubicBezTo>
                <a:cubicBezTo>
                  <a:pt x="3349368" y="5362062"/>
                  <a:pt x="3329865" y="5363275"/>
                  <a:pt x="3329865" y="5370643"/>
                </a:cubicBezTo>
                <a:cubicBezTo>
                  <a:pt x="3329865" y="5375476"/>
                  <a:pt x="3326354" y="5377260"/>
                  <a:pt x="3322063" y="5374608"/>
                </a:cubicBezTo>
                <a:cubicBezTo>
                  <a:pt x="3308776" y="5366396"/>
                  <a:pt x="3321617" y="5424657"/>
                  <a:pt x="3335664" y="5436315"/>
                </a:cubicBezTo>
                <a:cubicBezTo>
                  <a:pt x="3342952" y="5442364"/>
                  <a:pt x="3348915" y="5455612"/>
                  <a:pt x="3348915" y="5465755"/>
                </a:cubicBezTo>
                <a:cubicBezTo>
                  <a:pt x="3348915" y="5475898"/>
                  <a:pt x="3362490" y="5501089"/>
                  <a:pt x="3379081" y="5521735"/>
                </a:cubicBezTo>
                <a:cubicBezTo>
                  <a:pt x="3395673" y="5542382"/>
                  <a:pt x="3410018" y="5566776"/>
                  <a:pt x="3410959" y="5575946"/>
                </a:cubicBezTo>
                <a:cubicBezTo>
                  <a:pt x="3412628" y="5592208"/>
                  <a:pt x="3428103" y="5633059"/>
                  <a:pt x="3445190" y="5666307"/>
                </a:cubicBezTo>
                <a:cubicBezTo>
                  <a:pt x="3449865" y="5675404"/>
                  <a:pt x="3453690" y="5691541"/>
                  <a:pt x="3453690" y="5702166"/>
                </a:cubicBezTo>
                <a:cubicBezTo>
                  <a:pt x="3453690" y="5713558"/>
                  <a:pt x="3465805" y="5728853"/>
                  <a:pt x="3483218" y="5739442"/>
                </a:cubicBezTo>
                <a:lnTo>
                  <a:pt x="3512746" y="5757399"/>
                </a:lnTo>
                <a:lnTo>
                  <a:pt x="3491751" y="5778395"/>
                </a:lnTo>
                <a:cubicBezTo>
                  <a:pt x="3475763" y="5794382"/>
                  <a:pt x="3472119" y="5806208"/>
                  <a:pt x="3476473" y="5827977"/>
                </a:cubicBezTo>
                <a:cubicBezTo>
                  <a:pt x="3480857" y="5849894"/>
                  <a:pt x="3479122" y="5855387"/>
                  <a:pt x="3469040" y="5851518"/>
                </a:cubicBezTo>
                <a:cubicBezTo>
                  <a:pt x="3458288" y="5847393"/>
                  <a:pt x="3457807" y="5851556"/>
                  <a:pt x="3466403" y="5874326"/>
                </a:cubicBezTo>
                <a:cubicBezTo>
                  <a:pt x="3473404" y="5892874"/>
                  <a:pt x="3483566" y="5902180"/>
                  <a:pt x="3496820" y="5902180"/>
                </a:cubicBezTo>
                <a:cubicBezTo>
                  <a:pt x="3525188" y="5902180"/>
                  <a:pt x="3549597" y="5922781"/>
                  <a:pt x="3553629" y="5950125"/>
                </a:cubicBezTo>
                <a:cubicBezTo>
                  <a:pt x="3555535" y="5963046"/>
                  <a:pt x="3560106" y="5989691"/>
                  <a:pt x="3563788" y="6009336"/>
                </a:cubicBezTo>
                <a:cubicBezTo>
                  <a:pt x="3567531" y="6029309"/>
                  <a:pt x="3566668" y="6045055"/>
                  <a:pt x="3561831" y="6045055"/>
                </a:cubicBezTo>
                <a:cubicBezTo>
                  <a:pt x="3541076" y="6045055"/>
                  <a:pt x="3510840" y="6013670"/>
                  <a:pt x="3510840" y="5992128"/>
                </a:cubicBezTo>
                <a:cubicBezTo>
                  <a:pt x="3510840" y="5979328"/>
                  <a:pt x="3506301" y="5968855"/>
                  <a:pt x="3500753" y="5968855"/>
                </a:cubicBezTo>
                <a:cubicBezTo>
                  <a:pt x="3495205" y="5968855"/>
                  <a:pt x="3493732" y="5963894"/>
                  <a:pt x="3497480" y="5957830"/>
                </a:cubicBezTo>
                <a:cubicBezTo>
                  <a:pt x="3502128" y="5950309"/>
                  <a:pt x="3497903" y="5948476"/>
                  <a:pt x="3484191" y="5952061"/>
                </a:cubicBezTo>
                <a:cubicBezTo>
                  <a:pt x="3469525" y="5955897"/>
                  <a:pt x="3459700" y="5950506"/>
                  <a:pt x="3447864" y="5932131"/>
                </a:cubicBezTo>
                <a:cubicBezTo>
                  <a:pt x="3438942" y="5918277"/>
                  <a:pt x="3425887" y="5903515"/>
                  <a:pt x="3418853" y="5899326"/>
                </a:cubicBezTo>
                <a:cubicBezTo>
                  <a:pt x="3411819" y="5895136"/>
                  <a:pt x="3405929" y="5880134"/>
                  <a:pt x="3405764" y="5865988"/>
                </a:cubicBezTo>
                <a:cubicBezTo>
                  <a:pt x="3405347" y="5830358"/>
                  <a:pt x="3366313" y="5787605"/>
                  <a:pt x="3340389" y="5794384"/>
                </a:cubicBezTo>
                <a:cubicBezTo>
                  <a:pt x="3312277" y="5801736"/>
                  <a:pt x="3315071" y="5781973"/>
                  <a:pt x="3345891" y="5755463"/>
                </a:cubicBezTo>
                <a:cubicBezTo>
                  <a:pt x="3371416" y="5733507"/>
                  <a:pt x="3371426" y="5733449"/>
                  <a:pt x="3354969" y="5698770"/>
                </a:cubicBezTo>
                <a:cubicBezTo>
                  <a:pt x="3341391" y="5670155"/>
                  <a:pt x="3333452" y="5664055"/>
                  <a:pt x="3309784" y="5664055"/>
                </a:cubicBezTo>
                <a:cubicBezTo>
                  <a:pt x="3281344" y="5664055"/>
                  <a:pt x="3281131" y="5663667"/>
                  <a:pt x="3287225" y="5623028"/>
                </a:cubicBezTo>
                <a:cubicBezTo>
                  <a:pt x="3294245" y="5576217"/>
                  <a:pt x="3277770" y="5553369"/>
                  <a:pt x="3244590" y="5563900"/>
                </a:cubicBezTo>
                <a:cubicBezTo>
                  <a:pt x="3226395" y="5569675"/>
                  <a:pt x="3168423" y="5539001"/>
                  <a:pt x="3160003" y="5519143"/>
                </a:cubicBezTo>
                <a:cubicBezTo>
                  <a:pt x="3158256" y="5515025"/>
                  <a:pt x="3150755" y="5511655"/>
                  <a:pt x="3143334" y="5511655"/>
                </a:cubicBezTo>
                <a:cubicBezTo>
                  <a:pt x="3121221" y="5511655"/>
                  <a:pt x="3128021" y="5492825"/>
                  <a:pt x="3153652" y="5483080"/>
                </a:cubicBezTo>
                <a:cubicBezTo>
                  <a:pt x="3166749" y="5478101"/>
                  <a:pt x="3177465" y="5467238"/>
                  <a:pt x="3177465" y="5458941"/>
                </a:cubicBezTo>
                <a:cubicBezTo>
                  <a:pt x="3177465" y="5450036"/>
                  <a:pt x="3182342" y="5446304"/>
                  <a:pt x="3189371" y="5449833"/>
                </a:cubicBezTo>
                <a:cubicBezTo>
                  <a:pt x="3195920" y="5453120"/>
                  <a:pt x="3187957" y="5443729"/>
                  <a:pt x="3171676" y="5428964"/>
                </a:cubicBezTo>
                <a:cubicBezTo>
                  <a:pt x="3150093" y="5409390"/>
                  <a:pt x="3140624" y="5390863"/>
                  <a:pt x="3136721" y="5360574"/>
                </a:cubicBezTo>
                <a:cubicBezTo>
                  <a:pt x="3128628" y="5297766"/>
                  <a:pt x="3065472" y="5238482"/>
                  <a:pt x="3049897" y="5279072"/>
                </a:cubicBezTo>
                <a:cubicBezTo>
                  <a:pt x="3039979" y="5304917"/>
                  <a:pt x="3043432" y="5320471"/>
                  <a:pt x="3063552" y="5340592"/>
                </a:cubicBezTo>
                <a:cubicBezTo>
                  <a:pt x="3078502" y="5355542"/>
                  <a:pt x="3083552" y="5374486"/>
                  <a:pt x="3085427" y="5422647"/>
                </a:cubicBezTo>
                <a:cubicBezTo>
                  <a:pt x="3087217" y="5468615"/>
                  <a:pt x="3092179" y="5488419"/>
                  <a:pt x="3104090" y="5497129"/>
                </a:cubicBezTo>
                <a:cubicBezTo>
                  <a:pt x="3121388" y="5509777"/>
                  <a:pt x="3126077" y="5530705"/>
                  <a:pt x="3111614" y="5530705"/>
                </a:cubicBezTo>
                <a:cubicBezTo>
                  <a:pt x="3106784" y="5530705"/>
                  <a:pt x="3106010" y="5542360"/>
                  <a:pt x="3109874" y="5556899"/>
                </a:cubicBezTo>
                <a:cubicBezTo>
                  <a:pt x="3114342" y="5573713"/>
                  <a:pt x="3124280" y="5584183"/>
                  <a:pt x="3137625" y="5586137"/>
                </a:cubicBezTo>
                <a:cubicBezTo>
                  <a:pt x="3154282" y="5588575"/>
                  <a:pt x="3158415" y="5595564"/>
                  <a:pt x="3158415" y="5621293"/>
                </a:cubicBezTo>
                <a:cubicBezTo>
                  <a:pt x="3158415" y="5638955"/>
                  <a:pt x="3163206" y="5656367"/>
                  <a:pt x="3169063" y="5659987"/>
                </a:cubicBezTo>
                <a:cubicBezTo>
                  <a:pt x="3175785" y="5664141"/>
                  <a:pt x="3177606" y="5681915"/>
                  <a:pt x="3174003" y="5708204"/>
                </a:cubicBezTo>
                <a:cubicBezTo>
                  <a:pt x="3169223" y="5743082"/>
                  <a:pt x="3171360" y="5751754"/>
                  <a:pt x="3187168" y="5761627"/>
                </a:cubicBezTo>
                <a:cubicBezTo>
                  <a:pt x="3197548" y="5768109"/>
                  <a:pt x="3206040" y="5778286"/>
                  <a:pt x="3206040" y="5784243"/>
                </a:cubicBezTo>
                <a:cubicBezTo>
                  <a:pt x="3206040" y="5790199"/>
                  <a:pt x="3212767" y="5800656"/>
                  <a:pt x="3220990" y="5807480"/>
                </a:cubicBezTo>
                <a:cubicBezTo>
                  <a:pt x="3229212" y="5814303"/>
                  <a:pt x="3234147" y="5826742"/>
                  <a:pt x="3231955" y="5835121"/>
                </a:cubicBezTo>
                <a:cubicBezTo>
                  <a:pt x="3227779" y="5851093"/>
                  <a:pt x="3245815" y="5873605"/>
                  <a:pt x="3262788" y="5873605"/>
                </a:cubicBezTo>
                <a:cubicBezTo>
                  <a:pt x="3268248" y="5873605"/>
                  <a:pt x="3272715" y="5888508"/>
                  <a:pt x="3272715" y="5906723"/>
                </a:cubicBezTo>
                <a:cubicBezTo>
                  <a:pt x="3272715" y="5931074"/>
                  <a:pt x="3278704" y="5943765"/>
                  <a:pt x="3295337" y="5954664"/>
                </a:cubicBezTo>
                <a:cubicBezTo>
                  <a:pt x="3317821" y="5969396"/>
                  <a:pt x="3326737" y="6011403"/>
                  <a:pt x="3309624" y="6021979"/>
                </a:cubicBezTo>
                <a:cubicBezTo>
                  <a:pt x="3305041" y="6024812"/>
                  <a:pt x="3301290" y="6022590"/>
                  <a:pt x="3301290" y="6017042"/>
                </a:cubicBezTo>
                <a:cubicBezTo>
                  <a:pt x="3301290" y="6011494"/>
                  <a:pt x="3295325" y="6006955"/>
                  <a:pt x="3288035" y="6006955"/>
                </a:cubicBezTo>
                <a:cubicBezTo>
                  <a:pt x="3280745" y="6006955"/>
                  <a:pt x="3272313" y="5997127"/>
                  <a:pt x="3269298" y="5985114"/>
                </a:cubicBezTo>
                <a:cubicBezTo>
                  <a:pt x="3265901" y="5971578"/>
                  <a:pt x="3249804" y="5957090"/>
                  <a:pt x="3226965" y="5947014"/>
                </a:cubicBezTo>
                <a:cubicBezTo>
                  <a:pt x="3179231" y="5925954"/>
                  <a:pt x="3170571" y="5926510"/>
                  <a:pt x="3162754" y="5951140"/>
                </a:cubicBezTo>
                <a:cubicBezTo>
                  <a:pt x="3157741" y="5966933"/>
                  <a:pt x="3164152" y="5978732"/>
                  <a:pt x="3191217" y="6003527"/>
                </a:cubicBezTo>
                <a:cubicBezTo>
                  <a:pt x="3210430" y="6021129"/>
                  <a:pt x="3229673" y="6035530"/>
                  <a:pt x="3233979" y="6035530"/>
                </a:cubicBezTo>
                <a:cubicBezTo>
                  <a:pt x="3246550" y="6035530"/>
                  <a:pt x="3260084" y="6057142"/>
                  <a:pt x="3266785" y="6087918"/>
                </a:cubicBezTo>
                <a:cubicBezTo>
                  <a:pt x="3272370" y="6113566"/>
                  <a:pt x="3271653" y="6114768"/>
                  <a:pt x="3259784" y="6099659"/>
                </a:cubicBezTo>
                <a:cubicBezTo>
                  <a:pt x="3235256" y="6068432"/>
                  <a:pt x="3215565" y="6089107"/>
                  <a:pt x="3215565" y="6146087"/>
                </a:cubicBezTo>
                <a:cubicBezTo>
                  <a:pt x="3215565" y="6201541"/>
                  <a:pt x="3213271" y="6203330"/>
                  <a:pt x="3148298" y="6198522"/>
                </a:cubicBezTo>
                <a:cubicBezTo>
                  <a:pt x="3133382" y="6197418"/>
                  <a:pt x="3113565" y="6206289"/>
                  <a:pt x="3097325" y="6221340"/>
                </a:cubicBezTo>
                <a:lnTo>
                  <a:pt x="3070755" y="6245964"/>
                </a:lnTo>
                <a:lnTo>
                  <a:pt x="3095535" y="6267257"/>
                </a:lnTo>
                <a:cubicBezTo>
                  <a:pt x="3109164" y="6278968"/>
                  <a:pt x="3120315" y="6292739"/>
                  <a:pt x="3120315" y="6297861"/>
                </a:cubicBezTo>
                <a:cubicBezTo>
                  <a:pt x="3120315" y="6302982"/>
                  <a:pt x="3128887" y="6312527"/>
                  <a:pt x="3139365" y="6319070"/>
                </a:cubicBezTo>
                <a:cubicBezTo>
                  <a:pt x="3160405" y="6332210"/>
                  <a:pt x="3165253" y="6359464"/>
                  <a:pt x="3146509" y="6359234"/>
                </a:cubicBezTo>
                <a:cubicBezTo>
                  <a:pt x="3127577" y="6359002"/>
                  <a:pt x="3113882" y="6346775"/>
                  <a:pt x="3106669" y="6323661"/>
                </a:cubicBezTo>
                <a:cubicBezTo>
                  <a:pt x="3102761" y="6311137"/>
                  <a:pt x="3092331" y="6302230"/>
                  <a:pt x="3081573" y="6302230"/>
                </a:cubicBezTo>
                <a:cubicBezTo>
                  <a:pt x="3070282" y="6302230"/>
                  <a:pt x="3063165" y="6295683"/>
                  <a:pt x="3063165" y="6285297"/>
                </a:cubicBezTo>
                <a:cubicBezTo>
                  <a:pt x="3063165" y="6267960"/>
                  <a:pt x="3026016" y="6229365"/>
                  <a:pt x="3013159" y="6233344"/>
                </a:cubicBezTo>
                <a:cubicBezTo>
                  <a:pt x="3009230" y="6234560"/>
                  <a:pt x="3006015" y="6229126"/>
                  <a:pt x="3006015" y="6221268"/>
                </a:cubicBezTo>
                <a:cubicBezTo>
                  <a:pt x="3006015" y="6213409"/>
                  <a:pt x="2998167" y="6206980"/>
                  <a:pt x="2988574" y="6206980"/>
                </a:cubicBezTo>
                <a:cubicBezTo>
                  <a:pt x="2961559" y="6206980"/>
                  <a:pt x="2944374" y="6166891"/>
                  <a:pt x="2956491" y="6132133"/>
                </a:cubicBezTo>
                <a:cubicBezTo>
                  <a:pt x="2964266" y="6109830"/>
                  <a:pt x="2963569" y="6100931"/>
                  <a:pt x="2953386" y="6092480"/>
                </a:cubicBezTo>
                <a:cubicBezTo>
                  <a:pt x="2931741" y="6074516"/>
                  <a:pt x="2906303" y="6085475"/>
                  <a:pt x="2902989" y="6114193"/>
                </a:cubicBezTo>
                <a:cubicBezTo>
                  <a:pt x="2900353" y="6137030"/>
                  <a:pt x="2892490" y="6144092"/>
                  <a:pt x="2872018" y="6142011"/>
                </a:cubicBezTo>
                <a:cubicBezTo>
                  <a:pt x="2861380" y="6140930"/>
                  <a:pt x="2874997" y="6197058"/>
                  <a:pt x="2887989" y="6207840"/>
                </a:cubicBezTo>
                <a:cubicBezTo>
                  <a:pt x="2895277" y="6213889"/>
                  <a:pt x="2901240" y="6226361"/>
                  <a:pt x="2901240" y="6235555"/>
                </a:cubicBezTo>
                <a:cubicBezTo>
                  <a:pt x="2901240" y="6244750"/>
                  <a:pt x="2907669" y="6257608"/>
                  <a:pt x="2915527" y="6264130"/>
                </a:cubicBezTo>
                <a:cubicBezTo>
                  <a:pt x="2923386" y="6270652"/>
                  <a:pt x="2929815" y="6286179"/>
                  <a:pt x="2929815" y="6298634"/>
                </a:cubicBezTo>
                <a:cubicBezTo>
                  <a:pt x="2929815" y="6311089"/>
                  <a:pt x="2934101" y="6321280"/>
                  <a:pt x="2939340" y="6321280"/>
                </a:cubicBezTo>
                <a:cubicBezTo>
                  <a:pt x="2944579" y="6321280"/>
                  <a:pt x="2948865" y="6327709"/>
                  <a:pt x="2948865" y="6335568"/>
                </a:cubicBezTo>
                <a:cubicBezTo>
                  <a:pt x="2948865" y="6343426"/>
                  <a:pt x="2952561" y="6349855"/>
                  <a:pt x="2957079" y="6349855"/>
                </a:cubicBezTo>
                <a:cubicBezTo>
                  <a:pt x="2969389" y="6349855"/>
                  <a:pt x="2979722" y="6456158"/>
                  <a:pt x="2968502" y="6467378"/>
                </a:cubicBezTo>
                <a:cubicBezTo>
                  <a:pt x="2962202" y="6473678"/>
                  <a:pt x="2956751" y="6470730"/>
                  <a:pt x="2952277" y="6458604"/>
                </a:cubicBezTo>
                <a:cubicBezTo>
                  <a:pt x="2948571" y="6448560"/>
                  <a:pt x="2939858" y="6436915"/>
                  <a:pt x="2932914" y="6432726"/>
                </a:cubicBezTo>
                <a:cubicBezTo>
                  <a:pt x="2925971" y="6428536"/>
                  <a:pt x="2920290" y="6417002"/>
                  <a:pt x="2920290" y="6407094"/>
                </a:cubicBezTo>
                <a:cubicBezTo>
                  <a:pt x="2920290" y="6397186"/>
                  <a:pt x="2916004" y="6386430"/>
                  <a:pt x="2910765" y="6383193"/>
                </a:cubicBezTo>
                <a:cubicBezTo>
                  <a:pt x="2905526" y="6379955"/>
                  <a:pt x="2901240" y="6369585"/>
                  <a:pt x="2901240" y="6360147"/>
                </a:cubicBezTo>
                <a:cubicBezTo>
                  <a:pt x="2901240" y="6350710"/>
                  <a:pt x="2890278" y="6326836"/>
                  <a:pt x="2876880" y="6307093"/>
                </a:cubicBezTo>
                <a:cubicBezTo>
                  <a:pt x="2863482" y="6287350"/>
                  <a:pt x="2854775" y="6265320"/>
                  <a:pt x="2857531" y="6258138"/>
                </a:cubicBezTo>
                <a:cubicBezTo>
                  <a:pt x="2860287" y="6250956"/>
                  <a:pt x="2858700" y="6245080"/>
                  <a:pt x="2854005" y="6245080"/>
                </a:cubicBezTo>
                <a:cubicBezTo>
                  <a:pt x="2849310" y="6245080"/>
                  <a:pt x="2837904" y="6227935"/>
                  <a:pt x="2828659" y="6206980"/>
                </a:cubicBezTo>
                <a:cubicBezTo>
                  <a:pt x="2819413" y="6186025"/>
                  <a:pt x="2808387" y="6168880"/>
                  <a:pt x="2804157" y="6168880"/>
                </a:cubicBezTo>
                <a:cubicBezTo>
                  <a:pt x="2799926" y="6168880"/>
                  <a:pt x="2796465" y="6162976"/>
                  <a:pt x="2796465" y="6155759"/>
                </a:cubicBezTo>
                <a:cubicBezTo>
                  <a:pt x="2796465" y="6148542"/>
                  <a:pt x="2790036" y="6137302"/>
                  <a:pt x="2782177" y="6130780"/>
                </a:cubicBezTo>
                <a:cubicBezTo>
                  <a:pt x="2774319" y="6124258"/>
                  <a:pt x="2767816" y="6107660"/>
                  <a:pt x="2767725" y="6093895"/>
                </a:cubicBezTo>
                <a:cubicBezTo>
                  <a:pt x="2767559" y="6068588"/>
                  <a:pt x="2738948" y="6034535"/>
                  <a:pt x="2708359" y="6023236"/>
                </a:cubicBezTo>
                <a:cubicBezTo>
                  <a:pt x="2699191" y="6019849"/>
                  <a:pt x="2691690" y="6008677"/>
                  <a:pt x="2691690" y="5998410"/>
                </a:cubicBezTo>
                <a:cubicBezTo>
                  <a:pt x="2691690" y="5968857"/>
                  <a:pt x="2665288" y="5949805"/>
                  <a:pt x="2624335" y="5949805"/>
                </a:cubicBezTo>
                <a:cubicBezTo>
                  <a:pt x="2584239" y="5949805"/>
                  <a:pt x="2577253" y="5938169"/>
                  <a:pt x="2601357" y="5911534"/>
                </a:cubicBezTo>
                <a:cubicBezTo>
                  <a:pt x="2612281" y="5899463"/>
                  <a:pt x="2613930" y="5886520"/>
                  <a:pt x="2608127" y="5858397"/>
                </a:cubicBezTo>
                <a:cubicBezTo>
                  <a:pt x="2601729" y="5827394"/>
                  <a:pt x="2596165" y="5820717"/>
                  <a:pt x="2574635" y="5818204"/>
                </a:cubicBezTo>
                <a:cubicBezTo>
                  <a:pt x="2550909" y="5815434"/>
                  <a:pt x="2548815" y="5817889"/>
                  <a:pt x="2548815" y="5848480"/>
                </a:cubicBezTo>
                <a:cubicBezTo>
                  <a:pt x="2548815" y="5866789"/>
                  <a:pt x="2555244" y="5888199"/>
                  <a:pt x="2563102" y="5896057"/>
                </a:cubicBezTo>
                <a:cubicBezTo>
                  <a:pt x="2581557" y="5914511"/>
                  <a:pt x="2581207" y="5917413"/>
                  <a:pt x="2557703" y="5940917"/>
                </a:cubicBezTo>
                <a:cubicBezTo>
                  <a:pt x="2542053" y="5956567"/>
                  <a:pt x="2540338" y="5963404"/>
                  <a:pt x="2549344" y="5974255"/>
                </a:cubicBezTo>
                <a:cubicBezTo>
                  <a:pt x="2555575" y="5981762"/>
                  <a:pt x="2568507" y="5987905"/>
                  <a:pt x="2578083" y="5987905"/>
                </a:cubicBezTo>
                <a:cubicBezTo>
                  <a:pt x="2587659" y="5987905"/>
                  <a:pt x="2598921" y="5993270"/>
                  <a:pt x="2603110" y="5999827"/>
                </a:cubicBezTo>
                <a:cubicBezTo>
                  <a:pt x="2607300" y="6006384"/>
                  <a:pt x="2621834" y="6017460"/>
                  <a:pt x="2635408" y="6024439"/>
                </a:cubicBezTo>
                <a:cubicBezTo>
                  <a:pt x="2654653" y="6034335"/>
                  <a:pt x="2660377" y="6044805"/>
                  <a:pt x="2661399" y="6071981"/>
                </a:cubicBezTo>
                <a:cubicBezTo>
                  <a:pt x="2662119" y="6091149"/>
                  <a:pt x="2667163" y="6108317"/>
                  <a:pt x="2672607" y="6110132"/>
                </a:cubicBezTo>
                <a:cubicBezTo>
                  <a:pt x="2678051" y="6111946"/>
                  <a:pt x="2688858" y="6119784"/>
                  <a:pt x="2696622" y="6127548"/>
                </a:cubicBezTo>
                <a:cubicBezTo>
                  <a:pt x="2709235" y="6140161"/>
                  <a:pt x="2711760" y="6152248"/>
                  <a:pt x="2714709" y="6214112"/>
                </a:cubicBezTo>
                <a:cubicBezTo>
                  <a:pt x="2715197" y="6224363"/>
                  <a:pt x="2708589" y="6230772"/>
                  <a:pt x="2697523" y="6230780"/>
                </a:cubicBezTo>
                <a:cubicBezTo>
                  <a:pt x="2672693" y="6230799"/>
                  <a:pt x="2653696" y="6261767"/>
                  <a:pt x="2671647" y="6272965"/>
                </a:cubicBezTo>
                <a:cubicBezTo>
                  <a:pt x="2692995" y="6286281"/>
                  <a:pt x="2676744" y="6314342"/>
                  <a:pt x="2652196" y="6306550"/>
                </a:cubicBezTo>
                <a:cubicBezTo>
                  <a:pt x="2635651" y="6301299"/>
                  <a:pt x="2632843" y="6303120"/>
                  <a:pt x="2637752" y="6315913"/>
                </a:cubicBezTo>
                <a:cubicBezTo>
                  <a:pt x="2641338" y="6325257"/>
                  <a:pt x="2639970" y="6329399"/>
                  <a:pt x="2634431" y="6325975"/>
                </a:cubicBezTo>
                <a:cubicBezTo>
                  <a:pt x="2629252" y="6322775"/>
                  <a:pt x="2625015" y="6327262"/>
                  <a:pt x="2625015" y="6335947"/>
                </a:cubicBezTo>
                <a:cubicBezTo>
                  <a:pt x="2625015" y="6354855"/>
                  <a:pt x="2678488" y="6407005"/>
                  <a:pt x="2697877" y="6407005"/>
                </a:cubicBezTo>
                <a:cubicBezTo>
                  <a:pt x="2705411" y="6407005"/>
                  <a:pt x="2710879" y="6412363"/>
                  <a:pt x="2710029" y="6418911"/>
                </a:cubicBezTo>
                <a:cubicBezTo>
                  <a:pt x="2706450" y="6446471"/>
                  <a:pt x="2712052" y="6454630"/>
                  <a:pt x="2734552" y="6454630"/>
                </a:cubicBezTo>
                <a:cubicBezTo>
                  <a:pt x="2749647" y="6454630"/>
                  <a:pt x="2758365" y="6460002"/>
                  <a:pt x="2758365" y="6469304"/>
                </a:cubicBezTo>
                <a:cubicBezTo>
                  <a:pt x="2758365" y="6480552"/>
                  <a:pt x="2748916" y="6483478"/>
                  <a:pt x="2717884" y="6481838"/>
                </a:cubicBezTo>
                <a:cubicBezTo>
                  <a:pt x="2672602" y="6479446"/>
                  <a:pt x="2644065" y="6465938"/>
                  <a:pt x="2644065" y="6446896"/>
                </a:cubicBezTo>
                <a:cubicBezTo>
                  <a:pt x="2644065" y="6439924"/>
                  <a:pt x="2637596" y="6427751"/>
                  <a:pt x="2629690" y="6419844"/>
                </a:cubicBezTo>
                <a:cubicBezTo>
                  <a:pt x="2621784" y="6411938"/>
                  <a:pt x="2617374" y="6402137"/>
                  <a:pt x="2619891" y="6398064"/>
                </a:cubicBezTo>
                <a:cubicBezTo>
                  <a:pt x="2622409" y="6393991"/>
                  <a:pt x="2605686" y="6370202"/>
                  <a:pt x="2582730" y="6345198"/>
                </a:cubicBezTo>
                <a:cubicBezTo>
                  <a:pt x="2545960" y="6305148"/>
                  <a:pt x="2537786" y="6300542"/>
                  <a:pt x="2514043" y="6306501"/>
                </a:cubicBezTo>
                <a:cubicBezTo>
                  <a:pt x="2499221" y="6310222"/>
                  <a:pt x="2483901" y="6318284"/>
                  <a:pt x="2480000" y="6324417"/>
                </a:cubicBezTo>
                <a:cubicBezTo>
                  <a:pt x="2466456" y="6345708"/>
                  <a:pt x="2472497" y="6386792"/>
                  <a:pt x="2491086" y="6399813"/>
                </a:cubicBezTo>
                <a:cubicBezTo>
                  <a:pt x="2501245" y="6406928"/>
                  <a:pt x="2511124" y="6424452"/>
                  <a:pt x="2513039" y="6438754"/>
                </a:cubicBezTo>
                <a:cubicBezTo>
                  <a:pt x="2514955" y="6453056"/>
                  <a:pt x="2523788" y="6473244"/>
                  <a:pt x="2532668" y="6483615"/>
                </a:cubicBezTo>
                <a:cubicBezTo>
                  <a:pt x="2541549" y="6493987"/>
                  <a:pt x="2548815" y="6508472"/>
                  <a:pt x="2548815" y="6515805"/>
                </a:cubicBezTo>
                <a:cubicBezTo>
                  <a:pt x="2548815" y="6523138"/>
                  <a:pt x="2561674" y="6539957"/>
                  <a:pt x="2577390" y="6553181"/>
                </a:cubicBezTo>
                <a:cubicBezTo>
                  <a:pt x="2593106" y="6566405"/>
                  <a:pt x="2605965" y="6580482"/>
                  <a:pt x="2605965" y="6584463"/>
                </a:cubicBezTo>
                <a:cubicBezTo>
                  <a:pt x="2605965" y="6588443"/>
                  <a:pt x="2617149" y="6603374"/>
                  <a:pt x="2630818" y="6617641"/>
                </a:cubicBezTo>
                <a:cubicBezTo>
                  <a:pt x="2655556" y="6643463"/>
                  <a:pt x="2654305" y="6670148"/>
                  <a:pt x="2628814" y="6660366"/>
                </a:cubicBezTo>
                <a:cubicBezTo>
                  <a:pt x="2621486" y="6657554"/>
                  <a:pt x="2615490" y="6659405"/>
                  <a:pt x="2615490" y="6664479"/>
                </a:cubicBezTo>
                <a:cubicBezTo>
                  <a:pt x="2615490" y="6675279"/>
                  <a:pt x="2580483" y="6677050"/>
                  <a:pt x="2574310" y="6666561"/>
                </a:cubicBezTo>
                <a:close/>
                <a:moveTo>
                  <a:pt x="2579528" y="6201204"/>
                </a:moveTo>
                <a:cubicBezTo>
                  <a:pt x="2576615" y="6185965"/>
                  <a:pt x="2579883" y="6173148"/>
                  <a:pt x="2587992" y="6168013"/>
                </a:cubicBezTo>
                <a:cubicBezTo>
                  <a:pt x="2598709" y="6161226"/>
                  <a:pt x="2598266" y="6159620"/>
                  <a:pt x="2585644" y="6159501"/>
                </a:cubicBezTo>
                <a:cubicBezTo>
                  <a:pt x="2567246" y="6159328"/>
                  <a:pt x="2556499" y="6201329"/>
                  <a:pt x="2571185" y="6216015"/>
                </a:cubicBezTo>
                <a:cubicBezTo>
                  <a:pt x="2584803" y="6229633"/>
                  <a:pt x="2584922" y="6229422"/>
                  <a:pt x="2579528" y="6201204"/>
                </a:cubicBezTo>
                <a:close/>
                <a:moveTo>
                  <a:pt x="2441659" y="6190889"/>
                </a:moveTo>
                <a:cubicBezTo>
                  <a:pt x="2422388" y="6185853"/>
                  <a:pt x="2418626" y="6143839"/>
                  <a:pt x="2436896" y="6137705"/>
                </a:cubicBezTo>
                <a:cubicBezTo>
                  <a:pt x="2443854" y="6135369"/>
                  <a:pt x="2442910" y="6134135"/>
                  <a:pt x="2434624" y="6134735"/>
                </a:cubicBezTo>
                <a:cubicBezTo>
                  <a:pt x="2419098" y="6135859"/>
                  <a:pt x="2410808" y="6162056"/>
                  <a:pt x="2419123" y="6183724"/>
                </a:cubicBezTo>
                <a:cubicBezTo>
                  <a:pt x="2422021" y="6191276"/>
                  <a:pt x="2432028" y="6196958"/>
                  <a:pt x="2441360" y="6196351"/>
                </a:cubicBezTo>
                <a:cubicBezTo>
                  <a:pt x="2457262" y="6195315"/>
                  <a:pt x="2457281" y="6194972"/>
                  <a:pt x="2441659" y="6190889"/>
                </a:cubicBezTo>
                <a:close/>
                <a:moveTo>
                  <a:pt x="3133711" y="6157912"/>
                </a:moveTo>
                <a:cubicBezTo>
                  <a:pt x="3143625" y="6173953"/>
                  <a:pt x="3177133" y="6171303"/>
                  <a:pt x="3183791" y="6153953"/>
                </a:cubicBezTo>
                <a:cubicBezTo>
                  <a:pt x="3186942" y="6145742"/>
                  <a:pt x="3184664" y="6134169"/>
                  <a:pt x="3178730" y="6128235"/>
                </a:cubicBezTo>
                <a:cubicBezTo>
                  <a:pt x="3172795" y="6122300"/>
                  <a:pt x="3167940" y="6109688"/>
                  <a:pt x="3167940" y="6100207"/>
                </a:cubicBezTo>
                <a:cubicBezTo>
                  <a:pt x="3167940" y="6090726"/>
                  <a:pt x="3159368" y="6075629"/>
                  <a:pt x="3148890" y="6066658"/>
                </a:cubicBezTo>
                <a:cubicBezTo>
                  <a:pt x="3138413" y="6057686"/>
                  <a:pt x="3129840" y="6044828"/>
                  <a:pt x="3129840" y="6038083"/>
                </a:cubicBezTo>
                <a:cubicBezTo>
                  <a:pt x="3129840" y="6031337"/>
                  <a:pt x="3121487" y="6018667"/>
                  <a:pt x="3111278" y="6009925"/>
                </a:cubicBezTo>
                <a:cubicBezTo>
                  <a:pt x="3101069" y="6001184"/>
                  <a:pt x="3094611" y="5990966"/>
                  <a:pt x="3096927" y="5987218"/>
                </a:cubicBezTo>
                <a:cubicBezTo>
                  <a:pt x="3104624" y="5974764"/>
                  <a:pt x="3073297" y="5913212"/>
                  <a:pt x="3051397" y="5897761"/>
                </a:cubicBezTo>
                <a:cubicBezTo>
                  <a:pt x="3031280" y="5883568"/>
                  <a:pt x="3028763" y="5883845"/>
                  <a:pt x="3014014" y="5901887"/>
                </a:cubicBezTo>
                <a:cubicBezTo>
                  <a:pt x="2997019" y="5922674"/>
                  <a:pt x="2977440" y="5927606"/>
                  <a:pt x="2977440" y="5911102"/>
                </a:cubicBezTo>
                <a:cubicBezTo>
                  <a:pt x="2977440" y="5905412"/>
                  <a:pt x="2963872" y="5902281"/>
                  <a:pt x="2946484" y="5903958"/>
                </a:cubicBezTo>
                <a:cubicBezTo>
                  <a:pt x="2920776" y="5906437"/>
                  <a:pt x="2915528" y="5910907"/>
                  <a:pt x="2915528" y="5930326"/>
                </a:cubicBezTo>
                <a:cubicBezTo>
                  <a:pt x="2915528" y="5947431"/>
                  <a:pt x="2921921" y="5955205"/>
                  <a:pt x="2939340" y="5959284"/>
                </a:cubicBezTo>
                <a:cubicBezTo>
                  <a:pt x="2957034" y="5963426"/>
                  <a:pt x="2965412" y="5973908"/>
                  <a:pt x="2971947" y="6000076"/>
                </a:cubicBezTo>
                <a:cubicBezTo>
                  <a:pt x="2983236" y="6045281"/>
                  <a:pt x="3011670" y="6056391"/>
                  <a:pt x="3035436" y="6024884"/>
                </a:cubicBezTo>
                <a:cubicBezTo>
                  <a:pt x="3056198" y="5997359"/>
                  <a:pt x="3067980" y="6006349"/>
                  <a:pt x="3058173" y="6042230"/>
                </a:cubicBezTo>
                <a:cubicBezTo>
                  <a:pt x="3045021" y="6090354"/>
                  <a:pt x="3052900" y="6134011"/>
                  <a:pt x="3078958" y="6157397"/>
                </a:cubicBezTo>
                <a:cubicBezTo>
                  <a:pt x="3101490" y="6177617"/>
                  <a:pt x="3104192" y="6178043"/>
                  <a:pt x="3115121" y="6163097"/>
                </a:cubicBezTo>
                <a:cubicBezTo>
                  <a:pt x="3123410" y="6151762"/>
                  <a:pt x="3128954" y="6150216"/>
                  <a:pt x="3133711" y="6157912"/>
                </a:cubicBezTo>
                <a:close/>
                <a:moveTo>
                  <a:pt x="2985179" y="5933774"/>
                </a:moveTo>
                <a:cubicBezTo>
                  <a:pt x="2992055" y="5931022"/>
                  <a:pt x="3000270" y="5931360"/>
                  <a:pt x="3003435" y="5934525"/>
                </a:cubicBezTo>
                <a:cubicBezTo>
                  <a:pt x="3006601" y="5937690"/>
                  <a:pt x="3000975" y="5939941"/>
                  <a:pt x="2990934" y="5939528"/>
                </a:cubicBezTo>
                <a:cubicBezTo>
                  <a:pt x="2979838" y="5939071"/>
                  <a:pt x="2977581" y="5936814"/>
                  <a:pt x="2985179" y="5933773"/>
                </a:cubicBezTo>
                <a:close/>
                <a:moveTo>
                  <a:pt x="2862877" y="5787388"/>
                </a:moveTo>
                <a:cubicBezTo>
                  <a:pt x="2852346" y="5767712"/>
                  <a:pt x="2853282" y="5766546"/>
                  <a:pt x="2876104" y="5770908"/>
                </a:cubicBezTo>
                <a:cubicBezTo>
                  <a:pt x="2889612" y="5773491"/>
                  <a:pt x="2898397" y="5771936"/>
                  <a:pt x="2895627" y="5767454"/>
                </a:cubicBezTo>
                <a:cubicBezTo>
                  <a:pt x="2887256" y="5753909"/>
                  <a:pt x="2853399" y="5758312"/>
                  <a:pt x="2847488" y="5773714"/>
                </a:cubicBezTo>
                <a:cubicBezTo>
                  <a:pt x="2844447" y="5781639"/>
                  <a:pt x="2847336" y="5794601"/>
                  <a:pt x="2853907" y="5802519"/>
                </a:cubicBezTo>
                <a:cubicBezTo>
                  <a:pt x="2870643" y="5822684"/>
                  <a:pt x="2876489" y="5812822"/>
                  <a:pt x="2862877" y="5787388"/>
                </a:cubicBezTo>
                <a:close/>
                <a:moveTo>
                  <a:pt x="3907688" y="5721108"/>
                </a:moveTo>
                <a:cubicBezTo>
                  <a:pt x="3908996" y="5701232"/>
                  <a:pt x="3908516" y="5700767"/>
                  <a:pt x="3904721" y="5718238"/>
                </a:cubicBezTo>
                <a:cubicBezTo>
                  <a:pt x="3902231" y="5729703"/>
                  <a:pt x="3892956" y="5741245"/>
                  <a:pt x="3884111" y="5743885"/>
                </a:cubicBezTo>
                <a:cubicBezTo>
                  <a:pt x="3872536" y="5747341"/>
                  <a:pt x="3873368" y="5748145"/>
                  <a:pt x="3887078" y="5746755"/>
                </a:cubicBezTo>
                <a:cubicBezTo>
                  <a:pt x="3900009" y="5745444"/>
                  <a:pt x="3906629" y="5737206"/>
                  <a:pt x="3907688" y="5721108"/>
                </a:cubicBezTo>
                <a:close/>
                <a:moveTo>
                  <a:pt x="4491915" y="5742546"/>
                </a:moveTo>
                <a:cubicBezTo>
                  <a:pt x="4491915" y="5738568"/>
                  <a:pt x="4483343" y="5729959"/>
                  <a:pt x="4472865" y="5723415"/>
                </a:cubicBezTo>
                <a:cubicBezTo>
                  <a:pt x="4456858" y="5713419"/>
                  <a:pt x="4453815" y="5713903"/>
                  <a:pt x="4453815" y="5726449"/>
                </a:cubicBezTo>
                <a:cubicBezTo>
                  <a:pt x="4453815" y="5734661"/>
                  <a:pt x="4458102" y="5738730"/>
                  <a:pt x="4463340" y="5735493"/>
                </a:cubicBezTo>
                <a:cubicBezTo>
                  <a:pt x="4468579" y="5732255"/>
                  <a:pt x="4472865" y="5734145"/>
                  <a:pt x="4472865" y="5739693"/>
                </a:cubicBezTo>
                <a:cubicBezTo>
                  <a:pt x="4472865" y="5745241"/>
                  <a:pt x="4477152" y="5749780"/>
                  <a:pt x="4482390" y="5749780"/>
                </a:cubicBezTo>
                <a:cubicBezTo>
                  <a:pt x="4487629" y="5749780"/>
                  <a:pt x="4491915" y="5746525"/>
                  <a:pt x="4491915" y="5742546"/>
                </a:cubicBezTo>
                <a:close/>
                <a:moveTo>
                  <a:pt x="4414361" y="5716327"/>
                </a:moveTo>
                <a:cubicBezTo>
                  <a:pt x="4417493" y="5700170"/>
                  <a:pt x="4416525" y="5699985"/>
                  <a:pt x="4402455" y="5714055"/>
                </a:cubicBezTo>
                <a:cubicBezTo>
                  <a:pt x="4384154" y="5732356"/>
                  <a:pt x="4382580" y="5743361"/>
                  <a:pt x="4399047" y="5737879"/>
                </a:cubicBezTo>
                <a:cubicBezTo>
                  <a:pt x="4405595" y="5735698"/>
                  <a:pt x="4412487" y="5726000"/>
                  <a:pt x="4414361" y="5716327"/>
                </a:cubicBezTo>
                <a:close/>
                <a:moveTo>
                  <a:pt x="4394869" y="5689000"/>
                </a:moveTo>
                <a:cubicBezTo>
                  <a:pt x="4406534" y="5685518"/>
                  <a:pt x="4405748" y="5684733"/>
                  <a:pt x="4392012" y="5686143"/>
                </a:cubicBezTo>
                <a:cubicBezTo>
                  <a:pt x="4381595" y="5687212"/>
                  <a:pt x="4372610" y="5694467"/>
                  <a:pt x="4372045" y="5702264"/>
                </a:cubicBezTo>
                <a:cubicBezTo>
                  <a:pt x="4371480" y="5710063"/>
                  <a:pt x="4372766" y="5711349"/>
                  <a:pt x="4374902" y="5705122"/>
                </a:cubicBezTo>
                <a:cubicBezTo>
                  <a:pt x="4377039" y="5698896"/>
                  <a:pt x="4386024" y="5691641"/>
                  <a:pt x="4394869" y="5689000"/>
                </a:cubicBezTo>
                <a:close/>
                <a:moveTo>
                  <a:pt x="3901365" y="5670388"/>
                </a:moveTo>
                <a:cubicBezTo>
                  <a:pt x="3901365" y="5653017"/>
                  <a:pt x="3881268" y="5635480"/>
                  <a:pt x="3861360" y="5635480"/>
                </a:cubicBezTo>
                <a:cubicBezTo>
                  <a:pt x="3842195" y="5635480"/>
                  <a:pt x="3839154" y="5655852"/>
                  <a:pt x="3854140" y="5683853"/>
                </a:cubicBezTo>
                <a:cubicBezTo>
                  <a:pt x="3862113" y="5698749"/>
                  <a:pt x="3867734" y="5700434"/>
                  <a:pt x="3882715" y="5692416"/>
                </a:cubicBezTo>
                <a:cubicBezTo>
                  <a:pt x="3892973" y="5686926"/>
                  <a:pt x="3901365" y="5677014"/>
                  <a:pt x="3901365" y="5670388"/>
                </a:cubicBezTo>
                <a:close/>
                <a:moveTo>
                  <a:pt x="4563341" y="5690902"/>
                </a:moveTo>
                <a:cubicBezTo>
                  <a:pt x="4595666" y="5676174"/>
                  <a:pt x="4592627" y="5641657"/>
                  <a:pt x="4558590" y="5636949"/>
                </a:cubicBezTo>
                <a:cubicBezTo>
                  <a:pt x="4545493" y="5635137"/>
                  <a:pt x="4529205" y="5629076"/>
                  <a:pt x="4522393" y="5623480"/>
                </a:cubicBezTo>
                <a:cubicBezTo>
                  <a:pt x="4513374" y="5616068"/>
                  <a:pt x="4505992" y="5617322"/>
                  <a:pt x="4495221" y="5628093"/>
                </a:cubicBezTo>
                <a:cubicBezTo>
                  <a:pt x="4476052" y="5647261"/>
                  <a:pt x="4486728" y="5683105"/>
                  <a:pt x="4511607" y="5683105"/>
                </a:cubicBezTo>
                <a:cubicBezTo>
                  <a:pt x="4521732" y="5683105"/>
                  <a:pt x="4530015" y="5687391"/>
                  <a:pt x="4530015" y="5692630"/>
                </a:cubicBezTo>
                <a:cubicBezTo>
                  <a:pt x="4530015" y="5704767"/>
                  <a:pt x="4533285" y="5704597"/>
                  <a:pt x="4563341" y="5690902"/>
                </a:cubicBezTo>
                <a:close/>
                <a:moveTo>
                  <a:pt x="8290395" y="5639509"/>
                </a:moveTo>
                <a:cubicBezTo>
                  <a:pt x="8294627" y="5596946"/>
                  <a:pt x="8279513" y="5538434"/>
                  <a:pt x="8261324" y="5526960"/>
                </a:cubicBezTo>
                <a:cubicBezTo>
                  <a:pt x="8248480" y="5518859"/>
                  <a:pt x="8240497" y="5521216"/>
                  <a:pt x="8223623" y="5538088"/>
                </a:cubicBezTo>
                <a:cubicBezTo>
                  <a:pt x="8205207" y="5556505"/>
                  <a:pt x="8203903" y="5562195"/>
                  <a:pt x="8214289" y="5578825"/>
                </a:cubicBezTo>
                <a:cubicBezTo>
                  <a:pt x="8220928" y="5589457"/>
                  <a:pt x="8223819" y="5602267"/>
                  <a:pt x="8220714" y="5607293"/>
                </a:cubicBezTo>
                <a:cubicBezTo>
                  <a:pt x="8217607" y="5612318"/>
                  <a:pt x="8219605" y="5616430"/>
                  <a:pt x="8225153" y="5616430"/>
                </a:cubicBezTo>
                <a:cubicBezTo>
                  <a:pt x="8230701" y="5616430"/>
                  <a:pt x="8235240" y="5621429"/>
                  <a:pt x="8235240" y="5627538"/>
                </a:cubicBezTo>
                <a:cubicBezTo>
                  <a:pt x="8235240" y="5642457"/>
                  <a:pt x="8266175" y="5673002"/>
                  <a:pt x="8278103" y="5669859"/>
                </a:cubicBezTo>
                <a:cubicBezTo>
                  <a:pt x="8283342" y="5668480"/>
                  <a:pt x="8288873" y="5654822"/>
                  <a:pt x="8290395" y="5639509"/>
                </a:cubicBezTo>
                <a:close/>
                <a:moveTo>
                  <a:pt x="4962275" y="5639748"/>
                </a:moveTo>
                <a:cubicBezTo>
                  <a:pt x="4965527" y="5631272"/>
                  <a:pt x="4963930" y="5627449"/>
                  <a:pt x="4958531" y="5630786"/>
                </a:cubicBezTo>
                <a:cubicBezTo>
                  <a:pt x="4953353" y="5633986"/>
                  <a:pt x="4949115" y="5640638"/>
                  <a:pt x="4949115" y="5645568"/>
                </a:cubicBezTo>
                <a:cubicBezTo>
                  <a:pt x="4949115" y="5659269"/>
                  <a:pt x="4955943" y="5656250"/>
                  <a:pt x="4962275" y="5639748"/>
                </a:cubicBezTo>
                <a:close/>
                <a:moveTo>
                  <a:pt x="4047294" y="5586487"/>
                </a:moveTo>
                <a:cubicBezTo>
                  <a:pt x="4054641" y="5574820"/>
                  <a:pt x="4053082" y="5566761"/>
                  <a:pt x="4041171" y="5554851"/>
                </a:cubicBezTo>
                <a:cubicBezTo>
                  <a:pt x="4032382" y="5546061"/>
                  <a:pt x="4025190" y="5532746"/>
                  <a:pt x="4025190" y="5525262"/>
                </a:cubicBezTo>
                <a:cubicBezTo>
                  <a:pt x="4025190" y="5517779"/>
                  <a:pt x="4020445" y="5511655"/>
                  <a:pt x="4014646" y="5511655"/>
                </a:cubicBezTo>
                <a:cubicBezTo>
                  <a:pt x="4008847" y="5511655"/>
                  <a:pt x="4006631" y="5505064"/>
                  <a:pt x="4009723" y="5497007"/>
                </a:cubicBezTo>
                <a:cubicBezTo>
                  <a:pt x="4012814" y="5488951"/>
                  <a:pt x="4009493" y="5480113"/>
                  <a:pt x="4002340" y="5477369"/>
                </a:cubicBezTo>
                <a:cubicBezTo>
                  <a:pt x="3995189" y="5474625"/>
                  <a:pt x="3986753" y="5456222"/>
                  <a:pt x="3983595" y="5436474"/>
                </a:cubicBezTo>
                <a:cubicBezTo>
                  <a:pt x="3977108" y="5395906"/>
                  <a:pt x="3949432" y="5365483"/>
                  <a:pt x="3923505" y="5370419"/>
                </a:cubicBezTo>
                <a:cubicBezTo>
                  <a:pt x="3886918" y="5377385"/>
                  <a:pt x="3900342" y="5559220"/>
                  <a:pt x="3937451" y="5559328"/>
                </a:cubicBezTo>
                <a:cubicBezTo>
                  <a:pt x="3946417" y="5559356"/>
                  <a:pt x="3966611" y="5569978"/>
                  <a:pt x="3982328" y="5582936"/>
                </a:cubicBezTo>
                <a:cubicBezTo>
                  <a:pt x="4013982" y="5609038"/>
                  <a:pt x="4032459" y="5610047"/>
                  <a:pt x="4047294" y="5586487"/>
                </a:cubicBezTo>
                <a:close/>
                <a:moveTo>
                  <a:pt x="4964600" y="5573254"/>
                </a:moveTo>
                <a:cubicBezTo>
                  <a:pt x="4961651" y="5565569"/>
                  <a:pt x="4951603" y="5559417"/>
                  <a:pt x="4942271" y="5559584"/>
                </a:cubicBezTo>
                <a:cubicBezTo>
                  <a:pt x="4926146" y="5559871"/>
                  <a:pt x="4926131" y="5560515"/>
                  <a:pt x="4941971" y="5572540"/>
                </a:cubicBezTo>
                <a:cubicBezTo>
                  <a:pt x="4951139" y="5579499"/>
                  <a:pt x="4958978" y="5591150"/>
                  <a:pt x="4959392" y="5598431"/>
                </a:cubicBezTo>
                <a:cubicBezTo>
                  <a:pt x="4959964" y="5608513"/>
                  <a:pt x="4961314" y="5608755"/>
                  <a:pt x="4965053" y="5599447"/>
                </a:cubicBezTo>
                <a:cubicBezTo>
                  <a:pt x="4967753" y="5592726"/>
                  <a:pt x="4967549" y="5580939"/>
                  <a:pt x="4964600" y="5573254"/>
                </a:cubicBezTo>
                <a:close/>
                <a:moveTo>
                  <a:pt x="4520490" y="5496805"/>
                </a:moveTo>
                <a:cubicBezTo>
                  <a:pt x="4520490" y="5488194"/>
                  <a:pt x="4525011" y="5484750"/>
                  <a:pt x="4531251" y="5488607"/>
                </a:cubicBezTo>
                <a:cubicBezTo>
                  <a:pt x="4537169" y="5492264"/>
                  <a:pt x="4540078" y="5491445"/>
                  <a:pt x="4537714" y="5486787"/>
                </a:cubicBezTo>
                <a:cubicBezTo>
                  <a:pt x="4535351" y="5482129"/>
                  <a:pt x="4525492" y="5459898"/>
                  <a:pt x="4515807" y="5437386"/>
                </a:cubicBezTo>
                <a:cubicBezTo>
                  <a:pt x="4502139" y="5405617"/>
                  <a:pt x="4493763" y="5397089"/>
                  <a:pt x="4478387" y="5399286"/>
                </a:cubicBezTo>
                <a:cubicBezTo>
                  <a:pt x="4448561" y="5403549"/>
                  <a:pt x="4445750" y="5458980"/>
                  <a:pt x="4473844" y="5488885"/>
                </a:cubicBezTo>
                <a:cubicBezTo>
                  <a:pt x="4498271" y="5514886"/>
                  <a:pt x="4520490" y="5518659"/>
                  <a:pt x="4520490" y="5496805"/>
                </a:cubicBezTo>
                <a:close/>
                <a:moveTo>
                  <a:pt x="3822029" y="5487577"/>
                </a:moveTo>
                <a:cubicBezTo>
                  <a:pt x="3840872" y="5468734"/>
                  <a:pt x="3823380" y="5444980"/>
                  <a:pt x="3790661" y="5444980"/>
                </a:cubicBezTo>
                <a:cubicBezTo>
                  <a:pt x="3773287" y="5444980"/>
                  <a:pt x="3768015" y="5450154"/>
                  <a:pt x="3768015" y="5467205"/>
                </a:cubicBezTo>
                <a:cubicBezTo>
                  <a:pt x="3768015" y="5504579"/>
                  <a:pt x="3794891" y="5514715"/>
                  <a:pt x="3822029" y="5487577"/>
                </a:cubicBezTo>
                <a:close/>
                <a:moveTo>
                  <a:pt x="4715753" y="5436493"/>
                </a:moveTo>
                <a:cubicBezTo>
                  <a:pt x="4715753" y="5406715"/>
                  <a:pt x="4710874" y="5391626"/>
                  <a:pt x="4698813" y="5384106"/>
                </a:cubicBezTo>
                <a:cubicBezTo>
                  <a:pt x="4676714" y="5370326"/>
                  <a:pt x="4663711" y="5389532"/>
                  <a:pt x="4663511" y="5436249"/>
                </a:cubicBezTo>
                <a:cubicBezTo>
                  <a:pt x="4663341" y="5476150"/>
                  <a:pt x="4669742" y="5484904"/>
                  <a:pt x="4696311" y="5481101"/>
                </a:cubicBezTo>
                <a:cubicBezTo>
                  <a:pt x="4712509" y="5478782"/>
                  <a:pt x="4715753" y="5471340"/>
                  <a:pt x="4715753" y="5436493"/>
                </a:cubicBezTo>
                <a:close/>
                <a:moveTo>
                  <a:pt x="4611823" y="5449764"/>
                </a:moveTo>
                <a:cubicBezTo>
                  <a:pt x="4619994" y="5417211"/>
                  <a:pt x="4610651" y="5397355"/>
                  <a:pt x="4587165" y="5397355"/>
                </a:cubicBezTo>
                <a:cubicBezTo>
                  <a:pt x="4563679" y="5397355"/>
                  <a:pt x="4554337" y="5417211"/>
                  <a:pt x="4562507" y="5449764"/>
                </a:cubicBezTo>
                <a:cubicBezTo>
                  <a:pt x="4566337" y="5465022"/>
                  <a:pt x="4575181" y="5473555"/>
                  <a:pt x="4587165" y="5473555"/>
                </a:cubicBezTo>
                <a:cubicBezTo>
                  <a:pt x="4599150" y="5473555"/>
                  <a:pt x="4607994" y="5465022"/>
                  <a:pt x="4611823" y="5449764"/>
                </a:cubicBezTo>
                <a:close/>
                <a:moveTo>
                  <a:pt x="7515084" y="5439439"/>
                </a:moveTo>
                <a:cubicBezTo>
                  <a:pt x="7523673" y="5417055"/>
                  <a:pt x="7522080" y="5378305"/>
                  <a:pt x="7512571" y="5378305"/>
                </a:cubicBezTo>
                <a:cubicBezTo>
                  <a:pt x="7508008" y="5378305"/>
                  <a:pt x="7501366" y="5352587"/>
                  <a:pt x="7497810" y="5321155"/>
                </a:cubicBezTo>
                <a:cubicBezTo>
                  <a:pt x="7494254" y="5289723"/>
                  <a:pt x="7487717" y="5264005"/>
                  <a:pt x="7483284" y="5264005"/>
                </a:cubicBezTo>
                <a:cubicBezTo>
                  <a:pt x="7478850" y="5264005"/>
                  <a:pt x="7472188" y="5229715"/>
                  <a:pt x="7468478" y="5187805"/>
                </a:cubicBezTo>
                <a:cubicBezTo>
                  <a:pt x="7464768" y="5145895"/>
                  <a:pt x="7457892" y="5111605"/>
                  <a:pt x="7453199" y="5111605"/>
                </a:cubicBezTo>
                <a:cubicBezTo>
                  <a:pt x="7448505" y="5111605"/>
                  <a:pt x="7444665" y="5099272"/>
                  <a:pt x="7444665" y="5084196"/>
                </a:cubicBezTo>
                <a:cubicBezTo>
                  <a:pt x="7444665" y="5069122"/>
                  <a:pt x="7438448" y="5051628"/>
                  <a:pt x="7430848" y="5045321"/>
                </a:cubicBezTo>
                <a:cubicBezTo>
                  <a:pt x="7422998" y="5038805"/>
                  <a:pt x="7415801" y="5013020"/>
                  <a:pt x="7414180" y="4985605"/>
                </a:cubicBezTo>
                <a:cubicBezTo>
                  <a:pt x="7412184" y="4951836"/>
                  <a:pt x="7406244" y="4934201"/>
                  <a:pt x="7394388" y="4926849"/>
                </a:cubicBezTo>
                <a:cubicBezTo>
                  <a:pt x="7381303" y="4918733"/>
                  <a:pt x="7375376" y="4919594"/>
                  <a:pt x="7368340" y="4930630"/>
                </a:cubicBezTo>
                <a:cubicBezTo>
                  <a:pt x="7355791" y="4950316"/>
                  <a:pt x="7356495" y="5052053"/>
                  <a:pt x="7369211" y="5056291"/>
                </a:cubicBezTo>
                <a:cubicBezTo>
                  <a:pt x="7374859" y="5058174"/>
                  <a:pt x="7380217" y="5074604"/>
                  <a:pt x="7381117" y="5092803"/>
                </a:cubicBezTo>
                <a:cubicBezTo>
                  <a:pt x="7382593" y="5122647"/>
                  <a:pt x="7380063" y="5126200"/>
                  <a:pt x="7355322" y="5129026"/>
                </a:cubicBezTo>
                <a:cubicBezTo>
                  <a:pt x="7328293" y="5132113"/>
                  <a:pt x="7327973" y="5132858"/>
                  <a:pt x="7333528" y="5179757"/>
                </a:cubicBezTo>
                <a:cubicBezTo>
                  <a:pt x="7337736" y="5215291"/>
                  <a:pt x="7345292" y="5232175"/>
                  <a:pt x="7363340" y="5246371"/>
                </a:cubicBezTo>
                <a:cubicBezTo>
                  <a:pt x="7376637" y="5256831"/>
                  <a:pt x="7387516" y="5273396"/>
                  <a:pt x="7387516" y="5283184"/>
                </a:cubicBezTo>
                <a:cubicBezTo>
                  <a:pt x="7387516" y="5292973"/>
                  <a:pt x="7391802" y="5303630"/>
                  <a:pt x="7397041" y="5306868"/>
                </a:cubicBezTo>
                <a:cubicBezTo>
                  <a:pt x="7402279" y="5310105"/>
                  <a:pt x="7406566" y="5320785"/>
                  <a:pt x="7406566" y="5330600"/>
                </a:cubicBezTo>
                <a:cubicBezTo>
                  <a:pt x="7406566" y="5340416"/>
                  <a:pt x="7415138" y="5351167"/>
                  <a:pt x="7425616" y="5354493"/>
                </a:cubicBezTo>
                <a:cubicBezTo>
                  <a:pt x="7436093" y="5357818"/>
                  <a:pt x="7444666" y="5368823"/>
                  <a:pt x="7444666" y="5378947"/>
                </a:cubicBezTo>
                <a:cubicBezTo>
                  <a:pt x="7444666" y="5389071"/>
                  <a:pt x="7448952" y="5397355"/>
                  <a:pt x="7454191" y="5397355"/>
                </a:cubicBezTo>
                <a:cubicBezTo>
                  <a:pt x="7459429" y="5397355"/>
                  <a:pt x="7463716" y="5407356"/>
                  <a:pt x="7463716" y="5419580"/>
                </a:cubicBezTo>
                <a:cubicBezTo>
                  <a:pt x="7463716" y="5431804"/>
                  <a:pt x="7466573" y="5444663"/>
                  <a:pt x="7470066" y="5448155"/>
                </a:cubicBezTo>
                <a:cubicBezTo>
                  <a:pt x="7481840" y="5459929"/>
                  <a:pt x="7509258" y="5454621"/>
                  <a:pt x="7515084" y="5439439"/>
                </a:cubicBezTo>
                <a:close/>
                <a:moveTo>
                  <a:pt x="4825290" y="5435455"/>
                </a:moveTo>
                <a:cubicBezTo>
                  <a:pt x="4825290" y="5430216"/>
                  <a:pt x="4818861" y="5425930"/>
                  <a:pt x="4811003" y="5425930"/>
                </a:cubicBezTo>
                <a:cubicBezTo>
                  <a:pt x="4803145" y="5425930"/>
                  <a:pt x="4796715" y="5430216"/>
                  <a:pt x="4796715" y="5435455"/>
                </a:cubicBezTo>
                <a:cubicBezTo>
                  <a:pt x="4796715" y="5440694"/>
                  <a:pt x="4803145" y="5444980"/>
                  <a:pt x="4811003" y="5444980"/>
                </a:cubicBezTo>
                <a:cubicBezTo>
                  <a:pt x="4818861" y="5444980"/>
                  <a:pt x="4825290" y="5440694"/>
                  <a:pt x="4825290" y="5435455"/>
                </a:cubicBezTo>
                <a:close/>
                <a:moveTo>
                  <a:pt x="5533833" y="5375924"/>
                </a:moveTo>
                <a:cubicBezTo>
                  <a:pt x="5548042" y="5353361"/>
                  <a:pt x="5530333" y="5325918"/>
                  <a:pt x="5501565" y="5325918"/>
                </a:cubicBezTo>
                <a:cubicBezTo>
                  <a:pt x="5468515" y="5325918"/>
                  <a:pt x="5457061" y="5351558"/>
                  <a:pt x="5478780" y="5376924"/>
                </a:cubicBezTo>
                <a:cubicBezTo>
                  <a:pt x="5499111" y="5400668"/>
                  <a:pt x="5518472" y="5400317"/>
                  <a:pt x="5533833" y="5375924"/>
                </a:cubicBezTo>
                <a:close/>
                <a:moveTo>
                  <a:pt x="3298272" y="5347944"/>
                </a:moveTo>
                <a:cubicBezTo>
                  <a:pt x="3295231" y="5340346"/>
                  <a:pt x="3292974" y="5342603"/>
                  <a:pt x="3292517" y="5353699"/>
                </a:cubicBezTo>
                <a:cubicBezTo>
                  <a:pt x="3292104" y="5363740"/>
                  <a:pt x="3294355" y="5369366"/>
                  <a:pt x="3297520" y="5366201"/>
                </a:cubicBezTo>
                <a:cubicBezTo>
                  <a:pt x="3300685" y="5363036"/>
                  <a:pt x="3301023" y="5354820"/>
                  <a:pt x="3298271" y="5347944"/>
                </a:cubicBezTo>
                <a:close/>
                <a:moveTo>
                  <a:pt x="3910890" y="5335443"/>
                </a:moveTo>
                <a:cubicBezTo>
                  <a:pt x="3920350" y="5324044"/>
                  <a:pt x="3920350" y="5318266"/>
                  <a:pt x="3910890" y="5306868"/>
                </a:cubicBezTo>
                <a:cubicBezTo>
                  <a:pt x="3904368" y="5299009"/>
                  <a:pt x="3893653" y="5292580"/>
                  <a:pt x="3887078" y="5292580"/>
                </a:cubicBezTo>
                <a:cubicBezTo>
                  <a:pt x="3880503" y="5292580"/>
                  <a:pt x="3869787" y="5299009"/>
                  <a:pt x="3863265" y="5306868"/>
                </a:cubicBezTo>
                <a:cubicBezTo>
                  <a:pt x="3853805" y="5318266"/>
                  <a:pt x="3853805" y="5324044"/>
                  <a:pt x="3863265" y="5335443"/>
                </a:cubicBezTo>
                <a:cubicBezTo>
                  <a:pt x="3869787" y="5343301"/>
                  <a:pt x="3880503" y="5349730"/>
                  <a:pt x="3887078" y="5349730"/>
                </a:cubicBezTo>
                <a:cubicBezTo>
                  <a:pt x="3893653" y="5349730"/>
                  <a:pt x="3904368" y="5343301"/>
                  <a:pt x="3910890" y="5335443"/>
                </a:cubicBezTo>
                <a:close/>
                <a:moveTo>
                  <a:pt x="3892592" y="5325124"/>
                </a:moveTo>
                <a:cubicBezTo>
                  <a:pt x="3893049" y="5314028"/>
                  <a:pt x="3895306" y="5311771"/>
                  <a:pt x="3898347" y="5319369"/>
                </a:cubicBezTo>
                <a:cubicBezTo>
                  <a:pt x="3901098" y="5326245"/>
                  <a:pt x="3900760" y="5334461"/>
                  <a:pt x="3897595" y="5337626"/>
                </a:cubicBezTo>
                <a:cubicBezTo>
                  <a:pt x="3894430" y="5340791"/>
                  <a:pt x="3892179" y="5335165"/>
                  <a:pt x="3892592" y="5325124"/>
                </a:cubicBezTo>
                <a:close/>
                <a:moveTo>
                  <a:pt x="9575685" y="5343975"/>
                </a:moveTo>
                <a:cubicBezTo>
                  <a:pt x="9572520" y="5340810"/>
                  <a:pt x="9564305" y="5340472"/>
                  <a:pt x="9557429" y="5343224"/>
                </a:cubicBezTo>
                <a:cubicBezTo>
                  <a:pt x="9549830" y="5346265"/>
                  <a:pt x="9552087" y="5348521"/>
                  <a:pt x="9563184" y="5348978"/>
                </a:cubicBezTo>
                <a:cubicBezTo>
                  <a:pt x="9573224" y="5349392"/>
                  <a:pt x="9578851" y="5347141"/>
                  <a:pt x="9575685" y="5343976"/>
                </a:cubicBezTo>
                <a:close/>
                <a:moveTo>
                  <a:pt x="6995085" y="5290675"/>
                </a:moveTo>
                <a:cubicBezTo>
                  <a:pt x="7008927" y="5276834"/>
                  <a:pt x="7010255" y="5244955"/>
                  <a:pt x="6996990" y="5244955"/>
                </a:cubicBezTo>
                <a:cubicBezTo>
                  <a:pt x="6979306" y="5244955"/>
                  <a:pt x="6987304" y="5218645"/>
                  <a:pt x="7006515" y="5213620"/>
                </a:cubicBezTo>
                <a:cubicBezTo>
                  <a:pt x="7027070" y="5208245"/>
                  <a:pt x="7030672" y="5191530"/>
                  <a:pt x="7016185" y="5168755"/>
                </a:cubicBezTo>
                <a:cubicBezTo>
                  <a:pt x="7008452" y="5156598"/>
                  <a:pt x="7004022" y="5156374"/>
                  <a:pt x="6986480" y="5167252"/>
                </a:cubicBezTo>
                <a:cubicBezTo>
                  <a:pt x="6970758" y="5177001"/>
                  <a:pt x="6964198" y="5177343"/>
                  <a:pt x="6958853" y="5168696"/>
                </a:cubicBezTo>
                <a:cubicBezTo>
                  <a:pt x="6946191" y="5148208"/>
                  <a:pt x="6915900" y="5162376"/>
                  <a:pt x="6917437" y="5188067"/>
                </a:cubicBezTo>
                <a:cubicBezTo>
                  <a:pt x="6921042" y="5248319"/>
                  <a:pt x="6926883" y="5269991"/>
                  <a:pt x="6943679" y="5285436"/>
                </a:cubicBezTo>
                <a:cubicBezTo>
                  <a:pt x="6964945" y="5304993"/>
                  <a:pt x="6979304" y="5306457"/>
                  <a:pt x="6995085" y="5290675"/>
                </a:cubicBezTo>
                <a:close/>
                <a:moveTo>
                  <a:pt x="9377735" y="5193176"/>
                </a:moveTo>
                <a:cubicBezTo>
                  <a:pt x="9390070" y="5178313"/>
                  <a:pt x="9376485" y="5140180"/>
                  <a:pt x="9358855" y="5140180"/>
                </a:cubicBezTo>
                <a:cubicBezTo>
                  <a:pt x="9353801" y="5140180"/>
                  <a:pt x="9349665" y="5127672"/>
                  <a:pt x="9349665" y="5112384"/>
                </a:cubicBezTo>
                <a:cubicBezTo>
                  <a:pt x="9349665" y="5072720"/>
                  <a:pt x="9340655" y="5054455"/>
                  <a:pt x="9321090" y="5054455"/>
                </a:cubicBezTo>
                <a:cubicBezTo>
                  <a:pt x="9311733" y="5054455"/>
                  <a:pt x="9301476" y="5061235"/>
                  <a:pt x="9298296" y="5069522"/>
                </a:cubicBezTo>
                <a:cubicBezTo>
                  <a:pt x="9289368" y="5092789"/>
                  <a:pt x="9291460" y="5130655"/>
                  <a:pt x="9301673" y="5130655"/>
                </a:cubicBezTo>
                <a:cubicBezTo>
                  <a:pt x="9306710" y="5130655"/>
                  <a:pt x="9315448" y="5147800"/>
                  <a:pt x="9321090" y="5168755"/>
                </a:cubicBezTo>
                <a:cubicBezTo>
                  <a:pt x="9332001" y="5209276"/>
                  <a:pt x="9355843" y="5219555"/>
                  <a:pt x="9377735" y="5193176"/>
                </a:cubicBezTo>
                <a:close/>
                <a:moveTo>
                  <a:pt x="9135528" y="5168202"/>
                </a:moveTo>
                <a:cubicBezTo>
                  <a:pt x="9143106" y="5144325"/>
                  <a:pt x="9131789" y="5054455"/>
                  <a:pt x="9121204" y="5054455"/>
                </a:cubicBezTo>
                <a:cubicBezTo>
                  <a:pt x="9117025" y="5054455"/>
                  <a:pt x="9110916" y="5043739"/>
                  <a:pt x="9107629" y="5030643"/>
                </a:cubicBezTo>
                <a:cubicBezTo>
                  <a:pt x="9104341" y="5017546"/>
                  <a:pt x="9095288" y="5006830"/>
                  <a:pt x="9087510" y="5006830"/>
                </a:cubicBezTo>
                <a:cubicBezTo>
                  <a:pt x="9077409" y="5006830"/>
                  <a:pt x="9074058" y="4997985"/>
                  <a:pt x="9075785" y="4975880"/>
                </a:cubicBezTo>
                <a:cubicBezTo>
                  <a:pt x="9077796" y="4950131"/>
                  <a:pt x="9074594" y="4944416"/>
                  <a:pt x="9056729" y="4941874"/>
                </a:cubicBezTo>
                <a:cubicBezTo>
                  <a:pt x="9026123" y="4937520"/>
                  <a:pt x="9016997" y="4967129"/>
                  <a:pt x="9042563" y="4987831"/>
                </a:cubicBezTo>
                <a:cubicBezTo>
                  <a:pt x="9058944" y="5001096"/>
                  <a:pt x="9061544" y="5010994"/>
                  <a:pt x="9057184" y="5043498"/>
                </a:cubicBezTo>
                <a:cubicBezTo>
                  <a:pt x="9053671" y="5069693"/>
                  <a:pt x="9055518" y="5083030"/>
                  <a:pt x="9062661" y="5083030"/>
                </a:cubicBezTo>
                <a:cubicBezTo>
                  <a:pt x="9068589" y="5083030"/>
                  <a:pt x="9073440" y="5096685"/>
                  <a:pt x="9073440" y="5113372"/>
                </a:cubicBezTo>
                <a:cubicBezTo>
                  <a:pt x="9073440" y="5131417"/>
                  <a:pt x="9081835" y="5152650"/>
                  <a:pt x="9094150" y="5165760"/>
                </a:cubicBezTo>
                <a:cubicBezTo>
                  <a:pt x="9119642" y="5192894"/>
                  <a:pt x="9127543" y="5193361"/>
                  <a:pt x="9135528" y="5168202"/>
                </a:cubicBezTo>
                <a:close/>
                <a:moveTo>
                  <a:pt x="1221575" y="5162019"/>
                </a:moveTo>
                <a:cubicBezTo>
                  <a:pt x="1209789" y="5158980"/>
                  <a:pt x="1205585" y="5151520"/>
                  <a:pt x="1208777" y="5139312"/>
                </a:cubicBezTo>
                <a:cubicBezTo>
                  <a:pt x="1211392" y="5129312"/>
                  <a:pt x="1209647" y="5121130"/>
                  <a:pt x="1204898" y="5121130"/>
                </a:cubicBezTo>
                <a:cubicBezTo>
                  <a:pt x="1194932" y="5121130"/>
                  <a:pt x="1193171" y="5152961"/>
                  <a:pt x="1202615" y="5162405"/>
                </a:cubicBezTo>
                <a:cubicBezTo>
                  <a:pt x="1206108" y="5165898"/>
                  <a:pt x="1215752" y="5168258"/>
                  <a:pt x="1224046" y="5167651"/>
                </a:cubicBezTo>
                <a:cubicBezTo>
                  <a:pt x="1235303" y="5166826"/>
                  <a:pt x="1234676" y="5165397"/>
                  <a:pt x="1221575" y="5162019"/>
                </a:cubicBezTo>
                <a:close/>
                <a:moveTo>
                  <a:pt x="5784120" y="5128274"/>
                </a:moveTo>
                <a:cubicBezTo>
                  <a:pt x="5788220" y="5121725"/>
                  <a:pt x="5791687" y="5109938"/>
                  <a:pt x="5791826" y="5102080"/>
                </a:cubicBezTo>
                <a:cubicBezTo>
                  <a:pt x="5791964" y="5094222"/>
                  <a:pt x="5801411" y="5086464"/>
                  <a:pt x="5812818" y="5084840"/>
                </a:cubicBezTo>
                <a:cubicBezTo>
                  <a:pt x="5843511" y="5080469"/>
                  <a:pt x="5859354" y="5058107"/>
                  <a:pt x="5844465" y="5040168"/>
                </a:cubicBezTo>
                <a:cubicBezTo>
                  <a:pt x="5830044" y="5022791"/>
                  <a:pt x="5809401" y="5021578"/>
                  <a:pt x="5803945" y="5037786"/>
                </a:cubicBezTo>
                <a:cubicBezTo>
                  <a:pt x="5800797" y="5047143"/>
                  <a:pt x="5796645" y="5046974"/>
                  <a:pt x="5784559" y="5037000"/>
                </a:cubicBezTo>
                <a:cubicBezTo>
                  <a:pt x="5775843" y="5029807"/>
                  <a:pt x="5760727" y="5026989"/>
                  <a:pt x="5749673" y="5030498"/>
                </a:cubicBezTo>
                <a:cubicBezTo>
                  <a:pt x="5733608" y="5035596"/>
                  <a:pt x="5730165" y="5044700"/>
                  <a:pt x="5730165" y="5082085"/>
                </a:cubicBezTo>
                <a:cubicBezTo>
                  <a:pt x="5730165" y="5107052"/>
                  <a:pt x="5733023" y="5130338"/>
                  <a:pt x="5736515" y="5133830"/>
                </a:cubicBezTo>
                <a:cubicBezTo>
                  <a:pt x="5747056" y="5144371"/>
                  <a:pt x="5776170" y="5140972"/>
                  <a:pt x="5784120" y="5128274"/>
                </a:cubicBezTo>
                <a:close/>
                <a:moveTo>
                  <a:pt x="1327710" y="5090650"/>
                </a:moveTo>
                <a:cubicBezTo>
                  <a:pt x="1345570" y="5072791"/>
                  <a:pt x="1341217" y="5054774"/>
                  <a:pt x="1316800" y="5045490"/>
                </a:cubicBezTo>
                <a:cubicBezTo>
                  <a:pt x="1300137" y="5039155"/>
                  <a:pt x="1294240" y="5029284"/>
                  <a:pt x="1293597" y="5006648"/>
                </a:cubicBezTo>
                <a:cubicBezTo>
                  <a:pt x="1292513" y="4968558"/>
                  <a:pt x="1288753" y="4964968"/>
                  <a:pt x="1258021" y="4972681"/>
                </a:cubicBezTo>
                <a:cubicBezTo>
                  <a:pt x="1237759" y="4977767"/>
                  <a:pt x="1233715" y="4983700"/>
                  <a:pt x="1236146" y="5004781"/>
                </a:cubicBezTo>
                <a:cubicBezTo>
                  <a:pt x="1238270" y="5023202"/>
                  <a:pt x="1245294" y="5031519"/>
                  <a:pt x="1260559" y="5033687"/>
                </a:cubicBezTo>
                <a:cubicBezTo>
                  <a:pt x="1273958" y="5035589"/>
                  <a:pt x="1281990" y="5043330"/>
                  <a:pt x="1281990" y="5054339"/>
                </a:cubicBezTo>
                <a:cubicBezTo>
                  <a:pt x="1281990" y="5097405"/>
                  <a:pt x="1303707" y="5114653"/>
                  <a:pt x="1327710" y="5090650"/>
                </a:cubicBezTo>
                <a:close/>
                <a:moveTo>
                  <a:pt x="1441638" y="5077000"/>
                </a:moveTo>
                <a:cubicBezTo>
                  <a:pt x="1453637" y="5073784"/>
                  <a:pt x="1465694" y="5061188"/>
                  <a:pt x="1468864" y="5048554"/>
                </a:cubicBezTo>
                <a:cubicBezTo>
                  <a:pt x="1475526" y="5022013"/>
                  <a:pt x="1488178" y="5019885"/>
                  <a:pt x="1511867" y="5041323"/>
                </a:cubicBezTo>
                <a:cubicBezTo>
                  <a:pt x="1547302" y="5073392"/>
                  <a:pt x="1575159" y="5031815"/>
                  <a:pt x="1542451" y="4995674"/>
                </a:cubicBezTo>
                <a:cubicBezTo>
                  <a:pt x="1523338" y="4974554"/>
                  <a:pt x="1502417" y="4973174"/>
                  <a:pt x="1494985" y="4992543"/>
                </a:cubicBezTo>
                <a:cubicBezTo>
                  <a:pt x="1482617" y="5024773"/>
                  <a:pt x="1430745" y="4991675"/>
                  <a:pt x="1419461" y="4944353"/>
                </a:cubicBezTo>
                <a:cubicBezTo>
                  <a:pt x="1415787" y="4928948"/>
                  <a:pt x="1406542" y="4909150"/>
                  <a:pt x="1398917" y="4900359"/>
                </a:cubicBezTo>
                <a:cubicBezTo>
                  <a:pt x="1389102" y="4889044"/>
                  <a:pt x="1387754" y="4879547"/>
                  <a:pt x="1394299" y="4867851"/>
                </a:cubicBezTo>
                <a:cubicBezTo>
                  <a:pt x="1402722" y="4852800"/>
                  <a:pt x="1404129" y="4853164"/>
                  <a:pt x="1410085" y="4871929"/>
                </a:cubicBezTo>
                <a:cubicBezTo>
                  <a:pt x="1413681" y="4883259"/>
                  <a:pt x="1422764" y="4892530"/>
                  <a:pt x="1430269" y="4892530"/>
                </a:cubicBezTo>
                <a:cubicBezTo>
                  <a:pt x="1437775" y="4892530"/>
                  <a:pt x="1443915" y="4898295"/>
                  <a:pt x="1443915" y="4905342"/>
                </a:cubicBezTo>
                <a:cubicBezTo>
                  <a:pt x="1443915" y="4912388"/>
                  <a:pt x="1452727" y="4926127"/>
                  <a:pt x="1463498" y="4935875"/>
                </a:cubicBezTo>
                <a:cubicBezTo>
                  <a:pt x="1480225" y="4951013"/>
                  <a:pt x="1485968" y="4951795"/>
                  <a:pt x="1502874" y="4941236"/>
                </a:cubicBezTo>
                <a:cubicBezTo>
                  <a:pt x="1518025" y="4931774"/>
                  <a:pt x="1524312" y="4931535"/>
                  <a:pt x="1529677" y="4940214"/>
                </a:cubicBezTo>
                <a:cubicBezTo>
                  <a:pt x="1542130" y="4960364"/>
                  <a:pt x="1572503" y="4946719"/>
                  <a:pt x="1572503" y="4920975"/>
                </a:cubicBezTo>
                <a:cubicBezTo>
                  <a:pt x="1572503" y="4900484"/>
                  <a:pt x="1567689" y="4896894"/>
                  <a:pt x="1536784" y="4894336"/>
                </a:cubicBezTo>
                <a:cubicBezTo>
                  <a:pt x="1501411" y="4891409"/>
                  <a:pt x="1501065" y="4890977"/>
                  <a:pt x="1501065" y="4849771"/>
                </a:cubicBezTo>
                <a:cubicBezTo>
                  <a:pt x="1501065" y="4815611"/>
                  <a:pt x="1495322" y="4802072"/>
                  <a:pt x="1468984" y="4774146"/>
                </a:cubicBezTo>
                <a:cubicBezTo>
                  <a:pt x="1451340" y="4755437"/>
                  <a:pt x="1430564" y="4740130"/>
                  <a:pt x="1422817" y="4740130"/>
                </a:cubicBezTo>
                <a:cubicBezTo>
                  <a:pt x="1397585" y="4740130"/>
                  <a:pt x="1369286" y="4706679"/>
                  <a:pt x="1366080" y="4673063"/>
                </a:cubicBezTo>
                <a:cubicBezTo>
                  <a:pt x="1362731" y="4637949"/>
                  <a:pt x="1334474" y="4621901"/>
                  <a:pt x="1318996" y="4646324"/>
                </a:cubicBezTo>
                <a:cubicBezTo>
                  <a:pt x="1307566" y="4664361"/>
                  <a:pt x="1308585" y="4709207"/>
                  <a:pt x="1320593" y="4716628"/>
                </a:cubicBezTo>
                <a:cubicBezTo>
                  <a:pt x="1326108" y="4720037"/>
                  <a:pt x="1328863" y="4727791"/>
                  <a:pt x="1326716" y="4733859"/>
                </a:cubicBezTo>
                <a:cubicBezTo>
                  <a:pt x="1324568" y="4739928"/>
                  <a:pt x="1340415" y="4764181"/>
                  <a:pt x="1361931" y="4787755"/>
                </a:cubicBezTo>
                <a:lnTo>
                  <a:pt x="1401053" y="4830618"/>
                </a:lnTo>
                <a:lnTo>
                  <a:pt x="1372542" y="4833855"/>
                </a:lnTo>
                <a:cubicBezTo>
                  <a:pt x="1349830" y="4836434"/>
                  <a:pt x="1338690" y="4830695"/>
                  <a:pt x="1317773" y="4805640"/>
                </a:cubicBezTo>
                <a:cubicBezTo>
                  <a:pt x="1303331" y="4788341"/>
                  <a:pt x="1291243" y="4778312"/>
                  <a:pt x="1290911" y="4783352"/>
                </a:cubicBezTo>
                <a:cubicBezTo>
                  <a:pt x="1290579" y="4788393"/>
                  <a:pt x="1286329" y="4782598"/>
                  <a:pt x="1281467" y="4770474"/>
                </a:cubicBezTo>
                <a:cubicBezTo>
                  <a:pt x="1276605" y="4758351"/>
                  <a:pt x="1268923" y="4750720"/>
                  <a:pt x="1264397" y="4753517"/>
                </a:cubicBezTo>
                <a:cubicBezTo>
                  <a:pt x="1259870" y="4756315"/>
                  <a:pt x="1258191" y="4748018"/>
                  <a:pt x="1260664" y="4735080"/>
                </a:cubicBezTo>
                <a:cubicBezTo>
                  <a:pt x="1263137" y="4722141"/>
                  <a:pt x="1268947" y="4711555"/>
                  <a:pt x="1273576" y="4711555"/>
                </a:cubicBezTo>
                <a:cubicBezTo>
                  <a:pt x="1291614" y="4711555"/>
                  <a:pt x="1280745" y="4685471"/>
                  <a:pt x="1258479" y="4675325"/>
                </a:cubicBezTo>
                <a:cubicBezTo>
                  <a:pt x="1238273" y="4666120"/>
                  <a:pt x="1232916" y="4667542"/>
                  <a:pt x="1220379" y="4685441"/>
                </a:cubicBezTo>
                <a:cubicBezTo>
                  <a:pt x="1202412" y="4711092"/>
                  <a:pt x="1201432" y="4731680"/>
                  <a:pt x="1218488" y="4725135"/>
                </a:cubicBezTo>
                <a:cubicBezTo>
                  <a:pt x="1227866" y="4721536"/>
                  <a:pt x="1230070" y="4727863"/>
                  <a:pt x="1226919" y="4749333"/>
                </a:cubicBezTo>
                <a:cubicBezTo>
                  <a:pt x="1224532" y="4765599"/>
                  <a:pt x="1228215" y="4785107"/>
                  <a:pt x="1235280" y="4793621"/>
                </a:cubicBezTo>
                <a:cubicBezTo>
                  <a:pt x="1242226" y="4801990"/>
                  <a:pt x="1252362" y="4816225"/>
                  <a:pt x="1257806" y="4825256"/>
                </a:cubicBezTo>
                <a:cubicBezTo>
                  <a:pt x="1294670" y="4886415"/>
                  <a:pt x="1308820" y="4902842"/>
                  <a:pt x="1314378" y="4890934"/>
                </a:cubicBezTo>
                <a:cubicBezTo>
                  <a:pt x="1317636" y="4883954"/>
                  <a:pt x="1318512" y="4887887"/>
                  <a:pt x="1316325" y="4899674"/>
                </a:cubicBezTo>
                <a:cubicBezTo>
                  <a:pt x="1314138" y="4911461"/>
                  <a:pt x="1316152" y="4921105"/>
                  <a:pt x="1320800" y="4921105"/>
                </a:cubicBezTo>
                <a:cubicBezTo>
                  <a:pt x="1325449" y="4921105"/>
                  <a:pt x="1332068" y="4932892"/>
                  <a:pt x="1335510" y="4947299"/>
                </a:cubicBezTo>
                <a:cubicBezTo>
                  <a:pt x="1338951" y="4961706"/>
                  <a:pt x="1345987" y="4978850"/>
                  <a:pt x="1351145" y="4985399"/>
                </a:cubicBezTo>
                <a:cubicBezTo>
                  <a:pt x="1356303" y="4991947"/>
                  <a:pt x="1357199" y="4997305"/>
                  <a:pt x="1353137" y="4997305"/>
                </a:cubicBezTo>
                <a:cubicBezTo>
                  <a:pt x="1349074" y="4997305"/>
                  <a:pt x="1354979" y="5005309"/>
                  <a:pt x="1366258" y="5015091"/>
                </a:cubicBezTo>
                <a:cubicBezTo>
                  <a:pt x="1377537" y="5024874"/>
                  <a:pt x="1386765" y="5041304"/>
                  <a:pt x="1386765" y="5051604"/>
                </a:cubicBezTo>
                <a:cubicBezTo>
                  <a:pt x="1386765" y="5082660"/>
                  <a:pt x="1399141" y="5088387"/>
                  <a:pt x="1441638" y="5077000"/>
                </a:cubicBezTo>
                <a:close/>
                <a:moveTo>
                  <a:pt x="7319133" y="4956499"/>
                </a:moveTo>
                <a:cubicBezTo>
                  <a:pt x="7343098" y="4927623"/>
                  <a:pt x="7308255" y="4876927"/>
                  <a:pt x="7280357" y="4900080"/>
                </a:cubicBezTo>
                <a:cubicBezTo>
                  <a:pt x="7258039" y="4918603"/>
                  <a:pt x="7269770" y="4968730"/>
                  <a:pt x="7296423" y="4968730"/>
                </a:cubicBezTo>
                <a:cubicBezTo>
                  <a:pt x="7303331" y="4968730"/>
                  <a:pt x="7313550" y="4963226"/>
                  <a:pt x="7319133" y="4956499"/>
                </a:cubicBezTo>
                <a:close/>
                <a:moveTo>
                  <a:pt x="9582860" y="4921629"/>
                </a:moveTo>
                <a:cubicBezTo>
                  <a:pt x="9593006" y="4889664"/>
                  <a:pt x="9591972" y="4778603"/>
                  <a:pt x="9581431" y="4768062"/>
                </a:cubicBezTo>
                <a:cubicBezTo>
                  <a:pt x="9575660" y="4762290"/>
                  <a:pt x="9560799" y="4759002"/>
                  <a:pt x="9548407" y="4760755"/>
                </a:cubicBezTo>
                <a:cubicBezTo>
                  <a:pt x="9526522" y="4763852"/>
                  <a:pt x="9525976" y="4766122"/>
                  <a:pt x="9529318" y="4840143"/>
                </a:cubicBezTo>
                <a:cubicBezTo>
                  <a:pt x="9531210" y="4882053"/>
                  <a:pt x="9536567" y="4917772"/>
                  <a:pt x="9541223" y="4919517"/>
                </a:cubicBezTo>
                <a:cubicBezTo>
                  <a:pt x="9545880" y="4921264"/>
                  <a:pt x="9549690" y="4928630"/>
                  <a:pt x="9549690" y="4935887"/>
                </a:cubicBezTo>
                <a:cubicBezTo>
                  <a:pt x="9549690" y="4954010"/>
                  <a:pt x="9576201" y="4942614"/>
                  <a:pt x="9582860" y="4921629"/>
                </a:cubicBezTo>
                <a:close/>
                <a:moveTo>
                  <a:pt x="9536082" y="4583648"/>
                </a:moveTo>
                <a:cubicBezTo>
                  <a:pt x="9551873" y="4567858"/>
                  <a:pt x="9553903" y="4543833"/>
                  <a:pt x="9540165" y="4535343"/>
                </a:cubicBezTo>
                <a:cubicBezTo>
                  <a:pt x="9534926" y="4532105"/>
                  <a:pt x="9530640" y="4510421"/>
                  <a:pt x="9530640" y="4487155"/>
                </a:cubicBezTo>
                <a:cubicBezTo>
                  <a:pt x="9530640" y="4463890"/>
                  <a:pt x="9534926" y="4444855"/>
                  <a:pt x="9540165" y="4444855"/>
                </a:cubicBezTo>
                <a:cubicBezTo>
                  <a:pt x="9553540" y="4444855"/>
                  <a:pt x="9552051" y="4412926"/>
                  <a:pt x="9538022" y="4398897"/>
                </a:cubicBezTo>
                <a:cubicBezTo>
                  <a:pt x="9529692" y="4390567"/>
                  <a:pt x="9529173" y="4382531"/>
                  <a:pt x="9536209" y="4370799"/>
                </a:cubicBezTo>
                <a:cubicBezTo>
                  <a:pt x="9549533" y="4348581"/>
                  <a:pt x="9552712" y="4282930"/>
                  <a:pt x="9540463" y="4282930"/>
                </a:cubicBezTo>
                <a:cubicBezTo>
                  <a:pt x="9535060" y="4282930"/>
                  <a:pt x="9530640" y="4278338"/>
                  <a:pt x="9530640" y="4272725"/>
                </a:cubicBezTo>
                <a:cubicBezTo>
                  <a:pt x="9530640" y="4254625"/>
                  <a:pt x="9502998" y="4234208"/>
                  <a:pt x="9475978" y="4232351"/>
                </a:cubicBezTo>
                <a:cubicBezTo>
                  <a:pt x="9454575" y="4230879"/>
                  <a:pt x="9450046" y="4234229"/>
                  <a:pt x="9451657" y="4250343"/>
                </a:cubicBezTo>
                <a:cubicBezTo>
                  <a:pt x="9453486" y="4268634"/>
                  <a:pt x="9449750" y="4269821"/>
                  <a:pt x="9402641" y="4265915"/>
                </a:cubicBezTo>
                <a:cubicBezTo>
                  <a:pt x="9356689" y="4262104"/>
                  <a:pt x="9350991" y="4263746"/>
                  <a:pt x="9345034" y="4282515"/>
                </a:cubicBezTo>
                <a:cubicBezTo>
                  <a:pt x="9340761" y="4295979"/>
                  <a:pt x="9343779" y="4309264"/>
                  <a:pt x="9353569" y="4320082"/>
                </a:cubicBezTo>
                <a:cubicBezTo>
                  <a:pt x="9370636" y="4338940"/>
                  <a:pt x="9373542" y="4359130"/>
                  <a:pt x="9359190" y="4359130"/>
                </a:cubicBezTo>
                <a:cubicBezTo>
                  <a:pt x="9341126" y="4359130"/>
                  <a:pt x="9349711" y="4386436"/>
                  <a:pt x="9369777" y="4392805"/>
                </a:cubicBezTo>
                <a:cubicBezTo>
                  <a:pt x="9392646" y="4400063"/>
                  <a:pt x="9431007" y="4370043"/>
                  <a:pt x="9409196" y="4361957"/>
                </a:cubicBezTo>
                <a:cubicBezTo>
                  <a:pt x="9388842" y="4354411"/>
                  <a:pt x="9396108" y="4330533"/>
                  <a:pt x="9421723" y="4320794"/>
                </a:cubicBezTo>
                <a:cubicBezTo>
                  <a:pt x="9455120" y="4308097"/>
                  <a:pt x="9453676" y="4307351"/>
                  <a:pt x="9469634" y="4345542"/>
                </a:cubicBezTo>
                <a:cubicBezTo>
                  <a:pt x="9483728" y="4379275"/>
                  <a:pt x="9480427" y="4416280"/>
                  <a:pt x="9463323" y="4416280"/>
                </a:cubicBezTo>
                <a:cubicBezTo>
                  <a:pt x="9451875" y="4416280"/>
                  <a:pt x="9451696" y="4442264"/>
                  <a:pt x="9463115" y="4446443"/>
                </a:cubicBezTo>
                <a:cubicBezTo>
                  <a:pt x="9467887" y="4448189"/>
                  <a:pt x="9472971" y="4466763"/>
                  <a:pt x="9474414" y="4487718"/>
                </a:cubicBezTo>
                <a:cubicBezTo>
                  <a:pt x="9475856" y="4508673"/>
                  <a:pt x="9480929" y="4531032"/>
                  <a:pt x="9485688" y="4537404"/>
                </a:cubicBezTo>
                <a:cubicBezTo>
                  <a:pt x="9490447" y="4543776"/>
                  <a:pt x="9492488" y="4554492"/>
                  <a:pt x="9490223" y="4561216"/>
                </a:cubicBezTo>
                <a:cubicBezTo>
                  <a:pt x="9487958" y="4567941"/>
                  <a:pt x="9492911" y="4578664"/>
                  <a:pt x="9501229" y="4585046"/>
                </a:cubicBezTo>
                <a:cubicBezTo>
                  <a:pt x="9520437" y="4599783"/>
                  <a:pt x="9519927" y="4599803"/>
                  <a:pt x="9536082" y="4583648"/>
                </a:cubicBezTo>
                <a:close/>
                <a:moveTo>
                  <a:pt x="9249652" y="2559819"/>
                </a:moveTo>
                <a:cubicBezTo>
                  <a:pt x="9265369" y="2550611"/>
                  <a:pt x="9279687" y="2535540"/>
                  <a:pt x="9281471" y="2526328"/>
                </a:cubicBezTo>
                <a:cubicBezTo>
                  <a:pt x="9284986" y="2508176"/>
                  <a:pt x="9248421" y="2463265"/>
                  <a:pt x="9232726" y="2466458"/>
                </a:cubicBezTo>
                <a:cubicBezTo>
                  <a:pt x="9227426" y="2467536"/>
                  <a:pt x="9219024" y="2453422"/>
                  <a:pt x="9214054" y="2435095"/>
                </a:cubicBezTo>
                <a:cubicBezTo>
                  <a:pt x="9204240" y="2398899"/>
                  <a:pt x="9192799" y="2387826"/>
                  <a:pt x="9164982" y="2387601"/>
                </a:cubicBezTo>
                <a:cubicBezTo>
                  <a:pt x="9149085" y="2387472"/>
                  <a:pt x="9147623" y="2392732"/>
                  <a:pt x="9152443" y="2432699"/>
                </a:cubicBezTo>
                <a:cubicBezTo>
                  <a:pt x="9157463" y="2474331"/>
                  <a:pt x="9187014" y="2555004"/>
                  <a:pt x="9203155" y="2571145"/>
                </a:cubicBezTo>
                <a:cubicBezTo>
                  <a:pt x="9212305" y="2580295"/>
                  <a:pt x="9216418" y="2579293"/>
                  <a:pt x="9249652" y="2559819"/>
                </a:cubicBezTo>
                <a:close/>
                <a:moveTo>
                  <a:pt x="8701965" y="1506955"/>
                </a:moveTo>
                <a:cubicBezTo>
                  <a:pt x="8701965" y="1504645"/>
                  <a:pt x="8697679" y="1500105"/>
                  <a:pt x="8692440" y="1496868"/>
                </a:cubicBezTo>
                <a:cubicBezTo>
                  <a:pt x="8687201" y="1493630"/>
                  <a:pt x="8682915" y="1495520"/>
                  <a:pt x="8682915" y="1501068"/>
                </a:cubicBezTo>
                <a:cubicBezTo>
                  <a:pt x="8682915" y="1506616"/>
                  <a:pt x="8687201" y="1511155"/>
                  <a:pt x="8692440" y="1511155"/>
                </a:cubicBezTo>
                <a:cubicBezTo>
                  <a:pt x="8697679" y="1511155"/>
                  <a:pt x="8701965" y="1509265"/>
                  <a:pt x="8701965" y="1506955"/>
                </a:cubicBezTo>
                <a:close/>
                <a:moveTo>
                  <a:pt x="8191598" y="1476798"/>
                </a:moveTo>
                <a:cubicBezTo>
                  <a:pt x="8208496" y="1470315"/>
                  <a:pt x="8213196" y="1402015"/>
                  <a:pt x="8197416" y="1392263"/>
                </a:cubicBezTo>
                <a:cubicBezTo>
                  <a:pt x="8192330" y="1389119"/>
                  <a:pt x="8185348" y="1365292"/>
                  <a:pt x="8181902" y="1339314"/>
                </a:cubicBezTo>
                <a:cubicBezTo>
                  <a:pt x="8178456" y="1313335"/>
                  <a:pt x="8171902" y="1292080"/>
                  <a:pt x="8167338" y="1292080"/>
                </a:cubicBezTo>
                <a:cubicBezTo>
                  <a:pt x="8162774" y="1292080"/>
                  <a:pt x="8159040" y="1273079"/>
                  <a:pt x="8159040" y="1249855"/>
                </a:cubicBezTo>
                <a:cubicBezTo>
                  <a:pt x="8159040" y="1209393"/>
                  <a:pt x="8157882" y="1207662"/>
                  <a:pt x="8131311" y="1208418"/>
                </a:cubicBezTo>
                <a:cubicBezTo>
                  <a:pt x="8110628" y="1209005"/>
                  <a:pt x="8104989" y="1212872"/>
                  <a:pt x="8109117" y="1223631"/>
                </a:cubicBezTo>
                <a:cubicBezTo>
                  <a:pt x="8112729" y="1233044"/>
                  <a:pt x="8110781" y="1235662"/>
                  <a:pt x="8103509" y="1231168"/>
                </a:cubicBezTo>
                <a:cubicBezTo>
                  <a:pt x="8087466" y="1221253"/>
                  <a:pt x="8089775" y="1240504"/>
                  <a:pt x="8106653" y="1257382"/>
                </a:cubicBezTo>
                <a:cubicBezTo>
                  <a:pt x="8122360" y="1273089"/>
                  <a:pt x="8125653" y="1292080"/>
                  <a:pt x="8112670" y="1292080"/>
                </a:cubicBezTo>
                <a:cubicBezTo>
                  <a:pt x="8096625" y="1292080"/>
                  <a:pt x="8092673" y="1371870"/>
                  <a:pt x="8107585" y="1394743"/>
                </a:cubicBezTo>
                <a:cubicBezTo>
                  <a:pt x="8115366" y="1406678"/>
                  <a:pt x="8119318" y="1420349"/>
                  <a:pt x="8116368" y="1425123"/>
                </a:cubicBezTo>
                <a:cubicBezTo>
                  <a:pt x="8111173" y="1433528"/>
                  <a:pt x="8157019" y="1482580"/>
                  <a:pt x="8170070" y="1482580"/>
                </a:cubicBezTo>
                <a:cubicBezTo>
                  <a:pt x="8173624" y="1482580"/>
                  <a:pt x="8183312" y="1479978"/>
                  <a:pt x="8191598" y="1476798"/>
                </a:cubicBezTo>
                <a:close/>
                <a:moveTo>
                  <a:pt x="3340242" y="1310259"/>
                </a:moveTo>
                <a:cubicBezTo>
                  <a:pt x="3371965" y="1277807"/>
                  <a:pt x="3373148" y="1256765"/>
                  <a:pt x="3344153" y="1240713"/>
                </a:cubicBezTo>
                <a:cubicBezTo>
                  <a:pt x="3333675" y="1234913"/>
                  <a:pt x="3322474" y="1226577"/>
                  <a:pt x="3319262" y="1222189"/>
                </a:cubicBezTo>
                <a:cubicBezTo>
                  <a:pt x="3316049" y="1217800"/>
                  <a:pt x="3298905" y="1213514"/>
                  <a:pt x="3281162" y="1212664"/>
                </a:cubicBezTo>
                <a:cubicBezTo>
                  <a:pt x="3249963" y="1211168"/>
                  <a:pt x="3248976" y="1212213"/>
                  <a:pt x="3251132" y="1244455"/>
                </a:cubicBezTo>
                <a:cubicBezTo>
                  <a:pt x="3252358" y="1262791"/>
                  <a:pt x="3253664" y="1285725"/>
                  <a:pt x="3254033" y="1295420"/>
                </a:cubicBezTo>
                <a:cubicBezTo>
                  <a:pt x="3255901" y="1344462"/>
                  <a:pt x="3299475" y="1351963"/>
                  <a:pt x="3340242" y="1310259"/>
                </a:cubicBezTo>
                <a:close/>
                <a:moveTo>
                  <a:pt x="8737047" y="1318869"/>
                </a:moveTo>
                <a:cubicBezTo>
                  <a:pt x="8734006" y="1311271"/>
                  <a:pt x="8731749" y="1313528"/>
                  <a:pt x="8731292" y="1324624"/>
                </a:cubicBezTo>
                <a:cubicBezTo>
                  <a:pt x="8730879" y="1334665"/>
                  <a:pt x="8733130" y="1340290"/>
                  <a:pt x="8736295" y="1337125"/>
                </a:cubicBezTo>
                <a:cubicBezTo>
                  <a:pt x="8739460" y="1333960"/>
                  <a:pt x="8739798" y="1325745"/>
                  <a:pt x="8737046" y="1318869"/>
                </a:cubicBezTo>
                <a:close/>
                <a:moveTo>
                  <a:pt x="4813860" y="1147300"/>
                </a:moveTo>
                <a:cubicBezTo>
                  <a:pt x="4827769" y="1133391"/>
                  <a:pt x="4828680" y="1120630"/>
                  <a:pt x="4815765" y="1120630"/>
                </a:cubicBezTo>
                <a:cubicBezTo>
                  <a:pt x="4810527" y="1120630"/>
                  <a:pt x="4806240" y="1126745"/>
                  <a:pt x="4806240" y="1134219"/>
                </a:cubicBezTo>
                <a:cubicBezTo>
                  <a:pt x="4806240" y="1141693"/>
                  <a:pt x="4798739" y="1149768"/>
                  <a:pt x="4789572" y="1152164"/>
                </a:cubicBezTo>
                <a:cubicBezTo>
                  <a:pt x="4776771" y="1155509"/>
                  <a:pt x="4776329" y="1156777"/>
                  <a:pt x="4787666" y="1157625"/>
                </a:cubicBezTo>
                <a:cubicBezTo>
                  <a:pt x="4795787" y="1158233"/>
                  <a:pt x="4807574" y="1153587"/>
                  <a:pt x="4813860" y="1147300"/>
                </a:cubicBezTo>
                <a:close/>
                <a:moveTo>
                  <a:pt x="5461570" y="1048381"/>
                </a:moveTo>
                <a:cubicBezTo>
                  <a:pt x="5463267" y="1030989"/>
                  <a:pt x="5458679" y="1014215"/>
                  <a:pt x="5450329" y="1007285"/>
                </a:cubicBezTo>
                <a:cubicBezTo>
                  <a:pt x="5438746" y="997672"/>
                  <a:pt x="5434091" y="999523"/>
                  <a:pt x="5424337" y="1017621"/>
                </a:cubicBezTo>
                <a:cubicBezTo>
                  <a:pt x="5417802" y="1029747"/>
                  <a:pt x="5411995" y="1049507"/>
                  <a:pt x="5411433" y="1061534"/>
                </a:cubicBezTo>
                <a:cubicBezTo>
                  <a:pt x="5410592" y="1079537"/>
                  <a:pt x="5414676" y="1082903"/>
                  <a:pt x="5434557" y="1080584"/>
                </a:cubicBezTo>
                <a:cubicBezTo>
                  <a:pt x="5453808" y="1078338"/>
                  <a:pt x="5459284" y="1071811"/>
                  <a:pt x="5461570" y="1048381"/>
                </a:cubicBezTo>
                <a:close/>
                <a:moveTo>
                  <a:pt x="5364133" y="1059398"/>
                </a:moveTo>
                <a:cubicBezTo>
                  <a:pt x="5381831" y="1041700"/>
                  <a:pt x="5381506" y="1011788"/>
                  <a:pt x="5363453" y="996805"/>
                </a:cubicBezTo>
                <a:cubicBezTo>
                  <a:pt x="5344575" y="981137"/>
                  <a:pt x="5345137" y="964646"/>
                  <a:pt x="5364299" y="971999"/>
                </a:cubicBezTo>
                <a:cubicBezTo>
                  <a:pt x="5372697" y="975222"/>
                  <a:pt x="5390226" y="969316"/>
                  <a:pt x="5403683" y="958731"/>
                </a:cubicBezTo>
                <a:cubicBezTo>
                  <a:pt x="5417021" y="948239"/>
                  <a:pt x="5423070" y="939655"/>
                  <a:pt x="5417125" y="939655"/>
                </a:cubicBezTo>
                <a:cubicBezTo>
                  <a:pt x="5410503" y="939655"/>
                  <a:pt x="5406315" y="921203"/>
                  <a:pt x="5406315" y="892030"/>
                </a:cubicBezTo>
                <a:cubicBezTo>
                  <a:pt x="5406315" y="856047"/>
                  <a:pt x="5409808" y="844405"/>
                  <a:pt x="5420603" y="844405"/>
                </a:cubicBezTo>
                <a:cubicBezTo>
                  <a:pt x="5428461" y="844405"/>
                  <a:pt x="5434890" y="849934"/>
                  <a:pt x="5434890" y="856693"/>
                </a:cubicBezTo>
                <a:cubicBezTo>
                  <a:pt x="5434890" y="863451"/>
                  <a:pt x="5451269" y="887079"/>
                  <a:pt x="5471288" y="909199"/>
                </a:cubicBezTo>
                <a:lnTo>
                  <a:pt x="5507686" y="949418"/>
                </a:lnTo>
                <a:lnTo>
                  <a:pt x="5537963" y="934314"/>
                </a:lnTo>
                <a:cubicBezTo>
                  <a:pt x="5568789" y="918936"/>
                  <a:pt x="5580122" y="881447"/>
                  <a:pt x="5558066" y="867816"/>
                </a:cubicBezTo>
                <a:cubicBezTo>
                  <a:pt x="5552470" y="864358"/>
                  <a:pt x="5550375" y="855055"/>
                  <a:pt x="5553411" y="847144"/>
                </a:cubicBezTo>
                <a:cubicBezTo>
                  <a:pt x="5557190" y="837299"/>
                  <a:pt x="5554541" y="834444"/>
                  <a:pt x="5545021" y="838097"/>
                </a:cubicBezTo>
                <a:cubicBezTo>
                  <a:pt x="5536769" y="841264"/>
                  <a:pt x="5532700" y="838789"/>
                  <a:pt x="5535019" y="832014"/>
                </a:cubicBezTo>
                <a:cubicBezTo>
                  <a:pt x="5537168" y="825732"/>
                  <a:pt x="5523558" y="810792"/>
                  <a:pt x="5504774" y="798813"/>
                </a:cubicBezTo>
                <a:cubicBezTo>
                  <a:pt x="5474919" y="779775"/>
                  <a:pt x="5466530" y="778385"/>
                  <a:pt x="5438100" y="787767"/>
                </a:cubicBezTo>
                <a:cubicBezTo>
                  <a:pt x="5415534" y="795215"/>
                  <a:pt x="5401929" y="795472"/>
                  <a:pt x="5393658" y="788608"/>
                </a:cubicBezTo>
                <a:cubicBezTo>
                  <a:pt x="5383651" y="780302"/>
                  <a:pt x="5329745" y="798548"/>
                  <a:pt x="5292822" y="822738"/>
                </a:cubicBezTo>
                <a:cubicBezTo>
                  <a:pt x="5282645" y="829405"/>
                  <a:pt x="5273452" y="943952"/>
                  <a:pt x="5282378" y="952878"/>
                </a:cubicBezTo>
                <a:cubicBezTo>
                  <a:pt x="5287679" y="958178"/>
                  <a:pt x="5292015" y="971883"/>
                  <a:pt x="5292015" y="983334"/>
                </a:cubicBezTo>
                <a:cubicBezTo>
                  <a:pt x="5292015" y="1002201"/>
                  <a:pt x="5302808" y="1028788"/>
                  <a:pt x="5323584" y="1061099"/>
                </a:cubicBezTo>
                <a:cubicBezTo>
                  <a:pt x="5333639" y="1076737"/>
                  <a:pt x="5347370" y="1076161"/>
                  <a:pt x="5364133" y="1059398"/>
                </a:cubicBezTo>
                <a:close/>
                <a:moveTo>
                  <a:pt x="7440207" y="900596"/>
                </a:moveTo>
                <a:cubicBezTo>
                  <a:pt x="7446924" y="879434"/>
                  <a:pt x="7434918" y="861175"/>
                  <a:pt x="7412083" y="857823"/>
                </a:cubicBezTo>
                <a:cubicBezTo>
                  <a:pt x="7395260" y="855354"/>
                  <a:pt x="7385109" y="878967"/>
                  <a:pt x="7392704" y="902897"/>
                </a:cubicBezTo>
                <a:cubicBezTo>
                  <a:pt x="7400324" y="926906"/>
                  <a:pt x="7432349" y="925355"/>
                  <a:pt x="7440207" y="900596"/>
                </a:cubicBezTo>
                <a:close/>
                <a:moveTo>
                  <a:pt x="7421698" y="811089"/>
                </a:moveTo>
                <a:cubicBezTo>
                  <a:pt x="7429290" y="780842"/>
                  <a:pt x="7420903" y="758680"/>
                  <a:pt x="7401866" y="758680"/>
                </a:cubicBezTo>
                <a:cubicBezTo>
                  <a:pt x="7380707" y="758680"/>
                  <a:pt x="7365238" y="803434"/>
                  <a:pt x="7380431" y="820695"/>
                </a:cubicBezTo>
                <a:cubicBezTo>
                  <a:pt x="7398550" y="841281"/>
                  <a:pt x="7415087" y="837431"/>
                  <a:pt x="7421698" y="811089"/>
                </a:cubicBezTo>
                <a:close/>
                <a:moveTo>
                  <a:pt x="7576137" y="730105"/>
                </a:moveTo>
                <a:cubicBezTo>
                  <a:pt x="7577723" y="696053"/>
                  <a:pt x="7583081" y="664121"/>
                  <a:pt x="7588043" y="659144"/>
                </a:cubicBezTo>
                <a:cubicBezTo>
                  <a:pt x="7593005" y="654167"/>
                  <a:pt x="7597065" y="640237"/>
                  <a:pt x="7597065" y="628187"/>
                </a:cubicBezTo>
                <a:cubicBezTo>
                  <a:pt x="7597065" y="615298"/>
                  <a:pt x="7602809" y="606280"/>
                  <a:pt x="7611018" y="606280"/>
                </a:cubicBezTo>
                <a:cubicBezTo>
                  <a:pt x="7627514" y="606280"/>
                  <a:pt x="7644463" y="578115"/>
                  <a:pt x="7641229" y="556077"/>
                </a:cubicBezTo>
                <a:cubicBezTo>
                  <a:pt x="7638208" y="535496"/>
                  <a:pt x="7606927" y="501505"/>
                  <a:pt x="7591008" y="501505"/>
                </a:cubicBezTo>
                <a:cubicBezTo>
                  <a:pt x="7584062" y="501505"/>
                  <a:pt x="7575689" y="512221"/>
                  <a:pt x="7572401" y="525317"/>
                </a:cubicBezTo>
                <a:cubicBezTo>
                  <a:pt x="7567151" y="546238"/>
                  <a:pt x="7561297" y="549130"/>
                  <a:pt x="7524193" y="549130"/>
                </a:cubicBezTo>
                <a:cubicBezTo>
                  <a:pt x="7500966" y="549130"/>
                  <a:pt x="7476375" y="554349"/>
                  <a:pt x="7469546" y="560727"/>
                </a:cubicBezTo>
                <a:cubicBezTo>
                  <a:pt x="7453253" y="575948"/>
                  <a:pt x="7465882" y="634347"/>
                  <a:pt x="7489697" y="653905"/>
                </a:cubicBezTo>
                <a:cubicBezTo>
                  <a:pt x="7503266" y="665049"/>
                  <a:pt x="7505796" y="676052"/>
                  <a:pt x="7501192" y="703911"/>
                </a:cubicBezTo>
                <a:cubicBezTo>
                  <a:pt x="7496818" y="730381"/>
                  <a:pt x="7498601" y="739630"/>
                  <a:pt x="7508077" y="739630"/>
                </a:cubicBezTo>
                <a:cubicBezTo>
                  <a:pt x="7515124" y="739630"/>
                  <a:pt x="7520865" y="749608"/>
                  <a:pt x="7520865" y="761855"/>
                </a:cubicBezTo>
                <a:cubicBezTo>
                  <a:pt x="7520865" y="789929"/>
                  <a:pt x="7529252" y="798316"/>
                  <a:pt x="7553811" y="794801"/>
                </a:cubicBezTo>
                <a:cubicBezTo>
                  <a:pt x="7570748" y="792376"/>
                  <a:pt x="7573625" y="784042"/>
                  <a:pt x="7576137" y="730105"/>
                </a:cubicBezTo>
                <a:close/>
                <a:moveTo>
                  <a:pt x="5410304" y="755335"/>
                </a:moveTo>
                <a:cubicBezTo>
                  <a:pt x="5407012" y="746758"/>
                  <a:pt x="5400525" y="742085"/>
                  <a:pt x="5395887" y="744951"/>
                </a:cubicBezTo>
                <a:cubicBezTo>
                  <a:pt x="5391250" y="747817"/>
                  <a:pt x="5392770" y="755933"/>
                  <a:pt x="5399267" y="762985"/>
                </a:cubicBezTo>
                <a:cubicBezTo>
                  <a:pt x="5413879" y="778850"/>
                  <a:pt x="5418183" y="775867"/>
                  <a:pt x="5410304" y="755335"/>
                </a:cubicBezTo>
                <a:close/>
                <a:moveTo>
                  <a:pt x="5642059" y="761639"/>
                </a:moveTo>
                <a:cubicBezTo>
                  <a:pt x="5632891" y="759243"/>
                  <a:pt x="5625390" y="750454"/>
                  <a:pt x="5625390" y="742107"/>
                </a:cubicBezTo>
                <a:cubicBezTo>
                  <a:pt x="5625390" y="733759"/>
                  <a:pt x="5622718" y="729603"/>
                  <a:pt x="5619451" y="732869"/>
                </a:cubicBezTo>
                <a:cubicBezTo>
                  <a:pt x="5608582" y="743738"/>
                  <a:pt x="5624539" y="768222"/>
                  <a:pt x="5641760" y="767100"/>
                </a:cubicBezTo>
                <a:cubicBezTo>
                  <a:pt x="5657662" y="766065"/>
                  <a:pt x="5657681" y="765722"/>
                  <a:pt x="5642059" y="761639"/>
                </a:cubicBezTo>
                <a:close/>
                <a:moveTo>
                  <a:pt x="5660060" y="722593"/>
                </a:moveTo>
                <a:cubicBezTo>
                  <a:pt x="5651719" y="714251"/>
                  <a:pt x="5642291" y="710029"/>
                  <a:pt x="5639111" y="713209"/>
                </a:cubicBezTo>
                <a:cubicBezTo>
                  <a:pt x="5635930" y="716390"/>
                  <a:pt x="5641186" y="727029"/>
                  <a:pt x="5650790" y="736852"/>
                </a:cubicBezTo>
                <a:cubicBezTo>
                  <a:pt x="5660395" y="746675"/>
                  <a:pt x="5669822" y="750897"/>
                  <a:pt x="5671740" y="746235"/>
                </a:cubicBezTo>
                <a:cubicBezTo>
                  <a:pt x="5673657" y="741573"/>
                  <a:pt x="5668401" y="730934"/>
                  <a:pt x="5660060" y="722593"/>
                </a:cubicBezTo>
                <a:close/>
                <a:moveTo>
                  <a:pt x="7466479" y="720567"/>
                </a:moveTo>
                <a:cubicBezTo>
                  <a:pt x="7469220" y="710082"/>
                  <a:pt x="7467577" y="703906"/>
                  <a:pt x="7462827" y="706841"/>
                </a:cubicBezTo>
                <a:cubicBezTo>
                  <a:pt x="7458077" y="709777"/>
                  <a:pt x="7454190" y="718356"/>
                  <a:pt x="7454190" y="725905"/>
                </a:cubicBezTo>
                <a:cubicBezTo>
                  <a:pt x="7454190" y="745619"/>
                  <a:pt x="7460662" y="742808"/>
                  <a:pt x="7466479" y="720567"/>
                </a:cubicBezTo>
                <a:close/>
                <a:moveTo>
                  <a:pt x="6996990" y="645013"/>
                </a:moveTo>
                <a:cubicBezTo>
                  <a:pt x="6996990" y="640122"/>
                  <a:pt x="7008778" y="634764"/>
                  <a:pt x="7023184" y="633106"/>
                </a:cubicBezTo>
                <a:cubicBezTo>
                  <a:pt x="7043758" y="630739"/>
                  <a:pt x="7050025" y="624472"/>
                  <a:pt x="7052392" y="603899"/>
                </a:cubicBezTo>
                <a:cubicBezTo>
                  <a:pt x="7056188" y="570907"/>
                  <a:pt x="7092240" y="565779"/>
                  <a:pt x="7092240" y="598231"/>
                </a:cubicBezTo>
                <a:cubicBezTo>
                  <a:pt x="7092240" y="618154"/>
                  <a:pt x="7092800" y="618251"/>
                  <a:pt x="7111290" y="601517"/>
                </a:cubicBezTo>
                <a:cubicBezTo>
                  <a:pt x="7146258" y="569873"/>
                  <a:pt x="7128749" y="491980"/>
                  <a:pt x="7086668" y="491980"/>
                </a:cubicBezTo>
                <a:cubicBezTo>
                  <a:pt x="7071433" y="491980"/>
                  <a:pt x="7038051" y="509372"/>
                  <a:pt x="7018110" y="527699"/>
                </a:cubicBezTo>
                <a:cubicBezTo>
                  <a:pt x="7010985" y="534247"/>
                  <a:pt x="6999984" y="539605"/>
                  <a:pt x="6993664" y="539605"/>
                </a:cubicBezTo>
                <a:cubicBezTo>
                  <a:pt x="6979011" y="539605"/>
                  <a:pt x="6953243" y="569530"/>
                  <a:pt x="6944689" y="596484"/>
                </a:cubicBezTo>
                <a:cubicBezTo>
                  <a:pt x="6940184" y="610679"/>
                  <a:pt x="6943664" y="622942"/>
                  <a:pt x="6955630" y="635036"/>
                </a:cubicBezTo>
                <a:cubicBezTo>
                  <a:pt x="6974482" y="654091"/>
                  <a:pt x="6996990" y="659520"/>
                  <a:pt x="6996990" y="645013"/>
                </a:cubicBezTo>
                <a:close/>
                <a:moveTo>
                  <a:pt x="7370846" y="571397"/>
                </a:moveTo>
                <a:cubicBezTo>
                  <a:pt x="7364298" y="568754"/>
                  <a:pt x="7358940" y="558124"/>
                  <a:pt x="7358940" y="547774"/>
                </a:cubicBezTo>
                <a:cubicBezTo>
                  <a:pt x="7358940" y="537424"/>
                  <a:pt x="7362360" y="531069"/>
                  <a:pt x="7366539" y="533652"/>
                </a:cubicBezTo>
                <a:cubicBezTo>
                  <a:pt x="7370718" y="536235"/>
                  <a:pt x="7380362" y="534410"/>
                  <a:pt x="7387970" y="529597"/>
                </a:cubicBezTo>
                <a:cubicBezTo>
                  <a:pt x="7398738" y="522786"/>
                  <a:pt x="7396988" y="520814"/>
                  <a:pt x="7380072" y="520701"/>
                </a:cubicBezTo>
                <a:cubicBezTo>
                  <a:pt x="7356658" y="520544"/>
                  <a:pt x="7344020" y="540381"/>
                  <a:pt x="7352860" y="563417"/>
                </a:cubicBezTo>
                <a:cubicBezTo>
                  <a:pt x="7355875" y="571276"/>
                  <a:pt x="7363834" y="577367"/>
                  <a:pt x="7370547" y="576953"/>
                </a:cubicBezTo>
                <a:cubicBezTo>
                  <a:pt x="7380107" y="576364"/>
                  <a:pt x="7380172" y="575160"/>
                  <a:pt x="7370847" y="571397"/>
                </a:cubicBezTo>
                <a:close/>
                <a:moveTo>
                  <a:pt x="5849228" y="483493"/>
                </a:moveTo>
                <a:cubicBezTo>
                  <a:pt x="5849228" y="453715"/>
                  <a:pt x="5844349" y="438626"/>
                  <a:pt x="5832288" y="431106"/>
                </a:cubicBezTo>
                <a:cubicBezTo>
                  <a:pt x="5810189" y="417325"/>
                  <a:pt x="5797186" y="436532"/>
                  <a:pt x="5796986" y="483249"/>
                </a:cubicBezTo>
                <a:cubicBezTo>
                  <a:pt x="5796816" y="523150"/>
                  <a:pt x="5803218" y="531904"/>
                  <a:pt x="5829786" y="528101"/>
                </a:cubicBezTo>
                <a:cubicBezTo>
                  <a:pt x="5845984" y="525782"/>
                  <a:pt x="5849228" y="518340"/>
                  <a:pt x="5849228" y="483493"/>
                </a:cubicBezTo>
                <a:close/>
                <a:moveTo>
                  <a:pt x="6073065" y="373144"/>
                </a:moveTo>
                <a:cubicBezTo>
                  <a:pt x="6073065" y="350064"/>
                  <a:pt x="6077351" y="328530"/>
                  <a:pt x="6082590" y="325292"/>
                </a:cubicBezTo>
                <a:cubicBezTo>
                  <a:pt x="6097344" y="316174"/>
                  <a:pt x="6093824" y="272963"/>
                  <a:pt x="6077828" y="266824"/>
                </a:cubicBezTo>
                <a:cubicBezTo>
                  <a:pt x="6069970" y="263809"/>
                  <a:pt x="6063540" y="255192"/>
                  <a:pt x="6063540" y="247675"/>
                </a:cubicBezTo>
                <a:cubicBezTo>
                  <a:pt x="6063540" y="223160"/>
                  <a:pt x="6030751" y="196795"/>
                  <a:pt x="6005860" y="201296"/>
                </a:cubicBezTo>
                <a:cubicBezTo>
                  <a:pt x="5983109" y="205409"/>
                  <a:pt x="5983012" y="205168"/>
                  <a:pt x="6001628" y="190724"/>
                </a:cubicBezTo>
                <a:cubicBezTo>
                  <a:pt x="6020064" y="176419"/>
                  <a:pt x="6020084" y="176048"/>
                  <a:pt x="6002230" y="179195"/>
                </a:cubicBezTo>
                <a:cubicBezTo>
                  <a:pt x="5982298" y="182708"/>
                  <a:pt x="5960423" y="242651"/>
                  <a:pt x="5975334" y="252897"/>
                </a:cubicBezTo>
                <a:cubicBezTo>
                  <a:pt x="5988541" y="261971"/>
                  <a:pt x="6004990" y="311636"/>
                  <a:pt x="6011931" y="363392"/>
                </a:cubicBezTo>
                <a:cubicBezTo>
                  <a:pt x="6019888" y="422721"/>
                  <a:pt x="6030527" y="437876"/>
                  <a:pt x="6055016" y="424770"/>
                </a:cubicBezTo>
                <a:cubicBezTo>
                  <a:pt x="6068539" y="417532"/>
                  <a:pt x="6073065" y="404586"/>
                  <a:pt x="6073065" y="373144"/>
                </a:cubicBezTo>
                <a:close/>
                <a:moveTo>
                  <a:pt x="2386890" y="6630843"/>
                </a:moveTo>
                <a:cubicBezTo>
                  <a:pt x="2386890" y="6622984"/>
                  <a:pt x="2391176" y="6616555"/>
                  <a:pt x="2396415" y="6616555"/>
                </a:cubicBezTo>
                <a:cubicBezTo>
                  <a:pt x="2401654" y="6616555"/>
                  <a:pt x="2405940" y="6622984"/>
                  <a:pt x="2405940" y="6630843"/>
                </a:cubicBezTo>
                <a:cubicBezTo>
                  <a:pt x="2405940" y="6638701"/>
                  <a:pt x="2401654" y="6645130"/>
                  <a:pt x="2396415" y="6645130"/>
                </a:cubicBezTo>
                <a:cubicBezTo>
                  <a:pt x="2391176" y="6645130"/>
                  <a:pt x="2386890" y="6638701"/>
                  <a:pt x="2386890" y="6630843"/>
                </a:cubicBezTo>
                <a:close/>
                <a:moveTo>
                  <a:pt x="8301915" y="6616555"/>
                </a:moveTo>
                <a:cubicBezTo>
                  <a:pt x="8301915" y="6611316"/>
                  <a:pt x="8306201" y="6607030"/>
                  <a:pt x="8311440" y="6607030"/>
                </a:cubicBezTo>
                <a:cubicBezTo>
                  <a:pt x="8316679" y="6607030"/>
                  <a:pt x="8320965" y="6611316"/>
                  <a:pt x="8320965" y="6616555"/>
                </a:cubicBezTo>
                <a:cubicBezTo>
                  <a:pt x="8320965" y="6621794"/>
                  <a:pt x="8316679" y="6626080"/>
                  <a:pt x="8311440" y="6626080"/>
                </a:cubicBezTo>
                <a:cubicBezTo>
                  <a:pt x="8306201" y="6626080"/>
                  <a:pt x="8301915" y="6621794"/>
                  <a:pt x="8301915" y="6616555"/>
                </a:cubicBezTo>
                <a:close/>
                <a:moveTo>
                  <a:pt x="2110665" y="6573693"/>
                </a:moveTo>
                <a:cubicBezTo>
                  <a:pt x="2110665" y="6565834"/>
                  <a:pt x="2117095" y="6559405"/>
                  <a:pt x="2124953" y="6559405"/>
                </a:cubicBezTo>
                <a:cubicBezTo>
                  <a:pt x="2132811" y="6559405"/>
                  <a:pt x="2139240" y="6565834"/>
                  <a:pt x="2139240" y="6573693"/>
                </a:cubicBezTo>
                <a:cubicBezTo>
                  <a:pt x="2139240" y="6581551"/>
                  <a:pt x="2132811" y="6587980"/>
                  <a:pt x="2124953" y="6587980"/>
                </a:cubicBezTo>
                <a:cubicBezTo>
                  <a:pt x="2117095" y="6587980"/>
                  <a:pt x="2110665" y="6581551"/>
                  <a:pt x="2110665" y="6573693"/>
                </a:cubicBezTo>
                <a:close/>
                <a:moveTo>
                  <a:pt x="8060645" y="6528449"/>
                </a:moveTo>
                <a:cubicBezTo>
                  <a:pt x="8057544" y="6511423"/>
                  <a:pt x="8052197" y="6487848"/>
                  <a:pt x="8048762" y="6476061"/>
                </a:cubicBezTo>
                <a:cubicBezTo>
                  <a:pt x="8044254" y="6460586"/>
                  <a:pt x="8046489" y="6454630"/>
                  <a:pt x="8056806" y="6454630"/>
                </a:cubicBezTo>
                <a:cubicBezTo>
                  <a:pt x="8064664" y="6454630"/>
                  <a:pt x="8073678" y="6464274"/>
                  <a:pt x="8076837" y="6476061"/>
                </a:cubicBezTo>
                <a:cubicBezTo>
                  <a:pt x="8085411" y="6508056"/>
                  <a:pt x="8084009" y="6559405"/>
                  <a:pt x="8074561" y="6559405"/>
                </a:cubicBezTo>
                <a:cubicBezTo>
                  <a:pt x="8070008" y="6559405"/>
                  <a:pt x="8063746" y="6545475"/>
                  <a:pt x="8060645" y="6528449"/>
                </a:cubicBezTo>
                <a:close/>
                <a:moveTo>
                  <a:pt x="8270825" y="6436416"/>
                </a:moveTo>
                <a:cubicBezTo>
                  <a:pt x="8252251" y="6400086"/>
                  <a:pt x="8256472" y="6386055"/>
                  <a:pt x="8279152" y="6408735"/>
                </a:cubicBezTo>
                <a:cubicBezTo>
                  <a:pt x="8287337" y="6416920"/>
                  <a:pt x="8292552" y="6433810"/>
                  <a:pt x="8290738" y="6446268"/>
                </a:cubicBezTo>
                <a:cubicBezTo>
                  <a:pt x="8287632" y="6467614"/>
                  <a:pt x="8286485" y="6467046"/>
                  <a:pt x="8270825" y="6436416"/>
                </a:cubicBezTo>
                <a:close/>
                <a:moveTo>
                  <a:pt x="2024940" y="6378430"/>
                </a:moveTo>
                <a:cubicBezTo>
                  <a:pt x="2024940" y="6367847"/>
                  <a:pt x="2031290" y="6359380"/>
                  <a:pt x="2039228" y="6359380"/>
                </a:cubicBezTo>
                <a:cubicBezTo>
                  <a:pt x="2047165" y="6359380"/>
                  <a:pt x="2053515" y="6367847"/>
                  <a:pt x="2053515" y="6378430"/>
                </a:cubicBezTo>
                <a:cubicBezTo>
                  <a:pt x="2053515" y="6389014"/>
                  <a:pt x="2047165" y="6397480"/>
                  <a:pt x="2039228" y="6397480"/>
                </a:cubicBezTo>
                <a:cubicBezTo>
                  <a:pt x="2031290" y="6397480"/>
                  <a:pt x="2024940" y="6389014"/>
                  <a:pt x="2024940" y="6378430"/>
                </a:cubicBezTo>
                <a:close/>
                <a:moveTo>
                  <a:pt x="4589547" y="6378133"/>
                </a:moveTo>
                <a:cubicBezTo>
                  <a:pt x="4577759" y="6373395"/>
                  <a:pt x="4567382" y="6361880"/>
                  <a:pt x="4566486" y="6352543"/>
                </a:cubicBezTo>
                <a:cubicBezTo>
                  <a:pt x="4565590" y="6343207"/>
                  <a:pt x="4564374" y="6328721"/>
                  <a:pt x="4563784" y="6320353"/>
                </a:cubicBezTo>
                <a:cubicBezTo>
                  <a:pt x="4562743" y="6305596"/>
                  <a:pt x="4518740" y="6258784"/>
                  <a:pt x="4500054" y="6252555"/>
                </a:cubicBezTo>
                <a:cubicBezTo>
                  <a:pt x="4494309" y="6250640"/>
                  <a:pt x="4495281" y="6232769"/>
                  <a:pt x="4502625" y="6205310"/>
                </a:cubicBezTo>
                <a:cubicBezTo>
                  <a:pt x="4512075" y="6169979"/>
                  <a:pt x="4512017" y="6150011"/>
                  <a:pt x="4502336" y="6105482"/>
                </a:cubicBezTo>
                <a:cubicBezTo>
                  <a:pt x="4495680" y="6074866"/>
                  <a:pt x="4486871" y="6043247"/>
                  <a:pt x="4482761" y="6035217"/>
                </a:cubicBezTo>
                <a:cubicBezTo>
                  <a:pt x="4478651" y="6027187"/>
                  <a:pt x="4472357" y="6007272"/>
                  <a:pt x="4468774" y="5990961"/>
                </a:cubicBezTo>
                <a:cubicBezTo>
                  <a:pt x="4465192" y="5974650"/>
                  <a:pt x="4453931" y="5953767"/>
                  <a:pt x="4443751" y="5944554"/>
                </a:cubicBezTo>
                <a:cubicBezTo>
                  <a:pt x="4433570" y="5935341"/>
                  <a:pt x="4425240" y="5922702"/>
                  <a:pt x="4425240" y="5916468"/>
                </a:cubicBezTo>
                <a:cubicBezTo>
                  <a:pt x="4425240" y="5910234"/>
                  <a:pt x="4416566" y="5897283"/>
                  <a:pt x="4405965" y="5887689"/>
                </a:cubicBezTo>
                <a:cubicBezTo>
                  <a:pt x="4392818" y="5875792"/>
                  <a:pt x="4389790" y="5867146"/>
                  <a:pt x="4396440" y="5860495"/>
                </a:cubicBezTo>
                <a:cubicBezTo>
                  <a:pt x="4403090" y="5853845"/>
                  <a:pt x="4409824" y="5854380"/>
                  <a:pt x="4417620" y="5862175"/>
                </a:cubicBezTo>
                <a:cubicBezTo>
                  <a:pt x="4423907" y="5868462"/>
                  <a:pt x="4441052" y="5873605"/>
                  <a:pt x="4455720" y="5873605"/>
                </a:cubicBezTo>
                <a:cubicBezTo>
                  <a:pt x="4473810" y="5873605"/>
                  <a:pt x="4482390" y="5878505"/>
                  <a:pt x="4482390" y="5888834"/>
                </a:cubicBezTo>
                <a:cubicBezTo>
                  <a:pt x="4482390" y="5903875"/>
                  <a:pt x="4509802" y="5969150"/>
                  <a:pt x="4519994" y="5978380"/>
                </a:cubicBezTo>
                <a:cubicBezTo>
                  <a:pt x="4528902" y="5986448"/>
                  <a:pt x="4548084" y="6019691"/>
                  <a:pt x="4563085" y="6053060"/>
                </a:cubicBezTo>
                <a:cubicBezTo>
                  <a:pt x="4573514" y="6076261"/>
                  <a:pt x="4574731" y="6089842"/>
                  <a:pt x="4567578" y="6103208"/>
                </a:cubicBezTo>
                <a:cubicBezTo>
                  <a:pt x="4559917" y="6117525"/>
                  <a:pt x="4561237" y="6122868"/>
                  <a:pt x="4573607" y="6127616"/>
                </a:cubicBezTo>
                <a:cubicBezTo>
                  <a:pt x="4586815" y="6132684"/>
                  <a:pt x="4588426" y="6142373"/>
                  <a:pt x="4583305" y="6185942"/>
                </a:cubicBezTo>
                <a:cubicBezTo>
                  <a:pt x="4577938" y="6231605"/>
                  <a:pt x="4579595" y="6239893"/>
                  <a:pt x="4596452" y="6251701"/>
                </a:cubicBezTo>
                <a:cubicBezTo>
                  <a:pt x="4607061" y="6259131"/>
                  <a:pt x="4615740" y="6272682"/>
                  <a:pt x="4615740" y="6281815"/>
                </a:cubicBezTo>
                <a:cubicBezTo>
                  <a:pt x="4615740" y="6290948"/>
                  <a:pt x="4620564" y="6303243"/>
                  <a:pt x="4626459" y="6309139"/>
                </a:cubicBezTo>
                <a:cubicBezTo>
                  <a:pt x="4637685" y="6320365"/>
                  <a:pt x="4630050" y="6388463"/>
                  <a:pt x="4617690" y="6387352"/>
                </a:cubicBezTo>
                <a:cubicBezTo>
                  <a:pt x="4613998" y="6387019"/>
                  <a:pt x="4601334" y="6382871"/>
                  <a:pt x="4589547" y="6378134"/>
                </a:cubicBezTo>
                <a:close/>
                <a:moveTo>
                  <a:pt x="2750205" y="6360425"/>
                </a:moveTo>
                <a:cubicBezTo>
                  <a:pt x="2741196" y="6354716"/>
                  <a:pt x="2740474" y="6350263"/>
                  <a:pt x="2747823" y="6345721"/>
                </a:cubicBezTo>
                <a:cubicBezTo>
                  <a:pt x="2759905" y="6338254"/>
                  <a:pt x="2777415" y="6346669"/>
                  <a:pt x="2777415" y="6359942"/>
                </a:cubicBezTo>
                <a:cubicBezTo>
                  <a:pt x="2777415" y="6371017"/>
                  <a:pt x="2767207" y="6371198"/>
                  <a:pt x="2750205" y="6360425"/>
                </a:cubicBezTo>
                <a:close/>
                <a:moveTo>
                  <a:pt x="2716254" y="6306594"/>
                </a:moveTo>
                <a:cubicBezTo>
                  <a:pt x="2712293" y="6290814"/>
                  <a:pt x="2715225" y="6277334"/>
                  <a:pt x="2724673" y="6267886"/>
                </a:cubicBezTo>
                <a:cubicBezTo>
                  <a:pt x="2744996" y="6247564"/>
                  <a:pt x="2758365" y="6259524"/>
                  <a:pt x="2758365" y="6298030"/>
                </a:cubicBezTo>
                <a:cubicBezTo>
                  <a:pt x="2758365" y="6323829"/>
                  <a:pt x="2754530" y="6330805"/>
                  <a:pt x="2740348" y="6330805"/>
                </a:cubicBezTo>
                <a:cubicBezTo>
                  <a:pt x="2728994" y="6330805"/>
                  <a:pt x="2720083" y="6321851"/>
                  <a:pt x="2716254" y="6306594"/>
                </a:cubicBezTo>
                <a:close/>
                <a:moveTo>
                  <a:pt x="3407946" y="6261710"/>
                </a:moveTo>
                <a:cubicBezTo>
                  <a:pt x="3339800" y="6194092"/>
                  <a:pt x="3320779" y="6171313"/>
                  <a:pt x="3320486" y="6156974"/>
                </a:cubicBezTo>
                <a:cubicBezTo>
                  <a:pt x="3320240" y="6144922"/>
                  <a:pt x="3347069" y="6149063"/>
                  <a:pt x="3351338" y="6161736"/>
                </a:cubicBezTo>
                <a:cubicBezTo>
                  <a:pt x="3353544" y="6168285"/>
                  <a:pt x="3358486" y="6157010"/>
                  <a:pt x="3362321" y="6136683"/>
                </a:cubicBezTo>
                <a:cubicBezTo>
                  <a:pt x="3366636" y="6113810"/>
                  <a:pt x="3365410" y="6095840"/>
                  <a:pt x="3359104" y="6089534"/>
                </a:cubicBezTo>
                <a:cubicBezTo>
                  <a:pt x="3340658" y="6071087"/>
                  <a:pt x="3348448" y="6065584"/>
                  <a:pt x="3377490" y="6076546"/>
                </a:cubicBezTo>
                <a:cubicBezTo>
                  <a:pt x="3403473" y="6086353"/>
                  <a:pt x="3417977" y="6111730"/>
                  <a:pt x="3397599" y="6111730"/>
                </a:cubicBezTo>
                <a:cubicBezTo>
                  <a:pt x="3388879" y="6111730"/>
                  <a:pt x="3388056" y="6141346"/>
                  <a:pt x="3396540" y="6149830"/>
                </a:cubicBezTo>
                <a:cubicBezTo>
                  <a:pt x="3407387" y="6160677"/>
                  <a:pt x="3425115" y="6198103"/>
                  <a:pt x="3425115" y="6210155"/>
                </a:cubicBezTo>
                <a:cubicBezTo>
                  <a:pt x="3425115" y="6217284"/>
                  <a:pt x="3433688" y="6232999"/>
                  <a:pt x="3444165" y="6245080"/>
                </a:cubicBezTo>
                <a:cubicBezTo>
                  <a:pt x="3454643" y="6257161"/>
                  <a:pt x="3463215" y="6272360"/>
                  <a:pt x="3463215" y="6278856"/>
                </a:cubicBezTo>
                <a:cubicBezTo>
                  <a:pt x="3463215" y="6285351"/>
                  <a:pt x="3469644" y="6293134"/>
                  <a:pt x="3477503" y="6296149"/>
                </a:cubicBezTo>
                <a:cubicBezTo>
                  <a:pt x="3491904" y="6301675"/>
                  <a:pt x="3497922" y="6330837"/>
                  <a:pt x="3484646" y="6330767"/>
                </a:cubicBezTo>
                <a:cubicBezTo>
                  <a:pt x="3480717" y="6330748"/>
                  <a:pt x="3446202" y="6299671"/>
                  <a:pt x="3407946" y="6261710"/>
                </a:cubicBezTo>
                <a:close/>
                <a:moveTo>
                  <a:pt x="7854240" y="6273655"/>
                </a:moveTo>
                <a:cubicBezTo>
                  <a:pt x="7854240" y="6268416"/>
                  <a:pt x="7858526" y="6264130"/>
                  <a:pt x="7863765" y="6264130"/>
                </a:cubicBezTo>
                <a:cubicBezTo>
                  <a:pt x="7869004" y="6264130"/>
                  <a:pt x="7873290" y="6268416"/>
                  <a:pt x="7873290" y="6273655"/>
                </a:cubicBezTo>
                <a:cubicBezTo>
                  <a:pt x="7873290" y="6278894"/>
                  <a:pt x="7869004" y="6283180"/>
                  <a:pt x="7863765" y="6283180"/>
                </a:cubicBezTo>
                <a:cubicBezTo>
                  <a:pt x="7858526" y="6283180"/>
                  <a:pt x="7854240" y="6278894"/>
                  <a:pt x="7854240" y="6273655"/>
                </a:cubicBezTo>
                <a:close/>
                <a:moveTo>
                  <a:pt x="5336724" y="6267564"/>
                </a:moveTo>
                <a:cubicBezTo>
                  <a:pt x="5329115" y="6259954"/>
                  <a:pt x="5337717" y="6245080"/>
                  <a:pt x="5349727" y="6245080"/>
                </a:cubicBezTo>
                <a:cubicBezTo>
                  <a:pt x="5354657" y="6245080"/>
                  <a:pt x="5358690" y="6251509"/>
                  <a:pt x="5358690" y="6259368"/>
                </a:cubicBezTo>
                <a:cubicBezTo>
                  <a:pt x="5358690" y="6274098"/>
                  <a:pt x="5347451" y="6278291"/>
                  <a:pt x="5336724" y="6267564"/>
                </a:cubicBezTo>
                <a:close/>
                <a:moveTo>
                  <a:pt x="8060615" y="6238730"/>
                </a:moveTo>
                <a:cubicBezTo>
                  <a:pt x="8049655" y="6227771"/>
                  <a:pt x="8053679" y="6216505"/>
                  <a:pt x="8068553" y="6216505"/>
                </a:cubicBezTo>
                <a:cubicBezTo>
                  <a:pt x="8076411" y="6216505"/>
                  <a:pt x="8082840" y="6222934"/>
                  <a:pt x="8082840" y="6230793"/>
                </a:cubicBezTo>
                <a:cubicBezTo>
                  <a:pt x="8082840" y="6245667"/>
                  <a:pt x="8071575" y="6249690"/>
                  <a:pt x="8060615" y="6238730"/>
                </a:cubicBezTo>
                <a:close/>
                <a:moveTo>
                  <a:pt x="1917584" y="6225155"/>
                </a:moveTo>
                <a:cubicBezTo>
                  <a:pt x="1908306" y="6219754"/>
                  <a:pt x="1903201" y="6211312"/>
                  <a:pt x="1906239" y="6206395"/>
                </a:cubicBezTo>
                <a:cubicBezTo>
                  <a:pt x="1915132" y="6192006"/>
                  <a:pt x="1928257" y="6196030"/>
                  <a:pt x="1939215" y="6216505"/>
                </a:cubicBezTo>
                <a:cubicBezTo>
                  <a:pt x="1950417" y="6237437"/>
                  <a:pt x="1943459" y="6240219"/>
                  <a:pt x="1917584" y="6225155"/>
                </a:cubicBezTo>
                <a:close/>
                <a:moveTo>
                  <a:pt x="8566234" y="6205914"/>
                </a:moveTo>
                <a:cubicBezTo>
                  <a:pt x="8554317" y="6199190"/>
                  <a:pt x="8549565" y="6184584"/>
                  <a:pt x="8549565" y="6154682"/>
                </a:cubicBezTo>
                <a:cubicBezTo>
                  <a:pt x="8549565" y="6131677"/>
                  <a:pt x="8545214" y="6110165"/>
                  <a:pt x="8539896" y="6106879"/>
                </a:cubicBezTo>
                <a:cubicBezTo>
                  <a:pt x="8534578" y="6103592"/>
                  <a:pt x="8524081" y="6086194"/>
                  <a:pt x="8516569" y="6068216"/>
                </a:cubicBezTo>
                <a:cubicBezTo>
                  <a:pt x="8507658" y="6046889"/>
                  <a:pt x="8496482" y="6035530"/>
                  <a:pt x="8484409" y="6035530"/>
                </a:cubicBezTo>
                <a:cubicBezTo>
                  <a:pt x="8457792" y="6035530"/>
                  <a:pt x="8450741" y="5996046"/>
                  <a:pt x="8470106" y="5955437"/>
                </a:cubicBezTo>
                <a:cubicBezTo>
                  <a:pt x="8489088" y="5915631"/>
                  <a:pt x="8501940" y="5919435"/>
                  <a:pt x="8501940" y="5964859"/>
                </a:cubicBezTo>
                <a:cubicBezTo>
                  <a:pt x="8501940" y="5991189"/>
                  <a:pt x="8506967" y="6000129"/>
                  <a:pt x="8526871" y="6009198"/>
                </a:cubicBezTo>
                <a:cubicBezTo>
                  <a:pt x="8548733" y="6019159"/>
                  <a:pt x="8553905" y="6017961"/>
                  <a:pt x="8568879" y="5999469"/>
                </a:cubicBezTo>
                <a:cubicBezTo>
                  <a:pt x="8591195" y="5971910"/>
                  <a:pt x="8603255" y="5972821"/>
                  <a:pt x="8610737" y="6002631"/>
                </a:cubicBezTo>
                <a:cubicBezTo>
                  <a:pt x="8618434" y="6033302"/>
                  <a:pt x="8609960" y="6047369"/>
                  <a:pt x="8587986" y="6040395"/>
                </a:cubicBezTo>
                <a:cubicBezTo>
                  <a:pt x="8574720" y="6036184"/>
                  <a:pt x="8569962" y="6041084"/>
                  <a:pt x="8566871" y="6062145"/>
                </a:cubicBezTo>
                <a:cubicBezTo>
                  <a:pt x="8564677" y="6077096"/>
                  <a:pt x="8568182" y="6094281"/>
                  <a:pt x="8574660" y="6100333"/>
                </a:cubicBezTo>
                <a:cubicBezTo>
                  <a:pt x="8589600" y="6114289"/>
                  <a:pt x="8602313" y="6196181"/>
                  <a:pt x="8591235" y="6207103"/>
                </a:cubicBezTo>
                <a:cubicBezTo>
                  <a:pt x="8586561" y="6211711"/>
                  <a:pt x="8575584" y="6211189"/>
                  <a:pt x="8566234" y="6205914"/>
                </a:cubicBezTo>
                <a:close/>
                <a:moveTo>
                  <a:pt x="4053765" y="6197455"/>
                </a:moveTo>
                <a:cubicBezTo>
                  <a:pt x="4053765" y="6192216"/>
                  <a:pt x="4058052" y="6187930"/>
                  <a:pt x="4063290" y="6187930"/>
                </a:cubicBezTo>
                <a:cubicBezTo>
                  <a:pt x="4068529" y="6187930"/>
                  <a:pt x="4072815" y="6192216"/>
                  <a:pt x="4072815" y="6197455"/>
                </a:cubicBezTo>
                <a:cubicBezTo>
                  <a:pt x="4072815" y="6202694"/>
                  <a:pt x="4068529" y="6206980"/>
                  <a:pt x="4063290" y="6206980"/>
                </a:cubicBezTo>
                <a:cubicBezTo>
                  <a:pt x="4058052" y="6206980"/>
                  <a:pt x="4053765" y="6202694"/>
                  <a:pt x="4053765" y="6197455"/>
                </a:cubicBezTo>
                <a:close/>
                <a:moveTo>
                  <a:pt x="8165390" y="6181580"/>
                </a:moveTo>
                <a:cubicBezTo>
                  <a:pt x="8161898" y="6178088"/>
                  <a:pt x="8159040" y="6167372"/>
                  <a:pt x="8159040" y="6157767"/>
                </a:cubicBezTo>
                <a:cubicBezTo>
                  <a:pt x="8159040" y="6137913"/>
                  <a:pt x="8178217" y="6134716"/>
                  <a:pt x="8195235" y="6151735"/>
                </a:cubicBezTo>
                <a:cubicBezTo>
                  <a:pt x="8212254" y="6168754"/>
                  <a:pt x="8209058" y="6187930"/>
                  <a:pt x="8189203" y="6187930"/>
                </a:cubicBezTo>
                <a:cubicBezTo>
                  <a:pt x="8179599" y="6187930"/>
                  <a:pt x="8168883" y="6185073"/>
                  <a:pt x="8165390" y="6181580"/>
                </a:cubicBezTo>
                <a:close/>
                <a:moveTo>
                  <a:pt x="4039884" y="6160013"/>
                </a:moveTo>
                <a:cubicBezTo>
                  <a:pt x="4033378" y="6149486"/>
                  <a:pt x="4048404" y="6138119"/>
                  <a:pt x="4057199" y="6146914"/>
                </a:cubicBezTo>
                <a:cubicBezTo>
                  <a:pt x="4066255" y="6155970"/>
                  <a:pt x="4064567" y="6168880"/>
                  <a:pt x="4054327" y="6168880"/>
                </a:cubicBezTo>
                <a:cubicBezTo>
                  <a:pt x="4049398" y="6168880"/>
                  <a:pt x="4042898" y="6164890"/>
                  <a:pt x="4039884" y="6160013"/>
                </a:cubicBezTo>
                <a:close/>
                <a:moveTo>
                  <a:pt x="4368033" y="6130673"/>
                </a:moveTo>
                <a:cubicBezTo>
                  <a:pt x="4362394" y="6120135"/>
                  <a:pt x="4358856" y="6106205"/>
                  <a:pt x="4360171" y="6099716"/>
                </a:cubicBezTo>
                <a:cubicBezTo>
                  <a:pt x="4364368" y="6079004"/>
                  <a:pt x="4339500" y="6045055"/>
                  <a:pt x="4320130" y="6045055"/>
                </a:cubicBezTo>
                <a:cubicBezTo>
                  <a:pt x="4309837" y="6045055"/>
                  <a:pt x="4301415" y="6038626"/>
                  <a:pt x="4301415" y="6030768"/>
                </a:cubicBezTo>
                <a:cubicBezTo>
                  <a:pt x="4301415" y="6022909"/>
                  <a:pt x="4305702" y="6016480"/>
                  <a:pt x="4310940" y="6016480"/>
                </a:cubicBezTo>
                <a:cubicBezTo>
                  <a:pt x="4323045" y="6016480"/>
                  <a:pt x="4323510" y="5981042"/>
                  <a:pt x="4311461" y="5976792"/>
                </a:cubicBezTo>
                <a:cubicBezTo>
                  <a:pt x="4299690" y="5972642"/>
                  <a:pt x="4290695" y="5818318"/>
                  <a:pt x="4301824" y="5811440"/>
                </a:cubicBezTo>
                <a:cubicBezTo>
                  <a:pt x="4313744" y="5804073"/>
                  <a:pt x="4339099" y="5868376"/>
                  <a:pt x="4333188" y="5890983"/>
                </a:cubicBezTo>
                <a:cubicBezTo>
                  <a:pt x="4330516" y="5901198"/>
                  <a:pt x="4332990" y="5912435"/>
                  <a:pt x="4338685" y="5915955"/>
                </a:cubicBezTo>
                <a:cubicBezTo>
                  <a:pt x="4344381" y="5919474"/>
                  <a:pt x="4349040" y="5936579"/>
                  <a:pt x="4349040" y="5953964"/>
                </a:cubicBezTo>
                <a:cubicBezTo>
                  <a:pt x="4349040" y="5971349"/>
                  <a:pt x="4355041" y="5990553"/>
                  <a:pt x="4362375" y="5996639"/>
                </a:cubicBezTo>
                <a:cubicBezTo>
                  <a:pt x="4369709" y="6002727"/>
                  <a:pt x="4375710" y="6023093"/>
                  <a:pt x="4375710" y="6041899"/>
                </a:cubicBezTo>
                <a:cubicBezTo>
                  <a:pt x="4375710" y="6060705"/>
                  <a:pt x="4379751" y="6078752"/>
                  <a:pt x="4384690" y="6082005"/>
                </a:cubicBezTo>
                <a:cubicBezTo>
                  <a:pt x="4389629" y="6085257"/>
                  <a:pt x="4396380" y="6101848"/>
                  <a:pt x="4399692" y="6118874"/>
                </a:cubicBezTo>
                <a:cubicBezTo>
                  <a:pt x="4406710" y="6154949"/>
                  <a:pt x="4385296" y="6162929"/>
                  <a:pt x="4368033" y="6130673"/>
                </a:cubicBezTo>
                <a:close/>
                <a:moveTo>
                  <a:pt x="4137126" y="6122765"/>
                </a:moveTo>
                <a:cubicBezTo>
                  <a:pt x="4109228" y="6105929"/>
                  <a:pt x="4101971" y="6083155"/>
                  <a:pt x="4124505" y="6083155"/>
                </a:cubicBezTo>
                <a:cubicBezTo>
                  <a:pt x="4131980" y="6083155"/>
                  <a:pt x="4144510" y="6096014"/>
                  <a:pt x="4152350" y="6111730"/>
                </a:cubicBezTo>
                <a:cubicBezTo>
                  <a:pt x="4160190" y="6127447"/>
                  <a:pt x="4165862" y="6139913"/>
                  <a:pt x="4164954" y="6139434"/>
                </a:cubicBezTo>
                <a:cubicBezTo>
                  <a:pt x="4164046" y="6138955"/>
                  <a:pt x="4151523" y="6131454"/>
                  <a:pt x="4137126" y="6122765"/>
                </a:cubicBezTo>
                <a:close/>
                <a:moveTo>
                  <a:pt x="5130090" y="6107530"/>
                </a:moveTo>
                <a:cubicBezTo>
                  <a:pt x="5130090" y="6099363"/>
                  <a:pt x="5134376" y="6092680"/>
                  <a:pt x="5139615" y="6092680"/>
                </a:cubicBezTo>
                <a:cubicBezTo>
                  <a:pt x="5144854" y="6092680"/>
                  <a:pt x="5149140" y="6096714"/>
                  <a:pt x="5149140" y="6101643"/>
                </a:cubicBezTo>
                <a:cubicBezTo>
                  <a:pt x="5149140" y="6106573"/>
                  <a:pt x="5144854" y="6113255"/>
                  <a:pt x="5139615" y="6116493"/>
                </a:cubicBezTo>
                <a:cubicBezTo>
                  <a:pt x="5134376" y="6119730"/>
                  <a:pt x="5130090" y="6115697"/>
                  <a:pt x="5130090" y="6107530"/>
                </a:cubicBezTo>
                <a:close/>
                <a:moveTo>
                  <a:pt x="1834440" y="6078393"/>
                </a:moveTo>
                <a:cubicBezTo>
                  <a:pt x="1834440" y="6069661"/>
                  <a:pt x="1839048" y="6064053"/>
                  <a:pt x="1844679" y="6065931"/>
                </a:cubicBezTo>
                <a:cubicBezTo>
                  <a:pt x="1850311" y="6067808"/>
                  <a:pt x="1854919" y="6073416"/>
                  <a:pt x="1854919" y="6078393"/>
                </a:cubicBezTo>
                <a:cubicBezTo>
                  <a:pt x="1854919" y="6083370"/>
                  <a:pt x="1850311" y="6088977"/>
                  <a:pt x="1844679" y="6090855"/>
                </a:cubicBezTo>
                <a:cubicBezTo>
                  <a:pt x="1839048" y="6092732"/>
                  <a:pt x="1834440" y="6087124"/>
                  <a:pt x="1834440" y="6078393"/>
                </a:cubicBezTo>
                <a:close/>
                <a:moveTo>
                  <a:pt x="5094173" y="6052794"/>
                </a:moveTo>
                <a:cubicBezTo>
                  <a:pt x="5100060" y="6035133"/>
                  <a:pt x="5120565" y="6032204"/>
                  <a:pt x="5120565" y="6049024"/>
                </a:cubicBezTo>
                <a:cubicBezTo>
                  <a:pt x="5120565" y="6057319"/>
                  <a:pt x="5113779" y="6064105"/>
                  <a:pt x="5105484" y="6064105"/>
                </a:cubicBezTo>
                <a:cubicBezTo>
                  <a:pt x="5097189" y="6064105"/>
                  <a:pt x="5092099" y="6059015"/>
                  <a:pt x="5094173" y="6052794"/>
                </a:cubicBezTo>
                <a:close/>
                <a:moveTo>
                  <a:pt x="8120338" y="6049091"/>
                </a:moveTo>
                <a:cubicBezTo>
                  <a:pt x="8110053" y="6036700"/>
                  <a:pt x="8110119" y="6032693"/>
                  <a:pt x="8120716" y="6026143"/>
                </a:cubicBezTo>
                <a:cubicBezTo>
                  <a:pt x="8134271" y="6017766"/>
                  <a:pt x="8159040" y="6035705"/>
                  <a:pt x="8159040" y="6053900"/>
                </a:cubicBezTo>
                <a:cubicBezTo>
                  <a:pt x="8159040" y="6069222"/>
                  <a:pt x="8134515" y="6066175"/>
                  <a:pt x="8120338" y="6049091"/>
                </a:cubicBezTo>
                <a:close/>
                <a:moveTo>
                  <a:pt x="5441185" y="6047436"/>
                </a:moveTo>
                <a:cubicBezTo>
                  <a:pt x="5433985" y="6035625"/>
                  <a:pt x="5435074" y="5930731"/>
                  <a:pt x="5442394" y="5931058"/>
                </a:cubicBezTo>
                <a:cubicBezTo>
                  <a:pt x="5446125" y="5931225"/>
                  <a:pt x="5456679" y="5937055"/>
                  <a:pt x="5465846" y="5944015"/>
                </a:cubicBezTo>
                <a:cubicBezTo>
                  <a:pt x="5484163" y="5957919"/>
                  <a:pt x="5488863" y="6006955"/>
                  <a:pt x="5471880" y="6006955"/>
                </a:cubicBezTo>
                <a:cubicBezTo>
                  <a:pt x="5465671" y="6006955"/>
                  <a:pt x="5463139" y="6016867"/>
                  <a:pt x="5465796" y="6030768"/>
                </a:cubicBezTo>
                <a:cubicBezTo>
                  <a:pt x="5470094" y="6053249"/>
                  <a:pt x="5452140" y="6065409"/>
                  <a:pt x="5441185" y="6047436"/>
                </a:cubicBezTo>
                <a:close/>
                <a:moveTo>
                  <a:pt x="5077896" y="5959940"/>
                </a:moveTo>
                <a:cubicBezTo>
                  <a:pt x="5070463" y="5936522"/>
                  <a:pt x="5078385" y="5921230"/>
                  <a:pt x="5097948" y="5921230"/>
                </a:cubicBezTo>
                <a:cubicBezTo>
                  <a:pt x="5107912" y="5921230"/>
                  <a:pt x="5111384" y="5929020"/>
                  <a:pt x="5109292" y="5946690"/>
                </a:cubicBezTo>
                <a:cubicBezTo>
                  <a:pt x="5105569" y="5978132"/>
                  <a:pt x="5086257" y="5986283"/>
                  <a:pt x="5077896" y="5959940"/>
                </a:cubicBezTo>
                <a:close/>
                <a:moveTo>
                  <a:pt x="1153403" y="5921230"/>
                </a:moveTo>
                <a:cubicBezTo>
                  <a:pt x="1150077" y="5910753"/>
                  <a:pt x="1143359" y="5902180"/>
                  <a:pt x="1138473" y="5902180"/>
                </a:cubicBezTo>
                <a:cubicBezTo>
                  <a:pt x="1133588" y="5902180"/>
                  <a:pt x="1129590" y="5895751"/>
                  <a:pt x="1129590" y="5887893"/>
                </a:cubicBezTo>
                <a:cubicBezTo>
                  <a:pt x="1129590" y="5880034"/>
                  <a:pt x="1137670" y="5873605"/>
                  <a:pt x="1147545" y="5873605"/>
                </a:cubicBezTo>
                <a:cubicBezTo>
                  <a:pt x="1167526" y="5873605"/>
                  <a:pt x="1200281" y="5916552"/>
                  <a:pt x="1191336" y="5931024"/>
                </a:cubicBezTo>
                <a:cubicBezTo>
                  <a:pt x="1181563" y="5946838"/>
                  <a:pt x="1159742" y="5941205"/>
                  <a:pt x="1153403" y="5921230"/>
                </a:cubicBezTo>
                <a:close/>
                <a:moveTo>
                  <a:pt x="4840285" y="5924400"/>
                </a:moveTo>
                <a:cubicBezTo>
                  <a:pt x="4832174" y="5903265"/>
                  <a:pt x="4850084" y="5885064"/>
                  <a:pt x="4864655" y="5899635"/>
                </a:cubicBezTo>
                <a:cubicBezTo>
                  <a:pt x="4876316" y="5911296"/>
                  <a:pt x="4869562" y="5940280"/>
                  <a:pt x="4855183" y="5940280"/>
                </a:cubicBezTo>
                <a:cubicBezTo>
                  <a:pt x="4850341" y="5940280"/>
                  <a:pt x="4843636" y="5933134"/>
                  <a:pt x="4840285" y="5924400"/>
                </a:cubicBezTo>
                <a:close/>
                <a:moveTo>
                  <a:pt x="8823300" y="5900543"/>
                </a:moveTo>
                <a:cubicBezTo>
                  <a:pt x="8797747" y="5881929"/>
                  <a:pt x="8787890" y="5854555"/>
                  <a:pt x="8806740" y="5854555"/>
                </a:cubicBezTo>
                <a:cubicBezTo>
                  <a:pt x="8811979" y="5854555"/>
                  <a:pt x="8816265" y="5847828"/>
                  <a:pt x="8816265" y="5839605"/>
                </a:cubicBezTo>
                <a:cubicBezTo>
                  <a:pt x="8816265" y="5829550"/>
                  <a:pt x="8823281" y="5825652"/>
                  <a:pt x="8837696" y="5827699"/>
                </a:cubicBezTo>
                <a:cubicBezTo>
                  <a:pt x="8855948" y="5830291"/>
                  <a:pt x="8859258" y="5836803"/>
                  <a:pt x="8860009" y="5871589"/>
                </a:cubicBezTo>
                <a:cubicBezTo>
                  <a:pt x="8860493" y="5894054"/>
                  <a:pt x="8858302" y="5914035"/>
                  <a:pt x="8855138" y="5915990"/>
                </a:cubicBezTo>
                <a:cubicBezTo>
                  <a:pt x="8851974" y="5917945"/>
                  <a:pt x="8837647" y="5910994"/>
                  <a:pt x="8823300" y="5900543"/>
                </a:cubicBezTo>
                <a:close/>
                <a:moveTo>
                  <a:pt x="6330240" y="5887893"/>
                </a:moveTo>
                <a:cubicBezTo>
                  <a:pt x="6330240" y="5873076"/>
                  <a:pt x="6335638" y="5864080"/>
                  <a:pt x="6344528" y="5864080"/>
                </a:cubicBezTo>
                <a:cubicBezTo>
                  <a:pt x="6353418" y="5864080"/>
                  <a:pt x="6358815" y="5873076"/>
                  <a:pt x="6358815" y="5887893"/>
                </a:cubicBezTo>
                <a:cubicBezTo>
                  <a:pt x="6358815" y="5902709"/>
                  <a:pt x="6353418" y="5911705"/>
                  <a:pt x="6344528" y="5911705"/>
                </a:cubicBezTo>
                <a:cubicBezTo>
                  <a:pt x="6335638" y="5911705"/>
                  <a:pt x="6330240" y="5902709"/>
                  <a:pt x="6330240" y="5887893"/>
                </a:cubicBezTo>
                <a:close/>
                <a:moveTo>
                  <a:pt x="8189364" y="5876721"/>
                </a:moveTo>
                <a:cubicBezTo>
                  <a:pt x="8193326" y="5843256"/>
                  <a:pt x="8208732" y="5839380"/>
                  <a:pt x="8222216" y="5868454"/>
                </a:cubicBezTo>
                <a:cubicBezTo>
                  <a:pt x="8234416" y="5894760"/>
                  <a:pt x="8230507" y="5902180"/>
                  <a:pt x="8204445" y="5902180"/>
                </a:cubicBezTo>
                <a:cubicBezTo>
                  <a:pt x="8190430" y="5902180"/>
                  <a:pt x="8187030" y="5896440"/>
                  <a:pt x="8189364" y="5876721"/>
                </a:cubicBezTo>
                <a:close/>
                <a:moveTo>
                  <a:pt x="5783882" y="5886046"/>
                </a:moveTo>
                <a:cubicBezTo>
                  <a:pt x="5773154" y="5875320"/>
                  <a:pt x="5777348" y="5864080"/>
                  <a:pt x="5792078" y="5864080"/>
                </a:cubicBezTo>
                <a:cubicBezTo>
                  <a:pt x="5799936" y="5864080"/>
                  <a:pt x="5806365" y="5868114"/>
                  <a:pt x="5806365" y="5873043"/>
                </a:cubicBezTo>
                <a:cubicBezTo>
                  <a:pt x="5806365" y="5885054"/>
                  <a:pt x="5791491" y="5893656"/>
                  <a:pt x="5783882" y="5886046"/>
                </a:cubicBezTo>
                <a:close/>
                <a:moveTo>
                  <a:pt x="5992004" y="5870047"/>
                </a:moveTo>
                <a:cubicBezTo>
                  <a:pt x="5990156" y="5864146"/>
                  <a:pt x="5986860" y="5844316"/>
                  <a:pt x="5984681" y="5825980"/>
                </a:cubicBezTo>
                <a:cubicBezTo>
                  <a:pt x="5982501" y="5807645"/>
                  <a:pt x="5977278" y="5784660"/>
                  <a:pt x="5973074" y="5774903"/>
                </a:cubicBezTo>
                <a:cubicBezTo>
                  <a:pt x="5966190" y="5758927"/>
                  <a:pt x="5968650" y="5757854"/>
                  <a:pt x="5997817" y="5764109"/>
                </a:cubicBezTo>
                <a:cubicBezTo>
                  <a:pt x="6015629" y="5767930"/>
                  <a:pt x="6030694" y="5771626"/>
                  <a:pt x="6031294" y="5772324"/>
                </a:cubicBezTo>
                <a:cubicBezTo>
                  <a:pt x="6031894" y="5773022"/>
                  <a:pt x="6035188" y="5795581"/>
                  <a:pt x="6038614" y="5822455"/>
                </a:cubicBezTo>
                <a:cubicBezTo>
                  <a:pt x="6044616" y="5869538"/>
                  <a:pt x="6043942" y="5871489"/>
                  <a:pt x="6020103" y="5876046"/>
                </a:cubicBezTo>
                <a:cubicBezTo>
                  <a:pt x="6006159" y="5878712"/>
                  <a:pt x="5993898" y="5876094"/>
                  <a:pt x="5992004" y="5870047"/>
                </a:cubicBezTo>
                <a:close/>
                <a:moveTo>
                  <a:pt x="8940090" y="5873605"/>
                </a:moveTo>
                <a:cubicBezTo>
                  <a:pt x="8940090" y="5868366"/>
                  <a:pt x="8944376" y="5864080"/>
                  <a:pt x="8949615" y="5864080"/>
                </a:cubicBezTo>
                <a:cubicBezTo>
                  <a:pt x="8954854" y="5864080"/>
                  <a:pt x="8959140" y="5868366"/>
                  <a:pt x="8959140" y="5873605"/>
                </a:cubicBezTo>
                <a:cubicBezTo>
                  <a:pt x="8959140" y="5878844"/>
                  <a:pt x="8954854" y="5883130"/>
                  <a:pt x="8949615" y="5883130"/>
                </a:cubicBezTo>
                <a:cubicBezTo>
                  <a:pt x="8944376" y="5883130"/>
                  <a:pt x="8940090" y="5878844"/>
                  <a:pt x="8940090" y="5873605"/>
                </a:cubicBezTo>
                <a:close/>
                <a:moveTo>
                  <a:pt x="4898728" y="5847187"/>
                </a:moveTo>
                <a:cubicBezTo>
                  <a:pt x="4886454" y="5833580"/>
                  <a:pt x="4886004" y="5827867"/>
                  <a:pt x="4896123" y="5814074"/>
                </a:cubicBezTo>
                <a:cubicBezTo>
                  <a:pt x="4914607" y="5788881"/>
                  <a:pt x="4930065" y="5794048"/>
                  <a:pt x="4930065" y="5825418"/>
                </a:cubicBezTo>
                <a:cubicBezTo>
                  <a:pt x="4930065" y="5860324"/>
                  <a:pt x="4918086" y="5868646"/>
                  <a:pt x="4898728" y="5847187"/>
                </a:cubicBezTo>
                <a:close/>
                <a:moveTo>
                  <a:pt x="4825290" y="5840268"/>
                </a:moveTo>
                <a:cubicBezTo>
                  <a:pt x="4825290" y="5832409"/>
                  <a:pt x="4831261" y="5825980"/>
                  <a:pt x="4838559" y="5825980"/>
                </a:cubicBezTo>
                <a:cubicBezTo>
                  <a:pt x="4845856" y="5825980"/>
                  <a:pt x="4854294" y="5832409"/>
                  <a:pt x="4857310" y="5840268"/>
                </a:cubicBezTo>
                <a:cubicBezTo>
                  <a:pt x="4861039" y="5849986"/>
                  <a:pt x="4856795" y="5854555"/>
                  <a:pt x="4844041" y="5854555"/>
                </a:cubicBezTo>
                <a:cubicBezTo>
                  <a:pt x="4833724" y="5854555"/>
                  <a:pt x="4825290" y="5848129"/>
                  <a:pt x="4825290" y="5840268"/>
                </a:cubicBezTo>
                <a:close/>
                <a:moveTo>
                  <a:pt x="3646571" y="5827786"/>
                </a:moveTo>
                <a:cubicBezTo>
                  <a:pt x="3629545" y="5819663"/>
                  <a:pt x="3615615" y="5807574"/>
                  <a:pt x="3615615" y="5800922"/>
                </a:cubicBezTo>
                <a:cubicBezTo>
                  <a:pt x="3615615" y="5794270"/>
                  <a:pt x="3608114" y="5784079"/>
                  <a:pt x="3598946" y="5778275"/>
                </a:cubicBezTo>
                <a:cubicBezTo>
                  <a:pt x="3587010" y="5770720"/>
                  <a:pt x="3585658" y="5766304"/>
                  <a:pt x="3594184" y="5762721"/>
                </a:cubicBezTo>
                <a:cubicBezTo>
                  <a:pt x="3600732" y="5759969"/>
                  <a:pt x="3606090" y="5750027"/>
                  <a:pt x="3606090" y="5740628"/>
                </a:cubicBezTo>
                <a:cubicBezTo>
                  <a:pt x="3606090" y="5716497"/>
                  <a:pt x="3585852" y="5703069"/>
                  <a:pt x="3563228" y="5712188"/>
                </a:cubicBezTo>
                <a:cubicBezTo>
                  <a:pt x="3535242" y="5723468"/>
                  <a:pt x="3529890" y="5722709"/>
                  <a:pt x="3529890" y="5707458"/>
                </a:cubicBezTo>
                <a:cubicBezTo>
                  <a:pt x="3529890" y="5699897"/>
                  <a:pt x="3538900" y="5687400"/>
                  <a:pt x="3549913" y="5679686"/>
                </a:cubicBezTo>
                <a:cubicBezTo>
                  <a:pt x="3566756" y="5667889"/>
                  <a:pt x="3568926" y="5659683"/>
                  <a:pt x="3563576" y="5628017"/>
                </a:cubicBezTo>
                <a:cubicBezTo>
                  <a:pt x="3558536" y="5598185"/>
                  <a:pt x="3560414" y="5589146"/>
                  <a:pt x="3572623" y="5584461"/>
                </a:cubicBezTo>
                <a:cubicBezTo>
                  <a:pt x="3581608" y="5581012"/>
                  <a:pt x="3585599" y="5582480"/>
                  <a:pt x="3582199" y="5587982"/>
                </a:cubicBezTo>
                <a:cubicBezTo>
                  <a:pt x="3578992" y="5593170"/>
                  <a:pt x="3587137" y="5601510"/>
                  <a:pt x="3600298" y="5606514"/>
                </a:cubicBezTo>
                <a:cubicBezTo>
                  <a:pt x="3613460" y="5611518"/>
                  <a:pt x="3630424" y="5627593"/>
                  <a:pt x="3637996" y="5642237"/>
                </a:cubicBezTo>
                <a:cubicBezTo>
                  <a:pt x="3645569" y="5656881"/>
                  <a:pt x="3660776" y="5677018"/>
                  <a:pt x="3671790" y="5686985"/>
                </a:cubicBezTo>
                <a:cubicBezTo>
                  <a:pt x="3682804" y="5696953"/>
                  <a:pt x="3691815" y="5712666"/>
                  <a:pt x="3691815" y="5721903"/>
                </a:cubicBezTo>
                <a:cubicBezTo>
                  <a:pt x="3691815" y="5753160"/>
                  <a:pt x="3703287" y="5768830"/>
                  <a:pt x="3726172" y="5768830"/>
                </a:cubicBezTo>
                <a:cubicBezTo>
                  <a:pt x="3758385" y="5768830"/>
                  <a:pt x="3755406" y="5795399"/>
                  <a:pt x="3722771" y="5799154"/>
                </a:cubicBezTo>
                <a:cubicBezTo>
                  <a:pt x="3704016" y="5801312"/>
                  <a:pt x="3695713" y="5808254"/>
                  <a:pt x="3693534" y="5823599"/>
                </a:cubicBezTo>
                <a:cubicBezTo>
                  <a:pt x="3690082" y="5847901"/>
                  <a:pt x="3688948" y="5848002"/>
                  <a:pt x="3646571" y="5827786"/>
                </a:cubicBezTo>
                <a:close/>
                <a:moveTo>
                  <a:pt x="8520990" y="5822012"/>
                </a:moveTo>
                <a:cubicBezTo>
                  <a:pt x="8520990" y="5807898"/>
                  <a:pt x="8510858" y="5791580"/>
                  <a:pt x="8494796" y="5779828"/>
                </a:cubicBezTo>
                <a:cubicBezTo>
                  <a:pt x="8472132" y="5763244"/>
                  <a:pt x="8470806" y="5759808"/>
                  <a:pt x="8484957" y="5754323"/>
                </a:cubicBezTo>
                <a:cubicBezTo>
                  <a:pt x="8493952" y="5750836"/>
                  <a:pt x="8512678" y="5751772"/>
                  <a:pt x="8526570" y="5756403"/>
                </a:cubicBezTo>
                <a:cubicBezTo>
                  <a:pt x="8547615" y="5763418"/>
                  <a:pt x="8552431" y="5771514"/>
                  <a:pt x="8555441" y="5804926"/>
                </a:cubicBezTo>
                <a:cubicBezTo>
                  <a:pt x="8558589" y="5839873"/>
                  <a:pt x="8556606" y="5845030"/>
                  <a:pt x="8540022" y="5845030"/>
                </a:cubicBezTo>
                <a:cubicBezTo>
                  <a:pt x="8526246" y="5845030"/>
                  <a:pt x="8520990" y="5838673"/>
                  <a:pt x="8520990" y="5822012"/>
                </a:cubicBezTo>
                <a:close/>
                <a:moveTo>
                  <a:pt x="1091490" y="5817017"/>
                </a:moveTo>
                <a:cubicBezTo>
                  <a:pt x="1091490" y="5812088"/>
                  <a:pt x="1095776" y="5805405"/>
                  <a:pt x="1101015" y="5802168"/>
                </a:cubicBezTo>
                <a:cubicBezTo>
                  <a:pt x="1106254" y="5798930"/>
                  <a:pt x="1110540" y="5802963"/>
                  <a:pt x="1110540" y="5811130"/>
                </a:cubicBezTo>
                <a:cubicBezTo>
                  <a:pt x="1110540" y="5819298"/>
                  <a:pt x="1106254" y="5825980"/>
                  <a:pt x="1101015" y="5825980"/>
                </a:cubicBezTo>
                <a:cubicBezTo>
                  <a:pt x="1095776" y="5825980"/>
                  <a:pt x="1091490" y="5821947"/>
                  <a:pt x="1091490" y="5817017"/>
                </a:cubicBezTo>
                <a:close/>
                <a:moveTo>
                  <a:pt x="4281237" y="5792166"/>
                </a:moveTo>
                <a:cubicBezTo>
                  <a:pt x="4280617" y="5787189"/>
                  <a:pt x="4280617" y="5779903"/>
                  <a:pt x="4281237" y="5775974"/>
                </a:cubicBezTo>
                <a:cubicBezTo>
                  <a:pt x="4281857" y="5772045"/>
                  <a:pt x="4278079" y="5768830"/>
                  <a:pt x="4272840" y="5768830"/>
                </a:cubicBezTo>
                <a:cubicBezTo>
                  <a:pt x="4267602" y="5768830"/>
                  <a:pt x="4263315" y="5762044"/>
                  <a:pt x="4263315" y="5753749"/>
                </a:cubicBezTo>
                <a:cubicBezTo>
                  <a:pt x="4263315" y="5735458"/>
                  <a:pt x="4282019" y="5740209"/>
                  <a:pt x="4295758" y="5761991"/>
                </a:cubicBezTo>
                <a:cubicBezTo>
                  <a:pt x="4302939" y="5773375"/>
                  <a:pt x="4302461" y="5781119"/>
                  <a:pt x="4294057" y="5789523"/>
                </a:cubicBezTo>
                <a:cubicBezTo>
                  <a:pt x="4287627" y="5795953"/>
                  <a:pt x="4281858" y="5797143"/>
                  <a:pt x="4281237" y="5792166"/>
                </a:cubicBezTo>
                <a:close/>
                <a:moveTo>
                  <a:pt x="7432224" y="5791314"/>
                </a:moveTo>
                <a:cubicBezTo>
                  <a:pt x="7423335" y="5782425"/>
                  <a:pt x="7434077" y="5768830"/>
                  <a:pt x="7449990" y="5768830"/>
                </a:cubicBezTo>
                <a:cubicBezTo>
                  <a:pt x="7457539" y="5768830"/>
                  <a:pt x="7463715" y="5775259"/>
                  <a:pt x="7463715" y="5783118"/>
                </a:cubicBezTo>
                <a:cubicBezTo>
                  <a:pt x="7463715" y="5797464"/>
                  <a:pt x="7443608" y="5802698"/>
                  <a:pt x="7432224" y="5791314"/>
                </a:cubicBezTo>
                <a:close/>
                <a:moveTo>
                  <a:pt x="8911515" y="5769941"/>
                </a:moveTo>
                <a:cubicBezTo>
                  <a:pt x="8911515" y="5748888"/>
                  <a:pt x="8916603" y="5741503"/>
                  <a:pt x="8933306" y="5738310"/>
                </a:cubicBezTo>
                <a:cubicBezTo>
                  <a:pt x="8945291" y="5736019"/>
                  <a:pt x="8960293" y="5735877"/>
                  <a:pt x="8966643" y="5737994"/>
                </a:cubicBezTo>
                <a:cubicBezTo>
                  <a:pt x="8984949" y="5744096"/>
                  <a:pt x="8980052" y="5759306"/>
                  <a:pt x="8959782" y="5759306"/>
                </a:cubicBezTo>
                <a:cubicBezTo>
                  <a:pt x="8949657" y="5759306"/>
                  <a:pt x="8938653" y="5767878"/>
                  <a:pt x="8935327" y="5778356"/>
                </a:cubicBezTo>
                <a:cubicBezTo>
                  <a:pt x="8926346" y="5806652"/>
                  <a:pt x="8911515" y="5801411"/>
                  <a:pt x="8911515" y="5769941"/>
                </a:cubicBezTo>
                <a:close/>
                <a:moveTo>
                  <a:pt x="1053390" y="5754543"/>
                </a:moveTo>
                <a:cubicBezTo>
                  <a:pt x="1053390" y="5746684"/>
                  <a:pt x="1059819" y="5740255"/>
                  <a:pt x="1067678" y="5740255"/>
                </a:cubicBezTo>
                <a:cubicBezTo>
                  <a:pt x="1075536" y="5740255"/>
                  <a:pt x="1081965" y="5746684"/>
                  <a:pt x="1081965" y="5754543"/>
                </a:cubicBezTo>
                <a:cubicBezTo>
                  <a:pt x="1081965" y="5762401"/>
                  <a:pt x="1075536" y="5768830"/>
                  <a:pt x="1067678" y="5768830"/>
                </a:cubicBezTo>
                <a:cubicBezTo>
                  <a:pt x="1059819" y="5768830"/>
                  <a:pt x="1053390" y="5762401"/>
                  <a:pt x="1053390" y="5754543"/>
                </a:cubicBezTo>
                <a:close/>
                <a:moveTo>
                  <a:pt x="9594338" y="5734104"/>
                </a:moveTo>
                <a:cubicBezTo>
                  <a:pt x="9590737" y="5730502"/>
                  <a:pt x="9587790" y="5715717"/>
                  <a:pt x="9587790" y="5701248"/>
                </a:cubicBezTo>
                <a:cubicBezTo>
                  <a:pt x="9587790" y="5686779"/>
                  <a:pt x="9581361" y="5668512"/>
                  <a:pt x="9573502" y="5660654"/>
                </a:cubicBezTo>
                <a:cubicBezTo>
                  <a:pt x="9565644" y="5652795"/>
                  <a:pt x="9559215" y="5633201"/>
                  <a:pt x="9559215" y="5617111"/>
                </a:cubicBezTo>
                <a:cubicBezTo>
                  <a:pt x="9559215" y="5597456"/>
                  <a:pt x="9554527" y="5587855"/>
                  <a:pt x="9544927" y="5587855"/>
                </a:cubicBezTo>
                <a:cubicBezTo>
                  <a:pt x="9537069" y="5587855"/>
                  <a:pt x="9530706" y="5584641"/>
                  <a:pt x="9530786" y="5580711"/>
                </a:cubicBezTo>
                <a:cubicBezTo>
                  <a:pt x="9531119" y="5564173"/>
                  <a:pt x="9546903" y="5554359"/>
                  <a:pt x="9577046" y="5551943"/>
                </a:cubicBezTo>
                <a:cubicBezTo>
                  <a:pt x="9606378" y="5549591"/>
                  <a:pt x="9608617" y="5551243"/>
                  <a:pt x="9602868" y="5570993"/>
                </a:cubicBezTo>
                <a:cubicBezTo>
                  <a:pt x="9584543" y="5633943"/>
                  <a:pt x="9585231" y="5652490"/>
                  <a:pt x="9606300" y="5663766"/>
                </a:cubicBezTo>
                <a:cubicBezTo>
                  <a:pt x="9621996" y="5672166"/>
                  <a:pt x="9626291" y="5682002"/>
                  <a:pt x="9624065" y="5704436"/>
                </a:cubicBezTo>
                <a:cubicBezTo>
                  <a:pt x="9621191" y="5733383"/>
                  <a:pt x="9607391" y="5747156"/>
                  <a:pt x="9594338" y="5734104"/>
                </a:cubicBezTo>
                <a:close/>
                <a:moveTo>
                  <a:pt x="5730165" y="5678343"/>
                </a:moveTo>
                <a:cubicBezTo>
                  <a:pt x="5730165" y="5670484"/>
                  <a:pt x="5736595" y="5664055"/>
                  <a:pt x="5744453" y="5664055"/>
                </a:cubicBezTo>
                <a:cubicBezTo>
                  <a:pt x="5752311" y="5664055"/>
                  <a:pt x="5758740" y="5670484"/>
                  <a:pt x="5758740" y="5678343"/>
                </a:cubicBezTo>
                <a:cubicBezTo>
                  <a:pt x="5758740" y="5686201"/>
                  <a:pt x="5752311" y="5692630"/>
                  <a:pt x="5744453" y="5692630"/>
                </a:cubicBezTo>
                <a:cubicBezTo>
                  <a:pt x="5736595" y="5692630"/>
                  <a:pt x="5730165" y="5686201"/>
                  <a:pt x="5730165" y="5678343"/>
                </a:cubicBezTo>
                <a:close/>
                <a:moveTo>
                  <a:pt x="8940090" y="5669116"/>
                </a:moveTo>
                <a:cubicBezTo>
                  <a:pt x="8940090" y="5652129"/>
                  <a:pt x="8944055" y="5647125"/>
                  <a:pt x="8954377" y="5651086"/>
                </a:cubicBezTo>
                <a:cubicBezTo>
                  <a:pt x="8970676" y="5657340"/>
                  <a:pt x="8970661" y="5657294"/>
                  <a:pt x="8962884" y="5677564"/>
                </a:cubicBezTo>
                <a:cubicBezTo>
                  <a:pt x="8954028" y="5700639"/>
                  <a:pt x="8940090" y="5695474"/>
                  <a:pt x="8940090" y="5669116"/>
                </a:cubicBezTo>
                <a:close/>
                <a:moveTo>
                  <a:pt x="6917218" y="5634289"/>
                </a:moveTo>
                <a:cubicBezTo>
                  <a:pt x="6913944" y="5617918"/>
                  <a:pt x="6911265" y="5592201"/>
                  <a:pt x="6911265" y="5577139"/>
                </a:cubicBezTo>
                <a:cubicBezTo>
                  <a:pt x="6911265" y="5562078"/>
                  <a:pt x="6906979" y="5549755"/>
                  <a:pt x="6901740" y="5549755"/>
                </a:cubicBezTo>
                <a:cubicBezTo>
                  <a:pt x="6888845" y="5549755"/>
                  <a:pt x="6889569" y="5495365"/>
                  <a:pt x="6902570" y="5487330"/>
                </a:cubicBezTo>
                <a:cubicBezTo>
                  <a:pt x="6920869" y="5476021"/>
                  <a:pt x="6932000" y="5498722"/>
                  <a:pt x="6935935" y="5555376"/>
                </a:cubicBezTo>
                <a:cubicBezTo>
                  <a:pt x="6938047" y="5585776"/>
                  <a:pt x="6944075" y="5614951"/>
                  <a:pt x="6949332" y="5620207"/>
                </a:cubicBezTo>
                <a:cubicBezTo>
                  <a:pt x="6965595" y="5636470"/>
                  <a:pt x="6960372" y="5664055"/>
                  <a:pt x="6941031" y="5664055"/>
                </a:cubicBezTo>
                <a:cubicBezTo>
                  <a:pt x="6928648" y="5664055"/>
                  <a:pt x="6921346" y="5654927"/>
                  <a:pt x="6917218" y="5634289"/>
                </a:cubicBezTo>
                <a:close/>
                <a:moveTo>
                  <a:pt x="9130590" y="5649768"/>
                </a:moveTo>
                <a:cubicBezTo>
                  <a:pt x="9130590" y="5641909"/>
                  <a:pt x="9125839" y="5635480"/>
                  <a:pt x="9120032" y="5635480"/>
                </a:cubicBezTo>
                <a:cubicBezTo>
                  <a:pt x="9113437" y="5635480"/>
                  <a:pt x="9111792" y="5626248"/>
                  <a:pt x="9115650" y="5610875"/>
                </a:cubicBezTo>
                <a:cubicBezTo>
                  <a:pt x="9120506" y="5591530"/>
                  <a:pt x="9117876" y="5585238"/>
                  <a:pt x="9103350" y="5581439"/>
                </a:cubicBezTo>
                <a:cubicBezTo>
                  <a:pt x="9092132" y="5578506"/>
                  <a:pt x="9083356" y="5566262"/>
                  <a:pt x="9081009" y="5550270"/>
                </a:cubicBezTo>
                <a:cubicBezTo>
                  <a:pt x="9077870" y="5528886"/>
                  <a:pt x="9080295" y="5524756"/>
                  <a:pt x="9093898" y="5528313"/>
                </a:cubicBezTo>
                <a:cubicBezTo>
                  <a:pt x="9116594" y="5534248"/>
                  <a:pt x="9140494" y="5572708"/>
                  <a:pt x="9142902" y="5607170"/>
                </a:cubicBezTo>
                <a:cubicBezTo>
                  <a:pt x="9143988" y="5622720"/>
                  <a:pt x="9148092" y="5635451"/>
                  <a:pt x="9152021" y="5635462"/>
                </a:cubicBezTo>
                <a:cubicBezTo>
                  <a:pt x="9155950" y="5635471"/>
                  <a:pt x="9159165" y="5641909"/>
                  <a:pt x="9159165" y="5649768"/>
                </a:cubicBezTo>
                <a:cubicBezTo>
                  <a:pt x="9159165" y="5657626"/>
                  <a:pt x="9152736" y="5664055"/>
                  <a:pt x="9144877" y="5664055"/>
                </a:cubicBezTo>
                <a:cubicBezTo>
                  <a:pt x="9137020" y="5664055"/>
                  <a:pt x="9130590" y="5657626"/>
                  <a:pt x="9130590" y="5649768"/>
                </a:cubicBezTo>
                <a:close/>
                <a:moveTo>
                  <a:pt x="3215565" y="5630718"/>
                </a:moveTo>
                <a:cubicBezTo>
                  <a:pt x="3215565" y="5622859"/>
                  <a:pt x="3221994" y="5616430"/>
                  <a:pt x="3229853" y="5616430"/>
                </a:cubicBezTo>
                <a:cubicBezTo>
                  <a:pt x="3237711" y="5616430"/>
                  <a:pt x="3244140" y="5622859"/>
                  <a:pt x="3244140" y="5630718"/>
                </a:cubicBezTo>
                <a:cubicBezTo>
                  <a:pt x="3244140" y="5638576"/>
                  <a:pt x="3237711" y="5645005"/>
                  <a:pt x="3229853" y="5645005"/>
                </a:cubicBezTo>
                <a:cubicBezTo>
                  <a:pt x="3221994" y="5645005"/>
                  <a:pt x="3215565" y="5638576"/>
                  <a:pt x="3215565" y="5630718"/>
                </a:cubicBezTo>
                <a:close/>
                <a:moveTo>
                  <a:pt x="5664993" y="5626884"/>
                </a:moveTo>
                <a:cubicBezTo>
                  <a:pt x="5655073" y="5620753"/>
                  <a:pt x="5655892" y="5617729"/>
                  <a:pt x="5668818" y="5612769"/>
                </a:cubicBezTo>
                <a:cubicBezTo>
                  <a:pt x="5688435" y="5605241"/>
                  <a:pt x="5699212" y="5613094"/>
                  <a:pt x="5686588" y="5625717"/>
                </a:cubicBezTo>
                <a:cubicBezTo>
                  <a:pt x="5681655" y="5630651"/>
                  <a:pt x="5671937" y="5631176"/>
                  <a:pt x="5664993" y="5626884"/>
                </a:cubicBezTo>
                <a:close/>
                <a:moveTo>
                  <a:pt x="1693470" y="5605000"/>
                </a:moveTo>
                <a:cubicBezTo>
                  <a:pt x="1676678" y="5588208"/>
                  <a:pt x="1679500" y="5578330"/>
                  <a:pt x="1701090" y="5578330"/>
                </a:cubicBezTo>
                <a:cubicBezTo>
                  <a:pt x="1713790" y="5578330"/>
                  <a:pt x="1720140" y="5584680"/>
                  <a:pt x="1720140" y="5597380"/>
                </a:cubicBezTo>
                <a:cubicBezTo>
                  <a:pt x="1720140" y="5618971"/>
                  <a:pt x="1710263" y="5621793"/>
                  <a:pt x="1693470" y="5605000"/>
                </a:cubicBezTo>
                <a:close/>
                <a:moveTo>
                  <a:pt x="5617691" y="5606191"/>
                </a:moveTo>
                <a:cubicBezTo>
                  <a:pt x="5619568" y="5600559"/>
                  <a:pt x="5625176" y="5595952"/>
                  <a:pt x="5630153" y="5595952"/>
                </a:cubicBezTo>
                <a:cubicBezTo>
                  <a:pt x="5635130" y="5595952"/>
                  <a:pt x="5640737" y="5600559"/>
                  <a:pt x="5642615" y="5606191"/>
                </a:cubicBezTo>
                <a:cubicBezTo>
                  <a:pt x="5644492" y="5611822"/>
                  <a:pt x="5638884" y="5616430"/>
                  <a:pt x="5630153" y="5616430"/>
                </a:cubicBezTo>
                <a:cubicBezTo>
                  <a:pt x="5621422" y="5616430"/>
                  <a:pt x="5615814" y="5611822"/>
                  <a:pt x="5617691" y="5606191"/>
                </a:cubicBezTo>
                <a:close/>
                <a:moveTo>
                  <a:pt x="967665" y="5564043"/>
                </a:moveTo>
                <a:cubicBezTo>
                  <a:pt x="967665" y="5538043"/>
                  <a:pt x="976579" y="5533904"/>
                  <a:pt x="994335" y="5551660"/>
                </a:cubicBezTo>
                <a:cubicBezTo>
                  <a:pt x="1011863" y="5569188"/>
                  <a:pt x="1007933" y="5587855"/>
                  <a:pt x="986715" y="5587855"/>
                </a:cubicBezTo>
                <a:cubicBezTo>
                  <a:pt x="972745" y="5587855"/>
                  <a:pt x="967665" y="5581505"/>
                  <a:pt x="967665" y="5564043"/>
                </a:cubicBezTo>
                <a:close/>
                <a:moveTo>
                  <a:pt x="9735427" y="5540230"/>
                </a:moveTo>
                <a:cubicBezTo>
                  <a:pt x="9738665" y="5534991"/>
                  <a:pt x="9743205" y="5530705"/>
                  <a:pt x="9745514" y="5530705"/>
                </a:cubicBezTo>
                <a:cubicBezTo>
                  <a:pt x="9747825" y="5530705"/>
                  <a:pt x="9749715" y="5534991"/>
                  <a:pt x="9749715" y="5540230"/>
                </a:cubicBezTo>
                <a:cubicBezTo>
                  <a:pt x="9749715" y="5545469"/>
                  <a:pt x="9745175" y="5549755"/>
                  <a:pt x="9739628" y="5549755"/>
                </a:cubicBezTo>
                <a:cubicBezTo>
                  <a:pt x="9734080" y="5549755"/>
                  <a:pt x="9732190" y="5545469"/>
                  <a:pt x="9735427" y="5540230"/>
                </a:cubicBezTo>
                <a:close/>
                <a:moveTo>
                  <a:pt x="9526356" y="5533700"/>
                </a:moveTo>
                <a:cubicBezTo>
                  <a:pt x="9527601" y="5531418"/>
                  <a:pt x="9518359" y="5519290"/>
                  <a:pt x="9505817" y="5506748"/>
                </a:cubicBezTo>
                <a:cubicBezTo>
                  <a:pt x="9493276" y="5494207"/>
                  <a:pt x="9483512" y="5476250"/>
                  <a:pt x="9484120" y="5466844"/>
                </a:cubicBezTo>
                <a:cubicBezTo>
                  <a:pt x="9485148" y="5450931"/>
                  <a:pt x="9485527" y="5450901"/>
                  <a:pt x="9489581" y="5466412"/>
                </a:cubicBezTo>
                <a:cubicBezTo>
                  <a:pt x="9491976" y="5475580"/>
                  <a:pt x="9501695" y="5483081"/>
                  <a:pt x="9511178" y="5483081"/>
                </a:cubicBezTo>
                <a:cubicBezTo>
                  <a:pt x="9529276" y="5483081"/>
                  <a:pt x="9545363" y="5521003"/>
                  <a:pt x="9531816" y="5531732"/>
                </a:cubicBezTo>
                <a:cubicBezTo>
                  <a:pt x="9527568" y="5535097"/>
                  <a:pt x="9525110" y="5535982"/>
                  <a:pt x="9526356" y="5533700"/>
                </a:cubicBezTo>
                <a:close/>
                <a:moveTo>
                  <a:pt x="958140" y="5516980"/>
                </a:moveTo>
                <a:cubicBezTo>
                  <a:pt x="958140" y="5508813"/>
                  <a:pt x="962426" y="5502130"/>
                  <a:pt x="967665" y="5502130"/>
                </a:cubicBezTo>
                <a:cubicBezTo>
                  <a:pt x="972904" y="5502130"/>
                  <a:pt x="977190" y="5506164"/>
                  <a:pt x="977190" y="5511093"/>
                </a:cubicBezTo>
                <a:cubicBezTo>
                  <a:pt x="977190" y="5516023"/>
                  <a:pt x="972904" y="5522705"/>
                  <a:pt x="967665" y="5525943"/>
                </a:cubicBezTo>
                <a:cubicBezTo>
                  <a:pt x="962426" y="5529180"/>
                  <a:pt x="958140" y="5525147"/>
                  <a:pt x="958140" y="5516980"/>
                </a:cubicBezTo>
                <a:close/>
                <a:moveTo>
                  <a:pt x="1507273" y="5506194"/>
                </a:moveTo>
                <a:cubicBezTo>
                  <a:pt x="1497590" y="5492765"/>
                  <a:pt x="1491161" y="5480535"/>
                  <a:pt x="1492985" y="5479018"/>
                </a:cubicBezTo>
                <a:cubicBezTo>
                  <a:pt x="1494810" y="5477500"/>
                  <a:pt x="1512609" y="5478290"/>
                  <a:pt x="1532539" y="5480772"/>
                </a:cubicBezTo>
                <a:cubicBezTo>
                  <a:pt x="1562999" y="5484566"/>
                  <a:pt x="1568314" y="5488526"/>
                  <a:pt x="1565877" y="5505614"/>
                </a:cubicBezTo>
                <a:cubicBezTo>
                  <a:pt x="1561657" y="5535204"/>
                  <a:pt x="1528426" y="5535533"/>
                  <a:pt x="1507273" y="5506194"/>
                </a:cubicBezTo>
                <a:close/>
                <a:moveTo>
                  <a:pt x="9431159" y="5522040"/>
                </a:moveTo>
                <a:cubicBezTo>
                  <a:pt x="9424274" y="5510900"/>
                  <a:pt x="9434825" y="5483080"/>
                  <a:pt x="9445934" y="5483080"/>
                </a:cubicBezTo>
                <a:cubicBezTo>
                  <a:pt x="9450612" y="5483080"/>
                  <a:pt x="9454440" y="5493796"/>
                  <a:pt x="9454440" y="5506893"/>
                </a:cubicBezTo>
                <a:cubicBezTo>
                  <a:pt x="9454440" y="5530431"/>
                  <a:pt x="9441534" y="5538827"/>
                  <a:pt x="9431159" y="5522040"/>
                </a:cubicBezTo>
                <a:close/>
                <a:moveTo>
                  <a:pt x="3477880" y="5498822"/>
                </a:moveTo>
                <a:cubicBezTo>
                  <a:pt x="3464565" y="5489086"/>
                  <a:pt x="3463234" y="5484193"/>
                  <a:pt x="3472362" y="5478551"/>
                </a:cubicBezTo>
                <a:cubicBezTo>
                  <a:pt x="3483534" y="5471647"/>
                  <a:pt x="3500816" y="5487222"/>
                  <a:pt x="3501169" y="5504511"/>
                </a:cubicBezTo>
                <a:cubicBezTo>
                  <a:pt x="3501371" y="5514388"/>
                  <a:pt x="3498064" y="5513581"/>
                  <a:pt x="3477880" y="5498822"/>
                </a:cubicBezTo>
                <a:close/>
                <a:moveTo>
                  <a:pt x="6944603" y="5492605"/>
                </a:moveTo>
                <a:cubicBezTo>
                  <a:pt x="6947841" y="5487366"/>
                  <a:pt x="6952380" y="5483080"/>
                  <a:pt x="6954690" y="5483080"/>
                </a:cubicBezTo>
                <a:cubicBezTo>
                  <a:pt x="6957000" y="5483080"/>
                  <a:pt x="6958890" y="5487366"/>
                  <a:pt x="6958890" y="5492605"/>
                </a:cubicBezTo>
                <a:cubicBezTo>
                  <a:pt x="6958890" y="5497844"/>
                  <a:pt x="6954351" y="5502130"/>
                  <a:pt x="6948803" y="5502130"/>
                </a:cubicBezTo>
                <a:cubicBezTo>
                  <a:pt x="6943255" y="5502130"/>
                  <a:pt x="6941365" y="5497844"/>
                  <a:pt x="6944603" y="5492605"/>
                </a:cubicBezTo>
                <a:close/>
                <a:moveTo>
                  <a:pt x="6034457" y="5472606"/>
                </a:moveTo>
                <a:cubicBezTo>
                  <a:pt x="6026468" y="5457679"/>
                  <a:pt x="6017418" y="5453818"/>
                  <a:pt x="5998770" y="5457383"/>
                </a:cubicBezTo>
                <a:cubicBezTo>
                  <a:pt x="5982339" y="5460524"/>
                  <a:pt x="5969687" y="5456772"/>
                  <a:pt x="5961815" y="5446426"/>
                </a:cubicBezTo>
                <a:cubicBezTo>
                  <a:pt x="5945632" y="5425153"/>
                  <a:pt x="5946329" y="5416405"/>
                  <a:pt x="5964208" y="5416405"/>
                </a:cubicBezTo>
                <a:cubicBezTo>
                  <a:pt x="5991722" y="5416405"/>
                  <a:pt x="6009664" y="5386877"/>
                  <a:pt x="6014013" y="5334443"/>
                </a:cubicBezTo>
                <a:cubicBezTo>
                  <a:pt x="6016932" y="5299234"/>
                  <a:pt x="6022401" y="5283055"/>
                  <a:pt x="6031382" y="5283055"/>
                </a:cubicBezTo>
                <a:cubicBezTo>
                  <a:pt x="6046322" y="5283055"/>
                  <a:pt x="6047910" y="5290704"/>
                  <a:pt x="6044859" y="5347974"/>
                </a:cubicBezTo>
                <a:cubicBezTo>
                  <a:pt x="6043477" y="5373899"/>
                  <a:pt x="6047984" y="5395005"/>
                  <a:pt x="6057061" y="5405124"/>
                </a:cubicBezTo>
                <a:cubicBezTo>
                  <a:pt x="6074546" y="5424614"/>
                  <a:pt x="6074674" y="5492605"/>
                  <a:pt x="6057225" y="5492605"/>
                </a:cubicBezTo>
                <a:cubicBezTo>
                  <a:pt x="6050590" y="5492605"/>
                  <a:pt x="6040344" y="5483606"/>
                  <a:pt x="6034457" y="5472606"/>
                </a:cubicBezTo>
                <a:close/>
                <a:moveTo>
                  <a:pt x="1744872" y="5455993"/>
                </a:moveTo>
                <a:cubicBezTo>
                  <a:pt x="1741576" y="5450660"/>
                  <a:pt x="1743521" y="5443428"/>
                  <a:pt x="1749193" y="5439922"/>
                </a:cubicBezTo>
                <a:cubicBezTo>
                  <a:pt x="1763838" y="5430871"/>
                  <a:pt x="1773287" y="5443269"/>
                  <a:pt x="1761061" y="5455494"/>
                </a:cubicBezTo>
                <a:cubicBezTo>
                  <a:pt x="1754221" y="5462335"/>
                  <a:pt x="1748893" y="5462499"/>
                  <a:pt x="1744872" y="5455993"/>
                </a:cubicBezTo>
                <a:close/>
                <a:moveTo>
                  <a:pt x="6250215" y="5424378"/>
                </a:moveTo>
                <a:cubicBezTo>
                  <a:pt x="6242279" y="5413047"/>
                  <a:pt x="6238118" y="5400000"/>
                  <a:pt x="6240970" y="5395385"/>
                </a:cubicBezTo>
                <a:cubicBezTo>
                  <a:pt x="6243822" y="5390771"/>
                  <a:pt x="6241027" y="5380813"/>
                  <a:pt x="6234753" y="5373257"/>
                </a:cubicBezTo>
                <a:cubicBezTo>
                  <a:pt x="6228482" y="5365700"/>
                  <a:pt x="6225063" y="5344846"/>
                  <a:pt x="6227157" y="5326913"/>
                </a:cubicBezTo>
                <a:cubicBezTo>
                  <a:pt x="6230372" y="5299376"/>
                  <a:pt x="6226864" y="5291887"/>
                  <a:pt x="6204588" y="5278729"/>
                </a:cubicBezTo>
                <a:cubicBezTo>
                  <a:pt x="6181073" y="5264838"/>
                  <a:pt x="6179484" y="5260872"/>
                  <a:pt x="6189933" y="5242146"/>
                </a:cubicBezTo>
                <a:cubicBezTo>
                  <a:pt x="6196379" y="5230594"/>
                  <a:pt x="6202307" y="5219774"/>
                  <a:pt x="6203107" y="5218102"/>
                </a:cubicBezTo>
                <a:cubicBezTo>
                  <a:pt x="6203906" y="5216429"/>
                  <a:pt x="6213443" y="5220608"/>
                  <a:pt x="6224300" y="5227388"/>
                </a:cubicBezTo>
                <a:cubicBezTo>
                  <a:pt x="6239876" y="5237116"/>
                  <a:pt x="6246500" y="5237255"/>
                  <a:pt x="6255707" y="5228048"/>
                </a:cubicBezTo>
                <a:cubicBezTo>
                  <a:pt x="6262125" y="5221631"/>
                  <a:pt x="6275090" y="5216380"/>
                  <a:pt x="6284520" y="5216380"/>
                </a:cubicBezTo>
                <a:cubicBezTo>
                  <a:pt x="6311207" y="5216380"/>
                  <a:pt x="6305893" y="5252962"/>
                  <a:pt x="6277315" y="5265983"/>
                </a:cubicBezTo>
                <a:cubicBezTo>
                  <a:pt x="6256963" y="5275256"/>
                  <a:pt x="6253641" y="5282096"/>
                  <a:pt x="6257083" y="5307638"/>
                </a:cubicBezTo>
                <a:cubicBezTo>
                  <a:pt x="6262535" y="5348099"/>
                  <a:pt x="6270356" y="5359255"/>
                  <a:pt x="6293264" y="5359255"/>
                </a:cubicBezTo>
                <a:cubicBezTo>
                  <a:pt x="6303742" y="5359255"/>
                  <a:pt x="6309666" y="5354969"/>
                  <a:pt x="6306428" y="5349730"/>
                </a:cubicBezTo>
                <a:cubicBezTo>
                  <a:pt x="6303190" y="5344491"/>
                  <a:pt x="6309584" y="5340205"/>
                  <a:pt x="6320637" y="5340205"/>
                </a:cubicBezTo>
                <a:cubicBezTo>
                  <a:pt x="6338520" y="5340205"/>
                  <a:pt x="6340318" y="5344663"/>
                  <a:pt x="6336968" y="5380686"/>
                </a:cubicBezTo>
                <a:cubicBezTo>
                  <a:pt x="6334123" y="5411279"/>
                  <a:pt x="6328770" y="5421975"/>
                  <a:pt x="6315053" y="5424473"/>
                </a:cubicBezTo>
                <a:cubicBezTo>
                  <a:pt x="6305071" y="5426292"/>
                  <a:pt x="6292831" y="5431650"/>
                  <a:pt x="6287854" y="5436379"/>
                </a:cubicBezTo>
                <a:cubicBezTo>
                  <a:pt x="6274073" y="5449478"/>
                  <a:pt x="6265991" y="5446901"/>
                  <a:pt x="6250215" y="5424378"/>
                </a:cubicBezTo>
                <a:close/>
                <a:moveTo>
                  <a:pt x="879041" y="5396329"/>
                </a:moveTo>
                <a:cubicBezTo>
                  <a:pt x="859111" y="5375168"/>
                  <a:pt x="833596" y="5339953"/>
                  <a:pt x="822341" y="5318073"/>
                </a:cubicBezTo>
                <a:cubicBezTo>
                  <a:pt x="811087" y="5296194"/>
                  <a:pt x="794175" y="5272692"/>
                  <a:pt x="784759" y="5265846"/>
                </a:cubicBezTo>
                <a:cubicBezTo>
                  <a:pt x="775344" y="5259001"/>
                  <a:pt x="767640" y="5243436"/>
                  <a:pt x="767640" y="5231258"/>
                </a:cubicBezTo>
                <a:cubicBezTo>
                  <a:pt x="767640" y="5217146"/>
                  <a:pt x="755549" y="5199894"/>
                  <a:pt x="734303" y="5183688"/>
                </a:cubicBezTo>
                <a:cubicBezTo>
                  <a:pt x="715822" y="5169593"/>
                  <a:pt x="700965" y="5149785"/>
                  <a:pt x="700965" y="5139241"/>
                </a:cubicBezTo>
                <a:cubicBezTo>
                  <a:pt x="700965" y="5128780"/>
                  <a:pt x="690249" y="5110289"/>
                  <a:pt x="677153" y="5098152"/>
                </a:cubicBezTo>
                <a:cubicBezTo>
                  <a:pt x="664056" y="5086014"/>
                  <a:pt x="653340" y="5071159"/>
                  <a:pt x="653340" y="5065140"/>
                </a:cubicBezTo>
                <a:cubicBezTo>
                  <a:pt x="653340" y="5059121"/>
                  <a:pt x="647982" y="5045123"/>
                  <a:pt x="641434" y="5034031"/>
                </a:cubicBezTo>
                <a:cubicBezTo>
                  <a:pt x="631909" y="5017899"/>
                  <a:pt x="631909" y="5013004"/>
                  <a:pt x="641434" y="5009554"/>
                </a:cubicBezTo>
                <a:cubicBezTo>
                  <a:pt x="655613" y="5004419"/>
                  <a:pt x="657410" y="4962845"/>
                  <a:pt x="643815" y="4954443"/>
                </a:cubicBezTo>
                <a:cubicBezTo>
                  <a:pt x="638576" y="4951205"/>
                  <a:pt x="634290" y="4937692"/>
                  <a:pt x="634290" y="4924414"/>
                </a:cubicBezTo>
                <a:cubicBezTo>
                  <a:pt x="634290" y="4908411"/>
                  <a:pt x="627969" y="4898619"/>
                  <a:pt x="615540" y="4895368"/>
                </a:cubicBezTo>
                <a:cubicBezTo>
                  <a:pt x="599321" y="4891127"/>
                  <a:pt x="597071" y="4883124"/>
                  <a:pt x="598872" y="4836073"/>
                </a:cubicBezTo>
                <a:cubicBezTo>
                  <a:pt x="600861" y="4784081"/>
                  <a:pt x="599337" y="4780198"/>
                  <a:pt x="564372" y="4748138"/>
                </a:cubicBezTo>
                <a:cubicBezTo>
                  <a:pt x="538047" y="4724001"/>
                  <a:pt x="528701" y="4708365"/>
                  <a:pt x="531034" y="4692365"/>
                </a:cubicBezTo>
                <a:cubicBezTo>
                  <a:pt x="534317" y="4669863"/>
                  <a:pt x="578143" y="4637344"/>
                  <a:pt x="606930" y="4636051"/>
                </a:cubicBezTo>
                <a:cubicBezTo>
                  <a:pt x="615456" y="4635668"/>
                  <a:pt x="626879" y="4629997"/>
                  <a:pt x="632313" y="4623449"/>
                </a:cubicBezTo>
                <a:cubicBezTo>
                  <a:pt x="646575" y="4606263"/>
                  <a:pt x="621086" y="4549657"/>
                  <a:pt x="599031" y="4549537"/>
                </a:cubicBezTo>
                <a:cubicBezTo>
                  <a:pt x="589610" y="4549489"/>
                  <a:pt x="566901" y="4532382"/>
                  <a:pt x="548565" y="4511530"/>
                </a:cubicBezTo>
                <a:cubicBezTo>
                  <a:pt x="523092" y="4482560"/>
                  <a:pt x="508184" y="4473595"/>
                  <a:pt x="485367" y="4473524"/>
                </a:cubicBezTo>
                <a:cubicBezTo>
                  <a:pt x="463946" y="4473457"/>
                  <a:pt x="451016" y="4466577"/>
                  <a:pt x="439619" y="4449184"/>
                </a:cubicBezTo>
                <a:cubicBezTo>
                  <a:pt x="417447" y="4415345"/>
                  <a:pt x="428094" y="4387705"/>
                  <a:pt x="463300" y="4387705"/>
                </a:cubicBezTo>
                <a:cubicBezTo>
                  <a:pt x="485644" y="4387705"/>
                  <a:pt x="492323" y="4382601"/>
                  <a:pt x="497574" y="4361511"/>
                </a:cubicBezTo>
                <a:cubicBezTo>
                  <a:pt x="503850" y="4336304"/>
                  <a:pt x="525398" y="4312440"/>
                  <a:pt x="542454" y="4311808"/>
                </a:cubicBezTo>
                <a:cubicBezTo>
                  <a:pt x="546951" y="4311641"/>
                  <a:pt x="548177" y="4321279"/>
                  <a:pt x="545179" y="4333224"/>
                </a:cubicBezTo>
                <a:cubicBezTo>
                  <a:pt x="531689" y="4386972"/>
                  <a:pt x="570606" y="4424241"/>
                  <a:pt x="606398" y="4391850"/>
                </a:cubicBezTo>
                <a:cubicBezTo>
                  <a:pt x="628766" y="4371607"/>
                  <a:pt x="629485" y="4356138"/>
                  <a:pt x="609477" y="4325602"/>
                </a:cubicBezTo>
                <a:cubicBezTo>
                  <a:pt x="594703" y="4303054"/>
                  <a:pt x="595078" y="4301931"/>
                  <a:pt x="620644" y="4292211"/>
                </a:cubicBezTo>
                <a:cubicBezTo>
                  <a:pt x="653049" y="4279891"/>
                  <a:pt x="672390" y="4286199"/>
                  <a:pt x="672390" y="4309087"/>
                </a:cubicBezTo>
                <a:cubicBezTo>
                  <a:pt x="672390" y="4318563"/>
                  <a:pt x="679191" y="4336027"/>
                  <a:pt x="687504" y="4347895"/>
                </a:cubicBezTo>
                <a:cubicBezTo>
                  <a:pt x="699478" y="4364990"/>
                  <a:pt x="700225" y="4372357"/>
                  <a:pt x="691101" y="4383352"/>
                </a:cubicBezTo>
                <a:cubicBezTo>
                  <a:pt x="684766" y="4390985"/>
                  <a:pt x="674137" y="4397230"/>
                  <a:pt x="667480" y="4397230"/>
                </a:cubicBezTo>
                <a:cubicBezTo>
                  <a:pt x="660824" y="4397230"/>
                  <a:pt x="653049" y="4403300"/>
                  <a:pt x="650202" y="4410718"/>
                </a:cubicBezTo>
                <a:cubicBezTo>
                  <a:pt x="643701" y="4427662"/>
                  <a:pt x="653538" y="4532062"/>
                  <a:pt x="662842" y="4544868"/>
                </a:cubicBezTo>
                <a:cubicBezTo>
                  <a:pt x="666649" y="4550107"/>
                  <a:pt x="672579" y="4566180"/>
                  <a:pt x="676021" y="4580586"/>
                </a:cubicBezTo>
                <a:cubicBezTo>
                  <a:pt x="679462" y="4594993"/>
                  <a:pt x="686483" y="4606780"/>
                  <a:pt x="691621" y="4606780"/>
                </a:cubicBezTo>
                <a:cubicBezTo>
                  <a:pt x="706919" y="4606780"/>
                  <a:pt x="702663" y="4688763"/>
                  <a:pt x="686678" y="4702030"/>
                </a:cubicBezTo>
                <a:cubicBezTo>
                  <a:pt x="665399" y="4719690"/>
                  <a:pt x="668630" y="4755975"/>
                  <a:pt x="692027" y="4762094"/>
                </a:cubicBezTo>
                <a:cubicBezTo>
                  <a:pt x="702827" y="4764918"/>
                  <a:pt x="710892" y="4772919"/>
                  <a:pt x="709949" y="4779873"/>
                </a:cubicBezTo>
                <a:cubicBezTo>
                  <a:pt x="706161" y="4807788"/>
                  <a:pt x="711490" y="4816330"/>
                  <a:pt x="732693" y="4816330"/>
                </a:cubicBezTo>
                <a:cubicBezTo>
                  <a:pt x="761099" y="4816330"/>
                  <a:pt x="781907" y="4853290"/>
                  <a:pt x="773148" y="4888189"/>
                </a:cubicBezTo>
                <a:cubicBezTo>
                  <a:pt x="768189" y="4907947"/>
                  <a:pt x="771211" y="4917050"/>
                  <a:pt x="786219" y="4927562"/>
                </a:cubicBezTo>
                <a:cubicBezTo>
                  <a:pt x="809182" y="4943646"/>
                  <a:pt x="811621" y="4964436"/>
                  <a:pt x="791453" y="4972175"/>
                </a:cubicBezTo>
                <a:cubicBezTo>
                  <a:pt x="771021" y="4980015"/>
                  <a:pt x="773814" y="5019895"/>
                  <a:pt x="796215" y="5040168"/>
                </a:cubicBezTo>
                <a:cubicBezTo>
                  <a:pt x="806693" y="5049650"/>
                  <a:pt x="815265" y="5067459"/>
                  <a:pt x="815265" y="5079744"/>
                </a:cubicBezTo>
                <a:cubicBezTo>
                  <a:pt x="815265" y="5097293"/>
                  <a:pt x="810098" y="5102080"/>
                  <a:pt x="791154" y="5102080"/>
                </a:cubicBezTo>
                <a:cubicBezTo>
                  <a:pt x="766110" y="5102080"/>
                  <a:pt x="745632" y="5131257"/>
                  <a:pt x="765926" y="5138022"/>
                </a:cubicBezTo>
                <a:cubicBezTo>
                  <a:pt x="772108" y="5140082"/>
                  <a:pt x="777165" y="5154641"/>
                  <a:pt x="777165" y="5170377"/>
                </a:cubicBezTo>
                <a:cubicBezTo>
                  <a:pt x="777165" y="5193258"/>
                  <a:pt x="782746" y="5201092"/>
                  <a:pt x="805043" y="5209508"/>
                </a:cubicBezTo>
                <a:cubicBezTo>
                  <a:pt x="831900" y="5219645"/>
                  <a:pt x="853365" y="5250251"/>
                  <a:pt x="853365" y="5278406"/>
                </a:cubicBezTo>
                <a:cubicBezTo>
                  <a:pt x="853365" y="5285833"/>
                  <a:pt x="861938" y="5296498"/>
                  <a:pt x="872415" y="5302105"/>
                </a:cubicBezTo>
                <a:cubicBezTo>
                  <a:pt x="882893" y="5307712"/>
                  <a:pt x="891465" y="5321008"/>
                  <a:pt x="891465" y="5331651"/>
                </a:cubicBezTo>
                <a:cubicBezTo>
                  <a:pt x="891465" y="5342293"/>
                  <a:pt x="902181" y="5365050"/>
                  <a:pt x="915278" y="5382221"/>
                </a:cubicBezTo>
                <a:cubicBezTo>
                  <a:pt x="962866" y="5444612"/>
                  <a:pt x="934804" y="5455537"/>
                  <a:pt x="879041" y="5396329"/>
                </a:cubicBezTo>
                <a:close/>
                <a:moveTo>
                  <a:pt x="723758" y="4953664"/>
                </a:moveTo>
                <a:cubicBezTo>
                  <a:pt x="739702" y="4912116"/>
                  <a:pt x="723211" y="4873480"/>
                  <a:pt x="689535" y="4873480"/>
                </a:cubicBezTo>
                <a:cubicBezTo>
                  <a:pt x="676369" y="4873480"/>
                  <a:pt x="672390" y="4881036"/>
                  <a:pt x="672390" y="4906039"/>
                </a:cubicBezTo>
                <a:cubicBezTo>
                  <a:pt x="672390" y="4950374"/>
                  <a:pt x="680757" y="4968730"/>
                  <a:pt x="700965" y="4968730"/>
                </a:cubicBezTo>
                <a:cubicBezTo>
                  <a:pt x="710322" y="4968730"/>
                  <a:pt x="720579" y="4961950"/>
                  <a:pt x="723758" y="4953664"/>
                </a:cubicBezTo>
                <a:close/>
                <a:moveTo>
                  <a:pt x="9042484" y="5399666"/>
                </a:moveTo>
                <a:cubicBezTo>
                  <a:pt x="9022855" y="5395300"/>
                  <a:pt x="9019740" y="5359255"/>
                  <a:pt x="9038992" y="5359255"/>
                </a:cubicBezTo>
                <a:cubicBezTo>
                  <a:pt x="9046239" y="5359255"/>
                  <a:pt x="9054642" y="5368712"/>
                  <a:pt x="9057664" y="5380271"/>
                </a:cubicBezTo>
                <a:cubicBezTo>
                  <a:pt x="9064057" y="5404719"/>
                  <a:pt x="9064227" y="5404502"/>
                  <a:pt x="9042484" y="5399666"/>
                </a:cubicBezTo>
                <a:close/>
                <a:moveTo>
                  <a:pt x="5892090" y="5335144"/>
                </a:moveTo>
                <a:cubicBezTo>
                  <a:pt x="5892090" y="5315243"/>
                  <a:pt x="5920604" y="5305721"/>
                  <a:pt x="5931006" y="5322149"/>
                </a:cubicBezTo>
                <a:cubicBezTo>
                  <a:pt x="5944575" y="5343579"/>
                  <a:pt x="5941207" y="5349730"/>
                  <a:pt x="5915903" y="5349730"/>
                </a:cubicBezTo>
                <a:cubicBezTo>
                  <a:pt x="5900869" y="5349730"/>
                  <a:pt x="5892090" y="5344353"/>
                  <a:pt x="5892090" y="5335144"/>
                </a:cubicBezTo>
                <a:close/>
                <a:moveTo>
                  <a:pt x="9694748" y="5328894"/>
                </a:moveTo>
                <a:cubicBezTo>
                  <a:pt x="9700634" y="5311233"/>
                  <a:pt x="9721140" y="5308304"/>
                  <a:pt x="9721140" y="5325124"/>
                </a:cubicBezTo>
                <a:cubicBezTo>
                  <a:pt x="9721140" y="5333419"/>
                  <a:pt x="9714353" y="5340205"/>
                  <a:pt x="9706059" y="5340205"/>
                </a:cubicBezTo>
                <a:cubicBezTo>
                  <a:pt x="9697763" y="5340205"/>
                  <a:pt x="9692674" y="5335115"/>
                  <a:pt x="9694748" y="5328894"/>
                </a:cubicBezTo>
                <a:close/>
                <a:moveTo>
                  <a:pt x="9442534" y="5324114"/>
                </a:moveTo>
                <a:cubicBezTo>
                  <a:pt x="9422203" y="5318802"/>
                  <a:pt x="9420224" y="5292580"/>
                  <a:pt x="9440152" y="5292580"/>
                </a:cubicBezTo>
                <a:cubicBezTo>
                  <a:pt x="9448011" y="5292580"/>
                  <a:pt x="9454440" y="5299263"/>
                  <a:pt x="9454440" y="5307430"/>
                </a:cubicBezTo>
                <a:cubicBezTo>
                  <a:pt x="9454440" y="5315597"/>
                  <a:pt x="9458726" y="5319630"/>
                  <a:pt x="9463965" y="5316393"/>
                </a:cubicBezTo>
                <a:cubicBezTo>
                  <a:pt x="9469204" y="5313155"/>
                  <a:pt x="9473490" y="5315045"/>
                  <a:pt x="9473490" y="5320593"/>
                </a:cubicBezTo>
                <a:cubicBezTo>
                  <a:pt x="9473490" y="5331058"/>
                  <a:pt x="9470434" y="5331406"/>
                  <a:pt x="9442534" y="5324114"/>
                </a:cubicBezTo>
                <a:close/>
                <a:moveTo>
                  <a:pt x="9821248" y="5321000"/>
                </a:moveTo>
                <a:cubicBezTo>
                  <a:pt x="9824539" y="5315676"/>
                  <a:pt x="9831221" y="5313785"/>
                  <a:pt x="9836098" y="5316800"/>
                </a:cubicBezTo>
                <a:cubicBezTo>
                  <a:pt x="9849309" y="5324965"/>
                  <a:pt x="9846845" y="5330680"/>
                  <a:pt x="9830115" y="5330680"/>
                </a:cubicBezTo>
                <a:cubicBezTo>
                  <a:pt x="9821948" y="5330680"/>
                  <a:pt x="9817958" y="5326324"/>
                  <a:pt x="9821248" y="5321000"/>
                </a:cubicBezTo>
                <a:close/>
                <a:moveTo>
                  <a:pt x="1605840" y="5249718"/>
                </a:moveTo>
                <a:cubicBezTo>
                  <a:pt x="1605840" y="5241859"/>
                  <a:pt x="1612270" y="5235430"/>
                  <a:pt x="1620128" y="5235430"/>
                </a:cubicBezTo>
                <a:cubicBezTo>
                  <a:pt x="1627986" y="5235430"/>
                  <a:pt x="1634415" y="5241859"/>
                  <a:pt x="1634415" y="5249718"/>
                </a:cubicBezTo>
                <a:cubicBezTo>
                  <a:pt x="1634415" y="5257576"/>
                  <a:pt x="1627986" y="5264005"/>
                  <a:pt x="1620128" y="5264005"/>
                </a:cubicBezTo>
                <a:cubicBezTo>
                  <a:pt x="1612270" y="5264005"/>
                  <a:pt x="1605840" y="5257576"/>
                  <a:pt x="1605840" y="5249718"/>
                </a:cubicBezTo>
                <a:close/>
                <a:moveTo>
                  <a:pt x="9816389" y="5212411"/>
                </a:moveTo>
                <a:cubicBezTo>
                  <a:pt x="9816389" y="5199751"/>
                  <a:pt x="9812716" y="5187964"/>
                  <a:pt x="9808227" y="5186217"/>
                </a:cubicBezTo>
                <a:cubicBezTo>
                  <a:pt x="9797045" y="5181869"/>
                  <a:pt x="9784667" y="5063980"/>
                  <a:pt x="9795390" y="5063980"/>
                </a:cubicBezTo>
                <a:cubicBezTo>
                  <a:pt x="9818840" y="5063980"/>
                  <a:pt x="9836676" y="5103608"/>
                  <a:pt x="9842043" y="5167632"/>
                </a:cubicBezTo>
                <a:cubicBezTo>
                  <a:pt x="9846979" y="5226507"/>
                  <a:pt x="9845665" y="5235430"/>
                  <a:pt x="9832058" y="5235430"/>
                </a:cubicBezTo>
                <a:cubicBezTo>
                  <a:pt x="9821839" y="5235430"/>
                  <a:pt x="9816389" y="5227425"/>
                  <a:pt x="9816389" y="5212411"/>
                </a:cubicBezTo>
                <a:close/>
                <a:moveTo>
                  <a:pt x="9656584" y="5182503"/>
                </a:moveTo>
                <a:cubicBezTo>
                  <a:pt x="9626876" y="5161694"/>
                  <a:pt x="9628459" y="5130655"/>
                  <a:pt x="9659227" y="5130655"/>
                </a:cubicBezTo>
                <a:cubicBezTo>
                  <a:pt x="9676351" y="5130655"/>
                  <a:pt x="9683040" y="5135787"/>
                  <a:pt x="9683040" y="5148926"/>
                </a:cubicBezTo>
                <a:cubicBezTo>
                  <a:pt x="9683040" y="5158975"/>
                  <a:pt x="9685641" y="5173977"/>
                  <a:pt x="9688821" y="5182264"/>
                </a:cubicBezTo>
                <a:cubicBezTo>
                  <a:pt x="9696162" y="5201395"/>
                  <a:pt x="9683689" y="5201487"/>
                  <a:pt x="9656584" y="5182503"/>
                </a:cubicBezTo>
                <a:close/>
                <a:moveTo>
                  <a:pt x="6342146" y="5105297"/>
                </a:moveTo>
                <a:cubicBezTo>
                  <a:pt x="6325310" y="5098504"/>
                  <a:pt x="6327300" y="5063980"/>
                  <a:pt x="6344528" y="5063980"/>
                </a:cubicBezTo>
                <a:cubicBezTo>
                  <a:pt x="6353418" y="5063980"/>
                  <a:pt x="6358815" y="5072976"/>
                  <a:pt x="6358815" y="5087793"/>
                </a:cubicBezTo>
                <a:cubicBezTo>
                  <a:pt x="6358815" y="5100889"/>
                  <a:pt x="6357744" y="5111267"/>
                  <a:pt x="6356434" y="5110853"/>
                </a:cubicBezTo>
                <a:cubicBezTo>
                  <a:pt x="6355125" y="5110440"/>
                  <a:pt x="6348695" y="5107939"/>
                  <a:pt x="6342146" y="5105297"/>
                </a:cubicBezTo>
                <a:close/>
                <a:moveTo>
                  <a:pt x="519990" y="4249593"/>
                </a:moveTo>
                <a:cubicBezTo>
                  <a:pt x="513468" y="4241735"/>
                  <a:pt x="502228" y="4235305"/>
                  <a:pt x="495011" y="4235305"/>
                </a:cubicBezTo>
                <a:cubicBezTo>
                  <a:pt x="479985" y="4235305"/>
                  <a:pt x="477208" y="4210748"/>
                  <a:pt x="491253" y="4202068"/>
                </a:cubicBezTo>
                <a:cubicBezTo>
                  <a:pt x="496403" y="4198885"/>
                  <a:pt x="515691" y="4199109"/>
                  <a:pt x="534116" y="4202566"/>
                </a:cubicBezTo>
                <a:cubicBezTo>
                  <a:pt x="563250" y="4208031"/>
                  <a:pt x="567615" y="4212436"/>
                  <a:pt x="567615" y="4236365"/>
                </a:cubicBezTo>
                <a:cubicBezTo>
                  <a:pt x="567615" y="4256932"/>
                  <a:pt x="563099" y="4263880"/>
                  <a:pt x="549731" y="4263880"/>
                </a:cubicBezTo>
                <a:cubicBezTo>
                  <a:pt x="539895" y="4263880"/>
                  <a:pt x="526512" y="4257451"/>
                  <a:pt x="519990" y="4249593"/>
                </a:cubicBezTo>
                <a:close/>
                <a:moveTo>
                  <a:pt x="396165" y="4239769"/>
                </a:moveTo>
                <a:cubicBezTo>
                  <a:pt x="396165" y="4219151"/>
                  <a:pt x="416859" y="4213731"/>
                  <a:pt x="448969" y="4225938"/>
                </a:cubicBezTo>
                <a:cubicBezTo>
                  <a:pt x="470906" y="4234279"/>
                  <a:pt x="473652" y="4238189"/>
                  <a:pt x="462517" y="4245231"/>
                </a:cubicBezTo>
                <a:cubicBezTo>
                  <a:pt x="439473" y="4259806"/>
                  <a:pt x="396165" y="4256241"/>
                  <a:pt x="396165" y="4239769"/>
                </a:cubicBezTo>
                <a:close/>
                <a:moveTo>
                  <a:pt x="9626489" y="4236425"/>
                </a:moveTo>
                <a:cubicBezTo>
                  <a:pt x="9621054" y="4226269"/>
                  <a:pt x="9613777" y="4181143"/>
                  <a:pt x="9610318" y="4136145"/>
                </a:cubicBezTo>
                <a:cubicBezTo>
                  <a:pt x="9605172" y="4069195"/>
                  <a:pt x="9606464" y="4054330"/>
                  <a:pt x="9617430" y="4054330"/>
                </a:cubicBezTo>
                <a:cubicBezTo>
                  <a:pt x="9643732" y="4054330"/>
                  <a:pt x="9655472" y="4091732"/>
                  <a:pt x="9653597" y="4169540"/>
                </a:cubicBezTo>
                <a:cubicBezTo>
                  <a:pt x="9651706" y="4248034"/>
                  <a:pt x="9643516" y="4268240"/>
                  <a:pt x="9626489" y="4236425"/>
                </a:cubicBezTo>
                <a:close/>
                <a:moveTo>
                  <a:pt x="9810688" y="4227832"/>
                </a:moveTo>
                <a:cubicBezTo>
                  <a:pt x="9800727" y="4218845"/>
                  <a:pt x="9787219" y="4211064"/>
                  <a:pt x="9780670" y="4210540"/>
                </a:cubicBezTo>
                <a:cubicBezTo>
                  <a:pt x="9774122" y="4210016"/>
                  <a:pt x="9762336" y="4208945"/>
                  <a:pt x="9754477" y="4208159"/>
                </a:cubicBezTo>
                <a:cubicBezTo>
                  <a:pt x="9745968" y="4207308"/>
                  <a:pt x="9740190" y="4197099"/>
                  <a:pt x="9740190" y="4182917"/>
                </a:cubicBezTo>
                <a:cubicBezTo>
                  <a:pt x="9740190" y="4169821"/>
                  <a:pt x="9735903" y="4159105"/>
                  <a:pt x="9730665" y="4159105"/>
                </a:cubicBezTo>
                <a:cubicBezTo>
                  <a:pt x="9725426" y="4159105"/>
                  <a:pt x="9721140" y="4150786"/>
                  <a:pt x="9721140" y="4140617"/>
                </a:cubicBezTo>
                <a:cubicBezTo>
                  <a:pt x="9721140" y="4130449"/>
                  <a:pt x="9725426" y="4119480"/>
                  <a:pt x="9730665" y="4116242"/>
                </a:cubicBezTo>
                <a:cubicBezTo>
                  <a:pt x="9743722" y="4108173"/>
                  <a:pt x="9742756" y="4054330"/>
                  <a:pt x="9729554" y="4054330"/>
                </a:cubicBezTo>
                <a:cubicBezTo>
                  <a:pt x="9723608" y="4054330"/>
                  <a:pt x="9721114" y="4045931"/>
                  <a:pt x="9723899" y="4035280"/>
                </a:cubicBezTo>
                <a:cubicBezTo>
                  <a:pt x="9726639" y="4024803"/>
                  <a:pt x="9724997" y="4016230"/>
                  <a:pt x="9720248" y="4016230"/>
                </a:cubicBezTo>
                <a:cubicBezTo>
                  <a:pt x="9715500" y="4016230"/>
                  <a:pt x="9711615" y="3992156"/>
                  <a:pt x="9711615" y="3962732"/>
                </a:cubicBezTo>
                <a:cubicBezTo>
                  <a:pt x="9711615" y="3912589"/>
                  <a:pt x="9712907" y="3909571"/>
                  <a:pt x="9732205" y="3914618"/>
                </a:cubicBezTo>
                <a:cubicBezTo>
                  <a:pt x="9777073" y="3926351"/>
                  <a:pt x="9806161" y="3880815"/>
                  <a:pt x="9774207" y="3848862"/>
                </a:cubicBezTo>
                <a:cubicBezTo>
                  <a:pt x="9756985" y="3831640"/>
                  <a:pt x="9750286" y="3831785"/>
                  <a:pt x="9730366" y="3849814"/>
                </a:cubicBezTo>
                <a:cubicBezTo>
                  <a:pt x="9708531" y="3869574"/>
                  <a:pt x="9679435" y="3857367"/>
                  <a:pt x="9628271" y="3806981"/>
                </a:cubicBezTo>
                <a:cubicBezTo>
                  <a:pt x="9602347" y="3781450"/>
                  <a:pt x="9587790" y="3758660"/>
                  <a:pt x="9587790" y="3743603"/>
                </a:cubicBezTo>
                <a:cubicBezTo>
                  <a:pt x="9587790" y="3721892"/>
                  <a:pt x="9590343" y="3720571"/>
                  <a:pt x="9621127" y="3726347"/>
                </a:cubicBezTo>
                <a:cubicBezTo>
                  <a:pt x="9642979" y="3730446"/>
                  <a:pt x="9654465" y="3728954"/>
                  <a:pt x="9654465" y="3722016"/>
                </a:cubicBezTo>
                <a:cubicBezTo>
                  <a:pt x="9654465" y="3704477"/>
                  <a:pt x="9684411" y="3710096"/>
                  <a:pt x="9702579" y="3731045"/>
                </a:cubicBezTo>
                <a:cubicBezTo>
                  <a:pt x="9717320" y="3748041"/>
                  <a:pt x="9722237" y="3749006"/>
                  <a:pt x="9739415" y="3738279"/>
                </a:cubicBezTo>
                <a:cubicBezTo>
                  <a:pt x="9750319" y="3731469"/>
                  <a:pt x="9759240" y="3720418"/>
                  <a:pt x="9759240" y="3713720"/>
                </a:cubicBezTo>
                <a:cubicBezTo>
                  <a:pt x="9759240" y="3705268"/>
                  <a:pt x="9767253" y="3703458"/>
                  <a:pt x="9785433" y="3707803"/>
                </a:cubicBezTo>
                <a:cubicBezTo>
                  <a:pt x="9824045" y="3717032"/>
                  <a:pt x="9825914" y="3719170"/>
                  <a:pt x="9825914" y="3754061"/>
                </a:cubicBezTo>
                <a:cubicBezTo>
                  <a:pt x="9825914" y="3771651"/>
                  <a:pt x="9830972" y="3787729"/>
                  <a:pt x="9837153" y="3789789"/>
                </a:cubicBezTo>
                <a:cubicBezTo>
                  <a:pt x="9844486" y="3792234"/>
                  <a:pt x="9845616" y="3799957"/>
                  <a:pt x="9840404" y="3812014"/>
                </a:cubicBezTo>
                <a:cubicBezTo>
                  <a:pt x="9836010" y="3822178"/>
                  <a:pt x="9833187" y="3833982"/>
                  <a:pt x="9834131" y="3838246"/>
                </a:cubicBezTo>
                <a:cubicBezTo>
                  <a:pt x="9835074" y="3842510"/>
                  <a:pt x="9831130" y="3863510"/>
                  <a:pt x="9825368" y="3884912"/>
                </a:cubicBezTo>
                <a:cubicBezTo>
                  <a:pt x="9815729" y="3920707"/>
                  <a:pt x="9816707" y="3925428"/>
                  <a:pt x="9837576" y="3943834"/>
                </a:cubicBezTo>
                <a:cubicBezTo>
                  <a:pt x="9850053" y="3954839"/>
                  <a:pt x="9868352" y="3968436"/>
                  <a:pt x="9878240" y="3974049"/>
                </a:cubicBezTo>
                <a:cubicBezTo>
                  <a:pt x="9888128" y="3979662"/>
                  <a:pt x="9900195" y="3996181"/>
                  <a:pt x="9905054" y="4010759"/>
                </a:cubicBezTo>
                <a:cubicBezTo>
                  <a:pt x="9912198" y="4032195"/>
                  <a:pt x="9910214" y="4040940"/>
                  <a:pt x="9894675" y="4056479"/>
                </a:cubicBezTo>
                <a:cubicBezTo>
                  <a:pt x="9873102" y="4078052"/>
                  <a:pt x="9854489" y="4072247"/>
                  <a:pt x="9854489" y="4043945"/>
                </a:cubicBezTo>
                <a:cubicBezTo>
                  <a:pt x="9854489" y="4033612"/>
                  <a:pt x="9848061" y="4022691"/>
                  <a:pt x="9840202" y="4019675"/>
                </a:cubicBezTo>
                <a:cubicBezTo>
                  <a:pt x="9832344" y="4016660"/>
                  <a:pt x="9825914" y="4004286"/>
                  <a:pt x="9825914" y="3992178"/>
                </a:cubicBezTo>
                <a:cubicBezTo>
                  <a:pt x="9825914" y="3938009"/>
                  <a:pt x="9791440" y="3921953"/>
                  <a:pt x="9757976" y="3960538"/>
                </a:cubicBezTo>
                <a:cubicBezTo>
                  <a:pt x="9738365" y="3983149"/>
                  <a:pt x="9735962" y="3993443"/>
                  <a:pt x="9748484" y="4001183"/>
                </a:cubicBezTo>
                <a:cubicBezTo>
                  <a:pt x="9753047" y="4004002"/>
                  <a:pt x="9759246" y="4018642"/>
                  <a:pt x="9762260" y="4033715"/>
                </a:cubicBezTo>
                <a:cubicBezTo>
                  <a:pt x="9768406" y="4064444"/>
                  <a:pt x="9812087" y="4088744"/>
                  <a:pt x="9845480" y="4080011"/>
                </a:cubicBezTo>
                <a:cubicBezTo>
                  <a:pt x="9871464" y="4073216"/>
                  <a:pt x="9880571" y="4097449"/>
                  <a:pt x="9860407" y="4119729"/>
                </a:cubicBezTo>
                <a:cubicBezTo>
                  <a:pt x="9850407" y="4130780"/>
                  <a:pt x="9844964" y="4153951"/>
                  <a:pt x="9844964" y="4185487"/>
                </a:cubicBezTo>
                <a:cubicBezTo>
                  <a:pt x="9844964" y="4240918"/>
                  <a:pt x="9836619" y="4251227"/>
                  <a:pt x="9810688" y="4227833"/>
                </a:cubicBezTo>
                <a:close/>
                <a:moveTo>
                  <a:pt x="415215" y="4117036"/>
                </a:moveTo>
                <a:cubicBezTo>
                  <a:pt x="415215" y="4093774"/>
                  <a:pt x="410313" y="4073334"/>
                  <a:pt x="404250" y="4071313"/>
                </a:cubicBezTo>
                <a:cubicBezTo>
                  <a:pt x="398219" y="4069302"/>
                  <a:pt x="391253" y="4043149"/>
                  <a:pt x="388769" y="4013193"/>
                </a:cubicBezTo>
                <a:cubicBezTo>
                  <a:pt x="386284" y="3983238"/>
                  <a:pt x="380503" y="3956412"/>
                  <a:pt x="375921" y="3953580"/>
                </a:cubicBezTo>
                <a:cubicBezTo>
                  <a:pt x="371339" y="3950748"/>
                  <a:pt x="367590" y="3935825"/>
                  <a:pt x="367590" y="3920418"/>
                </a:cubicBezTo>
                <a:cubicBezTo>
                  <a:pt x="367590" y="3897068"/>
                  <a:pt x="371460" y="3892405"/>
                  <a:pt x="390840" y="3892405"/>
                </a:cubicBezTo>
                <a:cubicBezTo>
                  <a:pt x="421658" y="3892405"/>
                  <a:pt x="428304" y="3879300"/>
                  <a:pt x="429306" y="3816550"/>
                </a:cubicBezTo>
                <a:cubicBezTo>
                  <a:pt x="429987" y="3773900"/>
                  <a:pt x="433384" y="3763331"/>
                  <a:pt x="447267" y="3760657"/>
                </a:cubicBezTo>
                <a:cubicBezTo>
                  <a:pt x="460442" y="3758120"/>
                  <a:pt x="463658" y="3762495"/>
                  <a:pt x="461223" y="3779639"/>
                </a:cubicBezTo>
                <a:cubicBezTo>
                  <a:pt x="459189" y="3793960"/>
                  <a:pt x="465717" y="3808118"/>
                  <a:pt x="479499" y="3819278"/>
                </a:cubicBezTo>
                <a:cubicBezTo>
                  <a:pt x="491292" y="3828826"/>
                  <a:pt x="500940" y="3844042"/>
                  <a:pt x="500940" y="3853091"/>
                </a:cubicBezTo>
                <a:cubicBezTo>
                  <a:pt x="500940" y="3862141"/>
                  <a:pt x="505735" y="3874340"/>
                  <a:pt x="511595" y="3880200"/>
                </a:cubicBezTo>
                <a:cubicBezTo>
                  <a:pt x="519452" y="3888057"/>
                  <a:pt x="516951" y="3907740"/>
                  <a:pt x="502070" y="3955147"/>
                </a:cubicBezTo>
                <a:cubicBezTo>
                  <a:pt x="477923" y="4032077"/>
                  <a:pt x="477172" y="4048082"/>
                  <a:pt x="496941" y="4064489"/>
                </a:cubicBezTo>
                <a:cubicBezTo>
                  <a:pt x="508527" y="4074104"/>
                  <a:pt x="518396" y="4074563"/>
                  <a:pt x="539804" y="4066482"/>
                </a:cubicBezTo>
                <a:cubicBezTo>
                  <a:pt x="565752" y="4056688"/>
                  <a:pt x="567615" y="4057524"/>
                  <a:pt x="567615" y="4078970"/>
                </a:cubicBezTo>
                <a:cubicBezTo>
                  <a:pt x="567615" y="4098591"/>
                  <a:pt x="563046" y="4101955"/>
                  <a:pt x="536400" y="4101955"/>
                </a:cubicBezTo>
                <a:cubicBezTo>
                  <a:pt x="515020" y="4101955"/>
                  <a:pt x="495329" y="4110958"/>
                  <a:pt x="473900" y="4130530"/>
                </a:cubicBezTo>
                <a:cubicBezTo>
                  <a:pt x="429180" y="4171375"/>
                  <a:pt x="415215" y="4168164"/>
                  <a:pt x="415215" y="4117036"/>
                </a:cubicBezTo>
                <a:close/>
                <a:moveTo>
                  <a:pt x="262815" y="3986993"/>
                </a:moveTo>
                <a:cubicBezTo>
                  <a:pt x="262815" y="3952243"/>
                  <a:pt x="265034" y="3948545"/>
                  <a:pt x="284246" y="3951274"/>
                </a:cubicBezTo>
                <a:cubicBezTo>
                  <a:pt x="324764" y="3957028"/>
                  <a:pt x="316041" y="4025103"/>
                  <a:pt x="274721" y="4025609"/>
                </a:cubicBezTo>
                <a:cubicBezTo>
                  <a:pt x="267123" y="4025704"/>
                  <a:pt x="262815" y="4011730"/>
                  <a:pt x="262815" y="3986993"/>
                </a:cubicBezTo>
                <a:close/>
                <a:moveTo>
                  <a:pt x="312821" y="3854008"/>
                </a:moveTo>
                <a:cubicBezTo>
                  <a:pt x="286224" y="3843318"/>
                  <a:pt x="285619" y="3830852"/>
                  <a:pt x="310841" y="3813186"/>
                </a:cubicBezTo>
                <a:cubicBezTo>
                  <a:pt x="321539" y="3805693"/>
                  <a:pt x="329604" y="3795806"/>
                  <a:pt x="328763" y="3791215"/>
                </a:cubicBezTo>
                <a:cubicBezTo>
                  <a:pt x="324588" y="3768424"/>
                  <a:pt x="330854" y="3749530"/>
                  <a:pt x="342587" y="3749530"/>
                </a:cubicBezTo>
                <a:cubicBezTo>
                  <a:pt x="356195" y="3749530"/>
                  <a:pt x="367590" y="3789140"/>
                  <a:pt x="367590" y="3836446"/>
                </a:cubicBezTo>
                <a:cubicBezTo>
                  <a:pt x="367590" y="3865881"/>
                  <a:pt x="353556" y="3870382"/>
                  <a:pt x="312821" y="3854008"/>
                </a:cubicBezTo>
                <a:close/>
                <a:moveTo>
                  <a:pt x="15035" y="3762230"/>
                </a:moveTo>
                <a:cubicBezTo>
                  <a:pt x="14959" y="3736910"/>
                  <a:pt x="12320" y="3706549"/>
                  <a:pt x="9162" y="3694761"/>
                </a:cubicBezTo>
                <a:cubicBezTo>
                  <a:pt x="4502" y="3677373"/>
                  <a:pt x="7304" y="3673330"/>
                  <a:pt x="24014" y="3673330"/>
                </a:cubicBezTo>
                <a:cubicBezTo>
                  <a:pt x="43349" y="3673330"/>
                  <a:pt x="44438" y="3677222"/>
                  <a:pt x="41794" y="3736865"/>
                </a:cubicBezTo>
                <a:cubicBezTo>
                  <a:pt x="40011" y="3777091"/>
                  <a:pt x="34609" y="3801843"/>
                  <a:pt x="27071" y="3804334"/>
                </a:cubicBezTo>
                <a:cubicBezTo>
                  <a:pt x="18657" y="3807114"/>
                  <a:pt x="15127" y="3794766"/>
                  <a:pt x="15035" y="3762230"/>
                </a:cubicBezTo>
                <a:close/>
                <a:moveTo>
                  <a:pt x="236621" y="3714065"/>
                </a:moveTo>
                <a:cubicBezTo>
                  <a:pt x="209596" y="3710711"/>
                  <a:pt x="205665" y="3706671"/>
                  <a:pt x="205665" y="3682252"/>
                </a:cubicBezTo>
                <a:cubicBezTo>
                  <a:pt x="205665" y="3666867"/>
                  <a:pt x="201040" y="3654280"/>
                  <a:pt x="195388" y="3654280"/>
                </a:cubicBezTo>
                <a:cubicBezTo>
                  <a:pt x="188669" y="3654280"/>
                  <a:pt x="186195" y="3629534"/>
                  <a:pt x="188244" y="3582820"/>
                </a:cubicBezTo>
                <a:cubicBezTo>
                  <a:pt x="189967" y="3543518"/>
                  <a:pt x="188158" y="3511371"/>
                  <a:pt x="184234" y="3511383"/>
                </a:cubicBezTo>
                <a:cubicBezTo>
                  <a:pt x="180305" y="3511392"/>
                  <a:pt x="177090" y="3480078"/>
                  <a:pt x="177090" y="3441788"/>
                </a:cubicBezTo>
                <a:cubicBezTo>
                  <a:pt x="177090" y="3367571"/>
                  <a:pt x="168430" y="3346846"/>
                  <a:pt x="129303" y="3327420"/>
                </a:cubicBezTo>
                <a:cubicBezTo>
                  <a:pt x="108041" y="3316864"/>
                  <a:pt x="105172" y="3308487"/>
                  <a:pt x="100890" y="3244473"/>
                </a:cubicBezTo>
                <a:cubicBezTo>
                  <a:pt x="96550" y="3179579"/>
                  <a:pt x="94228" y="3172998"/>
                  <a:pt x="74696" y="3170224"/>
                </a:cubicBezTo>
                <a:cubicBezTo>
                  <a:pt x="59185" y="3168021"/>
                  <a:pt x="53265" y="3160786"/>
                  <a:pt x="53265" y="3144030"/>
                </a:cubicBezTo>
                <a:cubicBezTo>
                  <a:pt x="53265" y="3124538"/>
                  <a:pt x="57888" y="3120880"/>
                  <a:pt x="82520" y="3120880"/>
                </a:cubicBezTo>
                <a:cubicBezTo>
                  <a:pt x="98611" y="3120880"/>
                  <a:pt x="117374" y="3126238"/>
                  <a:pt x="124216" y="3132786"/>
                </a:cubicBezTo>
                <a:cubicBezTo>
                  <a:pt x="131058" y="3139335"/>
                  <a:pt x="145754" y="3150997"/>
                  <a:pt x="156873" y="3158702"/>
                </a:cubicBezTo>
                <a:cubicBezTo>
                  <a:pt x="167992" y="3166407"/>
                  <a:pt x="177226" y="3179265"/>
                  <a:pt x="177393" y="3187277"/>
                </a:cubicBezTo>
                <a:cubicBezTo>
                  <a:pt x="177560" y="3195288"/>
                  <a:pt x="183989" y="3210163"/>
                  <a:pt x="191680" y="3220332"/>
                </a:cubicBezTo>
                <a:cubicBezTo>
                  <a:pt x="199372" y="3230501"/>
                  <a:pt x="205665" y="3246361"/>
                  <a:pt x="205665" y="3255577"/>
                </a:cubicBezTo>
                <a:cubicBezTo>
                  <a:pt x="205665" y="3264793"/>
                  <a:pt x="213023" y="3276451"/>
                  <a:pt x="222016" y="3281484"/>
                </a:cubicBezTo>
                <a:cubicBezTo>
                  <a:pt x="235956" y="3289285"/>
                  <a:pt x="236608" y="3293921"/>
                  <a:pt x="226435" y="3312928"/>
                </a:cubicBezTo>
                <a:cubicBezTo>
                  <a:pt x="219873" y="3325190"/>
                  <a:pt x="213587" y="3354466"/>
                  <a:pt x="212466" y="3377987"/>
                </a:cubicBezTo>
                <a:cubicBezTo>
                  <a:pt x="210735" y="3414291"/>
                  <a:pt x="213686" y="3422194"/>
                  <a:pt x="231990" y="3430294"/>
                </a:cubicBezTo>
                <a:cubicBezTo>
                  <a:pt x="243849" y="3435541"/>
                  <a:pt x="251620" y="3444868"/>
                  <a:pt x="249260" y="3451019"/>
                </a:cubicBezTo>
                <a:cubicBezTo>
                  <a:pt x="246899" y="3457170"/>
                  <a:pt x="250817" y="3464448"/>
                  <a:pt x="257967" y="3467192"/>
                </a:cubicBezTo>
                <a:cubicBezTo>
                  <a:pt x="267128" y="3470707"/>
                  <a:pt x="270141" y="3486405"/>
                  <a:pt x="268171" y="3520368"/>
                </a:cubicBezTo>
                <a:cubicBezTo>
                  <a:pt x="266634" y="3546871"/>
                  <a:pt x="268015" y="3568588"/>
                  <a:pt x="271239" y="3568629"/>
                </a:cubicBezTo>
                <a:cubicBezTo>
                  <a:pt x="284922" y="3568803"/>
                  <a:pt x="300915" y="3623687"/>
                  <a:pt x="300915" y="3670466"/>
                </a:cubicBezTo>
                <a:cubicBezTo>
                  <a:pt x="300915" y="3725131"/>
                  <a:pt x="304764" y="3722521"/>
                  <a:pt x="236621" y="3714065"/>
                </a:cubicBezTo>
                <a:close/>
                <a:moveTo>
                  <a:pt x="9675896" y="3466997"/>
                </a:moveTo>
                <a:cubicBezTo>
                  <a:pt x="9660706" y="3460868"/>
                  <a:pt x="9660361" y="3404544"/>
                  <a:pt x="9675420" y="3389485"/>
                </a:cubicBezTo>
                <a:cubicBezTo>
                  <a:pt x="9684309" y="3380595"/>
                  <a:pt x="9684309" y="3378055"/>
                  <a:pt x="9675420" y="3378055"/>
                </a:cubicBezTo>
                <a:cubicBezTo>
                  <a:pt x="9669133" y="3378055"/>
                  <a:pt x="9663990" y="3369483"/>
                  <a:pt x="9663990" y="3359005"/>
                </a:cubicBezTo>
                <a:cubicBezTo>
                  <a:pt x="9663990" y="3348528"/>
                  <a:pt x="9668276" y="3339955"/>
                  <a:pt x="9673515" y="3339955"/>
                </a:cubicBezTo>
                <a:cubicBezTo>
                  <a:pt x="9678753" y="3339955"/>
                  <a:pt x="9683040" y="3333526"/>
                  <a:pt x="9683040" y="3325667"/>
                </a:cubicBezTo>
                <a:cubicBezTo>
                  <a:pt x="9683040" y="3317810"/>
                  <a:pt x="9687580" y="3311380"/>
                  <a:pt x="9693127" y="3311380"/>
                </a:cubicBezTo>
                <a:cubicBezTo>
                  <a:pt x="9698675" y="3311380"/>
                  <a:pt x="9700747" y="3307390"/>
                  <a:pt x="9697734" y="3302513"/>
                </a:cubicBezTo>
                <a:cubicBezTo>
                  <a:pt x="9688938" y="3288281"/>
                  <a:pt x="9712180" y="3279490"/>
                  <a:pt x="9724351" y="3292446"/>
                </a:cubicBezTo>
                <a:cubicBezTo>
                  <a:pt x="9732790" y="3301428"/>
                  <a:pt x="9732591" y="3305276"/>
                  <a:pt x="9723522" y="3308602"/>
                </a:cubicBezTo>
                <a:cubicBezTo>
                  <a:pt x="9716974" y="3311003"/>
                  <a:pt x="9711616" y="3327612"/>
                  <a:pt x="9711616" y="3345511"/>
                </a:cubicBezTo>
                <a:cubicBezTo>
                  <a:pt x="9711616" y="3363411"/>
                  <a:pt x="9707330" y="3378055"/>
                  <a:pt x="9702091" y="3378055"/>
                </a:cubicBezTo>
                <a:cubicBezTo>
                  <a:pt x="9687395" y="3378055"/>
                  <a:pt x="9690828" y="3412380"/>
                  <a:pt x="9706853" y="3425680"/>
                </a:cubicBezTo>
                <a:cubicBezTo>
                  <a:pt x="9725431" y="3441099"/>
                  <a:pt x="9725074" y="3460232"/>
                  <a:pt x="9706072" y="3467524"/>
                </a:cubicBezTo>
                <a:cubicBezTo>
                  <a:pt x="9697785" y="3470703"/>
                  <a:pt x="9690285" y="3472967"/>
                  <a:pt x="9689403" y="3472553"/>
                </a:cubicBezTo>
                <a:cubicBezTo>
                  <a:pt x="9688527" y="3472140"/>
                  <a:pt x="9682443" y="3469639"/>
                  <a:pt x="9675895" y="3466997"/>
                </a:cubicBezTo>
                <a:close/>
                <a:moveTo>
                  <a:pt x="9654465" y="3182792"/>
                </a:moveTo>
                <a:cubicBezTo>
                  <a:pt x="9654465" y="3174935"/>
                  <a:pt x="9650178" y="3168505"/>
                  <a:pt x="9644940" y="3168505"/>
                </a:cubicBezTo>
                <a:cubicBezTo>
                  <a:pt x="9639701" y="3168505"/>
                  <a:pt x="9635415" y="3162433"/>
                  <a:pt x="9635415" y="3155011"/>
                </a:cubicBezTo>
                <a:cubicBezTo>
                  <a:pt x="9635415" y="3147590"/>
                  <a:pt x="9630357" y="3139832"/>
                  <a:pt x="9624176" y="3137771"/>
                </a:cubicBezTo>
                <a:cubicBezTo>
                  <a:pt x="9601944" y="3130361"/>
                  <a:pt x="9624824" y="3101830"/>
                  <a:pt x="9653000" y="3101830"/>
                </a:cubicBezTo>
                <a:cubicBezTo>
                  <a:pt x="9668239" y="3101830"/>
                  <a:pt x="9686043" y="3095401"/>
                  <a:pt x="9692565" y="3087542"/>
                </a:cubicBezTo>
                <a:cubicBezTo>
                  <a:pt x="9699086" y="3079685"/>
                  <a:pt x="9712846" y="3073255"/>
                  <a:pt x="9723143" y="3073255"/>
                </a:cubicBezTo>
                <a:cubicBezTo>
                  <a:pt x="9739869" y="3073255"/>
                  <a:pt x="9741150" y="3077570"/>
                  <a:pt x="9735165" y="3113736"/>
                </a:cubicBezTo>
                <a:cubicBezTo>
                  <a:pt x="9727173" y="3162042"/>
                  <a:pt x="9723903" y="3168505"/>
                  <a:pt x="9707456" y="3168505"/>
                </a:cubicBezTo>
                <a:cubicBezTo>
                  <a:pt x="9700549" y="3168505"/>
                  <a:pt x="9689561" y="3174935"/>
                  <a:pt x="9683040" y="3182792"/>
                </a:cubicBezTo>
                <a:cubicBezTo>
                  <a:pt x="9676518" y="3190651"/>
                  <a:pt x="9667420" y="3197080"/>
                  <a:pt x="9662824" y="3197080"/>
                </a:cubicBezTo>
                <a:cubicBezTo>
                  <a:pt x="9658226" y="3197080"/>
                  <a:pt x="9654465" y="3190651"/>
                  <a:pt x="9654465" y="3182792"/>
                </a:cubicBezTo>
                <a:close/>
                <a:moveTo>
                  <a:pt x="224715" y="3030955"/>
                </a:moveTo>
                <a:cubicBezTo>
                  <a:pt x="224715" y="3023406"/>
                  <a:pt x="228552" y="3014858"/>
                  <a:pt x="233242" y="3011959"/>
                </a:cubicBezTo>
                <a:cubicBezTo>
                  <a:pt x="243047" y="3005899"/>
                  <a:pt x="254870" y="3030400"/>
                  <a:pt x="246284" y="3038986"/>
                </a:cubicBezTo>
                <a:cubicBezTo>
                  <a:pt x="236063" y="3049207"/>
                  <a:pt x="224715" y="3044981"/>
                  <a:pt x="224715" y="3030955"/>
                </a:cubicBezTo>
                <a:close/>
                <a:moveTo>
                  <a:pt x="9613190" y="2971655"/>
                </a:moveTo>
                <a:cubicBezTo>
                  <a:pt x="9609697" y="2968163"/>
                  <a:pt x="9606840" y="2953467"/>
                  <a:pt x="9606840" y="2938998"/>
                </a:cubicBezTo>
                <a:cubicBezTo>
                  <a:pt x="9606840" y="2924529"/>
                  <a:pt x="9600411" y="2906261"/>
                  <a:pt x="9592552" y="2898403"/>
                </a:cubicBezTo>
                <a:cubicBezTo>
                  <a:pt x="9576642" y="2882493"/>
                  <a:pt x="9572704" y="2806555"/>
                  <a:pt x="9587790" y="2806555"/>
                </a:cubicBezTo>
                <a:cubicBezTo>
                  <a:pt x="9593028" y="2806555"/>
                  <a:pt x="9596243" y="2801197"/>
                  <a:pt x="9594934" y="2794649"/>
                </a:cubicBezTo>
                <a:cubicBezTo>
                  <a:pt x="9591737" y="2778668"/>
                  <a:pt x="9661073" y="2773227"/>
                  <a:pt x="9678942" y="2788057"/>
                </a:cubicBezTo>
                <a:cubicBezTo>
                  <a:pt x="9688135" y="2795687"/>
                  <a:pt x="9692565" y="2819006"/>
                  <a:pt x="9692565" y="2859781"/>
                </a:cubicBezTo>
                <a:cubicBezTo>
                  <a:pt x="9692565" y="2913913"/>
                  <a:pt x="9689625" y="2923205"/>
                  <a:pt x="9664311" y="2949102"/>
                </a:cubicBezTo>
                <a:cubicBezTo>
                  <a:pt x="9635736" y="2978334"/>
                  <a:pt x="9624726" y="2983191"/>
                  <a:pt x="9613190" y="2971655"/>
                </a:cubicBezTo>
                <a:close/>
                <a:moveTo>
                  <a:pt x="9454440" y="2454130"/>
                </a:moveTo>
                <a:cubicBezTo>
                  <a:pt x="9454440" y="2439784"/>
                  <a:pt x="9459413" y="2434641"/>
                  <a:pt x="9471109" y="2436893"/>
                </a:cubicBezTo>
                <a:cubicBezTo>
                  <a:pt x="9480277" y="2438659"/>
                  <a:pt x="9487777" y="2446415"/>
                  <a:pt x="9487777" y="2454130"/>
                </a:cubicBezTo>
                <a:cubicBezTo>
                  <a:pt x="9487777" y="2461845"/>
                  <a:pt x="9480277" y="2469601"/>
                  <a:pt x="9471109" y="2471367"/>
                </a:cubicBezTo>
                <a:cubicBezTo>
                  <a:pt x="9459413" y="2473619"/>
                  <a:pt x="9454440" y="2468476"/>
                  <a:pt x="9454440" y="2454130"/>
                </a:cubicBezTo>
                <a:close/>
                <a:moveTo>
                  <a:pt x="9433552" y="2289824"/>
                </a:moveTo>
                <a:cubicBezTo>
                  <a:pt x="9421406" y="2280185"/>
                  <a:pt x="9402992" y="2225530"/>
                  <a:pt x="9411891" y="2225530"/>
                </a:cubicBezTo>
                <a:cubicBezTo>
                  <a:pt x="9419977" y="2225530"/>
                  <a:pt x="9473490" y="2282635"/>
                  <a:pt x="9473490" y="2291264"/>
                </a:cubicBezTo>
                <a:cubicBezTo>
                  <a:pt x="9473490" y="2305302"/>
                  <a:pt x="9452084" y="2304530"/>
                  <a:pt x="9433552" y="2289824"/>
                </a:cubicBezTo>
                <a:close/>
                <a:moveTo>
                  <a:pt x="9597315" y="2258868"/>
                </a:moveTo>
                <a:cubicBezTo>
                  <a:pt x="9597315" y="2251010"/>
                  <a:pt x="9601601" y="2244580"/>
                  <a:pt x="9606840" y="2244580"/>
                </a:cubicBezTo>
                <a:cubicBezTo>
                  <a:pt x="9612078" y="2244580"/>
                  <a:pt x="9616365" y="2251010"/>
                  <a:pt x="9616365" y="2258868"/>
                </a:cubicBezTo>
                <a:cubicBezTo>
                  <a:pt x="9616365" y="2266726"/>
                  <a:pt x="9612078" y="2273155"/>
                  <a:pt x="9606840" y="2273155"/>
                </a:cubicBezTo>
                <a:cubicBezTo>
                  <a:pt x="9601601" y="2273155"/>
                  <a:pt x="9597315" y="2266726"/>
                  <a:pt x="9597315" y="2258868"/>
                </a:cubicBezTo>
                <a:close/>
                <a:moveTo>
                  <a:pt x="9374367" y="2088077"/>
                </a:moveTo>
                <a:cubicBezTo>
                  <a:pt x="9364627" y="2064765"/>
                  <a:pt x="9354022" y="2054080"/>
                  <a:pt x="9340626" y="2054080"/>
                </a:cubicBezTo>
                <a:cubicBezTo>
                  <a:pt x="9317775" y="2054080"/>
                  <a:pt x="9314871" y="2032999"/>
                  <a:pt x="9335377" y="2015980"/>
                </a:cubicBezTo>
                <a:cubicBezTo>
                  <a:pt x="9343236" y="2009458"/>
                  <a:pt x="9349665" y="1998471"/>
                  <a:pt x="9349665" y="1991563"/>
                </a:cubicBezTo>
                <a:cubicBezTo>
                  <a:pt x="9349665" y="1972424"/>
                  <a:pt x="9367415" y="1965611"/>
                  <a:pt x="9380694" y="1979654"/>
                </a:cubicBezTo>
                <a:cubicBezTo>
                  <a:pt x="9404840" y="2005189"/>
                  <a:pt x="9417611" y="2042113"/>
                  <a:pt x="9414638" y="2077798"/>
                </a:cubicBezTo>
                <a:cubicBezTo>
                  <a:pt x="9410627" y="2125924"/>
                  <a:pt x="9392151" y="2130640"/>
                  <a:pt x="9374367" y="2088077"/>
                </a:cubicBezTo>
                <a:close/>
                <a:moveTo>
                  <a:pt x="9473490" y="1839768"/>
                </a:moveTo>
                <a:cubicBezTo>
                  <a:pt x="9473490" y="1831909"/>
                  <a:pt x="9469204" y="1825480"/>
                  <a:pt x="9463965" y="1825480"/>
                </a:cubicBezTo>
                <a:cubicBezTo>
                  <a:pt x="9458726" y="1825480"/>
                  <a:pt x="9454440" y="1814764"/>
                  <a:pt x="9454440" y="1801668"/>
                </a:cubicBezTo>
                <a:cubicBezTo>
                  <a:pt x="9454440" y="1784963"/>
                  <a:pt x="9459631" y="1777855"/>
                  <a:pt x="9471830" y="1777855"/>
                </a:cubicBezTo>
                <a:cubicBezTo>
                  <a:pt x="9495581" y="1777855"/>
                  <a:pt x="9534458" y="1820843"/>
                  <a:pt x="9527381" y="1839283"/>
                </a:cubicBezTo>
                <a:cubicBezTo>
                  <a:pt x="9519966" y="1858608"/>
                  <a:pt x="9473490" y="1859025"/>
                  <a:pt x="9473490" y="1839768"/>
                </a:cubicBezTo>
                <a:close/>
                <a:moveTo>
                  <a:pt x="9340140" y="1797467"/>
                </a:moveTo>
                <a:cubicBezTo>
                  <a:pt x="9340140" y="1792538"/>
                  <a:pt x="9344426" y="1785855"/>
                  <a:pt x="9349665" y="1782618"/>
                </a:cubicBezTo>
                <a:cubicBezTo>
                  <a:pt x="9354904" y="1779380"/>
                  <a:pt x="9359190" y="1783413"/>
                  <a:pt x="9359190" y="1791580"/>
                </a:cubicBezTo>
                <a:cubicBezTo>
                  <a:pt x="9359190" y="1799748"/>
                  <a:pt x="9354904" y="1806430"/>
                  <a:pt x="9349665" y="1806430"/>
                </a:cubicBezTo>
                <a:cubicBezTo>
                  <a:pt x="9344426" y="1806430"/>
                  <a:pt x="9340140" y="1802397"/>
                  <a:pt x="9340140" y="1797467"/>
                </a:cubicBezTo>
                <a:close/>
                <a:moveTo>
                  <a:pt x="8762973" y="1747888"/>
                </a:moveTo>
                <a:cubicBezTo>
                  <a:pt x="8749922" y="1733186"/>
                  <a:pt x="8748170" y="1726278"/>
                  <a:pt x="8756734" y="1723282"/>
                </a:cubicBezTo>
                <a:cubicBezTo>
                  <a:pt x="8763282" y="1720992"/>
                  <a:pt x="8768640" y="1713045"/>
                  <a:pt x="8768640" y="1705624"/>
                </a:cubicBezTo>
                <a:cubicBezTo>
                  <a:pt x="8768640" y="1698202"/>
                  <a:pt x="8775070" y="1692130"/>
                  <a:pt x="8782927" y="1692130"/>
                </a:cubicBezTo>
                <a:cubicBezTo>
                  <a:pt x="8790786" y="1692130"/>
                  <a:pt x="8797215" y="1687844"/>
                  <a:pt x="8797215" y="1682605"/>
                </a:cubicBezTo>
                <a:cubicBezTo>
                  <a:pt x="8797215" y="1677366"/>
                  <a:pt x="8801501" y="1673080"/>
                  <a:pt x="8806740" y="1673080"/>
                </a:cubicBezTo>
                <a:cubicBezTo>
                  <a:pt x="8820209" y="1673080"/>
                  <a:pt x="8818618" y="1743118"/>
                  <a:pt x="8804835" y="1756900"/>
                </a:cubicBezTo>
                <a:cubicBezTo>
                  <a:pt x="8789148" y="1772587"/>
                  <a:pt x="8783892" y="1771456"/>
                  <a:pt x="8762973" y="1747888"/>
                </a:cubicBezTo>
                <a:close/>
                <a:moveTo>
                  <a:pt x="9241743" y="1675461"/>
                </a:moveTo>
                <a:cubicBezTo>
                  <a:pt x="9238662" y="1650577"/>
                  <a:pt x="9237509" y="1615216"/>
                  <a:pt x="9239181" y="1596880"/>
                </a:cubicBezTo>
                <a:cubicBezTo>
                  <a:pt x="9240852" y="1578544"/>
                  <a:pt x="9239114" y="1531396"/>
                  <a:pt x="9235321" y="1492105"/>
                </a:cubicBezTo>
                <a:cubicBezTo>
                  <a:pt x="9231527" y="1452814"/>
                  <a:pt x="9232128" y="1416596"/>
                  <a:pt x="9236657" y="1411619"/>
                </a:cubicBezTo>
                <a:cubicBezTo>
                  <a:pt x="9241185" y="1406642"/>
                  <a:pt x="9244890" y="1394855"/>
                  <a:pt x="9244890" y="1385425"/>
                </a:cubicBezTo>
                <a:cubicBezTo>
                  <a:pt x="9244890" y="1375995"/>
                  <a:pt x="9249176" y="1368280"/>
                  <a:pt x="9254415" y="1368280"/>
                </a:cubicBezTo>
                <a:cubicBezTo>
                  <a:pt x="9259654" y="1368280"/>
                  <a:pt x="9263940" y="1347307"/>
                  <a:pt x="9263940" y="1321674"/>
                </a:cubicBezTo>
                <a:cubicBezTo>
                  <a:pt x="9263940" y="1287962"/>
                  <a:pt x="9268108" y="1273469"/>
                  <a:pt x="9279007" y="1269287"/>
                </a:cubicBezTo>
                <a:cubicBezTo>
                  <a:pt x="9304740" y="1259412"/>
                  <a:pt x="9310201" y="1262648"/>
                  <a:pt x="9313314" y="1289617"/>
                </a:cubicBezTo>
                <a:cubicBezTo>
                  <a:pt x="9317263" y="1323837"/>
                  <a:pt x="9347275" y="1330028"/>
                  <a:pt x="9369080" y="1301122"/>
                </a:cubicBezTo>
                <a:cubicBezTo>
                  <a:pt x="9397353" y="1263640"/>
                  <a:pt x="9416340" y="1282622"/>
                  <a:pt x="9416340" y="1348369"/>
                </a:cubicBezTo>
                <a:cubicBezTo>
                  <a:pt x="9416340" y="1379657"/>
                  <a:pt x="9411705" y="1408120"/>
                  <a:pt x="9406041" y="1411621"/>
                </a:cubicBezTo>
                <a:cubicBezTo>
                  <a:pt x="9400377" y="1415122"/>
                  <a:pt x="9382570" y="1405731"/>
                  <a:pt x="9366472" y="1390752"/>
                </a:cubicBezTo>
                <a:cubicBezTo>
                  <a:pt x="9346891" y="1372533"/>
                  <a:pt x="9339156" y="1369012"/>
                  <a:pt x="9343107" y="1380115"/>
                </a:cubicBezTo>
                <a:cubicBezTo>
                  <a:pt x="9346355" y="1389244"/>
                  <a:pt x="9343491" y="1401871"/>
                  <a:pt x="9336742" y="1408175"/>
                </a:cubicBezTo>
                <a:cubicBezTo>
                  <a:pt x="9326766" y="1417496"/>
                  <a:pt x="9327222" y="1422849"/>
                  <a:pt x="9339186" y="1436821"/>
                </a:cubicBezTo>
                <a:cubicBezTo>
                  <a:pt x="9357060" y="1457696"/>
                  <a:pt x="9386351" y="1459248"/>
                  <a:pt x="9393846" y="1439718"/>
                </a:cubicBezTo>
                <a:cubicBezTo>
                  <a:pt x="9399623" y="1424660"/>
                  <a:pt x="9425865" y="1419628"/>
                  <a:pt x="9425865" y="1433577"/>
                </a:cubicBezTo>
                <a:cubicBezTo>
                  <a:pt x="9425865" y="1438058"/>
                  <a:pt x="9439795" y="1445702"/>
                  <a:pt x="9456821" y="1450564"/>
                </a:cubicBezTo>
                <a:cubicBezTo>
                  <a:pt x="9477608" y="1456499"/>
                  <a:pt x="9488748" y="1466112"/>
                  <a:pt x="9490731" y="1479825"/>
                </a:cubicBezTo>
                <a:cubicBezTo>
                  <a:pt x="9492355" y="1491057"/>
                  <a:pt x="9499856" y="1505369"/>
                  <a:pt x="9507399" y="1511630"/>
                </a:cubicBezTo>
                <a:cubicBezTo>
                  <a:pt x="9514943" y="1517890"/>
                  <a:pt x="9521115" y="1530754"/>
                  <a:pt x="9521115" y="1540216"/>
                </a:cubicBezTo>
                <a:cubicBezTo>
                  <a:pt x="9521115" y="1549678"/>
                  <a:pt x="9527235" y="1563539"/>
                  <a:pt x="9534713" y="1571018"/>
                </a:cubicBezTo>
                <a:cubicBezTo>
                  <a:pt x="9552043" y="1588348"/>
                  <a:pt x="9565177" y="1654030"/>
                  <a:pt x="9551312" y="1654030"/>
                </a:cubicBezTo>
                <a:cubicBezTo>
                  <a:pt x="9545800" y="1654030"/>
                  <a:pt x="9538546" y="1649591"/>
                  <a:pt x="9535192" y="1644165"/>
                </a:cubicBezTo>
                <a:cubicBezTo>
                  <a:pt x="9531839" y="1638739"/>
                  <a:pt x="9513369" y="1634978"/>
                  <a:pt x="9494149" y="1635808"/>
                </a:cubicBezTo>
                <a:cubicBezTo>
                  <a:pt x="9474929" y="1636638"/>
                  <a:pt x="9424997" y="1633968"/>
                  <a:pt x="9383191" y="1629874"/>
                </a:cubicBezTo>
                <a:cubicBezTo>
                  <a:pt x="9311130" y="1622817"/>
                  <a:pt x="9308036" y="1623287"/>
                  <a:pt x="9323660" y="1638910"/>
                </a:cubicBezTo>
                <a:cubicBezTo>
                  <a:pt x="9332724" y="1647975"/>
                  <a:pt x="9340140" y="1660105"/>
                  <a:pt x="9340140" y="1665867"/>
                </a:cubicBezTo>
                <a:cubicBezTo>
                  <a:pt x="9340140" y="1671628"/>
                  <a:pt x="9347257" y="1684207"/>
                  <a:pt x="9355957" y="1693820"/>
                </a:cubicBezTo>
                <a:cubicBezTo>
                  <a:pt x="9376957" y="1717025"/>
                  <a:pt x="9369457" y="1722320"/>
                  <a:pt x="9331149" y="1711333"/>
                </a:cubicBezTo>
                <a:cubicBezTo>
                  <a:pt x="9311052" y="1705569"/>
                  <a:pt x="9293363" y="1705629"/>
                  <a:pt x="9282400" y="1711496"/>
                </a:cubicBezTo>
                <a:cubicBezTo>
                  <a:pt x="9253122" y="1727165"/>
                  <a:pt x="9247530" y="1722209"/>
                  <a:pt x="9241743" y="1675461"/>
                </a:cubicBezTo>
                <a:close/>
                <a:moveTo>
                  <a:pt x="9011934" y="1607063"/>
                </a:moveTo>
                <a:cubicBezTo>
                  <a:pt x="9004890" y="1595666"/>
                  <a:pt x="9022809" y="1584372"/>
                  <a:pt x="9035496" y="1592213"/>
                </a:cubicBezTo>
                <a:cubicBezTo>
                  <a:pt x="9046148" y="1598797"/>
                  <a:pt x="9039155" y="1615930"/>
                  <a:pt x="9025815" y="1615930"/>
                </a:cubicBezTo>
                <a:cubicBezTo>
                  <a:pt x="9021195" y="1615930"/>
                  <a:pt x="9014949" y="1611940"/>
                  <a:pt x="9011934" y="1607063"/>
                </a:cubicBezTo>
                <a:close/>
                <a:moveTo>
                  <a:pt x="9076962" y="1403999"/>
                </a:moveTo>
                <a:cubicBezTo>
                  <a:pt x="9080120" y="1392212"/>
                  <a:pt x="9082764" y="1375067"/>
                  <a:pt x="9082835" y="1365899"/>
                </a:cubicBezTo>
                <a:cubicBezTo>
                  <a:pt x="9083033" y="1340535"/>
                  <a:pt x="9110369" y="1346012"/>
                  <a:pt x="9117083" y="1372761"/>
                </a:cubicBezTo>
                <a:cubicBezTo>
                  <a:pt x="9120868" y="1387843"/>
                  <a:pt x="9117757" y="1401523"/>
                  <a:pt x="9108420" y="1410861"/>
                </a:cubicBezTo>
                <a:cubicBezTo>
                  <a:pt x="9086586" y="1432694"/>
                  <a:pt x="9070228" y="1429126"/>
                  <a:pt x="9076962" y="1403999"/>
                </a:cubicBezTo>
                <a:close/>
                <a:moveTo>
                  <a:pt x="9161456" y="1211327"/>
                </a:moveTo>
                <a:cubicBezTo>
                  <a:pt x="9164729" y="1194205"/>
                  <a:pt x="9161111" y="1186183"/>
                  <a:pt x="9148279" y="1182111"/>
                </a:cubicBezTo>
                <a:cubicBezTo>
                  <a:pt x="9138550" y="1179023"/>
                  <a:pt x="9130590" y="1168213"/>
                  <a:pt x="9130590" y="1158088"/>
                </a:cubicBezTo>
                <a:cubicBezTo>
                  <a:pt x="9130590" y="1117412"/>
                  <a:pt x="9177093" y="1153958"/>
                  <a:pt x="9184658" y="1200579"/>
                </a:cubicBezTo>
                <a:cubicBezTo>
                  <a:pt x="9189279" y="1229052"/>
                  <a:pt x="9187385" y="1234930"/>
                  <a:pt x="9173588" y="1234930"/>
                </a:cubicBezTo>
                <a:cubicBezTo>
                  <a:pt x="9161010" y="1234930"/>
                  <a:pt x="9158046" y="1229164"/>
                  <a:pt x="9161456" y="1211327"/>
                </a:cubicBezTo>
                <a:close/>
                <a:moveTo>
                  <a:pt x="8798934" y="1165874"/>
                </a:moveTo>
                <a:cubicBezTo>
                  <a:pt x="8800608" y="1154087"/>
                  <a:pt x="8808407" y="1144443"/>
                  <a:pt x="8816265" y="1144443"/>
                </a:cubicBezTo>
                <a:cubicBezTo>
                  <a:pt x="8824123" y="1144443"/>
                  <a:pt x="8831922" y="1154087"/>
                  <a:pt x="8833596" y="1165874"/>
                </a:cubicBezTo>
                <a:cubicBezTo>
                  <a:pt x="8835939" y="1182368"/>
                  <a:pt x="8831946" y="1187305"/>
                  <a:pt x="8816265" y="1187305"/>
                </a:cubicBezTo>
                <a:cubicBezTo>
                  <a:pt x="8800584" y="1187305"/>
                  <a:pt x="8796591" y="1182368"/>
                  <a:pt x="8798934" y="1165874"/>
                </a:cubicBezTo>
                <a:close/>
                <a:moveTo>
                  <a:pt x="9299266" y="1169973"/>
                </a:moveTo>
                <a:cubicBezTo>
                  <a:pt x="9284922" y="1161269"/>
                  <a:pt x="9275257" y="1148750"/>
                  <a:pt x="9277789" y="1142151"/>
                </a:cubicBezTo>
                <a:cubicBezTo>
                  <a:pt x="9280321" y="1135553"/>
                  <a:pt x="9278240" y="1130155"/>
                  <a:pt x="9273166" y="1130155"/>
                </a:cubicBezTo>
                <a:cubicBezTo>
                  <a:pt x="9268092" y="1130155"/>
                  <a:pt x="9263940" y="1119305"/>
                  <a:pt x="9263940" y="1106044"/>
                </a:cubicBezTo>
                <a:cubicBezTo>
                  <a:pt x="9263940" y="1091671"/>
                  <a:pt x="9257207" y="1079556"/>
                  <a:pt x="9247271" y="1076049"/>
                </a:cubicBezTo>
                <a:cubicBezTo>
                  <a:pt x="9220056" y="1066444"/>
                  <a:pt x="9187740" y="1032867"/>
                  <a:pt x="9187740" y="1014195"/>
                </a:cubicBezTo>
                <a:cubicBezTo>
                  <a:pt x="9187740" y="1004630"/>
                  <a:pt x="9191562" y="996805"/>
                  <a:pt x="9196232" y="996805"/>
                </a:cubicBezTo>
                <a:cubicBezTo>
                  <a:pt x="9200904" y="996805"/>
                  <a:pt x="9207414" y="986089"/>
                  <a:pt x="9210701" y="972993"/>
                </a:cubicBezTo>
                <a:cubicBezTo>
                  <a:pt x="9213989" y="959896"/>
                  <a:pt x="9222069" y="949180"/>
                  <a:pt x="9228658" y="949180"/>
                </a:cubicBezTo>
                <a:cubicBezTo>
                  <a:pt x="9243427" y="949180"/>
                  <a:pt x="9368715" y="1074161"/>
                  <a:pt x="9368715" y="1088894"/>
                </a:cubicBezTo>
                <a:cubicBezTo>
                  <a:pt x="9368715" y="1094750"/>
                  <a:pt x="9362286" y="1102009"/>
                  <a:pt x="9354427" y="1105025"/>
                </a:cubicBezTo>
                <a:cubicBezTo>
                  <a:pt x="9345523" y="1108441"/>
                  <a:pt x="9340140" y="1122969"/>
                  <a:pt x="9340140" y="1143581"/>
                </a:cubicBezTo>
                <a:cubicBezTo>
                  <a:pt x="9340140" y="1184886"/>
                  <a:pt x="9332245" y="1189983"/>
                  <a:pt x="9299266" y="1169973"/>
                </a:cubicBezTo>
                <a:close/>
                <a:moveTo>
                  <a:pt x="8797215" y="1096818"/>
                </a:moveTo>
                <a:cubicBezTo>
                  <a:pt x="8797215" y="1088959"/>
                  <a:pt x="8801501" y="1082530"/>
                  <a:pt x="8806740" y="1082530"/>
                </a:cubicBezTo>
                <a:cubicBezTo>
                  <a:pt x="8819724" y="1082530"/>
                  <a:pt x="8818789" y="1038688"/>
                  <a:pt x="8805347" y="1017163"/>
                </a:cubicBezTo>
                <a:cubicBezTo>
                  <a:pt x="8793341" y="997939"/>
                  <a:pt x="8802044" y="945153"/>
                  <a:pt x="8815816" y="953665"/>
                </a:cubicBezTo>
                <a:cubicBezTo>
                  <a:pt x="8820501" y="956560"/>
                  <a:pt x="8833306" y="946328"/>
                  <a:pt x="8844272" y="930928"/>
                </a:cubicBezTo>
                <a:cubicBezTo>
                  <a:pt x="8855238" y="915527"/>
                  <a:pt x="8879467" y="897892"/>
                  <a:pt x="8898114" y="891737"/>
                </a:cubicBezTo>
                <a:cubicBezTo>
                  <a:pt x="8928288" y="881779"/>
                  <a:pt x="8934362" y="882752"/>
                  <a:pt x="8953336" y="900577"/>
                </a:cubicBezTo>
                <a:cubicBezTo>
                  <a:pt x="8965062" y="911592"/>
                  <a:pt x="8985815" y="920605"/>
                  <a:pt x="8999456" y="920605"/>
                </a:cubicBezTo>
                <a:cubicBezTo>
                  <a:pt x="9038913" y="920605"/>
                  <a:pt x="9054390" y="930443"/>
                  <a:pt x="9054390" y="955524"/>
                </a:cubicBezTo>
                <a:cubicBezTo>
                  <a:pt x="9054390" y="968935"/>
                  <a:pt x="9050264" y="976329"/>
                  <a:pt x="9044699" y="972890"/>
                </a:cubicBezTo>
                <a:cubicBezTo>
                  <a:pt x="9039369" y="969596"/>
                  <a:pt x="9011321" y="969860"/>
                  <a:pt x="8982370" y="973478"/>
                </a:cubicBezTo>
                <a:cubicBezTo>
                  <a:pt x="8922101" y="981008"/>
                  <a:pt x="8876451" y="1017342"/>
                  <a:pt x="8866832" y="1065439"/>
                </a:cubicBezTo>
                <a:cubicBezTo>
                  <a:pt x="8859521" y="1101992"/>
                  <a:pt x="8797215" y="1130076"/>
                  <a:pt x="8797215" y="1096818"/>
                </a:cubicBezTo>
                <a:close/>
                <a:moveTo>
                  <a:pt x="8282865" y="1039538"/>
                </a:moveTo>
                <a:cubicBezTo>
                  <a:pt x="8282865" y="1031609"/>
                  <a:pt x="8278892" y="1017679"/>
                  <a:pt x="8274035" y="1008582"/>
                </a:cubicBezTo>
                <a:cubicBezTo>
                  <a:pt x="8269179" y="999485"/>
                  <a:pt x="8262860" y="984477"/>
                  <a:pt x="8259992" y="975231"/>
                </a:cubicBezTo>
                <a:cubicBezTo>
                  <a:pt x="8257125" y="965984"/>
                  <a:pt x="8244610" y="954553"/>
                  <a:pt x="8232183" y="949828"/>
                </a:cubicBezTo>
                <a:cubicBezTo>
                  <a:pt x="8219755" y="945103"/>
                  <a:pt x="8201866" y="924808"/>
                  <a:pt x="8192430" y="904727"/>
                </a:cubicBezTo>
                <a:cubicBezTo>
                  <a:pt x="8182994" y="884647"/>
                  <a:pt x="8170997" y="865435"/>
                  <a:pt x="8165769" y="862035"/>
                </a:cubicBezTo>
                <a:cubicBezTo>
                  <a:pt x="8152350" y="853307"/>
                  <a:pt x="8165044" y="825355"/>
                  <a:pt x="8182426" y="825355"/>
                </a:cubicBezTo>
                <a:cubicBezTo>
                  <a:pt x="8199196" y="825355"/>
                  <a:pt x="8263176" y="891080"/>
                  <a:pt x="8263557" y="908699"/>
                </a:cubicBezTo>
                <a:cubicBezTo>
                  <a:pt x="8263699" y="915247"/>
                  <a:pt x="8267907" y="920605"/>
                  <a:pt x="8272909" y="920605"/>
                </a:cubicBezTo>
                <a:cubicBezTo>
                  <a:pt x="8281421" y="920605"/>
                  <a:pt x="8298555" y="983493"/>
                  <a:pt x="8294319" y="999186"/>
                </a:cubicBezTo>
                <a:cubicBezTo>
                  <a:pt x="8293258" y="1003115"/>
                  <a:pt x="8296676" y="1006330"/>
                  <a:pt x="8301915" y="1006330"/>
                </a:cubicBezTo>
                <a:cubicBezTo>
                  <a:pt x="8307154" y="1006330"/>
                  <a:pt x="8311440" y="1017046"/>
                  <a:pt x="8311440" y="1030143"/>
                </a:cubicBezTo>
                <a:cubicBezTo>
                  <a:pt x="8311440" y="1044959"/>
                  <a:pt x="8306043" y="1053955"/>
                  <a:pt x="8297153" y="1053955"/>
                </a:cubicBezTo>
                <a:cubicBezTo>
                  <a:pt x="8289295" y="1053955"/>
                  <a:pt x="8282865" y="1047467"/>
                  <a:pt x="8282865" y="1039538"/>
                </a:cubicBezTo>
                <a:close/>
                <a:moveTo>
                  <a:pt x="3351098" y="995019"/>
                </a:moveTo>
                <a:cubicBezTo>
                  <a:pt x="3356985" y="977358"/>
                  <a:pt x="3377490" y="974428"/>
                  <a:pt x="3377490" y="991249"/>
                </a:cubicBezTo>
                <a:cubicBezTo>
                  <a:pt x="3377490" y="999543"/>
                  <a:pt x="3370704" y="1006330"/>
                  <a:pt x="3362409" y="1006330"/>
                </a:cubicBezTo>
                <a:cubicBezTo>
                  <a:pt x="3354114" y="1006330"/>
                  <a:pt x="3349024" y="1001240"/>
                  <a:pt x="3351098" y="995019"/>
                </a:cubicBezTo>
                <a:close/>
                <a:moveTo>
                  <a:pt x="4583990" y="961880"/>
                </a:moveTo>
                <a:cubicBezTo>
                  <a:pt x="4580498" y="958388"/>
                  <a:pt x="4577640" y="947383"/>
                  <a:pt x="4577640" y="937426"/>
                </a:cubicBezTo>
                <a:cubicBezTo>
                  <a:pt x="4577640" y="923082"/>
                  <a:pt x="4582092" y="920666"/>
                  <a:pt x="4599072" y="925796"/>
                </a:cubicBezTo>
                <a:cubicBezTo>
                  <a:pt x="4627665" y="934435"/>
                  <a:pt x="4638317" y="945293"/>
                  <a:pt x="4630541" y="957875"/>
                </a:cubicBezTo>
                <a:cubicBezTo>
                  <a:pt x="4623474" y="969309"/>
                  <a:pt x="4593959" y="971848"/>
                  <a:pt x="4583990" y="961880"/>
                </a:cubicBezTo>
                <a:close/>
                <a:moveTo>
                  <a:pt x="8730540" y="934893"/>
                </a:moveTo>
                <a:cubicBezTo>
                  <a:pt x="8730540" y="926161"/>
                  <a:pt x="8735148" y="920553"/>
                  <a:pt x="8740779" y="922431"/>
                </a:cubicBezTo>
                <a:cubicBezTo>
                  <a:pt x="8746411" y="924308"/>
                  <a:pt x="8751019" y="929916"/>
                  <a:pt x="8751019" y="934893"/>
                </a:cubicBezTo>
                <a:cubicBezTo>
                  <a:pt x="8751019" y="939869"/>
                  <a:pt x="8746411" y="945477"/>
                  <a:pt x="8740779" y="947354"/>
                </a:cubicBezTo>
                <a:cubicBezTo>
                  <a:pt x="8735148" y="949232"/>
                  <a:pt x="8730540" y="943624"/>
                  <a:pt x="8730540" y="934893"/>
                </a:cubicBezTo>
                <a:close/>
                <a:moveTo>
                  <a:pt x="8275721" y="744432"/>
                </a:moveTo>
                <a:cubicBezTo>
                  <a:pt x="8269173" y="736994"/>
                  <a:pt x="8263815" y="726967"/>
                  <a:pt x="8263815" y="722148"/>
                </a:cubicBezTo>
                <a:cubicBezTo>
                  <a:pt x="8263815" y="717330"/>
                  <a:pt x="8257641" y="708263"/>
                  <a:pt x="8250094" y="702000"/>
                </a:cubicBezTo>
                <a:cubicBezTo>
                  <a:pt x="8234273" y="688869"/>
                  <a:pt x="8240632" y="663430"/>
                  <a:pt x="8259737" y="663430"/>
                </a:cubicBezTo>
                <a:cubicBezTo>
                  <a:pt x="8266850" y="663430"/>
                  <a:pt x="8277780" y="673074"/>
                  <a:pt x="8284025" y="684861"/>
                </a:cubicBezTo>
                <a:cubicBezTo>
                  <a:pt x="8290271" y="696648"/>
                  <a:pt x="8303674" y="713566"/>
                  <a:pt x="8313810" y="722456"/>
                </a:cubicBezTo>
                <a:cubicBezTo>
                  <a:pt x="8323946" y="731346"/>
                  <a:pt x="8329450" y="743133"/>
                  <a:pt x="8326040" y="748649"/>
                </a:cubicBezTo>
                <a:cubicBezTo>
                  <a:pt x="8317309" y="762777"/>
                  <a:pt x="8289846" y="760475"/>
                  <a:pt x="8275721" y="744432"/>
                </a:cubicBezTo>
                <a:close/>
                <a:moveTo>
                  <a:pt x="5255598" y="618976"/>
                </a:moveTo>
                <a:cubicBezTo>
                  <a:pt x="5260233" y="595080"/>
                  <a:pt x="5282490" y="591798"/>
                  <a:pt x="5282490" y="615011"/>
                </a:cubicBezTo>
                <a:cubicBezTo>
                  <a:pt x="5282490" y="626711"/>
                  <a:pt x="5276340" y="634855"/>
                  <a:pt x="5267504" y="634855"/>
                </a:cubicBezTo>
                <a:cubicBezTo>
                  <a:pt x="5258635" y="634855"/>
                  <a:pt x="5253775" y="628374"/>
                  <a:pt x="5255598" y="618976"/>
                </a:cubicBezTo>
                <a:close/>
                <a:moveTo>
                  <a:pt x="8145858" y="503886"/>
                </a:moveTo>
                <a:cubicBezTo>
                  <a:pt x="8142624" y="494718"/>
                  <a:pt x="8137480" y="481860"/>
                  <a:pt x="8134428" y="475311"/>
                </a:cubicBezTo>
                <a:cubicBezTo>
                  <a:pt x="8131235" y="468462"/>
                  <a:pt x="8135284" y="463405"/>
                  <a:pt x="8143959" y="463405"/>
                </a:cubicBezTo>
                <a:cubicBezTo>
                  <a:pt x="8152254" y="463405"/>
                  <a:pt x="8159040" y="469477"/>
                  <a:pt x="8159040" y="476899"/>
                </a:cubicBezTo>
                <a:cubicBezTo>
                  <a:pt x="8159040" y="484320"/>
                  <a:pt x="8164086" y="492074"/>
                  <a:pt x="8170252" y="494130"/>
                </a:cubicBezTo>
                <a:cubicBezTo>
                  <a:pt x="8176418" y="496185"/>
                  <a:pt x="8178308" y="502972"/>
                  <a:pt x="8174452" y="509211"/>
                </a:cubicBezTo>
                <a:cubicBezTo>
                  <a:pt x="8164438" y="525414"/>
                  <a:pt x="8152679" y="523225"/>
                  <a:pt x="8145858" y="503886"/>
                </a:cubicBezTo>
                <a:close/>
                <a:moveTo>
                  <a:pt x="5387265" y="377587"/>
                </a:moveTo>
                <a:cubicBezTo>
                  <a:pt x="5387265" y="367058"/>
                  <a:pt x="5378693" y="351104"/>
                  <a:pt x="5368215" y="342132"/>
                </a:cubicBezTo>
                <a:cubicBezTo>
                  <a:pt x="5357738" y="333161"/>
                  <a:pt x="5349165" y="318201"/>
                  <a:pt x="5349165" y="308888"/>
                </a:cubicBezTo>
                <a:cubicBezTo>
                  <a:pt x="5349165" y="290201"/>
                  <a:pt x="5372821" y="285814"/>
                  <a:pt x="5383182" y="302579"/>
                </a:cubicBezTo>
                <a:cubicBezTo>
                  <a:pt x="5387134" y="308973"/>
                  <a:pt x="5405977" y="311373"/>
                  <a:pt x="5430514" y="308608"/>
                </a:cubicBezTo>
                <a:cubicBezTo>
                  <a:pt x="5467092" y="304485"/>
                  <a:pt x="5473405" y="306886"/>
                  <a:pt x="5491953" y="331975"/>
                </a:cubicBezTo>
                <a:cubicBezTo>
                  <a:pt x="5503324" y="347354"/>
                  <a:pt x="5510273" y="366072"/>
                  <a:pt x="5507395" y="373571"/>
                </a:cubicBezTo>
                <a:cubicBezTo>
                  <a:pt x="5499823" y="393303"/>
                  <a:pt x="5488409" y="390334"/>
                  <a:pt x="5477630" y="365829"/>
                </a:cubicBezTo>
                <a:cubicBezTo>
                  <a:pt x="5462710" y="331910"/>
                  <a:pt x="5435770" y="332798"/>
                  <a:pt x="5428842" y="367438"/>
                </a:cubicBezTo>
                <a:cubicBezTo>
                  <a:pt x="5421995" y="401673"/>
                  <a:pt x="5387265" y="410150"/>
                  <a:pt x="5387265" y="377587"/>
                </a:cubicBezTo>
                <a:close/>
                <a:moveTo>
                  <a:pt x="5227523" y="356844"/>
                </a:moveTo>
                <a:cubicBezTo>
                  <a:pt x="5233410" y="339183"/>
                  <a:pt x="5253915" y="336253"/>
                  <a:pt x="5253915" y="353074"/>
                </a:cubicBezTo>
                <a:cubicBezTo>
                  <a:pt x="5253915" y="361368"/>
                  <a:pt x="5247129" y="368155"/>
                  <a:pt x="5238834" y="368155"/>
                </a:cubicBezTo>
                <a:cubicBezTo>
                  <a:pt x="5230539" y="368155"/>
                  <a:pt x="5225449" y="363065"/>
                  <a:pt x="5227523" y="356844"/>
                </a:cubicBezTo>
                <a:close/>
                <a:moveTo>
                  <a:pt x="7968540" y="349105"/>
                </a:moveTo>
                <a:cubicBezTo>
                  <a:pt x="7968540" y="338522"/>
                  <a:pt x="7974890" y="330055"/>
                  <a:pt x="7982828" y="330055"/>
                </a:cubicBezTo>
                <a:cubicBezTo>
                  <a:pt x="7990765" y="330055"/>
                  <a:pt x="7997115" y="338522"/>
                  <a:pt x="7997115" y="349105"/>
                </a:cubicBezTo>
                <a:cubicBezTo>
                  <a:pt x="7997115" y="359688"/>
                  <a:pt x="7990765" y="368155"/>
                  <a:pt x="7982828" y="368155"/>
                </a:cubicBezTo>
                <a:cubicBezTo>
                  <a:pt x="7974890" y="368155"/>
                  <a:pt x="7968540" y="359688"/>
                  <a:pt x="7968540" y="349105"/>
                </a:cubicBezTo>
                <a:close/>
                <a:moveTo>
                  <a:pt x="5738562" y="351486"/>
                </a:moveTo>
                <a:cubicBezTo>
                  <a:pt x="5737942" y="347557"/>
                  <a:pt x="5737942" y="341128"/>
                  <a:pt x="5738562" y="337199"/>
                </a:cubicBezTo>
                <a:cubicBezTo>
                  <a:pt x="5739182" y="333270"/>
                  <a:pt x="5735404" y="330055"/>
                  <a:pt x="5730165" y="330055"/>
                </a:cubicBezTo>
                <a:cubicBezTo>
                  <a:pt x="5714596" y="330055"/>
                  <a:pt x="5719922" y="298339"/>
                  <a:pt x="5739419" y="274957"/>
                </a:cubicBezTo>
                <a:cubicBezTo>
                  <a:pt x="5763718" y="245818"/>
                  <a:pt x="5806365" y="254270"/>
                  <a:pt x="5806365" y="288225"/>
                </a:cubicBezTo>
                <a:cubicBezTo>
                  <a:pt x="5806365" y="300754"/>
                  <a:pt x="5802161" y="311005"/>
                  <a:pt x="5797022" y="311005"/>
                </a:cubicBezTo>
                <a:cubicBezTo>
                  <a:pt x="5791883" y="311005"/>
                  <a:pt x="5784989" y="321721"/>
                  <a:pt x="5781701" y="334817"/>
                </a:cubicBezTo>
                <a:cubicBezTo>
                  <a:pt x="5776213" y="356686"/>
                  <a:pt x="5741501" y="370098"/>
                  <a:pt x="5738562" y="351486"/>
                </a:cubicBezTo>
                <a:close/>
                <a:moveTo>
                  <a:pt x="7028698" y="332746"/>
                </a:moveTo>
                <a:cubicBezTo>
                  <a:pt x="6985052" y="327276"/>
                  <a:pt x="6946280" y="285611"/>
                  <a:pt x="6953351" y="251780"/>
                </a:cubicBezTo>
                <a:cubicBezTo>
                  <a:pt x="6956398" y="237205"/>
                  <a:pt x="6961656" y="211492"/>
                  <a:pt x="6965037" y="194641"/>
                </a:cubicBezTo>
                <a:cubicBezTo>
                  <a:pt x="6976813" y="135936"/>
                  <a:pt x="7016040" y="126249"/>
                  <a:pt x="7016040" y="182045"/>
                </a:cubicBezTo>
                <a:cubicBezTo>
                  <a:pt x="7016040" y="199303"/>
                  <a:pt x="7022470" y="218758"/>
                  <a:pt x="7030328" y="225280"/>
                </a:cubicBezTo>
                <a:cubicBezTo>
                  <a:pt x="7038186" y="231802"/>
                  <a:pt x="7044615" y="247634"/>
                  <a:pt x="7044615" y="260464"/>
                </a:cubicBezTo>
                <a:cubicBezTo>
                  <a:pt x="7044615" y="273294"/>
                  <a:pt x="7051045" y="290220"/>
                  <a:pt x="7058903" y="298078"/>
                </a:cubicBezTo>
                <a:cubicBezTo>
                  <a:pt x="7073670" y="312846"/>
                  <a:pt x="7078656" y="340746"/>
                  <a:pt x="7066046" y="338056"/>
                </a:cubicBezTo>
                <a:cubicBezTo>
                  <a:pt x="7062117" y="337217"/>
                  <a:pt x="7045310" y="334828"/>
                  <a:pt x="7028698" y="332746"/>
                </a:cubicBezTo>
                <a:close/>
                <a:moveTo>
                  <a:pt x="5573003" y="301480"/>
                </a:moveTo>
                <a:cubicBezTo>
                  <a:pt x="5569765" y="296241"/>
                  <a:pt x="5558796" y="291955"/>
                  <a:pt x="5548628" y="291955"/>
                </a:cubicBezTo>
                <a:cubicBezTo>
                  <a:pt x="5538460" y="291955"/>
                  <a:pt x="5530140" y="286458"/>
                  <a:pt x="5530140" y="279739"/>
                </a:cubicBezTo>
                <a:cubicBezTo>
                  <a:pt x="5530140" y="263819"/>
                  <a:pt x="5614148" y="259622"/>
                  <a:pt x="5632241" y="274638"/>
                </a:cubicBezTo>
                <a:cubicBezTo>
                  <a:pt x="5643051" y="283609"/>
                  <a:pt x="5639946" y="287946"/>
                  <a:pt x="5615289" y="298313"/>
                </a:cubicBezTo>
                <a:cubicBezTo>
                  <a:pt x="5579164" y="313502"/>
                  <a:pt x="5580376" y="313411"/>
                  <a:pt x="5573003" y="301480"/>
                </a:cubicBezTo>
                <a:close/>
                <a:moveTo>
                  <a:pt x="5468228" y="282430"/>
                </a:moveTo>
                <a:cubicBezTo>
                  <a:pt x="5464990" y="277191"/>
                  <a:pt x="5469023" y="272905"/>
                  <a:pt x="5477190" y="272905"/>
                </a:cubicBezTo>
                <a:cubicBezTo>
                  <a:pt x="5485358" y="272905"/>
                  <a:pt x="5492040" y="277191"/>
                  <a:pt x="5492040" y="282430"/>
                </a:cubicBezTo>
                <a:cubicBezTo>
                  <a:pt x="5492040" y="287669"/>
                  <a:pt x="5488007" y="291955"/>
                  <a:pt x="5483077" y="291955"/>
                </a:cubicBezTo>
                <a:cubicBezTo>
                  <a:pt x="5478148" y="291955"/>
                  <a:pt x="5471466" y="287669"/>
                  <a:pt x="5468228" y="282430"/>
                </a:cubicBezTo>
                <a:close/>
                <a:moveTo>
                  <a:pt x="7168440" y="268936"/>
                </a:moveTo>
                <a:cubicBezTo>
                  <a:pt x="7168440" y="260642"/>
                  <a:pt x="7175227" y="253855"/>
                  <a:pt x="7183522" y="253855"/>
                </a:cubicBezTo>
                <a:cubicBezTo>
                  <a:pt x="7200342" y="253855"/>
                  <a:pt x="7197413" y="274360"/>
                  <a:pt x="7179751" y="280247"/>
                </a:cubicBezTo>
                <a:cubicBezTo>
                  <a:pt x="7173530" y="282321"/>
                  <a:pt x="7168440" y="277231"/>
                  <a:pt x="7168440" y="268936"/>
                </a:cubicBezTo>
                <a:close/>
                <a:moveTo>
                  <a:pt x="7818323" y="252069"/>
                </a:moveTo>
                <a:cubicBezTo>
                  <a:pt x="7824210" y="234408"/>
                  <a:pt x="7844715" y="231478"/>
                  <a:pt x="7844715" y="248299"/>
                </a:cubicBezTo>
                <a:cubicBezTo>
                  <a:pt x="7844715" y="256593"/>
                  <a:pt x="7837929" y="263380"/>
                  <a:pt x="7829634" y="263380"/>
                </a:cubicBezTo>
                <a:cubicBezTo>
                  <a:pt x="7821339" y="263380"/>
                  <a:pt x="7816249" y="258290"/>
                  <a:pt x="7818323" y="252069"/>
                </a:cubicBezTo>
                <a:close/>
                <a:moveTo>
                  <a:pt x="5314264" y="219877"/>
                </a:moveTo>
                <a:cubicBezTo>
                  <a:pt x="5307390" y="201963"/>
                  <a:pt x="5324246" y="182428"/>
                  <a:pt x="5338810" y="191430"/>
                </a:cubicBezTo>
                <a:cubicBezTo>
                  <a:pt x="5354511" y="201133"/>
                  <a:pt x="5351225" y="234805"/>
                  <a:pt x="5334579" y="234805"/>
                </a:cubicBezTo>
                <a:cubicBezTo>
                  <a:pt x="5326557" y="234805"/>
                  <a:pt x="5317415" y="228087"/>
                  <a:pt x="5314264" y="219877"/>
                </a:cubicBezTo>
                <a:close/>
                <a:moveTo>
                  <a:pt x="7485087" y="189844"/>
                </a:moveTo>
                <a:cubicBezTo>
                  <a:pt x="7478506" y="187484"/>
                  <a:pt x="7475545" y="181633"/>
                  <a:pt x="7478505" y="176841"/>
                </a:cubicBezTo>
                <a:cubicBezTo>
                  <a:pt x="7481467" y="172050"/>
                  <a:pt x="7479351" y="168130"/>
                  <a:pt x="7473802" y="168130"/>
                </a:cubicBezTo>
                <a:cubicBezTo>
                  <a:pt x="7468254" y="168130"/>
                  <a:pt x="7463715" y="159557"/>
                  <a:pt x="7463715" y="149080"/>
                </a:cubicBezTo>
                <a:cubicBezTo>
                  <a:pt x="7463715" y="138602"/>
                  <a:pt x="7459429" y="130030"/>
                  <a:pt x="7454190" y="130030"/>
                </a:cubicBezTo>
                <a:cubicBezTo>
                  <a:pt x="7448951" y="130030"/>
                  <a:pt x="7444665" y="123601"/>
                  <a:pt x="7444665" y="115742"/>
                </a:cubicBezTo>
                <a:cubicBezTo>
                  <a:pt x="7444665" y="107884"/>
                  <a:pt x="7451095" y="101455"/>
                  <a:pt x="7458953" y="101455"/>
                </a:cubicBezTo>
                <a:cubicBezTo>
                  <a:pt x="7466811" y="101455"/>
                  <a:pt x="7473240" y="107884"/>
                  <a:pt x="7473240" y="115742"/>
                </a:cubicBezTo>
                <a:cubicBezTo>
                  <a:pt x="7473240" y="123601"/>
                  <a:pt x="7476587" y="130030"/>
                  <a:pt x="7480677" y="130030"/>
                </a:cubicBezTo>
                <a:cubicBezTo>
                  <a:pt x="7490499" y="130030"/>
                  <a:pt x="7511478" y="186079"/>
                  <a:pt x="7503353" y="190616"/>
                </a:cubicBezTo>
                <a:cubicBezTo>
                  <a:pt x="7499888" y="192551"/>
                  <a:pt x="7491669" y="192203"/>
                  <a:pt x="7485087" y="189844"/>
                </a:cubicBezTo>
                <a:close/>
                <a:moveTo>
                  <a:pt x="6841745" y="171634"/>
                </a:moveTo>
                <a:cubicBezTo>
                  <a:pt x="6831522" y="161412"/>
                  <a:pt x="6833806" y="130030"/>
                  <a:pt x="6844772" y="130030"/>
                </a:cubicBezTo>
                <a:cubicBezTo>
                  <a:pt x="6850359" y="130030"/>
                  <a:pt x="6851952" y="119963"/>
                  <a:pt x="6848524" y="106306"/>
                </a:cubicBezTo>
                <a:cubicBezTo>
                  <a:pt x="6844011" y="88324"/>
                  <a:pt x="6846849" y="81240"/>
                  <a:pt x="6860249" y="77036"/>
                </a:cubicBezTo>
                <a:cubicBezTo>
                  <a:pt x="6869972" y="73985"/>
                  <a:pt x="6885371" y="67516"/>
                  <a:pt x="6894467" y="62660"/>
                </a:cubicBezTo>
                <a:cubicBezTo>
                  <a:pt x="6903564" y="57803"/>
                  <a:pt x="6917494" y="53830"/>
                  <a:pt x="6925423" y="53830"/>
                </a:cubicBezTo>
                <a:cubicBezTo>
                  <a:pt x="6933490" y="53830"/>
                  <a:pt x="6939840" y="45439"/>
                  <a:pt x="6939840" y="34780"/>
                </a:cubicBezTo>
                <a:cubicBezTo>
                  <a:pt x="6939840" y="19659"/>
                  <a:pt x="6946225" y="15708"/>
                  <a:pt x="6970796" y="15625"/>
                </a:cubicBezTo>
                <a:cubicBezTo>
                  <a:pt x="6987823" y="15567"/>
                  <a:pt x="7017123" y="12978"/>
                  <a:pt x="7035910" y="9870"/>
                </a:cubicBezTo>
                <a:cubicBezTo>
                  <a:pt x="7063718" y="5270"/>
                  <a:pt x="7074782" y="8590"/>
                  <a:pt x="7095441" y="27736"/>
                </a:cubicBezTo>
                <a:cubicBezTo>
                  <a:pt x="7109397" y="40670"/>
                  <a:pt x="7120815" y="54120"/>
                  <a:pt x="7120815" y="57624"/>
                </a:cubicBezTo>
                <a:cubicBezTo>
                  <a:pt x="7120815" y="61129"/>
                  <a:pt x="7108460" y="76075"/>
                  <a:pt x="7093359" y="90837"/>
                </a:cubicBezTo>
                <a:cubicBezTo>
                  <a:pt x="7059754" y="123686"/>
                  <a:pt x="7008639" y="136461"/>
                  <a:pt x="6993296" y="115846"/>
                </a:cubicBezTo>
                <a:cubicBezTo>
                  <a:pt x="6982741" y="101664"/>
                  <a:pt x="6898088" y="92407"/>
                  <a:pt x="6886345" y="104151"/>
                </a:cubicBezTo>
                <a:cubicBezTo>
                  <a:pt x="6883162" y="107334"/>
                  <a:pt x="6879451" y="124103"/>
                  <a:pt x="6878098" y="141415"/>
                </a:cubicBezTo>
                <a:cubicBezTo>
                  <a:pt x="6875770" y="171219"/>
                  <a:pt x="6856963" y="186852"/>
                  <a:pt x="6841745" y="171634"/>
                </a:cubicBezTo>
                <a:close/>
                <a:moveTo>
                  <a:pt x="7287503" y="158605"/>
                </a:moveTo>
                <a:cubicBezTo>
                  <a:pt x="7284265" y="153366"/>
                  <a:pt x="7271678" y="149080"/>
                  <a:pt x="7259532" y="149080"/>
                </a:cubicBezTo>
                <a:cubicBezTo>
                  <a:pt x="7247386" y="149080"/>
                  <a:pt x="7232112" y="142651"/>
                  <a:pt x="7225590" y="134792"/>
                </a:cubicBezTo>
                <a:cubicBezTo>
                  <a:pt x="7219068" y="126934"/>
                  <a:pt x="7205685" y="120505"/>
                  <a:pt x="7195849" y="120505"/>
                </a:cubicBezTo>
                <a:cubicBezTo>
                  <a:pt x="7186013" y="120505"/>
                  <a:pt x="7177965" y="117235"/>
                  <a:pt x="7177965" y="113239"/>
                </a:cubicBezTo>
                <a:cubicBezTo>
                  <a:pt x="7177965" y="109242"/>
                  <a:pt x="7168321" y="101741"/>
                  <a:pt x="7156534" y="96570"/>
                </a:cubicBezTo>
                <a:cubicBezTo>
                  <a:pt x="7117792" y="79573"/>
                  <a:pt x="7130863" y="59388"/>
                  <a:pt x="7187490" y="48764"/>
                </a:cubicBezTo>
                <a:cubicBezTo>
                  <a:pt x="7216303" y="43359"/>
                  <a:pt x="7256475" y="31572"/>
                  <a:pt x="7276760" y="22571"/>
                </a:cubicBezTo>
                <a:cubicBezTo>
                  <a:pt x="7336647" y="-4003"/>
                  <a:pt x="7338706" y="-2158"/>
                  <a:pt x="7336117" y="75768"/>
                </a:cubicBezTo>
                <a:cubicBezTo>
                  <a:pt x="7334846" y="114028"/>
                  <a:pt x="7330636" y="150461"/>
                  <a:pt x="7326761" y="156731"/>
                </a:cubicBezTo>
                <a:cubicBezTo>
                  <a:pt x="7318197" y="170588"/>
                  <a:pt x="7295576" y="171668"/>
                  <a:pt x="7287503" y="158605"/>
                </a:cubicBezTo>
                <a:close/>
                <a:moveTo>
                  <a:pt x="6812027" y="85749"/>
                </a:moveTo>
                <a:cubicBezTo>
                  <a:pt x="6803948" y="64698"/>
                  <a:pt x="6810712" y="59775"/>
                  <a:pt x="6824645" y="76564"/>
                </a:cubicBezTo>
                <a:cubicBezTo>
                  <a:pt x="6831409" y="84714"/>
                  <a:pt x="6832361" y="92477"/>
                  <a:pt x="6827001" y="95790"/>
                </a:cubicBezTo>
                <a:cubicBezTo>
                  <a:pt x="6822057" y="98845"/>
                  <a:pt x="6815318" y="94327"/>
                  <a:pt x="6812027" y="85749"/>
                </a:cubicBezTo>
                <a:close/>
              </a:path>
            </a:pathLst>
          </a:custGeom>
          <a:ln w="8025" cap="flat">
            <a:noFill/>
            <a:prstDash val="solid"/>
            <a:miter/>
          </a:ln>
          <a:effectLst>
            <a:outerShdw blurRad="38100" dist="127000" dir="2400000" sx="103000" sy="103000" algn="tl" rotWithShape="0">
              <a:schemeClr val="bg1">
                <a:alpha val="3000"/>
              </a:scheme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 useBgFill="1">
        <p:nvSpPr>
          <p:cNvPr id="5" name="Graphic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878A77BA-54C7-41DE-B9F2-15E4E96F0C3C}"/>
              </a:ext>
            </a:extLst>
          </p:cNvPr>
          <p:cNvSpPr/>
          <p:nvPr/>
        </p:nvSpPr>
        <p:spPr>
          <a:xfrm rot="7797332">
            <a:off x="1784485" y="1739003"/>
            <a:ext cx="5222935" cy="2659170"/>
          </a:xfrm>
          <a:custGeom>
            <a:avLst/>
            <a:gdLst>
              <a:gd name="connsiteX0" fmla="*/ 2739315 w 9915525"/>
              <a:gd name="connsiteY0" fmla="*/ 6807055 h 6819900"/>
              <a:gd name="connsiteX1" fmla="*/ 2753603 w 9915525"/>
              <a:gd name="connsiteY1" fmla="*/ 6797530 h 6819900"/>
              <a:gd name="connsiteX2" fmla="*/ 2767890 w 9915525"/>
              <a:gd name="connsiteY2" fmla="*/ 6807055 h 6819900"/>
              <a:gd name="connsiteX3" fmla="*/ 2753603 w 9915525"/>
              <a:gd name="connsiteY3" fmla="*/ 6816580 h 6819900"/>
              <a:gd name="connsiteX4" fmla="*/ 2739315 w 9915525"/>
              <a:gd name="connsiteY4" fmla="*/ 6807055 h 6819900"/>
              <a:gd name="connsiteX5" fmla="*/ 2574310 w 9915525"/>
              <a:gd name="connsiteY5" fmla="*/ 6666561 h 6819900"/>
              <a:gd name="connsiteX6" fmla="*/ 2563466 w 9915525"/>
              <a:gd name="connsiteY6" fmla="*/ 6628461 h 6819900"/>
              <a:gd name="connsiteX7" fmla="*/ 2550224 w 9915525"/>
              <a:gd name="connsiteY7" fmla="*/ 6597505 h 6819900"/>
              <a:gd name="connsiteX8" fmla="*/ 2525816 w 9915525"/>
              <a:gd name="connsiteY8" fmla="*/ 6564441 h 6819900"/>
              <a:gd name="connsiteX9" fmla="*/ 2499838 w 9915525"/>
              <a:gd name="connsiteY9" fmla="*/ 6536429 h 6819900"/>
              <a:gd name="connsiteX10" fmla="*/ 2491665 w 9915525"/>
              <a:gd name="connsiteY10" fmla="*/ 6531970 h 6819900"/>
              <a:gd name="connsiteX11" fmla="*/ 2451184 w 9915525"/>
              <a:gd name="connsiteY11" fmla="*/ 6524264 h 6819900"/>
              <a:gd name="connsiteX12" fmla="*/ 2410703 w 9915525"/>
              <a:gd name="connsiteY12" fmla="*/ 6511780 h 6819900"/>
              <a:gd name="connsiteX13" fmla="*/ 2435926 w 9915525"/>
              <a:gd name="connsiteY13" fmla="*/ 6494572 h 6819900"/>
              <a:gd name="connsiteX14" fmla="*/ 2457344 w 9915525"/>
              <a:gd name="connsiteY14" fmla="*/ 6444289 h 6819900"/>
              <a:gd name="connsiteX15" fmla="*/ 2444040 w 9915525"/>
              <a:gd name="connsiteY15" fmla="*/ 6420126 h 6819900"/>
              <a:gd name="connsiteX16" fmla="*/ 2434515 w 9915525"/>
              <a:gd name="connsiteY16" fmla="*/ 6407005 h 6819900"/>
              <a:gd name="connsiteX17" fmla="*/ 2424990 w 9915525"/>
              <a:gd name="connsiteY17" fmla="*/ 6393737 h 6819900"/>
              <a:gd name="connsiteX18" fmla="*/ 2410208 w 9915525"/>
              <a:gd name="connsiteY18" fmla="*/ 6374796 h 6819900"/>
              <a:gd name="connsiteX19" fmla="*/ 2402172 w 9915525"/>
              <a:gd name="connsiteY19" fmla="*/ 6380040 h 6819900"/>
              <a:gd name="connsiteX20" fmla="*/ 2387438 w 9915525"/>
              <a:gd name="connsiteY20" fmla="*/ 6385338 h 6819900"/>
              <a:gd name="connsiteX21" fmla="*/ 2372350 w 9915525"/>
              <a:gd name="connsiteY21" fmla="*/ 6400507 h 6819900"/>
              <a:gd name="connsiteX22" fmla="*/ 2371681 w 9915525"/>
              <a:gd name="connsiteY22" fmla="*/ 6471299 h 6819900"/>
              <a:gd name="connsiteX23" fmla="*/ 2358323 w 9915525"/>
              <a:gd name="connsiteY23" fmla="*/ 6502255 h 6819900"/>
              <a:gd name="connsiteX24" fmla="*/ 2244015 w 9915525"/>
              <a:gd name="connsiteY24" fmla="*/ 6412076 h 6819900"/>
              <a:gd name="connsiteX25" fmla="*/ 2227346 w 9915525"/>
              <a:gd name="connsiteY25" fmla="*/ 6390029 h 6819900"/>
              <a:gd name="connsiteX26" fmla="*/ 2209340 w 9915525"/>
              <a:gd name="connsiteY26" fmla="*/ 6373668 h 6819900"/>
              <a:gd name="connsiteX27" fmla="*/ 2201440 w 9915525"/>
              <a:gd name="connsiteY27" fmla="*/ 6333186 h 6819900"/>
              <a:gd name="connsiteX28" fmla="*/ 2204139 w 9915525"/>
              <a:gd name="connsiteY28" fmla="*/ 6302230 h 6819900"/>
              <a:gd name="connsiteX29" fmla="*/ 2203594 w 9915525"/>
              <a:gd name="connsiteY29" fmla="*/ 6246527 h 6819900"/>
              <a:gd name="connsiteX30" fmla="*/ 2157116 w 9915525"/>
              <a:gd name="connsiteY30" fmla="*/ 6224165 h 6819900"/>
              <a:gd name="connsiteX31" fmla="*/ 2133154 w 9915525"/>
              <a:gd name="connsiteY31" fmla="*/ 6188006 h 6819900"/>
              <a:gd name="connsiteX32" fmla="*/ 2123176 w 9915525"/>
              <a:gd name="connsiteY32" fmla="*/ 6142151 h 6819900"/>
              <a:gd name="connsiteX33" fmla="*/ 2105625 w 9915525"/>
              <a:gd name="connsiteY33" fmla="*/ 6109254 h 6819900"/>
              <a:gd name="connsiteX34" fmla="*/ 2092908 w 9915525"/>
              <a:gd name="connsiteY34" fmla="*/ 6083155 h 6819900"/>
              <a:gd name="connsiteX35" fmla="*/ 2073802 w 9915525"/>
              <a:gd name="connsiteY35" fmla="*/ 6053924 h 6819900"/>
              <a:gd name="connsiteX36" fmla="*/ 2038139 w 9915525"/>
              <a:gd name="connsiteY36" fmla="*/ 6001970 h 6819900"/>
              <a:gd name="connsiteX37" fmla="*/ 2015561 w 9915525"/>
              <a:gd name="connsiteY37" fmla="*/ 5966907 h 6819900"/>
              <a:gd name="connsiteX38" fmla="*/ 2024940 w 9915525"/>
              <a:gd name="connsiteY38" fmla="*/ 5968855 h 6819900"/>
              <a:gd name="connsiteX39" fmla="*/ 2034319 w 9915525"/>
              <a:gd name="connsiteY39" fmla="*/ 5972403 h 6819900"/>
              <a:gd name="connsiteX40" fmla="*/ 2020178 w 9915525"/>
              <a:gd name="connsiteY40" fmla="*/ 5949805 h 6819900"/>
              <a:gd name="connsiteX41" fmla="*/ 2005890 w 9915525"/>
              <a:gd name="connsiteY41" fmla="*/ 5921540 h 6819900"/>
              <a:gd name="connsiteX42" fmla="*/ 1986840 w 9915525"/>
              <a:gd name="connsiteY42" fmla="*/ 5887893 h 6819900"/>
              <a:gd name="connsiteX43" fmla="*/ 1967790 w 9915525"/>
              <a:gd name="connsiteY43" fmla="*/ 5838094 h 6819900"/>
              <a:gd name="connsiteX44" fmla="*/ 1929690 w 9915525"/>
              <a:gd name="connsiteY44" fmla="*/ 5771333 h 6819900"/>
              <a:gd name="connsiteX45" fmla="*/ 1891590 w 9915525"/>
              <a:gd name="connsiteY45" fmla="*/ 5701612 h 6819900"/>
              <a:gd name="connsiteX46" fmla="*/ 1877303 w 9915525"/>
              <a:gd name="connsiteY46" fmla="*/ 5660611 h 6819900"/>
              <a:gd name="connsiteX47" fmla="*/ 1863015 w 9915525"/>
              <a:gd name="connsiteY47" fmla="*/ 5599796 h 6819900"/>
              <a:gd name="connsiteX48" fmla="*/ 1843965 w 9915525"/>
              <a:gd name="connsiteY48" fmla="*/ 5528153 h 6819900"/>
              <a:gd name="connsiteX49" fmla="*/ 1824915 w 9915525"/>
              <a:gd name="connsiteY49" fmla="*/ 5496899 h 6819900"/>
              <a:gd name="connsiteX50" fmla="*/ 1816766 w 9915525"/>
              <a:gd name="connsiteY50" fmla="*/ 5486992 h 6819900"/>
              <a:gd name="connsiteX51" fmla="*/ 1813080 w 9915525"/>
              <a:gd name="connsiteY51" fmla="*/ 5468680 h 6819900"/>
              <a:gd name="connsiteX52" fmla="*/ 1757647 w 9915525"/>
              <a:gd name="connsiteY52" fmla="*/ 5417514 h 6819900"/>
              <a:gd name="connsiteX53" fmla="*/ 1700162 w 9915525"/>
              <a:gd name="connsiteY53" fmla="*/ 5391678 h 6819900"/>
              <a:gd name="connsiteX54" fmla="*/ 1653465 w 9915525"/>
              <a:gd name="connsiteY54" fmla="*/ 5333419 h 6819900"/>
              <a:gd name="connsiteX55" fmla="*/ 1643940 w 9915525"/>
              <a:gd name="connsiteY55" fmla="*/ 5321155 h 6819900"/>
              <a:gd name="connsiteX56" fmla="*/ 1634415 w 9915525"/>
              <a:gd name="connsiteY56" fmla="*/ 5297343 h 6819900"/>
              <a:gd name="connsiteX57" fmla="*/ 1667621 w 9915525"/>
              <a:gd name="connsiteY57" fmla="*/ 5288608 h 6819900"/>
              <a:gd name="connsiteX58" fmla="*/ 1727827 w 9915525"/>
              <a:gd name="connsiteY58" fmla="*/ 5260810 h 6819900"/>
              <a:gd name="connsiteX59" fmla="*/ 1693946 w 9915525"/>
              <a:gd name="connsiteY59" fmla="*/ 5221554 h 6819900"/>
              <a:gd name="connsiteX60" fmla="*/ 1662990 w 9915525"/>
              <a:gd name="connsiteY60" fmla="*/ 5190598 h 6819900"/>
              <a:gd name="connsiteX61" fmla="*/ 1675668 w 9915525"/>
              <a:gd name="connsiteY61" fmla="*/ 5168755 h 6819900"/>
              <a:gd name="connsiteX62" fmla="*/ 1701345 w 9915525"/>
              <a:gd name="connsiteY62" fmla="*/ 5144466 h 6819900"/>
              <a:gd name="connsiteX63" fmla="*/ 1687369 w 9915525"/>
              <a:gd name="connsiteY63" fmla="*/ 5097000 h 6819900"/>
              <a:gd name="connsiteX64" fmla="*/ 1671949 w 9915525"/>
              <a:gd name="connsiteY64" fmla="*/ 5059900 h 6819900"/>
              <a:gd name="connsiteX65" fmla="*/ 1680390 w 9915525"/>
              <a:gd name="connsiteY65" fmla="*/ 5024023 h 6819900"/>
              <a:gd name="connsiteX66" fmla="*/ 1626311 w 9915525"/>
              <a:gd name="connsiteY66" fmla="*/ 5025880 h 6819900"/>
              <a:gd name="connsiteX67" fmla="*/ 1574884 w 9915525"/>
              <a:gd name="connsiteY67" fmla="*/ 5063834 h 6819900"/>
              <a:gd name="connsiteX68" fmla="*/ 1548690 w 9915525"/>
              <a:gd name="connsiteY68" fmla="*/ 5087112 h 6819900"/>
              <a:gd name="connsiteX69" fmla="*/ 1593424 w 9915525"/>
              <a:gd name="connsiteY69" fmla="*/ 5140180 h 6819900"/>
              <a:gd name="connsiteX70" fmla="*/ 1602268 w 9915525"/>
              <a:gd name="connsiteY70" fmla="*/ 5169946 h 6819900"/>
              <a:gd name="connsiteX71" fmla="*/ 1596315 w 9915525"/>
              <a:gd name="connsiteY71" fmla="*/ 5208046 h 6819900"/>
              <a:gd name="connsiteX72" fmla="*/ 1578022 w 9915525"/>
              <a:gd name="connsiteY72" fmla="*/ 5216380 h 6819900"/>
              <a:gd name="connsiteX73" fmla="*/ 1553453 w 9915525"/>
              <a:gd name="connsiteY73" fmla="*/ 5187805 h 6819900"/>
              <a:gd name="connsiteX74" fmla="*/ 1539441 w 9915525"/>
              <a:gd name="connsiteY74" fmla="*/ 5159230 h 6819900"/>
              <a:gd name="connsiteX75" fmla="*/ 1526138 w 9915525"/>
              <a:gd name="connsiteY75" fmla="*/ 5137051 h 6819900"/>
              <a:gd name="connsiteX76" fmla="*/ 1469385 w 9915525"/>
              <a:gd name="connsiteY76" fmla="*/ 5100058 h 6819900"/>
              <a:gd name="connsiteX77" fmla="*/ 1460951 w 9915525"/>
              <a:gd name="connsiteY77" fmla="*/ 5159230 h 6819900"/>
              <a:gd name="connsiteX78" fmla="*/ 1485634 w 9915525"/>
              <a:gd name="connsiteY78" fmla="*/ 5197330 h 6819900"/>
              <a:gd name="connsiteX79" fmla="*/ 1510182 w 9915525"/>
              <a:gd name="connsiteY79" fmla="*/ 5235430 h 6819900"/>
              <a:gd name="connsiteX80" fmla="*/ 1524382 w 9915525"/>
              <a:gd name="connsiteY80" fmla="*/ 5287151 h 6819900"/>
              <a:gd name="connsiteX81" fmla="*/ 1544530 w 9915525"/>
              <a:gd name="connsiteY81" fmla="*/ 5350230 h 6819900"/>
              <a:gd name="connsiteX82" fmla="*/ 1530502 w 9915525"/>
              <a:gd name="connsiteY82" fmla="*/ 5375144 h 6819900"/>
              <a:gd name="connsiteX83" fmla="*/ 1497463 w 9915525"/>
              <a:gd name="connsiteY83" fmla="*/ 5383478 h 6819900"/>
              <a:gd name="connsiteX84" fmla="*/ 1468668 w 9915525"/>
              <a:gd name="connsiteY84" fmla="*/ 5397355 h 6819900"/>
              <a:gd name="connsiteX85" fmla="*/ 1453746 w 9915525"/>
              <a:gd name="connsiteY85" fmla="*/ 5335117 h 6819900"/>
              <a:gd name="connsiteX86" fmla="*/ 1469739 w 9915525"/>
              <a:gd name="connsiteY86" fmla="*/ 5299149 h 6819900"/>
              <a:gd name="connsiteX87" fmla="*/ 1424865 w 9915525"/>
              <a:gd name="connsiteY87" fmla="*/ 5284120 h 6819900"/>
              <a:gd name="connsiteX88" fmla="*/ 1384384 w 9915525"/>
              <a:gd name="connsiteY88" fmla="*/ 5290372 h 6819900"/>
              <a:gd name="connsiteX89" fmla="*/ 1340756 w 9915525"/>
              <a:gd name="connsiteY89" fmla="*/ 5310034 h 6819900"/>
              <a:gd name="connsiteX90" fmla="*/ 1350820 w 9915525"/>
              <a:gd name="connsiteY90" fmla="*/ 5348134 h 6819900"/>
              <a:gd name="connsiteX91" fmla="*/ 1324059 w 9915525"/>
              <a:gd name="connsiteY91" fmla="*/ 5397620 h 6819900"/>
              <a:gd name="connsiteX92" fmla="*/ 1267703 w 9915525"/>
              <a:gd name="connsiteY92" fmla="*/ 5368742 h 6819900"/>
              <a:gd name="connsiteX93" fmla="*/ 1205790 w 9915525"/>
              <a:gd name="connsiteY93" fmla="*/ 5294931 h 6819900"/>
              <a:gd name="connsiteX94" fmla="*/ 1191503 w 9915525"/>
              <a:gd name="connsiteY94" fmla="*/ 5241511 h 6819900"/>
              <a:gd name="connsiteX95" fmla="*/ 1177215 w 9915525"/>
              <a:gd name="connsiteY95" fmla="*/ 5211916 h 6819900"/>
              <a:gd name="connsiteX96" fmla="*/ 1167690 w 9915525"/>
              <a:gd name="connsiteY96" fmla="*/ 5187805 h 6819900"/>
              <a:gd name="connsiteX97" fmla="*/ 1158165 w 9915525"/>
              <a:gd name="connsiteY97" fmla="*/ 5170921 h 6819900"/>
              <a:gd name="connsiteX98" fmla="*/ 1120065 w 9915525"/>
              <a:gd name="connsiteY98" fmla="*/ 5121130 h 6819900"/>
              <a:gd name="connsiteX99" fmla="*/ 1081965 w 9915525"/>
              <a:gd name="connsiteY99" fmla="*/ 5072506 h 6819900"/>
              <a:gd name="connsiteX100" fmla="*/ 1067875 w 9915525"/>
              <a:gd name="connsiteY100" fmla="*/ 5045094 h 6819900"/>
              <a:gd name="connsiteX101" fmla="*/ 1024815 w 9915525"/>
              <a:gd name="connsiteY101" fmla="*/ 4958304 h 6819900"/>
              <a:gd name="connsiteX102" fmla="*/ 1015135 w 9915525"/>
              <a:gd name="connsiteY102" fmla="*/ 4935297 h 6819900"/>
              <a:gd name="connsiteX103" fmla="*/ 1010148 w 9915525"/>
              <a:gd name="connsiteY103" fmla="*/ 4921720 h 6819900"/>
              <a:gd name="connsiteX104" fmla="*/ 995871 w 9915525"/>
              <a:gd name="connsiteY104" fmla="*/ 4896959 h 6819900"/>
              <a:gd name="connsiteX105" fmla="*/ 970962 w 9915525"/>
              <a:gd name="connsiteY105" fmla="*/ 4842653 h 6819900"/>
              <a:gd name="connsiteX106" fmla="*/ 942532 w 9915525"/>
              <a:gd name="connsiteY106" fmla="*/ 4790776 h 6819900"/>
              <a:gd name="connsiteX107" fmla="*/ 920040 w 9915525"/>
              <a:gd name="connsiteY107" fmla="*/ 4715784 h 6819900"/>
              <a:gd name="connsiteX108" fmla="*/ 910515 w 9915525"/>
              <a:gd name="connsiteY108" fmla="*/ 4649643 h 6819900"/>
              <a:gd name="connsiteX109" fmla="*/ 912019 w 9915525"/>
              <a:gd name="connsiteY109" fmla="*/ 4604691 h 6819900"/>
              <a:gd name="connsiteX110" fmla="*/ 863182 w 9915525"/>
              <a:gd name="connsiteY110" fmla="*/ 4521946 h 6819900"/>
              <a:gd name="connsiteX111" fmla="*/ 815265 w 9915525"/>
              <a:gd name="connsiteY111" fmla="*/ 4439768 h 6819900"/>
              <a:gd name="connsiteX112" fmla="*/ 800978 w 9915525"/>
              <a:gd name="connsiteY112" fmla="*/ 4378180 h 6819900"/>
              <a:gd name="connsiteX113" fmla="*/ 786690 w 9915525"/>
              <a:gd name="connsiteY113" fmla="*/ 4338914 h 6819900"/>
              <a:gd name="connsiteX114" fmla="*/ 776532 w 9915525"/>
              <a:gd name="connsiteY114" fmla="*/ 4311505 h 6819900"/>
              <a:gd name="connsiteX115" fmla="*/ 769389 w 9915525"/>
              <a:gd name="connsiteY115" fmla="*/ 4285311 h 6819900"/>
              <a:gd name="connsiteX116" fmla="*/ 748747 w 9915525"/>
              <a:gd name="connsiteY116" fmla="*/ 4237853 h 6819900"/>
              <a:gd name="connsiteX117" fmla="*/ 726211 w 9915525"/>
              <a:gd name="connsiteY117" fmla="*/ 4175941 h 6819900"/>
              <a:gd name="connsiteX118" fmla="*/ 721292 w 9915525"/>
              <a:gd name="connsiteY118" fmla="*/ 4130530 h 6819900"/>
              <a:gd name="connsiteX119" fmla="*/ 672390 w 9915525"/>
              <a:gd name="connsiteY119" fmla="*/ 4011213 h 6819900"/>
              <a:gd name="connsiteX120" fmla="*/ 662865 w 9915525"/>
              <a:gd name="connsiteY120" fmla="*/ 3987655 h 6819900"/>
              <a:gd name="connsiteX121" fmla="*/ 653340 w 9915525"/>
              <a:gd name="connsiteY121" fmla="*/ 3937064 h 6819900"/>
              <a:gd name="connsiteX122" fmla="*/ 631909 w 9915525"/>
              <a:gd name="connsiteY122" fmla="*/ 3863496 h 6819900"/>
              <a:gd name="connsiteX123" fmla="*/ 608725 w 9915525"/>
              <a:gd name="connsiteY123" fmla="*/ 3825981 h 6819900"/>
              <a:gd name="connsiteX124" fmla="*/ 580306 w 9915525"/>
              <a:gd name="connsiteY124" fmla="*/ 3694185 h 6819900"/>
              <a:gd name="connsiteX125" fmla="*/ 567615 w 9915525"/>
              <a:gd name="connsiteY125" fmla="*/ 3667887 h 6819900"/>
              <a:gd name="connsiteX126" fmla="*/ 558090 w 9915525"/>
              <a:gd name="connsiteY126" fmla="*/ 3654280 h 6819900"/>
              <a:gd name="connsiteX127" fmla="*/ 548565 w 9915525"/>
              <a:gd name="connsiteY127" fmla="*/ 3611417 h 6819900"/>
              <a:gd name="connsiteX128" fmla="*/ 538021 w 9915525"/>
              <a:gd name="connsiteY128" fmla="*/ 3568555 h 6819900"/>
              <a:gd name="connsiteX129" fmla="*/ 532616 w 9915525"/>
              <a:gd name="connsiteY129" fmla="*/ 3555162 h 6819900"/>
              <a:gd name="connsiteX130" fmla="*/ 519348 w 9915525"/>
              <a:gd name="connsiteY130" fmla="*/ 3525111 h 6819900"/>
              <a:gd name="connsiteX131" fmla="*/ 500940 w 9915525"/>
              <a:gd name="connsiteY131" fmla="*/ 3478711 h 6819900"/>
              <a:gd name="connsiteX132" fmla="*/ 487440 w 9915525"/>
              <a:gd name="connsiteY132" fmla="*/ 3429694 h 6819900"/>
              <a:gd name="connsiteX133" fmla="*/ 467463 w 9915525"/>
              <a:gd name="connsiteY133" fmla="*/ 3372806 h 6819900"/>
              <a:gd name="connsiteX134" fmla="*/ 430898 w 9915525"/>
              <a:gd name="connsiteY134" fmla="*/ 3282805 h 6819900"/>
              <a:gd name="connsiteX135" fmla="*/ 426548 w 9915525"/>
              <a:gd name="connsiteY135" fmla="*/ 3249467 h 6819900"/>
              <a:gd name="connsiteX136" fmla="*/ 422827 w 9915525"/>
              <a:gd name="connsiteY136" fmla="*/ 3216130 h 6819900"/>
              <a:gd name="connsiteX137" fmla="*/ 415215 w 9915525"/>
              <a:gd name="connsiteY137" fmla="*/ 3197080 h 6819900"/>
              <a:gd name="connsiteX138" fmla="*/ 406122 w 9915525"/>
              <a:gd name="connsiteY138" fmla="*/ 3178030 h 6819900"/>
              <a:gd name="connsiteX139" fmla="*/ 390774 w 9915525"/>
              <a:gd name="connsiteY139" fmla="*/ 3144692 h 6819900"/>
              <a:gd name="connsiteX140" fmla="*/ 376055 w 9915525"/>
              <a:gd name="connsiteY140" fmla="*/ 3111355 h 6819900"/>
              <a:gd name="connsiteX141" fmla="*/ 367590 w 9915525"/>
              <a:gd name="connsiteY141" fmla="*/ 3092006 h 6819900"/>
              <a:gd name="connsiteX142" fmla="*/ 353303 w 9915525"/>
              <a:gd name="connsiteY142" fmla="*/ 3067175 h 6819900"/>
              <a:gd name="connsiteX143" fmla="*/ 339015 w 9915525"/>
              <a:gd name="connsiteY143" fmla="*/ 3035527 h 6819900"/>
              <a:gd name="connsiteX144" fmla="*/ 272795 w 9915525"/>
              <a:gd name="connsiteY144" fmla="*/ 2958955 h 6819900"/>
              <a:gd name="connsiteX145" fmla="*/ 253290 w 9915525"/>
              <a:gd name="connsiteY145" fmla="*/ 2945461 h 6819900"/>
              <a:gd name="connsiteX146" fmla="*/ 242051 w 9915525"/>
              <a:gd name="connsiteY146" fmla="*/ 2928221 h 6819900"/>
              <a:gd name="connsiteX147" fmla="*/ 236857 w 9915525"/>
              <a:gd name="connsiteY147" fmla="*/ 2908723 h 6819900"/>
              <a:gd name="connsiteX148" fmla="*/ 272731 w 9915525"/>
              <a:gd name="connsiteY148" fmla="*/ 2903369 h 6819900"/>
              <a:gd name="connsiteX149" fmla="*/ 318220 w 9915525"/>
              <a:gd name="connsiteY149" fmla="*/ 2898107 h 6819900"/>
              <a:gd name="connsiteX150" fmla="*/ 322160 w 9915525"/>
              <a:gd name="connsiteY150" fmla="*/ 2863680 h 6819900"/>
              <a:gd name="connsiteX151" fmla="*/ 310440 w 9915525"/>
              <a:gd name="connsiteY151" fmla="*/ 2822877 h 6819900"/>
              <a:gd name="connsiteX152" fmla="*/ 301649 w 9915525"/>
              <a:gd name="connsiteY152" fmla="*/ 2791791 h 6819900"/>
              <a:gd name="connsiteX153" fmla="*/ 283040 w 9915525"/>
              <a:gd name="connsiteY153" fmla="*/ 2692255 h 6819900"/>
              <a:gd name="connsiteX154" fmla="*/ 243022 w 9915525"/>
              <a:gd name="connsiteY154" fmla="*/ 2511280 h 6819900"/>
              <a:gd name="connsiteX155" fmla="*/ 231411 w 9915525"/>
              <a:gd name="connsiteY155" fmla="*/ 2469949 h 6819900"/>
              <a:gd name="connsiteX156" fmla="*/ 213419 w 9915525"/>
              <a:gd name="connsiteY156" fmla="*/ 2418659 h 6819900"/>
              <a:gd name="connsiteX157" fmla="*/ 220881 w 9915525"/>
              <a:gd name="connsiteY157" fmla="*/ 2194101 h 6819900"/>
              <a:gd name="connsiteX158" fmla="*/ 234240 w 9915525"/>
              <a:gd name="connsiteY158" fmla="*/ 2154638 h 6819900"/>
              <a:gd name="connsiteX159" fmla="*/ 248528 w 9915525"/>
              <a:gd name="connsiteY159" fmla="*/ 2117311 h 6819900"/>
              <a:gd name="connsiteX160" fmla="*/ 262815 w 9915525"/>
              <a:gd name="connsiteY160" fmla="*/ 2093645 h 6819900"/>
              <a:gd name="connsiteX161" fmla="*/ 277103 w 9915525"/>
              <a:gd name="connsiteY161" fmla="*/ 2063605 h 6819900"/>
              <a:gd name="connsiteX162" fmla="*/ 291390 w 9915525"/>
              <a:gd name="connsiteY162" fmla="*/ 2025505 h 6819900"/>
              <a:gd name="connsiteX163" fmla="*/ 363180 w 9915525"/>
              <a:gd name="connsiteY163" fmla="*/ 1976025 h 6819900"/>
              <a:gd name="connsiteX164" fmla="*/ 440011 w 9915525"/>
              <a:gd name="connsiteY164" fmla="*/ 1892795 h 6819900"/>
              <a:gd name="connsiteX165" fmla="*/ 453009 w 9915525"/>
              <a:gd name="connsiteY165" fmla="*/ 1828294 h 6819900"/>
              <a:gd name="connsiteX166" fmla="*/ 472365 w 9915525"/>
              <a:gd name="connsiteY166" fmla="*/ 1801211 h 6819900"/>
              <a:gd name="connsiteX167" fmla="*/ 496178 w 9915525"/>
              <a:gd name="connsiteY167" fmla="*/ 1768330 h 6819900"/>
              <a:gd name="connsiteX168" fmla="*/ 519990 w 9915525"/>
              <a:gd name="connsiteY168" fmla="*/ 1729736 h 6819900"/>
              <a:gd name="connsiteX169" fmla="*/ 534278 w 9915525"/>
              <a:gd name="connsiteY169" fmla="*/ 1701655 h 6819900"/>
              <a:gd name="connsiteX170" fmla="*/ 548565 w 9915525"/>
              <a:gd name="connsiteY170" fmla="*/ 1676676 h 6819900"/>
              <a:gd name="connsiteX171" fmla="*/ 557235 w 9915525"/>
              <a:gd name="connsiteY171" fmla="*/ 1663555 h 6819900"/>
              <a:gd name="connsiteX172" fmla="*/ 572649 w 9915525"/>
              <a:gd name="connsiteY172" fmla="*/ 1582593 h 6819900"/>
              <a:gd name="connsiteX173" fmla="*/ 587792 w 9915525"/>
              <a:gd name="connsiteY173" fmla="*/ 1501630 h 6819900"/>
              <a:gd name="connsiteX174" fmla="*/ 596190 w 9915525"/>
              <a:gd name="connsiteY174" fmla="*/ 1489464 h 6819900"/>
              <a:gd name="connsiteX175" fmla="*/ 663845 w 9915525"/>
              <a:gd name="connsiteY175" fmla="*/ 1425430 h 6819900"/>
              <a:gd name="connsiteX176" fmla="*/ 672390 w 9915525"/>
              <a:gd name="connsiteY176" fmla="*/ 1415497 h 6819900"/>
              <a:gd name="connsiteX177" fmla="*/ 715253 w 9915525"/>
              <a:gd name="connsiteY177" fmla="*/ 1359740 h 6819900"/>
              <a:gd name="connsiteX178" fmla="*/ 758115 w 9915525"/>
              <a:gd name="connsiteY178" fmla="*/ 1307289 h 6819900"/>
              <a:gd name="connsiteX179" fmla="*/ 827154 w 9915525"/>
              <a:gd name="connsiteY179" fmla="*/ 1234930 h 6819900"/>
              <a:gd name="connsiteX180" fmla="*/ 891465 w 9915525"/>
              <a:gd name="connsiteY180" fmla="*/ 1177225 h 6819900"/>
              <a:gd name="connsiteX181" fmla="*/ 1024058 w 9915525"/>
              <a:gd name="connsiteY181" fmla="*/ 1053955 h 6819900"/>
              <a:gd name="connsiteX182" fmla="*/ 1043865 w 9915525"/>
              <a:gd name="connsiteY182" fmla="*/ 1045072 h 6819900"/>
              <a:gd name="connsiteX183" fmla="*/ 1064852 w 9915525"/>
              <a:gd name="connsiteY183" fmla="*/ 1029528 h 6819900"/>
              <a:gd name="connsiteX184" fmla="*/ 1098870 w 9915525"/>
              <a:gd name="connsiteY184" fmla="*/ 1009836 h 6819900"/>
              <a:gd name="connsiteX185" fmla="*/ 1144558 w 9915525"/>
              <a:gd name="connsiteY185" fmla="*/ 996805 h 6819900"/>
              <a:gd name="connsiteX186" fmla="*/ 1177215 w 9915525"/>
              <a:gd name="connsiteY186" fmla="*/ 987280 h 6819900"/>
              <a:gd name="connsiteX187" fmla="*/ 1199693 w 9915525"/>
              <a:gd name="connsiteY187" fmla="*/ 977755 h 6819900"/>
              <a:gd name="connsiteX188" fmla="*/ 1240054 w 9915525"/>
              <a:gd name="connsiteY188" fmla="*/ 953943 h 6819900"/>
              <a:gd name="connsiteX189" fmla="*/ 1274046 w 9915525"/>
              <a:gd name="connsiteY189" fmla="*/ 930130 h 6819900"/>
              <a:gd name="connsiteX190" fmla="*/ 1304442 w 9915525"/>
              <a:gd name="connsiteY190" fmla="*/ 915843 h 6819900"/>
              <a:gd name="connsiteX191" fmla="*/ 1325114 w 9915525"/>
              <a:gd name="connsiteY191" fmla="*/ 901555 h 6819900"/>
              <a:gd name="connsiteX192" fmla="*/ 1361513 w 9915525"/>
              <a:gd name="connsiteY192" fmla="*/ 887465 h 6819900"/>
              <a:gd name="connsiteX193" fmla="*/ 1659197 w 9915525"/>
              <a:gd name="connsiteY193" fmla="*/ 845632 h 6819900"/>
              <a:gd name="connsiteX194" fmla="*/ 1808720 w 9915525"/>
              <a:gd name="connsiteY194" fmla="*/ 799161 h 6819900"/>
              <a:gd name="connsiteX195" fmla="*/ 1828369 w 9915525"/>
              <a:gd name="connsiteY195" fmla="*/ 787255 h 6819900"/>
              <a:gd name="connsiteX196" fmla="*/ 1867778 w 9915525"/>
              <a:gd name="connsiteY196" fmla="*/ 758680 h 6819900"/>
              <a:gd name="connsiteX197" fmla="*/ 1911860 w 9915525"/>
              <a:gd name="connsiteY197" fmla="*/ 730105 h 6819900"/>
              <a:gd name="connsiteX198" fmla="*/ 1934453 w 9915525"/>
              <a:gd name="connsiteY198" fmla="*/ 720580 h 6819900"/>
              <a:gd name="connsiteX199" fmla="*/ 1958033 w 9915525"/>
              <a:gd name="connsiteY199" fmla="*/ 711055 h 6819900"/>
              <a:gd name="connsiteX200" fmla="*/ 1994932 w 9915525"/>
              <a:gd name="connsiteY200" fmla="*/ 684861 h 6819900"/>
              <a:gd name="connsiteX201" fmla="*/ 2026206 w 9915525"/>
              <a:gd name="connsiteY201" fmla="*/ 670574 h 6819900"/>
              <a:gd name="connsiteX202" fmla="*/ 2054254 w 9915525"/>
              <a:gd name="connsiteY202" fmla="*/ 682480 h 6819900"/>
              <a:gd name="connsiteX203" fmla="*/ 2081859 w 9915525"/>
              <a:gd name="connsiteY203" fmla="*/ 696489 h 6819900"/>
              <a:gd name="connsiteX204" fmla="*/ 2182143 w 9915525"/>
              <a:gd name="connsiteY204" fmla="*/ 708395 h 6819900"/>
              <a:gd name="connsiteX205" fmla="*/ 2266370 w 9915525"/>
              <a:gd name="connsiteY205" fmla="*/ 713436 h 6819900"/>
              <a:gd name="connsiteX206" fmla="*/ 2277353 w 9915525"/>
              <a:gd name="connsiteY206" fmla="*/ 720580 h 6819900"/>
              <a:gd name="connsiteX207" fmla="*/ 2286878 w 9915525"/>
              <a:gd name="connsiteY207" fmla="*/ 711055 h 6819900"/>
              <a:gd name="connsiteX208" fmla="*/ 2318434 w 9915525"/>
              <a:gd name="connsiteY208" fmla="*/ 725343 h 6819900"/>
              <a:gd name="connsiteX209" fmla="*/ 2374605 w 9915525"/>
              <a:gd name="connsiteY209" fmla="*/ 730105 h 6819900"/>
              <a:gd name="connsiteX210" fmla="*/ 2423563 w 9915525"/>
              <a:gd name="connsiteY210" fmla="*/ 739630 h 6819900"/>
              <a:gd name="connsiteX211" fmla="*/ 2443545 w 9915525"/>
              <a:gd name="connsiteY211" fmla="*/ 768205 h 6819900"/>
              <a:gd name="connsiteX212" fmla="*/ 2453565 w 9915525"/>
              <a:gd name="connsiteY212" fmla="*/ 782925 h 6819900"/>
              <a:gd name="connsiteX213" fmla="*/ 2477378 w 9915525"/>
              <a:gd name="connsiteY213" fmla="*/ 821458 h 6819900"/>
              <a:gd name="connsiteX214" fmla="*/ 2501190 w 9915525"/>
              <a:gd name="connsiteY214" fmla="*/ 859125 h 6819900"/>
              <a:gd name="connsiteX215" fmla="*/ 2510715 w 9915525"/>
              <a:gd name="connsiteY215" fmla="*/ 872980 h 6819900"/>
              <a:gd name="connsiteX216" fmla="*/ 2520240 w 9915525"/>
              <a:gd name="connsiteY216" fmla="*/ 886366 h 6819900"/>
              <a:gd name="connsiteX217" fmla="*/ 2594072 w 9915525"/>
              <a:gd name="connsiteY217" fmla="*/ 989028 h 6819900"/>
              <a:gd name="connsiteX218" fmla="*/ 2739315 w 9915525"/>
              <a:gd name="connsiteY218" fmla="*/ 1134819 h 6819900"/>
              <a:gd name="connsiteX219" fmla="*/ 2817616 w 9915525"/>
              <a:gd name="connsiteY219" fmla="*/ 1202259 h 6819900"/>
              <a:gd name="connsiteX220" fmla="*/ 2852589 w 9915525"/>
              <a:gd name="connsiteY220" fmla="*/ 1188488 h 6819900"/>
              <a:gd name="connsiteX221" fmla="*/ 2907177 w 9915525"/>
              <a:gd name="connsiteY221" fmla="*/ 1162961 h 6819900"/>
              <a:gd name="connsiteX222" fmla="*/ 2963406 w 9915525"/>
              <a:gd name="connsiteY222" fmla="*/ 1181646 h 6819900"/>
              <a:gd name="connsiteX223" fmla="*/ 2993988 w 9915525"/>
              <a:gd name="connsiteY223" fmla="*/ 1206355 h 6819900"/>
              <a:gd name="connsiteX224" fmla="*/ 3006015 w 9915525"/>
              <a:gd name="connsiteY224" fmla="*/ 1223929 h 6819900"/>
              <a:gd name="connsiteX225" fmla="*/ 3052009 w 9915525"/>
              <a:gd name="connsiteY225" fmla="*/ 1273030 h 6819900"/>
              <a:gd name="connsiteX226" fmla="*/ 3064356 w 9915525"/>
              <a:gd name="connsiteY226" fmla="*/ 1292080 h 6819900"/>
              <a:gd name="connsiteX227" fmla="*/ 3086575 w 9915525"/>
              <a:gd name="connsiteY227" fmla="*/ 1343429 h 6819900"/>
              <a:gd name="connsiteX228" fmla="*/ 3131356 w 9915525"/>
              <a:gd name="connsiteY228" fmla="*/ 1397691 h 6819900"/>
              <a:gd name="connsiteX229" fmla="*/ 3177328 w 9915525"/>
              <a:gd name="connsiteY229" fmla="*/ 1406380 h 6819900"/>
              <a:gd name="connsiteX230" fmla="*/ 3195787 w 9915525"/>
              <a:gd name="connsiteY230" fmla="*/ 1369586 h 6819900"/>
              <a:gd name="connsiteX231" fmla="*/ 3182980 w 9915525"/>
              <a:gd name="connsiteY231" fmla="*/ 1321440 h 6819900"/>
              <a:gd name="connsiteX232" fmla="*/ 3158415 w 9915525"/>
              <a:gd name="connsiteY232" fmla="*/ 1279653 h 6819900"/>
              <a:gd name="connsiteX233" fmla="*/ 3149523 w 9915525"/>
              <a:gd name="connsiteY233" fmla="*/ 1263505 h 6819900"/>
              <a:gd name="connsiteX234" fmla="*/ 3137616 w 9915525"/>
              <a:gd name="connsiteY234" fmla="*/ 1237311 h 6819900"/>
              <a:gd name="connsiteX235" fmla="*/ 3112615 w 9915525"/>
              <a:gd name="connsiteY235" fmla="*/ 1208001 h 6819900"/>
              <a:gd name="connsiteX236" fmla="*/ 3124918 w 9915525"/>
              <a:gd name="connsiteY236" fmla="*/ 1158814 h 6819900"/>
              <a:gd name="connsiteX237" fmla="*/ 3162015 w 9915525"/>
              <a:gd name="connsiteY237" fmla="*/ 1112800 h 6819900"/>
              <a:gd name="connsiteX238" fmla="*/ 3191226 w 9915525"/>
              <a:gd name="connsiteY238" fmla="*/ 1082530 h 6819900"/>
              <a:gd name="connsiteX239" fmla="*/ 3220804 w 9915525"/>
              <a:gd name="connsiteY239" fmla="*/ 1073746 h 6819900"/>
              <a:gd name="connsiteX240" fmla="*/ 3263313 w 9915525"/>
              <a:gd name="connsiteY240" fmla="*/ 1058822 h 6819900"/>
              <a:gd name="connsiteX241" fmla="*/ 3319742 w 9915525"/>
              <a:gd name="connsiteY241" fmla="*/ 1077131 h 6819900"/>
              <a:gd name="connsiteX242" fmla="*/ 3367965 w 9915525"/>
              <a:gd name="connsiteY242" fmla="*/ 1092055 h 6819900"/>
              <a:gd name="connsiteX243" fmla="*/ 3379350 w 9915525"/>
              <a:gd name="connsiteY243" fmla="*/ 1082530 h 6819900"/>
              <a:gd name="connsiteX244" fmla="*/ 3417169 w 9915525"/>
              <a:gd name="connsiteY244" fmla="*/ 1057205 h 6819900"/>
              <a:gd name="connsiteX245" fmla="*/ 3449898 w 9915525"/>
              <a:gd name="connsiteY245" fmla="*/ 1048287 h 6819900"/>
              <a:gd name="connsiteX246" fmla="*/ 3446662 w 9915525"/>
              <a:gd name="connsiteY246" fmla="*/ 1085617 h 6819900"/>
              <a:gd name="connsiteX247" fmla="*/ 3478207 w 9915525"/>
              <a:gd name="connsiteY247" fmla="*/ 1126440 h 6819900"/>
              <a:gd name="connsiteX248" fmla="*/ 3493504 w 9915525"/>
              <a:gd name="connsiteY248" fmla="*/ 1084689 h 6819900"/>
              <a:gd name="connsiteX249" fmla="*/ 3501099 w 9915525"/>
              <a:gd name="connsiteY249" fmla="*/ 1025596 h 6819900"/>
              <a:gd name="connsiteX250" fmla="*/ 3514737 w 9915525"/>
              <a:gd name="connsiteY250" fmla="*/ 993222 h 6819900"/>
              <a:gd name="connsiteX251" fmla="*/ 3551198 w 9915525"/>
              <a:gd name="connsiteY251" fmla="*/ 987353 h 6819900"/>
              <a:gd name="connsiteX252" fmla="*/ 3617955 w 9915525"/>
              <a:gd name="connsiteY252" fmla="*/ 1001238 h 6819900"/>
              <a:gd name="connsiteX253" fmla="*/ 3668496 w 9915525"/>
              <a:gd name="connsiteY253" fmla="*/ 1008944 h 6819900"/>
              <a:gd name="connsiteX254" fmla="*/ 3735941 w 9915525"/>
              <a:gd name="connsiteY254" fmla="*/ 1029222 h 6819900"/>
              <a:gd name="connsiteX255" fmla="*/ 3835229 w 9915525"/>
              <a:gd name="connsiteY255" fmla="*/ 1059057 h 6819900"/>
              <a:gd name="connsiteX256" fmla="*/ 3886888 w 9915525"/>
              <a:gd name="connsiteY256" fmla="*/ 1082530 h 6819900"/>
              <a:gd name="connsiteX257" fmla="*/ 3901365 w 9915525"/>
              <a:gd name="connsiteY257" fmla="*/ 1091121 h 6819900"/>
              <a:gd name="connsiteX258" fmla="*/ 3936861 w 9915525"/>
              <a:gd name="connsiteY258" fmla="*/ 1118133 h 6819900"/>
              <a:gd name="connsiteX259" fmla="*/ 3978491 w 9915525"/>
              <a:gd name="connsiteY259" fmla="*/ 1166548 h 6819900"/>
              <a:gd name="connsiteX260" fmla="*/ 4047518 w 9915525"/>
              <a:gd name="connsiteY260" fmla="*/ 1223651 h 6819900"/>
              <a:gd name="connsiteX261" fmla="*/ 4090974 w 9915525"/>
              <a:gd name="connsiteY261" fmla="*/ 1238839 h 6819900"/>
              <a:gd name="connsiteX262" fmla="*/ 4123933 w 9915525"/>
              <a:gd name="connsiteY262" fmla="*/ 1263505 h 6819900"/>
              <a:gd name="connsiteX263" fmla="*/ 4198015 w 9915525"/>
              <a:gd name="connsiteY263" fmla="*/ 1330906 h 6819900"/>
              <a:gd name="connsiteX264" fmla="*/ 4299818 w 9915525"/>
              <a:gd name="connsiteY264" fmla="*/ 1403665 h 6819900"/>
              <a:gd name="connsiteX265" fmla="*/ 4346538 w 9915525"/>
              <a:gd name="connsiteY265" fmla="*/ 1418292 h 6819900"/>
              <a:gd name="connsiteX266" fmla="*/ 4373400 w 9915525"/>
              <a:gd name="connsiteY266" fmla="*/ 1421776 h 6819900"/>
              <a:gd name="connsiteX267" fmla="*/ 4364001 w 9915525"/>
              <a:gd name="connsiteY267" fmla="*/ 1369731 h 6819900"/>
              <a:gd name="connsiteX268" fmla="*/ 4320465 w 9915525"/>
              <a:gd name="connsiteY268" fmla="*/ 1330860 h 6819900"/>
              <a:gd name="connsiteX269" fmla="*/ 4364933 w 9915525"/>
              <a:gd name="connsiteY269" fmla="*/ 1332058 h 6819900"/>
              <a:gd name="connsiteX270" fmla="*/ 4425141 w 9915525"/>
              <a:gd name="connsiteY270" fmla="*/ 1315988 h 6819900"/>
              <a:gd name="connsiteX271" fmla="*/ 4453815 w 9915525"/>
              <a:gd name="connsiteY271" fmla="*/ 1266486 h 6819900"/>
              <a:gd name="connsiteX272" fmla="*/ 4468103 w 9915525"/>
              <a:gd name="connsiteY272" fmla="*/ 1244455 h 6819900"/>
              <a:gd name="connsiteX273" fmla="*/ 4482390 w 9915525"/>
              <a:gd name="connsiteY273" fmla="*/ 1254043 h 6819900"/>
              <a:gd name="connsiteX274" fmla="*/ 4505626 w 9915525"/>
              <a:gd name="connsiteY274" fmla="*/ 1283834 h 6819900"/>
              <a:gd name="connsiteX275" fmla="*/ 4514858 w 9915525"/>
              <a:gd name="connsiteY275" fmla="*/ 1325409 h 6819900"/>
              <a:gd name="connsiteX276" fmla="*/ 4534485 w 9915525"/>
              <a:gd name="connsiteY276" fmla="*/ 1362740 h 6819900"/>
              <a:gd name="connsiteX277" fmla="*/ 4568115 w 9915525"/>
              <a:gd name="connsiteY277" fmla="*/ 1387777 h 6819900"/>
              <a:gd name="connsiteX278" fmla="*/ 4582403 w 9915525"/>
              <a:gd name="connsiteY278" fmla="*/ 1396855 h 6819900"/>
              <a:gd name="connsiteX279" fmla="*/ 4589401 w 9915525"/>
              <a:gd name="connsiteY279" fmla="*/ 1431076 h 6819900"/>
              <a:gd name="connsiteX280" fmla="*/ 4550894 w 9915525"/>
              <a:gd name="connsiteY280" fmla="*/ 1447617 h 6819900"/>
              <a:gd name="connsiteX281" fmla="*/ 4502159 w 9915525"/>
              <a:gd name="connsiteY281" fmla="*/ 1492941 h 6819900"/>
              <a:gd name="connsiteX282" fmla="*/ 4510819 w 9915525"/>
              <a:gd name="connsiteY282" fmla="*/ 1554282 h 6819900"/>
              <a:gd name="connsiteX283" fmla="*/ 4568224 w 9915525"/>
              <a:gd name="connsiteY283" fmla="*/ 1634980 h 6819900"/>
              <a:gd name="connsiteX284" fmla="*/ 4587165 w 9915525"/>
              <a:gd name="connsiteY284" fmla="*/ 1662389 h 6819900"/>
              <a:gd name="connsiteX285" fmla="*/ 4632887 w 9915525"/>
              <a:gd name="connsiteY285" fmla="*/ 1698078 h 6819900"/>
              <a:gd name="connsiteX286" fmla="*/ 4646639 w 9915525"/>
              <a:gd name="connsiteY286" fmla="*/ 1618353 h 6819900"/>
              <a:gd name="connsiteX287" fmla="*/ 4634733 w 9915525"/>
              <a:gd name="connsiteY287" fmla="*/ 1545388 h 6819900"/>
              <a:gd name="connsiteX288" fmla="*/ 4639553 w 9915525"/>
              <a:gd name="connsiteY288" fmla="*/ 1482580 h 6819900"/>
              <a:gd name="connsiteX289" fmla="*/ 4644023 w 9915525"/>
              <a:gd name="connsiteY289" fmla="*/ 1430012 h 6819900"/>
              <a:gd name="connsiteX290" fmla="*/ 4640165 w 9915525"/>
              <a:gd name="connsiteY290" fmla="*/ 1392178 h 6819900"/>
              <a:gd name="connsiteX291" fmla="*/ 4639498 w 9915525"/>
              <a:gd name="connsiteY291" fmla="*/ 1339534 h 6819900"/>
              <a:gd name="connsiteX292" fmla="*/ 4605626 w 9915525"/>
              <a:gd name="connsiteY292" fmla="*/ 1324107 h 6819900"/>
              <a:gd name="connsiteX293" fmla="*/ 4577485 w 9915525"/>
              <a:gd name="connsiteY293" fmla="*/ 1306463 h 6819900"/>
              <a:gd name="connsiteX294" fmla="*/ 4577640 w 9915525"/>
              <a:gd name="connsiteY294" fmla="*/ 1244455 h 6819900"/>
              <a:gd name="connsiteX295" fmla="*/ 4568115 w 9915525"/>
              <a:gd name="connsiteY295" fmla="*/ 1215880 h 6819900"/>
              <a:gd name="connsiteX296" fmla="*/ 4578397 w 9915525"/>
              <a:gd name="connsiteY296" fmla="*/ 1187305 h 6819900"/>
              <a:gd name="connsiteX297" fmla="*/ 4582798 w 9915525"/>
              <a:gd name="connsiteY297" fmla="*/ 1160533 h 6819900"/>
              <a:gd name="connsiteX298" fmla="*/ 4598711 w 9915525"/>
              <a:gd name="connsiteY298" fmla="*/ 1122829 h 6819900"/>
              <a:gd name="connsiteX299" fmla="*/ 4644315 w 9915525"/>
              <a:gd name="connsiteY299" fmla="*/ 1109120 h 6819900"/>
              <a:gd name="connsiteX300" fmla="*/ 4671142 w 9915525"/>
              <a:gd name="connsiteY300" fmla="*/ 1080149 h 6819900"/>
              <a:gd name="connsiteX301" fmla="*/ 4697961 w 9915525"/>
              <a:gd name="connsiteY301" fmla="*/ 1053955 h 6819900"/>
              <a:gd name="connsiteX302" fmla="*/ 4738323 w 9915525"/>
              <a:gd name="connsiteY302" fmla="*/ 1045095 h 6819900"/>
              <a:gd name="connsiteX303" fmla="*/ 4768607 w 9915525"/>
              <a:gd name="connsiteY303" fmla="*/ 1044718 h 6819900"/>
              <a:gd name="connsiteX304" fmla="*/ 4763331 w 9915525"/>
              <a:gd name="connsiteY304" fmla="*/ 1067563 h 6819900"/>
              <a:gd name="connsiteX305" fmla="*/ 4758705 w 9915525"/>
              <a:gd name="connsiteY305" fmla="*/ 1082227 h 6819900"/>
              <a:gd name="connsiteX306" fmla="*/ 4784472 w 9915525"/>
              <a:gd name="connsiteY306" fmla="*/ 1064292 h 6819900"/>
              <a:gd name="connsiteX307" fmla="*/ 4753853 w 9915525"/>
              <a:gd name="connsiteY307" fmla="*/ 1023968 h 6819900"/>
              <a:gd name="connsiteX308" fmla="*/ 4725400 w 9915525"/>
              <a:gd name="connsiteY308" fmla="*/ 999131 h 6819900"/>
              <a:gd name="connsiteX309" fmla="*/ 4708731 w 9915525"/>
              <a:gd name="connsiteY309" fmla="*/ 977755 h 6819900"/>
              <a:gd name="connsiteX310" fmla="*/ 4701465 w 9915525"/>
              <a:gd name="connsiteY310" fmla="*/ 963468 h 6819900"/>
              <a:gd name="connsiteX311" fmla="*/ 4764383 w 9915525"/>
              <a:gd name="connsiteY311" fmla="*/ 974978 h 6819900"/>
              <a:gd name="connsiteX312" fmla="*/ 4804410 w 9915525"/>
              <a:gd name="connsiteY312" fmla="*/ 990674 h 6819900"/>
              <a:gd name="connsiteX313" fmla="*/ 4806650 w 9915525"/>
              <a:gd name="connsiteY313" fmla="*/ 921077 h 6819900"/>
              <a:gd name="connsiteX314" fmla="*/ 4800458 w 9915525"/>
              <a:gd name="connsiteY314" fmla="*/ 882505 h 6819900"/>
              <a:gd name="connsiteX315" fmla="*/ 4819508 w 9915525"/>
              <a:gd name="connsiteY315" fmla="*/ 867439 h 6819900"/>
              <a:gd name="connsiteX316" fmla="*/ 4815765 w 9915525"/>
              <a:gd name="connsiteY316" fmla="*/ 815830 h 6819900"/>
              <a:gd name="connsiteX317" fmla="*/ 4824780 w 9915525"/>
              <a:gd name="connsiteY317" fmla="*/ 778098 h 6819900"/>
              <a:gd name="connsiteX318" fmla="*/ 4839292 w 9915525"/>
              <a:gd name="connsiteY318" fmla="*/ 758218 h 6819900"/>
              <a:gd name="connsiteX319" fmla="*/ 4897950 w 9915525"/>
              <a:gd name="connsiteY319" fmla="*/ 716375 h 6819900"/>
              <a:gd name="connsiteX320" fmla="*/ 4933814 w 9915525"/>
              <a:gd name="connsiteY320" fmla="*/ 734220 h 6819900"/>
              <a:gd name="connsiteX321" fmla="*/ 5001653 w 9915525"/>
              <a:gd name="connsiteY321" fmla="*/ 755322 h 6819900"/>
              <a:gd name="connsiteX322" fmla="*/ 5068783 w 9915525"/>
              <a:gd name="connsiteY322" fmla="*/ 767225 h 6819900"/>
              <a:gd name="connsiteX323" fmla="*/ 5090812 w 9915525"/>
              <a:gd name="connsiteY323" fmla="*/ 815830 h 6819900"/>
              <a:gd name="connsiteX324" fmla="*/ 5125889 w 9915525"/>
              <a:gd name="connsiteY324" fmla="*/ 801845 h 6819900"/>
              <a:gd name="connsiteX325" fmla="*/ 5165809 w 9915525"/>
              <a:gd name="connsiteY325" fmla="*/ 787558 h 6819900"/>
              <a:gd name="connsiteX326" fmla="*/ 5187240 w 9915525"/>
              <a:gd name="connsiteY326" fmla="*/ 777730 h 6819900"/>
              <a:gd name="connsiteX327" fmla="*/ 5201528 w 9915525"/>
              <a:gd name="connsiteY327" fmla="*/ 768205 h 6819900"/>
              <a:gd name="connsiteX328" fmla="*/ 5215815 w 9915525"/>
              <a:gd name="connsiteY328" fmla="*/ 758680 h 6819900"/>
              <a:gd name="connsiteX329" fmla="*/ 5230103 w 9915525"/>
              <a:gd name="connsiteY329" fmla="*/ 749155 h 6819900"/>
              <a:gd name="connsiteX330" fmla="*/ 5244390 w 9915525"/>
              <a:gd name="connsiteY330" fmla="*/ 767643 h 6819900"/>
              <a:gd name="connsiteX331" fmla="*/ 5282575 w 9915525"/>
              <a:gd name="connsiteY331" fmla="*/ 791990 h 6819900"/>
              <a:gd name="connsiteX332" fmla="*/ 5301540 w 9915525"/>
              <a:gd name="connsiteY332" fmla="*/ 762801 h 6819900"/>
              <a:gd name="connsiteX333" fmla="*/ 5332274 w 9915525"/>
              <a:gd name="connsiteY333" fmla="*/ 750869 h 6819900"/>
              <a:gd name="connsiteX334" fmla="*/ 5374815 w 9915525"/>
              <a:gd name="connsiteY334" fmla="*/ 732702 h 6819900"/>
              <a:gd name="connsiteX335" fmla="*/ 5398411 w 9915525"/>
              <a:gd name="connsiteY335" fmla="*/ 693102 h 6819900"/>
              <a:gd name="connsiteX336" fmla="*/ 5401553 w 9915525"/>
              <a:gd name="connsiteY336" fmla="*/ 628775 h 6819900"/>
              <a:gd name="connsiteX337" fmla="*/ 5387265 w 9915525"/>
              <a:gd name="connsiteY337" fmla="*/ 590674 h 6819900"/>
              <a:gd name="connsiteX338" fmla="*/ 5372978 w 9915525"/>
              <a:gd name="connsiteY338" fmla="*/ 552574 h 6819900"/>
              <a:gd name="connsiteX339" fmla="*/ 5358764 w 9915525"/>
              <a:gd name="connsiteY339" fmla="*/ 521917 h 6819900"/>
              <a:gd name="connsiteX340" fmla="*/ 5436789 w 9915525"/>
              <a:gd name="connsiteY340" fmla="*/ 472930 h 6819900"/>
              <a:gd name="connsiteX341" fmla="*/ 5463465 w 9915525"/>
              <a:gd name="connsiteY341" fmla="*/ 463405 h 6819900"/>
              <a:gd name="connsiteX342" fmla="*/ 5498956 w 9915525"/>
              <a:gd name="connsiteY342" fmla="*/ 472293 h 6819900"/>
              <a:gd name="connsiteX343" fmla="*/ 5494104 w 9915525"/>
              <a:gd name="connsiteY343" fmla="*/ 494145 h 6819900"/>
              <a:gd name="connsiteX344" fmla="*/ 5528437 w 9915525"/>
              <a:gd name="connsiteY344" fmla="*/ 499021 h 6819900"/>
              <a:gd name="connsiteX345" fmla="*/ 5588900 w 9915525"/>
              <a:gd name="connsiteY345" fmla="*/ 472405 h 6819900"/>
              <a:gd name="connsiteX346" fmla="*/ 5662658 w 9915525"/>
              <a:gd name="connsiteY346" fmla="*/ 461024 h 6819900"/>
              <a:gd name="connsiteX347" fmla="*/ 5692005 w 9915525"/>
              <a:gd name="connsiteY347" fmla="*/ 498562 h 6819900"/>
              <a:gd name="connsiteX348" fmla="*/ 5734490 w 9915525"/>
              <a:gd name="connsiteY348" fmla="*/ 524576 h 6819900"/>
              <a:gd name="connsiteX349" fmla="*/ 5758740 w 9915525"/>
              <a:gd name="connsiteY349" fmla="*/ 476995 h 6819900"/>
              <a:gd name="connsiteX350" fmla="*/ 5777790 w 9915525"/>
              <a:gd name="connsiteY350" fmla="*/ 425305 h 6819900"/>
              <a:gd name="connsiteX351" fmla="*/ 5796840 w 9915525"/>
              <a:gd name="connsiteY351" fmla="*/ 390613 h 6819900"/>
              <a:gd name="connsiteX352" fmla="*/ 5812335 w 9915525"/>
              <a:gd name="connsiteY352" fmla="*/ 372063 h 6819900"/>
              <a:gd name="connsiteX353" fmla="*/ 5840910 w 9915525"/>
              <a:gd name="connsiteY353" fmla="*/ 367153 h 6819900"/>
              <a:gd name="connsiteX354" fmla="*/ 5844465 w 9915525"/>
              <a:gd name="connsiteY354" fmla="*/ 311005 h 6819900"/>
              <a:gd name="connsiteX355" fmla="*/ 5850086 w 9915525"/>
              <a:gd name="connsiteY355" fmla="*/ 262431 h 6819900"/>
              <a:gd name="connsiteX356" fmla="*/ 5824773 w 9915525"/>
              <a:gd name="connsiteY356" fmla="*/ 206230 h 6819900"/>
              <a:gd name="connsiteX357" fmla="*/ 5825415 w 9915525"/>
              <a:gd name="connsiteY357" fmla="*/ 168130 h 6819900"/>
              <a:gd name="connsiteX358" fmla="*/ 5853990 w 9915525"/>
              <a:gd name="connsiteY358" fmla="*/ 139432 h 6819900"/>
              <a:gd name="connsiteX359" fmla="*/ 5877803 w 9915525"/>
              <a:gd name="connsiteY359" fmla="*/ 116594 h 6819900"/>
              <a:gd name="connsiteX360" fmla="*/ 5901615 w 9915525"/>
              <a:gd name="connsiteY360" fmla="*/ 102594 h 6819900"/>
              <a:gd name="connsiteX361" fmla="*/ 5959641 w 9915525"/>
              <a:gd name="connsiteY361" fmla="*/ 116797 h 6819900"/>
              <a:gd name="connsiteX362" fmla="*/ 5992250 w 9915525"/>
              <a:gd name="connsiteY362" fmla="*/ 130030 h 6819900"/>
              <a:gd name="connsiteX363" fmla="*/ 6019360 w 9915525"/>
              <a:gd name="connsiteY363" fmla="*/ 144317 h 6819900"/>
              <a:gd name="connsiteX364" fmla="*/ 6048954 w 9915525"/>
              <a:gd name="connsiteY364" fmla="*/ 158605 h 6819900"/>
              <a:gd name="connsiteX365" fmla="*/ 6073065 w 9915525"/>
              <a:gd name="connsiteY365" fmla="*/ 177954 h 6819900"/>
              <a:gd name="connsiteX366" fmla="*/ 6119487 w 9915525"/>
              <a:gd name="connsiteY366" fmla="*/ 199638 h 6819900"/>
              <a:gd name="connsiteX367" fmla="*/ 6131750 w 9915525"/>
              <a:gd name="connsiteY367" fmla="*/ 155259 h 6819900"/>
              <a:gd name="connsiteX368" fmla="*/ 6139652 w 9915525"/>
              <a:gd name="connsiteY368" fmla="*/ 120505 h 6819900"/>
              <a:gd name="connsiteX369" fmla="*/ 6145163 w 9915525"/>
              <a:gd name="connsiteY369" fmla="*/ 103536 h 6819900"/>
              <a:gd name="connsiteX370" fmla="*/ 6166765 w 9915525"/>
              <a:gd name="connsiteY370" fmla="*/ 76381 h 6819900"/>
              <a:gd name="connsiteX371" fmla="*/ 6254040 w 9915525"/>
              <a:gd name="connsiteY371" fmla="*/ 88249 h 6819900"/>
              <a:gd name="connsiteX372" fmla="*/ 6263565 w 9915525"/>
              <a:gd name="connsiteY372" fmla="*/ 101455 h 6819900"/>
              <a:gd name="connsiteX373" fmla="*/ 6273090 w 9915525"/>
              <a:gd name="connsiteY373" fmla="*/ 115444 h 6819900"/>
              <a:gd name="connsiteX374" fmla="*/ 6287135 w 9915525"/>
              <a:gd name="connsiteY374" fmla="*/ 124043 h 6819900"/>
              <a:gd name="connsiteX375" fmla="*/ 6358288 w 9915525"/>
              <a:gd name="connsiteY375" fmla="*/ 178507 h 6819900"/>
              <a:gd name="connsiteX376" fmla="*/ 6334554 w 9915525"/>
              <a:gd name="connsiteY376" fmla="*/ 204701 h 6819900"/>
              <a:gd name="connsiteX377" fmla="*/ 6301665 w 9915525"/>
              <a:gd name="connsiteY377" fmla="*/ 202925 h 6819900"/>
              <a:gd name="connsiteX378" fmla="*/ 6255797 w 9915525"/>
              <a:gd name="connsiteY378" fmla="*/ 152757 h 6819900"/>
              <a:gd name="connsiteX379" fmla="*/ 6241058 w 9915525"/>
              <a:gd name="connsiteY379" fmla="*/ 195454 h 6819900"/>
              <a:gd name="connsiteX380" fmla="*/ 6220757 w 9915525"/>
              <a:gd name="connsiteY380" fmla="*/ 238229 h 6819900"/>
              <a:gd name="connsiteX381" fmla="*/ 6246467 w 9915525"/>
              <a:gd name="connsiteY381" fmla="*/ 354624 h 6819900"/>
              <a:gd name="connsiteX382" fmla="*/ 6275838 w 9915525"/>
              <a:gd name="connsiteY382" fmla="*/ 415890 h 6819900"/>
              <a:gd name="connsiteX383" fmla="*/ 6316184 w 9915525"/>
              <a:gd name="connsiteY383" fmla="*/ 473968 h 6819900"/>
              <a:gd name="connsiteX384" fmla="*/ 6390560 w 9915525"/>
              <a:gd name="connsiteY384" fmla="*/ 467413 h 6819900"/>
              <a:gd name="connsiteX385" fmla="*/ 6363522 w 9915525"/>
              <a:gd name="connsiteY385" fmla="*/ 415780 h 6819900"/>
              <a:gd name="connsiteX386" fmla="*/ 6336244 w 9915525"/>
              <a:gd name="connsiteY386" fmla="*/ 394349 h 6819900"/>
              <a:gd name="connsiteX387" fmla="*/ 6353718 w 9915525"/>
              <a:gd name="connsiteY387" fmla="*/ 358630 h 6819900"/>
              <a:gd name="connsiteX388" fmla="*/ 6389931 w 9915525"/>
              <a:gd name="connsiteY388" fmla="*/ 294336 h 6819900"/>
              <a:gd name="connsiteX389" fmla="*/ 6399578 w 9915525"/>
              <a:gd name="connsiteY389" fmla="*/ 263380 h 6819900"/>
              <a:gd name="connsiteX390" fmla="*/ 6413980 w 9915525"/>
              <a:gd name="connsiteY390" fmla="*/ 299655 h 6819900"/>
              <a:gd name="connsiteX391" fmla="*/ 6438918 w 9915525"/>
              <a:gd name="connsiteY391" fmla="*/ 316235 h 6819900"/>
              <a:gd name="connsiteX392" fmla="*/ 6492546 w 9915525"/>
              <a:gd name="connsiteY392" fmla="*/ 305898 h 6819900"/>
              <a:gd name="connsiteX393" fmla="*/ 6471644 w 9915525"/>
              <a:gd name="connsiteY393" fmla="*/ 207027 h 6819900"/>
              <a:gd name="connsiteX394" fmla="*/ 6459383 w 9915525"/>
              <a:gd name="connsiteY394" fmla="*/ 139555 h 6819900"/>
              <a:gd name="connsiteX395" fmla="*/ 6510898 w 9915525"/>
              <a:gd name="connsiteY395" fmla="*/ 84786 h 6819900"/>
              <a:gd name="connsiteX396" fmla="*/ 6542990 w 9915525"/>
              <a:gd name="connsiteY396" fmla="*/ 72880 h 6819900"/>
              <a:gd name="connsiteX397" fmla="*/ 6609619 w 9915525"/>
              <a:gd name="connsiteY397" fmla="*/ 111706 h 6819900"/>
              <a:gd name="connsiteX398" fmla="*/ 6658807 w 9915525"/>
              <a:gd name="connsiteY398" fmla="*/ 136199 h 6819900"/>
              <a:gd name="connsiteX399" fmla="*/ 6661710 w 9915525"/>
              <a:gd name="connsiteY399" fmla="*/ 84310 h 6819900"/>
              <a:gd name="connsiteX400" fmla="*/ 6662303 w 9915525"/>
              <a:gd name="connsiteY400" fmla="*/ 60974 h 6819900"/>
              <a:gd name="connsiteX401" fmla="*/ 6682879 w 9915525"/>
              <a:gd name="connsiteY401" fmla="*/ 64212 h 6819900"/>
              <a:gd name="connsiteX402" fmla="*/ 6748854 w 9915525"/>
              <a:gd name="connsiteY402" fmla="*/ 123683 h 6819900"/>
              <a:gd name="connsiteX403" fmla="*/ 6775134 w 9915525"/>
              <a:gd name="connsiteY403" fmla="*/ 175466 h 6819900"/>
              <a:gd name="connsiteX404" fmla="*/ 6768390 w 9915525"/>
              <a:gd name="connsiteY404" fmla="*/ 225280 h 6819900"/>
              <a:gd name="connsiteX405" fmla="*/ 6777915 w 9915525"/>
              <a:gd name="connsiteY405" fmla="*/ 248530 h 6819900"/>
              <a:gd name="connsiteX406" fmla="*/ 6787440 w 9915525"/>
              <a:gd name="connsiteY406" fmla="*/ 277667 h 6819900"/>
              <a:gd name="connsiteX407" fmla="*/ 6796965 w 9915525"/>
              <a:gd name="connsiteY407" fmla="*/ 316802 h 6819900"/>
              <a:gd name="connsiteX408" fmla="*/ 6828883 w 9915525"/>
              <a:gd name="connsiteY408" fmla="*/ 382915 h 6819900"/>
              <a:gd name="connsiteX409" fmla="*/ 6872870 w 9915525"/>
              <a:gd name="connsiteY409" fmla="*/ 415780 h 6819900"/>
              <a:gd name="connsiteX410" fmla="*/ 6917483 w 9915525"/>
              <a:gd name="connsiteY410" fmla="*/ 444355 h 6819900"/>
              <a:gd name="connsiteX411" fmla="*/ 7003117 w 9915525"/>
              <a:gd name="connsiteY411" fmla="*/ 458521 h 6819900"/>
              <a:gd name="connsiteX412" fmla="*/ 6996555 w 9915525"/>
              <a:gd name="connsiteY412" fmla="*/ 429542 h 6819900"/>
              <a:gd name="connsiteX413" fmla="*/ 7017945 w 9915525"/>
              <a:gd name="connsiteY413" fmla="*/ 404350 h 6819900"/>
              <a:gd name="connsiteX414" fmla="*/ 7097479 w 9915525"/>
              <a:gd name="connsiteY414" fmla="*/ 406934 h 6819900"/>
              <a:gd name="connsiteX415" fmla="*/ 7139865 w 9915525"/>
              <a:gd name="connsiteY415" fmla="*/ 395028 h 6819900"/>
              <a:gd name="connsiteX416" fmla="*/ 7176216 w 9915525"/>
              <a:gd name="connsiteY416" fmla="*/ 365774 h 6819900"/>
              <a:gd name="connsiteX417" fmla="*/ 7197947 w 9915525"/>
              <a:gd name="connsiteY417" fmla="*/ 339580 h 6819900"/>
              <a:gd name="connsiteX418" fmla="*/ 7218157 w 9915525"/>
              <a:gd name="connsiteY418" fmla="*/ 291766 h 6819900"/>
              <a:gd name="connsiteX419" fmla="*/ 7236895 w 9915525"/>
              <a:gd name="connsiteY419" fmla="*/ 269215 h 6819900"/>
              <a:gd name="connsiteX420" fmla="*/ 7358940 w 9915525"/>
              <a:gd name="connsiteY420" fmla="*/ 315203 h 6819900"/>
              <a:gd name="connsiteX421" fmla="*/ 7382753 w 9915525"/>
              <a:gd name="connsiteY421" fmla="*/ 358630 h 6819900"/>
              <a:gd name="connsiteX422" fmla="*/ 7406565 w 9915525"/>
              <a:gd name="connsiteY422" fmla="*/ 396803 h 6819900"/>
              <a:gd name="connsiteX423" fmla="*/ 7432515 w 9915525"/>
              <a:gd name="connsiteY423" fmla="*/ 410241 h 6819900"/>
              <a:gd name="connsiteX424" fmla="*/ 7490702 w 9915525"/>
              <a:gd name="connsiteY424" fmla="*/ 417039 h 6819900"/>
              <a:gd name="connsiteX425" fmla="*/ 7516334 w 9915525"/>
              <a:gd name="connsiteY425" fmla="*/ 425305 h 6819900"/>
              <a:gd name="connsiteX426" fmla="*/ 7544678 w 9915525"/>
              <a:gd name="connsiteY426" fmla="*/ 434830 h 6819900"/>
              <a:gd name="connsiteX427" fmla="*/ 7573843 w 9915525"/>
              <a:gd name="connsiteY427" fmla="*/ 444355 h 6819900"/>
              <a:gd name="connsiteX428" fmla="*/ 7613628 w 9915525"/>
              <a:gd name="connsiteY428" fmla="*/ 406255 h 6819900"/>
              <a:gd name="connsiteX429" fmla="*/ 7637208 w 9915525"/>
              <a:gd name="connsiteY429" fmla="*/ 368155 h 6819900"/>
              <a:gd name="connsiteX430" fmla="*/ 7633121 w 9915525"/>
              <a:gd name="connsiteY430" fmla="*/ 343660 h 6819900"/>
              <a:gd name="connsiteX431" fmla="*/ 7632041 w 9915525"/>
              <a:gd name="connsiteY431" fmla="*/ 312704 h 6819900"/>
              <a:gd name="connsiteX432" fmla="*/ 7640584 w 9915525"/>
              <a:gd name="connsiteY432" fmla="*/ 257551 h 6819900"/>
              <a:gd name="connsiteX433" fmla="*/ 7625640 w 9915525"/>
              <a:gd name="connsiteY433" fmla="*/ 230190 h 6819900"/>
              <a:gd name="connsiteX434" fmla="*/ 7611353 w 9915525"/>
              <a:gd name="connsiteY434" fmla="*/ 196705 h 6819900"/>
              <a:gd name="connsiteX435" fmla="*/ 7597065 w 9915525"/>
              <a:gd name="connsiteY435" fmla="*/ 162763 h 6819900"/>
              <a:gd name="connsiteX436" fmla="*/ 7587540 w 9915525"/>
              <a:gd name="connsiteY436" fmla="*/ 134792 h 6819900"/>
              <a:gd name="connsiteX437" fmla="*/ 7578015 w 9915525"/>
              <a:gd name="connsiteY437" fmla="*/ 78099 h 6819900"/>
              <a:gd name="connsiteX438" fmla="*/ 7593082 w 9915525"/>
              <a:gd name="connsiteY438" fmla="*/ 21512 h 6819900"/>
              <a:gd name="connsiteX439" fmla="*/ 7635165 w 9915525"/>
              <a:gd name="connsiteY439" fmla="*/ 34780 h 6819900"/>
              <a:gd name="connsiteX440" fmla="*/ 7669960 w 9915525"/>
              <a:gd name="connsiteY440" fmla="*/ 53830 h 6819900"/>
              <a:gd name="connsiteX441" fmla="*/ 7682790 w 9915525"/>
              <a:gd name="connsiteY441" fmla="*/ 63355 h 6819900"/>
              <a:gd name="connsiteX442" fmla="*/ 7697078 w 9915525"/>
              <a:gd name="connsiteY442" fmla="*/ 72880 h 6819900"/>
              <a:gd name="connsiteX443" fmla="*/ 7711365 w 9915525"/>
              <a:gd name="connsiteY443" fmla="*/ 92416 h 6819900"/>
              <a:gd name="connsiteX444" fmla="*/ 7789946 w 9915525"/>
              <a:gd name="connsiteY444" fmla="*/ 177609 h 6819900"/>
              <a:gd name="connsiteX445" fmla="*/ 7797090 w 9915525"/>
              <a:gd name="connsiteY445" fmla="*/ 192975 h 6819900"/>
              <a:gd name="connsiteX446" fmla="*/ 7774311 w 9915525"/>
              <a:gd name="connsiteY446" fmla="*/ 202578 h 6819900"/>
              <a:gd name="connsiteX447" fmla="*/ 7747527 w 9915525"/>
              <a:gd name="connsiteY447" fmla="*/ 231158 h 6819900"/>
              <a:gd name="connsiteX448" fmla="*/ 7760782 w 9915525"/>
              <a:gd name="connsiteY448" fmla="*/ 276234 h 6819900"/>
              <a:gd name="connsiteX449" fmla="*/ 7767251 w 9915525"/>
              <a:gd name="connsiteY449" fmla="*/ 327510 h 6819900"/>
              <a:gd name="connsiteX450" fmla="*/ 7784135 w 9915525"/>
              <a:gd name="connsiteY450" fmla="*/ 368155 h 6819900"/>
              <a:gd name="connsiteX451" fmla="*/ 7818353 w 9915525"/>
              <a:gd name="connsiteY451" fmla="*/ 351865 h 6819900"/>
              <a:gd name="connsiteX452" fmla="*/ 7844668 w 9915525"/>
              <a:gd name="connsiteY452" fmla="*/ 349029 h 6819900"/>
              <a:gd name="connsiteX453" fmla="*/ 7847629 w 9915525"/>
              <a:gd name="connsiteY453" fmla="*/ 371146 h 6819900"/>
              <a:gd name="connsiteX454" fmla="*/ 7889160 w 9915525"/>
              <a:gd name="connsiteY454" fmla="*/ 396584 h 6819900"/>
              <a:gd name="connsiteX455" fmla="*/ 7990933 w 9915525"/>
              <a:gd name="connsiteY455" fmla="*/ 487217 h 6819900"/>
              <a:gd name="connsiteX456" fmla="*/ 7988299 w 9915525"/>
              <a:gd name="connsiteY456" fmla="*/ 541986 h 6819900"/>
              <a:gd name="connsiteX457" fmla="*/ 7988593 w 9915525"/>
              <a:gd name="connsiteY457" fmla="*/ 577705 h 6819900"/>
              <a:gd name="connsiteX458" fmla="*/ 7997116 w 9915525"/>
              <a:gd name="connsiteY458" fmla="*/ 591992 h 6819900"/>
              <a:gd name="connsiteX459" fmla="*/ 8006641 w 9915525"/>
              <a:gd name="connsiteY459" fmla="*/ 606280 h 6819900"/>
              <a:gd name="connsiteX460" fmla="*/ 8016166 w 9915525"/>
              <a:gd name="connsiteY460" fmla="*/ 641249 h 6819900"/>
              <a:gd name="connsiteX461" fmla="*/ 8029393 w 9915525"/>
              <a:gd name="connsiteY461" fmla="*/ 691255 h 6819900"/>
              <a:gd name="connsiteX462" fmla="*/ 8049200 w 9915525"/>
              <a:gd name="connsiteY462" fmla="*/ 737249 h 6819900"/>
              <a:gd name="connsiteX463" fmla="*/ 8040734 w 9915525"/>
              <a:gd name="connsiteY463" fmla="*/ 768205 h 6819900"/>
              <a:gd name="connsiteX464" fmla="*/ 8028072 w 9915525"/>
              <a:gd name="connsiteY464" fmla="*/ 757794 h 6819900"/>
              <a:gd name="connsiteX465" fmla="*/ 7980447 w 9915525"/>
              <a:gd name="connsiteY465" fmla="*/ 735937 h 6819900"/>
              <a:gd name="connsiteX466" fmla="*/ 7972605 w 9915525"/>
              <a:gd name="connsiteY466" fmla="*/ 807767 h 6819900"/>
              <a:gd name="connsiteX467" fmla="*/ 7987591 w 9915525"/>
              <a:gd name="connsiteY467" fmla="*/ 861035 h 6819900"/>
              <a:gd name="connsiteX468" fmla="*/ 8006641 w 9915525"/>
              <a:gd name="connsiteY468" fmla="*/ 908481 h 6819900"/>
              <a:gd name="connsiteX469" fmla="*/ 8025691 w 9915525"/>
              <a:gd name="connsiteY469" fmla="*/ 949902 h 6819900"/>
              <a:gd name="connsiteX470" fmla="*/ 8035216 w 9915525"/>
              <a:gd name="connsiteY470" fmla="*/ 972993 h 6819900"/>
              <a:gd name="connsiteX471" fmla="*/ 8044741 w 9915525"/>
              <a:gd name="connsiteY471" fmla="*/ 1000653 h 6819900"/>
              <a:gd name="connsiteX472" fmla="*/ 8098801 w 9915525"/>
              <a:gd name="connsiteY472" fmla="*/ 1052353 h 6819900"/>
              <a:gd name="connsiteX473" fmla="*/ 8125580 w 9915525"/>
              <a:gd name="connsiteY473" fmla="*/ 1027706 h 6819900"/>
              <a:gd name="connsiteX474" fmla="*/ 8156537 w 9915525"/>
              <a:gd name="connsiteY474" fmla="*/ 1006330 h 6819900"/>
              <a:gd name="connsiteX475" fmla="*/ 8145380 w 9915525"/>
              <a:gd name="connsiteY475" fmla="*/ 1065697 h 6819900"/>
              <a:gd name="connsiteX476" fmla="*/ 8113104 w 9915525"/>
              <a:gd name="connsiteY476" fmla="*/ 1159975 h 6819900"/>
              <a:gd name="connsiteX477" fmla="*/ 8182292 w 9915525"/>
              <a:gd name="connsiteY477" fmla="*/ 1153665 h 6819900"/>
              <a:gd name="connsiteX478" fmla="*/ 8268139 w 9915525"/>
              <a:gd name="connsiteY478" fmla="*/ 1185923 h 6819900"/>
              <a:gd name="connsiteX479" fmla="*/ 8319249 w 9915525"/>
              <a:gd name="connsiteY479" fmla="*/ 1180138 h 6819900"/>
              <a:gd name="connsiteX480" fmla="*/ 8354968 w 9915525"/>
              <a:gd name="connsiteY480" fmla="*/ 1133764 h 6819900"/>
              <a:gd name="connsiteX481" fmla="*/ 8387510 w 9915525"/>
              <a:gd name="connsiteY481" fmla="*/ 1074256 h 6819900"/>
              <a:gd name="connsiteX482" fmla="*/ 8369468 w 9915525"/>
              <a:gd name="connsiteY482" fmla="*/ 1001025 h 6819900"/>
              <a:gd name="connsiteX483" fmla="*/ 8377848 w 9915525"/>
              <a:gd name="connsiteY483" fmla="*/ 859912 h 6819900"/>
              <a:gd name="connsiteX484" fmla="*/ 8387640 w 9915525"/>
              <a:gd name="connsiteY484" fmla="*/ 834141 h 6819900"/>
              <a:gd name="connsiteX485" fmla="*/ 8400780 w 9915525"/>
              <a:gd name="connsiteY485" fmla="*/ 807258 h 6819900"/>
              <a:gd name="connsiteX486" fmla="*/ 8418107 w 9915525"/>
              <a:gd name="connsiteY486" fmla="*/ 717887 h 6819900"/>
              <a:gd name="connsiteX487" fmla="*/ 8376345 w 9915525"/>
              <a:gd name="connsiteY487" fmla="*/ 654627 h 6819900"/>
              <a:gd name="connsiteX488" fmla="*/ 8334502 w 9915525"/>
              <a:gd name="connsiteY488" fmla="*/ 594279 h 6819900"/>
              <a:gd name="connsiteX489" fmla="*/ 8310077 w 9915525"/>
              <a:gd name="connsiteY489" fmla="*/ 557538 h 6819900"/>
              <a:gd name="connsiteX490" fmla="*/ 8292390 w 9915525"/>
              <a:gd name="connsiteY490" fmla="*/ 527262 h 6819900"/>
              <a:gd name="connsiteX491" fmla="*/ 8280484 w 9915525"/>
              <a:gd name="connsiteY491" fmla="*/ 499436 h 6819900"/>
              <a:gd name="connsiteX492" fmla="*/ 8249326 w 9915525"/>
              <a:gd name="connsiteY492" fmla="*/ 415467 h 6819900"/>
              <a:gd name="connsiteX493" fmla="*/ 8275404 w 9915525"/>
              <a:gd name="connsiteY493" fmla="*/ 385459 h 6819900"/>
              <a:gd name="connsiteX494" fmla="*/ 8309437 w 9915525"/>
              <a:gd name="connsiteY494" fmla="*/ 396730 h 6819900"/>
              <a:gd name="connsiteX495" fmla="*/ 8368273 w 9915525"/>
              <a:gd name="connsiteY495" fmla="*/ 456261 h 6819900"/>
              <a:gd name="connsiteX496" fmla="*/ 8378115 w 9915525"/>
              <a:gd name="connsiteY496" fmla="*/ 472930 h 6819900"/>
              <a:gd name="connsiteX497" fmla="*/ 8387640 w 9915525"/>
              <a:gd name="connsiteY497" fmla="*/ 487564 h 6819900"/>
              <a:gd name="connsiteX498" fmla="*/ 8459524 w 9915525"/>
              <a:gd name="connsiteY498" fmla="*/ 572468 h 6819900"/>
              <a:gd name="connsiteX499" fmla="*/ 8531408 w 9915525"/>
              <a:gd name="connsiteY499" fmla="*/ 642738 h 6819900"/>
              <a:gd name="connsiteX500" fmla="*/ 8528581 w 9915525"/>
              <a:gd name="connsiteY500" fmla="*/ 703090 h 6819900"/>
              <a:gd name="connsiteX501" fmla="*/ 8525752 w 9915525"/>
              <a:gd name="connsiteY501" fmla="*/ 763443 h 6819900"/>
              <a:gd name="connsiteX502" fmla="*/ 8554327 w 9915525"/>
              <a:gd name="connsiteY502" fmla="*/ 766667 h 6819900"/>
              <a:gd name="connsiteX503" fmla="*/ 8606715 w 9915525"/>
              <a:gd name="connsiteY503" fmla="*/ 829488 h 6819900"/>
              <a:gd name="connsiteX504" fmla="*/ 8626732 w 9915525"/>
              <a:gd name="connsiteY504" fmla="*/ 890874 h 6819900"/>
              <a:gd name="connsiteX505" fmla="*/ 8642932 w 9915525"/>
              <a:gd name="connsiteY505" fmla="*/ 945058 h 6819900"/>
              <a:gd name="connsiteX506" fmla="*/ 8646727 w 9915525"/>
              <a:gd name="connsiteY506" fmla="*/ 977755 h 6819900"/>
              <a:gd name="connsiteX507" fmla="*/ 8654340 w 9915525"/>
              <a:gd name="connsiteY507" fmla="*/ 1006330 h 6819900"/>
              <a:gd name="connsiteX508" fmla="*/ 8634983 w 9915525"/>
              <a:gd name="connsiteY508" fmla="*/ 1034905 h 6819900"/>
              <a:gd name="connsiteX509" fmla="*/ 8613928 w 9915525"/>
              <a:gd name="connsiteY509" fmla="*/ 1106343 h 6819900"/>
              <a:gd name="connsiteX510" fmla="*/ 8635222 w 9915525"/>
              <a:gd name="connsiteY510" fmla="*/ 1149205 h 6819900"/>
              <a:gd name="connsiteX511" fmla="*/ 8667103 w 9915525"/>
              <a:gd name="connsiteY511" fmla="*/ 1166496 h 6819900"/>
              <a:gd name="connsiteX512" fmla="*/ 8705862 w 9915525"/>
              <a:gd name="connsiteY512" fmla="*/ 1188960 h 6819900"/>
              <a:gd name="connsiteX513" fmla="*/ 8729779 w 9915525"/>
              <a:gd name="connsiteY513" fmla="*/ 1202063 h 6819900"/>
              <a:gd name="connsiteX514" fmla="*/ 8744318 w 9915525"/>
              <a:gd name="connsiteY514" fmla="*/ 1233228 h 6819900"/>
              <a:gd name="connsiteX515" fmla="*/ 8739168 w 9915525"/>
              <a:gd name="connsiteY515" fmla="*/ 1284960 h 6819900"/>
              <a:gd name="connsiteX516" fmla="*/ 8809761 w 9915525"/>
              <a:gd name="connsiteY516" fmla="*/ 1279466 h 6819900"/>
              <a:gd name="connsiteX517" fmla="*/ 8856746 w 9915525"/>
              <a:gd name="connsiteY517" fmla="*/ 1241665 h 6819900"/>
              <a:gd name="connsiteX518" fmla="*/ 8873415 w 9915525"/>
              <a:gd name="connsiteY518" fmla="*/ 1216741 h 6819900"/>
              <a:gd name="connsiteX519" fmla="*/ 8883357 w 9915525"/>
              <a:gd name="connsiteY519" fmla="*/ 1191810 h 6819900"/>
              <a:gd name="connsiteX520" fmla="*/ 8921040 w 9915525"/>
              <a:gd name="connsiteY520" fmla="*/ 1236096 h 6819900"/>
              <a:gd name="connsiteX521" fmla="*/ 8930565 w 9915525"/>
              <a:gd name="connsiteY521" fmla="*/ 1263505 h 6819900"/>
              <a:gd name="connsiteX522" fmla="*/ 8940090 w 9915525"/>
              <a:gd name="connsiteY522" fmla="*/ 1276626 h 6819900"/>
              <a:gd name="connsiteX523" fmla="*/ 8953765 w 9915525"/>
              <a:gd name="connsiteY523" fmla="*/ 1301097 h 6819900"/>
              <a:gd name="connsiteX524" fmla="*/ 8973572 w 9915525"/>
              <a:gd name="connsiteY524" fmla="*/ 1340363 h 6819900"/>
              <a:gd name="connsiteX525" fmla="*/ 8987453 w 9915525"/>
              <a:gd name="connsiteY525" fmla="*/ 1368280 h 6819900"/>
              <a:gd name="connsiteX526" fmla="*/ 8995377 w 9915525"/>
              <a:gd name="connsiteY526" fmla="*/ 1410891 h 6819900"/>
              <a:gd name="connsiteX527" fmla="*/ 8979908 w 9915525"/>
              <a:gd name="connsiteY527" fmla="*/ 1458768 h 6819900"/>
              <a:gd name="connsiteX528" fmla="*/ 8958477 w 9915525"/>
              <a:gd name="connsiteY528" fmla="*/ 1516531 h 6819900"/>
              <a:gd name="connsiteX529" fmla="*/ 8941217 w 9915525"/>
              <a:gd name="connsiteY529" fmla="*/ 1597494 h 6819900"/>
              <a:gd name="connsiteX530" fmla="*/ 8980536 w 9915525"/>
              <a:gd name="connsiteY530" fmla="*/ 1721572 h 6819900"/>
              <a:gd name="connsiteX531" fmla="*/ 9024769 w 9915525"/>
              <a:gd name="connsiteY531" fmla="*/ 1705584 h 6819900"/>
              <a:gd name="connsiteX532" fmla="*/ 9080188 w 9915525"/>
              <a:gd name="connsiteY532" fmla="*/ 1699274 h 6819900"/>
              <a:gd name="connsiteX533" fmla="*/ 9092803 w 9915525"/>
              <a:gd name="connsiteY533" fmla="*/ 1720705 h 6819900"/>
              <a:gd name="connsiteX534" fmla="*/ 9105709 w 9915525"/>
              <a:gd name="connsiteY534" fmla="*/ 1760517 h 6819900"/>
              <a:gd name="connsiteX535" fmla="*/ 9085724 w 9915525"/>
              <a:gd name="connsiteY535" fmla="*/ 1820072 h 6819900"/>
              <a:gd name="connsiteX536" fmla="*/ 9050058 w 9915525"/>
              <a:gd name="connsiteY536" fmla="*/ 1790031 h 6819900"/>
              <a:gd name="connsiteX537" fmla="*/ 8971363 w 9915525"/>
              <a:gd name="connsiteY537" fmla="*/ 1775258 h 6819900"/>
              <a:gd name="connsiteX538" fmla="*/ 8932264 w 9915525"/>
              <a:gd name="connsiteY538" fmla="*/ 1815955 h 6819900"/>
              <a:gd name="connsiteX539" fmla="*/ 8917923 w 9915525"/>
              <a:gd name="connsiteY539" fmla="*/ 1755275 h 6819900"/>
              <a:gd name="connsiteX540" fmla="*/ 8903125 w 9915525"/>
              <a:gd name="connsiteY540" fmla="*/ 1693724 h 6819900"/>
              <a:gd name="connsiteX541" fmla="*/ 8882940 w 9915525"/>
              <a:gd name="connsiteY541" fmla="*/ 1654705 h 6819900"/>
              <a:gd name="connsiteX542" fmla="*/ 8858092 w 9915525"/>
              <a:gd name="connsiteY542" fmla="*/ 1634586 h 6819900"/>
              <a:gd name="connsiteX543" fmla="*/ 8843756 w 9915525"/>
              <a:gd name="connsiteY543" fmla="*/ 1612473 h 6819900"/>
              <a:gd name="connsiteX544" fmla="*/ 8845158 w 9915525"/>
              <a:gd name="connsiteY544" fmla="*/ 1527948 h 6819900"/>
              <a:gd name="connsiteX545" fmla="*/ 8844458 w 9915525"/>
              <a:gd name="connsiteY545" fmla="*/ 1426759 h 6819900"/>
              <a:gd name="connsiteX546" fmla="*/ 8845835 w 9915525"/>
              <a:gd name="connsiteY546" fmla="*/ 1371123 h 6819900"/>
              <a:gd name="connsiteX547" fmla="*/ 8797645 w 9915525"/>
              <a:gd name="connsiteY547" fmla="*/ 1336679 h 6819900"/>
              <a:gd name="connsiteX548" fmla="*/ 8740210 w 9915525"/>
              <a:gd name="connsiteY548" fmla="*/ 1371118 h 6819900"/>
              <a:gd name="connsiteX549" fmla="*/ 8714875 w 9915525"/>
              <a:gd name="connsiteY549" fmla="*/ 1409911 h 6819900"/>
              <a:gd name="connsiteX550" fmla="*/ 8697417 w 9915525"/>
              <a:gd name="connsiteY550" fmla="*/ 1468985 h 6819900"/>
              <a:gd name="connsiteX551" fmla="*/ 8702933 w 9915525"/>
              <a:gd name="connsiteY551" fmla="*/ 1519192 h 6819900"/>
              <a:gd name="connsiteX552" fmla="*/ 8729917 w 9915525"/>
              <a:gd name="connsiteY552" fmla="*/ 1525579 h 6819900"/>
              <a:gd name="connsiteX553" fmla="*/ 8759114 w 9915525"/>
              <a:gd name="connsiteY553" fmla="*/ 1533044 h 6819900"/>
              <a:gd name="connsiteX554" fmla="*/ 8773402 w 9915525"/>
              <a:gd name="connsiteY554" fmla="*/ 1558780 h 6819900"/>
              <a:gd name="connsiteX555" fmla="*/ 8787689 w 9915525"/>
              <a:gd name="connsiteY555" fmla="*/ 1593284 h 6819900"/>
              <a:gd name="connsiteX556" fmla="*/ 8797214 w 9915525"/>
              <a:gd name="connsiteY556" fmla="*/ 1615930 h 6819900"/>
              <a:gd name="connsiteX557" fmla="*/ 8806885 w 9915525"/>
              <a:gd name="connsiteY557" fmla="*/ 1632599 h 6819900"/>
              <a:gd name="connsiteX558" fmla="*/ 8816264 w 9915525"/>
              <a:gd name="connsiteY558" fmla="*/ 1634980 h 6819900"/>
              <a:gd name="connsiteX559" fmla="*/ 8825498 w 9915525"/>
              <a:gd name="connsiteY559" fmla="*/ 1630218 h 6819900"/>
              <a:gd name="connsiteX560" fmla="*/ 8816932 w 9915525"/>
              <a:gd name="connsiteY560" fmla="*/ 1653277 h 6819900"/>
              <a:gd name="connsiteX561" fmla="*/ 8784075 w 9915525"/>
              <a:gd name="connsiteY561" fmla="*/ 1650896 h 6819900"/>
              <a:gd name="connsiteX562" fmla="*/ 8721014 w 9915525"/>
              <a:gd name="connsiteY562" fmla="*/ 1649268 h 6819900"/>
              <a:gd name="connsiteX563" fmla="*/ 8722211 w 9915525"/>
              <a:gd name="connsiteY563" fmla="*/ 1679285 h 6819900"/>
              <a:gd name="connsiteX564" fmla="*/ 8732224 w 9915525"/>
              <a:gd name="connsiteY564" fmla="*/ 1781679 h 6819900"/>
              <a:gd name="connsiteX565" fmla="*/ 8743845 w 9915525"/>
              <a:gd name="connsiteY565" fmla="*/ 1887393 h 6819900"/>
              <a:gd name="connsiteX566" fmla="*/ 8758811 w 9915525"/>
              <a:gd name="connsiteY566" fmla="*/ 1931994 h 6819900"/>
              <a:gd name="connsiteX567" fmla="*/ 8810634 w 9915525"/>
              <a:gd name="connsiteY567" fmla="*/ 1953643 h 6819900"/>
              <a:gd name="connsiteX568" fmla="*/ 8805602 w 9915525"/>
              <a:gd name="connsiteY568" fmla="*/ 1886690 h 6819900"/>
              <a:gd name="connsiteX569" fmla="*/ 8797215 w 9915525"/>
              <a:gd name="connsiteY569" fmla="*/ 1848730 h 6819900"/>
              <a:gd name="connsiteX570" fmla="*/ 8818736 w 9915525"/>
              <a:gd name="connsiteY570" fmla="*/ 1815955 h 6819900"/>
              <a:gd name="connsiteX571" fmla="*/ 8869421 w 9915525"/>
              <a:gd name="connsiteY571" fmla="*/ 1888143 h 6819900"/>
              <a:gd name="connsiteX572" fmla="*/ 8886238 w 9915525"/>
              <a:gd name="connsiteY572" fmla="*/ 1935261 h 6819900"/>
              <a:gd name="connsiteX573" fmla="*/ 8934672 w 9915525"/>
              <a:gd name="connsiteY573" fmla="*/ 1929195 h 6819900"/>
              <a:gd name="connsiteX574" fmla="*/ 8956214 w 9915525"/>
              <a:gd name="connsiteY574" fmla="*/ 1930566 h 6819900"/>
              <a:gd name="connsiteX575" fmla="*/ 8995931 w 9915525"/>
              <a:gd name="connsiteY575" fmla="*/ 1944938 h 6819900"/>
              <a:gd name="connsiteX576" fmla="*/ 8998229 w 9915525"/>
              <a:gd name="connsiteY576" fmla="*/ 1962400 h 6819900"/>
              <a:gd name="connsiteX577" fmla="*/ 9011444 w 9915525"/>
              <a:gd name="connsiteY577" fmla="*/ 1970702 h 6819900"/>
              <a:gd name="connsiteX578" fmla="*/ 9035340 w 9915525"/>
              <a:gd name="connsiteY578" fmla="*/ 1938670 h 6819900"/>
              <a:gd name="connsiteX579" fmla="*/ 9053728 w 9915525"/>
              <a:gd name="connsiteY579" fmla="*/ 1911205 h 6819900"/>
              <a:gd name="connsiteX580" fmla="*/ 9075159 w 9915525"/>
              <a:gd name="connsiteY580" fmla="*/ 1932539 h 6819900"/>
              <a:gd name="connsiteX581" fmla="*/ 9095648 w 9915525"/>
              <a:gd name="connsiteY581" fmla="*/ 1957199 h 6819900"/>
              <a:gd name="connsiteX582" fmla="*/ 9141845 w 9915525"/>
              <a:gd name="connsiteY582" fmla="*/ 1899624 h 6819900"/>
              <a:gd name="connsiteX583" fmla="*/ 9148559 w 9915525"/>
              <a:gd name="connsiteY583" fmla="*/ 1873105 h 6819900"/>
              <a:gd name="connsiteX584" fmla="*/ 9159165 w 9915525"/>
              <a:gd name="connsiteY584" fmla="*/ 1858818 h 6819900"/>
              <a:gd name="connsiteX585" fmla="*/ 9181787 w 9915525"/>
              <a:gd name="connsiteY585" fmla="*/ 1844530 h 6819900"/>
              <a:gd name="connsiteX586" fmla="*/ 9210362 w 9915525"/>
              <a:gd name="connsiteY586" fmla="*/ 1874296 h 6819900"/>
              <a:gd name="connsiteX587" fmla="*/ 9216315 w 9915525"/>
              <a:gd name="connsiteY587" fmla="*/ 1922775 h 6819900"/>
              <a:gd name="connsiteX588" fmla="*/ 9234891 w 9915525"/>
              <a:gd name="connsiteY588" fmla="*/ 1957303 h 6819900"/>
              <a:gd name="connsiteX589" fmla="*/ 9282143 w 9915525"/>
              <a:gd name="connsiteY589" fmla="*/ 2140593 h 6819900"/>
              <a:gd name="connsiteX590" fmla="*/ 9295327 w 9915525"/>
              <a:gd name="connsiteY590" fmla="*/ 2212850 h 6819900"/>
              <a:gd name="connsiteX591" fmla="*/ 9353827 w 9915525"/>
              <a:gd name="connsiteY591" fmla="*/ 2201101 h 6819900"/>
              <a:gd name="connsiteX592" fmla="*/ 9378864 w 9915525"/>
              <a:gd name="connsiteY592" fmla="*/ 2193934 h 6819900"/>
              <a:gd name="connsiteX593" fmla="*/ 9347732 w 9915525"/>
              <a:gd name="connsiteY593" fmla="*/ 2242546 h 6819900"/>
              <a:gd name="connsiteX594" fmla="*/ 9316327 w 9915525"/>
              <a:gd name="connsiteY594" fmla="*/ 2250814 h 6819900"/>
              <a:gd name="connsiteX595" fmla="*/ 9318123 w 9915525"/>
              <a:gd name="connsiteY595" fmla="*/ 2378470 h 6819900"/>
              <a:gd name="connsiteX596" fmla="*/ 9330029 w 9915525"/>
              <a:gd name="connsiteY596" fmla="*/ 2509498 h 6819900"/>
              <a:gd name="connsiteX597" fmla="*/ 9340180 w 9915525"/>
              <a:gd name="connsiteY597" fmla="*/ 2552555 h 6819900"/>
              <a:gd name="connsiteX598" fmla="*/ 9364246 w 9915525"/>
              <a:gd name="connsiteY598" fmla="*/ 2639602 h 6819900"/>
              <a:gd name="connsiteX599" fmla="*/ 9394208 w 9915525"/>
              <a:gd name="connsiteY599" fmla="*/ 2770571 h 6819900"/>
              <a:gd name="connsiteX600" fmla="*/ 9408673 w 9915525"/>
              <a:gd name="connsiteY600" fmla="*/ 2854180 h 6819900"/>
              <a:gd name="connsiteX601" fmla="*/ 9395313 w 9915525"/>
              <a:gd name="connsiteY601" fmla="*/ 2952055 h 6819900"/>
              <a:gd name="connsiteX602" fmla="*/ 9400054 w 9915525"/>
              <a:gd name="connsiteY602" fmla="*/ 2994917 h 6819900"/>
              <a:gd name="connsiteX603" fmla="*/ 9421393 w 9915525"/>
              <a:gd name="connsiteY603" fmla="*/ 3037536 h 6819900"/>
              <a:gd name="connsiteX604" fmla="*/ 9436422 w 9915525"/>
              <a:gd name="connsiteY604" fmla="*/ 3063730 h 6819900"/>
              <a:gd name="connsiteX605" fmla="*/ 9444915 w 9915525"/>
              <a:gd name="connsiteY605" fmla="*/ 3081614 h 6819900"/>
              <a:gd name="connsiteX606" fmla="*/ 9490159 w 9915525"/>
              <a:gd name="connsiteY606" fmla="*/ 3101859 h 6819900"/>
              <a:gd name="connsiteX607" fmla="*/ 9511590 w 9915525"/>
              <a:gd name="connsiteY607" fmla="*/ 3069048 h 6819900"/>
              <a:gd name="connsiteX608" fmla="*/ 9544075 w 9915525"/>
              <a:gd name="connsiteY608" fmla="*/ 3045885 h 6819900"/>
              <a:gd name="connsiteX609" fmla="*/ 9549823 w 9915525"/>
              <a:gd name="connsiteY609" fmla="*/ 3130405 h 6819900"/>
              <a:gd name="connsiteX610" fmla="*/ 9521782 w 9915525"/>
              <a:gd name="connsiteY610" fmla="*/ 3132941 h 6819900"/>
              <a:gd name="connsiteX611" fmla="*/ 9487056 w 9915525"/>
              <a:gd name="connsiteY611" fmla="*/ 3127237 h 6819900"/>
              <a:gd name="connsiteX612" fmla="*/ 9478156 w 9915525"/>
              <a:gd name="connsiteY612" fmla="*/ 3177089 h 6819900"/>
              <a:gd name="connsiteX613" fmla="*/ 9484608 w 9915525"/>
              <a:gd name="connsiteY613" fmla="*/ 3237561 h 6819900"/>
              <a:gd name="connsiteX614" fmla="*/ 9493132 w 9915525"/>
              <a:gd name="connsiteY614" fmla="*/ 3254230 h 6819900"/>
              <a:gd name="connsiteX615" fmla="*/ 9502065 w 9915525"/>
              <a:gd name="connsiteY615" fmla="*/ 3268517 h 6819900"/>
              <a:gd name="connsiteX616" fmla="*/ 9511590 w 9915525"/>
              <a:gd name="connsiteY616" fmla="*/ 3282805 h 6819900"/>
              <a:gd name="connsiteX617" fmla="*/ 9510355 w 9915525"/>
              <a:gd name="connsiteY617" fmla="*/ 3337380 h 6819900"/>
              <a:gd name="connsiteX618" fmla="*/ 9493686 w 9915525"/>
              <a:gd name="connsiteY618" fmla="*/ 3457550 h 6819900"/>
              <a:gd name="connsiteX619" fmla="*/ 9504795 w 9915525"/>
              <a:gd name="connsiteY619" fmla="*/ 3577581 h 6819900"/>
              <a:gd name="connsiteX620" fmla="*/ 9528928 w 9915525"/>
              <a:gd name="connsiteY620" fmla="*/ 3669717 h 6819900"/>
              <a:gd name="connsiteX621" fmla="*/ 9509677 w 9915525"/>
              <a:gd name="connsiteY621" fmla="*/ 3701905 h 6819900"/>
              <a:gd name="connsiteX622" fmla="*/ 9511384 w 9915525"/>
              <a:gd name="connsiteY622" fmla="*/ 3764564 h 6819900"/>
              <a:gd name="connsiteX623" fmla="*/ 9525734 w 9915525"/>
              <a:gd name="connsiteY623" fmla="*/ 3920727 h 6819900"/>
              <a:gd name="connsiteX624" fmla="*/ 9539486 w 9915525"/>
              <a:gd name="connsiteY624" fmla="*/ 4072961 h 6819900"/>
              <a:gd name="connsiteX625" fmla="*/ 9555015 w 9915525"/>
              <a:gd name="connsiteY625" fmla="*/ 4171115 h 6819900"/>
              <a:gd name="connsiteX626" fmla="*/ 9570045 w 9915525"/>
              <a:gd name="connsiteY626" fmla="*/ 4263880 h 6819900"/>
              <a:gd name="connsiteX627" fmla="*/ 9578265 w 9915525"/>
              <a:gd name="connsiteY627" fmla="*/ 4301507 h 6819900"/>
              <a:gd name="connsiteX628" fmla="*/ 9594011 w 9915525"/>
              <a:gd name="connsiteY628" fmla="*/ 4347946 h 6819900"/>
              <a:gd name="connsiteX629" fmla="*/ 9599250 w 9915525"/>
              <a:gd name="connsiteY629" fmla="*/ 4398158 h 6819900"/>
              <a:gd name="connsiteX630" fmla="*/ 9595501 w 9915525"/>
              <a:gd name="connsiteY630" fmla="*/ 4444587 h 6819900"/>
              <a:gd name="connsiteX631" fmla="*/ 9621003 w 9915525"/>
              <a:gd name="connsiteY631" fmla="*/ 4485336 h 6819900"/>
              <a:gd name="connsiteX632" fmla="*/ 9671610 w 9915525"/>
              <a:gd name="connsiteY632" fmla="*/ 4509625 h 6819900"/>
              <a:gd name="connsiteX633" fmla="*/ 9674761 w 9915525"/>
              <a:gd name="connsiteY633" fmla="*/ 4463905 h 6819900"/>
              <a:gd name="connsiteX634" fmla="*/ 9661121 w 9915525"/>
              <a:gd name="connsiteY634" fmla="*/ 4430864 h 6819900"/>
              <a:gd name="connsiteX635" fmla="*/ 9635940 w 9915525"/>
              <a:gd name="connsiteY635" fmla="*/ 4376550 h 6819900"/>
              <a:gd name="connsiteX636" fmla="*/ 9616122 w 9915525"/>
              <a:gd name="connsiteY636" fmla="*/ 4355277 h 6819900"/>
              <a:gd name="connsiteX637" fmla="*/ 9642436 w 9915525"/>
              <a:gd name="connsiteY637" fmla="*/ 4333734 h 6819900"/>
              <a:gd name="connsiteX638" fmla="*/ 9720540 w 9915525"/>
              <a:gd name="connsiteY638" fmla="*/ 4325071 h 6819900"/>
              <a:gd name="connsiteX639" fmla="*/ 9705390 w 9915525"/>
              <a:gd name="connsiteY639" fmla="*/ 4423865 h 6819900"/>
              <a:gd name="connsiteX640" fmla="*/ 9700036 w 9915525"/>
              <a:gd name="connsiteY640" fmla="*/ 4463905 h 6819900"/>
              <a:gd name="connsiteX641" fmla="*/ 9724758 w 9915525"/>
              <a:gd name="connsiteY641" fmla="*/ 4493107 h 6819900"/>
              <a:gd name="connsiteX642" fmla="*/ 9726811 w 9915525"/>
              <a:gd name="connsiteY642" fmla="*/ 4539101 h 6819900"/>
              <a:gd name="connsiteX643" fmla="*/ 9718635 w 9915525"/>
              <a:gd name="connsiteY643" fmla="*/ 4591576 h 6819900"/>
              <a:gd name="connsiteX644" fmla="*/ 9737013 w 9915525"/>
              <a:gd name="connsiteY644" fmla="*/ 4666005 h 6819900"/>
              <a:gd name="connsiteX645" fmla="*/ 9758219 w 9915525"/>
              <a:gd name="connsiteY645" fmla="*/ 4739499 h 6819900"/>
              <a:gd name="connsiteX646" fmla="*/ 9769963 w 9915525"/>
              <a:gd name="connsiteY646" fmla="*/ 4835726 h 6819900"/>
              <a:gd name="connsiteX647" fmla="*/ 9790291 w 9915525"/>
              <a:gd name="connsiteY647" fmla="*/ 4946519 h 6819900"/>
              <a:gd name="connsiteX648" fmla="*/ 9802274 w 9915525"/>
              <a:gd name="connsiteY648" fmla="*/ 4996526 h 6819900"/>
              <a:gd name="connsiteX649" fmla="*/ 9764328 w 9915525"/>
              <a:gd name="connsiteY649" fmla="*/ 4999686 h 6819900"/>
              <a:gd name="connsiteX650" fmla="*/ 9706211 w 9915525"/>
              <a:gd name="connsiteY650" fmla="*/ 4930630 h 6819900"/>
              <a:gd name="connsiteX651" fmla="*/ 9683040 w 9915525"/>
              <a:gd name="connsiteY651" fmla="*/ 4989240 h 6819900"/>
              <a:gd name="connsiteX652" fmla="*/ 9668430 w 9915525"/>
              <a:gd name="connsiteY652" fmla="*/ 5032327 h 6819900"/>
              <a:gd name="connsiteX653" fmla="*/ 9659521 w 9915525"/>
              <a:gd name="connsiteY653" fmla="*/ 5064905 h 6819900"/>
              <a:gd name="connsiteX654" fmla="*/ 9643176 w 9915525"/>
              <a:gd name="connsiteY654" fmla="*/ 5074775 h 6819900"/>
              <a:gd name="connsiteX655" fmla="*/ 9616365 w 9915525"/>
              <a:gd name="connsiteY655" fmla="*/ 5020718 h 6819900"/>
              <a:gd name="connsiteX656" fmla="*/ 9586532 w 9915525"/>
              <a:gd name="connsiteY656" fmla="*/ 4968106 h 6819900"/>
              <a:gd name="connsiteX657" fmla="*/ 9550261 w 9915525"/>
              <a:gd name="connsiteY657" fmla="*/ 4968377 h 6819900"/>
              <a:gd name="connsiteX658" fmla="*/ 9564912 w 9915525"/>
              <a:gd name="connsiteY658" fmla="*/ 5036181 h 6819900"/>
              <a:gd name="connsiteX659" fmla="*/ 9568740 w 9915525"/>
              <a:gd name="connsiteY659" fmla="*/ 5140180 h 6819900"/>
              <a:gd name="connsiteX660" fmla="*/ 9559215 w 9915525"/>
              <a:gd name="connsiteY660" fmla="*/ 5178280 h 6819900"/>
              <a:gd name="connsiteX661" fmla="*/ 9568740 w 9915525"/>
              <a:gd name="connsiteY661" fmla="*/ 5216380 h 6819900"/>
              <a:gd name="connsiteX662" fmla="*/ 9578265 w 9915525"/>
              <a:gd name="connsiteY662" fmla="*/ 5239653 h 6819900"/>
              <a:gd name="connsiteX663" fmla="*/ 9597943 w 9915525"/>
              <a:gd name="connsiteY663" fmla="*/ 5276708 h 6819900"/>
              <a:gd name="connsiteX664" fmla="*/ 9611374 w 9915525"/>
              <a:gd name="connsiteY664" fmla="*/ 5323782 h 6819900"/>
              <a:gd name="connsiteX665" fmla="*/ 9615802 w 9915525"/>
              <a:gd name="connsiteY665" fmla="*/ 5363669 h 6819900"/>
              <a:gd name="connsiteX666" fmla="*/ 9620359 w 9915525"/>
              <a:gd name="connsiteY666" fmla="*/ 5402860 h 6819900"/>
              <a:gd name="connsiteX667" fmla="*/ 9628701 w 9915525"/>
              <a:gd name="connsiteY667" fmla="*/ 5435455 h 6819900"/>
              <a:gd name="connsiteX668" fmla="*/ 9638174 w 9915525"/>
              <a:gd name="connsiteY668" fmla="*/ 5454505 h 6819900"/>
              <a:gd name="connsiteX669" fmla="*/ 9619717 w 9915525"/>
              <a:gd name="connsiteY669" fmla="*/ 5473555 h 6819900"/>
              <a:gd name="connsiteX670" fmla="*/ 9600759 w 9915525"/>
              <a:gd name="connsiteY670" fmla="*/ 5487843 h 6819900"/>
              <a:gd name="connsiteX671" fmla="*/ 9577246 w 9915525"/>
              <a:gd name="connsiteY671" fmla="*/ 5502130 h 6819900"/>
              <a:gd name="connsiteX672" fmla="*/ 9559215 w 9915525"/>
              <a:gd name="connsiteY672" fmla="*/ 5468494 h 6819900"/>
              <a:gd name="connsiteX673" fmla="*/ 9573502 w 9915525"/>
              <a:gd name="connsiteY673" fmla="*/ 5429375 h 6819900"/>
              <a:gd name="connsiteX674" fmla="*/ 9587790 w 9915525"/>
              <a:gd name="connsiteY674" fmla="*/ 5401433 h 6819900"/>
              <a:gd name="connsiteX675" fmla="*/ 9532456 w 9915525"/>
              <a:gd name="connsiteY675" fmla="*/ 5359255 h 6819900"/>
              <a:gd name="connsiteX676" fmla="*/ 9510393 w 9915525"/>
              <a:gd name="connsiteY676" fmla="*/ 5285532 h 6819900"/>
              <a:gd name="connsiteX677" fmla="*/ 9503462 w 9915525"/>
              <a:gd name="connsiteY677" fmla="*/ 5253131 h 6819900"/>
              <a:gd name="connsiteX678" fmla="*/ 9443008 w 9915525"/>
              <a:gd name="connsiteY678" fmla="*/ 5251443 h 6819900"/>
              <a:gd name="connsiteX679" fmla="*/ 9410762 w 9915525"/>
              <a:gd name="connsiteY679" fmla="*/ 5246681 h 6819900"/>
              <a:gd name="connsiteX680" fmla="*/ 9359782 w 9915525"/>
              <a:gd name="connsiteY680" fmla="*/ 5243849 h 6819900"/>
              <a:gd name="connsiteX681" fmla="*/ 9373695 w 9915525"/>
              <a:gd name="connsiteY681" fmla="*/ 5308143 h 6819900"/>
              <a:gd name="connsiteX682" fmla="*/ 9397250 w 9915525"/>
              <a:gd name="connsiteY682" fmla="*/ 5375362 h 6819900"/>
              <a:gd name="connsiteX683" fmla="*/ 9406970 w 9915525"/>
              <a:gd name="connsiteY683" fmla="*/ 5402214 h 6819900"/>
              <a:gd name="connsiteX684" fmla="*/ 9378773 w 9915525"/>
              <a:gd name="connsiteY684" fmla="*/ 5425930 h 6819900"/>
              <a:gd name="connsiteX685" fmla="*/ 9311565 w 9915525"/>
              <a:gd name="connsiteY685" fmla="*/ 5345954 h 6819900"/>
              <a:gd name="connsiteX686" fmla="*/ 9266684 w 9915525"/>
              <a:gd name="connsiteY686" fmla="*/ 5309249 h 6819900"/>
              <a:gd name="connsiteX687" fmla="*/ 9235365 w 9915525"/>
              <a:gd name="connsiteY687" fmla="*/ 5294344 h 6819900"/>
              <a:gd name="connsiteX688" fmla="*/ 9202027 w 9915525"/>
              <a:gd name="connsiteY688" fmla="*/ 5251636 h 6819900"/>
              <a:gd name="connsiteX689" fmla="*/ 9168690 w 9915525"/>
              <a:gd name="connsiteY689" fmla="*/ 5222188 h 6819900"/>
              <a:gd name="connsiteX690" fmla="*/ 9149589 w 9915525"/>
              <a:gd name="connsiteY690" fmla="*/ 5213633 h 6819900"/>
              <a:gd name="connsiteX691" fmla="*/ 9116252 w 9915525"/>
              <a:gd name="connsiteY691" fmla="*/ 5206813 h 6819900"/>
              <a:gd name="connsiteX692" fmla="*/ 9102015 w 9915525"/>
              <a:gd name="connsiteY692" fmla="*/ 5223151 h 6819900"/>
              <a:gd name="connsiteX693" fmla="*/ 9067516 w 9915525"/>
              <a:gd name="connsiteY693" fmla="*/ 5248081 h 6819900"/>
              <a:gd name="connsiteX694" fmla="*/ 9006347 w 9915525"/>
              <a:gd name="connsiteY694" fmla="*/ 5242890 h 6819900"/>
              <a:gd name="connsiteX695" fmla="*/ 8974453 w 9915525"/>
              <a:gd name="connsiteY695" fmla="*/ 5232199 h 6819900"/>
              <a:gd name="connsiteX696" fmla="*/ 8965277 w 9915525"/>
              <a:gd name="connsiteY696" fmla="*/ 5224765 h 6819900"/>
              <a:gd name="connsiteX697" fmla="*/ 8959140 w 9915525"/>
              <a:gd name="connsiteY697" fmla="*/ 5264005 h 6819900"/>
              <a:gd name="connsiteX698" fmla="*/ 8954827 w 9915525"/>
              <a:gd name="connsiteY698" fmla="*/ 5324107 h 6819900"/>
              <a:gd name="connsiteX699" fmla="*/ 8963258 w 9915525"/>
              <a:gd name="connsiteY699" fmla="*/ 5506643 h 6819900"/>
              <a:gd name="connsiteX700" fmla="*/ 8972132 w 9915525"/>
              <a:gd name="connsiteY700" fmla="*/ 5570901 h 6819900"/>
              <a:gd name="connsiteX701" fmla="*/ 8939451 w 9915525"/>
              <a:gd name="connsiteY701" fmla="*/ 5563712 h 6819900"/>
              <a:gd name="connsiteX702" fmla="*/ 8913798 w 9915525"/>
              <a:gd name="connsiteY702" fmla="*/ 5561366 h 6819900"/>
              <a:gd name="connsiteX703" fmla="*/ 8899609 w 9915525"/>
              <a:gd name="connsiteY703" fmla="*/ 5572245 h 6819900"/>
              <a:gd name="connsiteX704" fmla="*/ 8894734 w 9915525"/>
              <a:gd name="connsiteY704" fmla="*/ 5590199 h 6819900"/>
              <a:gd name="connsiteX705" fmla="*/ 8894938 w 9915525"/>
              <a:gd name="connsiteY705" fmla="*/ 5619568 h 6819900"/>
              <a:gd name="connsiteX706" fmla="*/ 8863890 w 9915525"/>
              <a:gd name="connsiteY706" fmla="*/ 5616766 h 6819900"/>
              <a:gd name="connsiteX707" fmla="*/ 8844573 w 9915525"/>
              <a:gd name="connsiteY707" fmla="*/ 5578188 h 6819900"/>
              <a:gd name="connsiteX708" fmla="*/ 8830848 w 9915525"/>
              <a:gd name="connsiteY708" fmla="*/ 5558802 h 6819900"/>
              <a:gd name="connsiteX709" fmla="*/ 8828677 w 9915525"/>
              <a:gd name="connsiteY709" fmla="*/ 5549755 h 6819900"/>
              <a:gd name="connsiteX710" fmla="*/ 8807451 w 9915525"/>
              <a:gd name="connsiteY710" fmla="*/ 5519337 h 6819900"/>
              <a:gd name="connsiteX711" fmla="*/ 8805126 w 9915525"/>
              <a:gd name="connsiteY711" fmla="*/ 5485206 h 6819900"/>
              <a:gd name="connsiteX712" fmla="*/ 8790306 w 9915525"/>
              <a:gd name="connsiteY712" fmla="*/ 5429703 h 6819900"/>
              <a:gd name="connsiteX713" fmla="*/ 8766792 w 9915525"/>
              <a:gd name="connsiteY713" fmla="*/ 5394081 h 6819900"/>
              <a:gd name="connsiteX714" fmla="*/ 8757122 w 9915525"/>
              <a:gd name="connsiteY714" fmla="*/ 5390082 h 6819900"/>
              <a:gd name="connsiteX715" fmla="*/ 8734534 w 9915525"/>
              <a:gd name="connsiteY715" fmla="*/ 5431456 h 6819900"/>
              <a:gd name="connsiteX716" fmla="*/ 8712050 w 9915525"/>
              <a:gd name="connsiteY716" fmla="*/ 5468793 h 6819900"/>
              <a:gd name="connsiteX717" fmla="*/ 8669592 w 9915525"/>
              <a:gd name="connsiteY717" fmla="*/ 5359880 h 6819900"/>
              <a:gd name="connsiteX718" fmla="*/ 8647988 w 9915525"/>
              <a:gd name="connsiteY718" fmla="*/ 5309874 h 6819900"/>
              <a:gd name="connsiteX719" fmla="*/ 8581571 w 9915525"/>
              <a:gd name="connsiteY719" fmla="*/ 5306902 h 6819900"/>
              <a:gd name="connsiteX720" fmla="*/ 8625814 w 9915525"/>
              <a:gd name="connsiteY720" fmla="*/ 5406880 h 6819900"/>
              <a:gd name="connsiteX721" fmla="*/ 8635290 w 9915525"/>
              <a:gd name="connsiteY721" fmla="*/ 5429229 h 6819900"/>
              <a:gd name="connsiteX722" fmla="*/ 8671796 w 9915525"/>
              <a:gd name="connsiteY722" fmla="*/ 5511655 h 6819900"/>
              <a:gd name="connsiteX723" fmla="*/ 8697041 w 9915525"/>
              <a:gd name="connsiteY723" fmla="*/ 5588809 h 6819900"/>
              <a:gd name="connsiteX724" fmla="*/ 8673390 w 9915525"/>
              <a:gd name="connsiteY724" fmla="*/ 5607684 h 6819900"/>
              <a:gd name="connsiteX725" fmla="*/ 8639033 w 9915525"/>
              <a:gd name="connsiteY725" fmla="*/ 5559280 h 6819900"/>
              <a:gd name="connsiteX726" fmla="*/ 8616240 w 9915525"/>
              <a:gd name="connsiteY726" fmla="*/ 5549936 h 6819900"/>
              <a:gd name="connsiteX727" fmla="*/ 8593690 w 9915525"/>
              <a:gd name="connsiteY727" fmla="*/ 5534933 h 6819900"/>
              <a:gd name="connsiteX728" fmla="*/ 8545877 w 9915525"/>
              <a:gd name="connsiteY728" fmla="*/ 5552687 h 6819900"/>
              <a:gd name="connsiteX729" fmla="*/ 8531790 w 9915525"/>
              <a:gd name="connsiteY729" fmla="*/ 5603409 h 6819900"/>
              <a:gd name="connsiteX730" fmla="*/ 8545788 w 9915525"/>
              <a:gd name="connsiteY730" fmla="*/ 5640243 h 6819900"/>
              <a:gd name="connsiteX731" fmla="*/ 8554960 w 9915525"/>
              <a:gd name="connsiteY731" fmla="*/ 5671199 h 6819900"/>
              <a:gd name="connsiteX732" fmla="*/ 8542232 w 9915525"/>
              <a:gd name="connsiteY732" fmla="*/ 5692630 h 6819900"/>
              <a:gd name="connsiteX733" fmla="*/ 8516639 w 9915525"/>
              <a:gd name="connsiteY733" fmla="*/ 5649193 h 6819900"/>
              <a:gd name="connsiteX734" fmla="*/ 8489364 w 9915525"/>
              <a:gd name="connsiteY734" fmla="*/ 5608712 h 6819900"/>
              <a:gd name="connsiteX735" fmla="*/ 8465482 w 9915525"/>
              <a:gd name="connsiteY735" fmla="*/ 5633681 h 6819900"/>
              <a:gd name="connsiteX736" fmla="*/ 8448881 w 9915525"/>
              <a:gd name="connsiteY736" fmla="*/ 5660868 h 6819900"/>
              <a:gd name="connsiteX737" fmla="*/ 8441128 w 9915525"/>
              <a:gd name="connsiteY737" fmla="*/ 5688861 h 6819900"/>
              <a:gd name="connsiteX738" fmla="*/ 8423043 w 9915525"/>
              <a:gd name="connsiteY738" fmla="*/ 5699774 h 6819900"/>
              <a:gd name="connsiteX739" fmla="*/ 8421183 w 9915525"/>
              <a:gd name="connsiteY739" fmla="*/ 5702155 h 6819900"/>
              <a:gd name="connsiteX740" fmla="*/ 8445659 w 9915525"/>
              <a:gd name="connsiteY740" fmla="*/ 5759305 h 6819900"/>
              <a:gd name="connsiteX741" fmla="*/ 8465508 w 9915525"/>
              <a:gd name="connsiteY741" fmla="*/ 5873605 h 6819900"/>
              <a:gd name="connsiteX742" fmla="*/ 8420562 w 9915525"/>
              <a:gd name="connsiteY742" fmla="*/ 5793193 h 6819900"/>
              <a:gd name="connsiteX743" fmla="*/ 8402487 w 9915525"/>
              <a:gd name="connsiteY743" fmla="*/ 5742492 h 6819900"/>
              <a:gd name="connsiteX744" fmla="*/ 8384756 w 9915525"/>
              <a:gd name="connsiteY744" fmla="*/ 5718608 h 6819900"/>
              <a:gd name="connsiteX745" fmla="*/ 8326325 w 9915525"/>
              <a:gd name="connsiteY745" fmla="*/ 5732611 h 6819900"/>
              <a:gd name="connsiteX746" fmla="*/ 8306999 w 9915525"/>
              <a:gd name="connsiteY746" fmla="*/ 5774129 h 6819900"/>
              <a:gd name="connsiteX747" fmla="*/ 8259615 w 9915525"/>
              <a:gd name="connsiteY747" fmla="*/ 5772442 h 6819900"/>
              <a:gd name="connsiteX748" fmla="*/ 8214489 w 9915525"/>
              <a:gd name="connsiteY748" fmla="*/ 5721178 h 6819900"/>
              <a:gd name="connsiteX749" fmla="*/ 8166619 w 9915525"/>
              <a:gd name="connsiteY749" fmla="*/ 5652733 h 6819900"/>
              <a:gd name="connsiteX750" fmla="*/ 8091947 w 9915525"/>
              <a:gd name="connsiteY750" fmla="*/ 5578330 h 6819900"/>
              <a:gd name="connsiteX751" fmla="*/ 8069332 w 9915525"/>
              <a:gd name="connsiteY751" fmla="*/ 5584112 h 6819900"/>
              <a:gd name="connsiteX752" fmla="*/ 8063790 w 9915525"/>
              <a:gd name="connsiteY752" fmla="*/ 5616430 h 6819900"/>
              <a:gd name="connsiteX753" fmla="*/ 8073315 w 9915525"/>
              <a:gd name="connsiteY753" fmla="*/ 5645005 h 6819900"/>
              <a:gd name="connsiteX754" fmla="*/ 8082840 w 9915525"/>
              <a:gd name="connsiteY754" fmla="*/ 5673580 h 6819900"/>
              <a:gd name="connsiteX755" fmla="*/ 8092365 w 9915525"/>
              <a:gd name="connsiteY755" fmla="*/ 5688430 h 6819900"/>
              <a:gd name="connsiteX756" fmla="*/ 8101919 w 9915525"/>
              <a:gd name="connsiteY756" fmla="*/ 5697375 h 6819900"/>
              <a:gd name="connsiteX757" fmla="*/ 8107389 w 9915525"/>
              <a:gd name="connsiteY757" fmla="*/ 5713482 h 6819900"/>
              <a:gd name="connsiteX758" fmla="*/ 8102598 w 9915525"/>
              <a:gd name="connsiteY758" fmla="*/ 5747399 h 6819900"/>
              <a:gd name="connsiteX759" fmla="*/ 8086015 w 9915525"/>
              <a:gd name="connsiteY759" fmla="*/ 5759305 h 6819900"/>
              <a:gd name="connsiteX760" fmla="*/ 8076524 w 9915525"/>
              <a:gd name="connsiteY760" fmla="*/ 5765688 h 6819900"/>
              <a:gd name="connsiteX761" fmla="*/ 8068470 w 9915525"/>
              <a:gd name="connsiteY761" fmla="*/ 5794105 h 6819900"/>
              <a:gd name="connsiteX762" fmla="*/ 8046724 w 9915525"/>
              <a:gd name="connsiteY762" fmla="*/ 5851316 h 6819900"/>
              <a:gd name="connsiteX763" fmla="*/ 8006934 w 9915525"/>
              <a:gd name="connsiteY763" fmla="*/ 5869617 h 6819900"/>
              <a:gd name="connsiteX764" fmla="*/ 7988935 w 9915525"/>
              <a:gd name="connsiteY764" fmla="*/ 5845030 h 6819900"/>
              <a:gd name="connsiteX765" fmla="*/ 7973654 w 9915525"/>
              <a:gd name="connsiteY765" fmla="*/ 5783118 h 6819900"/>
              <a:gd name="connsiteX766" fmla="*/ 7958257 w 9915525"/>
              <a:gd name="connsiteY766" fmla="*/ 5721205 h 6819900"/>
              <a:gd name="connsiteX767" fmla="*/ 7949490 w 9915525"/>
              <a:gd name="connsiteY767" fmla="*/ 5694290 h 6819900"/>
              <a:gd name="connsiteX768" fmla="*/ 7927445 w 9915525"/>
              <a:gd name="connsiteY768" fmla="*/ 5646665 h 6819900"/>
              <a:gd name="connsiteX769" fmla="*/ 7897103 w 9915525"/>
              <a:gd name="connsiteY769" fmla="*/ 5635480 h 6819900"/>
              <a:gd name="connsiteX770" fmla="*/ 7892902 w 9915525"/>
              <a:gd name="connsiteY770" fmla="*/ 5645005 h 6819900"/>
              <a:gd name="connsiteX771" fmla="*/ 7882815 w 9915525"/>
              <a:gd name="connsiteY771" fmla="*/ 5633439 h 6819900"/>
              <a:gd name="connsiteX772" fmla="*/ 7868690 w 9915525"/>
              <a:gd name="connsiteY772" fmla="*/ 5635998 h 6819900"/>
              <a:gd name="connsiteX773" fmla="*/ 7863869 w 9915525"/>
              <a:gd name="connsiteY773" fmla="*/ 5849918 h 6819900"/>
              <a:gd name="connsiteX774" fmla="*/ 7894249 w 9915525"/>
              <a:gd name="connsiteY774" fmla="*/ 5914928 h 6819900"/>
              <a:gd name="connsiteX775" fmla="*/ 7925721 w 9915525"/>
              <a:gd name="connsiteY775" fmla="*/ 5974668 h 6819900"/>
              <a:gd name="connsiteX776" fmla="*/ 7939965 w 9915525"/>
              <a:gd name="connsiteY776" fmla="*/ 5999471 h 6819900"/>
              <a:gd name="connsiteX777" fmla="*/ 7964544 w 9915525"/>
              <a:gd name="connsiteY777" fmla="*/ 6040219 h 6819900"/>
              <a:gd name="connsiteX778" fmla="*/ 7982759 w 9915525"/>
              <a:gd name="connsiteY778" fmla="*/ 6086854 h 6819900"/>
              <a:gd name="connsiteX779" fmla="*/ 7999542 w 9915525"/>
              <a:gd name="connsiteY779" fmla="*/ 6157190 h 6819900"/>
              <a:gd name="connsiteX780" fmla="*/ 8019584 w 9915525"/>
              <a:gd name="connsiteY780" fmla="*/ 6194655 h 6819900"/>
              <a:gd name="connsiteX781" fmla="*/ 8026682 w 9915525"/>
              <a:gd name="connsiteY781" fmla="*/ 6211526 h 6819900"/>
              <a:gd name="connsiteX782" fmla="*/ 8024049 w 9915525"/>
              <a:gd name="connsiteY782" fmla="*/ 6222012 h 6819900"/>
              <a:gd name="connsiteX783" fmla="*/ 8018511 w 9915525"/>
              <a:gd name="connsiteY783" fmla="*/ 6285561 h 6819900"/>
              <a:gd name="connsiteX784" fmla="*/ 8036820 w 9915525"/>
              <a:gd name="connsiteY784" fmla="*/ 6330805 h 6819900"/>
              <a:gd name="connsiteX785" fmla="*/ 8039046 w 9915525"/>
              <a:gd name="connsiteY785" fmla="*/ 6390474 h 6819900"/>
              <a:gd name="connsiteX786" fmla="*/ 8011613 w 9915525"/>
              <a:gd name="connsiteY786" fmla="*/ 6378090 h 6819900"/>
              <a:gd name="connsiteX787" fmla="*/ 8006795 w 9915525"/>
              <a:gd name="connsiteY787" fmla="*/ 6364239 h 6819900"/>
              <a:gd name="connsiteX788" fmla="*/ 7997115 w 9915525"/>
              <a:gd name="connsiteY788" fmla="*/ 6340934 h 6819900"/>
              <a:gd name="connsiteX789" fmla="*/ 7982828 w 9915525"/>
              <a:gd name="connsiteY789" fmla="*/ 6311755 h 6819900"/>
              <a:gd name="connsiteX790" fmla="*/ 7968540 w 9915525"/>
              <a:gd name="connsiteY790" fmla="*/ 6272489 h 6819900"/>
              <a:gd name="connsiteX791" fmla="*/ 7959015 w 9915525"/>
              <a:gd name="connsiteY791" fmla="*/ 6245080 h 6819900"/>
              <a:gd name="connsiteX792" fmla="*/ 7949490 w 9915525"/>
              <a:gd name="connsiteY792" fmla="*/ 6217671 h 6819900"/>
              <a:gd name="connsiteX793" fmla="*/ 7936168 w 9915525"/>
              <a:gd name="connsiteY793" fmla="*/ 6179207 h 6819900"/>
              <a:gd name="connsiteX794" fmla="*/ 7910813 w 9915525"/>
              <a:gd name="connsiteY794" fmla="*/ 6071368 h 6819900"/>
              <a:gd name="connsiteX795" fmla="*/ 7890706 w 9915525"/>
              <a:gd name="connsiteY795" fmla="*/ 6041173 h 6819900"/>
              <a:gd name="connsiteX796" fmla="*/ 7877079 w 9915525"/>
              <a:gd name="connsiteY796" fmla="*/ 6018055 h 6819900"/>
              <a:gd name="connsiteX797" fmla="*/ 7873935 w 9915525"/>
              <a:gd name="connsiteY797" fmla="*/ 6005388 h 6819900"/>
              <a:gd name="connsiteX798" fmla="*/ 7861728 w 9915525"/>
              <a:gd name="connsiteY798" fmla="*/ 5978380 h 6819900"/>
              <a:gd name="connsiteX799" fmla="*/ 7825103 w 9915525"/>
              <a:gd name="connsiteY799" fmla="*/ 5930755 h 6819900"/>
              <a:gd name="connsiteX800" fmla="*/ 7806615 w 9915525"/>
              <a:gd name="connsiteY800" fmla="*/ 5912267 h 6819900"/>
              <a:gd name="connsiteX801" fmla="*/ 7798320 w 9915525"/>
              <a:gd name="connsiteY801" fmla="*/ 5888653 h 6819900"/>
              <a:gd name="connsiteX802" fmla="*/ 7784544 w 9915525"/>
              <a:gd name="connsiteY802" fmla="*/ 5857135 h 6819900"/>
              <a:gd name="connsiteX803" fmla="*/ 7750435 w 9915525"/>
              <a:gd name="connsiteY803" fmla="*/ 5811923 h 6819900"/>
              <a:gd name="connsiteX804" fmla="*/ 7714568 w 9915525"/>
              <a:gd name="connsiteY804" fmla="*/ 5732454 h 6819900"/>
              <a:gd name="connsiteX805" fmla="*/ 7704221 w 9915525"/>
              <a:gd name="connsiteY805" fmla="*/ 5675488 h 6819900"/>
              <a:gd name="connsiteX806" fmla="*/ 7680052 w 9915525"/>
              <a:gd name="connsiteY806" fmla="*/ 5605757 h 6819900"/>
              <a:gd name="connsiteX807" fmla="*/ 7659503 w 9915525"/>
              <a:gd name="connsiteY807" fmla="*/ 5549955 h 6819900"/>
              <a:gd name="connsiteX808" fmla="*/ 7630526 w 9915525"/>
              <a:gd name="connsiteY808" fmla="*/ 5512217 h 6819900"/>
              <a:gd name="connsiteX809" fmla="*/ 7563749 w 9915525"/>
              <a:gd name="connsiteY809" fmla="*/ 5476992 h 6819900"/>
              <a:gd name="connsiteX810" fmla="*/ 7558965 w 9915525"/>
              <a:gd name="connsiteY810" fmla="*/ 5554518 h 6819900"/>
              <a:gd name="connsiteX811" fmla="*/ 7568490 w 9915525"/>
              <a:gd name="connsiteY811" fmla="*/ 5583182 h 6819900"/>
              <a:gd name="connsiteX812" fmla="*/ 7580597 w 9915525"/>
              <a:gd name="connsiteY812" fmla="*/ 5613576 h 6819900"/>
              <a:gd name="connsiteX813" fmla="*/ 7610911 w 9915525"/>
              <a:gd name="connsiteY813" fmla="*/ 5683819 h 6819900"/>
              <a:gd name="connsiteX814" fmla="*/ 7615553 w 9915525"/>
              <a:gd name="connsiteY814" fmla="*/ 5692630 h 6819900"/>
              <a:gd name="connsiteX815" fmla="*/ 7625640 w 9915525"/>
              <a:gd name="connsiteY815" fmla="*/ 5715276 h 6819900"/>
              <a:gd name="connsiteX816" fmla="*/ 7640655 w 9915525"/>
              <a:gd name="connsiteY816" fmla="*/ 5750384 h 6819900"/>
              <a:gd name="connsiteX817" fmla="*/ 7649827 w 9915525"/>
              <a:gd name="connsiteY817" fmla="*/ 5796794 h 6819900"/>
              <a:gd name="connsiteX818" fmla="*/ 7653716 w 9915525"/>
              <a:gd name="connsiteY818" fmla="*/ 5816455 h 6819900"/>
              <a:gd name="connsiteX819" fmla="*/ 7664868 w 9915525"/>
              <a:gd name="connsiteY819" fmla="*/ 5828361 h 6819900"/>
              <a:gd name="connsiteX820" fmla="*/ 7673265 w 9915525"/>
              <a:gd name="connsiteY820" fmla="*/ 5835505 h 6819900"/>
              <a:gd name="connsiteX821" fmla="*/ 7682790 w 9915525"/>
              <a:gd name="connsiteY821" fmla="*/ 5850191 h 6819900"/>
              <a:gd name="connsiteX822" fmla="*/ 7701366 w 9915525"/>
              <a:gd name="connsiteY822" fmla="*/ 5884815 h 6819900"/>
              <a:gd name="connsiteX823" fmla="*/ 7725676 w 9915525"/>
              <a:gd name="connsiteY823" fmla="*/ 5934423 h 6819900"/>
              <a:gd name="connsiteX824" fmla="*/ 7789301 w 9915525"/>
              <a:gd name="connsiteY824" fmla="*/ 6102571 h 6819900"/>
              <a:gd name="connsiteX825" fmla="*/ 7816140 w 9915525"/>
              <a:gd name="connsiteY825" fmla="*/ 6150418 h 6819900"/>
              <a:gd name="connsiteX826" fmla="*/ 7823284 w 9915525"/>
              <a:gd name="connsiteY826" fmla="*/ 6168955 h 6819900"/>
              <a:gd name="connsiteX827" fmla="*/ 7848635 w 9915525"/>
              <a:gd name="connsiteY827" fmla="*/ 6227394 h 6819900"/>
              <a:gd name="connsiteX828" fmla="*/ 7806615 w 9915525"/>
              <a:gd name="connsiteY828" fmla="*/ 6192358 h 6819900"/>
              <a:gd name="connsiteX829" fmla="*/ 7798150 w 9915525"/>
              <a:gd name="connsiteY829" fmla="*/ 6168880 h 6819900"/>
              <a:gd name="connsiteX830" fmla="*/ 7783611 w 9915525"/>
              <a:gd name="connsiteY830" fmla="*/ 6136500 h 6819900"/>
              <a:gd name="connsiteX831" fmla="*/ 7724485 w 9915525"/>
              <a:gd name="connsiteY831" fmla="*/ 6087359 h 6819900"/>
              <a:gd name="connsiteX832" fmla="*/ 7705073 w 9915525"/>
              <a:gd name="connsiteY832" fmla="*/ 6064611 h 6819900"/>
              <a:gd name="connsiteX833" fmla="*/ 7696840 w 9915525"/>
              <a:gd name="connsiteY833" fmla="*/ 6035530 h 6819900"/>
              <a:gd name="connsiteX834" fmla="*/ 7694260 w 9915525"/>
              <a:gd name="connsiteY834" fmla="*/ 5992202 h 6819900"/>
              <a:gd name="connsiteX835" fmla="*/ 7689498 w 9915525"/>
              <a:gd name="connsiteY835" fmla="*/ 5957943 h 6819900"/>
              <a:gd name="connsiteX836" fmla="*/ 7673265 w 9915525"/>
              <a:gd name="connsiteY836" fmla="*/ 5929271 h 6819900"/>
              <a:gd name="connsiteX837" fmla="*/ 7649453 w 9915525"/>
              <a:gd name="connsiteY837" fmla="*/ 5890953 h 6819900"/>
              <a:gd name="connsiteX838" fmla="*/ 7625640 w 9915525"/>
              <a:gd name="connsiteY838" fmla="*/ 5860102 h 6819900"/>
              <a:gd name="connsiteX839" fmla="*/ 7570121 w 9915525"/>
              <a:gd name="connsiteY839" fmla="*/ 5816455 h 6819900"/>
              <a:gd name="connsiteX840" fmla="*/ 7549440 w 9915525"/>
              <a:gd name="connsiteY840" fmla="*/ 5797967 h 6819900"/>
              <a:gd name="connsiteX841" fmla="*/ 7539915 w 9915525"/>
              <a:gd name="connsiteY841" fmla="*/ 5773593 h 6819900"/>
              <a:gd name="connsiteX842" fmla="*/ 7530390 w 9915525"/>
              <a:gd name="connsiteY842" fmla="*/ 5746361 h 6819900"/>
              <a:gd name="connsiteX843" fmla="*/ 7522016 w 9915525"/>
              <a:gd name="connsiteY843" fmla="*/ 5715966 h 6819900"/>
              <a:gd name="connsiteX844" fmla="*/ 7502227 w 9915525"/>
              <a:gd name="connsiteY844" fmla="*/ 5671199 h 6819900"/>
              <a:gd name="connsiteX845" fmla="*/ 7482027 w 9915525"/>
              <a:gd name="connsiteY845" fmla="*/ 5635480 h 6819900"/>
              <a:gd name="connsiteX846" fmla="*/ 7473240 w 9915525"/>
              <a:gd name="connsiteY846" fmla="*/ 5612834 h 6819900"/>
              <a:gd name="connsiteX847" fmla="*/ 7457169 w 9915525"/>
              <a:gd name="connsiteY847" fmla="*/ 5577115 h 6819900"/>
              <a:gd name="connsiteX848" fmla="*/ 7448147 w 9915525"/>
              <a:gd name="connsiteY848" fmla="*/ 5582803 h 6819900"/>
              <a:gd name="connsiteX849" fmla="*/ 7448951 w 9915525"/>
              <a:gd name="connsiteY849" fmla="*/ 5595317 h 6819900"/>
              <a:gd name="connsiteX850" fmla="*/ 7418786 w 9915525"/>
              <a:gd name="connsiteY850" fmla="*/ 5598166 h 6819900"/>
              <a:gd name="connsiteX851" fmla="*/ 7399728 w 9915525"/>
              <a:gd name="connsiteY851" fmla="*/ 5594589 h 6819900"/>
              <a:gd name="connsiteX852" fmla="*/ 7386739 w 9915525"/>
              <a:gd name="connsiteY852" fmla="*/ 5558693 h 6819900"/>
              <a:gd name="connsiteX853" fmla="*/ 7368531 w 9915525"/>
              <a:gd name="connsiteY853" fmla="*/ 5492605 h 6819900"/>
              <a:gd name="connsiteX854" fmla="*/ 7334431 w 9915525"/>
              <a:gd name="connsiteY854" fmla="*/ 5427419 h 6819900"/>
              <a:gd name="connsiteX855" fmla="*/ 7305551 w 9915525"/>
              <a:gd name="connsiteY855" fmla="*/ 5473600 h 6819900"/>
              <a:gd name="connsiteX856" fmla="*/ 7293200 w 9915525"/>
              <a:gd name="connsiteY856" fmla="*/ 5499749 h 6819900"/>
              <a:gd name="connsiteX857" fmla="*/ 7258954 w 9915525"/>
              <a:gd name="connsiteY857" fmla="*/ 5502045 h 6819900"/>
              <a:gd name="connsiteX858" fmla="*/ 7284194 w 9915525"/>
              <a:gd name="connsiteY858" fmla="*/ 5540230 h 6819900"/>
              <a:gd name="connsiteX859" fmla="*/ 7308555 w 9915525"/>
              <a:gd name="connsiteY859" fmla="*/ 5559280 h 6819900"/>
              <a:gd name="connsiteX860" fmla="*/ 7320760 w 9915525"/>
              <a:gd name="connsiteY860" fmla="*/ 5578330 h 6819900"/>
              <a:gd name="connsiteX861" fmla="*/ 7333699 w 9915525"/>
              <a:gd name="connsiteY861" fmla="*/ 5606905 h 6819900"/>
              <a:gd name="connsiteX862" fmla="*/ 7353939 w 9915525"/>
              <a:gd name="connsiteY862" fmla="*/ 5635480 h 6819900"/>
              <a:gd name="connsiteX863" fmla="*/ 7359982 w 9915525"/>
              <a:gd name="connsiteY863" fmla="*/ 5677516 h 6819900"/>
              <a:gd name="connsiteX864" fmla="*/ 7254165 w 9915525"/>
              <a:gd name="connsiteY864" fmla="*/ 5682019 h 6819900"/>
              <a:gd name="connsiteX865" fmla="*/ 7228509 w 9915525"/>
              <a:gd name="connsiteY865" fmla="*/ 5641037 h 6819900"/>
              <a:gd name="connsiteX866" fmla="*/ 7219532 w 9915525"/>
              <a:gd name="connsiteY866" fmla="*/ 5610847 h 6819900"/>
              <a:gd name="connsiteX867" fmla="*/ 7231385 w 9915525"/>
              <a:gd name="connsiteY867" fmla="*/ 5591873 h 6819900"/>
              <a:gd name="connsiteX868" fmla="*/ 7240362 w 9915525"/>
              <a:gd name="connsiteY868" fmla="*/ 5584597 h 6819900"/>
              <a:gd name="connsiteX869" fmla="*/ 7254165 w 9915525"/>
              <a:gd name="connsiteY869" fmla="*/ 5574349 h 6819900"/>
              <a:gd name="connsiteX870" fmla="*/ 7225590 w 9915525"/>
              <a:gd name="connsiteY870" fmla="*/ 5553089 h 6819900"/>
              <a:gd name="connsiteX871" fmla="*/ 7197015 w 9915525"/>
              <a:gd name="connsiteY871" fmla="*/ 5535576 h 6819900"/>
              <a:gd name="connsiteX872" fmla="*/ 7171290 w 9915525"/>
              <a:gd name="connsiteY872" fmla="*/ 5498052 h 6819900"/>
              <a:gd name="connsiteX873" fmla="*/ 7150233 w 9915525"/>
              <a:gd name="connsiteY873" fmla="*/ 5444980 h 6819900"/>
              <a:gd name="connsiteX874" fmla="*/ 7158598 w 9915525"/>
              <a:gd name="connsiteY874" fmla="*/ 5433074 h 6819900"/>
              <a:gd name="connsiteX875" fmla="*/ 7139310 w 9915525"/>
              <a:gd name="connsiteY875" fmla="*/ 5443948 h 6819900"/>
              <a:gd name="connsiteX876" fmla="*/ 7109190 w 9915525"/>
              <a:gd name="connsiteY876" fmla="*/ 5433955 h 6819900"/>
              <a:gd name="connsiteX877" fmla="*/ 7092359 w 9915525"/>
              <a:gd name="connsiteY877" fmla="*/ 5391265 h 6819900"/>
              <a:gd name="connsiteX878" fmla="*/ 7091478 w 9915525"/>
              <a:gd name="connsiteY878" fmla="*/ 5384705 h 6819900"/>
              <a:gd name="connsiteX879" fmla="*/ 7117213 w 9915525"/>
              <a:gd name="connsiteY879" fmla="*/ 5390829 h 6819900"/>
              <a:gd name="connsiteX880" fmla="*/ 7131296 w 9915525"/>
              <a:gd name="connsiteY880" fmla="*/ 5403480 h 6819900"/>
              <a:gd name="connsiteX881" fmla="*/ 7141049 w 9915525"/>
              <a:gd name="connsiteY881" fmla="*/ 5383636 h 6819900"/>
              <a:gd name="connsiteX882" fmla="*/ 7135611 w 9915525"/>
              <a:gd name="connsiteY882" fmla="*/ 5331870 h 6819900"/>
              <a:gd name="connsiteX883" fmla="*/ 7097608 w 9915525"/>
              <a:gd name="connsiteY883" fmla="*/ 5330356 h 6819900"/>
              <a:gd name="connsiteX884" fmla="*/ 7059348 w 9915525"/>
              <a:gd name="connsiteY884" fmla="*/ 5331050 h 6819900"/>
              <a:gd name="connsiteX885" fmla="*/ 7010577 w 9915525"/>
              <a:gd name="connsiteY885" fmla="*/ 5387328 h 6819900"/>
              <a:gd name="connsiteX886" fmla="*/ 6986235 w 9915525"/>
              <a:gd name="connsiteY886" fmla="*/ 5444980 h 6819900"/>
              <a:gd name="connsiteX887" fmla="*/ 6968415 w 9915525"/>
              <a:gd name="connsiteY887" fmla="*/ 5426985 h 6819900"/>
              <a:gd name="connsiteX888" fmla="*/ 6949962 w 9915525"/>
              <a:gd name="connsiteY888" fmla="*/ 5386504 h 6819900"/>
              <a:gd name="connsiteX889" fmla="*/ 6914243 w 9915525"/>
              <a:gd name="connsiteY889" fmla="*/ 5374515 h 6819900"/>
              <a:gd name="connsiteX890" fmla="*/ 6900934 w 9915525"/>
              <a:gd name="connsiteY890" fmla="*/ 5438459 h 6819900"/>
              <a:gd name="connsiteX891" fmla="*/ 6896978 w 9915525"/>
              <a:gd name="connsiteY891" fmla="*/ 5473555 h 6819900"/>
              <a:gd name="connsiteX892" fmla="*/ 6882690 w 9915525"/>
              <a:gd name="connsiteY892" fmla="*/ 5464036 h 6819900"/>
              <a:gd name="connsiteX893" fmla="*/ 6804369 w 9915525"/>
              <a:gd name="connsiteY893" fmla="*/ 5468793 h 6819900"/>
              <a:gd name="connsiteX894" fmla="*/ 6816242 w 9915525"/>
              <a:gd name="connsiteY894" fmla="*/ 5587855 h 6819900"/>
              <a:gd name="connsiteX895" fmla="*/ 6853628 w 9915525"/>
              <a:gd name="connsiteY895" fmla="*/ 5754543 h 6819900"/>
              <a:gd name="connsiteX896" fmla="*/ 6853402 w 9915525"/>
              <a:gd name="connsiteY896" fmla="*/ 5847411 h 6819900"/>
              <a:gd name="connsiteX897" fmla="*/ 6830511 w 9915525"/>
              <a:gd name="connsiteY897" fmla="*/ 5921230 h 6819900"/>
              <a:gd name="connsiteX898" fmla="*/ 6806490 w 9915525"/>
              <a:gd name="connsiteY898" fmla="*/ 5887893 h 6819900"/>
              <a:gd name="connsiteX899" fmla="*/ 6798025 w 9915525"/>
              <a:gd name="connsiteY899" fmla="*/ 5854555 h 6819900"/>
              <a:gd name="connsiteX900" fmla="*/ 6783306 w 9915525"/>
              <a:gd name="connsiteY900" fmla="*/ 5821218 h 6819900"/>
              <a:gd name="connsiteX901" fmla="*/ 6769171 w 9915525"/>
              <a:gd name="connsiteY901" fmla="*/ 5787880 h 6819900"/>
              <a:gd name="connsiteX902" fmla="*/ 6756523 w 9915525"/>
              <a:gd name="connsiteY902" fmla="*/ 5738277 h 6819900"/>
              <a:gd name="connsiteX903" fmla="*/ 6741023 w 9915525"/>
              <a:gd name="connsiteY903" fmla="*/ 5685095 h 6819900"/>
              <a:gd name="connsiteX904" fmla="*/ 6730290 w 9915525"/>
              <a:gd name="connsiteY904" fmla="*/ 5630486 h 6819900"/>
              <a:gd name="connsiteX905" fmla="*/ 6720610 w 9915525"/>
              <a:gd name="connsiteY905" fmla="*/ 5573472 h 6819900"/>
              <a:gd name="connsiteX906" fmla="*/ 6716409 w 9915525"/>
              <a:gd name="connsiteY906" fmla="*/ 5558622 h 6819900"/>
              <a:gd name="connsiteX907" fmla="*/ 6711802 w 9915525"/>
              <a:gd name="connsiteY907" fmla="*/ 5549755 h 6819900"/>
              <a:gd name="connsiteX908" fmla="*/ 6701715 w 9915525"/>
              <a:gd name="connsiteY908" fmla="*/ 5502924 h 6819900"/>
              <a:gd name="connsiteX909" fmla="*/ 6690198 w 9915525"/>
              <a:gd name="connsiteY909" fmla="*/ 5452254 h 6819900"/>
              <a:gd name="connsiteX910" fmla="*/ 6677136 w 9915525"/>
              <a:gd name="connsiteY910" fmla="*/ 5425266 h 6819900"/>
              <a:gd name="connsiteX911" fmla="*/ 6668583 w 9915525"/>
              <a:gd name="connsiteY911" fmla="*/ 5385449 h 6819900"/>
              <a:gd name="connsiteX912" fmla="*/ 6666943 w 9915525"/>
              <a:gd name="connsiteY912" fmla="*/ 5354798 h 6819900"/>
              <a:gd name="connsiteX913" fmla="*/ 6663946 w 9915525"/>
              <a:gd name="connsiteY913" fmla="*/ 5335647 h 6819900"/>
              <a:gd name="connsiteX914" fmla="*/ 6648938 w 9915525"/>
              <a:gd name="connsiteY914" fmla="*/ 5268411 h 6819900"/>
              <a:gd name="connsiteX915" fmla="*/ 6580234 w 9915525"/>
              <a:gd name="connsiteY915" fmla="*/ 5178280 h 6819900"/>
              <a:gd name="connsiteX916" fmla="*/ 6563432 w 9915525"/>
              <a:gd name="connsiteY916" fmla="*/ 5238315 h 6819900"/>
              <a:gd name="connsiteX917" fmla="*/ 6558968 w 9915525"/>
              <a:gd name="connsiteY917" fmla="*/ 5273530 h 6819900"/>
              <a:gd name="connsiteX918" fmla="*/ 6539790 w 9915525"/>
              <a:gd name="connsiteY918" fmla="*/ 5290675 h 6819900"/>
              <a:gd name="connsiteX919" fmla="*/ 6529082 w 9915525"/>
              <a:gd name="connsiteY919" fmla="*/ 5318529 h 6819900"/>
              <a:gd name="connsiteX920" fmla="*/ 6529082 w 9915525"/>
              <a:gd name="connsiteY920" fmla="*/ 5359955 h 6819900"/>
              <a:gd name="connsiteX921" fmla="*/ 6501690 w 9915525"/>
              <a:gd name="connsiteY921" fmla="*/ 5411643 h 6819900"/>
              <a:gd name="connsiteX922" fmla="*/ 6481798 w 9915525"/>
              <a:gd name="connsiteY922" fmla="*/ 5378305 h 6819900"/>
              <a:gd name="connsiteX923" fmla="*/ 6468351 w 9915525"/>
              <a:gd name="connsiteY923" fmla="*/ 5321138 h 6819900"/>
              <a:gd name="connsiteX924" fmla="*/ 6453128 w 9915525"/>
              <a:gd name="connsiteY924" fmla="*/ 5258664 h 6819900"/>
              <a:gd name="connsiteX925" fmla="*/ 6444540 w 9915525"/>
              <a:gd name="connsiteY925" fmla="*/ 5193463 h 6819900"/>
              <a:gd name="connsiteX926" fmla="*/ 6425633 w 9915525"/>
              <a:gd name="connsiteY926" fmla="*/ 5111770 h 6819900"/>
              <a:gd name="connsiteX927" fmla="*/ 6412155 w 9915525"/>
              <a:gd name="connsiteY927" fmla="*/ 5068337 h 6819900"/>
              <a:gd name="connsiteX928" fmla="*/ 6385969 w 9915525"/>
              <a:gd name="connsiteY928" fmla="*/ 5017450 h 6819900"/>
              <a:gd name="connsiteX929" fmla="*/ 6378970 w 9915525"/>
              <a:gd name="connsiteY929" fmla="*/ 5016355 h 6819900"/>
              <a:gd name="connsiteX930" fmla="*/ 6373217 w 9915525"/>
              <a:gd name="connsiteY930" fmla="*/ 4984438 h 6819900"/>
              <a:gd name="connsiteX931" fmla="*/ 6378105 w 9915525"/>
              <a:gd name="connsiteY931" fmla="*/ 4959057 h 6819900"/>
              <a:gd name="connsiteX932" fmla="*/ 6340187 w 9915525"/>
              <a:gd name="connsiteY932" fmla="*/ 4902055 h 6819900"/>
              <a:gd name="connsiteX933" fmla="*/ 6329030 w 9915525"/>
              <a:gd name="connsiteY933" fmla="*/ 4960141 h 6819900"/>
              <a:gd name="connsiteX934" fmla="*/ 6299163 w 9915525"/>
              <a:gd name="connsiteY934" fmla="*/ 4983660 h 6819900"/>
              <a:gd name="connsiteX935" fmla="*/ 6257138 w 9915525"/>
              <a:gd name="connsiteY935" fmla="*/ 5053142 h 6819900"/>
              <a:gd name="connsiteX936" fmla="*/ 6251587 w 9915525"/>
              <a:gd name="connsiteY936" fmla="*/ 5093912 h 6819900"/>
              <a:gd name="connsiteX937" fmla="*/ 6205887 w 9915525"/>
              <a:gd name="connsiteY937" fmla="*/ 5139194 h 6819900"/>
              <a:gd name="connsiteX938" fmla="*/ 6196890 w 9915525"/>
              <a:gd name="connsiteY938" fmla="*/ 5187805 h 6819900"/>
              <a:gd name="connsiteX939" fmla="*/ 6177840 w 9915525"/>
              <a:gd name="connsiteY939" fmla="*/ 5174684 h 6819900"/>
              <a:gd name="connsiteX940" fmla="*/ 6162825 w 9915525"/>
              <a:gd name="connsiteY940" fmla="*/ 5149101 h 6819900"/>
              <a:gd name="connsiteX941" fmla="*/ 6153911 w 9915525"/>
              <a:gd name="connsiteY941" fmla="*/ 5104116 h 6819900"/>
              <a:gd name="connsiteX942" fmla="*/ 6143637 w 9915525"/>
              <a:gd name="connsiteY942" fmla="*/ 5053499 h 6819900"/>
              <a:gd name="connsiteX943" fmla="*/ 6134959 w 9915525"/>
              <a:gd name="connsiteY943" fmla="*/ 5035405 h 6819900"/>
              <a:gd name="connsiteX944" fmla="*/ 6123671 w 9915525"/>
              <a:gd name="connsiteY944" fmla="*/ 5018736 h 6819900"/>
              <a:gd name="connsiteX945" fmla="*/ 6098219 w 9915525"/>
              <a:gd name="connsiteY945" fmla="*/ 4975874 h 6819900"/>
              <a:gd name="connsiteX946" fmla="*/ 6075265 w 9915525"/>
              <a:gd name="connsiteY946" fmla="*/ 4949970 h 6819900"/>
              <a:gd name="connsiteX947" fmla="*/ 6075446 w 9915525"/>
              <a:gd name="connsiteY947" fmla="*/ 4959968 h 6819900"/>
              <a:gd name="connsiteX948" fmla="*/ 6084971 w 9915525"/>
              <a:gd name="connsiteY948" fmla="*/ 5006684 h 6819900"/>
              <a:gd name="connsiteX949" fmla="*/ 6053062 w 9915525"/>
              <a:gd name="connsiteY949" fmla="*/ 4980917 h 6819900"/>
              <a:gd name="connsiteX950" fmla="*/ 6026055 w 9915525"/>
              <a:gd name="connsiteY950" fmla="*/ 4980917 h 6819900"/>
              <a:gd name="connsiteX951" fmla="*/ 6005355 w 9915525"/>
              <a:gd name="connsiteY951" fmla="*/ 5053485 h 6819900"/>
              <a:gd name="connsiteX952" fmla="*/ 6020851 w 9915525"/>
              <a:gd name="connsiteY952" fmla="*/ 5127427 h 6819900"/>
              <a:gd name="connsiteX953" fmla="*/ 6032026 w 9915525"/>
              <a:gd name="connsiteY953" fmla="*/ 5199054 h 6819900"/>
              <a:gd name="connsiteX954" fmla="*/ 5997159 w 9915525"/>
              <a:gd name="connsiteY954" fmla="*/ 5240967 h 6819900"/>
              <a:gd name="connsiteX955" fmla="*/ 5973289 w 9915525"/>
              <a:gd name="connsiteY955" fmla="*/ 5216380 h 6819900"/>
              <a:gd name="connsiteX956" fmla="*/ 5958765 w 9915525"/>
              <a:gd name="connsiteY956" fmla="*/ 5203112 h 6819900"/>
              <a:gd name="connsiteX957" fmla="*/ 5915123 w 9915525"/>
              <a:gd name="connsiteY957" fmla="*/ 5178280 h 6819900"/>
              <a:gd name="connsiteX958" fmla="*/ 5901615 w 9915525"/>
              <a:gd name="connsiteY958" fmla="*/ 5209359 h 6819900"/>
              <a:gd name="connsiteX959" fmla="*/ 5880184 w 9915525"/>
              <a:gd name="connsiteY959" fmla="*/ 5249840 h 6819900"/>
              <a:gd name="connsiteX960" fmla="*/ 5861792 w 9915525"/>
              <a:gd name="connsiteY960" fmla="*/ 5287818 h 6819900"/>
              <a:gd name="connsiteX961" fmla="*/ 5866555 w 9915525"/>
              <a:gd name="connsiteY961" fmla="*/ 5359255 h 6819900"/>
              <a:gd name="connsiteX962" fmla="*/ 5876496 w 9915525"/>
              <a:gd name="connsiteY962" fmla="*/ 5414854 h 6819900"/>
              <a:gd name="connsiteX963" fmla="*/ 5849228 w 9915525"/>
              <a:gd name="connsiteY963" fmla="*/ 5446534 h 6819900"/>
              <a:gd name="connsiteX964" fmla="*/ 5834134 w 9915525"/>
              <a:gd name="connsiteY964" fmla="*/ 5505134 h 6819900"/>
              <a:gd name="connsiteX965" fmla="*/ 5845592 w 9915525"/>
              <a:gd name="connsiteY965" fmla="*/ 5554041 h 6819900"/>
              <a:gd name="connsiteX966" fmla="*/ 5852781 w 9915525"/>
              <a:gd name="connsiteY966" fmla="*/ 5564043 h 6819900"/>
              <a:gd name="connsiteX967" fmla="*/ 5886335 w 9915525"/>
              <a:gd name="connsiteY967" fmla="*/ 5532324 h 6819900"/>
              <a:gd name="connsiteX968" fmla="*/ 5908379 w 9915525"/>
              <a:gd name="connsiteY968" fmla="*/ 5556415 h 6819900"/>
              <a:gd name="connsiteX969" fmla="*/ 5930993 w 9915525"/>
              <a:gd name="connsiteY969" fmla="*/ 5605989 h 6819900"/>
              <a:gd name="connsiteX970" fmla="*/ 5957408 w 9915525"/>
              <a:gd name="connsiteY970" fmla="*/ 5639049 h 6819900"/>
              <a:gd name="connsiteX971" fmla="*/ 5963290 w 9915525"/>
              <a:gd name="connsiteY971" fmla="*/ 5667077 h 6819900"/>
              <a:gd name="connsiteX972" fmla="*/ 5961213 w 9915525"/>
              <a:gd name="connsiteY972" fmla="*/ 5693992 h 6819900"/>
              <a:gd name="connsiteX973" fmla="*/ 5941146 w 9915525"/>
              <a:gd name="connsiteY973" fmla="*/ 5673589 h 6819900"/>
              <a:gd name="connsiteX974" fmla="*/ 5908256 w 9915525"/>
              <a:gd name="connsiteY974" fmla="*/ 5616926 h 6819900"/>
              <a:gd name="connsiteX975" fmla="*/ 5885829 w 9915525"/>
              <a:gd name="connsiteY975" fmla="*/ 5590272 h 6819900"/>
              <a:gd name="connsiteX976" fmla="*/ 5876897 w 9915525"/>
              <a:gd name="connsiteY976" fmla="*/ 5615258 h 6819900"/>
              <a:gd name="connsiteX977" fmla="*/ 5896186 w 9915525"/>
              <a:gd name="connsiteY977" fmla="*/ 5752304 h 6819900"/>
              <a:gd name="connsiteX978" fmla="*/ 5898820 w 9915525"/>
              <a:gd name="connsiteY978" fmla="*/ 5788013 h 6819900"/>
              <a:gd name="connsiteX979" fmla="*/ 5902509 w 9915525"/>
              <a:gd name="connsiteY979" fmla="*/ 5812245 h 6819900"/>
              <a:gd name="connsiteX980" fmla="*/ 5896853 w 9915525"/>
              <a:gd name="connsiteY980" fmla="*/ 5864080 h 6819900"/>
              <a:gd name="connsiteX981" fmla="*/ 5882565 w 9915525"/>
              <a:gd name="connsiteY981" fmla="*/ 5851698 h 6819900"/>
              <a:gd name="connsiteX982" fmla="*/ 5872008 w 9915525"/>
              <a:gd name="connsiteY982" fmla="*/ 5828758 h 6819900"/>
              <a:gd name="connsiteX983" fmla="*/ 5857535 w 9915525"/>
              <a:gd name="connsiteY983" fmla="*/ 5768074 h 6819900"/>
              <a:gd name="connsiteX984" fmla="*/ 5845593 w 9915525"/>
              <a:gd name="connsiteY984" fmla="*/ 5707670 h 6819900"/>
              <a:gd name="connsiteX985" fmla="*/ 5830749 w 9915525"/>
              <a:gd name="connsiteY985" fmla="*/ 5668818 h 6819900"/>
              <a:gd name="connsiteX986" fmla="*/ 5811665 w 9915525"/>
              <a:gd name="connsiteY986" fmla="*/ 5625955 h 6819900"/>
              <a:gd name="connsiteX987" fmla="*/ 5793073 w 9915525"/>
              <a:gd name="connsiteY987" fmla="*/ 5585066 h 6819900"/>
              <a:gd name="connsiteX988" fmla="*/ 5744434 w 9915525"/>
              <a:gd name="connsiteY988" fmla="*/ 5565229 h 6819900"/>
              <a:gd name="connsiteX989" fmla="*/ 5744891 w 9915525"/>
              <a:gd name="connsiteY989" fmla="*/ 5593668 h 6819900"/>
              <a:gd name="connsiteX990" fmla="*/ 5758739 w 9915525"/>
              <a:gd name="connsiteY990" fmla="*/ 5630553 h 6819900"/>
              <a:gd name="connsiteX991" fmla="*/ 5744452 w 9915525"/>
              <a:gd name="connsiteY991" fmla="*/ 5645005 h 6819900"/>
              <a:gd name="connsiteX992" fmla="*/ 5730164 w 9915525"/>
              <a:gd name="connsiteY992" fmla="*/ 5620325 h 6819900"/>
              <a:gd name="connsiteX993" fmla="*/ 5716886 w 9915525"/>
              <a:gd name="connsiteY993" fmla="*/ 5612599 h 6819900"/>
              <a:gd name="connsiteX994" fmla="*/ 5696901 w 9915525"/>
              <a:gd name="connsiteY994" fmla="*/ 5559912 h 6819900"/>
              <a:gd name="connsiteX995" fmla="*/ 5681605 w 9915525"/>
              <a:gd name="connsiteY995" fmla="*/ 5502130 h 6819900"/>
              <a:gd name="connsiteX996" fmla="*/ 5672803 w 9915525"/>
              <a:gd name="connsiteY996" fmla="*/ 5475936 h 6819900"/>
              <a:gd name="connsiteX997" fmla="*/ 5621630 w 9915525"/>
              <a:gd name="connsiteY997" fmla="*/ 5409940 h 6819900"/>
              <a:gd name="connsiteX998" fmla="*/ 5609947 w 9915525"/>
              <a:gd name="connsiteY998" fmla="*/ 5462754 h 6819900"/>
              <a:gd name="connsiteX999" fmla="*/ 5612579 w 9915525"/>
              <a:gd name="connsiteY999" fmla="*/ 5521180 h 6819900"/>
              <a:gd name="connsiteX1000" fmla="*/ 5568240 w 9915525"/>
              <a:gd name="connsiteY1000" fmla="*/ 5470117 h 6819900"/>
              <a:gd name="connsiteX1001" fmla="*/ 5546809 w 9915525"/>
              <a:gd name="connsiteY1001" fmla="*/ 5445832 h 6819900"/>
              <a:gd name="connsiteX1002" fmla="*/ 5519283 w 9915525"/>
              <a:gd name="connsiteY1002" fmla="*/ 5484486 h 6819900"/>
              <a:gd name="connsiteX1003" fmla="*/ 5509877 w 9915525"/>
              <a:gd name="connsiteY1003" fmla="*/ 5586402 h 6819900"/>
              <a:gd name="connsiteX1004" fmla="*/ 5495646 w 9915525"/>
              <a:gd name="connsiteY1004" fmla="*/ 5650379 h 6819900"/>
              <a:gd name="connsiteX1005" fmla="*/ 5501678 w 9915525"/>
              <a:gd name="connsiteY1005" fmla="*/ 5701702 h 6819900"/>
              <a:gd name="connsiteX1006" fmla="*/ 5473766 w 9915525"/>
              <a:gd name="connsiteY1006" fmla="*/ 5696119 h 6819900"/>
              <a:gd name="connsiteX1007" fmla="*/ 5423943 w 9915525"/>
              <a:gd name="connsiteY1007" fmla="*/ 5755760 h 6819900"/>
              <a:gd name="connsiteX1008" fmla="*/ 5413203 w 9915525"/>
              <a:gd name="connsiteY1008" fmla="*/ 5797405 h 6819900"/>
              <a:gd name="connsiteX1009" fmla="*/ 5371843 w 9915525"/>
              <a:gd name="connsiteY1009" fmla="*/ 5741729 h 6819900"/>
              <a:gd name="connsiteX1010" fmla="*/ 5358431 w 9915525"/>
              <a:gd name="connsiteY1010" fmla="*/ 5711680 h 6819900"/>
              <a:gd name="connsiteX1011" fmla="*/ 5340808 w 9915525"/>
              <a:gd name="connsiteY1011" fmla="*/ 5682362 h 6819900"/>
              <a:gd name="connsiteX1012" fmla="*/ 5295475 w 9915525"/>
              <a:gd name="connsiteY1012" fmla="*/ 5676258 h 6819900"/>
              <a:gd name="connsiteX1013" fmla="*/ 5298445 w 9915525"/>
              <a:gd name="connsiteY1013" fmla="*/ 5678529 h 6819900"/>
              <a:gd name="connsiteX1014" fmla="*/ 5330115 w 9915525"/>
              <a:gd name="connsiteY1014" fmla="*/ 5673580 h 6819900"/>
              <a:gd name="connsiteX1015" fmla="*/ 5322971 w 9915525"/>
              <a:gd name="connsiteY1015" fmla="*/ 5683166 h 6819900"/>
              <a:gd name="connsiteX1016" fmla="*/ 5299159 w 9915525"/>
              <a:gd name="connsiteY1016" fmla="*/ 5712512 h 6819900"/>
              <a:gd name="connsiteX1017" fmla="*/ 5300767 w 9915525"/>
              <a:gd name="connsiteY1017" fmla="*/ 5834835 h 6819900"/>
              <a:gd name="connsiteX1018" fmla="*/ 5331407 w 9915525"/>
              <a:gd name="connsiteY1018" fmla="*/ 5912152 h 6819900"/>
              <a:gd name="connsiteX1019" fmla="*/ 5352235 w 9915525"/>
              <a:gd name="connsiteY1019" fmla="*/ 5979563 h 6819900"/>
              <a:gd name="connsiteX1020" fmla="*/ 5345697 w 9915525"/>
              <a:gd name="connsiteY1020" fmla="*/ 6008406 h 6819900"/>
              <a:gd name="connsiteX1021" fmla="*/ 5342407 w 9915525"/>
              <a:gd name="connsiteY1021" fmla="*/ 6165297 h 6819900"/>
              <a:gd name="connsiteX1022" fmla="*/ 5339223 w 9915525"/>
              <a:gd name="connsiteY1022" fmla="*/ 6240576 h 6819900"/>
              <a:gd name="connsiteX1023" fmla="*/ 5301540 w 9915525"/>
              <a:gd name="connsiteY1023" fmla="*/ 6202473 h 6819900"/>
              <a:gd name="connsiteX1024" fmla="*/ 5267271 w 9915525"/>
              <a:gd name="connsiteY1024" fmla="*/ 6121255 h 6819900"/>
              <a:gd name="connsiteX1025" fmla="*/ 5252724 w 9915525"/>
              <a:gd name="connsiteY1025" fmla="*/ 6111730 h 6819900"/>
              <a:gd name="connsiteX1026" fmla="*/ 5249153 w 9915525"/>
              <a:gd name="connsiteY1026" fmla="*/ 6092680 h 6819900"/>
              <a:gd name="connsiteX1027" fmla="*/ 5245581 w 9915525"/>
              <a:gd name="connsiteY1027" fmla="*/ 6012398 h 6819900"/>
              <a:gd name="connsiteX1028" fmla="*/ 5228083 w 9915525"/>
              <a:gd name="connsiteY1028" fmla="*/ 5925334 h 6819900"/>
              <a:gd name="connsiteX1029" fmla="*/ 5210349 w 9915525"/>
              <a:gd name="connsiteY1029" fmla="*/ 5898460 h 6819900"/>
              <a:gd name="connsiteX1030" fmla="*/ 5202014 w 9915525"/>
              <a:gd name="connsiteY1030" fmla="*/ 5806930 h 6819900"/>
              <a:gd name="connsiteX1031" fmla="*/ 5143553 w 9915525"/>
              <a:gd name="connsiteY1031" fmla="*/ 5691117 h 6819900"/>
              <a:gd name="connsiteX1032" fmla="*/ 5122131 w 9915525"/>
              <a:gd name="connsiteY1032" fmla="*/ 5668708 h 6819900"/>
              <a:gd name="connsiteX1033" fmla="*/ 5084614 w 9915525"/>
              <a:gd name="connsiteY1033" fmla="*/ 5639561 h 6819900"/>
              <a:gd name="connsiteX1034" fmla="*/ 5065655 w 9915525"/>
              <a:gd name="connsiteY1034" fmla="*/ 5709563 h 6819900"/>
              <a:gd name="connsiteX1035" fmla="*/ 5072673 w 9915525"/>
              <a:gd name="connsiteY1035" fmla="*/ 5783118 h 6819900"/>
              <a:gd name="connsiteX1036" fmla="*/ 5084502 w 9915525"/>
              <a:gd name="connsiteY1036" fmla="*/ 5886634 h 6819900"/>
              <a:gd name="connsiteX1037" fmla="*/ 5039998 w 9915525"/>
              <a:gd name="connsiteY1037" fmla="*/ 5840268 h 6819900"/>
              <a:gd name="connsiteX1038" fmla="*/ 5034388 w 9915525"/>
              <a:gd name="connsiteY1038" fmla="*/ 5755556 h 6819900"/>
              <a:gd name="connsiteX1039" fmla="*/ 4994487 w 9915525"/>
              <a:gd name="connsiteY1039" fmla="*/ 5683251 h 6819900"/>
              <a:gd name="connsiteX1040" fmla="*/ 4955412 w 9915525"/>
              <a:gd name="connsiteY1040" fmla="*/ 5761789 h 6819900"/>
              <a:gd name="connsiteX1041" fmla="*/ 4950587 w 9915525"/>
              <a:gd name="connsiteY1041" fmla="*/ 5764977 h 6819900"/>
              <a:gd name="connsiteX1042" fmla="*/ 4939590 w 9915525"/>
              <a:gd name="connsiteY1042" fmla="*/ 5773030 h 6819900"/>
              <a:gd name="connsiteX1043" fmla="*/ 4929308 w 9915525"/>
              <a:gd name="connsiteY1043" fmla="*/ 5787880 h 6819900"/>
              <a:gd name="connsiteX1044" fmla="*/ 4925303 w 9915525"/>
              <a:gd name="connsiteY1044" fmla="*/ 5759305 h 6819900"/>
              <a:gd name="connsiteX1045" fmla="*/ 4920617 w 9915525"/>
              <a:gd name="connsiteY1045" fmla="*/ 5730730 h 6819900"/>
              <a:gd name="connsiteX1046" fmla="*/ 4894141 w 9915525"/>
              <a:gd name="connsiteY1046" fmla="*/ 5715217 h 6819900"/>
              <a:gd name="connsiteX1047" fmla="*/ 4900452 w 9915525"/>
              <a:gd name="connsiteY1047" fmla="*/ 5682031 h 6819900"/>
              <a:gd name="connsiteX1048" fmla="*/ 4916661 w 9915525"/>
              <a:gd name="connsiteY1048" fmla="*/ 5624218 h 6819900"/>
              <a:gd name="connsiteX1049" fmla="*/ 4901506 w 9915525"/>
              <a:gd name="connsiteY1049" fmla="*/ 5574536 h 6819900"/>
              <a:gd name="connsiteX1050" fmla="*/ 4891965 w 9915525"/>
              <a:gd name="connsiteY1050" fmla="*/ 5549646 h 6819900"/>
              <a:gd name="connsiteX1051" fmla="*/ 4872915 w 9915525"/>
              <a:gd name="connsiteY1051" fmla="*/ 5513850 h 6819900"/>
              <a:gd name="connsiteX1052" fmla="*/ 4853865 w 9915525"/>
              <a:gd name="connsiteY1052" fmla="*/ 5473953 h 6819900"/>
              <a:gd name="connsiteX1053" fmla="*/ 4846721 w 9915525"/>
              <a:gd name="connsiteY1053" fmla="*/ 5453668 h 6819900"/>
              <a:gd name="connsiteX1054" fmla="*/ 4806240 w 9915525"/>
              <a:gd name="connsiteY1054" fmla="*/ 5451287 h 6819900"/>
              <a:gd name="connsiteX1055" fmla="*/ 4775604 w 9915525"/>
              <a:gd name="connsiteY1055" fmla="*/ 5484718 h 6819900"/>
              <a:gd name="connsiteX1056" fmla="*/ 4758246 w 9915525"/>
              <a:gd name="connsiteY1056" fmla="*/ 5526060 h 6819900"/>
              <a:gd name="connsiteX1057" fmla="*/ 4743747 w 9915525"/>
              <a:gd name="connsiteY1057" fmla="*/ 5546914 h 6819900"/>
              <a:gd name="connsiteX1058" fmla="*/ 4733063 w 9915525"/>
              <a:gd name="connsiteY1058" fmla="*/ 5555168 h 6819900"/>
              <a:gd name="connsiteX1059" fmla="*/ 4735284 w 9915525"/>
              <a:gd name="connsiteY1059" fmla="*/ 5569337 h 6819900"/>
              <a:gd name="connsiteX1060" fmla="*/ 4789519 w 9915525"/>
              <a:gd name="connsiteY1060" fmla="*/ 5584941 h 6819900"/>
              <a:gd name="connsiteX1061" fmla="*/ 4825290 w 9915525"/>
              <a:gd name="connsiteY1061" fmla="*/ 5610669 h 6819900"/>
              <a:gd name="connsiteX1062" fmla="*/ 4836156 w 9915525"/>
              <a:gd name="connsiteY1062" fmla="*/ 5652061 h 6819900"/>
              <a:gd name="connsiteX1063" fmla="*/ 4840023 w 9915525"/>
              <a:gd name="connsiteY1063" fmla="*/ 5778209 h 6819900"/>
              <a:gd name="connsiteX1064" fmla="*/ 4801908 w 9915525"/>
              <a:gd name="connsiteY1064" fmla="*/ 5716443 h 6819900"/>
              <a:gd name="connsiteX1065" fmla="*/ 4748759 w 9915525"/>
              <a:gd name="connsiteY1065" fmla="*/ 5657571 h 6819900"/>
              <a:gd name="connsiteX1066" fmla="*/ 4665224 w 9915525"/>
              <a:gd name="connsiteY1066" fmla="*/ 5588164 h 6819900"/>
              <a:gd name="connsiteX1067" fmla="*/ 4592968 w 9915525"/>
              <a:gd name="connsiteY1067" fmla="*/ 5533067 h 6819900"/>
              <a:gd name="connsiteX1068" fmla="*/ 4598439 w 9915525"/>
              <a:gd name="connsiteY1068" fmla="*/ 5578330 h 6819900"/>
              <a:gd name="connsiteX1069" fmla="*/ 4604726 w 9915525"/>
              <a:gd name="connsiteY1069" fmla="*/ 5612554 h 6819900"/>
              <a:gd name="connsiteX1070" fmla="*/ 4618284 w 9915525"/>
              <a:gd name="connsiteY1070" fmla="*/ 5658848 h 6819900"/>
              <a:gd name="connsiteX1071" fmla="*/ 4634790 w 9915525"/>
              <a:gd name="connsiteY1071" fmla="*/ 5691299 h 6819900"/>
              <a:gd name="connsiteX1072" fmla="*/ 4606396 w 9915525"/>
              <a:gd name="connsiteY1072" fmla="*/ 5711680 h 6819900"/>
              <a:gd name="connsiteX1073" fmla="*/ 4572158 w 9915525"/>
              <a:gd name="connsiteY1073" fmla="*/ 5734968 h 6819900"/>
              <a:gd name="connsiteX1074" fmla="*/ 4550545 w 9915525"/>
              <a:gd name="connsiteY1074" fmla="*/ 5762438 h 6819900"/>
              <a:gd name="connsiteX1075" fmla="*/ 4555567 w 9915525"/>
              <a:gd name="connsiteY1075" fmla="*/ 5767726 h 6819900"/>
              <a:gd name="connsiteX1076" fmla="*/ 4582132 w 9915525"/>
              <a:gd name="connsiteY1076" fmla="*/ 5787028 h 6819900"/>
              <a:gd name="connsiteX1077" fmla="*/ 4611869 w 9915525"/>
              <a:gd name="connsiteY1077" fmla="*/ 5820926 h 6819900"/>
              <a:gd name="connsiteX1078" fmla="*/ 4632929 w 9915525"/>
              <a:gd name="connsiteY1078" fmla="*/ 5876547 h 6819900"/>
              <a:gd name="connsiteX1079" fmla="*/ 4598540 w 9915525"/>
              <a:gd name="connsiteY1079" fmla="*/ 5892655 h 6819900"/>
              <a:gd name="connsiteX1080" fmla="*/ 4539016 w 9915525"/>
              <a:gd name="connsiteY1080" fmla="*/ 5799514 h 6819900"/>
              <a:gd name="connsiteX1081" fmla="*/ 4482390 w 9915525"/>
              <a:gd name="connsiteY1081" fmla="*/ 5812687 h 6819900"/>
              <a:gd name="connsiteX1082" fmla="*/ 4449153 w 9915525"/>
              <a:gd name="connsiteY1082" fmla="*/ 5820608 h 6819900"/>
              <a:gd name="connsiteX1083" fmla="*/ 4410034 w 9915525"/>
              <a:gd name="connsiteY1083" fmla="*/ 5829701 h 6819900"/>
              <a:gd name="connsiteX1084" fmla="*/ 4377615 w 9915525"/>
              <a:gd name="connsiteY1084" fmla="*/ 5826542 h 6819900"/>
              <a:gd name="connsiteX1085" fmla="*/ 4367935 w 9915525"/>
              <a:gd name="connsiteY1085" fmla="*/ 5802072 h 6819900"/>
              <a:gd name="connsiteX1086" fmla="*/ 4364205 w 9915525"/>
              <a:gd name="connsiteY1086" fmla="*/ 5786461 h 6819900"/>
              <a:gd name="connsiteX1087" fmla="*/ 4350073 w 9915525"/>
              <a:gd name="connsiteY1087" fmla="*/ 5762767 h 6819900"/>
              <a:gd name="connsiteX1088" fmla="*/ 4329990 w 9915525"/>
              <a:gd name="connsiteY1088" fmla="*/ 5717069 h 6819900"/>
              <a:gd name="connsiteX1089" fmla="*/ 4287128 w 9915525"/>
              <a:gd name="connsiteY1089" fmla="*/ 5673580 h 6819900"/>
              <a:gd name="connsiteX1090" fmla="*/ 4272840 w 9915525"/>
              <a:gd name="connsiteY1090" fmla="*/ 5698559 h 6819900"/>
              <a:gd name="connsiteX1091" fmla="*/ 4258553 w 9915525"/>
              <a:gd name="connsiteY1091" fmla="*/ 5711680 h 6819900"/>
              <a:gd name="connsiteX1092" fmla="*/ 4244265 w 9915525"/>
              <a:gd name="connsiteY1092" fmla="*/ 5702155 h 6819900"/>
              <a:gd name="connsiteX1093" fmla="*/ 4215690 w 9915525"/>
              <a:gd name="connsiteY1093" fmla="*/ 5692630 h 6819900"/>
              <a:gd name="connsiteX1094" fmla="*/ 4187115 w 9915525"/>
              <a:gd name="connsiteY1094" fmla="*/ 5669611 h 6819900"/>
              <a:gd name="connsiteX1095" fmla="*/ 4196837 w 9915525"/>
              <a:gd name="connsiteY1095" fmla="*/ 5643352 h 6819900"/>
              <a:gd name="connsiteX1096" fmla="*/ 4165001 w 9915525"/>
              <a:gd name="connsiteY1096" fmla="*/ 5582220 h 6819900"/>
              <a:gd name="connsiteX1097" fmla="*/ 4110915 w 9915525"/>
              <a:gd name="connsiteY1097" fmla="*/ 5628058 h 6819900"/>
              <a:gd name="connsiteX1098" fmla="*/ 4120775 w 9915525"/>
              <a:gd name="connsiteY1098" fmla="*/ 5664681 h 6819900"/>
              <a:gd name="connsiteX1099" fmla="*/ 4093373 w 9915525"/>
              <a:gd name="connsiteY1099" fmla="*/ 5671279 h 6819900"/>
              <a:gd name="connsiteX1100" fmla="*/ 4072564 w 9915525"/>
              <a:gd name="connsiteY1100" fmla="*/ 5673660 h 6819900"/>
              <a:gd name="connsiteX1101" fmla="*/ 4071782 w 9915525"/>
              <a:gd name="connsiteY1101" fmla="*/ 5721205 h 6819900"/>
              <a:gd name="connsiteX1102" fmla="*/ 4086251 w 9915525"/>
              <a:gd name="connsiteY1102" fmla="*/ 5745018 h 6819900"/>
              <a:gd name="connsiteX1103" fmla="*/ 4101571 w 9915525"/>
              <a:gd name="connsiteY1103" fmla="*/ 5768830 h 6819900"/>
              <a:gd name="connsiteX1104" fmla="*/ 4110915 w 9915525"/>
              <a:gd name="connsiteY1104" fmla="*/ 5792080 h 6819900"/>
              <a:gd name="connsiteX1105" fmla="*/ 4120942 w 9915525"/>
              <a:gd name="connsiteY1105" fmla="*/ 5821529 h 6819900"/>
              <a:gd name="connsiteX1106" fmla="*/ 4127445 w 9915525"/>
              <a:gd name="connsiteY1106" fmla="*/ 5838301 h 6819900"/>
              <a:gd name="connsiteX1107" fmla="*/ 4174944 w 9915525"/>
              <a:gd name="connsiteY1107" fmla="*/ 5883130 h 6819900"/>
              <a:gd name="connsiteX1108" fmla="*/ 4196640 w 9915525"/>
              <a:gd name="connsiteY1108" fmla="*/ 5897418 h 6819900"/>
              <a:gd name="connsiteX1109" fmla="*/ 4206165 w 9915525"/>
              <a:gd name="connsiteY1109" fmla="*/ 5911705 h 6819900"/>
              <a:gd name="connsiteX1110" fmla="*/ 4215690 w 9915525"/>
              <a:gd name="connsiteY1110" fmla="*/ 5930420 h 6819900"/>
              <a:gd name="connsiteX1111" fmla="*/ 4234740 w 9915525"/>
              <a:gd name="connsiteY1111" fmla="*/ 5959330 h 6819900"/>
              <a:gd name="connsiteX1112" fmla="*/ 4223307 w 9915525"/>
              <a:gd name="connsiteY1112" fmla="*/ 5984190 h 6819900"/>
              <a:gd name="connsiteX1113" fmla="*/ 4187588 w 9915525"/>
              <a:gd name="connsiteY1113" fmla="*/ 5970873 h 6819900"/>
              <a:gd name="connsiteX1114" fmla="*/ 4155733 w 9915525"/>
              <a:gd name="connsiteY1114" fmla="*/ 5946706 h 6819900"/>
              <a:gd name="connsiteX1115" fmla="*/ 4119978 w 9915525"/>
              <a:gd name="connsiteY1115" fmla="*/ 5905727 h 6819900"/>
              <a:gd name="connsiteX1116" fmla="*/ 4073495 w 9915525"/>
              <a:gd name="connsiteY1116" fmla="*/ 5854555 h 6819900"/>
              <a:gd name="connsiteX1117" fmla="*/ 4063290 w 9915525"/>
              <a:gd name="connsiteY1117" fmla="*/ 5836186 h 6819900"/>
              <a:gd name="connsiteX1118" fmla="*/ 4050851 w 9915525"/>
              <a:gd name="connsiteY1118" fmla="*/ 5805230 h 6819900"/>
              <a:gd name="connsiteX1119" fmla="*/ 4032100 w 9915525"/>
              <a:gd name="connsiteY1119" fmla="*/ 5775974 h 6819900"/>
              <a:gd name="connsiteX1120" fmla="*/ 3980525 w 9915525"/>
              <a:gd name="connsiteY1120" fmla="*/ 5774855 h 6819900"/>
              <a:gd name="connsiteX1121" fmla="*/ 3986247 w 9915525"/>
              <a:gd name="connsiteY1121" fmla="*/ 5809120 h 6819900"/>
              <a:gd name="connsiteX1122" fmla="*/ 3991995 w 9915525"/>
              <a:gd name="connsiteY1122" fmla="*/ 5833776 h 6819900"/>
              <a:gd name="connsiteX1123" fmla="*/ 3978112 w 9915525"/>
              <a:gd name="connsiteY1123" fmla="*/ 5826866 h 6819900"/>
              <a:gd name="connsiteX1124" fmla="*/ 3948990 w 9915525"/>
              <a:gd name="connsiteY1124" fmla="*/ 5846484 h 6819900"/>
              <a:gd name="connsiteX1125" fmla="*/ 3968040 w 9915525"/>
              <a:gd name="connsiteY1125" fmla="*/ 5870845 h 6819900"/>
              <a:gd name="connsiteX1126" fmla="*/ 3987090 w 9915525"/>
              <a:gd name="connsiteY1126" fmla="*/ 5898983 h 6819900"/>
              <a:gd name="connsiteX1127" fmla="*/ 4050393 w 9915525"/>
              <a:gd name="connsiteY1127" fmla="*/ 5968855 h 6819900"/>
              <a:gd name="connsiteX1128" fmla="*/ 4063290 w 9915525"/>
              <a:gd name="connsiteY1128" fmla="*/ 5987905 h 6819900"/>
              <a:gd name="connsiteX1129" fmla="*/ 4040644 w 9915525"/>
              <a:gd name="connsiteY1129" fmla="*/ 6006955 h 6819900"/>
              <a:gd name="connsiteX1130" fmla="*/ 4006140 w 9915525"/>
              <a:gd name="connsiteY1130" fmla="*/ 6021243 h 6819900"/>
              <a:gd name="connsiteX1131" fmla="*/ 3985924 w 9915525"/>
              <a:gd name="connsiteY1131" fmla="*/ 6035530 h 6819900"/>
              <a:gd name="connsiteX1132" fmla="*/ 3977565 w 9915525"/>
              <a:gd name="connsiteY1132" fmla="*/ 6021243 h 6819900"/>
              <a:gd name="connsiteX1133" fmla="*/ 3968040 w 9915525"/>
              <a:gd name="connsiteY1133" fmla="*/ 6006955 h 6819900"/>
              <a:gd name="connsiteX1134" fmla="*/ 3958515 w 9915525"/>
              <a:gd name="connsiteY1134" fmla="*/ 5991411 h 6819900"/>
              <a:gd name="connsiteX1135" fmla="*/ 3899474 w 9915525"/>
              <a:gd name="connsiteY1135" fmla="*/ 5891538 h 6819900"/>
              <a:gd name="connsiteX1136" fmla="*/ 3882315 w 9915525"/>
              <a:gd name="connsiteY1136" fmla="*/ 5855902 h 6819900"/>
              <a:gd name="connsiteX1137" fmla="*/ 3801405 w 9915525"/>
              <a:gd name="connsiteY1137" fmla="*/ 5733111 h 6819900"/>
              <a:gd name="connsiteX1138" fmla="*/ 3765898 w 9915525"/>
              <a:gd name="connsiteY1138" fmla="*/ 5711680 h 6819900"/>
              <a:gd name="connsiteX1139" fmla="*/ 3748965 w 9915525"/>
              <a:gd name="connsiteY1139" fmla="*/ 5696708 h 6819900"/>
              <a:gd name="connsiteX1140" fmla="*/ 3688500 w 9915525"/>
              <a:gd name="connsiteY1140" fmla="*/ 5590187 h 6819900"/>
              <a:gd name="connsiteX1141" fmla="*/ 3666982 w 9915525"/>
              <a:gd name="connsiteY1141" fmla="*/ 5564043 h 6819900"/>
              <a:gd name="connsiteX1142" fmla="*/ 3639923 w 9915525"/>
              <a:gd name="connsiteY1142" fmla="*/ 5541746 h 6819900"/>
              <a:gd name="connsiteX1143" fmla="*/ 3587040 w 9915525"/>
              <a:gd name="connsiteY1143" fmla="*/ 5493296 h 6819900"/>
              <a:gd name="connsiteX1144" fmla="*/ 3563227 w 9915525"/>
              <a:gd name="connsiteY1144" fmla="*/ 5465732 h 6819900"/>
              <a:gd name="connsiteX1145" fmla="*/ 3539415 w 9915525"/>
              <a:gd name="connsiteY1145" fmla="*/ 5422876 h 6819900"/>
              <a:gd name="connsiteX1146" fmla="*/ 3509413 w 9915525"/>
              <a:gd name="connsiteY1146" fmla="*/ 5383783 h 6819900"/>
              <a:gd name="connsiteX1147" fmla="*/ 3453690 w 9915525"/>
              <a:gd name="connsiteY1147" fmla="*/ 5408709 h 6819900"/>
              <a:gd name="connsiteX1148" fmla="*/ 3398491 w 9915525"/>
              <a:gd name="connsiteY1148" fmla="*/ 5394974 h 6819900"/>
              <a:gd name="connsiteX1149" fmla="*/ 3379351 w 9915525"/>
              <a:gd name="connsiteY1149" fmla="*/ 5367564 h 6819900"/>
              <a:gd name="connsiteX1150" fmla="*/ 3329865 w 9915525"/>
              <a:gd name="connsiteY1150" fmla="*/ 5370643 h 6819900"/>
              <a:gd name="connsiteX1151" fmla="*/ 3322063 w 9915525"/>
              <a:gd name="connsiteY1151" fmla="*/ 5374608 h 6819900"/>
              <a:gd name="connsiteX1152" fmla="*/ 3335664 w 9915525"/>
              <a:gd name="connsiteY1152" fmla="*/ 5436315 h 6819900"/>
              <a:gd name="connsiteX1153" fmla="*/ 3348915 w 9915525"/>
              <a:gd name="connsiteY1153" fmla="*/ 5465755 h 6819900"/>
              <a:gd name="connsiteX1154" fmla="*/ 3379081 w 9915525"/>
              <a:gd name="connsiteY1154" fmla="*/ 5521735 h 6819900"/>
              <a:gd name="connsiteX1155" fmla="*/ 3410959 w 9915525"/>
              <a:gd name="connsiteY1155" fmla="*/ 5575946 h 6819900"/>
              <a:gd name="connsiteX1156" fmla="*/ 3445190 w 9915525"/>
              <a:gd name="connsiteY1156" fmla="*/ 5666307 h 6819900"/>
              <a:gd name="connsiteX1157" fmla="*/ 3453690 w 9915525"/>
              <a:gd name="connsiteY1157" fmla="*/ 5702166 h 6819900"/>
              <a:gd name="connsiteX1158" fmla="*/ 3483218 w 9915525"/>
              <a:gd name="connsiteY1158" fmla="*/ 5739442 h 6819900"/>
              <a:gd name="connsiteX1159" fmla="*/ 3512746 w 9915525"/>
              <a:gd name="connsiteY1159" fmla="*/ 5757399 h 6819900"/>
              <a:gd name="connsiteX1160" fmla="*/ 3491751 w 9915525"/>
              <a:gd name="connsiteY1160" fmla="*/ 5778395 h 6819900"/>
              <a:gd name="connsiteX1161" fmla="*/ 3476473 w 9915525"/>
              <a:gd name="connsiteY1161" fmla="*/ 5827977 h 6819900"/>
              <a:gd name="connsiteX1162" fmla="*/ 3469040 w 9915525"/>
              <a:gd name="connsiteY1162" fmla="*/ 5851518 h 6819900"/>
              <a:gd name="connsiteX1163" fmla="*/ 3466403 w 9915525"/>
              <a:gd name="connsiteY1163" fmla="*/ 5874326 h 6819900"/>
              <a:gd name="connsiteX1164" fmla="*/ 3496820 w 9915525"/>
              <a:gd name="connsiteY1164" fmla="*/ 5902180 h 6819900"/>
              <a:gd name="connsiteX1165" fmla="*/ 3553629 w 9915525"/>
              <a:gd name="connsiteY1165" fmla="*/ 5950125 h 6819900"/>
              <a:gd name="connsiteX1166" fmla="*/ 3563788 w 9915525"/>
              <a:gd name="connsiteY1166" fmla="*/ 6009336 h 6819900"/>
              <a:gd name="connsiteX1167" fmla="*/ 3561831 w 9915525"/>
              <a:gd name="connsiteY1167" fmla="*/ 6045055 h 6819900"/>
              <a:gd name="connsiteX1168" fmla="*/ 3510840 w 9915525"/>
              <a:gd name="connsiteY1168" fmla="*/ 5992128 h 6819900"/>
              <a:gd name="connsiteX1169" fmla="*/ 3500753 w 9915525"/>
              <a:gd name="connsiteY1169" fmla="*/ 5968855 h 6819900"/>
              <a:gd name="connsiteX1170" fmla="*/ 3497480 w 9915525"/>
              <a:gd name="connsiteY1170" fmla="*/ 5957830 h 6819900"/>
              <a:gd name="connsiteX1171" fmla="*/ 3484191 w 9915525"/>
              <a:gd name="connsiteY1171" fmla="*/ 5952061 h 6819900"/>
              <a:gd name="connsiteX1172" fmla="*/ 3447864 w 9915525"/>
              <a:gd name="connsiteY1172" fmla="*/ 5932131 h 6819900"/>
              <a:gd name="connsiteX1173" fmla="*/ 3418853 w 9915525"/>
              <a:gd name="connsiteY1173" fmla="*/ 5899326 h 6819900"/>
              <a:gd name="connsiteX1174" fmla="*/ 3405764 w 9915525"/>
              <a:gd name="connsiteY1174" fmla="*/ 5865988 h 6819900"/>
              <a:gd name="connsiteX1175" fmla="*/ 3340389 w 9915525"/>
              <a:gd name="connsiteY1175" fmla="*/ 5794384 h 6819900"/>
              <a:gd name="connsiteX1176" fmla="*/ 3345891 w 9915525"/>
              <a:gd name="connsiteY1176" fmla="*/ 5755463 h 6819900"/>
              <a:gd name="connsiteX1177" fmla="*/ 3354969 w 9915525"/>
              <a:gd name="connsiteY1177" fmla="*/ 5698770 h 6819900"/>
              <a:gd name="connsiteX1178" fmla="*/ 3309784 w 9915525"/>
              <a:gd name="connsiteY1178" fmla="*/ 5664055 h 6819900"/>
              <a:gd name="connsiteX1179" fmla="*/ 3287225 w 9915525"/>
              <a:gd name="connsiteY1179" fmla="*/ 5623028 h 6819900"/>
              <a:gd name="connsiteX1180" fmla="*/ 3244590 w 9915525"/>
              <a:gd name="connsiteY1180" fmla="*/ 5563900 h 6819900"/>
              <a:gd name="connsiteX1181" fmla="*/ 3160003 w 9915525"/>
              <a:gd name="connsiteY1181" fmla="*/ 5519143 h 6819900"/>
              <a:gd name="connsiteX1182" fmla="*/ 3143334 w 9915525"/>
              <a:gd name="connsiteY1182" fmla="*/ 5511655 h 6819900"/>
              <a:gd name="connsiteX1183" fmla="*/ 3153652 w 9915525"/>
              <a:gd name="connsiteY1183" fmla="*/ 5483080 h 6819900"/>
              <a:gd name="connsiteX1184" fmla="*/ 3177465 w 9915525"/>
              <a:gd name="connsiteY1184" fmla="*/ 5458941 h 6819900"/>
              <a:gd name="connsiteX1185" fmla="*/ 3189371 w 9915525"/>
              <a:gd name="connsiteY1185" fmla="*/ 5449833 h 6819900"/>
              <a:gd name="connsiteX1186" fmla="*/ 3171676 w 9915525"/>
              <a:gd name="connsiteY1186" fmla="*/ 5428964 h 6819900"/>
              <a:gd name="connsiteX1187" fmla="*/ 3136721 w 9915525"/>
              <a:gd name="connsiteY1187" fmla="*/ 5360574 h 6819900"/>
              <a:gd name="connsiteX1188" fmla="*/ 3049897 w 9915525"/>
              <a:gd name="connsiteY1188" fmla="*/ 5279072 h 6819900"/>
              <a:gd name="connsiteX1189" fmla="*/ 3063552 w 9915525"/>
              <a:gd name="connsiteY1189" fmla="*/ 5340592 h 6819900"/>
              <a:gd name="connsiteX1190" fmla="*/ 3085427 w 9915525"/>
              <a:gd name="connsiteY1190" fmla="*/ 5422647 h 6819900"/>
              <a:gd name="connsiteX1191" fmla="*/ 3104090 w 9915525"/>
              <a:gd name="connsiteY1191" fmla="*/ 5497129 h 6819900"/>
              <a:gd name="connsiteX1192" fmla="*/ 3111614 w 9915525"/>
              <a:gd name="connsiteY1192" fmla="*/ 5530705 h 6819900"/>
              <a:gd name="connsiteX1193" fmla="*/ 3109874 w 9915525"/>
              <a:gd name="connsiteY1193" fmla="*/ 5556899 h 6819900"/>
              <a:gd name="connsiteX1194" fmla="*/ 3137625 w 9915525"/>
              <a:gd name="connsiteY1194" fmla="*/ 5586137 h 6819900"/>
              <a:gd name="connsiteX1195" fmla="*/ 3158415 w 9915525"/>
              <a:gd name="connsiteY1195" fmla="*/ 5621293 h 6819900"/>
              <a:gd name="connsiteX1196" fmla="*/ 3169063 w 9915525"/>
              <a:gd name="connsiteY1196" fmla="*/ 5659987 h 6819900"/>
              <a:gd name="connsiteX1197" fmla="*/ 3174003 w 9915525"/>
              <a:gd name="connsiteY1197" fmla="*/ 5708204 h 6819900"/>
              <a:gd name="connsiteX1198" fmla="*/ 3187168 w 9915525"/>
              <a:gd name="connsiteY1198" fmla="*/ 5761627 h 6819900"/>
              <a:gd name="connsiteX1199" fmla="*/ 3206040 w 9915525"/>
              <a:gd name="connsiteY1199" fmla="*/ 5784243 h 6819900"/>
              <a:gd name="connsiteX1200" fmla="*/ 3220990 w 9915525"/>
              <a:gd name="connsiteY1200" fmla="*/ 5807480 h 6819900"/>
              <a:gd name="connsiteX1201" fmla="*/ 3231955 w 9915525"/>
              <a:gd name="connsiteY1201" fmla="*/ 5835121 h 6819900"/>
              <a:gd name="connsiteX1202" fmla="*/ 3262788 w 9915525"/>
              <a:gd name="connsiteY1202" fmla="*/ 5873605 h 6819900"/>
              <a:gd name="connsiteX1203" fmla="*/ 3272715 w 9915525"/>
              <a:gd name="connsiteY1203" fmla="*/ 5906723 h 6819900"/>
              <a:gd name="connsiteX1204" fmla="*/ 3295337 w 9915525"/>
              <a:gd name="connsiteY1204" fmla="*/ 5954664 h 6819900"/>
              <a:gd name="connsiteX1205" fmla="*/ 3309624 w 9915525"/>
              <a:gd name="connsiteY1205" fmla="*/ 6021979 h 6819900"/>
              <a:gd name="connsiteX1206" fmla="*/ 3301290 w 9915525"/>
              <a:gd name="connsiteY1206" fmla="*/ 6017042 h 6819900"/>
              <a:gd name="connsiteX1207" fmla="*/ 3288035 w 9915525"/>
              <a:gd name="connsiteY1207" fmla="*/ 6006955 h 6819900"/>
              <a:gd name="connsiteX1208" fmla="*/ 3269298 w 9915525"/>
              <a:gd name="connsiteY1208" fmla="*/ 5985114 h 6819900"/>
              <a:gd name="connsiteX1209" fmla="*/ 3226965 w 9915525"/>
              <a:gd name="connsiteY1209" fmla="*/ 5947014 h 6819900"/>
              <a:gd name="connsiteX1210" fmla="*/ 3162754 w 9915525"/>
              <a:gd name="connsiteY1210" fmla="*/ 5951140 h 6819900"/>
              <a:gd name="connsiteX1211" fmla="*/ 3191217 w 9915525"/>
              <a:gd name="connsiteY1211" fmla="*/ 6003527 h 6819900"/>
              <a:gd name="connsiteX1212" fmla="*/ 3233979 w 9915525"/>
              <a:gd name="connsiteY1212" fmla="*/ 6035530 h 6819900"/>
              <a:gd name="connsiteX1213" fmla="*/ 3266785 w 9915525"/>
              <a:gd name="connsiteY1213" fmla="*/ 6087918 h 6819900"/>
              <a:gd name="connsiteX1214" fmla="*/ 3259784 w 9915525"/>
              <a:gd name="connsiteY1214" fmla="*/ 6099659 h 6819900"/>
              <a:gd name="connsiteX1215" fmla="*/ 3215565 w 9915525"/>
              <a:gd name="connsiteY1215" fmla="*/ 6146087 h 6819900"/>
              <a:gd name="connsiteX1216" fmla="*/ 3148298 w 9915525"/>
              <a:gd name="connsiteY1216" fmla="*/ 6198522 h 6819900"/>
              <a:gd name="connsiteX1217" fmla="*/ 3097325 w 9915525"/>
              <a:gd name="connsiteY1217" fmla="*/ 6221340 h 6819900"/>
              <a:gd name="connsiteX1218" fmla="*/ 3070755 w 9915525"/>
              <a:gd name="connsiteY1218" fmla="*/ 6245964 h 6819900"/>
              <a:gd name="connsiteX1219" fmla="*/ 3095535 w 9915525"/>
              <a:gd name="connsiteY1219" fmla="*/ 6267257 h 6819900"/>
              <a:gd name="connsiteX1220" fmla="*/ 3120315 w 9915525"/>
              <a:gd name="connsiteY1220" fmla="*/ 6297861 h 6819900"/>
              <a:gd name="connsiteX1221" fmla="*/ 3139365 w 9915525"/>
              <a:gd name="connsiteY1221" fmla="*/ 6319070 h 6819900"/>
              <a:gd name="connsiteX1222" fmla="*/ 3146509 w 9915525"/>
              <a:gd name="connsiteY1222" fmla="*/ 6359234 h 6819900"/>
              <a:gd name="connsiteX1223" fmla="*/ 3106669 w 9915525"/>
              <a:gd name="connsiteY1223" fmla="*/ 6323661 h 6819900"/>
              <a:gd name="connsiteX1224" fmla="*/ 3081573 w 9915525"/>
              <a:gd name="connsiteY1224" fmla="*/ 6302230 h 6819900"/>
              <a:gd name="connsiteX1225" fmla="*/ 3063165 w 9915525"/>
              <a:gd name="connsiteY1225" fmla="*/ 6285297 h 6819900"/>
              <a:gd name="connsiteX1226" fmla="*/ 3013159 w 9915525"/>
              <a:gd name="connsiteY1226" fmla="*/ 6233344 h 6819900"/>
              <a:gd name="connsiteX1227" fmla="*/ 3006015 w 9915525"/>
              <a:gd name="connsiteY1227" fmla="*/ 6221268 h 6819900"/>
              <a:gd name="connsiteX1228" fmla="*/ 2988574 w 9915525"/>
              <a:gd name="connsiteY1228" fmla="*/ 6206980 h 6819900"/>
              <a:gd name="connsiteX1229" fmla="*/ 2956491 w 9915525"/>
              <a:gd name="connsiteY1229" fmla="*/ 6132133 h 6819900"/>
              <a:gd name="connsiteX1230" fmla="*/ 2953386 w 9915525"/>
              <a:gd name="connsiteY1230" fmla="*/ 6092480 h 6819900"/>
              <a:gd name="connsiteX1231" fmla="*/ 2902989 w 9915525"/>
              <a:gd name="connsiteY1231" fmla="*/ 6114193 h 6819900"/>
              <a:gd name="connsiteX1232" fmla="*/ 2872018 w 9915525"/>
              <a:gd name="connsiteY1232" fmla="*/ 6142011 h 6819900"/>
              <a:gd name="connsiteX1233" fmla="*/ 2887989 w 9915525"/>
              <a:gd name="connsiteY1233" fmla="*/ 6207840 h 6819900"/>
              <a:gd name="connsiteX1234" fmla="*/ 2901240 w 9915525"/>
              <a:gd name="connsiteY1234" fmla="*/ 6235555 h 6819900"/>
              <a:gd name="connsiteX1235" fmla="*/ 2915527 w 9915525"/>
              <a:gd name="connsiteY1235" fmla="*/ 6264130 h 6819900"/>
              <a:gd name="connsiteX1236" fmla="*/ 2929815 w 9915525"/>
              <a:gd name="connsiteY1236" fmla="*/ 6298634 h 6819900"/>
              <a:gd name="connsiteX1237" fmla="*/ 2939340 w 9915525"/>
              <a:gd name="connsiteY1237" fmla="*/ 6321280 h 6819900"/>
              <a:gd name="connsiteX1238" fmla="*/ 2948865 w 9915525"/>
              <a:gd name="connsiteY1238" fmla="*/ 6335568 h 6819900"/>
              <a:gd name="connsiteX1239" fmla="*/ 2957079 w 9915525"/>
              <a:gd name="connsiteY1239" fmla="*/ 6349855 h 6819900"/>
              <a:gd name="connsiteX1240" fmla="*/ 2968502 w 9915525"/>
              <a:gd name="connsiteY1240" fmla="*/ 6467378 h 6819900"/>
              <a:gd name="connsiteX1241" fmla="*/ 2952277 w 9915525"/>
              <a:gd name="connsiteY1241" fmla="*/ 6458604 h 6819900"/>
              <a:gd name="connsiteX1242" fmla="*/ 2932914 w 9915525"/>
              <a:gd name="connsiteY1242" fmla="*/ 6432726 h 6819900"/>
              <a:gd name="connsiteX1243" fmla="*/ 2920290 w 9915525"/>
              <a:gd name="connsiteY1243" fmla="*/ 6407094 h 6819900"/>
              <a:gd name="connsiteX1244" fmla="*/ 2910765 w 9915525"/>
              <a:gd name="connsiteY1244" fmla="*/ 6383193 h 6819900"/>
              <a:gd name="connsiteX1245" fmla="*/ 2901240 w 9915525"/>
              <a:gd name="connsiteY1245" fmla="*/ 6360147 h 6819900"/>
              <a:gd name="connsiteX1246" fmla="*/ 2876880 w 9915525"/>
              <a:gd name="connsiteY1246" fmla="*/ 6307093 h 6819900"/>
              <a:gd name="connsiteX1247" fmla="*/ 2857531 w 9915525"/>
              <a:gd name="connsiteY1247" fmla="*/ 6258138 h 6819900"/>
              <a:gd name="connsiteX1248" fmla="*/ 2854005 w 9915525"/>
              <a:gd name="connsiteY1248" fmla="*/ 6245080 h 6819900"/>
              <a:gd name="connsiteX1249" fmla="*/ 2828659 w 9915525"/>
              <a:gd name="connsiteY1249" fmla="*/ 6206980 h 6819900"/>
              <a:gd name="connsiteX1250" fmla="*/ 2804157 w 9915525"/>
              <a:gd name="connsiteY1250" fmla="*/ 6168880 h 6819900"/>
              <a:gd name="connsiteX1251" fmla="*/ 2796465 w 9915525"/>
              <a:gd name="connsiteY1251" fmla="*/ 6155759 h 6819900"/>
              <a:gd name="connsiteX1252" fmla="*/ 2782177 w 9915525"/>
              <a:gd name="connsiteY1252" fmla="*/ 6130780 h 6819900"/>
              <a:gd name="connsiteX1253" fmla="*/ 2767725 w 9915525"/>
              <a:gd name="connsiteY1253" fmla="*/ 6093895 h 6819900"/>
              <a:gd name="connsiteX1254" fmla="*/ 2708359 w 9915525"/>
              <a:gd name="connsiteY1254" fmla="*/ 6023236 h 6819900"/>
              <a:gd name="connsiteX1255" fmla="*/ 2691690 w 9915525"/>
              <a:gd name="connsiteY1255" fmla="*/ 5998410 h 6819900"/>
              <a:gd name="connsiteX1256" fmla="*/ 2624335 w 9915525"/>
              <a:gd name="connsiteY1256" fmla="*/ 5949805 h 6819900"/>
              <a:gd name="connsiteX1257" fmla="*/ 2601357 w 9915525"/>
              <a:gd name="connsiteY1257" fmla="*/ 5911534 h 6819900"/>
              <a:gd name="connsiteX1258" fmla="*/ 2608127 w 9915525"/>
              <a:gd name="connsiteY1258" fmla="*/ 5858397 h 6819900"/>
              <a:gd name="connsiteX1259" fmla="*/ 2574635 w 9915525"/>
              <a:gd name="connsiteY1259" fmla="*/ 5818204 h 6819900"/>
              <a:gd name="connsiteX1260" fmla="*/ 2548815 w 9915525"/>
              <a:gd name="connsiteY1260" fmla="*/ 5848480 h 6819900"/>
              <a:gd name="connsiteX1261" fmla="*/ 2563102 w 9915525"/>
              <a:gd name="connsiteY1261" fmla="*/ 5896057 h 6819900"/>
              <a:gd name="connsiteX1262" fmla="*/ 2557703 w 9915525"/>
              <a:gd name="connsiteY1262" fmla="*/ 5940917 h 6819900"/>
              <a:gd name="connsiteX1263" fmla="*/ 2549344 w 9915525"/>
              <a:gd name="connsiteY1263" fmla="*/ 5974255 h 6819900"/>
              <a:gd name="connsiteX1264" fmla="*/ 2578083 w 9915525"/>
              <a:gd name="connsiteY1264" fmla="*/ 5987905 h 6819900"/>
              <a:gd name="connsiteX1265" fmla="*/ 2603110 w 9915525"/>
              <a:gd name="connsiteY1265" fmla="*/ 5999827 h 6819900"/>
              <a:gd name="connsiteX1266" fmla="*/ 2635408 w 9915525"/>
              <a:gd name="connsiteY1266" fmla="*/ 6024439 h 6819900"/>
              <a:gd name="connsiteX1267" fmla="*/ 2661399 w 9915525"/>
              <a:gd name="connsiteY1267" fmla="*/ 6071981 h 6819900"/>
              <a:gd name="connsiteX1268" fmla="*/ 2672607 w 9915525"/>
              <a:gd name="connsiteY1268" fmla="*/ 6110132 h 6819900"/>
              <a:gd name="connsiteX1269" fmla="*/ 2696622 w 9915525"/>
              <a:gd name="connsiteY1269" fmla="*/ 6127548 h 6819900"/>
              <a:gd name="connsiteX1270" fmla="*/ 2714709 w 9915525"/>
              <a:gd name="connsiteY1270" fmla="*/ 6214112 h 6819900"/>
              <a:gd name="connsiteX1271" fmla="*/ 2697523 w 9915525"/>
              <a:gd name="connsiteY1271" fmla="*/ 6230780 h 6819900"/>
              <a:gd name="connsiteX1272" fmla="*/ 2671647 w 9915525"/>
              <a:gd name="connsiteY1272" fmla="*/ 6272965 h 6819900"/>
              <a:gd name="connsiteX1273" fmla="*/ 2652196 w 9915525"/>
              <a:gd name="connsiteY1273" fmla="*/ 6306550 h 6819900"/>
              <a:gd name="connsiteX1274" fmla="*/ 2637752 w 9915525"/>
              <a:gd name="connsiteY1274" fmla="*/ 6315913 h 6819900"/>
              <a:gd name="connsiteX1275" fmla="*/ 2634431 w 9915525"/>
              <a:gd name="connsiteY1275" fmla="*/ 6325975 h 6819900"/>
              <a:gd name="connsiteX1276" fmla="*/ 2625015 w 9915525"/>
              <a:gd name="connsiteY1276" fmla="*/ 6335947 h 6819900"/>
              <a:gd name="connsiteX1277" fmla="*/ 2697877 w 9915525"/>
              <a:gd name="connsiteY1277" fmla="*/ 6407005 h 6819900"/>
              <a:gd name="connsiteX1278" fmla="*/ 2710029 w 9915525"/>
              <a:gd name="connsiteY1278" fmla="*/ 6418911 h 6819900"/>
              <a:gd name="connsiteX1279" fmla="*/ 2734552 w 9915525"/>
              <a:gd name="connsiteY1279" fmla="*/ 6454630 h 6819900"/>
              <a:gd name="connsiteX1280" fmla="*/ 2758365 w 9915525"/>
              <a:gd name="connsiteY1280" fmla="*/ 6469304 h 6819900"/>
              <a:gd name="connsiteX1281" fmla="*/ 2717884 w 9915525"/>
              <a:gd name="connsiteY1281" fmla="*/ 6481838 h 6819900"/>
              <a:gd name="connsiteX1282" fmla="*/ 2644065 w 9915525"/>
              <a:gd name="connsiteY1282" fmla="*/ 6446896 h 6819900"/>
              <a:gd name="connsiteX1283" fmla="*/ 2629690 w 9915525"/>
              <a:gd name="connsiteY1283" fmla="*/ 6419844 h 6819900"/>
              <a:gd name="connsiteX1284" fmla="*/ 2619891 w 9915525"/>
              <a:gd name="connsiteY1284" fmla="*/ 6398064 h 6819900"/>
              <a:gd name="connsiteX1285" fmla="*/ 2582730 w 9915525"/>
              <a:gd name="connsiteY1285" fmla="*/ 6345198 h 6819900"/>
              <a:gd name="connsiteX1286" fmla="*/ 2514043 w 9915525"/>
              <a:gd name="connsiteY1286" fmla="*/ 6306501 h 6819900"/>
              <a:gd name="connsiteX1287" fmla="*/ 2480000 w 9915525"/>
              <a:gd name="connsiteY1287" fmla="*/ 6324417 h 6819900"/>
              <a:gd name="connsiteX1288" fmla="*/ 2491086 w 9915525"/>
              <a:gd name="connsiteY1288" fmla="*/ 6399813 h 6819900"/>
              <a:gd name="connsiteX1289" fmla="*/ 2513039 w 9915525"/>
              <a:gd name="connsiteY1289" fmla="*/ 6438754 h 6819900"/>
              <a:gd name="connsiteX1290" fmla="*/ 2532668 w 9915525"/>
              <a:gd name="connsiteY1290" fmla="*/ 6483615 h 6819900"/>
              <a:gd name="connsiteX1291" fmla="*/ 2548815 w 9915525"/>
              <a:gd name="connsiteY1291" fmla="*/ 6515805 h 6819900"/>
              <a:gd name="connsiteX1292" fmla="*/ 2577390 w 9915525"/>
              <a:gd name="connsiteY1292" fmla="*/ 6553181 h 6819900"/>
              <a:gd name="connsiteX1293" fmla="*/ 2605965 w 9915525"/>
              <a:gd name="connsiteY1293" fmla="*/ 6584463 h 6819900"/>
              <a:gd name="connsiteX1294" fmla="*/ 2630818 w 9915525"/>
              <a:gd name="connsiteY1294" fmla="*/ 6617641 h 6819900"/>
              <a:gd name="connsiteX1295" fmla="*/ 2628814 w 9915525"/>
              <a:gd name="connsiteY1295" fmla="*/ 6660366 h 6819900"/>
              <a:gd name="connsiteX1296" fmla="*/ 2615490 w 9915525"/>
              <a:gd name="connsiteY1296" fmla="*/ 6664479 h 6819900"/>
              <a:gd name="connsiteX1297" fmla="*/ 2574310 w 9915525"/>
              <a:gd name="connsiteY1297" fmla="*/ 6666561 h 6819900"/>
              <a:gd name="connsiteX1298" fmla="*/ 2579528 w 9915525"/>
              <a:gd name="connsiteY1298" fmla="*/ 6201204 h 6819900"/>
              <a:gd name="connsiteX1299" fmla="*/ 2587992 w 9915525"/>
              <a:gd name="connsiteY1299" fmla="*/ 6168013 h 6819900"/>
              <a:gd name="connsiteX1300" fmla="*/ 2585644 w 9915525"/>
              <a:gd name="connsiteY1300" fmla="*/ 6159501 h 6819900"/>
              <a:gd name="connsiteX1301" fmla="*/ 2571185 w 9915525"/>
              <a:gd name="connsiteY1301" fmla="*/ 6216015 h 6819900"/>
              <a:gd name="connsiteX1302" fmla="*/ 2579528 w 9915525"/>
              <a:gd name="connsiteY1302" fmla="*/ 6201204 h 6819900"/>
              <a:gd name="connsiteX1303" fmla="*/ 2441659 w 9915525"/>
              <a:gd name="connsiteY1303" fmla="*/ 6190889 h 6819900"/>
              <a:gd name="connsiteX1304" fmla="*/ 2436896 w 9915525"/>
              <a:gd name="connsiteY1304" fmla="*/ 6137705 h 6819900"/>
              <a:gd name="connsiteX1305" fmla="*/ 2434624 w 9915525"/>
              <a:gd name="connsiteY1305" fmla="*/ 6134735 h 6819900"/>
              <a:gd name="connsiteX1306" fmla="*/ 2419123 w 9915525"/>
              <a:gd name="connsiteY1306" fmla="*/ 6183724 h 6819900"/>
              <a:gd name="connsiteX1307" fmla="*/ 2441360 w 9915525"/>
              <a:gd name="connsiteY1307" fmla="*/ 6196351 h 6819900"/>
              <a:gd name="connsiteX1308" fmla="*/ 2441659 w 9915525"/>
              <a:gd name="connsiteY1308" fmla="*/ 6190889 h 6819900"/>
              <a:gd name="connsiteX1309" fmla="*/ 3133711 w 9915525"/>
              <a:gd name="connsiteY1309" fmla="*/ 6157912 h 6819900"/>
              <a:gd name="connsiteX1310" fmla="*/ 3183791 w 9915525"/>
              <a:gd name="connsiteY1310" fmla="*/ 6153953 h 6819900"/>
              <a:gd name="connsiteX1311" fmla="*/ 3178730 w 9915525"/>
              <a:gd name="connsiteY1311" fmla="*/ 6128235 h 6819900"/>
              <a:gd name="connsiteX1312" fmla="*/ 3167940 w 9915525"/>
              <a:gd name="connsiteY1312" fmla="*/ 6100207 h 6819900"/>
              <a:gd name="connsiteX1313" fmla="*/ 3148890 w 9915525"/>
              <a:gd name="connsiteY1313" fmla="*/ 6066658 h 6819900"/>
              <a:gd name="connsiteX1314" fmla="*/ 3129840 w 9915525"/>
              <a:gd name="connsiteY1314" fmla="*/ 6038083 h 6819900"/>
              <a:gd name="connsiteX1315" fmla="*/ 3111278 w 9915525"/>
              <a:gd name="connsiteY1315" fmla="*/ 6009925 h 6819900"/>
              <a:gd name="connsiteX1316" fmla="*/ 3096927 w 9915525"/>
              <a:gd name="connsiteY1316" fmla="*/ 5987218 h 6819900"/>
              <a:gd name="connsiteX1317" fmla="*/ 3051397 w 9915525"/>
              <a:gd name="connsiteY1317" fmla="*/ 5897761 h 6819900"/>
              <a:gd name="connsiteX1318" fmla="*/ 3014014 w 9915525"/>
              <a:gd name="connsiteY1318" fmla="*/ 5901887 h 6819900"/>
              <a:gd name="connsiteX1319" fmla="*/ 2977440 w 9915525"/>
              <a:gd name="connsiteY1319" fmla="*/ 5911102 h 6819900"/>
              <a:gd name="connsiteX1320" fmla="*/ 2946484 w 9915525"/>
              <a:gd name="connsiteY1320" fmla="*/ 5903958 h 6819900"/>
              <a:gd name="connsiteX1321" fmla="*/ 2915528 w 9915525"/>
              <a:gd name="connsiteY1321" fmla="*/ 5930326 h 6819900"/>
              <a:gd name="connsiteX1322" fmla="*/ 2939340 w 9915525"/>
              <a:gd name="connsiteY1322" fmla="*/ 5959284 h 6819900"/>
              <a:gd name="connsiteX1323" fmla="*/ 2971947 w 9915525"/>
              <a:gd name="connsiteY1323" fmla="*/ 6000076 h 6819900"/>
              <a:gd name="connsiteX1324" fmla="*/ 3035436 w 9915525"/>
              <a:gd name="connsiteY1324" fmla="*/ 6024884 h 6819900"/>
              <a:gd name="connsiteX1325" fmla="*/ 3058173 w 9915525"/>
              <a:gd name="connsiteY1325" fmla="*/ 6042230 h 6819900"/>
              <a:gd name="connsiteX1326" fmla="*/ 3078958 w 9915525"/>
              <a:gd name="connsiteY1326" fmla="*/ 6157397 h 6819900"/>
              <a:gd name="connsiteX1327" fmla="*/ 3115121 w 9915525"/>
              <a:gd name="connsiteY1327" fmla="*/ 6163097 h 6819900"/>
              <a:gd name="connsiteX1328" fmla="*/ 3133711 w 9915525"/>
              <a:gd name="connsiteY1328" fmla="*/ 6157912 h 6819900"/>
              <a:gd name="connsiteX1329" fmla="*/ 2985179 w 9915525"/>
              <a:gd name="connsiteY1329" fmla="*/ 5933774 h 6819900"/>
              <a:gd name="connsiteX1330" fmla="*/ 3003435 w 9915525"/>
              <a:gd name="connsiteY1330" fmla="*/ 5934525 h 6819900"/>
              <a:gd name="connsiteX1331" fmla="*/ 2990934 w 9915525"/>
              <a:gd name="connsiteY1331" fmla="*/ 5939528 h 6819900"/>
              <a:gd name="connsiteX1332" fmla="*/ 2985179 w 9915525"/>
              <a:gd name="connsiteY1332" fmla="*/ 5933773 h 6819900"/>
              <a:gd name="connsiteX1333" fmla="*/ 2862877 w 9915525"/>
              <a:gd name="connsiteY1333" fmla="*/ 5787388 h 6819900"/>
              <a:gd name="connsiteX1334" fmla="*/ 2876104 w 9915525"/>
              <a:gd name="connsiteY1334" fmla="*/ 5770908 h 6819900"/>
              <a:gd name="connsiteX1335" fmla="*/ 2895627 w 9915525"/>
              <a:gd name="connsiteY1335" fmla="*/ 5767454 h 6819900"/>
              <a:gd name="connsiteX1336" fmla="*/ 2847488 w 9915525"/>
              <a:gd name="connsiteY1336" fmla="*/ 5773714 h 6819900"/>
              <a:gd name="connsiteX1337" fmla="*/ 2853907 w 9915525"/>
              <a:gd name="connsiteY1337" fmla="*/ 5802519 h 6819900"/>
              <a:gd name="connsiteX1338" fmla="*/ 2862877 w 9915525"/>
              <a:gd name="connsiteY1338" fmla="*/ 5787388 h 6819900"/>
              <a:gd name="connsiteX1339" fmla="*/ 3907688 w 9915525"/>
              <a:gd name="connsiteY1339" fmla="*/ 5721108 h 6819900"/>
              <a:gd name="connsiteX1340" fmla="*/ 3904721 w 9915525"/>
              <a:gd name="connsiteY1340" fmla="*/ 5718238 h 6819900"/>
              <a:gd name="connsiteX1341" fmla="*/ 3884111 w 9915525"/>
              <a:gd name="connsiteY1341" fmla="*/ 5743885 h 6819900"/>
              <a:gd name="connsiteX1342" fmla="*/ 3887078 w 9915525"/>
              <a:gd name="connsiteY1342" fmla="*/ 5746755 h 6819900"/>
              <a:gd name="connsiteX1343" fmla="*/ 3907688 w 9915525"/>
              <a:gd name="connsiteY1343" fmla="*/ 5721108 h 6819900"/>
              <a:gd name="connsiteX1344" fmla="*/ 4491915 w 9915525"/>
              <a:gd name="connsiteY1344" fmla="*/ 5742546 h 6819900"/>
              <a:gd name="connsiteX1345" fmla="*/ 4472865 w 9915525"/>
              <a:gd name="connsiteY1345" fmla="*/ 5723415 h 6819900"/>
              <a:gd name="connsiteX1346" fmla="*/ 4453815 w 9915525"/>
              <a:gd name="connsiteY1346" fmla="*/ 5726449 h 6819900"/>
              <a:gd name="connsiteX1347" fmla="*/ 4463340 w 9915525"/>
              <a:gd name="connsiteY1347" fmla="*/ 5735493 h 6819900"/>
              <a:gd name="connsiteX1348" fmla="*/ 4472865 w 9915525"/>
              <a:gd name="connsiteY1348" fmla="*/ 5739693 h 6819900"/>
              <a:gd name="connsiteX1349" fmla="*/ 4482390 w 9915525"/>
              <a:gd name="connsiteY1349" fmla="*/ 5749780 h 6819900"/>
              <a:gd name="connsiteX1350" fmla="*/ 4491915 w 9915525"/>
              <a:gd name="connsiteY1350" fmla="*/ 5742546 h 6819900"/>
              <a:gd name="connsiteX1351" fmla="*/ 4414361 w 9915525"/>
              <a:gd name="connsiteY1351" fmla="*/ 5716327 h 6819900"/>
              <a:gd name="connsiteX1352" fmla="*/ 4402455 w 9915525"/>
              <a:gd name="connsiteY1352" fmla="*/ 5714055 h 6819900"/>
              <a:gd name="connsiteX1353" fmla="*/ 4399047 w 9915525"/>
              <a:gd name="connsiteY1353" fmla="*/ 5737879 h 6819900"/>
              <a:gd name="connsiteX1354" fmla="*/ 4414361 w 9915525"/>
              <a:gd name="connsiteY1354" fmla="*/ 5716327 h 6819900"/>
              <a:gd name="connsiteX1355" fmla="*/ 4394869 w 9915525"/>
              <a:gd name="connsiteY1355" fmla="*/ 5689000 h 6819900"/>
              <a:gd name="connsiteX1356" fmla="*/ 4392012 w 9915525"/>
              <a:gd name="connsiteY1356" fmla="*/ 5686143 h 6819900"/>
              <a:gd name="connsiteX1357" fmla="*/ 4372045 w 9915525"/>
              <a:gd name="connsiteY1357" fmla="*/ 5702264 h 6819900"/>
              <a:gd name="connsiteX1358" fmla="*/ 4374902 w 9915525"/>
              <a:gd name="connsiteY1358" fmla="*/ 5705122 h 6819900"/>
              <a:gd name="connsiteX1359" fmla="*/ 4394869 w 9915525"/>
              <a:gd name="connsiteY1359" fmla="*/ 5689000 h 6819900"/>
              <a:gd name="connsiteX1360" fmla="*/ 3901365 w 9915525"/>
              <a:gd name="connsiteY1360" fmla="*/ 5670388 h 6819900"/>
              <a:gd name="connsiteX1361" fmla="*/ 3861360 w 9915525"/>
              <a:gd name="connsiteY1361" fmla="*/ 5635480 h 6819900"/>
              <a:gd name="connsiteX1362" fmla="*/ 3854140 w 9915525"/>
              <a:gd name="connsiteY1362" fmla="*/ 5683853 h 6819900"/>
              <a:gd name="connsiteX1363" fmla="*/ 3882715 w 9915525"/>
              <a:gd name="connsiteY1363" fmla="*/ 5692416 h 6819900"/>
              <a:gd name="connsiteX1364" fmla="*/ 3901365 w 9915525"/>
              <a:gd name="connsiteY1364" fmla="*/ 5670388 h 6819900"/>
              <a:gd name="connsiteX1365" fmla="*/ 4563341 w 9915525"/>
              <a:gd name="connsiteY1365" fmla="*/ 5690902 h 6819900"/>
              <a:gd name="connsiteX1366" fmla="*/ 4558590 w 9915525"/>
              <a:gd name="connsiteY1366" fmla="*/ 5636949 h 6819900"/>
              <a:gd name="connsiteX1367" fmla="*/ 4522393 w 9915525"/>
              <a:gd name="connsiteY1367" fmla="*/ 5623480 h 6819900"/>
              <a:gd name="connsiteX1368" fmla="*/ 4495221 w 9915525"/>
              <a:gd name="connsiteY1368" fmla="*/ 5628093 h 6819900"/>
              <a:gd name="connsiteX1369" fmla="*/ 4511607 w 9915525"/>
              <a:gd name="connsiteY1369" fmla="*/ 5683105 h 6819900"/>
              <a:gd name="connsiteX1370" fmla="*/ 4530015 w 9915525"/>
              <a:gd name="connsiteY1370" fmla="*/ 5692630 h 6819900"/>
              <a:gd name="connsiteX1371" fmla="*/ 4563341 w 9915525"/>
              <a:gd name="connsiteY1371" fmla="*/ 5690902 h 6819900"/>
              <a:gd name="connsiteX1372" fmla="*/ 8290395 w 9915525"/>
              <a:gd name="connsiteY1372" fmla="*/ 5639509 h 6819900"/>
              <a:gd name="connsiteX1373" fmla="*/ 8261324 w 9915525"/>
              <a:gd name="connsiteY1373" fmla="*/ 5526960 h 6819900"/>
              <a:gd name="connsiteX1374" fmla="*/ 8223623 w 9915525"/>
              <a:gd name="connsiteY1374" fmla="*/ 5538088 h 6819900"/>
              <a:gd name="connsiteX1375" fmla="*/ 8214289 w 9915525"/>
              <a:gd name="connsiteY1375" fmla="*/ 5578825 h 6819900"/>
              <a:gd name="connsiteX1376" fmla="*/ 8220714 w 9915525"/>
              <a:gd name="connsiteY1376" fmla="*/ 5607293 h 6819900"/>
              <a:gd name="connsiteX1377" fmla="*/ 8225153 w 9915525"/>
              <a:gd name="connsiteY1377" fmla="*/ 5616430 h 6819900"/>
              <a:gd name="connsiteX1378" fmla="*/ 8235240 w 9915525"/>
              <a:gd name="connsiteY1378" fmla="*/ 5627538 h 6819900"/>
              <a:gd name="connsiteX1379" fmla="*/ 8278103 w 9915525"/>
              <a:gd name="connsiteY1379" fmla="*/ 5669859 h 6819900"/>
              <a:gd name="connsiteX1380" fmla="*/ 8290395 w 9915525"/>
              <a:gd name="connsiteY1380" fmla="*/ 5639509 h 6819900"/>
              <a:gd name="connsiteX1381" fmla="*/ 4962275 w 9915525"/>
              <a:gd name="connsiteY1381" fmla="*/ 5639748 h 6819900"/>
              <a:gd name="connsiteX1382" fmla="*/ 4958531 w 9915525"/>
              <a:gd name="connsiteY1382" fmla="*/ 5630786 h 6819900"/>
              <a:gd name="connsiteX1383" fmla="*/ 4949115 w 9915525"/>
              <a:gd name="connsiteY1383" fmla="*/ 5645568 h 6819900"/>
              <a:gd name="connsiteX1384" fmla="*/ 4962275 w 9915525"/>
              <a:gd name="connsiteY1384" fmla="*/ 5639748 h 6819900"/>
              <a:gd name="connsiteX1385" fmla="*/ 4047294 w 9915525"/>
              <a:gd name="connsiteY1385" fmla="*/ 5586487 h 6819900"/>
              <a:gd name="connsiteX1386" fmla="*/ 4041171 w 9915525"/>
              <a:gd name="connsiteY1386" fmla="*/ 5554851 h 6819900"/>
              <a:gd name="connsiteX1387" fmla="*/ 4025190 w 9915525"/>
              <a:gd name="connsiteY1387" fmla="*/ 5525262 h 6819900"/>
              <a:gd name="connsiteX1388" fmla="*/ 4014646 w 9915525"/>
              <a:gd name="connsiteY1388" fmla="*/ 5511655 h 6819900"/>
              <a:gd name="connsiteX1389" fmla="*/ 4009723 w 9915525"/>
              <a:gd name="connsiteY1389" fmla="*/ 5497007 h 6819900"/>
              <a:gd name="connsiteX1390" fmla="*/ 4002340 w 9915525"/>
              <a:gd name="connsiteY1390" fmla="*/ 5477369 h 6819900"/>
              <a:gd name="connsiteX1391" fmla="*/ 3983595 w 9915525"/>
              <a:gd name="connsiteY1391" fmla="*/ 5436474 h 6819900"/>
              <a:gd name="connsiteX1392" fmla="*/ 3923505 w 9915525"/>
              <a:gd name="connsiteY1392" fmla="*/ 5370419 h 6819900"/>
              <a:gd name="connsiteX1393" fmla="*/ 3937451 w 9915525"/>
              <a:gd name="connsiteY1393" fmla="*/ 5559328 h 6819900"/>
              <a:gd name="connsiteX1394" fmla="*/ 3982328 w 9915525"/>
              <a:gd name="connsiteY1394" fmla="*/ 5582936 h 6819900"/>
              <a:gd name="connsiteX1395" fmla="*/ 4047294 w 9915525"/>
              <a:gd name="connsiteY1395" fmla="*/ 5586487 h 6819900"/>
              <a:gd name="connsiteX1396" fmla="*/ 4964600 w 9915525"/>
              <a:gd name="connsiteY1396" fmla="*/ 5573254 h 6819900"/>
              <a:gd name="connsiteX1397" fmla="*/ 4942271 w 9915525"/>
              <a:gd name="connsiteY1397" fmla="*/ 5559584 h 6819900"/>
              <a:gd name="connsiteX1398" fmla="*/ 4941971 w 9915525"/>
              <a:gd name="connsiteY1398" fmla="*/ 5572540 h 6819900"/>
              <a:gd name="connsiteX1399" fmla="*/ 4959392 w 9915525"/>
              <a:gd name="connsiteY1399" fmla="*/ 5598431 h 6819900"/>
              <a:gd name="connsiteX1400" fmla="*/ 4965053 w 9915525"/>
              <a:gd name="connsiteY1400" fmla="*/ 5599447 h 6819900"/>
              <a:gd name="connsiteX1401" fmla="*/ 4964600 w 9915525"/>
              <a:gd name="connsiteY1401" fmla="*/ 5573254 h 6819900"/>
              <a:gd name="connsiteX1402" fmla="*/ 4520490 w 9915525"/>
              <a:gd name="connsiteY1402" fmla="*/ 5496805 h 6819900"/>
              <a:gd name="connsiteX1403" fmla="*/ 4531251 w 9915525"/>
              <a:gd name="connsiteY1403" fmla="*/ 5488607 h 6819900"/>
              <a:gd name="connsiteX1404" fmla="*/ 4537714 w 9915525"/>
              <a:gd name="connsiteY1404" fmla="*/ 5486787 h 6819900"/>
              <a:gd name="connsiteX1405" fmla="*/ 4515807 w 9915525"/>
              <a:gd name="connsiteY1405" fmla="*/ 5437386 h 6819900"/>
              <a:gd name="connsiteX1406" fmla="*/ 4478387 w 9915525"/>
              <a:gd name="connsiteY1406" fmla="*/ 5399286 h 6819900"/>
              <a:gd name="connsiteX1407" fmla="*/ 4473844 w 9915525"/>
              <a:gd name="connsiteY1407" fmla="*/ 5488885 h 6819900"/>
              <a:gd name="connsiteX1408" fmla="*/ 4520490 w 9915525"/>
              <a:gd name="connsiteY1408" fmla="*/ 5496805 h 6819900"/>
              <a:gd name="connsiteX1409" fmla="*/ 3822029 w 9915525"/>
              <a:gd name="connsiteY1409" fmla="*/ 5487577 h 6819900"/>
              <a:gd name="connsiteX1410" fmla="*/ 3790661 w 9915525"/>
              <a:gd name="connsiteY1410" fmla="*/ 5444980 h 6819900"/>
              <a:gd name="connsiteX1411" fmla="*/ 3768015 w 9915525"/>
              <a:gd name="connsiteY1411" fmla="*/ 5467205 h 6819900"/>
              <a:gd name="connsiteX1412" fmla="*/ 3822029 w 9915525"/>
              <a:gd name="connsiteY1412" fmla="*/ 5487577 h 6819900"/>
              <a:gd name="connsiteX1413" fmla="*/ 4715753 w 9915525"/>
              <a:gd name="connsiteY1413" fmla="*/ 5436493 h 6819900"/>
              <a:gd name="connsiteX1414" fmla="*/ 4698813 w 9915525"/>
              <a:gd name="connsiteY1414" fmla="*/ 5384106 h 6819900"/>
              <a:gd name="connsiteX1415" fmla="*/ 4663511 w 9915525"/>
              <a:gd name="connsiteY1415" fmla="*/ 5436249 h 6819900"/>
              <a:gd name="connsiteX1416" fmla="*/ 4696311 w 9915525"/>
              <a:gd name="connsiteY1416" fmla="*/ 5481101 h 6819900"/>
              <a:gd name="connsiteX1417" fmla="*/ 4715753 w 9915525"/>
              <a:gd name="connsiteY1417" fmla="*/ 5436493 h 6819900"/>
              <a:gd name="connsiteX1418" fmla="*/ 4611823 w 9915525"/>
              <a:gd name="connsiteY1418" fmla="*/ 5449764 h 6819900"/>
              <a:gd name="connsiteX1419" fmla="*/ 4587165 w 9915525"/>
              <a:gd name="connsiteY1419" fmla="*/ 5397355 h 6819900"/>
              <a:gd name="connsiteX1420" fmla="*/ 4562507 w 9915525"/>
              <a:gd name="connsiteY1420" fmla="*/ 5449764 h 6819900"/>
              <a:gd name="connsiteX1421" fmla="*/ 4587165 w 9915525"/>
              <a:gd name="connsiteY1421" fmla="*/ 5473555 h 6819900"/>
              <a:gd name="connsiteX1422" fmla="*/ 4611823 w 9915525"/>
              <a:gd name="connsiteY1422" fmla="*/ 5449764 h 6819900"/>
              <a:gd name="connsiteX1423" fmla="*/ 7515084 w 9915525"/>
              <a:gd name="connsiteY1423" fmla="*/ 5439439 h 6819900"/>
              <a:gd name="connsiteX1424" fmla="*/ 7512571 w 9915525"/>
              <a:gd name="connsiteY1424" fmla="*/ 5378305 h 6819900"/>
              <a:gd name="connsiteX1425" fmla="*/ 7497810 w 9915525"/>
              <a:gd name="connsiteY1425" fmla="*/ 5321155 h 6819900"/>
              <a:gd name="connsiteX1426" fmla="*/ 7483284 w 9915525"/>
              <a:gd name="connsiteY1426" fmla="*/ 5264005 h 6819900"/>
              <a:gd name="connsiteX1427" fmla="*/ 7468478 w 9915525"/>
              <a:gd name="connsiteY1427" fmla="*/ 5187805 h 6819900"/>
              <a:gd name="connsiteX1428" fmla="*/ 7453199 w 9915525"/>
              <a:gd name="connsiteY1428" fmla="*/ 5111605 h 6819900"/>
              <a:gd name="connsiteX1429" fmla="*/ 7444665 w 9915525"/>
              <a:gd name="connsiteY1429" fmla="*/ 5084196 h 6819900"/>
              <a:gd name="connsiteX1430" fmla="*/ 7430848 w 9915525"/>
              <a:gd name="connsiteY1430" fmla="*/ 5045321 h 6819900"/>
              <a:gd name="connsiteX1431" fmla="*/ 7414180 w 9915525"/>
              <a:gd name="connsiteY1431" fmla="*/ 4985605 h 6819900"/>
              <a:gd name="connsiteX1432" fmla="*/ 7394388 w 9915525"/>
              <a:gd name="connsiteY1432" fmla="*/ 4926849 h 6819900"/>
              <a:gd name="connsiteX1433" fmla="*/ 7368340 w 9915525"/>
              <a:gd name="connsiteY1433" fmla="*/ 4930630 h 6819900"/>
              <a:gd name="connsiteX1434" fmla="*/ 7369211 w 9915525"/>
              <a:gd name="connsiteY1434" fmla="*/ 5056291 h 6819900"/>
              <a:gd name="connsiteX1435" fmla="*/ 7381117 w 9915525"/>
              <a:gd name="connsiteY1435" fmla="*/ 5092803 h 6819900"/>
              <a:gd name="connsiteX1436" fmla="*/ 7355322 w 9915525"/>
              <a:gd name="connsiteY1436" fmla="*/ 5129026 h 6819900"/>
              <a:gd name="connsiteX1437" fmla="*/ 7333528 w 9915525"/>
              <a:gd name="connsiteY1437" fmla="*/ 5179757 h 6819900"/>
              <a:gd name="connsiteX1438" fmla="*/ 7363340 w 9915525"/>
              <a:gd name="connsiteY1438" fmla="*/ 5246371 h 6819900"/>
              <a:gd name="connsiteX1439" fmla="*/ 7387516 w 9915525"/>
              <a:gd name="connsiteY1439" fmla="*/ 5283184 h 6819900"/>
              <a:gd name="connsiteX1440" fmla="*/ 7397041 w 9915525"/>
              <a:gd name="connsiteY1440" fmla="*/ 5306868 h 6819900"/>
              <a:gd name="connsiteX1441" fmla="*/ 7406566 w 9915525"/>
              <a:gd name="connsiteY1441" fmla="*/ 5330600 h 6819900"/>
              <a:gd name="connsiteX1442" fmla="*/ 7425616 w 9915525"/>
              <a:gd name="connsiteY1442" fmla="*/ 5354493 h 6819900"/>
              <a:gd name="connsiteX1443" fmla="*/ 7444666 w 9915525"/>
              <a:gd name="connsiteY1443" fmla="*/ 5378947 h 6819900"/>
              <a:gd name="connsiteX1444" fmla="*/ 7454191 w 9915525"/>
              <a:gd name="connsiteY1444" fmla="*/ 5397355 h 6819900"/>
              <a:gd name="connsiteX1445" fmla="*/ 7463716 w 9915525"/>
              <a:gd name="connsiteY1445" fmla="*/ 5419580 h 6819900"/>
              <a:gd name="connsiteX1446" fmla="*/ 7470066 w 9915525"/>
              <a:gd name="connsiteY1446" fmla="*/ 5448155 h 6819900"/>
              <a:gd name="connsiteX1447" fmla="*/ 7515084 w 9915525"/>
              <a:gd name="connsiteY1447" fmla="*/ 5439439 h 6819900"/>
              <a:gd name="connsiteX1448" fmla="*/ 4825290 w 9915525"/>
              <a:gd name="connsiteY1448" fmla="*/ 5435455 h 6819900"/>
              <a:gd name="connsiteX1449" fmla="*/ 4811003 w 9915525"/>
              <a:gd name="connsiteY1449" fmla="*/ 5425930 h 6819900"/>
              <a:gd name="connsiteX1450" fmla="*/ 4796715 w 9915525"/>
              <a:gd name="connsiteY1450" fmla="*/ 5435455 h 6819900"/>
              <a:gd name="connsiteX1451" fmla="*/ 4811003 w 9915525"/>
              <a:gd name="connsiteY1451" fmla="*/ 5444980 h 6819900"/>
              <a:gd name="connsiteX1452" fmla="*/ 4825290 w 9915525"/>
              <a:gd name="connsiteY1452" fmla="*/ 5435455 h 6819900"/>
              <a:gd name="connsiteX1453" fmla="*/ 5533833 w 9915525"/>
              <a:gd name="connsiteY1453" fmla="*/ 5375924 h 6819900"/>
              <a:gd name="connsiteX1454" fmla="*/ 5501565 w 9915525"/>
              <a:gd name="connsiteY1454" fmla="*/ 5325918 h 6819900"/>
              <a:gd name="connsiteX1455" fmla="*/ 5478780 w 9915525"/>
              <a:gd name="connsiteY1455" fmla="*/ 5376924 h 6819900"/>
              <a:gd name="connsiteX1456" fmla="*/ 5533833 w 9915525"/>
              <a:gd name="connsiteY1456" fmla="*/ 5375924 h 6819900"/>
              <a:gd name="connsiteX1457" fmla="*/ 3298272 w 9915525"/>
              <a:gd name="connsiteY1457" fmla="*/ 5347944 h 6819900"/>
              <a:gd name="connsiteX1458" fmla="*/ 3292517 w 9915525"/>
              <a:gd name="connsiteY1458" fmla="*/ 5353699 h 6819900"/>
              <a:gd name="connsiteX1459" fmla="*/ 3297520 w 9915525"/>
              <a:gd name="connsiteY1459" fmla="*/ 5366201 h 6819900"/>
              <a:gd name="connsiteX1460" fmla="*/ 3298271 w 9915525"/>
              <a:gd name="connsiteY1460" fmla="*/ 5347944 h 6819900"/>
              <a:gd name="connsiteX1461" fmla="*/ 3910890 w 9915525"/>
              <a:gd name="connsiteY1461" fmla="*/ 5335443 h 6819900"/>
              <a:gd name="connsiteX1462" fmla="*/ 3910890 w 9915525"/>
              <a:gd name="connsiteY1462" fmla="*/ 5306868 h 6819900"/>
              <a:gd name="connsiteX1463" fmla="*/ 3887078 w 9915525"/>
              <a:gd name="connsiteY1463" fmla="*/ 5292580 h 6819900"/>
              <a:gd name="connsiteX1464" fmla="*/ 3863265 w 9915525"/>
              <a:gd name="connsiteY1464" fmla="*/ 5306868 h 6819900"/>
              <a:gd name="connsiteX1465" fmla="*/ 3863265 w 9915525"/>
              <a:gd name="connsiteY1465" fmla="*/ 5335443 h 6819900"/>
              <a:gd name="connsiteX1466" fmla="*/ 3887078 w 9915525"/>
              <a:gd name="connsiteY1466" fmla="*/ 5349730 h 6819900"/>
              <a:gd name="connsiteX1467" fmla="*/ 3910890 w 9915525"/>
              <a:gd name="connsiteY1467" fmla="*/ 5335443 h 6819900"/>
              <a:gd name="connsiteX1468" fmla="*/ 3892592 w 9915525"/>
              <a:gd name="connsiteY1468" fmla="*/ 5325124 h 6819900"/>
              <a:gd name="connsiteX1469" fmla="*/ 3898347 w 9915525"/>
              <a:gd name="connsiteY1469" fmla="*/ 5319369 h 6819900"/>
              <a:gd name="connsiteX1470" fmla="*/ 3897595 w 9915525"/>
              <a:gd name="connsiteY1470" fmla="*/ 5337626 h 6819900"/>
              <a:gd name="connsiteX1471" fmla="*/ 3892592 w 9915525"/>
              <a:gd name="connsiteY1471" fmla="*/ 5325124 h 6819900"/>
              <a:gd name="connsiteX1472" fmla="*/ 9575685 w 9915525"/>
              <a:gd name="connsiteY1472" fmla="*/ 5343975 h 6819900"/>
              <a:gd name="connsiteX1473" fmla="*/ 9557429 w 9915525"/>
              <a:gd name="connsiteY1473" fmla="*/ 5343224 h 6819900"/>
              <a:gd name="connsiteX1474" fmla="*/ 9563184 w 9915525"/>
              <a:gd name="connsiteY1474" fmla="*/ 5348978 h 6819900"/>
              <a:gd name="connsiteX1475" fmla="*/ 9575685 w 9915525"/>
              <a:gd name="connsiteY1475" fmla="*/ 5343976 h 6819900"/>
              <a:gd name="connsiteX1476" fmla="*/ 6995085 w 9915525"/>
              <a:gd name="connsiteY1476" fmla="*/ 5290675 h 6819900"/>
              <a:gd name="connsiteX1477" fmla="*/ 6996990 w 9915525"/>
              <a:gd name="connsiteY1477" fmla="*/ 5244955 h 6819900"/>
              <a:gd name="connsiteX1478" fmla="*/ 7006515 w 9915525"/>
              <a:gd name="connsiteY1478" fmla="*/ 5213620 h 6819900"/>
              <a:gd name="connsiteX1479" fmla="*/ 7016185 w 9915525"/>
              <a:gd name="connsiteY1479" fmla="*/ 5168755 h 6819900"/>
              <a:gd name="connsiteX1480" fmla="*/ 6986480 w 9915525"/>
              <a:gd name="connsiteY1480" fmla="*/ 5167252 h 6819900"/>
              <a:gd name="connsiteX1481" fmla="*/ 6958853 w 9915525"/>
              <a:gd name="connsiteY1481" fmla="*/ 5168696 h 6819900"/>
              <a:gd name="connsiteX1482" fmla="*/ 6917437 w 9915525"/>
              <a:gd name="connsiteY1482" fmla="*/ 5188067 h 6819900"/>
              <a:gd name="connsiteX1483" fmla="*/ 6943679 w 9915525"/>
              <a:gd name="connsiteY1483" fmla="*/ 5285436 h 6819900"/>
              <a:gd name="connsiteX1484" fmla="*/ 6995085 w 9915525"/>
              <a:gd name="connsiteY1484" fmla="*/ 5290675 h 6819900"/>
              <a:gd name="connsiteX1485" fmla="*/ 9377735 w 9915525"/>
              <a:gd name="connsiteY1485" fmla="*/ 5193176 h 6819900"/>
              <a:gd name="connsiteX1486" fmla="*/ 9358855 w 9915525"/>
              <a:gd name="connsiteY1486" fmla="*/ 5140180 h 6819900"/>
              <a:gd name="connsiteX1487" fmla="*/ 9349665 w 9915525"/>
              <a:gd name="connsiteY1487" fmla="*/ 5112384 h 6819900"/>
              <a:gd name="connsiteX1488" fmla="*/ 9321090 w 9915525"/>
              <a:gd name="connsiteY1488" fmla="*/ 5054455 h 6819900"/>
              <a:gd name="connsiteX1489" fmla="*/ 9298296 w 9915525"/>
              <a:gd name="connsiteY1489" fmla="*/ 5069522 h 6819900"/>
              <a:gd name="connsiteX1490" fmla="*/ 9301673 w 9915525"/>
              <a:gd name="connsiteY1490" fmla="*/ 5130655 h 6819900"/>
              <a:gd name="connsiteX1491" fmla="*/ 9321090 w 9915525"/>
              <a:gd name="connsiteY1491" fmla="*/ 5168755 h 6819900"/>
              <a:gd name="connsiteX1492" fmla="*/ 9377735 w 9915525"/>
              <a:gd name="connsiteY1492" fmla="*/ 5193176 h 6819900"/>
              <a:gd name="connsiteX1493" fmla="*/ 9135528 w 9915525"/>
              <a:gd name="connsiteY1493" fmla="*/ 5168202 h 6819900"/>
              <a:gd name="connsiteX1494" fmla="*/ 9121204 w 9915525"/>
              <a:gd name="connsiteY1494" fmla="*/ 5054455 h 6819900"/>
              <a:gd name="connsiteX1495" fmla="*/ 9107629 w 9915525"/>
              <a:gd name="connsiteY1495" fmla="*/ 5030643 h 6819900"/>
              <a:gd name="connsiteX1496" fmla="*/ 9087510 w 9915525"/>
              <a:gd name="connsiteY1496" fmla="*/ 5006830 h 6819900"/>
              <a:gd name="connsiteX1497" fmla="*/ 9075785 w 9915525"/>
              <a:gd name="connsiteY1497" fmla="*/ 4975880 h 6819900"/>
              <a:gd name="connsiteX1498" fmla="*/ 9056729 w 9915525"/>
              <a:gd name="connsiteY1498" fmla="*/ 4941874 h 6819900"/>
              <a:gd name="connsiteX1499" fmla="*/ 9042563 w 9915525"/>
              <a:gd name="connsiteY1499" fmla="*/ 4987831 h 6819900"/>
              <a:gd name="connsiteX1500" fmla="*/ 9057184 w 9915525"/>
              <a:gd name="connsiteY1500" fmla="*/ 5043498 h 6819900"/>
              <a:gd name="connsiteX1501" fmla="*/ 9062661 w 9915525"/>
              <a:gd name="connsiteY1501" fmla="*/ 5083030 h 6819900"/>
              <a:gd name="connsiteX1502" fmla="*/ 9073440 w 9915525"/>
              <a:gd name="connsiteY1502" fmla="*/ 5113372 h 6819900"/>
              <a:gd name="connsiteX1503" fmla="*/ 9094150 w 9915525"/>
              <a:gd name="connsiteY1503" fmla="*/ 5165760 h 6819900"/>
              <a:gd name="connsiteX1504" fmla="*/ 9135528 w 9915525"/>
              <a:gd name="connsiteY1504" fmla="*/ 5168202 h 6819900"/>
              <a:gd name="connsiteX1505" fmla="*/ 1221575 w 9915525"/>
              <a:gd name="connsiteY1505" fmla="*/ 5162019 h 6819900"/>
              <a:gd name="connsiteX1506" fmla="*/ 1208777 w 9915525"/>
              <a:gd name="connsiteY1506" fmla="*/ 5139312 h 6819900"/>
              <a:gd name="connsiteX1507" fmla="*/ 1204898 w 9915525"/>
              <a:gd name="connsiteY1507" fmla="*/ 5121130 h 6819900"/>
              <a:gd name="connsiteX1508" fmla="*/ 1202615 w 9915525"/>
              <a:gd name="connsiteY1508" fmla="*/ 5162405 h 6819900"/>
              <a:gd name="connsiteX1509" fmla="*/ 1224046 w 9915525"/>
              <a:gd name="connsiteY1509" fmla="*/ 5167651 h 6819900"/>
              <a:gd name="connsiteX1510" fmla="*/ 1221575 w 9915525"/>
              <a:gd name="connsiteY1510" fmla="*/ 5162019 h 6819900"/>
              <a:gd name="connsiteX1511" fmla="*/ 5784120 w 9915525"/>
              <a:gd name="connsiteY1511" fmla="*/ 5128274 h 6819900"/>
              <a:gd name="connsiteX1512" fmla="*/ 5791826 w 9915525"/>
              <a:gd name="connsiteY1512" fmla="*/ 5102080 h 6819900"/>
              <a:gd name="connsiteX1513" fmla="*/ 5812818 w 9915525"/>
              <a:gd name="connsiteY1513" fmla="*/ 5084840 h 6819900"/>
              <a:gd name="connsiteX1514" fmla="*/ 5844465 w 9915525"/>
              <a:gd name="connsiteY1514" fmla="*/ 5040168 h 6819900"/>
              <a:gd name="connsiteX1515" fmla="*/ 5803945 w 9915525"/>
              <a:gd name="connsiteY1515" fmla="*/ 5037786 h 6819900"/>
              <a:gd name="connsiteX1516" fmla="*/ 5784559 w 9915525"/>
              <a:gd name="connsiteY1516" fmla="*/ 5037000 h 6819900"/>
              <a:gd name="connsiteX1517" fmla="*/ 5749673 w 9915525"/>
              <a:gd name="connsiteY1517" fmla="*/ 5030498 h 6819900"/>
              <a:gd name="connsiteX1518" fmla="*/ 5730165 w 9915525"/>
              <a:gd name="connsiteY1518" fmla="*/ 5082085 h 6819900"/>
              <a:gd name="connsiteX1519" fmla="*/ 5736515 w 9915525"/>
              <a:gd name="connsiteY1519" fmla="*/ 5133830 h 6819900"/>
              <a:gd name="connsiteX1520" fmla="*/ 5784120 w 9915525"/>
              <a:gd name="connsiteY1520" fmla="*/ 5128274 h 6819900"/>
              <a:gd name="connsiteX1521" fmla="*/ 1327710 w 9915525"/>
              <a:gd name="connsiteY1521" fmla="*/ 5090650 h 6819900"/>
              <a:gd name="connsiteX1522" fmla="*/ 1316800 w 9915525"/>
              <a:gd name="connsiteY1522" fmla="*/ 5045490 h 6819900"/>
              <a:gd name="connsiteX1523" fmla="*/ 1293597 w 9915525"/>
              <a:gd name="connsiteY1523" fmla="*/ 5006648 h 6819900"/>
              <a:gd name="connsiteX1524" fmla="*/ 1258021 w 9915525"/>
              <a:gd name="connsiteY1524" fmla="*/ 4972681 h 6819900"/>
              <a:gd name="connsiteX1525" fmla="*/ 1236146 w 9915525"/>
              <a:gd name="connsiteY1525" fmla="*/ 5004781 h 6819900"/>
              <a:gd name="connsiteX1526" fmla="*/ 1260559 w 9915525"/>
              <a:gd name="connsiteY1526" fmla="*/ 5033687 h 6819900"/>
              <a:gd name="connsiteX1527" fmla="*/ 1281990 w 9915525"/>
              <a:gd name="connsiteY1527" fmla="*/ 5054339 h 6819900"/>
              <a:gd name="connsiteX1528" fmla="*/ 1327710 w 9915525"/>
              <a:gd name="connsiteY1528" fmla="*/ 5090650 h 6819900"/>
              <a:gd name="connsiteX1529" fmla="*/ 1441638 w 9915525"/>
              <a:gd name="connsiteY1529" fmla="*/ 5077000 h 6819900"/>
              <a:gd name="connsiteX1530" fmla="*/ 1468864 w 9915525"/>
              <a:gd name="connsiteY1530" fmla="*/ 5048554 h 6819900"/>
              <a:gd name="connsiteX1531" fmla="*/ 1511867 w 9915525"/>
              <a:gd name="connsiteY1531" fmla="*/ 5041323 h 6819900"/>
              <a:gd name="connsiteX1532" fmla="*/ 1542451 w 9915525"/>
              <a:gd name="connsiteY1532" fmla="*/ 4995674 h 6819900"/>
              <a:gd name="connsiteX1533" fmla="*/ 1494985 w 9915525"/>
              <a:gd name="connsiteY1533" fmla="*/ 4992543 h 6819900"/>
              <a:gd name="connsiteX1534" fmla="*/ 1419461 w 9915525"/>
              <a:gd name="connsiteY1534" fmla="*/ 4944353 h 6819900"/>
              <a:gd name="connsiteX1535" fmla="*/ 1398917 w 9915525"/>
              <a:gd name="connsiteY1535" fmla="*/ 4900359 h 6819900"/>
              <a:gd name="connsiteX1536" fmla="*/ 1394299 w 9915525"/>
              <a:gd name="connsiteY1536" fmla="*/ 4867851 h 6819900"/>
              <a:gd name="connsiteX1537" fmla="*/ 1410085 w 9915525"/>
              <a:gd name="connsiteY1537" fmla="*/ 4871929 h 6819900"/>
              <a:gd name="connsiteX1538" fmla="*/ 1430269 w 9915525"/>
              <a:gd name="connsiteY1538" fmla="*/ 4892530 h 6819900"/>
              <a:gd name="connsiteX1539" fmla="*/ 1443915 w 9915525"/>
              <a:gd name="connsiteY1539" fmla="*/ 4905342 h 6819900"/>
              <a:gd name="connsiteX1540" fmla="*/ 1463498 w 9915525"/>
              <a:gd name="connsiteY1540" fmla="*/ 4935875 h 6819900"/>
              <a:gd name="connsiteX1541" fmla="*/ 1502874 w 9915525"/>
              <a:gd name="connsiteY1541" fmla="*/ 4941236 h 6819900"/>
              <a:gd name="connsiteX1542" fmla="*/ 1529677 w 9915525"/>
              <a:gd name="connsiteY1542" fmla="*/ 4940214 h 6819900"/>
              <a:gd name="connsiteX1543" fmla="*/ 1572503 w 9915525"/>
              <a:gd name="connsiteY1543" fmla="*/ 4920975 h 6819900"/>
              <a:gd name="connsiteX1544" fmla="*/ 1536784 w 9915525"/>
              <a:gd name="connsiteY1544" fmla="*/ 4894336 h 6819900"/>
              <a:gd name="connsiteX1545" fmla="*/ 1501065 w 9915525"/>
              <a:gd name="connsiteY1545" fmla="*/ 4849771 h 6819900"/>
              <a:gd name="connsiteX1546" fmla="*/ 1468984 w 9915525"/>
              <a:gd name="connsiteY1546" fmla="*/ 4774146 h 6819900"/>
              <a:gd name="connsiteX1547" fmla="*/ 1422817 w 9915525"/>
              <a:gd name="connsiteY1547" fmla="*/ 4740130 h 6819900"/>
              <a:gd name="connsiteX1548" fmla="*/ 1366080 w 9915525"/>
              <a:gd name="connsiteY1548" fmla="*/ 4673063 h 6819900"/>
              <a:gd name="connsiteX1549" fmla="*/ 1318996 w 9915525"/>
              <a:gd name="connsiteY1549" fmla="*/ 4646324 h 6819900"/>
              <a:gd name="connsiteX1550" fmla="*/ 1320593 w 9915525"/>
              <a:gd name="connsiteY1550" fmla="*/ 4716628 h 6819900"/>
              <a:gd name="connsiteX1551" fmla="*/ 1326716 w 9915525"/>
              <a:gd name="connsiteY1551" fmla="*/ 4733859 h 6819900"/>
              <a:gd name="connsiteX1552" fmla="*/ 1361931 w 9915525"/>
              <a:gd name="connsiteY1552" fmla="*/ 4787755 h 6819900"/>
              <a:gd name="connsiteX1553" fmla="*/ 1401053 w 9915525"/>
              <a:gd name="connsiteY1553" fmla="*/ 4830618 h 6819900"/>
              <a:gd name="connsiteX1554" fmla="*/ 1372542 w 9915525"/>
              <a:gd name="connsiteY1554" fmla="*/ 4833855 h 6819900"/>
              <a:gd name="connsiteX1555" fmla="*/ 1317773 w 9915525"/>
              <a:gd name="connsiteY1555" fmla="*/ 4805640 h 6819900"/>
              <a:gd name="connsiteX1556" fmla="*/ 1290911 w 9915525"/>
              <a:gd name="connsiteY1556" fmla="*/ 4783352 h 6819900"/>
              <a:gd name="connsiteX1557" fmla="*/ 1281467 w 9915525"/>
              <a:gd name="connsiteY1557" fmla="*/ 4770474 h 6819900"/>
              <a:gd name="connsiteX1558" fmla="*/ 1264397 w 9915525"/>
              <a:gd name="connsiteY1558" fmla="*/ 4753517 h 6819900"/>
              <a:gd name="connsiteX1559" fmla="*/ 1260664 w 9915525"/>
              <a:gd name="connsiteY1559" fmla="*/ 4735080 h 6819900"/>
              <a:gd name="connsiteX1560" fmla="*/ 1273576 w 9915525"/>
              <a:gd name="connsiteY1560" fmla="*/ 4711555 h 6819900"/>
              <a:gd name="connsiteX1561" fmla="*/ 1258479 w 9915525"/>
              <a:gd name="connsiteY1561" fmla="*/ 4675325 h 6819900"/>
              <a:gd name="connsiteX1562" fmla="*/ 1220379 w 9915525"/>
              <a:gd name="connsiteY1562" fmla="*/ 4685441 h 6819900"/>
              <a:gd name="connsiteX1563" fmla="*/ 1218488 w 9915525"/>
              <a:gd name="connsiteY1563" fmla="*/ 4725135 h 6819900"/>
              <a:gd name="connsiteX1564" fmla="*/ 1226919 w 9915525"/>
              <a:gd name="connsiteY1564" fmla="*/ 4749333 h 6819900"/>
              <a:gd name="connsiteX1565" fmla="*/ 1235280 w 9915525"/>
              <a:gd name="connsiteY1565" fmla="*/ 4793621 h 6819900"/>
              <a:gd name="connsiteX1566" fmla="*/ 1257806 w 9915525"/>
              <a:gd name="connsiteY1566" fmla="*/ 4825256 h 6819900"/>
              <a:gd name="connsiteX1567" fmla="*/ 1314378 w 9915525"/>
              <a:gd name="connsiteY1567" fmla="*/ 4890934 h 6819900"/>
              <a:gd name="connsiteX1568" fmla="*/ 1316325 w 9915525"/>
              <a:gd name="connsiteY1568" fmla="*/ 4899674 h 6819900"/>
              <a:gd name="connsiteX1569" fmla="*/ 1320800 w 9915525"/>
              <a:gd name="connsiteY1569" fmla="*/ 4921105 h 6819900"/>
              <a:gd name="connsiteX1570" fmla="*/ 1335510 w 9915525"/>
              <a:gd name="connsiteY1570" fmla="*/ 4947299 h 6819900"/>
              <a:gd name="connsiteX1571" fmla="*/ 1351145 w 9915525"/>
              <a:gd name="connsiteY1571" fmla="*/ 4985399 h 6819900"/>
              <a:gd name="connsiteX1572" fmla="*/ 1353137 w 9915525"/>
              <a:gd name="connsiteY1572" fmla="*/ 4997305 h 6819900"/>
              <a:gd name="connsiteX1573" fmla="*/ 1366258 w 9915525"/>
              <a:gd name="connsiteY1573" fmla="*/ 5015091 h 6819900"/>
              <a:gd name="connsiteX1574" fmla="*/ 1386765 w 9915525"/>
              <a:gd name="connsiteY1574" fmla="*/ 5051604 h 6819900"/>
              <a:gd name="connsiteX1575" fmla="*/ 1441638 w 9915525"/>
              <a:gd name="connsiteY1575" fmla="*/ 5077000 h 6819900"/>
              <a:gd name="connsiteX1576" fmla="*/ 7319133 w 9915525"/>
              <a:gd name="connsiteY1576" fmla="*/ 4956499 h 6819900"/>
              <a:gd name="connsiteX1577" fmla="*/ 7280357 w 9915525"/>
              <a:gd name="connsiteY1577" fmla="*/ 4900080 h 6819900"/>
              <a:gd name="connsiteX1578" fmla="*/ 7296423 w 9915525"/>
              <a:gd name="connsiteY1578" fmla="*/ 4968730 h 6819900"/>
              <a:gd name="connsiteX1579" fmla="*/ 7319133 w 9915525"/>
              <a:gd name="connsiteY1579" fmla="*/ 4956499 h 6819900"/>
              <a:gd name="connsiteX1580" fmla="*/ 9582860 w 9915525"/>
              <a:gd name="connsiteY1580" fmla="*/ 4921629 h 6819900"/>
              <a:gd name="connsiteX1581" fmla="*/ 9581431 w 9915525"/>
              <a:gd name="connsiteY1581" fmla="*/ 4768062 h 6819900"/>
              <a:gd name="connsiteX1582" fmla="*/ 9548407 w 9915525"/>
              <a:gd name="connsiteY1582" fmla="*/ 4760755 h 6819900"/>
              <a:gd name="connsiteX1583" fmla="*/ 9529318 w 9915525"/>
              <a:gd name="connsiteY1583" fmla="*/ 4840143 h 6819900"/>
              <a:gd name="connsiteX1584" fmla="*/ 9541223 w 9915525"/>
              <a:gd name="connsiteY1584" fmla="*/ 4919517 h 6819900"/>
              <a:gd name="connsiteX1585" fmla="*/ 9549690 w 9915525"/>
              <a:gd name="connsiteY1585" fmla="*/ 4935887 h 6819900"/>
              <a:gd name="connsiteX1586" fmla="*/ 9582860 w 9915525"/>
              <a:gd name="connsiteY1586" fmla="*/ 4921629 h 6819900"/>
              <a:gd name="connsiteX1587" fmla="*/ 9536082 w 9915525"/>
              <a:gd name="connsiteY1587" fmla="*/ 4583648 h 6819900"/>
              <a:gd name="connsiteX1588" fmla="*/ 9540165 w 9915525"/>
              <a:gd name="connsiteY1588" fmla="*/ 4535343 h 6819900"/>
              <a:gd name="connsiteX1589" fmla="*/ 9530640 w 9915525"/>
              <a:gd name="connsiteY1589" fmla="*/ 4487155 h 6819900"/>
              <a:gd name="connsiteX1590" fmla="*/ 9540165 w 9915525"/>
              <a:gd name="connsiteY1590" fmla="*/ 4444855 h 6819900"/>
              <a:gd name="connsiteX1591" fmla="*/ 9538022 w 9915525"/>
              <a:gd name="connsiteY1591" fmla="*/ 4398897 h 6819900"/>
              <a:gd name="connsiteX1592" fmla="*/ 9536209 w 9915525"/>
              <a:gd name="connsiteY1592" fmla="*/ 4370799 h 6819900"/>
              <a:gd name="connsiteX1593" fmla="*/ 9540463 w 9915525"/>
              <a:gd name="connsiteY1593" fmla="*/ 4282930 h 6819900"/>
              <a:gd name="connsiteX1594" fmla="*/ 9530640 w 9915525"/>
              <a:gd name="connsiteY1594" fmla="*/ 4272725 h 6819900"/>
              <a:gd name="connsiteX1595" fmla="*/ 9475978 w 9915525"/>
              <a:gd name="connsiteY1595" fmla="*/ 4232351 h 6819900"/>
              <a:gd name="connsiteX1596" fmla="*/ 9451657 w 9915525"/>
              <a:gd name="connsiteY1596" fmla="*/ 4250343 h 6819900"/>
              <a:gd name="connsiteX1597" fmla="*/ 9402641 w 9915525"/>
              <a:gd name="connsiteY1597" fmla="*/ 4265915 h 6819900"/>
              <a:gd name="connsiteX1598" fmla="*/ 9345034 w 9915525"/>
              <a:gd name="connsiteY1598" fmla="*/ 4282515 h 6819900"/>
              <a:gd name="connsiteX1599" fmla="*/ 9353569 w 9915525"/>
              <a:gd name="connsiteY1599" fmla="*/ 4320082 h 6819900"/>
              <a:gd name="connsiteX1600" fmla="*/ 9359190 w 9915525"/>
              <a:gd name="connsiteY1600" fmla="*/ 4359130 h 6819900"/>
              <a:gd name="connsiteX1601" fmla="*/ 9369777 w 9915525"/>
              <a:gd name="connsiteY1601" fmla="*/ 4392805 h 6819900"/>
              <a:gd name="connsiteX1602" fmla="*/ 9409196 w 9915525"/>
              <a:gd name="connsiteY1602" fmla="*/ 4361957 h 6819900"/>
              <a:gd name="connsiteX1603" fmla="*/ 9421723 w 9915525"/>
              <a:gd name="connsiteY1603" fmla="*/ 4320794 h 6819900"/>
              <a:gd name="connsiteX1604" fmla="*/ 9469634 w 9915525"/>
              <a:gd name="connsiteY1604" fmla="*/ 4345542 h 6819900"/>
              <a:gd name="connsiteX1605" fmla="*/ 9463323 w 9915525"/>
              <a:gd name="connsiteY1605" fmla="*/ 4416280 h 6819900"/>
              <a:gd name="connsiteX1606" fmla="*/ 9463115 w 9915525"/>
              <a:gd name="connsiteY1606" fmla="*/ 4446443 h 6819900"/>
              <a:gd name="connsiteX1607" fmla="*/ 9474414 w 9915525"/>
              <a:gd name="connsiteY1607" fmla="*/ 4487718 h 6819900"/>
              <a:gd name="connsiteX1608" fmla="*/ 9485688 w 9915525"/>
              <a:gd name="connsiteY1608" fmla="*/ 4537404 h 6819900"/>
              <a:gd name="connsiteX1609" fmla="*/ 9490223 w 9915525"/>
              <a:gd name="connsiteY1609" fmla="*/ 4561216 h 6819900"/>
              <a:gd name="connsiteX1610" fmla="*/ 9501229 w 9915525"/>
              <a:gd name="connsiteY1610" fmla="*/ 4585046 h 6819900"/>
              <a:gd name="connsiteX1611" fmla="*/ 9536082 w 9915525"/>
              <a:gd name="connsiteY1611" fmla="*/ 4583648 h 6819900"/>
              <a:gd name="connsiteX1612" fmla="*/ 9249652 w 9915525"/>
              <a:gd name="connsiteY1612" fmla="*/ 2559819 h 6819900"/>
              <a:gd name="connsiteX1613" fmla="*/ 9281471 w 9915525"/>
              <a:gd name="connsiteY1613" fmla="*/ 2526328 h 6819900"/>
              <a:gd name="connsiteX1614" fmla="*/ 9232726 w 9915525"/>
              <a:gd name="connsiteY1614" fmla="*/ 2466458 h 6819900"/>
              <a:gd name="connsiteX1615" fmla="*/ 9214054 w 9915525"/>
              <a:gd name="connsiteY1615" fmla="*/ 2435095 h 6819900"/>
              <a:gd name="connsiteX1616" fmla="*/ 9164982 w 9915525"/>
              <a:gd name="connsiteY1616" fmla="*/ 2387601 h 6819900"/>
              <a:gd name="connsiteX1617" fmla="*/ 9152443 w 9915525"/>
              <a:gd name="connsiteY1617" fmla="*/ 2432699 h 6819900"/>
              <a:gd name="connsiteX1618" fmla="*/ 9203155 w 9915525"/>
              <a:gd name="connsiteY1618" fmla="*/ 2571145 h 6819900"/>
              <a:gd name="connsiteX1619" fmla="*/ 9249652 w 9915525"/>
              <a:gd name="connsiteY1619" fmla="*/ 2559819 h 6819900"/>
              <a:gd name="connsiteX1620" fmla="*/ 8701965 w 9915525"/>
              <a:gd name="connsiteY1620" fmla="*/ 1506955 h 6819900"/>
              <a:gd name="connsiteX1621" fmla="*/ 8692440 w 9915525"/>
              <a:gd name="connsiteY1621" fmla="*/ 1496868 h 6819900"/>
              <a:gd name="connsiteX1622" fmla="*/ 8682915 w 9915525"/>
              <a:gd name="connsiteY1622" fmla="*/ 1501068 h 6819900"/>
              <a:gd name="connsiteX1623" fmla="*/ 8692440 w 9915525"/>
              <a:gd name="connsiteY1623" fmla="*/ 1511155 h 6819900"/>
              <a:gd name="connsiteX1624" fmla="*/ 8701965 w 9915525"/>
              <a:gd name="connsiteY1624" fmla="*/ 1506955 h 6819900"/>
              <a:gd name="connsiteX1625" fmla="*/ 8191598 w 9915525"/>
              <a:gd name="connsiteY1625" fmla="*/ 1476798 h 6819900"/>
              <a:gd name="connsiteX1626" fmla="*/ 8197416 w 9915525"/>
              <a:gd name="connsiteY1626" fmla="*/ 1392263 h 6819900"/>
              <a:gd name="connsiteX1627" fmla="*/ 8181902 w 9915525"/>
              <a:gd name="connsiteY1627" fmla="*/ 1339314 h 6819900"/>
              <a:gd name="connsiteX1628" fmla="*/ 8167338 w 9915525"/>
              <a:gd name="connsiteY1628" fmla="*/ 1292080 h 6819900"/>
              <a:gd name="connsiteX1629" fmla="*/ 8159040 w 9915525"/>
              <a:gd name="connsiteY1629" fmla="*/ 1249855 h 6819900"/>
              <a:gd name="connsiteX1630" fmla="*/ 8131311 w 9915525"/>
              <a:gd name="connsiteY1630" fmla="*/ 1208418 h 6819900"/>
              <a:gd name="connsiteX1631" fmla="*/ 8109117 w 9915525"/>
              <a:gd name="connsiteY1631" fmla="*/ 1223631 h 6819900"/>
              <a:gd name="connsiteX1632" fmla="*/ 8103509 w 9915525"/>
              <a:gd name="connsiteY1632" fmla="*/ 1231168 h 6819900"/>
              <a:gd name="connsiteX1633" fmla="*/ 8106653 w 9915525"/>
              <a:gd name="connsiteY1633" fmla="*/ 1257382 h 6819900"/>
              <a:gd name="connsiteX1634" fmla="*/ 8112670 w 9915525"/>
              <a:gd name="connsiteY1634" fmla="*/ 1292080 h 6819900"/>
              <a:gd name="connsiteX1635" fmla="*/ 8107585 w 9915525"/>
              <a:gd name="connsiteY1635" fmla="*/ 1394743 h 6819900"/>
              <a:gd name="connsiteX1636" fmla="*/ 8116368 w 9915525"/>
              <a:gd name="connsiteY1636" fmla="*/ 1425123 h 6819900"/>
              <a:gd name="connsiteX1637" fmla="*/ 8170070 w 9915525"/>
              <a:gd name="connsiteY1637" fmla="*/ 1482580 h 6819900"/>
              <a:gd name="connsiteX1638" fmla="*/ 8191598 w 9915525"/>
              <a:gd name="connsiteY1638" fmla="*/ 1476798 h 6819900"/>
              <a:gd name="connsiteX1639" fmla="*/ 3340242 w 9915525"/>
              <a:gd name="connsiteY1639" fmla="*/ 1310259 h 6819900"/>
              <a:gd name="connsiteX1640" fmla="*/ 3344153 w 9915525"/>
              <a:gd name="connsiteY1640" fmla="*/ 1240713 h 6819900"/>
              <a:gd name="connsiteX1641" fmla="*/ 3319262 w 9915525"/>
              <a:gd name="connsiteY1641" fmla="*/ 1222189 h 6819900"/>
              <a:gd name="connsiteX1642" fmla="*/ 3281162 w 9915525"/>
              <a:gd name="connsiteY1642" fmla="*/ 1212664 h 6819900"/>
              <a:gd name="connsiteX1643" fmla="*/ 3251132 w 9915525"/>
              <a:gd name="connsiteY1643" fmla="*/ 1244455 h 6819900"/>
              <a:gd name="connsiteX1644" fmla="*/ 3254033 w 9915525"/>
              <a:gd name="connsiteY1644" fmla="*/ 1295420 h 6819900"/>
              <a:gd name="connsiteX1645" fmla="*/ 3340242 w 9915525"/>
              <a:gd name="connsiteY1645" fmla="*/ 1310259 h 6819900"/>
              <a:gd name="connsiteX1646" fmla="*/ 8737047 w 9915525"/>
              <a:gd name="connsiteY1646" fmla="*/ 1318869 h 6819900"/>
              <a:gd name="connsiteX1647" fmla="*/ 8731292 w 9915525"/>
              <a:gd name="connsiteY1647" fmla="*/ 1324624 h 6819900"/>
              <a:gd name="connsiteX1648" fmla="*/ 8736295 w 9915525"/>
              <a:gd name="connsiteY1648" fmla="*/ 1337125 h 6819900"/>
              <a:gd name="connsiteX1649" fmla="*/ 8737046 w 9915525"/>
              <a:gd name="connsiteY1649" fmla="*/ 1318869 h 6819900"/>
              <a:gd name="connsiteX1650" fmla="*/ 4813860 w 9915525"/>
              <a:gd name="connsiteY1650" fmla="*/ 1147300 h 6819900"/>
              <a:gd name="connsiteX1651" fmla="*/ 4815765 w 9915525"/>
              <a:gd name="connsiteY1651" fmla="*/ 1120630 h 6819900"/>
              <a:gd name="connsiteX1652" fmla="*/ 4806240 w 9915525"/>
              <a:gd name="connsiteY1652" fmla="*/ 1134219 h 6819900"/>
              <a:gd name="connsiteX1653" fmla="*/ 4789572 w 9915525"/>
              <a:gd name="connsiteY1653" fmla="*/ 1152164 h 6819900"/>
              <a:gd name="connsiteX1654" fmla="*/ 4787666 w 9915525"/>
              <a:gd name="connsiteY1654" fmla="*/ 1157625 h 6819900"/>
              <a:gd name="connsiteX1655" fmla="*/ 4813860 w 9915525"/>
              <a:gd name="connsiteY1655" fmla="*/ 1147300 h 6819900"/>
              <a:gd name="connsiteX1656" fmla="*/ 5461570 w 9915525"/>
              <a:gd name="connsiteY1656" fmla="*/ 1048381 h 6819900"/>
              <a:gd name="connsiteX1657" fmla="*/ 5450329 w 9915525"/>
              <a:gd name="connsiteY1657" fmla="*/ 1007285 h 6819900"/>
              <a:gd name="connsiteX1658" fmla="*/ 5424337 w 9915525"/>
              <a:gd name="connsiteY1658" fmla="*/ 1017621 h 6819900"/>
              <a:gd name="connsiteX1659" fmla="*/ 5411433 w 9915525"/>
              <a:gd name="connsiteY1659" fmla="*/ 1061534 h 6819900"/>
              <a:gd name="connsiteX1660" fmla="*/ 5434557 w 9915525"/>
              <a:gd name="connsiteY1660" fmla="*/ 1080584 h 6819900"/>
              <a:gd name="connsiteX1661" fmla="*/ 5461570 w 9915525"/>
              <a:gd name="connsiteY1661" fmla="*/ 1048381 h 6819900"/>
              <a:gd name="connsiteX1662" fmla="*/ 5364133 w 9915525"/>
              <a:gd name="connsiteY1662" fmla="*/ 1059398 h 6819900"/>
              <a:gd name="connsiteX1663" fmla="*/ 5363453 w 9915525"/>
              <a:gd name="connsiteY1663" fmla="*/ 996805 h 6819900"/>
              <a:gd name="connsiteX1664" fmla="*/ 5364299 w 9915525"/>
              <a:gd name="connsiteY1664" fmla="*/ 971999 h 6819900"/>
              <a:gd name="connsiteX1665" fmla="*/ 5403683 w 9915525"/>
              <a:gd name="connsiteY1665" fmla="*/ 958731 h 6819900"/>
              <a:gd name="connsiteX1666" fmla="*/ 5417125 w 9915525"/>
              <a:gd name="connsiteY1666" fmla="*/ 939655 h 6819900"/>
              <a:gd name="connsiteX1667" fmla="*/ 5406315 w 9915525"/>
              <a:gd name="connsiteY1667" fmla="*/ 892030 h 6819900"/>
              <a:gd name="connsiteX1668" fmla="*/ 5420603 w 9915525"/>
              <a:gd name="connsiteY1668" fmla="*/ 844405 h 6819900"/>
              <a:gd name="connsiteX1669" fmla="*/ 5434890 w 9915525"/>
              <a:gd name="connsiteY1669" fmla="*/ 856693 h 6819900"/>
              <a:gd name="connsiteX1670" fmla="*/ 5471288 w 9915525"/>
              <a:gd name="connsiteY1670" fmla="*/ 909199 h 6819900"/>
              <a:gd name="connsiteX1671" fmla="*/ 5507686 w 9915525"/>
              <a:gd name="connsiteY1671" fmla="*/ 949418 h 6819900"/>
              <a:gd name="connsiteX1672" fmla="*/ 5537963 w 9915525"/>
              <a:gd name="connsiteY1672" fmla="*/ 934314 h 6819900"/>
              <a:gd name="connsiteX1673" fmla="*/ 5558066 w 9915525"/>
              <a:gd name="connsiteY1673" fmla="*/ 867816 h 6819900"/>
              <a:gd name="connsiteX1674" fmla="*/ 5553411 w 9915525"/>
              <a:gd name="connsiteY1674" fmla="*/ 847144 h 6819900"/>
              <a:gd name="connsiteX1675" fmla="*/ 5545021 w 9915525"/>
              <a:gd name="connsiteY1675" fmla="*/ 838097 h 6819900"/>
              <a:gd name="connsiteX1676" fmla="*/ 5535019 w 9915525"/>
              <a:gd name="connsiteY1676" fmla="*/ 832014 h 6819900"/>
              <a:gd name="connsiteX1677" fmla="*/ 5504774 w 9915525"/>
              <a:gd name="connsiteY1677" fmla="*/ 798813 h 6819900"/>
              <a:gd name="connsiteX1678" fmla="*/ 5438100 w 9915525"/>
              <a:gd name="connsiteY1678" fmla="*/ 787767 h 6819900"/>
              <a:gd name="connsiteX1679" fmla="*/ 5393658 w 9915525"/>
              <a:gd name="connsiteY1679" fmla="*/ 788608 h 6819900"/>
              <a:gd name="connsiteX1680" fmla="*/ 5292822 w 9915525"/>
              <a:gd name="connsiteY1680" fmla="*/ 822738 h 6819900"/>
              <a:gd name="connsiteX1681" fmla="*/ 5282378 w 9915525"/>
              <a:gd name="connsiteY1681" fmla="*/ 952878 h 6819900"/>
              <a:gd name="connsiteX1682" fmla="*/ 5292015 w 9915525"/>
              <a:gd name="connsiteY1682" fmla="*/ 983334 h 6819900"/>
              <a:gd name="connsiteX1683" fmla="*/ 5323584 w 9915525"/>
              <a:gd name="connsiteY1683" fmla="*/ 1061099 h 6819900"/>
              <a:gd name="connsiteX1684" fmla="*/ 5364133 w 9915525"/>
              <a:gd name="connsiteY1684" fmla="*/ 1059398 h 6819900"/>
              <a:gd name="connsiteX1685" fmla="*/ 7440207 w 9915525"/>
              <a:gd name="connsiteY1685" fmla="*/ 900596 h 6819900"/>
              <a:gd name="connsiteX1686" fmla="*/ 7412083 w 9915525"/>
              <a:gd name="connsiteY1686" fmla="*/ 857823 h 6819900"/>
              <a:gd name="connsiteX1687" fmla="*/ 7392704 w 9915525"/>
              <a:gd name="connsiteY1687" fmla="*/ 902897 h 6819900"/>
              <a:gd name="connsiteX1688" fmla="*/ 7440207 w 9915525"/>
              <a:gd name="connsiteY1688" fmla="*/ 900596 h 6819900"/>
              <a:gd name="connsiteX1689" fmla="*/ 7421698 w 9915525"/>
              <a:gd name="connsiteY1689" fmla="*/ 811089 h 6819900"/>
              <a:gd name="connsiteX1690" fmla="*/ 7401866 w 9915525"/>
              <a:gd name="connsiteY1690" fmla="*/ 758680 h 6819900"/>
              <a:gd name="connsiteX1691" fmla="*/ 7380431 w 9915525"/>
              <a:gd name="connsiteY1691" fmla="*/ 820695 h 6819900"/>
              <a:gd name="connsiteX1692" fmla="*/ 7421698 w 9915525"/>
              <a:gd name="connsiteY1692" fmla="*/ 811089 h 6819900"/>
              <a:gd name="connsiteX1693" fmla="*/ 7576137 w 9915525"/>
              <a:gd name="connsiteY1693" fmla="*/ 730105 h 6819900"/>
              <a:gd name="connsiteX1694" fmla="*/ 7588043 w 9915525"/>
              <a:gd name="connsiteY1694" fmla="*/ 659144 h 6819900"/>
              <a:gd name="connsiteX1695" fmla="*/ 7597065 w 9915525"/>
              <a:gd name="connsiteY1695" fmla="*/ 628187 h 6819900"/>
              <a:gd name="connsiteX1696" fmla="*/ 7611018 w 9915525"/>
              <a:gd name="connsiteY1696" fmla="*/ 606280 h 6819900"/>
              <a:gd name="connsiteX1697" fmla="*/ 7641229 w 9915525"/>
              <a:gd name="connsiteY1697" fmla="*/ 556077 h 6819900"/>
              <a:gd name="connsiteX1698" fmla="*/ 7591008 w 9915525"/>
              <a:gd name="connsiteY1698" fmla="*/ 501505 h 6819900"/>
              <a:gd name="connsiteX1699" fmla="*/ 7572401 w 9915525"/>
              <a:gd name="connsiteY1699" fmla="*/ 525317 h 6819900"/>
              <a:gd name="connsiteX1700" fmla="*/ 7524193 w 9915525"/>
              <a:gd name="connsiteY1700" fmla="*/ 549130 h 6819900"/>
              <a:gd name="connsiteX1701" fmla="*/ 7469546 w 9915525"/>
              <a:gd name="connsiteY1701" fmla="*/ 560727 h 6819900"/>
              <a:gd name="connsiteX1702" fmla="*/ 7489697 w 9915525"/>
              <a:gd name="connsiteY1702" fmla="*/ 653905 h 6819900"/>
              <a:gd name="connsiteX1703" fmla="*/ 7501192 w 9915525"/>
              <a:gd name="connsiteY1703" fmla="*/ 703911 h 6819900"/>
              <a:gd name="connsiteX1704" fmla="*/ 7508077 w 9915525"/>
              <a:gd name="connsiteY1704" fmla="*/ 739630 h 6819900"/>
              <a:gd name="connsiteX1705" fmla="*/ 7520865 w 9915525"/>
              <a:gd name="connsiteY1705" fmla="*/ 761855 h 6819900"/>
              <a:gd name="connsiteX1706" fmla="*/ 7553811 w 9915525"/>
              <a:gd name="connsiteY1706" fmla="*/ 794801 h 6819900"/>
              <a:gd name="connsiteX1707" fmla="*/ 7576137 w 9915525"/>
              <a:gd name="connsiteY1707" fmla="*/ 730105 h 6819900"/>
              <a:gd name="connsiteX1708" fmla="*/ 5410304 w 9915525"/>
              <a:gd name="connsiteY1708" fmla="*/ 755335 h 6819900"/>
              <a:gd name="connsiteX1709" fmla="*/ 5395887 w 9915525"/>
              <a:gd name="connsiteY1709" fmla="*/ 744951 h 6819900"/>
              <a:gd name="connsiteX1710" fmla="*/ 5399267 w 9915525"/>
              <a:gd name="connsiteY1710" fmla="*/ 762985 h 6819900"/>
              <a:gd name="connsiteX1711" fmla="*/ 5410304 w 9915525"/>
              <a:gd name="connsiteY1711" fmla="*/ 755335 h 6819900"/>
              <a:gd name="connsiteX1712" fmla="*/ 5642059 w 9915525"/>
              <a:gd name="connsiteY1712" fmla="*/ 761639 h 6819900"/>
              <a:gd name="connsiteX1713" fmla="*/ 5625390 w 9915525"/>
              <a:gd name="connsiteY1713" fmla="*/ 742107 h 6819900"/>
              <a:gd name="connsiteX1714" fmla="*/ 5619451 w 9915525"/>
              <a:gd name="connsiteY1714" fmla="*/ 732869 h 6819900"/>
              <a:gd name="connsiteX1715" fmla="*/ 5641760 w 9915525"/>
              <a:gd name="connsiteY1715" fmla="*/ 767100 h 6819900"/>
              <a:gd name="connsiteX1716" fmla="*/ 5642059 w 9915525"/>
              <a:gd name="connsiteY1716" fmla="*/ 761639 h 6819900"/>
              <a:gd name="connsiteX1717" fmla="*/ 5660060 w 9915525"/>
              <a:gd name="connsiteY1717" fmla="*/ 722593 h 6819900"/>
              <a:gd name="connsiteX1718" fmla="*/ 5639111 w 9915525"/>
              <a:gd name="connsiteY1718" fmla="*/ 713209 h 6819900"/>
              <a:gd name="connsiteX1719" fmla="*/ 5650790 w 9915525"/>
              <a:gd name="connsiteY1719" fmla="*/ 736852 h 6819900"/>
              <a:gd name="connsiteX1720" fmla="*/ 5671740 w 9915525"/>
              <a:gd name="connsiteY1720" fmla="*/ 746235 h 6819900"/>
              <a:gd name="connsiteX1721" fmla="*/ 5660060 w 9915525"/>
              <a:gd name="connsiteY1721" fmla="*/ 722593 h 6819900"/>
              <a:gd name="connsiteX1722" fmla="*/ 7466479 w 9915525"/>
              <a:gd name="connsiteY1722" fmla="*/ 720567 h 6819900"/>
              <a:gd name="connsiteX1723" fmla="*/ 7462827 w 9915525"/>
              <a:gd name="connsiteY1723" fmla="*/ 706841 h 6819900"/>
              <a:gd name="connsiteX1724" fmla="*/ 7454190 w 9915525"/>
              <a:gd name="connsiteY1724" fmla="*/ 725905 h 6819900"/>
              <a:gd name="connsiteX1725" fmla="*/ 7466479 w 9915525"/>
              <a:gd name="connsiteY1725" fmla="*/ 720567 h 6819900"/>
              <a:gd name="connsiteX1726" fmla="*/ 6996990 w 9915525"/>
              <a:gd name="connsiteY1726" fmla="*/ 645013 h 6819900"/>
              <a:gd name="connsiteX1727" fmla="*/ 7023184 w 9915525"/>
              <a:gd name="connsiteY1727" fmla="*/ 633106 h 6819900"/>
              <a:gd name="connsiteX1728" fmla="*/ 7052392 w 9915525"/>
              <a:gd name="connsiteY1728" fmla="*/ 603899 h 6819900"/>
              <a:gd name="connsiteX1729" fmla="*/ 7092240 w 9915525"/>
              <a:gd name="connsiteY1729" fmla="*/ 598231 h 6819900"/>
              <a:gd name="connsiteX1730" fmla="*/ 7111290 w 9915525"/>
              <a:gd name="connsiteY1730" fmla="*/ 601517 h 6819900"/>
              <a:gd name="connsiteX1731" fmla="*/ 7086668 w 9915525"/>
              <a:gd name="connsiteY1731" fmla="*/ 491980 h 6819900"/>
              <a:gd name="connsiteX1732" fmla="*/ 7018110 w 9915525"/>
              <a:gd name="connsiteY1732" fmla="*/ 527699 h 6819900"/>
              <a:gd name="connsiteX1733" fmla="*/ 6993664 w 9915525"/>
              <a:gd name="connsiteY1733" fmla="*/ 539605 h 6819900"/>
              <a:gd name="connsiteX1734" fmla="*/ 6944689 w 9915525"/>
              <a:gd name="connsiteY1734" fmla="*/ 596484 h 6819900"/>
              <a:gd name="connsiteX1735" fmla="*/ 6955630 w 9915525"/>
              <a:gd name="connsiteY1735" fmla="*/ 635036 h 6819900"/>
              <a:gd name="connsiteX1736" fmla="*/ 6996990 w 9915525"/>
              <a:gd name="connsiteY1736" fmla="*/ 645013 h 6819900"/>
              <a:gd name="connsiteX1737" fmla="*/ 7370846 w 9915525"/>
              <a:gd name="connsiteY1737" fmla="*/ 571397 h 6819900"/>
              <a:gd name="connsiteX1738" fmla="*/ 7358940 w 9915525"/>
              <a:gd name="connsiteY1738" fmla="*/ 547774 h 6819900"/>
              <a:gd name="connsiteX1739" fmla="*/ 7366539 w 9915525"/>
              <a:gd name="connsiteY1739" fmla="*/ 533652 h 6819900"/>
              <a:gd name="connsiteX1740" fmla="*/ 7387970 w 9915525"/>
              <a:gd name="connsiteY1740" fmla="*/ 529597 h 6819900"/>
              <a:gd name="connsiteX1741" fmla="*/ 7380072 w 9915525"/>
              <a:gd name="connsiteY1741" fmla="*/ 520701 h 6819900"/>
              <a:gd name="connsiteX1742" fmla="*/ 7352860 w 9915525"/>
              <a:gd name="connsiteY1742" fmla="*/ 563417 h 6819900"/>
              <a:gd name="connsiteX1743" fmla="*/ 7370547 w 9915525"/>
              <a:gd name="connsiteY1743" fmla="*/ 576953 h 6819900"/>
              <a:gd name="connsiteX1744" fmla="*/ 7370847 w 9915525"/>
              <a:gd name="connsiteY1744" fmla="*/ 571397 h 6819900"/>
              <a:gd name="connsiteX1745" fmla="*/ 5849228 w 9915525"/>
              <a:gd name="connsiteY1745" fmla="*/ 483493 h 6819900"/>
              <a:gd name="connsiteX1746" fmla="*/ 5832288 w 9915525"/>
              <a:gd name="connsiteY1746" fmla="*/ 431106 h 6819900"/>
              <a:gd name="connsiteX1747" fmla="*/ 5796986 w 9915525"/>
              <a:gd name="connsiteY1747" fmla="*/ 483249 h 6819900"/>
              <a:gd name="connsiteX1748" fmla="*/ 5829786 w 9915525"/>
              <a:gd name="connsiteY1748" fmla="*/ 528101 h 6819900"/>
              <a:gd name="connsiteX1749" fmla="*/ 5849228 w 9915525"/>
              <a:gd name="connsiteY1749" fmla="*/ 483493 h 6819900"/>
              <a:gd name="connsiteX1750" fmla="*/ 6073065 w 9915525"/>
              <a:gd name="connsiteY1750" fmla="*/ 373144 h 6819900"/>
              <a:gd name="connsiteX1751" fmla="*/ 6082590 w 9915525"/>
              <a:gd name="connsiteY1751" fmla="*/ 325292 h 6819900"/>
              <a:gd name="connsiteX1752" fmla="*/ 6077828 w 9915525"/>
              <a:gd name="connsiteY1752" fmla="*/ 266824 h 6819900"/>
              <a:gd name="connsiteX1753" fmla="*/ 6063540 w 9915525"/>
              <a:gd name="connsiteY1753" fmla="*/ 247675 h 6819900"/>
              <a:gd name="connsiteX1754" fmla="*/ 6005860 w 9915525"/>
              <a:gd name="connsiteY1754" fmla="*/ 201296 h 6819900"/>
              <a:gd name="connsiteX1755" fmla="*/ 6001628 w 9915525"/>
              <a:gd name="connsiteY1755" fmla="*/ 190724 h 6819900"/>
              <a:gd name="connsiteX1756" fmla="*/ 6002230 w 9915525"/>
              <a:gd name="connsiteY1756" fmla="*/ 179195 h 6819900"/>
              <a:gd name="connsiteX1757" fmla="*/ 5975334 w 9915525"/>
              <a:gd name="connsiteY1757" fmla="*/ 252897 h 6819900"/>
              <a:gd name="connsiteX1758" fmla="*/ 6011931 w 9915525"/>
              <a:gd name="connsiteY1758" fmla="*/ 363392 h 6819900"/>
              <a:gd name="connsiteX1759" fmla="*/ 6055016 w 9915525"/>
              <a:gd name="connsiteY1759" fmla="*/ 424770 h 6819900"/>
              <a:gd name="connsiteX1760" fmla="*/ 6073065 w 9915525"/>
              <a:gd name="connsiteY1760" fmla="*/ 373144 h 6819900"/>
              <a:gd name="connsiteX1761" fmla="*/ 2386890 w 9915525"/>
              <a:gd name="connsiteY1761" fmla="*/ 6630843 h 6819900"/>
              <a:gd name="connsiteX1762" fmla="*/ 2396415 w 9915525"/>
              <a:gd name="connsiteY1762" fmla="*/ 6616555 h 6819900"/>
              <a:gd name="connsiteX1763" fmla="*/ 2405940 w 9915525"/>
              <a:gd name="connsiteY1763" fmla="*/ 6630843 h 6819900"/>
              <a:gd name="connsiteX1764" fmla="*/ 2396415 w 9915525"/>
              <a:gd name="connsiteY1764" fmla="*/ 6645130 h 6819900"/>
              <a:gd name="connsiteX1765" fmla="*/ 2386890 w 9915525"/>
              <a:gd name="connsiteY1765" fmla="*/ 6630843 h 6819900"/>
              <a:gd name="connsiteX1766" fmla="*/ 8301915 w 9915525"/>
              <a:gd name="connsiteY1766" fmla="*/ 6616555 h 6819900"/>
              <a:gd name="connsiteX1767" fmla="*/ 8311440 w 9915525"/>
              <a:gd name="connsiteY1767" fmla="*/ 6607030 h 6819900"/>
              <a:gd name="connsiteX1768" fmla="*/ 8320965 w 9915525"/>
              <a:gd name="connsiteY1768" fmla="*/ 6616555 h 6819900"/>
              <a:gd name="connsiteX1769" fmla="*/ 8311440 w 9915525"/>
              <a:gd name="connsiteY1769" fmla="*/ 6626080 h 6819900"/>
              <a:gd name="connsiteX1770" fmla="*/ 8301915 w 9915525"/>
              <a:gd name="connsiteY1770" fmla="*/ 6616555 h 6819900"/>
              <a:gd name="connsiteX1771" fmla="*/ 2110665 w 9915525"/>
              <a:gd name="connsiteY1771" fmla="*/ 6573693 h 6819900"/>
              <a:gd name="connsiteX1772" fmla="*/ 2124953 w 9915525"/>
              <a:gd name="connsiteY1772" fmla="*/ 6559405 h 6819900"/>
              <a:gd name="connsiteX1773" fmla="*/ 2139240 w 9915525"/>
              <a:gd name="connsiteY1773" fmla="*/ 6573693 h 6819900"/>
              <a:gd name="connsiteX1774" fmla="*/ 2124953 w 9915525"/>
              <a:gd name="connsiteY1774" fmla="*/ 6587980 h 6819900"/>
              <a:gd name="connsiteX1775" fmla="*/ 2110665 w 9915525"/>
              <a:gd name="connsiteY1775" fmla="*/ 6573693 h 6819900"/>
              <a:gd name="connsiteX1776" fmla="*/ 8060645 w 9915525"/>
              <a:gd name="connsiteY1776" fmla="*/ 6528449 h 6819900"/>
              <a:gd name="connsiteX1777" fmla="*/ 8048762 w 9915525"/>
              <a:gd name="connsiteY1777" fmla="*/ 6476061 h 6819900"/>
              <a:gd name="connsiteX1778" fmla="*/ 8056806 w 9915525"/>
              <a:gd name="connsiteY1778" fmla="*/ 6454630 h 6819900"/>
              <a:gd name="connsiteX1779" fmla="*/ 8076837 w 9915525"/>
              <a:gd name="connsiteY1779" fmla="*/ 6476061 h 6819900"/>
              <a:gd name="connsiteX1780" fmla="*/ 8074561 w 9915525"/>
              <a:gd name="connsiteY1780" fmla="*/ 6559405 h 6819900"/>
              <a:gd name="connsiteX1781" fmla="*/ 8060645 w 9915525"/>
              <a:gd name="connsiteY1781" fmla="*/ 6528449 h 6819900"/>
              <a:gd name="connsiteX1782" fmla="*/ 8270825 w 9915525"/>
              <a:gd name="connsiteY1782" fmla="*/ 6436416 h 6819900"/>
              <a:gd name="connsiteX1783" fmla="*/ 8279152 w 9915525"/>
              <a:gd name="connsiteY1783" fmla="*/ 6408735 h 6819900"/>
              <a:gd name="connsiteX1784" fmla="*/ 8290738 w 9915525"/>
              <a:gd name="connsiteY1784" fmla="*/ 6446268 h 6819900"/>
              <a:gd name="connsiteX1785" fmla="*/ 8270825 w 9915525"/>
              <a:gd name="connsiteY1785" fmla="*/ 6436416 h 6819900"/>
              <a:gd name="connsiteX1786" fmla="*/ 2024940 w 9915525"/>
              <a:gd name="connsiteY1786" fmla="*/ 6378430 h 6819900"/>
              <a:gd name="connsiteX1787" fmla="*/ 2039228 w 9915525"/>
              <a:gd name="connsiteY1787" fmla="*/ 6359380 h 6819900"/>
              <a:gd name="connsiteX1788" fmla="*/ 2053515 w 9915525"/>
              <a:gd name="connsiteY1788" fmla="*/ 6378430 h 6819900"/>
              <a:gd name="connsiteX1789" fmla="*/ 2039228 w 9915525"/>
              <a:gd name="connsiteY1789" fmla="*/ 6397480 h 6819900"/>
              <a:gd name="connsiteX1790" fmla="*/ 2024940 w 9915525"/>
              <a:gd name="connsiteY1790" fmla="*/ 6378430 h 6819900"/>
              <a:gd name="connsiteX1791" fmla="*/ 4589547 w 9915525"/>
              <a:gd name="connsiteY1791" fmla="*/ 6378133 h 6819900"/>
              <a:gd name="connsiteX1792" fmla="*/ 4566486 w 9915525"/>
              <a:gd name="connsiteY1792" fmla="*/ 6352543 h 6819900"/>
              <a:gd name="connsiteX1793" fmla="*/ 4563784 w 9915525"/>
              <a:gd name="connsiteY1793" fmla="*/ 6320353 h 6819900"/>
              <a:gd name="connsiteX1794" fmla="*/ 4500054 w 9915525"/>
              <a:gd name="connsiteY1794" fmla="*/ 6252555 h 6819900"/>
              <a:gd name="connsiteX1795" fmla="*/ 4502625 w 9915525"/>
              <a:gd name="connsiteY1795" fmla="*/ 6205310 h 6819900"/>
              <a:gd name="connsiteX1796" fmla="*/ 4502336 w 9915525"/>
              <a:gd name="connsiteY1796" fmla="*/ 6105482 h 6819900"/>
              <a:gd name="connsiteX1797" fmla="*/ 4482761 w 9915525"/>
              <a:gd name="connsiteY1797" fmla="*/ 6035217 h 6819900"/>
              <a:gd name="connsiteX1798" fmla="*/ 4468774 w 9915525"/>
              <a:gd name="connsiteY1798" fmla="*/ 5990961 h 6819900"/>
              <a:gd name="connsiteX1799" fmla="*/ 4443751 w 9915525"/>
              <a:gd name="connsiteY1799" fmla="*/ 5944554 h 6819900"/>
              <a:gd name="connsiteX1800" fmla="*/ 4425240 w 9915525"/>
              <a:gd name="connsiteY1800" fmla="*/ 5916468 h 6819900"/>
              <a:gd name="connsiteX1801" fmla="*/ 4405965 w 9915525"/>
              <a:gd name="connsiteY1801" fmla="*/ 5887689 h 6819900"/>
              <a:gd name="connsiteX1802" fmla="*/ 4396440 w 9915525"/>
              <a:gd name="connsiteY1802" fmla="*/ 5860495 h 6819900"/>
              <a:gd name="connsiteX1803" fmla="*/ 4417620 w 9915525"/>
              <a:gd name="connsiteY1803" fmla="*/ 5862175 h 6819900"/>
              <a:gd name="connsiteX1804" fmla="*/ 4455720 w 9915525"/>
              <a:gd name="connsiteY1804" fmla="*/ 5873605 h 6819900"/>
              <a:gd name="connsiteX1805" fmla="*/ 4482390 w 9915525"/>
              <a:gd name="connsiteY1805" fmla="*/ 5888834 h 6819900"/>
              <a:gd name="connsiteX1806" fmla="*/ 4519994 w 9915525"/>
              <a:gd name="connsiteY1806" fmla="*/ 5978380 h 6819900"/>
              <a:gd name="connsiteX1807" fmla="*/ 4563085 w 9915525"/>
              <a:gd name="connsiteY1807" fmla="*/ 6053060 h 6819900"/>
              <a:gd name="connsiteX1808" fmla="*/ 4567578 w 9915525"/>
              <a:gd name="connsiteY1808" fmla="*/ 6103208 h 6819900"/>
              <a:gd name="connsiteX1809" fmla="*/ 4573607 w 9915525"/>
              <a:gd name="connsiteY1809" fmla="*/ 6127616 h 6819900"/>
              <a:gd name="connsiteX1810" fmla="*/ 4583305 w 9915525"/>
              <a:gd name="connsiteY1810" fmla="*/ 6185942 h 6819900"/>
              <a:gd name="connsiteX1811" fmla="*/ 4596452 w 9915525"/>
              <a:gd name="connsiteY1811" fmla="*/ 6251701 h 6819900"/>
              <a:gd name="connsiteX1812" fmla="*/ 4615740 w 9915525"/>
              <a:gd name="connsiteY1812" fmla="*/ 6281815 h 6819900"/>
              <a:gd name="connsiteX1813" fmla="*/ 4626459 w 9915525"/>
              <a:gd name="connsiteY1813" fmla="*/ 6309139 h 6819900"/>
              <a:gd name="connsiteX1814" fmla="*/ 4617690 w 9915525"/>
              <a:gd name="connsiteY1814" fmla="*/ 6387352 h 6819900"/>
              <a:gd name="connsiteX1815" fmla="*/ 4589547 w 9915525"/>
              <a:gd name="connsiteY1815" fmla="*/ 6378134 h 6819900"/>
              <a:gd name="connsiteX1816" fmla="*/ 2750205 w 9915525"/>
              <a:gd name="connsiteY1816" fmla="*/ 6360425 h 6819900"/>
              <a:gd name="connsiteX1817" fmla="*/ 2747823 w 9915525"/>
              <a:gd name="connsiteY1817" fmla="*/ 6345721 h 6819900"/>
              <a:gd name="connsiteX1818" fmla="*/ 2777415 w 9915525"/>
              <a:gd name="connsiteY1818" fmla="*/ 6359942 h 6819900"/>
              <a:gd name="connsiteX1819" fmla="*/ 2750205 w 9915525"/>
              <a:gd name="connsiteY1819" fmla="*/ 6360425 h 6819900"/>
              <a:gd name="connsiteX1820" fmla="*/ 2716254 w 9915525"/>
              <a:gd name="connsiteY1820" fmla="*/ 6306594 h 6819900"/>
              <a:gd name="connsiteX1821" fmla="*/ 2724673 w 9915525"/>
              <a:gd name="connsiteY1821" fmla="*/ 6267886 h 6819900"/>
              <a:gd name="connsiteX1822" fmla="*/ 2758365 w 9915525"/>
              <a:gd name="connsiteY1822" fmla="*/ 6298030 h 6819900"/>
              <a:gd name="connsiteX1823" fmla="*/ 2740348 w 9915525"/>
              <a:gd name="connsiteY1823" fmla="*/ 6330805 h 6819900"/>
              <a:gd name="connsiteX1824" fmla="*/ 2716254 w 9915525"/>
              <a:gd name="connsiteY1824" fmla="*/ 6306594 h 6819900"/>
              <a:gd name="connsiteX1825" fmla="*/ 3407946 w 9915525"/>
              <a:gd name="connsiteY1825" fmla="*/ 6261710 h 6819900"/>
              <a:gd name="connsiteX1826" fmla="*/ 3320486 w 9915525"/>
              <a:gd name="connsiteY1826" fmla="*/ 6156974 h 6819900"/>
              <a:gd name="connsiteX1827" fmla="*/ 3351338 w 9915525"/>
              <a:gd name="connsiteY1827" fmla="*/ 6161736 h 6819900"/>
              <a:gd name="connsiteX1828" fmla="*/ 3362321 w 9915525"/>
              <a:gd name="connsiteY1828" fmla="*/ 6136683 h 6819900"/>
              <a:gd name="connsiteX1829" fmla="*/ 3359104 w 9915525"/>
              <a:gd name="connsiteY1829" fmla="*/ 6089534 h 6819900"/>
              <a:gd name="connsiteX1830" fmla="*/ 3377490 w 9915525"/>
              <a:gd name="connsiteY1830" fmla="*/ 6076546 h 6819900"/>
              <a:gd name="connsiteX1831" fmla="*/ 3397599 w 9915525"/>
              <a:gd name="connsiteY1831" fmla="*/ 6111730 h 6819900"/>
              <a:gd name="connsiteX1832" fmla="*/ 3396540 w 9915525"/>
              <a:gd name="connsiteY1832" fmla="*/ 6149830 h 6819900"/>
              <a:gd name="connsiteX1833" fmla="*/ 3425115 w 9915525"/>
              <a:gd name="connsiteY1833" fmla="*/ 6210155 h 6819900"/>
              <a:gd name="connsiteX1834" fmla="*/ 3444165 w 9915525"/>
              <a:gd name="connsiteY1834" fmla="*/ 6245080 h 6819900"/>
              <a:gd name="connsiteX1835" fmla="*/ 3463215 w 9915525"/>
              <a:gd name="connsiteY1835" fmla="*/ 6278856 h 6819900"/>
              <a:gd name="connsiteX1836" fmla="*/ 3477503 w 9915525"/>
              <a:gd name="connsiteY1836" fmla="*/ 6296149 h 6819900"/>
              <a:gd name="connsiteX1837" fmla="*/ 3484646 w 9915525"/>
              <a:gd name="connsiteY1837" fmla="*/ 6330767 h 6819900"/>
              <a:gd name="connsiteX1838" fmla="*/ 3407946 w 9915525"/>
              <a:gd name="connsiteY1838" fmla="*/ 6261710 h 6819900"/>
              <a:gd name="connsiteX1839" fmla="*/ 7854240 w 9915525"/>
              <a:gd name="connsiteY1839" fmla="*/ 6273655 h 6819900"/>
              <a:gd name="connsiteX1840" fmla="*/ 7863765 w 9915525"/>
              <a:gd name="connsiteY1840" fmla="*/ 6264130 h 6819900"/>
              <a:gd name="connsiteX1841" fmla="*/ 7873290 w 9915525"/>
              <a:gd name="connsiteY1841" fmla="*/ 6273655 h 6819900"/>
              <a:gd name="connsiteX1842" fmla="*/ 7863765 w 9915525"/>
              <a:gd name="connsiteY1842" fmla="*/ 6283180 h 6819900"/>
              <a:gd name="connsiteX1843" fmla="*/ 7854240 w 9915525"/>
              <a:gd name="connsiteY1843" fmla="*/ 6273655 h 6819900"/>
              <a:gd name="connsiteX1844" fmla="*/ 5336724 w 9915525"/>
              <a:gd name="connsiteY1844" fmla="*/ 6267564 h 6819900"/>
              <a:gd name="connsiteX1845" fmla="*/ 5349727 w 9915525"/>
              <a:gd name="connsiteY1845" fmla="*/ 6245080 h 6819900"/>
              <a:gd name="connsiteX1846" fmla="*/ 5358690 w 9915525"/>
              <a:gd name="connsiteY1846" fmla="*/ 6259368 h 6819900"/>
              <a:gd name="connsiteX1847" fmla="*/ 5336724 w 9915525"/>
              <a:gd name="connsiteY1847" fmla="*/ 6267564 h 6819900"/>
              <a:gd name="connsiteX1848" fmla="*/ 8060615 w 9915525"/>
              <a:gd name="connsiteY1848" fmla="*/ 6238730 h 6819900"/>
              <a:gd name="connsiteX1849" fmla="*/ 8068553 w 9915525"/>
              <a:gd name="connsiteY1849" fmla="*/ 6216505 h 6819900"/>
              <a:gd name="connsiteX1850" fmla="*/ 8082840 w 9915525"/>
              <a:gd name="connsiteY1850" fmla="*/ 6230793 h 6819900"/>
              <a:gd name="connsiteX1851" fmla="*/ 8060615 w 9915525"/>
              <a:gd name="connsiteY1851" fmla="*/ 6238730 h 6819900"/>
              <a:gd name="connsiteX1852" fmla="*/ 1917584 w 9915525"/>
              <a:gd name="connsiteY1852" fmla="*/ 6225155 h 6819900"/>
              <a:gd name="connsiteX1853" fmla="*/ 1906239 w 9915525"/>
              <a:gd name="connsiteY1853" fmla="*/ 6206395 h 6819900"/>
              <a:gd name="connsiteX1854" fmla="*/ 1939215 w 9915525"/>
              <a:gd name="connsiteY1854" fmla="*/ 6216505 h 6819900"/>
              <a:gd name="connsiteX1855" fmla="*/ 1917584 w 9915525"/>
              <a:gd name="connsiteY1855" fmla="*/ 6225155 h 6819900"/>
              <a:gd name="connsiteX1856" fmla="*/ 8566234 w 9915525"/>
              <a:gd name="connsiteY1856" fmla="*/ 6205914 h 6819900"/>
              <a:gd name="connsiteX1857" fmla="*/ 8549565 w 9915525"/>
              <a:gd name="connsiteY1857" fmla="*/ 6154682 h 6819900"/>
              <a:gd name="connsiteX1858" fmla="*/ 8539896 w 9915525"/>
              <a:gd name="connsiteY1858" fmla="*/ 6106879 h 6819900"/>
              <a:gd name="connsiteX1859" fmla="*/ 8516569 w 9915525"/>
              <a:gd name="connsiteY1859" fmla="*/ 6068216 h 6819900"/>
              <a:gd name="connsiteX1860" fmla="*/ 8484409 w 9915525"/>
              <a:gd name="connsiteY1860" fmla="*/ 6035530 h 6819900"/>
              <a:gd name="connsiteX1861" fmla="*/ 8470106 w 9915525"/>
              <a:gd name="connsiteY1861" fmla="*/ 5955437 h 6819900"/>
              <a:gd name="connsiteX1862" fmla="*/ 8501940 w 9915525"/>
              <a:gd name="connsiteY1862" fmla="*/ 5964859 h 6819900"/>
              <a:gd name="connsiteX1863" fmla="*/ 8526871 w 9915525"/>
              <a:gd name="connsiteY1863" fmla="*/ 6009198 h 6819900"/>
              <a:gd name="connsiteX1864" fmla="*/ 8568879 w 9915525"/>
              <a:gd name="connsiteY1864" fmla="*/ 5999469 h 6819900"/>
              <a:gd name="connsiteX1865" fmla="*/ 8610737 w 9915525"/>
              <a:gd name="connsiteY1865" fmla="*/ 6002631 h 6819900"/>
              <a:gd name="connsiteX1866" fmla="*/ 8587986 w 9915525"/>
              <a:gd name="connsiteY1866" fmla="*/ 6040395 h 6819900"/>
              <a:gd name="connsiteX1867" fmla="*/ 8566871 w 9915525"/>
              <a:gd name="connsiteY1867" fmla="*/ 6062145 h 6819900"/>
              <a:gd name="connsiteX1868" fmla="*/ 8574660 w 9915525"/>
              <a:gd name="connsiteY1868" fmla="*/ 6100333 h 6819900"/>
              <a:gd name="connsiteX1869" fmla="*/ 8591235 w 9915525"/>
              <a:gd name="connsiteY1869" fmla="*/ 6207103 h 6819900"/>
              <a:gd name="connsiteX1870" fmla="*/ 8566234 w 9915525"/>
              <a:gd name="connsiteY1870" fmla="*/ 6205914 h 6819900"/>
              <a:gd name="connsiteX1871" fmla="*/ 4053765 w 9915525"/>
              <a:gd name="connsiteY1871" fmla="*/ 6197455 h 6819900"/>
              <a:gd name="connsiteX1872" fmla="*/ 4063290 w 9915525"/>
              <a:gd name="connsiteY1872" fmla="*/ 6187930 h 6819900"/>
              <a:gd name="connsiteX1873" fmla="*/ 4072815 w 9915525"/>
              <a:gd name="connsiteY1873" fmla="*/ 6197455 h 6819900"/>
              <a:gd name="connsiteX1874" fmla="*/ 4063290 w 9915525"/>
              <a:gd name="connsiteY1874" fmla="*/ 6206980 h 6819900"/>
              <a:gd name="connsiteX1875" fmla="*/ 4053765 w 9915525"/>
              <a:gd name="connsiteY1875" fmla="*/ 6197455 h 6819900"/>
              <a:gd name="connsiteX1876" fmla="*/ 8165390 w 9915525"/>
              <a:gd name="connsiteY1876" fmla="*/ 6181580 h 6819900"/>
              <a:gd name="connsiteX1877" fmla="*/ 8159040 w 9915525"/>
              <a:gd name="connsiteY1877" fmla="*/ 6157767 h 6819900"/>
              <a:gd name="connsiteX1878" fmla="*/ 8195235 w 9915525"/>
              <a:gd name="connsiteY1878" fmla="*/ 6151735 h 6819900"/>
              <a:gd name="connsiteX1879" fmla="*/ 8189203 w 9915525"/>
              <a:gd name="connsiteY1879" fmla="*/ 6187930 h 6819900"/>
              <a:gd name="connsiteX1880" fmla="*/ 8165390 w 9915525"/>
              <a:gd name="connsiteY1880" fmla="*/ 6181580 h 6819900"/>
              <a:gd name="connsiteX1881" fmla="*/ 4039884 w 9915525"/>
              <a:gd name="connsiteY1881" fmla="*/ 6160013 h 6819900"/>
              <a:gd name="connsiteX1882" fmla="*/ 4057199 w 9915525"/>
              <a:gd name="connsiteY1882" fmla="*/ 6146914 h 6819900"/>
              <a:gd name="connsiteX1883" fmla="*/ 4054327 w 9915525"/>
              <a:gd name="connsiteY1883" fmla="*/ 6168880 h 6819900"/>
              <a:gd name="connsiteX1884" fmla="*/ 4039884 w 9915525"/>
              <a:gd name="connsiteY1884" fmla="*/ 6160013 h 6819900"/>
              <a:gd name="connsiteX1885" fmla="*/ 4368033 w 9915525"/>
              <a:gd name="connsiteY1885" fmla="*/ 6130673 h 6819900"/>
              <a:gd name="connsiteX1886" fmla="*/ 4360171 w 9915525"/>
              <a:gd name="connsiteY1886" fmla="*/ 6099716 h 6819900"/>
              <a:gd name="connsiteX1887" fmla="*/ 4320130 w 9915525"/>
              <a:gd name="connsiteY1887" fmla="*/ 6045055 h 6819900"/>
              <a:gd name="connsiteX1888" fmla="*/ 4301415 w 9915525"/>
              <a:gd name="connsiteY1888" fmla="*/ 6030768 h 6819900"/>
              <a:gd name="connsiteX1889" fmla="*/ 4310940 w 9915525"/>
              <a:gd name="connsiteY1889" fmla="*/ 6016480 h 6819900"/>
              <a:gd name="connsiteX1890" fmla="*/ 4311461 w 9915525"/>
              <a:gd name="connsiteY1890" fmla="*/ 5976792 h 6819900"/>
              <a:gd name="connsiteX1891" fmla="*/ 4301824 w 9915525"/>
              <a:gd name="connsiteY1891" fmla="*/ 5811440 h 6819900"/>
              <a:gd name="connsiteX1892" fmla="*/ 4333188 w 9915525"/>
              <a:gd name="connsiteY1892" fmla="*/ 5890983 h 6819900"/>
              <a:gd name="connsiteX1893" fmla="*/ 4338685 w 9915525"/>
              <a:gd name="connsiteY1893" fmla="*/ 5915955 h 6819900"/>
              <a:gd name="connsiteX1894" fmla="*/ 4349040 w 9915525"/>
              <a:gd name="connsiteY1894" fmla="*/ 5953964 h 6819900"/>
              <a:gd name="connsiteX1895" fmla="*/ 4362375 w 9915525"/>
              <a:gd name="connsiteY1895" fmla="*/ 5996639 h 6819900"/>
              <a:gd name="connsiteX1896" fmla="*/ 4375710 w 9915525"/>
              <a:gd name="connsiteY1896" fmla="*/ 6041899 h 6819900"/>
              <a:gd name="connsiteX1897" fmla="*/ 4384690 w 9915525"/>
              <a:gd name="connsiteY1897" fmla="*/ 6082005 h 6819900"/>
              <a:gd name="connsiteX1898" fmla="*/ 4399692 w 9915525"/>
              <a:gd name="connsiteY1898" fmla="*/ 6118874 h 6819900"/>
              <a:gd name="connsiteX1899" fmla="*/ 4368033 w 9915525"/>
              <a:gd name="connsiteY1899" fmla="*/ 6130673 h 6819900"/>
              <a:gd name="connsiteX1900" fmla="*/ 4137126 w 9915525"/>
              <a:gd name="connsiteY1900" fmla="*/ 6122765 h 6819900"/>
              <a:gd name="connsiteX1901" fmla="*/ 4124505 w 9915525"/>
              <a:gd name="connsiteY1901" fmla="*/ 6083155 h 6819900"/>
              <a:gd name="connsiteX1902" fmla="*/ 4152350 w 9915525"/>
              <a:gd name="connsiteY1902" fmla="*/ 6111730 h 6819900"/>
              <a:gd name="connsiteX1903" fmla="*/ 4164954 w 9915525"/>
              <a:gd name="connsiteY1903" fmla="*/ 6139434 h 6819900"/>
              <a:gd name="connsiteX1904" fmla="*/ 4137126 w 9915525"/>
              <a:gd name="connsiteY1904" fmla="*/ 6122765 h 6819900"/>
              <a:gd name="connsiteX1905" fmla="*/ 5130090 w 9915525"/>
              <a:gd name="connsiteY1905" fmla="*/ 6107530 h 6819900"/>
              <a:gd name="connsiteX1906" fmla="*/ 5139615 w 9915525"/>
              <a:gd name="connsiteY1906" fmla="*/ 6092680 h 6819900"/>
              <a:gd name="connsiteX1907" fmla="*/ 5149140 w 9915525"/>
              <a:gd name="connsiteY1907" fmla="*/ 6101643 h 6819900"/>
              <a:gd name="connsiteX1908" fmla="*/ 5139615 w 9915525"/>
              <a:gd name="connsiteY1908" fmla="*/ 6116493 h 6819900"/>
              <a:gd name="connsiteX1909" fmla="*/ 5130090 w 9915525"/>
              <a:gd name="connsiteY1909" fmla="*/ 6107530 h 6819900"/>
              <a:gd name="connsiteX1910" fmla="*/ 1834440 w 9915525"/>
              <a:gd name="connsiteY1910" fmla="*/ 6078393 h 6819900"/>
              <a:gd name="connsiteX1911" fmla="*/ 1844679 w 9915525"/>
              <a:gd name="connsiteY1911" fmla="*/ 6065931 h 6819900"/>
              <a:gd name="connsiteX1912" fmla="*/ 1854919 w 9915525"/>
              <a:gd name="connsiteY1912" fmla="*/ 6078393 h 6819900"/>
              <a:gd name="connsiteX1913" fmla="*/ 1844679 w 9915525"/>
              <a:gd name="connsiteY1913" fmla="*/ 6090855 h 6819900"/>
              <a:gd name="connsiteX1914" fmla="*/ 1834440 w 9915525"/>
              <a:gd name="connsiteY1914" fmla="*/ 6078393 h 6819900"/>
              <a:gd name="connsiteX1915" fmla="*/ 5094173 w 9915525"/>
              <a:gd name="connsiteY1915" fmla="*/ 6052794 h 6819900"/>
              <a:gd name="connsiteX1916" fmla="*/ 5120565 w 9915525"/>
              <a:gd name="connsiteY1916" fmla="*/ 6049024 h 6819900"/>
              <a:gd name="connsiteX1917" fmla="*/ 5105484 w 9915525"/>
              <a:gd name="connsiteY1917" fmla="*/ 6064105 h 6819900"/>
              <a:gd name="connsiteX1918" fmla="*/ 5094173 w 9915525"/>
              <a:gd name="connsiteY1918" fmla="*/ 6052794 h 6819900"/>
              <a:gd name="connsiteX1919" fmla="*/ 8120338 w 9915525"/>
              <a:gd name="connsiteY1919" fmla="*/ 6049091 h 6819900"/>
              <a:gd name="connsiteX1920" fmla="*/ 8120716 w 9915525"/>
              <a:gd name="connsiteY1920" fmla="*/ 6026143 h 6819900"/>
              <a:gd name="connsiteX1921" fmla="*/ 8159040 w 9915525"/>
              <a:gd name="connsiteY1921" fmla="*/ 6053900 h 6819900"/>
              <a:gd name="connsiteX1922" fmla="*/ 8120338 w 9915525"/>
              <a:gd name="connsiteY1922" fmla="*/ 6049091 h 6819900"/>
              <a:gd name="connsiteX1923" fmla="*/ 5441185 w 9915525"/>
              <a:gd name="connsiteY1923" fmla="*/ 6047436 h 6819900"/>
              <a:gd name="connsiteX1924" fmla="*/ 5442394 w 9915525"/>
              <a:gd name="connsiteY1924" fmla="*/ 5931058 h 6819900"/>
              <a:gd name="connsiteX1925" fmla="*/ 5465846 w 9915525"/>
              <a:gd name="connsiteY1925" fmla="*/ 5944015 h 6819900"/>
              <a:gd name="connsiteX1926" fmla="*/ 5471880 w 9915525"/>
              <a:gd name="connsiteY1926" fmla="*/ 6006955 h 6819900"/>
              <a:gd name="connsiteX1927" fmla="*/ 5465796 w 9915525"/>
              <a:gd name="connsiteY1927" fmla="*/ 6030768 h 6819900"/>
              <a:gd name="connsiteX1928" fmla="*/ 5441185 w 9915525"/>
              <a:gd name="connsiteY1928" fmla="*/ 6047436 h 6819900"/>
              <a:gd name="connsiteX1929" fmla="*/ 5077896 w 9915525"/>
              <a:gd name="connsiteY1929" fmla="*/ 5959940 h 6819900"/>
              <a:gd name="connsiteX1930" fmla="*/ 5097948 w 9915525"/>
              <a:gd name="connsiteY1930" fmla="*/ 5921230 h 6819900"/>
              <a:gd name="connsiteX1931" fmla="*/ 5109292 w 9915525"/>
              <a:gd name="connsiteY1931" fmla="*/ 5946690 h 6819900"/>
              <a:gd name="connsiteX1932" fmla="*/ 5077896 w 9915525"/>
              <a:gd name="connsiteY1932" fmla="*/ 5959940 h 6819900"/>
              <a:gd name="connsiteX1933" fmla="*/ 1153403 w 9915525"/>
              <a:gd name="connsiteY1933" fmla="*/ 5921230 h 6819900"/>
              <a:gd name="connsiteX1934" fmla="*/ 1138473 w 9915525"/>
              <a:gd name="connsiteY1934" fmla="*/ 5902180 h 6819900"/>
              <a:gd name="connsiteX1935" fmla="*/ 1129590 w 9915525"/>
              <a:gd name="connsiteY1935" fmla="*/ 5887893 h 6819900"/>
              <a:gd name="connsiteX1936" fmla="*/ 1147545 w 9915525"/>
              <a:gd name="connsiteY1936" fmla="*/ 5873605 h 6819900"/>
              <a:gd name="connsiteX1937" fmla="*/ 1191336 w 9915525"/>
              <a:gd name="connsiteY1937" fmla="*/ 5931024 h 6819900"/>
              <a:gd name="connsiteX1938" fmla="*/ 1153403 w 9915525"/>
              <a:gd name="connsiteY1938" fmla="*/ 5921230 h 6819900"/>
              <a:gd name="connsiteX1939" fmla="*/ 4840285 w 9915525"/>
              <a:gd name="connsiteY1939" fmla="*/ 5924400 h 6819900"/>
              <a:gd name="connsiteX1940" fmla="*/ 4864655 w 9915525"/>
              <a:gd name="connsiteY1940" fmla="*/ 5899635 h 6819900"/>
              <a:gd name="connsiteX1941" fmla="*/ 4855183 w 9915525"/>
              <a:gd name="connsiteY1941" fmla="*/ 5940280 h 6819900"/>
              <a:gd name="connsiteX1942" fmla="*/ 4840285 w 9915525"/>
              <a:gd name="connsiteY1942" fmla="*/ 5924400 h 6819900"/>
              <a:gd name="connsiteX1943" fmla="*/ 8823300 w 9915525"/>
              <a:gd name="connsiteY1943" fmla="*/ 5900543 h 6819900"/>
              <a:gd name="connsiteX1944" fmla="*/ 8806740 w 9915525"/>
              <a:gd name="connsiteY1944" fmla="*/ 5854555 h 6819900"/>
              <a:gd name="connsiteX1945" fmla="*/ 8816265 w 9915525"/>
              <a:gd name="connsiteY1945" fmla="*/ 5839605 h 6819900"/>
              <a:gd name="connsiteX1946" fmla="*/ 8837696 w 9915525"/>
              <a:gd name="connsiteY1946" fmla="*/ 5827699 h 6819900"/>
              <a:gd name="connsiteX1947" fmla="*/ 8860009 w 9915525"/>
              <a:gd name="connsiteY1947" fmla="*/ 5871589 h 6819900"/>
              <a:gd name="connsiteX1948" fmla="*/ 8855138 w 9915525"/>
              <a:gd name="connsiteY1948" fmla="*/ 5915990 h 6819900"/>
              <a:gd name="connsiteX1949" fmla="*/ 8823300 w 9915525"/>
              <a:gd name="connsiteY1949" fmla="*/ 5900543 h 6819900"/>
              <a:gd name="connsiteX1950" fmla="*/ 6330240 w 9915525"/>
              <a:gd name="connsiteY1950" fmla="*/ 5887893 h 6819900"/>
              <a:gd name="connsiteX1951" fmla="*/ 6344528 w 9915525"/>
              <a:gd name="connsiteY1951" fmla="*/ 5864080 h 6819900"/>
              <a:gd name="connsiteX1952" fmla="*/ 6358815 w 9915525"/>
              <a:gd name="connsiteY1952" fmla="*/ 5887893 h 6819900"/>
              <a:gd name="connsiteX1953" fmla="*/ 6344528 w 9915525"/>
              <a:gd name="connsiteY1953" fmla="*/ 5911705 h 6819900"/>
              <a:gd name="connsiteX1954" fmla="*/ 6330240 w 9915525"/>
              <a:gd name="connsiteY1954" fmla="*/ 5887893 h 6819900"/>
              <a:gd name="connsiteX1955" fmla="*/ 8189364 w 9915525"/>
              <a:gd name="connsiteY1955" fmla="*/ 5876721 h 6819900"/>
              <a:gd name="connsiteX1956" fmla="*/ 8222216 w 9915525"/>
              <a:gd name="connsiteY1956" fmla="*/ 5868454 h 6819900"/>
              <a:gd name="connsiteX1957" fmla="*/ 8204445 w 9915525"/>
              <a:gd name="connsiteY1957" fmla="*/ 5902180 h 6819900"/>
              <a:gd name="connsiteX1958" fmla="*/ 8189364 w 9915525"/>
              <a:gd name="connsiteY1958" fmla="*/ 5876721 h 6819900"/>
              <a:gd name="connsiteX1959" fmla="*/ 5783882 w 9915525"/>
              <a:gd name="connsiteY1959" fmla="*/ 5886046 h 6819900"/>
              <a:gd name="connsiteX1960" fmla="*/ 5792078 w 9915525"/>
              <a:gd name="connsiteY1960" fmla="*/ 5864080 h 6819900"/>
              <a:gd name="connsiteX1961" fmla="*/ 5806365 w 9915525"/>
              <a:gd name="connsiteY1961" fmla="*/ 5873043 h 6819900"/>
              <a:gd name="connsiteX1962" fmla="*/ 5783882 w 9915525"/>
              <a:gd name="connsiteY1962" fmla="*/ 5886046 h 6819900"/>
              <a:gd name="connsiteX1963" fmla="*/ 5992004 w 9915525"/>
              <a:gd name="connsiteY1963" fmla="*/ 5870047 h 6819900"/>
              <a:gd name="connsiteX1964" fmla="*/ 5984681 w 9915525"/>
              <a:gd name="connsiteY1964" fmla="*/ 5825980 h 6819900"/>
              <a:gd name="connsiteX1965" fmla="*/ 5973074 w 9915525"/>
              <a:gd name="connsiteY1965" fmla="*/ 5774903 h 6819900"/>
              <a:gd name="connsiteX1966" fmla="*/ 5997817 w 9915525"/>
              <a:gd name="connsiteY1966" fmla="*/ 5764109 h 6819900"/>
              <a:gd name="connsiteX1967" fmla="*/ 6031294 w 9915525"/>
              <a:gd name="connsiteY1967" fmla="*/ 5772324 h 6819900"/>
              <a:gd name="connsiteX1968" fmla="*/ 6038614 w 9915525"/>
              <a:gd name="connsiteY1968" fmla="*/ 5822455 h 6819900"/>
              <a:gd name="connsiteX1969" fmla="*/ 6020103 w 9915525"/>
              <a:gd name="connsiteY1969" fmla="*/ 5876046 h 6819900"/>
              <a:gd name="connsiteX1970" fmla="*/ 5992004 w 9915525"/>
              <a:gd name="connsiteY1970" fmla="*/ 5870047 h 6819900"/>
              <a:gd name="connsiteX1971" fmla="*/ 8940090 w 9915525"/>
              <a:gd name="connsiteY1971" fmla="*/ 5873605 h 6819900"/>
              <a:gd name="connsiteX1972" fmla="*/ 8949615 w 9915525"/>
              <a:gd name="connsiteY1972" fmla="*/ 5864080 h 6819900"/>
              <a:gd name="connsiteX1973" fmla="*/ 8959140 w 9915525"/>
              <a:gd name="connsiteY1973" fmla="*/ 5873605 h 6819900"/>
              <a:gd name="connsiteX1974" fmla="*/ 8949615 w 9915525"/>
              <a:gd name="connsiteY1974" fmla="*/ 5883130 h 6819900"/>
              <a:gd name="connsiteX1975" fmla="*/ 8940090 w 9915525"/>
              <a:gd name="connsiteY1975" fmla="*/ 5873605 h 6819900"/>
              <a:gd name="connsiteX1976" fmla="*/ 4898728 w 9915525"/>
              <a:gd name="connsiteY1976" fmla="*/ 5847187 h 6819900"/>
              <a:gd name="connsiteX1977" fmla="*/ 4896123 w 9915525"/>
              <a:gd name="connsiteY1977" fmla="*/ 5814074 h 6819900"/>
              <a:gd name="connsiteX1978" fmla="*/ 4930065 w 9915525"/>
              <a:gd name="connsiteY1978" fmla="*/ 5825418 h 6819900"/>
              <a:gd name="connsiteX1979" fmla="*/ 4898728 w 9915525"/>
              <a:gd name="connsiteY1979" fmla="*/ 5847187 h 6819900"/>
              <a:gd name="connsiteX1980" fmla="*/ 4825290 w 9915525"/>
              <a:gd name="connsiteY1980" fmla="*/ 5840268 h 6819900"/>
              <a:gd name="connsiteX1981" fmla="*/ 4838559 w 9915525"/>
              <a:gd name="connsiteY1981" fmla="*/ 5825980 h 6819900"/>
              <a:gd name="connsiteX1982" fmla="*/ 4857310 w 9915525"/>
              <a:gd name="connsiteY1982" fmla="*/ 5840268 h 6819900"/>
              <a:gd name="connsiteX1983" fmla="*/ 4844041 w 9915525"/>
              <a:gd name="connsiteY1983" fmla="*/ 5854555 h 6819900"/>
              <a:gd name="connsiteX1984" fmla="*/ 4825290 w 9915525"/>
              <a:gd name="connsiteY1984" fmla="*/ 5840268 h 6819900"/>
              <a:gd name="connsiteX1985" fmla="*/ 3646571 w 9915525"/>
              <a:gd name="connsiteY1985" fmla="*/ 5827786 h 6819900"/>
              <a:gd name="connsiteX1986" fmla="*/ 3615615 w 9915525"/>
              <a:gd name="connsiteY1986" fmla="*/ 5800922 h 6819900"/>
              <a:gd name="connsiteX1987" fmla="*/ 3598946 w 9915525"/>
              <a:gd name="connsiteY1987" fmla="*/ 5778275 h 6819900"/>
              <a:gd name="connsiteX1988" fmla="*/ 3594184 w 9915525"/>
              <a:gd name="connsiteY1988" fmla="*/ 5762721 h 6819900"/>
              <a:gd name="connsiteX1989" fmla="*/ 3606090 w 9915525"/>
              <a:gd name="connsiteY1989" fmla="*/ 5740628 h 6819900"/>
              <a:gd name="connsiteX1990" fmla="*/ 3563228 w 9915525"/>
              <a:gd name="connsiteY1990" fmla="*/ 5712188 h 6819900"/>
              <a:gd name="connsiteX1991" fmla="*/ 3529890 w 9915525"/>
              <a:gd name="connsiteY1991" fmla="*/ 5707458 h 6819900"/>
              <a:gd name="connsiteX1992" fmla="*/ 3549913 w 9915525"/>
              <a:gd name="connsiteY1992" fmla="*/ 5679686 h 6819900"/>
              <a:gd name="connsiteX1993" fmla="*/ 3563576 w 9915525"/>
              <a:gd name="connsiteY1993" fmla="*/ 5628017 h 6819900"/>
              <a:gd name="connsiteX1994" fmla="*/ 3572623 w 9915525"/>
              <a:gd name="connsiteY1994" fmla="*/ 5584461 h 6819900"/>
              <a:gd name="connsiteX1995" fmla="*/ 3582199 w 9915525"/>
              <a:gd name="connsiteY1995" fmla="*/ 5587982 h 6819900"/>
              <a:gd name="connsiteX1996" fmla="*/ 3600298 w 9915525"/>
              <a:gd name="connsiteY1996" fmla="*/ 5606514 h 6819900"/>
              <a:gd name="connsiteX1997" fmla="*/ 3637996 w 9915525"/>
              <a:gd name="connsiteY1997" fmla="*/ 5642237 h 6819900"/>
              <a:gd name="connsiteX1998" fmla="*/ 3671790 w 9915525"/>
              <a:gd name="connsiteY1998" fmla="*/ 5686985 h 6819900"/>
              <a:gd name="connsiteX1999" fmla="*/ 3691815 w 9915525"/>
              <a:gd name="connsiteY1999" fmla="*/ 5721903 h 6819900"/>
              <a:gd name="connsiteX2000" fmla="*/ 3726172 w 9915525"/>
              <a:gd name="connsiteY2000" fmla="*/ 5768830 h 6819900"/>
              <a:gd name="connsiteX2001" fmla="*/ 3722771 w 9915525"/>
              <a:gd name="connsiteY2001" fmla="*/ 5799154 h 6819900"/>
              <a:gd name="connsiteX2002" fmla="*/ 3693534 w 9915525"/>
              <a:gd name="connsiteY2002" fmla="*/ 5823599 h 6819900"/>
              <a:gd name="connsiteX2003" fmla="*/ 3646571 w 9915525"/>
              <a:gd name="connsiteY2003" fmla="*/ 5827786 h 6819900"/>
              <a:gd name="connsiteX2004" fmla="*/ 8520990 w 9915525"/>
              <a:gd name="connsiteY2004" fmla="*/ 5822012 h 6819900"/>
              <a:gd name="connsiteX2005" fmla="*/ 8494796 w 9915525"/>
              <a:gd name="connsiteY2005" fmla="*/ 5779828 h 6819900"/>
              <a:gd name="connsiteX2006" fmla="*/ 8484957 w 9915525"/>
              <a:gd name="connsiteY2006" fmla="*/ 5754323 h 6819900"/>
              <a:gd name="connsiteX2007" fmla="*/ 8526570 w 9915525"/>
              <a:gd name="connsiteY2007" fmla="*/ 5756403 h 6819900"/>
              <a:gd name="connsiteX2008" fmla="*/ 8555441 w 9915525"/>
              <a:gd name="connsiteY2008" fmla="*/ 5804926 h 6819900"/>
              <a:gd name="connsiteX2009" fmla="*/ 8540022 w 9915525"/>
              <a:gd name="connsiteY2009" fmla="*/ 5845030 h 6819900"/>
              <a:gd name="connsiteX2010" fmla="*/ 8520990 w 9915525"/>
              <a:gd name="connsiteY2010" fmla="*/ 5822012 h 6819900"/>
              <a:gd name="connsiteX2011" fmla="*/ 1091490 w 9915525"/>
              <a:gd name="connsiteY2011" fmla="*/ 5817017 h 6819900"/>
              <a:gd name="connsiteX2012" fmla="*/ 1101015 w 9915525"/>
              <a:gd name="connsiteY2012" fmla="*/ 5802168 h 6819900"/>
              <a:gd name="connsiteX2013" fmla="*/ 1110540 w 9915525"/>
              <a:gd name="connsiteY2013" fmla="*/ 5811130 h 6819900"/>
              <a:gd name="connsiteX2014" fmla="*/ 1101015 w 9915525"/>
              <a:gd name="connsiteY2014" fmla="*/ 5825980 h 6819900"/>
              <a:gd name="connsiteX2015" fmla="*/ 1091490 w 9915525"/>
              <a:gd name="connsiteY2015" fmla="*/ 5817017 h 6819900"/>
              <a:gd name="connsiteX2016" fmla="*/ 4281237 w 9915525"/>
              <a:gd name="connsiteY2016" fmla="*/ 5792166 h 6819900"/>
              <a:gd name="connsiteX2017" fmla="*/ 4281237 w 9915525"/>
              <a:gd name="connsiteY2017" fmla="*/ 5775974 h 6819900"/>
              <a:gd name="connsiteX2018" fmla="*/ 4272840 w 9915525"/>
              <a:gd name="connsiteY2018" fmla="*/ 5768830 h 6819900"/>
              <a:gd name="connsiteX2019" fmla="*/ 4263315 w 9915525"/>
              <a:gd name="connsiteY2019" fmla="*/ 5753749 h 6819900"/>
              <a:gd name="connsiteX2020" fmla="*/ 4295758 w 9915525"/>
              <a:gd name="connsiteY2020" fmla="*/ 5761991 h 6819900"/>
              <a:gd name="connsiteX2021" fmla="*/ 4294057 w 9915525"/>
              <a:gd name="connsiteY2021" fmla="*/ 5789523 h 6819900"/>
              <a:gd name="connsiteX2022" fmla="*/ 4281237 w 9915525"/>
              <a:gd name="connsiteY2022" fmla="*/ 5792166 h 6819900"/>
              <a:gd name="connsiteX2023" fmla="*/ 7432224 w 9915525"/>
              <a:gd name="connsiteY2023" fmla="*/ 5791314 h 6819900"/>
              <a:gd name="connsiteX2024" fmla="*/ 7449990 w 9915525"/>
              <a:gd name="connsiteY2024" fmla="*/ 5768830 h 6819900"/>
              <a:gd name="connsiteX2025" fmla="*/ 7463715 w 9915525"/>
              <a:gd name="connsiteY2025" fmla="*/ 5783118 h 6819900"/>
              <a:gd name="connsiteX2026" fmla="*/ 7432224 w 9915525"/>
              <a:gd name="connsiteY2026" fmla="*/ 5791314 h 6819900"/>
              <a:gd name="connsiteX2027" fmla="*/ 8911515 w 9915525"/>
              <a:gd name="connsiteY2027" fmla="*/ 5769941 h 6819900"/>
              <a:gd name="connsiteX2028" fmla="*/ 8933306 w 9915525"/>
              <a:gd name="connsiteY2028" fmla="*/ 5738310 h 6819900"/>
              <a:gd name="connsiteX2029" fmla="*/ 8966643 w 9915525"/>
              <a:gd name="connsiteY2029" fmla="*/ 5737994 h 6819900"/>
              <a:gd name="connsiteX2030" fmla="*/ 8959782 w 9915525"/>
              <a:gd name="connsiteY2030" fmla="*/ 5759306 h 6819900"/>
              <a:gd name="connsiteX2031" fmla="*/ 8935327 w 9915525"/>
              <a:gd name="connsiteY2031" fmla="*/ 5778356 h 6819900"/>
              <a:gd name="connsiteX2032" fmla="*/ 8911515 w 9915525"/>
              <a:gd name="connsiteY2032" fmla="*/ 5769941 h 6819900"/>
              <a:gd name="connsiteX2033" fmla="*/ 1053390 w 9915525"/>
              <a:gd name="connsiteY2033" fmla="*/ 5754543 h 6819900"/>
              <a:gd name="connsiteX2034" fmla="*/ 1067678 w 9915525"/>
              <a:gd name="connsiteY2034" fmla="*/ 5740255 h 6819900"/>
              <a:gd name="connsiteX2035" fmla="*/ 1081965 w 9915525"/>
              <a:gd name="connsiteY2035" fmla="*/ 5754543 h 6819900"/>
              <a:gd name="connsiteX2036" fmla="*/ 1067678 w 9915525"/>
              <a:gd name="connsiteY2036" fmla="*/ 5768830 h 6819900"/>
              <a:gd name="connsiteX2037" fmla="*/ 1053390 w 9915525"/>
              <a:gd name="connsiteY2037" fmla="*/ 5754543 h 6819900"/>
              <a:gd name="connsiteX2038" fmla="*/ 9594338 w 9915525"/>
              <a:gd name="connsiteY2038" fmla="*/ 5734104 h 6819900"/>
              <a:gd name="connsiteX2039" fmla="*/ 9587790 w 9915525"/>
              <a:gd name="connsiteY2039" fmla="*/ 5701248 h 6819900"/>
              <a:gd name="connsiteX2040" fmla="*/ 9573502 w 9915525"/>
              <a:gd name="connsiteY2040" fmla="*/ 5660654 h 6819900"/>
              <a:gd name="connsiteX2041" fmla="*/ 9559215 w 9915525"/>
              <a:gd name="connsiteY2041" fmla="*/ 5617111 h 6819900"/>
              <a:gd name="connsiteX2042" fmla="*/ 9544927 w 9915525"/>
              <a:gd name="connsiteY2042" fmla="*/ 5587855 h 6819900"/>
              <a:gd name="connsiteX2043" fmla="*/ 9530786 w 9915525"/>
              <a:gd name="connsiteY2043" fmla="*/ 5580711 h 6819900"/>
              <a:gd name="connsiteX2044" fmla="*/ 9577046 w 9915525"/>
              <a:gd name="connsiteY2044" fmla="*/ 5551943 h 6819900"/>
              <a:gd name="connsiteX2045" fmla="*/ 9602868 w 9915525"/>
              <a:gd name="connsiteY2045" fmla="*/ 5570993 h 6819900"/>
              <a:gd name="connsiteX2046" fmla="*/ 9606300 w 9915525"/>
              <a:gd name="connsiteY2046" fmla="*/ 5663766 h 6819900"/>
              <a:gd name="connsiteX2047" fmla="*/ 9624065 w 9915525"/>
              <a:gd name="connsiteY2047" fmla="*/ 5704436 h 6819900"/>
              <a:gd name="connsiteX2048" fmla="*/ 9594338 w 9915525"/>
              <a:gd name="connsiteY2048" fmla="*/ 5734104 h 6819900"/>
              <a:gd name="connsiteX2049" fmla="*/ 5730165 w 9915525"/>
              <a:gd name="connsiteY2049" fmla="*/ 5678343 h 6819900"/>
              <a:gd name="connsiteX2050" fmla="*/ 5744453 w 9915525"/>
              <a:gd name="connsiteY2050" fmla="*/ 5664055 h 6819900"/>
              <a:gd name="connsiteX2051" fmla="*/ 5758740 w 9915525"/>
              <a:gd name="connsiteY2051" fmla="*/ 5678343 h 6819900"/>
              <a:gd name="connsiteX2052" fmla="*/ 5744453 w 9915525"/>
              <a:gd name="connsiteY2052" fmla="*/ 5692630 h 6819900"/>
              <a:gd name="connsiteX2053" fmla="*/ 5730165 w 9915525"/>
              <a:gd name="connsiteY2053" fmla="*/ 5678343 h 6819900"/>
              <a:gd name="connsiteX2054" fmla="*/ 8940090 w 9915525"/>
              <a:gd name="connsiteY2054" fmla="*/ 5669116 h 6819900"/>
              <a:gd name="connsiteX2055" fmla="*/ 8954377 w 9915525"/>
              <a:gd name="connsiteY2055" fmla="*/ 5651086 h 6819900"/>
              <a:gd name="connsiteX2056" fmla="*/ 8962884 w 9915525"/>
              <a:gd name="connsiteY2056" fmla="*/ 5677564 h 6819900"/>
              <a:gd name="connsiteX2057" fmla="*/ 8940090 w 9915525"/>
              <a:gd name="connsiteY2057" fmla="*/ 5669116 h 6819900"/>
              <a:gd name="connsiteX2058" fmla="*/ 6917218 w 9915525"/>
              <a:gd name="connsiteY2058" fmla="*/ 5634289 h 6819900"/>
              <a:gd name="connsiteX2059" fmla="*/ 6911265 w 9915525"/>
              <a:gd name="connsiteY2059" fmla="*/ 5577139 h 6819900"/>
              <a:gd name="connsiteX2060" fmla="*/ 6901740 w 9915525"/>
              <a:gd name="connsiteY2060" fmla="*/ 5549755 h 6819900"/>
              <a:gd name="connsiteX2061" fmla="*/ 6902570 w 9915525"/>
              <a:gd name="connsiteY2061" fmla="*/ 5487330 h 6819900"/>
              <a:gd name="connsiteX2062" fmla="*/ 6935935 w 9915525"/>
              <a:gd name="connsiteY2062" fmla="*/ 5555376 h 6819900"/>
              <a:gd name="connsiteX2063" fmla="*/ 6949332 w 9915525"/>
              <a:gd name="connsiteY2063" fmla="*/ 5620207 h 6819900"/>
              <a:gd name="connsiteX2064" fmla="*/ 6941031 w 9915525"/>
              <a:gd name="connsiteY2064" fmla="*/ 5664055 h 6819900"/>
              <a:gd name="connsiteX2065" fmla="*/ 6917218 w 9915525"/>
              <a:gd name="connsiteY2065" fmla="*/ 5634289 h 6819900"/>
              <a:gd name="connsiteX2066" fmla="*/ 9130590 w 9915525"/>
              <a:gd name="connsiteY2066" fmla="*/ 5649768 h 6819900"/>
              <a:gd name="connsiteX2067" fmla="*/ 9120032 w 9915525"/>
              <a:gd name="connsiteY2067" fmla="*/ 5635480 h 6819900"/>
              <a:gd name="connsiteX2068" fmla="*/ 9115650 w 9915525"/>
              <a:gd name="connsiteY2068" fmla="*/ 5610875 h 6819900"/>
              <a:gd name="connsiteX2069" fmla="*/ 9103350 w 9915525"/>
              <a:gd name="connsiteY2069" fmla="*/ 5581439 h 6819900"/>
              <a:gd name="connsiteX2070" fmla="*/ 9081009 w 9915525"/>
              <a:gd name="connsiteY2070" fmla="*/ 5550270 h 6819900"/>
              <a:gd name="connsiteX2071" fmla="*/ 9093898 w 9915525"/>
              <a:gd name="connsiteY2071" fmla="*/ 5528313 h 6819900"/>
              <a:gd name="connsiteX2072" fmla="*/ 9142902 w 9915525"/>
              <a:gd name="connsiteY2072" fmla="*/ 5607170 h 6819900"/>
              <a:gd name="connsiteX2073" fmla="*/ 9152021 w 9915525"/>
              <a:gd name="connsiteY2073" fmla="*/ 5635462 h 6819900"/>
              <a:gd name="connsiteX2074" fmla="*/ 9159165 w 9915525"/>
              <a:gd name="connsiteY2074" fmla="*/ 5649768 h 6819900"/>
              <a:gd name="connsiteX2075" fmla="*/ 9144877 w 9915525"/>
              <a:gd name="connsiteY2075" fmla="*/ 5664055 h 6819900"/>
              <a:gd name="connsiteX2076" fmla="*/ 9130590 w 9915525"/>
              <a:gd name="connsiteY2076" fmla="*/ 5649768 h 6819900"/>
              <a:gd name="connsiteX2077" fmla="*/ 3215565 w 9915525"/>
              <a:gd name="connsiteY2077" fmla="*/ 5630718 h 6819900"/>
              <a:gd name="connsiteX2078" fmla="*/ 3229853 w 9915525"/>
              <a:gd name="connsiteY2078" fmla="*/ 5616430 h 6819900"/>
              <a:gd name="connsiteX2079" fmla="*/ 3244140 w 9915525"/>
              <a:gd name="connsiteY2079" fmla="*/ 5630718 h 6819900"/>
              <a:gd name="connsiteX2080" fmla="*/ 3229853 w 9915525"/>
              <a:gd name="connsiteY2080" fmla="*/ 5645005 h 6819900"/>
              <a:gd name="connsiteX2081" fmla="*/ 3215565 w 9915525"/>
              <a:gd name="connsiteY2081" fmla="*/ 5630718 h 6819900"/>
              <a:gd name="connsiteX2082" fmla="*/ 5664993 w 9915525"/>
              <a:gd name="connsiteY2082" fmla="*/ 5626884 h 6819900"/>
              <a:gd name="connsiteX2083" fmla="*/ 5668818 w 9915525"/>
              <a:gd name="connsiteY2083" fmla="*/ 5612769 h 6819900"/>
              <a:gd name="connsiteX2084" fmla="*/ 5686588 w 9915525"/>
              <a:gd name="connsiteY2084" fmla="*/ 5625717 h 6819900"/>
              <a:gd name="connsiteX2085" fmla="*/ 5664993 w 9915525"/>
              <a:gd name="connsiteY2085" fmla="*/ 5626884 h 6819900"/>
              <a:gd name="connsiteX2086" fmla="*/ 1693470 w 9915525"/>
              <a:gd name="connsiteY2086" fmla="*/ 5605000 h 6819900"/>
              <a:gd name="connsiteX2087" fmla="*/ 1701090 w 9915525"/>
              <a:gd name="connsiteY2087" fmla="*/ 5578330 h 6819900"/>
              <a:gd name="connsiteX2088" fmla="*/ 1720140 w 9915525"/>
              <a:gd name="connsiteY2088" fmla="*/ 5597380 h 6819900"/>
              <a:gd name="connsiteX2089" fmla="*/ 1693470 w 9915525"/>
              <a:gd name="connsiteY2089" fmla="*/ 5605000 h 6819900"/>
              <a:gd name="connsiteX2090" fmla="*/ 5617691 w 9915525"/>
              <a:gd name="connsiteY2090" fmla="*/ 5606191 h 6819900"/>
              <a:gd name="connsiteX2091" fmla="*/ 5630153 w 9915525"/>
              <a:gd name="connsiteY2091" fmla="*/ 5595952 h 6819900"/>
              <a:gd name="connsiteX2092" fmla="*/ 5642615 w 9915525"/>
              <a:gd name="connsiteY2092" fmla="*/ 5606191 h 6819900"/>
              <a:gd name="connsiteX2093" fmla="*/ 5630153 w 9915525"/>
              <a:gd name="connsiteY2093" fmla="*/ 5616430 h 6819900"/>
              <a:gd name="connsiteX2094" fmla="*/ 5617691 w 9915525"/>
              <a:gd name="connsiteY2094" fmla="*/ 5606191 h 6819900"/>
              <a:gd name="connsiteX2095" fmla="*/ 967665 w 9915525"/>
              <a:gd name="connsiteY2095" fmla="*/ 5564043 h 6819900"/>
              <a:gd name="connsiteX2096" fmla="*/ 994335 w 9915525"/>
              <a:gd name="connsiteY2096" fmla="*/ 5551660 h 6819900"/>
              <a:gd name="connsiteX2097" fmla="*/ 986715 w 9915525"/>
              <a:gd name="connsiteY2097" fmla="*/ 5587855 h 6819900"/>
              <a:gd name="connsiteX2098" fmla="*/ 967665 w 9915525"/>
              <a:gd name="connsiteY2098" fmla="*/ 5564043 h 6819900"/>
              <a:gd name="connsiteX2099" fmla="*/ 9735427 w 9915525"/>
              <a:gd name="connsiteY2099" fmla="*/ 5540230 h 6819900"/>
              <a:gd name="connsiteX2100" fmla="*/ 9745514 w 9915525"/>
              <a:gd name="connsiteY2100" fmla="*/ 5530705 h 6819900"/>
              <a:gd name="connsiteX2101" fmla="*/ 9749715 w 9915525"/>
              <a:gd name="connsiteY2101" fmla="*/ 5540230 h 6819900"/>
              <a:gd name="connsiteX2102" fmla="*/ 9739628 w 9915525"/>
              <a:gd name="connsiteY2102" fmla="*/ 5549755 h 6819900"/>
              <a:gd name="connsiteX2103" fmla="*/ 9735427 w 9915525"/>
              <a:gd name="connsiteY2103" fmla="*/ 5540230 h 6819900"/>
              <a:gd name="connsiteX2104" fmla="*/ 9526356 w 9915525"/>
              <a:gd name="connsiteY2104" fmla="*/ 5533700 h 6819900"/>
              <a:gd name="connsiteX2105" fmla="*/ 9505817 w 9915525"/>
              <a:gd name="connsiteY2105" fmla="*/ 5506748 h 6819900"/>
              <a:gd name="connsiteX2106" fmla="*/ 9484120 w 9915525"/>
              <a:gd name="connsiteY2106" fmla="*/ 5466844 h 6819900"/>
              <a:gd name="connsiteX2107" fmla="*/ 9489581 w 9915525"/>
              <a:gd name="connsiteY2107" fmla="*/ 5466412 h 6819900"/>
              <a:gd name="connsiteX2108" fmla="*/ 9511178 w 9915525"/>
              <a:gd name="connsiteY2108" fmla="*/ 5483081 h 6819900"/>
              <a:gd name="connsiteX2109" fmla="*/ 9531816 w 9915525"/>
              <a:gd name="connsiteY2109" fmla="*/ 5531732 h 6819900"/>
              <a:gd name="connsiteX2110" fmla="*/ 9526356 w 9915525"/>
              <a:gd name="connsiteY2110" fmla="*/ 5533700 h 6819900"/>
              <a:gd name="connsiteX2111" fmla="*/ 958140 w 9915525"/>
              <a:gd name="connsiteY2111" fmla="*/ 5516980 h 6819900"/>
              <a:gd name="connsiteX2112" fmla="*/ 967665 w 9915525"/>
              <a:gd name="connsiteY2112" fmla="*/ 5502130 h 6819900"/>
              <a:gd name="connsiteX2113" fmla="*/ 977190 w 9915525"/>
              <a:gd name="connsiteY2113" fmla="*/ 5511093 h 6819900"/>
              <a:gd name="connsiteX2114" fmla="*/ 967665 w 9915525"/>
              <a:gd name="connsiteY2114" fmla="*/ 5525943 h 6819900"/>
              <a:gd name="connsiteX2115" fmla="*/ 958140 w 9915525"/>
              <a:gd name="connsiteY2115" fmla="*/ 5516980 h 6819900"/>
              <a:gd name="connsiteX2116" fmla="*/ 1507273 w 9915525"/>
              <a:gd name="connsiteY2116" fmla="*/ 5506194 h 6819900"/>
              <a:gd name="connsiteX2117" fmla="*/ 1492985 w 9915525"/>
              <a:gd name="connsiteY2117" fmla="*/ 5479018 h 6819900"/>
              <a:gd name="connsiteX2118" fmla="*/ 1532539 w 9915525"/>
              <a:gd name="connsiteY2118" fmla="*/ 5480772 h 6819900"/>
              <a:gd name="connsiteX2119" fmla="*/ 1565877 w 9915525"/>
              <a:gd name="connsiteY2119" fmla="*/ 5505614 h 6819900"/>
              <a:gd name="connsiteX2120" fmla="*/ 1507273 w 9915525"/>
              <a:gd name="connsiteY2120" fmla="*/ 5506194 h 6819900"/>
              <a:gd name="connsiteX2121" fmla="*/ 9431159 w 9915525"/>
              <a:gd name="connsiteY2121" fmla="*/ 5522040 h 6819900"/>
              <a:gd name="connsiteX2122" fmla="*/ 9445934 w 9915525"/>
              <a:gd name="connsiteY2122" fmla="*/ 5483080 h 6819900"/>
              <a:gd name="connsiteX2123" fmla="*/ 9454440 w 9915525"/>
              <a:gd name="connsiteY2123" fmla="*/ 5506893 h 6819900"/>
              <a:gd name="connsiteX2124" fmla="*/ 9431159 w 9915525"/>
              <a:gd name="connsiteY2124" fmla="*/ 5522040 h 6819900"/>
              <a:gd name="connsiteX2125" fmla="*/ 3477880 w 9915525"/>
              <a:gd name="connsiteY2125" fmla="*/ 5498822 h 6819900"/>
              <a:gd name="connsiteX2126" fmla="*/ 3472362 w 9915525"/>
              <a:gd name="connsiteY2126" fmla="*/ 5478551 h 6819900"/>
              <a:gd name="connsiteX2127" fmla="*/ 3501169 w 9915525"/>
              <a:gd name="connsiteY2127" fmla="*/ 5504511 h 6819900"/>
              <a:gd name="connsiteX2128" fmla="*/ 3477880 w 9915525"/>
              <a:gd name="connsiteY2128" fmla="*/ 5498822 h 6819900"/>
              <a:gd name="connsiteX2129" fmla="*/ 6944603 w 9915525"/>
              <a:gd name="connsiteY2129" fmla="*/ 5492605 h 6819900"/>
              <a:gd name="connsiteX2130" fmla="*/ 6954690 w 9915525"/>
              <a:gd name="connsiteY2130" fmla="*/ 5483080 h 6819900"/>
              <a:gd name="connsiteX2131" fmla="*/ 6958890 w 9915525"/>
              <a:gd name="connsiteY2131" fmla="*/ 5492605 h 6819900"/>
              <a:gd name="connsiteX2132" fmla="*/ 6948803 w 9915525"/>
              <a:gd name="connsiteY2132" fmla="*/ 5502130 h 6819900"/>
              <a:gd name="connsiteX2133" fmla="*/ 6944603 w 9915525"/>
              <a:gd name="connsiteY2133" fmla="*/ 5492605 h 6819900"/>
              <a:gd name="connsiteX2134" fmla="*/ 6034457 w 9915525"/>
              <a:gd name="connsiteY2134" fmla="*/ 5472606 h 6819900"/>
              <a:gd name="connsiteX2135" fmla="*/ 5998770 w 9915525"/>
              <a:gd name="connsiteY2135" fmla="*/ 5457383 h 6819900"/>
              <a:gd name="connsiteX2136" fmla="*/ 5961815 w 9915525"/>
              <a:gd name="connsiteY2136" fmla="*/ 5446426 h 6819900"/>
              <a:gd name="connsiteX2137" fmla="*/ 5964208 w 9915525"/>
              <a:gd name="connsiteY2137" fmla="*/ 5416405 h 6819900"/>
              <a:gd name="connsiteX2138" fmla="*/ 6014013 w 9915525"/>
              <a:gd name="connsiteY2138" fmla="*/ 5334443 h 6819900"/>
              <a:gd name="connsiteX2139" fmla="*/ 6031382 w 9915525"/>
              <a:gd name="connsiteY2139" fmla="*/ 5283055 h 6819900"/>
              <a:gd name="connsiteX2140" fmla="*/ 6044859 w 9915525"/>
              <a:gd name="connsiteY2140" fmla="*/ 5347974 h 6819900"/>
              <a:gd name="connsiteX2141" fmla="*/ 6057061 w 9915525"/>
              <a:gd name="connsiteY2141" fmla="*/ 5405124 h 6819900"/>
              <a:gd name="connsiteX2142" fmla="*/ 6057225 w 9915525"/>
              <a:gd name="connsiteY2142" fmla="*/ 5492605 h 6819900"/>
              <a:gd name="connsiteX2143" fmla="*/ 6034457 w 9915525"/>
              <a:gd name="connsiteY2143" fmla="*/ 5472606 h 6819900"/>
              <a:gd name="connsiteX2144" fmla="*/ 1744872 w 9915525"/>
              <a:gd name="connsiteY2144" fmla="*/ 5455993 h 6819900"/>
              <a:gd name="connsiteX2145" fmla="*/ 1749193 w 9915525"/>
              <a:gd name="connsiteY2145" fmla="*/ 5439922 h 6819900"/>
              <a:gd name="connsiteX2146" fmla="*/ 1761061 w 9915525"/>
              <a:gd name="connsiteY2146" fmla="*/ 5455494 h 6819900"/>
              <a:gd name="connsiteX2147" fmla="*/ 1744872 w 9915525"/>
              <a:gd name="connsiteY2147" fmla="*/ 5455993 h 6819900"/>
              <a:gd name="connsiteX2148" fmla="*/ 6250215 w 9915525"/>
              <a:gd name="connsiteY2148" fmla="*/ 5424378 h 6819900"/>
              <a:gd name="connsiteX2149" fmla="*/ 6240970 w 9915525"/>
              <a:gd name="connsiteY2149" fmla="*/ 5395385 h 6819900"/>
              <a:gd name="connsiteX2150" fmla="*/ 6234753 w 9915525"/>
              <a:gd name="connsiteY2150" fmla="*/ 5373257 h 6819900"/>
              <a:gd name="connsiteX2151" fmla="*/ 6227157 w 9915525"/>
              <a:gd name="connsiteY2151" fmla="*/ 5326913 h 6819900"/>
              <a:gd name="connsiteX2152" fmla="*/ 6204588 w 9915525"/>
              <a:gd name="connsiteY2152" fmla="*/ 5278729 h 6819900"/>
              <a:gd name="connsiteX2153" fmla="*/ 6189933 w 9915525"/>
              <a:gd name="connsiteY2153" fmla="*/ 5242146 h 6819900"/>
              <a:gd name="connsiteX2154" fmla="*/ 6203107 w 9915525"/>
              <a:gd name="connsiteY2154" fmla="*/ 5218102 h 6819900"/>
              <a:gd name="connsiteX2155" fmla="*/ 6224300 w 9915525"/>
              <a:gd name="connsiteY2155" fmla="*/ 5227388 h 6819900"/>
              <a:gd name="connsiteX2156" fmla="*/ 6255707 w 9915525"/>
              <a:gd name="connsiteY2156" fmla="*/ 5228048 h 6819900"/>
              <a:gd name="connsiteX2157" fmla="*/ 6284520 w 9915525"/>
              <a:gd name="connsiteY2157" fmla="*/ 5216380 h 6819900"/>
              <a:gd name="connsiteX2158" fmla="*/ 6277315 w 9915525"/>
              <a:gd name="connsiteY2158" fmla="*/ 5265983 h 6819900"/>
              <a:gd name="connsiteX2159" fmla="*/ 6257083 w 9915525"/>
              <a:gd name="connsiteY2159" fmla="*/ 5307638 h 6819900"/>
              <a:gd name="connsiteX2160" fmla="*/ 6293264 w 9915525"/>
              <a:gd name="connsiteY2160" fmla="*/ 5359255 h 6819900"/>
              <a:gd name="connsiteX2161" fmla="*/ 6306428 w 9915525"/>
              <a:gd name="connsiteY2161" fmla="*/ 5349730 h 6819900"/>
              <a:gd name="connsiteX2162" fmla="*/ 6320637 w 9915525"/>
              <a:gd name="connsiteY2162" fmla="*/ 5340205 h 6819900"/>
              <a:gd name="connsiteX2163" fmla="*/ 6336968 w 9915525"/>
              <a:gd name="connsiteY2163" fmla="*/ 5380686 h 6819900"/>
              <a:gd name="connsiteX2164" fmla="*/ 6315053 w 9915525"/>
              <a:gd name="connsiteY2164" fmla="*/ 5424473 h 6819900"/>
              <a:gd name="connsiteX2165" fmla="*/ 6287854 w 9915525"/>
              <a:gd name="connsiteY2165" fmla="*/ 5436379 h 6819900"/>
              <a:gd name="connsiteX2166" fmla="*/ 6250215 w 9915525"/>
              <a:gd name="connsiteY2166" fmla="*/ 5424378 h 6819900"/>
              <a:gd name="connsiteX2167" fmla="*/ 879041 w 9915525"/>
              <a:gd name="connsiteY2167" fmla="*/ 5396329 h 6819900"/>
              <a:gd name="connsiteX2168" fmla="*/ 822341 w 9915525"/>
              <a:gd name="connsiteY2168" fmla="*/ 5318073 h 6819900"/>
              <a:gd name="connsiteX2169" fmla="*/ 784759 w 9915525"/>
              <a:gd name="connsiteY2169" fmla="*/ 5265846 h 6819900"/>
              <a:gd name="connsiteX2170" fmla="*/ 767640 w 9915525"/>
              <a:gd name="connsiteY2170" fmla="*/ 5231258 h 6819900"/>
              <a:gd name="connsiteX2171" fmla="*/ 734303 w 9915525"/>
              <a:gd name="connsiteY2171" fmla="*/ 5183688 h 6819900"/>
              <a:gd name="connsiteX2172" fmla="*/ 700965 w 9915525"/>
              <a:gd name="connsiteY2172" fmla="*/ 5139241 h 6819900"/>
              <a:gd name="connsiteX2173" fmla="*/ 677153 w 9915525"/>
              <a:gd name="connsiteY2173" fmla="*/ 5098152 h 6819900"/>
              <a:gd name="connsiteX2174" fmla="*/ 653340 w 9915525"/>
              <a:gd name="connsiteY2174" fmla="*/ 5065140 h 6819900"/>
              <a:gd name="connsiteX2175" fmla="*/ 641434 w 9915525"/>
              <a:gd name="connsiteY2175" fmla="*/ 5034031 h 6819900"/>
              <a:gd name="connsiteX2176" fmla="*/ 641434 w 9915525"/>
              <a:gd name="connsiteY2176" fmla="*/ 5009554 h 6819900"/>
              <a:gd name="connsiteX2177" fmla="*/ 643815 w 9915525"/>
              <a:gd name="connsiteY2177" fmla="*/ 4954443 h 6819900"/>
              <a:gd name="connsiteX2178" fmla="*/ 634290 w 9915525"/>
              <a:gd name="connsiteY2178" fmla="*/ 4924414 h 6819900"/>
              <a:gd name="connsiteX2179" fmla="*/ 615540 w 9915525"/>
              <a:gd name="connsiteY2179" fmla="*/ 4895368 h 6819900"/>
              <a:gd name="connsiteX2180" fmla="*/ 598872 w 9915525"/>
              <a:gd name="connsiteY2180" fmla="*/ 4836073 h 6819900"/>
              <a:gd name="connsiteX2181" fmla="*/ 564372 w 9915525"/>
              <a:gd name="connsiteY2181" fmla="*/ 4748138 h 6819900"/>
              <a:gd name="connsiteX2182" fmla="*/ 531034 w 9915525"/>
              <a:gd name="connsiteY2182" fmla="*/ 4692365 h 6819900"/>
              <a:gd name="connsiteX2183" fmla="*/ 606930 w 9915525"/>
              <a:gd name="connsiteY2183" fmla="*/ 4636051 h 6819900"/>
              <a:gd name="connsiteX2184" fmla="*/ 632313 w 9915525"/>
              <a:gd name="connsiteY2184" fmla="*/ 4623449 h 6819900"/>
              <a:gd name="connsiteX2185" fmla="*/ 599031 w 9915525"/>
              <a:gd name="connsiteY2185" fmla="*/ 4549537 h 6819900"/>
              <a:gd name="connsiteX2186" fmla="*/ 548565 w 9915525"/>
              <a:gd name="connsiteY2186" fmla="*/ 4511530 h 6819900"/>
              <a:gd name="connsiteX2187" fmla="*/ 485367 w 9915525"/>
              <a:gd name="connsiteY2187" fmla="*/ 4473524 h 6819900"/>
              <a:gd name="connsiteX2188" fmla="*/ 439619 w 9915525"/>
              <a:gd name="connsiteY2188" fmla="*/ 4449184 h 6819900"/>
              <a:gd name="connsiteX2189" fmla="*/ 463300 w 9915525"/>
              <a:gd name="connsiteY2189" fmla="*/ 4387705 h 6819900"/>
              <a:gd name="connsiteX2190" fmla="*/ 497574 w 9915525"/>
              <a:gd name="connsiteY2190" fmla="*/ 4361511 h 6819900"/>
              <a:gd name="connsiteX2191" fmla="*/ 542454 w 9915525"/>
              <a:gd name="connsiteY2191" fmla="*/ 4311808 h 6819900"/>
              <a:gd name="connsiteX2192" fmla="*/ 545179 w 9915525"/>
              <a:gd name="connsiteY2192" fmla="*/ 4333224 h 6819900"/>
              <a:gd name="connsiteX2193" fmla="*/ 606398 w 9915525"/>
              <a:gd name="connsiteY2193" fmla="*/ 4391850 h 6819900"/>
              <a:gd name="connsiteX2194" fmla="*/ 609477 w 9915525"/>
              <a:gd name="connsiteY2194" fmla="*/ 4325602 h 6819900"/>
              <a:gd name="connsiteX2195" fmla="*/ 620644 w 9915525"/>
              <a:gd name="connsiteY2195" fmla="*/ 4292211 h 6819900"/>
              <a:gd name="connsiteX2196" fmla="*/ 672390 w 9915525"/>
              <a:gd name="connsiteY2196" fmla="*/ 4309087 h 6819900"/>
              <a:gd name="connsiteX2197" fmla="*/ 687504 w 9915525"/>
              <a:gd name="connsiteY2197" fmla="*/ 4347895 h 6819900"/>
              <a:gd name="connsiteX2198" fmla="*/ 691101 w 9915525"/>
              <a:gd name="connsiteY2198" fmla="*/ 4383352 h 6819900"/>
              <a:gd name="connsiteX2199" fmla="*/ 667480 w 9915525"/>
              <a:gd name="connsiteY2199" fmla="*/ 4397230 h 6819900"/>
              <a:gd name="connsiteX2200" fmla="*/ 650202 w 9915525"/>
              <a:gd name="connsiteY2200" fmla="*/ 4410718 h 6819900"/>
              <a:gd name="connsiteX2201" fmla="*/ 662842 w 9915525"/>
              <a:gd name="connsiteY2201" fmla="*/ 4544868 h 6819900"/>
              <a:gd name="connsiteX2202" fmla="*/ 676021 w 9915525"/>
              <a:gd name="connsiteY2202" fmla="*/ 4580586 h 6819900"/>
              <a:gd name="connsiteX2203" fmla="*/ 691621 w 9915525"/>
              <a:gd name="connsiteY2203" fmla="*/ 4606780 h 6819900"/>
              <a:gd name="connsiteX2204" fmla="*/ 686678 w 9915525"/>
              <a:gd name="connsiteY2204" fmla="*/ 4702030 h 6819900"/>
              <a:gd name="connsiteX2205" fmla="*/ 692027 w 9915525"/>
              <a:gd name="connsiteY2205" fmla="*/ 4762094 h 6819900"/>
              <a:gd name="connsiteX2206" fmla="*/ 709949 w 9915525"/>
              <a:gd name="connsiteY2206" fmla="*/ 4779873 h 6819900"/>
              <a:gd name="connsiteX2207" fmla="*/ 732693 w 9915525"/>
              <a:gd name="connsiteY2207" fmla="*/ 4816330 h 6819900"/>
              <a:gd name="connsiteX2208" fmla="*/ 773148 w 9915525"/>
              <a:gd name="connsiteY2208" fmla="*/ 4888189 h 6819900"/>
              <a:gd name="connsiteX2209" fmla="*/ 786219 w 9915525"/>
              <a:gd name="connsiteY2209" fmla="*/ 4927562 h 6819900"/>
              <a:gd name="connsiteX2210" fmla="*/ 791453 w 9915525"/>
              <a:gd name="connsiteY2210" fmla="*/ 4972175 h 6819900"/>
              <a:gd name="connsiteX2211" fmla="*/ 796215 w 9915525"/>
              <a:gd name="connsiteY2211" fmla="*/ 5040168 h 6819900"/>
              <a:gd name="connsiteX2212" fmla="*/ 815265 w 9915525"/>
              <a:gd name="connsiteY2212" fmla="*/ 5079744 h 6819900"/>
              <a:gd name="connsiteX2213" fmla="*/ 791154 w 9915525"/>
              <a:gd name="connsiteY2213" fmla="*/ 5102080 h 6819900"/>
              <a:gd name="connsiteX2214" fmla="*/ 765926 w 9915525"/>
              <a:gd name="connsiteY2214" fmla="*/ 5138022 h 6819900"/>
              <a:gd name="connsiteX2215" fmla="*/ 777165 w 9915525"/>
              <a:gd name="connsiteY2215" fmla="*/ 5170377 h 6819900"/>
              <a:gd name="connsiteX2216" fmla="*/ 805043 w 9915525"/>
              <a:gd name="connsiteY2216" fmla="*/ 5209508 h 6819900"/>
              <a:gd name="connsiteX2217" fmla="*/ 853365 w 9915525"/>
              <a:gd name="connsiteY2217" fmla="*/ 5278406 h 6819900"/>
              <a:gd name="connsiteX2218" fmla="*/ 872415 w 9915525"/>
              <a:gd name="connsiteY2218" fmla="*/ 5302105 h 6819900"/>
              <a:gd name="connsiteX2219" fmla="*/ 891465 w 9915525"/>
              <a:gd name="connsiteY2219" fmla="*/ 5331651 h 6819900"/>
              <a:gd name="connsiteX2220" fmla="*/ 915278 w 9915525"/>
              <a:gd name="connsiteY2220" fmla="*/ 5382221 h 6819900"/>
              <a:gd name="connsiteX2221" fmla="*/ 879041 w 9915525"/>
              <a:gd name="connsiteY2221" fmla="*/ 5396329 h 6819900"/>
              <a:gd name="connsiteX2222" fmla="*/ 723758 w 9915525"/>
              <a:gd name="connsiteY2222" fmla="*/ 4953664 h 6819900"/>
              <a:gd name="connsiteX2223" fmla="*/ 689535 w 9915525"/>
              <a:gd name="connsiteY2223" fmla="*/ 4873480 h 6819900"/>
              <a:gd name="connsiteX2224" fmla="*/ 672390 w 9915525"/>
              <a:gd name="connsiteY2224" fmla="*/ 4906039 h 6819900"/>
              <a:gd name="connsiteX2225" fmla="*/ 700965 w 9915525"/>
              <a:gd name="connsiteY2225" fmla="*/ 4968730 h 6819900"/>
              <a:gd name="connsiteX2226" fmla="*/ 723758 w 9915525"/>
              <a:gd name="connsiteY2226" fmla="*/ 4953664 h 6819900"/>
              <a:gd name="connsiteX2227" fmla="*/ 9042484 w 9915525"/>
              <a:gd name="connsiteY2227" fmla="*/ 5399666 h 6819900"/>
              <a:gd name="connsiteX2228" fmla="*/ 9038992 w 9915525"/>
              <a:gd name="connsiteY2228" fmla="*/ 5359255 h 6819900"/>
              <a:gd name="connsiteX2229" fmla="*/ 9057664 w 9915525"/>
              <a:gd name="connsiteY2229" fmla="*/ 5380271 h 6819900"/>
              <a:gd name="connsiteX2230" fmla="*/ 9042484 w 9915525"/>
              <a:gd name="connsiteY2230" fmla="*/ 5399666 h 6819900"/>
              <a:gd name="connsiteX2231" fmla="*/ 5892090 w 9915525"/>
              <a:gd name="connsiteY2231" fmla="*/ 5335144 h 6819900"/>
              <a:gd name="connsiteX2232" fmla="*/ 5931006 w 9915525"/>
              <a:gd name="connsiteY2232" fmla="*/ 5322149 h 6819900"/>
              <a:gd name="connsiteX2233" fmla="*/ 5915903 w 9915525"/>
              <a:gd name="connsiteY2233" fmla="*/ 5349730 h 6819900"/>
              <a:gd name="connsiteX2234" fmla="*/ 5892090 w 9915525"/>
              <a:gd name="connsiteY2234" fmla="*/ 5335144 h 6819900"/>
              <a:gd name="connsiteX2235" fmla="*/ 9694748 w 9915525"/>
              <a:gd name="connsiteY2235" fmla="*/ 5328894 h 6819900"/>
              <a:gd name="connsiteX2236" fmla="*/ 9721140 w 9915525"/>
              <a:gd name="connsiteY2236" fmla="*/ 5325124 h 6819900"/>
              <a:gd name="connsiteX2237" fmla="*/ 9706059 w 9915525"/>
              <a:gd name="connsiteY2237" fmla="*/ 5340205 h 6819900"/>
              <a:gd name="connsiteX2238" fmla="*/ 9694748 w 9915525"/>
              <a:gd name="connsiteY2238" fmla="*/ 5328894 h 6819900"/>
              <a:gd name="connsiteX2239" fmla="*/ 9442534 w 9915525"/>
              <a:gd name="connsiteY2239" fmla="*/ 5324114 h 6819900"/>
              <a:gd name="connsiteX2240" fmla="*/ 9440152 w 9915525"/>
              <a:gd name="connsiteY2240" fmla="*/ 5292580 h 6819900"/>
              <a:gd name="connsiteX2241" fmla="*/ 9454440 w 9915525"/>
              <a:gd name="connsiteY2241" fmla="*/ 5307430 h 6819900"/>
              <a:gd name="connsiteX2242" fmla="*/ 9463965 w 9915525"/>
              <a:gd name="connsiteY2242" fmla="*/ 5316393 h 6819900"/>
              <a:gd name="connsiteX2243" fmla="*/ 9473490 w 9915525"/>
              <a:gd name="connsiteY2243" fmla="*/ 5320593 h 6819900"/>
              <a:gd name="connsiteX2244" fmla="*/ 9442534 w 9915525"/>
              <a:gd name="connsiteY2244" fmla="*/ 5324114 h 6819900"/>
              <a:gd name="connsiteX2245" fmla="*/ 9821248 w 9915525"/>
              <a:gd name="connsiteY2245" fmla="*/ 5321000 h 6819900"/>
              <a:gd name="connsiteX2246" fmla="*/ 9836098 w 9915525"/>
              <a:gd name="connsiteY2246" fmla="*/ 5316800 h 6819900"/>
              <a:gd name="connsiteX2247" fmla="*/ 9830115 w 9915525"/>
              <a:gd name="connsiteY2247" fmla="*/ 5330680 h 6819900"/>
              <a:gd name="connsiteX2248" fmla="*/ 9821248 w 9915525"/>
              <a:gd name="connsiteY2248" fmla="*/ 5321000 h 6819900"/>
              <a:gd name="connsiteX2249" fmla="*/ 1605840 w 9915525"/>
              <a:gd name="connsiteY2249" fmla="*/ 5249718 h 6819900"/>
              <a:gd name="connsiteX2250" fmla="*/ 1620128 w 9915525"/>
              <a:gd name="connsiteY2250" fmla="*/ 5235430 h 6819900"/>
              <a:gd name="connsiteX2251" fmla="*/ 1634415 w 9915525"/>
              <a:gd name="connsiteY2251" fmla="*/ 5249718 h 6819900"/>
              <a:gd name="connsiteX2252" fmla="*/ 1620128 w 9915525"/>
              <a:gd name="connsiteY2252" fmla="*/ 5264005 h 6819900"/>
              <a:gd name="connsiteX2253" fmla="*/ 1605840 w 9915525"/>
              <a:gd name="connsiteY2253" fmla="*/ 5249718 h 6819900"/>
              <a:gd name="connsiteX2254" fmla="*/ 9816389 w 9915525"/>
              <a:gd name="connsiteY2254" fmla="*/ 5212411 h 6819900"/>
              <a:gd name="connsiteX2255" fmla="*/ 9808227 w 9915525"/>
              <a:gd name="connsiteY2255" fmla="*/ 5186217 h 6819900"/>
              <a:gd name="connsiteX2256" fmla="*/ 9795390 w 9915525"/>
              <a:gd name="connsiteY2256" fmla="*/ 5063980 h 6819900"/>
              <a:gd name="connsiteX2257" fmla="*/ 9842043 w 9915525"/>
              <a:gd name="connsiteY2257" fmla="*/ 5167632 h 6819900"/>
              <a:gd name="connsiteX2258" fmla="*/ 9832058 w 9915525"/>
              <a:gd name="connsiteY2258" fmla="*/ 5235430 h 6819900"/>
              <a:gd name="connsiteX2259" fmla="*/ 9816389 w 9915525"/>
              <a:gd name="connsiteY2259" fmla="*/ 5212411 h 6819900"/>
              <a:gd name="connsiteX2260" fmla="*/ 9656584 w 9915525"/>
              <a:gd name="connsiteY2260" fmla="*/ 5182503 h 6819900"/>
              <a:gd name="connsiteX2261" fmla="*/ 9659227 w 9915525"/>
              <a:gd name="connsiteY2261" fmla="*/ 5130655 h 6819900"/>
              <a:gd name="connsiteX2262" fmla="*/ 9683040 w 9915525"/>
              <a:gd name="connsiteY2262" fmla="*/ 5148926 h 6819900"/>
              <a:gd name="connsiteX2263" fmla="*/ 9688821 w 9915525"/>
              <a:gd name="connsiteY2263" fmla="*/ 5182264 h 6819900"/>
              <a:gd name="connsiteX2264" fmla="*/ 9656584 w 9915525"/>
              <a:gd name="connsiteY2264" fmla="*/ 5182503 h 6819900"/>
              <a:gd name="connsiteX2265" fmla="*/ 6342146 w 9915525"/>
              <a:gd name="connsiteY2265" fmla="*/ 5105297 h 6819900"/>
              <a:gd name="connsiteX2266" fmla="*/ 6344528 w 9915525"/>
              <a:gd name="connsiteY2266" fmla="*/ 5063980 h 6819900"/>
              <a:gd name="connsiteX2267" fmla="*/ 6358815 w 9915525"/>
              <a:gd name="connsiteY2267" fmla="*/ 5087793 h 6819900"/>
              <a:gd name="connsiteX2268" fmla="*/ 6356434 w 9915525"/>
              <a:gd name="connsiteY2268" fmla="*/ 5110853 h 6819900"/>
              <a:gd name="connsiteX2269" fmla="*/ 6342146 w 9915525"/>
              <a:gd name="connsiteY2269" fmla="*/ 5105297 h 6819900"/>
              <a:gd name="connsiteX2270" fmla="*/ 519990 w 9915525"/>
              <a:gd name="connsiteY2270" fmla="*/ 4249593 h 6819900"/>
              <a:gd name="connsiteX2271" fmla="*/ 495011 w 9915525"/>
              <a:gd name="connsiteY2271" fmla="*/ 4235305 h 6819900"/>
              <a:gd name="connsiteX2272" fmla="*/ 491253 w 9915525"/>
              <a:gd name="connsiteY2272" fmla="*/ 4202068 h 6819900"/>
              <a:gd name="connsiteX2273" fmla="*/ 534116 w 9915525"/>
              <a:gd name="connsiteY2273" fmla="*/ 4202566 h 6819900"/>
              <a:gd name="connsiteX2274" fmla="*/ 567615 w 9915525"/>
              <a:gd name="connsiteY2274" fmla="*/ 4236365 h 6819900"/>
              <a:gd name="connsiteX2275" fmla="*/ 549731 w 9915525"/>
              <a:gd name="connsiteY2275" fmla="*/ 4263880 h 6819900"/>
              <a:gd name="connsiteX2276" fmla="*/ 519990 w 9915525"/>
              <a:gd name="connsiteY2276" fmla="*/ 4249593 h 6819900"/>
              <a:gd name="connsiteX2277" fmla="*/ 396165 w 9915525"/>
              <a:gd name="connsiteY2277" fmla="*/ 4239769 h 6819900"/>
              <a:gd name="connsiteX2278" fmla="*/ 448969 w 9915525"/>
              <a:gd name="connsiteY2278" fmla="*/ 4225938 h 6819900"/>
              <a:gd name="connsiteX2279" fmla="*/ 462517 w 9915525"/>
              <a:gd name="connsiteY2279" fmla="*/ 4245231 h 6819900"/>
              <a:gd name="connsiteX2280" fmla="*/ 396165 w 9915525"/>
              <a:gd name="connsiteY2280" fmla="*/ 4239769 h 6819900"/>
              <a:gd name="connsiteX2281" fmla="*/ 9626489 w 9915525"/>
              <a:gd name="connsiteY2281" fmla="*/ 4236425 h 6819900"/>
              <a:gd name="connsiteX2282" fmla="*/ 9610318 w 9915525"/>
              <a:gd name="connsiteY2282" fmla="*/ 4136145 h 6819900"/>
              <a:gd name="connsiteX2283" fmla="*/ 9617430 w 9915525"/>
              <a:gd name="connsiteY2283" fmla="*/ 4054330 h 6819900"/>
              <a:gd name="connsiteX2284" fmla="*/ 9653597 w 9915525"/>
              <a:gd name="connsiteY2284" fmla="*/ 4169540 h 6819900"/>
              <a:gd name="connsiteX2285" fmla="*/ 9626489 w 9915525"/>
              <a:gd name="connsiteY2285" fmla="*/ 4236425 h 6819900"/>
              <a:gd name="connsiteX2286" fmla="*/ 9810688 w 9915525"/>
              <a:gd name="connsiteY2286" fmla="*/ 4227832 h 6819900"/>
              <a:gd name="connsiteX2287" fmla="*/ 9780670 w 9915525"/>
              <a:gd name="connsiteY2287" fmla="*/ 4210540 h 6819900"/>
              <a:gd name="connsiteX2288" fmla="*/ 9754477 w 9915525"/>
              <a:gd name="connsiteY2288" fmla="*/ 4208159 h 6819900"/>
              <a:gd name="connsiteX2289" fmla="*/ 9740190 w 9915525"/>
              <a:gd name="connsiteY2289" fmla="*/ 4182917 h 6819900"/>
              <a:gd name="connsiteX2290" fmla="*/ 9730665 w 9915525"/>
              <a:gd name="connsiteY2290" fmla="*/ 4159105 h 6819900"/>
              <a:gd name="connsiteX2291" fmla="*/ 9721140 w 9915525"/>
              <a:gd name="connsiteY2291" fmla="*/ 4140617 h 6819900"/>
              <a:gd name="connsiteX2292" fmla="*/ 9730665 w 9915525"/>
              <a:gd name="connsiteY2292" fmla="*/ 4116242 h 6819900"/>
              <a:gd name="connsiteX2293" fmla="*/ 9729554 w 9915525"/>
              <a:gd name="connsiteY2293" fmla="*/ 4054330 h 6819900"/>
              <a:gd name="connsiteX2294" fmla="*/ 9723899 w 9915525"/>
              <a:gd name="connsiteY2294" fmla="*/ 4035280 h 6819900"/>
              <a:gd name="connsiteX2295" fmla="*/ 9720248 w 9915525"/>
              <a:gd name="connsiteY2295" fmla="*/ 4016230 h 6819900"/>
              <a:gd name="connsiteX2296" fmla="*/ 9711615 w 9915525"/>
              <a:gd name="connsiteY2296" fmla="*/ 3962732 h 6819900"/>
              <a:gd name="connsiteX2297" fmla="*/ 9732205 w 9915525"/>
              <a:gd name="connsiteY2297" fmla="*/ 3914618 h 6819900"/>
              <a:gd name="connsiteX2298" fmla="*/ 9774207 w 9915525"/>
              <a:gd name="connsiteY2298" fmla="*/ 3848862 h 6819900"/>
              <a:gd name="connsiteX2299" fmla="*/ 9730366 w 9915525"/>
              <a:gd name="connsiteY2299" fmla="*/ 3849814 h 6819900"/>
              <a:gd name="connsiteX2300" fmla="*/ 9628271 w 9915525"/>
              <a:gd name="connsiteY2300" fmla="*/ 3806981 h 6819900"/>
              <a:gd name="connsiteX2301" fmla="*/ 9587790 w 9915525"/>
              <a:gd name="connsiteY2301" fmla="*/ 3743603 h 6819900"/>
              <a:gd name="connsiteX2302" fmla="*/ 9621127 w 9915525"/>
              <a:gd name="connsiteY2302" fmla="*/ 3726347 h 6819900"/>
              <a:gd name="connsiteX2303" fmla="*/ 9654465 w 9915525"/>
              <a:gd name="connsiteY2303" fmla="*/ 3722016 h 6819900"/>
              <a:gd name="connsiteX2304" fmla="*/ 9702579 w 9915525"/>
              <a:gd name="connsiteY2304" fmla="*/ 3731045 h 6819900"/>
              <a:gd name="connsiteX2305" fmla="*/ 9739415 w 9915525"/>
              <a:gd name="connsiteY2305" fmla="*/ 3738279 h 6819900"/>
              <a:gd name="connsiteX2306" fmla="*/ 9759240 w 9915525"/>
              <a:gd name="connsiteY2306" fmla="*/ 3713720 h 6819900"/>
              <a:gd name="connsiteX2307" fmla="*/ 9785433 w 9915525"/>
              <a:gd name="connsiteY2307" fmla="*/ 3707803 h 6819900"/>
              <a:gd name="connsiteX2308" fmla="*/ 9825914 w 9915525"/>
              <a:gd name="connsiteY2308" fmla="*/ 3754061 h 6819900"/>
              <a:gd name="connsiteX2309" fmla="*/ 9837153 w 9915525"/>
              <a:gd name="connsiteY2309" fmla="*/ 3789789 h 6819900"/>
              <a:gd name="connsiteX2310" fmla="*/ 9840404 w 9915525"/>
              <a:gd name="connsiteY2310" fmla="*/ 3812014 h 6819900"/>
              <a:gd name="connsiteX2311" fmla="*/ 9834131 w 9915525"/>
              <a:gd name="connsiteY2311" fmla="*/ 3838246 h 6819900"/>
              <a:gd name="connsiteX2312" fmla="*/ 9825368 w 9915525"/>
              <a:gd name="connsiteY2312" fmla="*/ 3884912 h 6819900"/>
              <a:gd name="connsiteX2313" fmla="*/ 9837576 w 9915525"/>
              <a:gd name="connsiteY2313" fmla="*/ 3943834 h 6819900"/>
              <a:gd name="connsiteX2314" fmla="*/ 9878240 w 9915525"/>
              <a:gd name="connsiteY2314" fmla="*/ 3974049 h 6819900"/>
              <a:gd name="connsiteX2315" fmla="*/ 9905054 w 9915525"/>
              <a:gd name="connsiteY2315" fmla="*/ 4010759 h 6819900"/>
              <a:gd name="connsiteX2316" fmla="*/ 9894675 w 9915525"/>
              <a:gd name="connsiteY2316" fmla="*/ 4056479 h 6819900"/>
              <a:gd name="connsiteX2317" fmla="*/ 9854489 w 9915525"/>
              <a:gd name="connsiteY2317" fmla="*/ 4043945 h 6819900"/>
              <a:gd name="connsiteX2318" fmla="*/ 9840202 w 9915525"/>
              <a:gd name="connsiteY2318" fmla="*/ 4019675 h 6819900"/>
              <a:gd name="connsiteX2319" fmla="*/ 9825914 w 9915525"/>
              <a:gd name="connsiteY2319" fmla="*/ 3992178 h 6819900"/>
              <a:gd name="connsiteX2320" fmla="*/ 9757976 w 9915525"/>
              <a:gd name="connsiteY2320" fmla="*/ 3960538 h 6819900"/>
              <a:gd name="connsiteX2321" fmla="*/ 9748484 w 9915525"/>
              <a:gd name="connsiteY2321" fmla="*/ 4001183 h 6819900"/>
              <a:gd name="connsiteX2322" fmla="*/ 9762260 w 9915525"/>
              <a:gd name="connsiteY2322" fmla="*/ 4033715 h 6819900"/>
              <a:gd name="connsiteX2323" fmla="*/ 9845480 w 9915525"/>
              <a:gd name="connsiteY2323" fmla="*/ 4080011 h 6819900"/>
              <a:gd name="connsiteX2324" fmla="*/ 9860407 w 9915525"/>
              <a:gd name="connsiteY2324" fmla="*/ 4119729 h 6819900"/>
              <a:gd name="connsiteX2325" fmla="*/ 9844964 w 9915525"/>
              <a:gd name="connsiteY2325" fmla="*/ 4185487 h 6819900"/>
              <a:gd name="connsiteX2326" fmla="*/ 9810688 w 9915525"/>
              <a:gd name="connsiteY2326" fmla="*/ 4227833 h 6819900"/>
              <a:gd name="connsiteX2327" fmla="*/ 415215 w 9915525"/>
              <a:gd name="connsiteY2327" fmla="*/ 4117036 h 6819900"/>
              <a:gd name="connsiteX2328" fmla="*/ 404250 w 9915525"/>
              <a:gd name="connsiteY2328" fmla="*/ 4071313 h 6819900"/>
              <a:gd name="connsiteX2329" fmla="*/ 388769 w 9915525"/>
              <a:gd name="connsiteY2329" fmla="*/ 4013193 h 6819900"/>
              <a:gd name="connsiteX2330" fmla="*/ 375921 w 9915525"/>
              <a:gd name="connsiteY2330" fmla="*/ 3953580 h 6819900"/>
              <a:gd name="connsiteX2331" fmla="*/ 367590 w 9915525"/>
              <a:gd name="connsiteY2331" fmla="*/ 3920418 h 6819900"/>
              <a:gd name="connsiteX2332" fmla="*/ 390840 w 9915525"/>
              <a:gd name="connsiteY2332" fmla="*/ 3892405 h 6819900"/>
              <a:gd name="connsiteX2333" fmla="*/ 429306 w 9915525"/>
              <a:gd name="connsiteY2333" fmla="*/ 3816550 h 6819900"/>
              <a:gd name="connsiteX2334" fmla="*/ 447267 w 9915525"/>
              <a:gd name="connsiteY2334" fmla="*/ 3760657 h 6819900"/>
              <a:gd name="connsiteX2335" fmla="*/ 461223 w 9915525"/>
              <a:gd name="connsiteY2335" fmla="*/ 3779639 h 6819900"/>
              <a:gd name="connsiteX2336" fmla="*/ 479499 w 9915525"/>
              <a:gd name="connsiteY2336" fmla="*/ 3819278 h 6819900"/>
              <a:gd name="connsiteX2337" fmla="*/ 500940 w 9915525"/>
              <a:gd name="connsiteY2337" fmla="*/ 3853091 h 6819900"/>
              <a:gd name="connsiteX2338" fmla="*/ 511595 w 9915525"/>
              <a:gd name="connsiteY2338" fmla="*/ 3880200 h 6819900"/>
              <a:gd name="connsiteX2339" fmla="*/ 502070 w 9915525"/>
              <a:gd name="connsiteY2339" fmla="*/ 3955147 h 6819900"/>
              <a:gd name="connsiteX2340" fmla="*/ 496941 w 9915525"/>
              <a:gd name="connsiteY2340" fmla="*/ 4064489 h 6819900"/>
              <a:gd name="connsiteX2341" fmla="*/ 539804 w 9915525"/>
              <a:gd name="connsiteY2341" fmla="*/ 4066482 h 6819900"/>
              <a:gd name="connsiteX2342" fmla="*/ 567615 w 9915525"/>
              <a:gd name="connsiteY2342" fmla="*/ 4078970 h 6819900"/>
              <a:gd name="connsiteX2343" fmla="*/ 536400 w 9915525"/>
              <a:gd name="connsiteY2343" fmla="*/ 4101955 h 6819900"/>
              <a:gd name="connsiteX2344" fmla="*/ 473900 w 9915525"/>
              <a:gd name="connsiteY2344" fmla="*/ 4130530 h 6819900"/>
              <a:gd name="connsiteX2345" fmla="*/ 415215 w 9915525"/>
              <a:gd name="connsiteY2345" fmla="*/ 4117036 h 6819900"/>
              <a:gd name="connsiteX2346" fmla="*/ 262815 w 9915525"/>
              <a:gd name="connsiteY2346" fmla="*/ 3986993 h 6819900"/>
              <a:gd name="connsiteX2347" fmla="*/ 284246 w 9915525"/>
              <a:gd name="connsiteY2347" fmla="*/ 3951274 h 6819900"/>
              <a:gd name="connsiteX2348" fmla="*/ 274721 w 9915525"/>
              <a:gd name="connsiteY2348" fmla="*/ 4025609 h 6819900"/>
              <a:gd name="connsiteX2349" fmla="*/ 262815 w 9915525"/>
              <a:gd name="connsiteY2349" fmla="*/ 3986993 h 6819900"/>
              <a:gd name="connsiteX2350" fmla="*/ 312821 w 9915525"/>
              <a:gd name="connsiteY2350" fmla="*/ 3854008 h 6819900"/>
              <a:gd name="connsiteX2351" fmla="*/ 310841 w 9915525"/>
              <a:gd name="connsiteY2351" fmla="*/ 3813186 h 6819900"/>
              <a:gd name="connsiteX2352" fmla="*/ 328763 w 9915525"/>
              <a:gd name="connsiteY2352" fmla="*/ 3791215 h 6819900"/>
              <a:gd name="connsiteX2353" fmla="*/ 342587 w 9915525"/>
              <a:gd name="connsiteY2353" fmla="*/ 3749530 h 6819900"/>
              <a:gd name="connsiteX2354" fmla="*/ 367590 w 9915525"/>
              <a:gd name="connsiteY2354" fmla="*/ 3836446 h 6819900"/>
              <a:gd name="connsiteX2355" fmla="*/ 312821 w 9915525"/>
              <a:gd name="connsiteY2355" fmla="*/ 3854008 h 6819900"/>
              <a:gd name="connsiteX2356" fmla="*/ 15035 w 9915525"/>
              <a:gd name="connsiteY2356" fmla="*/ 3762230 h 6819900"/>
              <a:gd name="connsiteX2357" fmla="*/ 9162 w 9915525"/>
              <a:gd name="connsiteY2357" fmla="*/ 3694761 h 6819900"/>
              <a:gd name="connsiteX2358" fmla="*/ 24014 w 9915525"/>
              <a:gd name="connsiteY2358" fmla="*/ 3673330 h 6819900"/>
              <a:gd name="connsiteX2359" fmla="*/ 41794 w 9915525"/>
              <a:gd name="connsiteY2359" fmla="*/ 3736865 h 6819900"/>
              <a:gd name="connsiteX2360" fmla="*/ 27071 w 9915525"/>
              <a:gd name="connsiteY2360" fmla="*/ 3804334 h 6819900"/>
              <a:gd name="connsiteX2361" fmla="*/ 15035 w 9915525"/>
              <a:gd name="connsiteY2361" fmla="*/ 3762230 h 6819900"/>
              <a:gd name="connsiteX2362" fmla="*/ 236621 w 9915525"/>
              <a:gd name="connsiteY2362" fmla="*/ 3714065 h 6819900"/>
              <a:gd name="connsiteX2363" fmla="*/ 205665 w 9915525"/>
              <a:gd name="connsiteY2363" fmla="*/ 3682252 h 6819900"/>
              <a:gd name="connsiteX2364" fmla="*/ 195388 w 9915525"/>
              <a:gd name="connsiteY2364" fmla="*/ 3654280 h 6819900"/>
              <a:gd name="connsiteX2365" fmla="*/ 188244 w 9915525"/>
              <a:gd name="connsiteY2365" fmla="*/ 3582820 h 6819900"/>
              <a:gd name="connsiteX2366" fmla="*/ 184234 w 9915525"/>
              <a:gd name="connsiteY2366" fmla="*/ 3511383 h 6819900"/>
              <a:gd name="connsiteX2367" fmla="*/ 177090 w 9915525"/>
              <a:gd name="connsiteY2367" fmla="*/ 3441788 h 6819900"/>
              <a:gd name="connsiteX2368" fmla="*/ 129303 w 9915525"/>
              <a:gd name="connsiteY2368" fmla="*/ 3327420 h 6819900"/>
              <a:gd name="connsiteX2369" fmla="*/ 100890 w 9915525"/>
              <a:gd name="connsiteY2369" fmla="*/ 3244473 h 6819900"/>
              <a:gd name="connsiteX2370" fmla="*/ 74696 w 9915525"/>
              <a:gd name="connsiteY2370" fmla="*/ 3170224 h 6819900"/>
              <a:gd name="connsiteX2371" fmla="*/ 53265 w 9915525"/>
              <a:gd name="connsiteY2371" fmla="*/ 3144030 h 6819900"/>
              <a:gd name="connsiteX2372" fmla="*/ 82520 w 9915525"/>
              <a:gd name="connsiteY2372" fmla="*/ 3120880 h 6819900"/>
              <a:gd name="connsiteX2373" fmla="*/ 124216 w 9915525"/>
              <a:gd name="connsiteY2373" fmla="*/ 3132786 h 6819900"/>
              <a:gd name="connsiteX2374" fmla="*/ 156873 w 9915525"/>
              <a:gd name="connsiteY2374" fmla="*/ 3158702 h 6819900"/>
              <a:gd name="connsiteX2375" fmla="*/ 177393 w 9915525"/>
              <a:gd name="connsiteY2375" fmla="*/ 3187277 h 6819900"/>
              <a:gd name="connsiteX2376" fmla="*/ 191680 w 9915525"/>
              <a:gd name="connsiteY2376" fmla="*/ 3220332 h 6819900"/>
              <a:gd name="connsiteX2377" fmla="*/ 205665 w 9915525"/>
              <a:gd name="connsiteY2377" fmla="*/ 3255577 h 6819900"/>
              <a:gd name="connsiteX2378" fmla="*/ 222016 w 9915525"/>
              <a:gd name="connsiteY2378" fmla="*/ 3281484 h 6819900"/>
              <a:gd name="connsiteX2379" fmla="*/ 226435 w 9915525"/>
              <a:gd name="connsiteY2379" fmla="*/ 3312928 h 6819900"/>
              <a:gd name="connsiteX2380" fmla="*/ 212466 w 9915525"/>
              <a:gd name="connsiteY2380" fmla="*/ 3377987 h 6819900"/>
              <a:gd name="connsiteX2381" fmla="*/ 231990 w 9915525"/>
              <a:gd name="connsiteY2381" fmla="*/ 3430294 h 6819900"/>
              <a:gd name="connsiteX2382" fmla="*/ 249260 w 9915525"/>
              <a:gd name="connsiteY2382" fmla="*/ 3451019 h 6819900"/>
              <a:gd name="connsiteX2383" fmla="*/ 257967 w 9915525"/>
              <a:gd name="connsiteY2383" fmla="*/ 3467192 h 6819900"/>
              <a:gd name="connsiteX2384" fmla="*/ 268171 w 9915525"/>
              <a:gd name="connsiteY2384" fmla="*/ 3520368 h 6819900"/>
              <a:gd name="connsiteX2385" fmla="*/ 271239 w 9915525"/>
              <a:gd name="connsiteY2385" fmla="*/ 3568629 h 6819900"/>
              <a:gd name="connsiteX2386" fmla="*/ 300915 w 9915525"/>
              <a:gd name="connsiteY2386" fmla="*/ 3670466 h 6819900"/>
              <a:gd name="connsiteX2387" fmla="*/ 236621 w 9915525"/>
              <a:gd name="connsiteY2387" fmla="*/ 3714065 h 6819900"/>
              <a:gd name="connsiteX2388" fmla="*/ 9675896 w 9915525"/>
              <a:gd name="connsiteY2388" fmla="*/ 3466997 h 6819900"/>
              <a:gd name="connsiteX2389" fmla="*/ 9675420 w 9915525"/>
              <a:gd name="connsiteY2389" fmla="*/ 3389485 h 6819900"/>
              <a:gd name="connsiteX2390" fmla="*/ 9675420 w 9915525"/>
              <a:gd name="connsiteY2390" fmla="*/ 3378055 h 6819900"/>
              <a:gd name="connsiteX2391" fmla="*/ 9663990 w 9915525"/>
              <a:gd name="connsiteY2391" fmla="*/ 3359005 h 6819900"/>
              <a:gd name="connsiteX2392" fmla="*/ 9673515 w 9915525"/>
              <a:gd name="connsiteY2392" fmla="*/ 3339955 h 6819900"/>
              <a:gd name="connsiteX2393" fmla="*/ 9683040 w 9915525"/>
              <a:gd name="connsiteY2393" fmla="*/ 3325667 h 6819900"/>
              <a:gd name="connsiteX2394" fmla="*/ 9693127 w 9915525"/>
              <a:gd name="connsiteY2394" fmla="*/ 3311380 h 6819900"/>
              <a:gd name="connsiteX2395" fmla="*/ 9697734 w 9915525"/>
              <a:gd name="connsiteY2395" fmla="*/ 3302513 h 6819900"/>
              <a:gd name="connsiteX2396" fmla="*/ 9724351 w 9915525"/>
              <a:gd name="connsiteY2396" fmla="*/ 3292446 h 6819900"/>
              <a:gd name="connsiteX2397" fmla="*/ 9723522 w 9915525"/>
              <a:gd name="connsiteY2397" fmla="*/ 3308602 h 6819900"/>
              <a:gd name="connsiteX2398" fmla="*/ 9711616 w 9915525"/>
              <a:gd name="connsiteY2398" fmla="*/ 3345511 h 6819900"/>
              <a:gd name="connsiteX2399" fmla="*/ 9702091 w 9915525"/>
              <a:gd name="connsiteY2399" fmla="*/ 3378055 h 6819900"/>
              <a:gd name="connsiteX2400" fmla="*/ 9706853 w 9915525"/>
              <a:gd name="connsiteY2400" fmla="*/ 3425680 h 6819900"/>
              <a:gd name="connsiteX2401" fmla="*/ 9706072 w 9915525"/>
              <a:gd name="connsiteY2401" fmla="*/ 3467524 h 6819900"/>
              <a:gd name="connsiteX2402" fmla="*/ 9689403 w 9915525"/>
              <a:gd name="connsiteY2402" fmla="*/ 3472553 h 6819900"/>
              <a:gd name="connsiteX2403" fmla="*/ 9675895 w 9915525"/>
              <a:gd name="connsiteY2403" fmla="*/ 3466997 h 6819900"/>
              <a:gd name="connsiteX2404" fmla="*/ 9654465 w 9915525"/>
              <a:gd name="connsiteY2404" fmla="*/ 3182792 h 6819900"/>
              <a:gd name="connsiteX2405" fmla="*/ 9644940 w 9915525"/>
              <a:gd name="connsiteY2405" fmla="*/ 3168505 h 6819900"/>
              <a:gd name="connsiteX2406" fmla="*/ 9635415 w 9915525"/>
              <a:gd name="connsiteY2406" fmla="*/ 3155011 h 6819900"/>
              <a:gd name="connsiteX2407" fmla="*/ 9624176 w 9915525"/>
              <a:gd name="connsiteY2407" fmla="*/ 3137771 h 6819900"/>
              <a:gd name="connsiteX2408" fmla="*/ 9653000 w 9915525"/>
              <a:gd name="connsiteY2408" fmla="*/ 3101830 h 6819900"/>
              <a:gd name="connsiteX2409" fmla="*/ 9692565 w 9915525"/>
              <a:gd name="connsiteY2409" fmla="*/ 3087542 h 6819900"/>
              <a:gd name="connsiteX2410" fmla="*/ 9723143 w 9915525"/>
              <a:gd name="connsiteY2410" fmla="*/ 3073255 h 6819900"/>
              <a:gd name="connsiteX2411" fmla="*/ 9735165 w 9915525"/>
              <a:gd name="connsiteY2411" fmla="*/ 3113736 h 6819900"/>
              <a:gd name="connsiteX2412" fmla="*/ 9707456 w 9915525"/>
              <a:gd name="connsiteY2412" fmla="*/ 3168505 h 6819900"/>
              <a:gd name="connsiteX2413" fmla="*/ 9683040 w 9915525"/>
              <a:gd name="connsiteY2413" fmla="*/ 3182792 h 6819900"/>
              <a:gd name="connsiteX2414" fmla="*/ 9662824 w 9915525"/>
              <a:gd name="connsiteY2414" fmla="*/ 3197080 h 6819900"/>
              <a:gd name="connsiteX2415" fmla="*/ 9654465 w 9915525"/>
              <a:gd name="connsiteY2415" fmla="*/ 3182792 h 6819900"/>
              <a:gd name="connsiteX2416" fmla="*/ 224715 w 9915525"/>
              <a:gd name="connsiteY2416" fmla="*/ 3030955 h 6819900"/>
              <a:gd name="connsiteX2417" fmla="*/ 233242 w 9915525"/>
              <a:gd name="connsiteY2417" fmla="*/ 3011959 h 6819900"/>
              <a:gd name="connsiteX2418" fmla="*/ 246284 w 9915525"/>
              <a:gd name="connsiteY2418" fmla="*/ 3038986 h 6819900"/>
              <a:gd name="connsiteX2419" fmla="*/ 224715 w 9915525"/>
              <a:gd name="connsiteY2419" fmla="*/ 3030955 h 6819900"/>
              <a:gd name="connsiteX2420" fmla="*/ 9613190 w 9915525"/>
              <a:gd name="connsiteY2420" fmla="*/ 2971655 h 6819900"/>
              <a:gd name="connsiteX2421" fmla="*/ 9606840 w 9915525"/>
              <a:gd name="connsiteY2421" fmla="*/ 2938998 h 6819900"/>
              <a:gd name="connsiteX2422" fmla="*/ 9592552 w 9915525"/>
              <a:gd name="connsiteY2422" fmla="*/ 2898403 h 6819900"/>
              <a:gd name="connsiteX2423" fmla="*/ 9587790 w 9915525"/>
              <a:gd name="connsiteY2423" fmla="*/ 2806555 h 6819900"/>
              <a:gd name="connsiteX2424" fmla="*/ 9594934 w 9915525"/>
              <a:gd name="connsiteY2424" fmla="*/ 2794649 h 6819900"/>
              <a:gd name="connsiteX2425" fmla="*/ 9678942 w 9915525"/>
              <a:gd name="connsiteY2425" fmla="*/ 2788057 h 6819900"/>
              <a:gd name="connsiteX2426" fmla="*/ 9692565 w 9915525"/>
              <a:gd name="connsiteY2426" fmla="*/ 2859781 h 6819900"/>
              <a:gd name="connsiteX2427" fmla="*/ 9664311 w 9915525"/>
              <a:gd name="connsiteY2427" fmla="*/ 2949102 h 6819900"/>
              <a:gd name="connsiteX2428" fmla="*/ 9613190 w 9915525"/>
              <a:gd name="connsiteY2428" fmla="*/ 2971655 h 6819900"/>
              <a:gd name="connsiteX2429" fmla="*/ 9454440 w 9915525"/>
              <a:gd name="connsiteY2429" fmla="*/ 2454130 h 6819900"/>
              <a:gd name="connsiteX2430" fmla="*/ 9471109 w 9915525"/>
              <a:gd name="connsiteY2430" fmla="*/ 2436893 h 6819900"/>
              <a:gd name="connsiteX2431" fmla="*/ 9487777 w 9915525"/>
              <a:gd name="connsiteY2431" fmla="*/ 2454130 h 6819900"/>
              <a:gd name="connsiteX2432" fmla="*/ 9471109 w 9915525"/>
              <a:gd name="connsiteY2432" fmla="*/ 2471367 h 6819900"/>
              <a:gd name="connsiteX2433" fmla="*/ 9454440 w 9915525"/>
              <a:gd name="connsiteY2433" fmla="*/ 2454130 h 6819900"/>
              <a:gd name="connsiteX2434" fmla="*/ 9433552 w 9915525"/>
              <a:gd name="connsiteY2434" fmla="*/ 2289824 h 6819900"/>
              <a:gd name="connsiteX2435" fmla="*/ 9411891 w 9915525"/>
              <a:gd name="connsiteY2435" fmla="*/ 2225530 h 6819900"/>
              <a:gd name="connsiteX2436" fmla="*/ 9473490 w 9915525"/>
              <a:gd name="connsiteY2436" fmla="*/ 2291264 h 6819900"/>
              <a:gd name="connsiteX2437" fmla="*/ 9433552 w 9915525"/>
              <a:gd name="connsiteY2437" fmla="*/ 2289824 h 6819900"/>
              <a:gd name="connsiteX2438" fmla="*/ 9597315 w 9915525"/>
              <a:gd name="connsiteY2438" fmla="*/ 2258868 h 6819900"/>
              <a:gd name="connsiteX2439" fmla="*/ 9606840 w 9915525"/>
              <a:gd name="connsiteY2439" fmla="*/ 2244580 h 6819900"/>
              <a:gd name="connsiteX2440" fmla="*/ 9616365 w 9915525"/>
              <a:gd name="connsiteY2440" fmla="*/ 2258868 h 6819900"/>
              <a:gd name="connsiteX2441" fmla="*/ 9606840 w 9915525"/>
              <a:gd name="connsiteY2441" fmla="*/ 2273155 h 6819900"/>
              <a:gd name="connsiteX2442" fmla="*/ 9597315 w 9915525"/>
              <a:gd name="connsiteY2442" fmla="*/ 2258868 h 6819900"/>
              <a:gd name="connsiteX2443" fmla="*/ 9374367 w 9915525"/>
              <a:gd name="connsiteY2443" fmla="*/ 2088077 h 6819900"/>
              <a:gd name="connsiteX2444" fmla="*/ 9340626 w 9915525"/>
              <a:gd name="connsiteY2444" fmla="*/ 2054080 h 6819900"/>
              <a:gd name="connsiteX2445" fmla="*/ 9335377 w 9915525"/>
              <a:gd name="connsiteY2445" fmla="*/ 2015980 h 6819900"/>
              <a:gd name="connsiteX2446" fmla="*/ 9349665 w 9915525"/>
              <a:gd name="connsiteY2446" fmla="*/ 1991563 h 6819900"/>
              <a:gd name="connsiteX2447" fmla="*/ 9380694 w 9915525"/>
              <a:gd name="connsiteY2447" fmla="*/ 1979654 h 6819900"/>
              <a:gd name="connsiteX2448" fmla="*/ 9414638 w 9915525"/>
              <a:gd name="connsiteY2448" fmla="*/ 2077798 h 6819900"/>
              <a:gd name="connsiteX2449" fmla="*/ 9374367 w 9915525"/>
              <a:gd name="connsiteY2449" fmla="*/ 2088077 h 6819900"/>
              <a:gd name="connsiteX2450" fmla="*/ 9473490 w 9915525"/>
              <a:gd name="connsiteY2450" fmla="*/ 1839768 h 6819900"/>
              <a:gd name="connsiteX2451" fmla="*/ 9463965 w 9915525"/>
              <a:gd name="connsiteY2451" fmla="*/ 1825480 h 6819900"/>
              <a:gd name="connsiteX2452" fmla="*/ 9454440 w 9915525"/>
              <a:gd name="connsiteY2452" fmla="*/ 1801668 h 6819900"/>
              <a:gd name="connsiteX2453" fmla="*/ 9471830 w 9915525"/>
              <a:gd name="connsiteY2453" fmla="*/ 1777855 h 6819900"/>
              <a:gd name="connsiteX2454" fmla="*/ 9527381 w 9915525"/>
              <a:gd name="connsiteY2454" fmla="*/ 1839283 h 6819900"/>
              <a:gd name="connsiteX2455" fmla="*/ 9473490 w 9915525"/>
              <a:gd name="connsiteY2455" fmla="*/ 1839768 h 6819900"/>
              <a:gd name="connsiteX2456" fmla="*/ 9340140 w 9915525"/>
              <a:gd name="connsiteY2456" fmla="*/ 1797467 h 6819900"/>
              <a:gd name="connsiteX2457" fmla="*/ 9349665 w 9915525"/>
              <a:gd name="connsiteY2457" fmla="*/ 1782618 h 6819900"/>
              <a:gd name="connsiteX2458" fmla="*/ 9359190 w 9915525"/>
              <a:gd name="connsiteY2458" fmla="*/ 1791580 h 6819900"/>
              <a:gd name="connsiteX2459" fmla="*/ 9349665 w 9915525"/>
              <a:gd name="connsiteY2459" fmla="*/ 1806430 h 6819900"/>
              <a:gd name="connsiteX2460" fmla="*/ 9340140 w 9915525"/>
              <a:gd name="connsiteY2460" fmla="*/ 1797467 h 6819900"/>
              <a:gd name="connsiteX2461" fmla="*/ 8762973 w 9915525"/>
              <a:gd name="connsiteY2461" fmla="*/ 1747888 h 6819900"/>
              <a:gd name="connsiteX2462" fmla="*/ 8756734 w 9915525"/>
              <a:gd name="connsiteY2462" fmla="*/ 1723282 h 6819900"/>
              <a:gd name="connsiteX2463" fmla="*/ 8768640 w 9915525"/>
              <a:gd name="connsiteY2463" fmla="*/ 1705624 h 6819900"/>
              <a:gd name="connsiteX2464" fmla="*/ 8782927 w 9915525"/>
              <a:gd name="connsiteY2464" fmla="*/ 1692130 h 6819900"/>
              <a:gd name="connsiteX2465" fmla="*/ 8797215 w 9915525"/>
              <a:gd name="connsiteY2465" fmla="*/ 1682605 h 6819900"/>
              <a:gd name="connsiteX2466" fmla="*/ 8806740 w 9915525"/>
              <a:gd name="connsiteY2466" fmla="*/ 1673080 h 6819900"/>
              <a:gd name="connsiteX2467" fmla="*/ 8804835 w 9915525"/>
              <a:gd name="connsiteY2467" fmla="*/ 1756900 h 6819900"/>
              <a:gd name="connsiteX2468" fmla="*/ 8762973 w 9915525"/>
              <a:gd name="connsiteY2468" fmla="*/ 1747888 h 6819900"/>
              <a:gd name="connsiteX2469" fmla="*/ 9241743 w 9915525"/>
              <a:gd name="connsiteY2469" fmla="*/ 1675461 h 6819900"/>
              <a:gd name="connsiteX2470" fmla="*/ 9239181 w 9915525"/>
              <a:gd name="connsiteY2470" fmla="*/ 1596880 h 6819900"/>
              <a:gd name="connsiteX2471" fmla="*/ 9235321 w 9915525"/>
              <a:gd name="connsiteY2471" fmla="*/ 1492105 h 6819900"/>
              <a:gd name="connsiteX2472" fmla="*/ 9236657 w 9915525"/>
              <a:gd name="connsiteY2472" fmla="*/ 1411619 h 6819900"/>
              <a:gd name="connsiteX2473" fmla="*/ 9244890 w 9915525"/>
              <a:gd name="connsiteY2473" fmla="*/ 1385425 h 6819900"/>
              <a:gd name="connsiteX2474" fmla="*/ 9254415 w 9915525"/>
              <a:gd name="connsiteY2474" fmla="*/ 1368280 h 6819900"/>
              <a:gd name="connsiteX2475" fmla="*/ 9263940 w 9915525"/>
              <a:gd name="connsiteY2475" fmla="*/ 1321674 h 6819900"/>
              <a:gd name="connsiteX2476" fmla="*/ 9279007 w 9915525"/>
              <a:gd name="connsiteY2476" fmla="*/ 1269287 h 6819900"/>
              <a:gd name="connsiteX2477" fmla="*/ 9313314 w 9915525"/>
              <a:gd name="connsiteY2477" fmla="*/ 1289617 h 6819900"/>
              <a:gd name="connsiteX2478" fmla="*/ 9369080 w 9915525"/>
              <a:gd name="connsiteY2478" fmla="*/ 1301122 h 6819900"/>
              <a:gd name="connsiteX2479" fmla="*/ 9416340 w 9915525"/>
              <a:gd name="connsiteY2479" fmla="*/ 1348369 h 6819900"/>
              <a:gd name="connsiteX2480" fmla="*/ 9406041 w 9915525"/>
              <a:gd name="connsiteY2480" fmla="*/ 1411621 h 6819900"/>
              <a:gd name="connsiteX2481" fmla="*/ 9366472 w 9915525"/>
              <a:gd name="connsiteY2481" fmla="*/ 1390752 h 6819900"/>
              <a:gd name="connsiteX2482" fmla="*/ 9343107 w 9915525"/>
              <a:gd name="connsiteY2482" fmla="*/ 1380115 h 6819900"/>
              <a:gd name="connsiteX2483" fmla="*/ 9336742 w 9915525"/>
              <a:gd name="connsiteY2483" fmla="*/ 1408175 h 6819900"/>
              <a:gd name="connsiteX2484" fmla="*/ 9339186 w 9915525"/>
              <a:gd name="connsiteY2484" fmla="*/ 1436821 h 6819900"/>
              <a:gd name="connsiteX2485" fmla="*/ 9393846 w 9915525"/>
              <a:gd name="connsiteY2485" fmla="*/ 1439718 h 6819900"/>
              <a:gd name="connsiteX2486" fmla="*/ 9425865 w 9915525"/>
              <a:gd name="connsiteY2486" fmla="*/ 1433577 h 6819900"/>
              <a:gd name="connsiteX2487" fmla="*/ 9456821 w 9915525"/>
              <a:gd name="connsiteY2487" fmla="*/ 1450564 h 6819900"/>
              <a:gd name="connsiteX2488" fmla="*/ 9490731 w 9915525"/>
              <a:gd name="connsiteY2488" fmla="*/ 1479825 h 6819900"/>
              <a:gd name="connsiteX2489" fmla="*/ 9507399 w 9915525"/>
              <a:gd name="connsiteY2489" fmla="*/ 1511630 h 6819900"/>
              <a:gd name="connsiteX2490" fmla="*/ 9521115 w 9915525"/>
              <a:gd name="connsiteY2490" fmla="*/ 1540216 h 6819900"/>
              <a:gd name="connsiteX2491" fmla="*/ 9534713 w 9915525"/>
              <a:gd name="connsiteY2491" fmla="*/ 1571018 h 6819900"/>
              <a:gd name="connsiteX2492" fmla="*/ 9551312 w 9915525"/>
              <a:gd name="connsiteY2492" fmla="*/ 1654030 h 6819900"/>
              <a:gd name="connsiteX2493" fmla="*/ 9535192 w 9915525"/>
              <a:gd name="connsiteY2493" fmla="*/ 1644165 h 6819900"/>
              <a:gd name="connsiteX2494" fmla="*/ 9494149 w 9915525"/>
              <a:gd name="connsiteY2494" fmla="*/ 1635808 h 6819900"/>
              <a:gd name="connsiteX2495" fmla="*/ 9383191 w 9915525"/>
              <a:gd name="connsiteY2495" fmla="*/ 1629874 h 6819900"/>
              <a:gd name="connsiteX2496" fmla="*/ 9323660 w 9915525"/>
              <a:gd name="connsiteY2496" fmla="*/ 1638910 h 6819900"/>
              <a:gd name="connsiteX2497" fmla="*/ 9340140 w 9915525"/>
              <a:gd name="connsiteY2497" fmla="*/ 1665867 h 6819900"/>
              <a:gd name="connsiteX2498" fmla="*/ 9355957 w 9915525"/>
              <a:gd name="connsiteY2498" fmla="*/ 1693820 h 6819900"/>
              <a:gd name="connsiteX2499" fmla="*/ 9331149 w 9915525"/>
              <a:gd name="connsiteY2499" fmla="*/ 1711333 h 6819900"/>
              <a:gd name="connsiteX2500" fmla="*/ 9282400 w 9915525"/>
              <a:gd name="connsiteY2500" fmla="*/ 1711496 h 6819900"/>
              <a:gd name="connsiteX2501" fmla="*/ 9241743 w 9915525"/>
              <a:gd name="connsiteY2501" fmla="*/ 1675461 h 6819900"/>
              <a:gd name="connsiteX2502" fmla="*/ 9011934 w 9915525"/>
              <a:gd name="connsiteY2502" fmla="*/ 1607063 h 6819900"/>
              <a:gd name="connsiteX2503" fmla="*/ 9035496 w 9915525"/>
              <a:gd name="connsiteY2503" fmla="*/ 1592213 h 6819900"/>
              <a:gd name="connsiteX2504" fmla="*/ 9025815 w 9915525"/>
              <a:gd name="connsiteY2504" fmla="*/ 1615930 h 6819900"/>
              <a:gd name="connsiteX2505" fmla="*/ 9011934 w 9915525"/>
              <a:gd name="connsiteY2505" fmla="*/ 1607063 h 6819900"/>
              <a:gd name="connsiteX2506" fmla="*/ 9076962 w 9915525"/>
              <a:gd name="connsiteY2506" fmla="*/ 1403999 h 6819900"/>
              <a:gd name="connsiteX2507" fmla="*/ 9082835 w 9915525"/>
              <a:gd name="connsiteY2507" fmla="*/ 1365899 h 6819900"/>
              <a:gd name="connsiteX2508" fmla="*/ 9117083 w 9915525"/>
              <a:gd name="connsiteY2508" fmla="*/ 1372761 h 6819900"/>
              <a:gd name="connsiteX2509" fmla="*/ 9108420 w 9915525"/>
              <a:gd name="connsiteY2509" fmla="*/ 1410861 h 6819900"/>
              <a:gd name="connsiteX2510" fmla="*/ 9076962 w 9915525"/>
              <a:gd name="connsiteY2510" fmla="*/ 1403999 h 6819900"/>
              <a:gd name="connsiteX2511" fmla="*/ 9161456 w 9915525"/>
              <a:gd name="connsiteY2511" fmla="*/ 1211327 h 6819900"/>
              <a:gd name="connsiteX2512" fmla="*/ 9148279 w 9915525"/>
              <a:gd name="connsiteY2512" fmla="*/ 1182111 h 6819900"/>
              <a:gd name="connsiteX2513" fmla="*/ 9130590 w 9915525"/>
              <a:gd name="connsiteY2513" fmla="*/ 1158088 h 6819900"/>
              <a:gd name="connsiteX2514" fmla="*/ 9184658 w 9915525"/>
              <a:gd name="connsiteY2514" fmla="*/ 1200579 h 6819900"/>
              <a:gd name="connsiteX2515" fmla="*/ 9173588 w 9915525"/>
              <a:gd name="connsiteY2515" fmla="*/ 1234930 h 6819900"/>
              <a:gd name="connsiteX2516" fmla="*/ 9161456 w 9915525"/>
              <a:gd name="connsiteY2516" fmla="*/ 1211327 h 6819900"/>
              <a:gd name="connsiteX2517" fmla="*/ 8798934 w 9915525"/>
              <a:gd name="connsiteY2517" fmla="*/ 1165874 h 6819900"/>
              <a:gd name="connsiteX2518" fmla="*/ 8816265 w 9915525"/>
              <a:gd name="connsiteY2518" fmla="*/ 1144443 h 6819900"/>
              <a:gd name="connsiteX2519" fmla="*/ 8833596 w 9915525"/>
              <a:gd name="connsiteY2519" fmla="*/ 1165874 h 6819900"/>
              <a:gd name="connsiteX2520" fmla="*/ 8816265 w 9915525"/>
              <a:gd name="connsiteY2520" fmla="*/ 1187305 h 6819900"/>
              <a:gd name="connsiteX2521" fmla="*/ 8798934 w 9915525"/>
              <a:gd name="connsiteY2521" fmla="*/ 1165874 h 6819900"/>
              <a:gd name="connsiteX2522" fmla="*/ 9299266 w 9915525"/>
              <a:gd name="connsiteY2522" fmla="*/ 1169973 h 6819900"/>
              <a:gd name="connsiteX2523" fmla="*/ 9277789 w 9915525"/>
              <a:gd name="connsiteY2523" fmla="*/ 1142151 h 6819900"/>
              <a:gd name="connsiteX2524" fmla="*/ 9273166 w 9915525"/>
              <a:gd name="connsiteY2524" fmla="*/ 1130155 h 6819900"/>
              <a:gd name="connsiteX2525" fmla="*/ 9263940 w 9915525"/>
              <a:gd name="connsiteY2525" fmla="*/ 1106044 h 6819900"/>
              <a:gd name="connsiteX2526" fmla="*/ 9247271 w 9915525"/>
              <a:gd name="connsiteY2526" fmla="*/ 1076049 h 6819900"/>
              <a:gd name="connsiteX2527" fmla="*/ 9187740 w 9915525"/>
              <a:gd name="connsiteY2527" fmla="*/ 1014195 h 6819900"/>
              <a:gd name="connsiteX2528" fmla="*/ 9196232 w 9915525"/>
              <a:gd name="connsiteY2528" fmla="*/ 996805 h 6819900"/>
              <a:gd name="connsiteX2529" fmla="*/ 9210701 w 9915525"/>
              <a:gd name="connsiteY2529" fmla="*/ 972993 h 6819900"/>
              <a:gd name="connsiteX2530" fmla="*/ 9228658 w 9915525"/>
              <a:gd name="connsiteY2530" fmla="*/ 949180 h 6819900"/>
              <a:gd name="connsiteX2531" fmla="*/ 9368715 w 9915525"/>
              <a:gd name="connsiteY2531" fmla="*/ 1088894 h 6819900"/>
              <a:gd name="connsiteX2532" fmla="*/ 9354427 w 9915525"/>
              <a:gd name="connsiteY2532" fmla="*/ 1105025 h 6819900"/>
              <a:gd name="connsiteX2533" fmla="*/ 9340140 w 9915525"/>
              <a:gd name="connsiteY2533" fmla="*/ 1143581 h 6819900"/>
              <a:gd name="connsiteX2534" fmla="*/ 9299266 w 9915525"/>
              <a:gd name="connsiteY2534" fmla="*/ 1169973 h 6819900"/>
              <a:gd name="connsiteX2535" fmla="*/ 8797215 w 9915525"/>
              <a:gd name="connsiteY2535" fmla="*/ 1096818 h 6819900"/>
              <a:gd name="connsiteX2536" fmla="*/ 8806740 w 9915525"/>
              <a:gd name="connsiteY2536" fmla="*/ 1082530 h 6819900"/>
              <a:gd name="connsiteX2537" fmla="*/ 8805347 w 9915525"/>
              <a:gd name="connsiteY2537" fmla="*/ 1017163 h 6819900"/>
              <a:gd name="connsiteX2538" fmla="*/ 8815816 w 9915525"/>
              <a:gd name="connsiteY2538" fmla="*/ 953665 h 6819900"/>
              <a:gd name="connsiteX2539" fmla="*/ 8844272 w 9915525"/>
              <a:gd name="connsiteY2539" fmla="*/ 930928 h 6819900"/>
              <a:gd name="connsiteX2540" fmla="*/ 8898114 w 9915525"/>
              <a:gd name="connsiteY2540" fmla="*/ 891737 h 6819900"/>
              <a:gd name="connsiteX2541" fmla="*/ 8953336 w 9915525"/>
              <a:gd name="connsiteY2541" fmla="*/ 900577 h 6819900"/>
              <a:gd name="connsiteX2542" fmla="*/ 8999456 w 9915525"/>
              <a:gd name="connsiteY2542" fmla="*/ 920605 h 6819900"/>
              <a:gd name="connsiteX2543" fmla="*/ 9054390 w 9915525"/>
              <a:gd name="connsiteY2543" fmla="*/ 955524 h 6819900"/>
              <a:gd name="connsiteX2544" fmla="*/ 9044699 w 9915525"/>
              <a:gd name="connsiteY2544" fmla="*/ 972890 h 6819900"/>
              <a:gd name="connsiteX2545" fmla="*/ 8982370 w 9915525"/>
              <a:gd name="connsiteY2545" fmla="*/ 973478 h 6819900"/>
              <a:gd name="connsiteX2546" fmla="*/ 8866832 w 9915525"/>
              <a:gd name="connsiteY2546" fmla="*/ 1065439 h 6819900"/>
              <a:gd name="connsiteX2547" fmla="*/ 8797215 w 9915525"/>
              <a:gd name="connsiteY2547" fmla="*/ 1096818 h 6819900"/>
              <a:gd name="connsiteX2548" fmla="*/ 8282865 w 9915525"/>
              <a:gd name="connsiteY2548" fmla="*/ 1039538 h 6819900"/>
              <a:gd name="connsiteX2549" fmla="*/ 8274035 w 9915525"/>
              <a:gd name="connsiteY2549" fmla="*/ 1008582 h 6819900"/>
              <a:gd name="connsiteX2550" fmla="*/ 8259992 w 9915525"/>
              <a:gd name="connsiteY2550" fmla="*/ 975231 h 6819900"/>
              <a:gd name="connsiteX2551" fmla="*/ 8232183 w 9915525"/>
              <a:gd name="connsiteY2551" fmla="*/ 949828 h 6819900"/>
              <a:gd name="connsiteX2552" fmla="*/ 8192430 w 9915525"/>
              <a:gd name="connsiteY2552" fmla="*/ 904727 h 6819900"/>
              <a:gd name="connsiteX2553" fmla="*/ 8165769 w 9915525"/>
              <a:gd name="connsiteY2553" fmla="*/ 862035 h 6819900"/>
              <a:gd name="connsiteX2554" fmla="*/ 8182426 w 9915525"/>
              <a:gd name="connsiteY2554" fmla="*/ 825355 h 6819900"/>
              <a:gd name="connsiteX2555" fmla="*/ 8263557 w 9915525"/>
              <a:gd name="connsiteY2555" fmla="*/ 908699 h 6819900"/>
              <a:gd name="connsiteX2556" fmla="*/ 8272909 w 9915525"/>
              <a:gd name="connsiteY2556" fmla="*/ 920605 h 6819900"/>
              <a:gd name="connsiteX2557" fmla="*/ 8294319 w 9915525"/>
              <a:gd name="connsiteY2557" fmla="*/ 999186 h 6819900"/>
              <a:gd name="connsiteX2558" fmla="*/ 8301915 w 9915525"/>
              <a:gd name="connsiteY2558" fmla="*/ 1006330 h 6819900"/>
              <a:gd name="connsiteX2559" fmla="*/ 8311440 w 9915525"/>
              <a:gd name="connsiteY2559" fmla="*/ 1030143 h 6819900"/>
              <a:gd name="connsiteX2560" fmla="*/ 8297153 w 9915525"/>
              <a:gd name="connsiteY2560" fmla="*/ 1053955 h 6819900"/>
              <a:gd name="connsiteX2561" fmla="*/ 8282865 w 9915525"/>
              <a:gd name="connsiteY2561" fmla="*/ 1039538 h 6819900"/>
              <a:gd name="connsiteX2562" fmla="*/ 3351098 w 9915525"/>
              <a:gd name="connsiteY2562" fmla="*/ 995019 h 6819900"/>
              <a:gd name="connsiteX2563" fmla="*/ 3377490 w 9915525"/>
              <a:gd name="connsiteY2563" fmla="*/ 991249 h 6819900"/>
              <a:gd name="connsiteX2564" fmla="*/ 3362409 w 9915525"/>
              <a:gd name="connsiteY2564" fmla="*/ 1006330 h 6819900"/>
              <a:gd name="connsiteX2565" fmla="*/ 3351098 w 9915525"/>
              <a:gd name="connsiteY2565" fmla="*/ 995019 h 6819900"/>
              <a:gd name="connsiteX2566" fmla="*/ 4583990 w 9915525"/>
              <a:gd name="connsiteY2566" fmla="*/ 961880 h 6819900"/>
              <a:gd name="connsiteX2567" fmla="*/ 4577640 w 9915525"/>
              <a:gd name="connsiteY2567" fmla="*/ 937426 h 6819900"/>
              <a:gd name="connsiteX2568" fmla="*/ 4599072 w 9915525"/>
              <a:gd name="connsiteY2568" fmla="*/ 925796 h 6819900"/>
              <a:gd name="connsiteX2569" fmla="*/ 4630541 w 9915525"/>
              <a:gd name="connsiteY2569" fmla="*/ 957875 h 6819900"/>
              <a:gd name="connsiteX2570" fmla="*/ 4583990 w 9915525"/>
              <a:gd name="connsiteY2570" fmla="*/ 961880 h 6819900"/>
              <a:gd name="connsiteX2571" fmla="*/ 8730540 w 9915525"/>
              <a:gd name="connsiteY2571" fmla="*/ 934893 h 6819900"/>
              <a:gd name="connsiteX2572" fmla="*/ 8740779 w 9915525"/>
              <a:gd name="connsiteY2572" fmla="*/ 922431 h 6819900"/>
              <a:gd name="connsiteX2573" fmla="*/ 8751019 w 9915525"/>
              <a:gd name="connsiteY2573" fmla="*/ 934893 h 6819900"/>
              <a:gd name="connsiteX2574" fmla="*/ 8740779 w 9915525"/>
              <a:gd name="connsiteY2574" fmla="*/ 947354 h 6819900"/>
              <a:gd name="connsiteX2575" fmla="*/ 8730540 w 9915525"/>
              <a:gd name="connsiteY2575" fmla="*/ 934893 h 6819900"/>
              <a:gd name="connsiteX2576" fmla="*/ 8275721 w 9915525"/>
              <a:gd name="connsiteY2576" fmla="*/ 744432 h 6819900"/>
              <a:gd name="connsiteX2577" fmla="*/ 8263815 w 9915525"/>
              <a:gd name="connsiteY2577" fmla="*/ 722148 h 6819900"/>
              <a:gd name="connsiteX2578" fmla="*/ 8250094 w 9915525"/>
              <a:gd name="connsiteY2578" fmla="*/ 702000 h 6819900"/>
              <a:gd name="connsiteX2579" fmla="*/ 8259737 w 9915525"/>
              <a:gd name="connsiteY2579" fmla="*/ 663430 h 6819900"/>
              <a:gd name="connsiteX2580" fmla="*/ 8284025 w 9915525"/>
              <a:gd name="connsiteY2580" fmla="*/ 684861 h 6819900"/>
              <a:gd name="connsiteX2581" fmla="*/ 8313810 w 9915525"/>
              <a:gd name="connsiteY2581" fmla="*/ 722456 h 6819900"/>
              <a:gd name="connsiteX2582" fmla="*/ 8326040 w 9915525"/>
              <a:gd name="connsiteY2582" fmla="*/ 748649 h 6819900"/>
              <a:gd name="connsiteX2583" fmla="*/ 8275721 w 9915525"/>
              <a:gd name="connsiteY2583" fmla="*/ 744432 h 6819900"/>
              <a:gd name="connsiteX2584" fmla="*/ 5255598 w 9915525"/>
              <a:gd name="connsiteY2584" fmla="*/ 618976 h 6819900"/>
              <a:gd name="connsiteX2585" fmla="*/ 5282490 w 9915525"/>
              <a:gd name="connsiteY2585" fmla="*/ 615011 h 6819900"/>
              <a:gd name="connsiteX2586" fmla="*/ 5267504 w 9915525"/>
              <a:gd name="connsiteY2586" fmla="*/ 634855 h 6819900"/>
              <a:gd name="connsiteX2587" fmla="*/ 5255598 w 9915525"/>
              <a:gd name="connsiteY2587" fmla="*/ 618976 h 6819900"/>
              <a:gd name="connsiteX2588" fmla="*/ 8145858 w 9915525"/>
              <a:gd name="connsiteY2588" fmla="*/ 503886 h 6819900"/>
              <a:gd name="connsiteX2589" fmla="*/ 8134428 w 9915525"/>
              <a:gd name="connsiteY2589" fmla="*/ 475311 h 6819900"/>
              <a:gd name="connsiteX2590" fmla="*/ 8143959 w 9915525"/>
              <a:gd name="connsiteY2590" fmla="*/ 463405 h 6819900"/>
              <a:gd name="connsiteX2591" fmla="*/ 8159040 w 9915525"/>
              <a:gd name="connsiteY2591" fmla="*/ 476899 h 6819900"/>
              <a:gd name="connsiteX2592" fmla="*/ 8170252 w 9915525"/>
              <a:gd name="connsiteY2592" fmla="*/ 494130 h 6819900"/>
              <a:gd name="connsiteX2593" fmla="*/ 8174452 w 9915525"/>
              <a:gd name="connsiteY2593" fmla="*/ 509211 h 6819900"/>
              <a:gd name="connsiteX2594" fmla="*/ 8145858 w 9915525"/>
              <a:gd name="connsiteY2594" fmla="*/ 503886 h 6819900"/>
              <a:gd name="connsiteX2595" fmla="*/ 5387265 w 9915525"/>
              <a:gd name="connsiteY2595" fmla="*/ 377587 h 6819900"/>
              <a:gd name="connsiteX2596" fmla="*/ 5368215 w 9915525"/>
              <a:gd name="connsiteY2596" fmla="*/ 342132 h 6819900"/>
              <a:gd name="connsiteX2597" fmla="*/ 5349165 w 9915525"/>
              <a:gd name="connsiteY2597" fmla="*/ 308888 h 6819900"/>
              <a:gd name="connsiteX2598" fmla="*/ 5383182 w 9915525"/>
              <a:gd name="connsiteY2598" fmla="*/ 302579 h 6819900"/>
              <a:gd name="connsiteX2599" fmla="*/ 5430514 w 9915525"/>
              <a:gd name="connsiteY2599" fmla="*/ 308608 h 6819900"/>
              <a:gd name="connsiteX2600" fmla="*/ 5491953 w 9915525"/>
              <a:gd name="connsiteY2600" fmla="*/ 331975 h 6819900"/>
              <a:gd name="connsiteX2601" fmla="*/ 5507395 w 9915525"/>
              <a:gd name="connsiteY2601" fmla="*/ 373571 h 6819900"/>
              <a:gd name="connsiteX2602" fmla="*/ 5477630 w 9915525"/>
              <a:gd name="connsiteY2602" fmla="*/ 365829 h 6819900"/>
              <a:gd name="connsiteX2603" fmla="*/ 5428842 w 9915525"/>
              <a:gd name="connsiteY2603" fmla="*/ 367438 h 6819900"/>
              <a:gd name="connsiteX2604" fmla="*/ 5387265 w 9915525"/>
              <a:gd name="connsiteY2604" fmla="*/ 377587 h 6819900"/>
              <a:gd name="connsiteX2605" fmla="*/ 5227523 w 9915525"/>
              <a:gd name="connsiteY2605" fmla="*/ 356844 h 6819900"/>
              <a:gd name="connsiteX2606" fmla="*/ 5253915 w 9915525"/>
              <a:gd name="connsiteY2606" fmla="*/ 353074 h 6819900"/>
              <a:gd name="connsiteX2607" fmla="*/ 5238834 w 9915525"/>
              <a:gd name="connsiteY2607" fmla="*/ 368155 h 6819900"/>
              <a:gd name="connsiteX2608" fmla="*/ 5227523 w 9915525"/>
              <a:gd name="connsiteY2608" fmla="*/ 356844 h 6819900"/>
              <a:gd name="connsiteX2609" fmla="*/ 7968540 w 9915525"/>
              <a:gd name="connsiteY2609" fmla="*/ 349105 h 6819900"/>
              <a:gd name="connsiteX2610" fmla="*/ 7982828 w 9915525"/>
              <a:gd name="connsiteY2610" fmla="*/ 330055 h 6819900"/>
              <a:gd name="connsiteX2611" fmla="*/ 7997115 w 9915525"/>
              <a:gd name="connsiteY2611" fmla="*/ 349105 h 6819900"/>
              <a:gd name="connsiteX2612" fmla="*/ 7982828 w 9915525"/>
              <a:gd name="connsiteY2612" fmla="*/ 368155 h 6819900"/>
              <a:gd name="connsiteX2613" fmla="*/ 7968540 w 9915525"/>
              <a:gd name="connsiteY2613" fmla="*/ 349105 h 6819900"/>
              <a:gd name="connsiteX2614" fmla="*/ 5738562 w 9915525"/>
              <a:gd name="connsiteY2614" fmla="*/ 351486 h 6819900"/>
              <a:gd name="connsiteX2615" fmla="*/ 5738562 w 9915525"/>
              <a:gd name="connsiteY2615" fmla="*/ 337199 h 6819900"/>
              <a:gd name="connsiteX2616" fmla="*/ 5730165 w 9915525"/>
              <a:gd name="connsiteY2616" fmla="*/ 330055 h 6819900"/>
              <a:gd name="connsiteX2617" fmla="*/ 5739419 w 9915525"/>
              <a:gd name="connsiteY2617" fmla="*/ 274957 h 6819900"/>
              <a:gd name="connsiteX2618" fmla="*/ 5806365 w 9915525"/>
              <a:gd name="connsiteY2618" fmla="*/ 288225 h 6819900"/>
              <a:gd name="connsiteX2619" fmla="*/ 5797022 w 9915525"/>
              <a:gd name="connsiteY2619" fmla="*/ 311005 h 6819900"/>
              <a:gd name="connsiteX2620" fmla="*/ 5781701 w 9915525"/>
              <a:gd name="connsiteY2620" fmla="*/ 334817 h 6819900"/>
              <a:gd name="connsiteX2621" fmla="*/ 5738562 w 9915525"/>
              <a:gd name="connsiteY2621" fmla="*/ 351486 h 6819900"/>
              <a:gd name="connsiteX2622" fmla="*/ 7028698 w 9915525"/>
              <a:gd name="connsiteY2622" fmla="*/ 332746 h 6819900"/>
              <a:gd name="connsiteX2623" fmla="*/ 6953351 w 9915525"/>
              <a:gd name="connsiteY2623" fmla="*/ 251780 h 6819900"/>
              <a:gd name="connsiteX2624" fmla="*/ 6965037 w 9915525"/>
              <a:gd name="connsiteY2624" fmla="*/ 194641 h 6819900"/>
              <a:gd name="connsiteX2625" fmla="*/ 7016040 w 9915525"/>
              <a:gd name="connsiteY2625" fmla="*/ 182045 h 6819900"/>
              <a:gd name="connsiteX2626" fmla="*/ 7030328 w 9915525"/>
              <a:gd name="connsiteY2626" fmla="*/ 225280 h 6819900"/>
              <a:gd name="connsiteX2627" fmla="*/ 7044615 w 9915525"/>
              <a:gd name="connsiteY2627" fmla="*/ 260464 h 6819900"/>
              <a:gd name="connsiteX2628" fmla="*/ 7058903 w 9915525"/>
              <a:gd name="connsiteY2628" fmla="*/ 298078 h 6819900"/>
              <a:gd name="connsiteX2629" fmla="*/ 7066046 w 9915525"/>
              <a:gd name="connsiteY2629" fmla="*/ 338056 h 6819900"/>
              <a:gd name="connsiteX2630" fmla="*/ 7028698 w 9915525"/>
              <a:gd name="connsiteY2630" fmla="*/ 332746 h 6819900"/>
              <a:gd name="connsiteX2631" fmla="*/ 5573003 w 9915525"/>
              <a:gd name="connsiteY2631" fmla="*/ 301480 h 6819900"/>
              <a:gd name="connsiteX2632" fmla="*/ 5548628 w 9915525"/>
              <a:gd name="connsiteY2632" fmla="*/ 291955 h 6819900"/>
              <a:gd name="connsiteX2633" fmla="*/ 5530140 w 9915525"/>
              <a:gd name="connsiteY2633" fmla="*/ 279739 h 6819900"/>
              <a:gd name="connsiteX2634" fmla="*/ 5632241 w 9915525"/>
              <a:gd name="connsiteY2634" fmla="*/ 274638 h 6819900"/>
              <a:gd name="connsiteX2635" fmla="*/ 5615289 w 9915525"/>
              <a:gd name="connsiteY2635" fmla="*/ 298313 h 6819900"/>
              <a:gd name="connsiteX2636" fmla="*/ 5573003 w 9915525"/>
              <a:gd name="connsiteY2636" fmla="*/ 301480 h 6819900"/>
              <a:gd name="connsiteX2637" fmla="*/ 5468228 w 9915525"/>
              <a:gd name="connsiteY2637" fmla="*/ 282430 h 6819900"/>
              <a:gd name="connsiteX2638" fmla="*/ 5477190 w 9915525"/>
              <a:gd name="connsiteY2638" fmla="*/ 272905 h 6819900"/>
              <a:gd name="connsiteX2639" fmla="*/ 5492040 w 9915525"/>
              <a:gd name="connsiteY2639" fmla="*/ 282430 h 6819900"/>
              <a:gd name="connsiteX2640" fmla="*/ 5483077 w 9915525"/>
              <a:gd name="connsiteY2640" fmla="*/ 291955 h 6819900"/>
              <a:gd name="connsiteX2641" fmla="*/ 5468228 w 9915525"/>
              <a:gd name="connsiteY2641" fmla="*/ 282430 h 6819900"/>
              <a:gd name="connsiteX2642" fmla="*/ 7168440 w 9915525"/>
              <a:gd name="connsiteY2642" fmla="*/ 268936 h 6819900"/>
              <a:gd name="connsiteX2643" fmla="*/ 7183522 w 9915525"/>
              <a:gd name="connsiteY2643" fmla="*/ 253855 h 6819900"/>
              <a:gd name="connsiteX2644" fmla="*/ 7179751 w 9915525"/>
              <a:gd name="connsiteY2644" fmla="*/ 280247 h 6819900"/>
              <a:gd name="connsiteX2645" fmla="*/ 7168440 w 9915525"/>
              <a:gd name="connsiteY2645" fmla="*/ 268936 h 6819900"/>
              <a:gd name="connsiteX2646" fmla="*/ 7818323 w 9915525"/>
              <a:gd name="connsiteY2646" fmla="*/ 252069 h 6819900"/>
              <a:gd name="connsiteX2647" fmla="*/ 7844715 w 9915525"/>
              <a:gd name="connsiteY2647" fmla="*/ 248299 h 6819900"/>
              <a:gd name="connsiteX2648" fmla="*/ 7829634 w 9915525"/>
              <a:gd name="connsiteY2648" fmla="*/ 263380 h 6819900"/>
              <a:gd name="connsiteX2649" fmla="*/ 7818323 w 9915525"/>
              <a:gd name="connsiteY2649" fmla="*/ 252069 h 6819900"/>
              <a:gd name="connsiteX2650" fmla="*/ 5314264 w 9915525"/>
              <a:gd name="connsiteY2650" fmla="*/ 219877 h 6819900"/>
              <a:gd name="connsiteX2651" fmla="*/ 5338810 w 9915525"/>
              <a:gd name="connsiteY2651" fmla="*/ 191430 h 6819900"/>
              <a:gd name="connsiteX2652" fmla="*/ 5334579 w 9915525"/>
              <a:gd name="connsiteY2652" fmla="*/ 234805 h 6819900"/>
              <a:gd name="connsiteX2653" fmla="*/ 5314264 w 9915525"/>
              <a:gd name="connsiteY2653" fmla="*/ 219877 h 6819900"/>
              <a:gd name="connsiteX2654" fmla="*/ 7485087 w 9915525"/>
              <a:gd name="connsiteY2654" fmla="*/ 189844 h 6819900"/>
              <a:gd name="connsiteX2655" fmla="*/ 7478505 w 9915525"/>
              <a:gd name="connsiteY2655" fmla="*/ 176841 h 6819900"/>
              <a:gd name="connsiteX2656" fmla="*/ 7473802 w 9915525"/>
              <a:gd name="connsiteY2656" fmla="*/ 168130 h 6819900"/>
              <a:gd name="connsiteX2657" fmla="*/ 7463715 w 9915525"/>
              <a:gd name="connsiteY2657" fmla="*/ 149080 h 6819900"/>
              <a:gd name="connsiteX2658" fmla="*/ 7454190 w 9915525"/>
              <a:gd name="connsiteY2658" fmla="*/ 130030 h 6819900"/>
              <a:gd name="connsiteX2659" fmla="*/ 7444665 w 9915525"/>
              <a:gd name="connsiteY2659" fmla="*/ 115742 h 6819900"/>
              <a:gd name="connsiteX2660" fmla="*/ 7458953 w 9915525"/>
              <a:gd name="connsiteY2660" fmla="*/ 101455 h 6819900"/>
              <a:gd name="connsiteX2661" fmla="*/ 7473240 w 9915525"/>
              <a:gd name="connsiteY2661" fmla="*/ 115742 h 6819900"/>
              <a:gd name="connsiteX2662" fmla="*/ 7480677 w 9915525"/>
              <a:gd name="connsiteY2662" fmla="*/ 130030 h 6819900"/>
              <a:gd name="connsiteX2663" fmla="*/ 7503353 w 9915525"/>
              <a:gd name="connsiteY2663" fmla="*/ 190616 h 6819900"/>
              <a:gd name="connsiteX2664" fmla="*/ 7485087 w 9915525"/>
              <a:gd name="connsiteY2664" fmla="*/ 189844 h 6819900"/>
              <a:gd name="connsiteX2665" fmla="*/ 6841745 w 9915525"/>
              <a:gd name="connsiteY2665" fmla="*/ 171634 h 6819900"/>
              <a:gd name="connsiteX2666" fmla="*/ 6844772 w 9915525"/>
              <a:gd name="connsiteY2666" fmla="*/ 130030 h 6819900"/>
              <a:gd name="connsiteX2667" fmla="*/ 6848524 w 9915525"/>
              <a:gd name="connsiteY2667" fmla="*/ 106306 h 6819900"/>
              <a:gd name="connsiteX2668" fmla="*/ 6860249 w 9915525"/>
              <a:gd name="connsiteY2668" fmla="*/ 77036 h 6819900"/>
              <a:gd name="connsiteX2669" fmla="*/ 6894467 w 9915525"/>
              <a:gd name="connsiteY2669" fmla="*/ 62660 h 6819900"/>
              <a:gd name="connsiteX2670" fmla="*/ 6925423 w 9915525"/>
              <a:gd name="connsiteY2670" fmla="*/ 53830 h 6819900"/>
              <a:gd name="connsiteX2671" fmla="*/ 6939840 w 9915525"/>
              <a:gd name="connsiteY2671" fmla="*/ 34780 h 6819900"/>
              <a:gd name="connsiteX2672" fmla="*/ 6970796 w 9915525"/>
              <a:gd name="connsiteY2672" fmla="*/ 15625 h 6819900"/>
              <a:gd name="connsiteX2673" fmla="*/ 7035910 w 9915525"/>
              <a:gd name="connsiteY2673" fmla="*/ 9870 h 6819900"/>
              <a:gd name="connsiteX2674" fmla="*/ 7095441 w 9915525"/>
              <a:gd name="connsiteY2674" fmla="*/ 27736 h 6819900"/>
              <a:gd name="connsiteX2675" fmla="*/ 7120815 w 9915525"/>
              <a:gd name="connsiteY2675" fmla="*/ 57624 h 6819900"/>
              <a:gd name="connsiteX2676" fmla="*/ 7093359 w 9915525"/>
              <a:gd name="connsiteY2676" fmla="*/ 90837 h 6819900"/>
              <a:gd name="connsiteX2677" fmla="*/ 6993296 w 9915525"/>
              <a:gd name="connsiteY2677" fmla="*/ 115846 h 6819900"/>
              <a:gd name="connsiteX2678" fmla="*/ 6886345 w 9915525"/>
              <a:gd name="connsiteY2678" fmla="*/ 104151 h 6819900"/>
              <a:gd name="connsiteX2679" fmla="*/ 6878098 w 9915525"/>
              <a:gd name="connsiteY2679" fmla="*/ 141415 h 6819900"/>
              <a:gd name="connsiteX2680" fmla="*/ 6841745 w 9915525"/>
              <a:gd name="connsiteY2680" fmla="*/ 171634 h 6819900"/>
              <a:gd name="connsiteX2681" fmla="*/ 7287503 w 9915525"/>
              <a:gd name="connsiteY2681" fmla="*/ 158605 h 6819900"/>
              <a:gd name="connsiteX2682" fmla="*/ 7259532 w 9915525"/>
              <a:gd name="connsiteY2682" fmla="*/ 149080 h 6819900"/>
              <a:gd name="connsiteX2683" fmla="*/ 7225590 w 9915525"/>
              <a:gd name="connsiteY2683" fmla="*/ 134792 h 6819900"/>
              <a:gd name="connsiteX2684" fmla="*/ 7195849 w 9915525"/>
              <a:gd name="connsiteY2684" fmla="*/ 120505 h 6819900"/>
              <a:gd name="connsiteX2685" fmla="*/ 7177965 w 9915525"/>
              <a:gd name="connsiteY2685" fmla="*/ 113239 h 6819900"/>
              <a:gd name="connsiteX2686" fmla="*/ 7156534 w 9915525"/>
              <a:gd name="connsiteY2686" fmla="*/ 96570 h 6819900"/>
              <a:gd name="connsiteX2687" fmla="*/ 7187490 w 9915525"/>
              <a:gd name="connsiteY2687" fmla="*/ 48764 h 6819900"/>
              <a:gd name="connsiteX2688" fmla="*/ 7276760 w 9915525"/>
              <a:gd name="connsiteY2688" fmla="*/ 22571 h 6819900"/>
              <a:gd name="connsiteX2689" fmla="*/ 7336117 w 9915525"/>
              <a:gd name="connsiteY2689" fmla="*/ 75768 h 6819900"/>
              <a:gd name="connsiteX2690" fmla="*/ 7326761 w 9915525"/>
              <a:gd name="connsiteY2690" fmla="*/ 156731 h 6819900"/>
              <a:gd name="connsiteX2691" fmla="*/ 7287503 w 9915525"/>
              <a:gd name="connsiteY2691" fmla="*/ 158605 h 6819900"/>
              <a:gd name="connsiteX2692" fmla="*/ 6812027 w 9915525"/>
              <a:gd name="connsiteY2692" fmla="*/ 85749 h 6819900"/>
              <a:gd name="connsiteX2693" fmla="*/ 6824645 w 9915525"/>
              <a:gd name="connsiteY2693" fmla="*/ 76564 h 6819900"/>
              <a:gd name="connsiteX2694" fmla="*/ 6827001 w 9915525"/>
              <a:gd name="connsiteY2694" fmla="*/ 95790 h 6819900"/>
              <a:gd name="connsiteX2695" fmla="*/ 6812027 w 9915525"/>
              <a:gd name="connsiteY2695" fmla="*/ 85749 h 681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</a:cxnLst>
            <a:rect l="l" t="t" r="r" b="b"/>
            <a:pathLst>
              <a:path w="9915525" h="6819900">
                <a:moveTo>
                  <a:pt x="2739315" y="6807055"/>
                </a:moveTo>
                <a:cubicBezTo>
                  <a:pt x="2739315" y="6801816"/>
                  <a:pt x="2745744" y="6797530"/>
                  <a:pt x="2753603" y="6797530"/>
                </a:cubicBezTo>
                <a:cubicBezTo>
                  <a:pt x="2761461" y="6797530"/>
                  <a:pt x="2767890" y="6801816"/>
                  <a:pt x="2767890" y="6807055"/>
                </a:cubicBezTo>
                <a:cubicBezTo>
                  <a:pt x="2767890" y="6812294"/>
                  <a:pt x="2761461" y="6816580"/>
                  <a:pt x="2753603" y="6816580"/>
                </a:cubicBezTo>
                <a:cubicBezTo>
                  <a:pt x="2745744" y="6816580"/>
                  <a:pt x="2739315" y="6812294"/>
                  <a:pt x="2739315" y="6807055"/>
                </a:cubicBezTo>
                <a:close/>
                <a:moveTo>
                  <a:pt x="2574310" y="6666561"/>
                </a:moveTo>
                <a:cubicBezTo>
                  <a:pt x="2571997" y="6662633"/>
                  <a:pt x="2567118" y="6645488"/>
                  <a:pt x="2563466" y="6628461"/>
                </a:cubicBezTo>
                <a:cubicBezTo>
                  <a:pt x="2559814" y="6611436"/>
                  <a:pt x="2553856" y="6597505"/>
                  <a:pt x="2550224" y="6597505"/>
                </a:cubicBezTo>
                <a:cubicBezTo>
                  <a:pt x="2546593" y="6597505"/>
                  <a:pt x="2535610" y="6582626"/>
                  <a:pt x="2525816" y="6564441"/>
                </a:cubicBezTo>
                <a:cubicBezTo>
                  <a:pt x="2516023" y="6546256"/>
                  <a:pt x="2504332" y="6533650"/>
                  <a:pt x="2499838" y="6536429"/>
                </a:cubicBezTo>
                <a:cubicBezTo>
                  <a:pt x="2495343" y="6539206"/>
                  <a:pt x="2491665" y="6537200"/>
                  <a:pt x="2491665" y="6531970"/>
                </a:cubicBezTo>
                <a:cubicBezTo>
                  <a:pt x="2491665" y="6526740"/>
                  <a:pt x="2473449" y="6523272"/>
                  <a:pt x="2451184" y="6524264"/>
                </a:cubicBezTo>
                <a:cubicBezTo>
                  <a:pt x="2420749" y="6525620"/>
                  <a:pt x="2410703" y="6522522"/>
                  <a:pt x="2410703" y="6511780"/>
                </a:cubicBezTo>
                <a:cubicBezTo>
                  <a:pt x="2410703" y="6503412"/>
                  <a:pt x="2421153" y="6496283"/>
                  <a:pt x="2435926" y="6494572"/>
                </a:cubicBezTo>
                <a:cubicBezTo>
                  <a:pt x="2464931" y="6491214"/>
                  <a:pt x="2477717" y="6461197"/>
                  <a:pt x="2457344" y="6444289"/>
                </a:cubicBezTo>
                <a:cubicBezTo>
                  <a:pt x="2450027" y="6438217"/>
                  <a:pt x="2444040" y="6427343"/>
                  <a:pt x="2444040" y="6420126"/>
                </a:cubicBezTo>
                <a:cubicBezTo>
                  <a:pt x="2444040" y="6412910"/>
                  <a:pt x="2439754" y="6407005"/>
                  <a:pt x="2434515" y="6407005"/>
                </a:cubicBezTo>
                <a:cubicBezTo>
                  <a:pt x="2429276" y="6407005"/>
                  <a:pt x="2424990" y="6401035"/>
                  <a:pt x="2424990" y="6393737"/>
                </a:cubicBezTo>
                <a:cubicBezTo>
                  <a:pt x="2424990" y="6386439"/>
                  <a:pt x="2418338" y="6377916"/>
                  <a:pt x="2410208" y="6374796"/>
                </a:cubicBezTo>
                <a:cubicBezTo>
                  <a:pt x="2400625" y="6371118"/>
                  <a:pt x="2397799" y="6372962"/>
                  <a:pt x="2402172" y="6380040"/>
                </a:cubicBezTo>
                <a:cubicBezTo>
                  <a:pt x="2406802" y="6387531"/>
                  <a:pt x="2402180" y="6389193"/>
                  <a:pt x="2387438" y="6385338"/>
                </a:cubicBezTo>
                <a:cubicBezTo>
                  <a:pt x="2368847" y="6380477"/>
                  <a:pt x="2366816" y="6382518"/>
                  <a:pt x="2372350" y="6400507"/>
                </a:cubicBezTo>
                <a:cubicBezTo>
                  <a:pt x="2379777" y="6424648"/>
                  <a:pt x="2379728" y="6429796"/>
                  <a:pt x="2371681" y="6471299"/>
                </a:cubicBezTo>
                <a:cubicBezTo>
                  <a:pt x="2368379" y="6488325"/>
                  <a:pt x="2362368" y="6502255"/>
                  <a:pt x="2358323" y="6502255"/>
                </a:cubicBezTo>
                <a:cubicBezTo>
                  <a:pt x="2330123" y="6502255"/>
                  <a:pt x="2244015" y="6434323"/>
                  <a:pt x="2244015" y="6412076"/>
                </a:cubicBezTo>
                <a:cubicBezTo>
                  <a:pt x="2244015" y="6403711"/>
                  <a:pt x="2236514" y="6393790"/>
                  <a:pt x="2227346" y="6390029"/>
                </a:cubicBezTo>
                <a:cubicBezTo>
                  <a:pt x="2218179" y="6386269"/>
                  <a:pt x="2210076" y="6378906"/>
                  <a:pt x="2209340" y="6373668"/>
                </a:cubicBezTo>
                <a:cubicBezTo>
                  <a:pt x="2208605" y="6368429"/>
                  <a:pt x="2205049" y="6350213"/>
                  <a:pt x="2201440" y="6333186"/>
                </a:cubicBezTo>
                <a:cubicBezTo>
                  <a:pt x="2197581" y="6314984"/>
                  <a:pt x="2198693" y="6302230"/>
                  <a:pt x="2204139" y="6302230"/>
                </a:cubicBezTo>
                <a:cubicBezTo>
                  <a:pt x="2224505" y="6302230"/>
                  <a:pt x="2224197" y="6270741"/>
                  <a:pt x="2203594" y="6246527"/>
                </a:cubicBezTo>
                <a:cubicBezTo>
                  <a:pt x="2188487" y="6228772"/>
                  <a:pt x="2174679" y="6222129"/>
                  <a:pt x="2157116" y="6224165"/>
                </a:cubicBezTo>
                <a:cubicBezTo>
                  <a:pt x="2133606" y="6226891"/>
                  <a:pt x="2132190" y="6224756"/>
                  <a:pt x="2133154" y="6188006"/>
                </a:cubicBezTo>
                <a:cubicBezTo>
                  <a:pt x="2133717" y="6166526"/>
                  <a:pt x="2129227" y="6145891"/>
                  <a:pt x="2123176" y="6142151"/>
                </a:cubicBezTo>
                <a:cubicBezTo>
                  <a:pt x="2117126" y="6138412"/>
                  <a:pt x="2109228" y="6123608"/>
                  <a:pt x="2105625" y="6109254"/>
                </a:cubicBezTo>
                <a:cubicBezTo>
                  <a:pt x="2102023" y="6094900"/>
                  <a:pt x="2096300" y="6083155"/>
                  <a:pt x="2092908" y="6083155"/>
                </a:cubicBezTo>
                <a:cubicBezTo>
                  <a:pt x="2089516" y="6083155"/>
                  <a:pt x="2080918" y="6070001"/>
                  <a:pt x="2073802" y="6053924"/>
                </a:cubicBezTo>
                <a:cubicBezTo>
                  <a:pt x="2066685" y="6037848"/>
                  <a:pt x="2050637" y="6014468"/>
                  <a:pt x="2038139" y="6001970"/>
                </a:cubicBezTo>
                <a:cubicBezTo>
                  <a:pt x="2025641" y="5989472"/>
                  <a:pt x="2015481" y="5973693"/>
                  <a:pt x="2015561" y="5966907"/>
                </a:cubicBezTo>
                <a:cubicBezTo>
                  <a:pt x="2015665" y="5958105"/>
                  <a:pt x="2018354" y="5958663"/>
                  <a:pt x="2024940" y="5968855"/>
                </a:cubicBezTo>
                <a:cubicBezTo>
                  <a:pt x="2030018" y="5976713"/>
                  <a:pt x="2034239" y="5978310"/>
                  <a:pt x="2034319" y="5972403"/>
                </a:cubicBezTo>
                <a:cubicBezTo>
                  <a:pt x="2034396" y="5966496"/>
                  <a:pt x="2028036" y="5956327"/>
                  <a:pt x="2020178" y="5949805"/>
                </a:cubicBezTo>
                <a:cubicBezTo>
                  <a:pt x="2012320" y="5943283"/>
                  <a:pt x="2005890" y="5930564"/>
                  <a:pt x="2005890" y="5921540"/>
                </a:cubicBezTo>
                <a:cubicBezTo>
                  <a:pt x="2005890" y="5912516"/>
                  <a:pt x="1997318" y="5897375"/>
                  <a:pt x="1986840" y="5887893"/>
                </a:cubicBezTo>
                <a:cubicBezTo>
                  <a:pt x="1974868" y="5877058"/>
                  <a:pt x="1967790" y="5858556"/>
                  <a:pt x="1967790" y="5838094"/>
                </a:cubicBezTo>
                <a:cubicBezTo>
                  <a:pt x="1967790" y="5812161"/>
                  <a:pt x="1960038" y="5798578"/>
                  <a:pt x="1929690" y="5771333"/>
                </a:cubicBezTo>
                <a:cubicBezTo>
                  <a:pt x="1898166" y="5743034"/>
                  <a:pt x="1891590" y="5730999"/>
                  <a:pt x="1891590" y="5701612"/>
                </a:cubicBezTo>
                <a:cubicBezTo>
                  <a:pt x="1891590" y="5678827"/>
                  <a:pt x="1886468" y="5664128"/>
                  <a:pt x="1877303" y="5660611"/>
                </a:cubicBezTo>
                <a:cubicBezTo>
                  <a:pt x="1866871" y="5656608"/>
                  <a:pt x="1863015" y="5640193"/>
                  <a:pt x="1863015" y="5599796"/>
                </a:cubicBezTo>
                <a:cubicBezTo>
                  <a:pt x="1863015" y="5556251"/>
                  <a:pt x="1858957" y="5540989"/>
                  <a:pt x="1843965" y="5528153"/>
                </a:cubicBezTo>
                <a:cubicBezTo>
                  <a:pt x="1833488" y="5519182"/>
                  <a:pt x="1824915" y="5505117"/>
                  <a:pt x="1824915" y="5496899"/>
                </a:cubicBezTo>
                <a:cubicBezTo>
                  <a:pt x="1824915" y="5488680"/>
                  <a:pt x="1821248" y="5484222"/>
                  <a:pt x="1816766" y="5486992"/>
                </a:cubicBezTo>
                <a:cubicBezTo>
                  <a:pt x="1812284" y="5489762"/>
                  <a:pt x="1810625" y="5481522"/>
                  <a:pt x="1813080" y="5468680"/>
                </a:cubicBezTo>
                <a:cubicBezTo>
                  <a:pt x="1824495" y="5408968"/>
                  <a:pt x="1782812" y="5370493"/>
                  <a:pt x="1757647" y="5417514"/>
                </a:cubicBezTo>
                <a:cubicBezTo>
                  <a:pt x="1747233" y="5436973"/>
                  <a:pt x="1745237" y="5436076"/>
                  <a:pt x="1700162" y="5391678"/>
                </a:cubicBezTo>
                <a:cubicBezTo>
                  <a:pt x="1674479" y="5366381"/>
                  <a:pt x="1653465" y="5340165"/>
                  <a:pt x="1653465" y="5333419"/>
                </a:cubicBezTo>
                <a:cubicBezTo>
                  <a:pt x="1653465" y="5326674"/>
                  <a:pt x="1649179" y="5321155"/>
                  <a:pt x="1643940" y="5321155"/>
                </a:cubicBezTo>
                <a:cubicBezTo>
                  <a:pt x="1638701" y="5321155"/>
                  <a:pt x="1634415" y="5310439"/>
                  <a:pt x="1634415" y="5297343"/>
                </a:cubicBezTo>
                <a:cubicBezTo>
                  <a:pt x="1634415" y="5269368"/>
                  <a:pt x="1637158" y="5268647"/>
                  <a:pt x="1667621" y="5288608"/>
                </a:cubicBezTo>
                <a:cubicBezTo>
                  <a:pt x="1702840" y="5311684"/>
                  <a:pt x="1731479" y="5298461"/>
                  <a:pt x="1727827" y="5260810"/>
                </a:cubicBezTo>
                <a:cubicBezTo>
                  <a:pt x="1725426" y="5236064"/>
                  <a:pt x="1719361" y="5229036"/>
                  <a:pt x="1693946" y="5221554"/>
                </a:cubicBezTo>
                <a:cubicBezTo>
                  <a:pt x="1670670" y="5214702"/>
                  <a:pt x="1662990" y="5207021"/>
                  <a:pt x="1662990" y="5190598"/>
                </a:cubicBezTo>
                <a:cubicBezTo>
                  <a:pt x="1662990" y="5178584"/>
                  <a:pt x="1668695" y="5168755"/>
                  <a:pt x="1675668" y="5168755"/>
                </a:cubicBezTo>
                <a:cubicBezTo>
                  <a:pt x="1682641" y="5168755"/>
                  <a:pt x="1694195" y="5157826"/>
                  <a:pt x="1701345" y="5144466"/>
                </a:cubicBezTo>
                <a:cubicBezTo>
                  <a:pt x="1713374" y="5121990"/>
                  <a:pt x="1712332" y="5118449"/>
                  <a:pt x="1687369" y="5097000"/>
                </a:cubicBezTo>
                <a:cubicBezTo>
                  <a:pt x="1665388" y="5078111"/>
                  <a:pt x="1662533" y="5071245"/>
                  <a:pt x="1671949" y="5059900"/>
                </a:cubicBezTo>
                <a:cubicBezTo>
                  <a:pt x="1678303" y="5052244"/>
                  <a:pt x="1682102" y="5036099"/>
                  <a:pt x="1680390" y="5024023"/>
                </a:cubicBezTo>
                <a:cubicBezTo>
                  <a:pt x="1675768" y="4991415"/>
                  <a:pt x="1630931" y="4992955"/>
                  <a:pt x="1626311" y="5025880"/>
                </a:cubicBezTo>
                <a:cubicBezTo>
                  <a:pt x="1622303" y="5054440"/>
                  <a:pt x="1609838" y="5063639"/>
                  <a:pt x="1574884" y="5063834"/>
                </a:cubicBezTo>
                <a:cubicBezTo>
                  <a:pt x="1553539" y="5063953"/>
                  <a:pt x="1548690" y="5068262"/>
                  <a:pt x="1548690" y="5087112"/>
                </a:cubicBezTo>
                <a:cubicBezTo>
                  <a:pt x="1548690" y="5113322"/>
                  <a:pt x="1571330" y="5140180"/>
                  <a:pt x="1593424" y="5140180"/>
                </a:cubicBezTo>
                <a:cubicBezTo>
                  <a:pt x="1604917" y="5140180"/>
                  <a:pt x="1606892" y="5146827"/>
                  <a:pt x="1602268" y="5169946"/>
                </a:cubicBezTo>
                <a:cubicBezTo>
                  <a:pt x="1598994" y="5186317"/>
                  <a:pt x="1596315" y="5203462"/>
                  <a:pt x="1596315" y="5208046"/>
                </a:cubicBezTo>
                <a:cubicBezTo>
                  <a:pt x="1596315" y="5212630"/>
                  <a:pt x="1588083" y="5216380"/>
                  <a:pt x="1578022" y="5216380"/>
                </a:cubicBezTo>
                <a:cubicBezTo>
                  <a:pt x="1565441" y="5216380"/>
                  <a:pt x="1557769" y="5207457"/>
                  <a:pt x="1553453" y="5187805"/>
                </a:cubicBezTo>
                <a:cubicBezTo>
                  <a:pt x="1550001" y="5172089"/>
                  <a:pt x="1543696" y="5159230"/>
                  <a:pt x="1539441" y="5159230"/>
                </a:cubicBezTo>
                <a:cubicBezTo>
                  <a:pt x="1535186" y="5159230"/>
                  <a:pt x="1529200" y="5149249"/>
                  <a:pt x="1526138" y="5137051"/>
                </a:cubicBezTo>
                <a:cubicBezTo>
                  <a:pt x="1520678" y="5115296"/>
                  <a:pt x="1476830" y="5086715"/>
                  <a:pt x="1469385" y="5100058"/>
                </a:cubicBezTo>
                <a:cubicBezTo>
                  <a:pt x="1459887" y="5117079"/>
                  <a:pt x="1453879" y="5159230"/>
                  <a:pt x="1460951" y="5159230"/>
                </a:cubicBezTo>
                <a:cubicBezTo>
                  <a:pt x="1465281" y="5159230"/>
                  <a:pt x="1476388" y="5176375"/>
                  <a:pt x="1485634" y="5197330"/>
                </a:cubicBezTo>
                <a:cubicBezTo>
                  <a:pt x="1494879" y="5218285"/>
                  <a:pt x="1505926" y="5235430"/>
                  <a:pt x="1510182" y="5235430"/>
                </a:cubicBezTo>
                <a:cubicBezTo>
                  <a:pt x="1514438" y="5235430"/>
                  <a:pt x="1520828" y="5258705"/>
                  <a:pt x="1524382" y="5287151"/>
                </a:cubicBezTo>
                <a:cubicBezTo>
                  <a:pt x="1527936" y="5315598"/>
                  <a:pt x="1537003" y="5343983"/>
                  <a:pt x="1544530" y="5350230"/>
                </a:cubicBezTo>
                <a:cubicBezTo>
                  <a:pt x="1567138" y="5368993"/>
                  <a:pt x="1560317" y="5381107"/>
                  <a:pt x="1530502" y="5375144"/>
                </a:cubicBezTo>
                <a:cubicBezTo>
                  <a:pt x="1511133" y="5371270"/>
                  <a:pt x="1501185" y="5373779"/>
                  <a:pt x="1497463" y="5383478"/>
                </a:cubicBezTo>
                <a:cubicBezTo>
                  <a:pt x="1494534" y="5391111"/>
                  <a:pt x="1481577" y="5397355"/>
                  <a:pt x="1468668" y="5397355"/>
                </a:cubicBezTo>
                <a:cubicBezTo>
                  <a:pt x="1434628" y="5397355"/>
                  <a:pt x="1426627" y="5363984"/>
                  <a:pt x="1453746" y="5335117"/>
                </a:cubicBezTo>
                <a:cubicBezTo>
                  <a:pt x="1465381" y="5322732"/>
                  <a:pt x="1472577" y="5306547"/>
                  <a:pt x="1469739" y="5299149"/>
                </a:cubicBezTo>
                <a:cubicBezTo>
                  <a:pt x="1463847" y="5283795"/>
                  <a:pt x="1424865" y="5270739"/>
                  <a:pt x="1424865" y="5284120"/>
                </a:cubicBezTo>
                <a:cubicBezTo>
                  <a:pt x="1424865" y="5288963"/>
                  <a:pt x="1406649" y="5291777"/>
                  <a:pt x="1384384" y="5290372"/>
                </a:cubicBezTo>
                <a:cubicBezTo>
                  <a:pt x="1348338" y="5288098"/>
                  <a:pt x="1343558" y="5290252"/>
                  <a:pt x="1340756" y="5310034"/>
                </a:cubicBezTo>
                <a:cubicBezTo>
                  <a:pt x="1339025" y="5322254"/>
                  <a:pt x="1343554" y="5339399"/>
                  <a:pt x="1350820" y="5348134"/>
                </a:cubicBezTo>
                <a:cubicBezTo>
                  <a:pt x="1403723" y="5411737"/>
                  <a:pt x="1380341" y="5454974"/>
                  <a:pt x="1324059" y="5397620"/>
                </a:cubicBezTo>
                <a:cubicBezTo>
                  <a:pt x="1305974" y="5379190"/>
                  <a:pt x="1286305" y="5369111"/>
                  <a:pt x="1267703" y="5368742"/>
                </a:cubicBezTo>
                <a:cubicBezTo>
                  <a:pt x="1221248" y="5367819"/>
                  <a:pt x="1205790" y="5349391"/>
                  <a:pt x="1205790" y="5294931"/>
                </a:cubicBezTo>
                <a:cubicBezTo>
                  <a:pt x="1205790" y="5261106"/>
                  <a:pt x="1201584" y="5245379"/>
                  <a:pt x="1191503" y="5241511"/>
                </a:cubicBezTo>
                <a:cubicBezTo>
                  <a:pt x="1183644" y="5238495"/>
                  <a:pt x="1177215" y="5225178"/>
                  <a:pt x="1177215" y="5211916"/>
                </a:cubicBezTo>
                <a:cubicBezTo>
                  <a:pt x="1177215" y="5198656"/>
                  <a:pt x="1172929" y="5187805"/>
                  <a:pt x="1167690" y="5187805"/>
                </a:cubicBezTo>
                <a:cubicBezTo>
                  <a:pt x="1162451" y="5187805"/>
                  <a:pt x="1158165" y="5180207"/>
                  <a:pt x="1158165" y="5170921"/>
                </a:cubicBezTo>
                <a:cubicBezTo>
                  <a:pt x="1158165" y="5161635"/>
                  <a:pt x="1141020" y="5139229"/>
                  <a:pt x="1120065" y="5121130"/>
                </a:cubicBezTo>
                <a:cubicBezTo>
                  <a:pt x="1099110" y="5103031"/>
                  <a:pt x="1081965" y="5081151"/>
                  <a:pt x="1081965" y="5072506"/>
                </a:cubicBezTo>
                <a:cubicBezTo>
                  <a:pt x="1081965" y="5063861"/>
                  <a:pt x="1075625" y="5051526"/>
                  <a:pt x="1067875" y="5045094"/>
                </a:cubicBezTo>
                <a:cubicBezTo>
                  <a:pt x="1049554" y="5029889"/>
                  <a:pt x="1024815" y="4980027"/>
                  <a:pt x="1024815" y="4958304"/>
                </a:cubicBezTo>
                <a:cubicBezTo>
                  <a:pt x="1024815" y="4948941"/>
                  <a:pt x="1020459" y="4938587"/>
                  <a:pt x="1015135" y="4935297"/>
                </a:cubicBezTo>
                <a:cubicBezTo>
                  <a:pt x="1009811" y="4932006"/>
                  <a:pt x="1007566" y="4925897"/>
                  <a:pt x="1010148" y="4921720"/>
                </a:cubicBezTo>
                <a:cubicBezTo>
                  <a:pt x="1012729" y="4917544"/>
                  <a:pt x="1006304" y="4906401"/>
                  <a:pt x="995871" y="4896959"/>
                </a:cubicBezTo>
                <a:cubicBezTo>
                  <a:pt x="985438" y="4887516"/>
                  <a:pt x="974229" y="4863079"/>
                  <a:pt x="970962" y="4842653"/>
                </a:cubicBezTo>
                <a:cubicBezTo>
                  <a:pt x="967094" y="4818460"/>
                  <a:pt x="957183" y="4800376"/>
                  <a:pt x="942532" y="4790776"/>
                </a:cubicBezTo>
                <a:cubicBezTo>
                  <a:pt x="922816" y="4777858"/>
                  <a:pt x="920040" y="4768602"/>
                  <a:pt x="920040" y="4715784"/>
                </a:cubicBezTo>
                <a:cubicBezTo>
                  <a:pt x="920040" y="4682644"/>
                  <a:pt x="915754" y="4652880"/>
                  <a:pt x="910515" y="4649643"/>
                </a:cubicBezTo>
                <a:cubicBezTo>
                  <a:pt x="897416" y="4641547"/>
                  <a:pt x="898498" y="4609198"/>
                  <a:pt x="912019" y="4604691"/>
                </a:cubicBezTo>
                <a:cubicBezTo>
                  <a:pt x="935496" y="4596866"/>
                  <a:pt x="909980" y="4553635"/>
                  <a:pt x="863182" y="4521946"/>
                </a:cubicBezTo>
                <a:cubicBezTo>
                  <a:pt x="815904" y="4489932"/>
                  <a:pt x="815265" y="4488835"/>
                  <a:pt x="815265" y="4439768"/>
                </a:cubicBezTo>
                <a:cubicBezTo>
                  <a:pt x="815265" y="4407184"/>
                  <a:pt x="810339" y="4385950"/>
                  <a:pt x="800978" y="4378180"/>
                </a:cubicBezTo>
                <a:cubicBezTo>
                  <a:pt x="793119" y="4371658"/>
                  <a:pt x="786690" y="4353989"/>
                  <a:pt x="786690" y="4338914"/>
                </a:cubicBezTo>
                <a:cubicBezTo>
                  <a:pt x="786690" y="4323839"/>
                  <a:pt x="782119" y="4311505"/>
                  <a:pt x="776532" y="4311505"/>
                </a:cubicBezTo>
                <a:cubicBezTo>
                  <a:pt x="770946" y="4311505"/>
                  <a:pt x="767731" y="4299718"/>
                  <a:pt x="769389" y="4285311"/>
                </a:cubicBezTo>
                <a:cubicBezTo>
                  <a:pt x="771501" y="4266953"/>
                  <a:pt x="765326" y="4252757"/>
                  <a:pt x="748747" y="4237853"/>
                </a:cubicBezTo>
                <a:cubicBezTo>
                  <a:pt x="730080" y="4221073"/>
                  <a:pt x="725327" y="4208017"/>
                  <a:pt x="726211" y="4175941"/>
                </a:cubicBezTo>
                <a:cubicBezTo>
                  <a:pt x="726827" y="4153584"/>
                  <a:pt x="724613" y="4133150"/>
                  <a:pt x="721292" y="4130530"/>
                </a:cubicBezTo>
                <a:cubicBezTo>
                  <a:pt x="707940" y="4120001"/>
                  <a:pt x="672390" y="4033262"/>
                  <a:pt x="672390" y="4011213"/>
                </a:cubicBezTo>
                <a:cubicBezTo>
                  <a:pt x="672390" y="3998256"/>
                  <a:pt x="668104" y="3987655"/>
                  <a:pt x="662865" y="3987655"/>
                </a:cubicBezTo>
                <a:cubicBezTo>
                  <a:pt x="657626" y="3987655"/>
                  <a:pt x="653340" y="3964889"/>
                  <a:pt x="653340" y="3937064"/>
                </a:cubicBezTo>
                <a:cubicBezTo>
                  <a:pt x="653340" y="3897756"/>
                  <a:pt x="648560" y="3881348"/>
                  <a:pt x="631909" y="3863496"/>
                </a:cubicBezTo>
                <a:cubicBezTo>
                  <a:pt x="620122" y="3850859"/>
                  <a:pt x="609689" y="3833978"/>
                  <a:pt x="608725" y="3825981"/>
                </a:cubicBezTo>
                <a:cubicBezTo>
                  <a:pt x="598060" y="3737513"/>
                  <a:pt x="591030" y="3704909"/>
                  <a:pt x="580306" y="3694185"/>
                </a:cubicBezTo>
                <a:cubicBezTo>
                  <a:pt x="573326" y="3687205"/>
                  <a:pt x="567615" y="3675371"/>
                  <a:pt x="567615" y="3667887"/>
                </a:cubicBezTo>
                <a:cubicBezTo>
                  <a:pt x="567615" y="3660403"/>
                  <a:pt x="563329" y="3654280"/>
                  <a:pt x="558090" y="3654280"/>
                </a:cubicBezTo>
                <a:cubicBezTo>
                  <a:pt x="552851" y="3654280"/>
                  <a:pt x="548565" y="3634992"/>
                  <a:pt x="548565" y="3611417"/>
                </a:cubicBezTo>
                <a:cubicBezTo>
                  <a:pt x="548565" y="3586431"/>
                  <a:pt x="544168" y="3568555"/>
                  <a:pt x="538021" y="3568555"/>
                </a:cubicBezTo>
                <a:cubicBezTo>
                  <a:pt x="532222" y="3568555"/>
                  <a:pt x="529790" y="3562528"/>
                  <a:pt x="532616" y="3555162"/>
                </a:cubicBezTo>
                <a:cubicBezTo>
                  <a:pt x="535443" y="3547797"/>
                  <a:pt x="529472" y="3534274"/>
                  <a:pt x="519348" y="3525111"/>
                </a:cubicBezTo>
                <a:cubicBezTo>
                  <a:pt x="508641" y="3515422"/>
                  <a:pt x="500940" y="3496010"/>
                  <a:pt x="500940" y="3478711"/>
                </a:cubicBezTo>
                <a:cubicBezTo>
                  <a:pt x="500940" y="3462353"/>
                  <a:pt x="494865" y="3440295"/>
                  <a:pt x="487440" y="3429694"/>
                </a:cubicBezTo>
                <a:cubicBezTo>
                  <a:pt x="480014" y="3419093"/>
                  <a:pt x="471025" y="3393494"/>
                  <a:pt x="467463" y="3372806"/>
                </a:cubicBezTo>
                <a:cubicBezTo>
                  <a:pt x="459425" y="3326118"/>
                  <a:pt x="441828" y="3282805"/>
                  <a:pt x="430898" y="3282805"/>
                </a:cubicBezTo>
                <a:cubicBezTo>
                  <a:pt x="426365" y="3282805"/>
                  <a:pt x="424407" y="3267803"/>
                  <a:pt x="426548" y="3249467"/>
                </a:cubicBezTo>
                <a:cubicBezTo>
                  <a:pt x="428688" y="3231132"/>
                  <a:pt x="427015" y="3216130"/>
                  <a:pt x="422827" y="3216130"/>
                </a:cubicBezTo>
                <a:cubicBezTo>
                  <a:pt x="418641" y="3216130"/>
                  <a:pt x="415215" y="3207558"/>
                  <a:pt x="415215" y="3197080"/>
                </a:cubicBezTo>
                <a:cubicBezTo>
                  <a:pt x="415215" y="3186603"/>
                  <a:pt x="411123" y="3178030"/>
                  <a:pt x="406122" y="3178030"/>
                </a:cubicBezTo>
                <a:cubicBezTo>
                  <a:pt x="401120" y="3178030"/>
                  <a:pt x="394214" y="3163028"/>
                  <a:pt x="390774" y="3144692"/>
                </a:cubicBezTo>
                <a:cubicBezTo>
                  <a:pt x="387334" y="3126357"/>
                  <a:pt x="380711" y="3111355"/>
                  <a:pt x="376055" y="3111355"/>
                </a:cubicBezTo>
                <a:cubicBezTo>
                  <a:pt x="371399" y="3111355"/>
                  <a:pt x="367590" y="3102648"/>
                  <a:pt x="367590" y="3092006"/>
                </a:cubicBezTo>
                <a:cubicBezTo>
                  <a:pt x="367590" y="3081364"/>
                  <a:pt x="361161" y="3070190"/>
                  <a:pt x="353303" y="3067175"/>
                </a:cubicBezTo>
                <a:cubicBezTo>
                  <a:pt x="345401" y="3064142"/>
                  <a:pt x="339015" y="3049998"/>
                  <a:pt x="339015" y="3035527"/>
                </a:cubicBezTo>
                <a:cubicBezTo>
                  <a:pt x="339015" y="3004046"/>
                  <a:pt x="300020" y="2958955"/>
                  <a:pt x="272795" y="2958955"/>
                </a:cubicBezTo>
                <a:cubicBezTo>
                  <a:pt x="262067" y="2958955"/>
                  <a:pt x="253290" y="2952883"/>
                  <a:pt x="253290" y="2945461"/>
                </a:cubicBezTo>
                <a:cubicBezTo>
                  <a:pt x="253290" y="2938040"/>
                  <a:pt x="248233" y="2930282"/>
                  <a:pt x="242051" y="2928221"/>
                </a:cubicBezTo>
                <a:cubicBezTo>
                  <a:pt x="235870" y="2926161"/>
                  <a:pt x="233533" y="2917387"/>
                  <a:pt x="236857" y="2908723"/>
                </a:cubicBezTo>
                <a:cubicBezTo>
                  <a:pt x="241947" y="2895461"/>
                  <a:pt x="247618" y="2894614"/>
                  <a:pt x="272731" y="2903369"/>
                </a:cubicBezTo>
                <a:cubicBezTo>
                  <a:pt x="297244" y="2911914"/>
                  <a:pt x="305351" y="2910976"/>
                  <a:pt x="318220" y="2898107"/>
                </a:cubicBezTo>
                <a:cubicBezTo>
                  <a:pt x="331109" y="2885218"/>
                  <a:pt x="331806" y="2879126"/>
                  <a:pt x="322160" y="2863680"/>
                </a:cubicBezTo>
                <a:cubicBezTo>
                  <a:pt x="315714" y="2853359"/>
                  <a:pt x="310440" y="2834997"/>
                  <a:pt x="310440" y="2822877"/>
                </a:cubicBezTo>
                <a:cubicBezTo>
                  <a:pt x="310440" y="2810757"/>
                  <a:pt x="306484" y="2796768"/>
                  <a:pt x="301649" y="2791791"/>
                </a:cubicBezTo>
                <a:cubicBezTo>
                  <a:pt x="296814" y="2786815"/>
                  <a:pt x="288440" y="2742023"/>
                  <a:pt x="283040" y="2692255"/>
                </a:cubicBezTo>
                <a:cubicBezTo>
                  <a:pt x="273548" y="2604766"/>
                  <a:pt x="255045" y="2521092"/>
                  <a:pt x="243022" y="2511280"/>
                </a:cubicBezTo>
                <a:cubicBezTo>
                  <a:pt x="239812" y="2508661"/>
                  <a:pt x="234587" y="2490062"/>
                  <a:pt x="231411" y="2469949"/>
                </a:cubicBezTo>
                <a:cubicBezTo>
                  <a:pt x="228235" y="2449836"/>
                  <a:pt x="220139" y="2426756"/>
                  <a:pt x="213419" y="2418659"/>
                </a:cubicBezTo>
                <a:cubicBezTo>
                  <a:pt x="195829" y="2397464"/>
                  <a:pt x="202233" y="2204733"/>
                  <a:pt x="220881" y="2194101"/>
                </a:cubicBezTo>
                <a:cubicBezTo>
                  <a:pt x="228228" y="2189911"/>
                  <a:pt x="234240" y="2172153"/>
                  <a:pt x="234240" y="2154638"/>
                </a:cubicBezTo>
                <a:cubicBezTo>
                  <a:pt x="234240" y="2135118"/>
                  <a:pt x="239770" y="2120671"/>
                  <a:pt x="248528" y="2117311"/>
                </a:cubicBezTo>
                <a:cubicBezTo>
                  <a:pt x="256386" y="2114295"/>
                  <a:pt x="262815" y="2103646"/>
                  <a:pt x="262815" y="2093645"/>
                </a:cubicBezTo>
                <a:cubicBezTo>
                  <a:pt x="262815" y="2083645"/>
                  <a:pt x="269244" y="2070127"/>
                  <a:pt x="277103" y="2063605"/>
                </a:cubicBezTo>
                <a:cubicBezTo>
                  <a:pt x="284961" y="2057083"/>
                  <a:pt x="291390" y="2039938"/>
                  <a:pt x="291390" y="2025505"/>
                </a:cubicBezTo>
                <a:cubicBezTo>
                  <a:pt x="291390" y="1990231"/>
                  <a:pt x="307019" y="1979459"/>
                  <a:pt x="363180" y="1976025"/>
                </a:cubicBezTo>
                <a:cubicBezTo>
                  <a:pt x="431082" y="1971872"/>
                  <a:pt x="448061" y="1953479"/>
                  <a:pt x="440011" y="1892795"/>
                </a:cubicBezTo>
                <a:cubicBezTo>
                  <a:pt x="434563" y="1851723"/>
                  <a:pt x="436422" y="1842496"/>
                  <a:pt x="453009" y="1828294"/>
                </a:cubicBezTo>
                <a:cubicBezTo>
                  <a:pt x="463655" y="1819179"/>
                  <a:pt x="472365" y="1806992"/>
                  <a:pt x="472365" y="1801211"/>
                </a:cubicBezTo>
                <a:cubicBezTo>
                  <a:pt x="472365" y="1795430"/>
                  <a:pt x="483081" y="1780634"/>
                  <a:pt x="496178" y="1768330"/>
                </a:cubicBezTo>
                <a:cubicBezTo>
                  <a:pt x="509274" y="1756026"/>
                  <a:pt x="519990" y="1738659"/>
                  <a:pt x="519990" y="1729736"/>
                </a:cubicBezTo>
                <a:cubicBezTo>
                  <a:pt x="519990" y="1720813"/>
                  <a:pt x="526419" y="1708177"/>
                  <a:pt x="534278" y="1701655"/>
                </a:cubicBezTo>
                <a:cubicBezTo>
                  <a:pt x="542136" y="1695133"/>
                  <a:pt x="548565" y="1683893"/>
                  <a:pt x="548565" y="1676676"/>
                </a:cubicBezTo>
                <a:cubicBezTo>
                  <a:pt x="548565" y="1669460"/>
                  <a:pt x="552466" y="1663555"/>
                  <a:pt x="557235" y="1663555"/>
                </a:cubicBezTo>
                <a:cubicBezTo>
                  <a:pt x="562003" y="1663555"/>
                  <a:pt x="568940" y="1627122"/>
                  <a:pt x="572649" y="1582593"/>
                </a:cubicBezTo>
                <a:cubicBezTo>
                  <a:pt x="576358" y="1538063"/>
                  <a:pt x="583173" y="1501630"/>
                  <a:pt x="587792" y="1501630"/>
                </a:cubicBezTo>
                <a:cubicBezTo>
                  <a:pt x="592411" y="1501630"/>
                  <a:pt x="596190" y="1496155"/>
                  <a:pt x="596190" y="1489464"/>
                </a:cubicBezTo>
                <a:cubicBezTo>
                  <a:pt x="596190" y="1476269"/>
                  <a:pt x="649904" y="1425430"/>
                  <a:pt x="663845" y="1425430"/>
                </a:cubicBezTo>
                <a:cubicBezTo>
                  <a:pt x="668545" y="1425430"/>
                  <a:pt x="672390" y="1420960"/>
                  <a:pt x="672390" y="1415497"/>
                </a:cubicBezTo>
                <a:cubicBezTo>
                  <a:pt x="672390" y="1410034"/>
                  <a:pt x="691678" y="1384943"/>
                  <a:pt x="715253" y="1359740"/>
                </a:cubicBezTo>
                <a:cubicBezTo>
                  <a:pt x="738827" y="1334537"/>
                  <a:pt x="758115" y="1310934"/>
                  <a:pt x="758115" y="1307289"/>
                </a:cubicBezTo>
                <a:cubicBezTo>
                  <a:pt x="758115" y="1299413"/>
                  <a:pt x="819639" y="1234930"/>
                  <a:pt x="827154" y="1234930"/>
                </a:cubicBezTo>
                <a:cubicBezTo>
                  <a:pt x="834787" y="1234930"/>
                  <a:pt x="891465" y="1184073"/>
                  <a:pt x="891465" y="1177225"/>
                </a:cubicBezTo>
                <a:cubicBezTo>
                  <a:pt x="891465" y="1160952"/>
                  <a:pt x="1006555" y="1053955"/>
                  <a:pt x="1024058" y="1053955"/>
                </a:cubicBezTo>
                <a:cubicBezTo>
                  <a:pt x="1034952" y="1053955"/>
                  <a:pt x="1043865" y="1049958"/>
                  <a:pt x="1043865" y="1045072"/>
                </a:cubicBezTo>
                <a:cubicBezTo>
                  <a:pt x="1043865" y="1040186"/>
                  <a:pt x="1053309" y="1033191"/>
                  <a:pt x="1064852" y="1029528"/>
                </a:cubicBezTo>
                <a:cubicBezTo>
                  <a:pt x="1076395" y="1025864"/>
                  <a:pt x="1091703" y="1017003"/>
                  <a:pt x="1098870" y="1009836"/>
                </a:cubicBezTo>
                <a:cubicBezTo>
                  <a:pt x="1106037" y="1002669"/>
                  <a:pt x="1126596" y="996805"/>
                  <a:pt x="1144558" y="996805"/>
                </a:cubicBezTo>
                <a:cubicBezTo>
                  <a:pt x="1162519" y="996805"/>
                  <a:pt x="1177215" y="992519"/>
                  <a:pt x="1177215" y="987280"/>
                </a:cubicBezTo>
                <a:cubicBezTo>
                  <a:pt x="1177215" y="982041"/>
                  <a:pt x="1187330" y="977755"/>
                  <a:pt x="1199693" y="977755"/>
                </a:cubicBezTo>
                <a:cubicBezTo>
                  <a:pt x="1212552" y="977755"/>
                  <a:pt x="1229825" y="967564"/>
                  <a:pt x="1240054" y="953943"/>
                </a:cubicBezTo>
                <a:cubicBezTo>
                  <a:pt x="1249889" y="940846"/>
                  <a:pt x="1265186" y="930130"/>
                  <a:pt x="1274046" y="930130"/>
                </a:cubicBezTo>
                <a:cubicBezTo>
                  <a:pt x="1282905" y="930130"/>
                  <a:pt x="1296584" y="923701"/>
                  <a:pt x="1304442" y="915843"/>
                </a:cubicBezTo>
                <a:cubicBezTo>
                  <a:pt x="1312300" y="907984"/>
                  <a:pt x="1321603" y="901555"/>
                  <a:pt x="1325114" y="901555"/>
                </a:cubicBezTo>
                <a:cubicBezTo>
                  <a:pt x="1328626" y="901555"/>
                  <a:pt x="1345005" y="895215"/>
                  <a:pt x="1361513" y="887465"/>
                </a:cubicBezTo>
                <a:cubicBezTo>
                  <a:pt x="1397895" y="870386"/>
                  <a:pt x="1516550" y="853712"/>
                  <a:pt x="1659197" y="845632"/>
                </a:cubicBezTo>
                <a:cubicBezTo>
                  <a:pt x="1762570" y="839777"/>
                  <a:pt x="1787740" y="831954"/>
                  <a:pt x="1808720" y="799161"/>
                </a:cubicBezTo>
                <a:cubicBezTo>
                  <a:pt x="1812909" y="792613"/>
                  <a:pt x="1821751" y="787255"/>
                  <a:pt x="1828369" y="787255"/>
                </a:cubicBezTo>
                <a:cubicBezTo>
                  <a:pt x="1834987" y="787255"/>
                  <a:pt x="1852721" y="774396"/>
                  <a:pt x="1867778" y="758680"/>
                </a:cubicBezTo>
                <a:cubicBezTo>
                  <a:pt x="1882835" y="742964"/>
                  <a:pt x="1902672" y="730105"/>
                  <a:pt x="1911860" y="730105"/>
                </a:cubicBezTo>
                <a:cubicBezTo>
                  <a:pt x="1921048" y="730105"/>
                  <a:pt x="1931215" y="725819"/>
                  <a:pt x="1934453" y="720580"/>
                </a:cubicBezTo>
                <a:cubicBezTo>
                  <a:pt x="1937690" y="715341"/>
                  <a:pt x="1948301" y="711055"/>
                  <a:pt x="1958033" y="711055"/>
                </a:cubicBezTo>
                <a:cubicBezTo>
                  <a:pt x="1967764" y="711055"/>
                  <a:pt x="1984369" y="699268"/>
                  <a:pt x="1994932" y="684861"/>
                </a:cubicBezTo>
                <a:cubicBezTo>
                  <a:pt x="2010340" y="663847"/>
                  <a:pt x="2016523" y="661022"/>
                  <a:pt x="2026206" y="670574"/>
                </a:cubicBezTo>
                <a:cubicBezTo>
                  <a:pt x="2032844" y="677122"/>
                  <a:pt x="2045465" y="682480"/>
                  <a:pt x="2054254" y="682480"/>
                </a:cubicBezTo>
                <a:cubicBezTo>
                  <a:pt x="2063042" y="682480"/>
                  <a:pt x="2075465" y="688784"/>
                  <a:pt x="2081859" y="696489"/>
                </a:cubicBezTo>
                <a:cubicBezTo>
                  <a:pt x="2090821" y="707288"/>
                  <a:pt x="2113805" y="710016"/>
                  <a:pt x="2182143" y="708395"/>
                </a:cubicBezTo>
                <a:cubicBezTo>
                  <a:pt x="2230904" y="707239"/>
                  <a:pt x="2268807" y="709507"/>
                  <a:pt x="2266370" y="713436"/>
                </a:cubicBezTo>
                <a:cubicBezTo>
                  <a:pt x="2263934" y="717365"/>
                  <a:pt x="2268876" y="720580"/>
                  <a:pt x="2277353" y="720580"/>
                </a:cubicBezTo>
                <a:cubicBezTo>
                  <a:pt x="2285829" y="720580"/>
                  <a:pt x="2290115" y="716294"/>
                  <a:pt x="2286878" y="711055"/>
                </a:cubicBezTo>
                <a:cubicBezTo>
                  <a:pt x="2274900" y="691675"/>
                  <a:pt x="2298420" y="702324"/>
                  <a:pt x="2318434" y="725343"/>
                </a:cubicBezTo>
                <a:cubicBezTo>
                  <a:pt x="2343382" y="754034"/>
                  <a:pt x="2367806" y="756105"/>
                  <a:pt x="2374605" y="730105"/>
                </a:cubicBezTo>
                <a:cubicBezTo>
                  <a:pt x="2382242" y="700901"/>
                  <a:pt x="2412086" y="706707"/>
                  <a:pt x="2423563" y="739630"/>
                </a:cubicBezTo>
                <a:cubicBezTo>
                  <a:pt x="2429042" y="755346"/>
                  <a:pt x="2438033" y="768205"/>
                  <a:pt x="2443545" y="768205"/>
                </a:cubicBezTo>
                <a:cubicBezTo>
                  <a:pt x="2449056" y="768205"/>
                  <a:pt x="2453565" y="774829"/>
                  <a:pt x="2453565" y="782925"/>
                </a:cubicBezTo>
                <a:cubicBezTo>
                  <a:pt x="2453565" y="791022"/>
                  <a:pt x="2464281" y="808362"/>
                  <a:pt x="2477378" y="821458"/>
                </a:cubicBezTo>
                <a:cubicBezTo>
                  <a:pt x="2490475" y="834555"/>
                  <a:pt x="2501190" y="851505"/>
                  <a:pt x="2501190" y="859125"/>
                </a:cubicBezTo>
                <a:cubicBezTo>
                  <a:pt x="2501190" y="866745"/>
                  <a:pt x="2505477" y="872980"/>
                  <a:pt x="2510715" y="872980"/>
                </a:cubicBezTo>
                <a:cubicBezTo>
                  <a:pt x="2515954" y="872980"/>
                  <a:pt x="2520240" y="879004"/>
                  <a:pt x="2520240" y="886366"/>
                </a:cubicBezTo>
                <a:cubicBezTo>
                  <a:pt x="2520240" y="897632"/>
                  <a:pt x="2570480" y="967490"/>
                  <a:pt x="2594072" y="989028"/>
                </a:cubicBezTo>
                <a:cubicBezTo>
                  <a:pt x="2661599" y="1050676"/>
                  <a:pt x="2739315" y="1128686"/>
                  <a:pt x="2739315" y="1134819"/>
                </a:cubicBezTo>
                <a:cubicBezTo>
                  <a:pt x="2739315" y="1146334"/>
                  <a:pt x="2796445" y="1195540"/>
                  <a:pt x="2817616" y="1202259"/>
                </a:cubicBezTo>
                <a:cubicBezTo>
                  <a:pt x="2829249" y="1205951"/>
                  <a:pt x="2841693" y="1201051"/>
                  <a:pt x="2852589" y="1188488"/>
                </a:cubicBezTo>
                <a:cubicBezTo>
                  <a:pt x="2861892" y="1177762"/>
                  <a:pt x="2886456" y="1166275"/>
                  <a:pt x="2907177" y="1162961"/>
                </a:cubicBezTo>
                <a:cubicBezTo>
                  <a:pt x="2940220" y="1157678"/>
                  <a:pt x="2947131" y="1159974"/>
                  <a:pt x="2963406" y="1181646"/>
                </a:cubicBezTo>
                <a:cubicBezTo>
                  <a:pt x="2973612" y="1195236"/>
                  <a:pt x="2987374" y="1206355"/>
                  <a:pt x="2993988" y="1206355"/>
                </a:cubicBezTo>
                <a:cubicBezTo>
                  <a:pt x="3000603" y="1206355"/>
                  <a:pt x="3006015" y="1214263"/>
                  <a:pt x="3006015" y="1223929"/>
                </a:cubicBezTo>
                <a:cubicBezTo>
                  <a:pt x="3006015" y="1243045"/>
                  <a:pt x="3034102" y="1273030"/>
                  <a:pt x="3052009" y="1273030"/>
                </a:cubicBezTo>
                <a:cubicBezTo>
                  <a:pt x="3058145" y="1273030"/>
                  <a:pt x="3063701" y="1281603"/>
                  <a:pt x="3064356" y="1292080"/>
                </a:cubicBezTo>
                <a:cubicBezTo>
                  <a:pt x="3066701" y="1329609"/>
                  <a:pt x="3068170" y="1333004"/>
                  <a:pt x="3086575" y="1343429"/>
                </a:cubicBezTo>
                <a:cubicBezTo>
                  <a:pt x="3117533" y="1360965"/>
                  <a:pt x="3127951" y="1373589"/>
                  <a:pt x="3131356" y="1397691"/>
                </a:cubicBezTo>
                <a:cubicBezTo>
                  <a:pt x="3135044" y="1423793"/>
                  <a:pt x="3166382" y="1429716"/>
                  <a:pt x="3177328" y="1406380"/>
                </a:cubicBezTo>
                <a:cubicBezTo>
                  <a:pt x="3181014" y="1398522"/>
                  <a:pt x="3189320" y="1381965"/>
                  <a:pt x="3195787" y="1369586"/>
                </a:cubicBezTo>
                <a:cubicBezTo>
                  <a:pt x="3206137" y="1349774"/>
                  <a:pt x="3204603" y="1344010"/>
                  <a:pt x="3182980" y="1321440"/>
                </a:cubicBezTo>
                <a:cubicBezTo>
                  <a:pt x="3169469" y="1307338"/>
                  <a:pt x="3158415" y="1288534"/>
                  <a:pt x="3158415" y="1279653"/>
                </a:cubicBezTo>
                <a:cubicBezTo>
                  <a:pt x="3158415" y="1270771"/>
                  <a:pt x="3154414" y="1263505"/>
                  <a:pt x="3149523" y="1263505"/>
                </a:cubicBezTo>
                <a:cubicBezTo>
                  <a:pt x="3144632" y="1263505"/>
                  <a:pt x="3139274" y="1251718"/>
                  <a:pt x="3137616" y="1237311"/>
                </a:cubicBezTo>
                <a:cubicBezTo>
                  <a:pt x="3135433" y="1218331"/>
                  <a:pt x="3128547" y="1210259"/>
                  <a:pt x="3112615" y="1208001"/>
                </a:cubicBezTo>
                <a:cubicBezTo>
                  <a:pt x="3082733" y="1203765"/>
                  <a:pt x="3088999" y="1178717"/>
                  <a:pt x="3124918" y="1158814"/>
                </a:cubicBezTo>
                <a:cubicBezTo>
                  <a:pt x="3142076" y="1149307"/>
                  <a:pt x="3156773" y="1131077"/>
                  <a:pt x="3162015" y="1112800"/>
                </a:cubicBezTo>
                <a:cubicBezTo>
                  <a:pt x="3168313" y="1090838"/>
                  <a:pt x="3176331" y="1082530"/>
                  <a:pt x="3191226" y="1082530"/>
                </a:cubicBezTo>
                <a:cubicBezTo>
                  <a:pt x="3202517" y="1082530"/>
                  <a:pt x="3215827" y="1078577"/>
                  <a:pt x="3220804" y="1073746"/>
                </a:cubicBezTo>
                <a:cubicBezTo>
                  <a:pt x="3225781" y="1068915"/>
                  <a:pt x="3244910" y="1062199"/>
                  <a:pt x="3263313" y="1058822"/>
                </a:cubicBezTo>
                <a:cubicBezTo>
                  <a:pt x="3291370" y="1053674"/>
                  <a:pt x="3300483" y="1056630"/>
                  <a:pt x="3319742" y="1077131"/>
                </a:cubicBezTo>
                <a:cubicBezTo>
                  <a:pt x="3342952" y="1101836"/>
                  <a:pt x="3367965" y="1109578"/>
                  <a:pt x="3367965" y="1092055"/>
                </a:cubicBezTo>
                <a:cubicBezTo>
                  <a:pt x="3367965" y="1086816"/>
                  <a:pt x="3373088" y="1082530"/>
                  <a:pt x="3379350" y="1082530"/>
                </a:cubicBezTo>
                <a:cubicBezTo>
                  <a:pt x="3385612" y="1082530"/>
                  <a:pt x="3402630" y="1071134"/>
                  <a:pt x="3417169" y="1057205"/>
                </a:cubicBezTo>
                <a:cubicBezTo>
                  <a:pt x="3440628" y="1034730"/>
                  <a:pt x="3444311" y="1033726"/>
                  <a:pt x="3449898" y="1048287"/>
                </a:cubicBezTo>
                <a:cubicBezTo>
                  <a:pt x="3453361" y="1057312"/>
                  <a:pt x="3451905" y="1074110"/>
                  <a:pt x="3446662" y="1085617"/>
                </a:cubicBezTo>
                <a:cubicBezTo>
                  <a:pt x="3435527" y="1110056"/>
                  <a:pt x="3455053" y="1135325"/>
                  <a:pt x="3478207" y="1126440"/>
                </a:cubicBezTo>
                <a:cubicBezTo>
                  <a:pt x="3496865" y="1119281"/>
                  <a:pt x="3507793" y="1089452"/>
                  <a:pt x="3493504" y="1084689"/>
                </a:cubicBezTo>
                <a:cubicBezTo>
                  <a:pt x="3476070" y="1078877"/>
                  <a:pt x="3480236" y="1046459"/>
                  <a:pt x="3501099" y="1025596"/>
                </a:cubicBezTo>
                <a:cubicBezTo>
                  <a:pt x="3511458" y="1015237"/>
                  <a:pt x="3517595" y="1000669"/>
                  <a:pt x="3514737" y="993222"/>
                </a:cubicBezTo>
                <a:cubicBezTo>
                  <a:pt x="3505818" y="969978"/>
                  <a:pt x="3528623" y="966307"/>
                  <a:pt x="3551198" y="987353"/>
                </a:cubicBezTo>
                <a:cubicBezTo>
                  <a:pt x="3569347" y="1004272"/>
                  <a:pt x="3579896" y="1006467"/>
                  <a:pt x="3617955" y="1001238"/>
                </a:cubicBezTo>
                <a:cubicBezTo>
                  <a:pt x="3652974" y="996428"/>
                  <a:pt x="3664359" y="998163"/>
                  <a:pt x="3668496" y="1008944"/>
                </a:cubicBezTo>
                <a:cubicBezTo>
                  <a:pt x="3672033" y="1018161"/>
                  <a:pt x="3694804" y="1025007"/>
                  <a:pt x="3735941" y="1029222"/>
                </a:cubicBezTo>
                <a:cubicBezTo>
                  <a:pt x="3777048" y="1033433"/>
                  <a:pt x="3810617" y="1043521"/>
                  <a:pt x="3835229" y="1059057"/>
                </a:cubicBezTo>
                <a:cubicBezTo>
                  <a:pt x="3855679" y="1071967"/>
                  <a:pt x="3878926" y="1082530"/>
                  <a:pt x="3886888" y="1082530"/>
                </a:cubicBezTo>
                <a:cubicBezTo>
                  <a:pt x="3894851" y="1082530"/>
                  <a:pt x="3901365" y="1086396"/>
                  <a:pt x="3901365" y="1091121"/>
                </a:cubicBezTo>
                <a:cubicBezTo>
                  <a:pt x="3901365" y="1095846"/>
                  <a:pt x="3917338" y="1108002"/>
                  <a:pt x="3936861" y="1118133"/>
                </a:cubicBezTo>
                <a:cubicBezTo>
                  <a:pt x="3962862" y="1131626"/>
                  <a:pt x="3973997" y="1144577"/>
                  <a:pt x="3978491" y="1166548"/>
                </a:cubicBezTo>
                <a:cubicBezTo>
                  <a:pt x="3986601" y="1206201"/>
                  <a:pt x="4023338" y="1236592"/>
                  <a:pt x="4047518" y="1223651"/>
                </a:cubicBezTo>
                <a:cubicBezTo>
                  <a:pt x="4061445" y="1216197"/>
                  <a:pt x="4070727" y="1219441"/>
                  <a:pt x="4090974" y="1238839"/>
                </a:cubicBezTo>
                <a:cubicBezTo>
                  <a:pt x="4105134" y="1252405"/>
                  <a:pt x="4119966" y="1263505"/>
                  <a:pt x="4123933" y="1263505"/>
                </a:cubicBezTo>
                <a:cubicBezTo>
                  <a:pt x="4127900" y="1263505"/>
                  <a:pt x="4161237" y="1293835"/>
                  <a:pt x="4198015" y="1330906"/>
                </a:cubicBezTo>
                <a:cubicBezTo>
                  <a:pt x="4250044" y="1383350"/>
                  <a:pt x="4272636" y="1399496"/>
                  <a:pt x="4299818" y="1403665"/>
                </a:cubicBezTo>
                <a:cubicBezTo>
                  <a:pt x="4319032" y="1406612"/>
                  <a:pt x="4340056" y="1413194"/>
                  <a:pt x="4346538" y="1418292"/>
                </a:cubicBezTo>
                <a:cubicBezTo>
                  <a:pt x="4353019" y="1423390"/>
                  <a:pt x="4365107" y="1424958"/>
                  <a:pt x="4373400" y="1421776"/>
                </a:cubicBezTo>
                <a:cubicBezTo>
                  <a:pt x="4394289" y="1413760"/>
                  <a:pt x="4387136" y="1374145"/>
                  <a:pt x="4364001" y="1369731"/>
                </a:cubicBezTo>
                <a:cubicBezTo>
                  <a:pt x="4342814" y="1365689"/>
                  <a:pt x="4320465" y="1345735"/>
                  <a:pt x="4320465" y="1330860"/>
                </a:cubicBezTo>
                <a:cubicBezTo>
                  <a:pt x="4320465" y="1317897"/>
                  <a:pt x="4326201" y="1318052"/>
                  <a:pt x="4364933" y="1332058"/>
                </a:cubicBezTo>
                <a:cubicBezTo>
                  <a:pt x="4394177" y="1342632"/>
                  <a:pt x="4398547" y="1341466"/>
                  <a:pt x="4425141" y="1315988"/>
                </a:cubicBezTo>
                <a:cubicBezTo>
                  <a:pt x="4440912" y="1300878"/>
                  <a:pt x="4453815" y="1278602"/>
                  <a:pt x="4453815" y="1266486"/>
                </a:cubicBezTo>
                <a:cubicBezTo>
                  <a:pt x="4453815" y="1253253"/>
                  <a:pt x="4459521" y="1244455"/>
                  <a:pt x="4468103" y="1244455"/>
                </a:cubicBezTo>
                <a:cubicBezTo>
                  <a:pt x="4475961" y="1244455"/>
                  <a:pt x="4482390" y="1248770"/>
                  <a:pt x="4482390" y="1254043"/>
                </a:cubicBezTo>
                <a:cubicBezTo>
                  <a:pt x="4482390" y="1259316"/>
                  <a:pt x="4492846" y="1272722"/>
                  <a:pt x="4505626" y="1283834"/>
                </a:cubicBezTo>
                <a:cubicBezTo>
                  <a:pt x="4526990" y="1302410"/>
                  <a:pt x="4527733" y="1305758"/>
                  <a:pt x="4514858" y="1325409"/>
                </a:cubicBezTo>
                <a:cubicBezTo>
                  <a:pt x="4501561" y="1345701"/>
                  <a:pt x="4502553" y="1347587"/>
                  <a:pt x="4534485" y="1362740"/>
                </a:cubicBezTo>
                <a:cubicBezTo>
                  <a:pt x="4552981" y="1371517"/>
                  <a:pt x="4568115" y="1382784"/>
                  <a:pt x="4568115" y="1387777"/>
                </a:cubicBezTo>
                <a:cubicBezTo>
                  <a:pt x="4568115" y="1392770"/>
                  <a:pt x="4574545" y="1396855"/>
                  <a:pt x="4582403" y="1396855"/>
                </a:cubicBezTo>
                <a:cubicBezTo>
                  <a:pt x="4597566" y="1396855"/>
                  <a:pt x="4601028" y="1413782"/>
                  <a:pt x="4589401" y="1431076"/>
                </a:cubicBezTo>
                <a:cubicBezTo>
                  <a:pt x="4585552" y="1436801"/>
                  <a:pt x="4568224" y="1444244"/>
                  <a:pt x="4550894" y="1447617"/>
                </a:cubicBezTo>
                <a:cubicBezTo>
                  <a:pt x="4511419" y="1455300"/>
                  <a:pt x="4490592" y="1474669"/>
                  <a:pt x="4502159" y="1492941"/>
                </a:cubicBezTo>
                <a:cubicBezTo>
                  <a:pt x="4506842" y="1500340"/>
                  <a:pt x="4510739" y="1527943"/>
                  <a:pt x="4510819" y="1554282"/>
                </a:cubicBezTo>
                <a:cubicBezTo>
                  <a:pt x="4510977" y="1606047"/>
                  <a:pt x="4531559" y="1634980"/>
                  <a:pt x="4568224" y="1634980"/>
                </a:cubicBezTo>
                <a:cubicBezTo>
                  <a:pt x="4582741" y="1634980"/>
                  <a:pt x="4587165" y="1641383"/>
                  <a:pt x="4587165" y="1662389"/>
                </a:cubicBezTo>
                <a:cubicBezTo>
                  <a:pt x="4587165" y="1700859"/>
                  <a:pt x="4611309" y="1719705"/>
                  <a:pt x="4632887" y="1698078"/>
                </a:cubicBezTo>
                <a:cubicBezTo>
                  <a:pt x="4645473" y="1685463"/>
                  <a:pt x="4648535" y="1667713"/>
                  <a:pt x="4646639" y="1618353"/>
                </a:cubicBezTo>
                <a:cubicBezTo>
                  <a:pt x="4645298" y="1583429"/>
                  <a:pt x="4639940" y="1550595"/>
                  <a:pt x="4634733" y="1545388"/>
                </a:cubicBezTo>
                <a:cubicBezTo>
                  <a:pt x="4620602" y="1531257"/>
                  <a:pt x="4623302" y="1496067"/>
                  <a:pt x="4639553" y="1482580"/>
                </a:cubicBezTo>
                <a:cubicBezTo>
                  <a:pt x="4655952" y="1468970"/>
                  <a:pt x="4658503" y="1438961"/>
                  <a:pt x="4644023" y="1430012"/>
                </a:cubicBezTo>
                <a:cubicBezTo>
                  <a:pt x="4638401" y="1426538"/>
                  <a:pt x="4636753" y="1410368"/>
                  <a:pt x="4640165" y="1392178"/>
                </a:cubicBezTo>
                <a:cubicBezTo>
                  <a:pt x="4643443" y="1374706"/>
                  <a:pt x="4643143" y="1351017"/>
                  <a:pt x="4639498" y="1339534"/>
                </a:cubicBezTo>
                <a:cubicBezTo>
                  <a:pt x="4634093" y="1322502"/>
                  <a:pt x="4627854" y="1319661"/>
                  <a:pt x="4605626" y="1324107"/>
                </a:cubicBezTo>
                <a:cubicBezTo>
                  <a:pt x="4578302" y="1329572"/>
                  <a:pt x="4559335" y="1317681"/>
                  <a:pt x="4577485" y="1306463"/>
                </a:cubicBezTo>
                <a:cubicBezTo>
                  <a:pt x="4590006" y="1298725"/>
                  <a:pt x="4590142" y="1244455"/>
                  <a:pt x="4577640" y="1244455"/>
                </a:cubicBezTo>
                <a:cubicBezTo>
                  <a:pt x="4572401" y="1244455"/>
                  <a:pt x="4568115" y="1231596"/>
                  <a:pt x="4568115" y="1215880"/>
                </a:cubicBezTo>
                <a:cubicBezTo>
                  <a:pt x="4568115" y="1200164"/>
                  <a:pt x="4572742" y="1187305"/>
                  <a:pt x="4578397" y="1187305"/>
                </a:cubicBezTo>
                <a:cubicBezTo>
                  <a:pt x="4584712" y="1187305"/>
                  <a:pt x="4586410" y="1176976"/>
                  <a:pt x="4582798" y="1160533"/>
                </a:cubicBezTo>
                <a:cubicBezTo>
                  <a:pt x="4578049" y="1138909"/>
                  <a:pt x="4581109" y="1131658"/>
                  <a:pt x="4598711" y="1122829"/>
                </a:cubicBezTo>
                <a:cubicBezTo>
                  <a:pt x="4610696" y="1116817"/>
                  <a:pt x="4631218" y="1110648"/>
                  <a:pt x="4644315" y="1109120"/>
                </a:cubicBezTo>
                <a:cubicBezTo>
                  <a:pt x="4662354" y="1107016"/>
                  <a:pt x="4668858" y="1099992"/>
                  <a:pt x="4671142" y="1080149"/>
                </a:cubicBezTo>
                <a:cubicBezTo>
                  <a:pt x="4673533" y="1059365"/>
                  <a:pt x="4679072" y="1053955"/>
                  <a:pt x="4697961" y="1053955"/>
                </a:cubicBezTo>
                <a:cubicBezTo>
                  <a:pt x="4711055" y="1053955"/>
                  <a:pt x="4729218" y="1049968"/>
                  <a:pt x="4738323" y="1045095"/>
                </a:cubicBezTo>
                <a:cubicBezTo>
                  <a:pt x="4748100" y="1039862"/>
                  <a:pt x="4760500" y="1039708"/>
                  <a:pt x="4768607" y="1044718"/>
                </a:cubicBezTo>
                <a:cubicBezTo>
                  <a:pt x="4780070" y="1051803"/>
                  <a:pt x="4779200" y="1055571"/>
                  <a:pt x="4763331" y="1067563"/>
                </a:cubicBezTo>
                <a:cubicBezTo>
                  <a:pt x="4748961" y="1078423"/>
                  <a:pt x="4747833" y="1081998"/>
                  <a:pt x="4758705" y="1082227"/>
                </a:cubicBezTo>
                <a:cubicBezTo>
                  <a:pt x="4766613" y="1082394"/>
                  <a:pt x="4778208" y="1074323"/>
                  <a:pt x="4784472" y="1064292"/>
                </a:cubicBezTo>
                <a:cubicBezTo>
                  <a:pt x="4797384" y="1043617"/>
                  <a:pt x="4787045" y="1030000"/>
                  <a:pt x="4753853" y="1023968"/>
                </a:cubicBezTo>
                <a:cubicBezTo>
                  <a:pt x="4743375" y="1022064"/>
                  <a:pt x="4730571" y="1010887"/>
                  <a:pt x="4725400" y="999131"/>
                </a:cubicBezTo>
                <a:cubicBezTo>
                  <a:pt x="4720229" y="987374"/>
                  <a:pt x="4712728" y="977755"/>
                  <a:pt x="4708731" y="977755"/>
                </a:cubicBezTo>
                <a:cubicBezTo>
                  <a:pt x="4704735" y="977755"/>
                  <a:pt x="4701465" y="971326"/>
                  <a:pt x="4701465" y="963468"/>
                </a:cubicBezTo>
                <a:cubicBezTo>
                  <a:pt x="4701465" y="940263"/>
                  <a:pt x="4738487" y="947035"/>
                  <a:pt x="4764383" y="974978"/>
                </a:cubicBezTo>
                <a:cubicBezTo>
                  <a:pt x="4783391" y="995488"/>
                  <a:pt x="4791595" y="998705"/>
                  <a:pt x="4804410" y="990674"/>
                </a:cubicBezTo>
                <a:cubicBezTo>
                  <a:pt x="4827948" y="975921"/>
                  <a:pt x="4828888" y="946719"/>
                  <a:pt x="4806650" y="921077"/>
                </a:cubicBezTo>
                <a:cubicBezTo>
                  <a:pt x="4783908" y="894856"/>
                  <a:pt x="4781926" y="882505"/>
                  <a:pt x="4800458" y="882505"/>
                </a:cubicBezTo>
                <a:cubicBezTo>
                  <a:pt x="4807756" y="882505"/>
                  <a:pt x="4816329" y="875725"/>
                  <a:pt x="4819508" y="867439"/>
                </a:cubicBezTo>
                <a:cubicBezTo>
                  <a:pt x="4828420" y="844216"/>
                  <a:pt x="4826361" y="815830"/>
                  <a:pt x="4815765" y="815830"/>
                </a:cubicBezTo>
                <a:cubicBezTo>
                  <a:pt x="4799594" y="815830"/>
                  <a:pt x="4805245" y="792178"/>
                  <a:pt x="4824780" y="778098"/>
                </a:cubicBezTo>
                <a:cubicBezTo>
                  <a:pt x="4834977" y="770748"/>
                  <a:pt x="4841507" y="761802"/>
                  <a:pt x="4839292" y="758218"/>
                </a:cubicBezTo>
                <a:cubicBezTo>
                  <a:pt x="4832519" y="747259"/>
                  <a:pt x="4866436" y="723065"/>
                  <a:pt x="4897950" y="716375"/>
                </a:cubicBezTo>
                <a:cubicBezTo>
                  <a:pt x="4924283" y="710786"/>
                  <a:pt x="4928453" y="712860"/>
                  <a:pt x="4933814" y="734220"/>
                </a:cubicBezTo>
                <a:cubicBezTo>
                  <a:pt x="4941561" y="765086"/>
                  <a:pt x="4984701" y="778505"/>
                  <a:pt x="5001653" y="755322"/>
                </a:cubicBezTo>
                <a:cubicBezTo>
                  <a:pt x="5020210" y="729944"/>
                  <a:pt x="5084751" y="741388"/>
                  <a:pt x="5068783" y="767225"/>
                </a:cubicBezTo>
                <a:cubicBezTo>
                  <a:pt x="5058293" y="784198"/>
                  <a:pt x="5072629" y="815830"/>
                  <a:pt x="5090812" y="815830"/>
                </a:cubicBezTo>
                <a:cubicBezTo>
                  <a:pt x="5099935" y="815830"/>
                  <a:pt x="5115719" y="809537"/>
                  <a:pt x="5125889" y="801845"/>
                </a:cubicBezTo>
                <a:cubicBezTo>
                  <a:pt x="5136058" y="794154"/>
                  <a:pt x="5154022" y="787725"/>
                  <a:pt x="5165809" y="787558"/>
                </a:cubicBezTo>
                <a:cubicBezTo>
                  <a:pt x="5177596" y="787391"/>
                  <a:pt x="5187240" y="782969"/>
                  <a:pt x="5187240" y="777730"/>
                </a:cubicBezTo>
                <a:cubicBezTo>
                  <a:pt x="5187240" y="772491"/>
                  <a:pt x="5193669" y="768205"/>
                  <a:pt x="5201528" y="768205"/>
                </a:cubicBezTo>
                <a:cubicBezTo>
                  <a:pt x="5209386" y="768205"/>
                  <a:pt x="5215815" y="763919"/>
                  <a:pt x="5215815" y="758680"/>
                </a:cubicBezTo>
                <a:cubicBezTo>
                  <a:pt x="5215815" y="753441"/>
                  <a:pt x="5222244" y="749155"/>
                  <a:pt x="5230103" y="749155"/>
                </a:cubicBezTo>
                <a:cubicBezTo>
                  <a:pt x="5237961" y="749155"/>
                  <a:pt x="5244390" y="757475"/>
                  <a:pt x="5244390" y="767643"/>
                </a:cubicBezTo>
                <a:cubicBezTo>
                  <a:pt x="5244390" y="790938"/>
                  <a:pt x="5258183" y="799732"/>
                  <a:pt x="5282575" y="791990"/>
                </a:cubicBezTo>
                <a:cubicBezTo>
                  <a:pt x="5294665" y="788153"/>
                  <a:pt x="5301540" y="777571"/>
                  <a:pt x="5301540" y="762801"/>
                </a:cubicBezTo>
                <a:cubicBezTo>
                  <a:pt x="5301540" y="739056"/>
                  <a:pt x="5325266" y="729844"/>
                  <a:pt x="5332274" y="750869"/>
                </a:cubicBezTo>
                <a:cubicBezTo>
                  <a:pt x="5337411" y="766280"/>
                  <a:pt x="5367196" y="753561"/>
                  <a:pt x="5374815" y="732702"/>
                </a:cubicBezTo>
                <a:cubicBezTo>
                  <a:pt x="5378207" y="723416"/>
                  <a:pt x="5388825" y="705595"/>
                  <a:pt x="5398411" y="693102"/>
                </a:cubicBezTo>
                <a:cubicBezTo>
                  <a:pt x="5419534" y="665571"/>
                  <a:pt x="5420967" y="636224"/>
                  <a:pt x="5401553" y="628775"/>
                </a:cubicBezTo>
                <a:cubicBezTo>
                  <a:pt x="5392701" y="625378"/>
                  <a:pt x="5387265" y="610881"/>
                  <a:pt x="5387265" y="590674"/>
                </a:cubicBezTo>
                <a:cubicBezTo>
                  <a:pt x="5387265" y="570468"/>
                  <a:pt x="5381829" y="555971"/>
                  <a:pt x="5372978" y="552574"/>
                </a:cubicBezTo>
                <a:cubicBezTo>
                  <a:pt x="5365119" y="549559"/>
                  <a:pt x="5358724" y="535763"/>
                  <a:pt x="5358764" y="521917"/>
                </a:cubicBezTo>
                <a:cubicBezTo>
                  <a:pt x="5358850" y="493532"/>
                  <a:pt x="5391662" y="472930"/>
                  <a:pt x="5436789" y="472930"/>
                </a:cubicBezTo>
                <a:cubicBezTo>
                  <a:pt x="5451461" y="472930"/>
                  <a:pt x="5463465" y="468644"/>
                  <a:pt x="5463465" y="463405"/>
                </a:cubicBezTo>
                <a:cubicBezTo>
                  <a:pt x="5463465" y="447098"/>
                  <a:pt x="5486885" y="452963"/>
                  <a:pt x="5498956" y="472293"/>
                </a:cubicBezTo>
                <a:cubicBezTo>
                  <a:pt x="5508564" y="487676"/>
                  <a:pt x="5507766" y="491271"/>
                  <a:pt x="5494104" y="494145"/>
                </a:cubicBezTo>
                <a:cubicBezTo>
                  <a:pt x="5485111" y="496037"/>
                  <a:pt x="5500560" y="498231"/>
                  <a:pt x="5528437" y="499021"/>
                </a:cubicBezTo>
                <a:cubicBezTo>
                  <a:pt x="5576496" y="500382"/>
                  <a:pt x="5579628" y="499004"/>
                  <a:pt x="5588900" y="472405"/>
                </a:cubicBezTo>
                <a:cubicBezTo>
                  <a:pt x="5600249" y="439852"/>
                  <a:pt x="5620082" y="436791"/>
                  <a:pt x="5662658" y="461024"/>
                </a:cubicBezTo>
                <a:cubicBezTo>
                  <a:pt x="5681322" y="471646"/>
                  <a:pt x="5691967" y="485262"/>
                  <a:pt x="5692005" y="498562"/>
                </a:cubicBezTo>
                <a:cubicBezTo>
                  <a:pt x="5692081" y="525036"/>
                  <a:pt x="5703878" y="532259"/>
                  <a:pt x="5734490" y="524576"/>
                </a:cubicBezTo>
                <a:cubicBezTo>
                  <a:pt x="5755831" y="519220"/>
                  <a:pt x="5758740" y="513512"/>
                  <a:pt x="5758740" y="476995"/>
                </a:cubicBezTo>
                <a:cubicBezTo>
                  <a:pt x="5758740" y="445249"/>
                  <a:pt x="5763215" y="433105"/>
                  <a:pt x="5777790" y="425305"/>
                </a:cubicBezTo>
                <a:cubicBezTo>
                  <a:pt x="5789259" y="419167"/>
                  <a:pt x="5796840" y="405361"/>
                  <a:pt x="5796840" y="390613"/>
                </a:cubicBezTo>
                <a:cubicBezTo>
                  <a:pt x="5796840" y="371904"/>
                  <a:pt x="5800500" y="367521"/>
                  <a:pt x="5812335" y="372063"/>
                </a:cubicBezTo>
                <a:cubicBezTo>
                  <a:pt x="5820857" y="375333"/>
                  <a:pt x="5833716" y="373124"/>
                  <a:pt x="5840910" y="367153"/>
                </a:cubicBezTo>
                <a:cubicBezTo>
                  <a:pt x="5855950" y="354671"/>
                  <a:pt x="5858715" y="311005"/>
                  <a:pt x="5844465" y="311005"/>
                </a:cubicBezTo>
                <a:cubicBezTo>
                  <a:pt x="5829744" y="311005"/>
                  <a:pt x="5833206" y="281083"/>
                  <a:pt x="5850086" y="262431"/>
                </a:cubicBezTo>
                <a:cubicBezTo>
                  <a:pt x="5873121" y="236977"/>
                  <a:pt x="5859273" y="206230"/>
                  <a:pt x="5824773" y="206230"/>
                </a:cubicBezTo>
                <a:cubicBezTo>
                  <a:pt x="5787847" y="206230"/>
                  <a:pt x="5788230" y="183533"/>
                  <a:pt x="5825415" y="168130"/>
                </a:cubicBezTo>
                <a:cubicBezTo>
                  <a:pt x="5841947" y="161282"/>
                  <a:pt x="5853990" y="149187"/>
                  <a:pt x="5853990" y="139432"/>
                </a:cubicBezTo>
                <a:cubicBezTo>
                  <a:pt x="5853990" y="129390"/>
                  <a:pt x="5863621" y="120153"/>
                  <a:pt x="5877803" y="116594"/>
                </a:cubicBezTo>
                <a:cubicBezTo>
                  <a:pt x="5890899" y="113306"/>
                  <a:pt x="5901615" y="107007"/>
                  <a:pt x="5901615" y="102594"/>
                </a:cubicBezTo>
                <a:cubicBezTo>
                  <a:pt x="5901615" y="90520"/>
                  <a:pt x="5947065" y="101645"/>
                  <a:pt x="5959641" y="116797"/>
                </a:cubicBezTo>
                <a:cubicBezTo>
                  <a:pt x="5965681" y="124075"/>
                  <a:pt x="5980355" y="130030"/>
                  <a:pt x="5992250" y="130030"/>
                </a:cubicBezTo>
                <a:cubicBezTo>
                  <a:pt x="6004145" y="130030"/>
                  <a:pt x="6016344" y="136459"/>
                  <a:pt x="6019360" y="144317"/>
                </a:cubicBezTo>
                <a:cubicBezTo>
                  <a:pt x="6022375" y="152176"/>
                  <a:pt x="6035692" y="158605"/>
                  <a:pt x="6048954" y="158605"/>
                </a:cubicBezTo>
                <a:cubicBezTo>
                  <a:pt x="6066839" y="158605"/>
                  <a:pt x="6073065" y="163601"/>
                  <a:pt x="6073065" y="177954"/>
                </a:cubicBezTo>
                <a:cubicBezTo>
                  <a:pt x="6073065" y="201189"/>
                  <a:pt x="6098323" y="212987"/>
                  <a:pt x="6119487" y="199638"/>
                </a:cubicBezTo>
                <a:cubicBezTo>
                  <a:pt x="6130014" y="192997"/>
                  <a:pt x="6133816" y="179240"/>
                  <a:pt x="6131750" y="155259"/>
                </a:cubicBezTo>
                <a:cubicBezTo>
                  <a:pt x="6129899" y="133778"/>
                  <a:pt x="6132917" y="120505"/>
                  <a:pt x="6139652" y="120505"/>
                </a:cubicBezTo>
                <a:cubicBezTo>
                  <a:pt x="6145769" y="120505"/>
                  <a:pt x="6148186" y="113061"/>
                  <a:pt x="6145163" y="103536"/>
                </a:cubicBezTo>
                <a:cubicBezTo>
                  <a:pt x="6141234" y="91156"/>
                  <a:pt x="6147076" y="83813"/>
                  <a:pt x="6166765" y="76381"/>
                </a:cubicBezTo>
                <a:cubicBezTo>
                  <a:pt x="6200937" y="63482"/>
                  <a:pt x="6254040" y="70703"/>
                  <a:pt x="6254040" y="88249"/>
                </a:cubicBezTo>
                <a:cubicBezTo>
                  <a:pt x="6254040" y="95512"/>
                  <a:pt x="6258326" y="101455"/>
                  <a:pt x="6263565" y="101455"/>
                </a:cubicBezTo>
                <a:cubicBezTo>
                  <a:pt x="6268804" y="101455"/>
                  <a:pt x="6273090" y="107750"/>
                  <a:pt x="6273090" y="115444"/>
                </a:cubicBezTo>
                <a:cubicBezTo>
                  <a:pt x="6273090" y="123857"/>
                  <a:pt x="6278687" y="127284"/>
                  <a:pt x="6287135" y="124043"/>
                </a:cubicBezTo>
                <a:cubicBezTo>
                  <a:pt x="6304563" y="117355"/>
                  <a:pt x="6357572" y="157930"/>
                  <a:pt x="6358288" y="178507"/>
                </a:cubicBezTo>
                <a:cubicBezTo>
                  <a:pt x="6358578" y="186834"/>
                  <a:pt x="6347898" y="198621"/>
                  <a:pt x="6334554" y="204701"/>
                </a:cubicBezTo>
                <a:cubicBezTo>
                  <a:pt x="6303895" y="218671"/>
                  <a:pt x="6301665" y="218550"/>
                  <a:pt x="6301665" y="202925"/>
                </a:cubicBezTo>
                <a:cubicBezTo>
                  <a:pt x="6301665" y="184832"/>
                  <a:pt x="6266367" y="146224"/>
                  <a:pt x="6255797" y="152757"/>
                </a:cubicBezTo>
                <a:cubicBezTo>
                  <a:pt x="6250968" y="155741"/>
                  <a:pt x="6244335" y="174955"/>
                  <a:pt x="6241058" y="195454"/>
                </a:cubicBezTo>
                <a:cubicBezTo>
                  <a:pt x="6237779" y="215953"/>
                  <a:pt x="6228644" y="235202"/>
                  <a:pt x="6220757" y="238229"/>
                </a:cubicBezTo>
                <a:cubicBezTo>
                  <a:pt x="6194773" y="248200"/>
                  <a:pt x="6208789" y="311652"/>
                  <a:pt x="6246467" y="354624"/>
                </a:cubicBezTo>
                <a:cubicBezTo>
                  <a:pt x="6256019" y="365518"/>
                  <a:pt x="6269236" y="393088"/>
                  <a:pt x="6275838" y="415890"/>
                </a:cubicBezTo>
                <a:cubicBezTo>
                  <a:pt x="6284152" y="444609"/>
                  <a:pt x="6296551" y="462456"/>
                  <a:pt x="6316184" y="473968"/>
                </a:cubicBezTo>
                <a:cubicBezTo>
                  <a:pt x="6355026" y="496743"/>
                  <a:pt x="6370170" y="495409"/>
                  <a:pt x="6390560" y="467413"/>
                </a:cubicBezTo>
                <a:cubicBezTo>
                  <a:pt x="6411181" y="439099"/>
                  <a:pt x="6398970" y="415780"/>
                  <a:pt x="6363522" y="415780"/>
                </a:cubicBezTo>
                <a:cubicBezTo>
                  <a:pt x="6349241" y="415780"/>
                  <a:pt x="6340052" y="408561"/>
                  <a:pt x="6336244" y="394349"/>
                </a:cubicBezTo>
                <a:cubicBezTo>
                  <a:pt x="6327358" y="361194"/>
                  <a:pt x="6328613" y="358630"/>
                  <a:pt x="6353718" y="358630"/>
                </a:cubicBezTo>
                <a:cubicBezTo>
                  <a:pt x="6382771" y="358630"/>
                  <a:pt x="6396103" y="334961"/>
                  <a:pt x="6389931" y="294336"/>
                </a:cubicBezTo>
                <a:cubicBezTo>
                  <a:pt x="6386390" y="271029"/>
                  <a:pt x="6388774" y="263380"/>
                  <a:pt x="6399578" y="263380"/>
                </a:cubicBezTo>
                <a:cubicBezTo>
                  <a:pt x="6417888" y="263380"/>
                  <a:pt x="6427086" y="286549"/>
                  <a:pt x="6413980" y="299655"/>
                </a:cubicBezTo>
                <a:cubicBezTo>
                  <a:pt x="6406968" y="306667"/>
                  <a:pt x="6414458" y="311646"/>
                  <a:pt x="6438918" y="316235"/>
                </a:cubicBezTo>
                <a:cubicBezTo>
                  <a:pt x="6465617" y="321243"/>
                  <a:pt x="6478288" y="318801"/>
                  <a:pt x="6492546" y="305898"/>
                </a:cubicBezTo>
                <a:cubicBezTo>
                  <a:pt x="6522354" y="278922"/>
                  <a:pt x="6515768" y="247770"/>
                  <a:pt x="6471644" y="207027"/>
                </a:cubicBezTo>
                <a:cubicBezTo>
                  <a:pt x="6431623" y="170073"/>
                  <a:pt x="6426077" y="139555"/>
                  <a:pt x="6459383" y="139555"/>
                </a:cubicBezTo>
                <a:cubicBezTo>
                  <a:pt x="6476458" y="139555"/>
                  <a:pt x="6510401" y="103468"/>
                  <a:pt x="6510898" y="84786"/>
                </a:cubicBezTo>
                <a:cubicBezTo>
                  <a:pt x="6511087" y="77704"/>
                  <a:pt x="6524089" y="72880"/>
                  <a:pt x="6542990" y="72880"/>
                </a:cubicBezTo>
                <a:cubicBezTo>
                  <a:pt x="6568109" y="72880"/>
                  <a:pt x="6582066" y="81013"/>
                  <a:pt x="6609619" y="111706"/>
                </a:cubicBezTo>
                <a:cubicBezTo>
                  <a:pt x="6640651" y="146272"/>
                  <a:pt x="6646046" y="148959"/>
                  <a:pt x="6658807" y="136199"/>
                </a:cubicBezTo>
                <a:cubicBezTo>
                  <a:pt x="6676092" y="118914"/>
                  <a:pt x="6677163" y="99763"/>
                  <a:pt x="6661710" y="84310"/>
                </a:cubicBezTo>
                <a:cubicBezTo>
                  <a:pt x="6652820" y="75420"/>
                  <a:pt x="6652952" y="70234"/>
                  <a:pt x="6662303" y="60974"/>
                </a:cubicBezTo>
                <a:cubicBezTo>
                  <a:pt x="6671931" y="51440"/>
                  <a:pt x="6676031" y="52086"/>
                  <a:pt x="6682879" y="64212"/>
                </a:cubicBezTo>
                <a:cubicBezTo>
                  <a:pt x="6702093" y="98239"/>
                  <a:pt x="6726829" y="120536"/>
                  <a:pt x="6748854" y="123683"/>
                </a:cubicBezTo>
                <a:cubicBezTo>
                  <a:pt x="6782878" y="128546"/>
                  <a:pt x="6795352" y="153126"/>
                  <a:pt x="6775134" y="175466"/>
                </a:cubicBezTo>
                <a:cubicBezTo>
                  <a:pt x="6757333" y="195135"/>
                  <a:pt x="6753253" y="225280"/>
                  <a:pt x="6768390" y="225280"/>
                </a:cubicBezTo>
                <a:cubicBezTo>
                  <a:pt x="6773629" y="225280"/>
                  <a:pt x="6777915" y="235743"/>
                  <a:pt x="6777915" y="248530"/>
                </a:cubicBezTo>
                <a:cubicBezTo>
                  <a:pt x="6777915" y="261318"/>
                  <a:pt x="6782201" y="274430"/>
                  <a:pt x="6787440" y="277667"/>
                </a:cubicBezTo>
                <a:cubicBezTo>
                  <a:pt x="6792679" y="280905"/>
                  <a:pt x="6796965" y="298516"/>
                  <a:pt x="6796965" y="316802"/>
                </a:cubicBezTo>
                <a:cubicBezTo>
                  <a:pt x="6796965" y="341629"/>
                  <a:pt x="6805049" y="358373"/>
                  <a:pt x="6828883" y="382915"/>
                </a:cubicBezTo>
                <a:cubicBezTo>
                  <a:pt x="6846439" y="400991"/>
                  <a:pt x="6866232" y="415780"/>
                  <a:pt x="6872870" y="415780"/>
                </a:cubicBezTo>
                <a:cubicBezTo>
                  <a:pt x="6879507" y="415780"/>
                  <a:pt x="6899583" y="428639"/>
                  <a:pt x="6917483" y="444355"/>
                </a:cubicBezTo>
                <a:cubicBezTo>
                  <a:pt x="6952432" y="475041"/>
                  <a:pt x="6994131" y="481939"/>
                  <a:pt x="7003117" y="458521"/>
                </a:cubicBezTo>
                <a:cubicBezTo>
                  <a:pt x="7006158" y="450596"/>
                  <a:pt x="7003203" y="437556"/>
                  <a:pt x="6996555" y="429542"/>
                </a:cubicBezTo>
                <a:cubicBezTo>
                  <a:pt x="6980294" y="409950"/>
                  <a:pt x="7000155" y="386560"/>
                  <a:pt x="7017945" y="404350"/>
                </a:cubicBezTo>
                <a:cubicBezTo>
                  <a:pt x="7031458" y="417863"/>
                  <a:pt x="7084535" y="419588"/>
                  <a:pt x="7097479" y="406934"/>
                </a:cubicBezTo>
                <a:cubicBezTo>
                  <a:pt x="7102456" y="402069"/>
                  <a:pt x="7121530" y="396711"/>
                  <a:pt x="7139865" y="395028"/>
                </a:cubicBezTo>
                <a:cubicBezTo>
                  <a:pt x="7168241" y="392423"/>
                  <a:pt x="7173651" y="388069"/>
                  <a:pt x="7176216" y="365774"/>
                </a:cubicBezTo>
                <a:cubicBezTo>
                  <a:pt x="7178364" y="347108"/>
                  <a:pt x="7184609" y="339580"/>
                  <a:pt x="7197947" y="339580"/>
                </a:cubicBezTo>
                <a:cubicBezTo>
                  <a:pt x="7221233" y="339580"/>
                  <a:pt x="7232045" y="314003"/>
                  <a:pt x="7218157" y="291766"/>
                </a:cubicBezTo>
                <a:cubicBezTo>
                  <a:pt x="7209228" y="277467"/>
                  <a:pt x="7211936" y="274207"/>
                  <a:pt x="7236895" y="269215"/>
                </a:cubicBezTo>
                <a:cubicBezTo>
                  <a:pt x="7305897" y="255415"/>
                  <a:pt x="7358940" y="275402"/>
                  <a:pt x="7358940" y="315203"/>
                </a:cubicBezTo>
                <a:cubicBezTo>
                  <a:pt x="7358940" y="326784"/>
                  <a:pt x="7369656" y="346326"/>
                  <a:pt x="7382753" y="358630"/>
                </a:cubicBezTo>
                <a:cubicBezTo>
                  <a:pt x="7395849" y="370934"/>
                  <a:pt x="7406565" y="388112"/>
                  <a:pt x="7406565" y="396803"/>
                </a:cubicBezTo>
                <a:cubicBezTo>
                  <a:pt x="7406565" y="420729"/>
                  <a:pt x="7416752" y="426004"/>
                  <a:pt x="7432515" y="410241"/>
                </a:cubicBezTo>
                <a:cubicBezTo>
                  <a:pt x="7446779" y="395976"/>
                  <a:pt x="7484296" y="400359"/>
                  <a:pt x="7490702" y="417039"/>
                </a:cubicBezTo>
                <a:cubicBezTo>
                  <a:pt x="7492449" y="421585"/>
                  <a:pt x="7503983" y="425305"/>
                  <a:pt x="7516334" y="425305"/>
                </a:cubicBezTo>
                <a:cubicBezTo>
                  <a:pt x="7528685" y="425305"/>
                  <a:pt x="7541440" y="429591"/>
                  <a:pt x="7544678" y="434830"/>
                </a:cubicBezTo>
                <a:cubicBezTo>
                  <a:pt x="7547915" y="440069"/>
                  <a:pt x="7561040" y="444355"/>
                  <a:pt x="7573843" y="444355"/>
                </a:cubicBezTo>
                <a:cubicBezTo>
                  <a:pt x="7591900" y="444355"/>
                  <a:pt x="7600824" y="435809"/>
                  <a:pt x="7613628" y="406255"/>
                </a:cubicBezTo>
                <a:cubicBezTo>
                  <a:pt x="7622706" y="385300"/>
                  <a:pt x="7633317" y="368155"/>
                  <a:pt x="7637208" y="368155"/>
                </a:cubicBezTo>
                <a:cubicBezTo>
                  <a:pt x="7641098" y="368155"/>
                  <a:pt x="7639260" y="357132"/>
                  <a:pt x="7633121" y="343660"/>
                </a:cubicBezTo>
                <a:cubicBezTo>
                  <a:pt x="7625357" y="326619"/>
                  <a:pt x="7625028" y="317200"/>
                  <a:pt x="7632041" y="312704"/>
                </a:cubicBezTo>
                <a:cubicBezTo>
                  <a:pt x="7651008" y="300547"/>
                  <a:pt x="7656709" y="263739"/>
                  <a:pt x="7640584" y="257551"/>
                </a:cubicBezTo>
                <a:cubicBezTo>
                  <a:pt x="7632365" y="254397"/>
                  <a:pt x="7625640" y="242085"/>
                  <a:pt x="7625640" y="230190"/>
                </a:cubicBezTo>
                <a:cubicBezTo>
                  <a:pt x="7625640" y="218295"/>
                  <a:pt x="7619211" y="203227"/>
                  <a:pt x="7611353" y="196705"/>
                </a:cubicBezTo>
                <a:cubicBezTo>
                  <a:pt x="7603494" y="190183"/>
                  <a:pt x="7597065" y="174910"/>
                  <a:pt x="7597065" y="162763"/>
                </a:cubicBezTo>
                <a:cubicBezTo>
                  <a:pt x="7597065" y="150617"/>
                  <a:pt x="7592779" y="138030"/>
                  <a:pt x="7587540" y="134792"/>
                </a:cubicBezTo>
                <a:cubicBezTo>
                  <a:pt x="7582301" y="131555"/>
                  <a:pt x="7578015" y="106043"/>
                  <a:pt x="7578015" y="78099"/>
                </a:cubicBezTo>
                <a:cubicBezTo>
                  <a:pt x="7578015" y="40557"/>
                  <a:pt x="7581949" y="25784"/>
                  <a:pt x="7593082" y="21512"/>
                </a:cubicBezTo>
                <a:cubicBezTo>
                  <a:pt x="7612870" y="13918"/>
                  <a:pt x="7610107" y="13047"/>
                  <a:pt x="7635165" y="34780"/>
                </a:cubicBezTo>
                <a:cubicBezTo>
                  <a:pt x="7647246" y="45257"/>
                  <a:pt x="7662903" y="53830"/>
                  <a:pt x="7669960" y="53830"/>
                </a:cubicBezTo>
                <a:cubicBezTo>
                  <a:pt x="7677017" y="53830"/>
                  <a:pt x="7682790" y="58116"/>
                  <a:pt x="7682790" y="63355"/>
                </a:cubicBezTo>
                <a:cubicBezTo>
                  <a:pt x="7682790" y="68594"/>
                  <a:pt x="7689219" y="72880"/>
                  <a:pt x="7697078" y="72880"/>
                </a:cubicBezTo>
                <a:cubicBezTo>
                  <a:pt x="7705133" y="72880"/>
                  <a:pt x="7711365" y="81401"/>
                  <a:pt x="7711365" y="92416"/>
                </a:cubicBezTo>
                <a:cubicBezTo>
                  <a:pt x="7711365" y="110328"/>
                  <a:pt x="7773327" y="177504"/>
                  <a:pt x="7789946" y="177609"/>
                </a:cubicBezTo>
                <a:cubicBezTo>
                  <a:pt x="7793876" y="177634"/>
                  <a:pt x="7797090" y="184549"/>
                  <a:pt x="7797090" y="192975"/>
                </a:cubicBezTo>
                <a:cubicBezTo>
                  <a:pt x="7797090" y="204375"/>
                  <a:pt x="7791261" y="206832"/>
                  <a:pt x="7774311" y="202578"/>
                </a:cubicBezTo>
                <a:cubicBezTo>
                  <a:pt x="7753896" y="197454"/>
                  <a:pt x="7751116" y="200422"/>
                  <a:pt x="7747527" y="231158"/>
                </a:cubicBezTo>
                <a:cubicBezTo>
                  <a:pt x="7744523" y="256885"/>
                  <a:pt x="7747835" y="268149"/>
                  <a:pt x="7760782" y="276234"/>
                </a:cubicBezTo>
                <a:cubicBezTo>
                  <a:pt x="7780344" y="288451"/>
                  <a:pt x="7783253" y="311507"/>
                  <a:pt x="7767251" y="327510"/>
                </a:cubicBezTo>
                <a:cubicBezTo>
                  <a:pt x="7752875" y="341885"/>
                  <a:pt x="7763789" y="368155"/>
                  <a:pt x="7784135" y="368155"/>
                </a:cubicBezTo>
                <a:cubicBezTo>
                  <a:pt x="7793055" y="368155"/>
                  <a:pt x="7808453" y="360824"/>
                  <a:pt x="7818353" y="351865"/>
                </a:cubicBezTo>
                <a:cubicBezTo>
                  <a:pt x="7833530" y="338130"/>
                  <a:pt x="7837657" y="337685"/>
                  <a:pt x="7844668" y="349029"/>
                </a:cubicBezTo>
                <a:cubicBezTo>
                  <a:pt x="7849241" y="356429"/>
                  <a:pt x="7850573" y="366381"/>
                  <a:pt x="7847629" y="371146"/>
                </a:cubicBezTo>
                <a:cubicBezTo>
                  <a:pt x="7840583" y="382546"/>
                  <a:pt x="7863203" y="396401"/>
                  <a:pt x="7889160" y="396584"/>
                </a:cubicBezTo>
                <a:cubicBezTo>
                  <a:pt x="7912857" y="396752"/>
                  <a:pt x="7982608" y="458868"/>
                  <a:pt x="7990933" y="487217"/>
                </a:cubicBezTo>
                <a:cubicBezTo>
                  <a:pt x="7994010" y="497695"/>
                  <a:pt x="7992825" y="522341"/>
                  <a:pt x="7988299" y="541986"/>
                </a:cubicBezTo>
                <a:cubicBezTo>
                  <a:pt x="7983510" y="562777"/>
                  <a:pt x="7983633" y="577705"/>
                  <a:pt x="7988593" y="577705"/>
                </a:cubicBezTo>
                <a:cubicBezTo>
                  <a:pt x="7993280" y="577705"/>
                  <a:pt x="7997116" y="584134"/>
                  <a:pt x="7997116" y="591992"/>
                </a:cubicBezTo>
                <a:cubicBezTo>
                  <a:pt x="7997116" y="599851"/>
                  <a:pt x="8001401" y="606280"/>
                  <a:pt x="8006641" y="606280"/>
                </a:cubicBezTo>
                <a:cubicBezTo>
                  <a:pt x="8011879" y="606280"/>
                  <a:pt x="8016166" y="622016"/>
                  <a:pt x="8016166" y="641249"/>
                </a:cubicBezTo>
                <a:cubicBezTo>
                  <a:pt x="8016166" y="660482"/>
                  <a:pt x="8022118" y="682984"/>
                  <a:pt x="8029393" y="691255"/>
                </a:cubicBezTo>
                <a:cubicBezTo>
                  <a:pt x="8036668" y="699526"/>
                  <a:pt x="8045581" y="720223"/>
                  <a:pt x="8049200" y="737249"/>
                </a:cubicBezTo>
                <a:cubicBezTo>
                  <a:pt x="8054436" y="761885"/>
                  <a:pt x="8052708" y="768205"/>
                  <a:pt x="8040734" y="768205"/>
                </a:cubicBezTo>
                <a:cubicBezTo>
                  <a:pt x="8032461" y="768205"/>
                  <a:pt x="8026762" y="763520"/>
                  <a:pt x="8028072" y="757794"/>
                </a:cubicBezTo>
                <a:cubicBezTo>
                  <a:pt x="8032294" y="739334"/>
                  <a:pt x="7999183" y="724138"/>
                  <a:pt x="7980447" y="735937"/>
                </a:cubicBezTo>
                <a:cubicBezTo>
                  <a:pt x="7957391" y="750456"/>
                  <a:pt x="7954990" y="772457"/>
                  <a:pt x="7972605" y="807767"/>
                </a:cubicBezTo>
                <a:cubicBezTo>
                  <a:pt x="7980847" y="824289"/>
                  <a:pt x="7987591" y="848259"/>
                  <a:pt x="7987591" y="861035"/>
                </a:cubicBezTo>
                <a:cubicBezTo>
                  <a:pt x="7987591" y="873810"/>
                  <a:pt x="7996163" y="895161"/>
                  <a:pt x="8006641" y="908481"/>
                </a:cubicBezTo>
                <a:cubicBezTo>
                  <a:pt x="8017118" y="921801"/>
                  <a:pt x="8025691" y="940441"/>
                  <a:pt x="8025691" y="949902"/>
                </a:cubicBezTo>
                <a:cubicBezTo>
                  <a:pt x="8025691" y="959364"/>
                  <a:pt x="8029976" y="969755"/>
                  <a:pt x="8035216" y="972993"/>
                </a:cubicBezTo>
                <a:cubicBezTo>
                  <a:pt x="8040454" y="976230"/>
                  <a:pt x="8044741" y="988678"/>
                  <a:pt x="8044741" y="1000653"/>
                </a:cubicBezTo>
                <a:cubicBezTo>
                  <a:pt x="8044741" y="1027484"/>
                  <a:pt x="8075360" y="1056766"/>
                  <a:pt x="8098801" y="1052353"/>
                </a:cubicBezTo>
                <a:cubicBezTo>
                  <a:pt x="8108358" y="1050554"/>
                  <a:pt x="8120409" y="1039462"/>
                  <a:pt x="8125580" y="1027706"/>
                </a:cubicBezTo>
                <a:cubicBezTo>
                  <a:pt x="8131335" y="1014622"/>
                  <a:pt x="8143344" y="1006330"/>
                  <a:pt x="8156537" y="1006330"/>
                </a:cubicBezTo>
                <a:cubicBezTo>
                  <a:pt x="8190257" y="1006330"/>
                  <a:pt x="8183839" y="1040487"/>
                  <a:pt x="8145380" y="1065697"/>
                </a:cubicBezTo>
                <a:cubicBezTo>
                  <a:pt x="8108885" y="1089620"/>
                  <a:pt x="8089847" y="1145229"/>
                  <a:pt x="8113104" y="1159975"/>
                </a:cubicBezTo>
                <a:cubicBezTo>
                  <a:pt x="8132091" y="1172013"/>
                  <a:pt x="8161590" y="1169322"/>
                  <a:pt x="8182292" y="1153665"/>
                </a:cubicBezTo>
                <a:cubicBezTo>
                  <a:pt x="8217763" y="1126836"/>
                  <a:pt x="8253668" y="1140328"/>
                  <a:pt x="8268139" y="1185923"/>
                </a:cubicBezTo>
                <a:cubicBezTo>
                  <a:pt x="8277273" y="1214701"/>
                  <a:pt x="8314947" y="1210436"/>
                  <a:pt x="8319249" y="1180138"/>
                </a:cubicBezTo>
                <a:cubicBezTo>
                  <a:pt x="8320925" y="1168339"/>
                  <a:pt x="8336999" y="1147470"/>
                  <a:pt x="8354968" y="1133764"/>
                </a:cubicBezTo>
                <a:cubicBezTo>
                  <a:pt x="8381680" y="1113390"/>
                  <a:pt x="8387617" y="1102534"/>
                  <a:pt x="8387510" y="1074256"/>
                </a:cubicBezTo>
                <a:cubicBezTo>
                  <a:pt x="8387352" y="1032279"/>
                  <a:pt x="8378306" y="995563"/>
                  <a:pt x="8369468" y="1001025"/>
                </a:cubicBezTo>
                <a:cubicBezTo>
                  <a:pt x="8358983" y="1007505"/>
                  <a:pt x="8367111" y="870650"/>
                  <a:pt x="8377848" y="859912"/>
                </a:cubicBezTo>
                <a:cubicBezTo>
                  <a:pt x="8383234" y="854526"/>
                  <a:pt x="8387640" y="842930"/>
                  <a:pt x="8387640" y="834141"/>
                </a:cubicBezTo>
                <a:cubicBezTo>
                  <a:pt x="8387640" y="825353"/>
                  <a:pt x="8393553" y="813255"/>
                  <a:pt x="8400780" y="807258"/>
                </a:cubicBezTo>
                <a:cubicBezTo>
                  <a:pt x="8417894" y="793054"/>
                  <a:pt x="8426523" y="748549"/>
                  <a:pt x="8418107" y="717887"/>
                </a:cubicBezTo>
                <a:cubicBezTo>
                  <a:pt x="8414447" y="704551"/>
                  <a:pt x="8395654" y="676083"/>
                  <a:pt x="8376345" y="654627"/>
                </a:cubicBezTo>
                <a:cubicBezTo>
                  <a:pt x="8357037" y="633170"/>
                  <a:pt x="8338207" y="606014"/>
                  <a:pt x="8334502" y="594279"/>
                </a:cubicBezTo>
                <a:cubicBezTo>
                  <a:pt x="8330796" y="582544"/>
                  <a:pt x="8319806" y="566010"/>
                  <a:pt x="8310077" y="557538"/>
                </a:cubicBezTo>
                <a:cubicBezTo>
                  <a:pt x="8300349" y="549065"/>
                  <a:pt x="8292390" y="535441"/>
                  <a:pt x="8292390" y="527262"/>
                </a:cubicBezTo>
                <a:cubicBezTo>
                  <a:pt x="8292390" y="519083"/>
                  <a:pt x="8287032" y="506561"/>
                  <a:pt x="8280484" y="499436"/>
                </a:cubicBezTo>
                <a:cubicBezTo>
                  <a:pt x="8255954" y="472745"/>
                  <a:pt x="8245606" y="444859"/>
                  <a:pt x="8249326" y="415467"/>
                </a:cubicBezTo>
                <a:cubicBezTo>
                  <a:pt x="8254019" y="378387"/>
                  <a:pt x="8260674" y="370729"/>
                  <a:pt x="8275404" y="385459"/>
                </a:cubicBezTo>
                <a:cubicBezTo>
                  <a:pt x="8281603" y="391658"/>
                  <a:pt x="8296918" y="396730"/>
                  <a:pt x="8309437" y="396730"/>
                </a:cubicBezTo>
                <a:cubicBezTo>
                  <a:pt x="8334605" y="396730"/>
                  <a:pt x="8367780" y="430296"/>
                  <a:pt x="8368273" y="456261"/>
                </a:cubicBezTo>
                <a:cubicBezTo>
                  <a:pt x="8368448" y="465429"/>
                  <a:pt x="8372876" y="472930"/>
                  <a:pt x="8378115" y="472930"/>
                </a:cubicBezTo>
                <a:cubicBezTo>
                  <a:pt x="8383354" y="472930"/>
                  <a:pt x="8387640" y="479515"/>
                  <a:pt x="8387640" y="487564"/>
                </a:cubicBezTo>
                <a:cubicBezTo>
                  <a:pt x="8387640" y="495613"/>
                  <a:pt x="8419988" y="533819"/>
                  <a:pt x="8459524" y="572468"/>
                </a:cubicBezTo>
                <a:lnTo>
                  <a:pt x="8531408" y="642738"/>
                </a:lnTo>
                <a:lnTo>
                  <a:pt x="8528581" y="703090"/>
                </a:lnTo>
                <a:lnTo>
                  <a:pt x="8525752" y="763443"/>
                </a:lnTo>
                <a:lnTo>
                  <a:pt x="8554327" y="766667"/>
                </a:lnTo>
                <a:cubicBezTo>
                  <a:pt x="8595686" y="771333"/>
                  <a:pt x="8606715" y="784558"/>
                  <a:pt x="8606715" y="829488"/>
                </a:cubicBezTo>
                <a:cubicBezTo>
                  <a:pt x="8606715" y="856865"/>
                  <a:pt x="8612998" y="876132"/>
                  <a:pt x="8626732" y="890874"/>
                </a:cubicBezTo>
                <a:cubicBezTo>
                  <a:pt x="8641275" y="906484"/>
                  <a:pt x="8645705" y="921302"/>
                  <a:pt x="8642932" y="945058"/>
                </a:cubicBezTo>
                <a:cubicBezTo>
                  <a:pt x="8640833" y="963041"/>
                  <a:pt x="8642541" y="977755"/>
                  <a:pt x="8646727" y="977755"/>
                </a:cubicBezTo>
                <a:cubicBezTo>
                  <a:pt x="8650914" y="977755"/>
                  <a:pt x="8654340" y="990614"/>
                  <a:pt x="8654340" y="1006330"/>
                </a:cubicBezTo>
                <a:cubicBezTo>
                  <a:pt x="8654340" y="1028706"/>
                  <a:pt x="8650141" y="1034905"/>
                  <a:pt x="8634983" y="1034905"/>
                </a:cubicBezTo>
                <a:cubicBezTo>
                  <a:pt x="8606698" y="1034905"/>
                  <a:pt x="8596016" y="1071150"/>
                  <a:pt x="8613928" y="1106343"/>
                </a:cubicBezTo>
                <a:cubicBezTo>
                  <a:pt x="8621927" y="1122059"/>
                  <a:pt x="8631509" y="1141347"/>
                  <a:pt x="8635222" y="1149205"/>
                </a:cubicBezTo>
                <a:cubicBezTo>
                  <a:pt x="8638935" y="1157063"/>
                  <a:pt x="8653282" y="1164844"/>
                  <a:pt x="8667103" y="1166496"/>
                </a:cubicBezTo>
                <a:cubicBezTo>
                  <a:pt x="8680924" y="1168149"/>
                  <a:pt x="8698366" y="1178257"/>
                  <a:pt x="8705862" y="1188960"/>
                </a:cubicBezTo>
                <a:cubicBezTo>
                  <a:pt x="8713359" y="1199663"/>
                  <a:pt x="8724121" y="1205559"/>
                  <a:pt x="8729779" y="1202063"/>
                </a:cubicBezTo>
                <a:cubicBezTo>
                  <a:pt x="8750922" y="1188996"/>
                  <a:pt x="8759537" y="1207463"/>
                  <a:pt x="8744318" y="1233228"/>
                </a:cubicBezTo>
                <a:cubicBezTo>
                  <a:pt x="8732582" y="1253094"/>
                  <a:pt x="8731435" y="1264619"/>
                  <a:pt x="8739168" y="1284960"/>
                </a:cubicBezTo>
                <a:cubicBezTo>
                  <a:pt x="8752332" y="1319583"/>
                  <a:pt x="8772882" y="1317984"/>
                  <a:pt x="8809761" y="1279466"/>
                </a:cubicBezTo>
                <a:cubicBezTo>
                  <a:pt x="8826435" y="1262050"/>
                  <a:pt x="8847579" y="1245040"/>
                  <a:pt x="8856746" y="1241665"/>
                </a:cubicBezTo>
                <a:cubicBezTo>
                  <a:pt x="8865914" y="1238289"/>
                  <a:pt x="8873415" y="1227074"/>
                  <a:pt x="8873415" y="1216741"/>
                </a:cubicBezTo>
                <a:cubicBezTo>
                  <a:pt x="8873415" y="1206408"/>
                  <a:pt x="8877889" y="1195189"/>
                  <a:pt x="8883357" y="1191810"/>
                </a:cubicBezTo>
                <a:cubicBezTo>
                  <a:pt x="8899713" y="1181701"/>
                  <a:pt x="8921040" y="1206765"/>
                  <a:pt x="8921040" y="1236096"/>
                </a:cubicBezTo>
                <a:cubicBezTo>
                  <a:pt x="8921040" y="1251171"/>
                  <a:pt x="8925326" y="1263505"/>
                  <a:pt x="8930565" y="1263505"/>
                </a:cubicBezTo>
                <a:cubicBezTo>
                  <a:pt x="8935803" y="1263505"/>
                  <a:pt x="8940090" y="1269410"/>
                  <a:pt x="8940090" y="1276626"/>
                </a:cubicBezTo>
                <a:cubicBezTo>
                  <a:pt x="8940090" y="1283843"/>
                  <a:pt x="8946243" y="1294855"/>
                  <a:pt x="8953765" y="1301097"/>
                </a:cubicBezTo>
                <a:cubicBezTo>
                  <a:pt x="8961287" y="1307339"/>
                  <a:pt x="8970200" y="1325009"/>
                  <a:pt x="8973572" y="1340363"/>
                </a:cubicBezTo>
                <a:cubicBezTo>
                  <a:pt x="8976944" y="1355717"/>
                  <a:pt x="8983191" y="1368280"/>
                  <a:pt x="8987453" y="1368280"/>
                </a:cubicBezTo>
                <a:cubicBezTo>
                  <a:pt x="9001874" y="1368280"/>
                  <a:pt x="9007957" y="1400992"/>
                  <a:pt x="8995377" y="1410891"/>
                </a:cubicBezTo>
                <a:cubicBezTo>
                  <a:pt x="8988543" y="1416268"/>
                  <a:pt x="8981583" y="1437813"/>
                  <a:pt x="8979908" y="1458768"/>
                </a:cubicBezTo>
                <a:cubicBezTo>
                  <a:pt x="8978234" y="1479723"/>
                  <a:pt x="8968590" y="1505716"/>
                  <a:pt x="8958477" y="1516531"/>
                </a:cubicBezTo>
                <a:cubicBezTo>
                  <a:pt x="8943940" y="1532078"/>
                  <a:pt x="8940326" y="1549030"/>
                  <a:pt x="8941217" y="1597494"/>
                </a:cubicBezTo>
                <a:cubicBezTo>
                  <a:pt x="8942930" y="1690693"/>
                  <a:pt x="8950141" y="1713449"/>
                  <a:pt x="8980536" y="1721572"/>
                </a:cubicBezTo>
                <a:cubicBezTo>
                  <a:pt x="9001662" y="1727219"/>
                  <a:pt x="9010170" y="1724144"/>
                  <a:pt x="9024769" y="1705584"/>
                </a:cubicBezTo>
                <a:cubicBezTo>
                  <a:pt x="9045990" y="1678605"/>
                  <a:pt x="9071490" y="1675702"/>
                  <a:pt x="9080188" y="1699274"/>
                </a:cubicBezTo>
                <a:cubicBezTo>
                  <a:pt x="9083570" y="1708442"/>
                  <a:pt x="9089247" y="1718086"/>
                  <a:pt x="9092803" y="1720705"/>
                </a:cubicBezTo>
                <a:cubicBezTo>
                  <a:pt x="9096358" y="1723324"/>
                  <a:pt x="9102166" y="1741240"/>
                  <a:pt x="9105709" y="1760517"/>
                </a:cubicBezTo>
                <a:cubicBezTo>
                  <a:pt x="9111298" y="1790921"/>
                  <a:pt x="9108649" y="1798814"/>
                  <a:pt x="9085724" y="1820072"/>
                </a:cubicBezTo>
                <a:cubicBezTo>
                  <a:pt x="9046006" y="1856901"/>
                  <a:pt x="9033090" y="1846022"/>
                  <a:pt x="9050058" y="1790031"/>
                </a:cubicBezTo>
                <a:cubicBezTo>
                  <a:pt x="9062375" y="1749384"/>
                  <a:pt x="8986553" y="1735150"/>
                  <a:pt x="8971363" y="1775258"/>
                </a:cubicBezTo>
                <a:cubicBezTo>
                  <a:pt x="8963428" y="1796208"/>
                  <a:pt x="8944458" y="1815955"/>
                  <a:pt x="8932264" y="1815955"/>
                </a:cubicBezTo>
                <a:cubicBezTo>
                  <a:pt x="8917836" y="1815955"/>
                  <a:pt x="8912049" y="1791468"/>
                  <a:pt x="8917923" y="1755275"/>
                </a:cubicBezTo>
                <a:cubicBezTo>
                  <a:pt x="8921932" y="1730565"/>
                  <a:pt x="8918147" y="1714822"/>
                  <a:pt x="8903125" y="1693724"/>
                </a:cubicBezTo>
                <a:cubicBezTo>
                  <a:pt x="8892024" y="1678133"/>
                  <a:pt x="8882940" y="1660575"/>
                  <a:pt x="8882940" y="1654705"/>
                </a:cubicBezTo>
                <a:cubicBezTo>
                  <a:pt x="8882940" y="1648836"/>
                  <a:pt x="8871758" y="1639782"/>
                  <a:pt x="8858092" y="1634586"/>
                </a:cubicBezTo>
                <a:cubicBezTo>
                  <a:pt x="8838852" y="1627271"/>
                  <a:pt x="8835616" y="1622281"/>
                  <a:pt x="8843756" y="1612473"/>
                </a:cubicBezTo>
                <a:cubicBezTo>
                  <a:pt x="8851185" y="1603522"/>
                  <a:pt x="8851596" y="1578733"/>
                  <a:pt x="8845158" y="1527948"/>
                </a:cubicBezTo>
                <a:cubicBezTo>
                  <a:pt x="8839772" y="1485472"/>
                  <a:pt x="8839487" y="1444097"/>
                  <a:pt x="8844458" y="1426759"/>
                </a:cubicBezTo>
                <a:cubicBezTo>
                  <a:pt x="8849085" y="1410627"/>
                  <a:pt x="8849705" y="1385591"/>
                  <a:pt x="8845835" y="1371123"/>
                </a:cubicBezTo>
                <a:cubicBezTo>
                  <a:pt x="8840055" y="1349511"/>
                  <a:pt x="8831457" y="1343365"/>
                  <a:pt x="8797645" y="1336679"/>
                </a:cubicBezTo>
                <a:cubicBezTo>
                  <a:pt x="8753939" y="1328035"/>
                  <a:pt x="8740508" y="1336089"/>
                  <a:pt x="8740210" y="1371118"/>
                </a:cubicBezTo>
                <a:cubicBezTo>
                  <a:pt x="8740134" y="1380537"/>
                  <a:pt x="8728729" y="1397994"/>
                  <a:pt x="8714875" y="1409911"/>
                </a:cubicBezTo>
                <a:cubicBezTo>
                  <a:pt x="8692320" y="1429312"/>
                  <a:pt x="8690495" y="1435490"/>
                  <a:pt x="8697417" y="1468985"/>
                </a:cubicBezTo>
                <a:cubicBezTo>
                  <a:pt x="8701668" y="1489559"/>
                  <a:pt x="8704151" y="1512153"/>
                  <a:pt x="8702933" y="1519192"/>
                </a:cubicBezTo>
                <a:cubicBezTo>
                  <a:pt x="8701286" y="1528715"/>
                  <a:pt x="8708195" y="1530350"/>
                  <a:pt x="8729917" y="1525579"/>
                </a:cubicBezTo>
                <a:cubicBezTo>
                  <a:pt x="8752072" y="1520713"/>
                  <a:pt x="8759114" y="1522514"/>
                  <a:pt x="8759114" y="1533044"/>
                </a:cubicBezTo>
                <a:cubicBezTo>
                  <a:pt x="8759114" y="1540677"/>
                  <a:pt x="8765544" y="1552258"/>
                  <a:pt x="8773402" y="1558780"/>
                </a:cubicBezTo>
                <a:cubicBezTo>
                  <a:pt x="8781260" y="1565302"/>
                  <a:pt x="8787689" y="1580828"/>
                  <a:pt x="8787689" y="1593284"/>
                </a:cubicBezTo>
                <a:cubicBezTo>
                  <a:pt x="8787689" y="1605739"/>
                  <a:pt x="8791976" y="1615930"/>
                  <a:pt x="8797214" y="1615930"/>
                </a:cubicBezTo>
                <a:cubicBezTo>
                  <a:pt x="8802453" y="1615930"/>
                  <a:pt x="8806805" y="1623431"/>
                  <a:pt x="8806885" y="1632599"/>
                </a:cubicBezTo>
                <a:cubicBezTo>
                  <a:pt x="8807010" y="1646844"/>
                  <a:pt x="8808373" y="1647190"/>
                  <a:pt x="8816264" y="1634980"/>
                </a:cubicBezTo>
                <a:cubicBezTo>
                  <a:pt x="8821343" y="1627122"/>
                  <a:pt x="8825498" y="1624979"/>
                  <a:pt x="8825498" y="1630218"/>
                </a:cubicBezTo>
                <a:cubicBezTo>
                  <a:pt x="8825498" y="1635456"/>
                  <a:pt x="8821643" y="1645833"/>
                  <a:pt x="8816932" y="1653277"/>
                </a:cubicBezTo>
                <a:cubicBezTo>
                  <a:pt x="8809631" y="1664811"/>
                  <a:pt x="8804776" y="1664459"/>
                  <a:pt x="8784075" y="1650896"/>
                </a:cubicBezTo>
                <a:cubicBezTo>
                  <a:pt x="8754025" y="1631206"/>
                  <a:pt x="8736382" y="1630751"/>
                  <a:pt x="8721014" y="1649268"/>
                </a:cubicBezTo>
                <a:cubicBezTo>
                  <a:pt x="8711505" y="1660726"/>
                  <a:pt x="8711742" y="1666670"/>
                  <a:pt x="8722211" y="1679285"/>
                </a:cubicBezTo>
                <a:cubicBezTo>
                  <a:pt x="8731716" y="1690737"/>
                  <a:pt x="8734439" y="1718585"/>
                  <a:pt x="8732224" y="1781679"/>
                </a:cubicBezTo>
                <a:cubicBezTo>
                  <a:pt x="8729874" y="1848633"/>
                  <a:pt x="8732516" y="1872675"/>
                  <a:pt x="8743845" y="1887393"/>
                </a:cubicBezTo>
                <a:cubicBezTo>
                  <a:pt x="8751910" y="1897870"/>
                  <a:pt x="8758645" y="1917941"/>
                  <a:pt x="8758811" y="1931994"/>
                </a:cubicBezTo>
                <a:cubicBezTo>
                  <a:pt x="8759194" y="1964298"/>
                  <a:pt x="8792630" y="1978266"/>
                  <a:pt x="8810634" y="1953643"/>
                </a:cubicBezTo>
                <a:cubicBezTo>
                  <a:pt x="8823172" y="1936496"/>
                  <a:pt x="8820102" y="1895651"/>
                  <a:pt x="8805602" y="1886690"/>
                </a:cubicBezTo>
                <a:cubicBezTo>
                  <a:pt x="8800990" y="1883838"/>
                  <a:pt x="8797215" y="1866757"/>
                  <a:pt x="8797215" y="1848730"/>
                </a:cubicBezTo>
                <a:cubicBezTo>
                  <a:pt x="8797215" y="1821051"/>
                  <a:pt x="8800560" y="1815955"/>
                  <a:pt x="8818736" y="1815955"/>
                </a:cubicBezTo>
                <a:cubicBezTo>
                  <a:pt x="8844317" y="1815955"/>
                  <a:pt x="8860095" y="1838426"/>
                  <a:pt x="8869421" y="1888143"/>
                </a:cubicBezTo>
                <a:cubicBezTo>
                  <a:pt x="8873180" y="1908181"/>
                  <a:pt x="8880748" y="1929384"/>
                  <a:pt x="8886238" y="1935261"/>
                </a:cubicBezTo>
                <a:cubicBezTo>
                  <a:pt x="8897697" y="1947528"/>
                  <a:pt x="8942532" y="1941913"/>
                  <a:pt x="8934672" y="1929195"/>
                </a:cubicBezTo>
                <a:cubicBezTo>
                  <a:pt x="8931814" y="1924571"/>
                  <a:pt x="8941508" y="1925188"/>
                  <a:pt x="8956214" y="1930566"/>
                </a:cubicBezTo>
                <a:cubicBezTo>
                  <a:pt x="8970920" y="1935945"/>
                  <a:pt x="8988793" y="1942412"/>
                  <a:pt x="8995931" y="1944938"/>
                </a:cubicBezTo>
                <a:cubicBezTo>
                  <a:pt x="9005700" y="1948395"/>
                  <a:pt x="9006268" y="1952714"/>
                  <a:pt x="8998229" y="1962400"/>
                </a:cubicBezTo>
                <a:cubicBezTo>
                  <a:pt x="8989628" y="1972764"/>
                  <a:pt x="8992201" y="1974381"/>
                  <a:pt x="9011444" y="1970702"/>
                </a:cubicBezTo>
                <a:cubicBezTo>
                  <a:pt x="9030374" y="1967083"/>
                  <a:pt x="9035340" y="1960427"/>
                  <a:pt x="9035340" y="1938670"/>
                </a:cubicBezTo>
                <a:cubicBezTo>
                  <a:pt x="9035340" y="1917885"/>
                  <a:pt x="9039812" y="1911205"/>
                  <a:pt x="9053728" y="1911205"/>
                </a:cubicBezTo>
                <a:cubicBezTo>
                  <a:pt x="9065515" y="1911205"/>
                  <a:pt x="9073207" y="1918862"/>
                  <a:pt x="9075159" y="1932539"/>
                </a:cubicBezTo>
                <a:cubicBezTo>
                  <a:pt x="9076833" y="1944273"/>
                  <a:pt x="9086053" y="1955370"/>
                  <a:pt x="9095648" y="1957199"/>
                </a:cubicBezTo>
                <a:cubicBezTo>
                  <a:pt x="9121448" y="1962119"/>
                  <a:pt x="9146445" y="1930966"/>
                  <a:pt x="9141845" y="1899624"/>
                </a:cubicBezTo>
                <a:cubicBezTo>
                  <a:pt x="9139575" y="1884162"/>
                  <a:pt x="9142376" y="1873105"/>
                  <a:pt x="9148559" y="1873105"/>
                </a:cubicBezTo>
                <a:cubicBezTo>
                  <a:pt x="9154392" y="1873105"/>
                  <a:pt x="9159165" y="1866676"/>
                  <a:pt x="9159165" y="1858818"/>
                </a:cubicBezTo>
                <a:cubicBezTo>
                  <a:pt x="9159165" y="1850128"/>
                  <a:pt x="9168028" y="1844530"/>
                  <a:pt x="9181787" y="1844530"/>
                </a:cubicBezTo>
                <a:cubicBezTo>
                  <a:pt x="9199503" y="1844530"/>
                  <a:pt x="9205700" y="1850984"/>
                  <a:pt x="9210362" y="1874296"/>
                </a:cubicBezTo>
                <a:cubicBezTo>
                  <a:pt x="9213636" y="1890667"/>
                  <a:pt x="9216315" y="1912482"/>
                  <a:pt x="9216315" y="1922775"/>
                </a:cubicBezTo>
                <a:cubicBezTo>
                  <a:pt x="9216315" y="1933068"/>
                  <a:pt x="9224674" y="1948605"/>
                  <a:pt x="9234891" y="1957303"/>
                </a:cubicBezTo>
                <a:cubicBezTo>
                  <a:pt x="9254333" y="1973855"/>
                  <a:pt x="9269716" y="2033520"/>
                  <a:pt x="9282143" y="2140593"/>
                </a:cubicBezTo>
                <a:cubicBezTo>
                  <a:pt x="9286146" y="2175078"/>
                  <a:pt x="9292079" y="2207593"/>
                  <a:pt x="9295327" y="2212850"/>
                </a:cubicBezTo>
                <a:cubicBezTo>
                  <a:pt x="9304744" y="2228087"/>
                  <a:pt x="9338985" y="2221210"/>
                  <a:pt x="9353827" y="2201101"/>
                </a:cubicBezTo>
                <a:cubicBezTo>
                  <a:pt x="9364324" y="2186879"/>
                  <a:pt x="9370044" y="2185242"/>
                  <a:pt x="9378864" y="2193934"/>
                </a:cubicBezTo>
                <a:cubicBezTo>
                  <a:pt x="9396533" y="2211349"/>
                  <a:pt x="9382399" y="2233419"/>
                  <a:pt x="9347732" y="2242546"/>
                </a:cubicBezTo>
                <a:lnTo>
                  <a:pt x="9316327" y="2250814"/>
                </a:lnTo>
                <a:lnTo>
                  <a:pt x="9318123" y="2378470"/>
                </a:lnTo>
                <a:cubicBezTo>
                  <a:pt x="9319249" y="2458486"/>
                  <a:pt x="9323692" y="2507385"/>
                  <a:pt x="9330029" y="2509498"/>
                </a:cubicBezTo>
                <a:cubicBezTo>
                  <a:pt x="9335590" y="2511351"/>
                  <a:pt x="9340158" y="2530727"/>
                  <a:pt x="9340180" y="2552555"/>
                </a:cubicBezTo>
                <a:cubicBezTo>
                  <a:pt x="9340199" y="2576047"/>
                  <a:pt x="9350024" y="2611569"/>
                  <a:pt x="9364246" y="2639602"/>
                </a:cubicBezTo>
                <a:cubicBezTo>
                  <a:pt x="9382071" y="2674738"/>
                  <a:pt x="9389805" y="2708544"/>
                  <a:pt x="9394208" y="2770571"/>
                </a:cubicBezTo>
                <a:cubicBezTo>
                  <a:pt x="9397472" y="2816556"/>
                  <a:pt x="9403981" y="2854180"/>
                  <a:pt x="9408673" y="2854180"/>
                </a:cubicBezTo>
                <a:cubicBezTo>
                  <a:pt x="9418358" y="2854180"/>
                  <a:pt x="9410415" y="2912371"/>
                  <a:pt x="9395313" y="2952055"/>
                </a:cubicBezTo>
                <a:cubicBezTo>
                  <a:pt x="9387363" y="2972945"/>
                  <a:pt x="9388358" y="2981937"/>
                  <a:pt x="9400054" y="2994917"/>
                </a:cubicBezTo>
                <a:cubicBezTo>
                  <a:pt x="9408195" y="3003951"/>
                  <a:pt x="9417797" y="3023130"/>
                  <a:pt x="9421393" y="3037536"/>
                </a:cubicBezTo>
                <a:cubicBezTo>
                  <a:pt x="9424988" y="3051943"/>
                  <a:pt x="9431752" y="3063730"/>
                  <a:pt x="9436422" y="3063730"/>
                </a:cubicBezTo>
                <a:cubicBezTo>
                  <a:pt x="9441093" y="3063730"/>
                  <a:pt x="9444915" y="3071778"/>
                  <a:pt x="9444915" y="3081614"/>
                </a:cubicBezTo>
                <a:cubicBezTo>
                  <a:pt x="9444915" y="3112006"/>
                  <a:pt x="9465998" y="3121440"/>
                  <a:pt x="9490159" y="3101859"/>
                </a:cubicBezTo>
                <a:cubicBezTo>
                  <a:pt x="9501946" y="3092305"/>
                  <a:pt x="9511590" y="3077540"/>
                  <a:pt x="9511590" y="3069048"/>
                </a:cubicBezTo>
                <a:cubicBezTo>
                  <a:pt x="9511590" y="3055077"/>
                  <a:pt x="9536584" y="3037255"/>
                  <a:pt x="9544075" y="3045885"/>
                </a:cubicBezTo>
                <a:cubicBezTo>
                  <a:pt x="9553390" y="3056617"/>
                  <a:pt x="9557578" y="3118199"/>
                  <a:pt x="9549823" y="3130405"/>
                </a:cubicBezTo>
                <a:cubicBezTo>
                  <a:pt x="9542388" y="3142109"/>
                  <a:pt x="9537317" y="3142567"/>
                  <a:pt x="9521782" y="3132941"/>
                </a:cubicBezTo>
                <a:cubicBezTo>
                  <a:pt x="9511352" y="3126477"/>
                  <a:pt x="9495726" y="3123911"/>
                  <a:pt x="9487056" y="3127237"/>
                </a:cubicBezTo>
                <a:cubicBezTo>
                  <a:pt x="9474076" y="3132219"/>
                  <a:pt x="9472506" y="3141012"/>
                  <a:pt x="9478156" y="3177089"/>
                </a:cubicBezTo>
                <a:cubicBezTo>
                  <a:pt x="9481930" y="3201181"/>
                  <a:pt x="9484833" y="3228393"/>
                  <a:pt x="9484608" y="3237561"/>
                </a:cubicBezTo>
                <a:cubicBezTo>
                  <a:pt x="9484383" y="3246729"/>
                  <a:pt x="9488219" y="3254230"/>
                  <a:pt x="9493132" y="3254230"/>
                </a:cubicBezTo>
                <a:cubicBezTo>
                  <a:pt x="9498045" y="3254230"/>
                  <a:pt x="9502065" y="3260660"/>
                  <a:pt x="9502065" y="3268517"/>
                </a:cubicBezTo>
                <a:cubicBezTo>
                  <a:pt x="9502065" y="3276376"/>
                  <a:pt x="9506351" y="3282805"/>
                  <a:pt x="9511590" y="3282805"/>
                </a:cubicBezTo>
                <a:cubicBezTo>
                  <a:pt x="9524596" y="3282805"/>
                  <a:pt x="9523662" y="3324073"/>
                  <a:pt x="9510355" y="3337380"/>
                </a:cubicBezTo>
                <a:cubicBezTo>
                  <a:pt x="9504403" y="3343332"/>
                  <a:pt x="9496954" y="3397035"/>
                  <a:pt x="9493686" y="3457550"/>
                </a:cubicBezTo>
                <a:cubicBezTo>
                  <a:pt x="9488364" y="3556093"/>
                  <a:pt x="9489468" y="3568015"/>
                  <a:pt x="9504795" y="3577581"/>
                </a:cubicBezTo>
                <a:cubicBezTo>
                  <a:pt x="9532272" y="3594730"/>
                  <a:pt x="9542258" y="3632853"/>
                  <a:pt x="9528928" y="3669717"/>
                </a:cubicBezTo>
                <a:cubicBezTo>
                  <a:pt x="9522526" y="3687420"/>
                  <a:pt x="9513863" y="3701905"/>
                  <a:pt x="9509677" y="3701905"/>
                </a:cubicBezTo>
                <a:cubicBezTo>
                  <a:pt x="9498827" y="3701905"/>
                  <a:pt x="9500230" y="3753410"/>
                  <a:pt x="9511384" y="3764564"/>
                </a:cubicBezTo>
                <a:cubicBezTo>
                  <a:pt x="9516509" y="3769690"/>
                  <a:pt x="9522967" y="3839963"/>
                  <a:pt x="9525734" y="3920727"/>
                </a:cubicBezTo>
                <a:cubicBezTo>
                  <a:pt x="9528502" y="4001491"/>
                  <a:pt x="9534690" y="4069996"/>
                  <a:pt x="9539486" y="4072961"/>
                </a:cubicBezTo>
                <a:cubicBezTo>
                  <a:pt x="9544281" y="4075925"/>
                  <a:pt x="9551270" y="4120094"/>
                  <a:pt x="9555015" y="4171115"/>
                </a:cubicBezTo>
                <a:cubicBezTo>
                  <a:pt x="9558760" y="4222136"/>
                  <a:pt x="9565524" y="4263880"/>
                  <a:pt x="9570045" y="4263880"/>
                </a:cubicBezTo>
                <a:cubicBezTo>
                  <a:pt x="9574566" y="4263880"/>
                  <a:pt x="9578265" y="4280812"/>
                  <a:pt x="9578265" y="4301507"/>
                </a:cubicBezTo>
                <a:cubicBezTo>
                  <a:pt x="9578265" y="4326599"/>
                  <a:pt x="9583510" y="4342069"/>
                  <a:pt x="9594011" y="4347946"/>
                </a:cubicBezTo>
                <a:cubicBezTo>
                  <a:pt x="9607561" y="4355528"/>
                  <a:pt x="9608293" y="4362538"/>
                  <a:pt x="9599250" y="4398158"/>
                </a:cubicBezTo>
                <a:cubicBezTo>
                  <a:pt x="9593471" y="4420927"/>
                  <a:pt x="9591784" y="4441821"/>
                  <a:pt x="9595501" y="4444587"/>
                </a:cubicBezTo>
                <a:cubicBezTo>
                  <a:pt x="9599218" y="4447354"/>
                  <a:pt x="9610695" y="4465691"/>
                  <a:pt x="9621003" y="4485336"/>
                </a:cubicBezTo>
                <a:cubicBezTo>
                  <a:pt x="9640678" y="4522831"/>
                  <a:pt x="9652656" y="4528579"/>
                  <a:pt x="9671610" y="4509625"/>
                </a:cubicBezTo>
                <a:cubicBezTo>
                  <a:pt x="9684793" y="4496442"/>
                  <a:pt x="9687035" y="4463905"/>
                  <a:pt x="9674761" y="4463905"/>
                </a:cubicBezTo>
                <a:cubicBezTo>
                  <a:pt x="9670207" y="4463905"/>
                  <a:pt x="9664070" y="4449037"/>
                  <a:pt x="9661121" y="4430864"/>
                </a:cubicBezTo>
                <a:cubicBezTo>
                  <a:pt x="9658171" y="4412691"/>
                  <a:pt x="9646840" y="4388250"/>
                  <a:pt x="9635940" y="4376550"/>
                </a:cubicBezTo>
                <a:lnTo>
                  <a:pt x="9616122" y="4355277"/>
                </a:lnTo>
                <a:lnTo>
                  <a:pt x="9642436" y="4333734"/>
                </a:lnTo>
                <a:cubicBezTo>
                  <a:pt x="9672690" y="4308967"/>
                  <a:pt x="9704268" y="4305464"/>
                  <a:pt x="9720540" y="4325071"/>
                </a:cubicBezTo>
                <a:cubicBezTo>
                  <a:pt x="9734098" y="4341406"/>
                  <a:pt x="9724361" y="4404894"/>
                  <a:pt x="9705390" y="4423865"/>
                </a:cubicBezTo>
                <a:cubicBezTo>
                  <a:pt x="9691465" y="4437791"/>
                  <a:pt x="9687973" y="4463905"/>
                  <a:pt x="9700036" y="4463905"/>
                </a:cubicBezTo>
                <a:cubicBezTo>
                  <a:pt x="9704145" y="4463905"/>
                  <a:pt x="9715270" y="4477046"/>
                  <a:pt x="9724758" y="4493107"/>
                </a:cubicBezTo>
                <a:cubicBezTo>
                  <a:pt x="9740581" y="4519895"/>
                  <a:pt x="9740752" y="4523697"/>
                  <a:pt x="9726811" y="4539101"/>
                </a:cubicBezTo>
                <a:cubicBezTo>
                  <a:pt x="9710653" y="4556956"/>
                  <a:pt x="9707062" y="4580002"/>
                  <a:pt x="9718635" y="4591576"/>
                </a:cubicBezTo>
                <a:cubicBezTo>
                  <a:pt x="9722496" y="4595437"/>
                  <a:pt x="9730767" y="4628930"/>
                  <a:pt x="9737013" y="4666005"/>
                </a:cubicBezTo>
                <a:cubicBezTo>
                  <a:pt x="9743261" y="4703079"/>
                  <a:pt x="9752803" y="4736152"/>
                  <a:pt x="9758219" y="4739499"/>
                </a:cubicBezTo>
                <a:cubicBezTo>
                  <a:pt x="9763642" y="4742851"/>
                  <a:pt x="9768918" y="4786081"/>
                  <a:pt x="9769963" y="4835726"/>
                </a:cubicBezTo>
                <a:cubicBezTo>
                  <a:pt x="9771519" y="4909648"/>
                  <a:pt x="9775177" y="4929584"/>
                  <a:pt x="9790291" y="4946519"/>
                </a:cubicBezTo>
                <a:cubicBezTo>
                  <a:pt x="9804104" y="4961997"/>
                  <a:pt x="9807106" y="4974526"/>
                  <a:pt x="9802274" y="4996526"/>
                </a:cubicBezTo>
                <a:cubicBezTo>
                  <a:pt x="9794273" y="5032952"/>
                  <a:pt x="9773024" y="5034722"/>
                  <a:pt x="9764328" y="4999686"/>
                </a:cubicBezTo>
                <a:cubicBezTo>
                  <a:pt x="9756992" y="4970125"/>
                  <a:pt x="9723752" y="4930630"/>
                  <a:pt x="9706211" y="4930630"/>
                </a:cubicBezTo>
                <a:cubicBezTo>
                  <a:pt x="9691647" y="4930630"/>
                  <a:pt x="9683040" y="4952400"/>
                  <a:pt x="9683040" y="4989240"/>
                </a:cubicBezTo>
                <a:cubicBezTo>
                  <a:pt x="9683040" y="5004902"/>
                  <a:pt x="9676465" y="5024291"/>
                  <a:pt x="9668430" y="5032327"/>
                </a:cubicBezTo>
                <a:cubicBezTo>
                  <a:pt x="9660078" y="5040678"/>
                  <a:pt x="9656261" y="5054635"/>
                  <a:pt x="9659521" y="5064905"/>
                </a:cubicBezTo>
                <a:cubicBezTo>
                  <a:pt x="9664412" y="5080316"/>
                  <a:pt x="9662086" y="5081720"/>
                  <a:pt x="9643176" y="5074775"/>
                </a:cubicBezTo>
                <a:cubicBezTo>
                  <a:pt x="9625393" y="5068244"/>
                  <a:pt x="9620206" y="5057785"/>
                  <a:pt x="9616365" y="5020718"/>
                </a:cubicBezTo>
                <a:cubicBezTo>
                  <a:pt x="9612239" y="4980911"/>
                  <a:pt x="9608246" y="4973868"/>
                  <a:pt x="9586532" y="4968106"/>
                </a:cubicBezTo>
                <a:cubicBezTo>
                  <a:pt x="9572744" y="4964447"/>
                  <a:pt x="9556422" y="4964569"/>
                  <a:pt x="9550261" y="4968377"/>
                </a:cubicBezTo>
                <a:cubicBezTo>
                  <a:pt x="9536557" y="4976846"/>
                  <a:pt x="9545982" y="5020471"/>
                  <a:pt x="9564912" y="5036181"/>
                </a:cubicBezTo>
                <a:cubicBezTo>
                  <a:pt x="9580294" y="5048947"/>
                  <a:pt x="9583652" y="5140180"/>
                  <a:pt x="9568740" y="5140180"/>
                </a:cubicBezTo>
                <a:cubicBezTo>
                  <a:pt x="9563501" y="5140180"/>
                  <a:pt x="9559215" y="5157325"/>
                  <a:pt x="9559215" y="5178280"/>
                </a:cubicBezTo>
                <a:cubicBezTo>
                  <a:pt x="9559215" y="5199235"/>
                  <a:pt x="9563501" y="5216380"/>
                  <a:pt x="9568740" y="5216380"/>
                </a:cubicBezTo>
                <a:cubicBezTo>
                  <a:pt x="9573978" y="5216380"/>
                  <a:pt x="9578265" y="5226853"/>
                  <a:pt x="9578265" y="5239653"/>
                </a:cubicBezTo>
                <a:cubicBezTo>
                  <a:pt x="9578265" y="5252452"/>
                  <a:pt x="9587120" y="5269127"/>
                  <a:pt x="9597943" y="5276708"/>
                </a:cubicBezTo>
                <a:cubicBezTo>
                  <a:pt x="9613979" y="5287940"/>
                  <a:pt x="9616464" y="5296651"/>
                  <a:pt x="9611374" y="5323782"/>
                </a:cubicBezTo>
                <a:cubicBezTo>
                  <a:pt x="9607480" y="5344544"/>
                  <a:pt x="9609146" y="5359556"/>
                  <a:pt x="9615802" y="5363669"/>
                </a:cubicBezTo>
                <a:cubicBezTo>
                  <a:pt x="9622394" y="5367744"/>
                  <a:pt x="9624137" y="5382726"/>
                  <a:pt x="9620359" y="5402860"/>
                </a:cubicBezTo>
                <a:cubicBezTo>
                  <a:pt x="9615580" y="5428338"/>
                  <a:pt x="9617401" y="5435455"/>
                  <a:pt x="9628701" y="5435455"/>
                </a:cubicBezTo>
                <a:cubicBezTo>
                  <a:pt x="9638466" y="5435455"/>
                  <a:pt x="9641541" y="5441635"/>
                  <a:pt x="9638174" y="5454505"/>
                </a:cubicBezTo>
                <a:cubicBezTo>
                  <a:pt x="9635435" y="5464982"/>
                  <a:pt x="9627129" y="5473555"/>
                  <a:pt x="9619717" y="5473555"/>
                </a:cubicBezTo>
                <a:cubicBezTo>
                  <a:pt x="9612306" y="5473555"/>
                  <a:pt x="9603775" y="5479984"/>
                  <a:pt x="9600759" y="5487843"/>
                </a:cubicBezTo>
                <a:cubicBezTo>
                  <a:pt x="9597743" y="5495701"/>
                  <a:pt x="9587163" y="5502130"/>
                  <a:pt x="9577246" y="5502130"/>
                </a:cubicBezTo>
                <a:cubicBezTo>
                  <a:pt x="9562958" y="5502130"/>
                  <a:pt x="9559215" y="5495146"/>
                  <a:pt x="9559215" y="5468494"/>
                </a:cubicBezTo>
                <a:cubicBezTo>
                  <a:pt x="9559215" y="5447381"/>
                  <a:pt x="9564534" y="5432816"/>
                  <a:pt x="9573502" y="5429375"/>
                </a:cubicBezTo>
                <a:cubicBezTo>
                  <a:pt x="9581361" y="5426359"/>
                  <a:pt x="9587790" y="5413785"/>
                  <a:pt x="9587790" y="5401433"/>
                </a:cubicBezTo>
                <a:cubicBezTo>
                  <a:pt x="9587790" y="5377744"/>
                  <a:pt x="9563535" y="5359255"/>
                  <a:pt x="9532456" y="5359255"/>
                </a:cubicBezTo>
                <a:cubicBezTo>
                  <a:pt x="9511305" y="5359255"/>
                  <a:pt x="9496611" y="5310159"/>
                  <a:pt x="9510393" y="5285532"/>
                </a:cubicBezTo>
                <a:cubicBezTo>
                  <a:pt x="9515784" y="5275898"/>
                  <a:pt x="9513396" y="5264733"/>
                  <a:pt x="9503462" y="5253131"/>
                </a:cubicBezTo>
                <a:cubicBezTo>
                  <a:pt x="9484664" y="5231176"/>
                  <a:pt x="9465979" y="5230654"/>
                  <a:pt x="9443008" y="5251443"/>
                </a:cubicBezTo>
                <a:cubicBezTo>
                  <a:pt x="9426339" y="5266529"/>
                  <a:pt x="9424471" y="5266253"/>
                  <a:pt x="9410762" y="5246681"/>
                </a:cubicBezTo>
                <a:cubicBezTo>
                  <a:pt x="9392880" y="5221150"/>
                  <a:pt x="9372535" y="5220020"/>
                  <a:pt x="9359782" y="5243849"/>
                </a:cubicBezTo>
                <a:cubicBezTo>
                  <a:pt x="9352478" y="5257496"/>
                  <a:pt x="9355809" y="5272889"/>
                  <a:pt x="9373695" y="5308143"/>
                </a:cubicBezTo>
                <a:cubicBezTo>
                  <a:pt x="9386628" y="5333635"/>
                  <a:pt x="9397228" y="5363884"/>
                  <a:pt x="9397250" y="5375362"/>
                </a:cubicBezTo>
                <a:cubicBezTo>
                  <a:pt x="9397269" y="5386839"/>
                  <a:pt x="9401646" y="5398923"/>
                  <a:pt x="9406970" y="5402214"/>
                </a:cubicBezTo>
                <a:cubicBezTo>
                  <a:pt x="9423332" y="5412326"/>
                  <a:pt x="9407159" y="5425930"/>
                  <a:pt x="9378773" y="5425930"/>
                </a:cubicBezTo>
                <a:cubicBezTo>
                  <a:pt x="9348307" y="5425930"/>
                  <a:pt x="9319441" y="5391580"/>
                  <a:pt x="9311565" y="5345954"/>
                </a:cubicBezTo>
                <a:cubicBezTo>
                  <a:pt x="9306261" y="5315228"/>
                  <a:pt x="9274083" y="5288912"/>
                  <a:pt x="9266684" y="5309249"/>
                </a:cubicBezTo>
                <a:cubicBezTo>
                  <a:pt x="9258193" y="5332587"/>
                  <a:pt x="9235365" y="5321723"/>
                  <a:pt x="9235365" y="5294344"/>
                </a:cubicBezTo>
                <a:cubicBezTo>
                  <a:pt x="9235365" y="5273081"/>
                  <a:pt x="9228466" y="5264243"/>
                  <a:pt x="9202027" y="5251636"/>
                </a:cubicBezTo>
                <a:cubicBezTo>
                  <a:pt x="9183692" y="5242892"/>
                  <a:pt x="9168690" y="5229641"/>
                  <a:pt x="9168690" y="5222188"/>
                </a:cubicBezTo>
                <a:cubicBezTo>
                  <a:pt x="9168690" y="5213316"/>
                  <a:pt x="9162096" y="5210362"/>
                  <a:pt x="9149589" y="5213633"/>
                </a:cubicBezTo>
                <a:cubicBezTo>
                  <a:pt x="9139083" y="5216381"/>
                  <a:pt x="9124082" y="5213312"/>
                  <a:pt x="9116252" y="5206813"/>
                </a:cubicBezTo>
                <a:cubicBezTo>
                  <a:pt x="9104165" y="5196782"/>
                  <a:pt x="9102015" y="5199250"/>
                  <a:pt x="9102015" y="5223151"/>
                </a:cubicBezTo>
                <a:cubicBezTo>
                  <a:pt x="9102015" y="5260674"/>
                  <a:pt x="9094749" y="5265925"/>
                  <a:pt x="9067516" y="5248081"/>
                </a:cubicBezTo>
                <a:cubicBezTo>
                  <a:pt x="9049208" y="5236085"/>
                  <a:pt x="9037179" y="5235064"/>
                  <a:pt x="9006347" y="5242890"/>
                </a:cubicBezTo>
                <a:cubicBezTo>
                  <a:pt x="8969569" y="5252225"/>
                  <a:pt x="8968239" y="5251779"/>
                  <a:pt x="8974453" y="5232199"/>
                </a:cubicBezTo>
                <a:cubicBezTo>
                  <a:pt x="8980197" y="5214100"/>
                  <a:pt x="8979150" y="5213251"/>
                  <a:pt x="8965277" y="5224765"/>
                </a:cubicBezTo>
                <a:cubicBezTo>
                  <a:pt x="8948025" y="5239082"/>
                  <a:pt x="8944128" y="5264005"/>
                  <a:pt x="8959140" y="5264005"/>
                </a:cubicBezTo>
                <a:cubicBezTo>
                  <a:pt x="8973673" y="5264005"/>
                  <a:pt x="8970483" y="5308451"/>
                  <a:pt x="8954827" y="5324107"/>
                </a:cubicBezTo>
                <a:cubicBezTo>
                  <a:pt x="8938547" y="5340387"/>
                  <a:pt x="8942079" y="5416858"/>
                  <a:pt x="8963258" y="5506643"/>
                </a:cubicBezTo>
                <a:cubicBezTo>
                  <a:pt x="8970640" y="5537938"/>
                  <a:pt x="8974633" y="5566854"/>
                  <a:pt x="8972132" y="5570901"/>
                </a:cubicBezTo>
                <a:cubicBezTo>
                  <a:pt x="8969630" y="5574949"/>
                  <a:pt x="8954924" y="5571714"/>
                  <a:pt x="8939451" y="5563712"/>
                </a:cubicBezTo>
                <a:cubicBezTo>
                  <a:pt x="8918223" y="5552735"/>
                  <a:pt x="8911926" y="5552159"/>
                  <a:pt x="8913798" y="5561366"/>
                </a:cubicBezTo>
                <a:cubicBezTo>
                  <a:pt x="8915162" y="5568077"/>
                  <a:pt x="8908777" y="5572972"/>
                  <a:pt x="8899609" y="5572245"/>
                </a:cubicBezTo>
                <a:cubicBezTo>
                  <a:pt x="8880597" y="5570736"/>
                  <a:pt x="8876924" y="5584262"/>
                  <a:pt x="8894734" y="5590199"/>
                </a:cubicBezTo>
                <a:cubicBezTo>
                  <a:pt x="8904051" y="5593305"/>
                  <a:pt x="8904094" y="5599474"/>
                  <a:pt x="8894938" y="5619568"/>
                </a:cubicBezTo>
                <a:cubicBezTo>
                  <a:pt x="8879565" y="5653309"/>
                  <a:pt x="8863890" y="5651894"/>
                  <a:pt x="8863890" y="5616766"/>
                </a:cubicBezTo>
                <a:cubicBezTo>
                  <a:pt x="8863890" y="5598144"/>
                  <a:pt x="8857311" y="5585004"/>
                  <a:pt x="8844573" y="5578188"/>
                </a:cubicBezTo>
                <a:cubicBezTo>
                  <a:pt x="8833949" y="5572501"/>
                  <a:pt x="8827772" y="5563778"/>
                  <a:pt x="8830848" y="5558802"/>
                </a:cubicBezTo>
                <a:cubicBezTo>
                  <a:pt x="8833923" y="5553826"/>
                  <a:pt x="8832946" y="5549755"/>
                  <a:pt x="8828677" y="5549755"/>
                </a:cubicBezTo>
                <a:cubicBezTo>
                  <a:pt x="8824408" y="5549755"/>
                  <a:pt x="8814856" y="5536067"/>
                  <a:pt x="8807451" y="5519337"/>
                </a:cubicBezTo>
                <a:cubicBezTo>
                  <a:pt x="8797515" y="5496890"/>
                  <a:pt x="8796905" y="5487946"/>
                  <a:pt x="8805126" y="5485206"/>
                </a:cubicBezTo>
                <a:cubicBezTo>
                  <a:pt x="8823307" y="5479145"/>
                  <a:pt x="8817948" y="5459076"/>
                  <a:pt x="8790306" y="5429703"/>
                </a:cubicBezTo>
                <a:cubicBezTo>
                  <a:pt x="8776029" y="5414531"/>
                  <a:pt x="8765448" y="5398501"/>
                  <a:pt x="8766792" y="5394081"/>
                </a:cubicBezTo>
                <a:cubicBezTo>
                  <a:pt x="8768136" y="5389661"/>
                  <a:pt x="8763784" y="5387861"/>
                  <a:pt x="8757122" y="5390082"/>
                </a:cubicBezTo>
                <a:cubicBezTo>
                  <a:pt x="8750460" y="5392303"/>
                  <a:pt x="8740295" y="5410921"/>
                  <a:pt x="8734534" y="5431456"/>
                </a:cubicBezTo>
                <a:cubicBezTo>
                  <a:pt x="8728772" y="5451991"/>
                  <a:pt x="8718654" y="5468793"/>
                  <a:pt x="8712050" y="5468793"/>
                </a:cubicBezTo>
                <a:cubicBezTo>
                  <a:pt x="8699809" y="5468793"/>
                  <a:pt x="8680311" y="5418777"/>
                  <a:pt x="8669592" y="5359880"/>
                </a:cubicBezTo>
                <a:cubicBezTo>
                  <a:pt x="8666318" y="5341888"/>
                  <a:pt x="8656596" y="5319385"/>
                  <a:pt x="8647988" y="5309874"/>
                </a:cubicBezTo>
                <a:cubicBezTo>
                  <a:pt x="8629026" y="5288921"/>
                  <a:pt x="8589155" y="5287137"/>
                  <a:pt x="8581571" y="5306902"/>
                </a:cubicBezTo>
                <a:cubicBezTo>
                  <a:pt x="8575128" y="5323692"/>
                  <a:pt x="8611941" y="5406880"/>
                  <a:pt x="8625814" y="5406880"/>
                </a:cubicBezTo>
                <a:cubicBezTo>
                  <a:pt x="8631025" y="5406880"/>
                  <a:pt x="8635290" y="5416937"/>
                  <a:pt x="8635290" y="5429229"/>
                </a:cubicBezTo>
                <a:cubicBezTo>
                  <a:pt x="8635290" y="5453360"/>
                  <a:pt x="8661109" y="5511655"/>
                  <a:pt x="8671796" y="5511655"/>
                </a:cubicBezTo>
                <a:cubicBezTo>
                  <a:pt x="8689130" y="5511655"/>
                  <a:pt x="8702944" y="5553873"/>
                  <a:pt x="8697041" y="5588809"/>
                </a:cubicBezTo>
                <a:cubicBezTo>
                  <a:pt x="8690618" y="5626829"/>
                  <a:pt x="8673390" y="5640578"/>
                  <a:pt x="8673390" y="5607684"/>
                </a:cubicBezTo>
                <a:cubicBezTo>
                  <a:pt x="8673390" y="5574959"/>
                  <a:pt x="8662261" y="5559280"/>
                  <a:pt x="8639033" y="5559280"/>
                </a:cubicBezTo>
                <a:cubicBezTo>
                  <a:pt x="8626497" y="5559280"/>
                  <a:pt x="8616240" y="5555076"/>
                  <a:pt x="8616240" y="5549936"/>
                </a:cubicBezTo>
                <a:cubicBezTo>
                  <a:pt x="8616240" y="5544798"/>
                  <a:pt x="8606093" y="5538047"/>
                  <a:pt x="8593690" y="5534933"/>
                </a:cubicBezTo>
                <a:cubicBezTo>
                  <a:pt x="8577617" y="5530899"/>
                  <a:pt x="8563885" y="5535998"/>
                  <a:pt x="8545877" y="5552687"/>
                </a:cubicBezTo>
                <a:cubicBezTo>
                  <a:pt x="8523118" y="5573780"/>
                  <a:pt x="8521722" y="5578808"/>
                  <a:pt x="8531790" y="5603409"/>
                </a:cubicBezTo>
                <a:cubicBezTo>
                  <a:pt x="8537938" y="5618429"/>
                  <a:pt x="8544237" y="5635004"/>
                  <a:pt x="8545788" y="5640243"/>
                </a:cubicBezTo>
                <a:cubicBezTo>
                  <a:pt x="8547339" y="5645481"/>
                  <a:pt x="8551467" y="5659412"/>
                  <a:pt x="8554960" y="5671199"/>
                </a:cubicBezTo>
                <a:cubicBezTo>
                  <a:pt x="8560059" y="5688405"/>
                  <a:pt x="8557550" y="5692630"/>
                  <a:pt x="8542232" y="5692630"/>
                </a:cubicBezTo>
                <a:cubicBezTo>
                  <a:pt x="8526885" y="5692630"/>
                  <a:pt x="8521879" y="5684135"/>
                  <a:pt x="8516639" y="5649193"/>
                </a:cubicBezTo>
                <a:cubicBezTo>
                  <a:pt x="8510997" y="5611567"/>
                  <a:pt x="8507348" y="5606151"/>
                  <a:pt x="8489364" y="5608712"/>
                </a:cubicBezTo>
                <a:cubicBezTo>
                  <a:pt x="8476063" y="5610605"/>
                  <a:pt x="8467481" y="5619579"/>
                  <a:pt x="8465482" y="5633681"/>
                </a:cubicBezTo>
                <a:cubicBezTo>
                  <a:pt x="8463767" y="5645789"/>
                  <a:pt x="8456296" y="5658023"/>
                  <a:pt x="8448881" y="5660868"/>
                </a:cubicBezTo>
                <a:cubicBezTo>
                  <a:pt x="8439980" y="5664284"/>
                  <a:pt x="8437346" y="5673793"/>
                  <a:pt x="8441128" y="5688861"/>
                </a:cubicBezTo>
                <a:cubicBezTo>
                  <a:pt x="8446966" y="5712121"/>
                  <a:pt x="8430670" y="5721956"/>
                  <a:pt x="8423043" y="5699774"/>
                </a:cubicBezTo>
                <a:cubicBezTo>
                  <a:pt x="8420791" y="5693225"/>
                  <a:pt x="8419954" y="5694297"/>
                  <a:pt x="8421183" y="5702155"/>
                </a:cubicBezTo>
                <a:cubicBezTo>
                  <a:pt x="8426147" y="5733897"/>
                  <a:pt x="8431186" y="5745662"/>
                  <a:pt x="8445659" y="5759305"/>
                </a:cubicBezTo>
                <a:cubicBezTo>
                  <a:pt x="8461003" y="5773768"/>
                  <a:pt x="8478340" y="5873605"/>
                  <a:pt x="8465508" y="5873605"/>
                </a:cubicBezTo>
                <a:cubicBezTo>
                  <a:pt x="8448992" y="5873605"/>
                  <a:pt x="8426618" y="5833577"/>
                  <a:pt x="8420562" y="5793193"/>
                </a:cubicBezTo>
                <a:cubicBezTo>
                  <a:pt x="8416958" y="5769157"/>
                  <a:pt x="8408824" y="5746343"/>
                  <a:pt x="8402487" y="5742492"/>
                </a:cubicBezTo>
                <a:cubicBezTo>
                  <a:pt x="8396150" y="5738642"/>
                  <a:pt x="8388172" y="5727895"/>
                  <a:pt x="8384756" y="5718608"/>
                </a:cubicBezTo>
                <a:cubicBezTo>
                  <a:pt x="8370703" y="5680391"/>
                  <a:pt x="8314059" y="5693966"/>
                  <a:pt x="8326325" y="5732611"/>
                </a:cubicBezTo>
                <a:cubicBezTo>
                  <a:pt x="8330271" y="5745047"/>
                  <a:pt x="8324120" y="5758262"/>
                  <a:pt x="8306999" y="5774129"/>
                </a:cubicBezTo>
                <a:cubicBezTo>
                  <a:pt x="8275152" y="5803644"/>
                  <a:pt x="8267376" y="5803367"/>
                  <a:pt x="8259615" y="5772442"/>
                </a:cubicBezTo>
                <a:cubicBezTo>
                  <a:pt x="8252384" y="5743631"/>
                  <a:pt x="8232654" y="5721217"/>
                  <a:pt x="8214489" y="5721178"/>
                </a:cubicBezTo>
                <a:cubicBezTo>
                  <a:pt x="8199768" y="5721149"/>
                  <a:pt x="8162499" y="5667857"/>
                  <a:pt x="8166619" y="5652733"/>
                </a:cubicBezTo>
                <a:cubicBezTo>
                  <a:pt x="8169511" y="5642115"/>
                  <a:pt x="8105495" y="5578330"/>
                  <a:pt x="8091947" y="5578330"/>
                </a:cubicBezTo>
                <a:cubicBezTo>
                  <a:pt x="8087795" y="5578330"/>
                  <a:pt x="8077618" y="5580932"/>
                  <a:pt x="8069332" y="5584112"/>
                </a:cubicBezTo>
                <a:cubicBezTo>
                  <a:pt x="8052875" y="5590427"/>
                  <a:pt x="8048417" y="5616430"/>
                  <a:pt x="8063790" y="5616430"/>
                </a:cubicBezTo>
                <a:cubicBezTo>
                  <a:pt x="8069029" y="5616430"/>
                  <a:pt x="8073315" y="5629289"/>
                  <a:pt x="8073315" y="5645005"/>
                </a:cubicBezTo>
                <a:cubicBezTo>
                  <a:pt x="8073315" y="5660722"/>
                  <a:pt x="8077601" y="5673580"/>
                  <a:pt x="8082840" y="5673580"/>
                </a:cubicBezTo>
                <a:cubicBezTo>
                  <a:pt x="8088079" y="5673580"/>
                  <a:pt x="8092365" y="5680263"/>
                  <a:pt x="8092365" y="5688430"/>
                </a:cubicBezTo>
                <a:cubicBezTo>
                  <a:pt x="8092365" y="5696597"/>
                  <a:pt x="8096664" y="5700623"/>
                  <a:pt x="8101919" y="5697375"/>
                </a:cubicBezTo>
                <a:cubicBezTo>
                  <a:pt x="8107626" y="5693847"/>
                  <a:pt x="8109828" y="5700332"/>
                  <a:pt x="8107389" y="5713482"/>
                </a:cubicBezTo>
                <a:cubicBezTo>
                  <a:pt x="8105143" y="5725587"/>
                  <a:pt x="8102987" y="5740850"/>
                  <a:pt x="8102598" y="5747399"/>
                </a:cubicBezTo>
                <a:cubicBezTo>
                  <a:pt x="8102209" y="5753947"/>
                  <a:pt x="8094746" y="5759305"/>
                  <a:pt x="8086015" y="5759305"/>
                </a:cubicBezTo>
                <a:cubicBezTo>
                  <a:pt x="8077284" y="5759305"/>
                  <a:pt x="8073013" y="5762178"/>
                  <a:pt x="8076524" y="5765688"/>
                </a:cubicBezTo>
                <a:cubicBezTo>
                  <a:pt x="8080034" y="5769199"/>
                  <a:pt x="8076410" y="5781987"/>
                  <a:pt x="8068470" y="5794105"/>
                </a:cubicBezTo>
                <a:cubicBezTo>
                  <a:pt x="8060530" y="5806224"/>
                  <a:pt x="8050744" y="5831969"/>
                  <a:pt x="8046724" y="5851316"/>
                </a:cubicBezTo>
                <a:cubicBezTo>
                  <a:pt x="8037792" y="5894308"/>
                  <a:pt x="8019518" y="5902713"/>
                  <a:pt x="8006934" y="5869617"/>
                </a:cubicBezTo>
                <a:cubicBezTo>
                  <a:pt x="8001793" y="5856095"/>
                  <a:pt x="7993694" y="5845030"/>
                  <a:pt x="7988935" y="5845030"/>
                </a:cubicBezTo>
                <a:cubicBezTo>
                  <a:pt x="7984177" y="5845030"/>
                  <a:pt x="7977301" y="5817170"/>
                  <a:pt x="7973654" y="5783118"/>
                </a:cubicBezTo>
                <a:cubicBezTo>
                  <a:pt x="7970007" y="5749066"/>
                  <a:pt x="7963079" y="5721205"/>
                  <a:pt x="7958257" y="5721205"/>
                </a:cubicBezTo>
                <a:cubicBezTo>
                  <a:pt x="7953435" y="5721205"/>
                  <a:pt x="7949490" y="5709094"/>
                  <a:pt x="7949490" y="5694290"/>
                </a:cubicBezTo>
                <a:cubicBezTo>
                  <a:pt x="7949490" y="5678473"/>
                  <a:pt x="7940401" y="5658837"/>
                  <a:pt x="7927445" y="5646665"/>
                </a:cubicBezTo>
                <a:cubicBezTo>
                  <a:pt x="7904703" y="5625301"/>
                  <a:pt x="7886712" y="5618669"/>
                  <a:pt x="7897103" y="5635480"/>
                </a:cubicBezTo>
                <a:cubicBezTo>
                  <a:pt x="7900340" y="5640719"/>
                  <a:pt x="7898450" y="5645005"/>
                  <a:pt x="7892902" y="5645005"/>
                </a:cubicBezTo>
                <a:cubicBezTo>
                  <a:pt x="7887354" y="5645005"/>
                  <a:pt x="7882815" y="5639800"/>
                  <a:pt x="7882815" y="5633439"/>
                </a:cubicBezTo>
                <a:cubicBezTo>
                  <a:pt x="7882815" y="5625518"/>
                  <a:pt x="7878364" y="5626325"/>
                  <a:pt x="7868690" y="5635998"/>
                </a:cubicBezTo>
                <a:cubicBezTo>
                  <a:pt x="7848948" y="5655740"/>
                  <a:pt x="7845082" y="5827282"/>
                  <a:pt x="7863869" y="5849918"/>
                </a:cubicBezTo>
                <a:cubicBezTo>
                  <a:pt x="7871102" y="5858633"/>
                  <a:pt x="7884772" y="5887888"/>
                  <a:pt x="7894249" y="5914928"/>
                </a:cubicBezTo>
                <a:cubicBezTo>
                  <a:pt x="7903724" y="5941969"/>
                  <a:pt x="7917887" y="5968852"/>
                  <a:pt x="7925721" y="5974668"/>
                </a:cubicBezTo>
                <a:cubicBezTo>
                  <a:pt x="7933556" y="5980484"/>
                  <a:pt x="7939965" y="5991646"/>
                  <a:pt x="7939965" y="5999471"/>
                </a:cubicBezTo>
                <a:cubicBezTo>
                  <a:pt x="7939965" y="6007296"/>
                  <a:pt x="7951025" y="6025633"/>
                  <a:pt x="7964544" y="6040219"/>
                </a:cubicBezTo>
                <a:cubicBezTo>
                  <a:pt x="7982053" y="6059112"/>
                  <a:pt x="7987292" y="6072526"/>
                  <a:pt x="7982759" y="6086854"/>
                </a:cubicBezTo>
                <a:cubicBezTo>
                  <a:pt x="7969448" y="6128923"/>
                  <a:pt x="7973123" y="6144329"/>
                  <a:pt x="7999542" y="6157190"/>
                </a:cubicBezTo>
                <a:cubicBezTo>
                  <a:pt x="8021348" y="6167806"/>
                  <a:pt x="8024734" y="6174134"/>
                  <a:pt x="8019584" y="6194655"/>
                </a:cubicBezTo>
                <a:cubicBezTo>
                  <a:pt x="8014692" y="6214147"/>
                  <a:pt x="8016187" y="6217700"/>
                  <a:pt x="8026682" y="6211526"/>
                </a:cubicBezTo>
                <a:cubicBezTo>
                  <a:pt x="8035088" y="6206581"/>
                  <a:pt x="8034120" y="6210437"/>
                  <a:pt x="8024049" y="6222012"/>
                </a:cubicBezTo>
                <a:cubicBezTo>
                  <a:pt x="8010484" y="6237602"/>
                  <a:pt x="8009663" y="6247029"/>
                  <a:pt x="8018511" y="6285561"/>
                </a:cubicBezTo>
                <a:cubicBezTo>
                  <a:pt x="8024224" y="6310445"/>
                  <a:pt x="8032463" y="6330805"/>
                  <a:pt x="8036820" y="6330805"/>
                </a:cubicBezTo>
                <a:cubicBezTo>
                  <a:pt x="8045829" y="6330805"/>
                  <a:pt x="8047732" y="6381788"/>
                  <a:pt x="8039046" y="6390474"/>
                </a:cubicBezTo>
                <a:cubicBezTo>
                  <a:pt x="8030809" y="6398711"/>
                  <a:pt x="8005835" y="6387438"/>
                  <a:pt x="8011613" y="6378090"/>
                </a:cubicBezTo>
                <a:cubicBezTo>
                  <a:pt x="8014287" y="6373762"/>
                  <a:pt x="8012119" y="6367529"/>
                  <a:pt x="8006795" y="6364239"/>
                </a:cubicBezTo>
                <a:cubicBezTo>
                  <a:pt x="8001471" y="6360948"/>
                  <a:pt x="7997115" y="6350461"/>
                  <a:pt x="7997115" y="6340934"/>
                </a:cubicBezTo>
                <a:cubicBezTo>
                  <a:pt x="7997115" y="6331407"/>
                  <a:pt x="7990686" y="6318277"/>
                  <a:pt x="7982828" y="6311755"/>
                </a:cubicBezTo>
                <a:cubicBezTo>
                  <a:pt x="7974969" y="6305233"/>
                  <a:pt x="7968540" y="6287564"/>
                  <a:pt x="7968540" y="6272489"/>
                </a:cubicBezTo>
                <a:cubicBezTo>
                  <a:pt x="7968540" y="6257414"/>
                  <a:pt x="7964254" y="6245080"/>
                  <a:pt x="7959015" y="6245080"/>
                </a:cubicBezTo>
                <a:cubicBezTo>
                  <a:pt x="7953776" y="6245080"/>
                  <a:pt x="7949490" y="6232747"/>
                  <a:pt x="7949490" y="6217671"/>
                </a:cubicBezTo>
                <a:cubicBezTo>
                  <a:pt x="7949490" y="6202597"/>
                  <a:pt x="7943495" y="6185287"/>
                  <a:pt x="7936168" y="6179207"/>
                </a:cubicBezTo>
                <a:cubicBezTo>
                  <a:pt x="7924394" y="6169435"/>
                  <a:pt x="7912628" y="6119389"/>
                  <a:pt x="7910813" y="6071368"/>
                </a:cubicBezTo>
                <a:cubicBezTo>
                  <a:pt x="7910470" y="6062266"/>
                  <a:pt x="7901421" y="6048678"/>
                  <a:pt x="7890706" y="6041173"/>
                </a:cubicBezTo>
                <a:cubicBezTo>
                  <a:pt x="7879992" y="6033668"/>
                  <a:pt x="7873859" y="6023265"/>
                  <a:pt x="7877079" y="6018055"/>
                </a:cubicBezTo>
                <a:cubicBezTo>
                  <a:pt x="7880299" y="6012845"/>
                  <a:pt x="7878884" y="6007145"/>
                  <a:pt x="7873935" y="6005388"/>
                </a:cubicBezTo>
                <a:cubicBezTo>
                  <a:pt x="7868985" y="6003630"/>
                  <a:pt x="7863492" y="5991477"/>
                  <a:pt x="7861728" y="5978380"/>
                </a:cubicBezTo>
                <a:cubicBezTo>
                  <a:pt x="7857193" y="5944718"/>
                  <a:pt x="7846456" y="5930755"/>
                  <a:pt x="7825103" y="5930755"/>
                </a:cubicBezTo>
                <a:cubicBezTo>
                  <a:pt x="7813152" y="5930755"/>
                  <a:pt x="7806615" y="5924218"/>
                  <a:pt x="7806615" y="5912267"/>
                </a:cubicBezTo>
                <a:cubicBezTo>
                  <a:pt x="7806615" y="5902099"/>
                  <a:pt x="7802883" y="5891473"/>
                  <a:pt x="7798320" y="5888653"/>
                </a:cubicBezTo>
                <a:cubicBezTo>
                  <a:pt x="7793758" y="5885833"/>
                  <a:pt x="7787559" y="5871650"/>
                  <a:pt x="7784544" y="5857135"/>
                </a:cubicBezTo>
                <a:cubicBezTo>
                  <a:pt x="7781468" y="5842322"/>
                  <a:pt x="7766504" y="5822486"/>
                  <a:pt x="7750435" y="5811923"/>
                </a:cubicBezTo>
                <a:cubicBezTo>
                  <a:pt x="7707990" y="5784021"/>
                  <a:pt x="7694650" y="5754464"/>
                  <a:pt x="7714568" y="5732454"/>
                </a:cubicBezTo>
                <a:cubicBezTo>
                  <a:pt x="7736008" y="5708763"/>
                  <a:pt x="7734726" y="5701704"/>
                  <a:pt x="7704221" y="5675488"/>
                </a:cubicBezTo>
                <a:cubicBezTo>
                  <a:pt x="7681475" y="5655940"/>
                  <a:pt x="7678294" y="5646763"/>
                  <a:pt x="7680052" y="5605757"/>
                </a:cubicBezTo>
                <a:cubicBezTo>
                  <a:pt x="7681846" y="5563931"/>
                  <a:pt x="7679499" y="5557558"/>
                  <a:pt x="7659503" y="5549955"/>
                </a:cubicBezTo>
                <a:cubicBezTo>
                  <a:pt x="7645260" y="5544540"/>
                  <a:pt x="7634567" y="5530614"/>
                  <a:pt x="7630526" y="5512217"/>
                </a:cubicBezTo>
                <a:cubicBezTo>
                  <a:pt x="7623904" y="5482064"/>
                  <a:pt x="7593005" y="5465765"/>
                  <a:pt x="7563749" y="5476992"/>
                </a:cubicBezTo>
                <a:cubicBezTo>
                  <a:pt x="7547476" y="5483236"/>
                  <a:pt x="7543661" y="5545059"/>
                  <a:pt x="7558965" y="5554518"/>
                </a:cubicBezTo>
                <a:cubicBezTo>
                  <a:pt x="7564204" y="5557755"/>
                  <a:pt x="7568490" y="5570654"/>
                  <a:pt x="7568490" y="5583182"/>
                </a:cubicBezTo>
                <a:cubicBezTo>
                  <a:pt x="7568490" y="5595709"/>
                  <a:pt x="7573938" y="5609386"/>
                  <a:pt x="7580597" y="5613576"/>
                </a:cubicBezTo>
                <a:cubicBezTo>
                  <a:pt x="7596655" y="5623678"/>
                  <a:pt x="7617799" y="5672674"/>
                  <a:pt x="7610911" y="5683819"/>
                </a:cubicBezTo>
                <a:cubicBezTo>
                  <a:pt x="7607916" y="5688665"/>
                  <a:pt x="7610005" y="5692630"/>
                  <a:pt x="7615553" y="5692630"/>
                </a:cubicBezTo>
                <a:cubicBezTo>
                  <a:pt x="7621101" y="5692630"/>
                  <a:pt x="7625640" y="5702821"/>
                  <a:pt x="7625640" y="5715276"/>
                </a:cubicBezTo>
                <a:cubicBezTo>
                  <a:pt x="7625640" y="5727732"/>
                  <a:pt x="7632397" y="5743530"/>
                  <a:pt x="7640655" y="5750384"/>
                </a:cubicBezTo>
                <a:cubicBezTo>
                  <a:pt x="7651579" y="5759450"/>
                  <a:pt x="7654078" y="5772097"/>
                  <a:pt x="7649827" y="5796794"/>
                </a:cubicBezTo>
                <a:cubicBezTo>
                  <a:pt x="7645575" y="5821498"/>
                  <a:pt x="7646634" y="5826852"/>
                  <a:pt x="7653716" y="5816455"/>
                </a:cubicBezTo>
                <a:cubicBezTo>
                  <a:pt x="7662464" y="5803613"/>
                  <a:pt x="7667865" y="5809379"/>
                  <a:pt x="7664868" y="5828361"/>
                </a:cubicBezTo>
                <a:cubicBezTo>
                  <a:pt x="7664248" y="5832291"/>
                  <a:pt x="7668026" y="5835505"/>
                  <a:pt x="7673265" y="5835505"/>
                </a:cubicBezTo>
                <a:cubicBezTo>
                  <a:pt x="7678504" y="5835505"/>
                  <a:pt x="7682790" y="5842114"/>
                  <a:pt x="7682790" y="5850191"/>
                </a:cubicBezTo>
                <a:cubicBezTo>
                  <a:pt x="7682790" y="5858268"/>
                  <a:pt x="7691149" y="5873849"/>
                  <a:pt x="7701366" y="5884815"/>
                </a:cubicBezTo>
                <a:cubicBezTo>
                  <a:pt x="7711583" y="5895782"/>
                  <a:pt x="7722522" y="5918106"/>
                  <a:pt x="7725676" y="5934423"/>
                </a:cubicBezTo>
                <a:cubicBezTo>
                  <a:pt x="7740620" y="6011744"/>
                  <a:pt x="7764864" y="6075815"/>
                  <a:pt x="7789301" y="6102571"/>
                </a:cubicBezTo>
                <a:cubicBezTo>
                  <a:pt x="7804063" y="6118733"/>
                  <a:pt x="7816140" y="6140264"/>
                  <a:pt x="7816140" y="6150418"/>
                </a:cubicBezTo>
                <a:cubicBezTo>
                  <a:pt x="7816140" y="6160572"/>
                  <a:pt x="7819355" y="6168914"/>
                  <a:pt x="7823284" y="6168955"/>
                </a:cubicBezTo>
                <a:cubicBezTo>
                  <a:pt x="7833581" y="6169062"/>
                  <a:pt x="7854658" y="6217648"/>
                  <a:pt x="7848635" y="6227394"/>
                </a:cubicBezTo>
                <a:cubicBezTo>
                  <a:pt x="7838975" y="6243024"/>
                  <a:pt x="7806615" y="6216042"/>
                  <a:pt x="7806615" y="6192358"/>
                </a:cubicBezTo>
                <a:cubicBezTo>
                  <a:pt x="7806615" y="6179445"/>
                  <a:pt x="7802806" y="6168880"/>
                  <a:pt x="7798150" y="6168880"/>
                </a:cubicBezTo>
                <a:cubicBezTo>
                  <a:pt x="7793494" y="6168880"/>
                  <a:pt x="7786952" y="6154309"/>
                  <a:pt x="7783611" y="6136500"/>
                </a:cubicBezTo>
                <a:cubicBezTo>
                  <a:pt x="7775837" y="6095064"/>
                  <a:pt x="7756806" y="6079248"/>
                  <a:pt x="7724485" y="6087359"/>
                </a:cubicBezTo>
                <a:cubicBezTo>
                  <a:pt x="7700540" y="6093370"/>
                  <a:pt x="7699552" y="6092212"/>
                  <a:pt x="7705073" y="6064611"/>
                </a:cubicBezTo>
                <a:cubicBezTo>
                  <a:pt x="7709455" y="6042702"/>
                  <a:pt x="7707424" y="6035530"/>
                  <a:pt x="7696840" y="6035530"/>
                </a:cubicBezTo>
                <a:cubicBezTo>
                  <a:pt x="7679790" y="6035530"/>
                  <a:pt x="7679181" y="6025298"/>
                  <a:pt x="7694260" y="5992202"/>
                </a:cubicBezTo>
                <a:cubicBezTo>
                  <a:pt x="7704013" y="5970799"/>
                  <a:pt x="7703299" y="5965666"/>
                  <a:pt x="7689498" y="5957943"/>
                </a:cubicBezTo>
                <a:cubicBezTo>
                  <a:pt x="7680570" y="5952947"/>
                  <a:pt x="7673265" y="5940045"/>
                  <a:pt x="7673265" y="5929271"/>
                </a:cubicBezTo>
                <a:cubicBezTo>
                  <a:pt x="7673265" y="5918499"/>
                  <a:pt x="7662549" y="5901256"/>
                  <a:pt x="7649453" y="5890953"/>
                </a:cubicBezTo>
                <a:cubicBezTo>
                  <a:pt x="7636356" y="5880651"/>
                  <a:pt x="7625640" y="5866769"/>
                  <a:pt x="7625640" y="5860102"/>
                </a:cubicBezTo>
                <a:cubicBezTo>
                  <a:pt x="7625640" y="5841762"/>
                  <a:pt x="7593451" y="5816455"/>
                  <a:pt x="7570121" y="5816455"/>
                </a:cubicBezTo>
                <a:cubicBezTo>
                  <a:pt x="7556000" y="5816455"/>
                  <a:pt x="7549440" y="5810592"/>
                  <a:pt x="7549440" y="5797967"/>
                </a:cubicBezTo>
                <a:cubicBezTo>
                  <a:pt x="7549440" y="5787799"/>
                  <a:pt x="7545154" y="5776830"/>
                  <a:pt x="7539915" y="5773593"/>
                </a:cubicBezTo>
                <a:cubicBezTo>
                  <a:pt x="7534676" y="5770355"/>
                  <a:pt x="7530390" y="5758101"/>
                  <a:pt x="7530390" y="5746361"/>
                </a:cubicBezTo>
                <a:cubicBezTo>
                  <a:pt x="7530390" y="5734621"/>
                  <a:pt x="7526622" y="5720943"/>
                  <a:pt x="7522016" y="5715966"/>
                </a:cubicBezTo>
                <a:cubicBezTo>
                  <a:pt x="7517410" y="5710989"/>
                  <a:pt x="7508505" y="5690844"/>
                  <a:pt x="7502227" y="5671199"/>
                </a:cubicBezTo>
                <a:cubicBezTo>
                  <a:pt x="7495949" y="5651554"/>
                  <a:pt x="7486859" y="5635480"/>
                  <a:pt x="7482027" y="5635480"/>
                </a:cubicBezTo>
                <a:cubicBezTo>
                  <a:pt x="7477194" y="5635480"/>
                  <a:pt x="7473240" y="5625289"/>
                  <a:pt x="7473240" y="5612834"/>
                </a:cubicBezTo>
                <a:cubicBezTo>
                  <a:pt x="7473240" y="5600379"/>
                  <a:pt x="7466008" y="5584305"/>
                  <a:pt x="7457169" y="5577115"/>
                </a:cubicBezTo>
                <a:cubicBezTo>
                  <a:pt x="7442912" y="5565518"/>
                  <a:pt x="7441894" y="5566160"/>
                  <a:pt x="7448147" y="5582803"/>
                </a:cubicBezTo>
                <a:cubicBezTo>
                  <a:pt x="7452025" y="5593120"/>
                  <a:pt x="7452387" y="5598752"/>
                  <a:pt x="7448951" y="5595317"/>
                </a:cubicBezTo>
                <a:cubicBezTo>
                  <a:pt x="7445517" y="5591882"/>
                  <a:pt x="7431942" y="5593164"/>
                  <a:pt x="7418786" y="5598166"/>
                </a:cubicBezTo>
                <a:cubicBezTo>
                  <a:pt x="7400172" y="5605243"/>
                  <a:pt x="7395944" y="5604449"/>
                  <a:pt x="7399728" y="5594589"/>
                </a:cubicBezTo>
                <a:cubicBezTo>
                  <a:pt x="7402402" y="5587620"/>
                  <a:pt x="7396557" y="5571467"/>
                  <a:pt x="7386739" y="5558693"/>
                </a:cubicBezTo>
                <a:cubicBezTo>
                  <a:pt x="7375563" y="5544153"/>
                  <a:pt x="7368755" y="5519440"/>
                  <a:pt x="7368531" y="5492605"/>
                </a:cubicBezTo>
                <a:cubicBezTo>
                  <a:pt x="7368106" y="5441729"/>
                  <a:pt x="7358224" y="5422837"/>
                  <a:pt x="7334431" y="5427419"/>
                </a:cubicBezTo>
                <a:cubicBezTo>
                  <a:pt x="7322880" y="5429644"/>
                  <a:pt x="7313102" y="5445280"/>
                  <a:pt x="7305551" y="5473600"/>
                </a:cubicBezTo>
                <a:cubicBezTo>
                  <a:pt x="7299272" y="5497150"/>
                  <a:pt x="7293714" y="5508917"/>
                  <a:pt x="7293200" y="5499749"/>
                </a:cubicBezTo>
                <a:cubicBezTo>
                  <a:pt x="7291920" y="5476939"/>
                  <a:pt x="7266379" y="5478651"/>
                  <a:pt x="7258954" y="5502045"/>
                </a:cubicBezTo>
                <a:cubicBezTo>
                  <a:pt x="7251125" y="5526715"/>
                  <a:pt x="7260058" y="5540230"/>
                  <a:pt x="7284194" y="5540230"/>
                </a:cubicBezTo>
                <a:cubicBezTo>
                  <a:pt x="7295563" y="5540230"/>
                  <a:pt x="7305633" y="5548105"/>
                  <a:pt x="7308555" y="5559280"/>
                </a:cubicBezTo>
                <a:cubicBezTo>
                  <a:pt x="7311295" y="5569758"/>
                  <a:pt x="7316787" y="5578330"/>
                  <a:pt x="7320760" y="5578330"/>
                </a:cubicBezTo>
                <a:cubicBezTo>
                  <a:pt x="7324733" y="5578330"/>
                  <a:pt x="7330556" y="5591189"/>
                  <a:pt x="7333699" y="5606905"/>
                </a:cubicBezTo>
                <a:cubicBezTo>
                  <a:pt x="7337051" y="5623665"/>
                  <a:pt x="7345420" y="5635480"/>
                  <a:pt x="7353939" y="5635480"/>
                </a:cubicBezTo>
                <a:cubicBezTo>
                  <a:pt x="7369533" y="5635480"/>
                  <a:pt x="7371392" y="5648412"/>
                  <a:pt x="7359982" y="5677516"/>
                </a:cubicBezTo>
                <a:cubicBezTo>
                  <a:pt x="7349651" y="5703868"/>
                  <a:pt x="7254165" y="5707931"/>
                  <a:pt x="7254165" y="5682019"/>
                </a:cubicBezTo>
                <a:cubicBezTo>
                  <a:pt x="7254165" y="5672563"/>
                  <a:pt x="7242620" y="5654121"/>
                  <a:pt x="7228509" y="5641037"/>
                </a:cubicBezTo>
                <a:cubicBezTo>
                  <a:pt x="7205676" y="5619865"/>
                  <a:pt x="7204688" y="5616543"/>
                  <a:pt x="7219532" y="5610847"/>
                </a:cubicBezTo>
                <a:cubicBezTo>
                  <a:pt x="7228704" y="5607327"/>
                  <a:pt x="7234039" y="5598789"/>
                  <a:pt x="7231385" y="5591873"/>
                </a:cubicBezTo>
                <a:cubicBezTo>
                  <a:pt x="7228317" y="5583879"/>
                  <a:pt x="7231586" y="5581229"/>
                  <a:pt x="7240362" y="5584597"/>
                </a:cubicBezTo>
                <a:cubicBezTo>
                  <a:pt x="7248941" y="5587889"/>
                  <a:pt x="7254165" y="5584010"/>
                  <a:pt x="7254165" y="5574349"/>
                </a:cubicBezTo>
                <a:cubicBezTo>
                  <a:pt x="7254165" y="5564697"/>
                  <a:pt x="7243333" y="5556637"/>
                  <a:pt x="7225590" y="5553089"/>
                </a:cubicBezTo>
                <a:cubicBezTo>
                  <a:pt x="7209874" y="5549946"/>
                  <a:pt x="7197015" y="5542065"/>
                  <a:pt x="7197015" y="5535576"/>
                </a:cubicBezTo>
                <a:cubicBezTo>
                  <a:pt x="7197015" y="5529087"/>
                  <a:pt x="7185438" y="5512202"/>
                  <a:pt x="7171290" y="5498052"/>
                </a:cubicBezTo>
                <a:cubicBezTo>
                  <a:pt x="7145149" y="5471912"/>
                  <a:pt x="7134464" y="5444980"/>
                  <a:pt x="7150233" y="5444980"/>
                </a:cubicBezTo>
                <a:cubicBezTo>
                  <a:pt x="7155008" y="5444980"/>
                  <a:pt x="7158773" y="5439622"/>
                  <a:pt x="7158598" y="5433074"/>
                </a:cubicBezTo>
                <a:cubicBezTo>
                  <a:pt x="7158424" y="5426525"/>
                  <a:pt x="7149744" y="5431419"/>
                  <a:pt x="7139310" y="5443948"/>
                </a:cubicBezTo>
                <a:cubicBezTo>
                  <a:pt x="7117644" y="5469965"/>
                  <a:pt x="7113843" y="5468704"/>
                  <a:pt x="7109190" y="5433955"/>
                </a:cubicBezTo>
                <a:cubicBezTo>
                  <a:pt x="7107351" y="5420223"/>
                  <a:pt x="7099777" y="5401012"/>
                  <a:pt x="7092359" y="5391265"/>
                </a:cubicBezTo>
                <a:cubicBezTo>
                  <a:pt x="7083118" y="5379122"/>
                  <a:pt x="7082841" y="5377057"/>
                  <a:pt x="7091478" y="5384705"/>
                </a:cubicBezTo>
                <a:cubicBezTo>
                  <a:pt x="7098413" y="5390844"/>
                  <a:pt x="7109993" y="5393600"/>
                  <a:pt x="7117213" y="5390829"/>
                </a:cubicBezTo>
                <a:cubicBezTo>
                  <a:pt x="7125313" y="5387721"/>
                  <a:pt x="7130706" y="5392565"/>
                  <a:pt x="7131296" y="5403480"/>
                </a:cubicBezTo>
                <a:cubicBezTo>
                  <a:pt x="7131823" y="5413208"/>
                  <a:pt x="7136212" y="5404278"/>
                  <a:pt x="7141049" y="5383636"/>
                </a:cubicBezTo>
                <a:cubicBezTo>
                  <a:pt x="7147933" y="5354267"/>
                  <a:pt x="7146749" y="5343008"/>
                  <a:pt x="7135611" y="5331870"/>
                </a:cubicBezTo>
                <a:cubicBezTo>
                  <a:pt x="7123509" y="5319767"/>
                  <a:pt x="7117817" y="5319541"/>
                  <a:pt x="7097608" y="5330356"/>
                </a:cubicBezTo>
                <a:cubicBezTo>
                  <a:pt x="7078421" y="5340625"/>
                  <a:pt x="7071046" y="5340759"/>
                  <a:pt x="7059348" y="5331050"/>
                </a:cubicBezTo>
                <a:cubicBezTo>
                  <a:pt x="7032767" y="5308990"/>
                  <a:pt x="7017438" y="5326679"/>
                  <a:pt x="7010577" y="5387328"/>
                </a:cubicBezTo>
                <a:cubicBezTo>
                  <a:pt x="7005186" y="5434979"/>
                  <a:pt x="7000963" y="5444980"/>
                  <a:pt x="6986235" y="5444980"/>
                </a:cubicBezTo>
                <a:cubicBezTo>
                  <a:pt x="6975113" y="5444980"/>
                  <a:pt x="6968415" y="5438216"/>
                  <a:pt x="6968415" y="5426985"/>
                </a:cubicBezTo>
                <a:cubicBezTo>
                  <a:pt x="6968415" y="5417088"/>
                  <a:pt x="6960111" y="5398872"/>
                  <a:pt x="6949962" y="5386504"/>
                </a:cubicBezTo>
                <a:cubicBezTo>
                  <a:pt x="6934964" y="5368228"/>
                  <a:pt x="6928276" y="5365983"/>
                  <a:pt x="6914243" y="5374515"/>
                </a:cubicBezTo>
                <a:cubicBezTo>
                  <a:pt x="6893891" y="5386890"/>
                  <a:pt x="6886220" y="5423745"/>
                  <a:pt x="6900934" y="5438459"/>
                </a:cubicBezTo>
                <a:cubicBezTo>
                  <a:pt x="6915883" y="5453409"/>
                  <a:pt x="6913613" y="5473555"/>
                  <a:pt x="6896978" y="5473555"/>
                </a:cubicBezTo>
                <a:cubicBezTo>
                  <a:pt x="6889119" y="5473555"/>
                  <a:pt x="6882690" y="5469272"/>
                  <a:pt x="6882690" y="5464036"/>
                </a:cubicBezTo>
                <a:cubicBezTo>
                  <a:pt x="6882690" y="5451898"/>
                  <a:pt x="6813543" y="5456098"/>
                  <a:pt x="6804369" y="5468793"/>
                </a:cubicBezTo>
                <a:cubicBezTo>
                  <a:pt x="6796229" y="5480058"/>
                  <a:pt x="6806290" y="5580954"/>
                  <a:pt x="6816242" y="5587855"/>
                </a:cubicBezTo>
                <a:cubicBezTo>
                  <a:pt x="6825039" y="5593955"/>
                  <a:pt x="6855416" y="5729393"/>
                  <a:pt x="6853628" y="5754543"/>
                </a:cubicBezTo>
                <a:cubicBezTo>
                  <a:pt x="6852884" y="5765020"/>
                  <a:pt x="6852781" y="5806811"/>
                  <a:pt x="6853402" y="5847411"/>
                </a:cubicBezTo>
                <a:cubicBezTo>
                  <a:pt x="6854516" y="5920270"/>
                  <a:pt x="6854218" y="5921230"/>
                  <a:pt x="6830511" y="5921230"/>
                </a:cubicBezTo>
                <a:cubicBezTo>
                  <a:pt x="6809409" y="5921230"/>
                  <a:pt x="6806490" y="5917180"/>
                  <a:pt x="6806490" y="5887893"/>
                </a:cubicBezTo>
                <a:cubicBezTo>
                  <a:pt x="6806490" y="5869557"/>
                  <a:pt x="6802681" y="5854555"/>
                  <a:pt x="6798025" y="5854555"/>
                </a:cubicBezTo>
                <a:cubicBezTo>
                  <a:pt x="6793369" y="5854555"/>
                  <a:pt x="6786746" y="5839553"/>
                  <a:pt x="6783306" y="5821218"/>
                </a:cubicBezTo>
                <a:cubicBezTo>
                  <a:pt x="6779867" y="5802882"/>
                  <a:pt x="6773505" y="5787880"/>
                  <a:pt x="6769171" y="5787880"/>
                </a:cubicBezTo>
                <a:cubicBezTo>
                  <a:pt x="6764836" y="5787880"/>
                  <a:pt x="6759144" y="5765559"/>
                  <a:pt x="6756523" y="5738277"/>
                </a:cubicBezTo>
                <a:cubicBezTo>
                  <a:pt x="6753901" y="5710995"/>
                  <a:pt x="6746927" y="5687063"/>
                  <a:pt x="6741023" y="5685095"/>
                </a:cubicBezTo>
                <a:cubicBezTo>
                  <a:pt x="6734843" y="5683035"/>
                  <a:pt x="6730290" y="5659870"/>
                  <a:pt x="6730290" y="5630486"/>
                </a:cubicBezTo>
                <a:cubicBezTo>
                  <a:pt x="6730290" y="5602419"/>
                  <a:pt x="6725934" y="5576762"/>
                  <a:pt x="6720610" y="5573472"/>
                </a:cubicBezTo>
                <a:cubicBezTo>
                  <a:pt x="6715286" y="5570181"/>
                  <a:pt x="6713395" y="5563499"/>
                  <a:pt x="6716409" y="5558622"/>
                </a:cubicBezTo>
                <a:cubicBezTo>
                  <a:pt x="6719423" y="5553746"/>
                  <a:pt x="6717351" y="5549755"/>
                  <a:pt x="6711802" y="5549755"/>
                </a:cubicBezTo>
                <a:cubicBezTo>
                  <a:pt x="6706071" y="5549755"/>
                  <a:pt x="6701715" y="5529535"/>
                  <a:pt x="6701715" y="5502924"/>
                </a:cubicBezTo>
                <a:cubicBezTo>
                  <a:pt x="6701715" y="5474771"/>
                  <a:pt x="6697122" y="5454561"/>
                  <a:pt x="6690198" y="5452254"/>
                </a:cubicBezTo>
                <a:cubicBezTo>
                  <a:pt x="6683864" y="5450143"/>
                  <a:pt x="6677986" y="5437998"/>
                  <a:pt x="6677136" y="5425266"/>
                </a:cubicBezTo>
                <a:cubicBezTo>
                  <a:pt x="6676285" y="5412534"/>
                  <a:pt x="6672437" y="5394617"/>
                  <a:pt x="6668583" y="5385449"/>
                </a:cubicBezTo>
                <a:cubicBezTo>
                  <a:pt x="6664730" y="5376281"/>
                  <a:pt x="6663991" y="5362488"/>
                  <a:pt x="6666943" y="5354798"/>
                </a:cubicBezTo>
                <a:cubicBezTo>
                  <a:pt x="6669894" y="5347108"/>
                  <a:pt x="6668546" y="5338490"/>
                  <a:pt x="6663946" y="5335647"/>
                </a:cubicBezTo>
                <a:cubicBezTo>
                  <a:pt x="6659348" y="5332805"/>
                  <a:pt x="6652594" y="5302549"/>
                  <a:pt x="6648938" y="5268411"/>
                </a:cubicBezTo>
                <a:cubicBezTo>
                  <a:pt x="6641790" y="5201668"/>
                  <a:pt x="6623963" y="5178280"/>
                  <a:pt x="6580234" y="5178280"/>
                </a:cubicBezTo>
                <a:cubicBezTo>
                  <a:pt x="6550704" y="5178280"/>
                  <a:pt x="6545748" y="5195991"/>
                  <a:pt x="6563432" y="5238315"/>
                </a:cubicBezTo>
                <a:cubicBezTo>
                  <a:pt x="6577561" y="5272130"/>
                  <a:pt x="6577384" y="5273530"/>
                  <a:pt x="6558968" y="5273530"/>
                </a:cubicBezTo>
                <a:cubicBezTo>
                  <a:pt x="6546851" y="5273530"/>
                  <a:pt x="6539790" y="5279842"/>
                  <a:pt x="6539790" y="5290675"/>
                </a:cubicBezTo>
                <a:cubicBezTo>
                  <a:pt x="6539790" y="5300105"/>
                  <a:pt x="6534971" y="5312639"/>
                  <a:pt x="6529082" y="5318529"/>
                </a:cubicBezTo>
                <a:cubicBezTo>
                  <a:pt x="6521154" y="5326457"/>
                  <a:pt x="6521154" y="5337213"/>
                  <a:pt x="6529082" y="5359955"/>
                </a:cubicBezTo>
                <a:cubicBezTo>
                  <a:pt x="6554184" y="5431964"/>
                  <a:pt x="6528603" y="5480235"/>
                  <a:pt x="6501690" y="5411643"/>
                </a:cubicBezTo>
                <a:cubicBezTo>
                  <a:pt x="6494496" y="5393307"/>
                  <a:pt x="6485544" y="5378305"/>
                  <a:pt x="6481798" y="5378305"/>
                </a:cubicBezTo>
                <a:cubicBezTo>
                  <a:pt x="6478051" y="5378305"/>
                  <a:pt x="6472000" y="5352580"/>
                  <a:pt x="6468351" y="5321138"/>
                </a:cubicBezTo>
                <a:cubicBezTo>
                  <a:pt x="6464702" y="5289696"/>
                  <a:pt x="6457851" y="5261583"/>
                  <a:pt x="6453128" y="5258664"/>
                </a:cubicBezTo>
                <a:cubicBezTo>
                  <a:pt x="6448404" y="5255745"/>
                  <a:pt x="6444540" y="5226404"/>
                  <a:pt x="6444540" y="5193463"/>
                </a:cubicBezTo>
                <a:cubicBezTo>
                  <a:pt x="6444540" y="5147392"/>
                  <a:pt x="6440176" y="5128539"/>
                  <a:pt x="6425633" y="5111770"/>
                </a:cubicBezTo>
                <a:cubicBezTo>
                  <a:pt x="6413380" y="5097642"/>
                  <a:pt x="6408636" y="5082357"/>
                  <a:pt x="6412155" y="5068337"/>
                </a:cubicBezTo>
                <a:cubicBezTo>
                  <a:pt x="6419433" y="5039339"/>
                  <a:pt x="6398561" y="4998779"/>
                  <a:pt x="6385969" y="5017450"/>
                </a:cubicBezTo>
                <a:cubicBezTo>
                  <a:pt x="6378585" y="5028398"/>
                  <a:pt x="6377394" y="5028212"/>
                  <a:pt x="6378970" y="5016355"/>
                </a:cubicBezTo>
                <a:cubicBezTo>
                  <a:pt x="6380015" y="5008497"/>
                  <a:pt x="6377426" y="4994134"/>
                  <a:pt x="6373217" y="4984438"/>
                </a:cubicBezTo>
                <a:cubicBezTo>
                  <a:pt x="6368259" y="4973015"/>
                  <a:pt x="6369980" y="4964079"/>
                  <a:pt x="6378105" y="4959057"/>
                </a:cubicBezTo>
                <a:cubicBezTo>
                  <a:pt x="6395652" y="4948212"/>
                  <a:pt x="6364948" y="4902055"/>
                  <a:pt x="6340187" y="4902055"/>
                </a:cubicBezTo>
                <a:cubicBezTo>
                  <a:pt x="6311824" y="4902055"/>
                  <a:pt x="6304484" y="4940265"/>
                  <a:pt x="6329030" y="4960141"/>
                </a:cubicBezTo>
                <a:cubicBezTo>
                  <a:pt x="6365108" y="4989354"/>
                  <a:pt x="6345773" y="5004580"/>
                  <a:pt x="6299163" y="4983660"/>
                </a:cubicBezTo>
                <a:cubicBezTo>
                  <a:pt x="6267193" y="4969311"/>
                  <a:pt x="6251213" y="4995733"/>
                  <a:pt x="6257138" y="5053142"/>
                </a:cubicBezTo>
                <a:cubicBezTo>
                  <a:pt x="6261135" y="5091870"/>
                  <a:pt x="6259746" y="5102071"/>
                  <a:pt x="6251587" y="5093912"/>
                </a:cubicBezTo>
                <a:cubicBezTo>
                  <a:pt x="6221676" y="5064002"/>
                  <a:pt x="6185062" y="5100281"/>
                  <a:pt x="6205887" y="5139194"/>
                </a:cubicBezTo>
                <a:cubicBezTo>
                  <a:pt x="6221555" y="5168470"/>
                  <a:pt x="6217977" y="5187805"/>
                  <a:pt x="6196890" y="5187805"/>
                </a:cubicBezTo>
                <a:cubicBezTo>
                  <a:pt x="6186413" y="5187805"/>
                  <a:pt x="6177840" y="5181901"/>
                  <a:pt x="6177840" y="5174684"/>
                </a:cubicBezTo>
                <a:cubicBezTo>
                  <a:pt x="6177840" y="5167467"/>
                  <a:pt x="6171083" y="5155955"/>
                  <a:pt x="6162825" y="5149101"/>
                </a:cubicBezTo>
                <a:cubicBezTo>
                  <a:pt x="6151910" y="5140043"/>
                  <a:pt x="6149475" y="5127758"/>
                  <a:pt x="6153911" y="5104116"/>
                </a:cubicBezTo>
                <a:cubicBezTo>
                  <a:pt x="6158377" y="5080311"/>
                  <a:pt x="6155623" y="5066743"/>
                  <a:pt x="6143637" y="5053499"/>
                </a:cubicBezTo>
                <a:cubicBezTo>
                  <a:pt x="6134631" y="5043548"/>
                  <a:pt x="6130726" y="5035405"/>
                  <a:pt x="6134959" y="5035405"/>
                </a:cubicBezTo>
                <a:cubicBezTo>
                  <a:pt x="6139192" y="5035405"/>
                  <a:pt x="6134112" y="5027904"/>
                  <a:pt x="6123671" y="5018736"/>
                </a:cubicBezTo>
                <a:cubicBezTo>
                  <a:pt x="6113229" y="5009569"/>
                  <a:pt x="6101776" y="4990281"/>
                  <a:pt x="6098219" y="4975874"/>
                </a:cubicBezTo>
                <a:cubicBezTo>
                  <a:pt x="6094222" y="4959685"/>
                  <a:pt x="6085454" y="4949791"/>
                  <a:pt x="6075265" y="4949970"/>
                </a:cubicBezTo>
                <a:cubicBezTo>
                  <a:pt x="6059745" y="4950242"/>
                  <a:pt x="6059756" y="4950829"/>
                  <a:pt x="6075446" y="4959968"/>
                </a:cubicBezTo>
                <a:cubicBezTo>
                  <a:pt x="6091645" y="4969403"/>
                  <a:pt x="6099305" y="5006977"/>
                  <a:pt x="6084971" y="5006684"/>
                </a:cubicBezTo>
                <a:cubicBezTo>
                  <a:pt x="6073319" y="5006446"/>
                  <a:pt x="6057148" y="4993388"/>
                  <a:pt x="6053062" y="4980917"/>
                </a:cubicBezTo>
                <a:cubicBezTo>
                  <a:pt x="6050063" y="4971767"/>
                  <a:pt x="6044314" y="4971767"/>
                  <a:pt x="6026055" y="4980917"/>
                </a:cubicBezTo>
                <a:cubicBezTo>
                  <a:pt x="6004648" y="4991646"/>
                  <a:pt x="6003050" y="4997246"/>
                  <a:pt x="6005355" y="5053485"/>
                </a:cubicBezTo>
                <a:cubicBezTo>
                  <a:pt x="6006818" y="5089185"/>
                  <a:pt x="6013237" y="5119813"/>
                  <a:pt x="6020851" y="5127427"/>
                </a:cubicBezTo>
                <a:cubicBezTo>
                  <a:pt x="6029485" y="5136062"/>
                  <a:pt x="6033238" y="5160113"/>
                  <a:pt x="6032026" y="5199054"/>
                </a:cubicBezTo>
                <a:cubicBezTo>
                  <a:pt x="6030047" y="5262679"/>
                  <a:pt x="6013140" y="5283001"/>
                  <a:pt x="5997159" y="5240967"/>
                </a:cubicBezTo>
                <a:cubicBezTo>
                  <a:pt x="5992018" y="5227445"/>
                  <a:pt x="5981276" y="5216380"/>
                  <a:pt x="5973289" y="5216380"/>
                </a:cubicBezTo>
                <a:cubicBezTo>
                  <a:pt x="5965301" y="5216380"/>
                  <a:pt x="5958765" y="5210410"/>
                  <a:pt x="5958765" y="5203112"/>
                </a:cubicBezTo>
                <a:cubicBezTo>
                  <a:pt x="5958765" y="5189491"/>
                  <a:pt x="5939062" y="5178280"/>
                  <a:pt x="5915123" y="5178280"/>
                </a:cubicBezTo>
                <a:cubicBezTo>
                  <a:pt x="5906222" y="5178280"/>
                  <a:pt x="5901615" y="5188880"/>
                  <a:pt x="5901615" y="5209359"/>
                </a:cubicBezTo>
                <a:cubicBezTo>
                  <a:pt x="5901615" y="5232453"/>
                  <a:pt x="5896109" y="5242853"/>
                  <a:pt x="5880184" y="5249840"/>
                </a:cubicBezTo>
                <a:cubicBezTo>
                  <a:pt x="5863577" y="5257126"/>
                  <a:pt x="5859437" y="5265675"/>
                  <a:pt x="5861792" y="5287818"/>
                </a:cubicBezTo>
                <a:cubicBezTo>
                  <a:pt x="5863464" y="5303534"/>
                  <a:pt x="5865608" y="5335681"/>
                  <a:pt x="5866555" y="5359255"/>
                </a:cubicBezTo>
                <a:cubicBezTo>
                  <a:pt x="5867503" y="5382830"/>
                  <a:pt x="5871976" y="5407849"/>
                  <a:pt x="5876496" y="5414854"/>
                </a:cubicBezTo>
                <a:cubicBezTo>
                  <a:pt x="5886179" y="5429859"/>
                  <a:pt x="5875932" y="5441763"/>
                  <a:pt x="5849228" y="5446534"/>
                </a:cubicBezTo>
                <a:cubicBezTo>
                  <a:pt x="5827718" y="5450377"/>
                  <a:pt x="5817817" y="5488816"/>
                  <a:pt x="5834134" y="5505134"/>
                </a:cubicBezTo>
                <a:cubicBezTo>
                  <a:pt x="5839816" y="5510816"/>
                  <a:pt x="5844972" y="5532825"/>
                  <a:pt x="5845592" y="5554041"/>
                </a:cubicBezTo>
                <a:cubicBezTo>
                  <a:pt x="5846632" y="5589649"/>
                  <a:pt x="5847186" y="5590419"/>
                  <a:pt x="5852781" y="5564043"/>
                </a:cubicBezTo>
                <a:cubicBezTo>
                  <a:pt x="5857586" y="5541394"/>
                  <a:pt x="5864545" y="5534816"/>
                  <a:pt x="5886335" y="5532324"/>
                </a:cubicBezTo>
                <a:cubicBezTo>
                  <a:pt x="5911981" y="5529392"/>
                  <a:pt x="5913461" y="5531009"/>
                  <a:pt x="5908379" y="5556415"/>
                </a:cubicBezTo>
                <a:cubicBezTo>
                  <a:pt x="5903935" y="5578635"/>
                  <a:pt x="5908098" y="5587762"/>
                  <a:pt x="5930993" y="5605989"/>
                </a:cubicBezTo>
                <a:cubicBezTo>
                  <a:pt x="5946427" y="5618277"/>
                  <a:pt x="5958314" y="5633154"/>
                  <a:pt x="5957408" y="5639049"/>
                </a:cubicBezTo>
                <a:cubicBezTo>
                  <a:pt x="5956502" y="5644944"/>
                  <a:pt x="5959149" y="5657557"/>
                  <a:pt x="5963290" y="5667077"/>
                </a:cubicBezTo>
                <a:cubicBezTo>
                  <a:pt x="5967520" y="5676800"/>
                  <a:pt x="5966610" y="5688595"/>
                  <a:pt x="5961213" y="5693992"/>
                </a:cubicBezTo>
                <a:cubicBezTo>
                  <a:pt x="5954755" y="5700451"/>
                  <a:pt x="5948179" y="5693765"/>
                  <a:pt x="5941146" y="5673589"/>
                </a:cubicBezTo>
                <a:cubicBezTo>
                  <a:pt x="5935392" y="5657084"/>
                  <a:pt x="5920592" y="5631586"/>
                  <a:pt x="5908256" y="5616926"/>
                </a:cubicBezTo>
                <a:lnTo>
                  <a:pt x="5885829" y="5590272"/>
                </a:lnTo>
                <a:lnTo>
                  <a:pt x="5876897" y="5615258"/>
                </a:lnTo>
                <a:cubicBezTo>
                  <a:pt x="5868211" y="5639551"/>
                  <a:pt x="5878583" y="5713243"/>
                  <a:pt x="5896186" y="5752304"/>
                </a:cubicBezTo>
                <a:cubicBezTo>
                  <a:pt x="5900353" y="5761550"/>
                  <a:pt x="5901539" y="5777619"/>
                  <a:pt x="5898820" y="5788013"/>
                </a:cubicBezTo>
                <a:cubicBezTo>
                  <a:pt x="5896103" y="5798407"/>
                  <a:pt x="5897762" y="5809311"/>
                  <a:pt x="5902509" y="5812245"/>
                </a:cubicBezTo>
                <a:cubicBezTo>
                  <a:pt x="5917172" y="5821307"/>
                  <a:pt x="5912504" y="5864080"/>
                  <a:pt x="5896853" y="5864080"/>
                </a:cubicBezTo>
                <a:cubicBezTo>
                  <a:pt x="5888994" y="5864080"/>
                  <a:pt x="5882565" y="5858508"/>
                  <a:pt x="5882565" y="5851698"/>
                </a:cubicBezTo>
                <a:cubicBezTo>
                  <a:pt x="5882565" y="5844887"/>
                  <a:pt x="5877814" y="5834564"/>
                  <a:pt x="5872008" y="5828758"/>
                </a:cubicBezTo>
                <a:cubicBezTo>
                  <a:pt x="5866201" y="5822951"/>
                  <a:pt x="5859689" y="5795644"/>
                  <a:pt x="5857535" y="5768074"/>
                </a:cubicBezTo>
                <a:cubicBezTo>
                  <a:pt x="5855382" y="5740505"/>
                  <a:pt x="5850008" y="5713323"/>
                  <a:pt x="5845593" y="5707670"/>
                </a:cubicBezTo>
                <a:cubicBezTo>
                  <a:pt x="5841179" y="5702018"/>
                  <a:pt x="5834499" y="5684534"/>
                  <a:pt x="5830749" y="5668818"/>
                </a:cubicBezTo>
                <a:cubicBezTo>
                  <a:pt x="5826999" y="5653102"/>
                  <a:pt x="5818411" y="5633813"/>
                  <a:pt x="5811665" y="5625955"/>
                </a:cubicBezTo>
                <a:cubicBezTo>
                  <a:pt x="5804919" y="5618097"/>
                  <a:pt x="5796552" y="5599697"/>
                  <a:pt x="5793073" y="5585066"/>
                </a:cubicBezTo>
                <a:cubicBezTo>
                  <a:pt x="5785053" y="5551340"/>
                  <a:pt x="5761919" y="5541904"/>
                  <a:pt x="5744434" y="5565229"/>
                </a:cubicBezTo>
                <a:cubicBezTo>
                  <a:pt x="5732897" y="5580621"/>
                  <a:pt x="5732960" y="5584556"/>
                  <a:pt x="5744891" y="5593668"/>
                </a:cubicBezTo>
                <a:cubicBezTo>
                  <a:pt x="5752508" y="5599484"/>
                  <a:pt x="5758739" y="5616082"/>
                  <a:pt x="5758739" y="5630553"/>
                </a:cubicBezTo>
                <a:cubicBezTo>
                  <a:pt x="5758739" y="5652859"/>
                  <a:pt x="5756566" y="5655059"/>
                  <a:pt x="5744452" y="5645005"/>
                </a:cubicBezTo>
                <a:cubicBezTo>
                  <a:pt x="5736594" y="5638483"/>
                  <a:pt x="5730164" y="5627378"/>
                  <a:pt x="5730164" y="5620325"/>
                </a:cubicBezTo>
                <a:cubicBezTo>
                  <a:pt x="5730164" y="5613273"/>
                  <a:pt x="5724189" y="5609796"/>
                  <a:pt x="5716886" y="5612599"/>
                </a:cubicBezTo>
                <a:cubicBezTo>
                  <a:pt x="5706826" y="5616459"/>
                  <a:pt x="5701981" y="5603685"/>
                  <a:pt x="5696901" y="5559912"/>
                </a:cubicBezTo>
                <a:cubicBezTo>
                  <a:pt x="5693213" y="5528132"/>
                  <a:pt x="5686329" y="5502130"/>
                  <a:pt x="5681605" y="5502130"/>
                </a:cubicBezTo>
                <a:cubicBezTo>
                  <a:pt x="5676880" y="5502130"/>
                  <a:pt x="5672920" y="5490343"/>
                  <a:pt x="5672803" y="5475936"/>
                </a:cubicBezTo>
                <a:cubicBezTo>
                  <a:pt x="5672521" y="5441097"/>
                  <a:pt x="5642233" y="5402034"/>
                  <a:pt x="5621630" y="5409940"/>
                </a:cubicBezTo>
                <a:cubicBezTo>
                  <a:pt x="5598007" y="5419005"/>
                  <a:pt x="5592575" y="5443558"/>
                  <a:pt x="5609947" y="5462754"/>
                </a:cubicBezTo>
                <a:cubicBezTo>
                  <a:pt x="5628645" y="5483414"/>
                  <a:pt x="5630346" y="5521180"/>
                  <a:pt x="5612579" y="5521180"/>
                </a:cubicBezTo>
                <a:cubicBezTo>
                  <a:pt x="5595223" y="5521180"/>
                  <a:pt x="5568240" y="5490105"/>
                  <a:pt x="5568240" y="5470117"/>
                </a:cubicBezTo>
                <a:cubicBezTo>
                  <a:pt x="5568240" y="5461193"/>
                  <a:pt x="5558596" y="5450265"/>
                  <a:pt x="5546809" y="5445832"/>
                </a:cubicBezTo>
                <a:cubicBezTo>
                  <a:pt x="5519571" y="5435591"/>
                  <a:pt x="5503149" y="5458651"/>
                  <a:pt x="5519283" y="5484486"/>
                </a:cubicBezTo>
                <a:cubicBezTo>
                  <a:pt x="5538099" y="5514615"/>
                  <a:pt x="5532795" y="5572090"/>
                  <a:pt x="5509877" y="5586402"/>
                </a:cubicBezTo>
                <a:cubicBezTo>
                  <a:pt x="5491875" y="5597645"/>
                  <a:pt x="5490287" y="5604782"/>
                  <a:pt x="5495646" y="5650379"/>
                </a:cubicBezTo>
                <a:lnTo>
                  <a:pt x="5501678" y="5701702"/>
                </a:lnTo>
                <a:lnTo>
                  <a:pt x="5473766" y="5696119"/>
                </a:lnTo>
                <a:cubicBezTo>
                  <a:pt x="5434323" y="5688230"/>
                  <a:pt x="5419910" y="5705484"/>
                  <a:pt x="5423943" y="5755760"/>
                </a:cubicBezTo>
                <a:cubicBezTo>
                  <a:pt x="5426502" y="5787662"/>
                  <a:pt x="5423991" y="5797405"/>
                  <a:pt x="5413203" y="5797405"/>
                </a:cubicBezTo>
                <a:cubicBezTo>
                  <a:pt x="5393832" y="5797405"/>
                  <a:pt x="5378980" y="5777413"/>
                  <a:pt x="5371843" y="5741729"/>
                </a:cubicBezTo>
                <a:cubicBezTo>
                  <a:pt x="5368538" y="5725202"/>
                  <a:pt x="5362503" y="5711680"/>
                  <a:pt x="5358431" y="5711680"/>
                </a:cubicBezTo>
                <a:cubicBezTo>
                  <a:pt x="5354360" y="5711680"/>
                  <a:pt x="5346429" y="5698487"/>
                  <a:pt x="5340808" y="5682362"/>
                </a:cubicBezTo>
                <a:cubicBezTo>
                  <a:pt x="5329624" y="5650278"/>
                  <a:pt x="5298219" y="5646050"/>
                  <a:pt x="5295475" y="5676258"/>
                </a:cubicBezTo>
                <a:cubicBezTo>
                  <a:pt x="5294399" y="5688107"/>
                  <a:pt x="5295268" y="5688771"/>
                  <a:pt x="5298445" y="5678529"/>
                </a:cubicBezTo>
                <a:cubicBezTo>
                  <a:pt x="5303398" y="5662570"/>
                  <a:pt x="5330115" y="5658394"/>
                  <a:pt x="5330115" y="5673580"/>
                </a:cubicBezTo>
                <a:cubicBezTo>
                  <a:pt x="5330115" y="5678819"/>
                  <a:pt x="5326901" y="5683132"/>
                  <a:pt x="5322971" y="5683166"/>
                </a:cubicBezTo>
                <a:cubicBezTo>
                  <a:pt x="5319042" y="5683194"/>
                  <a:pt x="5308327" y="5696405"/>
                  <a:pt x="5299159" y="5712512"/>
                </a:cubicBezTo>
                <a:cubicBezTo>
                  <a:pt x="5276440" y="5752428"/>
                  <a:pt x="5277255" y="5814444"/>
                  <a:pt x="5300767" y="5834835"/>
                </a:cubicBezTo>
                <a:cubicBezTo>
                  <a:pt x="5311627" y="5844253"/>
                  <a:pt x="5324061" y="5875631"/>
                  <a:pt x="5331407" y="5912152"/>
                </a:cubicBezTo>
                <a:cubicBezTo>
                  <a:pt x="5338206" y="5945958"/>
                  <a:pt x="5347578" y="5976293"/>
                  <a:pt x="5352235" y="5979563"/>
                </a:cubicBezTo>
                <a:cubicBezTo>
                  <a:pt x="5356890" y="5982833"/>
                  <a:pt x="5353948" y="5995812"/>
                  <a:pt x="5345697" y="6008406"/>
                </a:cubicBezTo>
                <a:cubicBezTo>
                  <a:pt x="5330364" y="6031806"/>
                  <a:pt x="5327870" y="6150760"/>
                  <a:pt x="5342407" y="6165297"/>
                </a:cubicBezTo>
                <a:cubicBezTo>
                  <a:pt x="5352843" y="6175733"/>
                  <a:pt x="5350393" y="6233672"/>
                  <a:pt x="5339223" y="6240576"/>
                </a:cubicBezTo>
                <a:cubicBezTo>
                  <a:pt x="5324371" y="6249755"/>
                  <a:pt x="5301540" y="6226670"/>
                  <a:pt x="5301540" y="6202473"/>
                </a:cubicBezTo>
                <a:cubicBezTo>
                  <a:pt x="5301540" y="6168209"/>
                  <a:pt x="5281728" y="6121255"/>
                  <a:pt x="5267271" y="6121255"/>
                </a:cubicBezTo>
                <a:cubicBezTo>
                  <a:pt x="5259925" y="6121255"/>
                  <a:pt x="5253380" y="6116969"/>
                  <a:pt x="5252724" y="6111730"/>
                </a:cubicBezTo>
                <a:cubicBezTo>
                  <a:pt x="5252069" y="6106491"/>
                  <a:pt x="5250462" y="6097919"/>
                  <a:pt x="5249153" y="6092680"/>
                </a:cubicBezTo>
                <a:cubicBezTo>
                  <a:pt x="5247843" y="6087441"/>
                  <a:pt x="5246236" y="6051315"/>
                  <a:pt x="5245581" y="6012398"/>
                </a:cubicBezTo>
                <a:cubicBezTo>
                  <a:pt x="5244690" y="5959469"/>
                  <a:pt x="5240282" y="5937532"/>
                  <a:pt x="5228083" y="5925334"/>
                </a:cubicBezTo>
                <a:cubicBezTo>
                  <a:pt x="5219115" y="5916365"/>
                  <a:pt x="5211134" y="5904272"/>
                  <a:pt x="5210349" y="5898460"/>
                </a:cubicBezTo>
                <a:cubicBezTo>
                  <a:pt x="5209564" y="5892648"/>
                  <a:pt x="5205813" y="5851459"/>
                  <a:pt x="5202014" y="5806930"/>
                </a:cubicBezTo>
                <a:cubicBezTo>
                  <a:pt x="5194863" y="5723121"/>
                  <a:pt x="5182493" y="5698616"/>
                  <a:pt x="5143553" y="5691117"/>
                </a:cubicBezTo>
                <a:cubicBezTo>
                  <a:pt x="5133649" y="5689209"/>
                  <a:pt x="5124010" y="5679126"/>
                  <a:pt x="5122131" y="5668708"/>
                </a:cubicBezTo>
                <a:cubicBezTo>
                  <a:pt x="5117209" y="5641408"/>
                  <a:pt x="5106066" y="5632752"/>
                  <a:pt x="5084614" y="5639561"/>
                </a:cubicBezTo>
                <a:cubicBezTo>
                  <a:pt x="5068353" y="5644722"/>
                  <a:pt x="5065777" y="5654230"/>
                  <a:pt x="5065655" y="5709563"/>
                </a:cubicBezTo>
                <a:cubicBezTo>
                  <a:pt x="5065579" y="5744779"/>
                  <a:pt x="5068735" y="5777879"/>
                  <a:pt x="5072673" y="5783118"/>
                </a:cubicBezTo>
                <a:cubicBezTo>
                  <a:pt x="5083090" y="5796975"/>
                  <a:pt x="5092753" y="5881534"/>
                  <a:pt x="5084502" y="5886634"/>
                </a:cubicBezTo>
                <a:cubicBezTo>
                  <a:pt x="5071791" y="5894489"/>
                  <a:pt x="5047651" y="5869340"/>
                  <a:pt x="5039998" y="5840268"/>
                </a:cubicBezTo>
                <a:cubicBezTo>
                  <a:pt x="5035861" y="5824552"/>
                  <a:pt x="5033337" y="5786431"/>
                  <a:pt x="5034388" y="5755556"/>
                </a:cubicBezTo>
                <a:cubicBezTo>
                  <a:pt x="5036356" y="5697766"/>
                  <a:pt x="5028511" y="5683551"/>
                  <a:pt x="4994487" y="5683251"/>
                </a:cubicBezTo>
                <a:cubicBezTo>
                  <a:pt x="4976154" y="5683089"/>
                  <a:pt x="4945211" y="5745283"/>
                  <a:pt x="4955412" y="5761789"/>
                </a:cubicBezTo>
                <a:cubicBezTo>
                  <a:pt x="4959013" y="5767614"/>
                  <a:pt x="4957002" y="5768942"/>
                  <a:pt x="4950587" y="5764977"/>
                </a:cubicBezTo>
                <a:cubicBezTo>
                  <a:pt x="4944071" y="5760950"/>
                  <a:pt x="4939590" y="5764232"/>
                  <a:pt x="4939590" y="5773030"/>
                </a:cubicBezTo>
                <a:cubicBezTo>
                  <a:pt x="4939590" y="5781198"/>
                  <a:pt x="4934964" y="5787880"/>
                  <a:pt x="4929308" y="5787880"/>
                </a:cubicBezTo>
                <a:cubicBezTo>
                  <a:pt x="4922839" y="5787880"/>
                  <a:pt x="4921354" y="5777284"/>
                  <a:pt x="4925303" y="5759305"/>
                </a:cubicBezTo>
                <a:cubicBezTo>
                  <a:pt x="4929439" y="5740472"/>
                  <a:pt x="4927841" y="5730730"/>
                  <a:pt x="4920617" y="5730730"/>
                </a:cubicBezTo>
                <a:cubicBezTo>
                  <a:pt x="4914587" y="5730730"/>
                  <a:pt x="4902673" y="5723749"/>
                  <a:pt x="4894141" y="5715217"/>
                </a:cubicBezTo>
                <a:cubicBezTo>
                  <a:pt x="4879806" y="5700882"/>
                  <a:pt x="4880286" y="5698360"/>
                  <a:pt x="4900452" y="5682031"/>
                </a:cubicBezTo>
                <a:cubicBezTo>
                  <a:pt x="4919032" y="5666985"/>
                  <a:pt x="4921442" y="5658392"/>
                  <a:pt x="4916661" y="5624218"/>
                </a:cubicBezTo>
                <a:cubicBezTo>
                  <a:pt x="4913574" y="5602140"/>
                  <a:pt x="4906754" y="5579784"/>
                  <a:pt x="4901506" y="5574536"/>
                </a:cubicBezTo>
                <a:cubicBezTo>
                  <a:pt x="4896258" y="5569289"/>
                  <a:pt x="4891965" y="5558088"/>
                  <a:pt x="4891965" y="5549646"/>
                </a:cubicBezTo>
                <a:cubicBezTo>
                  <a:pt x="4891965" y="5541204"/>
                  <a:pt x="4883393" y="5525096"/>
                  <a:pt x="4872915" y="5513850"/>
                </a:cubicBezTo>
                <a:cubicBezTo>
                  <a:pt x="4862437" y="5502603"/>
                  <a:pt x="4853865" y="5484650"/>
                  <a:pt x="4853865" y="5473953"/>
                </a:cubicBezTo>
                <a:cubicBezTo>
                  <a:pt x="4853865" y="5463257"/>
                  <a:pt x="4850650" y="5454128"/>
                  <a:pt x="4846721" y="5453668"/>
                </a:cubicBezTo>
                <a:cubicBezTo>
                  <a:pt x="4842792" y="5453208"/>
                  <a:pt x="4824576" y="5452136"/>
                  <a:pt x="4806240" y="5451287"/>
                </a:cubicBezTo>
                <a:cubicBezTo>
                  <a:pt x="4773464" y="5449769"/>
                  <a:pt x="4772948" y="5450332"/>
                  <a:pt x="4775604" y="5484718"/>
                </a:cubicBezTo>
                <a:cubicBezTo>
                  <a:pt x="4777804" y="5513214"/>
                  <a:pt x="4774588" y="5520873"/>
                  <a:pt x="4758246" y="5526060"/>
                </a:cubicBezTo>
                <a:cubicBezTo>
                  <a:pt x="4745314" y="5530164"/>
                  <a:pt x="4740163" y="5537574"/>
                  <a:pt x="4743747" y="5546914"/>
                </a:cubicBezTo>
                <a:cubicBezTo>
                  <a:pt x="4747828" y="5557548"/>
                  <a:pt x="4744986" y="5559743"/>
                  <a:pt x="4733063" y="5555168"/>
                </a:cubicBezTo>
                <a:cubicBezTo>
                  <a:pt x="4719221" y="5549857"/>
                  <a:pt x="4719550" y="5551951"/>
                  <a:pt x="4735284" y="5569337"/>
                </a:cubicBezTo>
                <a:cubicBezTo>
                  <a:pt x="4749897" y="5585484"/>
                  <a:pt x="4761208" y="5588738"/>
                  <a:pt x="4789519" y="5584941"/>
                </a:cubicBezTo>
                <a:cubicBezTo>
                  <a:pt x="4824421" y="5580260"/>
                  <a:pt x="4825290" y="5580885"/>
                  <a:pt x="4825290" y="5610669"/>
                </a:cubicBezTo>
                <a:cubicBezTo>
                  <a:pt x="4825290" y="5627459"/>
                  <a:pt x="4830180" y="5646085"/>
                  <a:pt x="4836156" y="5652061"/>
                </a:cubicBezTo>
                <a:cubicBezTo>
                  <a:pt x="4850132" y="5666038"/>
                  <a:pt x="4853577" y="5778407"/>
                  <a:pt x="4840023" y="5778209"/>
                </a:cubicBezTo>
                <a:cubicBezTo>
                  <a:pt x="4818361" y="5777892"/>
                  <a:pt x="4808590" y="5762058"/>
                  <a:pt x="4801908" y="5716443"/>
                </a:cubicBezTo>
                <a:cubicBezTo>
                  <a:pt x="4792637" y="5653149"/>
                  <a:pt x="4784463" y="5644094"/>
                  <a:pt x="4748759" y="5657571"/>
                </a:cubicBezTo>
                <a:cubicBezTo>
                  <a:pt x="4714223" y="5670607"/>
                  <a:pt x="4703012" y="5661292"/>
                  <a:pt x="4665224" y="5588164"/>
                </a:cubicBezTo>
                <a:cubicBezTo>
                  <a:pt x="4633077" y="5525952"/>
                  <a:pt x="4614357" y="5511677"/>
                  <a:pt x="4592968" y="5533067"/>
                </a:cubicBezTo>
                <a:cubicBezTo>
                  <a:pt x="4577610" y="5548424"/>
                  <a:pt x="4581225" y="5578330"/>
                  <a:pt x="4598439" y="5578330"/>
                </a:cubicBezTo>
                <a:cubicBezTo>
                  <a:pt x="4603519" y="5578330"/>
                  <a:pt x="4606348" y="5593731"/>
                  <a:pt x="4604726" y="5612554"/>
                </a:cubicBezTo>
                <a:cubicBezTo>
                  <a:pt x="4602661" y="5636526"/>
                  <a:pt x="4606722" y="5650394"/>
                  <a:pt x="4618284" y="5658848"/>
                </a:cubicBezTo>
                <a:cubicBezTo>
                  <a:pt x="4627362" y="5665486"/>
                  <a:pt x="4634790" y="5680090"/>
                  <a:pt x="4634790" y="5691299"/>
                </a:cubicBezTo>
                <a:cubicBezTo>
                  <a:pt x="4634790" y="5707566"/>
                  <a:pt x="4629058" y="5711680"/>
                  <a:pt x="4606396" y="5711680"/>
                </a:cubicBezTo>
                <a:cubicBezTo>
                  <a:pt x="4584225" y="5711680"/>
                  <a:pt x="4576722" y="5716783"/>
                  <a:pt x="4572158" y="5734968"/>
                </a:cubicBezTo>
                <a:cubicBezTo>
                  <a:pt x="4568943" y="5747776"/>
                  <a:pt x="4559218" y="5760138"/>
                  <a:pt x="4550545" y="5762438"/>
                </a:cubicBezTo>
                <a:cubicBezTo>
                  <a:pt x="4539411" y="5765391"/>
                  <a:pt x="4540886" y="5766945"/>
                  <a:pt x="4555567" y="5767726"/>
                </a:cubicBezTo>
                <a:cubicBezTo>
                  <a:pt x="4567006" y="5768333"/>
                  <a:pt x="4578954" y="5777014"/>
                  <a:pt x="4582132" y="5787028"/>
                </a:cubicBezTo>
                <a:cubicBezTo>
                  <a:pt x="4585309" y="5797037"/>
                  <a:pt x="4598690" y="5812291"/>
                  <a:pt x="4611869" y="5820926"/>
                </a:cubicBezTo>
                <a:cubicBezTo>
                  <a:pt x="4632175" y="5834231"/>
                  <a:pt x="4635388" y="5842717"/>
                  <a:pt x="4632929" y="5876547"/>
                </a:cubicBezTo>
                <a:cubicBezTo>
                  <a:pt x="4629651" y="5921646"/>
                  <a:pt x="4603579" y="5933858"/>
                  <a:pt x="4598540" y="5892655"/>
                </a:cubicBezTo>
                <a:cubicBezTo>
                  <a:pt x="4591060" y="5831484"/>
                  <a:pt x="4578504" y="5811838"/>
                  <a:pt x="4539016" y="5799514"/>
                </a:cubicBezTo>
                <a:cubicBezTo>
                  <a:pt x="4497566" y="5786578"/>
                  <a:pt x="4482390" y="5790108"/>
                  <a:pt x="4482390" y="5812687"/>
                </a:cubicBezTo>
                <a:cubicBezTo>
                  <a:pt x="4482390" y="5823699"/>
                  <a:pt x="4475008" y="5825459"/>
                  <a:pt x="4449153" y="5820608"/>
                </a:cubicBezTo>
                <a:cubicBezTo>
                  <a:pt x="4423468" y="5815789"/>
                  <a:pt x="4414580" y="5817856"/>
                  <a:pt x="4410034" y="5829701"/>
                </a:cubicBezTo>
                <a:cubicBezTo>
                  <a:pt x="4401780" y="5851212"/>
                  <a:pt x="4377615" y="5848857"/>
                  <a:pt x="4377615" y="5826542"/>
                </a:cubicBezTo>
                <a:cubicBezTo>
                  <a:pt x="4377615" y="5816374"/>
                  <a:pt x="4373259" y="5805362"/>
                  <a:pt x="4367935" y="5802072"/>
                </a:cubicBezTo>
                <a:cubicBezTo>
                  <a:pt x="4362610" y="5798781"/>
                  <a:pt x="4360932" y="5791756"/>
                  <a:pt x="4364205" y="5786461"/>
                </a:cubicBezTo>
                <a:cubicBezTo>
                  <a:pt x="4367478" y="5781165"/>
                  <a:pt x="4361118" y="5770503"/>
                  <a:pt x="4350073" y="5762767"/>
                </a:cubicBezTo>
                <a:cubicBezTo>
                  <a:pt x="4336501" y="5753261"/>
                  <a:pt x="4329990" y="5738444"/>
                  <a:pt x="4329990" y="5717069"/>
                </a:cubicBezTo>
                <a:cubicBezTo>
                  <a:pt x="4329990" y="5678041"/>
                  <a:pt x="4308286" y="5656020"/>
                  <a:pt x="4287128" y="5673580"/>
                </a:cubicBezTo>
                <a:cubicBezTo>
                  <a:pt x="4279270" y="5680102"/>
                  <a:pt x="4272840" y="5691342"/>
                  <a:pt x="4272840" y="5698559"/>
                </a:cubicBezTo>
                <a:cubicBezTo>
                  <a:pt x="4272840" y="5705776"/>
                  <a:pt x="4266411" y="5711680"/>
                  <a:pt x="4258553" y="5711680"/>
                </a:cubicBezTo>
                <a:cubicBezTo>
                  <a:pt x="4250695" y="5711680"/>
                  <a:pt x="4244265" y="5707394"/>
                  <a:pt x="4244265" y="5702155"/>
                </a:cubicBezTo>
                <a:cubicBezTo>
                  <a:pt x="4244265" y="5696916"/>
                  <a:pt x="4231406" y="5692630"/>
                  <a:pt x="4215690" y="5692630"/>
                </a:cubicBezTo>
                <a:cubicBezTo>
                  <a:pt x="4191823" y="5692630"/>
                  <a:pt x="4187115" y="5688838"/>
                  <a:pt x="4187115" y="5669611"/>
                </a:cubicBezTo>
                <a:cubicBezTo>
                  <a:pt x="4187115" y="5656951"/>
                  <a:pt x="4191490" y="5645135"/>
                  <a:pt x="4196837" y="5643352"/>
                </a:cubicBezTo>
                <a:cubicBezTo>
                  <a:pt x="4211467" y="5638475"/>
                  <a:pt x="4185645" y="5588891"/>
                  <a:pt x="4165001" y="5582220"/>
                </a:cubicBezTo>
                <a:cubicBezTo>
                  <a:pt x="4143634" y="5575316"/>
                  <a:pt x="4110915" y="5603045"/>
                  <a:pt x="4110915" y="5628058"/>
                </a:cubicBezTo>
                <a:cubicBezTo>
                  <a:pt x="4110915" y="5638068"/>
                  <a:pt x="4115352" y="5654548"/>
                  <a:pt x="4120775" y="5664681"/>
                </a:cubicBezTo>
                <a:cubicBezTo>
                  <a:pt x="4132361" y="5686330"/>
                  <a:pt x="4113069" y="5690974"/>
                  <a:pt x="4093373" y="5671279"/>
                </a:cubicBezTo>
                <a:cubicBezTo>
                  <a:pt x="4083954" y="5661860"/>
                  <a:pt x="4079718" y="5662345"/>
                  <a:pt x="4072564" y="5673660"/>
                </a:cubicBezTo>
                <a:cubicBezTo>
                  <a:pt x="4061141" y="5691729"/>
                  <a:pt x="4060656" y="5721205"/>
                  <a:pt x="4071782" y="5721205"/>
                </a:cubicBezTo>
                <a:cubicBezTo>
                  <a:pt x="4076453" y="5721205"/>
                  <a:pt x="4082964" y="5731921"/>
                  <a:pt x="4086251" y="5745018"/>
                </a:cubicBezTo>
                <a:cubicBezTo>
                  <a:pt x="4089538" y="5758114"/>
                  <a:pt x="4096432" y="5768830"/>
                  <a:pt x="4101571" y="5768830"/>
                </a:cubicBezTo>
                <a:cubicBezTo>
                  <a:pt x="4106710" y="5768830"/>
                  <a:pt x="4110915" y="5779293"/>
                  <a:pt x="4110915" y="5792080"/>
                </a:cubicBezTo>
                <a:cubicBezTo>
                  <a:pt x="4110915" y="5804868"/>
                  <a:pt x="4115427" y="5818120"/>
                  <a:pt x="4120942" y="5821529"/>
                </a:cubicBezTo>
                <a:cubicBezTo>
                  <a:pt x="4126458" y="5824937"/>
                  <a:pt x="4129384" y="5832485"/>
                  <a:pt x="4127445" y="5838301"/>
                </a:cubicBezTo>
                <a:cubicBezTo>
                  <a:pt x="4121792" y="5855262"/>
                  <a:pt x="4151320" y="5883130"/>
                  <a:pt x="4174944" y="5883130"/>
                </a:cubicBezTo>
                <a:cubicBezTo>
                  <a:pt x="4187879" y="5883130"/>
                  <a:pt x="4196640" y="5888900"/>
                  <a:pt x="4196640" y="5897418"/>
                </a:cubicBezTo>
                <a:cubicBezTo>
                  <a:pt x="4196640" y="5905276"/>
                  <a:pt x="4200926" y="5911705"/>
                  <a:pt x="4206165" y="5911705"/>
                </a:cubicBezTo>
                <a:cubicBezTo>
                  <a:pt x="4211404" y="5911705"/>
                  <a:pt x="4215690" y="5920127"/>
                  <a:pt x="4215690" y="5930420"/>
                </a:cubicBezTo>
                <a:cubicBezTo>
                  <a:pt x="4215690" y="5940713"/>
                  <a:pt x="4224262" y="5953723"/>
                  <a:pt x="4234740" y="5959330"/>
                </a:cubicBezTo>
                <a:cubicBezTo>
                  <a:pt x="4265152" y="5975606"/>
                  <a:pt x="4258012" y="5991131"/>
                  <a:pt x="4223307" y="5984190"/>
                </a:cubicBezTo>
                <a:cubicBezTo>
                  <a:pt x="4206542" y="5980837"/>
                  <a:pt x="4190468" y="5974844"/>
                  <a:pt x="4187588" y="5970873"/>
                </a:cubicBezTo>
                <a:cubicBezTo>
                  <a:pt x="4184708" y="5966902"/>
                  <a:pt x="4170374" y="5956027"/>
                  <a:pt x="4155733" y="5946706"/>
                </a:cubicBezTo>
                <a:cubicBezTo>
                  <a:pt x="4141093" y="5937385"/>
                  <a:pt x="4125003" y="5918945"/>
                  <a:pt x="4119978" y="5905727"/>
                </a:cubicBezTo>
                <a:cubicBezTo>
                  <a:pt x="4109399" y="5877902"/>
                  <a:pt x="4088192" y="5854555"/>
                  <a:pt x="4073495" y="5854555"/>
                </a:cubicBezTo>
                <a:cubicBezTo>
                  <a:pt x="4067882" y="5854555"/>
                  <a:pt x="4063290" y="5846289"/>
                  <a:pt x="4063290" y="5836186"/>
                </a:cubicBezTo>
                <a:cubicBezTo>
                  <a:pt x="4063290" y="5826082"/>
                  <a:pt x="4057692" y="5812152"/>
                  <a:pt x="4050851" y="5805230"/>
                </a:cubicBezTo>
                <a:cubicBezTo>
                  <a:pt x="4044009" y="5798307"/>
                  <a:pt x="4035571" y="5785142"/>
                  <a:pt x="4032100" y="5775974"/>
                </a:cubicBezTo>
                <a:cubicBezTo>
                  <a:pt x="4024139" y="5754951"/>
                  <a:pt x="3988460" y="5754177"/>
                  <a:pt x="3980525" y="5774855"/>
                </a:cubicBezTo>
                <a:cubicBezTo>
                  <a:pt x="3977243" y="5783407"/>
                  <a:pt x="3979819" y="5798826"/>
                  <a:pt x="3986247" y="5809120"/>
                </a:cubicBezTo>
                <a:cubicBezTo>
                  <a:pt x="3992675" y="5819413"/>
                  <a:pt x="3995262" y="5830508"/>
                  <a:pt x="3991995" y="5833776"/>
                </a:cubicBezTo>
                <a:cubicBezTo>
                  <a:pt x="3988727" y="5837043"/>
                  <a:pt x="3982480" y="5833933"/>
                  <a:pt x="3978112" y="5826866"/>
                </a:cubicBezTo>
                <a:cubicBezTo>
                  <a:pt x="3967521" y="5809728"/>
                  <a:pt x="3948990" y="5822212"/>
                  <a:pt x="3948990" y="5846484"/>
                </a:cubicBezTo>
                <a:cubicBezTo>
                  <a:pt x="3948990" y="5857853"/>
                  <a:pt x="3956864" y="5867923"/>
                  <a:pt x="3968040" y="5870845"/>
                </a:cubicBezTo>
                <a:cubicBezTo>
                  <a:pt x="3980500" y="5874104"/>
                  <a:pt x="3987090" y="5883838"/>
                  <a:pt x="3987090" y="5898983"/>
                </a:cubicBezTo>
                <a:cubicBezTo>
                  <a:pt x="3987090" y="5923336"/>
                  <a:pt x="4028330" y="5968855"/>
                  <a:pt x="4050393" y="5968855"/>
                </a:cubicBezTo>
                <a:cubicBezTo>
                  <a:pt x="4057486" y="5968855"/>
                  <a:pt x="4063290" y="5977428"/>
                  <a:pt x="4063290" y="5987905"/>
                </a:cubicBezTo>
                <a:cubicBezTo>
                  <a:pt x="4063290" y="6001614"/>
                  <a:pt x="4056940" y="6006955"/>
                  <a:pt x="4040644" y="6006955"/>
                </a:cubicBezTo>
                <a:cubicBezTo>
                  <a:pt x="4028188" y="6006955"/>
                  <a:pt x="4012662" y="6013384"/>
                  <a:pt x="4006140" y="6021243"/>
                </a:cubicBezTo>
                <a:cubicBezTo>
                  <a:pt x="3999618" y="6029101"/>
                  <a:pt x="3990521" y="6035530"/>
                  <a:pt x="3985924" y="6035530"/>
                </a:cubicBezTo>
                <a:cubicBezTo>
                  <a:pt x="3981326" y="6035530"/>
                  <a:pt x="3977565" y="6029101"/>
                  <a:pt x="3977565" y="6021243"/>
                </a:cubicBezTo>
                <a:cubicBezTo>
                  <a:pt x="3977565" y="6013384"/>
                  <a:pt x="3973279" y="6006955"/>
                  <a:pt x="3968040" y="6006955"/>
                </a:cubicBezTo>
                <a:cubicBezTo>
                  <a:pt x="3962801" y="6006955"/>
                  <a:pt x="3958515" y="5999960"/>
                  <a:pt x="3958515" y="5991411"/>
                </a:cubicBezTo>
                <a:cubicBezTo>
                  <a:pt x="3958515" y="5972596"/>
                  <a:pt x="3923176" y="5912817"/>
                  <a:pt x="3899474" y="5891538"/>
                </a:cubicBezTo>
                <a:cubicBezTo>
                  <a:pt x="3890037" y="5883066"/>
                  <a:pt x="3882315" y="5867029"/>
                  <a:pt x="3882315" y="5855902"/>
                </a:cubicBezTo>
                <a:cubicBezTo>
                  <a:pt x="3882315" y="5837619"/>
                  <a:pt x="3851659" y="5791095"/>
                  <a:pt x="3801405" y="5733111"/>
                </a:cubicBezTo>
                <a:cubicBezTo>
                  <a:pt x="3791190" y="5721324"/>
                  <a:pt x="3775211" y="5711680"/>
                  <a:pt x="3765898" y="5711680"/>
                </a:cubicBezTo>
                <a:cubicBezTo>
                  <a:pt x="3756585" y="5711680"/>
                  <a:pt x="3748965" y="5704943"/>
                  <a:pt x="3748965" y="5696708"/>
                </a:cubicBezTo>
                <a:cubicBezTo>
                  <a:pt x="3748965" y="5679051"/>
                  <a:pt x="3704334" y="5600425"/>
                  <a:pt x="3688500" y="5590187"/>
                </a:cubicBezTo>
                <a:cubicBezTo>
                  <a:pt x="3682465" y="5586285"/>
                  <a:pt x="3672782" y="5574520"/>
                  <a:pt x="3666982" y="5564043"/>
                </a:cubicBezTo>
                <a:cubicBezTo>
                  <a:pt x="3661181" y="5553565"/>
                  <a:pt x="3649005" y="5543532"/>
                  <a:pt x="3639923" y="5541746"/>
                </a:cubicBezTo>
                <a:cubicBezTo>
                  <a:pt x="3621273" y="5538080"/>
                  <a:pt x="3587040" y="5506716"/>
                  <a:pt x="3587040" y="5493296"/>
                </a:cubicBezTo>
                <a:cubicBezTo>
                  <a:pt x="3587040" y="5488438"/>
                  <a:pt x="3576324" y="5476034"/>
                  <a:pt x="3563227" y="5465732"/>
                </a:cubicBezTo>
                <a:cubicBezTo>
                  <a:pt x="3549025" y="5454560"/>
                  <a:pt x="3539415" y="5437264"/>
                  <a:pt x="3539415" y="5422876"/>
                </a:cubicBezTo>
                <a:cubicBezTo>
                  <a:pt x="3539415" y="5405333"/>
                  <a:pt x="3531229" y="5394667"/>
                  <a:pt x="3509413" y="5383783"/>
                </a:cubicBezTo>
                <a:cubicBezTo>
                  <a:pt x="3475525" y="5366878"/>
                  <a:pt x="3453690" y="5376645"/>
                  <a:pt x="3453690" y="5408709"/>
                </a:cubicBezTo>
                <a:cubicBezTo>
                  <a:pt x="3453690" y="5436915"/>
                  <a:pt x="3413786" y="5426986"/>
                  <a:pt x="3398491" y="5394974"/>
                </a:cubicBezTo>
                <a:cubicBezTo>
                  <a:pt x="3391607" y="5380567"/>
                  <a:pt x="3382995" y="5368233"/>
                  <a:pt x="3379351" y="5367564"/>
                </a:cubicBezTo>
                <a:cubicBezTo>
                  <a:pt x="3349368" y="5362062"/>
                  <a:pt x="3329865" y="5363275"/>
                  <a:pt x="3329865" y="5370643"/>
                </a:cubicBezTo>
                <a:cubicBezTo>
                  <a:pt x="3329865" y="5375476"/>
                  <a:pt x="3326354" y="5377260"/>
                  <a:pt x="3322063" y="5374608"/>
                </a:cubicBezTo>
                <a:cubicBezTo>
                  <a:pt x="3308776" y="5366396"/>
                  <a:pt x="3321617" y="5424657"/>
                  <a:pt x="3335664" y="5436315"/>
                </a:cubicBezTo>
                <a:cubicBezTo>
                  <a:pt x="3342952" y="5442364"/>
                  <a:pt x="3348915" y="5455612"/>
                  <a:pt x="3348915" y="5465755"/>
                </a:cubicBezTo>
                <a:cubicBezTo>
                  <a:pt x="3348915" y="5475898"/>
                  <a:pt x="3362490" y="5501089"/>
                  <a:pt x="3379081" y="5521735"/>
                </a:cubicBezTo>
                <a:cubicBezTo>
                  <a:pt x="3395673" y="5542382"/>
                  <a:pt x="3410018" y="5566776"/>
                  <a:pt x="3410959" y="5575946"/>
                </a:cubicBezTo>
                <a:cubicBezTo>
                  <a:pt x="3412628" y="5592208"/>
                  <a:pt x="3428103" y="5633059"/>
                  <a:pt x="3445190" y="5666307"/>
                </a:cubicBezTo>
                <a:cubicBezTo>
                  <a:pt x="3449865" y="5675404"/>
                  <a:pt x="3453690" y="5691541"/>
                  <a:pt x="3453690" y="5702166"/>
                </a:cubicBezTo>
                <a:cubicBezTo>
                  <a:pt x="3453690" y="5713558"/>
                  <a:pt x="3465805" y="5728853"/>
                  <a:pt x="3483218" y="5739442"/>
                </a:cubicBezTo>
                <a:lnTo>
                  <a:pt x="3512746" y="5757399"/>
                </a:lnTo>
                <a:lnTo>
                  <a:pt x="3491751" y="5778395"/>
                </a:lnTo>
                <a:cubicBezTo>
                  <a:pt x="3475763" y="5794382"/>
                  <a:pt x="3472119" y="5806208"/>
                  <a:pt x="3476473" y="5827977"/>
                </a:cubicBezTo>
                <a:cubicBezTo>
                  <a:pt x="3480857" y="5849894"/>
                  <a:pt x="3479122" y="5855387"/>
                  <a:pt x="3469040" y="5851518"/>
                </a:cubicBezTo>
                <a:cubicBezTo>
                  <a:pt x="3458288" y="5847393"/>
                  <a:pt x="3457807" y="5851556"/>
                  <a:pt x="3466403" y="5874326"/>
                </a:cubicBezTo>
                <a:cubicBezTo>
                  <a:pt x="3473404" y="5892874"/>
                  <a:pt x="3483566" y="5902180"/>
                  <a:pt x="3496820" y="5902180"/>
                </a:cubicBezTo>
                <a:cubicBezTo>
                  <a:pt x="3525188" y="5902180"/>
                  <a:pt x="3549597" y="5922781"/>
                  <a:pt x="3553629" y="5950125"/>
                </a:cubicBezTo>
                <a:cubicBezTo>
                  <a:pt x="3555535" y="5963046"/>
                  <a:pt x="3560106" y="5989691"/>
                  <a:pt x="3563788" y="6009336"/>
                </a:cubicBezTo>
                <a:cubicBezTo>
                  <a:pt x="3567531" y="6029309"/>
                  <a:pt x="3566668" y="6045055"/>
                  <a:pt x="3561831" y="6045055"/>
                </a:cubicBezTo>
                <a:cubicBezTo>
                  <a:pt x="3541076" y="6045055"/>
                  <a:pt x="3510840" y="6013670"/>
                  <a:pt x="3510840" y="5992128"/>
                </a:cubicBezTo>
                <a:cubicBezTo>
                  <a:pt x="3510840" y="5979328"/>
                  <a:pt x="3506301" y="5968855"/>
                  <a:pt x="3500753" y="5968855"/>
                </a:cubicBezTo>
                <a:cubicBezTo>
                  <a:pt x="3495205" y="5968855"/>
                  <a:pt x="3493732" y="5963894"/>
                  <a:pt x="3497480" y="5957830"/>
                </a:cubicBezTo>
                <a:cubicBezTo>
                  <a:pt x="3502128" y="5950309"/>
                  <a:pt x="3497903" y="5948476"/>
                  <a:pt x="3484191" y="5952061"/>
                </a:cubicBezTo>
                <a:cubicBezTo>
                  <a:pt x="3469525" y="5955897"/>
                  <a:pt x="3459700" y="5950506"/>
                  <a:pt x="3447864" y="5932131"/>
                </a:cubicBezTo>
                <a:cubicBezTo>
                  <a:pt x="3438942" y="5918277"/>
                  <a:pt x="3425887" y="5903515"/>
                  <a:pt x="3418853" y="5899326"/>
                </a:cubicBezTo>
                <a:cubicBezTo>
                  <a:pt x="3411819" y="5895136"/>
                  <a:pt x="3405929" y="5880134"/>
                  <a:pt x="3405764" y="5865988"/>
                </a:cubicBezTo>
                <a:cubicBezTo>
                  <a:pt x="3405347" y="5830358"/>
                  <a:pt x="3366313" y="5787605"/>
                  <a:pt x="3340389" y="5794384"/>
                </a:cubicBezTo>
                <a:cubicBezTo>
                  <a:pt x="3312277" y="5801736"/>
                  <a:pt x="3315071" y="5781973"/>
                  <a:pt x="3345891" y="5755463"/>
                </a:cubicBezTo>
                <a:cubicBezTo>
                  <a:pt x="3371416" y="5733507"/>
                  <a:pt x="3371426" y="5733449"/>
                  <a:pt x="3354969" y="5698770"/>
                </a:cubicBezTo>
                <a:cubicBezTo>
                  <a:pt x="3341391" y="5670155"/>
                  <a:pt x="3333452" y="5664055"/>
                  <a:pt x="3309784" y="5664055"/>
                </a:cubicBezTo>
                <a:cubicBezTo>
                  <a:pt x="3281344" y="5664055"/>
                  <a:pt x="3281131" y="5663667"/>
                  <a:pt x="3287225" y="5623028"/>
                </a:cubicBezTo>
                <a:cubicBezTo>
                  <a:pt x="3294245" y="5576217"/>
                  <a:pt x="3277770" y="5553369"/>
                  <a:pt x="3244590" y="5563900"/>
                </a:cubicBezTo>
                <a:cubicBezTo>
                  <a:pt x="3226395" y="5569675"/>
                  <a:pt x="3168423" y="5539001"/>
                  <a:pt x="3160003" y="5519143"/>
                </a:cubicBezTo>
                <a:cubicBezTo>
                  <a:pt x="3158256" y="5515025"/>
                  <a:pt x="3150755" y="5511655"/>
                  <a:pt x="3143334" y="5511655"/>
                </a:cubicBezTo>
                <a:cubicBezTo>
                  <a:pt x="3121221" y="5511655"/>
                  <a:pt x="3128021" y="5492825"/>
                  <a:pt x="3153652" y="5483080"/>
                </a:cubicBezTo>
                <a:cubicBezTo>
                  <a:pt x="3166749" y="5478101"/>
                  <a:pt x="3177465" y="5467238"/>
                  <a:pt x="3177465" y="5458941"/>
                </a:cubicBezTo>
                <a:cubicBezTo>
                  <a:pt x="3177465" y="5450036"/>
                  <a:pt x="3182342" y="5446304"/>
                  <a:pt x="3189371" y="5449833"/>
                </a:cubicBezTo>
                <a:cubicBezTo>
                  <a:pt x="3195920" y="5453120"/>
                  <a:pt x="3187957" y="5443729"/>
                  <a:pt x="3171676" y="5428964"/>
                </a:cubicBezTo>
                <a:cubicBezTo>
                  <a:pt x="3150093" y="5409390"/>
                  <a:pt x="3140624" y="5390863"/>
                  <a:pt x="3136721" y="5360574"/>
                </a:cubicBezTo>
                <a:cubicBezTo>
                  <a:pt x="3128628" y="5297766"/>
                  <a:pt x="3065472" y="5238482"/>
                  <a:pt x="3049897" y="5279072"/>
                </a:cubicBezTo>
                <a:cubicBezTo>
                  <a:pt x="3039979" y="5304917"/>
                  <a:pt x="3043432" y="5320471"/>
                  <a:pt x="3063552" y="5340592"/>
                </a:cubicBezTo>
                <a:cubicBezTo>
                  <a:pt x="3078502" y="5355542"/>
                  <a:pt x="3083552" y="5374486"/>
                  <a:pt x="3085427" y="5422647"/>
                </a:cubicBezTo>
                <a:cubicBezTo>
                  <a:pt x="3087217" y="5468615"/>
                  <a:pt x="3092179" y="5488419"/>
                  <a:pt x="3104090" y="5497129"/>
                </a:cubicBezTo>
                <a:cubicBezTo>
                  <a:pt x="3121388" y="5509777"/>
                  <a:pt x="3126077" y="5530705"/>
                  <a:pt x="3111614" y="5530705"/>
                </a:cubicBezTo>
                <a:cubicBezTo>
                  <a:pt x="3106784" y="5530705"/>
                  <a:pt x="3106010" y="5542360"/>
                  <a:pt x="3109874" y="5556899"/>
                </a:cubicBezTo>
                <a:cubicBezTo>
                  <a:pt x="3114342" y="5573713"/>
                  <a:pt x="3124280" y="5584183"/>
                  <a:pt x="3137625" y="5586137"/>
                </a:cubicBezTo>
                <a:cubicBezTo>
                  <a:pt x="3154282" y="5588575"/>
                  <a:pt x="3158415" y="5595564"/>
                  <a:pt x="3158415" y="5621293"/>
                </a:cubicBezTo>
                <a:cubicBezTo>
                  <a:pt x="3158415" y="5638955"/>
                  <a:pt x="3163206" y="5656367"/>
                  <a:pt x="3169063" y="5659987"/>
                </a:cubicBezTo>
                <a:cubicBezTo>
                  <a:pt x="3175785" y="5664141"/>
                  <a:pt x="3177606" y="5681915"/>
                  <a:pt x="3174003" y="5708204"/>
                </a:cubicBezTo>
                <a:cubicBezTo>
                  <a:pt x="3169223" y="5743082"/>
                  <a:pt x="3171360" y="5751754"/>
                  <a:pt x="3187168" y="5761627"/>
                </a:cubicBezTo>
                <a:cubicBezTo>
                  <a:pt x="3197548" y="5768109"/>
                  <a:pt x="3206040" y="5778286"/>
                  <a:pt x="3206040" y="5784243"/>
                </a:cubicBezTo>
                <a:cubicBezTo>
                  <a:pt x="3206040" y="5790199"/>
                  <a:pt x="3212767" y="5800656"/>
                  <a:pt x="3220990" y="5807480"/>
                </a:cubicBezTo>
                <a:cubicBezTo>
                  <a:pt x="3229212" y="5814303"/>
                  <a:pt x="3234147" y="5826742"/>
                  <a:pt x="3231955" y="5835121"/>
                </a:cubicBezTo>
                <a:cubicBezTo>
                  <a:pt x="3227779" y="5851093"/>
                  <a:pt x="3245815" y="5873605"/>
                  <a:pt x="3262788" y="5873605"/>
                </a:cubicBezTo>
                <a:cubicBezTo>
                  <a:pt x="3268248" y="5873605"/>
                  <a:pt x="3272715" y="5888508"/>
                  <a:pt x="3272715" y="5906723"/>
                </a:cubicBezTo>
                <a:cubicBezTo>
                  <a:pt x="3272715" y="5931074"/>
                  <a:pt x="3278704" y="5943765"/>
                  <a:pt x="3295337" y="5954664"/>
                </a:cubicBezTo>
                <a:cubicBezTo>
                  <a:pt x="3317821" y="5969396"/>
                  <a:pt x="3326737" y="6011403"/>
                  <a:pt x="3309624" y="6021979"/>
                </a:cubicBezTo>
                <a:cubicBezTo>
                  <a:pt x="3305041" y="6024812"/>
                  <a:pt x="3301290" y="6022590"/>
                  <a:pt x="3301290" y="6017042"/>
                </a:cubicBezTo>
                <a:cubicBezTo>
                  <a:pt x="3301290" y="6011494"/>
                  <a:pt x="3295325" y="6006955"/>
                  <a:pt x="3288035" y="6006955"/>
                </a:cubicBezTo>
                <a:cubicBezTo>
                  <a:pt x="3280745" y="6006955"/>
                  <a:pt x="3272313" y="5997127"/>
                  <a:pt x="3269298" y="5985114"/>
                </a:cubicBezTo>
                <a:cubicBezTo>
                  <a:pt x="3265901" y="5971578"/>
                  <a:pt x="3249804" y="5957090"/>
                  <a:pt x="3226965" y="5947014"/>
                </a:cubicBezTo>
                <a:cubicBezTo>
                  <a:pt x="3179231" y="5925954"/>
                  <a:pt x="3170571" y="5926510"/>
                  <a:pt x="3162754" y="5951140"/>
                </a:cubicBezTo>
                <a:cubicBezTo>
                  <a:pt x="3157741" y="5966933"/>
                  <a:pt x="3164152" y="5978732"/>
                  <a:pt x="3191217" y="6003527"/>
                </a:cubicBezTo>
                <a:cubicBezTo>
                  <a:pt x="3210430" y="6021129"/>
                  <a:pt x="3229673" y="6035530"/>
                  <a:pt x="3233979" y="6035530"/>
                </a:cubicBezTo>
                <a:cubicBezTo>
                  <a:pt x="3246550" y="6035530"/>
                  <a:pt x="3260084" y="6057142"/>
                  <a:pt x="3266785" y="6087918"/>
                </a:cubicBezTo>
                <a:cubicBezTo>
                  <a:pt x="3272370" y="6113566"/>
                  <a:pt x="3271653" y="6114768"/>
                  <a:pt x="3259784" y="6099659"/>
                </a:cubicBezTo>
                <a:cubicBezTo>
                  <a:pt x="3235256" y="6068432"/>
                  <a:pt x="3215565" y="6089107"/>
                  <a:pt x="3215565" y="6146087"/>
                </a:cubicBezTo>
                <a:cubicBezTo>
                  <a:pt x="3215565" y="6201541"/>
                  <a:pt x="3213271" y="6203330"/>
                  <a:pt x="3148298" y="6198522"/>
                </a:cubicBezTo>
                <a:cubicBezTo>
                  <a:pt x="3133382" y="6197418"/>
                  <a:pt x="3113565" y="6206289"/>
                  <a:pt x="3097325" y="6221340"/>
                </a:cubicBezTo>
                <a:lnTo>
                  <a:pt x="3070755" y="6245964"/>
                </a:lnTo>
                <a:lnTo>
                  <a:pt x="3095535" y="6267257"/>
                </a:lnTo>
                <a:cubicBezTo>
                  <a:pt x="3109164" y="6278968"/>
                  <a:pt x="3120315" y="6292739"/>
                  <a:pt x="3120315" y="6297861"/>
                </a:cubicBezTo>
                <a:cubicBezTo>
                  <a:pt x="3120315" y="6302982"/>
                  <a:pt x="3128887" y="6312527"/>
                  <a:pt x="3139365" y="6319070"/>
                </a:cubicBezTo>
                <a:cubicBezTo>
                  <a:pt x="3160405" y="6332210"/>
                  <a:pt x="3165253" y="6359464"/>
                  <a:pt x="3146509" y="6359234"/>
                </a:cubicBezTo>
                <a:cubicBezTo>
                  <a:pt x="3127577" y="6359002"/>
                  <a:pt x="3113882" y="6346775"/>
                  <a:pt x="3106669" y="6323661"/>
                </a:cubicBezTo>
                <a:cubicBezTo>
                  <a:pt x="3102761" y="6311137"/>
                  <a:pt x="3092331" y="6302230"/>
                  <a:pt x="3081573" y="6302230"/>
                </a:cubicBezTo>
                <a:cubicBezTo>
                  <a:pt x="3070282" y="6302230"/>
                  <a:pt x="3063165" y="6295683"/>
                  <a:pt x="3063165" y="6285297"/>
                </a:cubicBezTo>
                <a:cubicBezTo>
                  <a:pt x="3063165" y="6267960"/>
                  <a:pt x="3026016" y="6229365"/>
                  <a:pt x="3013159" y="6233344"/>
                </a:cubicBezTo>
                <a:cubicBezTo>
                  <a:pt x="3009230" y="6234560"/>
                  <a:pt x="3006015" y="6229126"/>
                  <a:pt x="3006015" y="6221268"/>
                </a:cubicBezTo>
                <a:cubicBezTo>
                  <a:pt x="3006015" y="6213409"/>
                  <a:pt x="2998167" y="6206980"/>
                  <a:pt x="2988574" y="6206980"/>
                </a:cubicBezTo>
                <a:cubicBezTo>
                  <a:pt x="2961559" y="6206980"/>
                  <a:pt x="2944374" y="6166891"/>
                  <a:pt x="2956491" y="6132133"/>
                </a:cubicBezTo>
                <a:cubicBezTo>
                  <a:pt x="2964266" y="6109830"/>
                  <a:pt x="2963569" y="6100931"/>
                  <a:pt x="2953386" y="6092480"/>
                </a:cubicBezTo>
                <a:cubicBezTo>
                  <a:pt x="2931741" y="6074516"/>
                  <a:pt x="2906303" y="6085475"/>
                  <a:pt x="2902989" y="6114193"/>
                </a:cubicBezTo>
                <a:cubicBezTo>
                  <a:pt x="2900353" y="6137030"/>
                  <a:pt x="2892490" y="6144092"/>
                  <a:pt x="2872018" y="6142011"/>
                </a:cubicBezTo>
                <a:cubicBezTo>
                  <a:pt x="2861380" y="6140930"/>
                  <a:pt x="2874997" y="6197058"/>
                  <a:pt x="2887989" y="6207840"/>
                </a:cubicBezTo>
                <a:cubicBezTo>
                  <a:pt x="2895277" y="6213889"/>
                  <a:pt x="2901240" y="6226361"/>
                  <a:pt x="2901240" y="6235555"/>
                </a:cubicBezTo>
                <a:cubicBezTo>
                  <a:pt x="2901240" y="6244750"/>
                  <a:pt x="2907669" y="6257608"/>
                  <a:pt x="2915527" y="6264130"/>
                </a:cubicBezTo>
                <a:cubicBezTo>
                  <a:pt x="2923386" y="6270652"/>
                  <a:pt x="2929815" y="6286179"/>
                  <a:pt x="2929815" y="6298634"/>
                </a:cubicBezTo>
                <a:cubicBezTo>
                  <a:pt x="2929815" y="6311089"/>
                  <a:pt x="2934101" y="6321280"/>
                  <a:pt x="2939340" y="6321280"/>
                </a:cubicBezTo>
                <a:cubicBezTo>
                  <a:pt x="2944579" y="6321280"/>
                  <a:pt x="2948865" y="6327709"/>
                  <a:pt x="2948865" y="6335568"/>
                </a:cubicBezTo>
                <a:cubicBezTo>
                  <a:pt x="2948865" y="6343426"/>
                  <a:pt x="2952561" y="6349855"/>
                  <a:pt x="2957079" y="6349855"/>
                </a:cubicBezTo>
                <a:cubicBezTo>
                  <a:pt x="2969389" y="6349855"/>
                  <a:pt x="2979722" y="6456158"/>
                  <a:pt x="2968502" y="6467378"/>
                </a:cubicBezTo>
                <a:cubicBezTo>
                  <a:pt x="2962202" y="6473678"/>
                  <a:pt x="2956751" y="6470730"/>
                  <a:pt x="2952277" y="6458604"/>
                </a:cubicBezTo>
                <a:cubicBezTo>
                  <a:pt x="2948571" y="6448560"/>
                  <a:pt x="2939858" y="6436915"/>
                  <a:pt x="2932914" y="6432726"/>
                </a:cubicBezTo>
                <a:cubicBezTo>
                  <a:pt x="2925971" y="6428536"/>
                  <a:pt x="2920290" y="6417002"/>
                  <a:pt x="2920290" y="6407094"/>
                </a:cubicBezTo>
                <a:cubicBezTo>
                  <a:pt x="2920290" y="6397186"/>
                  <a:pt x="2916004" y="6386430"/>
                  <a:pt x="2910765" y="6383193"/>
                </a:cubicBezTo>
                <a:cubicBezTo>
                  <a:pt x="2905526" y="6379955"/>
                  <a:pt x="2901240" y="6369585"/>
                  <a:pt x="2901240" y="6360147"/>
                </a:cubicBezTo>
                <a:cubicBezTo>
                  <a:pt x="2901240" y="6350710"/>
                  <a:pt x="2890278" y="6326836"/>
                  <a:pt x="2876880" y="6307093"/>
                </a:cubicBezTo>
                <a:cubicBezTo>
                  <a:pt x="2863482" y="6287350"/>
                  <a:pt x="2854775" y="6265320"/>
                  <a:pt x="2857531" y="6258138"/>
                </a:cubicBezTo>
                <a:cubicBezTo>
                  <a:pt x="2860287" y="6250956"/>
                  <a:pt x="2858700" y="6245080"/>
                  <a:pt x="2854005" y="6245080"/>
                </a:cubicBezTo>
                <a:cubicBezTo>
                  <a:pt x="2849310" y="6245080"/>
                  <a:pt x="2837904" y="6227935"/>
                  <a:pt x="2828659" y="6206980"/>
                </a:cubicBezTo>
                <a:cubicBezTo>
                  <a:pt x="2819413" y="6186025"/>
                  <a:pt x="2808387" y="6168880"/>
                  <a:pt x="2804157" y="6168880"/>
                </a:cubicBezTo>
                <a:cubicBezTo>
                  <a:pt x="2799926" y="6168880"/>
                  <a:pt x="2796465" y="6162976"/>
                  <a:pt x="2796465" y="6155759"/>
                </a:cubicBezTo>
                <a:cubicBezTo>
                  <a:pt x="2796465" y="6148542"/>
                  <a:pt x="2790036" y="6137302"/>
                  <a:pt x="2782177" y="6130780"/>
                </a:cubicBezTo>
                <a:cubicBezTo>
                  <a:pt x="2774319" y="6124258"/>
                  <a:pt x="2767816" y="6107660"/>
                  <a:pt x="2767725" y="6093895"/>
                </a:cubicBezTo>
                <a:cubicBezTo>
                  <a:pt x="2767559" y="6068588"/>
                  <a:pt x="2738948" y="6034535"/>
                  <a:pt x="2708359" y="6023236"/>
                </a:cubicBezTo>
                <a:cubicBezTo>
                  <a:pt x="2699191" y="6019849"/>
                  <a:pt x="2691690" y="6008677"/>
                  <a:pt x="2691690" y="5998410"/>
                </a:cubicBezTo>
                <a:cubicBezTo>
                  <a:pt x="2691690" y="5968857"/>
                  <a:pt x="2665288" y="5949805"/>
                  <a:pt x="2624335" y="5949805"/>
                </a:cubicBezTo>
                <a:cubicBezTo>
                  <a:pt x="2584239" y="5949805"/>
                  <a:pt x="2577253" y="5938169"/>
                  <a:pt x="2601357" y="5911534"/>
                </a:cubicBezTo>
                <a:cubicBezTo>
                  <a:pt x="2612281" y="5899463"/>
                  <a:pt x="2613930" y="5886520"/>
                  <a:pt x="2608127" y="5858397"/>
                </a:cubicBezTo>
                <a:cubicBezTo>
                  <a:pt x="2601729" y="5827394"/>
                  <a:pt x="2596165" y="5820717"/>
                  <a:pt x="2574635" y="5818204"/>
                </a:cubicBezTo>
                <a:cubicBezTo>
                  <a:pt x="2550909" y="5815434"/>
                  <a:pt x="2548815" y="5817889"/>
                  <a:pt x="2548815" y="5848480"/>
                </a:cubicBezTo>
                <a:cubicBezTo>
                  <a:pt x="2548815" y="5866789"/>
                  <a:pt x="2555244" y="5888199"/>
                  <a:pt x="2563102" y="5896057"/>
                </a:cubicBezTo>
                <a:cubicBezTo>
                  <a:pt x="2581557" y="5914511"/>
                  <a:pt x="2581207" y="5917413"/>
                  <a:pt x="2557703" y="5940917"/>
                </a:cubicBezTo>
                <a:cubicBezTo>
                  <a:pt x="2542053" y="5956567"/>
                  <a:pt x="2540338" y="5963404"/>
                  <a:pt x="2549344" y="5974255"/>
                </a:cubicBezTo>
                <a:cubicBezTo>
                  <a:pt x="2555575" y="5981762"/>
                  <a:pt x="2568507" y="5987905"/>
                  <a:pt x="2578083" y="5987905"/>
                </a:cubicBezTo>
                <a:cubicBezTo>
                  <a:pt x="2587659" y="5987905"/>
                  <a:pt x="2598921" y="5993270"/>
                  <a:pt x="2603110" y="5999827"/>
                </a:cubicBezTo>
                <a:cubicBezTo>
                  <a:pt x="2607300" y="6006384"/>
                  <a:pt x="2621834" y="6017460"/>
                  <a:pt x="2635408" y="6024439"/>
                </a:cubicBezTo>
                <a:cubicBezTo>
                  <a:pt x="2654653" y="6034335"/>
                  <a:pt x="2660377" y="6044805"/>
                  <a:pt x="2661399" y="6071981"/>
                </a:cubicBezTo>
                <a:cubicBezTo>
                  <a:pt x="2662119" y="6091149"/>
                  <a:pt x="2667163" y="6108317"/>
                  <a:pt x="2672607" y="6110132"/>
                </a:cubicBezTo>
                <a:cubicBezTo>
                  <a:pt x="2678051" y="6111946"/>
                  <a:pt x="2688858" y="6119784"/>
                  <a:pt x="2696622" y="6127548"/>
                </a:cubicBezTo>
                <a:cubicBezTo>
                  <a:pt x="2709235" y="6140161"/>
                  <a:pt x="2711760" y="6152248"/>
                  <a:pt x="2714709" y="6214112"/>
                </a:cubicBezTo>
                <a:cubicBezTo>
                  <a:pt x="2715197" y="6224363"/>
                  <a:pt x="2708589" y="6230772"/>
                  <a:pt x="2697523" y="6230780"/>
                </a:cubicBezTo>
                <a:cubicBezTo>
                  <a:pt x="2672693" y="6230799"/>
                  <a:pt x="2653696" y="6261767"/>
                  <a:pt x="2671647" y="6272965"/>
                </a:cubicBezTo>
                <a:cubicBezTo>
                  <a:pt x="2692995" y="6286281"/>
                  <a:pt x="2676744" y="6314342"/>
                  <a:pt x="2652196" y="6306550"/>
                </a:cubicBezTo>
                <a:cubicBezTo>
                  <a:pt x="2635651" y="6301299"/>
                  <a:pt x="2632843" y="6303120"/>
                  <a:pt x="2637752" y="6315913"/>
                </a:cubicBezTo>
                <a:cubicBezTo>
                  <a:pt x="2641338" y="6325257"/>
                  <a:pt x="2639970" y="6329399"/>
                  <a:pt x="2634431" y="6325975"/>
                </a:cubicBezTo>
                <a:cubicBezTo>
                  <a:pt x="2629252" y="6322775"/>
                  <a:pt x="2625015" y="6327262"/>
                  <a:pt x="2625015" y="6335947"/>
                </a:cubicBezTo>
                <a:cubicBezTo>
                  <a:pt x="2625015" y="6354855"/>
                  <a:pt x="2678488" y="6407005"/>
                  <a:pt x="2697877" y="6407005"/>
                </a:cubicBezTo>
                <a:cubicBezTo>
                  <a:pt x="2705411" y="6407005"/>
                  <a:pt x="2710879" y="6412363"/>
                  <a:pt x="2710029" y="6418911"/>
                </a:cubicBezTo>
                <a:cubicBezTo>
                  <a:pt x="2706450" y="6446471"/>
                  <a:pt x="2712052" y="6454630"/>
                  <a:pt x="2734552" y="6454630"/>
                </a:cubicBezTo>
                <a:cubicBezTo>
                  <a:pt x="2749647" y="6454630"/>
                  <a:pt x="2758365" y="6460002"/>
                  <a:pt x="2758365" y="6469304"/>
                </a:cubicBezTo>
                <a:cubicBezTo>
                  <a:pt x="2758365" y="6480552"/>
                  <a:pt x="2748916" y="6483478"/>
                  <a:pt x="2717884" y="6481838"/>
                </a:cubicBezTo>
                <a:cubicBezTo>
                  <a:pt x="2672602" y="6479446"/>
                  <a:pt x="2644065" y="6465938"/>
                  <a:pt x="2644065" y="6446896"/>
                </a:cubicBezTo>
                <a:cubicBezTo>
                  <a:pt x="2644065" y="6439924"/>
                  <a:pt x="2637596" y="6427751"/>
                  <a:pt x="2629690" y="6419844"/>
                </a:cubicBezTo>
                <a:cubicBezTo>
                  <a:pt x="2621784" y="6411938"/>
                  <a:pt x="2617374" y="6402137"/>
                  <a:pt x="2619891" y="6398064"/>
                </a:cubicBezTo>
                <a:cubicBezTo>
                  <a:pt x="2622409" y="6393991"/>
                  <a:pt x="2605686" y="6370202"/>
                  <a:pt x="2582730" y="6345198"/>
                </a:cubicBezTo>
                <a:cubicBezTo>
                  <a:pt x="2545960" y="6305148"/>
                  <a:pt x="2537786" y="6300542"/>
                  <a:pt x="2514043" y="6306501"/>
                </a:cubicBezTo>
                <a:cubicBezTo>
                  <a:pt x="2499221" y="6310222"/>
                  <a:pt x="2483901" y="6318284"/>
                  <a:pt x="2480000" y="6324417"/>
                </a:cubicBezTo>
                <a:cubicBezTo>
                  <a:pt x="2466456" y="6345708"/>
                  <a:pt x="2472497" y="6386792"/>
                  <a:pt x="2491086" y="6399813"/>
                </a:cubicBezTo>
                <a:cubicBezTo>
                  <a:pt x="2501245" y="6406928"/>
                  <a:pt x="2511124" y="6424452"/>
                  <a:pt x="2513039" y="6438754"/>
                </a:cubicBezTo>
                <a:cubicBezTo>
                  <a:pt x="2514955" y="6453056"/>
                  <a:pt x="2523788" y="6473244"/>
                  <a:pt x="2532668" y="6483615"/>
                </a:cubicBezTo>
                <a:cubicBezTo>
                  <a:pt x="2541549" y="6493987"/>
                  <a:pt x="2548815" y="6508472"/>
                  <a:pt x="2548815" y="6515805"/>
                </a:cubicBezTo>
                <a:cubicBezTo>
                  <a:pt x="2548815" y="6523138"/>
                  <a:pt x="2561674" y="6539957"/>
                  <a:pt x="2577390" y="6553181"/>
                </a:cubicBezTo>
                <a:cubicBezTo>
                  <a:pt x="2593106" y="6566405"/>
                  <a:pt x="2605965" y="6580482"/>
                  <a:pt x="2605965" y="6584463"/>
                </a:cubicBezTo>
                <a:cubicBezTo>
                  <a:pt x="2605965" y="6588443"/>
                  <a:pt x="2617149" y="6603374"/>
                  <a:pt x="2630818" y="6617641"/>
                </a:cubicBezTo>
                <a:cubicBezTo>
                  <a:pt x="2655556" y="6643463"/>
                  <a:pt x="2654305" y="6670148"/>
                  <a:pt x="2628814" y="6660366"/>
                </a:cubicBezTo>
                <a:cubicBezTo>
                  <a:pt x="2621486" y="6657554"/>
                  <a:pt x="2615490" y="6659405"/>
                  <a:pt x="2615490" y="6664479"/>
                </a:cubicBezTo>
                <a:cubicBezTo>
                  <a:pt x="2615490" y="6675279"/>
                  <a:pt x="2580483" y="6677050"/>
                  <a:pt x="2574310" y="6666561"/>
                </a:cubicBezTo>
                <a:close/>
                <a:moveTo>
                  <a:pt x="2579528" y="6201204"/>
                </a:moveTo>
                <a:cubicBezTo>
                  <a:pt x="2576615" y="6185965"/>
                  <a:pt x="2579883" y="6173148"/>
                  <a:pt x="2587992" y="6168013"/>
                </a:cubicBezTo>
                <a:cubicBezTo>
                  <a:pt x="2598709" y="6161226"/>
                  <a:pt x="2598266" y="6159620"/>
                  <a:pt x="2585644" y="6159501"/>
                </a:cubicBezTo>
                <a:cubicBezTo>
                  <a:pt x="2567246" y="6159328"/>
                  <a:pt x="2556499" y="6201329"/>
                  <a:pt x="2571185" y="6216015"/>
                </a:cubicBezTo>
                <a:cubicBezTo>
                  <a:pt x="2584803" y="6229633"/>
                  <a:pt x="2584922" y="6229422"/>
                  <a:pt x="2579528" y="6201204"/>
                </a:cubicBezTo>
                <a:close/>
                <a:moveTo>
                  <a:pt x="2441659" y="6190889"/>
                </a:moveTo>
                <a:cubicBezTo>
                  <a:pt x="2422388" y="6185853"/>
                  <a:pt x="2418626" y="6143839"/>
                  <a:pt x="2436896" y="6137705"/>
                </a:cubicBezTo>
                <a:cubicBezTo>
                  <a:pt x="2443854" y="6135369"/>
                  <a:pt x="2442910" y="6134135"/>
                  <a:pt x="2434624" y="6134735"/>
                </a:cubicBezTo>
                <a:cubicBezTo>
                  <a:pt x="2419098" y="6135859"/>
                  <a:pt x="2410808" y="6162056"/>
                  <a:pt x="2419123" y="6183724"/>
                </a:cubicBezTo>
                <a:cubicBezTo>
                  <a:pt x="2422021" y="6191276"/>
                  <a:pt x="2432028" y="6196958"/>
                  <a:pt x="2441360" y="6196351"/>
                </a:cubicBezTo>
                <a:cubicBezTo>
                  <a:pt x="2457262" y="6195315"/>
                  <a:pt x="2457281" y="6194972"/>
                  <a:pt x="2441659" y="6190889"/>
                </a:cubicBezTo>
                <a:close/>
                <a:moveTo>
                  <a:pt x="3133711" y="6157912"/>
                </a:moveTo>
                <a:cubicBezTo>
                  <a:pt x="3143625" y="6173953"/>
                  <a:pt x="3177133" y="6171303"/>
                  <a:pt x="3183791" y="6153953"/>
                </a:cubicBezTo>
                <a:cubicBezTo>
                  <a:pt x="3186942" y="6145742"/>
                  <a:pt x="3184664" y="6134169"/>
                  <a:pt x="3178730" y="6128235"/>
                </a:cubicBezTo>
                <a:cubicBezTo>
                  <a:pt x="3172795" y="6122300"/>
                  <a:pt x="3167940" y="6109688"/>
                  <a:pt x="3167940" y="6100207"/>
                </a:cubicBezTo>
                <a:cubicBezTo>
                  <a:pt x="3167940" y="6090726"/>
                  <a:pt x="3159368" y="6075629"/>
                  <a:pt x="3148890" y="6066658"/>
                </a:cubicBezTo>
                <a:cubicBezTo>
                  <a:pt x="3138413" y="6057686"/>
                  <a:pt x="3129840" y="6044828"/>
                  <a:pt x="3129840" y="6038083"/>
                </a:cubicBezTo>
                <a:cubicBezTo>
                  <a:pt x="3129840" y="6031337"/>
                  <a:pt x="3121487" y="6018667"/>
                  <a:pt x="3111278" y="6009925"/>
                </a:cubicBezTo>
                <a:cubicBezTo>
                  <a:pt x="3101069" y="6001184"/>
                  <a:pt x="3094611" y="5990966"/>
                  <a:pt x="3096927" y="5987218"/>
                </a:cubicBezTo>
                <a:cubicBezTo>
                  <a:pt x="3104624" y="5974764"/>
                  <a:pt x="3073297" y="5913212"/>
                  <a:pt x="3051397" y="5897761"/>
                </a:cubicBezTo>
                <a:cubicBezTo>
                  <a:pt x="3031280" y="5883568"/>
                  <a:pt x="3028763" y="5883845"/>
                  <a:pt x="3014014" y="5901887"/>
                </a:cubicBezTo>
                <a:cubicBezTo>
                  <a:pt x="2997019" y="5922674"/>
                  <a:pt x="2977440" y="5927606"/>
                  <a:pt x="2977440" y="5911102"/>
                </a:cubicBezTo>
                <a:cubicBezTo>
                  <a:pt x="2977440" y="5905412"/>
                  <a:pt x="2963872" y="5902281"/>
                  <a:pt x="2946484" y="5903958"/>
                </a:cubicBezTo>
                <a:cubicBezTo>
                  <a:pt x="2920776" y="5906437"/>
                  <a:pt x="2915528" y="5910907"/>
                  <a:pt x="2915528" y="5930326"/>
                </a:cubicBezTo>
                <a:cubicBezTo>
                  <a:pt x="2915528" y="5947431"/>
                  <a:pt x="2921921" y="5955205"/>
                  <a:pt x="2939340" y="5959284"/>
                </a:cubicBezTo>
                <a:cubicBezTo>
                  <a:pt x="2957034" y="5963426"/>
                  <a:pt x="2965412" y="5973908"/>
                  <a:pt x="2971947" y="6000076"/>
                </a:cubicBezTo>
                <a:cubicBezTo>
                  <a:pt x="2983236" y="6045281"/>
                  <a:pt x="3011670" y="6056391"/>
                  <a:pt x="3035436" y="6024884"/>
                </a:cubicBezTo>
                <a:cubicBezTo>
                  <a:pt x="3056198" y="5997359"/>
                  <a:pt x="3067980" y="6006349"/>
                  <a:pt x="3058173" y="6042230"/>
                </a:cubicBezTo>
                <a:cubicBezTo>
                  <a:pt x="3045021" y="6090354"/>
                  <a:pt x="3052900" y="6134011"/>
                  <a:pt x="3078958" y="6157397"/>
                </a:cubicBezTo>
                <a:cubicBezTo>
                  <a:pt x="3101490" y="6177617"/>
                  <a:pt x="3104192" y="6178043"/>
                  <a:pt x="3115121" y="6163097"/>
                </a:cubicBezTo>
                <a:cubicBezTo>
                  <a:pt x="3123410" y="6151762"/>
                  <a:pt x="3128954" y="6150216"/>
                  <a:pt x="3133711" y="6157912"/>
                </a:cubicBezTo>
                <a:close/>
                <a:moveTo>
                  <a:pt x="2985179" y="5933774"/>
                </a:moveTo>
                <a:cubicBezTo>
                  <a:pt x="2992055" y="5931022"/>
                  <a:pt x="3000270" y="5931360"/>
                  <a:pt x="3003435" y="5934525"/>
                </a:cubicBezTo>
                <a:cubicBezTo>
                  <a:pt x="3006601" y="5937690"/>
                  <a:pt x="3000975" y="5939941"/>
                  <a:pt x="2990934" y="5939528"/>
                </a:cubicBezTo>
                <a:cubicBezTo>
                  <a:pt x="2979838" y="5939071"/>
                  <a:pt x="2977581" y="5936814"/>
                  <a:pt x="2985179" y="5933773"/>
                </a:cubicBezTo>
                <a:close/>
                <a:moveTo>
                  <a:pt x="2862877" y="5787388"/>
                </a:moveTo>
                <a:cubicBezTo>
                  <a:pt x="2852346" y="5767712"/>
                  <a:pt x="2853282" y="5766546"/>
                  <a:pt x="2876104" y="5770908"/>
                </a:cubicBezTo>
                <a:cubicBezTo>
                  <a:pt x="2889612" y="5773491"/>
                  <a:pt x="2898397" y="5771936"/>
                  <a:pt x="2895627" y="5767454"/>
                </a:cubicBezTo>
                <a:cubicBezTo>
                  <a:pt x="2887256" y="5753909"/>
                  <a:pt x="2853399" y="5758312"/>
                  <a:pt x="2847488" y="5773714"/>
                </a:cubicBezTo>
                <a:cubicBezTo>
                  <a:pt x="2844447" y="5781639"/>
                  <a:pt x="2847336" y="5794601"/>
                  <a:pt x="2853907" y="5802519"/>
                </a:cubicBezTo>
                <a:cubicBezTo>
                  <a:pt x="2870643" y="5822684"/>
                  <a:pt x="2876489" y="5812822"/>
                  <a:pt x="2862877" y="5787388"/>
                </a:cubicBezTo>
                <a:close/>
                <a:moveTo>
                  <a:pt x="3907688" y="5721108"/>
                </a:moveTo>
                <a:cubicBezTo>
                  <a:pt x="3908996" y="5701232"/>
                  <a:pt x="3908516" y="5700767"/>
                  <a:pt x="3904721" y="5718238"/>
                </a:cubicBezTo>
                <a:cubicBezTo>
                  <a:pt x="3902231" y="5729703"/>
                  <a:pt x="3892956" y="5741245"/>
                  <a:pt x="3884111" y="5743885"/>
                </a:cubicBezTo>
                <a:cubicBezTo>
                  <a:pt x="3872536" y="5747341"/>
                  <a:pt x="3873368" y="5748145"/>
                  <a:pt x="3887078" y="5746755"/>
                </a:cubicBezTo>
                <a:cubicBezTo>
                  <a:pt x="3900009" y="5745444"/>
                  <a:pt x="3906629" y="5737206"/>
                  <a:pt x="3907688" y="5721108"/>
                </a:cubicBezTo>
                <a:close/>
                <a:moveTo>
                  <a:pt x="4491915" y="5742546"/>
                </a:moveTo>
                <a:cubicBezTo>
                  <a:pt x="4491915" y="5738568"/>
                  <a:pt x="4483343" y="5729959"/>
                  <a:pt x="4472865" y="5723415"/>
                </a:cubicBezTo>
                <a:cubicBezTo>
                  <a:pt x="4456858" y="5713419"/>
                  <a:pt x="4453815" y="5713903"/>
                  <a:pt x="4453815" y="5726449"/>
                </a:cubicBezTo>
                <a:cubicBezTo>
                  <a:pt x="4453815" y="5734661"/>
                  <a:pt x="4458102" y="5738730"/>
                  <a:pt x="4463340" y="5735493"/>
                </a:cubicBezTo>
                <a:cubicBezTo>
                  <a:pt x="4468579" y="5732255"/>
                  <a:pt x="4472865" y="5734145"/>
                  <a:pt x="4472865" y="5739693"/>
                </a:cubicBezTo>
                <a:cubicBezTo>
                  <a:pt x="4472865" y="5745241"/>
                  <a:pt x="4477152" y="5749780"/>
                  <a:pt x="4482390" y="5749780"/>
                </a:cubicBezTo>
                <a:cubicBezTo>
                  <a:pt x="4487629" y="5749780"/>
                  <a:pt x="4491915" y="5746525"/>
                  <a:pt x="4491915" y="5742546"/>
                </a:cubicBezTo>
                <a:close/>
                <a:moveTo>
                  <a:pt x="4414361" y="5716327"/>
                </a:moveTo>
                <a:cubicBezTo>
                  <a:pt x="4417493" y="5700170"/>
                  <a:pt x="4416525" y="5699985"/>
                  <a:pt x="4402455" y="5714055"/>
                </a:cubicBezTo>
                <a:cubicBezTo>
                  <a:pt x="4384154" y="5732356"/>
                  <a:pt x="4382580" y="5743361"/>
                  <a:pt x="4399047" y="5737879"/>
                </a:cubicBezTo>
                <a:cubicBezTo>
                  <a:pt x="4405595" y="5735698"/>
                  <a:pt x="4412487" y="5726000"/>
                  <a:pt x="4414361" y="5716327"/>
                </a:cubicBezTo>
                <a:close/>
                <a:moveTo>
                  <a:pt x="4394869" y="5689000"/>
                </a:moveTo>
                <a:cubicBezTo>
                  <a:pt x="4406534" y="5685518"/>
                  <a:pt x="4405748" y="5684733"/>
                  <a:pt x="4392012" y="5686143"/>
                </a:cubicBezTo>
                <a:cubicBezTo>
                  <a:pt x="4381595" y="5687212"/>
                  <a:pt x="4372610" y="5694467"/>
                  <a:pt x="4372045" y="5702264"/>
                </a:cubicBezTo>
                <a:cubicBezTo>
                  <a:pt x="4371480" y="5710063"/>
                  <a:pt x="4372766" y="5711349"/>
                  <a:pt x="4374902" y="5705122"/>
                </a:cubicBezTo>
                <a:cubicBezTo>
                  <a:pt x="4377039" y="5698896"/>
                  <a:pt x="4386024" y="5691641"/>
                  <a:pt x="4394869" y="5689000"/>
                </a:cubicBezTo>
                <a:close/>
                <a:moveTo>
                  <a:pt x="3901365" y="5670388"/>
                </a:moveTo>
                <a:cubicBezTo>
                  <a:pt x="3901365" y="5653017"/>
                  <a:pt x="3881268" y="5635480"/>
                  <a:pt x="3861360" y="5635480"/>
                </a:cubicBezTo>
                <a:cubicBezTo>
                  <a:pt x="3842195" y="5635480"/>
                  <a:pt x="3839154" y="5655852"/>
                  <a:pt x="3854140" y="5683853"/>
                </a:cubicBezTo>
                <a:cubicBezTo>
                  <a:pt x="3862113" y="5698749"/>
                  <a:pt x="3867734" y="5700434"/>
                  <a:pt x="3882715" y="5692416"/>
                </a:cubicBezTo>
                <a:cubicBezTo>
                  <a:pt x="3892973" y="5686926"/>
                  <a:pt x="3901365" y="5677014"/>
                  <a:pt x="3901365" y="5670388"/>
                </a:cubicBezTo>
                <a:close/>
                <a:moveTo>
                  <a:pt x="4563341" y="5690902"/>
                </a:moveTo>
                <a:cubicBezTo>
                  <a:pt x="4595666" y="5676174"/>
                  <a:pt x="4592627" y="5641657"/>
                  <a:pt x="4558590" y="5636949"/>
                </a:cubicBezTo>
                <a:cubicBezTo>
                  <a:pt x="4545493" y="5635137"/>
                  <a:pt x="4529205" y="5629076"/>
                  <a:pt x="4522393" y="5623480"/>
                </a:cubicBezTo>
                <a:cubicBezTo>
                  <a:pt x="4513374" y="5616068"/>
                  <a:pt x="4505992" y="5617322"/>
                  <a:pt x="4495221" y="5628093"/>
                </a:cubicBezTo>
                <a:cubicBezTo>
                  <a:pt x="4476052" y="5647261"/>
                  <a:pt x="4486728" y="5683105"/>
                  <a:pt x="4511607" y="5683105"/>
                </a:cubicBezTo>
                <a:cubicBezTo>
                  <a:pt x="4521732" y="5683105"/>
                  <a:pt x="4530015" y="5687391"/>
                  <a:pt x="4530015" y="5692630"/>
                </a:cubicBezTo>
                <a:cubicBezTo>
                  <a:pt x="4530015" y="5704767"/>
                  <a:pt x="4533285" y="5704597"/>
                  <a:pt x="4563341" y="5690902"/>
                </a:cubicBezTo>
                <a:close/>
                <a:moveTo>
                  <a:pt x="8290395" y="5639509"/>
                </a:moveTo>
                <a:cubicBezTo>
                  <a:pt x="8294627" y="5596946"/>
                  <a:pt x="8279513" y="5538434"/>
                  <a:pt x="8261324" y="5526960"/>
                </a:cubicBezTo>
                <a:cubicBezTo>
                  <a:pt x="8248480" y="5518859"/>
                  <a:pt x="8240497" y="5521216"/>
                  <a:pt x="8223623" y="5538088"/>
                </a:cubicBezTo>
                <a:cubicBezTo>
                  <a:pt x="8205207" y="5556505"/>
                  <a:pt x="8203903" y="5562195"/>
                  <a:pt x="8214289" y="5578825"/>
                </a:cubicBezTo>
                <a:cubicBezTo>
                  <a:pt x="8220928" y="5589457"/>
                  <a:pt x="8223819" y="5602267"/>
                  <a:pt x="8220714" y="5607293"/>
                </a:cubicBezTo>
                <a:cubicBezTo>
                  <a:pt x="8217607" y="5612318"/>
                  <a:pt x="8219605" y="5616430"/>
                  <a:pt x="8225153" y="5616430"/>
                </a:cubicBezTo>
                <a:cubicBezTo>
                  <a:pt x="8230701" y="5616430"/>
                  <a:pt x="8235240" y="5621429"/>
                  <a:pt x="8235240" y="5627538"/>
                </a:cubicBezTo>
                <a:cubicBezTo>
                  <a:pt x="8235240" y="5642457"/>
                  <a:pt x="8266175" y="5673002"/>
                  <a:pt x="8278103" y="5669859"/>
                </a:cubicBezTo>
                <a:cubicBezTo>
                  <a:pt x="8283342" y="5668480"/>
                  <a:pt x="8288873" y="5654822"/>
                  <a:pt x="8290395" y="5639509"/>
                </a:cubicBezTo>
                <a:close/>
                <a:moveTo>
                  <a:pt x="4962275" y="5639748"/>
                </a:moveTo>
                <a:cubicBezTo>
                  <a:pt x="4965527" y="5631272"/>
                  <a:pt x="4963930" y="5627449"/>
                  <a:pt x="4958531" y="5630786"/>
                </a:cubicBezTo>
                <a:cubicBezTo>
                  <a:pt x="4953353" y="5633986"/>
                  <a:pt x="4949115" y="5640638"/>
                  <a:pt x="4949115" y="5645568"/>
                </a:cubicBezTo>
                <a:cubicBezTo>
                  <a:pt x="4949115" y="5659269"/>
                  <a:pt x="4955943" y="5656250"/>
                  <a:pt x="4962275" y="5639748"/>
                </a:cubicBezTo>
                <a:close/>
                <a:moveTo>
                  <a:pt x="4047294" y="5586487"/>
                </a:moveTo>
                <a:cubicBezTo>
                  <a:pt x="4054641" y="5574820"/>
                  <a:pt x="4053082" y="5566761"/>
                  <a:pt x="4041171" y="5554851"/>
                </a:cubicBezTo>
                <a:cubicBezTo>
                  <a:pt x="4032382" y="5546061"/>
                  <a:pt x="4025190" y="5532746"/>
                  <a:pt x="4025190" y="5525262"/>
                </a:cubicBezTo>
                <a:cubicBezTo>
                  <a:pt x="4025190" y="5517779"/>
                  <a:pt x="4020445" y="5511655"/>
                  <a:pt x="4014646" y="5511655"/>
                </a:cubicBezTo>
                <a:cubicBezTo>
                  <a:pt x="4008847" y="5511655"/>
                  <a:pt x="4006631" y="5505064"/>
                  <a:pt x="4009723" y="5497007"/>
                </a:cubicBezTo>
                <a:cubicBezTo>
                  <a:pt x="4012814" y="5488951"/>
                  <a:pt x="4009493" y="5480113"/>
                  <a:pt x="4002340" y="5477369"/>
                </a:cubicBezTo>
                <a:cubicBezTo>
                  <a:pt x="3995189" y="5474625"/>
                  <a:pt x="3986753" y="5456222"/>
                  <a:pt x="3983595" y="5436474"/>
                </a:cubicBezTo>
                <a:cubicBezTo>
                  <a:pt x="3977108" y="5395906"/>
                  <a:pt x="3949432" y="5365483"/>
                  <a:pt x="3923505" y="5370419"/>
                </a:cubicBezTo>
                <a:cubicBezTo>
                  <a:pt x="3886918" y="5377385"/>
                  <a:pt x="3900342" y="5559220"/>
                  <a:pt x="3937451" y="5559328"/>
                </a:cubicBezTo>
                <a:cubicBezTo>
                  <a:pt x="3946417" y="5559356"/>
                  <a:pt x="3966611" y="5569978"/>
                  <a:pt x="3982328" y="5582936"/>
                </a:cubicBezTo>
                <a:cubicBezTo>
                  <a:pt x="4013982" y="5609038"/>
                  <a:pt x="4032459" y="5610047"/>
                  <a:pt x="4047294" y="5586487"/>
                </a:cubicBezTo>
                <a:close/>
                <a:moveTo>
                  <a:pt x="4964600" y="5573254"/>
                </a:moveTo>
                <a:cubicBezTo>
                  <a:pt x="4961651" y="5565569"/>
                  <a:pt x="4951603" y="5559417"/>
                  <a:pt x="4942271" y="5559584"/>
                </a:cubicBezTo>
                <a:cubicBezTo>
                  <a:pt x="4926146" y="5559871"/>
                  <a:pt x="4926131" y="5560515"/>
                  <a:pt x="4941971" y="5572540"/>
                </a:cubicBezTo>
                <a:cubicBezTo>
                  <a:pt x="4951139" y="5579499"/>
                  <a:pt x="4958978" y="5591150"/>
                  <a:pt x="4959392" y="5598431"/>
                </a:cubicBezTo>
                <a:cubicBezTo>
                  <a:pt x="4959964" y="5608513"/>
                  <a:pt x="4961314" y="5608755"/>
                  <a:pt x="4965053" y="5599447"/>
                </a:cubicBezTo>
                <a:cubicBezTo>
                  <a:pt x="4967753" y="5592726"/>
                  <a:pt x="4967549" y="5580939"/>
                  <a:pt x="4964600" y="5573254"/>
                </a:cubicBezTo>
                <a:close/>
                <a:moveTo>
                  <a:pt x="4520490" y="5496805"/>
                </a:moveTo>
                <a:cubicBezTo>
                  <a:pt x="4520490" y="5488194"/>
                  <a:pt x="4525011" y="5484750"/>
                  <a:pt x="4531251" y="5488607"/>
                </a:cubicBezTo>
                <a:cubicBezTo>
                  <a:pt x="4537169" y="5492264"/>
                  <a:pt x="4540078" y="5491445"/>
                  <a:pt x="4537714" y="5486787"/>
                </a:cubicBezTo>
                <a:cubicBezTo>
                  <a:pt x="4535351" y="5482129"/>
                  <a:pt x="4525492" y="5459898"/>
                  <a:pt x="4515807" y="5437386"/>
                </a:cubicBezTo>
                <a:cubicBezTo>
                  <a:pt x="4502139" y="5405617"/>
                  <a:pt x="4493763" y="5397089"/>
                  <a:pt x="4478387" y="5399286"/>
                </a:cubicBezTo>
                <a:cubicBezTo>
                  <a:pt x="4448561" y="5403549"/>
                  <a:pt x="4445750" y="5458980"/>
                  <a:pt x="4473844" y="5488885"/>
                </a:cubicBezTo>
                <a:cubicBezTo>
                  <a:pt x="4498271" y="5514886"/>
                  <a:pt x="4520490" y="5518659"/>
                  <a:pt x="4520490" y="5496805"/>
                </a:cubicBezTo>
                <a:close/>
                <a:moveTo>
                  <a:pt x="3822029" y="5487577"/>
                </a:moveTo>
                <a:cubicBezTo>
                  <a:pt x="3840872" y="5468734"/>
                  <a:pt x="3823380" y="5444980"/>
                  <a:pt x="3790661" y="5444980"/>
                </a:cubicBezTo>
                <a:cubicBezTo>
                  <a:pt x="3773287" y="5444980"/>
                  <a:pt x="3768015" y="5450154"/>
                  <a:pt x="3768015" y="5467205"/>
                </a:cubicBezTo>
                <a:cubicBezTo>
                  <a:pt x="3768015" y="5504579"/>
                  <a:pt x="3794891" y="5514715"/>
                  <a:pt x="3822029" y="5487577"/>
                </a:cubicBezTo>
                <a:close/>
                <a:moveTo>
                  <a:pt x="4715753" y="5436493"/>
                </a:moveTo>
                <a:cubicBezTo>
                  <a:pt x="4715753" y="5406715"/>
                  <a:pt x="4710874" y="5391626"/>
                  <a:pt x="4698813" y="5384106"/>
                </a:cubicBezTo>
                <a:cubicBezTo>
                  <a:pt x="4676714" y="5370326"/>
                  <a:pt x="4663711" y="5389532"/>
                  <a:pt x="4663511" y="5436249"/>
                </a:cubicBezTo>
                <a:cubicBezTo>
                  <a:pt x="4663341" y="5476150"/>
                  <a:pt x="4669742" y="5484904"/>
                  <a:pt x="4696311" y="5481101"/>
                </a:cubicBezTo>
                <a:cubicBezTo>
                  <a:pt x="4712509" y="5478782"/>
                  <a:pt x="4715753" y="5471340"/>
                  <a:pt x="4715753" y="5436493"/>
                </a:cubicBezTo>
                <a:close/>
                <a:moveTo>
                  <a:pt x="4611823" y="5449764"/>
                </a:moveTo>
                <a:cubicBezTo>
                  <a:pt x="4619994" y="5417211"/>
                  <a:pt x="4610651" y="5397355"/>
                  <a:pt x="4587165" y="5397355"/>
                </a:cubicBezTo>
                <a:cubicBezTo>
                  <a:pt x="4563679" y="5397355"/>
                  <a:pt x="4554337" y="5417211"/>
                  <a:pt x="4562507" y="5449764"/>
                </a:cubicBezTo>
                <a:cubicBezTo>
                  <a:pt x="4566337" y="5465022"/>
                  <a:pt x="4575181" y="5473555"/>
                  <a:pt x="4587165" y="5473555"/>
                </a:cubicBezTo>
                <a:cubicBezTo>
                  <a:pt x="4599150" y="5473555"/>
                  <a:pt x="4607994" y="5465022"/>
                  <a:pt x="4611823" y="5449764"/>
                </a:cubicBezTo>
                <a:close/>
                <a:moveTo>
                  <a:pt x="7515084" y="5439439"/>
                </a:moveTo>
                <a:cubicBezTo>
                  <a:pt x="7523673" y="5417055"/>
                  <a:pt x="7522080" y="5378305"/>
                  <a:pt x="7512571" y="5378305"/>
                </a:cubicBezTo>
                <a:cubicBezTo>
                  <a:pt x="7508008" y="5378305"/>
                  <a:pt x="7501366" y="5352587"/>
                  <a:pt x="7497810" y="5321155"/>
                </a:cubicBezTo>
                <a:cubicBezTo>
                  <a:pt x="7494254" y="5289723"/>
                  <a:pt x="7487717" y="5264005"/>
                  <a:pt x="7483284" y="5264005"/>
                </a:cubicBezTo>
                <a:cubicBezTo>
                  <a:pt x="7478850" y="5264005"/>
                  <a:pt x="7472188" y="5229715"/>
                  <a:pt x="7468478" y="5187805"/>
                </a:cubicBezTo>
                <a:cubicBezTo>
                  <a:pt x="7464768" y="5145895"/>
                  <a:pt x="7457892" y="5111605"/>
                  <a:pt x="7453199" y="5111605"/>
                </a:cubicBezTo>
                <a:cubicBezTo>
                  <a:pt x="7448505" y="5111605"/>
                  <a:pt x="7444665" y="5099272"/>
                  <a:pt x="7444665" y="5084196"/>
                </a:cubicBezTo>
                <a:cubicBezTo>
                  <a:pt x="7444665" y="5069122"/>
                  <a:pt x="7438448" y="5051628"/>
                  <a:pt x="7430848" y="5045321"/>
                </a:cubicBezTo>
                <a:cubicBezTo>
                  <a:pt x="7422998" y="5038805"/>
                  <a:pt x="7415801" y="5013020"/>
                  <a:pt x="7414180" y="4985605"/>
                </a:cubicBezTo>
                <a:cubicBezTo>
                  <a:pt x="7412184" y="4951836"/>
                  <a:pt x="7406244" y="4934201"/>
                  <a:pt x="7394388" y="4926849"/>
                </a:cubicBezTo>
                <a:cubicBezTo>
                  <a:pt x="7381303" y="4918733"/>
                  <a:pt x="7375376" y="4919594"/>
                  <a:pt x="7368340" y="4930630"/>
                </a:cubicBezTo>
                <a:cubicBezTo>
                  <a:pt x="7355791" y="4950316"/>
                  <a:pt x="7356495" y="5052053"/>
                  <a:pt x="7369211" y="5056291"/>
                </a:cubicBezTo>
                <a:cubicBezTo>
                  <a:pt x="7374859" y="5058174"/>
                  <a:pt x="7380217" y="5074604"/>
                  <a:pt x="7381117" y="5092803"/>
                </a:cubicBezTo>
                <a:cubicBezTo>
                  <a:pt x="7382593" y="5122647"/>
                  <a:pt x="7380063" y="5126200"/>
                  <a:pt x="7355322" y="5129026"/>
                </a:cubicBezTo>
                <a:cubicBezTo>
                  <a:pt x="7328293" y="5132113"/>
                  <a:pt x="7327973" y="5132858"/>
                  <a:pt x="7333528" y="5179757"/>
                </a:cubicBezTo>
                <a:cubicBezTo>
                  <a:pt x="7337736" y="5215291"/>
                  <a:pt x="7345292" y="5232175"/>
                  <a:pt x="7363340" y="5246371"/>
                </a:cubicBezTo>
                <a:cubicBezTo>
                  <a:pt x="7376637" y="5256831"/>
                  <a:pt x="7387516" y="5273396"/>
                  <a:pt x="7387516" y="5283184"/>
                </a:cubicBezTo>
                <a:cubicBezTo>
                  <a:pt x="7387516" y="5292973"/>
                  <a:pt x="7391802" y="5303630"/>
                  <a:pt x="7397041" y="5306868"/>
                </a:cubicBezTo>
                <a:cubicBezTo>
                  <a:pt x="7402279" y="5310105"/>
                  <a:pt x="7406566" y="5320785"/>
                  <a:pt x="7406566" y="5330600"/>
                </a:cubicBezTo>
                <a:cubicBezTo>
                  <a:pt x="7406566" y="5340416"/>
                  <a:pt x="7415138" y="5351167"/>
                  <a:pt x="7425616" y="5354493"/>
                </a:cubicBezTo>
                <a:cubicBezTo>
                  <a:pt x="7436093" y="5357818"/>
                  <a:pt x="7444666" y="5368823"/>
                  <a:pt x="7444666" y="5378947"/>
                </a:cubicBezTo>
                <a:cubicBezTo>
                  <a:pt x="7444666" y="5389071"/>
                  <a:pt x="7448952" y="5397355"/>
                  <a:pt x="7454191" y="5397355"/>
                </a:cubicBezTo>
                <a:cubicBezTo>
                  <a:pt x="7459429" y="5397355"/>
                  <a:pt x="7463716" y="5407356"/>
                  <a:pt x="7463716" y="5419580"/>
                </a:cubicBezTo>
                <a:cubicBezTo>
                  <a:pt x="7463716" y="5431804"/>
                  <a:pt x="7466573" y="5444663"/>
                  <a:pt x="7470066" y="5448155"/>
                </a:cubicBezTo>
                <a:cubicBezTo>
                  <a:pt x="7481840" y="5459929"/>
                  <a:pt x="7509258" y="5454621"/>
                  <a:pt x="7515084" y="5439439"/>
                </a:cubicBezTo>
                <a:close/>
                <a:moveTo>
                  <a:pt x="4825290" y="5435455"/>
                </a:moveTo>
                <a:cubicBezTo>
                  <a:pt x="4825290" y="5430216"/>
                  <a:pt x="4818861" y="5425930"/>
                  <a:pt x="4811003" y="5425930"/>
                </a:cubicBezTo>
                <a:cubicBezTo>
                  <a:pt x="4803145" y="5425930"/>
                  <a:pt x="4796715" y="5430216"/>
                  <a:pt x="4796715" y="5435455"/>
                </a:cubicBezTo>
                <a:cubicBezTo>
                  <a:pt x="4796715" y="5440694"/>
                  <a:pt x="4803145" y="5444980"/>
                  <a:pt x="4811003" y="5444980"/>
                </a:cubicBezTo>
                <a:cubicBezTo>
                  <a:pt x="4818861" y="5444980"/>
                  <a:pt x="4825290" y="5440694"/>
                  <a:pt x="4825290" y="5435455"/>
                </a:cubicBezTo>
                <a:close/>
                <a:moveTo>
                  <a:pt x="5533833" y="5375924"/>
                </a:moveTo>
                <a:cubicBezTo>
                  <a:pt x="5548042" y="5353361"/>
                  <a:pt x="5530333" y="5325918"/>
                  <a:pt x="5501565" y="5325918"/>
                </a:cubicBezTo>
                <a:cubicBezTo>
                  <a:pt x="5468515" y="5325918"/>
                  <a:pt x="5457061" y="5351558"/>
                  <a:pt x="5478780" y="5376924"/>
                </a:cubicBezTo>
                <a:cubicBezTo>
                  <a:pt x="5499111" y="5400668"/>
                  <a:pt x="5518472" y="5400317"/>
                  <a:pt x="5533833" y="5375924"/>
                </a:cubicBezTo>
                <a:close/>
                <a:moveTo>
                  <a:pt x="3298272" y="5347944"/>
                </a:moveTo>
                <a:cubicBezTo>
                  <a:pt x="3295231" y="5340346"/>
                  <a:pt x="3292974" y="5342603"/>
                  <a:pt x="3292517" y="5353699"/>
                </a:cubicBezTo>
                <a:cubicBezTo>
                  <a:pt x="3292104" y="5363740"/>
                  <a:pt x="3294355" y="5369366"/>
                  <a:pt x="3297520" y="5366201"/>
                </a:cubicBezTo>
                <a:cubicBezTo>
                  <a:pt x="3300685" y="5363036"/>
                  <a:pt x="3301023" y="5354820"/>
                  <a:pt x="3298271" y="5347944"/>
                </a:cubicBezTo>
                <a:close/>
                <a:moveTo>
                  <a:pt x="3910890" y="5335443"/>
                </a:moveTo>
                <a:cubicBezTo>
                  <a:pt x="3920350" y="5324044"/>
                  <a:pt x="3920350" y="5318266"/>
                  <a:pt x="3910890" y="5306868"/>
                </a:cubicBezTo>
                <a:cubicBezTo>
                  <a:pt x="3904368" y="5299009"/>
                  <a:pt x="3893653" y="5292580"/>
                  <a:pt x="3887078" y="5292580"/>
                </a:cubicBezTo>
                <a:cubicBezTo>
                  <a:pt x="3880503" y="5292580"/>
                  <a:pt x="3869787" y="5299009"/>
                  <a:pt x="3863265" y="5306868"/>
                </a:cubicBezTo>
                <a:cubicBezTo>
                  <a:pt x="3853805" y="5318266"/>
                  <a:pt x="3853805" y="5324044"/>
                  <a:pt x="3863265" y="5335443"/>
                </a:cubicBezTo>
                <a:cubicBezTo>
                  <a:pt x="3869787" y="5343301"/>
                  <a:pt x="3880503" y="5349730"/>
                  <a:pt x="3887078" y="5349730"/>
                </a:cubicBezTo>
                <a:cubicBezTo>
                  <a:pt x="3893653" y="5349730"/>
                  <a:pt x="3904368" y="5343301"/>
                  <a:pt x="3910890" y="5335443"/>
                </a:cubicBezTo>
                <a:close/>
                <a:moveTo>
                  <a:pt x="3892592" y="5325124"/>
                </a:moveTo>
                <a:cubicBezTo>
                  <a:pt x="3893049" y="5314028"/>
                  <a:pt x="3895306" y="5311771"/>
                  <a:pt x="3898347" y="5319369"/>
                </a:cubicBezTo>
                <a:cubicBezTo>
                  <a:pt x="3901098" y="5326245"/>
                  <a:pt x="3900760" y="5334461"/>
                  <a:pt x="3897595" y="5337626"/>
                </a:cubicBezTo>
                <a:cubicBezTo>
                  <a:pt x="3894430" y="5340791"/>
                  <a:pt x="3892179" y="5335165"/>
                  <a:pt x="3892592" y="5325124"/>
                </a:cubicBezTo>
                <a:close/>
                <a:moveTo>
                  <a:pt x="9575685" y="5343975"/>
                </a:moveTo>
                <a:cubicBezTo>
                  <a:pt x="9572520" y="5340810"/>
                  <a:pt x="9564305" y="5340472"/>
                  <a:pt x="9557429" y="5343224"/>
                </a:cubicBezTo>
                <a:cubicBezTo>
                  <a:pt x="9549830" y="5346265"/>
                  <a:pt x="9552087" y="5348521"/>
                  <a:pt x="9563184" y="5348978"/>
                </a:cubicBezTo>
                <a:cubicBezTo>
                  <a:pt x="9573224" y="5349392"/>
                  <a:pt x="9578851" y="5347141"/>
                  <a:pt x="9575685" y="5343976"/>
                </a:cubicBezTo>
                <a:close/>
                <a:moveTo>
                  <a:pt x="6995085" y="5290675"/>
                </a:moveTo>
                <a:cubicBezTo>
                  <a:pt x="7008927" y="5276834"/>
                  <a:pt x="7010255" y="5244955"/>
                  <a:pt x="6996990" y="5244955"/>
                </a:cubicBezTo>
                <a:cubicBezTo>
                  <a:pt x="6979306" y="5244955"/>
                  <a:pt x="6987304" y="5218645"/>
                  <a:pt x="7006515" y="5213620"/>
                </a:cubicBezTo>
                <a:cubicBezTo>
                  <a:pt x="7027070" y="5208245"/>
                  <a:pt x="7030672" y="5191530"/>
                  <a:pt x="7016185" y="5168755"/>
                </a:cubicBezTo>
                <a:cubicBezTo>
                  <a:pt x="7008452" y="5156598"/>
                  <a:pt x="7004022" y="5156374"/>
                  <a:pt x="6986480" y="5167252"/>
                </a:cubicBezTo>
                <a:cubicBezTo>
                  <a:pt x="6970758" y="5177001"/>
                  <a:pt x="6964198" y="5177343"/>
                  <a:pt x="6958853" y="5168696"/>
                </a:cubicBezTo>
                <a:cubicBezTo>
                  <a:pt x="6946191" y="5148208"/>
                  <a:pt x="6915900" y="5162376"/>
                  <a:pt x="6917437" y="5188067"/>
                </a:cubicBezTo>
                <a:cubicBezTo>
                  <a:pt x="6921042" y="5248319"/>
                  <a:pt x="6926883" y="5269991"/>
                  <a:pt x="6943679" y="5285436"/>
                </a:cubicBezTo>
                <a:cubicBezTo>
                  <a:pt x="6964945" y="5304993"/>
                  <a:pt x="6979304" y="5306457"/>
                  <a:pt x="6995085" y="5290675"/>
                </a:cubicBezTo>
                <a:close/>
                <a:moveTo>
                  <a:pt x="9377735" y="5193176"/>
                </a:moveTo>
                <a:cubicBezTo>
                  <a:pt x="9390070" y="5178313"/>
                  <a:pt x="9376485" y="5140180"/>
                  <a:pt x="9358855" y="5140180"/>
                </a:cubicBezTo>
                <a:cubicBezTo>
                  <a:pt x="9353801" y="5140180"/>
                  <a:pt x="9349665" y="5127672"/>
                  <a:pt x="9349665" y="5112384"/>
                </a:cubicBezTo>
                <a:cubicBezTo>
                  <a:pt x="9349665" y="5072720"/>
                  <a:pt x="9340655" y="5054455"/>
                  <a:pt x="9321090" y="5054455"/>
                </a:cubicBezTo>
                <a:cubicBezTo>
                  <a:pt x="9311733" y="5054455"/>
                  <a:pt x="9301476" y="5061235"/>
                  <a:pt x="9298296" y="5069522"/>
                </a:cubicBezTo>
                <a:cubicBezTo>
                  <a:pt x="9289368" y="5092789"/>
                  <a:pt x="9291460" y="5130655"/>
                  <a:pt x="9301673" y="5130655"/>
                </a:cubicBezTo>
                <a:cubicBezTo>
                  <a:pt x="9306710" y="5130655"/>
                  <a:pt x="9315448" y="5147800"/>
                  <a:pt x="9321090" y="5168755"/>
                </a:cubicBezTo>
                <a:cubicBezTo>
                  <a:pt x="9332001" y="5209276"/>
                  <a:pt x="9355843" y="5219555"/>
                  <a:pt x="9377735" y="5193176"/>
                </a:cubicBezTo>
                <a:close/>
                <a:moveTo>
                  <a:pt x="9135528" y="5168202"/>
                </a:moveTo>
                <a:cubicBezTo>
                  <a:pt x="9143106" y="5144325"/>
                  <a:pt x="9131789" y="5054455"/>
                  <a:pt x="9121204" y="5054455"/>
                </a:cubicBezTo>
                <a:cubicBezTo>
                  <a:pt x="9117025" y="5054455"/>
                  <a:pt x="9110916" y="5043739"/>
                  <a:pt x="9107629" y="5030643"/>
                </a:cubicBezTo>
                <a:cubicBezTo>
                  <a:pt x="9104341" y="5017546"/>
                  <a:pt x="9095288" y="5006830"/>
                  <a:pt x="9087510" y="5006830"/>
                </a:cubicBezTo>
                <a:cubicBezTo>
                  <a:pt x="9077409" y="5006830"/>
                  <a:pt x="9074058" y="4997985"/>
                  <a:pt x="9075785" y="4975880"/>
                </a:cubicBezTo>
                <a:cubicBezTo>
                  <a:pt x="9077796" y="4950131"/>
                  <a:pt x="9074594" y="4944416"/>
                  <a:pt x="9056729" y="4941874"/>
                </a:cubicBezTo>
                <a:cubicBezTo>
                  <a:pt x="9026123" y="4937520"/>
                  <a:pt x="9016997" y="4967129"/>
                  <a:pt x="9042563" y="4987831"/>
                </a:cubicBezTo>
                <a:cubicBezTo>
                  <a:pt x="9058944" y="5001096"/>
                  <a:pt x="9061544" y="5010994"/>
                  <a:pt x="9057184" y="5043498"/>
                </a:cubicBezTo>
                <a:cubicBezTo>
                  <a:pt x="9053671" y="5069693"/>
                  <a:pt x="9055518" y="5083030"/>
                  <a:pt x="9062661" y="5083030"/>
                </a:cubicBezTo>
                <a:cubicBezTo>
                  <a:pt x="9068589" y="5083030"/>
                  <a:pt x="9073440" y="5096685"/>
                  <a:pt x="9073440" y="5113372"/>
                </a:cubicBezTo>
                <a:cubicBezTo>
                  <a:pt x="9073440" y="5131417"/>
                  <a:pt x="9081835" y="5152650"/>
                  <a:pt x="9094150" y="5165760"/>
                </a:cubicBezTo>
                <a:cubicBezTo>
                  <a:pt x="9119642" y="5192894"/>
                  <a:pt x="9127543" y="5193361"/>
                  <a:pt x="9135528" y="5168202"/>
                </a:cubicBezTo>
                <a:close/>
                <a:moveTo>
                  <a:pt x="1221575" y="5162019"/>
                </a:moveTo>
                <a:cubicBezTo>
                  <a:pt x="1209789" y="5158980"/>
                  <a:pt x="1205585" y="5151520"/>
                  <a:pt x="1208777" y="5139312"/>
                </a:cubicBezTo>
                <a:cubicBezTo>
                  <a:pt x="1211392" y="5129312"/>
                  <a:pt x="1209647" y="5121130"/>
                  <a:pt x="1204898" y="5121130"/>
                </a:cubicBezTo>
                <a:cubicBezTo>
                  <a:pt x="1194932" y="5121130"/>
                  <a:pt x="1193171" y="5152961"/>
                  <a:pt x="1202615" y="5162405"/>
                </a:cubicBezTo>
                <a:cubicBezTo>
                  <a:pt x="1206108" y="5165898"/>
                  <a:pt x="1215752" y="5168258"/>
                  <a:pt x="1224046" y="5167651"/>
                </a:cubicBezTo>
                <a:cubicBezTo>
                  <a:pt x="1235303" y="5166826"/>
                  <a:pt x="1234676" y="5165397"/>
                  <a:pt x="1221575" y="5162019"/>
                </a:cubicBezTo>
                <a:close/>
                <a:moveTo>
                  <a:pt x="5784120" y="5128274"/>
                </a:moveTo>
                <a:cubicBezTo>
                  <a:pt x="5788220" y="5121725"/>
                  <a:pt x="5791687" y="5109938"/>
                  <a:pt x="5791826" y="5102080"/>
                </a:cubicBezTo>
                <a:cubicBezTo>
                  <a:pt x="5791964" y="5094222"/>
                  <a:pt x="5801411" y="5086464"/>
                  <a:pt x="5812818" y="5084840"/>
                </a:cubicBezTo>
                <a:cubicBezTo>
                  <a:pt x="5843511" y="5080469"/>
                  <a:pt x="5859354" y="5058107"/>
                  <a:pt x="5844465" y="5040168"/>
                </a:cubicBezTo>
                <a:cubicBezTo>
                  <a:pt x="5830044" y="5022791"/>
                  <a:pt x="5809401" y="5021578"/>
                  <a:pt x="5803945" y="5037786"/>
                </a:cubicBezTo>
                <a:cubicBezTo>
                  <a:pt x="5800797" y="5047143"/>
                  <a:pt x="5796645" y="5046974"/>
                  <a:pt x="5784559" y="5037000"/>
                </a:cubicBezTo>
                <a:cubicBezTo>
                  <a:pt x="5775843" y="5029807"/>
                  <a:pt x="5760727" y="5026989"/>
                  <a:pt x="5749673" y="5030498"/>
                </a:cubicBezTo>
                <a:cubicBezTo>
                  <a:pt x="5733608" y="5035596"/>
                  <a:pt x="5730165" y="5044700"/>
                  <a:pt x="5730165" y="5082085"/>
                </a:cubicBezTo>
                <a:cubicBezTo>
                  <a:pt x="5730165" y="5107052"/>
                  <a:pt x="5733023" y="5130338"/>
                  <a:pt x="5736515" y="5133830"/>
                </a:cubicBezTo>
                <a:cubicBezTo>
                  <a:pt x="5747056" y="5144371"/>
                  <a:pt x="5776170" y="5140972"/>
                  <a:pt x="5784120" y="5128274"/>
                </a:cubicBezTo>
                <a:close/>
                <a:moveTo>
                  <a:pt x="1327710" y="5090650"/>
                </a:moveTo>
                <a:cubicBezTo>
                  <a:pt x="1345570" y="5072791"/>
                  <a:pt x="1341217" y="5054774"/>
                  <a:pt x="1316800" y="5045490"/>
                </a:cubicBezTo>
                <a:cubicBezTo>
                  <a:pt x="1300137" y="5039155"/>
                  <a:pt x="1294240" y="5029284"/>
                  <a:pt x="1293597" y="5006648"/>
                </a:cubicBezTo>
                <a:cubicBezTo>
                  <a:pt x="1292513" y="4968558"/>
                  <a:pt x="1288753" y="4964968"/>
                  <a:pt x="1258021" y="4972681"/>
                </a:cubicBezTo>
                <a:cubicBezTo>
                  <a:pt x="1237759" y="4977767"/>
                  <a:pt x="1233715" y="4983700"/>
                  <a:pt x="1236146" y="5004781"/>
                </a:cubicBezTo>
                <a:cubicBezTo>
                  <a:pt x="1238270" y="5023202"/>
                  <a:pt x="1245294" y="5031519"/>
                  <a:pt x="1260559" y="5033687"/>
                </a:cubicBezTo>
                <a:cubicBezTo>
                  <a:pt x="1273958" y="5035589"/>
                  <a:pt x="1281990" y="5043330"/>
                  <a:pt x="1281990" y="5054339"/>
                </a:cubicBezTo>
                <a:cubicBezTo>
                  <a:pt x="1281990" y="5097405"/>
                  <a:pt x="1303707" y="5114653"/>
                  <a:pt x="1327710" y="5090650"/>
                </a:cubicBezTo>
                <a:close/>
                <a:moveTo>
                  <a:pt x="1441638" y="5077000"/>
                </a:moveTo>
                <a:cubicBezTo>
                  <a:pt x="1453637" y="5073784"/>
                  <a:pt x="1465694" y="5061188"/>
                  <a:pt x="1468864" y="5048554"/>
                </a:cubicBezTo>
                <a:cubicBezTo>
                  <a:pt x="1475526" y="5022013"/>
                  <a:pt x="1488178" y="5019885"/>
                  <a:pt x="1511867" y="5041323"/>
                </a:cubicBezTo>
                <a:cubicBezTo>
                  <a:pt x="1547302" y="5073392"/>
                  <a:pt x="1575159" y="5031815"/>
                  <a:pt x="1542451" y="4995674"/>
                </a:cubicBezTo>
                <a:cubicBezTo>
                  <a:pt x="1523338" y="4974554"/>
                  <a:pt x="1502417" y="4973174"/>
                  <a:pt x="1494985" y="4992543"/>
                </a:cubicBezTo>
                <a:cubicBezTo>
                  <a:pt x="1482617" y="5024773"/>
                  <a:pt x="1430745" y="4991675"/>
                  <a:pt x="1419461" y="4944353"/>
                </a:cubicBezTo>
                <a:cubicBezTo>
                  <a:pt x="1415787" y="4928948"/>
                  <a:pt x="1406542" y="4909150"/>
                  <a:pt x="1398917" y="4900359"/>
                </a:cubicBezTo>
                <a:cubicBezTo>
                  <a:pt x="1389102" y="4889044"/>
                  <a:pt x="1387754" y="4879547"/>
                  <a:pt x="1394299" y="4867851"/>
                </a:cubicBezTo>
                <a:cubicBezTo>
                  <a:pt x="1402722" y="4852800"/>
                  <a:pt x="1404129" y="4853164"/>
                  <a:pt x="1410085" y="4871929"/>
                </a:cubicBezTo>
                <a:cubicBezTo>
                  <a:pt x="1413681" y="4883259"/>
                  <a:pt x="1422764" y="4892530"/>
                  <a:pt x="1430269" y="4892530"/>
                </a:cubicBezTo>
                <a:cubicBezTo>
                  <a:pt x="1437775" y="4892530"/>
                  <a:pt x="1443915" y="4898295"/>
                  <a:pt x="1443915" y="4905342"/>
                </a:cubicBezTo>
                <a:cubicBezTo>
                  <a:pt x="1443915" y="4912388"/>
                  <a:pt x="1452727" y="4926127"/>
                  <a:pt x="1463498" y="4935875"/>
                </a:cubicBezTo>
                <a:cubicBezTo>
                  <a:pt x="1480225" y="4951013"/>
                  <a:pt x="1485968" y="4951795"/>
                  <a:pt x="1502874" y="4941236"/>
                </a:cubicBezTo>
                <a:cubicBezTo>
                  <a:pt x="1518025" y="4931774"/>
                  <a:pt x="1524312" y="4931535"/>
                  <a:pt x="1529677" y="4940214"/>
                </a:cubicBezTo>
                <a:cubicBezTo>
                  <a:pt x="1542130" y="4960364"/>
                  <a:pt x="1572503" y="4946719"/>
                  <a:pt x="1572503" y="4920975"/>
                </a:cubicBezTo>
                <a:cubicBezTo>
                  <a:pt x="1572503" y="4900484"/>
                  <a:pt x="1567689" y="4896894"/>
                  <a:pt x="1536784" y="4894336"/>
                </a:cubicBezTo>
                <a:cubicBezTo>
                  <a:pt x="1501411" y="4891409"/>
                  <a:pt x="1501065" y="4890977"/>
                  <a:pt x="1501065" y="4849771"/>
                </a:cubicBezTo>
                <a:cubicBezTo>
                  <a:pt x="1501065" y="4815611"/>
                  <a:pt x="1495322" y="4802072"/>
                  <a:pt x="1468984" y="4774146"/>
                </a:cubicBezTo>
                <a:cubicBezTo>
                  <a:pt x="1451340" y="4755437"/>
                  <a:pt x="1430564" y="4740130"/>
                  <a:pt x="1422817" y="4740130"/>
                </a:cubicBezTo>
                <a:cubicBezTo>
                  <a:pt x="1397585" y="4740130"/>
                  <a:pt x="1369286" y="4706679"/>
                  <a:pt x="1366080" y="4673063"/>
                </a:cubicBezTo>
                <a:cubicBezTo>
                  <a:pt x="1362731" y="4637949"/>
                  <a:pt x="1334474" y="4621901"/>
                  <a:pt x="1318996" y="4646324"/>
                </a:cubicBezTo>
                <a:cubicBezTo>
                  <a:pt x="1307566" y="4664361"/>
                  <a:pt x="1308585" y="4709207"/>
                  <a:pt x="1320593" y="4716628"/>
                </a:cubicBezTo>
                <a:cubicBezTo>
                  <a:pt x="1326108" y="4720037"/>
                  <a:pt x="1328863" y="4727791"/>
                  <a:pt x="1326716" y="4733859"/>
                </a:cubicBezTo>
                <a:cubicBezTo>
                  <a:pt x="1324568" y="4739928"/>
                  <a:pt x="1340415" y="4764181"/>
                  <a:pt x="1361931" y="4787755"/>
                </a:cubicBezTo>
                <a:lnTo>
                  <a:pt x="1401053" y="4830618"/>
                </a:lnTo>
                <a:lnTo>
                  <a:pt x="1372542" y="4833855"/>
                </a:lnTo>
                <a:cubicBezTo>
                  <a:pt x="1349830" y="4836434"/>
                  <a:pt x="1338690" y="4830695"/>
                  <a:pt x="1317773" y="4805640"/>
                </a:cubicBezTo>
                <a:cubicBezTo>
                  <a:pt x="1303331" y="4788341"/>
                  <a:pt x="1291243" y="4778312"/>
                  <a:pt x="1290911" y="4783352"/>
                </a:cubicBezTo>
                <a:cubicBezTo>
                  <a:pt x="1290579" y="4788393"/>
                  <a:pt x="1286329" y="4782598"/>
                  <a:pt x="1281467" y="4770474"/>
                </a:cubicBezTo>
                <a:cubicBezTo>
                  <a:pt x="1276605" y="4758351"/>
                  <a:pt x="1268923" y="4750720"/>
                  <a:pt x="1264397" y="4753517"/>
                </a:cubicBezTo>
                <a:cubicBezTo>
                  <a:pt x="1259870" y="4756315"/>
                  <a:pt x="1258191" y="4748018"/>
                  <a:pt x="1260664" y="4735080"/>
                </a:cubicBezTo>
                <a:cubicBezTo>
                  <a:pt x="1263137" y="4722141"/>
                  <a:pt x="1268947" y="4711555"/>
                  <a:pt x="1273576" y="4711555"/>
                </a:cubicBezTo>
                <a:cubicBezTo>
                  <a:pt x="1291614" y="4711555"/>
                  <a:pt x="1280745" y="4685471"/>
                  <a:pt x="1258479" y="4675325"/>
                </a:cubicBezTo>
                <a:cubicBezTo>
                  <a:pt x="1238273" y="4666120"/>
                  <a:pt x="1232916" y="4667542"/>
                  <a:pt x="1220379" y="4685441"/>
                </a:cubicBezTo>
                <a:cubicBezTo>
                  <a:pt x="1202412" y="4711092"/>
                  <a:pt x="1201432" y="4731680"/>
                  <a:pt x="1218488" y="4725135"/>
                </a:cubicBezTo>
                <a:cubicBezTo>
                  <a:pt x="1227866" y="4721536"/>
                  <a:pt x="1230070" y="4727863"/>
                  <a:pt x="1226919" y="4749333"/>
                </a:cubicBezTo>
                <a:cubicBezTo>
                  <a:pt x="1224532" y="4765599"/>
                  <a:pt x="1228215" y="4785107"/>
                  <a:pt x="1235280" y="4793621"/>
                </a:cubicBezTo>
                <a:cubicBezTo>
                  <a:pt x="1242226" y="4801990"/>
                  <a:pt x="1252362" y="4816225"/>
                  <a:pt x="1257806" y="4825256"/>
                </a:cubicBezTo>
                <a:cubicBezTo>
                  <a:pt x="1294670" y="4886415"/>
                  <a:pt x="1308820" y="4902842"/>
                  <a:pt x="1314378" y="4890934"/>
                </a:cubicBezTo>
                <a:cubicBezTo>
                  <a:pt x="1317636" y="4883954"/>
                  <a:pt x="1318512" y="4887887"/>
                  <a:pt x="1316325" y="4899674"/>
                </a:cubicBezTo>
                <a:cubicBezTo>
                  <a:pt x="1314138" y="4911461"/>
                  <a:pt x="1316152" y="4921105"/>
                  <a:pt x="1320800" y="4921105"/>
                </a:cubicBezTo>
                <a:cubicBezTo>
                  <a:pt x="1325449" y="4921105"/>
                  <a:pt x="1332068" y="4932892"/>
                  <a:pt x="1335510" y="4947299"/>
                </a:cubicBezTo>
                <a:cubicBezTo>
                  <a:pt x="1338951" y="4961706"/>
                  <a:pt x="1345987" y="4978850"/>
                  <a:pt x="1351145" y="4985399"/>
                </a:cubicBezTo>
                <a:cubicBezTo>
                  <a:pt x="1356303" y="4991947"/>
                  <a:pt x="1357199" y="4997305"/>
                  <a:pt x="1353137" y="4997305"/>
                </a:cubicBezTo>
                <a:cubicBezTo>
                  <a:pt x="1349074" y="4997305"/>
                  <a:pt x="1354979" y="5005309"/>
                  <a:pt x="1366258" y="5015091"/>
                </a:cubicBezTo>
                <a:cubicBezTo>
                  <a:pt x="1377537" y="5024874"/>
                  <a:pt x="1386765" y="5041304"/>
                  <a:pt x="1386765" y="5051604"/>
                </a:cubicBezTo>
                <a:cubicBezTo>
                  <a:pt x="1386765" y="5082660"/>
                  <a:pt x="1399141" y="5088387"/>
                  <a:pt x="1441638" y="5077000"/>
                </a:cubicBezTo>
                <a:close/>
                <a:moveTo>
                  <a:pt x="7319133" y="4956499"/>
                </a:moveTo>
                <a:cubicBezTo>
                  <a:pt x="7343098" y="4927623"/>
                  <a:pt x="7308255" y="4876927"/>
                  <a:pt x="7280357" y="4900080"/>
                </a:cubicBezTo>
                <a:cubicBezTo>
                  <a:pt x="7258039" y="4918603"/>
                  <a:pt x="7269770" y="4968730"/>
                  <a:pt x="7296423" y="4968730"/>
                </a:cubicBezTo>
                <a:cubicBezTo>
                  <a:pt x="7303331" y="4968730"/>
                  <a:pt x="7313550" y="4963226"/>
                  <a:pt x="7319133" y="4956499"/>
                </a:cubicBezTo>
                <a:close/>
                <a:moveTo>
                  <a:pt x="9582860" y="4921629"/>
                </a:moveTo>
                <a:cubicBezTo>
                  <a:pt x="9593006" y="4889664"/>
                  <a:pt x="9591972" y="4778603"/>
                  <a:pt x="9581431" y="4768062"/>
                </a:cubicBezTo>
                <a:cubicBezTo>
                  <a:pt x="9575660" y="4762290"/>
                  <a:pt x="9560799" y="4759002"/>
                  <a:pt x="9548407" y="4760755"/>
                </a:cubicBezTo>
                <a:cubicBezTo>
                  <a:pt x="9526522" y="4763852"/>
                  <a:pt x="9525976" y="4766122"/>
                  <a:pt x="9529318" y="4840143"/>
                </a:cubicBezTo>
                <a:cubicBezTo>
                  <a:pt x="9531210" y="4882053"/>
                  <a:pt x="9536567" y="4917772"/>
                  <a:pt x="9541223" y="4919517"/>
                </a:cubicBezTo>
                <a:cubicBezTo>
                  <a:pt x="9545880" y="4921264"/>
                  <a:pt x="9549690" y="4928630"/>
                  <a:pt x="9549690" y="4935887"/>
                </a:cubicBezTo>
                <a:cubicBezTo>
                  <a:pt x="9549690" y="4954010"/>
                  <a:pt x="9576201" y="4942614"/>
                  <a:pt x="9582860" y="4921629"/>
                </a:cubicBezTo>
                <a:close/>
                <a:moveTo>
                  <a:pt x="9536082" y="4583648"/>
                </a:moveTo>
                <a:cubicBezTo>
                  <a:pt x="9551873" y="4567858"/>
                  <a:pt x="9553903" y="4543833"/>
                  <a:pt x="9540165" y="4535343"/>
                </a:cubicBezTo>
                <a:cubicBezTo>
                  <a:pt x="9534926" y="4532105"/>
                  <a:pt x="9530640" y="4510421"/>
                  <a:pt x="9530640" y="4487155"/>
                </a:cubicBezTo>
                <a:cubicBezTo>
                  <a:pt x="9530640" y="4463890"/>
                  <a:pt x="9534926" y="4444855"/>
                  <a:pt x="9540165" y="4444855"/>
                </a:cubicBezTo>
                <a:cubicBezTo>
                  <a:pt x="9553540" y="4444855"/>
                  <a:pt x="9552051" y="4412926"/>
                  <a:pt x="9538022" y="4398897"/>
                </a:cubicBezTo>
                <a:cubicBezTo>
                  <a:pt x="9529692" y="4390567"/>
                  <a:pt x="9529173" y="4382531"/>
                  <a:pt x="9536209" y="4370799"/>
                </a:cubicBezTo>
                <a:cubicBezTo>
                  <a:pt x="9549533" y="4348581"/>
                  <a:pt x="9552712" y="4282930"/>
                  <a:pt x="9540463" y="4282930"/>
                </a:cubicBezTo>
                <a:cubicBezTo>
                  <a:pt x="9535060" y="4282930"/>
                  <a:pt x="9530640" y="4278338"/>
                  <a:pt x="9530640" y="4272725"/>
                </a:cubicBezTo>
                <a:cubicBezTo>
                  <a:pt x="9530640" y="4254625"/>
                  <a:pt x="9502998" y="4234208"/>
                  <a:pt x="9475978" y="4232351"/>
                </a:cubicBezTo>
                <a:cubicBezTo>
                  <a:pt x="9454575" y="4230879"/>
                  <a:pt x="9450046" y="4234229"/>
                  <a:pt x="9451657" y="4250343"/>
                </a:cubicBezTo>
                <a:cubicBezTo>
                  <a:pt x="9453486" y="4268634"/>
                  <a:pt x="9449750" y="4269821"/>
                  <a:pt x="9402641" y="4265915"/>
                </a:cubicBezTo>
                <a:cubicBezTo>
                  <a:pt x="9356689" y="4262104"/>
                  <a:pt x="9350991" y="4263746"/>
                  <a:pt x="9345034" y="4282515"/>
                </a:cubicBezTo>
                <a:cubicBezTo>
                  <a:pt x="9340761" y="4295979"/>
                  <a:pt x="9343779" y="4309264"/>
                  <a:pt x="9353569" y="4320082"/>
                </a:cubicBezTo>
                <a:cubicBezTo>
                  <a:pt x="9370636" y="4338940"/>
                  <a:pt x="9373542" y="4359130"/>
                  <a:pt x="9359190" y="4359130"/>
                </a:cubicBezTo>
                <a:cubicBezTo>
                  <a:pt x="9341126" y="4359130"/>
                  <a:pt x="9349711" y="4386436"/>
                  <a:pt x="9369777" y="4392805"/>
                </a:cubicBezTo>
                <a:cubicBezTo>
                  <a:pt x="9392646" y="4400063"/>
                  <a:pt x="9431007" y="4370043"/>
                  <a:pt x="9409196" y="4361957"/>
                </a:cubicBezTo>
                <a:cubicBezTo>
                  <a:pt x="9388842" y="4354411"/>
                  <a:pt x="9396108" y="4330533"/>
                  <a:pt x="9421723" y="4320794"/>
                </a:cubicBezTo>
                <a:cubicBezTo>
                  <a:pt x="9455120" y="4308097"/>
                  <a:pt x="9453676" y="4307351"/>
                  <a:pt x="9469634" y="4345542"/>
                </a:cubicBezTo>
                <a:cubicBezTo>
                  <a:pt x="9483728" y="4379275"/>
                  <a:pt x="9480427" y="4416280"/>
                  <a:pt x="9463323" y="4416280"/>
                </a:cubicBezTo>
                <a:cubicBezTo>
                  <a:pt x="9451875" y="4416280"/>
                  <a:pt x="9451696" y="4442264"/>
                  <a:pt x="9463115" y="4446443"/>
                </a:cubicBezTo>
                <a:cubicBezTo>
                  <a:pt x="9467887" y="4448189"/>
                  <a:pt x="9472971" y="4466763"/>
                  <a:pt x="9474414" y="4487718"/>
                </a:cubicBezTo>
                <a:cubicBezTo>
                  <a:pt x="9475856" y="4508673"/>
                  <a:pt x="9480929" y="4531032"/>
                  <a:pt x="9485688" y="4537404"/>
                </a:cubicBezTo>
                <a:cubicBezTo>
                  <a:pt x="9490447" y="4543776"/>
                  <a:pt x="9492488" y="4554492"/>
                  <a:pt x="9490223" y="4561216"/>
                </a:cubicBezTo>
                <a:cubicBezTo>
                  <a:pt x="9487958" y="4567941"/>
                  <a:pt x="9492911" y="4578664"/>
                  <a:pt x="9501229" y="4585046"/>
                </a:cubicBezTo>
                <a:cubicBezTo>
                  <a:pt x="9520437" y="4599783"/>
                  <a:pt x="9519927" y="4599803"/>
                  <a:pt x="9536082" y="4583648"/>
                </a:cubicBezTo>
                <a:close/>
                <a:moveTo>
                  <a:pt x="9249652" y="2559819"/>
                </a:moveTo>
                <a:cubicBezTo>
                  <a:pt x="9265369" y="2550611"/>
                  <a:pt x="9279687" y="2535540"/>
                  <a:pt x="9281471" y="2526328"/>
                </a:cubicBezTo>
                <a:cubicBezTo>
                  <a:pt x="9284986" y="2508176"/>
                  <a:pt x="9248421" y="2463265"/>
                  <a:pt x="9232726" y="2466458"/>
                </a:cubicBezTo>
                <a:cubicBezTo>
                  <a:pt x="9227426" y="2467536"/>
                  <a:pt x="9219024" y="2453422"/>
                  <a:pt x="9214054" y="2435095"/>
                </a:cubicBezTo>
                <a:cubicBezTo>
                  <a:pt x="9204240" y="2398899"/>
                  <a:pt x="9192799" y="2387826"/>
                  <a:pt x="9164982" y="2387601"/>
                </a:cubicBezTo>
                <a:cubicBezTo>
                  <a:pt x="9149085" y="2387472"/>
                  <a:pt x="9147623" y="2392732"/>
                  <a:pt x="9152443" y="2432699"/>
                </a:cubicBezTo>
                <a:cubicBezTo>
                  <a:pt x="9157463" y="2474331"/>
                  <a:pt x="9187014" y="2555004"/>
                  <a:pt x="9203155" y="2571145"/>
                </a:cubicBezTo>
                <a:cubicBezTo>
                  <a:pt x="9212305" y="2580295"/>
                  <a:pt x="9216418" y="2579293"/>
                  <a:pt x="9249652" y="2559819"/>
                </a:cubicBezTo>
                <a:close/>
                <a:moveTo>
                  <a:pt x="8701965" y="1506955"/>
                </a:moveTo>
                <a:cubicBezTo>
                  <a:pt x="8701965" y="1504645"/>
                  <a:pt x="8697679" y="1500105"/>
                  <a:pt x="8692440" y="1496868"/>
                </a:cubicBezTo>
                <a:cubicBezTo>
                  <a:pt x="8687201" y="1493630"/>
                  <a:pt x="8682915" y="1495520"/>
                  <a:pt x="8682915" y="1501068"/>
                </a:cubicBezTo>
                <a:cubicBezTo>
                  <a:pt x="8682915" y="1506616"/>
                  <a:pt x="8687201" y="1511155"/>
                  <a:pt x="8692440" y="1511155"/>
                </a:cubicBezTo>
                <a:cubicBezTo>
                  <a:pt x="8697679" y="1511155"/>
                  <a:pt x="8701965" y="1509265"/>
                  <a:pt x="8701965" y="1506955"/>
                </a:cubicBezTo>
                <a:close/>
                <a:moveTo>
                  <a:pt x="8191598" y="1476798"/>
                </a:moveTo>
                <a:cubicBezTo>
                  <a:pt x="8208496" y="1470315"/>
                  <a:pt x="8213196" y="1402015"/>
                  <a:pt x="8197416" y="1392263"/>
                </a:cubicBezTo>
                <a:cubicBezTo>
                  <a:pt x="8192330" y="1389119"/>
                  <a:pt x="8185348" y="1365292"/>
                  <a:pt x="8181902" y="1339314"/>
                </a:cubicBezTo>
                <a:cubicBezTo>
                  <a:pt x="8178456" y="1313335"/>
                  <a:pt x="8171902" y="1292080"/>
                  <a:pt x="8167338" y="1292080"/>
                </a:cubicBezTo>
                <a:cubicBezTo>
                  <a:pt x="8162774" y="1292080"/>
                  <a:pt x="8159040" y="1273079"/>
                  <a:pt x="8159040" y="1249855"/>
                </a:cubicBezTo>
                <a:cubicBezTo>
                  <a:pt x="8159040" y="1209393"/>
                  <a:pt x="8157882" y="1207662"/>
                  <a:pt x="8131311" y="1208418"/>
                </a:cubicBezTo>
                <a:cubicBezTo>
                  <a:pt x="8110628" y="1209005"/>
                  <a:pt x="8104989" y="1212872"/>
                  <a:pt x="8109117" y="1223631"/>
                </a:cubicBezTo>
                <a:cubicBezTo>
                  <a:pt x="8112729" y="1233044"/>
                  <a:pt x="8110781" y="1235662"/>
                  <a:pt x="8103509" y="1231168"/>
                </a:cubicBezTo>
                <a:cubicBezTo>
                  <a:pt x="8087466" y="1221253"/>
                  <a:pt x="8089775" y="1240504"/>
                  <a:pt x="8106653" y="1257382"/>
                </a:cubicBezTo>
                <a:cubicBezTo>
                  <a:pt x="8122360" y="1273089"/>
                  <a:pt x="8125653" y="1292080"/>
                  <a:pt x="8112670" y="1292080"/>
                </a:cubicBezTo>
                <a:cubicBezTo>
                  <a:pt x="8096625" y="1292080"/>
                  <a:pt x="8092673" y="1371870"/>
                  <a:pt x="8107585" y="1394743"/>
                </a:cubicBezTo>
                <a:cubicBezTo>
                  <a:pt x="8115366" y="1406678"/>
                  <a:pt x="8119318" y="1420349"/>
                  <a:pt x="8116368" y="1425123"/>
                </a:cubicBezTo>
                <a:cubicBezTo>
                  <a:pt x="8111173" y="1433528"/>
                  <a:pt x="8157019" y="1482580"/>
                  <a:pt x="8170070" y="1482580"/>
                </a:cubicBezTo>
                <a:cubicBezTo>
                  <a:pt x="8173624" y="1482580"/>
                  <a:pt x="8183312" y="1479978"/>
                  <a:pt x="8191598" y="1476798"/>
                </a:cubicBezTo>
                <a:close/>
                <a:moveTo>
                  <a:pt x="3340242" y="1310259"/>
                </a:moveTo>
                <a:cubicBezTo>
                  <a:pt x="3371965" y="1277807"/>
                  <a:pt x="3373148" y="1256765"/>
                  <a:pt x="3344153" y="1240713"/>
                </a:cubicBezTo>
                <a:cubicBezTo>
                  <a:pt x="3333675" y="1234913"/>
                  <a:pt x="3322474" y="1226577"/>
                  <a:pt x="3319262" y="1222189"/>
                </a:cubicBezTo>
                <a:cubicBezTo>
                  <a:pt x="3316049" y="1217800"/>
                  <a:pt x="3298905" y="1213514"/>
                  <a:pt x="3281162" y="1212664"/>
                </a:cubicBezTo>
                <a:cubicBezTo>
                  <a:pt x="3249963" y="1211168"/>
                  <a:pt x="3248976" y="1212213"/>
                  <a:pt x="3251132" y="1244455"/>
                </a:cubicBezTo>
                <a:cubicBezTo>
                  <a:pt x="3252358" y="1262791"/>
                  <a:pt x="3253664" y="1285725"/>
                  <a:pt x="3254033" y="1295420"/>
                </a:cubicBezTo>
                <a:cubicBezTo>
                  <a:pt x="3255901" y="1344462"/>
                  <a:pt x="3299475" y="1351963"/>
                  <a:pt x="3340242" y="1310259"/>
                </a:cubicBezTo>
                <a:close/>
                <a:moveTo>
                  <a:pt x="8737047" y="1318869"/>
                </a:moveTo>
                <a:cubicBezTo>
                  <a:pt x="8734006" y="1311271"/>
                  <a:pt x="8731749" y="1313528"/>
                  <a:pt x="8731292" y="1324624"/>
                </a:cubicBezTo>
                <a:cubicBezTo>
                  <a:pt x="8730879" y="1334665"/>
                  <a:pt x="8733130" y="1340290"/>
                  <a:pt x="8736295" y="1337125"/>
                </a:cubicBezTo>
                <a:cubicBezTo>
                  <a:pt x="8739460" y="1333960"/>
                  <a:pt x="8739798" y="1325745"/>
                  <a:pt x="8737046" y="1318869"/>
                </a:cubicBezTo>
                <a:close/>
                <a:moveTo>
                  <a:pt x="4813860" y="1147300"/>
                </a:moveTo>
                <a:cubicBezTo>
                  <a:pt x="4827769" y="1133391"/>
                  <a:pt x="4828680" y="1120630"/>
                  <a:pt x="4815765" y="1120630"/>
                </a:cubicBezTo>
                <a:cubicBezTo>
                  <a:pt x="4810527" y="1120630"/>
                  <a:pt x="4806240" y="1126745"/>
                  <a:pt x="4806240" y="1134219"/>
                </a:cubicBezTo>
                <a:cubicBezTo>
                  <a:pt x="4806240" y="1141693"/>
                  <a:pt x="4798739" y="1149768"/>
                  <a:pt x="4789572" y="1152164"/>
                </a:cubicBezTo>
                <a:cubicBezTo>
                  <a:pt x="4776771" y="1155509"/>
                  <a:pt x="4776329" y="1156777"/>
                  <a:pt x="4787666" y="1157625"/>
                </a:cubicBezTo>
                <a:cubicBezTo>
                  <a:pt x="4795787" y="1158233"/>
                  <a:pt x="4807574" y="1153587"/>
                  <a:pt x="4813860" y="1147300"/>
                </a:cubicBezTo>
                <a:close/>
                <a:moveTo>
                  <a:pt x="5461570" y="1048381"/>
                </a:moveTo>
                <a:cubicBezTo>
                  <a:pt x="5463267" y="1030989"/>
                  <a:pt x="5458679" y="1014215"/>
                  <a:pt x="5450329" y="1007285"/>
                </a:cubicBezTo>
                <a:cubicBezTo>
                  <a:pt x="5438746" y="997672"/>
                  <a:pt x="5434091" y="999523"/>
                  <a:pt x="5424337" y="1017621"/>
                </a:cubicBezTo>
                <a:cubicBezTo>
                  <a:pt x="5417802" y="1029747"/>
                  <a:pt x="5411995" y="1049507"/>
                  <a:pt x="5411433" y="1061534"/>
                </a:cubicBezTo>
                <a:cubicBezTo>
                  <a:pt x="5410592" y="1079537"/>
                  <a:pt x="5414676" y="1082903"/>
                  <a:pt x="5434557" y="1080584"/>
                </a:cubicBezTo>
                <a:cubicBezTo>
                  <a:pt x="5453808" y="1078338"/>
                  <a:pt x="5459284" y="1071811"/>
                  <a:pt x="5461570" y="1048381"/>
                </a:cubicBezTo>
                <a:close/>
                <a:moveTo>
                  <a:pt x="5364133" y="1059398"/>
                </a:moveTo>
                <a:cubicBezTo>
                  <a:pt x="5381831" y="1041700"/>
                  <a:pt x="5381506" y="1011788"/>
                  <a:pt x="5363453" y="996805"/>
                </a:cubicBezTo>
                <a:cubicBezTo>
                  <a:pt x="5344575" y="981137"/>
                  <a:pt x="5345137" y="964646"/>
                  <a:pt x="5364299" y="971999"/>
                </a:cubicBezTo>
                <a:cubicBezTo>
                  <a:pt x="5372697" y="975222"/>
                  <a:pt x="5390226" y="969316"/>
                  <a:pt x="5403683" y="958731"/>
                </a:cubicBezTo>
                <a:cubicBezTo>
                  <a:pt x="5417021" y="948239"/>
                  <a:pt x="5423070" y="939655"/>
                  <a:pt x="5417125" y="939655"/>
                </a:cubicBezTo>
                <a:cubicBezTo>
                  <a:pt x="5410503" y="939655"/>
                  <a:pt x="5406315" y="921203"/>
                  <a:pt x="5406315" y="892030"/>
                </a:cubicBezTo>
                <a:cubicBezTo>
                  <a:pt x="5406315" y="856047"/>
                  <a:pt x="5409808" y="844405"/>
                  <a:pt x="5420603" y="844405"/>
                </a:cubicBezTo>
                <a:cubicBezTo>
                  <a:pt x="5428461" y="844405"/>
                  <a:pt x="5434890" y="849934"/>
                  <a:pt x="5434890" y="856693"/>
                </a:cubicBezTo>
                <a:cubicBezTo>
                  <a:pt x="5434890" y="863451"/>
                  <a:pt x="5451269" y="887079"/>
                  <a:pt x="5471288" y="909199"/>
                </a:cubicBezTo>
                <a:lnTo>
                  <a:pt x="5507686" y="949418"/>
                </a:lnTo>
                <a:lnTo>
                  <a:pt x="5537963" y="934314"/>
                </a:lnTo>
                <a:cubicBezTo>
                  <a:pt x="5568789" y="918936"/>
                  <a:pt x="5580122" y="881447"/>
                  <a:pt x="5558066" y="867816"/>
                </a:cubicBezTo>
                <a:cubicBezTo>
                  <a:pt x="5552470" y="864358"/>
                  <a:pt x="5550375" y="855055"/>
                  <a:pt x="5553411" y="847144"/>
                </a:cubicBezTo>
                <a:cubicBezTo>
                  <a:pt x="5557190" y="837299"/>
                  <a:pt x="5554541" y="834444"/>
                  <a:pt x="5545021" y="838097"/>
                </a:cubicBezTo>
                <a:cubicBezTo>
                  <a:pt x="5536769" y="841264"/>
                  <a:pt x="5532700" y="838789"/>
                  <a:pt x="5535019" y="832014"/>
                </a:cubicBezTo>
                <a:cubicBezTo>
                  <a:pt x="5537168" y="825732"/>
                  <a:pt x="5523558" y="810792"/>
                  <a:pt x="5504774" y="798813"/>
                </a:cubicBezTo>
                <a:cubicBezTo>
                  <a:pt x="5474919" y="779775"/>
                  <a:pt x="5466530" y="778385"/>
                  <a:pt x="5438100" y="787767"/>
                </a:cubicBezTo>
                <a:cubicBezTo>
                  <a:pt x="5415534" y="795215"/>
                  <a:pt x="5401929" y="795472"/>
                  <a:pt x="5393658" y="788608"/>
                </a:cubicBezTo>
                <a:cubicBezTo>
                  <a:pt x="5383651" y="780302"/>
                  <a:pt x="5329745" y="798548"/>
                  <a:pt x="5292822" y="822738"/>
                </a:cubicBezTo>
                <a:cubicBezTo>
                  <a:pt x="5282645" y="829405"/>
                  <a:pt x="5273452" y="943952"/>
                  <a:pt x="5282378" y="952878"/>
                </a:cubicBezTo>
                <a:cubicBezTo>
                  <a:pt x="5287679" y="958178"/>
                  <a:pt x="5292015" y="971883"/>
                  <a:pt x="5292015" y="983334"/>
                </a:cubicBezTo>
                <a:cubicBezTo>
                  <a:pt x="5292015" y="1002201"/>
                  <a:pt x="5302808" y="1028788"/>
                  <a:pt x="5323584" y="1061099"/>
                </a:cubicBezTo>
                <a:cubicBezTo>
                  <a:pt x="5333639" y="1076737"/>
                  <a:pt x="5347370" y="1076161"/>
                  <a:pt x="5364133" y="1059398"/>
                </a:cubicBezTo>
                <a:close/>
                <a:moveTo>
                  <a:pt x="7440207" y="900596"/>
                </a:moveTo>
                <a:cubicBezTo>
                  <a:pt x="7446924" y="879434"/>
                  <a:pt x="7434918" y="861175"/>
                  <a:pt x="7412083" y="857823"/>
                </a:cubicBezTo>
                <a:cubicBezTo>
                  <a:pt x="7395260" y="855354"/>
                  <a:pt x="7385109" y="878967"/>
                  <a:pt x="7392704" y="902897"/>
                </a:cubicBezTo>
                <a:cubicBezTo>
                  <a:pt x="7400324" y="926906"/>
                  <a:pt x="7432349" y="925355"/>
                  <a:pt x="7440207" y="900596"/>
                </a:cubicBezTo>
                <a:close/>
                <a:moveTo>
                  <a:pt x="7421698" y="811089"/>
                </a:moveTo>
                <a:cubicBezTo>
                  <a:pt x="7429290" y="780842"/>
                  <a:pt x="7420903" y="758680"/>
                  <a:pt x="7401866" y="758680"/>
                </a:cubicBezTo>
                <a:cubicBezTo>
                  <a:pt x="7380707" y="758680"/>
                  <a:pt x="7365238" y="803434"/>
                  <a:pt x="7380431" y="820695"/>
                </a:cubicBezTo>
                <a:cubicBezTo>
                  <a:pt x="7398550" y="841281"/>
                  <a:pt x="7415087" y="837431"/>
                  <a:pt x="7421698" y="811089"/>
                </a:cubicBezTo>
                <a:close/>
                <a:moveTo>
                  <a:pt x="7576137" y="730105"/>
                </a:moveTo>
                <a:cubicBezTo>
                  <a:pt x="7577723" y="696053"/>
                  <a:pt x="7583081" y="664121"/>
                  <a:pt x="7588043" y="659144"/>
                </a:cubicBezTo>
                <a:cubicBezTo>
                  <a:pt x="7593005" y="654167"/>
                  <a:pt x="7597065" y="640237"/>
                  <a:pt x="7597065" y="628187"/>
                </a:cubicBezTo>
                <a:cubicBezTo>
                  <a:pt x="7597065" y="615298"/>
                  <a:pt x="7602809" y="606280"/>
                  <a:pt x="7611018" y="606280"/>
                </a:cubicBezTo>
                <a:cubicBezTo>
                  <a:pt x="7627514" y="606280"/>
                  <a:pt x="7644463" y="578115"/>
                  <a:pt x="7641229" y="556077"/>
                </a:cubicBezTo>
                <a:cubicBezTo>
                  <a:pt x="7638208" y="535496"/>
                  <a:pt x="7606927" y="501505"/>
                  <a:pt x="7591008" y="501505"/>
                </a:cubicBezTo>
                <a:cubicBezTo>
                  <a:pt x="7584062" y="501505"/>
                  <a:pt x="7575689" y="512221"/>
                  <a:pt x="7572401" y="525317"/>
                </a:cubicBezTo>
                <a:cubicBezTo>
                  <a:pt x="7567151" y="546238"/>
                  <a:pt x="7561297" y="549130"/>
                  <a:pt x="7524193" y="549130"/>
                </a:cubicBezTo>
                <a:cubicBezTo>
                  <a:pt x="7500966" y="549130"/>
                  <a:pt x="7476375" y="554349"/>
                  <a:pt x="7469546" y="560727"/>
                </a:cubicBezTo>
                <a:cubicBezTo>
                  <a:pt x="7453253" y="575948"/>
                  <a:pt x="7465882" y="634347"/>
                  <a:pt x="7489697" y="653905"/>
                </a:cubicBezTo>
                <a:cubicBezTo>
                  <a:pt x="7503266" y="665049"/>
                  <a:pt x="7505796" y="676052"/>
                  <a:pt x="7501192" y="703911"/>
                </a:cubicBezTo>
                <a:cubicBezTo>
                  <a:pt x="7496818" y="730381"/>
                  <a:pt x="7498601" y="739630"/>
                  <a:pt x="7508077" y="739630"/>
                </a:cubicBezTo>
                <a:cubicBezTo>
                  <a:pt x="7515124" y="739630"/>
                  <a:pt x="7520865" y="749608"/>
                  <a:pt x="7520865" y="761855"/>
                </a:cubicBezTo>
                <a:cubicBezTo>
                  <a:pt x="7520865" y="789929"/>
                  <a:pt x="7529252" y="798316"/>
                  <a:pt x="7553811" y="794801"/>
                </a:cubicBezTo>
                <a:cubicBezTo>
                  <a:pt x="7570748" y="792376"/>
                  <a:pt x="7573625" y="784042"/>
                  <a:pt x="7576137" y="730105"/>
                </a:cubicBezTo>
                <a:close/>
                <a:moveTo>
                  <a:pt x="5410304" y="755335"/>
                </a:moveTo>
                <a:cubicBezTo>
                  <a:pt x="5407012" y="746758"/>
                  <a:pt x="5400525" y="742085"/>
                  <a:pt x="5395887" y="744951"/>
                </a:cubicBezTo>
                <a:cubicBezTo>
                  <a:pt x="5391250" y="747817"/>
                  <a:pt x="5392770" y="755933"/>
                  <a:pt x="5399267" y="762985"/>
                </a:cubicBezTo>
                <a:cubicBezTo>
                  <a:pt x="5413879" y="778850"/>
                  <a:pt x="5418183" y="775867"/>
                  <a:pt x="5410304" y="755335"/>
                </a:cubicBezTo>
                <a:close/>
                <a:moveTo>
                  <a:pt x="5642059" y="761639"/>
                </a:moveTo>
                <a:cubicBezTo>
                  <a:pt x="5632891" y="759243"/>
                  <a:pt x="5625390" y="750454"/>
                  <a:pt x="5625390" y="742107"/>
                </a:cubicBezTo>
                <a:cubicBezTo>
                  <a:pt x="5625390" y="733759"/>
                  <a:pt x="5622718" y="729603"/>
                  <a:pt x="5619451" y="732869"/>
                </a:cubicBezTo>
                <a:cubicBezTo>
                  <a:pt x="5608582" y="743738"/>
                  <a:pt x="5624539" y="768222"/>
                  <a:pt x="5641760" y="767100"/>
                </a:cubicBezTo>
                <a:cubicBezTo>
                  <a:pt x="5657662" y="766065"/>
                  <a:pt x="5657681" y="765722"/>
                  <a:pt x="5642059" y="761639"/>
                </a:cubicBezTo>
                <a:close/>
                <a:moveTo>
                  <a:pt x="5660060" y="722593"/>
                </a:moveTo>
                <a:cubicBezTo>
                  <a:pt x="5651719" y="714251"/>
                  <a:pt x="5642291" y="710029"/>
                  <a:pt x="5639111" y="713209"/>
                </a:cubicBezTo>
                <a:cubicBezTo>
                  <a:pt x="5635930" y="716390"/>
                  <a:pt x="5641186" y="727029"/>
                  <a:pt x="5650790" y="736852"/>
                </a:cubicBezTo>
                <a:cubicBezTo>
                  <a:pt x="5660395" y="746675"/>
                  <a:pt x="5669822" y="750897"/>
                  <a:pt x="5671740" y="746235"/>
                </a:cubicBezTo>
                <a:cubicBezTo>
                  <a:pt x="5673657" y="741573"/>
                  <a:pt x="5668401" y="730934"/>
                  <a:pt x="5660060" y="722593"/>
                </a:cubicBezTo>
                <a:close/>
                <a:moveTo>
                  <a:pt x="7466479" y="720567"/>
                </a:moveTo>
                <a:cubicBezTo>
                  <a:pt x="7469220" y="710082"/>
                  <a:pt x="7467577" y="703906"/>
                  <a:pt x="7462827" y="706841"/>
                </a:cubicBezTo>
                <a:cubicBezTo>
                  <a:pt x="7458077" y="709777"/>
                  <a:pt x="7454190" y="718356"/>
                  <a:pt x="7454190" y="725905"/>
                </a:cubicBezTo>
                <a:cubicBezTo>
                  <a:pt x="7454190" y="745619"/>
                  <a:pt x="7460662" y="742808"/>
                  <a:pt x="7466479" y="720567"/>
                </a:cubicBezTo>
                <a:close/>
                <a:moveTo>
                  <a:pt x="6996990" y="645013"/>
                </a:moveTo>
                <a:cubicBezTo>
                  <a:pt x="6996990" y="640122"/>
                  <a:pt x="7008778" y="634764"/>
                  <a:pt x="7023184" y="633106"/>
                </a:cubicBezTo>
                <a:cubicBezTo>
                  <a:pt x="7043758" y="630739"/>
                  <a:pt x="7050025" y="624472"/>
                  <a:pt x="7052392" y="603899"/>
                </a:cubicBezTo>
                <a:cubicBezTo>
                  <a:pt x="7056188" y="570907"/>
                  <a:pt x="7092240" y="565779"/>
                  <a:pt x="7092240" y="598231"/>
                </a:cubicBezTo>
                <a:cubicBezTo>
                  <a:pt x="7092240" y="618154"/>
                  <a:pt x="7092800" y="618251"/>
                  <a:pt x="7111290" y="601517"/>
                </a:cubicBezTo>
                <a:cubicBezTo>
                  <a:pt x="7146258" y="569873"/>
                  <a:pt x="7128749" y="491980"/>
                  <a:pt x="7086668" y="491980"/>
                </a:cubicBezTo>
                <a:cubicBezTo>
                  <a:pt x="7071433" y="491980"/>
                  <a:pt x="7038051" y="509372"/>
                  <a:pt x="7018110" y="527699"/>
                </a:cubicBezTo>
                <a:cubicBezTo>
                  <a:pt x="7010985" y="534247"/>
                  <a:pt x="6999984" y="539605"/>
                  <a:pt x="6993664" y="539605"/>
                </a:cubicBezTo>
                <a:cubicBezTo>
                  <a:pt x="6979011" y="539605"/>
                  <a:pt x="6953243" y="569530"/>
                  <a:pt x="6944689" y="596484"/>
                </a:cubicBezTo>
                <a:cubicBezTo>
                  <a:pt x="6940184" y="610679"/>
                  <a:pt x="6943664" y="622942"/>
                  <a:pt x="6955630" y="635036"/>
                </a:cubicBezTo>
                <a:cubicBezTo>
                  <a:pt x="6974482" y="654091"/>
                  <a:pt x="6996990" y="659520"/>
                  <a:pt x="6996990" y="645013"/>
                </a:cubicBezTo>
                <a:close/>
                <a:moveTo>
                  <a:pt x="7370846" y="571397"/>
                </a:moveTo>
                <a:cubicBezTo>
                  <a:pt x="7364298" y="568754"/>
                  <a:pt x="7358940" y="558124"/>
                  <a:pt x="7358940" y="547774"/>
                </a:cubicBezTo>
                <a:cubicBezTo>
                  <a:pt x="7358940" y="537424"/>
                  <a:pt x="7362360" y="531069"/>
                  <a:pt x="7366539" y="533652"/>
                </a:cubicBezTo>
                <a:cubicBezTo>
                  <a:pt x="7370718" y="536235"/>
                  <a:pt x="7380362" y="534410"/>
                  <a:pt x="7387970" y="529597"/>
                </a:cubicBezTo>
                <a:cubicBezTo>
                  <a:pt x="7398738" y="522786"/>
                  <a:pt x="7396988" y="520814"/>
                  <a:pt x="7380072" y="520701"/>
                </a:cubicBezTo>
                <a:cubicBezTo>
                  <a:pt x="7356658" y="520544"/>
                  <a:pt x="7344020" y="540381"/>
                  <a:pt x="7352860" y="563417"/>
                </a:cubicBezTo>
                <a:cubicBezTo>
                  <a:pt x="7355875" y="571276"/>
                  <a:pt x="7363834" y="577367"/>
                  <a:pt x="7370547" y="576953"/>
                </a:cubicBezTo>
                <a:cubicBezTo>
                  <a:pt x="7380107" y="576364"/>
                  <a:pt x="7380172" y="575160"/>
                  <a:pt x="7370847" y="571397"/>
                </a:cubicBezTo>
                <a:close/>
                <a:moveTo>
                  <a:pt x="5849228" y="483493"/>
                </a:moveTo>
                <a:cubicBezTo>
                  <a:pt x="5849228" y="453715"/>
                  <a:pt x="5844349" y="438626"/>
                  <a:pt x="5832288" y="431106"/>
                </a:cubicBezTo>
                <a:cubicBezTo>
                  <a:pt x="5810189" y="417325"/>
                  <a:pt x="5797186" y="436532"/>
                  <a:pt x="5796986" y="483249"/>
                </a:cubicBezTo>
                <a:cubicBezTo>
                  <a:pt x="5796816" y="523150"/>
                  <a:pt x="5803218" y="531904"/>
                  <a:pt x="5829786" y="528101"/>
                </a:cubicBezTo>
                <a:cubicBezTo>
                  <a:pt x="5845984" y="525782"/>
                  <a:pt x="5849228" y="518340"/>
                  <a:pt x="5849228" y="483493"/>
                </a:cubicBezTo>
                <a:close/>
                <a:moveTo>
                  <a:pt x="6073065" y="373144"/>
                </a:moveTo>
                <a:cubicBezTo>
                  <a:pt x="6073065" y="350064"/>
                  <a:pt x="6077351" y="328530"/>
                  <a:pt x="6082590" y="325292"/>
                </a:cubicBezTo>
                <a:cubicBezTo>
                  <a:pt x="6097344" y="316174"/>
                  <a:pt x="6093824" y="272963"/>
                  <a:pt x="6077828" y="266824"/>
                </a:cubicBezTo>
                <a:cubicBezTo>
                  <a:pt x="6069970" y="263809"/>
                  <a:pt x="6063540" y="255192"/>
                  <a:pt x="6063540" y="247675"/>
                </a:cubicBezTo>
                <a:cubicBezTo>
                  <a:pt x="6063540" y="223160"/>
                  <a:pt x="6030751" y="196795"/>
                  <a:pt x="6005860" y="201296"/>
                </a:cubicBezTo>
                <a:cubicBezTo>
                  <a:pt x="5983109" y="205409"/>
                  <a:pt x="5983012" y="205168"/>
                  <a:pt x="6001628" y="190724"/>
                </a:cubicBezTo>
                <a:cubicBezTo>
                  <a:pt x="6020064" y="176419"/>
                  <a:pt x="6020084" y="176048"/>
                  <a:pt x="6002230" y="179195"/>
                </a:cubicBezTo>
                <a:cubicBezTo>
                  <a:pt x="5982298" y="182708"/>
                  <a:pt x="5960423" y="242651"/>
                  <a:pt x="5975334" y="252897"/>
                </a:cubicBezTo>
                <a:cubicBezTo>
                  <a:pt x="5988541" y="261971"/>
                  <a:pt x="6004990" y="311636"/>
                  <a:pt x="6011931" y="363392"/>
                </a:cubicBezTo>
                <a:cubicBezTo>
                  <a:pt x="6019888" y="422721"/>
                  <a:pt x="6030527" y="437876"/>
                  <a:pt x="6055016" y="424770"/>
                </a:cubicBezTo>
                <a:cubicBezTo>
                  <a:pt x="6068539" y="417532"/>
                  <a:pt x="6073065" y="404586"/>
                  <a:pt x="6073065" y="373144"/>
                </a:cubicBezTo>
                <a:close/>
                <a:moveTo>
                  <a:pt x="2386890" y="6630843"/>
                </a:moveTo>
                <a:cubicBezTo>
                  <a:pt x="2386890" y="6622984"/>
                  <a:pt x="2391176" y="6616555"/>
                  <a:pt x="2396415" y="6616555"/>
                </a:cubicBezTo>
                <a:cubicBezTo>
                  <a:pt x="2401654" y="6616555"/>
                  <a:pt x="2405940" y="6622984"/>
                  <a:pt x="2405940" y="6630843"/>
                </a:cubicBezTo>
                <a:cubicBezTo>
                  <a:pt x="2405940" y="6638701"/>
                  <a:pt x="2401654" y="6645130"/>
                  <a:pt x="2396415" y="6645130"/>
                </a:cubicBezTo>
                <a:cubicBezTo>
                  <a:pt x="2391176" y="6645130"/>
                  <a:pt x="2386890" y="6638701"/>
                  <a:pt x="2386890" y="6630843"/>
                </a:cubicBezTo>
                <a:close/>
                <a:moveTo>
                  <a:pt x="8301915" y="6616555"/>
                </a:moveTo>
                <a:cubicBezTo>
                  <a:pt x="8301915" y="6611316"/>
                  <a:pt x="8306201" y="6607030"/>
                  <a:pt x="8311440" y="6607030"/>
                </a:cubicBezTo>
                <a:cubicBezTo>
                  <a:pt x="8316679" y="6607030"/>
                  <a:pt x="8320965" y="6611316"/>
                  <a:pt x="8320965" y="6616555"/>
                </a:cubicBezTo>
                <a:cubicBezTo>
                  <a:pt x="8320965" y="6621794"/>
                  <a:pt x="8316679" y="6626080"/>
                  <a:pt x="8311440" y="6626080"/>
                </a:cubicBezTo>
                <a:cubicBezTo>
                  <a:pt x="8306201" y="6626080"/>
                  <a:pt x="8301915" y="6621794"/>
                  <a:pt x="8301915" y="6616555"/>
                </a:cubicBezTo>
                <a:close/>
                <a:moveTo>
                  <a:pt x="2110665" y="6573693"/>
                </a:moveTo>
                <a:cubicBezTo>
                  <a:pt x="2110665" y="6565834"/>
                  <a:pt x="2117095" y="6559405"/>
                  <a:pt x="2124953" y="6559405"/>
                </a:cubicBezTo>
                <a:cubicBezTo>
                  <a:pt x="2132811" y="6559405"/>
                  <a:pt x="2139240" y="6565834"/>
                  <a:pt x="2139240" y="6573693"/>
                </a:cubicBezTo>
                <a:cubicBezTo>
                  <a:pt x="2139240" y="6581551"/>
                  <a:pt x="2132811" y="6587980"/>
                  <a:pt x="2124953" y="6587980"/>
                </a:cubicBezTo>
                <a:cubicBezTo>
                  <a:pt x="2117095" y="6587980"/>
                  <a:pt x="2110665" y="6581551"/>
                  <a:pt x="2110665" y="6573693"/>
                </a:cubicBezTo>
                <a:close/>
                <a:moveTo>
                  <a:pt x="8060645" y="6528449"/>
                </a:moveTo>
                <a:cubicBezTo>
                  <a:pt x="8057544" y="6511423"/>
                  <a:pt x="8052197" y="6487848"/>
                  <a:pt x="8048762" y="6476061"/>
                </a:cubicBezTo>
                <a:cubicBezTo>
                  <a:pt x="8044254" y="6460586"/>
                  <a:pt x="8046489" y="6454630"/>
                  <a:pt x="8056806" y="6454630"/>
                </a:cubicBezTo>
                <a:cubicBezTo>
                  <a:pt x="8064664" y="6454630"/>
                  <a:pt x="8073678" y="6464274"/>
                  <a:pt x="8076837" y="6476061"/>
                </a:cubicBezTo>
                <a:cubicBezTo>
                  <a:pt x="8085411" y="6508056"/>
                  <a:pt x="8084009" y="6559405"/>
                  <a:pt x="8074561" y="6559405"/>
                </a:cubicBezTo>
                <a:cubicBezTo>
                  <a:pt x="8070008" y="6559405"/>
                  <a:pt x="8063746" y="6545475"/>
                  <a:pt x="8060645" y="6528449"/>
                </a:cubicBezTo>
                <a:close/>
                <a:moveTo>
                  <a:pt x="8270825" y="6436416"/>
                </a:moveTo>
                <a:cubicBezTo>
                  <a:pt x="8252251" y="6400086"/>
                  <a:pt x="8256472" y="6386055"/>
                  <a:pt x="8279152" y="6408735"/>
                </a:cubicBezTo>
                <a:cubicBezTo>
                  <a:pt x="8287337" y="6416920"/>
                  <a:pt x="8292552" y="6433810"/>
                  <a:pt x="8290738" y="6446268"/>
                </a:cubicBezTo>
                <a:cubicBezTo>
                  <a:pt x="8287632" y="6467614"/>
                  <a:pt x="8286485" y="6467046"/>
                  <a:pt x="8270825" y="6436416"/>
                </a:cubicBezTo>
                <a:close/>
                <a:moveTo>
                  <a:pt x="2024940" y="6378430"/>
                </a:moveTo>
                <a:cubicBezTo>
                  <a:pt x="2024940" y="6367847"/>
                  <a:pt x="2031290" y="6359380"/>
                  <a:pt x="2039228" y="6359380"/>
                </a:cubicBezTo>
                <a:cubicBezTo>
                  <a:pt x="2047165" y="6359380"/>
                  <a:pt x="2053515" y="6367847"/>
                  <a:pt x="2053515" y="6378430"/>
                </a:cubicBezTo>
                <a:cubicBezTo>
                  <a:pt x="2053515" y="6389014"/>
                  <a:pt x="2047165" y="6397480"/>
                  <a:pt x="2039228" y="6397480"/>
                </a:cubicBezTo>
                <a:cubicBezTo>
                  <a:pt x="2031290" y="6397480"/>
                  <a:pt x="2024940" y="6389014"/>
                  <a:pt x="2024940" y="6378430"/>
                </a:cubicBezTo>
                <a:close/>
                <a:moveTo>
                  <a:pt x="4589547" y="6378133"/>
                </a:moveTo>
                <a:cubicBezTo>
                  <a:pt x="4577759" y="6373395"/>
                  <a:pt x="4567382" y="6361880"/>
                  <a:pt x="4566486" y="6352543"/>
                </a:cubicBezTo>
                <a:cubicBezTo>
                  <a:pt x="4565590" y="6343207"/>
                  <a:pt x="4564374" y="6328721"/>
                  <a:pt x="4563784" y="6320353"/>
                </a:cubicBezTo>
                <a:cubicBezTo>
                  <a:pt x="4562743" y="6305596"/>
                  <a:pt x="4518740" y="6258784"/>
                  <a:pt x="4500054" y="6252555"/>
                </a:cubicBezTo>
                <a:cubicBezTo>
                  <a:pt x="4494309" y="6250640"/>
                  <a:pt x="4495281" y="6232769"/>
                  <a:pt x="4502625" y="6205310"/>
                </a:cubicBezTo>
                <a:cubicBezTo>
                  <a:pt x="4512075" y="6169979"/>
                  <a:pt x="4512017" y="6150011"/>
                  <a:pt x="4502336" y="6105482"/>
                </a:cubicBezTo>
                <a:cubicBezTo>
                  <a:pt x="4495680" y="6074866"/>
                  <a:pt x="4486871" y="6043247"/>
                  <a:pt x="4482761" y="6035217"/>
                </a:cubicBezTo>
                <a:cubicBezTo>
                  <a:pt x="4478651" y="6027187"/>
                  <a:pt x="4472357" y="6007272"/>
                  <a:pt x="4468774" y="5990961"/>
                </a:cubicBezTo>
                <a:cubicBezTo>
                  <a:pt x="4465192" y="5974650"/>
                  <a:pt x="4453931" y="5953767"/>
                  <a:pt x="4443751" y="5944554"/>
                </a:cubicBezTo>
                <a:cubicBezTo>
                  <a:pt x="4433570" y="5935341"/>
                  <a:pt x="4425240" y="5922702"/>
                  <a:pt x="4425240" y="5916468"/>
                </a:cubicBezTo>
                <a:cubicBezTo>
                  <a:pt x="4425240" y="5910234"/>
                  <a:pt x="4416566" y="5897283"/>
                  <a:pt x="4405965" y="5887689"/>
                </a:cubicBezTo>
                <a:cubicBezTo>
                  <a:pt x="4392818" y="5875792"/>
                  <a:pt x="4389790" y="5867146"/>
                  <a:pt x="4396440" y="5860495"/>
                </a:cubicBezTo>
                <a:cubicBezTo>
                  <a:pt x="4403090" y="5853845"/>
                  <a:pt x="4409824" y="5854380"/>
                  <a:pt x="4417620" y="5862175"/>
                </a:cubicBezTo>
                <a:cubicBezTo>
                  <a:pt x="4423907" y="5868462"/>
                  <a:pt x="4441052" y="5873605"/>
                  <a:pt x="4455720" y="5873605"/>
                </a:cubicBezTo>
                <a:cubicBezTo>
                  <a:pt x="4473810" y="5873605"/>
                  <a:pt x="4482390" y="5878505"/>
                  <a:pt x="4482390" y="5888834"/>
                </a:cubicBezTo>
                <a:cubicBezTo>
                  <a:pt x="4482390" y="5903875"/>
                  <a:pt x="4509802" y="5969150"/>
                  <a:pt x="4519994" y="5978380"/>
                </a:cubicBezTo>
                <a:cubicBezTo>
                  <a:pt x="4528902" y="5986448"/>
                  <a:pt x="4548084" y="6019691"/>
                  <a:pt x="4563085" y="6053060"/>
                </a:cubicBezTo>
                <a:cubicBezTo>
                  <a:pt x="4573514" y="6076261"/>
                  <a:pt x="4574731" y="6089842"/>
                  <a:pt x="4567578" y="6103208"/>
                </a:cubicBezTo>
                <a:cubicBezTo>
                  <a:pt x="4559917" y="6117525"/>
                  <a:pt x="4561237" y="6122868"/>
                  <a:pt x="4573607" y="6127616"/>
                </a:cubicBezTo>
                <a:cubicBezTo>
                  <a:pt x="4586815" y="6132684"/>
                  <a:pt x="4588426" y="6142373"/>
                  <a:pt x="4583305" y="6185942"/>
                </a:cubicBezTo>
                <a:cubicBezTo>
                  <a:pt x="4577938" y="6231605"/>
                  <a:pt x="4579595" y="6239893"/>
                  <a:pt x="4596452" y="6251701"/>
                </a:cubicBezTo>
                <a:cubicBezTo>
                  <a:pt x="4607061" y="6259131"/>
                  <a:pt x="4615740" y="6272682"/>
                  <a:pt x="4615740" y="6281815"/>
                </a:cubicBezTo>
                <a:cubicBezTo>
                  <a:pt x="4615740" y="6290948"/>
                  <a:pt x="4620564" y="6303243"/>
                  <a:pt x="4626459" y="6309139"/>
                </a:cubicBezTo>
                <a:cubicBezTo>
                  <a:pt x="4637685" y="6320365"/>
                  <a:pt x="4630050" y="6388463"/>
                  <a:pt x="4617690" y="6387352"/>
                </a:cubicBezTo>
                <a:cubicBezTo>
                  <a:pt x="4613998" y="6387019"/>
                  <a:pt x="4601334" y="6382871"/>
                  <a:pt x="4589547" y="6378134"/>
                </a:cubicBezTo>
                <a:close/>
                <a:moveTo>
                  <a:pt x="2750205" y="6360425"/>
                </a:moveTo>
                <a:cubicBezTo>
                  <a:pt x="2741196" y="6354716"/>
                  <a:pt x="2740474" y="6350263"/>
                  <a:pt x="2747823" y="6345721"/>
                </a:cubicBezTo>
                <a:cubicBezTo>
                  <a:pt x="2759905" y="6338254"/>
                  <a:pt x="2777415" y="6346669"/>
                  <a:pt x="2777415" y="6359942"/>
                </a:cubicBezTo>
                <a:cubicBezTo>
                  <a:pt x="2777415" y="6371017"/>
                  <a:pt x="2767207" y="6371198"/>
                  <a:pt x="2750205" y="6360425"/>
                </a:cubicBezTo>
                <a:close/>
                <a:moveTo>
                  <a:pt x="2716254" y="6306594"/>
                </a:moveTo>
                <a:cubicBezTo>
                  <a:pt x="2712293" y="6290814"/>
                  <a:pt x="2715225" y="6277334"/>
                  <a:pt x="2724673" y="6267886"/>
                </a:cubicBezTo>
                <a:cubicBezTo>
                  <a:pt x="2744996" y="6247564"/>
                  <a:pt x="2758365" y="6259524"/>
                  <a:pt x="2758365" y="6298030"/>
                </a:cubicBezTo>
                <a:cubicBezTo>
                  <a:pt x="2758365" y="6323829"/>
                  <a:pt x="2754530" y="6330805"/>
                  <a:pt x="2740348" y="6330805"/>
                </a:cubicBezTo>
                <a:cubicBezTo>
                  <a:pt x="2728994" y="6330805"/>
                  <a:pt x="2720083" y="6321851"/>
                  <a:pt x="2716254" y="6306594"/>
                </a:cubicBezTo>
                <a:close/>
                <a:moveTo>
                  <a:pt x="3407946" y="6261710"/>
                </a:moveTo>
                <a:cubicBezTo>
                  <a:pt x="3339800" y="6194092"/>
                  <a:pt x="3320779" y="6171313"/>
                  <a:pt x="3320486" y="6156974"/>
                </a:cubicBezTo>
                <a:cubicBezTo>
                  <a:pt x="3320240" y="6144922"/>
                  <a:pt x="3347069" y="6149063"/>
                  <a:pt x="3351338" y="6161736"/>
                </a:cubicBezTo>
                <a:cubicBezTo>
                  <a:pt x="3353544" y="6168285"/>
                  <a:pt x="3358486" y="6157010"/>
                  <a:pt x="3362321" y="6136683"/>
                </a:cubicBezTo>
                <a:cubicBezTo>
                  <a:pt x="3366636" y="6113810"/>
                  <a:pt x="3365410" y="6095840"/>
                  <a:pt x="3359104" y="6089534"/>
                </a:cubicBezTo>
                <a:cubicBezTo>
                  <a:pt x="3340658" y="6071087"/>
                  <a:pt x="3348448" y="6065584"/>
                  <a:pt x="3377490" y="6076546"/>
                </a:cubicBezTo>
                <a:cubicBezTo>
                  <a:pt x="3403473" y="6086353"/>
                  <a:pt x="3417977" y="6111730"/>
                  <a:pt x="3397599" y="6111730"/>
                </a:cubicBezTo>
                <a:cubicBezTo>
                  <a:pt x="3388879" y="6111730"/>
                  <a:pt x="3388056" y="6141346"/>
                  <a:pt x="3396540" y="6149830"/>
                </a:cubicBezTo>
                <a:cubicBezTo>
                  <a:pt x="3407387" y="6160677"/>
                  <a:pt x="3425115" y="6198103"/>
                  <a:pt x="3425115" y="6210155"/>
                </a:cubicBezTo>
                <a:cubicBezTo>
                  <a:pt x="3425115" y="6217284"/>
                  <a:pt x="3433688" y="6232999"/>
                  <a:pt x="3444165" y="6245080"/>
                </a:cubicBezTo>
                <a:cubicBezTo>
                  <a:pt x="3454643" y="6257161"/>
                  <a:pt x="3463215" y="6272360"/>
                  <a:pt x="3463215" y="6278856"/>
                </a:cubicBezTo>
                <a:cubicBezTo>
                  <a:pt x="3463215" y="6285351"/>
                  <a:pt x="3469644" y="6293134"/>
                  <a:pt x="3477503" y="6296149"/>
                </a:cubicBezTo>
                <a:cubicBezTo>
                  <a:pt x="3491904" y="6301675"/>
                  <a:pt x="3497922" y="6330837"/>
                  <a:pt x="3484646" y="6330767"/>
                </a:cubicBezTo>
                <a:cubicBezTo>
                  <a:pt x="3480717" y="6330748"/>
                  <a:pt x="3446202" y="6299671"/>
                  <a:pt x="3407946" y="6261710"/>
                </a:cubicBezTo>
                <a:close/>
                <a:moveTo>
                  <a:pt x="7854240" y="6273655"/>
                </a:moveTo>
                <a:cubicBezTo>
                  <a:pt x="7854240" y="6268416"/>
                  <a:pt x="7858526" y="6264130"/>
                  <a:pt x="7863765" y="6264130"/>
                </a:cubicBezTo>
                <a:cubicBezTo>
                  <a:pt x="7869004" y="6264130"/>
                  <a:pt x="7873290" y="6268416"/>
                  <a:pt x="7873290" y="6273655"/>
                </a:cubicBezTo>
                <a:cubicBezTo>
                  <a:pt x="7873290" y="6278894"/>
                  <a:pt x="7869004" y="6283180"/>
                  <a:pt x="7863765" y="6283180"/>
                </a:cubicBezTo>
                <a:cubicBezTo>
                  <a:pt x="7858526" y="6283180"/>
                  <a:pt x="7854240" y="6278894"/>
                  <a:pt x="7854240" y="6273655"/>
                </a:cubicBezTo>
                <a:close/>
                <a:moveTo>
                  <a:pt x="5336724" y="6267564"/>
                </a:moveTo>
                <a:cubicBezTo>
                  <a:pt x="5329115" y="6259954"/>
                  <a:pt x="5337717" y="6245080"/>
                  <a:pt x="5349727" y="6245080"/>
                </a:cubicBezTo>
                <a:cubicBezTo>
                  <a:pt x="5354657" y="6245080"/>
                  <a:pt x="5358690" y="6251509"/>
                  <a:pt x="5358690" y="6259368"/>
                </a:cubicBezTo>
                <a:cubicBezTo>
                  <a:pt x="5358690" y="6274098"/>
                  <a:pt x="5347451" y="6278291"/>
                  <a:pt x="5336724" y="6267564"/>
                </a:cubicBezTo>
                <a:close/>
                <a:moveTo>
                  <a:pt x="8060615" y="6238730"/>
                </a:moveTo>
                <a:cubicBezTo>
                  <a:pt x="8049655" y="6227771"/>
                  <a:pt x="8053679" y="6216505"/>
                  <a:pt x="8068553" y="6216505"/>
                </a:cubicBezTo>
                <a:cubicBezTo>
                  <a:pt x="8076411" y="6216505"/>
                  <a:pt x="8082840" y="6222934"/>
                  <a:pt x="8082840" y="6230793"/>
                </a:cubicBezTo>
                <a:cubicBezTo>
                  <a:pt x="8082840" y="6245667"/>
                  <a:pt x="8071575" y="6249690"/>
                  <a:pt x="8060615" y="6238730"/>
                </a:cubicBezTo>
                <a:close/>
                <a:moveTo>
                  <a:pt x="1917584" y="6225155"/>
                </a:moveTo>
                <a:cubicBezTo>
                  <a:pt x="1908306" y="6219754"/>
                  <a:pt x="1903201" y="6211312"/>
                  <a:pt x="1906239" y="6206395"/>
                </a:cubicBezTo>
                <a:cubicBezTo>
                  <a:pt x="1915132" y="6192006"/>
                  <a:pt x="1928257" y="6196030"/>
                  <a:pt x="1939215" y="6216505"/>
                </a:cubicBezTo>
                <a:cubicBezTo>
                  <a:pt x="1950417" y="6237437"/>
                  <a:pt x="1943459" y="6240219"/>
                  <a:pt x="1917584" y="6225155"/>
                </a:cubicBezTo>
                <a:close/>
                <a:moveTo>
                  <a:pt x="8566234" y="6205914"/>
                </a:moveTo>
                <a:cubicBezTo>
                  <a:pt x="8554317" y="6199190"/>
                  <a:pt x="8549565" y="6184584"/>
                  <a:pt x="8549565" y="6154682"/>
                </a:cubicBezTo>
                <a:cubicBezTo>
                  <a:pt x="8549565" y="6131677"/>
                  <a:pt x="8545214" y="6110165"/>
                  <a:pt x="8539896" y="6106879"/>
                </a:cubicBezTo>
                <a:cubicBezTo>
                  <a:pt x="8534578" y="6103592"/>
                  <a:pt x="8524081" y="6086194"/>
                  <a:pt x="8516569" y="6068216"/>
                </a:cubicBezTo>
                <a:cubicBezTo>
                  <a:pt x="8507658" y="6046889"/>
                  <a:pt x="8496482" y="6035530"/>
                  <a:pt x="8484409" y="6035530"/>
                </a:cubicBezTo>
                <a:cubicBezTo>
                  <a:pt x="8457792" y="6035530"/>
                  <a:pt x="8450741" y="5996046"/>
                  <a:pt x="8470106" y="5955437"/>
                </a:cubicBezTo>
                <a:cubicBezTo>
                  <a:pt x="8489088" y="5915631"/>
                  <a:pt x="8501940" y="5919435"/>
                  <a:pt x="8501940" y="5964859"/>
                </a:cubicBezTo>
                <a:cubicBezTo>
                  <a:pt x="8501940" y="5991189"/>
                  <a:pt x="8506967" y="6000129"/>
                  <a:pt x="8526871" y="6009198"/>
                </a:cubicBezTo>
                <a:cubicBezTo>
                  <a:pt x="8548733" y="6019159"/>
                  <a:pt x="8553905" y="6017961"/>
                  <a:pt x="8568879" y="5999469"/>
                </a:cubicBezTo>
                <a:cubicBezTo>
                  <a:pt x="8591195" y="5971910"/>
                  <a:pt x="8603255" y="5972821"/>
                  <a:pt x="8610737" y="6002631"/>
                </a:cubicBezTo>
                <a:cubicBezTo>
                  <a:pt x="8618434" y="6033302"/>
                  <a:pt x="8609960" y="6047369"/>
                  <a:pt x="8587986" y="6040395"/>
                </a:cubicBezTo>
                <a:cubicBezTo>
                  <a:pt x="8574720" y="6036184"/>
                  <a:pt x="8569962" y="6041084"/>
                  <a:pt x="8566871" y="6062145"/>
                </a:cubicBezTo>
                <a:cubicBezTo>
                  <a:pt x="8564677" y="6077096"/>
                  <a:pt x="8568182" y="6094281"/>
                  <a:pt x="8574660" y="6100333"/>
                </a:cubicBezTo>
                <a:cubicBezTo>
                  <a:pt x="8589600" y="6114289"/>
                  <a:pt x="8602313" y="6196181"/>
                  <a:pt x="8591235" y="6207103"/>
                </a:cubicBezTo>
                <a:cubicBezTo>
                  <a:pt x="8586561" y="6211711"/>
                  <a:pt x="8575584" y="6211189"/>
                  <a:pt x="8566234" y="6205914"/>
                </a:cubicBezTo>
                <a:close/>
                <a:moveTo>
                  <a:pt x="4053765" y="6197455"/>
                </a:moveTo>
                <a:cubicBezTo>
                  <a:pt x="4053765" y="6192216"/>
                  <a:pt x="4058052" y="6187930"/>
                  <a:pt x="4063290" y="6187930"/>
                </a:cubicBezTo>
                <a:cubicBezTo>
                  <a:pt x="4068529" y="6187930"/>
                  <a:pt x="4072815" y="6192216"/>
                  <a:pt x="4072815" y="6197455"/>
                </a:cubicBezTo>
                <a:cubicBezTo>
                  <a:pt x="4072815" y="6202694"/>
                  <a:pt x="4068529" y="6206980"/>
                  <a:pt x="4063290" y="6206980"/>
                </a:cubicBezTo>
                <a:cubicBezTo>
                  <a:pt x="4058052" y="6206980"/>
                  <a:pt x="4053765" y="6202694"/>
                  <a:pt x="4053765" y="6197455"/>
                </a:cubicBezTo>
                <a:close/>
                <a:moveTo>
                  <a:pt x="8165390" y="6181580"/>
                </a:moveTo>
                <a:cubicBezTo>
                  <a:pt x="8161898" y="6178088"/>
                  <a:pt x="8159040" y="6167372"/>
                  <a:pt x="8159040" y="6157767"/>
                </a:cubicBezTo>
                <a:cubicBezTo>
                  <a:pt x="8159040" y="6137913"/>
                  <a:pt x="8178217" y="6134716"/>
                  <a:pt x="8195235" y="6151735"/>
                </a:cubicBezTo>
                <a:cubicBezTo>
                  <a:pt x="8212254" y="6168754"/>
                  <a:pt x="8209058" y="6187930"/>
                  <a:pt x="8189203" y="6187930"/>
                </a:cubicBezTo>
                <a:cubicBezTo>
                  <a:pt x="8179599" y="6187930"/>
                  <a:pt x="8168883" y="6185073"/>
                  <a:pt x="8165390" y="6181580"/>
                </a:cubicBezTo>
                <a:close/>
                <a:moveTo>
                  <a:pt x="4039884" y="6160013"/>
                </a:moveTo>
                <a:cubicBezTo>
                  <a:pt x="4033378" y="6149486"/>
                  <a:pt x="4048404" y="6138119"/>
                  <a:pt x="4057199" y="6146914"/>
                </a:cubicBezTo>
                <a:cubicBezTo>
                  <a:pt x="4066255" y="6155970"/>
                  <a:pt x="4064567" y="6168880"/>
                  <a:pt x="4054327" y="6168880"/>
                </a:cubicBezTo>
                <a:cubicBezTo>
                  <a:pt x="4049398" y="6168880"/>
                  <a:pt x="4042898" y="6164890"/>
                  <a:pt x="4039884" y="6160013"/>
                </a:cubicBezTo>
                <a:close/>
                <a:moveTo>
                  <a:pt x="4368033" y="6130673"/>
                </a:moveTo>
                <a:cubicBezTo>
                  <a:pt x="4362394" y="6120135"/>
                  <a:pt x="4358856" y="6106205"/>
                  <a:pt x="4360171" y="6099716"/>
                </a:cubicBezTo>
                <a:cubicBezTo>
                  <a:pt x="4364368" y="6079004"/>
                  <a:pt x="4339500" y="6045055"/>
                  <a:pt x="4320130" y="6045055"/>
                </a:cubicBezTo>
                <a:cubicBezTo>
                  <a:pt x="4309837" y="6045055"/>
                  <a:pt x="4301415" y="6038626"/>
                  <a:pt x="4301415" y="6030768"/>
                </a:cubicBezTo>
                <a:cubicBezTo>
                  <a:pt x="4301415" y="6022909"/>
                  <a:pt x="4305702" y="6016480"/>
                  <a:pt x="4310940" y="6016480"/>
                </a:cubicBezTo>
                <a:cubicBezTo>
                  <a:pt x="4323045" y="6016480"/>
                  <a:pt x="4323510" y="5981042"/>
                  <a:pt x="4311461" y="5976792"/>
                </a:cubicBezTo>
                <a:cubicBezTo>
                  <a:pt x="4299690" y="5972642"/>
                  <a:pt x="4290695" y="5818318"/>
                  <a:pt x="4301824" y="5811440"/>
                </a:cubicBezTo>
                <a:cubicBezTo>
                  <a:pt x="4313744" y="5804073"/>
                  <a:pt x="4339099" y="5868376"/>
                  <a:pt x="4333188" y="5890983"/>
                </a:cubicBezTo>
                <a:cubicBezTo>
                  <a:pt x="4330516" y="5901198"/>
                  <a:pt x="4332990" y="5912435"/>
                  <a:pt x="4338685" y="5915955"/>
                </a:cubicBezTo>
                <a:cubicBezTo>
                  <a:pt x="4344381" y="5919474"/>
                  <a:pt x="4349040" y="5936579"/>
                  <a:pt x="4349040" y="5953964"/>
                </a:cubicBezTo>
                <a:cubicBezTo>
                  <a:pt x="4349040" y="5971349"/>
                  <a:pt x="4355041" y="5990553"/>
                  <a:pt x="4362375" y="5996639"/>
                </a:cubicBezTo>
                <a:cubicBezTo>
                  <a:pt x="4369709" y="6002727"/>
                  <a:pt x="4375710" y="6023093"/>
                  <a:pt x="4375710" y="6041899"/>
                </a:cubicBezTo>
                <a:cubicBezTo>
                  <a:pt x="4375710" y="6060705"/>
                  <a:pt x="4379751" y="6078752"/>
                  <a:pt x="4384690" y="6082005"/>
                </a:cubicBezTo>
                <a:cubicBezTo>
                  <a:pt x="4389629" y="6085257"/>
                  <a:pt x="4396380" y="6101848"/>
                  <a:pt x="4399692" y="6118874"/>
                </a:cubicBezTo>
                <a:cubicBezTo>
                  <a:pt x="4406710" y="6154949"/>
                  <a:pt x="4385296" y="6162929"/>
                  <a:pt x="4368033" y="6130673"/>
                </a:cubicBezTo>
                <a:close/>
                <a:moveTo>
                  <a:pt x="4137126" y="6122765"/>
                </a:moveTo>
                <a:cubicBezTo>
                  <a:pt x="4109228" y="6105929"/>
                  <a:pt x="4101971" y="6083155"/>
                  <a:pt x="4124505" y="6083155"/>
                </a:cubicBezTo>
                <a:cubicBezTo>
                  <a:pt x="4131980" y="6083155"/>
                  <a:pt x="4144510" y="6096014"/>
                  <a:pt x="4152350" y="6111730"/>
                </a:cubicBezTo>
                <a:cubicBezTo>
                  <a:pt x="4160190" y="6127447"/>
                  <a:pt x="4165862" y="6139913"/>
                  <a:pt x="4164954" y="6139434"/>
                </a:cubicBezTo>
                <a:cubicBezTo>
                  <a:pt x="4164046" y="6138955"/>
                  <a:pt x="4151523" y="6131454"/>
                  <a:pt x="4137126" y="6122765"/>
                </a:cubicBezTo>
                <a:close/>
                <a:moveTo>
                  <a:pt x="5130090" y="6107530"/>
                </a:moveTo>
                <a:cubicBezTo>
                  <a:pt x="5130090" y="6099363"/>
                  <a:pt x="5134376" y="6092680"/>
                  <a:pt x="5139615" y="6092680"/>
                </a:cubicBezTo>
                <a:cubicBezTo>
                  <a:pt x="5144854" y="6092680"/>
                  <a:pt x="5149140" y="6096714"/>
                  <a:pt x="5149140" y="6101643"/>
                </a:cubicBezTo>
                <a:cubicBezTo>
                  <a:pt x="5149140" y="6106573"/>
                  <a:pt x="5144854" y="6113255"/>
                  <a:pt x="5139615" y="6116493"/>
                </a:cubicBezTo>
                <a:cubicBezTo>
                  <a:pt x="5134376" y="6119730"/>
                  <a:pt x="5130090" y="6115697"/>
                  <a:pt x="5130090" y="6107530"/>
                </a:cubicBezTo>
                <a:close/>
                <a:moveTo>
                  <a:pt x="1834440" y="6078393"/>
                </a:moveTo>
                <a:cubicBezTo>
                  <a:pt x="1834440" y="6069661"/>
                  <a:pt x="1839048" y="6064053"/>
                  <a:pt x="1844679" y="6065931"/>
                </a:cubicBezTo>
                <a:cubicBezTo>
                  <a:pt x="1850311" y="6067808"/>
                  <a:pt x="1854919" y="6073416"/>
                  <a:pt x="1854919" y="6078393"/>
                </a:cubicBezTo>
                <a:cubicBezTo>
                  <a:pt x="1854919" y="6083370"/>
                  <a:pt x="1850311" y="6088977"/>
                  <a:pt x="1844679" y="6090855"/>
                </a:cubicBezTo>
                <a:cubicBezTo>
                  <a:pt x="1839048" y="6092732"/>
                  <a:pt x="1834440" y="6087124"/>
                  <a:pt x="1834440" y="6078393"/>
                </a:cubicBezTo>
                <a:close/>
                <a:moveTo>
                  <a:pt x="5094173" y="6052794"/>
                </a:moveTo>
                <a:cubicBezTo>
                  <a:pt x="5100060" y="6035133"/>
                  <a:pt x="5120565" y="6032204"/>
                  <a:pt x="5120565" y="6049024"/>
                </a:cubicBezTo>
                <a:cubicBezTo>
                  <a:pt x="5120565" y="6057319"/>
                  <a:pt x="5113779" y="6064105"/>
                  <a:pt x="5105484" y="6064105"/>
                </a:cubicBezTo>
                <a:cubicBezTo>
                  <a:pt x="5097189" y="6064105"/>
                  <a:pt x="5092099" y="6059015"/>
                  <a:pt x="5094173" y="6052794"/>
                </a:cubicBezTo>
                <a:close/>
                <a:moveTo>
                  <a:pt x="8120338" y="6049091"/>
                </a:moveTo>
                <a:cubicBezTo>
                  <a:pt x="8110053" y="6036700"/>
                  <a:pt x="8110119" y="6032693"/>
                  <a:pt x="8120716" y="6026143"/>
                </a:cubicBezTo>
                <a:cubicBezTo>
                  <a:pt x="8134271" y="6017766"/>
                  <a:pt x="8159040" y="6035705"/>
                  <a:pt x="8159040" y="6053900"/>
                </a:cubicBezTo>
                <a:cubicBezTo>
                  <a:pt x="8159040" y="6069222"/>
                  <a:pt x="8134515" y="6066175"/>
                  <a:pt x="8120338" y="6049091"/>
                </a:cubicBezTo>
                <a:close/>
                <a:moveTo>
                  <a:pt x="5441185" y="6047436"/>
                </a:moveTo>
                <a:cubicBezTo>
                  <a:pt x="5433985" y="6035625"/>
                  <a:pt x="5435074" y="5930731"/>
                  <a:pt x="5442394" y="5931058"/>
                </a:cubicBezTo>
                <a:cubicBezTo>
                  <a:pt x="5446125" y="5931225"/>
                  <a:pt x="5456679" y="5937055"/>
                  <a:pt x="5465846" y="5944015"/>
                </a:cubicBezTo>
                <a:cubicBezTo>
                  <a:pt x="5484163" y="5957919"/>
                  <a:pt x="5488863" y="6006955"/>
                  <a:pt x="5471880" y="6006955"/>
                </a:cubicBezTo>
                <a:cubicBezTo>
                  <a:pt x="5465671" y="6006955"/>
                  <a:pt x="5463139" y="6016867"/>
                  <a:pt x="5465796" y="6030768"/>
                </a:cubicBezTo>
                <a:cubicBezTo>
                  <a:pt x="5470094" y="6053249"/>
                  <a:pt x="5452140" y="6065409"/>
                  <a:pt x="5441185" y="6047436"/>
                </a:cubicBezTo>
                <a:close/>
                <a:moveTo>
                  <a:pt x="5077896" y="5959940"/>
                </a:moveTo>
                <a:cubicBezTo>
                  <a:pt x="5070463" y="5936522"/>
                  <a:pt x="5078385" y="5921230"/>
                  <a:pt x="5097948" y="5921230"/>
                </a:cubicBezTo>
                <a:cubicBezTo>
                  <a:pt x="5107912" y="5921230"/>
                  <a:pt x="5111384" y="5929020"/>
                  <a:pt x="5109292" y="5946690"/>
                </a:cubicBezTo>
                <a:cubicBezTo>
                  <a:pt x="5105569" y="5978132"/>
                  <a:pt x="5086257" y="5986283"/>
                  <a:pt x="5077896" y="5959940"/>
                </a:cubicBezTo>
                <a:close/>
                <a:moveTo>
                  <a:pt x="1153403" y="5921230"/>
                </a:moveTo>
                <a:cubicBezTo>
                  <a:pt x="1150077" y="5910753"/>
                  <a:pt x="1143359" y="5902180"/>
                  <a:pt x="1138473" y="5902180"/>
                </a:cubicBezTo>
                <a:cubicBezTo>
                  <a:pt x="1133588" y="5902180"/>
                  <a:pt x="1129590" y="5895751"/>
                  <a:pt x="1129590" y="5887893"/>
                </a:cubicBezTo>
                <a:cubicBezTo>
                  <a:pt x="1129590" y="5880034"/>
                  <a:pt x="1137670" y="5873605"/>
                  <a:pt x="1147545" y="5873605"/>
                </a:cubicBezTo>
                <a:cubicBezTo>
                  <a:pt x="1167526" y="5873605"/>
                  <a:pt x="1200281" y="5916552"/>
                  <a:pt x="1191336" y="5931024"/>
                </a:cubicBezTo>
                <a:cubicBezTo>
                  <a:pt x="1181563" y="5946838"/>
                  <a:pt x="1159742" y="5941205"/>
                  <a:pt x="1153403" y="5921230"/>
                </a:cubicBezTo>
                <a:close/>
                <a:moveTo>
                  <a:pt x="4840285" y="5924400"/>
                </a:moveTo>
                <a:cubicBezTo>
                  <a:pt x="4832174" y="5903265"/>
                  <a:pt x="4850084" y="5885064"/>
                  <a:pt x="4864655" y="5899635"/>
                </a:cubicBezTo>
                <a:cubicBezTo>
                  <a:pt x="4876316" y="5911296"/>
                  <a:pt x="4869562" y="5940280"/>
                  <a:pt x="4855183" y="5940280"/>
                </a:cubicBezTo>
                <a:cubicBezTo>
                  <a:pt x="4850341" y="5940280"/>
                  <a:pt x="4843636" y="5933134"/>
                  <a:pt x="4840285" y="5924400"/>
                </a:cubicBezTo>
                <a:close/>
                <a:moveTo>
                  <a:pt x="8823300" y="5900543"/>
                </a:moveTo>
                <a:cubicBezTo>
                  <a:pt x="8797747" y="5881929"/>
                  <a:pt x="8787890" y="5854555"/>
                  <a:pt x="8806740" y="5854555"/>
                </a:cubicBezTo>
                <a:cubicBezTo>
                  <a:pt x="8811979" y="5854555"/>
                  <a:pt x="8816265" y="5847828"/>
                  <a:pt x="8816265" y="5839605"/>
                </a:cubicBezTo>
                <a:cubicBezTo>
                  <a:pt x="8816265" y="5829550"/>
                  <a:pt x="8823281" y="5825652"/>
                  <a:pt x="8837696" y="5827699"/>
                </a:cubicBezTo>
                <a:cubicBezTo>
                  <a:pt x="8855948" y="5830291"/>
                  <a:pt x="8859258" y="5836803"/>
                  <a:pt x="8860009" y="5871589"/>
                </a:cubicBezTo>
                <a:cubicBezTo>
                  <a:pt x="8860493" y="5894054"/>
                  <a:pt x="8858302" y="5914035"/>
                  <a:pt x="8855138" y="5915990"/>
                </a:cubicBezTo>
                <a:cubicBezTo>
                  <a:pt x="8851974" y="5917945"/>
                  <a:pt x="8837647" y="5910994"/>
                  <a:pt x="8823300" y="5900543"/>
                </a:cubicBezTo>
                <a:close/>
                <a:moveTo>
                  <a:pt x="6330240" y="5887893"/>
                </a:moveTo>
                <a:cubicBezTo>
                  <a:pt x="6330240" y="5873076"/>
                  <a:pt x="6335638" y="5864080"/>
                  <a:pt x="6344528" y="5864080"/>
                </a:cubicBezTo>
                <a:cubicBezTo>
                  <a:pt x="6353418" y="5864080"/>
                  <a:pt x="6358815" y="5873076"/>
                  <a:pt x="6358815" y="5887893"/>
                </a:cubicBezTo>
                <a:cubicBezTo>
                  <a:pt x="6358815" y="5902709"/>
                  <a:pt x="6353418" y="5911705"/>
                  <a:pt x="6344528" y="5911705"/>
                </a:cubicBezTo>
                <a:cubicBezTo>
                  <a:pt x="6335638" y="5911705"/>
                  <a:pt x="6330240" y="5902709"/>
                  <a:pt x="6330240" y="5887893"/>
                </a:cubicBezTo>
                <a:close/>
                <a:moveTo>
                  <a:pt x="8189364" y="5876721"/>
                </a:moveTo>
                <a:cubicBezTo>
                  <a:pt x="8193326" y="5843256"/>
                  <a:pt x="8208732" y="5839380"/>
                  <a:pt x="8222216" y="5868454"/>
                </a:cubicBezTo>
                <a:cubicBezTo>
                  <a:pt x="8234416" y="5894760"/>
                  <a:pt x="8230507" y="5902180"/>
                  <a:pt x="8204445" y="5902180"/>
                </a:cubicBezTo>
                <a:cubicBezTo>
                  <a:pt x="8190430" y="5902180"/>
                  <a:pt x="8187030" y="5896440"/>
                  <a:pt x="8189364" y="5876721"/>
                </a:cubicBezTo>
                <a:close/>
                <a:moveTo>
                  <a:pt x="5783882" y="5886046"/>
                </a:moveTo>
                <a:cubicBezTo>
                  <a:pt x="5773154" y="5875320"/>
                  <a:pt x="5777348" y="5864080"/>
                  <a:pt x="5792078" y="5864080"/>
                </a:cubicBezTo>
                <a:cubicBezTo>
                  <a:pt x="5799936" y="5864080"/>
                  <a:pt x="5806365" y="5868114"/>
                  <a:pt x="5806365" y="5873043"/>
                </a:cubicBezTo>
                <a:cubicBezTo>
                  <a:pt x="5806365" y="5885054"/>
                  <a:pt x="5791491" y="5893656"/>
                  <a:pt x="5783882" y="5886046"/>
                </a:cubicBezTo>
                <a:close/>
                <a:moveTo>
                  <a:pt x="5992004" y="5870047"/>
                </a:moveTo>
                <a:cubicBezTo>
                  <a:pt x="5990156" y="5864146"/>
                  <a:pt x="5986860" y="5844316"/>
                  <a:pt x="5984681" y="5825980"/>
                </a:cubicBezTo>
                <a:cubicBezTo>
                  <a:pt x="5982501" y="5807645"/>
                  <a:pt x="5977278" y="5784660"/>
                  <a:pt x="5973074" y="5774903"/>
                </a:cubicBezTo>
                <a:cubicBezTo>
                  <a:pt x="5966190" y="5758927"/>
                  <a:pt x="5968650" y="5757854"/>
                  <a:pt x="5997817" y="5764109"/>
                </a:cubicBezTo>
                <a:cubicBezTo>
                  <a:pt x="6015629" y="5767930"/>
                  <a:pt x="6030694" y="5771626"/>
                  <a:pt x="6031294" y="5772324"/>
                </a:cubicBezTo>
                <a:cubicBezTo>
                  <a:pt x="6031894" y="5773022"/>
                  <a:pt x="6035188" y="5795581"/>
                  <a:pt x="6038614" y="5822455"/>
                </a:cubicBezTo>
                <a:cubicBezTo>
                  <a:pt x="6044616" y="5869538"/>
                  <a:pt x="6043942" y="5871489"/>
                  <a:pt x="6020103" y="5876046"/>
                </a:cubicBezTo>
                <a:cubicBezTo>
                  <a:pt x="6006159" y="5878712"/>
                  <a:pt x="5993898" y="5876094"/>
                  <a:pt x="5992004" y="5870047"/>
                </a:cubicBezTo>
                <a:close/>
                <a:moveTo>
                  <a:pt x="8940090" y="5873605"/>
                </a:moveTo>
                <a:cubicBezTo>
                  <a:pt x="8940090" y="5868366"/>
                  <a:pt x="8944376" y="5864080"/>
                  <a:pt x="8949615" y="5864080"/>
                </a:cubicBezTo>
                <a:cubicBezTo>
                  <a:pt x="8954854" y="5864080"/>
                  <a:pt x="8959140" y="5868366"/>
                  <a:pt x="8959140" y="5873605"/>
                </a:cubicBezTo>
                <a:cubicBezTo>
                  <a:pt x="8959140" y="5878844"/>
                  <a:pt x="8954854" y="5883130"/>
                  <a:pt x="8949615" y="5883130"/>
                </a:cubicBezTo>
                <a:cubicBezTo>
                  <a:pt x="8944376" y="5883130"/>
                  <a:pt x="8940090" y="5878844"/>
                  <a:pt x="8940090" y="5873605"/>
                </a:cubicBezTo>
                <a:close/>
                <a:moveTo>
                  <a:pt x="4898728" y="5847187"/>
                </a:moveTo>
                <a:cubicBezTo>
                  <a:pt x="4886454" y="5833580"/>
                  <a:pt x="4886004" y="5827867"/>
                  <a:pt x="4896123" y="5814074"/>
                </a:cubicBezTo>
                <a:cubicBezTo>
                  <a:pt x="4914607" y="5788881"/>
                  <a:pt x="4930065" y="5794048"/>
                  <a:pt x="4930065" y="5825418"/>
                </a:cubicBezTo>
                <a:cubicBezTo>
                  <a:pt x="4930065" y="5860324"/>
                  <a:pt x="4918086" y="5868646"/>
                  <a:pt x="4898728" y="5847187"/>
                </a:cubicBezTo>
                <a:close/>
                <a:moveTo>
                  <a:pt x="4825290" y="5840268"/>
                </a:moveTo>
                <a:cubicBezTo>
                  <a:pt x="4825290" y="5832409"/>
                  <a:pt x="4831261" y="5825980"/>
                  <a:pt x="4838559" y="5825980"/>
                </a:cubicBezTo>
                <a:cubicBezTo>
                  <a:pt x="4845856" y="5825980"/>
                  <a:pt x="4854294" y="5832409"/>
                  <a:pt x="4857310" y="5840268"/>
                </a:cubicBezTo>
                <a:cubicBezTo>
                  <a:pt x="4861039" y="5849986"/>
                  <a:pt x="4856795" y="5854555"/>
                  <a:pt x="4844041" y="5854555"/>
                </a:cubicBezTo>
                <a:cubicBezTo>
                  <a:pt x="4833724" y="5854555"/>
                  <a:pt x="4825290" y="5848129"/>
                  <a:pt x="4825290" y="5840268"/>
                </a:cubicBezTo>
                <a:close/>
                <a:moveTo>
                  <a:pt x="3646571" y="5827786"/>
                </a:moveTo>
                <a:cubicBezTo>
                  <a:pt x="3629545" y="5819663"/>
                  <a:pt x="3615615" y="5807574"/>
                  <a:pt x="3615615" y="5800922"/>
                </a:cubicBezTo>
                <a:cubicBezTo>
                  <a:pt x="3615615" y="5794270"/>
                  <a:pt x="3608114" y="5784079"/>
                  <a:pt x="3598946" y="5778275"/>
                </a:cubicBezTo>
                <a:cubicBezTo>
                  <a:pt x="3587010" y="5770720"/>
                  <a:pt x="3585658" y="5766304"/>
                  <a:pt x="3594184" y="5762721"/>
                </a:cubicBezTo>
                <a:cubicBezTo>
                  <a:pt x="3600732" y="5759969"/>
                  <a:pt x="3606090" y="5750027"/>
                  <a:pt x="3606090" y="5740628"/>
                </a:cubicBezTo>
                <a:cubicBezTo>
                  <a:pt x="3606090" y="5716497"/>
                  <a:pt x="3585852" y="5703069"/>
                  <a:pt x="3563228" y="5712188"/>
                </a:cubicBezTo>
                <a:cubicBezTo>
                  <a:pt x="3535242" y="5723468"/>
                  <a:pt x="3529890" y="5722709"/>
                  <a:pt x="3529890" y="5707458"/>
                </a:cubicBezTo>
                <a:cubicBezTo>
                  <a:pt x="3529890" y="5699897"/>
                  <a:pt x="3538900" y="5687400"/>
                  <a:pt x="3549913" y="5679686"/>
                </a:cubicBezTo>
                <a:cubicBezTo>
                  <a:pt x="3566756" y="5667889"/>
                  <a:pt x="3568926" y="5659683"/>
                  <a:pt x="3563576" y="5628017"/>
                </a:cubicBezTo>
                <a:cubicBezTo>
                  <a:pt x="3558536" y="5598185"/>
                  <a:pt x="3560414" y="5589146"/>
                  <a:pt x="3572623" y="5584461"/>
                </a:cubicBezTo>
                <a:cubicBezTo>
                  <a:pt x="3581608" y="5581012"/>
                  <a:pt x="3585599" y="5582480"/>
                  <a:pt x="3582199" y="5587982"/>
                </a:cubicBezTo>
                <a:cubicBezTo>
                  <a:pt x="3578992" y="5593170"/>
                  <a:pt x="3587137" y="5601510"/>
                  <a:pt x="3600298" y="5606514"/>
                </a:cubicBezTo>
                <a:cubicBezTo>
                  <a:pt x="3613460" y="5611518"/>
                  <a:pt x="3630424" y="5627593"/>
                  <a:pt x="3637996" y="5642237"/>
                </a:cubicBezTo>
                <a:cubicBezTo>
                  <a:pt x="3645569" y="5656881"/>
                  <a:pt x="3660776" y="5677018"/>
                  <a:pt x="3671790" y="5686985"/>
                </a:cubicBezTo>
                <a:cubicBezTo>
                  <a:pt x="3682804" y="5696953"/>
                  <a:pt x="3691815" y="5712666"/>
                  <a:pt x="3691815" y="5721903"/>
                </a:cubicBezTo>
                <a:cubicBezTo>
                  <a:pt x="3691815" y="5753160"/>
                  <a:pt x="3703287" y="5768830"/>
                  <a:pt x="3726172" y="5768830"/>
                </a:cubicBezTo>
                <a:cubicBezTo>
                  <a:pt x="3758385" y="5768830"/>
                  <a:pt x="3755406" y="5795399"/>
                  <a:pt x="3722771" y="5799154"/>
                </a:cubicBezTo>
                <a:cubicBezTo>
                  <a:pt x="3704016" y="5801312"/>
                  <a:pt x="3695713" y="5808254"/>
                  <a:pt x="3693534" y="5823599"/>
                </a:cubicBezTo>
                <a:cubicBezTo>
                  <a:pt x="3690082" y="5847901"/>
                  <a:pt x="3688948" y="5848002"/>
                  <a:pt x="3646571" y="5827786"/>
                </a:cubicBezTo>
                <a:close/>
                <a:moveTo>
                  <a:pt x="8520990" y="5822012"/>
                </a:moveTo>
                <a:cubicBezTo>
                  <a:pt x="8520990" y="5807898"/>
                  <a:pt x="8510858" y="5791580"/>
                  <a:pt x="8494796" y="5779828"/>
                </a:cubicBezTo>
                <a:cubicBezTo>
                  <a:pt x="8472132" y="5763244"/>
                  <a:pt x="8470806" y="5759808"/>
                  <a:pt x="8484957" y="5754323"/>
                </a:cubicBezTo>
                <a:cubicBezTo>
                  <a:pt x="8493952" y="5750836"/>
                  <a:pt x="8512678" y="5751772"/>
                  <a:pt x="8526570" y="5756403"/>
                </a:cubicBezTo>
                <a:cubicBezTo>
                  <a:pt x="8547615" y="5763418"/>
                  <a:pt x="8552431" y="5771514"/>
                  <a:pt x="8555441" y="5804926"/>
                </a:cubicBezTo>
                <a:cubicBezTo>
                  <a:pt x="8558589" y="5839873"/>
                  <a:pt x="8556606" y="5845030"/>
                  <a:pt x="8540022" y="5845030"/>
                </a:cubicBezTo>
                <a:cubicBezTo>
                  <a:pt x="8526246" y="5845030"/>
                  <a:pt x="8520990" y="5838673"/>
                  <a:pt x="8520990" y="5822012"/>
                </a:cubicBezTo>
                <a:close/>
                <a:moveTo>
                  <a:pt x="1091490" y="5817017"/>
                </a:moveTo>
                <a:cubicBezTo>
                  <a:pt x="1091490" y="5812088"/>
                  <a:pt x="1095776" y="5805405"/>
                  <a:pt x="1101015" y="5802168"/>
                </a:cubicBezTo>
                <a:cubicBezTo>
                  <a:pt x="1106254" y="5798930"/>
                  <a:pt x="1110540" y="5802963"/>
                  <a:pt x="1110540" y="5811130"/>
                </a:cubicBezTo>
                <a:cubicBezTo>
                  <a:pt x="1110540" y="5819298"/>
                  <a:pt x="1106254" y="5825980"/>
                  <a:pt x="1101015" y="5825980"/>
                </a:cubicBezTo>
                <a:cubicBezTo>
                  <a:pt x="1095776" y="5825980"/>
                  <a:pt x="1091490" y="5821947"/>
                  <a:pt x="1091490" y="5817017"/>
                </a:cubicBezTo>
                <a:close/>
                <a:moveTo>
                  <a:pt x="4281237" y="5792166"/>
                </a:moveTo>
                <a:cubicBezTo>
                  <a:pt x="4280617" y="5787189"/>
                  <a:pt x="4280617" y="5779903"/>
                  <a:pt x="4281237" y="5775974"/>
                </a:cubicBezTo>
                <a:cubicBezTo>
                  <a:pt x="4281857" y="5772045"/>
                  <a:pt x="4278079" y="5768830"/>
                  <a:pt x="4272840" y="5768830"/>
                </a:cubicBezTo>
                <a:cubicBezTo>
                  <a:pt x="4267602" y="5768830"/>
                  <a:pt x="4263315" y="5762044"/>
                  <a:pt x="4263315" y="5753749"/>
                </a:cubicBezTo>
                <a:cubicBezTo>
                  <a:pt x="4263315" y="5735458"/>
                  <a:pt x="4282019" y="5740209"/>
                  <a:pt x="4295758" y="5761991"/>
                </a:cubicBezTo>
                <a:cubicBezTo>
                  <a:pt x="4302939" y="5773375"/>
                  <a:pt x="4302461" y="5781119"/>
                  <a:pt x="4294057" y="5789523"/>
                </a:cubicBezTo>
                <a:cubicBezTo>
                  <a:pt x="4287627" y="5795953"/>
                  <a:pt x="4281858" y="5797143"/>
                  <a:pt x="4281237" y="5792166"/>
                </a:cubicBezTo>
                <a:close/>
                <a:moveTo>
                  <a:pt x="7432224" y="5791314"/>
                </a:moveTo>
                <a:cubicBezTo>
                  <a:pt x="7423335" y="5782425"/>
                  <a:pt x="7434077" y="5768830"/>
                  <a:pt x="7449990" y="5768830"/>
                </a:cubicBezTo>
                <a:cubicBezTo>
                  <a:pt x="7457539" y="5768830"/>
                  <a:pt x="7463715" y="5775259"/>
                  <a:pt x="7463715" y="5783118"/>
                </a:cubicBezTo>
                <a:cubicBezTo>
                  <a:pt x="7463715" y="5797464"/>
                  <a:pt x="7443608" y="5802698"/>
                  <a:pt x="7432224" y="5791314"/>
                </a:cubicBezTo>
                <a:close/>
                <a:moveTo>
                  <a:pt x="8911515" y="5769941"/>
                </a:moveTo>
                <a:cubicBezTo>
                  <a:pt x="8911515" y="5748888"/>
                  <a:pt x="8916603" y="5741503"/>
                  <a:pt x="8933306" y="5738310"/>
                </a:cubicBezTo>
                <a:cubicBezTo>
                  <a:pt x="8945291" y="5736019"/>
                  <a:pt x="8960293" y="5735877"/>
                  <a:pt x="8966643" y="5737994"/>
                </a:cubicBezTo>
                <a:cubicBezTo>
                  <a:pt x="8984949" y="5744096"/>
                  <a:pt x="8980052" y="5759306"/>
                  <a:pt x="8959782" y="5759306"/>
                </a:cubicBezTo>
                <a:cubicBezTo>
                  <a:pt x="8949657" y="5759306"/>
                  <a:pt x="8938653" y="5767878"/>
                  <a:pt x="8935327" y="5778356"/>
                </a:cubicBezTo>
                <a:cubicBezTo>
                  <a:pt x="8926346" y="5806652"/>
                  <a:pt x="8911515" y="5801411"/>
                  <a:pt x="8911515" y="5769941"/>
                </a:cubicBezTo>
                <a:close/>
                <a:moveTo>
                  <a:pt x="1053390" y="5754543"/>
                </a:moveTo>
                <a:cubicBezTo>
                  <a:pt x="1053390" y="5746684"/>
                  <a:pt x="1059819" y="5740255"/>
                  <a:pt x="1067678" y="5740255"/>
                </a:cubicBezTo>
                <a:cubicBezTo>
                  <a:pt x="1075536" y="5740255"/>
                  <a:pt x="1081965" y="5746684"/>
                  <a:pt x="1081965" y="5754543"/>
                </a:cubicBezTo>
                <a:cubicBezTo>
                  <a:pt x="1081965" y="5762401"/>
                  <a:pt x="1075536" y="5768830"/>
                  <a:pt x="1067678" y="5768830"/>
                </a:cubicBezTo>
                <a:cubicBezTo>
                  <a:pt x="1059819" y="5768830"/>
                  <a:pt x="1053390" y="5762401"/>
                  <a:pt x="1053390" y="5754543"/>
                </a:cubicBezTo>
                <a:close/>
                <a:moveTo>
                  <a:pt x="9594338" y="5734104"/>
                </a:moveTo>
                <a:cubicBezTo>
                  <a:pt x="9590737" y="5730502"/>
                  <a:pt x="9587790" y="5715717"/>
                  <a:pt x="9587790" y="5701248"/>
                </a:cubicBezTo>
                <a:cubicBezTo>
                  <a:pt x="9587790" y="5686779"/>
                  <a:pt x="9581361" y="5668512"/>
                  <a:pt x="9573502" y="5660654"/>
                </a:cubicBezTo>
                <a:cubicBezTo>
                  <a:pt x="9565644" y="5652795"/>
                  <a:pt x="9559215" y="5633201"/>
                  <a:pt x="9559215" y="5617111"/>
                </a:cubicBezTo>
                <a:cubicBezTo>
                  <a:pt x="9559215" y="5597456"/>
                  <a:pt x="9554527" y="5587855"/>
                  <a:pt x="9544927" y="5587855"/>
                </a:cubicBezTo>
                <a:cubicBezTo>
                  <a:pt x="9537069" y="5587855"/>
                  <a:pt x="9530706" y="5584641"/>
                  <a:pt x="9530786" y="5580711"/>
                </a:cubicBezTo>
                <a:cubicBezTo>
                  <a:pt x="9531119" y="5564173"/>
                  <a:pt x="9546903" y="5554359"/>
                  <a:pt x="9577046" y="5551943"/>
                </a:cubicBezTo>
                <a:cubicBezTo>
                  <a:pt x="9606378" y="5549591"/>
                  <a:pt x="9608617" y="5551243"/>
                  <a:pt x="9602868" y="5570993"/>
                </a:cubicBezTo>
                <a:cubicBezTo>
                  <a:pt x="9584543" y="5633943"/>
                  <a:pt x="9585231" y="5652490"/>
                  <a:pt x="9606300" y="5663766"/>
                </a:cubicBezTo>
                <a:cubicBezTo>
                  <a:pt x="9621996" y="5672166"/>
                  <a:pt x="9626291" y="5682002"/>
                  <a:pt x="9624065" y="5704436"/>
                </a:cubicBezTo>
                <a:cubicBezTo>
                  <a:pt x="9621191" y="5733383"/>
                  <a:pt x="9607391" y="5747156"/>
                  <a:pt x="9594338" y="5734104"/>
                </a:cubicBezTo>
                <a:close/>
                <a:moveTo>
                  <a:pt x="5730165" y="5678343"/>
                </a:moveTo>
                <a:cubicBezTo>
                  <a:pt x="5730165" y="5670484"/>
                  <a:pt x="5736595" y="5664055"/>
                  <a:pt x="5744453" y="5664055"/>
                </a:cubicBezTo>
                <a:cubicBezTo>
                  <a:pt x="5752311" y="5664055"/>
                  <a:pt x="5758740" y="5670484"/>
                  <a:pt x="5758740" y="5678343"/>
                </a:cubicBezTo>
                <a:cubicBezTo>
                  <a:pt x="5758740" y="5686201"/>
                  <a:pt x="5752311" y="5692630"/>
                  <a:pt x="5744453" y="5692630"/>
                </a:cubicBezTo>
                <a:cubicBezTo>
                  <a:pt x="5736595" y="5692630"/>
                  <a:pt x="5730165" y="5686201"/>
                  <a:pt x="5730165" y="5678343"/>
                </a:cubicBezTo>
                <a:close/>
                <a:moveTo>
                  <a:pt x="8940090" y="5669116"/>
                </a:moveTo>
                <a:cubicBezTo>
                  <a:pt x="8940090" y="5652129"/>
                  <a:pt x="8944055" y="5647125"/>
                  <a:pt x="8954377" y="5651086"/>
                </a:cubicBezTo>
                <a:cubicBezTo>
                  <a:pt x="8970676" y="5657340"/>
                  <a:pt x="8970661" y="5657294"/>
                  <a:pt x="8962884" y="5677564"/>
                </a:cubicBezTo>
                <a:cubicBezTo>
                  <a:pt x="8954028" y="5700639"/>
                  <a:pt x="8940090" y="5695474"/>
                  <a:pt x="8940090" y="5669116"/>
                </a:cubicBezTo>
                <a:close/>
                <a:moveTo>
                  <a:pt x="6917218" y="5634289"/>
                </a:moveTo>
                <a:cubicBezTo>
                  <a:pt x="6913944" y="5617918"/>
                  <a:pt x="6911265" y="5592201"/>
                  <a:pt x="6911265" y="5577139"/>
                </a:cubicBezTo>
                <a:cubicBezTo>
                  <a:pt x="6911265" y="5562078"/>
                  <a:pt x="6906979" y="5549755"/>
                  <a:pt x="6901740" y="5549755"/>
                </a:cubicBezTo>
                <a:cubicBezTo>
                  <a:pt x="6888845" y="5549755"/>
                  <a:pt x="6889569" y="5495365"/>
                  <a:pt x="6902570" y="5487330"/>
                </a:cubicBezTo>
                <a:cubicBezTo>
                  <a:pt x="6920869" y="5476021"/>
                  <a:pt x="6932000" y="5498722"/>
                  <a:pt x="6935935" y="5555376"/>
                </a:cubicBezTo>
                <a:cubicBezTo>
                  <a:pt x="6938047" y="5585776"/>
                  <a:pt x="6944075" y="5614951"/>
                  <a:pt x="6949332" y="5620207"/>
                </a:cubicBezTo>
                <a:cubicBezTo>
                  <a:pt x="6965595" y="5636470"/>
                  <a:pt x="6960372" y="5664055"/>
                  <a:pt x="6941031" y="5664055"/>
                </a:cubicBezTo>
                <a:cubicBezTo>
                  <a:pt x="6928648" y="5664055"/>
                  <a:pt x="6921346" y="5654927"/>
                  <a:pt x="6917218" y="5634289"/>
                </a:cubicBezTo>
                <a:close/>
                <a:moveTo>
                  <a:pt x="9130590" y="5649768"/>
                </a:moveTo>
                <a:cubicBezTo>
                  <a:pt x="9130590" y="5641909"/>
                  <a:pt x="9125839" y="5635480"/>
                  <a:pt x="9120032" y="5635480"/>
                </a:cubicBezTo>
                <a:cubicBezTo>
                  <a:pt x="9113437" y="5635480"/>
                  <a:pt x="9111792" y="5626248"/>
                  <a:pt x="9115650" y="5610875"/>
                </a:cubicBezTo>
                <a:cubicBezTo>
                  <a:pt x="9120506" y="5591530"/>
                  <a:pt x="9117876" y="5585238"/>
                  <a:pt x="9103350" y="5581439"/>
                </a:cubicBezTo>
                <a:cubicBezTo>
                  <a:pt x="9092132" y="5578506"/>
                  <a:pt x="9083356" y="5566262"/>
                  <a:pt x="9081009" y="5550270"/>
                </a:cubicBezTo>
                <a:cubicBezTo>
                  <a:pt x="9077870" y="5528886"/>
                  <a:pt x="9080295" y="5524756"/>
                  <a:pt x="9093898" y="5528313"/>
                </a:cubicBezTo>
                <a:cubicBezTo>
                  <a:pt x="9116594" y="5534248"/>
                  <a:pt x="9140494" y="5572708"/>
                  <a:pt x="9142902" y="5607170"/>
                </a:cubicBezTo>
                <a:cubicBezTo>
                  <a:pt x="9143988" y="5622720"/>
                  <a:pt x="9148092" y="5635451"/>
                  <a:pt x="9152021" y="5635462"/>
                </a:cubicBezTo>
                <a:cubicBezTo>
                  <a:pt x="9155950" y="5635471"/>
                  <a:pt x="9159165" y="5641909"/>
                  <a:pt x="9159165" y="5649768"/>
                </a:cubicBezTo>
                <a:cubicBezTo>
                  <a:pt x="9159165" y="5657626"/>
                  <a:pt x="9152736" y="5664055"/>
                  <a:pt x="9144877" y="5664055"/>
                </a:cubicBezTo>
                <a:cubicBezTo>
                  <a:pt x="9137020" y="5664055"/>
                  <a:pt x="9130590" y="5657626"/>
                  <a:pt x="9130590" y="5649768"/>
                </a:cubicBezTo>
                <a:close/>
                <a:moveTo>
                  <a:pt x="3215565" y="5630718"/>
                </a:moveTo>
                <a:cubicBezTo>
                  <a:pt x="3215565" y="5622859"/>
                  <a:pt x="3221994" y="5616430"/>
                  <a:pt x="3229853" y="5616430"/>
                </a:cubicBezTo>
                <a:cubicBezTo>
                  <a:pt x="3237711" y="5616430"/>
                  <a:pt x="3244140" y="5622859"/>
                  <a:pt x="3244140" y="5630718"/>
                </a:cubicBezTo>
                <a:cubicBezTo>
                  <a:pt x="3244140" y="5638576"/>
                  <a:pt x="3237711" y="5645005"/>
                  <a:pt x="3229853" y="5645005"/>
                </a:cubicBezTo>
                <a:cubicBezTo>
                  <a:pt x="3221994" y="5645005"/>
                  <a:pt x="3215565" y="5638576"/>
                  <a:pt x="3215565" y="5630718"/>
                </a:cubicBezTo>
                <a:close/>
                <a:moveTo>
                  <a:pt x="5664993" y="5626884"/>
                </a:moveTo>
                <a:cubicBezTo>
                  <a:pt x="5655073" y="5620753"/>
                  <a:pt x="5655892" y="5617729"/>
                  <a:pt x="5668818" y="5612769"/>
                </a:cubicBezTo>
                <a:cubicBezTo>
                  <a:pt x="5688435" y="5605241"/>
                  <a:pt x="5699212" y="5613094"/>
                  <a:pt x="5686588" y="5625717"/>
                </a:cubicBezTo>
                <a:cubicBezTo>
                  <a:pt x="5681655" y="5630651"/>
                  <a:pt x="5671937" y="5631176"/>
                  <a:pt x="5664993" y="5626884"/>
                </a:cubicBezTo>
                <a:close/>
                <a:moveTo>
                  <a:pt x="1693470" y="5605000"/>
                </a:moveTo>
                <a:cubicBezTo>
                  <a:pt x="1676678" y="5588208"/>
                  <a:pt x="1679500" y="5578330"/>
                  <a:pt x="1701090" y="5578330"/>
                </a:cubicBezTo>
                <a:cubicBezTo>
                  <a:pt x="1713790" y="5578330"/>
                  <a:pt x="1720140" y="5584680"/>
                  <a:pt x="1720140" y="5597380"/>
                </a:cubicBezTo>
                <a:cubicBezTo>
                  <a:pt x="1720140" y="5618971"/>
                  <a:pt x="1710263" y="5621793"/>
                  <a:pt x="1693470" y="5605000"/>
                </a:cubicBezTo>
                <a:close/>
                <a:moveTo>
                  <a:pt x="5617691" y="5606191"/>
                </a:moveTo>
                <a:cubicBezTo>
                  <a:pt x="5619568" y="5600559"/>
                  <a:pt x="5625176" y="5595952"/>
                  <a:pt x="5630153" y="5595952"/>
                </a:cubicBezTo>
                <a:cubicBezTo>
                  <a:pt x="5635130" y="5595952"/>
                  <a:pt x="5640737" y="5600559"/>
                  <a:pt x="5642615" y="5606191"/>
                </a:cubicBezTo>
                <a:cubicBezTo>
                  <a:pt x="5644492" y="5611822"/>
                  <a:pt x="5638884" y="5616430"/>
                  <a:pt x="5630153" y="5616430"/>
                </a:cubicBezTo>
                <a:cubicBezTo>
                  <a:pt x="5621422" y="5616430"/>
                  <a:pt x="5615814" y="5611822"/>
                  <a:pt x="5617691" y="5606191"/>
                </a:cubicBezTo>
                <a:close/>
                <a:moveTo>
                  <a:pt x="967665" y="5564043"/>
                </a:moveTo>
                <a:cubicBezTo>
                  <a:pt x="967665" y="5538043"/>
                  <a:pt x="976579" y="5533904"/>
                  <a:pt x="994335" y="5551660"/>
                </a:cubicBezTo>
                <a:cubicBezTo>
                  <a:pt x="1011863" y="5569188"/>
                  <a:pt x="1007933" y="5587855"/>
                  <a:pt x="986715" y="5587855"/>
                </a:cubicBezTo>
                <a:cubicBezTo>
                  <a:pt x="972745" y="5587855"/>
                  <a:pt x="967665" y="5581505"/>
                  <a:pt x="967665" y="5564043"/>
                </a:cubicBezTo>
                <a:close/>
                <a:moveTo>
                  <a:pt x="9735427" y="5540230"/>
                </a:moveTo>
                <a:cubicBezTo>
                  <a:pt x="9738665" y="5534991"/>
                  <a:pt x="9743205" y="5530705"/>
                  <a:pt x="9745514" y="5530705"/>
                </a:cubicBezTo>
                <a:cubicBezTo>
                  <a:pt x="9747825" y="5530705"/>
                  <a:pt x="9749715" y="5534991"/>
                  <a:pt x="9749715" y="5540230"/>
                </a:cubicBezTo>
                <a:cubicBezTo>
                  <a:pt x="9749715" y="5545469"/>
                  <a:pt x="9745175" y="5549755"/>
                  <a:pt x="9739628" y="5549755"/>
                </a:cubicBezTo>
                <a:cubicBezTo>
                  <a:pt x="9734080" y="5549755"/>
                  <a:pt x="9732190" y="5545469"/>
                  <a:pt x="9735427" y="5540230"/>
                </a:cubicBezTo>
                <a:close/>
                <a:moveTo>
                  <a:pt x="9526356" y="5533700"/>
                </a:moveTo>
                <a:cubicBezTo>
                  <a:pt x="9527601" y="5531418"/>
                  <a:pt x="9518359" y="5519290"/>
                  <a:pt x="9505817" y="5506748"/>
                </a:cubicBezTo>
                <a:cubicBezTo>
                  <a:pt x="9493276" y="5494207"/>
                  <a:pt x="9483512" y="5476250"/>
                  <a:pt x="9484120" y="5466844"/>
                </a:cubicBezTo>
                <a:cubicBezTo>
                  <a:pt x="9485148" y="5450931"/>
                  <a:pt x="9485527" y="5450901"/>
                  <a:pt x="9489581" y="5466412"/>
                </a:cubicBezTo>
                <a:cubicBezTo>
                  <a:pt x="9491976" y="5475580"/>
                  <a:pt x="9501695" y="5483081"/>
                  <a:pt x="9511178" y="5483081"/>
                </a:cubicBezTo>
                <a:cubicBezTo>
                  <a:pt x="9529276" y="5483081"/>
                  <a:pt x="9545363" y="5521003"/>
                  <a:pt x="9531816" y="5531732"/>
                </a:cubicBezTo>
                <a:cubicBezTo>
                  <a:pt x="9527568" y="5535097"/>
                  <a:pt x="9525110" y="5535982"/>
                  <a:pt x="9526356" y="5533700"/>
                </a:cubicBezTo>
                <a:close/>
                <a:moveTo>
                  <a:pt x="958140" y="5516980"/>
                </a:moveTo>
                <a:cubicBezTo>
                  <a:pt x="958140" y="5508813"/>
                  <a:pt x="962426" y="5502130"/>
                  <a:pt x="967665" y="5502130"/>
                </a:cubicBezTo>
                <a:cubicBezTo>
                  <a:pt x="972904" y="5502130"/>
                  <a:pt x="977190" y="5506164"/>
                  <a:pt x="977190" y="5511093"/>
                </a:cubicBezTo>
                <a:cubicBezTo>
                  <a:pt x="977190" y="5516023"/>
                  <a:pt x="972904" y="5522705"/>
                  <a:pt x="967665" y="5525943"/>
                </a:cubicBezTo>
                <a:cubicBezTo>
                  <a:pt x="962426" y="5529180"/>
                  <a:pt x="958140" y="5525147"/>
                  <a:pt x="958140" y="5516980"/>
                </a:cubicBezTo>
                <a:close/>
                <a:moveTo>
                  <a:pt x="1507273" y="5506194"/>
                </a:moveTo>
                <a:cubicBezTo>
                  <a:pt x="1497590" y="5492765"/>
                  <a:pt x="1491161" y="5480535"/>
                  <a:pt x="1492985" y="5479018"/>
                </a:cubicBezTo>
                <a:cubicBezTo>
                  <a:pt x="1494810" y="5477500"/>
                  <a:pt x="1512609" y="5478290"/>
                  <a:pt x="1532539" y="5480772"/>
                </a:cubicBezTo>
                <a:cubicBezTo>
                  <a:pt x="1562999" y="5484566"/>
                  <a:pt x="1568314" y="5488526"/>
                  <a:pt x="1565877" y="5505614"/>
                </a:cubicBezTo>
                <a:cubicBezTo>
                  <a:pt x="1561657" y="5535204"/>
                  <a:pt x="1528426" y="5535533"/>
                  <a:pt x="1507273" y="5506194"/>
                </a:cubicBezTo>
                <a:close/>
                <a:moveTo>
                  <a:pt x="9431159" y="5522040"/>
                </a:moveTo>
                <a:cubicBezTo>
                  <a:pt x="9424274" y="5510900"/>
                  <a:pt x="9434825" y="5483080"/>
                  <a:pt x="9445934" y="5483080"/>
                </a:cubicBezTo>
                <a:cubicBezTo>
                  <a:pt x="9450612" y="5483080"/>
                  <a:pt x="9454440" y="5493796"/>
                  <a:pt x="9454440" y="5506893"/>
                </a:cubicBezTo>
                <a:cubicBezTo>
                  <a:pt x="9454440" y="5530431"/>
                  <a:pt x="9441534" y="5538827"/>
                  <a:pt x="9431159" y="5522040"/>
                </a:cubicBezTo>
                <a:close/>
                <a:moveTo>
                  <a:pt x="3477880" y="5498822"/>
                </a:moveTo>
                <a:cubicBezTo>
                  <a:pt x="3464565" y="5489086"/>
                  <a:pt x="3463234" y="5484193"/>
                  <a:pt x="3472362" y="5478551"/>
                </a:cubicBezTo>
                <a:cubicBezTo>
                  <a:pt x="3483534" y="5471647"/>
                  <a:pt x="3500816" y="5487222"/>
                  <a:pt x="3501169" y="5504511"/>
                </a:cubicBezTo>
                <a:cubicBezTo>
                  <a:pt x="3501371" y="5514388"/>
                  <a:pt x="3498064" y="5513581"/>
                  <a:pt x="3477880" y="5498822"/>
                </a:cubicBezTo>
                <a:close/>
                <a:moveTo>
                  <a:pt x="6944603" y="5492605"/>
                </a:moveTo>
                <a:cubicBezTo>
                  <a:pt x="6947841" y="5487366"/>
                  <a:pt x="6952380" y="5483080"/>
                  <a:pt x="6954690" y="5483080"/>
                </a:cubicBezTo>
                <a:cubicBezTo>
                  <a:pt x="6957000" y="5483080"/>
                  <a:pt x="6958890" y="5487366"/>
                  <a:pt x="6958890" y="5492605"/>
                </a:cubicBezTo>
                <a:cubicBezTo>
                  <a:pt x="6958890" y="5497844"/>
                  <a:pt x="6954351" y="5502130"/>
                  <a:pt x="6948803" y="5502130"/>
                </a:cubicBezTo>
                <a:cubicBezTo>
                  <a:pt x="6943255" y="5502130"/>
                  <a:pt x="6941365" y="5497844"/>
                  <a:pt x="6944603" y="5492605"/>
                </a:cubicBezTo>
                <a:close/>
                <a:moveTo>
                  <a:pt x="6034457" y="5472606"/>
                </a:moveTo>
                <a:cubicBezTo>
                  <a:pt x="6026468" y="5457679"/>
                  <a:pt x="6017418" y="5453818"/>
                  <a:pt x="5998770" y="5457383"/>
                </a:cubicBezTo>
                <a:cubicBezTo>
                  <a:pt x="5982339" y="5460524"/>
                  <a:pt x="5969687" y="5456772"/>
                  <a:pt x="5961815" y="5446426"/>
                </a:cubicBezTo>
                <a:cubicBezTo>
                  <a:pt x="5945632" y="5425153"/>
                  <a:pt x="5946329" y="5416405"/>
                  <a:pt x="5964208" y="5416405"/>
                </a:cubicBezTo>
                <a:cubicBezTo>
                  <a:pt x="5991722" y="5416405"/>
                  <a:pt x="6009664" y="5386877"/>
                  <a:pt x="6014013" y="5334443"/>
                </a:cubicBezTo>
                <a:cubicBezTo>
                  <a:pt x="6016932" y="5299234"/>
                  <a:pt x="6022401" y="5283055"/>
                  <a:pt x="6031382" y="5283055"/>
                </a:cubicBezTo>
                <a:cubicBezTo>
                  <a:pt x="6046322" y="5283055"/>
                  <a:pt x="6047910" y="5290704"/>
                  <a:pt x="6044859" y="5347974"/>
                </a:cubicBezTo>
                <a:cubicBezTo>
                  <a:pt x="6043477" y="5373899"/>
                  <a:pt x="6047984" y="5395005"/>
                  <a:pt x="6057061" y="5405124"/>
                </a:cubicBezTo>
                <a:cubicBezTo>
                  <a:pt x="6074546" y="5424614"/>
                  <a:pt x="6074674" y="5492605"/>
                  <a:pt x="6057225" y="5492605"/>
                </a:cubicBezTo>
                <a:cubicBezTo>
                  <a:pt x="6050590" y="5492605"/>
                  <a:pt x="6040344" y="5483606"/>
                  <a:pt x="6034457" y="5472606"/>
                </a:cubicBezTo>
                <a:close/>
                <a:moveTo>
                  <a:pt x="1744872" y="5455993"/>
                </a:moveTo>
                <a:cubicBezTo>
                  <a:pt x="1741576" y="5450660"/>
                  <a:pt x="1743521" y="5443428"/>
                  <a:pt x="1749193" y="5439922"/>
                </a:cubicBezTo>
                <a:cubicBezTo>
                  <a:pt x="1763838" y="5430871"/>
                  <a:pt x="1773287" y="5443269"/>
                  <a:pt x="1761061" y="5455494"/>
                </a:cubicBezTo>
                <a:cubicBezTo>
                  <a:pt x="1754221" y="5462335"/>
                  <a:pt x="1748893" y="5462499"/>
                  <a:pt x="1744872" y="5455993"/>
                </a:cubicBezTo>
                <a:close/>
                <a:moveTo>
                  <a:pt x="6250215" y="5424378"/>
                </a:moveTo>
                <a:cubicBezTo>
                  <a:pt x="6242279" y="5413047"/>
                  <a:pt x="6238118" y="5400000"/>
                  <a:pt x="6240970" y="5395385"/>
                </a:cubicBezTo>
                <a:cubicBezTo>
                  <a:pt x="6243822" y="5390771"/>
                  <a:pt x="6241027" y="5380813"/>
                  <a:pt x="6234753" y="5373257"/>
                </a:cubicBezTo>
                <a:cubicBezTo>
                  <a:pt x="6228482" y="5365700"/>
                  <a:pt x="6225063" y="5344846"/>
                  <a:pt x="6227157" y="5326913"/>
                </a:cubicBezTo>
                <a:cubicBezTo>
                  <a:pt x="6230372" y="5299376"/>
                  <a:pt x="6226864" y="5291887"/>
                  <a:pt x="6204588" y="5278729"/>
                </a:cubicBezTo>
                <a:cubicBezTo>
                  <a:pt x="6181073" y="5264838"/>
                  <a:pt x="6179484" y="5260872"/>
                  <a:pt x="6189933" y="5242146"/>
                </a:cubicBezTo>
                <a:cubicBezTo>
                  <a:pt x="6196379" y="5230594"/>
                  <a:pt x="6202307" y="5219774"/>
                  <a:pt x="6203107" y="5218102"/>
                </a:cubicBezTo>
                <a:cubicBezTo>
                  <a:pt x="6203906" y="5216429"/>
                  <a:pt x="6213443" y="5220608"/>
                  <a:pt x="6224300" y="5227388"/>
                </a:cubicBezTo>
                <a:cubicBezTo>
                  <a:pt x="6239876" y="5237116"/>
                  <a:pt x="6246500" y="5237255"/>
                  <a:pt x="6255707" y="5228048"/>
                </a:cubicBezTo>
                <a:cubicBezTo>
                  <a:pt x="6262125" y="5221631"/>
                  <a:pt x="6275090" y="5216380"/>
                  <a:pt x="6284520" y="5216380"/>
                </a:cubicBezTo>
                <a:cubicBezTo>
                  <a:pt x="6311207" y="5216380"/>
                  <a:pt x="6305893" y="5252962"/>
                  <a:pt x="6277315" y="5265983"/>
                </a:cubicBezTo>
                <a:cubicBezTo>
                  <a:pt x="6256963" y="5275256"/>
                  <a:pt x="6253641" y="5282096"/>
                  <a:pt x="6257083" y="5307638"/>
                </a:cubicBezTo>
                <a:cubicBezTo>
                  <a:pt x="6262535" y="5348099"/>
                  <a:pt x="6270356" y="5359255"/>
                  <a:pt x="6293264" y="5359255"/>
                </a:cubicBezTo>
                <a:cubicBezTo>
                  <a:pt x="6303742" y="5359255"/>
                  <a:pt x="6309666" y="5354969"/>
                  <a:pt x="6306428" y="5349730"/>
                </a:cubicBezTo>
                <a:cubicBezTo>
                  <a:pt x="6303190" y="5344491"/>
                  <a:pt x="6309584" y="5340205"/>
                  <a:pt x="6320637" y="5340205"/>
                </a:cubicBezTo>
                <a:cubicBezTo>
                  <a:pt x="6338520" y="5340205"/>
                  <a:pt x="6340318" y="5344663"/>
                  <a:pt x="6336968" y="5380686"/>
                </a:cubicBezTo>
                <a:cubicBezTo>
                  <a:pt x="6334123" y="5411279"/>
                  <a:pt x="6328770" y="5421975"/>
                  <a:pt x="6315053" y="5424473"/>
                </a:cubicBezTo>
                <a:cubicBezTo>
                  <a:pt x="6305071" y="5426292"/>
                  <a:pt x="6292831" y="5431650"/>
                  <a:pt x="6287854" y="5436379"/>
                </a:cubicBezTo>
                <a:cubicBezTo>
                  <a:pt x="6274073" y="5449478"/>
                  <a:pt x="6265991" y="5446901"/>
                  <a:pt x="6250215" y="5424378"/>
                </a:cubicBezTo>
                <a:close/>
                <a:moveTo>
                  <a:pt x="879041" y="5396329"/>
                </a:moveTo>
                <a:cubicBezTo>
                  <a:pt x="859111" y="5375168"/>
                  <a:pt x="833596" y="5339953"/>
                  <a:pt x="822341" y="5318073"/>
                </a:cubicBezTo>
                <a:cubicBezTo>
                  <a:pt x="811087" y="5296194"/>
                  <a:pt x="794175" y="5272692"/>
                  <a:pt x="784759" y="5265846"/>
                </a:cubicBezTo>
                <a:cubicBezTo>
                  <a:pt x="775344" y="5259001"/>
                  <a:pt x="767640" y="5243436"/>
                  <a:pt x="767640" y="5231258"/>
                </a:cubicBezTo>
                <a:cubicBezTo>
                  <a:pt x="767640" y="5217146"/>
                  <a:pt x="755549" y="5199894"/>
                  <a:pt x="734303" y="5183688"/>
                </a:cubicBezTo>
                <a:cubicBezTo>
                  <a:pt x="715822" y="5169593"/>
                  <a:pt x="700965" y="5149785"/>
                  <a:pt x="700965" y="5139241"/>
                </a:cubicBezTo>
                <a:cubicBezTo>
                  <a:pt x="700965" y="5128780"/>
                  <a:pt x="690249" y="5110289"/>
                  <a:pt x="677153" y="5098152"/>
                </a:cubicBezTo>
                <a:cubicBezTo>
                  <a:pt x="664056" y="5086014"/>
                  <a:pt x="653340" y="5071159"/>
                  <a:pt x="653340" y="5065140"/>
                </a:cubicBezTo>
                <a:cubicBezTo>
                  <a:pt x="653340" y="5059121"/>
                  <a:pt x="647982" y="5045123"/>
                  <a:pt x="641434" y="5034031"/>
                </a:cubicBezTo>
                <a:cubicBezTo>
                  <a:pt x="631909" y="5017899"/>
                  <a:pt x="631909" y="5013004"/>
                  <a:pt x="641434" y="5009554"/>
                </a:cubicBezTo>
                <a:cubicBezTo>
                  <a:pt x="655613" y="5004419"/>
                  <a:pt x="657410" y="4962845"/>
                  <a:pt x="643815" y="4954443"/>
                </a:cubicBezTo>
                <a:cubicBezTo>
                  <a:pt x="638576" y="4951205"/>
                  <a:pt x="634290" y="4937692"/>
                  <a:pt x="634290" y="4924414"/>
                </a:cubicBezTo>
                <a:cubicBezTo>
                  <a:pt x="634290" y="4908411"/>
                  <a:pt x="627969" y="4898619"/>
                  <a:pt x="615540" y="4895368"/>
                </a:cubicBezTo>
                <a:cubicBezTo>
                  <a:pt x="599321" y="4891127"/>
                  <a:pt x="597071" y="4883124"/>
                  <a:pt x="598872" y="4836073"/>
                </a:cubicBezTo>
                <a:cubicBezTo>
                  <a:pt x="600861" y="4784081"/>
                  <a:pt x="599337" y="4780198"/>
                  <a:pt x="564372" y="4748138"/>
                </a:cubicBezTo>
                <a:cubicBezTo>
                  <a:pt x="538047" y="4724001"/>
                  <a:pt x="528701" y="4708365"/>
                  <a:pt x="531034" y="4692365"/>
                </a:cubicBezTo>
                <a:cubicBezTo>
                  <a:pt x="534317" y="4669863"/>
                  <a:pt x="578143" y="4637344"/>
                  <a:pt x="606930" y="4636051"/>
                </a:cubicBezTo>
                <a:cubicBezTo>
                  <a:pt x="615456" y="4635668"/>
                  <a:pt x="626879" y="4629997"/>
                  <a:pt x="632313" y="4623449"/>
                </a:cubicBezTo>
                <a:cubicBezTo>
                  <a:pt x="646575" y="4606263"/>
                  <a:pt x="621086" y="4549657"/>
                  <a:pt x="599031" y="4549537"/>
                </a:cubicBezTo>
                <a:cubicBezTo>
                  <a:pt x="589610" y="4549489"/>
                  <a:pt x="566901" y="4532382"/>
                  <a:pt x="548565" y="4511530"/>
                </a:cubicBezTo>
                <a:cubicBezTo>
                  <a:pt x="523092" y="4482560"/>
                  <a:pt x="508184" y="4473595"/>
                  <a:pt x="485367" y="4473524"/>
                </a:cubicBezTo>
                <a:cubicBezTo>
                  <a:pt x="463946" y="4473457"/>
                  <a:pt x="451016" y="4466577"/>
                  <a:pt x="439619" y="4449184"/>
                </a:cubicBezTo>
                <a:cubicBezTo>
                  <a:pt x="417447" y="4415345"/>
                  <a:pt x="428094" y="4387705"/>
                  <a:pt x="463300" y="4387705"/>
                </a:cubicBezTo>
                <a:cubicBezTo>
                  <a:pt x="485644" y="4387705"/>
                  <a:pt x="492323" y="4382601"/>
                  <a:pt x="497574" y="4361511"/>
                </a:cubicBezTo>
                <a:cubicBezTo>
                  <a:pt x="503850" y="4336304"/>
                  <a:pt x="525398" y="4312440"/>
                  <a:pt x="542454" y="4311808"/>
                </a:cubicBezTo>
                <a:cubicBezTo>
                  <a:pt x="546951" y="4311641"/>
                  <a:pt x="548177" y="4321279"/>
                  <a:pt x="545179" y="4333224"/>
                </a:cubicBezTo>
                <a:cubicBezTo>
                  <a:pt x="531689" y="4386972"/>
                  <a:pt x="570606" y="4424241"/>
                  <a:pt x="606398" y="4391850"/>
                </a:cubicBezTo>
                <a:cubicBezTo>
                  <a:pt x="628766" y="4371607"/>
                  <a:pt x="629485" y="4356138"/>
                  <a:pt x="609477" y="4325602"/>
                </a:cubicBezTo>
                <a:cubicBezTo>
                  <a:pt x="594703" y="4303054"/>
                  <a:pt x="595078" y="4301931"/>
                  <a:pt x="620644" y="4292211"/>
                </a:cubicBezTo>
                <a:cubicBezTo>
                  <a:pt x="653049" y="4279891"/>
                  <a:pt x="672390" y="4286199"/>
                  <a:pt x="672390" y="4309087"/>
                </a:cubicBezTo>
                <a:cubicBezTo>
                  <a:pt x="672390" y="4318563"/>
                  <a:pt x="679191" y="4336027"/>
                  <a:pt x="687504" y="4347895"/>
                </a:cubicBezTo>
                <a:cubicBezTo>
                  <a:pt x="699478" y="4364990"/>
                  <a:pt x="700225" y="4372357"/>
                  <a:pt x="691101" y="4383352"/>
                </a:cubicBezTo>
                <a:cubicBezTo>
                  <a:pt x="684766" y="4390985"/>
                  <a:pt x="674137" y="4397230"/>
                  <a:pt x="667480" y="4397230"/>
                </a:cubicBezTo>
                <a:cubicBezTo>
                  <a:pt x="660824" y="4397230"/>
                  <a:pt x="653049" y="4403300"/>
                  <a:pt x="650202" y="4410718"/>
                </a:cubicBezTo>
                <a:cubicBezTo>
                  <a:pt x="643701" y="4427662"/>
                  <a:pt x="653538" y="4532062"/>
                  <a:pt x="662842" y="4544868"/>
                </a:cubicBezTo>
                <a:cubicBezTo>
                  <a:pt x="666649" y="4550107"/>
                  <a:pt x="672579" y="4566180"/>
                  <a:pt x="676021" y="4580586"/>
                </a:cubicBezTo>
                <a:cubicBezTo>
                  <a:pt x="679462" y="4594993"/>
                  <a:pt x="686483" y="4606780"/>
                  <a:pt x="691621" y="4606780"/>
                </a:cubicBezTo>
                <a:cubicBezTo>
                  <a:pt x="706919" y="4606780"/>
                  <a:pt x="702663" y="4688763"/>
                  <a:pt x="686678" y="4702030"/>
                </a:cubicBezTo>
                <a:cubicBezTo>
                  <a:pt x="665399" y="4719690"/>
                  <a:pt x="668630" y="4755975"/>
                  <a:pt x="692027" y="4762094"/>
                </a:cubicBezTo>
                <a:cubicBezTo>
                  <a:pt x="702827" y="4764918"/>
                  <a:pt x="710892" y="4772919"/>
                  <a:pt x="709949" y="4779873"/>
                </a:cubicBezTo>
                <a:cubicBezTo>
                  <a:pt x="706161" y="4807788"/>
                  <a:pt x="711490" y="4816330"/>
                  <a:pt x="732693" y="4816330"/>
                </a:cubicBezTo>
                <a:cubicBezTo>
                  <a:pt x="761099" y="4816330"/>
                  <a:pt x="781907" y="4853290"/>
                  <a:pt x="773148" y="4888189"/>
                </a:cubicBezTo>
                <a:cubicBezTo>
                  <a:pt x="768189" y="4907947"/>
                  <a:pt x="771211" y="4917050"/>
                  <a:pt x="786219" y="4927562"/>
                </a:cubicBezTo>
                <a:cubicBezTo>
                  <a:pt x="809182" y="4943646"/>
                  <a:pt x="811621" y="4964436"/>
                  <a:pt x="791453" y="4972175"/>
                </a:cubicBezTo>
                <a:cubicBezTo>
                  <a:pt x="771021" y="4980015"/>
                  <a:pt x="773814" y="5019895"/>
                  <a:pt x="796215" y="5040168"/>
                </a:cubicBezTo>
                <a:cubicBezTo>
                  <a:pt x="806693" y="5049650"/>
                  <a:pt x="815265" y="5067459"/>
                  <a:pt x="815265" y="5079744"/>
                </a:cubicBezTo>
                <a:cubicBezTo>
                  <a:pt x="815265" y="5097293"/>
                  <a:pt x="810098" y="5102080"/>
                  <a:pt x="791154" y="5102080"/>
                </a:cubicBezTo>
                <a:cubicBezTo>
                  <a:pt x="766110" y="5102080"/>
                  <a:pt x="745632" y="5131257"/>
                  <a:pt x="765926" y="5138022"/>
                </a:cubicBezTo>
                <a:cubicBezTo>
                  <a:pt x="772108" y="5140082"/>
                  <a:pt x="777165" y="5154641"/>
                  <a:pt x="777165" y="5170377"/>
                </a:cubicBezTo>
                <a:cubicBezTo>
                  <a:pt x="777165" y="5193258"/>
                  <a:pt x="782746" y="5201092"/>
                  <a:pt x="805043" y="5209508"/>
                </a:cubicBezTo>
                <a:cubicBezTo>
                  <a:pt x="831900" y="5219645"/>
                  <a:pt x="853365" y="5250251"/>
                  <a:pt x="853365" y="5278406"/>
                </a:cubicBezTo>
                <a:cubicBezTo>
                  <a:pt x="853365" y="5285833"/>
                  <a:pt x="861938" y="5296498"/>
                  <a:pt x="872415" y="5302105"/>
                </a:cubicBezTo>
                <a:cubicBezTo>
                  <a:pt x="882893" y="5307712"/>
                  <a:pt x="891465" y="5321008"/>
                  <a:pt x="891465" y="5331651"/>
                </a:cubicBezTo>
                <a:cubicBezTo>
                  <a:pt x="891465" y="5342293"/>
                  <a:pt x="902181" y="5365050"/>
                  <a:pt x="915278" y="5382221"/>
                </a:cubicBezTo>
                <a:cubicBezTo>
                  <a:pt x="962866" y="5444612"/>
                  <a:pt x="934804" y="5455537"/>
                  <a:pt x="879041" y="5396329"/>
                </a:cubicBezTo>
                <a:close/>
                <a:moveTo>
                  <a:pt x="723758" y="4953664"/>
                </a:moveTo>
                <a:cubicBezTo>
                  <a:pt x="739702" y="4912116"/>
                  <a:pt x="723211" y="4873480"/>
                  <a:pt x="689535" y="4873480"/>
                </a:cubicBezTo>
                <a:cubicBezTo>
                  <a:pt x="676369" y="4873480"/>
                  <a:pt x="672390" y="4881036"/>
                  <a:pt x="672390" y="4906039"/>
                </a:cubicBezTo>
                <a:cubicBezTo>
                  <a:pt x="672390" y="4950374"/>
                  <a:pt x="680757" y="4968730"/>
                  <a:pt x="700965" y="4968730"/>
                </a:cubicBezTo>
                <a:cubicBezTo>
                  <a:pt x="710322" y="4968730"/>
                  <a:pt x="720579" y="4961950"/>
                  <a:pt x="723758" y="4953664"/>
                </a:cubicBezTo>
                <a:close/>
                <a:moveTo>
                  <a:pt x="9042484" y="5399666"/>
                </a:moveTo>
                <a:cubicBezTo>
                  <a:pt x="9022855" y="5395300"/>
                  <a:pt x="9019740" y="5359255"/>
                  <a:pt x="9038992" y="5359255"/>
                </a:cubicBezTo>
                <a:cubicBezTo>
                  <a:pt x="9046239" y="5359255"/>
                  <a:pt x="9054642" y="5368712"/>
                  <a:pt x="9057664" y="5380271"/>
                </a:cubicBezTo>
                <a:cubicBezTo>
                  <a:pt x="9064057" y="5404719"/>
                  <a:pt x="9064227" y="5404502"/>
                  <a:pt x="9042484" y="5399666"/>
                </a:cubicBezTo>
                <a:close/>
                <a:moveTo>
                  <a:pt x="5892090" y="5335144"/>
                </a:moveTo>
                <a:cubicBezTo>
                  <a:pt x="5892090" y="5315243"/>
                  <a:pt x="5920604" y="5305721"/>
                  <a:pt x="5931006" y="5322149"/>
                </a:cubicBezTo>
                <a:cubicBezTo>
                  <a:pt x="5944575" y="5343579"/>
                  <a:pt x="5941207" y="5349730"/>
                  <a:pt x="5915903" y="5349730"/>
                </a:cubicBezTo>
                <a:cubicBezTo>
                  <a:pt x="5900869" y="5349730"/>
                  <a:pt x="5892090" y="5344353"/>
                  <a:pt x="5892090" y="5335144"/>
                </a:cubicBezTo>
                <a:close/>
                <a:moveTo>
                  <a:pt x="9694748" y="5328894"/>
                </a:moveTo>
                <a:cubicBezTo>
                  <a:pt x="9700634" y="5311233"/>
                  <a:pt x="9721140" y="5308304"/>
                  <a:pt x="9721140" y="5325124"/>
                </a:cubicBezTo>
                <a:cubicBezTo>
                  <a:pt x="9721140" y="5333419"/>
                  <a:pt x="9714353" y="5340205"/>
                  <a:pt x="9706059" y="5340205"/>
                </a:cubicBezTo>
                <a:cubicBezTo>
                  <a:pt x="9697763" y="5340205"/>
                  <a:pt x="9692674" y="5335115"/>
                  <a:pt x="9694748" y="5328894"/>
                </a:cubicBezTo>
                <a:close/>
                <a:moveTo>
                  <a:pt x="9442534" y="5324114"/>
                </a:moveTo>
                <a:cubicBezTo>
                  <a:pt x="9422203" y="5318802"/>
                  <a:pt x="9420224" y="5292580"/>
                  <a:pt x="9440152" y="5292580"/>
                </a:cubicBezTo>
                <a:cubicBezTo>
                  <a:pt x="9448011" y="5292580"/>
                  <a:pt x="9454440" y="5299263"/>
                  <a:pt x="9454440" y="5307430"/>
                </a:cubicBezTo>
                <a:cubicBezTo>
                  <a:pt x="9454440" y="5315597"/>
                  <a:pt x="9458726" y="5319630"/>
                  <a:pt x="9463965" y="5316393"/>
                </a:cubicBezTo>
                <a:cubicBezTo>
                  <a:pt x="9469204" y="5313155"/>
                  <a:pt x="9473490" y="5315045"/>
                  <a:pt x="9473490" y="5320593"/>
                </a:cubicBezTo>
                <a:cubicBezTo>
                  <a:pt x="9473490" y="5331058"/>
                  <a:pt x="9470434" y="5331406"/>
                  <a:pt x="9442534" y="5324114"/>
                </a:cubicBezTo>
                <a:close/>
                <a:moveTo>
                  <a:pt x="9821248" y="5321000"/>
                </a:moveTo>
                <a:cubicBezTo>
                  <a:pt x="9824539" y="5315676"/>
                  <a:pt x="9831221" y="5313785"/>
                  <a:pt x="9836098" y="5316800"/>
                </a:cubicBezTo>
                <a:cubicBezTo>
                  <a:pt x="9849309" y="5324965"/>
                  <a:pt x="9846845" y="5330680"/>
                  <a:pt x="9830115" y="5330680"/>
                </a:cubicBezTo>
                <a:cubicBezTo>
                  <a:pt x="9821948" y="5330680"/>
                  <a:pt x="9817958" y="5326324"/>
                  <a:pt x="9821248" y="5321000"/>
                </a:cubicBezTo>
                <a:close/>
                <a:moveTo>
                  <a:pt x="1605840" y="5249718"/>
                </a:moveTo>
                <a:cubicBezTo>
                  <a:pt x="1605840" y="5241859"/>
                  <a:pt x="1612270" y="5235430"/>
                  <a:pt x="1620128" y="5235430"/>
                </a:cubicBezTo>
                <a:cubicBezTo>
                  <a:pt x="1627986" y="5235430"/>
                  <a:pt x="1634415" y="5241859"/>
                  <a:pt x="1634415" y="5249718"/>
                </a:cubicBezTo>
                <a:cubicBezTo>
                  <a:pt x="1634415" y="5257576"/>
                  <a:pt x="1627986" y="5264005"/>
                  <a:pt x="1620128" y="5264005"/>
                </a:cubicBezTo>
                <a:cubicBezTo>
                  <a:pt x="1612270" y="5264005"/>
                  <a:pt x="1605840" y="5257576"/>
                  <a:pt x="1605840" y="5249718"/>
                </a:cubicBezTo>
                <a:close/>
                <a:moveTo>
                  <a:pt x="9816389" y="5212411"/>
                </a:moveTo>
                <a:cubicBezTo>
                  <a:pt x="9816389" y="5199751"/>
                  <a:pt x="9812716" y="5187964"/>
                  <a:pt x="9808227" y="5186217"/>
                </a:cubicBezTo>
                <a:cubicBezTo>
                  <a:pt x="9797045" y="5181869"/>
                  <a:pt x="9784667" y="5063980"/>
                  <a:pt x="9795390" y="5063980"/>
                </a:cubicBezTo>
                <a:cubicBezTo>
                  <a:pt x="9818840" y="5063980"/>
                  <a:pt x="9836676" y="5103608"/>
                  <a:pt x="9842043" y="5167632"/>
                </a:cubicBezTo>
                <a:cubicBezTo>
                  <a:pt x="9846979" y="5226507"/>
                  <a:pt x="9845665" y="5235430"/>
                  <a:pt x="9832058" y="5235430"/>
                </a:cubicBezTo>
                <a:cubicBezTo>
                  <a:pt x="9821839" y="5235430"/>
                  <a:pt x="9816389" y="5227425"/>
                  <a:pt x="9816389" y="5212411"/>
                </a:cubicBezTo>
                <a:close/>
                <a:moveTo>
                  <a:pt x="9656584" y="5182503"/>
                </a:moveTo>
                <a:cubicBezTo>
                  <a:pt x="9626876" y="5161694"/>
                  <a:pt x="9628459" y="5130655"/>
                  <a:pt x="9659227" y="5130655"/>
                </a:cubicBezTo>
                <a:cubicBezTo>
                  <a:pt x="9676351" y="5130655"/>
                  <a:pt x="9683040" y="5135787"/>
                  <a:pt x="9683040" y="5148926"/>
                </a:cubicBezTo>
                <a:cubicBezTo>
                  <a:pt x="9683040" y="5158975"/>
                  <a:pt x="9685641" y="5173977"/>
                  <a:pt x="9688821" y="5182264"/>
                </a:cubicBezTo>
                <a:cubicBezTo>
                  <a:pt x="9696162" y="5201395"/>
                  <a:pt x="9683689" y="5201487"/>
                  <a:pt x="9656584" y="5182503"/>
                </a:cubicBezTo>
                <a:close/>
                <a:moveTo>
                  <a:pt x="6342146" y="5105297"/>
                </a:moveTo>
                <a:cubicBezTo>
                  <a:pt x="6325310" y="5098504"/>
                  <a:pt x="6327300" y="5063980"/>
                  <a:pt x="6344528" y="5063980"/>
                </a:cubicBezTo>
                <a:cubicBezTo>
                  <a:pt x="6353418" y="5063980"/>
                  <a:pt x="6358815" y="5072976"/>
                  <a:pt x="6358815" y="5087793"/>
                </a:cubicBezTo>
                <a:cubicBezTo>
                  <a:pt x="6358815" y="5100889"/>
                  <a:pt x="6357744" y="5111267"/>
                  <a:pt x="6356434" y="5110853"/>
                </a:cubicBezTo>
                <a:cubicBezTo>
                  <a:pt x="6355125" y="5110440"/>
                  <a:pt x="6348695" y="5107939"/>
                  <a:pt x="6342146" y="5105297"/>
                </a:cubicBezTo>
                <a:close/>
                <a:moveTo>
                  <a:pt x="519990" y="4249593"/>
                </a:moveTo>
                <a:cubicBezTo>
                  <a:pt x="513468" y="4241735"/>
                  <a:pt x="502228" y="4235305"/>
                  <a:pt x="495011" y="4235305"/>
                </a:cubicBezTo>
                <a:cubicBezTo>
                  <a:pt x="479985" y="4235305"/>
                  <a:pt x="477208" y="4210748"/>
                  <a:pt x="491253" y="4202068"/>
                </a:cubicBezTo>
                <a:cubicBezTo>
                  <a:pt x="496403" y="4198885"/>
                  <a:pt x="515691" y="4199109"/>
                  <a:pt x="534116" y="4202566"/>
                </a:cubicBezTo>
                <a:cubicBezTo>
                  <a:pt x="563250" y="4208031"/>
                  <a:pt x="567615" y="4212436"/>
                  <a:pt x="567615" y="4236365"/>
                </a:cubicBezTo>
                <a:cubicBezTo>
                  <a:pt x="567615" y="4256932"/>
                  <a:pt x="563099" y="4263880"/>
                  <a:pt x="549731" y="4263880"/>
                </a:cubicBezTo>
                <a:cubicBezTo>
                  <a:pt x="539895" y="4263880"/>
                  <a:pt x="526512" y="4257451"/>
                  <a:pt x="519990" y="4249593"/>
                </a:cubicBezTo>
                <a:close/>
                <a:moveTo>
                  <a:pt x="396165" y="4239769"/>
                </a:moveTo>
                <a:cubicBezTo>
                  <a:pt x="396165" y="4219151"/>
                  <a:pt x="416859" y="4213731"/>
                  <a:pt x="448969" y="4225938"/>
                </a:cubicBezTo>
                <a:cubicBezTo>
                  <a:pt x="470906" y="4234279"/>
                  <a:pt x="473652" y="4238189"/>
                  <a:pt x="462517" y="4245231"/>
                </a:cubicBezTo>
                <a:cubicBezTo>
                  <a:pt x="439473" y="4259806"/>
                  <a:pt x="396165" y="4256241"/>
                  <a:pt x="396165" y="4239769"/>
                </a:cubicBezTo>
                <a:close/>
                <a:moveTo>
                  <a:pt x="9626489" y="4236425"/>
                </a:moveTo>
                <a:cubicBezTo>
                  <a:pt x="9621054" y="4226269"/>
                  <a:pt x="9613777" y="4181143"/>
                  <a:pt x="9610318" y="4136145"/>
                </a:cubicBezTo>
                <a:cubicBezTo>
                  <a:pt x="9605172" y="4069195"/>
                  <a:pt x="9606464" y="4054330"/>
                  <a:pt x="9617430" y="4054330"/>
                </a:cubicBezTo>
                <a:cubicBezTo>
                  <a:pt x="9643732" y="4054330"/>
                  <a:pt x="9655472" y="4091732"/>
                  <a:pt x="9653597" y="4169540"/>
                </a:cubicBezTo>
                <a:cubicBezTo>
                  <a:pt x="9651706" y="4248034"/>
                  <a:pt x="9643516" y="4268240"/>
                  <a:pt x="9626489" y="4236425"/>
                </a:cubicBezTo>
                <a:close/>
                <a:moveTo>
                  <a:pt x="9810688" y="4227832"/>
                </a:moveTo>
                <a:cubicBezTo>
                  <a:pt x="9800727" y="4218845"/>
                  <a:pt x="9787219" y="4211064"/>
                  <a:pt x="9780670" y="4210540"/>
                </a:cubicBezTo>
                <a:cubicBezTo>
                  <a:pt x="9774122" y="4210016"/>
                  <a:pt x="9762336" y="4208945"/>
                  <a:pt x="9754477" y="4208159"/>
                </a:cubicBezTo>
                <a:cubicBezTo>
                  <a:pt x="9745968" y="4207308"/>
                  <a:pt x="9740190" y="4197099"/>
                  <a:pt x="9740190" y="4182917"/>
                </a:cubicBezTo>
                <a:cubicBezTo>
                  <a:pt x="9740190" y="4169821"/>
                  <a:pt x="9735903" y="4159105"/>
                  <a:pt x="9730665" y="4159105"/>
                </a:cubicBezTo>
                <a:cubicBezTo>
                  <a:pt x="9725426" y="4159105"/>
                  <a:pt x="9721140" y="4150786"/>
                  <a:pt x="9721140" y="4140617"/>
                </a:cubicBezTo>
                <a:cubicBezTo>
                  <a:pt x="9721140" y="4130449"/>
                  <a:pt x="9725426" y="4119480"/>
                  <a:pt x="9730665" y="4116242"/>
                </a:cubicBezTo>
                <a:cubicBezTo>
                  <a:pt x="9743722" y="4108173"/>
                  <a:pt x="9742756" y="4054330"/>
                  <a:pt x="9729554" y="4054330"/>
                </a:cubicBezTo>
                <a:cubicBezTo>
                  <a:pt x="9723608" y="4054330"/>
                  <a:pt x="9721114" y="4045931"/>
                  <a:pt x="9723899" y="4035280"/>
                </a:cubicBezTo>
                <a:cubicBezTo>
                  <a:pt x="9726639" y="4024803"/>
                  <a:pt x="9724997" y="4016230"/>
                  <a:pt x="9720248" y="4016230"/>
                </a:cubicBezTo>
                <a:cubicBezTo>
                  <a:pt x="9715500" y="4016230"/>
                  <a:pt x="9711615" y="3992156"/>
                  <a:pt x="9711615" y="3962732"/>
                </a:cubicBezTo>
                <a:cubicBezTo>
                  <a:pt x="9711615" y="3912589"/>
                  <a:pt x="9712907" y="3909571"/>
                  <a:pt x="9732205" y="3914618"/>
                </a:cubicBezTo>
                <a:cubicBezTo>
                  <a:pt x="9777073" y="3926351"/>
                  <a:pt x="9806161" y="3880815"/>
                  <a:pt x="9774207" y="3848862"/>
                </a:cubicBezTo>
                <a:cubicBezTo>
                  <a:pt x="9756985" y="3831640"/>
                  <a:pt x="9750286" y="3831785"/>
                  <a:pt x="9730366" y="3849814"/>
                </a:cubicBezTo>
                <a:cubicBezTo>
                  <a:pt x="9708531" y="3869574"/>
                  <a:pt x="9679435" y="3857367"/>
                  <a:pt x="9628271" y="3806981"/>
                </a:cubicBezTo>
                <a:cubicBezTo>
                  <a:pt x="9602347" y="3781450"/>
                  <a:pt x="9587790" y="3758660"/>
                  <a:pt x="9587790" y="3743603"/>
                </a:cubicBezTo>
                <a:cubicBezTo>
                  <a:pt x="9587790" y="3721892"/>
                  <a:pt x="9590343" y="3720571"/>
                  <a:pt x="9621127" y="3726347"/>
                </a:cubicBezTo>
                <a:cubicBezTo>
                  <a:pt x="9642979" y="3730446"/>
                  <a:pt x="9654465" y="3728954"/>
                  <a:pt x="9654465" y="3722016"/>
                </a:cubicBezTo>
                <a:cubicBezTo>
                  <a:pt x="9654465" y="3704477"/>
                  <a:pt x="9684411" y="3710096"/>
                  <a:pt x="9702579" y="3731045"/>
                </a:cubicBezTo>
                <a:cubicBezTo>
                  <a:pt x="9717320" y="3748041"/>
                  <a:pt x="9722237" y="3749006"/>
                  <a:pt x="9739415" y="3738279"/>
                </a:cubicBezTo>
                <a:cubicBezTo>
                  <a:pt x="9750319" y="3731469"/>
                  <a:pt x="9759240" y="3720418"/>
                  <a:pt x="9759240" y="3713720"/>
                </a:cubicBezTo>
                <a:cubicBezTo>
                  <a:pt x="9759240" y="3705268"/>
                  <a:pt x="9767253" y="3703458"/>
                  <a:pt x="9785433" y="3707803"/>
                </a:cubicBezTo>
                <a:cubicBezTo>
                  <a:pt x="9824045" y="3717032"/>
                  <a:pt x="9825914" y="3719170"/>
                  <a:pt x="9825914" y="3754061"/>
                </a:cubicBezTo>
                <a:cubicBezTo>
                  <a:pt x="9825914" y="3771651"/>
                  <a:pt x="9830972" y="3787729"/>
                  <a:pt x="9837153" y="3789789"/>
                </a:cubicBezTo>
                <a:cubicBezTo>
                  <a:pt x="9844486" y="3792234"/>
                  <a:pt x="9845616" y="3799957"/>
                  <a:pt x="9840404" y="3812014"/>
                </a:cubicBezTo>
                <a:cubicBezTo>
                  <a:pt x="9836010" y="3822178"/>
                  <a:pt x="9833187" y="3833982"/>
                  <a:pt x="9834131" y="3838246"/>
                </a:cubicBezTo>
                <a:cubicBezTo>
                  <a:pt x="9835074" y="3842510"/>
                  <a:pt x="9831130" y="3863510"/>
                  <a:pt x="9825368" y="3884912"/>
                </a:cubicBezTo>
                <a:cubicBezTo>
                  <a:pt x="9815729" y="3920707"/>
                  <a:pt x="9816707" y="3925428"/>
                  <a:pt x="9837576" y="3943834"/>
                </a:cubicBezTo>
                <a:cubicBezTo>
                  <a:pt x="9850053" y="3954839"/>
                  <a:pt x="9868352" y="3968436"/>
                  <a:pt x="9878240" y="3974049"/>
                </a:cubicBezTo>
                <a:cubicBezTo>
                  <a:pt x="9888128" y="3979662"/>
                  <a:pt x="9900195" y="3996181"/>
                  <a:pt x="9905054" y="4010759"/>
                </a:cubicBezTo>
                <a:cubicBezTo>
                  <a:pt x="9912198" y="4032195"/>
                  <a:pt x="9910214" y="4040940"/>
                  <a:pt x="9894675" y="4056479"/>
                </a:cubicBezTo>
                <a:cubicBezTo>
                  <a:pt x="9873102" y="4078052"/>
                  <a:pt x="9854489" y="4072247"/>
                  <a:pt x="9854489" y="4043945"/>
                </a:cubicBezTo>
                <a:cubicBezTo>
                  <a:pt x="9854489" y="4033612"/>
                  <a:pt x="9848061" y="4022691"/>
                  <a:pt x="9840202" y="4019675"/>
                </a:cubicBezTo>
                <a:cubicBezTo>
                  <a:pt x="9832344" y="4016660"/>
                  <a:pt x="9825914" y="4004286"/>
                  <a:pt x="9825914" y="3992178"/>
                </a:cubicBezTo>
                <a:cubicBezTo>
                  <a:pt x="9825914" y="3938009"/>
                  <a:pt x="9791440" y="3921953"/>
                  <a:pt x="9757976" y="3960538"/>
                </a:cubicBezTo>
                <a:cubicBezTo>
                  <a:pt x="9738365" y="3983149"/>
                  <a:pt x="9735962" y="3993443"/>
                  <a:pt x="9748484" y="4001183"/>
                </a:cubicBezTo>
                <a:cubicBezTo>
                  <a:pt x="9753047" y="4004002"/>
                  <a:pt x="9759246" y="4018642"/>
                  <a:pt x="9762260" y="4033715"/>
                </a:cubicBezTo>
                <a:cubicBezTo>
                  <a:pt x="9768406" y="4064444"/>
                  <a:pt x="9812087" y="4088744"/>
                  <a:pt x="9845480" y="4080011"/>
                </a:cubicBezTo>
                <a:cubicBezTo>
                  <a:pt x="9871464" y="4073216"/>
                  <a:pt x="9880571" y="4097449"/>
                  <a:pt x="9860407" y="4119729"/>
                </a:cubicBezTo>
                <a:cubicBezTo>
                  <a:pt x="9850407" y="4130780"/>
                  <a:pt x="9844964" y="4153951"/>
                  <a:pt x="9844964" y="4185487"/>
                </a:cubicBezTo>
                <a:cubicBezTo>
                  <a:pt x="9844964" y="4240918"/>
                  <a:pt x="9836619" y="4251227"/>
                  <a:pt x="9810688" y="4227833"/>
                </a:cubicBezTo>
                <a:close/>
                <a:moveTo>
                  <a:pt x="415215" y="4117036"/>
                </a:moveTo>
                <a:cubicBezTo>
                  <a:pt x="415215" y="4093774"/>
                  <a:pt x="410313" y="4073334"/>
                  <a:pt x="404250" y="4071313"/>
                </a:cubicBezTo>
                <a:cubicBezTo>
                  <a:pt x="398219" y="4069302"/>
                  <a:pt x="391253" y="4043149"/>
                  <a:pt x="388769" y="4013193"/>
                </a:cubicBezTo>
                <a:cubicBezTo>
                  <a:pt x="386284" y="3983238"/>
                  <a:pt x="380503" y="3956412"/>
                  <a:pt x="375921" y="3953580"/>
                </a:cubicBezTo>
                <a:cubicBezTo>
                  <a:pt x="371339" y="3950748"/>
                  <a:pt x="367590" y="3935825"/>
                  <a:pt x="367590" y="3920418"/>
                </a:cubicBezTo>
                <a:cubicBezTo>
                  <a:pt x="367590" y="3897068"/>
                  <a:pt x="371460" y="3892405"/>
                  <a:pt x="390840" y="3892405"/>
                </a:cubicBezTo>
                <a:cubicBezTo>
                  <a:pt x="421658" y="3892405"/>
                  <a:pt x="428304" y="3879300"/>
                  <a:pt x="429306" y="3816550"/>
                </a:cubicBezTo>
                <a:cubicBezTo>
                  <a:pt x="429987" y="3773900"/>
                  <a:pt x="433384" y="3763331"/>
                  <a:pt x="447267" y="3760657"/>
                </a:cubicBezTo>
                <a:cubicBezTo>
                  <a:pt x="460442" y="3758120"/>
                  <a:pt x="463658" y="3762495"/>
                  <a:pt x="461223" y="3779639"/>
                </a:cubicBezTo>
                <a:cubicBezTo>
                  <a:pt x="459189" y="3793960"/>
                  <a:pt x="465717" y="3808118"/>
                  <a:pt x="479499" y="3819278"/>
                </a:cubicBezTo>
                <a:cubicBezTo>
                  <a:pt x="491292" y="3828826"/>
                  <a:pt x="500940" y="3844042"/>
                  <a:pt x="500940" y="3853091"/>
                </a:cubicBezTo>
                <a:cubicBezTo>
                  <a:pt x="500940" y="3862141"/>
                  <a:pt x="505735" y="3874340"/>
                  <a:pt x="511595" y="3880200"/>
                </a:cubicBezTo>
                <a:cubicBezTo>
                  <a:pt x="519452" y="3888057"/>
                  <a:pt x="516951" y="3907740"/>
                  <a:pt x="502070" y="3955147"/>
                </a:cubicBezTo>
                <a:cubicBezTo>
                  <a:pt x="477923" y="4032077"/>
                  <a:pt x="477172" y="4048082"/>
                  <a:pt x="496941" y="4064489"/>
                </a:cubicBezTo>
                <a:cubicBezTo>
                  <a:pt x="508527" y="4074104"/>
                  <a:pt x="518396" y="4074563"/>
                  <a:pt x="539804" y="4066482"/>
                </a:cubicBezTo>
                <a:cubicBezTo>
                  <a:pt x="565752" y="4056688"/>
                  <a:pt x="567615" y="4057524"/>
                  <a:pt x="567615" y="4078970"/>
                </a:cubicBezTo>
                <a:cubicBezTo>
                  <a:pt x="567615" y="4098591"/>
                  <a:pt x="563046" y="4101955"/>
                  <a:pt x="536400" y="4101955"/>
                </a:cubicBezTo>
                <a:cubicBezTo>
                  <a:pt x="515020" y="4101955"/>
                  <a:pt x="495329" y="4110958"/>
                  <a:pt x="473900" y="4130530"/>
                </a:cubicBezTo>
                <a:cubicBezTo>
                  <a:pt x="429180" y="4171375"/>
                  <a:pt x="415215" y="4168164"/>
                  <a:pt x="415215" y="4117036"/>
                </a:cubicBezTo>
                <a:close/>
                <a:moveTo>
                  <a:pt x="262815" y="3986993"/>
                </a:moveTo>
                <a:cubicBezTo>
                  <a:pt x="262815" y="3952243"/>
                  <a:pt x="265034" y="3948545"/>
                  <a:pt x="284246" y="3951274"/>
                </a:cubicBezTo>
                <a:cubicBezTo>
                  <a:pt x="324764" y="3957028"/>
                  <a:pt x="316041" y="4025103"/>
                  <a:pt x="274721" y="4025609"/>
                </a:cubicBezTo>
                <a:cubicBezTo>
                  <a:pt x="267123" y="4025704"/>
                  <a:pt x="262815" y="4011730"/>
                  <a:pt x="262815" y="3986993"/>
                </a:cubicBezTo>
                <a:close/>
                <a:moveTo>
                  <a:pt x="312821" y="3854008"/>
                </a:moveTo>
                <a:cubicBezTo>
                  <a:pt x="286224" y="3843318"/>
                  <a:pt x="285619" y="3830852"/>
                  <a:pt x="310841" y="3813186"/>
                </a:cubicBezTo>
                <a:cubicBezTo>
                  <a:pt x="321539" y="3805693"/>
                  <a:pt x="329604" y="3795806"/>
                  <a:pt x="328763" y="3791215"/>
                </a:cubicBezTo>
                <a:cubicBezTo>
                  <a:pt x="324588" y="3768424"/>
                  <a:pt x="330854" y="3749530"/>
                  <a:pt x="342587" y="3749530"/>
                </a:cubicBezTo>
                <a:cubicBezTo>
                  <a:pt x="356195" y="3749530"/>
                  <a:pt x="367590" y="3789140"/>
                  <a:pt x="367590" y="3836446"/>
                </a:cubicBezTo>
                <a:cubicBezTo>
                  <a:pt x="367590" y="3865881"/>
                  <a:pt x="353556" y="3870382"/>
                  <a:pt x="312821" y="3854008"/>
                </a:cubicBezTo>
                <a:close/>
                <a:moveTo>
                  <a:pt x="15035" y="3762230"/>
                </a:moveTo>
                <a:cubicBezTo>
                  <a:pt x="14959" y="3736910"/>
                  <a:pt x="12320" y="3706549"/>
                  <a:pt x="9162" y="3694761"/>
                </a:cubicBezTo>
                <a:cubicBezTo>
                  <a:pt x="4502" y="3677373"/>
                  <a:pt x="7304" y="3673330"/>
                  <a:pt x="24014" y="3673330"/>
                </a:cubicBezTo>
                <a:cubicBezTo>
                  <a:pt x="43349" y="3673330"/>
                  <a:pt x="44438" y="3677222"/>
                  <a:pt x="41794" y="3736865"/>
                </a:cubicBezTo>
                <a:cubicBezTo>
                  <a:pt x="40011" y="3777091"/>
                  <a:pt x="34609" y="3801843"/>
                  <a:pt x="27071" y="3804334"/>
                </a:cubicBezTo>
                <a:cubicBezTo>
                  <a:pt x="18657" y="3807114"/>
                  <a:pt x="15127" y="3794766"/>
                  <a:pt x="15035" y="3762230"/>
                </a:cubicBezTo>
                <a:close/>
                <a:moveTo>
                  <a:pt x="236621" y="3714065"/>
                </a:moveTo>
                <a:cubicBezTo>
                  <a:pt x="209596" y="3710711"/>
                  <a:pt x="205665" y="3706671"/>
                  <a:pt x="205665" y="3682252"/>
                </a:cubicBezTo>
                <a:cubicBezTo>
                  <a:pt x="205665" y="3666867"/>
                  <a:pt x="201040" y="3654280"/>
                  <a:pt x="195388" y="3654280"/>
                </a:cubicBezTo>
                <a:cubicBezTo>
                  <a:pt x="188669" y="3654280"/>
                  <a:pt x="186195" y="3629534"/>
                  <a:pt x="188244" y="3582820"/>
                </a:cubicBezTo>
                <a:cubicBezTo>
                  <a:pt x="189967" y="3543518"/>
                  <a:pt x="188158" y="3511371"/>
                  <a:pt x="184234" y="3511383"/>
                </a:cubicBezTo>
                <a:cubicBezTo>
                  <a:pt x="180305" y="3511392"/>
                  <a:pt x="177090" y="3480078"/>
                  <a:pt x="177090" y="3441788"/>
                </a:cubicBezTo>
                <a:cubicBezTo>
                  <a:pt x="177090" y="3367571"/>
                  <a:pt x="168430" y="3346846"/>
                  <a:pt x="129303" y="3327420"/>
                </a:cubicBezTo>
                <a:cubicBezTo>
                  <a:pt x="108041" y="3316864"/>
                  <a:pt x="105172" y="3308487"/>
                  <a:pt x="100890" y="3244473"/>
                </a:cubicBezTo>
                <a:cubicBezTo>
                  <a:pt x="96550" y="3179579"/>
                  <a:pt x="94228" y="3172998"/>
                  <a:pt x="74696" y="3170224"/>
                </a:cubicBezTo>
                <a:cubicBezTo>
                  <a:pt x="59185" y="3168021"/>
                  <a:pt x="53265" y="3160786"/>
                  <a:pt x="53265" y="3144030"/>
                </a:cubicBezTo>
                <a:cubicBezTo>
                  <a:pt x="53265" y="3124538"/>
                  <a:pt x="57888" y="3120880"/>
                  <a:pt x="82520" y="3120880"/>
                </a:cubicBezTo>
                <a:cubicBezTo>
                  <a:pt x="98611" y="3120880"/>
                  <a:pt x="117374" y="3126238"/>
                  <a:pt x="124216" y="3132786"/>
                </a:cubicBezTo>
                <a:cubicBezTo>
                  <a:pt x="131058" y="3139335"/>
                  <a:pt x="145754" y="3150997"/>
                  <a:pt x="156873" y="3158702"/>
                </a:cubicBezTo>
                <a:cubicBezTo>
                  <a:pt x="167992" y="3166407"/>
                  <a:pt x="177226" y="3179265"/>
                  <a:pt x="177393" y="3187277"/>
                </a:cubicBezTo>
                <a:cubicBezTo>
                  <a:pt x="177560" y="3195288"/>
                  <a:pt x="183989" y="3210163"/>
                  <a:pt x="191680" y="3220332"/>
                </a:cubicBezTo>
                <a:cubicBezTo>
                  <a:pt x="199372" y="3230501"/>
                  <a:pt x="205665" y="3246361"/>
                  <a:pt x="205665" y="3255577"/>
                </a:cubicBezTo>
                <a:cubicBezTo>
                  <a:pt x="205665" y="3264793"/>
                  <a:pt x="213023" y="3276451"/>
                  <a:pt x="222016" y="3281484"/>
                </a:cubicBezTo>
                <a:cubicBezTo>
                  <a:pt x="235956" y="3289285"/>
                  <a:pt x="236608" y="3293921"/>
                  <a:pt x="226435" y="3312928"/>
                </a:cubicBezTo>
                <a:cubicBezTo>
                  <a:pt x="219873" y="3325190"/>
                  <a:pt x="213587" y="3354466"/>
                  <a:pt x="212466" y="3377987"/>
                </a:cubicBezTo>
                <a:cubicBezTo>
                  <a:pt x="210735" y="3414291"/>
                  <a:pt x="213686" y="3422194"/>
                  <a:pt x="231990" y="3430294"/>
                </a:cubicBezTo>
                <a:cubicBezTo>
                  <a:pt x="243849" y="3435541"/>
                  <a:pt x="251620" y="3444868"/>
                  <a:pt x="249260" y="3451019"/>
                </a:cubicBezTo>
                <a:cubicBezTo>
                  <a:pt x="246899" y="3457170"/>
                  <a:pt x="250817" y="3464448"/>
                  <a:pt x="257967" y="3467192"/>
                </a:cubicBezTo>
                <a:cubicBezTo>
                  <a:pt x="267128" y="3470707"/>
                  <a:pt x="270141" y="3486405"/>
                  <a:pt x="268171" y="3520368"/>
                </a:cubicBezTo>
                <a:cubicBezTo>
                  <a:pt x="266634" y="3546871"/>
                  <a:pt x="268015" y="3568588"/>
                  <a:pt x="271239" y="3568629"/>
                </a:cubicBezTo>
                <a:cubicBezTo>
                  <a:pt x="284922" y="3568803"/>
                  <a:pt x="300915" y="3623687"/>
                  <a:pt x="300915" y="3670466"/>
                </a:cubicBezTo>
                <a:cubicBezTo>
                  <a:pt x="300915" y="3725131"/>
                  <a:pt x="304764" y="3722521"/>
                  <a:pt x="236621" y="3714065"/>
                </a:cubicBezTo>
                <a:close/>
                <a:moveTo>
                  <a:pt x="9675896" y="3466997"/>
                </a:moveTo>
                <a:cubicBezTo>
                  <a:pt x="9660706" y="3460868"/>
                  <a:pt x="9660361" y="3404544"/>
                  <a:pt x="9675420" y="3389485"/>
                </a:cubicBezTo>
                <a:cubicBezTo>
                  <a:pt x="9684309" y="3380595"/>
                  <a:pt x="9684309" y="3378055"/>
                  <a:pt x="9675420" y="3378055"/>
                </a:cubicBezTo>
                <a:cubicBezTo>
                  <a:pt x="9669133" y="3378055"/>
                  <a:pt x="9663990" y="3369483"/>
                  <a:pt x="9663990" y="3359005"/>
                </a:cubicBezTo>
                <a:cubicBezTo>
                  <a:pt x="9663990" y="3348528"/>
                  <a:pt x="9668276" y="3339955"/>
                  <a:pt x="9673515" y="3339955"/>
                </a:cubicBezTo>
                <a:cubicBezTo>
                  <a:pt x="9678753" y="3339955"/>
                  <a:pt x="9683040" y="3333526"/>
                  <a:pt x="9683040" y="3325667"/>
                </a:cubicBezTo>
                <a:cubicBezTo>
                  <a:pt x="9683040" y="3317810"/>
                  <a:pt x="9687580" y="3311380"/>
                  <a:pt x="9693127" y="3311380"/>
                </a:cubicBezTo>
                <a:cubicBezTo>
                  <a:pt x="9698675" y="3311380"/>
                  <a:pt x="9700747" y="3307390"/>
                  <a:pt x="9697734" y="3302513"/>
                </a:cubicBezTo>
                <a:cubicBezTo>
                  <a:pt x="9688938" y="3288281"/>
                  <a:pt x="9712180" y="3279490"/>
                  <a:pt x="9724351" y="3292446"/>
                </a:cubicBezTo>
                <a:cubicBezTo>
                  <a:pt x="9732790" y="3301428"/>
                  <a:pt x="9732591" y="3305276"/>
                  <a:pt x="9723522" y="3308602"/>
                </a:cubicBezTo>
                <a:cubicBezTo>
                  <a:pt x="9716974" y="3311003"/>
                  <a:pt x="9711616" y="3327612"/>
                  <a:pt x="9711616" y="3345511"/>
                </a:cubicBezTo>
                <a:cubicBezTo>
                  <a:pt x="9711616" y="3363411"/>
                  <a:pt x="9707330" y="3378055"/>
                  <a:pt x="9702091" y="3378055"/>
                </a:cubicBezTo>
                <a:cubicBezTo>
                  <a:pt x="9687395" y="3378055"/>
                  <a:pt x="9690828" y="3412380"/>
                  <a:pt x="9706853" y="3425680"/>
                </a:cubicBezTo>
                <a:cubicBezTo>
                  <a:pt x="9725431" y="3441099"/>
                  <a:pt x="9725074" y="3460232"/>
                  <a:pt x="9706072" y="3467524"/>
                </a:cubicBezTo>
                <a:cubicBezTo>
                  <a:pt x="9697785" y="3470703"/>
                  <a:pt x="9690285" y="3472967"/>
                  <a:pt x="9689403" y="3472553"/>
                </a:cubicBezTo>
                <a:cubicBezTo>
                  <a:pt x="9688527" y="3472140"/>
                  <a:pt x="9682443" y="3469639"/>
                  <a:pt x="9675895" y="3466997"/>
                </a:cubicBezTo>
                <a:close/>
                <a:moveTo>
                  <a:pt x="9654465" y="3182792"/>
                </a:moveTo>
                <a:cubicBezTo>
                  <a:pt x="9654465" y="3174935"/>
                  <a:pt x="9650178" y="3168505"/>
                  <a:pt x="9644940" y="3168505"/>
                </a:cubicBezTo>
                <a:cubicBezTo>
                  <a:pt x="9639701" y="3168505"/>
                  <a:pt x="9635415" y="3162433"/>
                  <a:pt x="9635415" y="3155011"/>
                </a:cubicBezTo>
                <a:cubicBezTo>
                  <a:pt x="9635415" y="3147590"/>
                  <a:pt x="9630357" y="3139832"/>
                  <a:pt x="9624176" y="3137771"/>
                </a:cubicBezTo>
                <a:cubicBezTo>
                  <a:pt x="9601944" y="3130361"/>
                  <a:pt x="9624824" y="3101830"/>
                  <a:pt x="9653000" y="3101830"/>
                </a:cubicBezTo>
                <a:cubicBezTo>
                  <a:pt x="9668239" y="3101830"/>
                  <a:pt x="9686043" y="3095401"/>
                  <a:pt x="9692565" y="3087542"/>
                </a:cubicBezTo>
                <a:cubicBezTo>
                  <a:pt x="9699086" y="3079685"/>
                  <a:pt x="9712846" y="3073255"/>
                  <a:pt x="9723143" y="3073255"/>
                </a:cubicBezTo>
                <a:cubicBezTo>
                  <a:pt x="9739869" y="3073255"/>
                  <a:pt x="9741150" y="3077570"/>
                  <a:pt x="9735165" y="3113736"/>
                </a:cubicBezTo>
                <a:cubicBezTo>
                  <a:pt x="9727173" y="3162042"/>
                  <a:pt x="9723903" y="3168505"/>
                  <a:pt x="9707456" y="3168505"/>
                </a:cubicBezTo>
                <a:cubicBezTo>
                  <a:pt x="9700549" y="3168505"/>
                  <a:pt x="9689561" y="3174935"/>
                  <a:pt x="9683040" y="3182792"/>
                </a:cubicBezTo>
                <a:cubicBezTo>
                  <a:pt x="9676518" y="3190651"/>
                  <a:pt x="9667420" y="3197080"/>
                  <a:pt x="9662824" y="3197080"/>
                </a:cubicBezTo>
                <a:cubicBezTo>
                  <a:pt x="9658226" y="3197080"/>
                  <a:pt x="9654465" y="3190651"/>
                  <a:pt x="9654465" y="3182792"/>
                </a:cubicBezTo>
                <a:close/>
                <a:moveTo>
                  <a:pt x="224715" y="3030955"/>
                </a:moveTo>
                <a:cubicBezTo>
                  <a:pt x="224715" y="3023406"/>
                  <a:pt x="228552" y="3014858"/>
                  <a:pt x="233242" y="3011959"/>
                </a:cubicBezTo>
                <a:cubicBezTo>
                  <a:pt x="243047" y="3005899"/>
                  <a:pt x="254870" y="3030400"/>
                  <a:pt x="246284" y="3038986"/>
                </a:cubicBezTo>
                <a:cubicBezTo>
                  <a:pt x="236063" y="3049207"/>
                  <a:pt x="224715" y="3044981"/>
                  <a:pt x="224715" y="3030955"/>
                </a:cubicBezTo>
                <a:close/>
                <a:moveTo>
                  <a:pt x="9613190" y="2971655"/>
                </a:moveTo>
                <a:cubicBezTo>
                  <a:pt x="9609697" y="2968163"/>
                  <a:pt x="9606840" y="2953467"/>
                  <a:pt x="9606840" y="2938998"/>
                </a:cubicBezTo>
                <a:cubicBezTo>
                  <a:pt x="9606840" y="2924529"/>
                  <a:pt x="9600411" y="2906261"/>
                  <a:pt x="9592552" y="2898403"/>
                </a:cubicBezTo>
                <a:cubicBezTo>
                  <a:pt x="9576642" y="2882493"/>
                  <a:pt x="9572704" y="2806555"/>
                  <a:pt x="9587790" y="2806555"/>
                </a:cubicBezTo>
                <a:cubicBezTo>
                  <a:pt x="9593028" y="2806555"/>
                  <a:pt x="9596243" y="2801197"/>
                  <a:pt x="9594934" y="2794649"/>
                </a:cubicBezTo>
                <a:cubicBezTo>
                  <a:pt x="9591737" y="2778668"/>
                  <a:pt x="9661073" y="2773227"/>
                  <a:pt x="9678942" y="2788057"/>
                </a:cubicBezTo>
                <a:cubicBezTo>
                  <a:pt x="9688135" y="2795687"/>
                  <a:pt x="9692565" y="2819006"/>
                  <a:pt x="9692565" y="2859781"/>
                </a:cubicBezTo>
                <a:cubicBezTo>
                  <a:pt x="9692565" y="2913913"/>
                  <a:pt x="9689625" y="2923205"/>
                  <a:pt x="9664311" y="2949102"/>
                </a:cubicBezTo>
                <a:cubicBezTo>
                  <a:pt x="9635736" y="2978334"/>
                  <a:pt x="9624726" y="2983191"/>
                  <a:pt x="9613190" y="2971655"/>
                </a:cubicBezTo>
                <a:close/>
                <a:moveTo>
                  <a:pt x="9454440" y="2454130"/>
                </a:moveTo>
                <a:cubicBezTo>
                  <a:pt x="9454440" y="2439784"/>
                  <a:pt x="9459413" y="2434641"/>
                  <a:pt x="9471109" y="2436893"/>
                </a:cubicBezTo>
                <a:cubicBezTo>
                  <a:pt x="9480277" y="2438659"/>
                  <a:pt x="9487777" y="2446415"/>
                  <a:pt x="9487777" y="2454130"/>
                </a:cubicBezTo>
                <a:cubicBezTo>
                  <a:pt x="9487777" y="2461845"/>
                  <a:pt x="9480277" y="2469601"/>
                  <a:pt x="9471109" y="2471367"/>
                </a:cubicBezTo>
                <a:cubicBezTo>
                  <a:pt x="9459413" y="2473619"/>
                  <a:pt x="9454440" y="2468476"/>
                  <a:pt x="9454440" y="2454130"/>
                </a:cubicBezTo>
                <a:close/>
                <a:moveTo>
                  <a:pt x="9433552" y="2289824"/>
                </a:moveTo>
                <a:cubicBezTo>
                  <a:pt x="9421406" y="2280185"/>
                  <a:pt x="9402992" y="2225530"/>
                  <a:pt x="9411891" y="2225530"/>
                </a:cubicBezTo>
                <a:cubicBezTo>
                  <a:pt x="9419977" y="2225530"/>
                  <a:pt x="9473490" y="2282635"/>
                  <a:pt x="9473490" y="2291264"/>
                </a:cubicBezTo>
                <a:cubicBezTo>
                  <a:pt x="9473490" y="2305302"/>
                  <a:pt x="9452084" y="2304530"/>
                  <a:pt x="9433552" y="2289824"/>
                </a:cubicBezTo>
                <a:close/>
                <a:moveTo>
                  <a:pt x="9597315" y="2258868"/>
                </a:moveTo>
                <a:cubicBezTo>
                  <a:pt x="9597315" y="2251010"/>
                  <a:pt x="9601601" y="2244580"/>
                  <a:pt x="9606840" y="2244580"/>
                </a:cubicBezTo>
                <a:cubicBezTo>
                  <a:pt x="9612078" y="2244580"/>
                  <a:pt x="9616365" y="2251010"/>
                  <a:pt x="9616365" y="2258868"/>
                </a:cubicBezTo>
                <a:cubicBezTo>
                  <a:pt x="9616365" y="2266726"/>
                  <a:pt x="9612078" y="2273155"/>
                  <a:pt x="9606840" y="2273155"/>
                </a:cubicBezTo>
                <a:cubicBezTo>
                  <a:pt x="9601601" y="2273155"/>
                  <a:pt x="9597315" y="2266726"/>
                  <a:pt x="9597315" y="2258868"/>
                </a:cubicBezTo>
                <a:close/>
                <a:moveTo>
                  <a:pt x="9374367" y="2088077"/>
                </a:moveTo>
                <a:cubicBezTo>
                  <a:pt x="9364627" y="2064765"/>
                  <a:pt x="9354022" y="2054080"/>
                  <a:pt x="9340626" y="2054080"/>
                </a:cubicBezTo>
                <a:cubicBezTo>
                  <a:pt x="9317775" y="2054080"/>
                  <a:pt x="9314871" y="2032999"/>
                  <a:pt x="9335377" y="2015980"/>
                </a:cubicBezTo>
                <a:cubicBezTo>
                  <a:pt x="9343236" y="2009458"/>
                  <a:pt x="9349665" y="1998471"/>
                  <a:pt x="9349665" y="1991563"/>
                </a:cubicBezTo>
                <a:cubicBezTo>
                  <a:pt x="9349665" y="1972424"/>
                  <a:pt x="9367415" y="1965611"/>
                  <a:pt x="9380694" y="1979654"/>
                </a:cubicBezTo>
                <a:cubicBezTo>
                  <a:pt x="9404840" y="2005189"/>
                  <a:pt x="9417611" y="2042113"/>
                  <a:pt x="9414638" y="2077798"/>
                </a:cubicBezTo>
                <a:cubicBezTo>
                  <a:pt x="9410627" y="2125924"/>
                  <a:pt x="9392151" y="2130640"/>
                  <a:pt x="9374367" y="2088077"/>
                </a:cubicBezTo>
                <a:close/>
                <a:moveTo>
                  <a:pt x="9473490" y="1839768"/>
                </a:moveTo>
                <a:cubicBezTo>
                  <a:pt x="9473490" y="1831909"/>
                  <a:pt x="9469204" y="1825480"/>
                  <a:pt x="9463965" y="1825480"/>
                </a:cubicBezTo>
                <a:cubicBezTo>
                  <a:pt x="9458726" y="1825480"/>
                  <a:pt x="9454440" y="1814764"/>
                  <a:pt x="9454440" y="1801668"/>
                </a:cubicBezTo>
                <a:cubicBezTo>
                  <a:pt x="9454440" y="1784963"/>
                  <a:pt x="9459631" y="1777855"/>
                  <a:pt x="9471830" y="1777855"/>
                </a:cubicBezTo>
                <a:cubicBezTo>
                  <a:pt x="9495581" y="1777855"/>
                  <a:pt x="9534458" y="1820843"/>
                  <a:pt x="9527381" y="1839283"/>
                </a:cubicBezTo>
                <a:cubicBezTo>
                  <a:pt x="9519966" y="1858608"/>
                  <a:pt x="9473490" y="1859025"/>
                  <a:pt x="9473490" y="1839768"/>
                </a:cubicBezTo>
                <a:close/>
                <a:moveTo>
                  <a:pt x="9340140" y="1797467"/>
                </a:moveTo>
                <a:cubicBezTo>
                  <a:pt x="9340140" y="1792538"/>
                  <a:pt x="9344426" y="1785855"/>
                  <a:pt x="9349665" y="1782618"/>
                </a:cubicBezTo>
                <a:cubicBezTo>
                  <a:pt x="9354904" y="1779380"/>
                  <a:pt x="9359190" y="1783413"/>
                  <a:pt x="9359190" y="1791580"/>
                </a:cubicBezTo>
                <a:cubicBezTo>
                  <a:pt x="9359190" y="1799748"/>
                  <a:pt x="9354904" y="1806430"/>
                  <a:pt x="9349665" y="1806430"/>
                </a:cubicBezTo>
                <a:cubicBezTo>
                  <a:pt x="9344426" y="1806430"/>
                  <a:pt x="9340140" y="1802397"/>
                  <a:pt x="9340140" y="1797467"/>
                </a:cubicBezTo>
                <a:close/>
                <a:moveTo>
                  <a:pt x="8762973" y="1747888"/>
                </a:moveTo>
                <a:cubicBezTo>
                  <a:pt x="8749922" y="1733186"/>
                  <a:pt x="8748170" y="1726278"/>
                  <a:pt x="8756734" y="1723282"/>
                </a:cubicBezTo>
                <a:cubicBezTo>
                  <a:pt x="8763282" y="1720992"/>
                  <a:pt x="8768640" y="1713045"/>
                  <a:pt x="8768640" y="1705624"/>
                </a:cubicBezTo>
                <a:cubicBezTo>
                  <a:pt x="8768640" y="1698202"/>
                  <a:pt x="8775070" y="1692130"/>
                  <a:pt x="8782927" y="1692130"/>
                </a:cubicBezTo>
                <a:cubicBezTo>
                  <a:pt x="8790786" y="1692130"/>
                  <a:pt x="8797215" y="1687844"/>
                  <a:pt x="8797215" y="1682605"/>
                </a:cubicBezTo>
                <a:cubicBezTo>
                  <a:pt x="8797215" y="1677366"/>
                  <a:pt x="8801501" y="1673080"/>
                  <a:pt x="8806740" y="1673080"/>
                </a:cubicBezTo>
                <a:cubicBezTo>
                  <a:pt x="8820209" y="1673080"/>
                  <a:pt x="8818618" y="1743118"/>
                  <a:pt x="8804835" y="1756900"/>
                </a:cubicBezTo>
                <a:cubicBezTo>
                  <a:pt x="8789148" y="1772587"/>
                  <a:pt x="8783892" y="1771456"/>
                  <a:pt x="8762973" y="1747888"/>
                </a:cubicBezTo>
                <a:close/>
                <a:moveTo>
                  <a:pt x="9241743" y="1675461"/>
                </a:moveTo>
                <a:cubicBezTo>
                  <a:pt x="9238662" y="1650577"/>
                  <a:pt x="9237509" y="1615216"/>
                  <a:pt x="9239181" y="1596880"/>
                </a:cubicBezTo>
                <a:cubicBezTo>
                  <a:pt x="9240852" y="1578544"/>
                  <a:pt x="9239114" y="1531396"/>
                  <a:pt x="9235321" y="1492105"/>
                </a:cubicBezTo>
                <a:cubicBezTo>
                  <a:pt x="9231527" y="1452814"/>
                  <a:pt x="9232128" y="1416596"/>
                  <a:pt x="9236657" y="1411619"/>
                </a:cubicBezTo>
                <a:cubicBezTo>
                  <a:pt x="9241185" y="1406642"/>
                  <a:pt x="9244890" y="1394855"/>
                  <a:pt x="9244890" y="1385425"/>
                </a:cubicBezTo>
                <a:cubicBezTo>
                  <a:pt x="9244890" y="1375995"/>
                  <a:pt x="9249176" y="1368280"/>
                  <a:pt x="9254415" y="1368280"/>
                </a:cubicBezTo>
                <a:cubicBezTo>
                  <a:pt x="9259654" y="1368280"/>
                  <a:pt x="9263940" y="1347307"/>
                  <a:pt x="9263940" y="1321674"/>
                </a:cubicBezTo>
                <a:cubicBezTo>
                  <a:pt x="9263940" y="1287962"/>
                  <a:pt x="9268108" y="1273469"/>
                  <a:pt x="9279007" y="1269287"/>
                </a:cubicBezTo>
                <a:cubicBezTo>
                  <a:pt x="9304740" y="1259412"/>
                  <a:pt x="9310201" y="1262648"/>
                  <a:pt x="9313314" y="1289617"/>
                </a:cubicBezTo>
                <a:cubicBezTo>
                  <a:pt x="9317263" y="1323837"/>
                  <a:pt x="9347275" y="1330028"/>
                  <a:pt x="9369080" y="1301122"/>
                </a:cubicBezTo>
                <a:cubicBezTo>
                  <a:pt x="9397353" y="1263640"/>
                  <a:pt x="9416340" y="1282622"/>
                  <a:pt x="9416340" y="1348369"/>
                </a:cubicBezTo>
                <a:cubicBezTo>
                  <a:pt x="9416340" y="1379657"/>
                  <a:pt x="9411705" y="1408120"/>
                  <a:pt x="9406041" y="1411621"/>
                </a:cubicBezTo>
                <a:cubicBezTo>
                  <a:pt x="9400377" y="1415122"/>
                  <a:pt x="9382570" y="1405731"/>
                  <a:pt x="9366472" y="1390752"/>
                </a:cubicBezTo>
                <a:cubicBezTo>
                  <a:pt x="9346891" y="1372533"/>
                  <a:pt x="9339156" y="1369012"/>
                  <a:pt x="9343107" y="1380115"/>
                </a:cubicBezTo>
                <a:cubicBezTo>
                  <a:pt x="9346355" y="1389244"/>
                  <a:pt x="9343491" y="1401871"/>
                  <a:pt x="9336742" y="1408175"/>
                </a:cubicBezTo>
                <a:cubicBezTo>
                  <a:pt x="9326766" y="1417496"/>
                  <a:pt x="9327222" y="1422849"/>
                  <a:pt x="9339186" y="1436821"/>
                </a:cubicBezTo>
                <a:cubicBezTo>
                  <a:pt x="9357060" y="1457696"/>
                  <a:pt x="9386351" y="1459248"/>
                  <a:pt x="9393846" y="1439718"/>
                </a:cubicBezTo>
                <a:cubicBezTo>
                  <a:pt x="9399623" y="1424660"/>
                  <a:pt x="9425865" y="1419628"/>
                  <a:pt x="9425865" y="1433577"/>
                </a:cubicBezTo>
                <a:cubicBezTo>
                  <a:pt x="9425865" y="1438058"/>
                  <a:pt x="9439795" y="1445702"/>
                  <a:pt x="9456821" y="1450564"/>
                </a:cubicBezTo>
                <a:cubicBezTo>
                  <a:pt x="9477608" y="1456499"/>
                  <a:pt x="9488748" y="1466112"/>
                  <a:pt x="9490731" y="1479825"/>
                </a:cubicBezTo>
                <a:cubicBezTo>
                  <a:pt x="9492355" y="1491057"/>
                  <a:pt x="9499856" y="1505369"/>
                  <a:pt x="9507399" y="1511630"/>
                </a:cubicBezTo>
                <a:cubicBezTo>
                  <a:pt x="9514943" y="1517890"/>
                  <a:pt x="9521115" y="1530754"/>
                  <a:pt x="9521115" y="1540216"/>
                </a:cubicBezTo>
                <a:cubicBezTo>
                  <a:pt x="9521115" y="1549678"/>
                  <a:pt x="9527235" y="1563539"/>
                  <a:pt x="9534713" y="1571018"/>
                </a:cubicBezTo>
                <a:cubicBezTo>
                  <a:pt x="9552043" y="1588348"/>
                  <a:pt x="9565177" y="1654030"/>
                  <a:pt x="9551312" y="1654030"/>
                </a:cubicBezTo>
                <a:cubicBezTo>
                  <a:pt x="9545800" y="1654030"/>
                  <a:pt x="9538546" y="1649591"/>
                  <a:pt x="9535192" y="1644165"/>
                </a:cubicBezTo>
                <a:cubicBezTo>
                  <a:pt x="9531839" y="1638739"/>
                  <a:pt x="9513369" y="1634978"/>
                  <a:pt x="9494149" y="1635808"/>
                </a:cubicBezTo>
                <a:cubicBezTo>
                  <a:pt x="9474929" y="1636638"/>
                  <a:pt x="9424997" y="1633968"/>
                  <a:pt x="9383191" y="1629874"/>
                </a:cubicBezTo>
                <a:cubicBezTo>
                  <a:pt x="9311130" y="1622817"/>
                  <a:pt x="9308036" y="1623287"/>
                  <a:pt x="9323660" y="1638910"/>
                </a:cubicBezTo>
                <a:cubicBezTo>
                  <a:pt x="9332724" y="1647975"/>
                  <a:pt x="9340140" y="1660105"/>
                  <a:pt x="9340140" y="1665867"/>
                </a:cubicBezTo>
                <a:cubicBezTo>
                  <a:pt x="9340140" y="1671628"/>
                  <a:pt x="9347257" y="1684207"/>
                  <a:pt x="9355957" y="1693820"/>
                </a:cubicBezTo>
                <a:cubicBezTo>
                  <a:pt x="9376957" y="1717025"/>
                  <a:pt x="9369457" y="1722320"/>
                  <a:pt x="9331149" y="1711333"/>
                </a:cubicBezTo>
                <a:cubicBezTo>
                  <a:pt x="9311052" y="1705569"/>
                  <a:pt x="9293363" y="1705629"/>
                  <a:pt x="9282400" y="1711496"/>
                </a:cubicBezTo>
                <a:cubicBezTo>
                  <a:pt x="9253122" y="1727165"/>
                  <a:pt x="9247530" y="1722209"/>
                  <a:pt x="9241743" y="1675461"/>
                </a:cubicBezTo>
                <a:close/>
                <a:moveTo>
                  <a:pt x="9011934" y="1607063"/>
                </a:moveTo>
                <a:cubicBezTo>
                  <a:pt x="9004890" y="1595666"/>
                  <a:pt x="9022809" y="1584372"/>
                  <a:pt x="9035496" y="1592213"/>
                </a:cubicBezTo>
                <a:cubicBezTo>
                  <a:pt x="9046148" y="1598797"/>
                  <a:pt x="9039155" y="1615930"/>
                  <a:pt x="9025815" y="1615930"/>
                </a:cubicBezTo>
                <a:cubicBezTo>
                  <a:pt x="9021195" y="1615930"/>
                  <a:pt x="9014949" y="1611940"/>
                  <a:pt x="9011934" y="1607063"/>
                </a:cubicBezTo>
                <a:close/>
                <a:moveTo>
                  <a:pt x="9076962" y="1403999"/>
                </a:moveTo>
                <a:cubicBezTo>
                  <a:pt x="9080120" y="1392212"/>
                  <a:pt x="9082764" y="1375067"/>
                  <a:pt x="9082835" y="1365899"/>
                </a:cubicBezTo>
                <a:cubicBezTo>
                  <a:pt x="9083033" y="1340535"/>
                  <a:pt x="9110369" y="1346012"/>
                  <a:pt x="9117083" y="1372761"/>
                </a:cubicBezTo>
                <a:cubicBezTo>
                  <a:pt x="9120868" y="1387843"/>
                  <a:pt x="9117757" y="1401523"/>
                  <a:pt x="9108420" y="1410861"/>
                </a:cubicBezTo>
                <a:cubicBezTo>
                  <a:pt x="9086586" y="1432694"/>
                  <a:pt x="9070228" y="1429126"/>
                  <a:pt x="9076962" y="1403999"/>
                </a:cubicBezTo>
                <a:close/>
                <a:moveTo>
                  <a:pt x="9161456" y="1211327"/>
                </a:moveTo>
                <a:cubicBezTo>
                  <a:pt x="9164729" y="1194205"/>
                  <a:pt x="9161111" y="1186183"/>
                  <a:pt x="9148279" y="1182111"/>
                </a:cubicBezTo>
                <a:cubicBezTo>
                  <a:pt x="9138550" y="1179023"/>
                  <a:pt x="9130590" y="1168213"/>
                  <a:pt x="9130590" y="1158088"/>
                </a:cubicBezTo>
                <a:cubicBezTo>
                  <a:pt x="9130590" y="1117412"/>
                  <a:pt x="9177093" y="1153958"/>
                  <a:pt x="9184658" y="1200579"/>
                </a:cubicBezTo>
                <a:cubicBezTo>
                  <a:pt x="9189279" y="1229052"/>
                  <a:pt x="9187385" y="1234930"/>
                  <a:pt x="9173588" y="1234930"/>
                </a:cubicBezTo>
                <a:cubicBezTo>
                  <a:pt x="9161010" y="1234930"/>
                  <a:pt x="9158046" y="1229164"/>
                  <a:pt x="9161456" y="1211327"/>
                </a:cubicBezTo>
                <a:close/>
                <a:moveTo>
                  <a:pt x="8798934" y="1165874"/>
                </a:moveTo>
                <a:cubicBezTo>
                  <a:pt x="8800608" y="1154087"/>
                  <a:pt x="8808407" y="1144443"/>
                  <a:pt x="8816265" y="1144443"/>
                </a:cubicBezTo>
                <a:cubicBezTo>
                  <a:pt x="8824123" y="1144443"/>
                  <a:pt x="8831922" y="1154087"/>
                  <a:pt x="8833596" y="1165874"/>
                </a:cubicBezTo>
                <a:cubicBezTo>
                  <a:pt x="8835939" y="1182368"/>
                  <a:pt x="8831946" y="1187305"/>
                  <a:pt x="8816265" y="1187305"/>
                </a:cubicBezTo>
                <a:cubicBezTo>
                  <a:pt x="8800584" y="1187305"/>
                  <a:pt x="8796591" y="1182368"/>
                  <a:pt x="8798934" y="1165874"/>
                </a:cubicBezTo>
                <a:close/>
                <a:moveTo>
                  <a:pt x="9299266" y="1169973"/>
                </a:moveTo>
                <a:cubicBezTo>
                  <a:pt x="9284922" y="1161269"/>
                  <a:pt x="9275257" y="1148750"/>
                  <a:pt x="9277789" y="1142151"/>
                </a:cubicBezTo>
                <a:cubicBezTo>
                  <a:pt x="9280321" y="1135553"/>
                  <a:pt x="9278240" y="1130155"/>
                  <a:pt x="9273166" y="1130155"/>
                </a:cubicBezTo>
                <a:cubicBezTo>
                  <a:pt x="9268092" y="1130155"/>
                  <a:pt x="9263940" y="1119305"/>
                  <a:pt x="9263940" y="1106044"/>
                </a:cubicBezTo>
                <a:cubicBezTo>
                  <a:pt x="9263940" y="1091671"/>
                  <a:pt x="9257207" y="1079556"/>
                  <a:pt x="9247271" y="1076049"/>
                </a:cubicBezTo>
                <a:cubicBezTo>
                  <a:pt x="9220056" y="1066444"/>
                  <a:pt x="9187740" y="1032867"/>
                  <a:pt x="9187740" y="1014195"/>
                </a:cubicBezTo>
                <a:cubicBezTo>
                  <a:pt x="9187740" y="1004630"/>
                  <a:pt x="9191562" y="996805"/>
                  <a:pt x="9196232" y="996805"/>
                </a:cubicBezTo>
                <a:cubicBezTo>
                  <a:pt x="9200904" y="996805"/>
                  <a:pt x="9207414" y="986089"/>
                  <a:pt x="9210701" y="972993"/>
                </a:cubicBezTo>
                <a:cubicBezTo>
                  <a:pt x="9213989" y="959896"/>
                  <a:pt x="9222069" y="949180"/>
                  <a:pt x="9228658" y="949180"/>
                </a:cubicBezTo>
                <a:cubicBezTo>
                  <a:pt x="9243427" y="949180"/>
                  <a:pt x="9368715" y="1074161"/>
                  <a:pt x="9368715" y="1088894"/>
                </a:cubicBezTo>
                <a:cubicBezTo>
                  <a:pt x="9368715" y="1094750"/>
                  <a:pt x="9362286" y="1102009"/>
                  <a:pt x="9354427" y="1105025"/>
                </a:cubicBezTo>
                <a:cubicBezTo>
                  <a:pt x="9345523" y="1108441"/>
                  <a:pt x="9340140" y="1122969"/>
                  <a:pt x="9340140" y="1143581"/>
                </a:cubicBezTo>
                <a:cubicBezTo>
                  <a:pt x="9340140" y="1184886"/>
                  <a:pt x="9332245" y="1189983"/>
                  <a:pt x="9299266" y="1169973"/>
                </a:cubicBezTo>
                <a:close/>
                <a:moveTo>
                  <a:pt x="8797215" y="1096818"/>
                </a:moveTo>
                <a:cubicBezTo>
                  <a:pt x="8797215" y="1088959"/>
                  <a:pt x="8801501" y="1082530"/>
                  <a:pt x="8806740" y="1082530"/>
                </a:cubicBezTo>
                <a:cubicBezTo>
                  <a:pt x="8819724" y="1082530"/>
                  <a:pt x="8818789" y="1038688"/>
                  <a:pt x="8805347" y="1017163"/>
                </a:cubicBezTo>
                <a:cubicBezTo>
                  <a:pt x="8793341" y="997939"/>
                  <a:pt x="8802044" y="945153"/>
                  <a:pt x="8815816" y="953665"/>
                </a:cubicBezTo>
                <a:cubicBezTo>
                  <a:pt x="8820501" y="956560"/>
                  <a:pt x="8833306" y="946328"/>
                  <a:pt x="8844272" y="930928"/>
                </a:cubicBezTo>
                <a:cubicBezTo>
                  <a:pt x="8855238" y="915527"/>
                  <a:pt x="8879467" y="897892"/>
                  <a:pt x="8898114" y="891737"/>
                </a:cubicBezTo>
                <a:cubicBezTo>
                  <a:pt x="8928288" y="881779"/>
                  <a:pt x="8934362" y="882752"/>
                  <a:pt x="8953336" y="900577"/>
                </a:cubicBezTo>
                <a:cubicBezTo>
                  <a:pt x="8965062" y="911592"/>
                  <a:pt x="8985815" y="920605"/>
                  <a:pt x="8999456" y="920605"/>
                </a:cubicBezTo>
                <a:cubicBezTo>
                  <a:pt x="9038913" y="920605"/>
                  <a:pt x="9054390" y="930443"/>
                  <a:pt x="9054390" y="955524"/>
                </a:cubicBezTo>
                <a:cubicBezTo>
                  <a:pt x="9054390" y="968935"/>
                  <a:pt x="9050264" y="976329"/>
                  <a:pt x="9044699" y="972890"/>
                </a:cubicBezTo>
                <a:cubicBezTo>
                  <a:pt x="9039369" y="969596"/>
                  <a:pt x="9011321" y="969860"/>
                  <a:pt x="8982370" y="973478"/>
                </a:cubicBezTo>
                <a:cubicBezTo>
                  <a:pt x="8922101" y="981008"/>
                  <a:pt x="8876451" y="1017342"/>
                  <a:pt x="8866832" y="1065439"/>
                </a:cubicBezTo>
                <a:cubicBezTo>
                  <a:pt x="8859521" y="1101992"/>
                  <a:pt x="8797215" y="1130076"/>
                  <a:pt x="8797215" y="1096818"/>
                </a:cubicBezTo>
                <a:close/>
                <a:moveTo>
                  <a:pt x="8282865" y="1039538"/>
                </a:moveTo>
                <a:cubicBezTo>
                  <a:pt x="8282865" y="1031609"/>
                  <a:pt x="8278892" y="1017679"/>
                  <a:pt x="8274035" y="1008582"/>
                </a:cubicBezTo>
                <a:cubicBezTo>
                  <a:pt x="8269179" y="999485"/>
                  <a:pt x="8262860" y="984477"/>
                  <a:pt x="8259992" y="975231"/>
                </a:cubicBezTo>
                <a:cubicBezTo>
                  <a:pt x="8257125" y="965984"/>
                  <a:pt x="8244610" y="954553"/>
                  <a:pt x="8232183" y="949828"/>
                </a:cubicBezTo>
                <a:cubicBezTo>
                  <a:pt x="8219755" y="945103"/>
                  <a:pt x="8201866" y="924808"/>
                  <a:pt x="8192430" y="904727"/>
                </a:cubicBezTo>
                <a:cubicBezTo>
                  <a:pt x="8182994" y="884647"/>
                  <a:pt x="8170997" y="865435"/>
                  <a:pt x="8165769" y="862035"/>
                </a:cubicBezTo>
                <a:cubicBezTo>
                  <a:pt x="8152350" y="853307"/>
                  <a:pt x="8165044" y="825355"/>
                  <a:pt x="8182426" y="825355"/>
                </a:cubicBezTo>
                <a:cubicBezTo>
                  <a:pt x="8199196" y="825355"/>
                  <a:pt x="8263176" y="891080"/>
                  <a:pt x="8263557" y="908699"/>
                </a:cubicBezTo>
                <a:cubicBezTo>
                  <a:pt x="8263699" y="915247"/>
                  <a:pt x="8267907" y="920605"/>
                  <a:pt x="8272909" y="920605"/>
                </a:cubicBezTo>
                <a:cubicBezTo>
                  <a:pt x="8281421" y="920605"/>
                  <a:pt x="8298555" y="983493"/>
                  <a:pt x="8294319" y="999186"/>
                </a:cubicBezTo>
                <a:cubicBezTo>
                  <a:pt x="8293258" y="1003115"/>
                  <a:pt x="8296676" y="1006330"/>
                  <a:pt x="8301915" y="1006330"/>
                </a:cubicBezTo>
                <a:cubicBezTo>
                  <a:pt x="8307154" y="1006330"/>
                  <a:pt x="8311440" y="1017046"/>
                  <a:pt x="8311440" y="1030143"/>
                </a:cubicBezTo>
                <a:cubicBezTo>
                  <a:pt x="8311440" y="1044959"/>
                  <a:pt x="8306043" y="1053955"/>
                  <a:pt x="8297153" y="1053955"/>
                </a:cubicBezTo>
                <a:cubicBezTo>
                  <a:pt x="8289295" y="1053955"/>
                  <a:pt x="8282865" y="1047467"/>
                  <a:pt x="8282865" y="1039538"/>
                </a:cubicBezTo>
                <a:close/>
                <a:moveTo>
                  <a:pt x="3351098" y="995019"/>
                </a:moveTo>
                <a:cubicBezTo>
                  <a:pt x="3356985" y="977358"/>
                  <a:pt x="3377490" y="974428"/>
                  <a:pt x="3377490" y="991249"/>
                </a:cubicBezTo>
                <a:cubicBezTo>
                  <a:pt x="3377490" y="999543"/>
                  <a:pt x="3370704" y="1006330"/>
                  <a:pt x="3362409" y="1006330"/>
                </a:cubicBezTo>
                <a:cubicBezTo>
                  <a:pt x="3354114" y="1006330"/>
                  <a:pt x="3349024" y="1001240"/>
                  <a:pt x="3351098" y="995019"/>
                </a:cubicBezTo>
                <a:close/>
                <a:moveTo>
                  <a:pt x="4583990" y="961880"/>
                </a:moveTo>
                <a:cubicBezTo>
                  <a:pt x="4580498" y="958388"/>
                  <a:pt x="4577640" y="947383"/>
                  <a:pt x="4577640" y="937426"/>
                </a:cubicBezTo>
                <a:cubicBezTo>
                  <a:pt x="4577640" y="923082"/>
                  <a:pt x="4582092" y="920666"/>
                  <a:pt x="4599072" y="925796"/>
                </a:cubicBezTo>
                <a:cubicBezTo>
                  <a:pt x="4627665" y="934435"/>
                  <a:pt x="4638317" y="945293"/>
                  <a:pt x="4630541" y="957875"/>
                </a:cubicBezTo>
                <a:cubicBezTo>
                  <a:pt x="4623474" y="969309"/>
                  <a:pt x="4593959" y="971848"/>
                  <a:pt x="4583990" y="961880"/>
                </a:cubicBezTo>
                <a:close/>
                <a:moveTo>
                  <a:pt x="8730540" y="934893"/>
                </a:moveTo>
                <a:cubicBezTo>
                  <a:pt x="8730540" y="926161"/>
                  <a:pt x="8735148" y="920553"/>
                  <a:pt x="8740779" y="922431"/>
                </a:cubicBezTo>
                <a:cubicBezTo>
                  <a:pt x="8746411" y="924308"/>
                  <a:pt x="8751019" y="929916"/>
                  <a:pt x="8751019" y="934893"/>
                </a:cubicBezTo>
                <a:cubicBezTo>
                  <a:pt x="8751019" y="939869"/>
                  <a:pt x="8746411" y="945477"/>
                  <a:pt x="8740779" y="947354"/>
                </a:cubicBezTo>
                <a:cubicBezTo>
                  <a:pt x="8735148" y="949232"/>
                  <a:pt x="8730540" y="943624"/>
                  <a:pt x="8730540" y="934893"/>
                </a:cubicBezTo>
                <a:close/>
                <a:moveTo>
                  <a:pt x="8275721" y="744432"/>
                </a:moveTo>
                <a:cubicBezTo>
                  <a:pt x="8269173" y="736994"/>
                  <a:pt x="8263815" y="726967"/>
                  <a:pt x="8263815" y="722148"/>
                </a:cubicBezTo>
                <a:cubicBezTo>
                  <a:pt x="8263815" y="717330"/>
                  <a:pt x="8257641" y="708263"/>
                  <a:pt x="8250094" y="702000"/>
                </a:cubicBezTo>
                <a:cubicBezTo>
                  <a:pt x="8234273" y="688869"/>
                  <a:pt x="8240632" y="663430"/>
                  <a:pt x="8259737" y="663430"/>
                </a:cubicBezTo>
                <a:cubicBezTo>
                  <a:pt x="8266850" y="663430"/>
                  <a:pt x="8277780" y="673074"/>
                  <a:pt x="8284025" y="684861"/>
                </a:cubicBezTo>
                <a:cubicBezTo>
                  <a:pt x="8290271" y="696648"/>
                  <a:pt x="8303674" y="713566"/>
                  <a:pt x="8313810" y="722456"/>
                </a:cubicBezTo>
                <a:cubicBezTo>
                  <a:pt x="8323946" y="731346"/>
                  <a:pt x="8329450" y="743133"/>
                  <a:pt x="8326040" y="748649"/>
                </a:cubicBezTo>
                <a:cubicBezTo>
                  <a:pt x="8317309" y="762777"/>
                  <a:pt x="8289846" y="760475"/>
                  <a:pt x="8275721" y="744432"/>
                </a:cubicBezTo>
                <a:close/>
                <a:moveTo>
                  <a:pt x="5255598" y="618976"/>
                </a:moveTo>
                <a:cubicBezTo>
                  <a:pt x="5260233" y="595080"/>
                  <a:pt x="5282490" y="591798"/>
                  <a:pt x="5282490" y="615011"/>
                </a:cubicBezTo>
                <a:cubicBezTo>
                  <a:pt x="5282490" y="626711"/>
                  <a:pt x="5276340" y="634855"/>
                  <a:pt x="5267504" y="634855"/>
                </a:cubicBezTo>
                <a:cubicBezTo>
                  <a:pt x="5258635" y="634855"/>
                  <a:pt x="5253775" y="628374"/>
                  <a:pt x="5255598" y="618976"/>
                </a:cubicBezTo>
                <a:close/>
                <a:moveTo>
                  <a:pt x="8145858" y="503886"/>
                </a:moveTo>
                <a:cubicBezTo>
                  <a:pt x="8142624" y="494718"/>
                  <a:pt x="8137480" y="481860"/>
                  <a:pt x="8134428" y="475311"/>
                </a:cubicBezTo>
                <a:cubicBezTo>
                  <a:pt x="8131235" y="468462"/>
                  <a:pt x="8135284" y="463405"/>
                  <a:pt x="8143959" y="463405"/>
                </a:cubicBezTo>
                <a:cubicBezTo>
                  <a:pt x="8152254" y="463405"/>
                  <a:pt x="8159040" y="469477"/>
                  <a:pt x="8159040" y="476899"/>
                </a:cubicBezTo>
                <a:cubicBezTo>
                  <a:pt x="8159040" y="484320"/>
                  <a:pt x="8164086" y="492074"/>
                  <a:pt x="8170252" y="494130"/>
                </a:cubicBezTo>
                <a:cubicBezTo>
                  <a:pt x="8176418" y="496185"/>
                  <a:pt x="8178308" y="502972"/>
                  <a:pt x="8174452" y="509211"/>
                </a:cubicBezTo>
                <a:cubicBezTo>
                  <a:pt x="8164438" y="525414"/>
                  <a:pt x="8152679" y="523225"/>
                  <a:pt x="8145858" y="503886"/>
                </a:cubicBezTo>
                <a:close/>
                <a:moveTo>
                  <a:pt x="5387265" y="377587"/>
                </a:moveTo>
                <a:cubicBezTo>
                  <a:pt x="5387265" y="367058"/>
                  <a:pt x="5378693" y="351104"/>
                  <a:pt x="5368215" y="342132"/>
                </a:cubicBezTo>
                <a:cubicBezTo>
                  <a:pt x="5357738" y="333161"/>
                  <a:pt x="5349165" y="318201"/>
                  <a:pt x="5349165" y="308888"/>
                </a:cubicBezTo>
                <a:cubicBezTo>
                  <a:pt x="5349165" y="290201"/>
                  <a:pt x="5372821" y="285814"/>
                  <a:pt x="5383182" y="302579"/>
                </a:cubicBezTo>
                <a:cubicBezTo>
                  <a:pt x="5387134" y="308973"/>
                  <a:pt x="5405977" y="311373"/>
                  <a:pt x="5430514" y="308608"/>
                </a:cubicBezTo>
                <a:cubicBezTo>
                  <a:pt x="5467092" y="304485"/>
                  <a:pt x="5473405" y="306886"/>
                  <a:pt x="5491953" y="331975"/>
                </a:cubicBezTo>
                <a:cubicBezTo>
                  <a:pt x="5503324" y="347354"/>
                  <a:pt x="5510273" y="366072"/>
                  <a:pt x="5507395" y="373571"/>
                </a:cubicBezTo>
                <a:cubicBezTo>
                  <a:pt x="5499823" y="393303"/>
                  <a:pt x="5488409" y="390334"/>
                  <a:pt x="5477630" y="365829"/>
                </a:cubicBezTo>
                <a:cubicBezTo>
                  <a:pt x="5462710" y="331910"/>
                  <a:pt x="5435770" y="332798"/>
                  <a:pt x="5428842" y="367438"/>
                </a:cubicBezTo>
                <a:cubicBezTo>
                  <a:pt x="5421995" y="401673"/>
                  <a:pt x="5387265" y="410150"/>
                  <a:pt x="5387265" y="377587"/>
                </a:cubicBezTo>
                <a:close/>
                <a:moveTo>
                  <a:pt x="5227523" y="356844"/>
                </a:moveTo>
                <a:cubicBezTo>
                  <a:pt x="5233410" y="339183"/>
                  <a:pt x="5253915" y="336253"/>
                  <a:pt x="5253915" y="353074"/>
                </a:cubicBezTo>
                <a:cubicBezTo>
                  <a:pt x="5253915" y="361368"/>
                  <a:pt x="5247129" y="368155"/>
                  <a:pt x="5238834" y="368155"/>
                </a:cubicBezTo>
                <a:cubicBezTo>
                  <a:pt x="5230539" y="368155"/>
                  <a:pt x="5225449" y="363065"/>
                  <a:pt x="5227523" y="356844"/>
                </a:cubicBezTo>
                <a:close/>
                <a:moveTo>
                  <a:pt x="7968540" y="349105"/>
                </a:moveTo>
                <a:cubicBezTo>
                  <a:pt x="7968540" y="338522"/>
                  <a:pt x="7974890" y="330055"/>
                  <a:pt x="7982828" y="330055"/>
                </a:cubicBezTo>
                <a:cubicBezTo>
                  <a:pt x="7990765" y="330055"/>
                  <a:pt x="7997115" y="338522"/>
                  <a:pt x="7997115" y="349105"/>
                </a:cubicBezTo>
                <a:cubicBezTo>
                  <a:pt x="7997115" y="359688"/>
                  <a:pt x="7990765" y="368155"/>
                  <a:pt x="7982828" y="368155"/>
                </a:cubicBezTo>
                <a:cubicBezTo>
                  <a:pt x="7974890" y="368155"/>
                  <a:pt x="7968540" y="359688"/>
                  <a:pt x="7968540" y="349105"/>
                </a:cubicBezTo>
                <a:close/>
                <a:moveTo>
                  <a:pt x="5738562" y="351486"/>
                </a:moveTo>
                <a:cubicBezTo>
                  <a:pt x="5737942" y="347557"/>
                  <a:pt x="5737942" y="341128"/>
                  <a:pt x="5738562" y="337199"/>
                </a:cubicBezTo>
                <a:cubicBezTo>
                  <a:pt x="5739182" y="333270"/>
                  <a:pt x="5735404" y="330055"/>
                  <a:pt x="5730165" y="330055"/>
                </a:cubicBezTo>
                <a:cubicBezTo>
                  <a:pt x="5714596" y="330055"/>
                  <a:pt x="5719922" y="298339"/>
                  <a:pt x="5739419" y="274957"/>
                </a:cubicBezTo>
                <a:cubicBezTo>
                  <a:pt x="5763718" y="245818"/>
                  <a:pt x="5806365" y="254270"/>
                  <a:pt x="5806365" y="288225"/>
                </a:cubicBezTo>
                <a:cubicBezTo>
                  <a:pt x="5806365" y="300754"/>
                  <a:pt x="5802161" y="311005"/>
                  <a:pt x="5797022" y="311005"/>
                </a:cubicBezTo>
                <a:cubicBezTo>
                  <a:pt x="5791883" y="311005"/>
                  <a:pt x="5784989" y="321721"/>
                  <a:pt x="5781701" y="334817"/>
                </a:cubicBezTo>
                <a:cubicBezTo>
                  <a:pt x="5776213" y="356686"/>
                  <a:pt x="5741501" y="370098"/>
                  <a:pt x="5738562" y="351486"/>
                </a:cubicBezTo>
                <a:close/>
                <a:moveTo>
                  <a:pt x="7028698" y="332746"/>
                </a:moveTo>
                <a:cubicBezTo>
                  <a:pt x="6985052" y="327276"/>
                  <a:pt x="6946280" y="285611"/>
                  <a:pt x="6953351" y="251780"/>
                </a:cubicBezTo>
                <a:cubicBezTo>
                  <a:pt x="6956398" y="237205"/>
                  <a:pt x="6961656" y="211492"/>
                  <a:pt x="6965037" y="194641"/>
                </a:cubicBezTo>
                <a:cubicBezTo>
                  <a:pt x="6976813" y="135936"/>
                  <a:pt x="7016040" y="126249"/>
                  <a:pt x="7016040" y="182045"/>
                </a:cubicBezTo>
                <a:cubicBezTo>
                  <a:pt x="7016040" y="199303"/>
                  <a:pt x="7022470" y="218758"/>
                  <a:pt x="7030328" y="225280"/>
                </a:cubicBezTo>
                <a:cubicBezTo>
                  <a:pt x="7038186" y="231802"/>
                  <a:pt x="7044615" y="247634"/>
                  <a:pt x="7044615" y="260464"/>
                </a:cubicBezTo>
                <a:cubicBezTo>
                  <a:pt x="7044615" y="273294"/>
                  <a:pt x="7051045" y="290220"/>
                  <a:pt x="7058903" y="298078"/>
                </a:cubicBezTo>
                <a:cubicBezTo>
                  <a:pt x="7073670" y="312846"/>
                  <a:pt x="7078656" y="340746"/>
                  <a:pt x="7066046" y="338056"/>
                </a:cubicBezTo>
                <a:cubicBezTo>
                  <a:pt x="7062117" y="337217"/>
                  <a:pt x="7045310" y="334828"/>
                  <a:pt x="7028698" y="332746"/>
                </a:cubicBezTo>
                <a:close/>
                <a:moveTo>
                  <a:pt x="5573003" y="301480"/>
                </a:moveTo>
                <a:cubicBezTo>
                  <a:pt x="5569765" y="296241"/>
                  <a:pt x="5558796" y="291955"/>
                  <a:pt x="5548628" y="291955"/>
                </a:cubicBezTo>
                <a:cubicBezTo>
                  <a:pt x="5538460" y="291955"/>
                  <a:pt x="5530140" y="286458"/>
                  <a:pt x="5530140" y="279739"/>
                </a:cubicBezTo>
                <a:cubicBezTo>
                  <a:pt x="5530140" y="263819"/>
                  <a:pt x="5614148" y="259622"/>
                  <a:pt x="5632241" y="274638"/>
                </a:cubicBezTo>
                <a:cubicBezTo>
                  <a:pt x="5643051" y="283609"/>
                  <a:pt x="5639946" y="287946"/>
                  <a:pt x="5615289" y="298313"/>
                </a:cubicBezTo>
                <a:cubicBezTo>
                  <a:pt x="5579164" y="313502"/>
                  <a:pt x="5580376" y="313411"/>
                  <a:pt x="5573003" y="301480"/>
                </a:cubicBezTo>
                <a:close/>
                <a:moveTo>
                  <a:pt x="5468228" y="282430"/>
                </a:moveTo>
                <a:cubicBezTo>
                  <a:pt x="5464990" y="277191"/>
                  <a:pt x="5469023" y="272905"/>
                  <a:pt x="5477190" y="272905"/>
                </a:cubicBezTo>
                <a:cubicBezTo>
                  <a:pt x="5485358" y="272905"/>
                  <a:pt x="5492040" y="277191"/>
                  <a:pt x="5492040" y="282430"/>
                </a:cubicBezTo>
                <a:cubicBezTo>
                  <a:pt x="5492040" y="287669"/>
                  <a:pt x="5488007" y="291955"/>
                  <a:pt x="5483077" y="291955"/>
                </a:cubicBezTo>
                <a:cubicBezTo>
                  <a:pt x="5478148" y="291955"/>
                  <a:pt x="5471466" y="287669"/>
                  <a:pt x="5468228" y="282430"/>
                </a:cubicBezTo>
                <a:close/>
                <a:moveTo>
                  <a:pt x="7168440" y="268936"/>
                </a:moveTo>
                <a:cubicBezTo>
                  <a:pt x="7168440" y="260642"/>
                  <a:pt x="7175227" y="253855"/>
                  <a:pt x="7183522" y="253855"/>
                </a:cubicBezTo>
                <a:cubicBezTo>
                  <a:pt x="7200342" y="253855"/>
                  <a:pt x="7197413" y="274360"/>
                  <a:pt x="7179751" y="280247"/>
                </a:cubicBezTo>
                <a:cubicBezTo>
                  <a:pt x="7173530" y="282321"/>
                  <a:pt x="7168440" y="277231"/>
                  <a:pt x="7168440" y="268936"/>
                </a:cubicBezTo>
                <a:close/>
                <a:moveTo>
                  <a:pt x="7818323" y="252069"/>
                </a:moveTo>
                <a:cubicBezTo>
                  <a:pt x="7824210" y="234408"/>
                  <a:pt x="7844715" y="231478"/>
                  <a:pt x="7844715" y="248299"/>
                </a:cubicBezTo>
                <a:cubicBezTo>
                  <a:pt x="7844715" y="256593"/>
                  <a:pt x="7837929" y="263380"/>
                  <a:pt x="7829634" y="263380"/>
                </a:cubicBezTo>
                <a:cubicBezTo>
                  <a:pt x="7821339" y="263380"/>
                  <a:pt x="7816249" y="258290"/>
                  <a:pt x="7818323" y="252069"/>
                </a:cubicBezTo>
                <a:close/>
                <a:moveTo>
                  <a:pt x="5314264" y="219877"/>
                </a:moveTo>
                <a:cubicBezTo>
                  <a:pt x="5307390" y="201963"/>
                  <a:pt x="5324246" y="182428"/>
                  <a:pt x="5338810" y="191430"/>
                </a:cubicBezTo>
                <a:cubicBezTo>
                  <a:pt x="5354511" y="201133"/>
                  <a:pt x="5351225" y="234805"/>
                  <a:pt x="5334579" y="234805"/>
                </a:cubicBezTo>
                <a:cubicBezTo>
                  <a:pt x="5326557" y="234805"/>
                  <a:pt x="5317415" y="228087"/>
                  <a:pt x="5314264" y="219877"/>
                </a:cubicBezTo>
                <a:close/>
                <a:moveTo>
                  <a:pt x="7485087" y="189844"/>
                </a:moveTo>
                <a:cubicBezTo>
                  <a:pt x="7478506" y="187484"/>
                  <a:pt x="7475545" y="181633"/>
                  <a:pt x="7478505" y="176841"/>
                </a:cubicBezTo>
                <a:cubicBezTo>
                  <a:pt x="7481467" y="172050"/>
                  <a:pt x="7479351" y="168130"/>
                  <a:pt x="7473802" y="168130"/>
                </a:cubicBezTo>
                <a:cubicBezTo>
                  <a:pt x="7468254" y="168130"/>
                  <a:pt x="7463715" y="159557"/>
                  <a:pt x="7463715" y="149080"/>
                </a:cubicBezTo>
                <a:cubicBezTo>
                  <a:pt x="7463715" y="138602"/>
                  <a:pt x="7459429" y="130030"/>
                  <a:pt x="7454190" y="130030"/>
                </a:cubicBezTo>
                <a:cubicBezTo>
                  <a:pt x="7448951" y="130030"/>
                  <a:pt x="7444665" y="123601"/>
                  <a:pt x="7444665" y="115742"/>
                </a:cubicBezTo>
                <a:cubicBezTo>
                  <a:pt x="7444665" y="107884"/>
                  <a:pt x="7451095" y="101455"/>
                  <a:pt x="7458953" y="101455"/>
                </a:cubicBezTo>
                <a:cubicBezTo>
                  <a:pt x="7466811" y="101455"/>
                  <a:pt x="7473240" y="107884"/>
                  <a:pt x="7473240" y="115742"/>
                </a:cubicBezTo>
                <a:cubicBezTo>
                  <a:pt x="7473240" y="123601"/>
                  <a:pt x="7476587" y="130030"/>
                  <a:pt x="7480677" y="130030"/>
                </a:cubicBezTo>
                <a:cubicBezTo>
                  <a:pt x="7490499" y="130030"/>
                  <a:pt x="7511478" y="186079"/>
                  <a:pt x="7503353" y="190616"/>
                </a:cubicBezTo>
                <a:cubicBezTo>
                  <a:pt x="7499888" y="192551"/>
                  <a:pt x="7491669" y="192203"/>
                  <a:pt x="7485087" y="189844"/>
                </a:cubicBezTo>
                <a:close/>
                <a:moveTo>
                  <a:pt x="6841745" y="171634"/>
                </a:moveTo>
                <a:cubicBezTo>
                  <a:pt x="6831522" y="161412"/>
                  <a:pt x="6833806" y="130030"/>
                  <a:pt x="6844772" y="130030"/>
                </a:cubicBezTo>
                <a:cubicBezTo>
                  <a:pt x="6850359" y="130030"/>
                  <a:pt x="6851952" y="119963"/>
                  <a:pt x="6848524" y="106306"/>
                </a:cubicBezTo>
                <a:cubicBezTo>
                  <a:pt x="6844011" y="88324"/>
                  <a:pt x="6846849" y="81240"/>
                  <a:pt x="6860249" y="77036"/>
                </a:cubicBezTo>
                <a:cubicBezTo>
                  <a:pt x="6869972" y="73985"/>
                  <a:pt x="6885371" y="67516"/>
                  <a:pt x="6894467" y="62660"/>
                </a:cubicBezTo>
                <a:cubicBezTo>
                  <a:pt x="6903564" y="57803"/>
                  <a:pt x="6917494" y="53830"/>
                  <a:pt x="6925423" y="53830"/>
                </a:cubicBezTo>
                <a:cubicBezTo>
                  <a:pt x="6933490" y="53830"/>
                  <a:pt x="6939840" y="45439"/>
                  <a:pt x="6939840" y="34780"/>
                </a:cubicBezTo>
                <a:cubicBezTo>
                  <a:pt x="6939840" y="19659"/>
                  <a:pt x="6946225" y="15708"/>
                  <a:pt x="6970796" y="15625"/>
                </a:cubicBezTo>
                <a:cubicBezTo>
                  <a:pt x="6987823" y="15567"/>
                  <a:pt x="7017123" y="12978"/>
                  <a:pt x="7035910" y="9870"/>
                </a:cubicBezTo>
                <a:cubicBezTo>
                  <a:pt x="7063718" y="5270"/>
                  <a:pt x="7074782" y="8590"/>
                  <a:pt x="7095441" y="27736"/>
                </a:cubicBezTo>
                <a:cubicBezTo>
                  <a:pt x="7109397" y="40670"/>
                  <a:pt x="7120815" y="54120"/>
                  <a:pt x="7120815" y="57624"/>
                </a:cubicBezTo>
                <a:cubicBezTo>
                  <a:pt x="7120815" y="61129"/>
                  <a:pt x="7108460" y="76075"/>
                  <a:pt x="7093359" y="90837"/>
                </a:cubicBezTo>
                <a:cubicBezTo>
                  <a:pt x="7059754" y="123686"/>
                  <a:pt x="7008639" y="136461"/>
                  <a:pt x="6993296" y="115846"/>
                </a:cubicBezTo>
                <a:cubicBezTo>
                  <a:pt x="6982741" y="101664"/>
                  <a:pt x="6898088" y="92407"/>
                  <a:pt x="6886345" y="104151"/>
                </a:cubicBezTo>
                <a:cubicBezTo>
                  <a:pt x="6883162" y="107334"/>
                  <a:pt x="6879451" y="124103"/>
                  <a:pt x="6878098" y="141415"/>
                </a:cubicBezTo>
                <a:cubicBezTo>
                  <a:pt x="6875770" y="171219"/>
                  <a:pt x="6856963" y="186852"/>
                  <a:pt x="6841745" y="171634"/>
                </a:cubicBezTo>
                <a:close/>
                <a:moveTo>
                  <a:pt x="7287503" y="158605"/>
                </a:moveTo>
                <a:cubicBezTo>
                  <a:pt x="7284265" y="153366"/>
                  <a:pt x="7271678" y="149080"/>
                  <a:pt x="7259532" y="149080"/>
                </a:cubicBezTo>
                <a:cubicBezTo>
                  <a:pt x="7247386" y="149080"/>
                  <a:pt x="7232112" y="142651"/>
                  <a:pt x="7225590" y="134792"/>
                </a:cubicBezTo>
                <a:cubicBezTo>
                  <a:pt x="7219068" y="126934"/>
                  <a:pt x="7205685" y="120505"/>
                  <a:pt x="7195849" y="120505"/>
                </a:cubicBezTo>
                <a:cubicBezTo>
                  <a:pt x="7186013" y="120505"/>
                  <a:pt x="7177965" y="117235"/>
                  <a:pt x="7177965" y="113239"/>
                </a:cubicBezTo>
                <a:cubicBezTo>
                  <a:pt x="7177965" y="109242"/>
                  <a:pt x="7168321" y="101741"/>
                  <a:pt x="7156534" y="96570"/>
                </a:cubicBezTo>
                <a:cubicBezTo>
                  <a:pt x="7117792" y="79573"/>
                  <a:pt x="7130863" y="59388"/>
                  <a:pt x="7187490" y="48764"/>
                </a:cubicBezTo>
                <a:cubicBezTo>
                  <a:pt x="7216303" y="43359"/>
                  <a:pt x="7256475" y="31572"/>
                  <a:pt x="7276760" y="22571"/>
                </a:cubicBezTo>
                <a:cubicBezTo>
                  <a:pt x="7336647" y="-4003"/>
                  <a:pt x="7338706" y="-2158"/>
                  <a:pt x="7336117" y="75768"/>
                </a:cubicBezTo>
                <a:cubicBezTo>
                  <a:pt x="7334846" y="114028"/>
                  <a:pt x="7330636" y="150461"/>
                  <a:pt x="7326761" y="156731"/>
                </a:cubicBezTo>
                <a:cubicBezTo>
                  <a:pt x="7318197" y="170588"/>
                  <a:pt x="7295576" y="171668"/>
                  <a:pt x="7287503" y="158605"/>
                </a:cubicBezTo>
                <a:close/>
                <a:moveTo>
                  <a:pt x="6812027" y="85749"/>
                </a:moveTo>
                <a:cubicBezTo>
                  <a:pt x="6803948" y="64698"/>
                  <a:pt x="6810712" y="59775"/>
                  <a:pt x="6824645" y="76564"/>
                </a:cubicBezTo>
                <a:cubicBezTo>
                  <a:pt x="6831409" y="84714"/>
                  <a:pt x="6832361" y="92477"/>
                  <a:pt x="6827001" y="95790"/>
                </a:cubicBezTo>
                <a:cubicBezTo>
                  <a:pt x="6822057" y="98845"/>
                  <a:pt x="6815318" y="94327"/>
                  <a:pt x="6812027" y="85749"/>
                </a:cubicBezTo>
                <a:close/>
              </a:path>
            </a:pathLst>
          </a:custGeom>
          <a:ln w="8025" cap="flat">
            <a:noFill/>
            <a:prstDash val="solid"/>
            <a:miter/>
          </a:ln>
          <a:effectLst>
            <a:outerShdw blurRad="38100" dist="127000" dir="2400000" sx="103000" sy="103000" algn="tl" rotWithShape="0">
              <a:schemeClr val="bg1">
                <a:alpha val="0"/>
              </a:scheme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 useBgFill="1">
        <p:nvSpPr>
          <p:cNvPr id="8" name="Graphic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878A77BA-54C7-41DE-B9F2-15E4E96F0C3C}"/>
              </a:ext>
            </a:extLst>
          </p:cNvPr>
          <p:cNvSpPr/>
          <p:nvPr/>
        </p:nvSpPr>
        <p:spPr>
          <a:xfrm rot="18623408">
            <a:off x="2792758" y="2161652"/>
            <a:ext cx="4500270" cy="2420072"/>
          </a:xfrm>
          <a:custGeom>
            <a:avLst/>
            <a:gdLst>
              <a:gd name="connsiteX0" fmla="*/ 2739315 w 9915525"/>
              <a:gd name="connsiteY0" fmla="*/ 6807055 h 6819900"/>
              <a:gd name="connsiteX1" fmla="*/ 2753603 w 9915525"/>
              <a:gd name="connsiteY1" fmla="*/ 6797530 h 6819900"/>
              <a:gd name="connsiteX2" fmla="*/ 2767890 w 9915525"/>
              <a:gd name="connsiteY2" fmla="*/ 6807055 h 6819900"/>
              <a:gd name="connsiteX3" fmla="*/ 2753603 w 9915525"/>
              <a:gd name="connsiteY3" fmla="*/ 6816580 h 6819900"/>
              <a:gd name="connsiteX4" fmla="*/ 2739315 w 9915525"/>
              <a:gd name="connsiteY4" fmla="*/ 6807055 h 6819900"/>
              <a:gd name="connsiteX5" fmla="*/ 2574310 w 9915525"/>
              <a:gd name="connsiteY5" fmla="*/ 6666561 h 6819900"/>
              <a:gd name="connsiteX6" fmla="*/ 2563466 w 9915525"/>
              <a:gd name="connsiteY6" fmla="*/ 6628461 h 6819900"/>
              <a:gd name="connsiteX7" fmla="*/ 2550224 w 9915525"/>
              <a:gd name="connsiteY7" fmla="*/ 6597505 h 6819900"/>
              <a:gd name="connsiteX8" fmla="*/ 2525816 w 9915525"/>
              <a:gd name="connsiteY8" fmla="*/ 6564441 h 6819900"/>
              <a:gd name="connsiteX9" fmla="*/ 2499838 w 9915525"/>
              <a:gd name="connsiteY9" fmla="*/ 6536429 h 6819900"/>
              <a:gd name="connsiteX10" fmla="*/ 2491665 w 9915525"/>
              <a:gd name="connsiteY10" fmla="*/ 6531970 h 6819900"/>
              <a:gd name="connsiteX11" fmla="*/ 2451184 w 9915525"/>
              <a:gd name="connsiteY11" fmla="*/ 6524264 h 6819900"/>
              <a:gd name="connsiteX12" fmla="*/ 2410703 w 9915525"/>
              <a:gd name="connsiteY12" fmla="*/ 6511780 h 6819900"/>
              <a:gd name="connsiteX13" fmla="*/ 2435926 w 9915525"/>
              <a:gd name="connsiteY13" fmla="*/ 6494572 h 6819900"/>
              <a:gd name="connsiteX14" fmla="*/ 2457344 w 9915525"/>
              <a:gd name="connsiteY14" fmla="*/ 6444289 h 6819900"/>
              <a:gd name="connsiteX15" fmla="*/ 2444040 w 9915525"/>
              <a:gd name="connsiteY15" fmla="*/ 6420126 h 6819900"/>
              <a:gd name="connsiteX16" fmla="*/ 2434515 w 9915525"/>
              <a:gd name="connsiteY16" fmla="*/ 6407005 h 6819900"/>
              <a:gd name="connsiteX17" fmla="*/ 2424990 w 9915525"/>
              <a:gd name="connsiteY17" fmla="*/ 6393737 h 6819900"/>
              <a:gd name="connsiteX18" fmla="*/ 2410208 w 9915525"/>
              <a:gd name="connsiteY18" fmla="*/ 6374796 h 6819900"/>
              <a:gd name="connsiteX19" fmla="*/ 2402172 w 9915525"/>
              <a:gd name="connsiteY19" fmla="*/ 6380040 h 6819900"/>
              <a:gd name="connsiteX20" fmla="*/ 2387438 w 9915525"/>
              <a:gd name="connsiteY20" fmla="*/ 6385338 h 6819900"/>
              <a:gd name="connsiteX21" fmla="*/ 2372350 w 9915525"/>
              <a:gd name="connsiteY21" fmla="*/ 6400507 h 6819900"/>
              <a:gd name="connsiteX22" fmla="*/ 2371681 w 9915525"/>
              <a:gd name="connsiteY22" fmla="*/ 6471299 h 6819900"/>
              <a:gd name="connsiteX23" fmla="*/ 2358323 w 9915525"/>
              <a:gd name="connsiteY23" fmla="*/ 6502255 h 6819900"/>
              <a:gd name="connsiteX24" fmla="*/ 2244015 w 9915525"/>
              <a:gd name="connsiteY24" fmla="*/ 6412076 h 6819900"/>
              <a:gd name="connsiteX25" fmla="*/ 2227346 w 9915525"/>
              <a:gd name="connsiteY25" fmla="*/ 6390029 h 6819900"/>
              <a:gd name="connsiteX26" fmla="*/ 2209340 w 9915525"/>
              <a:gd name="connsiteY26" fmla="*/ 6373668 h 6819900"/>
              <a:gd name="connsiteX27" fmla="*/ 2201440 w 9915525"/>
              <a:gd name="connsiteY27" fmla="*/ 6333186 h 6819900"/>
              <a:gd name="connsiteX28" fmla="*/ 2204139 w 9915525"/>
              <a:gd name="connsiteY28" fmla="*/ 6302230 h 6819900"/>
              <a:gd name="connsiteX29" fmla="*/ 2203594 w 9915525"/>
              <a:gd name="connsiteY29" fmla="*/ 6246527 h 6819900"/>
              <a:gd name="connsiteX30" fmla="*/ 2157116 w 9915525"/>
              <a:gd name="connsiteY30" fmla="*/ 6224165 h 6819900"/>
              <a:gd name="connsiteX31" fmla="*/ 2133154 w 9915525"/>
              <a:gd name="connsiteY31" fmla="*/ 6188006 h 6819900"/>
              <a:gd name="connsiteX32" fmla="*/ 2123176 w 9915525"/>
              <a:gd name="connsiteY32" fmla="*/ 6142151 h 6819900"/>
              <a:gd name="connsiteX33" fmla="*/ 2105625 w 9915525"/>
              <a:gd name="connsiteY33" fmla="*/ 6109254 h 6819900"/>
              <a:gd name="connsiteX34" fmla="*/ 2092908 w 9915525"/>
              <a:gd name="connsiteY34" fmla="*/ 6083155 h 6819900"/>
              <a:gd name="connsiteX35" fmla="*/ 2073802 w 9915525"/>
              <a:gd name="connsiteY35" fmla="*/ 6053924 h 6819900"/>
              <a:gd name="connsiteX36" fmla="*/ 2038139 w 9915525"/>
              <a:gd name="connsiteY36" fmla="*/ 6001970 h 6819900"/>
              <a:gd name="connsiteX37" fmla="*/ 2015561 w 9915525"/>
              <a:gd name="connsiteY37" fmla="*/ 5966907 h 6819900"/>
              <a:gd name="connsiteX38" fmla="*/ 2024940 w 9915525"/>
              <a:gd name="connsiteY38" fmla="*/ 5968855 h 6819900"/>
              <a:gd name="connsiteX39" fmla="*/ 2034319 w 9915525"/>
              <a:gd name="connsiteY39" fmla="*/ 5972403 h 6819900"/>
              <a:gd name="connsiteX40" fmla="*/ 2020178 w 9915525"/>
              <a:gd name="connsiteY40" fmla="*/ 5949805 h 6819900"/>
              <a:gd name="connsiteX41" fmla="*/ 2005890 w 9915525"/>
              <a:gd name="connsiteY41" fmla="*/ 5921540 h 6819900"/>
              <a:gd name="connsiteX42" fmla="*/ 1986840 w 9915525"/>
              <a:gd name="connsiteY42" fmla="*/ 5887893 h 6819900"/>
              <a:gd name="connsiteX43" fmla="*/ 1967790 w 9915525"/>
              <a:gd name="connsiteY43" fmla="*/ 5838094 h 6819900"/>
              <a:gd name="connsiteX44" fmla="*/ 1929690 w 9915525"/>
              <a:gd name="connsiteY44" fmla="*/ 5771333 h 6819900"/>
              <a:gd name="connsiteX45" fmla="*/ 1891590 w 9915525"/>
              <a:gd name="connsiteY45" fmla="*/ 5701612 h 6819900"/>
              <a:gd name="connsiteX46" fmla="*/ 1877303 w 9915525"/>
              <a:gd name="connsiteY46" fmla="*/ 5660611 h 6819900"/>
              <a:gd name="connsiteX47" fmla="*/ 1863015 w 9915525"/>
              <a:gd name="connsiteY47" fmla="*/ 5599796 h 6819900"/>
              <a:gd name="connsiteX48" fmla="*/ 1843965 w 9915525"/>
              <a:gd name="connsiteY48" fmla="*/ 5528153 h 6819900"/>
              <a:gd name="connsiteX49" fmla="*/ 1824915 w 9915525"/>
              <a:gd name="connsiteY49" fmla="*/ 5496899 h 6819900"/>
              <a:gd name="connsiteX50" fmla="*/ 1816766 w 9915525"/>
              <a:gd name="connsiteY50" fmla="*/ 5486992 h 6819900"/>
              <a:gd name="connsiteX51" fmla="*/ 1813080 w 9915525"/>
              <a:gd name="connsiteY51" fmla="*/ 5468680 h 6819900"/>
              <a:gd name="connsiteX52" fmla="*/ 1757647 w 9915525"/>
              <a:gd name="connsiteY52" fmla="*/ 5417514 h 6819900"/>
              <a:gd name="connsiteX53" fmla="*/ 1700162 w 9915525"/>
              <a:gd name="connsiteY53" fmla="*/ 5391678 h 6819900"/>
              <a:gd name="connsiteX54" fmla="*/ 1653465 w 9915525"/>
              <a:gd name="connsiteY54" fmla="*/ 5333419 h 6819900"/>
              <a:gd name="connsiteX55" fmla="*/ 1643940 w 9915525"/>
              <a:gd name="connsiteY55" fmla="*/ 5321155 h 6819900"/>
              <a:gd name="connsiteX56" fmla="*/ 1634415 w 9915525"/>
              <a:gd name="connsiteY56" fmla="*/ 5297343 h 6819900"/>
              <a:gd name="connsiteX57" fmla="*/ 1667621 w 9915525"/>
              <a:gd name="connsiteY57" fmla="*/ 5288608 h 6819900"/>
              <a:gd name="connsiteX58" fmla="*/ 1727827 w 9915525"/>
              <a:gd name="connsiteY58" fmla="*/ 5260810 h 6819900"/>
              <a:gd name="connsiteX59" fmla="*/ 1693946 w 9915525"/>
              <a:gd name="connsiteY59" fmla="*/ 5221554 h 6819900"/>
              <a:gd name="connsiteX60" fmla="*/ 1662990 w 9915525"/>
              <a:gd name="connsiteY60" fmla="*/ 5190598 h 6819900"/>
              <a:gd name="connsiteX61" fmla="*/ 1675668 w 9915525"/>
              <a:gd name="connsiteY61" fmla="*/ 5168755 h 6819900"/>
              <a:gd name="connsiteX62" fmla="*/ 1701345 w 9915525"/>
              <a:gd name="connsiteY62" fmla="*/ 5144466 h 6819900"/>
              <a:gd name="connsiteX63" fmla="*/ 1687369 w 9915525"/>
              <a:gd name="connsiteY63" fmla="*/ 5097000 h 6819900"/>
              <a:gd name="connsiteX64" fmla="*/ 1671949 w 9915525"/>
              <a:gd name="connsiteY64" fmla="*/ 5059900 h 6819900"/>
              <a:gd name="connsiteX65" fmla="*/ 1680390 w 9915525"/>
              <a:gd name="connsiteY65" fmla="*/ 5024023 h 6819900"/>
              <a:gd name="connsiteX66" fmla="*/ 1626311 w 9915525"/>
              <a:gd name="connsiteY66" fmla="*/ 5025880 h 6819900"/>
              <a:gd name="connsiteX67" fmla="*/ 1574884 w 9915525"/>
              <a:gd name="connsiteY67" fmla="*/ 5063834 h 6819900"/>
              <a:gd name="connsiteX68" fmla="*/ 1548690 w 9915525"/>
              <a:gd name="connsiteY68" fmla="*/ 5087112 h 6819900"/>
              <a:gd name="connsiteX69" fmla="*/ 1593424 w 9915525"/>
              <a:gd name="connsiteY69" fmla="*/ 5140180 h 6819900"/>
              <a:gd name="connsiteX70" fmla="*/ 1602268 w 9915525"/>
              <a:gd name="connsiteY70" fmla="*/ 5169946 h 6819900"/>
              <a:gd name="connsiteX71" fmla="*/ 1596315 w 9915525"/>
              <a:gd name="connsiteY71" fmla="*/ 5208046 h 6819900"/>
              <a:gd name="connsiteX72" fmla="*/ 1578022 w 9915525"/>
              <a:gd name="connsiteY72" fmla="*/ 5216380 h 6819900"/>
              <a:gd name="connsiteX73" fmla="*/ 1553453 w 9915525"/>
              <a:gd name="connsiteY73" fmla="*/ 5187805 h 6819900"/>
              <a:gd name="connsiteX74" fmla="*/ 1539441 w 9915525"/>
              <a:gd name="connsiteY74" fmla="*/ 5159230 h 6819900"/>
              <a:gd name="connsiteX75" fmla="*/ 1526138 w 9915525"/>
              <a:gd name="connsiteY75" fmla="*/ 5137051 h 6819900"/>
              <a:gd name="connsiteX76" fmla="*/ 1469385 w 9915525"/>
              <a:gd name="connsiteY76" fmla="*/ 5100058 h 6819900"/>
              <a:gd name="connsiteX77" fmla="*/ 1460951 w 9915525"/>
              <a:gd name="connsiteY77" fmla="*/ 5159230 h 6819900"/>
              <a:gd name="connsiteX78" fmla="*/ 1485634 w 9915525"/>
              <a:gd name="connsiteY78" fmla="*/ 5197330 h 6819900"/>
              <a:gd name="connsiteX79" fmla="*/ 1510182 w 9915525"/>
              <a:gd name="connsiteY79" fmla="*/ 5235430 h 6819900"/>
              <a:gd name="connsiteX80" fmla="*/ 1524382 w 9915525"/>
              <a:gd name="connsiteY80" fmla="*/ 5287151 h 6819900"/>
              <a:gd name="connsiteX81" fmla="*/ 1544530 w 9915525"/>
              <a:gd name="connsiteY81" fmla="*/ 5350230 h 6819900"/>
              <a:gd name="connsiteX82" fmla="*/ 1530502 w 9915525"/>
              <a:gd name="connsiteY82" fmla="*/ 5375144 h 6819900"/>
              <a:gd name="connsiteX83" fmla="*/ 1497463 w 9915525"/>
              <a:gd name="connsiteY83" fmla="*/ 5383478 h 6819900"/>
              <a:gd name="connsiteX84" fmla="*/ 1468668 w 9915525"/>
              <a:gd name="connsiteY84" fmla="*/ 5397355 h 6819900"/>
              <a:gd name="connsiteX85" fmla="*/ 1453746 w 9915525"/>
              <a:gd name="connsiteY85" fmla="*/ 5335117 h 6819900"/>
              <a:gd name="connsiteX86" fmla="*/ 1469739 w 9915525"/>
              <a:gd name="connsiteY86" fmla="*/ 5299149 h 6819900"/>
              <a:gd name="connsiteX87" fmla="*/ 1424865 w 9915525"/>
              <a:gd name="connsiteY87" fmla="*/ 5284120 h 6819900"/>
              <a:gd name="connsiteX88" fmla="*/ 1384384 w 9915525"/>
              <a:gd name="connsiteY88" fmla="*/ 5290372 h 6819900"/>
              <a:gd name="connsiteX89" fmla="*/ 1340756 w 9915525"/>
              <a:gd name="connsiteY89" fmla="*/ 5310034 h 6819900"/>
              <a:gd name="connsiteX90" fmla="*/ 1350820 w 9915525"/>
              <a:gd name="connsiteY90" fmla="*/ 5348134 h 6819900"/>
              <a:gd name="connsiteX91" fmla="*/ 1324059 w 9915525"/>
              <a:gd name="connsiteY91" fmla="*/ 5397620 h 6819900"/>
              <a:gd name="connsiteX92" fmla="*/ 1267703 w 9915525"/>
              <a:gd name="connsiteY92" fmla="*/ 5368742 h 6819900"/>
              <a:gd name="connsiteX93" fmla="*/ 1205790 w 9915525"/>
              <a:gd name="connsiteY93" fmla="*/ 5294931 h 6819900"/>
              <a:gd name="connsiteX94" fmla="*/ 1191503 w 9915525"/>
              <a:gd name="connsiteY94" fmla="*/ 5241511 h 6819900"/>
              <a:gd name="connsiteX95" fmla="*/ 1177215 w 9915525"/>
              <a:gd name="connsiteY95" fmla="*/ 5211916 h 6819900"/>
              <a:gd name="connsiteX96" fmla="*/ 1167690 w 9915525"/>
              <a:gd name="connsiteY96" fmla="*/ 5187805 h 6819900"/>
              <a:gd name="connsiteX97" fmla="*/ 1158165 w 9915525"/>
              <a:gd name="connsiteY97" fmla="*/ 5170921 h 6819900"/>
              <a:gd name="connsiteX98" fmla="*/ 1120065 w 9915525"/>
              <a:gd name="connsiteY98" fmla="*/ 5121130 h 6819900"/>
              <a:gd name="connsiteX99" fmla="*/ 1081965 w 9915525"/>
              <a:gd name="connsiteY99" fmla="*/ 5072506 h 6819900"/>
              <a:gd name="connsiteX100" fmla="*/ 1067875 w 9915525"/>
              <a:gd name="connsiteY100" fmla="*/ 5045094 h 6819900"/>
              <a:gd name="connsiteX101" fmla="*/ 1024815 w 9915525"/>
              <a:gd name="connsiteY101" fmla="*/ 4958304 h 6819900"/>
              <a:gd name="connsiteX102" fmla="*/ 1015135 w 9915525"/>
              <a:gd name="connsiteY102" fmla="*/ 4935297 h 6819900"/>
              <a:gd name="connsiteX103" fmla="*/ 1010148 w 9915525"/>
              <a:gd name="connsiteY103" fmla="*/ 4921720 h 6819900"/>
              <a:gd name="connsiteX104" fmla="*/ 995871 w 9915525"/>
              <a:gd name="connsiteY104" fmla="*/ 4896959 h 6819900"/>
              <a:gd name="connsiteX105" fmla="*/ 970962 w 9915525"/>
              <a:gd name="connsiteY105" fmla="*/ 4842653 h 6819900"/>
              <a:gd name="connsiteX106" fmla="*/ 942532 w 9915525"/>
              <a:gd name="connsiteY106" fmla="*/ 4790776 h 6819900"/>
              <a:gd name="connsiteX107" fmla="*/ 920040 w 9915525"/>
              <a:gd name="connsiteY107" fmla="*/ 4715784 h 6819900"/>
              <a:gd name="connsiteX108" fmla="*/ 910515 w 9915525"/>
              <a:gd name="connsiteY108" fmla="*/ 4649643 h 6819900"/>
              <a:gd name="connsiteX109" fmla="*/ 912019 w 9915525"/>
              <a:gd name="connsiteY109" fmla="*/ 4604691 h 6819900"/>
              <a:gd name="connsiteX110" fmla="*/ 863182 w 9915525"/>
              <a:gd name="connsiteY110" fmla="*/ 4521946 h 6819900"/>
              <a:gd name="connsiteX111" fmla="*/ 815265 w 9915525"/>
              <a:gd name="connsiteY111" fmla="*/ 4439768 h 6819900"/>
              <a:gd name="connsiteX112" fmla="*/ 800978 w 9915525"/>
              <a:gd name="connsiteY112" fmla="*/ 4378180 h 6819900"/>
              <a:gd name="connsiteX113" fmla="*/ 786690 w 9915525"/>
              <a:gd name="connsiteY113" fmla="*/ 4338914 h 6819900"/>
              <a:gd name="connsiteX114" fmla="*/ 776532 w 9915525"/>
              <a:gd name="connsiteY114" fmla="*/ 4311505 h 6819900"/>
              <a:gd name="connsiteX115" fmla="*/ 769389 w 9915525"/>
              <a:gd name="connsiteY115" fmla="*/ 4285311 h 6819900"/>
              <a:gd name="connsiteX116" fmla="*/ 748747 w 9915525"/>
              <a:gd name="connsiteY116" fmla="*/ 4237853 h 6819900"/>
              <a:gd name="connsiteX117" fmla="*/ 726211 w 9915525"/>
              <a:gd name="connsiteY117" fmla="*/ 4175941 h 6819900"/>
              <a:gd name="connsiteX118" fmla="*/ 721292 w 9915525"/>
              <a:gd name="connsiteY118" fmla="*/ 4130530 h 6819900"/>
              <a:gd name="connsiteX119" fmla="*/ 672390 w 9915525"/>
              <a:gd name="connsiteY119" fmla="*/ 4011213 h 6819900"/>
              <a:gd name="connsiteX120" fmla="*/ 662865 w 9915525"/>
              <a:gd name="connsiteY120" fmla="*/ 3987655 h 6819900"/>
              <a:gd name="connsiteX121" fmla="*/ 653340 w 9915525"/>
              <a:gd name="connsiteY121" fmla="*/ 3937064 h 6819900"/>
              <a:gd name="connsiteX122" fmla="*/ 631909 w 9915525"/>
              <a:gd name="connsiteY122" fmla="*/ 3863496 h 6819900"/>
              <a:gd name="connsiteX123" fmla="*/ 608725 w 9915525"/>
              <a:gd name="connsiteY123" fmla="*/ 3825981 h 6819900"/>
              <a:gd name="connsiteX124" fmla="*/ 580306 w 9915525"/>
              <a:gd name="connsiteY124" fmla="*/ 3694185 h 6819900"/>
              <a:gd name="connsiteX125" fmla="*/ 567615 w 9915525"/>
              <a:gd name="connsiteY125" fmla="*/ 3667887 h 6819900"/>
              <a:gd name="connsiteX126" fmla="*/ 558090 w 9915525"/>
              <a:gd name="connsiteY126" fmla="*/ 3654280 h 6819900"/>
              <a:gd name="connsiteX127" fmla="*/ 548565 w 9915525"/>
              <a:gd name="connsiteY127" fmla="*/ 3611417 h 6819900"/>
              <a:gd name="connsiteX128" fmla="*/ 538021 w 9915525"/>
              <a:gd name="connsiteY128" fmla="*/ 3568555 h 6819900"/>
              <a:gd name="connsiteX129" fmla="*/ 532616 w 9915525"/>
              <a:gd name="connsiteY129" fmla="*/ 3555162 h 6819900"/>
              <a:gd name="connsiteX130" fmla="*/ 519348 w 9915525"/>
              <a:gd name="connsiteY130" fmla="*/ 3525111 h 6819900"/>
              <a:gd name="connsiteX131" fmla="*/ 500940 w 9915525"/>
              <a:gd name="connsiteY131" fmla="*/ 3478711 h 6819900"/>
              <a:gd name="connsiteX132" fmla="*/ 487440 w 9915525"/>
              <a:gd name="connsiteY132" fmla="*/ 3429694 h 6819900"/>
              <a:gd name="connsiteX133" fmla="*/ 467463 w 9915525"/>
              <a:gd name="connsiteY133" fmla="*/ 3372806 h 6819900"/>
              <a:gd name="connsiteX134" fmla="*/ 430898 w 9915525"/>
              <a:gd name="connsiteY134" fmla="*/ 3282805 h 6819900"/>
              <a:gd name="connsiteX135" fmla="*/ 426548 w 9915525"/>
              <a:gd name="connsiteY135" fmla="*/ 3249467 h 6819900"/>
              <a:gd name="connsiteX136" fmla="*/ 422827 w 9915525"/>
              <a:gd name="connsiteY136" fmla="*/ 3216130 h 6819900"/>
              <a:gd name="connsiteX137" fmla="*/ 415215 w 9915525"/>
              <a:gd name="connsiteY137" fmla="*/ 3197080 h 6819900"/>
              <a:gd name="connsiteX138" fmla="*/ 406122 w 9915525"/>
              <a:gd name="connsiteY138" fmla="*/ 3178030 h 6819900"/>
              <a:gd name="connsiteX139" fmla="*/ 390774 w 9915525"/>
              <a:gd name="connsiteY139" fmla="*/ 3144692 h 6819900"/>
              <a:gd name="connsiteX140" fmla="*/ 376055 w 9915525"/>
              <a:gd name="connsiteY140" fmla="*/ 3111355 h 6819900"/>
              <a:gd name="connsiteX141" fmla="*/ 367590 w 9915525"/>
              <a:gd name="connsiteY141" fmla="*/ 3092006 h 6819900"/>
              <a:gd name="connsiteX142" fmla="*/ 353303 w 9915525"/>
              <a:gd name="connsiteY142" fmla="*/ 3067175 h 6819900"/>
              <a:gd name="connsiteX143" fmla="*/ 339015 w 9915525"/>
              <a:gd name="connsiteY143" fmla="*/ 3035527 h 6819900"/>
              <a:gd name="connsiteX144" fmla="*/ 272795 w 9915525"/>
              <a:gd name="connsiteY144" fmla="*/ 2958955 h 6819900"/>
              <a:gd name="connsiteX145" fmla="*/ 253290 w 9915525"/>
              <a:gd name="connsiteY145" fmla="*/ 2945461 h 6819900"/>
              <a:gd name="connsiteX146" fmla="*/ 242051 w 9915525"/>
              <a:gd name="connsiteY146" fmla="*/ 2928221 h 6819900"/>
              <a:gd name="connsiteX147" fmla="*/ 236857 w 9915525"/>
              <a:gd name="connsiteY147" fmla="*/ 2908723 h 6819900"/>
              <a:gd name="connsiteX148" fmla="*/ 272731 w 9915525"/>
              <a:gd name="connsiteY148" fmla="*/ 2903369 h 6819900"/>
              <a:gd name="connsiteX149" fmla="*/ 318220 w 9915525"/>
              <a:gd name="connsiteY149" fmla="*/ 2898107 h 6819900"/>
              <a:gd name="connsiteX150" fmla="*/ 322160 w 9915525"/>
              <a:gd name="connsiteY150" fmla="*/ 2863680 h 6819900"/>
              <a:gd name="connsiteX151" fmla="*/ 310440 w 9915525"/>
              <a:gd name="connsiteY151" fmla="*/ 2822877 h 6819900"/>
              <a:gd name="connsiteX152" fmla="*/ 301649 w 9915525"/>
              <a:gd name="connsiteY152" fmla="*/ 2791791 h 6819900"/>
              <a:gd name="connsiteX153" fmla="*/ 283040 w 9915525"/>
              <a:gd name="connsiteY153" fmla="*/ 2692255 h 6819900"/>
              <a:gd name="connsiteX154" fmla="*/ 243022 w 9915525"/>
              <a:gd name="connsiteY154" fmla="*/ 2511280 h 6819900"/>
              <a:gd name="connsiteX155" fmla="*/ 231411 w 9915525"/>
              <a:gd name="connsiteY155" fmla="*/ 2469949 h 6819900"/>
              <a:gd name="connsiteX156" fmla="*/ 213419 w 9915525"/>
              <a:gd name="connsiteY156" fmla="*/ 2418659 h 6819900"/>
              <a:gd name="connsiteX157" fmla="*/ 220881 w 9915525"/>
              <a:gd name="connsiteY157" fmla="*/ 2194101 h 6819900"/>
              <a:gd name="connsiteX158" fmla="*/ 234240 w 9915525"/>
              <a:gd name="connsiteY158" fmla="*/ 2154638 h 6819900"/>
              <a:gd name="connsiteX159" fmla="*/ 248528 w 9915525"/>
              <a:gd name="connsiteY159" fmla="*/ 2117311 h 6819900"/>
              <a:gd name="connsiteX160" fmla="*/ 262815 w 9915525"/>
              <a:gd name="connsiteY160" fmla="*/ 2093645 h 6819900"/>
              <a:gd name="connsiteX161" fmla="*/ 277103 w 9915525"/>
              <a:gd name="connsiteY161" fmla="*/ 2063605 h 6819900"/>
              <a:gd name="connsiteX162" fmla="*/ 291390 w 9915525"/>
              <a:gd name="connsiteY162" fmla="*/ 2025505 h 6819900"/>
              <a:gd name="connsiteX163" fmla="*/ 363180 w 9915525"/>
              <a:gd name="connsiteY163" fmla="*/ 1976025 h 6819900"/>
              <a:gd name="connsiteX164" fmla="*/ 440011 w 9915525"/>
              <a:gd name="connsiteY164" fmla="*/ 1892795 h 6819900"/>
              <a:gd name="connsiteX165" fmla="*/ 453009 w 9915525"/>
              <a:gd name="connsiteY165" fmla="*/ 1828294 h 6819900"/>
              <a:gd name="connsiteX166" fmla="*/ 472365 w 9915525"/>
              <a:gd name="connsiteY166" fmla="*/ 1801211 h 6819900"/>
              <a:gd name="connsiteX167" fmla="*/ 496178 w 9915525"/>
              <a:gd name="connsiteY167" fmla="*/ 1768330 h 6819900"/>
              <a:gd name="connsiteX168" fmla="*/ 519990 w 9915525"/>
              <a:gd name="connsiteY168" fmla="*/ 1729736 h 6819900"/>
              <a:gd name="connsiteX169" fmla="*/ 534278 w 9915525"/>
              <a:gd name="connsiteY169" fmla="*/ 1701655 h 6819900"/>
              <a:gd name="connsiteX170" fmla="*/ 548565 w 9915525"/>
              <a:gd name="connsiteY170" fmla="*/ 1676676 h 6819900"/>
              <a:gd name="connsiteX171" fmla="*/ 557235 w 9915525"/>
              <a:gd name="connsiteY171" fmla="*/ 1663555 h 6819900"/>
              <a:gd name="connsiteX172" fmla="*/ 572649 w 9915525"/>
              <a:gd name="connsiteY172" fmla="*/ 1582593 h 6819900"/>
              <a:gd name="connsiteX173" fmla="*/ 587792 w 9915525"/>
              <a:gd name="connsiteY173" fmla="*/ 1501630 h 6819900"/>
              <a:gd name="connsiteX174" fmla="*/ 596190 w 9915525"/>
              <a:gd name="connsiteY174" fmla="*/ 1489464 h 6819900"/>
              <a:gd name="connsiteX175" fmla="*/ 663845 w 9915525"/>
              <a:gd name="connsiteY175" fmla="*/ 1425430 h 6819900"/>
              <a:gd name="connsiteX176" fmla="*/ 672390 w 9915525"/>
              <a:gd name="connsiteY176" fmla="*/ 1415497 h 6819900"/>
              <a:gd name="connsiteX177" fmla="*/ 715253 w 9915525"/>
              <a:gd name="connsiteY177" fmla="*/ 1359740 h 6819900"/>
              <a:gd name="connsiteX178" fmla="*/ 758115 w 9915525"/>
              <a:gd name="connsiteY178" fmla="*/ 1307289 h 6819900"/>
              <a:gd name="connsiteX179" fmla="*/ 827154 w 9915525"/>
              <a:gd name="connsiteY179" fmla="*/ 1234930 h 6819900"/>
              <a:gd name="connsiteX180" fmla="*/ 891465 w 9915525"/>
              <a:gd name="connsiteY180" fmla="*/ 1177225 h 6819900"/>
              <a:gd name="connsiteX181" fmla="*/ 1024058 w 9915525"/>
              <a:gd name="connsiteY181" fmla="*/ 1053955 h 6819900"/>
              <a:gd name="connsiteX182" fmla="*/ 1043865 w 9915525"/>
              <a:gd name="connsiteY182" fmla="*/ 1045072 h 6819900"/>
              <a:gd name="connsiteX183" fmla="*/ 1064852 w 9915525"/>
              <a:gd name="connsiteY183" fmla="*/ 1029528 h 6819900"/>
              <a:gd name="connsiteX184" fmla="*/ 1098870 w 9915525"/>
              <a:gd name="connsiteY184" fmla="*/ 1009836 h 6819900"/>
              <a:gd name="connsiteX185" fmla="*/ 1144558 w 9915525"/>
              <a:gd name="connsiteY185" fmla="*/ 996805 h 6819900"/>
              <a:gd name="connsiteX186" fmla="*/ 1177215 w 9915525"/>
              <a:gd name="connsiteY186" fmla="*/ 987280 h 6819900"/>
              <a:gd name="connsiteX187" fmla="*/ 1199693 w 9915525"/>
              <a:gd name="connsiteY187" fmla="*/ 977755 h 6819900"/>
              <a:gd name="connsiteX188" fmla="*/ 1240054 w 9915525"/>
              <a:gd name="connsiteY188" fmla="*/ 953943 h 6819900"/>
              <a:gd name="connsiteX189" fmla="*/ 1274046 w 9915525"/>
              <a:gd name="connsiteY189" fmla="*/ 930130 h 6819900"/>
              <a:gd name="connsiteX190" fmla="*/ 1304442 w 9915525"/>
              <a:gd name="connsiteY190" fmla="*/ 915843 h 6819900"/>
              <a:gd name="connsiteX191" fmla="*/ 1325114 w 9915525"/>
              <a:gd name="connsiteY191" fmla="*/ 901555 h 6819900"/>
              <a:gd name="connsiteX192" fmla="*/ 1361513 w 9915525"/>
              <a:gd name="connsiteY192" fmla="*/ 887465 h 6819900"/>
              <a:gd name="connsiteX193" fmla="*/ 1659197 w 9915525"/>
              <a:gd name="connsiteY193" fmla="*/ 845632 h 6819900"/>
              <a:gd name="connsiteX194" fmla="*/ 1808720 w 9915525"/>
              <a:gd name="connsiteY194" fmla="*/ 799161 h 6819900"/>
              <a:gd name="connsiteX195" fmla="*/ 1828369 w 9915525"/>
              <a:gd name="connsiteY195" fmla="*/ 787255 h 6819900"/>
              <a:gd name="connsiteX196" fmla="*/ 1867778 w 9915525"/>
              <a:gd name="connsiteY196" fmla="*/ 758680 h 6819900"/>
              <a:gd name="connsiteX197" fmla="*/ 1911860 w 9915525"/>
              <a:gd name="connsiteY197" fmla="*/ 730105 h 6819900"/>
              <a:gd name="connsiteX198" fmla="*/ 1934453 w 9915525"/>
              <a:gd name="connsiteY198" fmla="*/ 720580 h 6819900"/>
              <a:gd name="connsiteX199" fmla="*/ 1958033 w 9915525"/>
              <a:gd name="connsiteY199" fmla="*/ 711055 h 6819900"/>
              <a:gd name="connsiteX200" fmla="*/ 1994932 w 9915525"/>
              <a:gd name="connsiteY200" fmla="*/ 684861 h 6819900"/>
              <a:gd name="connsiteX201" fmla="*/ 2026206 w 9915525"/>
              <a:gd name="connsiteY201" fmla="*/ 670574 h 6819900"/>
              <a:gd name="connsiteX202" fmla="*/ 2054254 w 9915525"/>
              <a:gd name="connsiteY202" fmla="*/ 682480 h 6819900"/>
              <a:gd name="connsiteX203" fmla="*/ 2081859 w 9915525"/>
              <a:gd name="connsiteY203" fmla="*/ 696489 h 6819900"/>
              <a:gd name="connsiteX204" fmla="*/ 2182143 w 9915525"/>
              <a:gd name="connsiteY204" fmla="*/ 708395 h 6819900"/>
              <a:gd name="connsiteX205" fmla="*/ 2266370 w 9915525"/>
              <a:gd name="connsiteY205" fmla="*/ 713436 h 6819900"/>
              <a:gd name="connsiteX206" fmla="*/ 2277353 w 9915525"/>
              <a:gd name="connsiteY206" fmla="*/ 720580 h 6819900"/>
              <a:gd name="connsiteX207" fmla="*/ 2286878 w 9915525"/>
              <a:gd name="connsiteY207" fmla="*/ 711055 h 6819900"/>
              <a:gd name="connsiteX208" fmla="*/ 2318434 w 9915525"/>
              <a:gd name="connsiteY208" fmla="*/ 725343 h 6819900"/>
              <a:gd name="connsiteX209" fmla="*/ 2374605 w 9915525"/>
              <a:gd name="connsiteY209" fmla="*/ 730105 h 6819900"/>
              <a:gd name="connsiteX210" fmla="*/ 2423563 w 9915525"/>
              <a:gd name="connsiteY210" fmla="*/ 739630 h 6819900"/>
              <a:gd name="connsiteX211" fmla="*/ 2443545 w 9915525"/>
              <a:gd name="connsiteY211" fmla="*/ 768205 h 6819900"/>
              <a:gd name="connsiteX212" fmla="*/ 2453565 w 9915525"/>
              <a:gd name="connsiteY212" fmla="*/ 782925 h 6819900"/>
              <a:gd name="connsiteX213" fmla="*/ 2477378 w 9915525"/>
              <a:gd name="connsiteY213" fmla="*/ 821458 h 6819900"/>
              <a:gd name="connsiteX214" fmla="*/ 2501190 w 9915525"/>
              <a:gd name="connsiteY214" fmla="*/ 859125 h 6819900"/>
              <a:gd name="connsiteX215" fmla="*/ 2510715 w 9915525"/>
              <a:gd name="connsiteY215" fmla="*/ 872980 h 6819900"/>
              <a:gd name="connsiteX216" fmla="*/ 2520240 w 9915525"/>
              <a:gd name="connsiteY216" fmla="*/ 886366 h 6819900"/>
              <a:gd name="connsiteX217" fmla="*/ 2594072 w 9915525"/>
              <a:gd name="connsiteY217" fmla="*/ 989028 h 6819900"/>
              <a:gd name="connsiteX218" fmla="*/ 2739315 w 9915525"/>
              <a:gd name="connsiteY218" fmla="*/ 1134819 h 6819900"/>
              <a:gd name="connsiteX219" fmla="*/ 2817616 w 9915525"/>
              <a:gd name="connsiteY219" fmla="*/ 1202259 h 6819900"/>
              <a:gd name="connsiteX220" fmla="*/ 2852589 w 9915525"/>
              <a:gd name="connsiteY220" fmla="*/ 1188488 h 6819900"/>
              <a:gd name="connsiteX221" fmla="*/ 2907177 w 9915525"/>
              <a:gd name="connsiteY221" fmla="*/ 1162961 h 6819900"/>
              <a:gd name="connsiteX222" fmla="*/ 2963406 w 9915525"/>
              <a:gd name="connsiteY222" fmla="*/ 1181646 h 6819900"/>
              <a:gd name="connsiteX223" fmla="*/ 2993988 w 9915525"/>
              <a:gd name="connsiteY223" fmla="*/ 1206355 h 6819900"/>
              <a:gd name="connsiteX224" fmla="*/ 3006015 w 9915525"/>
              <a:gd name="connsiteY224" fmla="*/ 1223929 h 6819900"/>
              <a:gd name="connsiteX225" fmla="*/ 3052009 w 9915525"/>
              <a:gd name="connsiteY225" fmla="*/ 1273030 h 6819900"/>
              <a:gd name="connsiteX226" fmla="*/ 3064356 w 9915525"/>
              <a:gd name="connsiteY226" fmla="*/ 1292080 h 6819900"/>
              <a:gd name="connsiteX227" fmla="*/ 3086575 w 9915525"/>
              <a:gd name="connsiteY227" fmla="*/ 1343429 h 6819900"/>
              <a:gd name="connsiteX228" fmla="*/ 3131356 w 9915525"/>
              <a:gd name="connsiteY228" fmla="*/ 1397691 h 6819900"/>
              <a:gd name="connsiteX229" fmla="*/ 3177328 w 9915525"/>
              <a:gd name="connsiteY229" fmla="*/ 1406380 h 6819900"/>
              <a:gd name="connsiteX230" fmla="*/ 3195787 w 9915525"/>
              <a:gd name="connsiteY230" fmla="*/ 1369586 h 6819900"/>
              <a:gd name="connsiteX231" fmla="*/ 3182980 w 9915525"/>
              <a:gd name="connsiteY231" fmla="*/ 1321440 h 6819900"/>
              <a:gd name="connsiteX232" fmla="*/ 3158415 w 9915525"/>
              <a:gd name="connsiteY232" fmla="*/ 1279653 h 6819900"/>
              <a:gd name="connsiteX233" fmla="*/ 3149523 w 9915525"/>
              <a:gd name="connsiteY233" fmla="*/ 1263505 h 6819900"/>
              <a:gd name="connsiteX234" fmla="*/ 3137616 w 9915525"/>
              <a:gd name="connsiteY234" fmla="*/ 1237311 h 6819900"/>
              <a:gd name="connsiteX235" fmla="*/ 3112615 w 9915525"/>
              <a:gd name="connsiteY235" fmla="*/ 1208001 h 6819900"/>
              <a:gd name="connsiteX236" fmla="*/ 3124918 w 9915525"/>
              <a:gd name="connsiteY236" fmla="*/ 1158814 h 6819900"/>
              <a:gd name="connsiteX237" fmla="*/ 3162015 w 9915525"/>
              <a:gd name="connsiteY237" fmla="*/ 1112800 h 6819900"/>
              <a:gd name="connsiteX238" fmla="*/ 3191226 w 9915525"/>
              <a:gd name="connsiteY238" fmla="*/ 1082530 h 6819900"/>
              <a:gd name="connsiteX239" fmla="*/ 3220804 w 9915525"/>
              <a:gd name="connsiteY239" fmla="*/ 1073746 h 6819900"/>
              <a:gd name="connsiteX240" fmla="*/ 3263313 w 9915525"/>
              <a:gd name="connsiteY240" fmla="*/ 1058822 h 6819900"/>
              <a:gd name="connsiteX241" fmla="*/ 3319742 w 9915525"/>
              <a:gd name="connsiteY241" fmla="*/ 1077131 h 6819900"/>
              <a:gd name="connsiteX242" fmla="*/ 3367965 w 9915525"/>
              <a:gd name="connsiteY242" fmla="*/ 1092055 h 6819900"/>
              <a:gd name="connsiteX243" fmla="*/ 3379350 w 9915525"/>
              <a:gd name="connsiteY243" fmla="*/ 1082530 h 6819900"/>
              <a:gd name="connsiteX244" fmla="*/ 3417169 w 9915525"/>
              <a:gd name="connsiteY244" fmla="*/ 1057205 h 6819900"/>
              <a:gd name="connsiteX245" fmla="*/ 3449898 w 9915525"/>
              <a:gd name="connsiteY245" fmla="*/ 1048287 h 6819900"/>
              <a:gd name="connsiteX246" fmla="*/ 3446662 w 9915525"/>
              <a:gd name="connsiteY246" fmla="*/ 1085617 h 6819900"/>
              <a:gd name="connsiteX247" fmla="*/ 3478207 w 9915525"/>
              <a:gd name="connsiteY247" fmla="*/ 1126440 h 6819900"/>
              <a:gd name="connsiteX248" fmla="*/ 3493504 w 9915525"/>
              <a:gd name="connsiteY248" fmla="*/ 1084689 h 6819900"/>
              <a:gd name="connsiteX249" fmla="*/ 3501099 w 9915525"/>
              <a:gd name="connsiteY249" fmla="*/ 1025596 h 6819900"/>
              <a:gd name="connsiteX250" fmla="*/ 3514737 w 9915525"/>
              <a:gd name="connsiteY250" fmla="*/ 993222 h 6819900"/>
              <a:gd name="connsiteX251" fmla="*/ 3551198 w 9915525"/>
              <a:gd name="connsiteY251" fmla="*/ 987353 h 6819900"/>
              <a:gd name="connsiteX252" fmla="*/ 3617955 w 9915525"/>
              <a:gd name="connsiteY252" fmla="*/ 1001238 h 6819900"/>
              <a:gd name="connsiteX253" fmla="*/ 3668496 w 9915525"/>
              <a:gd name="connsiteY253" fmla="*/ 1008944 h 6819900"/>
              <a:gd name="connsiteX254" fmla="*/ 3735941 w 9915525"/>
              <a:gd name="connsiteY254" fmla="*/ 1029222 h 6819900"/>
              <a:gd name="connsiteX255" fmla="*/ 3835229 w 9915525"/>
              <a:gd name="connsiteY255" fmla="*/ 1059057 h 6819900"/>
              <a:gd name="connsiteX256" fmla="*/ 3886888 w 9915525"/>
              <a:gd name="connsiteY256" fmla="*/ 1082530 h 6819900"/>
              <a:gd name="connsiteX257" fmla="*/ 3901365 w 9915525"/>
              <a:gd name="connsiteY257" fmla="*/ 1091121 h 6819900"/>
              <a:gd name="connsiteX258" fmla="*/ 3936861 w 9915525"/>
              <a:gd name="connsiteY258" fmla="*/ 1118133 h 6819900"/>
              <a:gd name="connsiteX259" fmla="*/ 3978491 w 9915525"/>
              <a:gd name="connsiteY259" fmla="*/ 1166548 h 6819900"/>
              <a:gd name="connsiteX260" fmla="*/ 4047518 w 9915525"/>
              <a:gd name="connsiteY260" fmla="*/ 1223651 h 6819900"/>
              <a:gd name="connsiteX261" fmla="*/ 4090974 w 9915525"/>
              <a:gd name="connsiteY261" fmla="*/ 1238839 h 6819900"/>
              <a:gd name="connsiteX262" fmla="*/ 4123933 w 9915525"/>
              <a:gd name="connsiteY262" fmla="*/ 1263505 h 6819900"/>
              <a:gd name="connsiteX263" fmla="*/ 4198015 w 9915525"/>
              <a:gd name="connsiteY263" fmla="*/ 1330906 h 6819900"/>
              <a:gd name="connsiteX264" fmla="*/ 4299818 w 9915525"/>
              <a:gd name="connsiteY264" fmla="*/ 1403665 h 6819900"/>
              <a:gd name="connsiteX265" fmla="*/ 4346538 w 9915525"/>
              <a:gd name="connsiteY265" fmla="*/ 1418292 h 6819900"/>
              <a:gd name="connsiteX266" fmla="*/ 4373400 w 9915525"/>
              <a:gd name="connsiteY266" fmla="*/ 1421776 h 6819900"/>
              <a:gd name="connsiteX267" fmla="*/ 4364001 w 9915525"/>
              <a:gd name="connsiteY267" fmla="*/ 1369731 h 6819900"/>
              <a:gd name="connsiteX268" fmla="*/ 4320465 w 9915525"/>
              <a:gd name="connsiteY268" fmla="*/ 1330860 h 6819900"/>
              <a:gd name="connsiteX269" fmla="*/ 4364933 w 9915525"/>
              <a:gd name="connsiteY269" fmla="*/ 1332058 h 6819900"/>
              <a:gd name="connsiteX270" fmla="*/ 4425141 w 9915525"/>
              <a:gd name="connsiteY270" fmla="*/ 1315988 h 6819900"/>
              <a:gd name="connsiteX271" fmla="*/ 4453815 w 9915525"/>
              <a:gd name="connsiteY271" fmla="*/ 1266486 h 6819900"/>
              <a:gd name="connsiteX272" fmla="*/ 4468103 w 9915525"/>
              <a:gd name="connsiteY272" fmla="*/ 1244455 h 6819900"/>
              <a:gd name="connsiteX273" fmla="*/ 4482390 w 9915525"/>
              <a:gd name="connsiteY273" fmla="*/ 1254043 h 6819900"/>
              <a:gd name="connsiteX274" fmla="*/ 4505626 w 9915525"/>
              <a:gd name="connsiteY274" fmla="*/ 1283834 h 6819900"/>
              <a:gd name="connsiteX275" fmla="*/ 4514858 w 9915525"/>
              <a:gd name="connsiteY275" fmla="*/ 1325409 h 6819900"/>
              <a:gd name="connsiteX276" fmla="*/ 4534485 w 9915525"/>
              <a:gd name="connsiteY276" fmla="*/ 1362740 h 6819900"/>
              <a:gd name="connsiteX277" fmla="*/ 4568115 w 9915525"/>
              <a:gd name="connsiteY277" fmla="*/ 1387777 h 6819900"/>
              <a:gd name="connsiteX278" fmla="*/ 4582403 w 9915525"/>
              <a:gd name="connsiteY278" fmla="*/ 1396855 h 6819900"/>
              <a:gd name="connsiteX279" fmla="*/ 4589401 w 9915525"/>
              <a:gd name="connsiteY279" fmla="*/ 1431076 h 6819900"/>
              <a:gd name="connsiteX280" fmla="*/ 4550894 w 9915525"/>
              <a:gd name="connsiteY280" fmla="*/ 1447617 h 6819900"/>
              <a:gd name="connsiteX281" fmla="*/ 4502159 w 9915525"/>
              <a:gd name="connsiteY281" fmla="*/ 1492941 h 6819900"/>
              <a:gd name="connsiteX282" fmla="*/ 4510819 w 9915525"/>
              <a:gd name="connsiteY282" fmla="*/ 1554282 h 6819900"/>
              <a:gd name="connsiteX283" fmla="*/ 4568224 w 9915525"/>
              <a:gd name="connsiteY283" fmla="*/ 1634980 h 6819900"/>
              <a:gd name="connsiteX284" fmla="*/ 4587165 w 9915525"/>
              <a:gd name="connsiteY284" fmla="*/ 1662389 h 6819900"/>
              <a:gd name="connsiteX285" fmla="*/ 4632887 w 9915525"/>
              <a:gd name="connsiteY285" fmla="*/ 1698078 h 6819900"/>
              <a:gd name="connsiteX286" fmla="*/ 4646639 w 9915525"/>
              <a:gd name="connsiteY286" fmla="*/ 1618353 h 6819900"/>
              <a:gd name="connsiteX287" fmla="*/ 4634733 w 9915525"/>
              <a:gd name="connsiteY287" fmla="*/ 1545388 h 6819900"/>
              <a:gd name="connsiteX288" fmla="*/ 4639553 w 9915525"/>
              <a:gd name="connsiteY288" fmla="*/ 1482580 h 6819900"/>
              <a:gd name="connsiteX289" fmla="*/ 4644023 w 9915525"/>
              <a:gd name="connsiteY289" fmla="*/ 1430012 h 6819900"/>
              <a:gd name="connsiteX290" fmla="*/ 4640165 w 9915525"/>
              <a:gd name="connsiteY290" fmla="*/ 1392178 h 6819900"/>
              <a:gd name="connsiteX291" fmla="*/ 4639498 w 9915525"/>
              <a:gd name="connsiteY291" fmla="*/ 1339534 h 6819900"/>
              <a:gd name="connsiteX292" fmla="*/ 4605626 w 9915525"/>
              <a:gd name="connsiteY292" fmla="*/ 1324107 h 6819900"/>
              <a:gd name="connsiteX293" fmla="*/ 4577485 w 9915525"/>
              <a:gd name="connsiteY293" fmla="*/ 1306463 h 6819900"/>
              <a:gd name="connsiteX294" fmla="*/ 4577640 w 9915525"/>
              <a:gd name="connsiteY294" fmla="*/ 1244455 h 6819900"/>
              <a:gd name="connsiteX295" fmla="*/ 4568115 w 9915525"/>
              <a:gd name="connsiteY295" fmla="*/ 1215880 h 6819900"/>
              <a:gd name="connsiteX296" fmla="*/ 4578397 w 9915525"/>
              <a:gd name="connsiteY296" fmla="*/ 1187305 h 6819900"/>
              <a:gd name="connsiteX297" fmla="*/ 4582798 w 9915525"/>
              <a:gd name="connsiteY297" fmla="*/ 1160533 h 6819900"/>
              <a:gd name="connsiteX298" fmla="*/ 4598711 w 9915525"/>
              <a:gd name="connsiteY298" fmla="*/ 1122829 h 6819900"/>
              <a:gd name="connsiteX299" fmla="*/ 4644315 w 9915525"/>
              <a:gd name="connsiteY299" fmla="*/ 1109120 h 6819900"/>
              <a:gd name="connsiteX300" fmla="*/ 4671142 w 9915525"/>
              <a:gd name="connsiteY300" fmla="*/ 1080149 h 6819900"/>
              <a:gd name="connsiteX301" fmla="*/ 4697961 w 9915525"/>
              <a:gd name="connsiteY301" fmla="*/ 1053955 h 6819900"/>
              <a:gd name="connsiteX302" fmla="*/ 4738323 w 9915525"/>
              <a:gd name="connsiteY302" fmla="*/ 1045095 h 6819900"/>
              <a:gd name="connsiteX303" fmla="*/ 4768607 w 9915525"/>
              <a:gd name="connsiteY303" fmla="*/ 1044718 h 6819900"/>
              <a:gd name="connsiteX304" fmla="*/ 4763331 w 9915525"/>
              <a:gd name="connsiteY304" fmla="*/ 1067563 h 6819900"/>
              <a:gd name="connsiteX305" fmla="*/ 4758705 w 9915525"/>
              <a:gd name="connsiteY305" fmla="*/ 1082227 h 6819900"/>
              <a:gd name="connsiteX306" fmla="*/ 4784472 w 9915525"/>
              <a:gd name="connsiteY306" fmla="*/ 1064292 h 6819900"/>
              <a:gd name="connsiteX307" fmla="*/ 4753853 w 9915525"/>
              <a:gd name="connsiteY307" fmla="*/ 1023968 h 6819900"/>
              <a:gd name="connsiteX308" fmla="*/ 4725400 w 9915525"/>
              <a:gd name="connsiteY308" fmla="*/ 999131 h 6819900"/>
              <a:gd name="connsiteX309" fmla="*/ 4708731 w 9915525"/>
              <a:gd name="connsiteY309" fmla="*/ 977755 h 6819900"/>
              <a:gd name="connsiteX310" fmla="*/ 4701465 w 9915525"/>
              <a:gd name="connsiteY310" fmla="*/ 963468 h 6819900"/>
              <a:gd name="connsiteX311" fmla="*/ 4764383 w 9915525"/>
              <a:gd name="connsiteY311" fmla="*/ 974978 h 6819900"/>
              <a:gd name="connsiteX312" fmla="*/ 4804410 w 9915525"/>
              <a:gd name="connsiteY312" fmla="*/ 990674 h 6819900"/>
              <a:gd name="connsiteX313" fmla="*/ 4806650 w 9915525"/>
              <a:gd name="connsiteY313" fmla="*/ 921077 h 6819900"/>
              <a:gd name="connsiteX314" fmla="*/ 4800458 w 9915525"/>
              <a:gd name="connsiteY314" fmla="*/ 882505 h 6819900"/>
              <a:gd name="connsiteX315" fmla="*/ 4819508 w 9915525"/>
              <a:gd name="connsiteY315" fmla="*/ 867439 h 6819900"/>
              <a:gd name="connsiteX316" fmla="*/ 4815765 w 9915525"/>
              <a:gd name="connsiteY316" fmla="*/ 815830 h 6819900"/>
              <a:gd name="connsiteX317" fmla="*/ 4824780 w 9915525"/>
              <a:gd name="connsiteY317" fmla="*/ 778098 h 6819900"/>
              <a:gd name="connsiteX318" fmla="*/ 4839292 w 9915525"/>
              <a:gd name="connsiteY318" fmla="*/ 758218 h 6819900"/>
              <a:gd name="connsiteX319" fmla="*/ 4897950 w 9915525"/>
              <a:gd name="connsiteY319" fmla="*/ 716375 h 6819900"/>
              <a:gd name="connsiteX320" fmla="*/ 4933814 w 9915525"/>
              <a:gd name="connsiteY320" fmla="*/ 734220 h 6819900"/>
              <a:gd name="connsiteX321" fmla="*/ 5001653 w 9915525"/>
              <a:gd name="connsiteY321" fmla="*/ 755322 h 6819900"/>
              <a:gd name="connsiteX322" fmla="*/ 5068783 w 9915525"/>
              <a:gd name="connsiteY322" fmla="*/ 767225 h 6819900"/>
              <a:gd name="connsiteX323" fmla="*/ 5090812 w 9915525"/>
              <a:gd name="connsiteY323" fmla="*/ 815830 h 6819900"/>
              <a:gd name="connsiteX324" fmla="*/ 5125889 w 9915525"/>
              <a:gd name="connsiteY324" fmla="*/ 801845 h 6819900"/>
              <a:gd name="connsiteX325" fmla="*/ 5165809 w 9915525"/>
              <a:gd name="connsiteY325" fmla="*/ 787558 h 6819900"/>
              <a:gd name="connsiteX326" fmla="*/ 5187240 w 9915525"/>
              <a:gd name="connsiteY326" fmla="*/ 777730 h 6819900"/>
              <a:gd name="connsiteX327" fmla="*/ 5201528 w 9915525"/>
              <a:gd name="connsiteY327" fmla="*/ 768205 h 6819900"/>
              <a:gd name="connsiteX328" fmla="*/ 5215815 w 9915525"/>
              <a:gd name="connsiteY328" fmla="*/ 758680 h 6819900"/>
              <a:gd name="connsiteX329" fmla="*/ 5230103 w 9915525"/>
              <a:gd name="connsiteY329" fmla="*/ 749155 h 6819900"/>
              <a:gd name="connsiteX330" fmla="*/ 5244390 w 9915525"/>
              <a:gd name="connsiteY330" fmla="*/ 767643 h 6819900"/>
              <a:gd name="connsiteX331" fmla="*/ 5282575 w 9915525"/>
              <a:gd name="connsiteY331" fmla="*/ 791990 h 6819900"/>
              <a:gd name="connsiteX332" fmla="*/ 5301540 w 9915525"/>
              <a:gd name="connsiteY332" fmla="*/ 762801 h 6819900"/>
              <a:gd name="connsiteX333" fmla="*/ 5332274 w 9915525"/>
              <a:gd name="connsiteY333" fmla="*/ 750869 h 6819900"/>
              <a:gd name="connsiteX334" fmla="*/ 5374815 w 9915525"/>
              <a:gd name="connsiteY334" fmla="*/ 732702 h 6819900"/>
              <a:gd name="connsiteX335" fmla="*/ 5398411 w 9915525"/>
              <a:gd name="connsiteY335" fmla="*/ 693102 h 6819900"/>
              <a:gd name="connsiteX336" fmla="*/ 5401553 w 9915525"/>
              <a:gd name="connsiteY336" fmla="*/ 628775 h 6819900"/>
              <a:gd name="connsiteX337" fmla="*/ 5387265 w 9915525"/>
              <a:gd name="connsiteY337" fmla="*/ 590674 h 6819900"/>
              <a:gd name="connsiteX338" fmla="*/ 5372978 w 9915525"/>
              <a:gd name="connsiteY338" fmla="*/ 552574 h 6819900"/>
              <a:gd name="connsiteX339" fmla="*/ 5358764 w 9915525"/>
              <a:gd name="connsiteY339" fmla="*/ 521917 h 6819900"/>
              <a:gd name="connsiteX340" fmla="*/ 5436789 w 9915525"/>
              <a:gd name="connsiteY340" fmla="*/ 472930 h 6819900"/>
              <a:gd name="connsiteX341" fmla="*/ 5463465 w 9915525"/>
              <a:gd name="connsiteY341" fmla="*/ 463405 h 6819900"/>
              <a:gd name="connsiteX342" fmla="*/ 5498956 w 9915525"/>
              <a:gd name="connsiteY342" fmla="*/ 472293 h 6819900"/>
              <a:gd name="connsiteX343" fmla="*/ 5494104 w 9915525"/>
              <a:gd name="connsiteY343" fmla="*/ 494145 h 6819900"/>
              <a:gd name="connsiteX344" fmla="*/ 5528437 w 9915525"/>
              <a:gd name="connsiteY344" fmla="*/ 499021 h 6819900"/>
              <a:gd name="connsiteX345" fmla="*/ 5588900 w 9915525"/>
              <a:gd name="connsiteY345" fmla="*/ 472405 h 6819900"/>
              <a:gd name="connsiteX346" fmla="*/ 5662658 w 9915525"/>
              <a:gd name="connsiteY346" fmla="*/ 461024 h 6819900"/>
              <a:gd name="connsiteX347" fmla="*/ 5692005 w 9915525"/>
              <a:gd name="connsiteY347" fmla="*/ 498562 h 6819900"/>
              <a:gd name="connsiteX348" fmla="*/ 5734490 w 9915525"/>
              <a:gd name="connsiteY348" fmla="*/ 524576 h 6819900"/>
              <a:gd name="connsiteX349" fmla="*/ 5758740 w 9915525"/>
              <a:gd name="connsiteY349" fmla="*/ 476995 h 6819900"/>
              <a:gd name="connsiteX350" fmla="*/ 5777790 w 9915525"/>
              <a:gd name="connsiteY350" fmla="*/ 425305 h 6819900"/>
              <a:gd name="connsiteX351" fmla="*/ 5796840 w 9915525"/>
              <a:gd name="connsiteY351" fmla="*/ 390613 h 6819900"/>
              <a:gd name="connsiteX352" fmla="*/ 5812335 w 9915525"/>
              <a:gd name="connsiteY352" fmla="*/ 372063 h 6819900"/>
              <a:gd name="connsiteX353" fmla="*/ 5840910 w 9915525"/>
              <a:gd name="connsiteY353" fmla="*/ 367153 h 6819900"/>
              <a:gd name="connsiteX354" fmla="*/ 5844465 w 9915525"/>
              <a:gd name="connsiteY354" fmla="*/ 311005 h 6819900"/>
              <a:gd name="connsiteX355" fmla="*/ 5850086 w 9915525"/>
              <a:gd name="connsiteY355" fmla="*/ 262431 h 6819900"/>
              <a:gd name="connsiteX356" fmla="*/ 5824773 w 9915525"/>
              <a:gd name="connsiteY356" fmla="*/ 206230 h 6819900"/>
              <a:gd name="connsiteX357" fmla="*/ 5825415 w 9915525"/>
              <a:gd name="connsiteY357" fmla="*/ 168130 h 6819900"/>
              <a:gd name="connsiteX358" fmla="*/ 5853990 w 9915525"/>
              <a:gd name="connsiteY358" fmla="*/ 139432 h 6819900"/>
              <a:gd name="connsiteX359" fmla="*/ 5877803 w 9915525"/>
              <a:gd name="connsiteY359" fmla="*/ 116594 h 6819900"/>
              <a:gd name="connsiteX360" fmla="*/ 5901615 w 9915525"/>
              <a:gd name="connsiteY360" fmla="*/ 102594 h 6819900"/>
              <a:gd name="connsiteX361" fmla="*/ 5959641 w 9915525"/>
              <a:gd name="connsiteY361" fmla="*/ 116797 h 6819900"/>
              <a:gd name="connsiteX362" fmla="*/ 5992250 w 9915525"/>
              <a:gd name="connsiteY362" fmla="*/ 130030 h 6819900"/>
              <a:gd name="connsiteX363" fmla="*/ 6019360 w 9915525"/>
              <a:gd name="connsiteY363" fmla="*/ 144317 h 6819900"/>
              <a:gd name="connsiteX364" fmla="*/ 6048954 w 9915525"/>
              <a:gd name="connsiteY364" fmla="*/ 158605 h 6819900"/>
              <a:gd name="connsiteX365" fmla="*/ 6073065 w 9915525"/>
              <a:gd name="connsiteY365" fmla="*/ 177954 h 6819900"/>
              <a:gd name="connsiteX366" fmla="*/ 6119487 w 9915525"/>
              <a:gd name="connsiteY366" fmla="*/ 199638 h 6819900"/>
              <a:gd name="connsiteX367" fmla="*/ 6131750 w 9915525"/>
              <a:gd name="connsiteY367" fmla="*/ 155259 h 6819900"/>
              <a:gd name="connsiteX368" fmla="*/ 6139652 w 9915525"/>
              <a:gd name="connsiteY368" fmla="*/ 120505 h 6819900"/>
              <a:gd name="connsiteX369" fmla="*/ 6145163 w 9915525"/>
              <a:gd name="connsiteY369" fmla="*/ 103536 h 6819900"/>
              <a:gd name="connsiteX370" fmla="*/ 6166765 w 9915525"/>
              <a:gd name="connsiteY370" fmla="*/ 76381 h 6819900"/>
              <a:gd name="connsiteX371" fmla="*/ 6254040 w 9915525"/>
              <a:gd name="connsiteY371" fmla="*/ 88249 h 6819900"/>
              <a:gd name="connsiteX372" fmla="*/ 6263565 w 9915525"/>
              <a:gd name="connsiteY372" fmla="*/ 101455 h 6819900"/>
              <a:gd name="connsiteX373" fmla="*/ 6273090 w 9915525"/>
              <a:gd name="connsiteY373" fmla="*/ 115444 h 6819900"/>
              <a:gd name="connsiteX374" fmla="*/ 6287135 w 9915525"/>
              <a:gd name="connsiteY374" fmla="*/ 124043 h 6819900"/>
              <a:gd name="connsiteX375" fmla="*/ 6358288 w 9915525"/>
              <a:gd name="connsiteY375" fmla="*/ 178507 h 6819900"/>
              <a:gd name="connsiteX376" fmla="*/ 6334554 w 9915525"/>
              <a:gd name="connsiteY376" fmla="*/ 204701 h 6819900"/>
              <a:gd name="connsiteX377" fmla="*/ 6301665 w 9915525"/>
              <a:gd name="connsiteY377" fmla="*/ 202925 h 6819900"/>
              <a:gd name="connsiteX378" fmla="*/ 6255797 w 9915525"/>
              <a:gd name="connsiteY378" fmla="*/ 152757 h 6819900"/>
              <a:gd name="connsiteX379" fmla="*/ 6241058 w 9915525"/>
              <a:gd name="connsiteY379" fmla="*/ 195454 h 6819900"/>
              <a:gd name="connsiteX380" fmla="*/ 6220757 w 9915525"/>
              <a:gd name="connsiteY380" fmla="*/ 238229 h 6819900"/>
              <a:gd name="connsiteX381" fmla="*/ 6246467 w 9915525"/>
              <a:gd name="connsiteY381" fmla="*/ 354624 h 6819900"/>
              <a:gd name="connsiteX382" fmla="*/ 6275838 w 9915525"/>
              <a:gd name="connsiteY382" fmla="*/ 415890 h 6819900"/>
              <a:gd name="connsiteX383" fmla="*/ 6316184 w 9915525"/>
              <a:gd name="connsiteY383" fmla="*/ 473968 h 6819900"/>
              <a:gd name="connsiteX384" fmla="*/ 6390560 w 9915525"/>
              <a:gd name="connsiteY384" fmla="*/ 467413 h 6819900"/>
              <a:gd name="connsiteX385" fmla="*/ 6363522 w 9915525"/>
              <a:gd name="connsiteY385" fmla="*/ 415780 h 6819900"/>
              <a:gd name="connsiteX386" fmla="*/ 6336244 w 9915525"/>
              <a:gd name="connsiteY386" fmla="*/ 394349 h 6819900"/>
              <a:gd name="connsiteX387" fmla="*/ 6353718 w 9915525"/>
              <a:gd name="connsiteY387" fmla="*/ 358630 h 6819900"/>
              <a:gd name="connsiteX388" fmla="*/ 6389931 w 9915525"/>
              <a:gd name="connsiteY388" fmla="*/ 294336 h 6819900"/>
              <a:gd name="connsiteX389" fmla="*/ 6399578 w 9915525"/>
              <a:gd name="connsiteY389" fmla="*/ 263380 h 6819900"/>
              <a:gd name="connsiteX390" fmla="*/ 6413980 w 9915525"/>
              <a:gd name="connsiteY390" fmla="*/ 299655 h 6819900"/>
              <a:gd name="connsiteX391" fmla="*/ 6438918 w 9915525"/>
              <a:gd name="connsiteY391" fmla="*/ 316235 h 6819900"/>
              <a:gd name="connsiteX392" fmla="*/ 6492546 w 9915525"/>
              <a:gd name="connsiteY392" fmla="*/ 305898 h 6819900"/>
              <a:gd name="connsiteX393" fmla="*/ 6471644 w 9915525"/>
              <a:gd name="connsiteY393" fmla="*/ 207027 h 6819900"/>
              <a:gd name="connsiteX394" fmla="*/ 6459383 w 9915525"/>
              <a:gd name="connsiteY394" fmla="*/ 139555 h 6819900"/>
              <a:gd name="connsiteX395" fmla="*/ 6510898 w 9915525"/>
              <a:gd name="connsiteY395" fmla="*/ 84786 h 6819900"/>
              <a:gd name="connsiteX396" fmla="*/ 6542990 w 9915525"/>
              <a:gd name="connsiteY396" fmla="*/ 72880 h 6819900"/>
              <a:gd name="connsiteX397" fmla="*/ 6609619 w 9915525"/>
              <a:gd name="connsiteY397" fmla="*/ 111706 h 6819900"/>
              <a:gd name="connsiteX398" fmla="*/ 6658807 w 9915525"/>
              <a:gd name="connsiteY398" fmla="*/ 136199 h 6819900"/>
              <a:gd name="connsiteX399" fmla="*/ 6661710 w 9915525"/>
              <a:gd name="connsiteY399" fmla="*/ 84310 h 6819900"/>
              <a:gd name="connsiteX400" fmla="*/ 6662303 w 9915525"/>
              <a:gd name="connsiteY400" fmla="*/ 60974 h 6819900"/>
              <a:gd name="connsiteX401" fmla="*/ 6682879 w 9915525"/>
              <a:gd name="connsiteY401" fmla="*/ 64212 h 6819900"/>
              <a:gd name="connsiteX402" fmla="*/ 6748854 w 9915525"/>
              <a:gd name="connsiteY402" fmla="*/ 123683 h 6819900"/>
              <a:gd name="connsiteX403" fmla="*/ 6775134 w 9915525"/>
              <a:gd name="connsiteY403" fmla="*/ 175466 h 6819900"/>
              <a:gd name="connsiteX404" fmla="*/ 6768390 w 9915525"/>
              <a:gd name="connsiteY404" fmla="*/ 225280 h 6819900"/>
              <a:gd name="connsiteX405" fmla="*/ 6777915 w 9915525"/>
              <a:gd name="connsiteY405" fmla="*/ 248530 h 6819900"/>
              <a:gd name="connsiteX406" fmla="*/ 6787440 w 9915525"/>
              <a:gd name="connsiteY406" fmla="*/ 277667 h 6819900"/>
              <a:gd name="connsiteX407" fmla="*/ 6796965 w 9915525"/>
              <a:gd name="connsiteY407" fmla="*/ 316802 h 6819900"/>
              <a:gd name="connsiteX408" fmla="*/ 6828883 w 9915525"/>
              <a:gd name="connsiteY408" fmla="*/ 382915 h 6819900"/>
              <a:gd name="connsiteX409" fmla="*/ 6872870 w 9915525"/>
              <a:gd name="connsiteY409" fmla="*/ 415780 h 6819900"/>
              <a:gd name="connsiteX410" fmla="*/ 6917483 w 9915525"/>
              <a:gd name="connsiteY410" fmla="*/ 444355 h 6819900"/>
              <a:gd name="connsiteX411" fmla="*/ 7003117 w 9915525"/>
              <a:gd name="connsiteY411" fmla="*/ 458521 h 6819900"/>
              <a:gd name="connsiteX412" fmla="*/ 6996555 w 9915525"/>
              <a:gd name="connsiteY412" fmla="*/ 429542 h 6819900"/>
              <a:gd name="connsiteX413" fmla="*/ 7017945 w 9915525"/>
              <a:gd name="connsiteY413" fmla="*/ 404350 h 6819900"/>
              <a:gd name="connsiteX414" fmla="*/ 7097479 w 9915525"/>
              <a:gd name="connsiteY414" fmla="*/ 406934 h 6819900"/>
              <a:gd name="connsiteX415" fmla="*/ 7139865 w 9915525"/>
              <a:gd name="connsiteY415" fmla="*/ 395028 h 6819900"/>
              <a:gd name="connsiteX416" fmla="*/ 7176216 w 9915525"/>
              <a:gd name="connsiteY416" fmla="*/ 365774 h 6819900"/>
              <a:gd name="connsiteX417" fmla="*/ 7197947 w 9915525"/>
              <a:gd name="connsiteY417" fmla="*/ 339580 h 6819900"/>
              <a:gd name="connsiteX418" fmla="*/ 7218157 w 9915525"/>
              <a:gd name="connsiteY418" fmla="*/ 291766 h 6819900"/>
              <a:gd name="connsiteX419" fmla="*/ 7236895 w 9915525"/>
              <a:gd name="connsiteY419" fmla="*/ 269215 h 6819900"/>
              <a:gd name="connsiteX420" fmla="*/ 7358940 w 9915525"/>
              <a:gd name="connsiteY420" fmla="*/ 315203 h 6819900"/>
              <a:gd name="connsiteX421" fmla="*/ 7382753 w 9915525"/>
              <a:gd name="connsiteY421" fmla="*/ 358630 h 6819900"/>
              <a:gd name="connsiteX422" fmla="*/ 7406565 w 9915525"/>
              <a:gd name="connsiteY422" fmla="*/ 396803 h 6819900"/>
              <a:gd name="connsiteX423" fmla="*/ 7432515 w 9915525"/>
              <a:gd name="connsiteY423" fmla="*/ 410241 h 6819900"/>
              <a:gd name="connsiteX424" fmla="*/ 7490702 w 9915525"/>
              <a:gd name="connsiteY424" fmla="*/ 417039 h 6819900"/>
              <a:gd name="connsiteX425" fmla="*/ 7516334 w 9915525"/>
              <a:gd name="connsiteY425" fmla="*/ 425305 h 6819900"/>
              <a:gd name="connsiteX426" fmla="*/ 7544678 w 9915525"/>
              <a:gd name="connsiteY426" fmla="*/ 434830 h 6819900"/>
              <a:gd name="connsiteX427" fmla="*/ 7573843 w 9915525"/>
              <a:gd name="connsiteY427" fmla="*/ 444355 h 6819900"/>
              <a:gd name="connsiteX428" fmla="*/ 7613628 w 9915525"/>
              <a:gd name="connsiteY428" fmla="*/ 406255 h 6819900"/>
              <a:gd name="connsiteX429" fmla="*/ 7637208 w 9915525"/>
              <a:gd name="connsiteY429" fmla="*/ 368155 h 6819900"/>
              <a:gd name="connsiteX430" fmla="*/ 7633121 w 9915525"/>
              <a:gd name="connsiteY430" fmla="*/ 343660 h 6819900"/>
              <a:gd name="connsiteX431" fmla="*/ 7632041 w 9915525"/>
              <a:gd name="connsiteY431" fmla="*/ 312704 h 6819900"/>
              <a:gd name="connsiteX432" fmla="*/ 7640584 w 9915525"/>
              <a:gd name="connsiteY432" fmla="*/ 257551 h 6819900"/>
              <a:gd name="connsiteX433" fmla="*/ 7625640 w 9915525"/>
              <a:gd name="connsiteY433" fmla="*/ 230190 h 6819900"/>
              <a:gd name="connsiteX434" fmla="*/ 7611353 w 9915525"/>
              <a:gd name="connsiteY434" fmla="*/ 196705 h 6819900"/>
              <a:gd name="connsiteX435" fmla="*/ 7597065 w 9915525"/>
              <a:gd name="connsiteY435" fmla="*/ 162763 h 6819900"/>
              <a:gd name="connsiteX436" fmla="*/ 7587540 w 9915525"/>
              <a:gd name="connsiteY436" fmla="*/ 134792 h 6819900"/>
              <a:gd name="connsiteX437" fmla="*/ 7578015 w 9915525"/>
              <a:gd name="connsiteY437" fmla="*/ 78099 h 6819900"/>
              <a:gd name="connsiteX438" fmla="*/ 7593082 w 9915525"/>
              <a:gd name="connsiteY438" fmla="*/ 21512 h 6819900"/>
              <a:gd name="connsiteX439" fmla="*/ 7635165 w 9915525"/>
              <a:gd name="connsiteY439" fmla="*/ 34780 h 6819900"/>
              <a:gd name="connsiteX440" fmla="*/ 7669960 w 9915525"/>
              <a:gd name="connsiteY440" fmla="*/ 53830 h 6819900"/>
              <a:gd name="connsiteX441" fmla="*/ 7682790 w 9915525"/>
              <a:gd name="connsiteY441" fmla="*/ 63355 h 6819900"/>
              <a:gd name="connsiteX442" fmla="*/ 7697078 w 9915525"/>
              <a:gd name="connsiteY442" fmla="*/ 72880 h 6819900"/>
              <a:gd name="connsiteX443" fmla="*/ 7711365 w 9915525"/>
              <a:gd name="connsiteY443" fmla="*/ 92416 h 6819900"/>
              <a:gd name="connsiteX444" fmla="*/ 7789946 w 9915525"/>
              <a:gd name="connsiteY444" fmla="*/ 177609 h 6819900"/>
              <a:gd name="connsiteX445" fmla="*/ 7797090 w 9915525"/>
              <a:gd name="connsiteY445" fmla="*/ 192975 h 6819900"/>
              <a:gd name="connsiteX446" fmla="*/ 7774311 w 9915525"/>
              <a:gd name="connsiteY446" fmla="*/ 202578 h 6819900"/>
              <a:gd name="connsiteX447" fmla="*/ 7747527 w 9915525"/>
              <a:gd name="connsiteY447" fmla="*/ 231158 h 6819900"/>
              <a:gd name="connsiteX448" fmla="*/ 7760782 w 9915525"/>
              <a:gd name="connsiteY448" fmla="*/ 276234 h 6819900"/>
              <a:gd name="connsiteX449" fmla="*/ 7767251 w 9915525"/>
              <a:gd name="connsiteY449" fmla="*/ 327510 h 6819900"/>
              <a:gd name="connsiteX450" fmla="*/ 7784135 w 9915525"/>
              <a:gd name="connsiteY450" fmla="*/ 368155 h 6819900"/>
              <a:gd name="connsiteX451" fmla="*/ 7818353 w 9915525"/>
              <a:gd name="connsiteY451" fmla="*/ 351865 h 6819900"/>
              <a:gd name="connsiteX452" fmla="*/ 7844668 w 9915525"/>
              <a:gd name="connsiteY452" fmla="*/ 349029 h 6819900"/>
              <a:gd name="connsiteX453" fmla="*/ 7847629 w 9915525"/>
              <a:gd name="connsiteY453" fmla="*/ 371146 h 6819900"/>
              <a:gd name="connsiteX454" fmla="*/ 7889160 w 9915525"/>
              <a:gd name="connsiteY454" fmla="*/ 396584 h 6819900"/>
              <a:gd name="connsiteX455" fmla="*/ 7990933 w 9915525"/>
              <a:gd name="connsiteY455" fmla="*/ 487217 h 6819900"/>
              <a:gd name="connsiteX456" fmla="*/ 7988299 w 9915525"/>
              <a:gd name="connsiteY456" fmla="*/ 541986 h 6819900"/>
              <a:gd name="connsiteX457" fmla="*/ 7988593 w 9915525"/>
              <a:gd name="connsiteY457" fmla="*/ 577705 h 6819900"/>
              <a:gd name="connsiteX458" fmla="*/ 7997116 w 9915525"/>
              <a:gd name="connsiteY458" fmla="*/ 591992 h 6819900"/>
              <a:gd name="connsiteX459" fmla="*/ 8006641 w 9915525"/>
              <a:gd name="connsiteY459" fmla="*/ 606280 h 6819900"/>
              <a:gd name="connsiteX460" fmla="*/ 8016166 w 9915525"/>
              <a:gd name="connsiteY460" fmla="*/ 641249 h 6819900"/>
              <a:gd name="connsiteX461" fmla="*/ 8029393 w 9915525"/>
              <a:gd name="connsiteY461" fmla="*/ 691255 h 6819900"/>
              <a:gd name="connsiteX462" fmla="*/ 8049200 w 9915525"/>
              <a:gd name="connsiteY462" fmla="*/ 737249 h 6819900"/>
              <a:gd name="connsiteX463" fmla="*/ 8040734 w 9915525"/>
              <a:gd name="connsiteY463" fmla="*/ 768205 h 6819900"/>
              <a:gd name="connsiteX464" fmla="*/ 8028072 w 9915525"/>
              <a:gd name="connsiteY464" fmla="*/ 757794 h 6819900"/>
              <a:gd name="connsiteX465" fmla="*/ 7980447 w 9915525"/>
              <a:gd name="connsiteY465" fmla="*/ 735937 h 6819900"/>
              <a:gd name="connsiteX466" fmla="*/ 7972605 w 9915525"/>
              <a:gd name="connsiteY466" fmla="*/ 807767 h 6819900"/>
              <a:gd name="connsiteX467" fmla="*/ 7987591 w 9915525"/>
              <a:gd name="connsiteY467" fmla="*/ 861035 h 6819900"/>
              <a:gd name="connsiteX468" fmla="*/ 8006641 w 9915525"/>
              <a:gd name="connsiteY468" fmla="*/ 908481 h 6819900"/>
              <a:gd name="connsiteX469" fmla="*/ 8025691 w 9915525"/>
              <a:gd name="connsiteY469" fmla="*/ 949902 h 6819900"/>
              <a:gd name="connsiteX470" fmla="*/ 8035216 w 9915525"/>
              <a:gd name="connsiteY470" fmla="*/ 972993 h 6819900"/>
              <a:gd name="connsiteX471" fmla="*/ 8044741 w 9915525"/>
              <a:gd name="connsiteY471" fmla="*/ 1000653 h 6819900"/>
              <a:gd name="connsiteX472" fmla="*/ 8098801 w 9915525"/>
              <a:gd name="connsiteY472" fmla="*/ 1052353 h 6819900"/>
              <a:gd name="connsiteX473" fmla="*/ 8125580 w 9915525"/>
              <a:gd name="connsiteY473" fmla="*/ 1027706 h 6819900"/>
              <a:gd name="connsiteX474" fmla="*/ 8156537 w 9915525"/>
              <a:gd name="connsiteY474" fmla="*/ 1006330 h 6819900"/>
              <a:gd name="connsiteX475" fmla="*/ 8145380 w 9915525"/>
              <a:gd name="connsiteY475" fmla="*/ 1065697 h 6819900"/>
              <a:gd name="connsiteX476" fmla="*/ 8113104 w 9915525"/>
              <a:gd name="connsiteY476" fmla="*/ 1159975 h 6819900"/>
              <a:gd name="connsiteX477" fmla="*/ 8182292 w 9915525"/>
              <a:gd name="connsiteY477" fmla="*/ 1153665 h 6819900"/>
              <a:gd name="connsiteX478" fmla="*/ 8268139 w 9915525"/>
              <a:gd name="connsiteY478" fmla="*/ 1185923 h 6819900"/>
              <a:gd name="connsiteX479" fmla="*/ 8319249 w 9915525"/>
              <a:gd name="connsiteY479" fmla="*/ 1180138 h 6819900"/>
              <a:gd name="connsiteX480" fmla="*/ 8354968 w 9915525"/>
              <a:gd name="connsiteY480" fmla="*/ 1133764 h 6819900"/>
              <a:gd name="connsiteX481" fmla="*/ 8387510 w 9915525"/>
              <a:gd name="connsiteY481" fmla="*/ 1074256 h 6819900"/>
              <a:gd name="connsiteX482" fmla="*/ 8369468 w 9915525"/>
              <a:gd name="connsiteY482" fmla="*/ 1001025 h 6819900"/>
              <a:gd name="connsiteX483" fmla="*/ 8377848 w 9915525"/>
              <a:gd name="connsiteY483" fmla="*/ 859912 h 6819900"/>
              <a:gd name="connsiteX484" fmla="*/ 8387640 w 9915525"/>
              <a:gd name="connsiteY484" fmla="*/ 834141 h 6819900"/>
              <a:gd name="connsiteX485" fmla="*/ 8400780 w 9915525"/>
              <a:gd name="connsiteY485" fmla="*/ 807258 h 6819900"/>
              <a:gd name="connsiteX486" fmla="*/ 8418107 w 9915525"/>
              <a:gd name="connsiteY486" fmla="*/ 717887 h 6819900"/>
              <a:gd name="connsiteX487" fmla="*/ 8376345 w 9915525"/>
              <a:gd name="connsiteY487" fmla="*/ 654627 h 6819900"/>
              <a:gd name="connsiteX488" fmla="*/ 8334502 w 9915525"/>
              <a:gd name="connsiteY488" fmla="*/ 594279 h 6819900"/>
              <a:gd name="connsiteX489" fmla="*/ 8310077 w 9915525"/>
              <a:gd name="connsiteY489" fmla="*/ 557538 h 6819900"/>
              <a:gd name="connsiteX490" fmla="*/ 8292390 w 9915525"/>
              <a:gd name="connsiteY490" fmla="*/ 527262 h 6819900"/>
              <a:gd name="connsiteX491" fmla="*/ 8280484 w 9915525"/>
              <a:gd name="connsiteY491" fmla="*/ 499436 h 6819900"/>
              <a:gd name="connsiteX492" fmla="*/ 8249326 w 9915525"/>
              <a:gd name="connsiteY492" fmla="*/ 415467 h 6819900"/>
              <a:gd name="connsiteX493" fmla="*/ 8275404 w 9915525"/>
              <a:gd name="connsiteY493" fmla="*/ 385459 h 6819900"/>
              <a:gd name="connsiteX494" fmla="*/ 8309437 w 9915525"/>
              <a:gd name="connsiteY494" fmla="*/ 396730 h 6819900"/>
              <a:gd name="connsiteX495" fmla="*/ 8368273 w 9915525"/>
              <a:gd name="connsiteY495" fmla="*/ 456261 h 6819900"/>
              <a:gd name="connsiteX496" fmla="*/ 8378115 w 9915525"/>
              <a:gd name="connsiteY496" fmla="*/ 472930 h 6819900"/>
              <a:gd name="connsiteX497" fmla="*/ 8387640 w 9915525"/>
              <a:gd name="connsiteY497" fmla="*/ 487564 h 6819900"/>
              <a:gd name="connsiteX498" fmla="*/ 8459524 w 9915525"/>
              <a:gd name="connsiteY498" fmla="*/ 572468 h 6819900"/>
              <a:gd name="connsiteX499" fmla="*/ 8531408 w 9915525"/>
              <a:gd name="connsiteY499" fmla="*/ 642738 h 6819900"/>
              <a:gd name="connsiteX500" fmla="*/ 8528581 w 9915525"/>
              <a:gd name="connsiteY500" fmla="*/ 703090 h 6819900"/>
              <a:gd name="connsiteX501" fmla="*/ 8525752 w 9915525"/>
              <a:gd name="connsiteY501" fmla="*/ 763443 h 6819900"/>
              <a:gd name="connsiteX502" fmla="*/ 8554327 w 9915525"/>
              <a:gd name="connsiteY502" fmla="*/ 766667 h 6819900"/>
              <a:gd name="connsiteX503" fmla="*/ 8606715 w 9915525"/>
              <a:gd name="connsiteY503" fmla="*/ 829488 h 6819900"/>
              <a:gd name="connsiteX504" fmla="*/ 8626732 w 9915525"/>
              <a:gd name="connsiteY504" fmla="*/ 890874 h 6819900"/>
              <a:gd name="connsiteX505" fmla="*/ 8642932 w 9915525"/>
              <a:gd name="connsiteY505" fmla="*/ 945058 h 6819900"/>
              <a:gd name="connsiteX506" fmla="*/ 8646727 w 9915525"/>
              <a:gd name="connsiteY506" fmla="*/ 977755 h 6819900"/>
              <a:gd name="connsiteX507" fmla="*/ 8654340 w 9915525"/>
              <a:gd name="connsiteY507" fmla="*/ 1006330 h 6819900"/>
              <a:gd name="connsiteX508" fmla="*/ 8634983 w 9915525"/>
              <a:gd name="connsiteY508" fmla="*/ 1034905 h 6819900"/>
              <a:gd name="connsiteX509" fmla="*/ 8613928 w 9915525"/>
              <a:gd name="connsiteY509" fmla="*/ 1106343 h 6819900"/>
              <a:gd name="connsiteX510" fmla="*/ 8635222 w 9915525"/>
              <a:gd name="connsiteY510" fmla="*/ 1149205 h 6819900"/>
              <a:gd name="connsiteX511" fmla="*/ 8667103 w 9915525"/>
              <a:gd name="connsiteY511" fmla="*/ 1166496 h 6819900"/>
              <a:gd name="connsiteX512" fmla="*/ 8705862 w 9915525"/>
              <a:gd name="connsiteY512" fmla="*/ 1188960 h 6819900"/>
              <a:gd name="connsiteX513" fmla="*/ 8729779 w 9915525"/>
              <a:gd name="connsiteY513" fmla="*/ 1202063 h 6819900"/>
              <a:gd name="connsiteX514" fmla="*/ 8744318 w 9915525"/>
              <a:gd name="connsiteY514" fmla="*/ 1233228 h 6819900"/>
              <a:gd name="connsiteX515" fmla="*/ 8739168 w 9915525"/>
              <a:gd name="connsiteY515" fmla="*/ 1284960 h 6819900"/>
              <a:gd name="connsiteX516" fmla="*/ 8809761 w 9915525"/>
              <a:gd name="connsiteY516" fmla="*/ 1279466 h 6819900"/>
              <a:gd name="connsiteX517" fmla="*/ 8856746 w 9915525"/>
              <a:gd name="connsiteY517" fmla="*/ 1241665 h 6819900"/>
              <a:gd name="connsiteX518" fmla="*/ 8873415 w 9915525"/>
              <a:gd name="connsiteY518" fmla="*/ 1216741 h 6819900"/>
              <a:gd name="connsiteX519" fmla="*/ 8883357 w 9915525"/>
              <a:gd name="connsiteY519" fmla="*/ 1191810 h 6819900"/>
              <a:gd name="connsiteX520" fmla="*/ 8921040 w 9915525"/>
              <a:gd name="connsiteY520" fmla="*/ 1236096 h 6819900"/>
              <a:gd name="connsiteX521" fmla="*/ 8930565 w 9915525"/>
              <a:gd name="connsiteY521" fmla="*/ 1263505 h 6819900"/>
              <a:gd name="connsiteX522" fmla="*/ 8940090 w 9915525"/>
              <a:gd name="connsiteY522" fmla="*/ 1276626 h 6819900"/>
              <a:gd name="connsiteX523" fmla="*/ 8953765 w 9915525"/>
              <a:gd name="connsiteY523" fmla="*/ 1301097 h 6819900"/>
              <a:gd name="connsiteX524" fmla="*/ 8973572 w 9915525"/>
              <a:gd name="connsiteY524" fmla="*/ 1340363 h 6819900"/>
              <a:gd name="connsiteX525" fmla="*/ 8987453 w 9915525"/>
              <a:gd name="connsiteY525" fmla="*/ 1368280 h 6819900"/>
              <a:gd name="connsiteX526" fmla="*/ 8995377 w 9915525"/>
              <a:gd name="connsiteY526" fmla="*/ 1410891 h 6819900"/>
              <a:gd name="connsiteX527" fmla="*/ 8979908 w 9915525"/>
              <a:gd name="connsiteY527" fmla="*/ 1458768 h 6819900"/>
              <a:gd name="connsiteX528" fmla="*/ 8958477 w 9915525"/>
              <a:gd name="connsiteY528" fmla="*/ 1516531 h 6819900"/>
              <a:gd name="connsiteX529" fmla="*/ 8941217 w 9915525"/>
              <a:gd name="connsiteY529" fmla="*/ 1597494 h 6819900"/>
              <a:gd name="connsiteX530" fmla="*/ 8980536 w 9915525"/>
              <a:gd name="connsiteY530" fmla="*/ 1721572 h 6819900"/>
              <a:gd name="connsiteX531" fmla="*/ 9024769 w 9915525"/>
              <a:gd name="connsiteY531" fmla="*/ 1705584 h 6819900"/>
              <a:gd name="connsiteX532" fmla="*/ 9080188 w 9915525"/>
              <a:gd name="connsiteY532" fmla="*/ 1699274 h 6819900"/>
              <a:gd name="connsiteX533" fmla="*/ 9092803 w 9915525"/>
              <a:gd name="connsiteY533" fmla="*/ 1720705 h 6819900"/>
              <a:gd name="connsiteX534" fmla="*/ 9105709 w 9915525"/>
              <a:gd name="connsiteY534" fmla="*/ 1760517 h 6819900"/>
              <a:gd name="connsiteX535" fmla="*/ 9085724 w 9915525"/>
              <a:gd name="connsiteY535" fmla="*/ 1820072 h 6819900"/>
              <a:gd name="connsiteX536" fmla="*/ 9050058 w 9915525"/>
              <a:gd name="connsiteY536" fmla="*/ 1790031 h 6819900"/>
              <a:gd name="connsiteX537" fmla="*/ 8971363 w 9915525"/>
              <a:gd name="connsiteY537" fmla="*/ 1775258 h 6819900"/>
              <a:gd name="connsiteX538" fmla="*/ 8932264 w 9915525"/>
              <a:gd name="connsiteY538" fmla="*/ 1815955 h 6819900"/>
              <a:gd name="connsiteX539" fmla="*/ 8917923 w 9915525"/>
              <a:gd name="connsiteY539" fmla="*/ 1755275 h 6819900"/>
              <a:gd name="connsiteX540" fmla="*/ 8903125 w 9915525"/>
              <a:gd name="connsiteY540" fmla="*/ 1693724 h 6819900"/>
              <a:gd name="connsiteX541" fmla="*/ 8882940 w 9915525"/>
              <a:gd name="connsiteY541" fmla="*/ 1654705 h 6819900"/>
              <a:gd name="connsiteX542" fmla="*/ 8858092 w 9915525"/>
              <a:gd name="connsiteY542" fmla="*/ 1634586 h 6819900"/>
              <a:gd name="connsiteX543" fmla="*/ 8843756 w 9915525"/>
              <a:gd name="connsiteY543" fmla="*/ 1612473 h 6819900"/>
              <a:gd name="connsiteX544" fmla="*/ 8845158 w 9915525"/>
              <a:gd name="connsiteY544" fmla="*/ 1527948 h 6819900"/>
              <a:gd name="connsiteX545" fmla="*/ 8844458 w 9915525"/>
              <a:gd name="connsiteY545" fmla="*/ 1426759 h 6819900"/>
              <a:gd name="connsiteX546" fmla="*/ 8845835 w 9915525"/>
              <a:gd name="connsiteY546" fmla="*/ 1371123 h 6819900"/>
              <a:gd name="connsiteX547" fmla="*/ 8797645 w 9915525"/>
              <a:gd name="connsiteY547" fmla="*/ 1336679 h 6819900"/>
              <a:gd name="connsiteX548" fmla="*/ 8740210 w 9915525"/>
              <a:gd name="connsiteY548" fmla="*/ 1371118 h 6819900"/>
              <a:gd name="connsiteX549" fmla="*/ 8714875 w 9915525"/>
              <a:gd name="connsiteY549" fmla="*/ 1409911 h 6819900"/>
              <a:gd name="connsiteX550" fmla="*/ 8697417 w 9915525"/>
              <a:gd name="connsiteY550" fmla="*/ 1468985 h 6819900"/>
              <a:gd name="connsiteX551" fmla="*/ 8702933 w 9915525"/>
              <a:gd name="connsiteY551" fmla="*/ 1519192 h 6819900"/>
              <a:gd name="connsiteX552" fmla="*/ 8729917 w 9915525"/>
              <a:gd name="connsiteY552" fmla="*/ 1525579 h 6819900"/>
              <a:gd name="connsiteX553" fmla="*/ 8759114 w 9915525"/>
              <a:gd name="connsiteY553" fmla="*/ 1533044 h 6819900"/>
              <a:gd name="connsiteX554" fmla="*/ 8773402 w 9915525"/>
              <a:gd name="connsiteY554" fmla="*/ 1558780 h 6819900"/>
              <a:gd name="connsiteX555" fmla="*/ 8787689 w 9915525"/>
              <a:gd name="connsiteY555" fmla="*/ 1593284 h 6819900"/>
              <a:gd name="connsiteX556" fmla="*/ 8797214 w 9915525"/>
              <a:gd name="connsiteY556" fmla="*/ 1615930 h 6819900"/>
              <a:gd name="connsiteX557" fmla="*/ 8806885 w 9915525"/>
              <a:gd name="connsiteY557" fmla="*/ 1632599 h 6819900"/>
              <a:gd name="connsiteX558" fmla="*/ 8816264 w 9915525"/>
              <a:gd name="connsiteY558" fmla="*/ 1634980 h 6819900"/>
              <a:gd name="connsiteX559" fmla="*/ 8825498 w 9915525"/>
              <a:gd name="connsiteY559" fmla="*/ 1630218 h 6819900"/>
              <a:gd name="connsiteX560" fmla="*/ 8816932 w 9915525"/>
              <a:gd name="connsiteY560" fmla="*/ 1653277 h 6819900"/>
              <a:gd name="connsiteX561" fmla="*/ 8784075 w 9915525"/>
              <a:gd name="connsiteY561" fmla="*/ 1650896 h 6819900"/>
              <a:gd name="connsiteX562" fmla="*/ 8721014 w 9915525"/>
              <a:gd name="connsiteY562" fmla="*/ 1649268 h 6819900"/>
              <a:gd name="connsiteX563" fmla="*/ 8722211 w 9915525"/>
              <a:gd name="connsiteY563" fmla="*/ 1679285 h 6819900"/>
              <a:gd name="connsiteX564" fmla="*/ 8732224 w 9915525"/>
              <a:gd name="connsiteY564" fmla="*/ 1781679 h 6819900"/>
              <a:gd name="connsiteX565" fmla="*/ 8743845 w 9915525"/>
              <a:gd name="connsiteY565" fmla="*/ 1887393 h 6819900"/>
              <a:gd name="connsiteX566" fmla="*/ 8758811 w 9915525"/>
              <a:gd name="connsiteY566" fmla="*/ 1931994 h 6819900"/>
              <a:gd name="connsiteX567" fmla="*/ 8810634 w 9915525"/>
              <a:gd name="connsiteY567" fmla="*/ 1953643 h 6819900"/>
              <a:gd name="connsiteX568" fmla="*/ 8805602 w 9915525"/>
              <a:gd name="connsiteY568" fmla="*/ 1886690 h 6819900"/>
              <a:gd name="connsiteX569" fmla="*/ 8797215 w 9915525"/>
              <a:gd name="connsiteY569" fmla="*/ 1848730 h 6819900"/>
              <a:gd name="connsiteX570" fmla="*/ 8818736 w 9915525"/>
              <a:gd name="connsiteY570" fmla="*/ 1815955 h 6819900"/>
              <a:gd name="connsiteX571" fmla="*/ 8869421 w 9915525"/>
              <a:gd name="connsiteY571" fmla="*/ 1888143 h 6819900"/>
              <a:gd name="connsiteX572" fmla="*/ 8886238 w 9915525"/>
              <a:gd name="connsiteY572" fmla="*/ 1935261 h 6819900"/>
              <a:gd name="connsiteX573" fmla="*/ 8934672 w 9915525"/>
              <a:gd name="connsiteY573" fmla="*/ 1929195 h 6819900"/>
              <a:gd name="connsiteX574" fmla="*/ 8956214 w 9915525"/>
              <a:gd name="connsiteY574" fmla="*/ 1930566 h 6819900"/>
              <a:gd name="connsiteX575" fmla="*/ 8995931 w 9915525"/>
              <a:gd name="connsiteY575" fmla="*/ 1944938 h 6819900"/>
              <a:gd name="connsiteX576" fmla="*/ 8998229 w 9915525"/>
              <a:gd name="connsiteY576" fmla="*/ 1962400 h 6819900"/>
              <a:gd name="connsiteX577" fmla="*/ 9011444 w 9915525"/>
              <a:gd name="connsiteY577" fmla="*/ 1970702 h 6819900"/>
              <a:gd name="connsiteX578" fmla="*/ 9035340 w 9915525"/>
              <a:gd name="connsiteY578" fmla="*/ 1938670 h 6819900"/>
              <a:gd name="connsiteX579" fmla="*/ 9053728 w 9915525"/>
              <a:gd name="connsiteY579" fmla="*/ 1911205 h 6819900"/>
              <a:gd name="connsiteX580" fmla="*/ 9075159 w 9915525"/>
              <a:gd name="connsiteY580" fmla="*/ 1932539 h 6819900"/>
              <a:gd name="connsiteX581" fmla="*/ 9095648 w 9915525"/>
              <a:gd name="connsiteY581" fmla="*/ 1957199 h 6819900"/>
              <a:gd name="connsiteX582" fmla="*/ 9141845 w 9915525"/>
              <a:gd name="connsiteY582" fmla="*/ 1899624 h 6819900"/>
              <a:gd name="connsiteX583" fmla="*/ 9148559 w 9915525"/>
              <a:gd name="connsiteY583" fmla="*/ 1873105 h 6819900"/>
              <a:gd name="connsiteX584" fmla="*/ 9159165 w 9915525"/>
              <a:gd name="connsiteY584" fmla="*/ 1858818 h 6819900"/>
              <a:gd name="connsiteX585" fmla="*/ 9181787 w 9915525"/>
              <a:gd name="connsiteY585" fmla="*/ 1844530 h 6819900"/>
              <a:gd name="connsiteX586" fmla="*/ 9210362 w 9915525"/>
              <a:gd name="connsiteY586" fmla="*/ 1874296 h 6819900"/>
              <a:gd name="connsiteX587" fmla="*/ 9216315 w 9915525"/>
              <a:gd name="connsiteY587" fmla="*/ 1922775 h 6819900"/>
              <a:gd name="connsiteX588" fmla="*/ 9234891 w 9915525"/>
              <a:gd name="connsiteY588" fmla="*/ 1957303 h 6819900"/>
              <a:gd name="connsiteX589" fmla="*/ 9282143 w 9915525"/>
              <a:gd name="connsiteY589" fmla="*/ 2140593 h 6819900"/>
              <a:gd name="connsiteX590" fmla="*/ 9295327 w 9915525"/>
              <a:gd name="connsiteY590" fmla="*/ 2212850 h 6819900"/>
              <a:gd name="connsiteX591" fmla="*/ 9353827 w 9915525"/>
              <a:gd name="connsiteY591" fmla="*/ 2201101 h 6819900"/>
              <a:gd name="connsiteX592" fmla="*/ 9378864 w 9915525"/>
              <a:gd name="connsiteY592" fmla="*/ 2193934 h 6819900"/>
              <a:gd name="connsiteX593" fmla="*/ 9347732 w 9915525"/>
              <a:gd name="connsiteY593" fmla="*/ 2242546 h 6819900"/>
              <a:gd name="connsiteX594" fmla="*/ 9316327 w 9915525"/>
              <a:gd name="connsiteY594" fmla="*/ 2250814 h 6819900"/>
              <a:gd name="connsiteX595" fmla="*/ 9318123 w 9915525"/>
              <a:gd name="connsiteY595" fmla="*/ 2378470 h 6819900"/>
              <a:gd name="connsiteX596" fmla="*/ 9330029 w 9915525"/>
              <a:gd name="connsiteY596" fmla="*/ 2509498 h 6819900"/>
              <a:gd name="connsiteX597" fmla="*/ 9340180 w 9915525"/>
              <a:gd name="connsiteY597" fmla="*/ 2552555 h 6819900"/>
              <a:gd name="connsiteX598" fmla="*/ 9364246 w 9915525"/>
              <a:gd name="connsiteY598" fmla="*/ 2639602 h 6819900"/>
              <a:gd name="connsiteX599" fmla="*/ 9394208 w 9915525"/>
              <a:gd name="connsiteY599" fmla="*/ 2770571 h 6819900"/>
              <a:gd name="connsiteX600" fmla="*/ 9408673 w 9915525"/>
              <a:gd name="connsiteY600" fmla="*/ 2854180 h 6819900"/>
              <a:gd name="connsiteX601" fmla="*/ 9395313 w 9915525"/>
              <a:gd name="connsiteY601" fmla="*/ 2952055 h 6819900"/>
              <a:gd name="connsiteX602" fmla="*/ 9400054 w 9915525"/>
              <a:gd name="connsiteY602" fmla="*/ 2994917 h 6819900"/>
              <a:gd name="connsiteX603" fmla="*/ 9421393 w 9915525"/>
              <a:gd name="connsiteY603" fmla="*/ 3037536 h 6819900"/>
              <a:gd name="connsiteX604" fmla="*/ 9436422 w 9915525"/>
              <a:gd name="connsiteY604" fmla="*/ 3063730 h 6819900"/>
              <a:gd name="connsiteX605" fmla="*/ 9444915 w 9915525"/>
              <a:gd name="connsiteY605" fmla="*/ 3081614 h 6819900"/>
              <a:gd name="connsiteX606" fmla="*/ 9490159 w 9915525"/>
              <a:gd name="connsiteY606" fmla="*/ 3101859 h 6819900"/>
              <a:gd name="connsiteX607" fmla="*/ 9511590 w 9915525"/>
              <a:gd name="connsiteY607" fmla="*/ 3069048 h 6819900"/>
              <a:gd name="connsiteX608" fmla="*/ 9544075 w 9915525"/>
              <a:gd name="connsiteY608" fmla="*/ 3045885 h 6819900"/>
              <a:gd name="connsiteX609" fmla="*/ 9549823 w 9915525"/>
              <a:gd name="connsiteY609" fmla="*/ 3130405 h 6819900"/>
              <a:gd name="connsiteX610" fmla="*/ 9521782 w 9915525"/>
              <a:gd name="connsiteY610" fmla="*/ 3132941 h 6819900"/>
              <a:gd name="connsiteX611" fmla="*/ 9487056 w 9915525"/>
              <a:gd name="connsiteY611" fmla="*/ 3127237 h 6819900"/>
              <a:gd name="connsiteX612" fmla="*/ 9478156 w 9915525"/>
              <a:gd name="connsiteY612" fmla="*/ 3177089 h 6819900"/>
              <a:gd name="connsiteX613" fmla="*/ 9484608 w 9915525"/>
              <a:gd name="connsiteY613" fmla="*/ 3237561 h 6819900"/>
              <a:gd name="connsiteX614" fmla="*/ 9493132 w 9915525"/>
              <a:gd name="connsiteY614" fmla="*/ 3254230 h 6819900"/>
              <a:gd name="connsiteX615" fmla="*/ 9502065 w 9915525"/>
              <a:gd name="connsiteY615" fmla="*/ 3268517 h 6819900"/>
              <a:gd name="connsiteX616" fmla="*/ 9511590 w 9915525"/>
              <a:gd name="connsiteY616" fmla="*/ 3282805 h 6819900"/>
              <a:gd name="connsiteX617" fmla="*/ 9510355 w 9915525"/>
              <a:gd name="connsiteY617" fmla="*/ 3337380 h 6819900"/>
              <a:gd name="connsiteX618" fmla="*/ 9493686 w 9915525"/>
              <a:gd name="connsiteY618" fmla="*/ 3457550 h 6819900"/>
              <a:gd name="connsiteX619" fmla="*/ 9504795 w 9915525"/>
              <a:gd name="connsiteY619" fmla="*/ 3577581 h 6819900"/>
              <a:gd name="connsiteX620" fmla="*/ 9528928 w 9915525"/>
              <a:gd name="connsiteY620" fmla="*/ 3669717 h 6819900"/>
              <a:gd name="connsiteX621" fmla="*/ 9509677 w 9915525"/>
              <a:gd name="connsiteY621" fmla="*/ 3701905 h 6819900"/>
              <a:gd name="connsiteX622" fmla="*/ 9511384 w 9915525"/>
              <a:gd name="connsiteY622" fmla="*/ 3764564 h 6819900"/>
              <a:gd name="connsiteX623" fmla="*/ 9525734 w 9915525"/>
              <a:gd name="connsiteY623" fmla="*/ 3920727 h 6819900"/>
              <a:gd name="connsiteX624" fmla="*/ 9539486 w 9915525"/>
              <a:gd name="connsiteY624" fmla="*/ 4072961 h 6819900"/>
              <a:gd name="connsiteX625" fmla="*/ 9555015 w 9915525"/>
              <a:gd name="connsiteY625" fmla="*/ 4171115 h 6819900"/>
              <a:gd name="connsiteX626" fmla="*/ 9570045 w 9915525"/>
              <a:gd name="connsiteY626" fmla="*/ 4263880 h 6819900"/>
              <a:gd name="connsiteX627" fmla="*/ 9578265 w 9915525"/>
              <a:gd name="connsiteY627" fmla="*/ 4301507 h 6819900"/>
              <a:gd name="connsiteX628" fmla="*/ 9594011 w 9915525"/>
              <a:gd name="connsiteY628" fmla="*/ 4347946 h 6819900"/>
              <a:gd name="connsiteX629" fmla="*/ 9599250 w 9915525"/>
              <a:gd name="connsiteY629" fmla="*/ 4398158 h 6819900"/>
              <a:gd name="connsiteX630" fmla="*/ 9595501 w 9915525"/>
              <a:gd name="connsiteY630" fmla="*/ 4444587 h 6819900"/>
              <a:gd name="connsiteX631" fmla="*/ 9621003 w 9915525"/>
              <a:gd name="connsiteY631" fmla="*/ 4485336 h 6819900"/>
              <a:gd name="connsiteX632" fmla="*/ 9671610 w 9915525"/>
              <a:gd name="connsiteY632" fmla="*/ 4509625 h 6819900"/>
              <a:gd name="connsiteX633" fmla="*/ 9674761 w 9915525"/>
              <a:gd name="connsiteY633" fmla="*/ 4463905 h 6819900"/>
              <a:gd name="connsiteX634" fmla="*/ 9661121 w 9915525"/>
              <a:gd name="connsiteY634" fmla="*/ 4430864 h 6819900"/>
              <a:gd name="connsiteX635" fmla="*/ 9635940 w 9915525"/>
              <a:gd name="connsiteY635" fmla="*/ 4376550 h 6819900"/>
              <a:gd name="connsiteX636" fmla="*/ 9616122 w 9915525"/>
              <a:gd name="connsiteY636" fmla="*/ 4355277 h 6819900"/>
              <a:gd name="connsiteX637" fmla="*/ 9642436 w 9915525"/>
              <a:gd name="connsiteY637" fmla="*/ 4333734 h 6819900"/>
              <a:gd name="connsiteX638" fmla="*/ 9720540 w 9915525"/>
              <a:gd name="connsiteY638" fmla="*/ 4325071 h 6819900"/>
              <a:gd name="connsiteX639" fmla="*/ 9705390 w 9915525"/>
              <a:gd name="connsiteY639" fmla="*/ 4423865 h 6819900"/>
              <a:gd name="connsiteX640" fmla="*/ 9700036 w 9915525"/>
              <a:gd name="connsiteY640" fmla="*/ 4463905 h 6819900"/>
              <a:gd name="connsiteX641" fmla="*/ 9724758 w 9915525"/>
              <a:gd name="connsiteY641" fmla="*/ 4493107 h 6819900"/>
              <a:gd name="connsiteX642" fmla="*/ 9726811 w 9915525"/>
              <a:gd name="connsiteY642" fmla="*/ 4539101 h 6819900"/>
              <a:gd name="connsiteX643" fmla="*/ 9718635 w 9915525"/>
              <a:gd name="connsiteY643" fmla="*/ 4591576 h 6819900"/>
              <a:gd name="connsiteX644" fmla="*/ 9737013 w 9915525"/>
              <a:gd name="connsiteY644" fmla="*/ 4666005 h 6819900"/>
              <a:gd name="connsiteX645" fmla="*/ 9758219 w 9915525"/>
              <a:gd name="connsiteY645" fmla="*/ 4739499 h 6819900"/>
              <a:gd name="connsiteX646" fmla="*/ 9769963 w 9915525"/>
              <a:gd name="connsiteY646" fmla="*/ 4835726 h 6819900"/>
              <a:gd name="connsiteX647" fmla="*/ 9790291 w 9915525"/>
              <a:gd name="connsiteY647" fmla="*/ 4946519 h 6819900"/>
              <a:gd name="connsiteX648" fmla="*/ 9802274 w 9915525"/>
              <a:gd name="connsiteY648" fmla="*/ 4996526 h 6819900"/>
              <a:gd name="connsiteX649" fmla="*/ 9764328 w 9915525"/>
              <a:gd name="connsiteY649" fmla="*/ 4999686 h 6819900"/>
              <a:gd name="connsiteX650" fmla="*/ 9706211 w 9915525"/>
              <a:gd name="connsiteY650" fmla="*/ 4930630 h 6819900"/>
              <a:gd name="connsiteX651" fmla="*/ 9683040 w 9915525"/>
              <a:gd name="connsiteY651" fmla="*/ 4989240 h 6819900"/>
              <a:gd name="connsiteX652" fmla="*/ 9668430 w 9915525"/>
              <a:gd name="connsiteY652" fmla="*/ 5032327 h 6819900"/>
              <a:gd name="connsiteX653" fmla="*/ 9659521 w 9915525"/>
              <a:gd name="connsiteY653" fmla="*/ 5064905 h 6819900"/>
              <a:gd name="connsiteX654" fmla="*/ 9643176 w 9915525"/>
              <a:gd name="connsiteY654" fmla="*/ 5074775 h 6819900"/>
              <a:gd name="connsiteX655" fmla="*/ 9616365 w 9915525"/>
              <a:gd name="connsiteY655" fmla="*/ 5020718 h 6819900"/>
              <a:gd name="connsiteX656" fmla="*/ 9586532 w 9915525"/>
              <a:gd name="connsiteY656" fmla="*/ 4968106 h 6819900"/>
              <a:gd name="connsiteX657" fmla="*/ 9550261 w 9915525"/>
              <a:gd name="connsiteY657" fmla="*/ 4968377 h 6819900"/>
              <a:gd name="connsiteX658" fmla="*/ 9564912 w 9915525"/>
              <a:gd name="connsiteY658" fmla="*/ 5036181 h 6819900"/>
              <a:gd name="connsiteX659" fmla="*/ 9568740 w 9915525"/>
              <a:gd name="connsiteY659" fmla="*/ 5140180 h 6819900"/>
              <a:gd name="connsiteX660" fmla="*/ 9559215 w 9915525"/>
              <a:gd name="connsiteY660" fmla="*/ 5178280 h 6819900"/>
              <a:gd name="connsiteX661" fmla="*/ 9568740 w 9915525"/>
              <a:gd name="connsiteY661" fmla="*/ 5216380 h 6819900"/>
              <a:gd name="connsiteX662" fmla="*/ 9578265 w 9915525"/>
              <a:gd name="connsiteY662" fmla="*/ 5239653 h 6819900"/>
              <a:gd name="connsiteX663" fmla="*/ 9597943 w 9915525"/>
              <a:gd name="connsiteY663" fmla="*/ 5276708 h 6819900"/>
              <a:gd name="connsiteX664" fmla="*/ 9611374 w 9915525"/>
              <a:gd name="connsiteY664" fmla="*/ 5323782 h 6819900"/>
              <a:gd name="connsiteX665" fmla="*/ 9615802 w 9915525"/>
              <a:gd name="connsiteY665" fmla="*/ 5363669 h 6819900"/>
              <a:gd name="connsiteX666" fmla="*/ 9620359 w 9915525"/>
              <a:gd name="connsiteY666" fmla="*/ 5402860 h 6819900"/>
              <a:gd name="connsiteX667" fmla="*/ 9628701 w 9915525"/>
              <a:gd name="connsiteY667" fmla="*/ 5435455 h 6819900"/>
              <a:gd name="connsiteX668" fmla="*/ 9638174 w 9915525"/>
              <a:gd name="connsiteY668" fmla="*/ 5454505 h 6819900"/>
              <a:gd name="connsiteX669" fmla="*/ 9619717 w 9915525"/>
              <a:gd name="connsiteY669" fmla="*/ 5473555 h 6819900"/>
              <a:gd name="connsiteX670" fmla="*/ 9600759 w 9915525"/>
              <a:gd name="connsiteY670" fmla="*/ 5487843 h 6819900"/>
              <a:gd name="connsiteX671" fmla="*/ 9577246 w 9915525"/>
              <a:gd name="connsiteY671" fmla="*/ 5502130 h 6819900"/>
              <a:gd name="connsiteX672" fmla="*/ 9559215 w 9915525"/>
              <a:gd name="connsiteY672" fmla="*/ 5468494 h 6819900"/>
              <a:gd name="connsiteX673" fmla="*/ 9573502 w 9915525"/>
              <a:gd name="connsiteY673" fmla="*/ 5429375 h 6819900"/>
              <a:gd name="connsiteX674" fmla="*/ 9587790 w 9915525"/>
              <a:gd name="connsiteY674" fmla="*/ 5401433 h 6819900"/>
              <a:gd name="connsiteX675" fmla="*/ 9532456 w 9915525"/>
              <a:gd name="connsiteY675" fmla="*/ 5359255 h 6819900"/>
              <a:gd name="connsiteX676" fmla="*/ 9510393 w 9915525"/>
              <a:gd name="connsiteY676" fmla="*/ 5285532 h 6819900"/>
              <a:gd name="connsiteX677" fmla="*/ 9503462 w 9915525"/>
              <a:gd name="connsiteY677" fmla="*/ 5253131 h 6819900"/>
              <a:gd name="connsiteX678" fmla="*/ 9443008 w 9915525"/>
              <a:gd name="connsiteY678" fmla="*/ 5251443 h 6819900"/>
              <a:gd name="connsiteX679" fmla="*/ 9410762 w 9915525"/>
              <a:gd name="connsiteY679" fmla="*/ 5246681 h 6819900"/>
              <a:gd name="connsiteX680" fmla="*/ 9359782 w 9915525"/>
              <a:gd name="connsiteY680" fmla="*/ 5243849 h 6819900"/>
              <a:gd name="connsiteX681" fmla="*/ 9373695 w 9915525"/>
              <a:gd name="connsiteY681" fmla="*/ 5308143 h 6819900"/>
              <a:gd name="connsiteX682" fmla="*/ 9397250 w 9915525"/>
              <a:gd name="connsiteY682" fmla="*/ 5375362 h 6819900"/>
              <a:gd name="connsiteX683" fmla="*/ 9406970 w 9915525"/>
              <a:gd name="connsiteY683" fmla="*/ 5402214 h 6819900"/>
              <a:gd name="connsiteX684" fmla="*/ 9378773 w 9915525"/>
              <a:gd name="connsiteY684" fmla="*/ 5425930 h 6819900"/>
              <a:gd name="connsiteX685" fmla="*/ 9311565 w 9915525"/>
              <a:gd name="connsiteY685" fmla="*/ 5345954 h 6819900"/>
              <a:gd name="connsiteX686" fmla="*/ 9266684 w 9915525"/>
              <a:gd name="connsiteY686" fmla="*/ 5309249 h 6819900"/>
              <a:gd name="connsiteX687" fmla="*/ 9235365 w 9915525"/>
              <a:gd name="connsiteY687" fmla="*/ 5294344 h 6819900"/>
              <a:gd name="connsiteX688" fmla="*/ 9202027 w 9915525"/>
              <a:gd name="connsiteY688" fmla="*/ 5251636 h 6819900"/>
              <a:gd name="connsiteX689" fmla="*/ 9168690 w 9915525"/>
              <a:gd name="connsiteY689" fmla="*/ 5222188 h 6819900"/>
              <a:gd name="connsiteX690" fmla="*/ 9149589 w 9915525"/>
              <a:gd name="connsiteY690" fmla="*/ 5213633 h 6819900"/>
              <a:gd name="connsiteX691" fmla="*/ 9116252 w 9915525"/>
              <a:gd name="connsiteY691" fmla="*/ 5206813 h 6819900"/>
              <a:gd name="connsiteX692" fmla="*/ 9102015 w 9915525"/>
              <a:gd name="connsiteY692" fmla="*/ 5223151 h 6819900"/>
              <a:gd name="connsiteX693" fmla="*/ 9067516 w 9915525"/>
              <a:gd name="connsiteY693" fmla="*/ 5248081 h 6819900"/>
              <a:gd name="connsiteX694" fmla="*/ 9006347 w 9915525"/>
              <a:gd name="connsiteY694" fmla="*/ 5242890 h 6819900"/>
              <a:gd name="connsiteX695" fmla="*/ 8974453 w 9915525"/>
              <a:gd name="connsiteY695" fmla="*/ 5232199 h 6819900"/>
              <a:gd name="connsiteX696" fmla="*/ 8965277 w 9915525"/>
              <a:gd name="connsiteY696" fmla="*/ 5224765 h 6819900"/>
              <a:gd name="connsiteX697" fmla="*/ 8959140 w 9915525"/>
              <a:gd name="connsiteY697" fmla="*/ 5264005 h 6819900"/>
              <a:gd name="connsiteX698" fmla="*/ 8954827 w 9915525"/>
              <a:gd name="connsiteY698" fmla="*/ 5324107 h 6819900"/>
              <a:gd name="connsiteX699" fmla="*/ 8963258 w 9915525"/>
              <a:gd name="connsiteY699" fmla="*/ 5506643 h 6819900"/>
              <a:gd name="connsiteX700" fmla="*/ 8972132 w 9915525"/>
              <a:gd name="connsiteY700" fmla="*/ 5570901 h 6819900"/>
              <a:gd name="connsiteX701" fmla="*/ 8939451 w 9915525"/>
              <a:gd name="connsiteY701" fmla="*/ 5563712 h 6819900"/>
              <a:gd name="connsiteX702" fmla="*/ 8913798 w 9915525"/>
              <a:gd name="connsiteY702" fmla="*/ 5561366 h 6819900"/>
              <a:gd name="connsiteX703" fmla="*/ 8899609 w 9915525"/>
              <a:gd name="connsiteY703" fmla="*/ 5572245 h 6819900"/>
              <a:gd name="connsiteX704" fmla="*/ 8894734 w 9915525"/>
              <a:gd name="connsiteY704" fmla="*/ 5590199 h 6819900"/>
              <a:gd name="connsiteX705" fmla="*/ 8894938 w 9915525"/>
              <a:gd name="connsiteY705" fmla="*/ 5619568 h 6819900"/>
              <a:gd name="connsiteX706" fmla="*/ 8863890 w 9915525"/>
              <a:gd name="connsiteY706" fmla="*/ 5616766 h 6819900"/>
              <a:gd name="connsiteX707" fmla="*/ 8844573 w 9915525"/>
              <a:gd name="connsiteY707" fmla="*/ 5578188 h 6819900"/>
              <a:gd name="connsiteX708" fmla="*/ 8830848 w 9915525"/>
              <a:gd name="connsiteY708" fmla="*/ 5558802 h 6819900"/>
              <a:gd name="connsiteX709" fmla="*/ 8828677 w 9915525"/>
              <a:gd name="connsiteY709" fmla="*/ 5549755 h 6819900"/>
              <a:gd name="connsiteX710" fmla="*/ 8807451 w 9915525"/>
              <a:gd name="connsiteY710" fmla="*/ 5519337 h 6819900"/>
              <a:gd name="connsiteX711" fmla="*/ 8805126 w 9915525"/>
              <a:gd name="connsiteY711" fmla="*/ 5485206 h 6819900"/>
              <a:gd name="connsiteX712" fmla="*/ 8790306 w 9915525"/>
              <a:gd name="connsiteY712" fmla="*/ 5429703 h 6819900"/>
              <a:gd name="connsiteX713" fmla="*/ 8766792 w 9915525"/>
              <a:gd name="connsiteY713" fmla="*/ 5394081 h 6819900"/>
              <a:gd name="connsiteX714" fmla="*/ 8757122 w 9915525"/>
              <a:gd name="connsiteY714" fmla="*/ 5390082 h 6819900"/>
              <a:gd name="connsiteX715" fmla="*/ 8734534 w 9915525"/>
              <a:gd name="connsiteY715" fmla="*/ 5431456 h 6819900"/>
              <a:gd name="connsiteX716" fmla="*/ 8712050 w 9915525"/>
              <a:gd name="connsiteY716" fmla="*/ 5468793 h 6819900"/>
              <a:gd name="connsiteX717" fmla="*/ 8669592 w 9915525"/>
              <a:gd name="connsiteY717" fmla="*/ 5359880 h 6819900"/>
              <a:gd name="connsiteX718" fmla="*/ 8647988 w 9915525"/>
              <a:gd name="connsiteY718" fmla="*/ 5309874 h 6819900"/>
              <a:gd name="connsiteX719" fmla="*/ 8581571 w 9915525"/>
              <a:gd name="connsiteY719" fmla="*/ 5306902 h 6819900"/>
              <a:gd name="connsiteX720" fmla="*/ 8625814 w 9915525"/>
              <a:gd name="connsiteY720" fmla="*/ 5406880 h 6819900"/>
              <a:gd name="connsiteX721" fmla="*/ 8635290 w 9915525"/>
              <a:gd name="connsiteY721" fmla="*/ 5429229 h 6819900"/>
              <a:gd name="connsiteX722" fmla="*/ 8671796 w 9915525"/>
              <a:gd name="connsiteY722" fmla="*/ 5511655 h 6819900"/>
              <a:gd name="connsiteX723" fmla="*/ 8697041 w 9915525"/>
              <a:gd name="connsiteY723" fmla="*/ 5588809 h 6819900"/>
              <a:gd name="connsiteX724" fmla="*/ 8673390 w 9915525"/>
              <a:gd name="connsiteY724" fmla="*/ 5607684 h 6819900"/>
              <a:gd name="connsiteX725" fmla="*/ 8639033 w 9915525"/>
              <a:gd name="connsiteY725" fmla="*/ 5559280 h 6819900"/>
              <a:gd name="connsiteX726" fmla="*/ 8616240 w 9915525"/>
              <a:gd name="connsiteY726" fmla="*/ 5549936 h 6819900"/>
              <a:gd name="connsiteX727" fmla="*/ 8593690 w 9915525"/>
              <a:gd name="connsiteY727" fmla="*/ 5534933 h 6819900"/>
              <a:gd name="connsiteX728" fmla="*/ 8545877 w 9915525"/>
              <a:gd name="connsiteY728" fmla="*/ 5552687 h 6819900"/>
              <a:gd name="connsiteX729" fmla="*/ 8531790 w 9915525"/>
              <a:gd name="connsiteY729" fmla="*/ 5603409 h 6819900"/>
              <a:gd name="connsiteX730" fmla="*/ 8545788 w 9915525"/>
              <a:gd name="connsiteY730" fmla="*/ 5640243 h 6819900"/>
              <a:gd name="connsiteX731" fmla="*/ 8554960 w 9915525"/>
              <a:gd name="connsiteY731" fmla="*/ 5671199 h 6819900"/>
              <a:gd name="connsiteX732" fmla="*/ 8542232 w 9915525"/>
              <a:gd name="connsiteY732" fmla="*/ 5692630 h 6819900"/>
              <a:gd name="connsiteX733" fmla="*/ 8516639 w 9915525"/>
              <a:gd name="connsiteY733" fmla="*/ 5649193 h 6819900"/>
              <a:gd name="connsiteX734" fmla="*/ 8489364 w 9915525"/>
              <a:gd name="connsiteY734" fmla="*/ 5608712 h 6819900"/>
              <a:gd name="connsiteX735" fmla="*/ 8465482 w 9915525"/>
              <a:gd name="connsiteY735" fmla="*/ 5633681 h 6819900"/>
              <a:gd name="connsiteX736" fmla="*/ 8448881 w 9915525"/>
              <a:gd name="connsiteY736" fmla="*/ 5660868 h 6819900"/>
              <a:gd name="connsiteX737" fmla="*/ 8441128 w 9915525"/>
              <a:gd name="connsiteY737" fmla="*/ 5688861 h 6819900"/>
              <a:gd name="connsiteX738" fmla="*/ 8423043 w 9915525"/>
              <a:gd name="connsiteY738" fmla="*/ 5699774 h 6819900"/>
              <a:gd name="connsiteX739" fmla="*/ 8421183 w 9915525"/>
              <a:gd name="connsiteY739" fmla="*/ 5702155 h 6819900"/>
              <a:gd name="connsiteX740" fmla="*/ 8445659 w 9915525"/>
              <a:gd name="connsiteY740" fmla="*/ 5759305 h 6819900"/>
              <a:gd name="connsiteX741" fmla="*/ 8465508 w 9915525"/>
              <a:gd name="connsiteY741" fmla="*/ 5873605 h 6819900"/>
              <a:gd name="connsiteX742" fmla="*/ 8420562 w 9915525"/>
              <a:gd name="connsiteY742" fmla="*/ 5793193 h 6819900"/>
              <a:gd name="connsiteX743" fmla="*/ 8402487 w 9915525"/>
              <a:gd name="connsiteY743" fmla="*/ 5742492 h 6819900"/>
              <a:gd name="connsiteX744" fmla="*/ 8384756 w 9915525"/>
              <a:gd name="connsiteY744" fmla="*/ 5718608 h 6819900"/>
              <a:gd name="connsiteX745" fmla="*/ 8326325 w 9915525"/>
              <a:gd name="connsiteY745" fmla="*/ 5732611 h 6819900"/>
              <a:gd name="connsiteX746" fmla="*/ 8306999 w 9915525"/>
              <a:gd name="connsiteY746" fmla="*/ 5774129 h 6819900"/>
              <a:gd name="connsiteX747" fmla="*/ 8259615 w 9915525"/>
              <a:gd name="connsiteY747" fmla="*/ 5772442 h 6819900"/>
              <a:gd name="connsiteX748" fmla="*/ 8214489 w 9915525"/>
              <a:gd name="connsiteY748" fmla="*/ 5721178 h 6819900"/>
              <a:gd name="connsiteX749" fmla="*/ 8166619 w 9915525"/>
              <a:gd name="connsiteY749" fmla="*/ 5652733 h 6819900"/>
              <a:gd name="connsiteX750" fmla="*/ 8091947 w 9915525"/>
              <a:gd name="connsiteY750" fmla="*/ 5578330 h 6819900"/>
              <a:gd name="connsiteX751" fmla="*/ 8069332 w 9915525"/>
              <a:gd name="connsiteY751" fmla="*/ 5584112 h 6819900"/>
              <a:gd name="connsiteX752" fmla="*/ 8063790 w 9915525"/>
              <a:gd name="connsiteY752" fmla="*/ 5616430 h 6819900"/>
              <a:gd name="connsiteX753" fmla="*/ 8073315 w 9915525"/>
              <a:gd name="connsiteY753" fmla="*/ 5645005 h 6819900"/>
              <a:gd name="connsiteX754" fmla="*/ 8082840 w 9915525"/>
              <a:gd name="connsiteY754" fmla="*/ 5673580 h 6819900"/>
              <a:gd name="connsiteX755" fmla="*/ 8092365 w 9915525"/>
              <a:gd name="connsiteY755" fmla="*/ 5688430 h 6819900"/>
              <a:gd name="connsiteX756" fmla="*/ 8101919 w 9915525"/>
              <a:gd name="connsiteY756" fmla="*/ 5697375 h 6819900"/>
              <a:gd name="connsiteX757" fmla="*/ 8107389 w 9915525"/>
              <a:gd name="connsiteY757" fmla="*/ 5713482 h 6819900"/>
              <a:gd name="connsiteX758" fmla="*/ 8102598 w 9915525"/>
              <a:gd name="connsiteY758" fmla="*/ 5747399 h 6819900"/>
              <a:gd name="connsiteX759" fmla="*/ 8086015 w 9915525"/>
              <a:gd name="connsiteY759" fmla="*/ 5759305 h 6819900"/>
              <a:gd name="connsiteX760" fmla="*/ 8076524 w 9915525"/>
              <a:gd name="connsiteY760" fmla="*/ 5765688 h 6819900"/>
              <a:gd name="connsiteX761" fmla="*/ 8068470 w 9915525"/>
              <a:gd name="connsiteY761" fmla="*/ 5794105 h 6819900"/>
              <a:gd name="connsiteX762" fmla="*/ 8046724 w 9915525"/>
              <a:gd name="connsiteY762" fmla="*/ 5851316 h 6819900"/>
              <a:gd name="connsiteX763" fmla="*/ 8006934 w 9915525"/>
              <a:gd name="connsiteY763" fmla="*/ 5869617 h 6819900"/>
              <a:gd name="connsiteX764" fmla="*/ 7988935 w 9915525"/>
              <a:gd name="connsiteY764" fmla="*/ 5845030 h 6819900"/>
              <a:gd name="connsiteX765" fmla="*/ 7973654 w 9915525"/>
              <a:gd name="connsiteY765" fmla="*/ 5783118 h 6819900"/>
              <a:gd name="connsiteX766" fmla="*/ 7958257 w 9915525"/>
              <a:gd name="connsiteY766" fmla="*/ 5721205 h 6819900"/>
              <a:gd name="connsiteX767" fmla="*/ 7949490 w 9915525"/>
              <a:gd name="connsiteY767" fmla="*/ 5694290 h 6819900"/>
              <a:gd name="connsiteX768" fmla="*/ 7927445 w 9915525"/>
              <a:gd name="connsiteY768" fmla="*/ 5646665 h 6819900"/>
              <a:gd name="connsiteX769" fmla="*/ 7897103 w 9915525"/>
              <a:gd name="connsiteY769" fmla="*/ 5635480 h 6819900"/>
              <a:gd name="connsiteX770" fmla="*/ 7892902 w 9915525"/>
              <a:gd name="connsiteY770" fmla="*/ 5645005 h 6819900"/>
              <a:gd name="connsiteX771" fmla="*/ 7882815 w 9915525"/>
              <a:gd name="connsiteY771" fmla="*/ 5633439 h 6819900"/>
              <a:gd name="connsiteX772" fmla="*/ 7868690 w 9915525"/>
              <a:gd name="connsiteY772" fmla="*/ 5635998 h 6819900"/>
              <a:gd name="connsiteX773" fmla="*/ 7863869 w 9915525"/>
              <a:gd name="connsiteY773" fmla="*/ 5849918 h 6819900"/>
              <a:gd name="connsiteX774" fmla="*/ 7894249 w 9915525"/>
              <a:gd name="connsiteY774" fmla="*/ 5914928 h 6819900"/>
              <a:gd name="connsiteX775" fmla="*/ 7925721 w 9915525"/>
              <a:gd name="connsiteY775" fmla="*/ 5974668 h 6819900"/>
              <a:gd name="connsiteX776" fmla="*/ 7939965 w 9915525"/>
              <a:gd name="connsiteY776" fmla="*/ 5999471 h 6819900"/>
              <a:gd name="connsiteX777" fmla="*/ 7964544 w 9915525"/>
              <a:gd name="connsiteY777" fmla="*/ 6040219 h 6819900"/>
              <a:gd name="connsiteX778" fmla="*/ 7982759 w 9915525"/>
              <a:gd name="connsiteY778" fmla="*/ 6086854 h 6819900"/>
              <a:gd name="connsiteX779" fmla="*/ 7999542 w 9915525"/>
              <a:gd name="connsiteY779" fmla="*/ 6157190 h 6819900"/>
              <a:gd name="connsiteX780" fmla="*/ 8019584 w 9915525"/>
              <a:gd name="connsiteY780" fmla="*/ 6194655 h 6819900"/>
              <a:gd name="connsiteX781" fmla="*/ 8026682 w 9915525"/>
              <a:gd name="connsiteY781" fmla="*/ 6211526 h 6819900"/>
              <a:gd name="connsiteX782" fmla="*/ 8024049 w 9915525"/>
              <a:gd name="connsiteY782" fmla="*/ 6222012 h 6819900"/>
              <a:gd name="connsiteX783" fmla="*/ 8018511 w 9915525"/>
              <a:gd name="connsiteY783" fmla="*/ 6285561 h 6819900"/>
              <a:gd name="connsiteX784" fmla="*/ 8036820 w 9915525"/>
              <a:gd name="connsiteY784" fmla="*/ 6330805 h 6819900"/>
              <a:gd name="connsiteX785" fmla="*/ 8039046 w 9915525"/>
              <a:gd name="connsiteY785" fmla="*/ 6390474 h 6819900"/>
              <a:gd name="connsiteX786" fmla="*/ 8011613 w 9915525"/>
              <a:gd name="connsiteY786" fmla="*/ 6378090 h 6819900"/>
              <a:gd name="connsiteX787" fmla="*/ 8006795 w 9915525"/>
              <a:gd name="connsiteY787" fmla="*/ 6364239 h 6819900"/>
              <a:gd name="connsiteX788" fmla="*/ 7997115 w 9915525"/>
              <a:gd name="connsiteY788" fmla="*/ 6340934 h 6819900"/>
              <a:gd name="connsiteX789" fmla="*/ 7982828 w 9915525"/>
              <a:gd name="connsiteY789" fmla="*/ 6311755 h 6819900"/>
              <a:gd name="connsiteX790" fmla="*/ 7968540 w 9915525"/>
              <a:gd name="connsiteY790" fmla="*/ 6272489 h 6819900"/>
              <a:gd name="connsiteX791" fmla="*/ 7959015 w 9915525"/>
              <a:gd name="connsiteY791" fmla="*/ 6245080 h 6819900"/>
              <a:gd name="connsiteX792" fmla="*/ 7949490 w 9915525"/>
              <a:gd name="connsiteY792" fmla="*/ 6217671 h 6819900"/>
              <a:gd name="connsiteX793" fmla="*/ 7936168 w 9915525"/>
              <a:gd name="connsiteY793" fmla="*/ 6179207 h 6819900"/>
              <a:gd name="connsiteX794" fmla="*/ 7910813 w 9915525"/>
              <a:gd name="connsiteY794" fmla="*/ 6071368 h 6819900"/>
              <a:gd name="connsiteX795" fmla="*/ 7890706 w 9915525"/>
              <a:gd name="connsiteY795" fmla="*/ 6041173 h 6819900"/>
              <a:gd name="connsiteX796" fmla="*/ 7877079 w 9915525"/>
              <a:gd name="connsiteY796" fmla="*/ 6018055 h 6819900"/>
              <a:gd name="connsiteX797" fmla="*/ 7873935 w 9915525"/>
              <a:gd name="connsiteY797" fmla="*/ 6005388 h 6819900"/>
              <a:gd name="connsiteX798" fmla="*/ 7861728 w 9915525"/>
              <a:gd name="connsiteY798" fmla="*/ 5978380 h 6819900"/>
              <a:gd name="connsiteX799" fmla="*/ 7825103 w 9915525"/>
              <a:gd name="connsiteY799" fmla="*/ 5930755 h 6819900"/>
              <a:gd name="connsiteX800" fmla="*/ 7806615 w 9915525"/>
              <a:gd name="connsiteY800" fmla="*/ 5912267 h 6819900"/>
              <a:gd name="connsiteX801" fmla="*/ 7798320 w 9915525"/>
              <a:gd name="connsiteY801" fmla="*/ 5888653 h 6819900"/>
              <a:gd name="connsiteX802" fmla="*/ 7784544 w 9915525"/>
              <a:gd name="connsiteY802" fmla="*/ 5857135 h 6819900"/>
              <a:gd name="connsiteX803" fmla="*/ 7750435 w 9915525"/>
              <a:gd name="connsiteY803" fmla="*/ 5811923 h 6819900"/>
              <a:gd name="connsiteX804" fmla="*/ 7714568 w 9915525"/>
              <a:gd name="connsiteY804" fmla="*/ 5732454 h 6819900"/>
              <a:gd name="connsiteX805" fmla="*/ 7704221 w 9915525"/>
              <a:gd name="connsiteY805" fmla="*/ 5675488 h 6819900"/>
              <a:gd name="connsiteX806" fmla="*/ 7680052 w 9915525"/>
              <a:gd name="connsiteY806" fmla="*/ 5605757 h 6819900"/>
              <a:gd name="connsiteX807" fmla="*/ 7659503 w 9915525"/>
              <a:gd name="connsiteY807" fmla="*/ 5549955 h 6819900"/>
              <a:gd name="connsiteX808" fmla="*/ 7630526 w 9915525"/>
              <a:gd name="connsiteY808" fmla="*/ 5512217 h 6819900"/>
              <a:gd name="connsiteX809" fmla="*/ 7563749 w 9915525"/>
              <a:gd name="connsiteY809" fmla="*/ 5476992 h 6819900"/>
              <a:gd name="connsiteX810" fmla="*/ 7558965 w 9915525"/>
              <a:gd name="connsiteY810" fmla="*/ 5554518 h 6819900"/>
              <a:gd name="connsiteX811" fmla="*/ 7568490 w 9915525"/>
              <a:gd name="connsiteY811" fmla="*/ 5583182 h 6819900"/>
              <a:gd name="connsiteX812" fmla="*/ 7580597 w 9915525"/>
              <a:gd name="connsiteY812" fmla="*/ 5613576 h 6819900"/>
              <a:gd name="connsiteX813" fmla="*/ 7610911 w 9915525"/>
              <a:gd name="connsiteY813" fmla="*/ 5683819 h 6819900"/>
              <a:gd name="connsiteX814" fmla="*/ 7615553 w 9915525"/>
              <a:gd name="connsiteY814" fmla="*/ 5692630 h 6819900"/>
              <a:gd name="connsiteX815" fmla="*/ 7625640 w 9915525"/>
              <a:gd name="connsiteY815" fmla="*/ 5715276 h 6819900"/>
              <a:gd name="connsiteX816" fmla="*/ 7640655 w 9915525"/>
              <a:gd name="connsiteY816" fmla="*/ 5750384 h 6819900"/>
              <a:gd name="connsiteX817" fmla="*/ 7649827 w 9915525"/>
              <a:gd name="connsiteY817" fmla="*/ 5796794 h 6819900"/>
              <a:gd name="connsiteX818" fmla="*/ 7653716 w 9915525"/>
              <a:gd name="connsiteY818" fmla="*/ 5816455 h 6819900"/>
              <a:gd name="connsiteX819" fmla="*/ 7664868 w 9915525"/>
              <a:gd name="connsiteY819" fmla="*/ 5828361 h 6819900"/>
              <a:gd name="connsiteX820" fmla="*/ 7673265 w 9915525"/>
              <a:gd name="connsiteY820" fmla="*/ 5835505 h 6819900"/>
              <a:gd name="connsiteX821" fmla="*/ 7682790 w 9915525"/>
              <a:gd name="connsiteY821" fmla="*/ 5850191 h 6819900"/>
              <a:gd name="connsiteX822" fmla="*/ 7701366 w 9915525"/>
              <a:gd name="connsiteY822" fmla="*/ 5884815 h 6819900"/>
              <a:gd name="connsiteX823" fmla="*/ 7725676 w 9915525"/>
              <a:gd name="connsiteY823" fmla="*/ 5934423 h 6819900"/>
              <a:gd name="connsiteX824" fmla="*/ 7789301 w 9915525"/>
              <a:gd name="connsiteY824" fmla="*/ 6102571 h 6819900"/>
              <a:gd name="connsiteX825" fmla="*/ 7816140 w 9915525"/>
              <a:gd name="connsiteY825" fmla="*/ 6150418 h 6819900"/>
              <a:gd name="connsiteX826" fmla="*/ 7823284 w 9915525"/>
              <a:gd name="connsiteY826" fmla="*/ 6168955 h 6819900"/>
              <a:gd name="connsiteX827" fmla="*/ 7848635 w 9915525"/>
              <a:gd name="connsiteY827" fmla="*/ 6227394 h 6819900"/>
              <a:gd name="connsiteX828" fmla="*/ 7806615 w 9915525"/>
              <a:gd name="connsiteY828" fmla="*/ 6192358 h 6819900"/>
              <a:gd name="connsiteX829" fmla="*/ 7798150 w 9915525"/>
              <a:gd name="connsiteY829" fmla="*/ 6168880 h 6819900"/>
              <a:gd name="connsiteX830" fmla="*/ 7783611 w 9915525"/>
              <a:gd name="connsiteY830" fmla="*/ 6136500 h 6819900"/>
              <a:gd name="connsiteX831" fmla="*/ 7724485 w 9915525"/>
              <a:gd name="connsiteY831" fmla="*/ 6087359 h 6819900"/>
              <a:gd name="connsiteX832" fmla="*/ 7705073 w 9915525"/>
              <a:gd name="connsiteY832" fmla="*/ 6064611 h 6819900"/>
              <a:gd name="connsiteX833" fmla="*/ 7696840 w 9915525"/>
              <a:gd name="connsiteY833" fmla="*/ 6035530 h 6819900"/>
              <a:gd name="connsiteX834" fmla="*/ 7694260 w 9915525"/>
              <a:gd name="connsiteY834" fmla="*/ 5992202 h 6819900"/>
              <a:gd name="connsiteX835" fmla="*/ 7689498 w 9915525"/>
              <a:gd name="connsiteY835" fmla="*/ 5957943 h 6819900"/>
              <a:gd name="connsiteX836" fmla="*/ 7673265 w 9915525"/>
              <a:gd name="connsiteY836" fmla="*/ 5929271 h 6819900"/>
              <a:gd name="connsiteX837" fmla="*/ 7649453 w 9915525"/>
              <a:gd name="connsiteY837" fmla="*/ 5890953 h 6819900"/>
              <a:gd name="connsiteX838" fmla="*/ 7625640 w 9915525"/>
              <a:gd name="connsiteY838" fmla="*/ 5860102 h 6819900"/>
              <a:gd name="connsiteX839" fmla="*/ 7570121 w 9915525"/>
              <a:gd name="connsiteY839" fmla="*/ 5816455 h 6819900"/>
              <a:gd name="connsiteX840" fmla="*/ 7549440 w 9915525"/>
              <a:gd name="connsiteY840" fmla="*/ 5797967 h 6819900"/>
              <a:gd name="connsiteX841" fmla="*/ 7539915 w 9915525"/>
              <a:gd name="connsiteY841" fmla="*/ 5773593 h 6819900"/>
              <a:gd name="connsiteX842" fmla="*/ 7530390 w 9915525"/>
              <a:gd name="connsiteY842" fmla="*/ 5746361 h 6819900"/>
              <a:gd name="connsiteX843" fmla="*/ 7522016 w 9915525"/>
              <a:gd name="connsiteY843" fmla="*/ 5715966 h 6819900"/>
              <a:gd name="connsiteX844" fmla="*/ 7502227 w 9915525"/>
              <a:gd name="connsiteY844" fmla="*/ 5671199 h 6819900"/>
              <a:gd name="connsiteX845" fmla="*/ 7482027 w 9915525"/>
              <a:gd name="connsiteY845" fmla="*/ 5635480 h 6819900"/>
              <a:gd name="connsiteX846" fmla="*/ 7473240 w 9915525"/>
              <a:gd name="connsiteY846" fmla="*/ 5612834 h 6819900"/>
              <a:gd name="connsiteX847" fmla="*/ 7457169 w 9915525"/>
              <a:gd name="connsiteY847" fmla="*/ 5577115 h 6819900"/>
              <a:gd name="connsiteX848" fmla="*/ 7448147 w 9915525"/>
              <a:gd name="connsiteY848" fmla="*/ 5582803 h 6819900"/>
              <a:gd name="connsiteX849" fmla="*/ 7448951 w 9915525"/>
              <a:gd name="connsiteY849" fmla="*/ 5595317 h 6819900"/>
              <a:gd name="connsiteX850" fmla="*/ 7418786 w 9915525"/>
              <a:gd name="connsiteY850" fmla="*/ 5598166 h 6819900"/>
              <a:gd name="connsiteX851" fmla="*/ 7399728 w 9915525"/>
              <a:gd name="connsiteY851" fmla="*/ 5594589 h 6819900"/>
              <a:gd name="connsiteX852" fmla="*/ 7386739 w 9915525"/>
              <a:gd name="connsiteY852" fmla="*/ 5558693 h 6819900"/>
              <a:gd name="connsiteX853" fmla="*/ 7368531 w 9915525"/>
              <a:gd name="connsiteY853" fmla="*/ 5492605 h 6819900"/>
              <a:gd name="connsiteX854" fmla="*/ 7334431 w 9915525"/>
              <a:gd name="connsiteY854" fmla="*/ 5427419 h 6819900"/>
              <a:gd name="connsiteX855" fmla="*/ 7305551 w 9915525"/>
              <a:gd name="connsiteY855" fmla="*/ 5473600 h 6819900"/>
              <a:gd name="connsiteX856" fmla="*/ 7293200 w 9915525"/>
              <a:gd name="connsiteY856" fmla="*/ 5499749 h 6819900"/>
              <a:gd name="connsiteX857" fmla="*/ 7258954 w 9915525"/>
              <a:gd name="connsiteY857" fmla="*/ 5502045 h 6819900"/>
              <a:gd name="connsiteX858" fmla="*/ 7284194 w 9915525"/>
              <a:gd name="connsiteY858" fmla="*/ 5540230 h 6819900"/>
              <a:gd name="connsiteX859" fmla="*/ 7308555 w 9915525"/>
              <a:gd name="connsiteY859" fmla="*/ 5559280 h 6819900"/>
              <a:gd name="connsiteX860" fmla="*/ 7320760 w 9915525"/>
              <a:gd name="connsiteY860" fmla="*/ 5578330 h 6819900"/>
              <a:gd name="connsiteX861" fmla="*/ 7333699 w 9915525"/>
              <a:gd name="connsiteY861" fmla="*/ 5606905 h 6819900"/>
              <a:gd name="connsiteX862" fmla="*/ 7353939 w 9915525"/>
              <a:gd name="connsiteY862" fmla="*/ 5635480 h 6819900"/>
              <a:gd name="connsiteX863" fmla="*/ 7359982 w 9915525"/>
              <a:gd name="connsiteY863" fmla="*/ 5677516 h 6819900"/>
              <a:gd name="connsiteX864" fmla="*/ 7254165 w 9915525"/>
              <a:gd name="connsiteY864" fmla="*/ 5682019 h 6819900"/>
              <a:gd name="connsiteX865" fmla="*/ 7228509 w 9915525"/>
              <a:gd name="connsiteY865" fmla="*/ 5641037 h 6819900"/>
              <a:gd name="connsiteX866" fmla="*/ 7219532 w 9915525"/>
              <a:gd name="connsiteY866" fmla="*/ 5610847 h 6819900"/>
              <a:gd name="connsiteX867" fmla="*/ 7231385 w 9915525"/>
              <a:gd name="connsiteY867" fmla="*/ 5591873 h 6819900"/>
              <a:gd name="connsiteX868" fmla="*/ 7240362 w 9915525"/>
              <a:gd name="connsiteY868" fmla="*/ 5584597 h 6819900"/>
              <a:gd name="connsiteX869" fmla="*/ 7254165 w 9915525"/>
              <a:gd name="connsiteY869" fmla="*/ 5574349 h 6819900"/>
              <a:gd name="connsiteX870" fmla="*/ 7225590 w 9915525"/>
              <a:gd name="connsiteY870" fmla="*/ 5553089 h 6819900"/>
              <a:gd name="connsiteX871" fmla="*/ 7197015 w 9915525"/>
              <a:gd name="connsiteY871" fmla="*/ 5535576 h 6819900"/>
              <a:gd name="connsiteX872" fmla="*/ 7171290 w 9915525"/>
              <a:gd name="connsiteY872" fmla="*/ 5498052 h 6819900"/>
              <a:gd name="connsiteX873" fmla="*/ 7150233 w 9915525"/>
              <a:gd name="connsiteY873" fmla="*/ 5444980 h 6819900"/>
              <a:gd name="connsiteX874" fmla="*/ 7158598 w 9915525"/>
              <a:gd name="connsiteY874" fmla="*/ 5433074 h 6819900"/>
              <a:gd name="connsiteX875" fmla="*/ 7139310 w 9915525"/>
              <a:gd name="connsiteY875" fmla="*/ 5443948 h 6819900"/>
              <a:gd name="connsiteX876" fmla="*/ 7109190 w 9915525"/>
              <a:gd name="connsiteY876" fmla="*/ 5433955 h 6819900"/>
              <a:gd name="connsiteX877" fmla="*/ 7092359 w 9915525"/>
              <a:gd name="connsiteY877" fmla="*/ 5391265 h 6819900"/>
              <a:gd name="connsiteX878" fmla="*/ 7091478 w 9915525"/>
              <a:gd name="connsiteY878" fmla="*/ 5384705 h 6819900"/>
              <a:gd name="connsiteX879" fmla="*/ 7117213 w 9915525"/>
              <a:gd name="connsiteY879" fmla="*/ 5390829 h 6819900"/>
              <a:gd name="connsiteX880" fmla="*/ 7131296 w 9915525"/>
              <a:gd name="connsiteY880" fmla="*/ 5403480 h 6819900"/>
              <a:gd name="connsiteX881" fmla="*/ 7141049 w 9915525"/>
              <a:gd name="connsiteY881" fmla="*/ 5383636 h 6819900"/>
              <a:gd name="connsiteX882" fmla="*/ 7135611 w 9915525"/>
              <a:gd name="connsiteY882" fmla="*/ 5331870 h 6819900"/>
              <a:gd name="connsiteX883" fmla="*/ 7097608 w 9915525"/>
              <a:gd name="connsiteY883" fmla="*/ 5330356 h 6819900"/>
              <a:gd name="connsiteX884" fmla="*/ 7059348 w 9915525"/>
              <a:gd name="connsiteY884" fmla="*/ 5331050 h 6819900"/>
              <a:gd name="connsiteX885" fmla="*/ 7010577 w 9915525"/>
              <a:gd name="connsiteY885" fmla="*/ 5387328 h 6819900"/>
              <a:gd name="connsiteX886" fmla="*/ 6986235 w 9915525"/>
              <a:gd name="connsiteY886" fmla="*/ 5444980 h 6819900"/>
              <a:gd name="connsiteX887" fmla="*/ 6968415 w 9915525"/>
              <a:gd name="connsiteY887" fmla="*/ 5426985 h 6819900"/>
              <a:gd name="connsiteX888" fmla="*/ 6949962 w 9915525"/>
              <a:gd name="connsiteY888" fmla="*/ 5386504 h 6819900"/>
              <a:gd name="connsiteX889" fmla="*/ 6914243 w 9915525"/>
              <a:gd name="connsiteY889" fmla="*/ 5374515 h 6819900"/>
              <a:gd name="connsiteX890" fmla="*/ 6900934 w 9915525"/>
              <a:gd name="connsiteY890" fmla="*/ 5438459 h 6819900"/>
              <a:gd name="connsiteX891" fmla="*/ 6896978 w 9915525"/>
              <a:gd name="connsiteY891" fmla="*/ 5473555 h 6819900"/>
              <a:gd name="connsiteX892" fmla="*/ 6882690 w 9915525"/>
              <a:gd name="connsiteY892" fmla="*/ 5464036 h 6819900"/>
              <a:gd name="connsiteX893" fmla="*/ 6804369 w 9915525"/>
              <a:gd name="connsiteY893" fmla="*/ 5468793 h 6819900"/>
              <a:gd name="connsiteX894" fmla="*/ 6816242 w 9915525"/>
              <a:gd name="connsiteY894" fmla="*/ 5587855 h 6819900"/>
              <a:gd name="connsiteX895" fmla="*/ 6853628 w 9915525"/>
              <a:gd name="connsiteY895" fmla="*/ 5754543 h 6819900"/>
              <a:gd name="connsiteX896" fmla="*/ 6853402 w 9915525"/>
              <a:gd name="connsiteY896" fmla="*/ 5847411 h 6819900"/>
              <a:gd name="connsiteX897" fmla="*/ 6830511 w 9915525"/>
              <a:gd name="connsiteY897" fmla="*/ 5921230 h 6819900"/>
              <a:gd name="connsiteX898" fmla="*/ 6806490 w 9915525"/>
              <a:gd name="connsiteY898" fmla="*/ 5887893 h 6819900"/>
              <a:gd name="connsiteX899" fmla="*/ 6798025 w 9915525"/>
              <a:gd name="connsiteY899" fmla="*/ 5854555 h 6819900"/>
              <a:gd name="connsiteX900" fmla="*/ 6783306 w 9915525"/>
              <a:gd name="connsiteY900" fmla="*/ 5821218 h 6819900"/>
              <a:gd name="connsiteX901" fmla="*/ 6769171 w 9915525"/>
              <a:gd name="connsiteY901" fmla="*/ 5787880 h 6819900"/>
              <a:gd name="connsiteX902" fmla="*/ 6756523 w 9915525"/>
              <a:gd name="connsiteY902" fmla="*/ 5738277 h 6819900"/>
              <a:gd name="connsiteX903" fmla="*/ 6741023 w 9915525"/>
              <a:gd name="connsiteY903" fmla="*/ 5685095 h 6819900"/>
              <a:gd name="connsiteX904" fmla="*/ 6730290 w 9915525"/>
              <a:gd name="connsiteY904" fmla="*/ 5630486 h 6819900"/>
              <a:gd name="connsiteX905" fmla="*/ 6720610 w 9915525"/>
              <a:gd name="connsiteY905" fmla="*/ 5573472 h 6819900"/>
              <a:gd name="connsiteX906" fmla="*/ 6716409 w 9915525"/>
              <a:gd name="connsiteY906" fmla="*/ 5558622 h 6819900"/>
              <a:gd name="connsiteX907" fmla="*/ 6711802 w 9915525"/>
              <a:gd name="connsiteY907" fmla="*/ 5549755 h 6819900"/>
              <a:gd name="connsiteX908" fmla="*/ 6701715 w 9915525"/>
              <a:gd name="connsiteY908" fmla="*/ 5502924 h 6819900"/>
              <a:gd name="connsiteX909" fmla="*/ 6690198 w 9915525"/>
              <a:gd name="connsiteY909" fmla="*/ 5452254 h 6819900"/>
              <a:gd name="connsiteX910" fmla="*/ 6677136 w 9915525"/>
              <a:gd name="connsiteY910" fmla="*/ 5425266 h 6819900"/>
              <a:gd name="connsiteX911" fmla="*/ 6668583 w 9915525"/>
              <a:gd name="connsiteY911" fmla="*/ 5385449 h 6819900"/>
              <a:gd name="connsiteX912" fmla="*/ 6666943 w 9915525"/>
              <a:gd name="connsiteY912" fmla="*/ 5354798 h 6819900"/>
              <a:gd name="connsiteX913" fmla="*/ 6663946 w 9915525"/>
              <a:gd name="connsiteY913" fmla="*/ 5335647 h 6819900"/>
              <a:gd name="connsiteX914" fmla="*/ 6648938 w 9915525"/>
              <a:gd name="connsiteY914" fmla="*/ 5268411 h 6819900"/>
              <a:gd name="connsiteX915" fmla="*/ 6580234 w 9915525"/>
              <a:gd name="connsiteY915" fmla="*/ 5178280 h 6819900"/>
              <a:gd name="connsiteX916" fmla="*/ 6563432 w 9915525"/>
              <a:gd name="connsiteY916" fmla="*/ 5238315 h 6819900"/>
              <a:gd name="connsiteX917" fmla="*/ 6558968 w 9915525"/>
              <a:gd name="connsiteY917" fmla="*/ 5273530 h 6819900"/>
              <a:gd name="connsiteX918" fmla="*/ 6539790 w 9915525"/>
              <a:gd name="connsiteY918" fmla="*/ 5290675 h 6819900"/>
              <a:gd name="connsiteX919" fmla="*/ 6529082 w 9915525"/>
              <a:gd name="connsiteY919" fmla="*/ 5318529 h 6819900"/>
              <a:gd name="connsiteX920" fmla="*/ 6529082 w 9915525"/>
              <a:gd name="connsiteY920" fmla="*/ 5359955 h 6819900"/>
              <a:gd name="connsiteX921" fmla="*/ 6501690 w 9915525"/>
              <a:gd name="connsiteY921" fmla="*/ 5411643 h 6819900"/>
              <a:gd name="connsiteX922" fmla="*/ 6481798 w 9915525"/>
              <a:gd name="connsiteY922" fmla="*/ 5378305 h 6819900"/>
              <a:gd name="connsiteX923" fmla="*/ 6468351 w 9915525"/>
              <a:gd name="connsiteY923" fmla="*/ 5321138 h 6819900"/>
              <a:gd name="connsiteX924" fmla="*/ 6453128 w 9915525"/>
              <a:gd name="connsiteY924" fmla="*/ 5258664 h 6819900"/>
              <a:gd name="connsiteX925" fmla="*/ 6444540 w 9915525"/>
              <a:gd name="connsiteY925" fmla="*/ 5193463 h 6819900"/>
              <a:gd name="connsiteX926" fmla="*/ 6425633 w 9915525"/>
              <a:gd name="connsiteY926" fmla="*/ 5111770 h 6819900"/>
              <a:gd name="connsiteX927" fmla="*/ 6412155 w 9915525"/>
              <a:gd name="connsiteY927" fmla="*/ 5068337 h 6819900"/>
              <a:gd name="connsiteX928" fmla="*/ 6385969 w 9915525"/>
              <a:gd name="connsiteY928" fmla="*/ 5017450 h 6819900"/>
              <a:gd name="connsiteX929" fmla="*/ 6378970 w 9915525"/>
              <a:gd name="connsiteY929" fmla="*/ 5016355 h 6819900"/>
              <a:gd name="connsiteX930" fmla="*/ 6373217 w 9915525"/>
              <a:gd name="connsiteY930" fmla="*/ 4984438 h 6819900"/>
              <a:gd name="connsiteX931" fmla="*/ 6378105 w 9915525"/>
              <a:gd name="connsiteY931" fmla="*/ 4959057 h 6819900"/>
              <a:gd name="connsiteX932" fmla="*/ 6340187 w 9915525"/>
              <a:gd name="connsiteY932" fmla="*/ 4902055 h 6819900"/>
              <a:gd name="connsiteX933" fmla="*/ 6329030 w 9915525"/>
              <a:gd name="connsiteY933" fmla="*/ 4960141 h 6819900"/>
              <a:gd name="connsiteX934" fmla="*/ 6299163 w 9915525"/>
              <a:gd name="connsiteY934" fmla="*/ 4983660 h 6819900"/>
              <a:gd name="connsiteX935" fmla="*/ 6257138 w 9915525"/>
              <a:gd name="connsiteY935" fmla="*/ 5053142 h 6819900"/>
              <a:gd name="connsiteX936" fmla="*/ 6251587 w 9915525"/>
              <a:gd name="connsiteY936" fmla="*/ 5093912 h 6819900"/>
              <a:gd name="connsiteX937" fmla="*/ 6205887 w 9915525"/>
              <a:gd name="connsiteY937" fmla="*/ 5139194 h 6819900"/>
              <a:gd name="connsiteX938" fmla="*/ 6196890 w 9915525"/>
              <a:gd name="connsiteY938" fmla="*/ 5187805 h 6819900"/>
              <a:gd name="connsiteX939" fmla="*/ 6177840 w 9915525"/>
              <a:gd name="connsiteY939" fmla="*/ 5174684 h 6819900"/>
              <a:gd name="connsiteX940" fmla="*/ 6162825 w 9915525"/>
              <a:gd name="connsiteY940" fmla="*/ 5149101 h 6819900"/>
              <a:gd name="connsiteX941" fmla="*/ 6153911 w 9915525"/>
              <a:gd name="connsiteY941" fmla="*/ 5104116 h 6819900"/>
              <a:gd name="connsiteX942" fmla="*/ 6143637 w 9915525"/>
              <a:gd name="connsiteY942" fmla="*/ 5053499 h 6819900"/>
              <a:gd name="connsiteX943" fmla="*/ 6134959 w 9915525"/>
              <a:gd name="connsiteY943" fmla="*/ 5035405 h 6819900"/>
              <a:gd name="connsiteX944" fmla="*/ 6123671 w 9915525"/>
              <a:gd name="connsiteY944" fmla="*/ 5018736 h 6819900"/>
              <a:gd name="connsiteX945" fmla="*/ 6098219 w 9915525"/>
              <a:gd name="connsiteY945" fmla="*/ 4975874 h 6819900"/>
              <a:gd name="connsiteX946" fmla="*/ 6075265 w 9915525"/>
              <a:gd name="connsiteY946" fmla="*/ 4949970 h 6819900"/>
              <a:gd name="connsiteX947" fmla="*/ 6075446 w 9915525"/>
              <a:gd name="connsiteY947" fmla="*/ 4959968 h 6819900"/>
              <a:gd name="connsiteX948" fmla="*/ 6084971 w 9915525"/>
              <a:gd name="connsiteY948" fmla="*/ 5006684 h 6819900"/>
              <a:gd name="connsiteX949" fmla="*/ 6053062 w 9915525"/>
              <a:gd name="connsiteY949" fmla="*/ 4980917 h 6819900"/>
              <a:gd name="connsiteX950" fmla="*/ 6026055 w 9915525"/>
              <a:gd name="connsiteY950" fmla="*/ 4980917 h 6819900"/>
              <a:gd name="connsiteX951" fmla="*/ 6005355 w 9915525"/>
              <a:gd name="connsiteY951" fmla="*/ 5053485 h 6819900"/>
              <a:gd name="connsiteX952" fmla="*/ 6020851 w 9915525"/>
              <a:gd name="connsiteY952" fmla="*/ 5127427 h 6819900"/>
              <a:gd name="connsiteX953" fmla="*/ 6032026 w 9915525"/>
              <a:gd name="connsiteY953" fmla="*/ 5199054 h 6819900"/>
              <a:gd name="connsiteX954" fmla="*/ 5997159 w 9915525"/>
              <a:gd name="connsiteY954" fmla="*/ 5240967 h 6819900"/>
              <a:gd name="connsiteX955" fmla="*/ 5973289 w 9915525"/>
              <a:gd name="connsiteY955" fmla="*/ 5216380 h 6819900"/>
              <a:gd name="connsiteX956" fmla="*/ 5958765 w 9915525"/>
              <a:gd name="connsiteY956" fmla="*/ 5203112 h 6819900"/>
              <a:gd name="connsiteX957" fmla="*/ 5915123 w 9915525"/>
              <a:gd name="connsiteY957" fmla="*/ 5178280 h 6819900"/>
              <a:gd name="connsiteX958" fmla="*/ 5901615 w 9915525"/>
              <a:gd name="connsiteY958" fmla="*/ 5209359 h 6819900"/>
              <a:gd name="connsiteX959" fmla="*/ 5880184 w 9915525"/>
              <a:gd name="connsiteY959" fmla="*/ 5249840 h 6819900"/>
              <a:gd name="connsiteX960" fmla="*/ 5861792 w 9915525"/>
              <a:gd name="connsiteY960" fmla="*/ 5287818 h 6819900"/>
              <a:gd name="connsiteX961" fmla="*/ 5866555 w 9915525"/>
              <a:gd name="connsiteY961" fmla="*/ 5359255 h 6819900"/>
              <a:gd name="connsiteX962" fmla="*/ 5876496 w 9915525"/>
              <a:gd name="connsiteY962" fmla="*/ 5414854 h 6819900"/>
              <a:gd name="connsiteX963" fmla="*/ 5849228 w 9915525"/>
              <a:gd name="connsiteY963" fmla="*/ 5446534 h 6819900"/>
              <a:gd name="connsiteX964" fmla="*/ 5834134 w 9915525"/>
              <a:gd name="connsiteY964" fmla="*/ 5505134 h 6819900"/>
              <a:gd name="connsiteX965" fmla="*/ 5845592 w 9915525"/>
              <a:gd name="connsiteY965" fmla="*/ 5554041 h 6819900"/>
              <a:gd name="connsiteX966" fmla="*/ 5852781 w 9915525"/>
              <a:gd name="connsiteY966" fmla="*/ 5564043 h 6819900"/>
              <a:gd name="connsiteX967" fmla="*/ 5886335 w 9915525"/>
              <a:gd name="connsiteY967" fmla="*/ 5532324 h 6819900"/>
              <a:gd name="connsiteX968" fmla="*/ 5908379 w 9915525"/>
              <a:gd name="connsiteY968" fmla="*/ 5556415 h 6819900"/>
              <a:gd name="connsiteX969" fmla="*/ 5930993 w 9915525"/>
              <a:gd name="connsiteY969" fmla="*/ 5605989 h 6819900"/>
              <a:gd name="connsiteX970" fmla="*/ 5957408 w 9915525"/>
              <a:gd name="connsiteY970" fmla="*/ 5639049 h 6819900"/>
              <a:gd name="connsiteX971" fmla="*/ 5963290 w 9915525"/>
              <a:gd name="connsiteY971" fmla="*/ 5667077 h 6819900"/>
              <a:gd name="connsiteX972" fmla="*/ 5961213 w 9915525"/>
              <a:gd name="connsiteY972" fmla="*/ 5693992 h 6819900"/>
              <a:gd name="connsiteX973" fmla="*/ 5941146 w 9915525"/>
              <a:gd name="connsiteY973" fmla="*/ 5673589 h 6819900"/>
              <a:gd name="connsiteX974" fmla="*/ 5908256 w 9915525"/>
              <a:gd name="connsiteY974" fmla="*/ 5616926 h 6819900"/>
              <a:gd name="connsiteX975" fmla="*/ 5885829 w 9915525"/>
              <a:gd name="connsiteY975" fmla="*/ 5590272 h 6819900"/>
              <a:gd name="connsiteX976" fmla="*/ 5876897 w 9915525"/>
              <a:gd name="connsiteY976" fmla="*/ 5615258 h 6819900"/>
              <a:gd name="connsiteX977" fmla="*/ 5896186 w 9915525"/>
              <a:gd name="connsiteY977" fmla="*/ 5752304 h 6819900"/>
              <a:gd name="connsiteX978" fmla="*/ 5898820 w 9915525"/>
              <a:gd name="connsiteY978" fmla="*/ 5788013 h 6819900"/>
              <a:gd name="connsiteX979" fmla="*/ 5902509 w 9915525"/>
              <a:gd name="connsiteY979" fmla="*/ 5812245 h 6819900"/>
              <a:gd name="connsiteX980" fmla="*/ 5896853 w 9915525"/>
              <a:gd name="connsiteY980" fmla="*/ 5864080 h 6819900"/>
              <a:gd name="connsiteX981" fmla="*/ 5882565 w 9915525"/>
              <a:gd name="connsiteY981" fmla="*/ 5851698 h 6819900"/>
              <a:gd name="connsiteX982" fmla="*/ 5872008 w 9915525"/>
              <a:gd name="connsiteY982" fmla="*/ 5828758 h 6819900"/>
              <a:gd name="connsiteX983" fmla="*/ 5857535 w 9915525"/>
              <a:gd name="connsiteY983" fmla="*/ 5768074 h 6819900"/>
              <a:gd name="connsiteX984" fmla="*/ 5845593 w 9915525"/>
              <a:gd name="connsiteY984" fmla="*/ 5707670 h 6819900"/>
              <a:gd name="connsiteX985" fmla="*/ 5830749 w 9915525"/>
              <a:gd name="connsiteY985" fmla="*/ 5668818 h 6819900"/>
              <a:gd name="connsiteX986" fmla="*/ 5811665 w 9915525"/>
              <a:gd name="connsiteY986" fmla="*/ 5625955 h 6819900"/>
              <a:gd name="connsiteX987" fmla="*/ 5793073 w 9915525"/>
              <a:gd name="connsiteY987" fmla="*/ 5585066 h 6819900"/>
              <a:gd name="connsiteX988" fmla="*/ 5744434 w 9915525"/>
              <a:gd name="connsiteY988" fmla="*/ 5565229 h 6819900"/>
              <a:gd name="connsiteX989" fmla="*/ 5744891 w 9915525"/>
              <a:gd name="connsiteY989" fmla="*/ 5593668 h 6819900"/>
              <a:gd name="connsiteX990" fmla="*/ 5758739 w 9915525"/>
              <a:gd name="connsiteY990" fmla="*/ 5630553 h 6819900"/>
              <a:gd name="connsiteX991" fmla="*/ 5744452 w 9915525"/>
              <a:gd name="connsiteY991" fmla="*/ 5645005 h 6819900"/>
              <a:gd name="connsiteX992" fmla="*/ 5730164 w 9915525"/>
              <a:gd name="connsiteY992" fmla="*/ 5620325 h 6819900"/>
              <a:gd name="connsiteX993" fmla="*/ 5716886 w 9915525"/>
              <a:gd name="connsiteY993" fmla="*/ 5612599 h 6819900"/>
              <a:gd name="connsiteX994" fmla="*/ 5696901 w 9915525"/>
              <a:gd name="connsiteY994" fmla="*/ 5559912 h 6819900"/>
              <a:gd name="connsiteX995" fmla="*/ 5681605 w 9915525"/>
              <a:gd name="connsiteY995" fmla="*/ 5502130 h 6819900"/>
              <a:gd name="connsiteX996" fmla="*/ 5672803 w 9915525"/>
              <a:gd name="connsiteY996" fmla="*/ 5475936 h 6819900"/>
              <a:gd name="connsiteX997" fmla="*/ 5621630 w 9915525"/>
              <a:gd name="connsiteY997" fmla="*/ 5409940 h 6819900"/>
              <a:gd name="connsiteX998" fmla="*/ 5609947 w 9915525"/>
              <a:gd name="connsiteY998" fmla="*/ 5462754 h 6819900"/>
              <a:gd name="connsiteX999" fmla="*/ 5612579 w 9915525"/>
              <a:gd name="connsiteY999" fmla="*/ 5521180 h 6819900"/>
              <a:gd name="connsiteX1000" fmla="*/ 5568240 w 9915525"/>
              <a:gd name="connsiteY1000" fmla="*/ 5470117 h 6819900"/>
              <a:gd name="connsiteX1001" fmla="*/ 5546809 w 9915525"/>
              <a:gd name="connsiteY1001" fmla="*/ 5445832 h 6819900"/>
              <a:gd name="connsiteX1002" fmla="*/ 5519283 w 9915525"/>
              <a:gd name="connsiteY1002" fmla="*/ 5484486 h 6819900"/>
              <a:gd name="connsiteX1003" fmla="*/ 5509877 w 9915525"/>
              <a:gd name="connsiteY1003" fmla="*/ 5586402 h 6819900"/>
              <a:gd name="connsiteX1004" fmla="*/ 5495646 w 9915525"/>
              <a:gd name="connsiteY1004" fmla="*/ 5650379 h 6819900"/>
              <a:gd name="connsiteX1005" fmla="*/ 5501678 w 9915525"/>
              <a:gd name="connsiteY1005" fmla="*/ 5701702 h 6819900"/>
              <a:gd name="connsiteX1006" fmla="*/ 5473766 w 9915525"/>
              <a:gd name="connsiteY1006" fmla="*/ 5696119 h 6819900"/>
              <a:gd name="connsiteX1007" fmla="*/ 5423943 w 9915525"/>
              <a:gd name="connsiteY1007" fmla="*/ 5755760 h 6819900"/>
              <a:gd name="connsiteX1008" fmla="*/ 5413203 w 9915525"/>
              <a:gd name="connsiteY1008" fmla="*/ 5797405 h 6819900"/>
              <a:gd name="connsiteX1009" fmla="*/ 5371843 w 9915525"/>
              <a:gd name="connsiteY1009" fmla="*/ 5741729 h 6819900"/>
              <a:gd name="connsiteX1010" fmla="*/ 5358431 w 9915525"/>
              <a:gd name="connsiteY1010" fmla="*/ 5711680 h 6819900"/>
              <a:gd name="connsiteX1011" fmla="*/ 5340808 w 9915525"/>
              <a:gd name="connsiteY1011" fmla="*/ 5682362 h 6819900"/>
              <a:gd name="connsiteX1012" fmla="*/ 5295475 w 9915525"/>
              <a:gd name="connsiteY1012" fmla="*/ 5676258 h 6819900"/>
              <a:gd name="connsiteX1013" fmla="*/ 5298445 w 9915525"/>
              <a:gd name="connsiteY1013" fmla="*/ 5678529 h 6819900"/>
              <a:gd name="connsiteX1014" fmla="*/ 5330115 w 9915525"/>
              <a:gd name="connsiteY1014" fmla="*/ 5673580 h 6819900"/>
              <a:gd name="connsiteX1015" fmla="*/ 5322971 w 9915525"/>
              <a:gd name="connsiteY1015" fmla="*/ 5683166 h 6819900"/>
              <a:gd name="connsiteX1016" fmla="*/ 5299159 w 9915525"/>
              <a:gd name="connsiteY1016" fmla="*/ 5712512 h 6819900"/>
              <a:gd name="connsiteX1017" fmla="*/ 5300767 w 9915525"/>
              <a:gd name="connsiteY1017" fmla="*/ 5834835 h 6819900"/>
              <a:gd name="connsiteX1018" fmla="*/ 5331407 w 9915525"/>
              <a:gd name="connsiteY1018" fmla="*/ 5912152 h 6819900"/>
              <a:gd name="connsiteX1019" fmla="*/ 5352235 w 9915525"/>
              <a:gd name="connsiteY1019" fmla="*/ 5979563 h 6819900"/>
              <a:gd name="connsiteX1020" fmla="*/ 5345697 w 9915525"/>
              <a:gd name="connsiteY1020" fmla="*/ 6008406 h 6819900"/>
              <a:gd name="connsiteX1021" fmla="*/ 5342407 w 9915525"/>
              <a:gd name="connsiteY1021" fmla="*/ 6165297 h 6819900"/>
              <a:gd name="connsiteX1022" fmla="*/ 5339223 w 9915525"/>
              <a:gd name="connsiteY1022" fmla="*/ 6240576 h 6819900"/>
              <a:gd name="connsiteX1023" fmla="*/ 5301540 w 9915525"/>
              <a:gd name="connsiteY1023" fmla="*/ 6202473 h 6819900"/>
              <a:gd name="connsiteX1024" fmla="*/ 5267271 w 9915525"/>
              <a:gd name="connsiteY1024" fmla="*/ 6121255 h 6819900"/>
              <a:gd name="connsiteX1025" fmla="*/ 5252724 w 9915525"/>
              <a:gd name="connsiteY1025" fmla="*/ 6111730 h 6819900"/>
              <a:gd name="connsiteX1026" fmla="*/ 5249153 w 9915525"/>
              <a:gd name="connsiteY1026" fmla="*/ 6092680 h 6819900"/>
              <a:gd name="connsiteX1027" fmla="*/ 5245581 w 9915525"/>
              <a:gd name="connsiteY1027" fmla="*/ 6012398 h 6819900"/>
              <a:gd name="connsiteX1028" fmla="*/ 5228083 w 9915525"/>
              <a:gd name="connsiteY1028" fmla="*/ 5925334 h 6819900"/>
              <a:gd name="connsiteX1029" fmla="*/ 5210349 w 9915525"/>
              <a:gd name="connsiteY1029" fmla="*/ 5898460 h 6819900"/>
              <a:gd name="connsiteX1030" fmla="*/ 5202014 w 9915525"/>
              <a:gd name="connsiteY1030" fmla="*/ 5806930 h 6819900"/>
              <a:gd name="connsiteX1031" fmla="*/ 5143553 w 9915525"/>
              <a:gd name="connsiteY1031" fmla="*/ 5691117 h 6819900"/>
              <a:gd name="connsiteX1032" fmla="*/ 5122131 w 9915525"/>
              <a:gd name="connsiteY1032" fmla="*/ 5668708 h 6819900"/>
              <a:gd name="connsiteX1033" fmla="*/ 5084614 w 9915525"/>
              <a:gd name="connsiteY1033" fmla="*/ 5639561 h 6819900"/>
              <a:gd name="connsiteX1034" fmla="*/ 5065655 w 9915525"/>
              <a:gd name="connsiteY1034" fmla="*/ 5709563 h 6819900"/>
              <a:gd name="connsiteX1035" fmla="*/ 5072673 w 9915525"/>
              <a:gd name="connsiteY1035" fmla="*/ 5783118 h 6819900"/>
              <a:gd name="connsiteX1036" fmla="*/ 5084502 w 9915525"/>
              <a:gd name="connsiteY1036" fmla="*/ 5886634 h 6819900"/>
              <a:gd name="connsiteX1037" fmla="*/ 5039998 w 9915525"/>
              <a:gd name="connsiteY1037" fmla="*/ 5840268 h 6819900"/>
              <a:gd name="connsiteX1038" fmla="*/ 5034388 w 9915525"/>
              <a:gd name="connsiteY1038" fmla="*/ 5755556 h 6819900"/>
              <a:gd name="connsiteX1039" fmla="*/ 4994487 w 9915525"/>
              <a:gd name="connsiteY1039" fmla="*/ 5683251 h 6819900"/>
              <a:gd name="connsiteX1040" fmla="*/ 4955412 w 9915525"/>
              <a:gd name="connsiteY1040" fmla="*/ 5761789 h 6819900"/>
              <a:gd name="connsiteX1041" fmla="*/ 4950587 w 9915525"/>
              <a:gd name="connsiteY1041" fmla="*/ 5764977 h 6819900"/>
              <a:gd name="connsiteX1042" fmla="*/ 4939590 w 9915525"/>
              <a:gd name="connsiteY1042" fmla="*/ 5773030 h 6819900"/>
              <a:gd name="connsiteX1043" fmla="*/ 4929308 w 9915525"/>
              <a:gd name="connsiteY1043" fmla="*/ 5787880 h 6819900"/>
              <a:gd name="connsiteX1044" fmla="*/ 4925303 w 9915525"/>
              <a:gd name="connsiteY1044" fmla="*/ 5759305 h 6819900"/>
              <a:gd name="connsiteX1045" fmla="*/ 4920617 w 9915525"/>
              <a:gd name="connsiteY1045" fmla="*/ 5730730 h 6819900"/>
              <a:gd name="connsiteX1046" fmla="*/ 4894141 w 9915525"/>
              <a:gd name="connsiteY1046" fmla="*/ 5715217 h 6819900"/>
              <a:gd name="connsiteX1047" fmla="*/ 4900452 w 9915525"/>
              <a:gd name="connsiteY1047" fmla="*/ 5682031 h 6819900"/>
              <a:gd name="connsiteX1048" fmla="*/ 4916661 w 9915525"/>
              <a:gd name="connsiteY1048" fmla="*/ 5624218 h 6819900"/>
              <a:gd name="connsiteX1049" fmla="*/ 4901506 w 9915525"/>
              <a:gd name="connsiteY1049" fmla="*/ 5574536 h 6819900"/>
              <a:gd name="connsiteX1050" fmla="*/ 4891965 w 9915525"/>
              <a:gd name="connsiteY1050" fmla="*/ 5549646 h 6819900"/>
              <a:gd name="connsiteX1051" fmla="*/ 4872915 w 9915525"/>
              <a:gd name="connsiteY1051" fmla="*/ 5513850 h 6819900"/>
              <a:gd name="connsiteX1052" fmla="*/ 4853865 w 9915525"/>
              <a:gd name="connsiteY1052" fmla="*/ 5473953 h 6819900"/>
              <a:gd name="connsiteX1053" fmla="*/ 4846721 w 9915525"/>
              <a:gd name="connsiteY1053" fmla="*/ 5453668 h 6819900"/>
              <a:gd name="connsiteX1054" fmla="*/ 4806240 w 9915525"/>
              <a:gd name="connsiteY1054" fmla="*/ 5451287 h 6819900"/>
              <a:gd name="connsiteX1055" fmla="*/ 4775604 w 9915525"/>
              <a:gd name="connsiteY1055" fmla="*/ 5484718 h 6819900"/>
              <a:gd name="connsiteX1056" fmla="*/ 4758246 w 9915525"/>
              <a:gd name="connsiteY1056" fmla="*/ 5526060 h 6819900"/>
              <a:gd name="connsiteX1057" fmla="*/ 4743747 w 9915525"/>
              <a:gd name="connsiteY1057" fmla="*/ 5546914 h 6819900"/>
              <a:gd name="connsiteX1058" fmla="*/ 4733063 w 9915525"/>
              <a:gd name="connsiteY1058" fmla="*/ 5555168 h 6819900"/>
              <a:gd name="connsiteX1059" fmla="*/ 4735284 w 9915525"/>
              <a:gd name="connsiteY1059" fmla="*/ 5569337 h 6819900"/>
              <a:gd name="connsiteX1060" fmla="*/ 4789519 w 9915525"/>
              <a:gd name="connsiteY1060" fmla="*/ 5584941 h 6819900"/>
              <a:gd name="connsiteX1061" fmla="*/ 4825290 w 9915525"/>
              <a:gd name="connsiteY1061" fmla="*/ 5610669 h 6819900"/>
              <a:gd name="connsiteX1062" fmla="*/ 4836156 w 9915525"/>
              <a:gd name="connsiteY1062" fmla="*/ 5652061 h 6819900"/>
              <a:gd name="connsiteX1063" fmla="*/ 4840023 w 9915525"/>
              <a:gd name="connsiteY1063" fmla="*/ 5778209 h 6819900"/>
              <a:gd name="connsiteX1064" fmla="*/ 4801908 w 9915525"/>
              <a:gd name="connsiteY1064" fmla="*/ 5716443 h 6819900"/>
              <a:gd name="connsiteX1065" fmla="*/ 4748759 w 9915525"/>
              <a:gd name="connsiteY1065" fmla="*/ 5657571 h 6819900"/>
              <a:gd name="connsiteX1066" fmla="*/ 4665224 w 9915525"/>
              <a:gd name="connsiteY1066" fmla="*/ 5588164 h 6819900"/>
              <a:gd name="connsiteX1067" fmla="*/ 4592968 w 9915525"/>
              <a:gd name="connsiteY1067" fmla="*/ 5533067 h 6819900"/>
              <a:gd name="connsiteX1068" fmla="*/ 4598439 w 9915525"/>
              <a:gd name="connsiteY1068" fmla="*/ 5578330 h 6819900"/>
              <a:gd name="connsiteX1069" fmla="*/ 4604726 w 9915525"/>
              <a:gd name="connsiteY1069" fmla="*/ 5612554 h 6819900"/>
              <a:gd name="connsiteX1070" fmla="*/ 4618284 w 9915525"/>
              <a:gd name="connsiteY1070" fmla="*/ 5658848 h 6819900"/>
              <a:gd name="connsiteX1071" fmla="*/ 4634790 w 9915525"/>
              <a:gd name="connsiteY1071" fmla="*/ 5691299 h 6819900"/>
              <a:gd name="connsiteX1072" fmla="*/ 4606396 w 9915525"/>
              <a:gd name="connsiteY1072" fmla="*/ 5711680 h 6819900"/>
              <a:gd name="connsiteX1073" fmla="*/ 4572158 w 9915525"/>
              <a:gd name="connsiteY1073" fmla="*/ 5734968 h 6819900"/>
              <a:gd name="connsiteX1074" fmla="*/ 4550545 w 9915525"/>
              <a:gd name="connsiteY1074" fmla="*/ 5762438 h 6819900"/>
              <a:gd name="connsiteX1075" fmla="*/ 4555567 w 9915525"/>
              <a:gd name="connsiteY1075" fmla="*/ 5767726 h 6819900"/>
              <a:gd name="connsiteX1076" fmla="*/ 4582132 w 9915525"/>
              <a:gd name="connsiteY1076" fmla="*/ 5787028 h 6819900"/>
              <a:gd name="connsiteX1077" fmla="*/ 4611869 w 9915525"/>
              <a:gd name="connsiteY1077" fmla="*/ 5820926 h 6819900"/>
              <a:gd name="connsiteX1078" fmla="*/ 4632929 w 9915525"/>
              <a:gd name="connsiteY1078" fmla="*/ 5876547 h 6819900"/>
              <a:gd name="connsiteX1079" fmla="*/ 4598540 w 9915525"/>
              <a:gd name="connsiteY1079" fmla="*/ 5892655 h 6819900"/>
              <a:gd name="connsiteX1080" fmla="*/ 4539016 w 9915525"/>
              <a:gd name="connsiteY1080" fmla="*/ 5799514 h 6819900"/>
              <a:gd name="connsiteX1081" fmla="*/ 4482390 w 9915525"/>
              <a:gd name="connsiteY1081" fmla="*/ 5812687 h 6819900"/>
              <a:gd name="connsiteX1082" fmla="*/ 4449153 w 9915525"/>
              <a:gd name="connsiteY1082" fmla="*/ 5820608 h 6819900"/>
              <a:gd name="connsiteX1083" fmla="*/ 4410034 w 9915525"/>
              <a:gd name="connsiteY1083" fmla="*/ 5829701 h 6819900"/>
              <a:gd name="connsiteX1084" fmla="*/ 4377615 w 9915525"/>
              <a:gd name="connsiteY1084" fmla="*/ 5826542 h 6819900"/>
              <a:gd name="connsiteX1085" fmla="*/ 4367935 w 9915525"/>
              <a:gd name="connsiteY1085" fmla="*/ 5802072 h 6819900"/>
              <a:gd name="connsiteX1086" fmla="*/ 4364205 w 9915525"/>
              <a:gd name="connsiteY1086" fmla="*/ 5786461 h 6819900"/>
              <a:gd name="connsiteX1087" fmla="*/ 4350073 w 9915525"/>
              <a:gd name="connsiteY1087" fmla="*/ 5762767 h 6819900"/>
              <a:gd name="connsiteX1088" fmla="*/ 4329990 w 9915525"/>
              <a:gd name="connsiteY1088" fmla="*/ 5717069 h 6819900"/>
              <a:gd name="connsiteX1089" fmla="*/ 4287128 w 9915525"/>
              <a:gd name="connsiteY1089" fmla="*/ 5673580 h 6819900"/>
              <a:gd name="connsiteX1090" fmla="*/ 4272840 w 9915525"/>
              <a:gd name="connsiteY1090" fmla="*/ 5698559 h 6819900"/>
              <a:gd name="connsiteX1091" fmla="*/ 4258553 w 9915525"/>
              <a:gd name="connsiteY1091" fmla="*/ 5711680 h 6819900"/>
              <a:gd name="connsiteX1092" fmla="*/ 4244265 w 9915525"/>
              <a:gd name="connsiteY1092" fmla="*/ 5702155 h 6819900"/>
              <a:gd name="connsiteX1093" fmla="*/ 4215690 w 9915525"/>
              <a:gd name="connsiteY1093" fmla="*/ 5692630 h 6819900"/>
              <a:gd name="connsiteX1094" fmla="*/ 4187115 w 9915525"/>
              <a:gd name="connsiteY1094" fmla="*/ 5669611 h 6819900"/>
              <a:gd name="connsiteX1095" fmla="*/ 4196837 w 9915525"/>
              <a:gd name="connsiteY1095" fmla="*/ 5643352 h 6819900"/>
              <a:gd name="connsiteX1096" fmla="*/ 4165001 w 9915525"/>
              <a:gd name="connsiteY1096" fmla="*/ 5582220 h 6819900"/>
              <a:gd name="connsiteX1097" fmla="*/ 4110915 w 9915525"/>
              <a:gd name="connsiteY1097" fmla="*/ 5628058 h 6819900"/>
              <a:gd name="connsiteX1098" fmla="*/ 4120775 w 9915525"/>
              <a:gd name="connsiteY1098" fmla="*/ 5664681 h 6819900"/>
              <a:gd name="connsiteX1099" fmla="*/ 4093373 w 9915525"/>
              <a:gd name="connsiteY1099" fmla="*/ 5671279 h 6819900"/>
              <a:gd name="connsiteX1100" fmla="*/ 4072564 w 9915525"/>
              <a:gd name="connsiteY1100" fmla="*/ 5673660 h 6819900"/>
              <a:gd name="connsiteX1101" fmla="*/ 4071782 w 9915525"/>
              <a:gd name="connsiteY1101" fmla="*/ 5721205 h 6819900"/>
              <a:gd name="connsiteX1102" fmla="*/ 4086251 w 9915525"/>
              <a:gd name="connsiteY1102" fmla="*/ 5745018 h 6819900"/>
              <a:gd name="connsiteX1103" fmla="*/ 4101571 w 9915525"/>
              <a:gd name="connsiteY1103" fmla="*/ 5768830 h 6819900"/>
              <a:gd name="connsiteX1104" fmla="*/ 4110915 w 9915525"/>
              <a:gd name="connsiteY1104" fmla="*/ 5792080 h 6819900"/>
              <a:gd name="connsiteX1105" fmla="*/ 4120942 w 9915525"/>
              <a:gd name="connsiteY1105" fmla="*/ 5821529 h 6819900"/>
              <a:gd name="connsiteX1106" fmla="*/ 4127445 w 9915525"/>
              <a:gd name="connsiteY1106" fmla="*/ 5838301 h 6819900"/>
              <a:gd name="connsiteX1107" fmla="*/ 4174944 w 9915525"/>
              <a:gd name="connsiteY1107" fmla="*/ 5883130 h 6819900"/>
              <a:gd name="connsiteX1108" fmla="*/ 4196640 w 9915525"/>
              <a:gd name="connsiteY1108" fmla="*/ 5897418 h 6819900"/>
              <a:gd name="connsiteX1109" fmla="*/ 4206165 w 9915525"/>
              <a:gd name="connsiteY1109" fmla="*/ 5911705 h 6819900"/>
              <a:gd name="connsiteX1110" fmla="*/ 4215690 w 9915525"/>
              <a:gd name="connsiteY1110" fmla="*/ 5930420 h 6819900"/>
              <a:gd name="connsiteX1111" fmla="*/ 4234740 w 9915525"/>
              <a:gd name="connsiteY1111" fmla="*/ 5959330 h 6819900"/>
              <a:gd name="connsiteX1112" fmla="*/ 4223307 w 9915525"/>
              <a:gd name="connsiteY1112" fmla="*/ 5984190 h 6819900"/>
              <a:gd name="connsiteX1113" fmla="*/ 4187588 w 9915525"/>
              <a:gd name="connsiteY1113" fmla="*/ 5970873 h 6819900"/>
              <a:gd name="connsiteX1114" fmla="*/ 4155733 w 9915525"/>
              <a:gd name="connsiteY1114" fmla="*/ 5946706 h 6819900"/>
              <a:gd name="connsiteX1115" fmla="*/ 4119978 w 9915525"/>
              <a:gd name="connsiteY1115" fmla="*/ 5905727 h 6819900"/>
              <a:gd name="connsiteX1116" fmla="*/ 4073495 w 9915525"/>
              <a:gd name="connsiteY1116" fmla="*/ 5854555 h 6819900"/>
              <a:gd name="connsiteX1117" fmla="*/ 4063290 w 9915525"/>
              <a:gd name="connsiteY1117" fmla="*/ 5836186 h 6819900"/>
              <a:gd name="connsiteX1118" fmla="*/ 4050851 w 9915525"/>
              <a:gd name="connsiteY1118" fmla="*/ 5805230 h 6819900"/>
              <a:gd name="connsiteX1119" fmla="*/ 4032100 w 9915525"/>
              <a:gd name="connsiteY1119" fmla="*/ 5775974 h 6819900"/>
              <a:gd name="connsiteX1120" fmla="*/ 3980525 w 9915525"/>
              <a:gd name="connsiteY1120" fmla="*/ 5774855 h 6819900"/>
              <a:gd name="connsiteX1121" fmla="*/ 3986247 w 9915525"/>
              <a:gd name="connsiteY1121" fmla="*/ 5809120 h 6819900"/>
              <a:gd name="connsiteX1122" fmla="*/ 3991995 w 9915525"/>
              <a:gd name="connsiteY1122" fmla="*/ 5833776 h 6819900"/>
              <a:gd name="connsiteX1123" fmla="*/ 3978112 w 9915525"/>
              <a:gd name="connsiteY1123" fmla="*/ 5826866 h 6819900"/>
              <a:gd name="connsiteX1124" fmla="*/ 3948990 w 9915525"/>
              <a:gd name="connsiteY1124" fmla="*/ 5846484 h 6819900"/>
              <a:gd name="connsiteX1125" fmla="*/ 3968040 w 9915525"/>
              <a:gd name="connsiteY1125" fmla="*/ 5870845 h 6819900"/>
              <a:gd name="connsiteX1126" fmla="*/ 3987090 w 9915525"/>
              <a:gd name="connsiteY1126" fmla="*/ 5898983 h 6819900"/>
              <a:gd name="connsiteX1127" fmla="*/ 4050393 w 9915525"/>
              <a:gd name="connsiteY1127" fmla="*/ 5968855 h 6819900"/>
              <a:gd name="connsiteX1128" fmla="*/ 4063290 w 9915525"/>
              <a:gd name="connsiteY1128" fmla="*/ 5987905 h 6819900"/>
              <a:gd name="connsiteX1129" fmla="*/ 4040644 w 9915525"/>
              <a:gd name="connsiteY1129" fmla="*/ 6006955 h 6819900"/>
              <a:gd name="connsiteX1130" fmla="*/ 4006140 w 9915525"/>
              <a:gd name="connsiteY1130" fmla="*/ 6021243 h 6819900"/>
              <a:gd name="connsiteX1131" fmla="*/ 3985924 w 9915525"/>
              <a:gd name="connsiteY1131" fmla="*/ 6035530 h 6819900"/>
              <a:gd name="connsiteX1132" fmla="*/ 3977565 w 9915525"/>
              <a:gd name="connsiteY1132" fmla="*/ 6021243 h 6819900"/>
              <a:gd name="connsiteX1133" fmla="*/ 3968040 w 9915525"/>
              <a:gd name="connsiteY1133" fmla="*/ 6006955 h 6819900"/>
              <a:gd name="connsiteX1134" fmla="*/ 3958515 w 9915525"/>
              <a:gd name="connsiteY1134" fmla="*/ 5991411 h 6819900"/>
              <a:gd name="connsiteX1135" fmla="*/ 3899474 w 9915525"/>
              <a:gd name="connsiteY1135" fmla="*/ 5891538 h 6819900"/>
              <a:gd name="connsiteX1136" fmla="*/ 3882315 w 9915525"/>
              <a:gd name="connsiteY1136" fmla="*/ 5855902 h 6819900"/>
              <a:gd name="connsiteX1137" fmla="*/ 3801405 w 9915525"/>
              <a:gd name="connsiteY1137" fmla="*/ 5733111 h 6819900"/>
              <a:gd name="connsiteX1138" fmla="*/ 3765898 w 9915525"/>
              <a:gd name="connsiteY1138" fmla="*/ 5711680 h 6819900"/>
              <a:gd name="connsiteX1139" fmla="*/ 3748965 w 9915525"/>
              <a:gd name="connsiteY1139" fmla="*/ 5696708 h 6819900"/>
              <a:gd name="connsiteX1140" fmla="*/ 3688500 w 9915525"/>
              <a:gd name="connsiteY1140" fmla="*/ 5590187 h 6819900"/>
              <a:gd name="connsiteX1141" fmla="*/ 3666982 w 9915525"/>
              <a:gd name="connsiteY1141" fmla="*/ 5564043 h 6819900"/>
              <a:gd name="connsiteX1142" fmla="*/ 3639923 w 9915525"/>
              <a:gd name="connsiteY1142" fmla="*/ 5541746 h 6819900"/>
              <a:gd name="connsiteX1143" fmla="*/ 3587040 w 9915525"/>
              <a:gd name="connsiteY1143" fmla="*/ 5493296 h 6819900"/>
              <a:gd name="connsiteX1144" fmla="*/ 3563227 w 9915525"/>
              <a:gd name="connsiteY1144" fmla="*/ 5465732 h 6819900"/>
              <a:gd name="connsiteX1145" fmla="*/ 3539415 w 9915525"/>
              <a:gd name="connsiteY1145" fmla="*/ 5422876 h 6819900"/>
              <a:gd name="connsiteX1146" fmla="*/ 3509413 w 9915525"/>
              <a:gd name="connsiteY1146" fmla="*/ 5383783 h 6819900"/>
              <a:gd name="connsiteX1147" fmla="*/ 3453690 w 9915525"/>
              <a:gd name="connsiteY1147" fmla="*/ 5408709 h 6819900"/>
              <a:gd name="connsiteX1148" fmla="*/ 3398491 w 9915525"/>
              <a:gd name="connsiteY1148" fmla="*/ 5394974 h 6819900"/>
              <a:gd name="connsiteX1149" fmla="*/ 3379351 w 9915525"/>
              <a:gd name="connsiteY1149" fmla="*/ 5367564 h 6819900"/>
              <a:gd name="connsiteX1150" fmla="*/ 3329865 w 9915525"/>
              <a:gd name="connsiteY1150" fmla="*/ 5370643 h 6819900"/>
              <a:gd name="connsiteX1151" fmla="*/ 3322063 w 9915525"/>
              <a:gd name="connsiteY1151" fmla="*/ 5374608 h 6819900"/>
              <a:gd name="connsiteX1152" fmla="*/ 3335664 w 9915525"/>
              <a:gd name="connsiteY1152" fmla="*/ 5436315 h 6819900"/>
              <a:gd name="connsiteX1153" fmla="*/ 3348915 w 9915525"/>
              <a:gd name="connsiteY1153" fmla="*/ 5465755 h 6819900"/>
              <a:gd name="connsiteX1154" fmla="*/ 3379081 w 9915525"/>
              <a:gd name="connsiteY1154" fmla="*/ 5521735 h 6819900"/>
              <a:gd name="connsiteX1155" fmla="*/ 3410959 w 9915525"/>
              <a:gd name="connsiteY1155" fmla="*/ 5575946 h 6819900"/>
              <a:gd name="connsiteX1156" fmla="*/ 3445190 w 9915525"/>
              <a:gd name="connsiteY1156" fmla="*/ 5666307 h 6819900"/>
              <a:gd name="connsiteX1157" fmla="*/ 3453690 w 9915525"/>
              <a:gd name="connsiteY1157" fmla="*/ 5702166 h 6819900"/>
              <a:gd name="connsiteX1158" fmla="*/ 3483218 w 9915525"/>
              <a:gd name="connsiteY1158" fmla="*/ 5739442 h 6819900"/>
              <a:gd name="connsiteX1159" fmla="*/ 3512746 w 9915525"/>
              <a:gd name="connsiteY1159" fmla="*/ 5757399 h 6819900"/>
              <a:gd name="connsiteX1160" fmla="*/ 3491751 w 9915525"/>
              <a:gd name="connsiteY1160" fmla="*/ 5778395 h 6819900"/>
              <a:gd name="connsiteX1161" fmla="*/ 3476473 w 9915525"/>
              <a:gd name="connsiteY1161" fmla="*/ 5827977 h 6819900"/>
              <a:gd name="connsiteX1162" fmla="*/ 3469040 w 9915525"/>
              <a:gd name="connsiteY1162" fmla="*/ 5851518 h 6819900"/>
              <a:gd name="connsiteX1163" fmla="*/ 3466403 w 9915525"/>
              <a:gd name="connsiteY1163" fmla="*/ 5874326 h 6819900"/>
              <a:gd name="connsiteX1164" fmla="*/ 3496820 w 9915525"/>
              <a:gd name="connsiteY1164" fmla="*/ 5902180 h 6819900"/>
              <a:gd name="connsiteX1165" fmla="*/ 3553629 w 9915525"/>
              <a:gd name="connsiteY1165" fmla="*/ 5950125 h 6819900"/>
              <a:gd name="connsiteX1166" fmla="*/ 3563788 w 9915525"/>
              <a:gd name="connsiteY1166" fmla="*/ 6009336 h 6819900"/>
              <a:gd name="connsiteX1167" fmla="*/ 3561831 w 9915525"/>
              <a:gd name="connsiteY1167" fmla="*/ 6045055 h 6819900"/>
              <a:gd name="connsiteX1168" fmla="*/ 3510840 w 9915525"/>
              <a:gd name="connsiteY1168" fmla="*/ 5992128 h 6819900"/>
              <a:gd name="connsiteX1169" fmla="*/ 3500753 w 9915525"/>
              <a:gd name="connsiteY1169" fmla="*/ 5968855 h 6819900"/>
              <a:gd name="connsiteX1170" fmla="*/ 3497480 w 9915525"/>
              <a:gd name="connsiteY1170" fmla="*/ 5957830 h 6819900"/>
              <a:gd name="connsiteX1171" fmla="*/ 3484191 w 9915525"/>
              <a:gd name="connsiteY1171" fmla="*/ 5952061 h 6819900"/>
              <a:gd name="connsiteX1172" fmla="*/ 3447864 w 9915525"/>
              <a:gd name="connsiteY1172" fmla="*/ 5932131 h 6819900"/>
              <a:gd name="connsiteX1173" fmla="*/ 3418853 w 9915525"/>
              <a:gd name="connsiteY1173" fmla="*/ 5899326 h 6819900"/>
              <a:gd name="connsiteX1174" fmla="*/ 3405764 w 9915525"/>
              <a:gd name="connsiteY1174" fmla="*/ 5865988 h 6819900"/>
              <a:gd name="connsiteX1175" fmla="*/ 3340389 w 9915525"/>
              <a:gd name="connsiteY1175" fmla="*/ 5794384 h 6819900"/>
              <a:gd name="connsiteX1176" fmla="*/ 3345891 w 9915525"/>
              <a:gd name="connsiteY1176" fmla="*/ 5755463 h 6819900"/>
              <a:gd name="connsiteX1177" fmla="*/ 3354969 w 9915525"/>
              <a:gd name="connsiteY1177" fmla="*/ 5698770 h 6819900"/>
              <a:gd name="connsiteX1178" fmla="*/ 3309784 w 9915525"/>
              <a:gd name="connsiteY1178" fmla="*/ 5664055 h 6819900"/>
              <a:gd name="connsiteX1179" fmla="*/ 3287225 w 9915525"/>
              <a:gd name="connsiteY1179" fmla="*/ 5623028 h 6819900"/>
              <a:gd name="connsiteX1180" fmla="*/ 3244590 w 9915525"/>
              <a:gd name="connsiteY1180" fmla="*/ 5563900 h 6819900"/>
              <a:gd name="connsiteX1181" fmla="*/ 3160003 w 9915525"/>
              <a:gd name="connsiteY1181" fmla="*/ 5519143 h 6819900"/>
              <a:gd name="connsiteX1182" fmla="*/ 3143334 w 9915525"/>
              <a:gd name="connsiteY1182" fmla="*/ 5511655 h 6819900"/>
              <a:gd name="connsiteX1183" fmla="*/ 3153652 w 9915525"/>
              <a:gd name="connsiteY1183" fmla="*/ 5483080 h 6819900"/>
              <a:gd name="connsiteX1184" fmla="*/ 3177465 w 9915525"/>
              <a:gd name="connsiteY1184" fmla="*/ 5458941 h 6819900"/>
              <a:gd name="connsiteX1185" fmla="*/ 3189371 w 9915525"/>
              <a:gd name="connsiteY1185" fmla="*/ 5449833 h 6819900"/>
              <a:gd name="connsiteX1186" fmla="*/ 3171676 w 9915525"/>
              <a:gd name="connsiteY1186" fmla="*/ 5428964 h 6819900"/>
              <a:gd name="connsiteX1187" fmla="*/ 3136721 w 9915525"/>
              <a:gd name="connsiteY1187" fmla="*/ 5360574 h 6819900"/>
              <a:gd name="connsiteX1188" fmla="*/ 3049897 w 9915525"/>
              <a:gd name="connsiteY1188" fmla="*/ 5279072 h 6819900"/>
              <a:gd name="connsiteX1189" fmla="*/ 3063552 w 9915525"/>
              <a:gd name="connsiteY1189" fmla="*/ 5340592 h 6819900"/>
              <a:gd name="connsiteX1190" fmla="*/ 3085427 w 9915525"/>
              <a:gd name="connsiteY1190" fmla="*/ 5422647 h 6819900"/>
              <a:gd name="connsiteX1191" fmla="*/ 3104090 w 9915525"/>
              <a:gd name="connsiteY1191" fmla="*/ 5497129 h 6819900"/>
              <a:gd name="connsiteX1192" fmla="*/ 3111614 w 9915525"/>
              <a:gd name="connsiteY1192" fmla="*/ 5530705 h 6819900"/>
              <a:gd name="connsiteX1193" fmla="*/ 3109874 w 9915525"/>
              <a:gd name="connsiteY1193" fmla="*/ 5556899 h 6819900"/>
              <a:gd name="connsiteX1194" fmla="*/ 3137625 w 9915525"/>
              <a:gd name="connsiteY1194" fmla="*/ 5586137 h 6819900"/>
              <a:gd name="connsiteX1195" fmla="*/ 3158415 w 9915525"/>
              <a:gd name="connsiteY1195" fmla="*/ 5621293 h 6819900"/>
              <a:gd name="connsiteX1196" fmla="*/ 3169063 w 9915525"/>
              <a:gd name="connsiteY1196" fmla="*/ 5659987 h 6819900"/>
              <a:gd name="connsiteX1197" fmla="*/ 3174003 w 9915525"/>
              <a:gd name="connsiteY1197" fmla="*/ 5708204 h 6819900"/>
              <a:gd name="connsiteX1198" fmla="*/ 3187168 w 9915525"/>
              <a:gd name="connsiteY1198" fmla="*/ 5761627 h 6819900"/>
              <a:gd name="connsiteX1199" fmla="*/ 3206040 w 9915525"/>
              <a:gd name="connsiteY1199" fmla="*/ 5784243 h 6819900"/>
              <a:gd name="connsiteX1200" fmla="*/ 3220990 w 9915525"/>
              <a:gd name="connsiteY1200" fmla="*/ 5807480 h 6819900"/>
              <a:gd name="connsiteX1201" fmla="*/ 3231955 w 9915525"/>
              <a:gd name="connsiteY1201" fmla="*/ 5835121 h 6819900"/>
              <a:gd name="connsiteX1202" fmla="*/ 3262788 w 9915525"/>
              <a:gd name="connsiteY1202" fmla="*/ 5873605 h 6819900"/>
              <a:gd name="connsiteX1203" fmla="*/ 3272715 w 9915525"/>
              <a:gd name="connsiteY1203" fmla="*/ 5906723 h 6819900"/>
              <a:gd name="connsiteX1204" fmla="*/ 3295337 w 9915525"/>
              <a:gd name="connsiteY1204" fmla="*/ 5954664 h 6819900"/>
              <a:gd name="connsiteX1205" fmla="*/ 3309624 w 9915525"/>
              <a:gd name="connsiteY1205" fmla="*/ 6021979 h 6819900"/>
              <a:gd name="connsiteX1206" fmla="*/ 3301290 w 9915525"/>
              <a:gd name="connsiteY1206" fmla="*/ 6017042 h 6819900"/>
              <a:gd name="connsiteX1207" fmla="*/ 3288035 w 9915525"/>
              <a:gd name="connsiteY1207" fmla="*/ 6006955 h 6819900"/>
              <a:gd name="connsiteX1208" fmla="*/ 3269298 w 9915525"/>
              <a:gd name="connsiteY1208" fmla="*/ 5985114 h 6819900"/>
              <a:gd name="connsiteX1209" fmla="*/ 3226965 w 9915525"/>
              <a:gd name="connsiteY1209" fmla="*/ 5947014 h 6819900"/>
              <a:gd name="connsiteX1210" fmla="*/ 3162754 w 9915525"/>
              <a:gd name="connsiteY1210" fmla="*/ 5951140 h 6819900"/>
              <a:gd name="connsiteX1211" fmla="*/ 3191217 w 9915525"/>
              <a:gd name="connsiteY1211" fmla="*/ 6003527 h 6819900"/>
              <a:gd name="connsiteX1212" fmla="*/ 3233979 w 9915525"/>
              <a:gd name="connsiteY1212" fmla="*/ 6035530 h 6819900"/>
              <a:gd name="connsiteX1213" fmla="*/ 3266785 w 9915525"/>
              <a:gd name="connsiteY1213" fmla="*/ 6087918 h 6819900"/>
              <a:gd name="connsiteX1214" fmla="*/ 3259784 w 9915525"/>
              <a:gd name="connsiteY1214" fmla="*/ 6099659 h 6819900"/>
              <a:gd name="connsiteX1215" fmla="*/ 3215565 w 9915525"/>
              <a:gd name="connsiteY1215" fmla="*/ 6146087 h 6819900"/>
              <a:gd name="connsiteX1216" fmla="*/ 3148298 w 9915525"/>
              <a:gd name="connsiteY1216" fmla="*/ 6198522 h 6819900"/>
              <a:gd name="connsiteX1217" fmla="*/ 3097325 w 9915525"/>
              <a:gd name="connsiteY1217" fmla="*/ 6221340 h 6819900"/>
              <a:gd name="connsiteX1218" fmla="*/ 3070755 w 9915525"/>
              <a:gd name="connsiteY1218" fmla="*/ 6245964 h 6819900"/>
              <a:gd name="connsiteX1219" fmla="*/ 3095535 w 9915525"/>
              <a:gd name="connsiteY1219" fmla="*/ 6267257 h 6819900"/>
              <a:gd name="connsiteX1220" fmla="*/ 3120315 w 9915525"/>
              <a:gd name="connsiteY1220" fmla="*/ 6297861 h 6819900"/>
              <a:gd name="connsiteX1221" fmla="*/ 3139365 w 9915525"/>
              <a:gd name="connsiteY1221" fmla="*/ 6319070 h 6819900"/>
              <a:gd name="connsiteX1222" fmla="*/ 3146509 w 9915525"/>
              <a:gd name="connsiteY1222" fmla="*/ 6359234 h 6819900"/>
              <a:gd name="connsiteX1223" fmla="*/ 3106669 w 9915525"/>
              <a:gd name="connsiteY1223" fmla="*/ 6323661 h 6819900"/>
              <a:gd name="connsiteX1224" fmla="*/ 3081573 w 9915525"/>
              <a:gd name="connsiteY1224" fmla="*/ 6302230 h 6819900"/>
              <a:gd name="connsiteX1225" fmla="*/ 3063165 w 9915525"/>
              <a:gd name="connsiteY1225" fmla="*/ 6285297 h 6819900"/>
              <a:gd name="connsiteX1226" fmla="*/ 3013159 w 9915525"/>
              <a:gd name="connsiteY1226" fmla="*/ 6233344 h 6819900"/>
              <a:gd name="connsiteX1227" fmla="*/ 3006015 w 9915525"/>
              <a:gd name="connsiteY1227" fmla="*/ 6221268 h 6819900"/>
              <a:gd name="connsiteX1228" fmla="*/ 2988574 w 9915525"/>
              <a:gd name="connsiteY1228" fmla="*/ 6206980 h 6819900"/>
              <a:gd name="connsiteX1229" fmla="*/ 2956491 w 9915525"/>
              <a:gd name="connsiteY1229" fmla="*/ 6132133 h 6819900"/>
              <a:gd name="connsiteX1230" fmla="*/ 2953386 w 9915525"/>
              <a:gd name="connsiteY1230" fmla="*/ 6092480 h 6819900"/>
              <a:gd name="connsiteX1231" fmla="*/ 2902989 w 9915525"/>
              <a:gd name="connsiteY1231" fmla="*/ 6114193 h 6819900"/>
              <a:gd name="connsiteX1232" fmla="*/ 2872018 w 9915525"/>
              <a:gd name="connsiteY1232" fmla="*/ 6142011 h 6819900"/>
              <a:gd name="connsiteX1233" fmla="*/ 2887989 w 9915525"/>
              <a:gd name="connsiteY1233" fmla="*/ 6207840 h 6819900"/>
              <a:gd name="connsiteX1234" fmla="*/ 2901240 w 9915525"/>
              <a:gd name="connsiteY1234" fmla="*/ 6235555 h 6819900"/>
              <a:gd name="connsiteX1235" fmla="*/ 2915527 w 9915525"/>
              <a:gd name="connsiteY1235" fmla="*/ 6264130 h 6819900"/>
              <a:gd name="connsiteX1236" fmla="*/ 2929815 w 9915525"/>
              <a:gd name="connsiteY1236" fmla="*/ 6298634 h 6819900"/>
              <a:gd name="connsiteX1237" fmla="*/ 2939340 w 9915525"/>
              <a:gd name="connsiteY1237" fmla="*/ 6321280 h 6819900"/>
              <a:gd name="connsiteX1238" fmla="*/ 2948865 w 9915525"/>
              <a:gd name="connsiteY1238" fmla="*/ 6335568 h 6819900"/>
              <a:gd name="connsiteX1239" fmla="*/ 2957079 w 9915525"/>
              <a:gd name="connsiteY1239" fmla="*/ 6349855 h 6819900"/>
              <a:gd name="connsiteX1240" fmla="*/ 2968502 w 9915525"/>
              <a:gd name="connsiteY1240" fmla="*/ 6467378 h 6819900"/>
              <a:gd name="connsiteX1241" fmla="*/ 2952277 w 9915525"/>
              <a:gd name="connsiteY1241" fmla="*/ 6458604 h 6819900"/>
              <a:gd name="connsiteX1242" fmla="*/ 2932914 w 9915525"/>
              <a:gd name="connsiteY1242" fmla="*/ 6432726 h 6819900"/>
              <a:gd name="connsiteX1243" fmla="*/ 2920290 w 9915525"/>
              <a:gd name="connsiteY1243" fmla="*/ 6407094 h 6819900"/>
              <a:gd name="connsiteX1244" fmla="*/ 2910765 w 9915525"/>
              <a:gd name="connsiteY1244" fmla="*/ 6383193 h 6819900"/>
              <a:gd name="connsiteX1245" fmla="*/ 2901240 w 9915525"/>
              <a:gd name="connsiteY1245" fmla="*/ 6360147 h 6819900"/>
              <a:gd name="connsiteX1246" fmla="*/ 2876880 w 9915525"/>
              <a:gd name="connsiteY1246" fmla="*/ 6307093 h 6819900"/>
              <a:gd name="connsiteX1247" fmla="*/ 2857531 w 9915525"/>
              <a:gd name="connsiteY1247" fmla="*/ 6258138 h 6819900"/>
              <a:gd name="connsiteX1248" fmla="*/ 2854005 w 9915525"/>
              <a:gd name="connsiteY1248" fmla="*/ 6245080 h 6819900"/>
              <a:gd name="connsiteX1249" fmla="*/ 2828659 w 9915525"/>
              <a:gd name="connsiteY1249" fmla="*/ 6206980 h 6819900"/>
              <a:gd name="connsiteX1250" fmla="*/ 2804157 w 9915525"/>
              <a:gd name="connsiteY1250" fmla="*/ 6168880 h 6819900"/>
              <a:gd name="connsiteX1251" fmla="*/ 2796465 w 9915525"/>
              <a:gd name="connsiteY1251" fmla="*/ 6155759 h 6819900"/>
              <a:gd name="connsiteX1252" fmla="*/ 2782177 w 9915525"/>
              <a:gd name="connsiteY1252" fmla="*/ 6130780 h 6819900"/>
              <a:gd name="connsiteX1253" fmla="*/ 2767725 w 9915525"/>
              <a:gd name="connsiteY1253" fmla="*/ 6093895 h 6819900"/>
              <a:gd name="connsiteX1254" fmla="*/ 2708359 w 9915525"/>
              <a:gd name="connsiteY1254" fmla="*/ 6023236 h 6819900"/>
              <a:gd name="connsiteX1255" fmla="*/ 2691690 w 9915525"/>
              <a:gd name="connsiteY1255" fmla="*/ 5998410 h 6819900"/>
              <a:gd name="connsiteX1256" fmla="*/ 2624335 w 9915525"/>
              <a:gd name="connsiteY1256" fmla="*/ 5949805 h 6819900"/>
              <a:gd name="connsiteX1257" fmla="*/ 2601357 w 9915525"/>
              <a:gd name="connsiteY1257" fmla="*/ 5911534 h 6819900"/>
              <a:gd name="connsiteX1258" fmla="*/ 2608127 w 9915525"/>
              <a:gd name="connsiteY1258" fmla="*/ 5858397 h 6819900"/>
              <a:gd name="connsiteX1259" fmla="*/ 2574635 w 9915525"/>
              <a:gd name="connsiteY1259" fmla="*/ 5818204 h 6819900"/>
              <a:gd name="connsiteX1260" fmla="*/ 2548815 w 9915525"/>
              <a:gd name="connsiteY1260" fmla="*/ 5848480 h 6819900"/>
              <a:gd name="connsiteX1261" fmla="*/ 2563102 w 9915525"/>
              <a:gd name="connsiteY1261" fmla="*/ 5896057 h 6819900"/>
              <a:gd name="connsiteX1262" fmla="*/ 2557703 w 9915525"/>
              <a:gd name="connsiteY1262" fmla="*/ 5940917 h 6819900"/>
              <a:gd name="connsiteX1263" fmla="*/ 2549344 w 9915525"/>
              <a:gd name="connsiteY1263" fmla="*/ 5974255 h 6819900"/>
              <a:gd name="connsiteX1264" fmla="*/ 2578083 w 9915525"/>
              <a:gd name="connsiteY1264" fmla="*/ 5987905 h 6819900"/>
              <a:gd name="connsiteX1265" fmla="*/ 2603110 w 9915525"/>
              <a:gd name="connsiteY1265" fmla="*/ 5999827 h 6819900"/>
              <a:gd name="connsiteX1266" fmla="*/ 2635408 w 9915525"/>
              <a:gd name="connsiteY1266" fmla="*/ 6024439 h 6819900"/>
              <a:gd name="connsiteX1267" fmla="*/ 2661399 w 9915525"/>
              <a:gd name="connsiteY1267" fmla="*/ 6071981 h 6819900"/>
              <a:gd name="connsiteX1268" fmla="*/ 2672607 w 9915525"/>
              <a:gd name="connsiteY1268" fmla="*/ 6110132 h 6819900"/>
              <a:gd name="connsiteX1269" fmla="*/ 2696622 w 9915525"/>
              <a:gd name="connsiteY1269" fmla="*/ 6127548 h 6819900"/>
              <a:gd name="connsiteX1270" fmla="*/ 2714709 w 9915525"/>
              <a:gd name="connsiteY1270" fmla="*/ 6214112 h 6819900"/>
              <a:gd name="connsiteX1271" fmla="*/ 2697523 w 9915525"/>
              <a:gd name="connsiteY1271" fmla="*/ 6230780 h 6819900"/>
              <a:gd name="connsiteX1272" fmla="*/ 2671647 w 9915525"/>
              <a:gd name="connsiteY1272" fmla="*/ 6272965 h 6819900"/>
              <a:gd name="connsiteX1273" fmla="*/ 2652196 w 9915525"/>
              <a:gd name="connsiteY1273" fmla="*/ 6306550 h 6819900"/>
              <a:gd name="connsiteX1274" fmla="*/ 2637752 w 9915525"/>
              <a:gd name="connsiteY1274" fmla="*/ 6315913 h 6819900"/>
              <a:gd name="connsiteX1275" fmla="*/ 2634431 w 9915525"/>
              <a:gd name="connsiteY1275" fmla="*/ 6325975 h 6819900"/>
              <a:gd name="connsiteX1276" fmla="*/ 2625015 w 9915525"/>
              <a:gd name="connsiteY1276" fmla="*/ 6335947 h 6819900"/>
              <a:gd name="connsiteX1277" fmla="*/ 2697877 w 9915525"/>
              <a:gd name="connsiteY1277" fmla="*/ 6407005 h 6819900"/>
              <a:gd name="connsiteX1278" fmla="*/ 2710029 w 9915525"/>
              <a:gd name="connsiteY1278" fmla="*/ 6418911 h 6819900"/>
              <a:gd name="connsiteX1279" fmla="*/ 2734552 w 9915525"/>
              <a:gd name="connsiteY1279" fmla="*/ 6454630 h 6819900"/>
              <a:gd name="connsiteX1280" fmla="*/ 2758365 w 9915525"/>
              <a:gd name="connsiteY1280" fmla="*/ 6469304 h 6819900"/>
              <a:gd name="connsiteX1281" fmla="*/ 2717884 w 9915525"/>
              <a:gd name="connsiteY1281" fmla="*/ 6481838 h 6819900"/>
              <a:gd name="connsiteX1282" fmla="*/ 2644065 w 9915525"/>
              <a:gd name="connsiteY1282" fmla="*/ 6446896 h 6819900"/>
              <a:gd name="connsiteX1283" fmla="*/ 2629690 w 9915525"/>
              <a:gd name="connsiteY1283" fmla="*/ 6419844 h 6819900"/>
              <a:gd name="connsiteX1284" fmla="*/ 2619891 w 9915525"/>
              <a:gd name="connsiteY1284" fmla="*/ 6398064 h 6819900"/>
              <a:gd name="connsiteX1285" fmla="*/ 2582730 w 9915525"/>
              <a:gd name="connsiteY1285" fmla="*/ 6345198 h 6819900"/>
              <a:gd name="connsiteX1286" fmla="*/ 2514043 w 9915525"/>
              <a:gd name="connsiteY1286" fmla="*/ 6306501 h 6819900"/>
              <a:gd name="connsiteX1287" fmla="*/ 2480000 w 9915525"/>
              <a:gd name="connsiteY1287" fmla="*/ 6324417 h 6819900"/>
              <a:gd name="connsiteX1288" fmla="*/ 2491086 w 9915525"/>
              <a:gd name="connsiteY1288" fmla="*/ 6399813 h 6819900"/>
              <a:gd name="connsiteX1289" fmla="*/ 2513039 w 9915525"/>
              <a:gd name="connsiteY1289" fmla="*/ 6438754 h 6819900"/>
              <a:gd name="connsiteX1290" fmla="*/ 2532668 w 9915525"/>
              <a:gd name="connsiteY1290" fmla="*/ 6483615 h 6819900"/>
              <a:gd name="connsiteX1291" fmla="*/ 2548815 w 9915525"/>
              <a:gd name="connsiteY1291" fmla="*/ 6515805 h 6819900"/>
              <a:gd name="connsiteX1292" fmla="*/ 2577390 w 9915525"/>
              <a:gd name="connsiteY1292" fmla="*/ 6553181 h 6819900"/>
              <a:gd name="connsiteX1293" fmla="*/ 2605965 w 9915525"/>
              <a:gd name="connsiteY1293" fmla="*/ 6584463 h 6819900"/>
              <a:gd name="connsiteX1294" fmla="*/ 2630818 w 9915525"/>
              <a:gd name="connsiteY1294" fmla="*/ 6617641 h 6819900"/>
              <a:gd name="connsiteX1295" fmla="*/ 2628814 w 9915525"/>
              <a:gd name="connsiteY1295" fmla="*/ 6660366 h 6819900"/>
              <a:gd name="connsiteX1296" fmla="*/ 2615490 w 9915525"/>
              <a:gd name="connsiteY1296" fmla="*/ 6664479 h 6819900"/>
              <a:gd name="connsiteX1297" fmla="*/ 2574310 w 9915525"/>
              <a:gd name="connsiteY1297" fmla="*/ 6666561 h 6819900"/>
              <a:gd name="connsiteX1298" fmla="*/ 2579528 w 9915525"/>
              <a:gd name="connsiteY1298" fmla="*/ 6201204 h 6819900"/>
              <a:gd name="connsiteX1299" fmla="*/ 2587992 w 9915525"/>
              <a:gd name="connsiteY1299" fmla="*/ 6168013 h 6819900"/>
              <a:gd name="connsiteX1300" fmla="*/ 2585644 w 9915525"/>
              <a:gd name="connsiteY1300" fmla="*/ 6159501 h 6819900"/>
              <a:gd name="connsiteX1301" fmla="*/ 2571185 w 9915525"/>
              <a:gd name="connsiteY1301" fmla="*/ 6216015 h 6819900"/>
              <a:gd name="connsiteX1302" fmla="*/ 2579528 w 9915525"/>
              <a:gd name="connsiteY1302" fmla="*/ 6201204 h 6819900"/>
              <a:gd name="connsiteX1303" fmla="*/ 2441659 w 9915525"/>
              <a:gd name="connsiteY1303" fmla="*/ 6190889 h 6819900"/>
              <a:gd name="connsiteX1304" fmla="*/ 2436896 w 9915525"/>
              <a:gd name="connsiteY1304" fmla="*/ 6137705 h 6819900"/>
              <a:gd name="connsiteX1305" fmla="*/ 2434624 w 9915525"/>
              <a:gd name="connsiteY1305" fmla="*/ 6134735 h 6819900"/>
              <a:gd name="connsiteX1306" fmla="*/ 2419123 w 9915525"/>
              <a:gd name="connsiteY1306" fmla="*/ 6183724 h 6819900"/>
              <a:gd name="connsiteX1307" fmla="*/ 2441360 w 9915525"/>
              <a:gd name="connsiteY1307" fmla="*/ 6196351 h 6819900"/>
              <a:gd name="connsiteX1308" fmla="*/ 2441659 w 9915525"/>
              <a:gd name="connsiteY1308" fmla="*/ 6190889 h 6819900"/>
              <a:gd name="connsiteX1309" fmla="*/ 3133711 w 9915525"/>
              <a:gd name="connsiteY1309" fmla="*/ 6157912 h 6819900"/>
              <a:gd name="connsiteX1310" fmla="*/ 3183791 w 9915525"/>
              <a:gd name="connsiteY1310" fmla="*/ 6153953 h 6819900"/>
              <a:gd name="connsiteX1311" fmla="*/ 3178730 w 9915525"/>
              <a:gd name="connsiteY1311" fmla="*/ 6128235 h 6819900"/>
              <a:gd name="connsiteX1312" fmla="*/ 3167940 w 9915525"/>
              <a:gd name="connsiteY1312" fmla="*/ 6100207 h 6819900"/>
              <a:gd name="connsiteX1313" fmla="*/ 3148890 w 9915525"/>
              <a:gd name="connsiteY1313" fmla="*/ 6066658 h 6819900"/>
              <a:gd name="connsiteX1314" fmla="*/ 3129840 w 9915525"/>
              <a:gd name="connsiteY1314" fmla="*/ 6038083 h 6819900"/>
              <a:gd name="connsiteX1315" fmla="*/ 3111278 w 9915525"/>
              <a:gd name="connsiteY1315" fmla="*/ 6009925 h 6819900"/>
              <a:gd name="connsiteX1316" fmla="*/ 3096927 w 9915525"/>
              <a:gd name="connsiteY1316" fmla="*/ 5987218 h 6819900"/>
              <a:gd name="connsiteX1317" fmla="*/ 3051397 w 9915525"/>
              <a:gd name="connsiteY1317" fmla="*/ 5897761 h 6819900"/>
              <a:gd name="connsiteX1318" fmla="*/ 3014014 w 9915525"/>
              <a:gd name="connsiteY1318" fmla="*/ 5901887 h 6819900"/>
              <a:gd name="connsiteX1319" fmla="*/ 2977440 w 9915525"/>
              <a:gd name="connsiteY1319" fmla="*/ 5911102 h 6819900"/>
              <a:gd name="connsiteX1320" fmla="*/ 2946484 w 9915525"/>
              <a:gd name="connsiteY1320" fmla="*/ 5903958 h 6819900"/>
              <a:gd name="connsiteX1321" fmla="*/ 2915528 w 9915525"/>
              <a:gd name="connsiteY1321" fmla="*/ 5930326 h 6819900"/>
              <a:gd name="connsiteX1322" fmla="*/ 2939340 w 9915525"/>
              <a:gd name="connsiteY1322" fmla="*/ 5959284 h 6819900"/>
              <a:gd name="connsiteX1323" fmla="*/ 2971947 w 9915525"/>
              <a:gd name="connsiteY1323" fmla="*/ 6000076 h 6819900"/>
              <a:gd name="connsiteX1324" fmla="*/ 3035436 w 9915525"/>
              <a:gd name="connsiteY1324" fmla="*/ 6024884 h 6819900"/>
              <a:gd name="connsiteX1325" fmla="*/ 3058173 w 9915525"/>
              <a:gd name="connsiteY1325" fmla="*/ 6042230 h 6819900"/>
              <a:gd name="connsiteX1326" fmla="*/ 3078958 w 9915525"/>
              <a:gd name="connsiteY1326" fmla="*/ 6157397 h 6819900"/>
              <a:gd name="connsiteX1327" fmla="*/ 3115121 w 9915525"/>
              <a:gd name="connsiteY1327" fmla="*/ 6163097 h 6819900"/>
              <a:gd name="connsiteX1328" fmla="*/ 3133711 w 9915525"/>
              <a:gd name="connsiteY1328" fmla="*/ 6157912 h 6819900"/>
              <a:gd name="connsiteX1329" fmla="*/ 2985179 w 9915525"/>
              <a:gd name="connsiteY1329" fmla="*/ 5933774 h 6819900"/>
              <a:gd name="connsiteX1330" fmla="*/ 3003435 w 9915525"/>
              <a:gd name="connsiteY1330" fmla="*/ 5934525 h 6819900"/>
              <a:gd name="connsiteX1331" fmla="*/ 2990934 w 9915525"/>
              <a:gd name="connsiteY1331" fmla="*/ 5939528 h 6819900"/>
              <a:gd name="connsiteX1332" fmla="*/ 2985179 w 9915525"/>
              <a:gd name="connsiteY1332" fmla="*/ 5933773 h 6819900"/>
              <a:gd name="connsiteX1333" fmla="*/ 2862877 w 9915525"/>
              <a:gd name="connsiteY1333" fmla="*/ 5787388 h 6819900"/>
              <a:gd name="connsiteX1334" fmla="*/ 2876104 w 9915525"/>
              <a:gd name="connsiteY1334" fmla="*/ 5770908 h 6819900"/>
              <a:gd name="connsiteX1335" fmla="*/ 2895627 w 9915525"/>
              <a:gd name="connsiteY1335" fmla="*/ 5767454 h 6819900"/>
              <a:gd name="connsiteX1336" fmla="*/ 2847488 w 9915525"/>
              <a:gd name="connsiteY1336" fmla="*/ 5773714 h 6819900"/>
              <a:gd name="connsiteX1337" fmla="*/ 2853907 w 9915525"/>
              <a:gd name="connsiteY1337" fmla="*/ 5802519 h 6819900"/>
              <a:gd name="connsiteX1338" fmla="*/ 2862877 w 9915525"/>
              <a:gd name="connsiteY1338" fmla="*/ 5787388 h 6819900"/>
              <a:gd name="connsiteX1339" fmla="*/ 3907688 w 9915525"/>
              <a:gd name="connsiteY1339" fmla="*/ 5721108 h 6819900"/>
              <a:gd name="connsiteX1340" fmla="*/ 3904721 w 9915525"/>
              <a:gd name="connsiteY1340" fmla="*/ 5718238 h 6819900"/>
              <a:gd name="connsiteX1341" fmla="*/ 3884111 w 9915525"/>
              <a:gd name="connsiteY1341" fmla="*/ 5743885 h 6819900"/>
              <a:gd name="connsiteX1342" fmla="*/ 3887078 w 9915525"/>
              <a:gd name="connsiteY1342" fmla="*/ 5746755 h 6819900"/>
              <a:gd name="connsiteX1343" fmla="*/ 3907688 w 9915525"/>
              <a:gd name="connsiteY1343" fmla="*/ 5721108 h 6819900"/>
              <a:gd name="connsiteX1344" fmla="*/ 4491915 w 9915525"/>
              <a:gd name="connsiteY1344" fmla="*/ 5742546 h 6819900"/>
              <a:gd name="connsiteX1345" fmla="*/ 4472865 w 9915525"/>
              <a:gd name="connsiteY1345" fmla="*/ 5723415 h 6819900"/>
              <a:gd name="connsiteX1346" fmla="*/ 4453815 w 9915525"/>
              <a:gd name="connsiteY1346" fmla="*/ 5726449 h 6819900"/>
              <a:gd name="connsiteX1347" fmla="*/ 4463340 w 9915525"/>
              <a:gd name="connsiteY1347" fmla="*/ 5735493 h 6819900"/>
              <a:gd name="connsiteX1348" fmla="*/ 4472865 w 9915525"/>
              <a:gd name="connsiteY1348" fmla="*/ 5739693 h 6819900"/>
              <a:gd name="connsiteX1349" fmla="*/ 4482390 w 9915525"/>
              <a:gd name="connsiteY1349" fmla="*/ 5749780 h 6819900"/>
              <a:gd name="connsiteX1350" fmla="*/ 4491915 w 9915525"/>
              <a:gd name="connsiteY1350" fmla="*/ 5742546 h 6819900"/>
              <a:gd name="connsiteX1351" fmla="*/ 4414361 w 9915525"/>
              <a:gd name="connsiteY1351" fmla="*/ 5716327 h 6819900"/>
              <a:gd name="connsiteX1352" fmla="*/ 4402455 w 9915525"/>
              <a:gd name="connsiteY1352" fmla="*/ 5714055 h 6819900"/>
              <a:gd name="connsiteX1353" fmla="*/ 4399047 w 9915525"/>
              <a:gd name="connsiteY1353" fmla="*/ 5737879 h 6819900"/>
              <a:gd name="connsiteX1354" fmla="*/ 4414361 w 9915525"/>
              <a:gd name="connsiteY1354" fmla="*/ 5716327 h 6819900"/>
              <a:gd name="connsiteX1355" fmla="*/ 4394869 w 9915525"/>
              <a:gd name="connsiteY1355" fmla="*/ 5689000 h 6819900"/>
              <a:gd name="connsiteX1356" fmla="*/ 4392012 w 9915525"/>
              <a:gd name="connsiteY1356" fmla="*/ 5686143 h 6819900"/>
              <a:gd name="connsiteX1357" fmla="*/ 4372045 w 9915525"/>
              <a:gd name="connsiteY1357" fmla="*/ 5702264 h 6819900"/>
              <a:gd name="connsiteX1358" fmla="*/ 4374902 w 9915525"/>
              <a:gd name="connsiteY1358" fmla="*/ 5705122 h 6819900"/>
              <a:gd name="connsiteX1359" fmla="*/ 4394869 w 9915525"/>
              <a:gd name="connsiteY1359" fmla="*/ 5689000 h 6819900"/>
              <a:gd name="connsiteX1360" fmla="*/ 3901365 w 9915525"/>
              <a:gd name="connsiteY1360" fmla="*/ 5670388 h 6819900"/>
              <a:gd name="connsiteX1361" fmla="*/ 3861360 w 9915525"/>
              <a:gd name="connsiteY1361" fmla="*/ 5635480 h 6819900"/>
              <a:gd name="connsiteX1362" fmla="*/ 3854140 w 9915525"/>
              <a:gd name="connsiteY1362" fmla="*/ 5683853 h 6819900"/>
              <a:gd name="connsiteX1363" fmla="*/ 3882715 w 9915525"/>
              <a:gd name="connsiteY1363" fmla="*/ 5692416 h 6819900"/>
              <a:gd name="connsiteX1364" fmla="*/ 3901365 w 9915525"/>
              <a:gd name="connsiteY1364" fmla="*/ 5670388 h 6819900"/>
              <a:gd name="connsiteX1365" fmla="*/ 4563341 w 9915525"/>
              <a:gd name="connsiteY1365" fmla="*/ 5690902 h 6819900"/>
              <a:gd name="connsiteX1366" fmla="*/ 4558590 w 9915525"/>
              <a:gd name="connsiteY1366" fmla="*/ 5636949 h 6819900"/>
              <a:gd name="connsiteX1367" fmla="*/ 4522393 w 9915525"/>
              <a:gd name="connsiteY1367" fmla="*/ 5623480 h 6819900"/>
              <a:gd name="connsiteX1368" fmla="*/ 4495221 w 9915525"/>
              <a:gd name="connsiteY1368" fmla="*/ 5628093 h 6819900"/>
              <a:gd name="connsiteX1369" fmla="*/ 4511607 w 9915525"/>
              <a:gd name="connsiteY1369" fmla="*/ 5683105 h 6819900"/>
              <a:gd name="connsiteX1370" fmla="*/ 4530015 w 9915525"/>
              <a:gd name="connsiteY1370" fmla="*/ 5692630 h 6819900"/>
              <a:gd name="connsiteX1371" fmla="*/ 4563341 w 9915525"/>
              <a:gd name="connsiteY1371" fmla="*/ 5690902 h 6819900"/>
              <a:gd name="connsiteX1372" fmla="*/ 8290395 w 9915525"/>
              <a:gd name="connsiteY1372" fmla="*/ 5639509 h 6819900"/>
              <a:gd name="connsiteX1373" fmla="*/ 8261324 w 9915525"/>
              <a:gd name="connsiteY1373" fmla="*/ 5526960 h 6819900"/>
              <a:gd name="connsiteX1374" fmla="*/ 8223623 w 9915525"/>
              <a:gd name="connsiteY1374" fmla="*/ 5538088 h 6819900"/>
              <a:gd name="connsiteX1375" fmla="*/ 8214289 w 9915525"/>
              <a:gd name="connsiteY1375" fmla="*/ 5578825 h 6819900"/>
              <a:gd name="connsiteX1376" fmla="*/ 8220714 w 9915525"/>
              <a:gd name="connsiteY1376" fmla="*/ 5607293 h 6819900"/>
              <a:gd name="connsiteX1377" fmla="*/ 8225153 w 9915525"/>
              <a:gd name="connsiteY1377" fmla="*/ 5616430 h 6819900"/>
              <a:gd name="connsiteX1378" fmla="*/ 8235240 w 9915525"/>
              <a:gd name="connsiteY1378" fmla="*/ 5627538 h 6819900"/>
              <a:gd name="connsiteX1379" fmla="*/ 8278103 w 9915525"/>
              <a:gd name="connsiteY1379" fmla="*/ 5669859 h 6819900"/>
              <a:gd name="connsiteX1380" fmla="*/ 8290395 w 9915525"/>
              <a:gd name="connsiteY1380" fmla="*/ 5639509 h 6819900"/>
              <a:gd name="connsiteX1381" fmla="*/ 4962275 w 9915525"/>
              <a:gd name="connsiteY1381" fmla="*/ 5639748 h 6819900"/>
              <a:gd name="connsiteX1382" fmla="*/ 4958531 w 9915525"/>
              <a:gd name="connsiteY1382" fmla="*/ 5630786 h 6819900"/>
              <a:gd name="connsiteX1383" fmla="*/ 4949115 w 9915525"/>
              <a:gd name="connsiteY1383" fmla="*/ 5645568 h 6819900"/>
              <a:gd name="connsiteX1384" fmla="*/ 4962275 w 9915525"/>
              <a:gd name="connsiteY1384" fmla="*/ 5639748 h 6819900"/>
              <a:gd name="connsiteX1385" fmla="*/ 4047294 w 9915525"/>
              <a:gd name="connsiteY1385" fmla="*/ 5586487 h 6819900"/>
              <a:gd name="connsiteX1386" fmla="*/ 4041171 w 9915525"/>
              <a:gd name="connsiteY1386" fmla="*/ 5554851 h 6819900"/>
              <a:gd name="connsiteX1387" fmla="*/ 4025190 w 9915525"/>
              <a:gd name="connsiteY1387" fmla="*/ 5525262 h 6819900"/>
              <a:gd name="connsiteX1388" fmla="*/ 4014646 w 9915525"/>
              <a:gd name="connsiteY1388" fmla="*/ 5511655 h 6819900"/>
              <a:gd name="connsiteX1389" fmla="*/ 4009723 w 9915525"/>
              <a:gd name="connsiteY1389" fmla="*/ 5497007 h 6819900"/>
              <a:gd name="connsiteX1390" fmla="*/ 4002340 w 9915525"/>
              <a:gd name="connsiteY1390" fmla="*/ 5477369 h 6819900"/>
              <a:gd name="connsiteX1391" fmla="*/ 3983595 w 9915525"/>
              <a:gd name="connsiteY1391" fmla="*/ 5436474 h 6819900"/>
              <a:gd name="connsiteX1392" fmla="*/ 3923505 w 9915525"/>
              <a:gd name="connsiteY1392" fmla="*/ 5370419 h 6819900"/>
              <a:gd name="connsiteX1393" fmla="*/ 3937451 w 9915525"/>
              <a:gd name="connsiteY1393" fmla="*/ 5559328 h 6819900"/>
              <a:gd name="connsiteX1394" fmla="*/ 3982328 w 9915525"/>
              <a:gd name="connsiteY1394" fmla="*/ 5582936 h 6819900"/>
              <a:gd name="connsiteX1395" fmla="*/ 4047294 w 9915525"/>
              <a:gd name="connsiteY1395" fmla="*/ 5586487 h 6819900"/>
              <a:gd name="connsiteX1396" fmla="*/ 4964600 w 9915525"/>
              <a:gd name="connsiteY1396" fmla="*/ 5573254 h 6819900"/>
              <a:gd name="connsiteX1397" fmla="*/ 4942271 w 9915525"/>
              <a:gd name="connsiteY1397" fmla="*/ 5559584 h 6819900"/>
              <a:gd name="connsiteX1398" fmla="*/ 4941971 w 9915525"/>
              <a:gd name="connsiteY1398" fmla="*/ 5572540 h 6819900"/>
              <a:gd name="connsiteX1399" fmla="*/ 4959392 w 9915525"/>
              <a:gd name="connsiteY1399" fmla="*/ 5598431 h 6819900"/>
              <a:gd name="connsiteX1400" fmla="*/ 4965053 w 9915525"/>
              <a:gd name="connsiteY1400" fmla="*/ 5599447 h 6819900"/>
              <a:gd name="connsiteX1401" fmla="*/ 4964600 w 9915525"/>
              <a:gd name="connsiteY1401" fmla="*/ 5573254 h 6819900"/>
              <a:gd name="connsiteX1402" fmla="*/ 4520490 w 9915525"/>
              <a:gd name="connsiteY1402" fmla="*/ 5496805 h 6819900"/>
              <a:gd name="connsiteX1403" fmla="*/ 4531251 w 9915525"/>
              <a:gd name="connsiteY1403" fmla="*/ 5488607 h 6819900"/>
              <a:gd name="connsiteX1404" fmla="*/ 4537714 w 9915525"/>
              <a:gd name="connsiteY1404" fmla="*/ 5486787 h 6819900"/>
              <a:gd name="connsiteX1405" fmla="*/ 4515807 w 9915525"/>
              <a:gd name="connsiteY1405" fmla="*/ 5437386 h 6819900"/>
              <a:gd name="connsiteX1406" fmla="*/ 4478387 w 9915525"/>
              <a:gd name="connsiteY1406" fmla="*/ 5399286 h 6819900"/>
              <a:gd name="connsiteX1407" fmla="*/ 4473844 w 9915525"/>
              <a:gd name="connsiteY1407" fmla="*/ 5488885 h 6819900"/>
              <a:gd name="connsiteX1408" fmla="*/ 4520490 w 9915525"/>
              <a:gd name="connsiteY1408" fmla="*/ 5496805 h 6819900"/>
              <a:gd name="connsiteX1409" fmla="*/ 3822029 w 9915525"/>
              <a:gd name="connsiteY1409" fmla="*/ 5487577 h 6819900"/>
              <a:gd name="connsiteX1410" fmla="*/ 3790661 w 9915525"/>
              <a:gd name="connsiteY1410" fmla="*/ 5444980 h 6819900"/>
              <a:gd name="connsiteX1411" fmla="*/ 3768015 w 9915525"/>
              <a:gd name="connsiteY1411" fmla="*/ 5467205 h 6819900"/>
              <a:gd name="connsiteX1412" fmla="*/ 3822029 w 9915525"/>
              <a:gd name="connsiteY1412" fmla="*/ 5487577 h 6819900"/>
              <a:gd name="connsiteX1413" fmla="*/ 4715753 w 9915525"/>
              <a:gd name="connsiteY1413" fmla="*/ 5436493 h 6819900"/>
              <a:gd name="connsiteX1414" fmla="*/ 4698813 w 9915525"/>
              <a:gd name="connsiteY1414" fmla="*/ 5384106 h 6819900"/>
              <a:gd name="connsiteX1415" fmla="*/ 4663511 w 9915525"/>
              <a:gd name="connsiteY1415" fmla="*/ 5436249 h 6819900"/>
              <a:gd name="connsiteX1416" fmla="*/ 4696311 w 9915525"/>
              <a:gd name="connsiteY1416" fmla="*/ 5481101 h 6819900"/>
              <a:gd name="connsiteX1417" fmla="*/ 4715753 w 9915525"/>
              <a:gd name="connsiteY1417" fmla="*/ 5436493 h 6819900"/>
              <a:gd name="connsiteX1418" fmla="*/ 4611823 w 9915525"/>
              <a:gd name="connsiteY1418" fmla="*/ 5449764 h 6819900"/>
              <a:gd name="connsiteX1419" fmla="*/ 4587165 w 9915525"/>
              <a:gd name="connsiteY1419" fmla="*/ 5397355 h 6819900"/>
              <a:gd name="connsiteX1420" fmla="*/ 4562507 w 9915525"/>
              <a:gd name="connsiteY1420" fmla="*/ 5449764 h 6819900"/>
              <a:gd name="connsiteX1421" fmla="*/ 4587165 w 9915525"/>
              <a:gd name="connsiteY1421" fmla="*/ 5473555 h 6819900"/>
              <a:gd name="connsiteX1422" fmla="*/ 4611823 w 9915525"/>
              <a:gd name="connsiteY1422" fmla="*/ 5449764 h 6819900"/>
              <a:gd name="connsiteX1423" fmla="*/ 7515084 w 9915525"/>
              <a:gd name="connsiteY1423" fmla="*/ 5439439 h 6819900"/>
              <a:gd name="connsiteX1424" fmla="*/ 7512571 w 9915525"/>
              <a:gd name="connsiteY1424" fmla="*/ 5378305 h 6819900"/>
              <a:gd name="connsiteX1425" fmla="*/ 7497810 w 9915525"/>
              <a:gd name="connsiteY1425" fmla="*/ 5321155 h 6819900"/>
              <a:gd name="connsiteX1426" fmla="*/ 7483284 w 9915525"/>
              <a:gd name="connsiteY1426" fmla="*/ 5264005 h 6819900"/>
              <a:gd name="connsiteX1427" fmla="*/ 7468478 w 9915525"/>
              <a:gd name="connsiteY1427" fmla="*/ 5187805 h 6819900"/>
              <a:gd name="connsiteX1428" fmla="*/ 7453199 w 9915525"/>
              <a:gd name="connsiteY1428" fmla="*/ 5111605 h 6819900"/>
              <a:gd name="connsiteX1429" fmla="*/ 7444665 w 9915525"/>
              <a:gd name="connsiteY1429" fmla="*/ 5084196 h 6819900"/>
              <a:gd name="connsiteX1430" fmla="*/ 7430848 w 9915525"/>
              <a:gd name="connsiteY1430" fmla="*/ 5045321 h 6819900"/>
              <a:gd name="connsiteX1431" fmla="*/ 7414180 w 9915525"/>
              <a:gd name="connsiteY1431" fmla="*/ 4985605 h 6819900"/>
              <a:gd name="connsiteX1432" fmla="*/ 7394388 w 9915525"/>
              <a:gd name="connsiteY1432" fmla="*/ 4926849 h 6819900"/>
              <a:gd name="connsiteX1433" fmla="*/ 7368340 w 9915525"/>
              <a:gd name="connsiteY1433" fmla="*/ 4930630 h 6819900"/>
              <a:gd name="connsiteX1434" fmla="*/ 7369211 w 9915525"/>
              <a:gd name="connsiteY1434" fmla="*/ 5056291 h 6819900"/>
              <a:gd name="connsiteX1435" fmla="*/ 7381117 w 9915525"/>
              <a:gd name="connsiteY1435" fmla="*/ 5092803 h 6819900"/>
              <a:gd name="connsiteX1436" fmla="*/ 7355322 w 9915525"/>
              <a:gd name="connsiteY1436" fmla="*/ 5129026 h 6819900"/>
              <a:gd name="connsiteX1437" fmla="*/ 7333528 w 9915525"/>
              <a:gd name="connsiteY1437" fmla="*/ 5179757 h 6819900"/>
              <a:gd name="connsiteX1438" fmla="*/ 7363340 w 9915525"/>
              <a:gd name="connsiteY1438" fmla="*/ 5246371 h 6819900"/>
              <a:gd name="connsiteX1439" fmla="*/ 7387516 w 9915525"/>
              <a:gd name="connsiteY1439" fmla="*/ 5283184 h 6819900"/>
              <a:gd name="connsiteX1440" fmla="*/ 7397041 w 9915525"/>
              <a:gd name="connsiteY1440" fmla="*/ 5306868 h 6819900"/>
              <a:gd name="connsiteX1441" fmla="*/ 7406566 w 9915525"/>
              <a:gd name="connsiteY1441" fmla="*/ 5330600 h 6819900"/>
              <a:gd name="connsiteX1442" fmla="*/ 7425616 w 9915525"/>
              <a:gd name="connsiteY1442" fmla="*/ 5354493 h 6819900"/>
              <a:gd name="connsiteX1443" fmla="*/ 7444666 w 9915525"/>
              <a:gd name="connsiteY1443" fmla="*/ 5378947 h 6819900"/>
              <a:gd name="connsiteX1444" fmla="*/ 7454191 w 9915525"/>
              <a:gd name="connsiteY1444" fmla="*/ 5397355 h 6819900"/>
              <a:gd name="connsiteX1445" fmla="*/ 7463716 w 9915525"/>
              <a:gd name="connsiteY1445" fmla="*/ 5419580 h 6819900"/>
              <a:gd name="connsiteX1446" fmla="*/ 7470066 w 9915525"/>
              <a:gd name="connsiteY1446" fmla="*/ 5448155 h 6819900"/>
              <a:gd name="connsiteX1447" fmla="*/ 7515084 w 9915525"/>
              <a:gd name="connsiteY1447" fmla="*/ 5439439 h 6819900"/>
              <a:gd name="connsiteX1448" fmla="*/ 4825290 w 9915525"/>
              <a:gd name="connsiteY1448" fmla="*/ 5435455 h 6819900"/>
              <a:gd name="connsiteX1449" fmla="*/ 4811003 w 9915525"/>
              <a:gd name="connsiteY1449" fmla="*/ 5425930 h 6819900"/>
              <a:gd name="connsiteX1450" fmla="*/ 4796715 w 9915525"/>
              <a:gd name="connsiteY1450" fmla="*/ 5435455 h 6819900"/>
              <a:gd name="connsiteX1451" fmla="*/ 4811003 w 9915525"/>
              <a:gd name="connsiteY1451" fmla="*/ 5444980 h 6819900"/>
              <a:gd name="connsiteX1452" fmla="*/ 4825290 w 9915525"/>
              <a:gd name="connsiteY1452" fmla="*/ 5435455 h 6819900"/>
              <a:gd name="connsiteX1453" fmla="*/ 5533833 w 9915525"/>
              <a:gd name="connsiteY1453" fmla="*/ 5375924 h 6819900"/>
              <a:gd name="connsiteX1454" fmla="*/ 5501565 w 9915525"/>
              <a:gd name="connsiteY1454" fmla="*/ 5325918 h 6819900"/>
              <a:gd name="connsiteX1455" fmla="*/ 5478780 w 9915525"/>
              <a:gd name="connsiteY1455" fmla="*/ 5376924 h 6819900"/>
              <a:gd name="connsiteX1456" fmla="*/ 5533833 w 9915525"/>
              <a:gd name="connsiteY1456" fmla="*/ 5375924 h 6819900"/>
              <a:gd name="connsiteX1457" fmla="*/ 3298272 w 9915525"/>
              <a:gd name="connsiteY1457" fmla="*/ 5347944 h 6819900"/>
              <a:gd name="connsiteX1458" fmla="*/ 3292517 w 9915525"/>
              <a:gd name="connsiteY1458" fmla="*/ 5353699 h 6819900"/>
              <a:gd name="connsiteX1459" fmla="*/ 3297520 w 9915525"/>
              <a:gd name="connsiteY1459" fmla="*/ 5366201 h 6819900"/>
              <a:gd name="connsiteX1460" fmla="*/ 3298271 w 9915525"/>
              <a:gd name="connsiteY1460" fmla="*/ 5347944 h 6819900"/>
              <a:gd name="connsiteX1461" fmla="*/ 3910890 w 9915525"/>
              <a:gd name="connsiteY1461" fmla="*/ 5335443 h 6819900"/>
              <a:gd name="connsiteX1462" fmla="*/ 3910890 w 9915525"/>
              <a:gd name="connsiteY1462" fmla="*/ 5306868 h 6819900"/>
              <a:gd name="connsiteX1463" fmla="*/ 3887078 w 9915525"/>
              <a:gd name="connsiteY1463" fmla="*/ 5292580 h 6819900"/>
              <a:gd name="connsiteX1464" fmla="*/ 3863265 w 9915525"/>
              <a:gd name="connsiteY1464" fmla="*/ 5306868 h 6819900"/>
              <a:gd name="connsiteX1465" fmla="*/ 3863265 w 9915525"/>
              <a:gd name="connsiteY1465" fmla="*/ 5335443 h 6819900"/>
              <a:gd name="connsiteX1466" fmla="*/ 3887078 w 9915525"/>
              <a:gd name="connsiteY1466" fmla="*/ 5349730 h 6819900"/>
              <a:gd name="connsiteX1467" fmla="*/ 3910890 w 9915525"/>
              <a:gd name="connsiteY1467" fmla="*/ 5335443 h 6819900"/>
              <a:gd name="connsiteX1468" fmla="*/ 3892592 w 9915525"/>
              <a:gd name="connsiteY1468" fmla="*/ 5325124 h 6819900"/>
              <a:gd name="connsiteX1469" fmla="*/ 3898347 w 9915525"/>
              <a:gd name="connsiteY1469" fmla="*/ 5319369 h 6819900"/>
              <a:gd name="connsiteX1470" fmla="*/ 3897595 w 9915525"/>
              <a:gd name="connsiteY1470" fmla="*/ 5337626 h 6819900"/>
              <a:gd name="connsiteX1471" fmla="*/ 3892592 w 9915525"/>
              <a:gd name="connsiteY1471" fmla="*/ 5325124 h 6819900"/>
              <a:gd name="connsiteX1472" fmla="*/ 9575685 w 9915525"/>
              <a:gd name="connsiteY1472" fmla="*/ 5343975 h 6819900"/>
              <a:gd name="connsiteX1473" fmla="*/ 9557429 w 9915525"/>
              <a:gd name="connsiteY1473" fmla="*/ 5343224 h 6819900"/>
              <a:gd name="connsiteX1474" fmla="*/ 9563184 w 9915525"/>
              <a:gd name="connsiteY1474" fmla="*/ 5348978 h 6819900"/>
              <a:gd name="connsiteX1475" fmla="*/ 9575685 w 9915525"/>
              <a:gd name="connsiteY1475" fmla="*/ 5343976 h 6819900"/>
              <a:gd name="connsiteX1476" fmla="*/ 6995085 w 9915525"/>
              <a:gd name="connsiteY1476" fmla="*/ 5290675 h 6819900"/>
              <a:gd name="connsiteX1477" fmla="*/ 6996990 w 9915525"/>
              <a:gd name="connsiteY1477" fmla="*/ 5244955 h 6819900"/>
              <a:gd name="connsiteX1478" fmla="*/ 7006515 w 9915525"/>
              <a:gd name="connsiteY1478" fmla="*/ 5213620 h 6819900"/>
              <a:gd name="connsiteX1479" fmla="*/ 7016185 w 9915525"/>
              <a:gd name="connsiteY1479" fmla="*/ 5168755 h 6819900"/>
              <a:gd name="connsiteX1480" fmla="*/ 6986480 w 9915525"/>
              <a:gd name="connsiteY1480" fmla="*/ 5167252 h 6819900"/>
              <a:gd name="connsiteX1481" fmla="*/ 6958853 w 9915525"/>
              <a:gd name="connsiteY1481" fmla="*/ 5168696 h 6819900"/>
              <a:gd name="connsiteX1482" fmla="*/ 6917437 w 9915525"/>
              <a:gd name="connsiteY1482" fmla="*/ 5188067 h 6819900"/>
              <a:gd name="connsiteX1483" fmla="*/ 6943679 w 9915525"/>
              <a:gd name="connsiteY1483" fmla="*/ 5285436 h 6819900"/>
              <a:gd name="connsiteX1484" fmla="*/ 6995085 w 9915525"/>
              <a:gd name="connsiteY1484" fmla="*/ 5290675 h 6819900"/>
              <a:gd name="connsiteX1485" fmla="*/ 9377735 w 9915525"/>
              <a:gd name="connsiteY1485" fmla="*/ 5193176 h 6819900"/>
              <a:gd name="connsiteX1486" fmla="*/ 9358855 w 9915525"/>
              <a:gd name="connsiteY1486" fmla="*/ 5140180 h 6819900"/>
              <a:gd name="connsiteX1487" fmla="*/ 9349665 w 9915525"/>
              <a:gd name="connsiteY1487" fmla="*/ 5112384 h 6819900"/>
              <a:gd name="connsiteX1488" fmla="*/ 9321090 w 9915525"/>
              <a:gd name="connsiteY1488" fmla="*/ 5054455 h 6819900"/>
              <a:gd name="connsiteX1489" fmla="*/ 9298296 w 9915525"/>
              <a:gd name="connsiteY1489" fmla="*/ 5069522 h 6819900"/>
              <a:gd name="connsiteX1490" fmla="*/ 9301673 w 9915525"/>
              <a:gd name="connsiteY1490" fmla="*/ 5130655 h 6819900"/>
              <a:gd name="connsiteX1491" fmla="*/ 9321090 w 9915525"/>
              <a:gd name="connsiteY1491" fmla="*/ 5168755 h 6819900"/>
              <a:gd name="connsiteX1492" fmla="*/ 9377735 w 9915525"/>
              <a:gd name="connsiteY1492" fmla="*/ 5193176 h 6819900"/>
              <a:gd name="connsiteX1493" fmla="*/ 9135528 w 9915525"/>
              <a:gd name="connsiteY1493" fmla="*/ 5168202 h 6819900"/>
              <a:gd name="connsiteX1494" fmla="*/ 9121204 w 9915525"/>
              <a:gd name="connsiteY1494" fmla="*/ 5054455 h 6819900"/>
              <a:gd name="connsiteX1495" fmla="*/ 9107629 w 9915525"/>
              <a:gd name="connsiteY1495" fmla="*/ 5030643 h 6819900"/>
              <a:gd name="connsiteX1496" fmla="*/ 9087510 w 9915525"/>
              <a:gd name="connsiteY1496" fmla="*/ 5006830 h 6819900"/>
              <a:gd name="connsiteX1497" fmla="*/ 9075785 w 9915525"/>
              <a:gd name="connsiteY1497" fmla="*/ 4975880 h 6819900"/>
              <a:gd name="connsiteX1498" fmla="*/ 9056729 w 9915525"/>
              <a:gd name="connsiteY1498" fmla="*/ 4941874 h 6819900"/>
              <a:gd name="connsiteX1499" fmla="*/ 9042563 w 9915525"/>
              <a:gd name="connsiteY1499" fmla="*/ 4987831 h 6819900"/>
              <a:gd name="connsiteX1500" fmla="*/ 9057184 w 9915525"/>
              <a:gd name="connsiteY1500" fmla="*/ 5043498 h 6819900"/>
              <a:gd name="connsiteX1501" fmla="*/ 9062661 w 9915525"/>
              <a:gd name="connsiteY1501" fmla="*/ 5083030 h 6819900"/>
              <a:gd name="connsiteX1502" fmla="*/ 9073440 w 9915525"/>
              <a:gd name="connsiteY1502" fmla="*/ 5113372 h 6819900"/>
              <a:gd name="connsiteX1503" fmla="*/ 9094150 w 9915525"/>
              <a:gd name="connsiteY1503" fmla="*/ 5165760 h 6819900"/>
              <a:gd name="connsiteX1504" fmla="*/ 9135528 w 9915525"/>
              <a:gd name="connsiteY1504" fmla="*/ 5168202 h 6819900"/>
              <a:gd name="connsiteX1505" fmla="*/ 1221575 w 9915525"/>
              <a:gd name="connsiteY1505" fmla="*/ 5162019 h 6819900"/>
              <a:gd name="connsiteX1506" fmla="*/ 1208777 w 9915525"/>
              <a:gd name="connsiteY1506" fmla="*/ 5139312 h 6819900"/>
              <a:gd name="connsiteX1507" fmla="*/ 1204898 w 9915525"/>
              <a:gd name="connsiteY1507" fmla="*/ 5121130 h 6819900"/>
              <a:gd name="connsiteX1508" fmla="*/ 1202615 w 9915525"/>
              <a:gd name="connsiteY1508" fmla="*/ 5162405 h 6819900"/>
              <a:gd name="connsiteX1509" fmla="*/ 1224046 w 9915525"/>
              <a:gd name="connsiteY1509" fmla="*/ 5167651 h 6819900"/>
              <a:gd name="connsiteX1510" fmla="*/ 1221575 w 9915525"/>
              <a:gd name="connsiteY1510" fmla="*/ 5162019 h 6819900"/>
              <a:gd name="connsiteX1511" fmla="*/ 5784120 w 9915525"/>
              <a:gd name="connsiteY1511" fmla="*/ 5128274 h 6819900"/>
              <a:gd name="connsiteX1512" fmla="*/ 5791826 w 9915525"/>
              <a:gd name="connsiteY1512" fmla="*/ 5102080 h 6819900"/>
              <a:gd name="connsiteX1513" fmla="*/ 5812818 w 9915525"/>
              <a:gd name="connsiteY1513" fmla="*/ 5084840 h 6819900"/>
              <a:gd name="connsiteX1514" fmla="*/ 5844465 w 9915525"/>
              <a:gd name="connsiteY1514" fmla="*/ 5040168 h 6819900"/>
              <a:gd name="connsiteX1515" fmla="*/ 5803945 w 9915525"/>
              <a:gd name="connsiteY1515" fmla="*/ 5037786 h 6819900"/>
              <a:gd name="connsiteX1516" fmla="*/ 5784559 w 9915525"/>
              <a:gd name="connsiteY1516" fmla="*/ 5037000 h 6819900"/>
              <a:gd name="connsiteX1517" fmla="*/ 5749673 w 9915525"/>
              <a:gd name="connsiteY1517" fmla="*/ 5030498 h 6819900"/>
              <a:gd name="connsiteX1518" fmla="*/ 5730165 w 9915525"/>
              <a:gd name="connsiteY1518" fmla="*/ 5082085 h 6819900"/>
              <a:gd name="connsiteX1519" fmla="*/ 5736515 w 9915525"/>
              <a:gd name="connsiteY1519" fmla="*/ 5133830 h 6819900"/>
              <a:gd name="connsiteX1520" fmla="*/ 5784120 w 9915525"/>
              <a:gd name="connsiteY1520" fmla="*/ 5128274 h 6819900"/>
              <a:gd name="connsiteX1521" fmla="*/ 1327710 w 9915525"/>
              <a:gd name="connsiteY1521" fmla="*/ 5090650 h 6819900"/>
              <a:gd name="connsiteX1522" fmla="*/ 1316800 w 9915525"/>
              <a:gd name="connsiteY1522" fmla="*/ 5045490 h 6819900"/>
              <a:gd name="connsiteX1523" fmla="*/ 1293597 w 9915525"/>
              <a:gd name="connsiteY1523" fmla="*/ 5006648 h 6819900"/>
              <a:gd name="connsiteX1524" fmla="*/ 1258021 w 9915525"/>
              <a:gd name="connsiteY1524" fmla="*/ 4972681 h 6819900"/>
              <a:gd name="connsiteX1525" fmla="*/ 1236146 w 9915525"/>
              <a:gd name="connsiteY1525" fmla="*/ 5004781 h 6819900"/>
              <a:gd name="connsiteX1526" fmla="*/ 1260559 w 9915525"/>
              <a:gd name="connsiteY1526" fmla="*/ 5033687 h 6819900"/>
              <a:gd name="connsiteX1527" fmla="*/ 1281990 w 9915525"/>
              <a:gd name="connsiteY1527" fmla="*/ 5054339 h 6819900"/>
              <a:gd name="connsiteX1528" fmla="*/ 1327710 w 9915525"/>
              <a:gd name="connsiteY1528" fmla="*/ 5090650 h 6819900"/>
              <a:gd name="connsiteX1529" fmla="*/ 1441638 w 9915525"/>
              <a:gd name="connsiteY1529" fmla="*/ 5077000 h 6819900"/>
              <a:gd name="connsiteX1530" fmla="*/ 1468864 w 9915525"/>
              <a:gd name="connsiteY1530" fmla="*/ 5048554 h 6819900"/>
              <a:gd name="connsiteX1531" fmla="*/ 1511867 w 9915525"/>
              <a:gd name="connsiteY1531" fmla="*/ 5041323 h 6819900"/>
              <a:gd name="connsiteX1532" fmla="*/ 1542451 w 9915525"/>
              <a:gd name="connsiteY1532" fmla="*/ 4995674 h 6819900"/>
              <a:gd name="connsiteX1533" fmla="*/ 1494985 w 9915525"/>
              <a:gd name="connsiteY1533" fmla="*/ 4992543 h 6819900"/>
              <a:gd name="connsiteX1534" fmla="*/ 1419461 w 9915525"/>
              <a:gd name="connsiteY1534" fmla="*/ 4944353 h 6819900"/>
              <a:gd name="connsiteX1535" fmla="*/ 1398917 w 9915525"/>
              <a:gd name="connsiteY1535" fmla="*/ 4900359 h 6819900"/>
              <a:gd name="connsiteX1536" fmla="*/ 1394299 w 9915525"/>
              <a:gd name="connsiteY1536" fmla="*/ 4867851 h 6819900"/>
              <a:gd name="connsiteX1537" fmla="*/ 1410085 w 9915525"/>
              <a:gd name="connsiteY1537" fmla="*/ 4871929 h 6819900"/>
              <a:gd name="connsiteX1538" fmla="*/ 1430269 w 9915525"/>
              <a:gd name="connsiteY1538" fmla="*/ 4892530 h 6819900"/>
              <a:gd name="connsiteX1539" fmla="*/ 1443915 w 9915525"/>
              <a:gd name="connsiteY1539" fmla="*/ 4905342 h 6819900"/>
              <a:gd name="connsiteX1540" fmla="*/ 1463498 w 9915525"/>
              <a:gd name="connsiteY1540" fmla="*/ 4935875 h 6819900"/>
              <a:gd name="connsiteX1541" fmla="*/ 1502874 w 9915525"/>
              <a:gd name="connsiteY1541" fmla="*/ 4941236 h 6819900"/>
              <a:gd name="connsiteX1542" fmla="*/ 1529677 w 9915525"/>
              <a:gd name="connsiteY1542" fmla="*/ 4940214 h 6819900"/>
              <a:gd name="connsiteX1543" fmla="*/ 1572503 w 9915525"/>
              <a:gd name="connsiteY1543" fmla="*/ 4920975 h 6819900"/>
              <a:gd name="connsiteX1544" fmla="*/ 1536784 w 9915525"/>
              <a:gd name="connsiteY1544" fmla="*/ 4894336 h 6819900"/>
              <a:gd name="connsiteX1545" fmla="*/ 1501065 w 9915525"/>
              <a:gd name="connsiteY1545" fmla="*/ 4849771 h 6819900"/>
              <a:gd name="connsiteX1546" fmla="*/ 1468984 w 9915525"/>
              <a:gd name="connsiteY1546" fmla="*/ 4774146 h 6819900"/>
              <a:gd name="connsiteX1547" fmla="*/ 1422817 w 9915525"/>
              <a:gd name="connsiteY1547" fmla="*/ 4740130 h 6819900"/>
              <a:gd name="connsiteX1548" fmla="*/ 1366080 w 9915525"/>
              <a:gd name="connsiteY1548" fmla="*/ 4673063 h 6819900"/>
              <a:gd name="connsiteX1549" fmla="*/ 1318996 w 9915525"/>
              <a:gd name="connsiteY1549" fmla="*/ 4646324 h 6819900"/>
              <a:gd name="connsiteX1550" fmla="*/ 1320593 w 9915525"/>
              <a:gd name="connsiteY1550" fmla="*/ 4716628 h 6819900"/>
              <a:gd name="connsiteX1551" fmla="*/ 1326716 w 9915525"/>
              <a:gd name="connsiteY1551" fmla="*/ 4733859 h 6819900"/>
              <a:gd name="connsiteX1552" fmla="*/ 1361931 w 9915525"/>
              <a:gd name="connsiteY1552" fmla="*/ 4787755 h 6819900"/>
              <a:gd name="connsiteX1553" fmla="*/ 1401053 w 9915525"/>
              <a:gd name="connsiteY1553" fmla="*/ 4830618 h 6819900"/>
              <a:gd name="connsiteX1554" fmla="*/ 1372542 w 9915525"/>
              <a:gd name="connsiteY1554" fmla="*/ 4833855 h 6819900"/>
              <a:gd name="connsiteX1555" fmla="*/ 1317773 w 9915525"/>
              <a:gd name="connsiteY1555" fmla="*/ 4805640 h 6819900"/>
              <a:gd name="connsiteX1556" fmla="*/ 1290911 w 9915525"/>
              <a:gd name="connsiteY1556" fmla="*/ 4783352 h 6819900"/>
              <a:gd name="connsiteX1557" fmla="*/ 1281467 w 9915525"/>
              <a:gd name="connsiteY1557" fmla="*/ 4770474 h 6819900"/>
              <a:gd name="connsiteX1558" fmla="*/ 1264397 w 9915525"/>
              <a:gd name="connsiteY1558" fmla="*/ 4753517 h 6819900"/>
              <a:gd name="connsiteX1559" fmla="*/ 1260664 w 9915525"/>
              <a:gd name="connsiteY1559" fmla="*/ 4735080 h 6819900"/>
              <a:gd name="connsiteX1560" fmla="*/ 1273576 w 9915525"/>
              <a:gd name="connsiteY1560" fmla="*/ 4711555 h 6819900"/>
              <a:gd name="connsiteX1561" fmla="*/ 1258479 w 9915525"/>
              <a:gd name="connsiteY1561" fmla="*/ 4675325 h 6819900"/>
              <a:gd name="connsiteX1562" fmla="*/ 1220379 w 9915525"/>
              <a:gd name="connsiteY1562" fmla="*/ 4685441 h 6819900"/>
              <a:gd name="connsiteX1563" fmla="*/ 1218488 w 9915525"/>
              <a:gd name="connsiteY1563" fmla="*/ 4725135 h 6819900"/>
              <a:gd name="connsiteX1564" fmla="*/ 1226919 w 9915525"/>
              <a:gd name="connsiteY1564" fmla="*/ 4749333 h 6819900"/>
              <a:gd name="connsiteX1565" fmla="*/ 1235280 w 9915525"/>
              <a:gd name="connsiteY1565" fmla="*/ 4793621 h 6819900"/>
              <a:gd name="connsiteX1566" fmla="*/ 1257806 w 9915525"/>
              <a:gd name="connsiteY1566" fmla="*/ 4825256 h 6819900"/>
              <a:gd name="connsiteX1567" fmla="*/ 1314378 w 9915525"/>
              <a:gd name="connsiteY1567" fmla="*/ 4890934 h 6819900"/>
              <a:gd name="connsiteX1568" fmla="*/ 1316325 w 9915525"/>
              <a:gd name="connsiteY1568" fmla="*/ 4899674 h 6819900"/>
              <a:gd name="connsiteX1569" fmla="*/ 1320800 w 9915525"/>
              <a:gd name="connsiteY1569" fmla="*/ 4921105 h 6819900"/>
              <a:gd name="connsiteX1570" fmla="*/ 1335510 w 9915525"/>
              <a:gd name="connsiteY1570" fmla="*/ 4947299 h 6819900"/>
              <a:gd name="connsiteX1571" fmla="*/ 1351145 w 9915525"/>
              <a:gd name="connsiteY1571" fmla="*/ 4985399 h 6819900"/>
              <a:gd name="connsiteX1572" fmla="*/ 1353137 w 9915525"/>
              <a:gd name="connsiteY1572" fmla="*/ 4997305 h 6819900"/>
              <a:gd name="connsiteX1573" fmla="*/ 1366258 w 9915525"/>
              <a:gd name="connsiteY1573" fmla="*/ 5015091 h 6819900"/>
              <a:gd name="connsiteX1574" fmla="*/ 1386765 w 9915525"/>
              <a:gd name="connsiteY1574" fmla="*/ 5051604 h 6819900"/>
              <a:gd name="connsiteX1575" fmla="*/ 1441638 w 9915525"/>
              <a:gd name="connsiteY1575" fmla="*/ 5077000 h 6819900"/>
              <a:gd name="connsiteX1576" fmla="*/ 7319133 w 9915525"/>
              <a:gd name="connsiteY1576" fmla="*/ 4956499 h 6819900"/>
              <a:gd name="connsiteX1577" fmla="*/ 7280357 w 9915525"/>
              <a:gd name="connsiteY1577" fmla="*/ 4900080 h 6819900"/>
              <a:gd name="connsiteX1578" fmla="*/ 7296423 w 9915525"/>
              <a:gd name="connsiteY1578" fmla="*/ 4968730 h 6819900"/>
              <a:gd name="connsiteX1579" fmla="*/ 7319133 w 9915525"/>
              <a:gd name="connsiteY1579" fmla="*/ 4956499 h 6819900"/>
              <a:gd name="connsiteX1580" fmla="*/ 9582860 w 9915525"/>
              <a:gd name="connsiteY1580" fmla="*/ 4921629 h 6819900"/>
              <a:gd name="connsiteX1581" fmla="*/ 9581431 w 9915525"/>
              <a:gd name="connsiteY1581" fmla="*/ 4768062 h 6819900"/>
              <a:gd name="connsiteX1582" fmla="*/ 9548407 w 9915525"/>
              <a:gd name="connsiteY1582" fmla="*/ 4760755 h 6819900"/>
              <a:gd name="connsiteX1583" fmla="*/ 9529318 w 9915525"/>
              <a:gd name="connsiteY1583" fmla="*/ 4840143 h 6819900"/>
              <a:gd name="connsiteX1584" fmla="*/ 9541223 w 9915525"/>
              <a:gd name="connsiteY1584" fmla="*/ 4919517 h 6819900"/>
              <a:gd name="connsiteX1585" fmla="*/ 9549690 w 9915525"/>
              <a:gd name="connsiteY1585" fmla="*/ 4935887 h 6819900"/>
              <a:gd name="connsiteX1586" fmla="*/ 9582860 w 9915525"/>
              <a:gd name="connsiteY1586" fmla="*/ 4921629 h 6819900"/>
              <a:gd name="connsiteX1587" fmla="*/ 9536082 w 9915525"/>
              <a:gd name="connsiteY1587" fmla="*/ 4583648 h 6819900"/>
              <a:gd name="connsiteX1588" fmla="*/ 9540165 w 9915525"/>
              <a:gd name="connsiteY1588" fmla="*/ 4535343 h 6819900"/>
              <a:gd name="connsiteX1589" fmla="*/ 9530640 w 9915525"/>
              <a:gd name="connsiteY1589" fmla="*/ 4487155 h 6819900"/>
              <a:gd name="connsiteX1590" fmla="*/ 9540165 w 9915525"/>
              <a:gd name="connsiteY1590" fmla="*/ 4444855 h 6819900"/>
              <a:gd name="connsiteX1591" fmla="*/ 9538022 w 9915525"/>
              <a:gd name="connsiteY1591" fmla="*/ 4398897 h 6819900"/>
              <a:gd name="connsiteX1592" fmla="*/ 9536209 w 9915525"/>
              <a:gd name="connsiteY1592" fmla="*/ 4370799 h 6819900"/>
              <a:gd name="connsiteX1593" fmla="*/ 9540463 w 9915525"/>
              <a:gd name="connsiteY1593" fmla="*/ 4282930 h 6819900"/>
              <a:gd name="connsiteX1594" fmla="*/ 9530640 w 9915525"/>
              <a:gd name="connsiteY1594" fmla="*/ 4272725 h 6819900"/>
              <a:gd name="connsiteX1595" fmla="*/ 9475978 w 9915525"/>
              <a:gd name="connsiteY1595" fmla="*/ 4232351 h 6819900"/>
              <a:gd name="connsiteX1596" fmla="*/ 9451657 w 9915525"/>
              <a:gd name="connsiteY1596" fmla="*/ 4250343 h 6819900"/>
              <a:gd name="connsiteX1597" fmla="*/ 9402641 w 9915525"/>
              <a:gd name="connsiteY1597" fmla="*/ 4265915 h 6819900"/>
              <a:gd name="connsiteX1598" fmla="*/ 9345034 w 9915525"/>
              <a:gd name="connsiteY1598" fmla="*/ 4282515 h 6819900"/>
              <a:gd name="connsiteX1599" fmla="*/ 9353569 w 9915525"/>
              <a:gd name="connsiteY1599" fmla="*/ 4320082 h 6819900"/>
              <a:gd name="connsiteX1600" fmla="*/ 9359190 w 9915525"/>
              <a:gd name="connsiteY1600" fmla="*/ 4359130 h 6819900"/>
              <a:gd name="connsiteX1601" fmla="*/ 9369777 w 9915525"/>
              <a:gd name="connsiteY1601" fmla="*/ 4392805 h 6819900"/>
              <a:gd name="connsiteX1602" fmla="*/ 9409196 w 9915525"/>
              <a:gd name="connsiteY1602" fmla="*/ 4361957 h 6819900"/>
              <a:gd name="connsiteX1603" fmla="*/ 9421723 w 9915525"/>
              <a:gd name="connsiteY1603" fmla="*/ 4320794 h 6819900"/>
              <a:gd name="connsiteX1604" fmla="*/ 9469634 w 9915525"/>
              <a:gd name="connsiteY1604" fmla="*/ 4345542 h 6819900"/>
              <a:gd name="connsiteX1605" fmla="*/ 9463323 w 9915525"/>
              <a:gd name="connsiteY1605" fmla="*/ 4416280 h 6819900"/>
              <a:gd name="connsiteX1606" fmla="*/ 9463115 w 9915525"/>
              <a:gd name="connsiteY1606" fmla="*/ 4446443 h 6819900"/>
              <a:gd name="connsiteX1607" fmla="*/ 9474414 w 9915525"/>
              <a:gd name="connsiteY1607" fmla="*/ 4487718 h 6819900"/>
              <a:gd name="connsiteX1608" fmla="*/ 9485688 w 9915525"/>
              <a:gd name="connsiteY1608" fmla="*/ 4537404 h 6819900"/>
              <a:gd name="connsiteX1609" fmla="*/ 9490223 w 9915525"/>
              <a:gd name="connsiteY1609" fmla="*/ 4561216 h 6819900"/>
              <a:gd name="connsiteX1610" fmla="*/ 9501229 w 9915525"/>
              <a:gd name="connsiteY1610" fmla="*/ 4585046 h 6819900"/>
              <a:gd name="connsiteX1611" fmla="*/ 9536082 w 9915525"/>
              <a:gd name="connsiteY1611" fmla="*/ 4583648 h 6819900"/>
              <a:gd name="connsiteX1612" fmla="*/ 9249652 w 9915525"/>
              <a:gd name="connsiteY1612" fmla="*/ 2559819 h 6819900"/>
              <a:gd name="connsiteX1613" fmla="*/ 9281471 w 9915525"/>
              <a:gd name="connsiteY1613" fmla="*/ 2526328 h 6819900"/>
              <a:gd name="connsiteX1614" fmla="*/ 9232726 w 9915525"/>
              <a:gd name="connsiteY1614" fmla="*/ 2466458 h 6819900"/>
              <a:gd name="connsiteX1615" fmla="*/ 9214054 w 9915525"/>
              <a:gd name="connsiteY1615" fmla="*/ 2435095 h 6819900"/>
              <a:gd name="connsiteX1616" fmla="*/ 9164982 w 9915525"/>
              <a:gd name="connsiteY1616" fmla="*/ 2387601 h 6819900"/>
              <a:gd name="connsiteX1617" fmla="*/ 9152443 w 9915525"/>
              <a:gd name="connsiteY1617" fmla="*/ 2432699 h 6819900"/>
              <a:gd name="connsiteX1618" fmla="*/ 9203155 w 9915525"/>
              <a:gd name="connsiteY1618" fmla="*/ 2571145 h 6819900"/>
              <a:gd name="connsiteX1619" fmla="*/ 9249652 w 9915525"/>
              <a:gd name="connsiteY1619" fmla="*/ 2559819 h 6819900"/>
              <a:gd name="connsiteX1620" fmla="*/ 8701965 w 9915525"/>
              <a:gd name="connsiteY1620" fmla="*/ 1506955 h 6819900"/>
              <a:gd name="connsiteX1621" fmla="*/ 8692440 w 9915525"/>
              <a:gd name="connsiteY1621" fmla="*/ 1496868 h 6819900"/>
              <a:gd name="connsiteX1622" fmla="*/ 8682915 w 9915525"/>
              <a:gd name="connsiteY1622" fmla="*/ 1501068 h 6819900"/>
              <a:gd name="connsiteX1623" fmla="*/ 8692440 w 9915525"/>
              <a:gd name="connsiteY1623" fmla="*/ 1511155 h 6819900"/>
              <a:gd name="connsiteX1624" fmla="*/ 8701965 w 9915525"/>
              <a:gd name="connsiteY1624" fmla="*/ 1506955 h 6819900"/>
              <a:gd name="connsiteX1625" fmla="*/ 8191598 w 9915525"/>
              <a:gd name="connsiteY1625" fmla="*/ 1476798 h 6819900"/>
              <a:gd name="connsiteX1626" fmla="*/ 8197416 w 9915525"/>
              <a:gd name="connsiteY1626" fmla="*/ 1392263 h 6819900"/>
              <a:gd name="connsiteX1627" fmla="*/ 8181902 w 9915525"/>
              <a:gd name="connsiteY1627" fmla="*/ 1339314 h 6819900"/>
              <a:gd name="connsiteX1628" fmla="*/ 8167338 w 9915525"/>
              <a:gd name="connsiteY1628" fmla="*/ 1292080 h 6819900"/>
              <a:gd name="connsiteX1629" fmla="*/ 8159040 w 9915525"/>
              <a:gd name="connsiteY1629" fmla="*/ 1249855 h 6819900"/>
              <a:gd name="connsiteX1630" fmla="*/ 8131311 w 9915525"/>
              <a:gd name="connsiteY1630" fmla="*/ 1208418 h 6819900"/>
              <a:gd name="connsiteX1631" fmla="*/ 8109117 w 9915525"/>
              <a:gd name="connsiteY1631" fmla="*/ 1223631 h 6819900"/>
              <a:gd name="connsiteX1632" fmla="*/ 8103509 w 9915525"/>
              <a:gd name="connsiteY1632" fmla="*/ 1231168 h 6819900"/>
              <a:gd name="connsiteX1633" fmla="*/ 8106653 w 9915525"/>
              <a:gd name="connsiteY1633" fmla="*/ 1257382 h 6819900"/>
              <a:gd name="connsiteX1634" fmla="*/ 8112670 w 9915525"/>
              <a:gd name="connsiteY1634" fmla="*/ 1292080 h 6819900"/>
              <a:gd name="connsiteX1635" fmla="*/ 8107585 w 9915525"/>
              <a:gd name="connsiteY1635" fmla="*/ 1394743 h 6819900"/>
              <a:gd name="connsiteX1636" fmla="*/ 8116368 w 9915525"/>
              <a:gd name="connsiteY1636" fmla="*/ 1425123 h 6819900"/>
              <a:gd name="connsiteX1637" fmla="*/ 8170070 w 9915525"/>
              <a:gd name="connsiteY1637" fmla="*/ 1482580 h 6819900"/>
              <a:gd name="connsiteX1638" fmla="*/ 8191598 w 9915525"/>
              <a:gd name="connsiteY1638" fmla="*/ 1476798 h 6819900"/>
              <a:gd name="connsiteX1639" fmla="*/ 3340242 w 9915525"/>
              <a:gd name="connsiteY1639" fmla="*/ 1310259 h 6819900"/>
              <a:gd name="connsiteX1640" fmla="*/ 3344153 w 9915525"/>
              <a:gd name="connsiteY1640" fmla="*/ 1240713 h 6819900"/>
              <a:gd name="connsiteX1641" fmla="*/ 3319262 w 9915525"/>
              <a:gd name="connsiteY1641" fmla="*/ 1222189 h 6819900"/>
              <a:gd name="connsiteX1642" fmla="*/ 3281162 w 9915525"/>
              <a:gd name="connsiteY1642" fmla="*/ 1212664 h 6819900"/>
              <a:gd name="connsiteX1643" fmla="*/ 3251132 w 9915525"/>
              <a:gd name="connsiteY1643" fmla="*/ 1244455 h 6819900"/>
              <a:gd name="connsiteX1644" fmla="*/ 3254033 w 9915525"/>
              <a:gd name="connsiteY1644" fmla="*/ 1295420 h 6819900"/>
              <a:gd name="connsiteX1645" fmla="*/ 3340242 w 9915525"/>
              <a:gd name="connsiteY1645" fmla="*/ 1310259 h 6819900"/>
              <a:gd name="connsiteX1646" fmla="*/ 8737047 w 9915525"/>
              <a:gd name="connsiteY1646" fmla="*/ 1318869 h 6819900"/>
              <a:gd name="connsiteX1647" fmla="*/ 8731292 w 9915525"/>
              <a:gd name="connsiteY1647" fmla="*/ 1324624 h 6819900"/>
              <a:gd name="connsiteX1648" fmla="*/ 8736295 w 9915525"/>
              <a:gd name="connsiteY1648" fmla="*/ 1337125 h 6819900"/>
              <a:gd name="connsiteX1649" fmla="*/ 8737046 w 9915525"/>
              <a:gd name="connsiteY1649" fmla="*/ 1318869 h 6819900"/>
              <a:gd name="connsiteX1650" fmla="*/ 4813860 w 9915525"/>
              <a:gd name="connsiteY1650" fmla="*/ 1147300 h 6819900"/>
              <a:gd name="connsiteX1651" fmla="*/ 4815765 w 9915525"/>
              <a:gd name="connsiteY1651" fmla="*/ 1120630 h 6819900"/>
              <a:gd name="connsiteX1652" fmla="*/ 4806240 w 9915525"/>
              <a:gd name="connsiteY1652" fmla="*/ 1134219 h 6819900"/>
              <a:gd name="connsiteX1653" fmla="*/ 4789572 w 9915525"/>
              <a:gd name="connsiteY1653" fmla="*/ 1152164 h 6819900"/>
              <a:gd name="connsiteX1654" fmla="*/ 4787666 w 9915525"/>
              <a:gd name="connsiteY1654" fmla="*/ 1157625 h 6819900"/>
              <a:gd name="connsiteX1655" fmla="*/ 4813860 w 9915525"/>
              <a:gd name="connsiteY1655" fmla="*/ 1147300 h 6819900"/>
              <a:gd name="connsiteX1656" fmla="*/ 5461570 w 9915525"/>
              <a:gd name="connsiteY1656" fmla="*/ 1048381 h 6819900"/>
              <a:gd name="connsiteX1657" fmla="*/ 5450329 w 9915525"/>
              <a:gd name="connsiteY1657" fmla="*/ 1007285 h 6819900"/>
              <a:gd name="connsiteX1658" fmla="*/ 5424337 w 9915525"/>
              <a:gd name="connsiteY1658" fmla="*/ 1017621 h 6819900"/>
              <a:gd name="connsiteX1659" fmla="*/ 5411433 w 9915525"/>
              <a:gd name="connsiteY1659" fmla="*/ 1061534 h 6819900"/>
              <a:gd name="connsiteX1660" fmla="*/ 5434557 w 9915525"/>
              <a:gd name="connsiteY1660" fmla="*/ 1080584 h 6819900"/>
              <a:gd name="connsiteX1661" fmla="*/ 5461570 w 9915525"/>
              <a:gd name="connsiteY1661" fmla="*/ 1048381 h 6819900"/>
              <a:gd name="connsiteX1662" fmla="*/ 5364133 w 9915525"/>
              <a:gd name="connsiteY1662" fmla="*/ 1059398 h 6819900"/>
              <a:gd name="connsiteX1663" fmla="*/ 5363453 w 9915525"/>
              <a:gd name="connsiteY1663" fmla="*/ 996805 h 6819900"/>
              <a:gd name="connsiteX1664" fmla="*/ 5364299 w 9915525"/>
              <a:gd name="connsiteY1664" fmla="*/ 971999 h 6819900"/>
              <a:gd name="connsiteX1665" fmla="*/ 5403683 w 9915525"/>
              <a:gd name="connsiteY1665" fmla="*/ 958731 h 6819900"/>
              <a:gd name="connsiteX1666" fmla="*/ 5417125 w 9915525"/>
              <a:gd name="connsiteY1666" fmla="*/ 939655 h 6819900"/>
              <a:gd name="connsiteX1667" fmla="*/ 5406315 w 9915525"/>
              <a:gd name="connsiteY1667" fmla="*/ 892030 h 6819900"/>
              <a:gd name="connsiteX1668" fmla="*/ 5420603 w 9915525"/>
              <a:gd name="connsiteY1668" fmla="*/ 844405 h 6819900"/>
              <a:gd name="connsiteX1669" fmla="*/ 5434890 w 9915525"/>
              <a:gd name="connsiteY1669" fmla="*/ 856693 h 6819900"/>
              <a:gd name="connsiteX1670" fmla="*/ 5471288 w 9915525"/>
              <a:gd name="connsiteY1670" fmla="*/ 909199 h 6819900"/>
              <a:gd name="connsiteX1671" fmla="*/ 5507686 w 9915525"/>
              <a:gd name="connsiteY1671" fmla="*/ 949418 h 6819900"/>
              <a:gd name="connsiteX1672" fmla="*/ 5537963 w 9915525"/>
              <a:gd name="connsiteY1672" fmla="*/ 934314 h 6819900"/>
              <a:gd name="connsiteX1673" fmla="*/ 5558066 w 9915525"/>
              <a:gd name="connsiteY1673" fmla="*/ 867816 h 6819900"/>
              <a:gd name="connsiteX1674" fmla="*/ 5553411 w 9915525"/>
              <a:gd name="connsiteY1674" fmla="*/ 847144 h 6819900"/>
              <a:gd name="connsiteX1675" fmla="*/ 5545021 w 9915525"/>
              <a:gd name="connsiteY1675" fmla="*/ 838097 h 6819900"/>
              <a:gd name="connsiteX1676" fmla="*/ 5535019 w 9915525"/>
              <a:gd name="connsiteY1676" fmla="*/ 832014 h 6819900"/>
              <a:gd name="connsiteX1677" fmla="*/ 5504774 w 9915525"/>
              <a:gd name="connsiteY1677" fmla="*/ 798813 h 6819900"/>
              <a:gd name="connsiteX1678" fmla="*/ 5438100 w 9915525"/>
              <a:gd name="connsiteY1678" fmla="*/ 787767 h 6819900"/>
              <a:gd name="connsiteX1679" fmla="*/ 5393658 w 9915525"/>
              <a:gd name="connsiteY1679" fmla="*/ 788608 h 6819900"/>
              <a:gd name="connsiteX1680" fmla="*/ 5292822 w 9915525"/>
              <a:gd name="connsiteY1680" fmla="*/ 822738 h 6819900"/>
              <a:gd name="connsiteX1681" fmla="*/ 5282378 w 9915525"/>
              <a:gd name="connsiteY1681" fmla="*/ 952878 h 6819900"/>
              <a:gd name="connsiteX1682" fmla="*/ 5292015 w 9915525"/>
              <a:gd name="connsiteY1682" fmla="*/ 983334 h 6819900"/>
              <a:gd name="connsiteX1683" fmla="*/ 5323584 w 9915525"/>
              <a:gd name="connsiteY1683" fmla="*/ 1061099 h 6819900"/>
              <a:gd name="connsiteX1684" fmla="*/ 5364133 w 9915525"/>
              <a:gd name="connsiteY1684" fmla="*/ 1059398 h 6819900"/>
              <a:gd name="connsiteX1685" fmla="*/ 7440207 w 9915525"/>
              <a:gd name="connsiteY1685" fmla="*/ 900596 h 6819900"/>
              <a:gd name="connsiteX1686" fmla="*/ 7412083 w 9915525"/>
              <a:gd name="connsiteY1686" fmla="*/ 857823 h 6819900"/>
              <a:gd name="connsiteX1687" fmla="*/ 7392704 w 9915525"/>
              <a:gd name="connsiteY1687" fmla="*/ 902897 h 6819900"/>
              <a:gd name="connsiteX1688" fmla="*/ 7440207 w 9915525"/>
              <a:gd name="connsiteY1688" fmla="*/ 900596 h 6819900"/>
              <a:gd name="connsiteX1689" fmla="*/ 7421698 w 9915525"/>
              <a:gd name="connsiteY1689" fmla="*/ 811089 h 6819900"/>
              <a:gd name="connsiteX1690" fmla="*/ 7401866 w 9915525"/>
              <a:gd name="connsiteY1690" fmla="*/ 758680 h 6819900"/>
              <a:gd name="connsiteX1691" fmla="*/ 7380431 w 9915525"/>
              <a:gd name="connsiteY1691" fmla="*/ 820695 h 6819900"/>
              <a:gd name="connsiteX1692" fmla="*/ 7421698 w 9915525"/>
              <a:gd name="connsiteY1692" fmla="*/ 811089 h 6819900"/>
              <a:gd name="connsiteX1693" fmla="*/ 7576137 w 9915525"/>
              <a:gd name="connsiteY1693" fmla="*/ 730105 h 6819900"/>
              <a:gd name="connsiteX1694" fmla="*/ 7588043 w 9915525"/>
              <a:gd name="connsiteY1694" fmla="*/ 659144 h 6819900"/>
              <a:gd name="connsiteX1695" fmla="*/ 7597065 w 9915525"/>
              <a:gd name="connsiteY1695" fmla="*/ 628187 h 6819900"/>
              <a:gd name="connsiteX1696" fmla="*/ 7611018 w 9915525"/>
              <a:gd name="connsiteY1696" fmla="*/ 606280 h 6819900"/>
              <a:gd name="connsiteX1697" fmla="*/ 7641229 w 9915525"/>
              <a:gd name="connsiteY1697" fmla="*/ 556077 h 6819900"/>
              <a:gd name="connsiteX1698" fmla="*/ 7591008 w 9915525"/>
              <a:gd name="connsiteY1698" fmla="*/ 501505 h 6819900"/>
              <a:gd name="connsiteX1699" fmla="*/ 7572401 w 9915525"/>
              <a:gd name="connsiteY1699" fmla="*/ 525317 h 6819900"/>
              <a:gd name="connsiteX1700" fmla="*/ 7524193 w 9915525"/>
              <a:gd name="connsiteY1700" fmla="*/ 549130 h 6819900"/>
              <a:gd name="connsiteX1701" fmla="*/ 7469546 w 9915525"/>
              <a:gd name="connsiteY1701" fmla="*/ 560727 h 6819900"/>
              <a:gd name="connsiteX1702" fmla="*/ 7489697 w 9915525"/>
              <a:gd name="connsiteY1702" fmla="*/ 653905 h 6819900"/>
              <a:gd name="connsiteX1703" fmla="*/ 7501192 w 9915525"/>
              <a:gd name="connsiteY1703" fmla="*/ 703911 h 6819900"/>
              <a:gd name="connsiteX1704" fmla="*/ 7508077 w 9915525"/>
              <a:gd name="connsiteY1704" fmla="*/ 739630 h 6819900"/>
              <a:gd name="connsiteX1705" fmla="*/ 7520865 w 9915525"/>
              <a:gd name="connsiteY1705" fmla="*/ 761855 h 6819900"/>
              <a:gd name="connsiteX1706" fmla="*/ 7553811 w 9915525"/>
              <a:gd name="connsiteY1706" fmla="*/ 794801 h 6819900"/>
              <a:gd name="connsiteX1707" fmla="*/ 7576137 w 9915525"/>
              <a:gd name="connsiteY1707" fmla="*/ 730105 h 6819900"/>
              <a:gd name="connsiteX1708" fmla="*/ 5410304 w 9915525"/>
              <a:gd name="connsiteY1708" fmla="*/ 755335 h 6819900"/>
              <a:gd name="connsiteX1709" fmla="*/ 5395887 w 9915525"/>
              <a:gd name="connsiteY1709" fmla="*/ 744951 h 6819900"/>
              <a:gd name="connsiteX1710" fmla="*/ 5399267 w 9915525"/>
              <a:gd name="connsiteY1710" fmla="*/ 762985 h 6819900"/>
              <a:gd name="connsiteX1711" fmla="*/ 5410304 w 9915525"/>
              <a:gd name="connsiteY1711" fmla="*/ 755335 h 6819900"/>
              <a:gd name="connsiteX1712" fmla="*/ 5642059 w 9915525"/>
              <a:gd name="connsiteY1712" fmla="*/ 761639 h 6819900"/>
              <a:gd name="connsiteX1713" fmla="*/ 5625390 w 9915525"/>
              <a:gd name="connsiteY1713" fmla="*/ 742107 h 6819900"/>
              <a:gd name="connsiteX1714" fmla="*/ 5619451 w 9915525"/>
              <a:gd name="connsiteY1714" fmla="*/ 732869 h 6819900"/>
              <a:gd name="connsiteX1715" fmla="*/ 5641760 w 9915525"/>
              <a:gd name="connsiteY1715" fmla="*/ 767100 h 6819900"/>
              <a:gd name="connsiteX1716" fmla="*/ 5642059 w 9915525"/>
              <a:gd name="connsiteY1716" fmla="*/ 761639 h 6819900"/>
              <a:gd name="connsiteX1717" fmla="*/ 5660060 w 9915525"/>
              <a:gd name="connsiteY1717" fmla="*/ 722593 h 6819900"/>
              <a:gd name="connsiteX1718" fmla="*/ 5639111 w 9915525"/>
              <a:gd name="connsiteY1718" fmla="*/ 713209 h 6819900"/>
              <a:gd name="connsiteX1719" fmla="*/ 5650790 w 9915525"/>
              <a:gd name="connsiteY1719" fmla="*/ 736852 h 6819900"/>
              <a:gd name="connsiteX1720" fmla="*/ 5671740 w 9915525"/>
              <a:gd name="connsiteY1720" fmla="*/ 746235 h 6819900"/>
              <a:gd name="connsiteX1721" fmla="*/ 5660060 w 9915525"/>
              <a:gd name="connsiteY1721" fmla="*/ 722593 h 6819900"/>
              <a:gd name="connsiteX1722" fmla="*/ 7466479 w 9915525"/>
              <a:gd name="connsiteY1722" fmla="*/ 720567 h 6819900"/>
              <a:gd name="connsiteX1723" fmla="*/ 7462827 w 9915525"/>
              <a:gd name="connsiteY1723" fmla="*/ 706841 h 6819900"/>
              <a:gd name="connsiteX1724" fmla="*/ 7454190 w 9915525"/>
              <a:gd name="connsiteY1724" fmla="*/ 725905 h 6819900"/>
              <a:gd name="connsiteX1725" fmla="*/ 7466479 w 9915525"/>
              <a:gd name="connsiteY1725" fmla="*/ 720567 h 6819900"/>
              <a:gd name="connsiteX1726" fmla="*/ 6996990 w 9915525"/>
              <a:gd name="connsiteY1726" fmla="*/ 645013 h 6819900"/>
              <a:gd name="connsiteX1727" fmla="*/ 7023184 w 9915525"/>
              <a:gd name="connsiteY1727" fmla="*/ 633106 h 6819900"/>
              <a:gd name="connsiteX1728" fmla="*/ 7052392 w 9915525"/>
              <a:gd name="connsiteY1728" fmla="*/ 603899 h 6819900"/>
              <a:gd name="connsiteX1729" fmla="*/ 7092240 w 9915525"/>
              <a:gd name="connsiteY1729" fmla="*/ 598231 h 6819900"/>
              <a:gd name="connsiteX1730" fmla="*/ 7111290 w 9915525"/>
              <a:gd name="connsiteY1730" fmla="*/ 601517 h 6819900"/>
              <a:gd name="connsiteX1731" fmla="*/ 7086668 w 9915525"/>
              <a:gd name="connsiteY1731" fmla="*/ 491980 h 6819900"/>
              <a:gd name="connsiteX1732" fmla="*/ 7018110 w 9915525"/>
              <a:gd name="connsiteY1732" fmla="*/ 527699 h 6819900"/>
              <a:gd name="connsiteX1733" fmla="*/ 6993664 w 9915525"/>
              <a:gd name="connsiteY1733" fmla="*/ 539605 h 6819900"/>
              <a:gd name="connsiteX1734" fmla="*/ 6944689 w 9915525"/>
              <a:gd name="connsiteY1734" fmla="*/ 596484 h 6819900"/>
              <a:gd name="connsiteX1735" fmla="*/ 6955630 w 9915525"/>
              <a:gd name="connsiteY1735" fmla="*/ 635036 h 6819900"/>
              <a:gd name="connsiteX1736" fmla="*/ 6996990 w 9915525"/>
              <a:gd name="connsiteY1736" fmla="*/ 645013 h 6819900"/>
              <a:gd name="connsiteX1737" fmla="*/ 7370846 w 9915525"/>
              <a:gd name="connsiteY1737" fmla="*/ 571397 h 6819900"/>
              <a:gd name="connsiteX1738" fmla="*/ 7358940 w 9915525"/>
              <a:gd name="connsiteY1738" fmla="*/ 547774 h 6819900"/>
              <a:gd name="connsiteX1739" fmla="*/ 7366539 w 9915525"/>
              <a:gd name="connsiteY1739" fmla="*/ 533652 h 6819900"/>
              <a:gd name="connsiteX1740" fmla="*/ 7387970 w 9915525"/>
              <a:gd name="connsiteY1740" fmla="*/ 529597 h 6819900"/>
              <a:gd name="connsiteX1741" fmla="*/ 7380072 w 9915525"/>
              <a:gd name="connsiteY1741" fmla="*/ 520701 h 6819900"/>
              <a:gd name="connsiteX1742" fmla="*/ 7352860 w 9915525"/>
              <a:gd name="connsiteY1742" fmla="*/ 563417 h 6819900"/>
              <a:gd name="connsiteX1743" fmla="*/ 7370547 w 9915525"/>
              <a:gd name="connsiteY1743" fmla="*/ 576953 h 6819900"/>
              <a:gd name="connsiteX1744" fmla="*/ 7370847 w 9915525"/>
              <a:gd name="connsiteY1744" fmla="*/ 571397 h 6819900"/>
              <a:gd name="connsiteX1745" fmla="*/ 5849228 w 9915525"/>
              <a:gd name="connsiteY1745" fmla="*/ 483493 h 6819900"/>
              <a:gd name="connsiteX1746" fmla="*/ 5832288 w 9915525"/>
              <a:gd name="connsiteY1746" fmla="*/ 431106 h 6819900"/>
              <a:gd name="connsiteX1747" fmla="*/ 5796986 w 9915525"/>
              <a:gd name="connsiteY1747" fmla="*/ 483249 h 6819900"/>
              <a:gd name="connsiteX1748" fmla="*/ 5829786 w 9915525"/>
              <a:gd name="connsiteY1748" fmla="*/ 528101 h 6819900"/>
              <a:gd name="connsiteX1749" fmla="*/ 5849228 w 9915525"/>
              <a:gd name="connsiteY1749" fmla="*/ 483493 h 6819900"/>
              <a:gd name="connsiteX1750" fmla="*/ 6073065 w 9915525"/>
              <a:gd name="connsiteY1750" fmla="*/ 373144 h 6819900"/>
              <a:gd name="connsiteX1751" fmla="*/ 6082590 w 9915525"/>
              <a:gd name="connsiteY1751" fmla="*/ 325292 h 6819900"/>
              <a:gd name="connsiteX1752" fmla="*/ 6077828 w 9915525"/>
              <a:gd name="connsiteY1752" fmla="*/ 266824 h 6819900"/>
              <a:gd name="connsiteX1753" fmla="*/ 6063540 w 9915525"/>
              <a:gd name="connsiteY1753" fmla="*/ 247675 h 6819900"/>
              <a:gd name="connsiteX1754" fmla="*/ 6005860 w 9915525"/>
              <a:gd name="connsiteY1754" fmla="*/ 201296 h 6819900"/>
              <a:gd name="connsiteX1755" fmla="*/ 6001628 w 9915525"/>
              <a:gd name="connsiteY1755" fmla="*/ 190724 h 6819900"/>
              <a:gd name="connsiteX1756" fmla="*/ 6002230 w 9915525"/>
              <a:gd name="connsiteY1756" fmla="*/ 179195 h 6819900"/>
              <a:gd name="connsiteX1757" fmla="*/ 5975334 w 9915525"/>
              <a:gd name="connsiteY1757" fmla="*/ 252897 h 6819900"/>
              <a:gd name="connsiteX1758" fmla="*/ 6011931 w 9915525"/>
              <a:gd name="connsiteY1758" fmla="*/ 363392 h 6819900"/>
              <a:gd name="connsiteX1759" fmla="*/ 6055016 w 9915525"/>
              <a:gd name="connsiteY1759" fmla="*/ 424770 h 6819900"/>
              <a:gd name="connsiteX1760" fmla="*/ 6073065 w 9915525"/>
              <a:gd name="connsiteY1760" fmla="*/ 373144 h 6819900"/>
              <a:gd name="connsiteX1761" fmla="*/ 2386890 w 9915525"/>
              <a:gd name="connsiteY1761" fmla="*/ 6630843 h 6819900"/>
              <a:gd name="connsiteX1762" fmla="*/ 2396415 w 9915525"/>
              <a:gd name="connsiteY1762" fmla="*/ 6616555 h 6819900"/>
              <a:gd name="connsiteX1763" fmla="*/ 2405940 w 9915525"/>
              <a:gd name="connsiteY1763" fmla="*/ 6630843 h 6819900"/>
              <a:gd name="connsiteX1764" fmla="*/ 2396415 w 9915525"/>
              <a:gd name="connsiteY1764" fmla="*/ 6645130 h 6819900"/>
              <a:gd name="connsiteX1765" fmla="*/ 2386890 w 9915525"/>
              <a:gd name="connsiteY1765" fmla="*/ 6630843 h 6819900"/>
              <a:gd name="connsiteX1766" fmla="*/ 8301915 w 9915525"/>
              <a:gd name="connsiteY1766" fmla="*/ 6616555 h 6819900"/>
              <a:gd name="connsiteX1767" fmla="*/ 8311440 w 9915525"/>
              <a:gd name="connsiteY1767" fmla="*/ 6607030 h 6819900"/>
              <a:gd name="connsiteX1768" fmla="*/ 8320965 w 9915525"/>
              <a:gd name="connsiteY1768" fmla="*/ 6616555 h 6819900"/>
              <a:gd name="connsiteX1769" fmla="*/ 8311440 w 9915525"/>
              <a:gd name="connsiteY1769" fmla="*/ 6626080 h 6819900"/>
              <a:gd name="connsiteX1770" fmla="*/ 8301915 w 9915525"/>
              <a:gd name="connsiteY1770" fmla="*/ 6616555 h 6819900"/>
              <a:gd name="connsiteX1771" fmla="*/ 2110665 w 9915525"/>
              <a:gd name="connsiteY1771" fmla="*/ 6573693 h 6819900"/>
              <a:gd name="connsiteX1772" fmla="*/ 2124953 w 9915525"/>
              <a:gd name="connsiteY1772" fmla="*/ 6559405 h 6819900"/>
              <a:gd name="connsiteX1773" fmla="*/ 2139240 w 9915525"/>
              <a:gd name="connsiteY1773" fmla="*/ 6573693 h 6819900"/>
              <a:gd name="connsiteX1774" fmla="*/ 2124953 w 9915525"/>
              <a:gd name="connsiteY1774" fmla="*/ 6587980 h 6819900"/>
              <a:gd name="connsiteX1775" fmla="*/ 2110665 w 9915525"/>
              <a:gd name="connsiteY1775" fmla="*/ 6573693 h 6819900"/>
              <a:gd name="connsiteX1776" fmla="*/ 8060645 w 9915525"/>
              <a:gd name="connsiteY1776" fmla="*/ 6528449 h 6819900"/>
              <a:gd name="connsiteX1777" fmla="*/ 8048762 w 9915525"/>
              <a:gd name="connsiteY1777" fmla="*/ 6476061 h 6819900"/>
              <a:gd name="connsiteX1778" fmla="*/ 8056806 w 9915525"/>
              <a:gd name="connsiteY1778" fmla="*/ 6454630 h 6819900"/>
              <a:gd name="connsiteX1779" fmla="*/ 8076837 w 9915525"/>
              <a:gd name="connsiteY1779" fmla="*/ 6476061 h 6819900"/>
              <a:gd name="connsiteX1780" fmla="*/ 8074561 w 9915525"/>
              <a:gd name="connsiteY1780" fmla="*/ 6559405 h 6819900"/>
              <a:gd name="connsiteX1781" fmla="*/ 8060645 w 9915525"/>
              <a:gd name="connsiteY1781" fmla="*/ 6528449 h 6819900"/>
              <a:gd name="connsiteX1782" fmla="*/ 8270825 w 9915525"/>
              <a:gd name="connsiteY1782" fmla="*/ 6436416 h 6819900"/>
              <a:gd name="connsiteX1783" fmla="*/ 8279152 w 9915525"/>
              <a:gd name="connsiteY1783" fmla="*/ 6408735 h 6819900"/>
              <a:gd name="connsiteX1784" fmla="*/ 8290738 w 9915525"/>
              <a:gd name="connsiteY1784" fmla="*/ 6446268 h 6819900"/>
              <a:gd name="connsiteX1785" fmla="*/ 8270825 w 9915525"/>
              <a:gd name="connsiteY1785" fmla="*/ 6436416 h 6819900"/>
              <a:gd name="connsiteX1786" fmla="*/ 2024940 w 9915525"/>
              <a:gd name="connsiteY1786" fmla="*/ 6378430 h 6819900"/>
              <a:gd name="connsiteX1787" fmla="*/ 2039228 w 9915525"/>
              <a:gd name="connsiteY1787" fmla="*/ 6359380 h 6819900"/>
              <a:gd name="connsiteX1788" fmla="*/ 2053515 w 9915525"/>
              <a:gd name="connsiteY1788" fmla="*/ 6378430 h 6819900"/>
              <a:gd name="connsiteX1789" fmla="*/ 2039228 w 9915525"/>
              <a:gd name="connsiteY1789" fmla="*/ 6397480 h 6819900"/>
              <a:gd name="connsiteX1790" fmla="*/ 2024940 w 9915525"/>
              <a:gd name="connsiteY1790" fmla="*/ 6378430 h 6819900"/>
              <a:gd name="connsiteX1791" fmla="*/ 4589547 w 9915525"/>
              <a:gd name="connsiteY1791" fmla="*/ 6378133 h 6819900"/>
              <a:gd name="connsiteX1792" fmla="*/ 4566486 w 9915525"/>
              <a:gd name="connsiteY1792" fmla="*/ 6352543 h 6819900"/>
              <a:gd name="connsiteX1793" fmla="*/ 4563784 w 9915525"/>
              <a:gd name="connsiteY1793" fmla="*/ 6320353 h 6819900"/>
              <a:gd name="connsiteX1794" fmla="*/ 4500054 w 9915525"/>
              <a:gd name="connsiteY1794" fmla="*/ 6252555 h 6819900"/>
              <a:gd name="connsiteX1795" fmla="*/ 4502625 w 9915525"/>
              <a:gd name="connsiteY1795" fmla="*/ 6205310 h 6819900"/>
              <a:gd name="connsiteX1796" fmla="*/ 4502336 w 9915525"/>
              <a:gd name="connsiteY1796" fmla="*/ 6105482 h 6819900"/>
              <a:gd name="connsiteX1797" fmla="*/ 4482761 w 9915525"/>
              <a:gd name="connsiteY1797" fmla="*/ 6035217 h 6819900"/>
              <a:gd name="connsiteX1798" fmla="*/ 4468774 w 9915525"/>
              <a:gd name="connsiteY1798" fmla="*/ 5990961 h 6819900"/>
              <a:gd name="connsiteX1799" fmla="*/ 4443751 w 9915525"/>
              <a:gd name="connsiteY1799" fmla="*/ 5944554 h 6819900"/>
              <a:gd name="connsiteX1800" fmla="*/ 4425240 w 9915525"/>
              <a:gd name="connsiteY1800" fmla="*/ 5916468 h 6819900"/>
              <a:gd name="connsiteX1801" fmla="*/ 4405965 w 9915525"/>
              <a:gd name="connsiteY1801" fmla="*/ 5887689 h 6819900"/>
              <a:gd name="connsiteX1802" fmla="*/ 4396440 w 9915525"/>
              <a:gd name="connsiteY1802" fmla="*/ 5860495 h 6819900"/>
              <a:gd name="connsiteX1803" fmla="*/ 4417620 w 9915525"/>
              <a:gd name="connsiteY1803" fmla="*/ 5862175 h 6819900"/>
              <a:gd name="connsiteX1804" fmla="*/ 4455720 w 9915525"/>
              <a:gd name="connsiteY1804" fmla="*/ 5873605 h 6819900"/>
              <a:gd name="connsiteX1805" fmla="*/ 4482390 w 9915525"/>
              <a:gd name="connsiteY1805" fmla="*/ 5888834 h 6819900"/>
              <a:gd name="connsiteX1806" fmla="*/ 4519994 w 9915525"/>
              <a:gd name="connsiteY1806" fmla="*/ 5978380 h 6819900"/>
              <a:gd name="connsiteX1807" fmla="*/ 4563085 w 9915525"/>
              <a:gd name="connsiteY1807" fmla="*/ 6053060 h 6819900"/>
              <a:gd name="connsiteX1808" fmla="*/ 4567578 w 9915525"/>
              <a:gd name="connsiteY1808" fmla="*/ 6103208 h 6819900"/>
              <a:gd name="connsiteX1809" fmla="*/ 4573607 w 9915525"/>
              <a:gd name="connsiteY1809" fmla="*/ 6127616 h 6819900"/>
              <a:gd name="connsiteX1810" fmla="*/ 4583305 w 9915525"/>
              <a:gd name="connsiteY1810" fmla="*/ 6185942 h 6819900"/>
              <a:gd name="connsiteX1811" fmla="*/ 4596452 w 9915525"/>
              <a:gd name="connsiteY1811" fmla="*/ 6251701 h 6819900"/>
              <a:gd name="connsiteX1812" fmla="*/ 4615740 w 9915525"/>
              <a:gd name="connsiteY1812" fmla="*/ 6281815 h 6819900"/>
              <a:gd name="connsiteX1813" fmla="*/ 4626459 w 9915525"/>
              <a:gd name="connsiteY1813" fmla="*/ 6309139 h 6819900"/>
              <a:gd name="connsiteX1814" fmla="*/ 4617690 w 9915525"/>
              <a:gd name="connsiteY1814" fmla="*/ 6387352 h 6819900"/>
              <a:gd name="connsiteX1815" fmla="*/ 4589547 w 9915525"/>
              <a:gd name="connsiteY1815" fmla="*/ 6378134 h 6819900"/>
              <a:gd name="connsiteX1816" fmla="*/ 2750205 w 9915525"/>
              <a:gd name="connsiteY1816" fmla="*/ 6360425 h 6819900"/>
              <a:gd name="connsiteX1817" fmla="*/ 2747823 w 9915525"/>
              <a:gd name="connsiteY1817" fmla="*/ 6345721 h 6819900"/>
              <a:gd name="connsiteX1818" fmla="*/ 2777415 w 9915525"/>
              <a:gd name="connsiteY1818" fmla="*/ 6359942 h 6819900"/>
              <a:gd name="connsiteX1819" fmla="*/ 2750205 w 9915525"/>
              <a:gd name="connsiteY1819" fmla="*/ 6360425 h 6819900"/>
              <a:gd name="connsiteX1820" fmla="*/ 2716254 w 9915525"/>
              <a:gd name="connsiteY1820" fmla="*/ 6306594 h 6819900"/>
              <a:gd name="connsiteX1821" fmla="*/ 2724673 w 9915525"/>
              <a:gd name="connsiteY1821" fmla="*/ 6267886 h 6819900"/>
              <a:gd name="connsiteX1822" fmla="*/ 2758365 w 9915525"/>
              <a:gd name="connsiteY1822" fmla="*/ 6298030 h 6819900"/>
              <a:gd name="connsiteX1823" fmla="*/ 2740348 w 9915525"/>
              <a:gd name="connsiteY1823" fmla="*/ 6330805 h 6819900"/>
              <a:gd name="connsiteX1824" fmla="*/ 2716254 w 9915525"/>
              <a:gd name="connsiteY1824" fmla="*/ 6306594 h 6819900"/>
              <a:gd name="connsiteX1825" fmla="*/ 3407946 w 9915525"/>
              <a:gd name="connsiteY1825" fmla="*/ 6261710 h 6819900"/>
              <a:gd name="connsiteX1826" fmla="*/ 3320486 w 9915525"/>
              <a:gd name="connsiteY1826" fmla="*/ 6156974 h 6819900"/>
              <a:gd name="connsiteX1827" fmla="*/ 3351338 w 9915525"/>
              <a:gd name="connsiteY1827" fmla="*/ 6161736 h 6819900"/>
              <a:gd name="connsiteX1828" fmla="*/ 3362321 w 9915525"/>
              <a:gd name="connsiteY1828" fmla="*/ 6136683 h 6819900"/>
              <a:gd name="connsiteX1829" fmla="*/ 3359104 w 9915525"/>
              <a:gd name="connsiteY1829" fmla="*/ 6089534 h 6819900"/>
              <a:gd name="connsiteX1830" fmla="*/ 3377490 w 9915525"/>
              <a:gd name="connsiteY1830" fmla="*/ 6076546 h 6819900"/>
              <a:gd name="connsiteX1831" fmla="*/ 3397599 w 9915525"/>
              <a:gd name="connsiteY1831" fmla="*/ 6111730 h 6819900"/>
              <a:gd name="connsiteX1832" fmla="*/ 3396540 w 9915525"/>
              <a:gd name="connsiteY1832" fmla="*/ 6149830 h 6819900"/>
              <a:gd name="connsiteX1833" fmla="*/ 3425115 w 9915525"/>
              <a:gd name="connsiteY1833" fmla="*/ 6210155 h 6819900"/>
              <a:gd name="connsiteX1834" fmla="*/ 3444165 w 9915525"/>
              <a:gd name="connsiteY1834" fmla="*/ 6245080 h 6819900"/>
              <a:gd name="connsiteX1835" fmla="*/ 3463215 w 9915525"/>
              <a:gd name="connsiteY1835" fmla="*/ 6278856 h 6819900"/>
              <a:gd name="connsiteX1836" fmla="*/ 3477503 w 9915525"/>
              <a:gd name="connsiteY1836" fmla="*/ 6296149 h 6819900"/>
              <a:gd name="connsiteX1837" fmla="*/ 3484646 w 9915525"/>
              <a:gd name="connsiteY1837" fmla="*/ 6330767 h 6819900"/>
              <a:gd name="connsiteX1838" fmla="*/ 3407946 w 9915525"/>
              <a:gd name="connsiteY1838" fmla="*/ 6261710 h 6819900"/>
              <a:gd name="connsiteX1839" fmla="*/ 7854240 w 9915525"/>
              <a:gd name="connsiteY1839" fmla="*/ 6273655 h 6819900"/>
              <a:gd name="connsiteX1840" fmla="*/ 7863765 w 9915525"/>
              <a:gd name="connsiteY1840" fmla="*/ 6264130 h 6819900"/>
              <a:gd name="connsiteX1841" fmla="*/ 7873290 w 9915525"/>
              <a:gd name="connsiteY1841" fmla="*/ 6273655 h 6819900"/>
              <a:gd name="connsiteX1842" fmla="*/ 7863765 w 9915525"/>
              <a:gd name="connsiteY1842" fmla="*/ 6283180 h 6819900"/>
              <a:gd name="connsiteX1843" fmla="*/ 7854240 w 9915525"/>
              <a:gd name="connsiteY1843" fmla="*/ 6273655 h 6819900"/>
              <a:gd name="connsiteX1844" fmla="*/ 5336724 w 9915525"/>
              <a:gd name="connsiteY1844" fmla="*/ 6267564 h 6819900"/>
              <a:gd name="connsiteX1845" fmla="*/ 5349727 w 9915525"/>
              <a:gd name="connsiteY1845" fmla="*/ 6245080 h 6819900"/>
              <a:gd name="connsiteX1846" fmla="*/ 5358690 w 9915525"/>
              <a:gd name="connsiteY1846" fmla="*/ 6259368 h 6819900"/>
              <a:gd name="connsiteX1847" fmla="*/ 5336724 w 9915525"/>
              <a:gd name="connsiteY1847" fmla="*/ 6267564 h 6819900"/>
              <a:gd name="connsiteX1848" fmla="*/ 8060615 w 9915525"/>
              <a:gd name="connsiteY1848" fmla="*/ 6238730 h 6819900"/>
              <a:gd name="connsiteX1849" fmla="*/ 8068553 w 9915525"/>
              <a:gd name="connsiteY1849" fmla="*/ 6216505 h 6819900"/>
              <a:gd name="connsiteX1850" fmla="*/ 8082840 w 9915525"/>
              <a:gd name="connsiteY1850" fmla="*/ 6230793 h 6819900"/>
              <a:gd name="connsiteX1851" fmla="*/ 8060615 w 9915525"/>
              <a:gd name="connsiteY1851" fmla="*/ 6238730 h 6819900"/>
              <a:gd name="connsiteX1852" fmla="*/ 1917584 w 9915525"/>
              <a:gd name="connsiteY1852" fmla="*/ 6225155 h 6819900"/>
              <a:gd name="connsiteX1853" fmla="*/ 1906239 w 9915525"/>
              <a:gd name="connsiteY1853" fmla="*/ 6206395 h 6819900"/>
              <a:gd name="connsiteX1854" fmla="*/ 1939215 w 9915525"/>
              <a:gd name="connsiteY1854" fmla="*/ 6216505 h 6819900"/>
              <a:gd name="connsiteX1855" fmla="*/ 1917584 w 9915525"/>
              <a:gd name="connsiteY1855" fmla="*/ 6225155 h 6819900"/>
              <a:gd name="connsiteX1856" fmla="*/ 8566234 w 9915525"/>
              <a:gd name="connsiteY1856" fmla="*/ 6205914 h 6819900"/>
              <a:gd name="connsiteX1857" fmla="*/ 8549565 w 9915525"/>
              <a:gd name="connsiteY1857" fmla="*/ 6154682 h 6819900"/>
              <a:gd name="connsiteX1858" fmla="*/ 8539896 w 9915525"/>
              <a:gd name="connsiteY1858" fmla="*/ 6106879 h 6819900"/>
              <a:gd name="connsiteX1859" fmla="*/ 8516569 w 9915525"/>
              <a:gd name="connsiteY1859" fmla="*/ 6068216 h 6819900"/>
              <a:gd name="connsiteX1860" fmla="*/ 8484409 w 9915525"/>
              <a:gd name="connsiteY1860" fmla="*/ 6035530 h 6819900"/>
              <a:gd name="connsiteX1861" fmla="*/ 8470106 w 9915525"/>
              <a:gd name="connsiteY1861" fmla="*/ 5955437 h 6819900"/>
              <a:gd name="connsiteX1862" fmla="*/ 8501940 w 9915525"/>
              <a:gd name="connsiteY1862" fmla="*/ 5964859 h 6819900"/>
              <a:gd name="connsiteX1863" fmla="*/ 8526871 w 9915525"/>
              <a:gd name="connsiteY1863" fmla="*/ 6009198 h 6819900"/>
              <a:gd name="connsiteX1864" fmla="*/ 8568879 w 9915525"/>
              <a:gd name="connsiteY1864" fmla="*/ 5999469 h 6819900"/>
              <a:gd name="connsiteX1865" fmla="*/ 8610737 w 9915525"/>
              <a:gd name="connsiteY1865" fmla="*/ 6002631 h 6819900"/>
              <a:gd name="connsiteX1866" fmla="*/ 8587986 w 9915525"/>
              <a:gd name="connsiteY1866" fmla="*/ 6040395 h 6819900"/>
              <a:gd name="connsiteX1867" fmla="*/ 8566871 w 9915525"/>
              <a:gd name="connsiteY1867" fmla="*/ 6062145 h 6819900"/>
              <a:gd name="connsiteX1868" fmla="*/ 8574660 w 9915525"/>
              <a:gd name="connsiteY1868" fmla="*/ 6100333 h 6819900"/>
              <a:gd name="connsiteX1869" fmla="*/ 8591235 w 9915525"/>
              <a:gd name="connsiteY1869" fmla="*/ 6207103 h 6819900"/>
              <a:gd name="connsiteX1870" fmla="*/ 8566234 w 9915525"/>
              <a:gd name="connsiteY1870" fmla="*/ 6205914 h 6819900"/>
              <a:gd name="connsiteX1871" fmla="*/ 4053765 w 9915525"/>
              <a:gd name="connsiteY1871" fmla="*/ 6197455 h 6819900"/>
              <a:gd name="connsiteX1872" fmla="*/ 4063290 w 9915525"/>
              <a:gd name="connsiteY1872" fmla="*/ 6187930 h 6819900"/>
              <a:gd name="connsiteX1873" fmla="*/ 4072815 w 9915525"/>
              <a:gd name="connsiteY1873" fmla="*/ 6197455 h 6819900"/>
              <a:gd name="connsiteX1874" fmla="*/ 4063290 w 9915525"/>
              <a:gd name="connsiteY1874" fmla="*/ 6206980 h 6819900"/>
              <a:gd name="connsiteX1875" fmla="*/ 4053765 w 9915525"/>
              <a:gd name="connsiteY1875" fmla="*/ 6197455 h 6819900"/>
              <a:gd name="connsiteX1876" fmla="*/ 8165390 w 9915525"/>
              <a:gd name="connsiteY1876" fmla="*/ 6181580 h 6819900"/>
              <a:gd name="connsiteX1877" fmla="*/ 8159040 w 9915525"/>
              <a:gd name="connsiteY1877" fmla="*/ 6157767 h 6819900"/>
              <a:gd name="connsiteX1878" fmla="*/ 8195235 w 9915525"/>
              <a:gd name="connsiteY1878" fmla="*/ 6151735 h 6819900"/>
              <a:gd name="connsiteX1879" fmla="*/ 8189203 w 9915525"/>
              <a:gd name="connsiteY1879" fmla="*/ 6187930 h 6819900"/>
              <a:gd name="connsiteX1880" fmla="*/ 8165390 w 9915525"/>
              <a:gd name="connsiteY1880" fmla="*/ 6181580 h 6819900"/>
              <a:gd name="connsiteX1881" fmla="*/ 4039884 w 9915525"/>
              <a:gd name="connsiteY1881" fmla="*/ 6160013 h 6819900"/>
              <a:gd name="connsiteX1882" fmla="*/ 4057199 w 9915525"/>
              <a:gd name="connsiteY1882" fmla="*/ 6146914 h 6819900"/>
              <a:gd name="connsiteX1883" fmla="*/ 4054327 w 9915525"/>
              <a:gd name="connsiteY1883" fmla="*/ 6168880 h 6819900"/>
              <a:gd name="connsiteX1884" fmla="*/ 4039884 w 9915525"/>
              <a:gd name="connsiteY1884" fmla="*/ 6160013 h 6819900"/>
              <a:gd name="connsiteX1885" fmla="*/ 4368033 w 9915525"/>
              <a:gd name="connsiteY1885" fmla="*/ 6130673 h 6819900"/>
              <a:gd name="connsiteX1886" fmla="*/ 4360171 w 9915525"/>
              <a:gd name="connsiteY1886" fmla="*/ 6099716 h 6819900"/>
              <a:gd name="connsiteX1887" fmla="*/ 4320130 w 9915525"/>
              <a:gd name="connsiteY1887" fmla="*/ 6045055 h 6819900"/>
              <a:gd name="connsiteX1888" fmla="*/ 4301415 w 9915525"/>
              <a:gd name="connsiteY1888" fmla="*/ 6030768 h 6819900"/>
              <a:gd name="connsiteX1889" fmla="*/ 4310940 w 9915525"/>
              <a:gd name="connsiteY1889" fmla="*/ 6016480 h 6819900"/>
              <a:gd name="connsiteX1890" fmla="*/ 4311461 w 9915525"/>
              <a:gd name="connsiteY1890" fmla="*/ 5976792 h 6819900"/>
              <a:gd name="connsiteX1891" fmla="*/ 4301824 w 9915525"/>
              <a:gd name="connsiteY1891" fmla="*/ 5811440 h 6819900"/>
              <a:gd name="connsiteX1892" fmla="*/ 4333188 w 9915525"/>
              <a:gd name="connsiteY1892" fmla="*/ 5890983 h 6819900"/>
              <a:gd name="connsiteX1893" fmla="*/ 4338685 w 9915525"/>
              <a:gd name="connsiteY1893" fmla="*/ 5915955 h 6819900"/>
              <a:gd name="connsiteX1894" fmla="*/ 4349040 w 9915525"/>
              <a:gd name="connsiteY1894" fmla="*/ 5953964 h 6819900"/>
              <a:gd name="connsiteX1895" fmla="*/ 4362375 w 9915525"/>
              <a:gd name="connsiteY1895" fmla="*/ 5996639 h 6819900"/>
              <a:gd name="connsiteX1896" fmla="*/ 4375710 w 9915525"/>
              <a:gd name="connsiteY1896" fmla="*/ 6041899 h 6819900"/>
              <a:gd name="connsiteX1897" fmla="*/ 4384690 w 9915525"/>
              <a:gd name="connsiteY1897" fmla="*/ 6082005 h 6819900"/>
              <a:gd name="connsiteX1898" fmla="*/ 4399692 w 9915525"/>
              <a:gd name="connsiteY1898" fmla="*/ 6118874 h 6819900"/>
              <a:gd name="connsiteX1899" fmla="*/ 4368033 w 9915525"/>
              <a:gd name="connsiteY1899" fmla="*/ 6130673 h 6819900"/>
              <a:gd name="connsiteX1900" fmla="*/ 4137126 w 9915525"/>
              <a:gd name="connsiteY1900" fmla="*/ 6122765 h 6819900"/>
              <a:gd name="connsiteX1901" fmla="*/ 4124505 w 9915525"/>
              <a:gd name="connsiteY1901" fmla="*/ 6083155 h 6819900"/>
              <a:gd name="connsiteX1902" fmla="*/ 4152350 w 9915525"/>
              <a:gd name="connsiteY1902" fmla="*/ 6111730 h 6819900"/>
              <a:gd name="connsiteX1903" fmla="*/ 4164954 w 9915525"/>
              <a:gd name="connsiteY1903" fmla="*/ 6139434 h 6819900"/>
              <a:gd name="connsiteX1904" fmla="*/ 4137126 w 9915525"/>
              <a:gd name="connsiteY1904" fmla="*/ 6122765 h 6819900"/>
              <a:gd name="connsiteX1905" fmla="*/ 5130090 w 9915525"/>
              <a:gd name="connsiteY1905" fmla="*/ 6107530 h 6819900"/>
              <a:gd name="connsiteX1906" fmla="*/ 5139615 w 9915525"/>
              <a:gd name="connsiteY1906" fmla="*/ 6092680 h 6819900"/>
              <a:gd name="connsiteX1907" fmla="*/ 5149140 w 9915525"/>
              <a:gd name="connsiteY1907" fmla="*/ 6101643 h 6819900"/>
              <a:gd name="connsiteX1908" fmla="*/ 5139615 w 9915525"/>
              <a:gd name="connsiteY1908" fmla="*/ 6116493 h 6819900"/>
              <a:gd name="connsiteX1909" fmla="*/ 5130090 w 9915525"/>
              <a:gd name="connsiteY1909" fmla="*/ 6107530 h 6819900"/>
              <a:gd name="connsiteX1910" fmla="*/ 1834440 w 9915525"/>
              <a:gd name="connsiteY1910" fmla="*/ 6078393 h 6819900"/>
              <a:gd name="connsiteX1911" fmla="*/ 1844679 w 9915525"/>
              <a:gd name="connsiteY1911" fmla="*/ 6065931 h 6819900"/>
              <a:gd name="connsiteX1912" fmla="*/ 1854919 w 9915525"/>
              <a:gd name="connsiteY1912" fmla="*/ 6078393 h 6819900"/>
              <a:gd name="connsiteX1913" fmla="*/ 1844679 w 9915525"/>
              <a:gd name="connsiteY1913" fmla="*/ 6090855 h 6819900"/>
              <a:gd name="connsiteX1914" fmla="*/ 1834440 w 9915525"/>
              <a:gd name="connsiteY1914" fmla="*/ 6078393 h 6819900"/>
              <a:gd name="connsiteX1915" fmla="*/ 5094173 w 9915525"/>
              <a:gd name="connsiteY1915" fmla="*/ 6052794 h 6819900"/>
              <a:gd name="connsiteX1916" fmla="*/ 5120565 w 9915525"/>
              <a:gd name="connsiteY1916" fmla="*/ 6049024 h 6819900"/>
              <a:gd name="connsiteX1917" fmla="*/ 5105484 w 9915525"/>
              <a:gd name="connsiteY1917" fmla="*/ 6064105 h 6819900"/>
              <a:gd name="connsiteX1918" fmla="*/ 5094173 w 9915525"/>
              <a:gd name="connsiteY1918" fmla="*/ 6052794 h 6819900"/>
              <a:gd name="connsiteX1919" fmla="*/ 8120338 w 9915525"/>
              <a:gd name="connsiteY1919" fmla="*/ 6049091 h 6819900"/>
              <a:gd name="connsiteX1920" fmla="*/ 8120716 w 9915525"/>
              <a:gd name="connsiteY1920" fmla="*/ 6026143 h 6819900"/>
              <a:gd name="connsiteX1921" fmla="*/ 8159040 w 9915525"/>
              <a:gd name="connsiteY1921" fmla="*/ 6053900 h 6819900"/>
              <a:gd name="connsiteX1922" fmla="*/ 8120338 w 9915525"/>
              <a:gd name="connsiteY1922" fmla="*/ 6049091 h 6819900"/>
              <a:gd name="connsiteX1923" fmla="*/ 5441185 w 9915525"/>
              <a:gd name="connsiteY1923" fmla="*/ 6047436 h 6819900"/>
              <a:gd name="connsiteX1924" fmla="*/ 5442394 w 9915525"/>
              <a:gd name="connsiteY1924" fmla="*/ 5931058 h 6819900"/>
              <a:gd name="connsiteX1925" fmla="*/ 5465846 w 9915525"/>
              <a:gd name="connsiteY1925" fmla="*/ 5944015 h 6819900"/>
              <a:gd name="connsiteX1926" fmla="*/ 5471880 w 9915525"/>
              <a:gd name="connsiteY1926" fmla="*/ 6006955 h 6819900"/>
              <a:gd name="connsiteX1927" fmla="*/ 5465796 w 9915525"/>
              <a:gd name="connsiteY1927" fmla="*/ 6030768 h 6819900"/>
              <a:gd name="connsiteX1928" fmla="*/ 5441185 w 9915525"/>
              <a:gd name="connsiteY1928" fmla="*/ 6047436 h 6819900"/>
              <a:gd name="connsiteX1929" fmla="*/ 5077896 w 9915525"/>
              <a:gd name="connsiteY1929" fmla="*/ 5959940 h 6819900"/>
              <a:gd name="connsiteX1930" fmla="*/ 5097948 w 9915525"/>
              <a:gd name="connsiteY1930" fmla="*/ 5921230 h 6819900"/>
              <a:gd name="connsiteX1931" fmla="*/ 5109292 w 9915525"/>
              <a:gd name="connsiteY1931" fmla="*/ 5946690 h 6819900"/>
              <a:gd name="connsiteX1932" fmla="*/ 5077896 w 9915525"/>
              <a:gd name="connsiteY1932" fmla="*/ 5959940 h 6819900"/>
              <a:gd name="connsiteX1933" fmla="*/ 1153403 w 9915525"/>
              <a:gd name="connsiteY1933" fmla="*/ 5921230 h 6819900"/>
              <a:gd name="connsiteX1934" fmla="*/ 1138473 w 9915525"/>
              <a:gd name="connsiteY1934" fmla="*/ 5902180 h 6819900"/>
              <a:gd name="connsiteX1935" fmla="*/ 1129590 w 9915525"/>
              <a:gd name="connsiteY1935" fmla="*/ 5887893 h 6819900"/>
              <a:gd name="connsiteX1936" fmla="*/ 1147545 w 9915525"/>
              <a:gd name="connsiteY1936" fmla="*/ 5873605 h 6819900"/>
              <a:gd name="connsiteX1937" fmla="*/ 1191336 w 9915525"/>
              <a:gd name="connsiteY1937" fmla="*/ 5931024 h 6819900"/>
              <a:gd name="connsiteX1938" fmla="*/ 1153403 w 9915525"/>
              <a:gd name="connsiteY1938" fmla="*/ 5921230 h 6819900"/>
              <a:gd name="connsiteX1939" fmla="*/ 4840285 w 9915525"/>
              <a:gd name="connsiteY1939" fmla="*/ 5924400 h 6819900"/>
              <a:gd name="connsiteX1940" fmla="*/ 4864655 w 9915525"/>
              <a:gd name="connsiteY1940" fmla="*/ 5899635 h 6819900"/>
              <a:gd name="connsiteX1941" fmla="*/ 4855183 w 9915525"/>
              <a:gd name="connsiteY1941" fmla="*/ 5940280 h 6819900"/>
              <a:gd name="connsiteX1942" fmla="*/ 4840285 w 9915525"/>
              <a:gd name="connsiteY1942" fmla="*/ 5924400 h 6819900"/>
              <a:gd name="connsiteX1943" fmla="*/ 8823300 w 9915525"/>
              <a:gd name="connsiteY1943" fmla="*/ 5900543 h 6819900"/>
              <a:gd name="connsiteX1944" fmla="*/ 8806740 w 9915525"/>
              <a:gd name="connsiteY1944" fmla="*/ 5854555 h 6819900"/>
              <a:gd name="connsiteX1945" fmla="*/ 8816265 w 9915525"/>
              <a:gd name="connsiteY1945" fmla="*/ 5839605 h 6819900"/>
              <a:gd name="connsiteX1946" fmla="*/ 8837696 w 9915525"/>
              <a:gd name="connsiteY1946" fmla="*/ 5827699 h 6819900"/>
              <a:gd name="connsiteX1947" fmla="*/ 8860009 w 9915525"/>
              <a:gd name="connsiteY1947" fmla="*/ 5871589 h 6819900"/>
              <a:gd name="connsiteX1948" fmla="*/ 8855138 w 9915525"/>
              <a:gd name="connsiteY1948" fmla="*/ 5915990 h 6819900"/>
              <a:gd name="connsiteX1949" fmla="*/ 8823300 w 9915525"/>
              <a:gd name="connsiteY1949" fmla="*/ 5900543 h 6819900"/>
              <a:gd name="connsiteX1950" fmla="*/ 6330240 w 9915525"/>
              <a:gd name="connsiteY1950" fmla="*/ 5887893 h 6819900"/>
              <a:gd name="connsiteX1951" fmla="*/ 6344528 w 9915525"/>
              <a:gd name="connsiteY1951" fmla="*/ 5864080 h 6819900"/>
              <a:gd name="connsiteX1952" fmla="*/ 6358815 w 9915525"/>
              <a:gd name="connsiteY1952" fmla="*/ 5887893 h 6819900"/>
              <a:gd name="connsiteX1953" fmla="*/ 6344528 w 9915525"/>
              <a:gd name="connsiteY1953" fmla="*/ 5911705 h 6819900"/>
              <a:gd name="connsiteX1954" fmla="*/ 6330240 w 9915525"/>
              <a:gd name="connsiteY1954" fmla="*/ 5887893 h 6819900"/>
              <a:gd name="connsiteX1955" fmla="*/ 8189364 w 9915525"/>
              <a:gd name="connsiteY1955" fmla="*/ 5876721 h 6819900"/>
              <a:gd name="connsiteX1956" fmla="*/ 8222216 w 9915525"/>
              <a:gd name="connsiteY1956" fmla="*/ 5868454 h 6819900"/>
              <a:gd name="connsiteX1957" fmla="*/ 8204445 w 9915525"/>
              <a:gd name="connsiteY1957" fmla="*/ 5902180 h 6819900"/>
              <a:gd name="connsiteX1958" fmla="*/ 8189364 w 9915525"/>
              <a:gd name="connsiteY1958" fmla="*/ 5876721 h 6819900"/>
              <a:gd name="connsiteX1959" fmla="*/ 5783882 w 9915525"/>
              <a:gd name="connsiteY1959" fmla="*/ 5886046 h 6819900"/>
              <a:gd name="connsiteX1960" fmla="*/ 5792078 w 9915525"/>
              <a:gd name="connsiteY1960" fmla="*/ 5864080 h 6819900"/>
              <a:gd name="connsiteX1961" fmla="*/ 5806365 w 9915525"/>
              <a:gd name="connsiteY1961" fmla="*/ 5873043 h 6819900"/>
              <a:gd name="connsiteX1962" fmla="*/ 5783882 w 9915525"/>
              <a:gd name="connsiteY1962" fmla="*/ 5886046 h 6819900"/>
              <a:gd name="connsiteX1963" fmla="*/ 5992004 w 9915525"/>
              <a:gd name="connsiteY1963" fmla="*/ 5870047 h 6819900"/>
              <a:gd name="connsiteX1964" fmla="*/ 5984681 w 9915525"/>
              <a:gd name="connsiteY1964" fmla="*/ 5825980 h 6819900"/>
              <a:gd name="connsiteX1965" fmla="*/ 5973074 w 9915525"/>
              <a:gd name="connsiteY1965" fmla="*/ 5774903 h 6819900"/>
              <a:gd name="connsiteX1966" fmla="*/ 5997817 w 9915525"/>
              <a:gd name="connsiteY1966" fmla="*/ 5764109 h 6819900"/>
              <a:gd name="connsiteX1967" fmla="*/ 6031294 w 9915525"/>
              <a:gd name="connsiteY1967" fmla="*/ 5772324 h 6819900"/>
              <a:gd name="connsiteX1968" fmla="*/ 6038614 w 9915525"/>
              <a:gd name="connsiteY1968" fmla="*/ 5822455 h 6819900"/>
              <a:gd name="connsiteX1969" fmla="*/ 6020103 w 9915525"/>
              <a:gd name="connsiteY1969" fmla="*/ 5876046 h 6819900"/>
              <a:gd name="connsiteX1970" fmla="*/ 5992004 w 9915525"/>
              <a:gd name="connsiteY1970" fmla="*/ 5870047 h 6819900"/>
              <a:gd name="connsiteX1971" fmla="*/ 8940090 w 9915525"/>
              <a:gd name="connsiteY1971" fmla="*/ 5873605 h 6819900"/>
              <a:gd name="connsiteX1972" fmla="*/ 8949615 w 9915525"/>
              <a:gd name="connsiteY1972" fmla="*/ 5864080 h 6819900"/>
              <a:gd name="connsiteX1973" fmla="*/ 8959140 w 9915525"/>
              <a:gd name="connsiteY1973" fmla="*/ 5873605 h 6819900"/>
              <a:gd name="connsiteX1974" fmla="*/ 8949615 w 9915525"/>
              <a:gd name="connsiteY1974" fmla="*/ 5883130 h 6819900"/>
              <a:gd name="connsiteX1975" fmla="*/ 8940090 w 9915525"/>
              <a:gd name="connsiteY1975" fmla="*/ 5873605 h 6819900"/>
              <a:gd name="connsiteX1976" fmla="*/ 4898728 w 9915525"/>
              <a:gd name="connsiteY1976" fmla="*/ 5847187 h 6819900"/>
              <a:gd name="connsiteX1977" fmla="*/ 4896123 w 9915525"/>
              <a:gd name="connsiteY1977" fmla="*/ 5814074 h 6819900"/>
              <a:gd name="connsiteX1978" fmla="*/ 4930065 w 9915525"/>
              <a:gd name="connsiteY1978" fmla="*/ 5825418 h 6819900"/>
              <a:gd name="connsiteX1979" fmla="*/ 4898728 w 9915525"/>
              <a:gd name="connsiteY1979" fmla="*/ 5847187 h 6819900"/>
              <a:gd name="connsiteX1980" fmla="*/ 4825290 w 9915525"/>
              <a:gd name="connsiteY1980" fmla="*/ 5840268 h 6819900"/>
              <a:gd name="connsiteX1981" fmla="*/ 4838559 w 9915525"/>
              <a:gd name="connsiteY1981" fmla="*/ 5825980 h 6819900"/>
              <a:gd name="connsiteX1982" fmla="*/ 4857310 w 9915525"/>
              <a:gd name="connsiteY1982" fmla="*/ 5840268 h 6819900"/>
              <a:gd name="connsiteX1983" fmla="*/ 4844041 w 9915525"/>
              <a:gd name="connsiteY1983" fmla="*/ 5854555 h 6819900"/>
              <a:gd name="connsiteX1984" fmla="*/ 4825290 w 9915525"/>
              <a:gd name="connsiteY1984" fmla="*/ 5840268 h 6819900"/>
              <a:gd name="connsiteX1985" fmla="*/ 3646571 w 9915525"/>
              <a:gd name="connsiteY1985" fmla="*/ 5827786 h 6819900"/>
              <a:gd name="connsiteX1986" fmla="*/ 3615615 w 9915525"/>
              <a:gd name="connsiteY1986" fmla="*/ 5800922 h 6819900"/>
              <a:gd name="connsiteX1987" fmla="*/ 3598946 w 9915525"/>
              <a:gd name="connsiteY1987" fmla="*/ 5778275 h 6819900"/>
              <a:gd name="connsiteX1988" fmla="*/ 3594184 w 9915525"/>
              <a:gd name="connsiteY1988" fmla="*/ 5762721 h 6819900"/>
              <a:gd name="connsiteX1989" fmla="*/ 3606090 w 9915525"/>
              <a:gd name="connsiteY1989" fmla="*/ 5740628 h 6819900"/>
              <a:gd name="connsiteX1990" fmla="*/ 3563228 w 9915525"/>
              <a:gd name="connsiteY1990" fmla="*/ 5712188 h 6819900"/>
              <a:gd name="connsiteX1991" fmla="*/ 3529890 w 9915525"/>
              <a:gd name="connsiteY1991" fmla="*/ 5707458 h 6819900"/>
              <a:gd name="connsiteX1992" fmla="*/ 3549913 w 9915525"/>
              <a:gd name="connsiteY1992" fmla="*/ 5679686 h 6819900"/>
              <a:gd name="connsiteX1993" fmla="*/ 3563576 w 9915525"/>
              <a:gd name="connsiteY1993" fmla="*/ 5628017 h 6819900"/>
              <a:gd name="connsiteX1994" fmla="*/ 3572623 w 9915525"/>
              <a:gd name="connsiteY1994" fmla="*/ 5584461 h 6819900"/>
              <a:gd name="connsiteX1995" fmla="*/ 3582199 w 9915525"/>
              <a:gd name="connsiteY1995" fmla="*/ 5587982 h 6819900"/>
              <a:gd name="connsiteX1996" fmla="*/ 3600298 w 9915525"/>
              <a:gd name="connsiteY1996" fmla="*/ 5606514 h 6819900"/>
              <a:gd name="connsiteX1997" fmla="*/ 3637996 w 9915525"/>
              <a:gd name="connsiteY1997" fmla="*/ 5642237 h 6819900"/>
              <a:gd name="connsiteX1998" fmla="*/ 3671790 w 9915525"/>
              <a:gd name="connsiteY1998" fmla="*/ 5686985 h 6819900"/>
              <a:gd name="connsiteX1999" fmla="*/ 3691815 w 9915525"/>
              <a:gd name="connsiteY1999" fmla="*/ 5721903 h 6819900"/>
              <a:gd name="connsiteX2000" fmla="*/ 3726172 w 9915525"/>
              <a:gd name="connsiteY2000" fmla="*/ 5768830 h 6819900"/>
              <a:gd name="connsiteX2001" fmla="*/ 3722771 w 9915525"/>
              <a:gd name="connsiteY2001" fmla="*/ 5799154 h 6819900"/>
              <a:gd name="connsiteX2002" fmla="*/ 3693534 w 9915525"/>
              <a:gd name="connsiteY2002" fmla="*/ 5823599 h 6819900"/>
              <a:gd name="connsiteX2003" fmla="*/ 3646571 w 9915525"/>
              <a:gd name="connsiteY2003" fmla="*/ 5827786 h 6819900"/>
              <a:gd name="connsiteX2004" fmla="*/ 8520990 w 9915525"/>
              <a:gd name="connsiteY2004" fmla="*/ 5822012 h 6819900"/>
              <a:gd name="connsiteX2005" fmla="*/ 8494796 w 9915525"/>
              <a:gd name="connsiteY2005" fmla="*/ 5779828 h 6819900"/>
              <a:gd name="connsiteX2006" fmla="*/ 8484957 w 9915525"/>
              <a:gd name="connsiteY2006" fmla="*/ 5754323 h 6819900"/>
              <a:gd name="connsiteX2007" fmla="*/ 8526570 w 9915525"/>
              <a:gd name="connsiteY2007" fmla="*/ 5756403 h 6819900"/>
              <a:gd name="connsiteX2008" fmla="*/ 8555441 w 9915525"/>
              <a:gd name="connsiteY2008" fmla="*/ 5804926 h 6819900"/>
              <a:gd name="connsiteX2009" fmla="*/ 8540022 w 9915525"/>
              <a:gd name="connsiteY2009" fmla="*/ 5845030 h 6819900"/>
              <a:gd name="connsiteX2010" fmla="*/ 8520990 w 9915525"/>
              <a:gd name="connsiteY2010" fmla="*/ 5822012 h 6819900"/>
              <a:gd name="connsiteX2011" fmla="*/ 1091490 w 9915525"/>
              <a:gd name="connsiteY2011" fmla="*/ 5817017 h 6819900"/>
              <a:gd name="connsiteX2012" fmla="*/ 1101015 w 9915525"/>
              <a:gd name="connsiteY2012" fmla="*/ 5802168 h 6819900"/>
              <a:gd name="connsiteX2013" fmla="*/ 1110540 w 9915525"/>
              <a:gd name="connsiteY2013" fmla="*/ 5811130 h 6819900"/>
              <a:gd name="connsiteX2014" fmla="*/ 1101015 w 9915525"/>
              <a:gd name="connsiteY2014" fmla="*/ 5825980 h 6819900"/>
              <a:gd name="connsiteX2015" fmla="*/ 1091490 w 9915525"/>
              <a:gd name="connsiteY2015" fmla="*/ 5817017 h 6819900"/>
              <a:gd name="connsiteX2016" fmla="*/ 4281237 w 9915525"/>
              <a:gd name="connsiteY2016" fmla="*/ 5792166 h 6819900"/>
              <a:gd name="connsiteX2017" fmla="*/ 4281237 w 9915525"/>
              <a:gd name="connsiteY2017" fmla="*/ 5775974 h 6819900"/>
              <a:gd name="connsiteX2018" fmla="*/ 4272840 w 9915525"/>
              <a:gd name="connsiteY2018" fmla="*/ 5768830 h 6819900"/>
              <a:gd name="connsiteX2019" fmla="*/ 4263315 w 9915525"/>
              <a:gd name="connsiteY2019" fmla="*/ 5753749 h 6819900"/>
              <a:gd name="connsiteX2020" fmla="*/ 4295758 w 9915525"/>
              <a:gd name="connsiteY2020" fmla="*/ 5761991 h 6819900"/>
              <a:gd name="connsiteX2021" fmla="*/ 4294057 w 9915525"/>
              <a:gd name="connsiteY2021" fmla="*/ 5789523 h 6819900"/>
              <a:gd name="connsiteX2022" fmla="*/ 4281237 w 9915525"/>
              <a:gd name="connsiteY2022" fmla="*/ 5792166 h 6819900"/>
              <a:gd name="connsiteX2023" fmla="*/ 7432224 w 9915525"/>
              <a:gd name="connsiteY2023" fmla="*/ 5791314 h 6819900"/>
              <a:gd name="connsiteX2024" fmla="*/ 7449990 w 9915525"/>
              <a:gd name="connsiteY2024" fmla="*/ 5768830 h 6819900"/>
              <a:gd name="connsiteX2025" fmla="*/ 7463715 w 9915525"/>
              <a:gd name="connsiteY2025" fmla="*/ 5783118 h 6819900"/>
              <a:gd name="connsiteX2026" fmla="*/ 7432224 w 9915525"/>
              <a:gd name="connsiteY2026" fmla="*/ 5791314 h 6819900"/>
              <a:gd name="connsiteX2027" fmla="*/ 8911515 w 9915525"/>
              <a:gd name="connsiteY2027" fmla="*/ 5769941 h 6819900"/>
              <a:gd name="connsiteX2028" fmla="*/ 8933306 w 9915525"/>
              <a:gd name="connsiteY2028" fmla="*/ 5738310 h 6819900"/>
              <a:gd name="connsiteX2029" fmla="*/ 8966643 w 9915525"/>
              <a:gd name="connsiteY2029" fmla="*/ 5737994 h 6819900"/>
              <a:gd name="connsiteX2030" fmla="*/ 8959782 w 9915525"/>
              <a:gd name="connsiteY2030" fmla="*/ 5759306 h 6819900"/>
              <a:gd name="connsiteX2031" fmla="*/ 8935327 w 9915525"/>
              <a:gd name="connsiteY2031" fmla="*/ 5778356 h 6819900"/>
              <a:gd name="connsiteX2032" fmla="*/ 8911515 w 9915525"/>
              <a:gd name="connsiteY2032" fmla="*/ 5769941 h 6819900"/>
              <a:gd name="connsiteX2033" fmla="*/ 1053390 w 9915525"/>
              <a:gd name="connsiteY2033" fmla="*/ 5754543 h 6819900"/>
              <a:gd name="connsiteX2034" fmla="*/ 1067678 w 9915525"/>
              <a:gd name="connsiteY2034" fmla="*/ 5740255 h 6819900"/>
              <a:gd name="connsiteX2035" fmla="*/ 1081965 w 9915525"/>
              <a:gd name="connsiteY2035" fmla="*/ 5754543 h 6819900"/>
              <a:gd name="connsiteX2036" fmla="*/ 1067678 w 9915525"/>
              <a:gd name="connsiteY2036" fmla="*/ 5768830 h 6819900"/>
              <a:gd name="connsiteX2037" fmla="*/ 1053390 w 9915525"/>
              <a:gd name="connsiteY2037" fmla="*/ 5754543 h 6819900"/>
              <a:gd name="connsiteX2038" fmla="*/ 9594338 w 9915525"/>
              <a:gd name="connsiteY2038" fmla="*/ 5734104 h 6819900"/>
              <a:gd name="connsiteX2039" fmla="*/ 9587790 w 9915525"/>
              <a:gd name="connsiteY2039" fmla="*/ 5701248 h 6819900"/>
              <a:gd name="connsiteX2040" fmla="*/ 9573502 w 9915525"/>
              <a:gd name="connsiteY2040" fmla="*/ 5660654 h 6819900"/>
              <a:gd name="connsiteX2041" fmla="*/ 9559215 w 9915525"/>
              <a:gd name="connsiteY2041" fmla="*/ 5617111 h 6819900"/>
              <a:gd name="connsiteX2042" fmla="*/ 9544927 w 9915525"/>
              <a:gd name="connsiteY2042" fmla="*/ 5587855 h 6819900"/>
              <a:gd name="connsiteX2043" fmla="*/ 9530786 w 9915525"/>
              <a:gd name="connsiteY2043" fmla="*/ 5580711 h 6819900"/>
              <a:gd name="connsiteX2044" fmla="*/ 9577046 w 9915525"/>
              <a:gd name="connsiteY2044" fmla="*/ 5551943 h 6819900"/>
              <a:gd name="connsiteX2045" fmla="*/ 9602868 w 9915525"/>
              <a:gd name="connsiteY2045" fmla="*/ 5570993 h 6819900"/>
              <a:gd name="connsiteX2046" fmla="*/ 9606300 w 9915525"/>
              <a:gd name="connsiteY2046" fmla="*/ 5663766 h 6819900"/>
              <a:gd name="connsiteX2047" fmla="*/ 9624065 w 9915525"/>
              <a:gd name="connsiteY2047" fmla="*/ 5704436 h 6819900"/>
              <a:gd name="connsiteX2048" fmla="*/ 9594338 w 9915525"/>
              <a:gd name="connsiteY2048" fmla="*/ 5734104 h 6819900"/>
              <a:gd name="connsiteX2049" fmla="*/ 5730165 w 9915525"/>
              <a:gd name="connsiteY2049" fmla="*/ 5678343 h 6819900"/>
              <a:gd name="connsiteX2050" fmla="*/ 5744453 w 9915525"/>
              <a:gd name="connsiteY2050" fmla="*/ 5664055 h 6819900"/>
              <a:gd name="connsiteX2051" fmla="*/ 5758740 w 9915525"/>
              <a:gd name="connsiteY2051" fmla="*/ 5678343 h 6819900"/>
              <a:gd name="connsiteX2052" fmla="*/ 5744453 w 9915525"/>
              <a:gd name="connsiteY2052" fmla="*/ 5692630 h 6819900"/>
              <a:gd name="connsiteX2053" fmla="*/ 5730165 w 9915525"/>
              <a:gd name="connsiteY2053" fmla="*/ 5678343 h 6819900"/>
              <a:gd name="connsiteX2054" fmla="*/ 8940090 w 9915525"/>
              <a:gd name="connsiteY2054" fmla="*/ 5669116 h 6819900"/>
              <a:gd name="connsiteX2055" fmla="*/ 8954377 w 9915525"/>
              <a:gd name="connsiteY2055" fmla="*/ 5651086 h 6819900"/>
              <a:gd name="connsiteX2056" fmla="*/ 8962884 w 9915525"/>
              <a:gd name="connsiteY2056" fmla="*/ 5677564 h 6819900"/>
              <a:gd name="connsiteX2057" fmla="*/ 8940090 w 9915525"/>
              <a:gd name="connsiteY2057" fmla="*/ 5669116 h 6819900"/>
              <a:gd name="connsiteX2058" fmla="*/ 6917218 w 9915525"/>
              <a:gd name="connsiteY2058" fmla="*/ 5634289 h 6819900"/>
              <a:gd name="connsiteX2059" fmla="*/ 6911265 w 9915525"/>
              <a:gd name="connsiteY2059" fmla="*/ 5577139 h 6819900"/>
              <a:gd name="connsiteX2060" fmla="*/ 6901740 w 9915525"/>
              <a:gd name="connsiteY2060" fmla="*/ 5549755 h 6819900"/>
              <a:gd name="connsiteX2061" fmla="*/ 6902570 w 9915525"/>
              <a:gd name="connsiteY2061" fmla="*/ 5487330 h 6819900"/>
              <a:gd name="connsiteX2062" fmla="*/ 6935935 w 9915525"/>
              <a:gd name="connsiteY2062" fmla="*/ 5555376 h 6819900"/>
              <a:gd name="connsiteX2063" fmla="*/ 6949332 w 9915525"/>
              <a:gd name="connsiteY2063" fmla="*/ 5620207 h 6819900"/>
              <a:gd name="connsiteX2064" fmla="*/ 6941031 w 9915525"/>
              <a:gd name="connsiteY2064" fmla="*/ 5664055 h 6819900"/>
              <a:gd name="connsiteX2065" fmla="*/ 6917218 w 9915525"/>
              <a:gd name="connsiteY2065" fmla="*/ 5634289 h 6819900"/>
              <a:gd name="connsiteX2066" fmla="*/ 9130590 w 9915525"/>
              <a:gd name="connsiteY2066" fmla="*/ 5649768 h 6819900"/>
              <a:gd name="connsiteX2067" fmla="*/ 9120032 w 9915525"/>
              <a:gd name="connsiteY2067" fmla="*/ 5635480 h 6819900"/>
              <a:gd name="connsiteX2068" fmla="*/ 9115650 w 9915525"/>
              <a:gd name="connsiteY2068" fmla="*/ 5610875 h 6819900"/>
              <a:gd name="connsiteX2069" fmla="*/ 9103350 w 9915525"/>
              <a:gd name="connsiteY2069" fmla="*/ 5581439 h 6819900"/>
              <a:gd name="connsiteX2070" fmla="*/ 9081009 w 9915525"/>
              <a:gd name="connsiteY2070" fmla="*/ 5550270 h 6819900"/>
              <a:gd name="connsiteX2071" fmla="*/ 9093898 w 9915525"/>
              <a:gd name="connsiteY2071" fmla="*/ 5528313 h 6819900"/>
              <a:gd name="connsiteX2072" fmla="*/ 9142902 w 9915525"/>
              <a:gd name="connsiteY2072" fmla="*/ 5607170 h 6819900"/>
              <a:gd name="connsiteX2073" fmla="*/ 9152021 w 9915525"/>
              <a:gd name="connsiteY2073" fmla="*/ 5635462 h 6819900"/>
              <a:gd name="connsiteX2074" fmla="*/ 9159165 w 9915525"/>
              <a:gd name="connsiteY2074" fmla="*/ 5649768 h 6819900"/>
              <a:gd name="connsiteX2075" fmla="*/ 9144877 w 9915525"/>
              <a:gd name="connsiteY2075" fmla="*/ 5664055 h 6819900"/>
              <a:gd name="connsiteX2076" fmla="*/ 9130590 w 9915525"/>
              <a:gd name="connsiteY2076" fmla="*/ 5649768 h 6819900"/>
              <a:gd name="connsiteX2077" fmla="*/ 3215565 w 9915525"/>
              <a:gd name="connsiteY2077" fmla="*/ 5630718 h 6819900"/>
              <a:gd name="connsiteX2078" fmla="*/ 3229853 w 9915525"/>
              <a:gd name="connsiteY2078" fmla="*/ 5616430 h 6819900"/>
              <a:gd name="connsiteX2079" fmla="*/ 3244140 w 9915525"/>
              <a:gd name="connsiteY2079" fmla="*/ 5630718 h 6819900"/>
              <a:gd name="connsiteX2080" fmla="*/ 3229853 w 9915525"/>
              <a:gd name="connsiteY2080" fmla="*/ 5645005 h 6819900"/>
              <a:gd name="connsiteX2081" fmla="*/ 3215565 w 9915525"/>
              <a:gd name="connsiteY2081" fmla="*/ 5630718 h 6819900"/>
              <a:gd name="connsiteX2082" fmla="*/ 5664993 w 9915525"/>
              <a:gd name="connsiteY2082" fmla="*/ 5626884 h 6819900"/>
              <a:gd name="connsiteX2083" fmla="*/ 5668818 w 9915525"/>
              <a:gd name="connsiteY2083" fmla="*/ 5612769 h 6819900"/>
              <a:gd name="connsiteX2084" fmla="*/ 5686588 w 9915525"/>
              <a:gd name="connsiteY2084" fmla="*/ 5625717 h 6819900"/>
              <a:gd name="connsiteX2085" fmla="*/ 5664993 w 9915525"/>
              <a:gd name="connsiteY2085" fmla="*/ 5626884 h 6819900"/>
              <a:gd name="connsiteX2086" fmla="*/ 1693470 w 9915525"/>
              <a:gd name="connsiteY2086" fmla="*/ 5605000 h 6819900"/>
              <a:gd name="connsiteX2087" fmla="*/ 1701090 w 9915525"/>
              <a:gd name="connsiteY2087" fmla="*/ 5578330 h 6819900"/>
              <a:gd name="connsiteX2088" fmla="*/ 1720140 w 9915525"/>
              <a:gd name="connsiteY2088" fmla="*/ 5597380 h 6819900"/>
              <a:gd name="connsiteX2089" fmla="*/ 1693470 w 9915525"/>
              <a:gd name="connsiteY2089" fmla="*/ 5605000 h 6819900"/>
              <a:gd name="connsiteX2090" fmla="*/ 5617691 w 9915525"/>
              <a:gd name="connsiteY2090" fmla="*/ 5606191 h 6819900"/>
              <a:gd name="connsiteX2091" fmla="*/ 5630153 w 9915525"/>
              <a:gd name="connsiteY2091" fmla="*/ 5595952 h 6819900"/>
              <a:gd name="connsiteX2092" fmla="*/ 5642615 w 9915525"/>
              <a:gd name="connsiteY2092" fmla="*/ 5606191 h 6819900"/>
              <a:gd name="connsiteX2093" fmla="*/ 5630153 w 9915525"/>
              <a:gd name="connsiteY2093" fmla="*/ 5616430 h 6819900"/>
              <a:gd name="connsiteX2094" fmla="*/ 5617691 w 9915525"/>
              <a:gd name="connsiteY2094" fmla="*/ 5606191 h 6819900"/>
              <a:gd name="connsiteX2095" fmla="*/ 967665 w 9915525"/>
              <a:gd name="connsiteY2095" fmla="*/ 5564043 h 6819900"/>
              <a:gd name="connsiteX2096" fmla="*/ 994335 w 9915525"/>
              <a:gd name="connsiteY2096" fmla="*/ 5551660 h 6819900"/>
              <a:gd name="connsiteX2097" fmla="*/ 986715 w 9915525"/>
              <a:gd name="connsiteY2097" fmla="*/ 5587855 h 6819900"/>
              <a:gd name="connsiteX2098" fmla="*/ 967665 w 9915525"/>
              <a:gd name="connsiteY2098" fmla="*/ 5564043 h 6819900"/>
              <a:gd name="connsiteX2099" fmla="*/ 9735427 w 9915525"/>
              <a:gd name="connsiteY2099" fmla="*/ 5540230 h 6819900"/>
              <a:gd name="connsiteX2100" fmla="*/ 9745514 w 9915525"/>
              <a:gd name="connsiteY2100" fmla="*/ 5530705 h 6819900"/>
              <a:gd name="connsiteX2101" fmla="*/ 9749715 w 9915525"/>
              <a:gd name="connsiteY2101" fmla="*/ 5540230 h 6819900"/>
              <a:gd name="connsiteX2102" fmla="*/ 9739628 w 9915525"/>
              <a:gd name="connsiteY2102" fmla="*/ 5549755 h 6819900"/>
              <a:gd name="connsiteX2103" fmla="*/ 9735427 w 9915525"/>
              <a:gd name="connsiteY2103" fmla="*/ 5540230 h 6819900"/>
              <a:gd name="connsiteX2104" fmla="*/ 9526356 w 9915525"/>
              <a:gd name="connsiteY2104" fmla="*/ 5533700 h 6819900"/>
              <a:gd name="connsiteX2105" fmla="*/ 9505817 w 9915525"/>
              <a:gd name="connsiteY2105" fmla="*/ 5506748 h 6819900"/>
              <a:gd name="connsiteX2106" fmla="*/ 9484120 w 9915525"/>
              <a:gd name="connsiteY2106" fmla="*/ 5466844 h 6819900"/>
              <a:gd name="connsiteX2107" fmla="*/ 9489581 w 9915525"/>
              <a:gd name="connsiteY2107" fmla="*/ 5466412 h 6819900"/>
              <a:gd name="connsiteX2108" fmla="*/ 9511178 w 9915525"/>
              <a:gd name="connsiteY2108" fmla="*/ 5483081 h 6819900"/>
              <a:gd name="connsiteX2109" fmla="*/ 9531816 w 9915525"/>
              <a:gd name="connsiteY2109" fmla="*/ 5531732 h 6819900"/>
              <a:gd name="connsiteX2110" fmla="*/ 9526356 w 9915525"/>
              <a:gd name="connsiteY2110" fmla="*/ 5533700 h 6819900"/>
              <a:gd name="connsiteX2111" fmla="*/ 958140 w 9915525"/>
              <a:gd name="connsiteY2111" fmla="*/ 5516980 h 6819900"/>
              <a:gd name="connsiteX2112" fmla="*/ 967665 w 9915525"/>
              <a:gd name="connsiteY2112" fmla="*/ 5502130 h 6819900"/>
              <a:gd name="connsiteX2113" fmla="*/ 977190 w 9915525"/>
              <a:gd name="connsiteY2113" fmla="*/ 5511093 h 6819900"/>
              <a:gd name="connsiteX2114" fmla="*/ 967665 w 9915525"/>
              <a:gd name="connsiteY2114" fmla="*/ 5525943 h 6819900"/>
              <a:gd name="connsiteX2115" fmla="*/ 958140 w 9915525"/>
              <a:gd name="connsiteY2115" fmla="*/ 5516980 h 6819900"/>
              <a:gd name="connsiteX2116" fmla="*/ 1507273 w 9915525"/>
              <a:gd name="connsiteY2116" fmla="*/ 5506194 h 6819900"/>
              <a:gd name="connsiteX2117" fmla="*/ 1492985 w 9915525"/>
              <a:gd name="connsiteY2117" fmla="*/ 5479018 h 6819900"/>
              <a:gd name="connsiteX2118" fmla="*/ 1532539 w 9915525"/>
              <a:gd name="connsiteY2118" fmla="*/ 5480772 h 6819900"/>
              <a:gd name="connsiteX2119" fmla="*/ 1565877 w 9915525"/>
              <a:gd name="connsiteY2119" fmla="*/ 5505614 h 6819900"/>
              <a:gd name="connsiteX2120" fmla="*/ 1507273 w 9915525"/>
              <a:gd name="connsiteY2120" fmla="*/ 5506194 h 6819900"/>
              <a:gd name="connsiteX2121" fmla="*/ 9431159 w 9915525"/>
              <a:gd name="connsiteY2121" fmla="*/ 5522040 h 6819900"/>
              <a:gd name="connsiteX2122" fmla="*/ 9445934 w 9915525"/>
              <a:gd name="connsiteY2122" fmla="*/ 5483080 h 6819900"/>
              <a:gd name="connsiteX2123" fmla="*/ 9454440 w 9915525"/>
              <a:gd name="connsiteY2123" fmla="*/ 5506893 h 6819900"/>
              <a:gd name="connsiteX2124" fmla="*/ 9431159 w 9915525"/>
              <a:gd name="connsiteY2124" fmla="*/ 5522040 h 6819900"/>
              <a:gd name="connsiteX2125" fmla="*/ 3477880 w 9915525"/>
              <a:gd name="connsiteY2125" fmla="*/ 5498822 h 6819900"/>
              <a:gd name="connsiteX2126" fmla="*/ 3472362 w 9915525"/>
              <a:gd name="connsiteY2126" fmla="*/ 5478551 h 6819900"/>
              <a:gd name="connsiteX2127" fmla="*/ 3501169 w 9915525"/>
              <a:gd name="connsiteY2127" fmla="*/ 5504511 h 6819900"/>
              <a:gd name="connsiteX2128" fmla="*/ 3477880 w 9915525"/>
              <a:gd name="connsiteY2128" fmla="*/ 5498822 h 6819900"/>
              <a:gd name="connsiteX2129" fmla="*/ 6944603 w 9915525"/>
              <a:gd name="connsiteY2129" fmla="*/ 5492605 h 6819900"/>
              <a:gd name="connsiteX2130" fmla="*/ 6954690 w 9915525"/>
              <a:gd name="connsiteY2130" fmla="*/ 5483080 h 6819900"/>
              <a:gd name="connsiteX2131" fmla="*/ 6958890 w 9915525"/>
              <a:gd name="connsiteY2131" fmla="*/ 5492605 h 6819900"/>
              <a:gd name="connsiteX2132" fmla="*/ 6948803 w 9915525"/>
              <a:gd name="connsiteY2132" fmla="*/ 5502130 h 6819900"/>
              <a:gd name="connsiteX2133" fmla="*/ 6944603 w 9915525"/>
              <a:gd name="connsiteY2133" fmla="*/ 5492605 h 6819900"/>
              <a:gd name="connsiteX2134" fmla="*/ 6034457 w 9915525"/>
              <a:gd name="connsiteY2134" fmla="*/ 5472606 h 6819900"/>
              <a:gd name="connsiteX2135" fmla="*/ 5998770 w 9915525"/>
              <a:gd name="connsiteY2135" fmla="*/ 5457383 h 6819900"/>
              <a:gd name="connsiteX2136" fmla="*/ 5961815 w 9915525"/>
              <a:gd name="connsiteY2136" fmla="*/ 5446426 h 6819900"/>
              <a:gd name="connsiteX2137" fmla="*/ 5964208 w 9915525"/>
              <a:gd name="connsiteY2137" fmla="*/ 5416405 h 6819900"/>
              <a:gd name="connsiteX2138" fmla="*/ 6014013 w 9915525"/>
              <a:gd name="connsiteY2138" fmla="*/ 5334443 h 6819900"/>
              <a:gd name="connsiteX2139" fmla="*/ 6031382 w 9915525"/>
              <a:gd name="connsiteY2139" fmla="*/ 5283055 h 6819900"/>
              <a:gd name="connsiteX2140" fmla="*/ 6044859 w 9915525"/>
              <a:gd name="connsiteY2140" fmla="*/ 5347974 h 6819900"/>
              <a:gd name="connsiteX2141" fmla="*/ 6057061 w 9915525"/>
              <a:gd name="connsiteY2141" fmla="*/ 5405124 h 6819900"/>
              <a:gd name="connsiteX2142" fmla="*/ 6057225 w 9915525"/>
              <a:gd name="connsiteY2142" fmla="*/ 5492605 h 6819900"/>
              <a:gd name="connsiteX2143" fmla="*/ 6034457 w 9915525"/>
              <a:gd name="connsiteY2143" fmla="*/ 5472606 h 6819900"/>
              <a:gd name="connsiteX2144" fmla="*/ 1744872 w 9915525"/>
              <a:gd name="connsiteY2144" fmla="*/ 5455993 h 6819900"/>
              <a:gd name="connsiteX2145" fmla="*/ 1749193 w 9915525"/>
              <a:gd name="connsiteY2145" fmla="*/ 5439922 h 6819900"/>
              <a:gd name="connsiteX2146" fmla="*/ 1761061 w 9915525"/>
              <a:gd name="connsiteY2146" fmla="*/ 5455494 h 6819900"/>
              <a:gd name="connsiteX2147" fmla="*/ 1744872 w 9915525"/>
              <a:gd name="connsiteY2147" fmla="*/ 5455993 h 6819900"/>
              <a:gd name="connsiteX2148" fmla="*/ 6250215 w 9915525"/>
              <a:gd name="connsiteY2148" fmla="*/ 5424378 h 6819900"/>
              <a:gd name="connsiteX2149" fmla="*/ 6240970 w 9915525"/>
              <a:gd name="connsiteY2149" fmla="*/ 5395385 h 6819900"/>
              <a:gd name="connsiteX2150" fmla="*/ 6234753 w 9915525"/>
              <a:gd name="connsiteY2150" fmla="*/ 5373257 h 6819900"/>
              <a:gd name="connsiteX2151" fmla="*/ 6227157 w 9915525"/>
              <a:gd name="connsiteY2151" fmla="*/ 5326913 h 6819900"/>
              <a:gd name="connsiteX2152" fmla="*/ 6204588 w 9915525"/>
              <a:gd name="connsiteY2152" fmla="*/ 5278729 h 6819900"/>
              <a:gd name="connsiteX2153" fmla="*/ 6189933 w 9915525"/>
              <a:gd name="connsiteY2153" fmla="*/ 5242146 h 6819900"/>
              <a:gd name="connsiteX2154" fmla="*/ 6203107 w 9915525"/>
              <a:gd name="connsiteY2154" fmla="*/ 5218102 h 6819900"/>
              <a:gd name="connsiteX2155" fmla="*/ 6224300 w 9915525"/>
              <a:gd name="connsiteY2155" fmla="*/ 5227388 h 6819900"/>
              <a:gd name="connsiteX2156" fmla="*/ 6255707 w 9915525"/>
              <a:gd name="connsiteY2156" fmla="*/ 5228048 h 6819900"/>
              <a:gd name="connsiteX2157" fmla="*/ 6284520 w 9915525"/>
              <a:gd name="connsiteY2157" fmla="*/ 5216380 h 6819900"/>
              <a:gd name="connsiteX2158" fmla="*/ 6277315 w 9915525"/>
              <a:gd name="connsiteY2158" fmla="*/ 5265983 h 6819900"/>
              <a:gd name="connsiteX2159" fmla="*/ 6257083 w 9915525"/>
              <a:gd name="connsiteY2159" fmla="*/ 5307638 h 6819900"/>
              <a:gd name="connsiteX2160" fmla="*/ 6293264 w 9915525"/>
              <a:gd name="connsiteY2160" fmla="*/ 5359255 h 6819900"/>
              <a:gd name="connsiteX2161" fmla="*/ 6306428 w 9915525"/>
              <a:gd name="connsiteY2161" fmla="*/ 5349730 h 6819900"/>
              <a:gd name="connsiteX2162" fmla="*/ 6320637 w 9915525"/>
              <a:gd name="connsiteY2162" fmla="*/ 5340205 h 6819900"/>
              <a:gd name="connsiteX2163" fmla="*/ 6336968 w 9915525"/>
              <a:gd name="connsiteY2163" fmla="*/ 5380686 h 6819900"/>
              <a:gd name="connsiteX2164" fmla="*/ 6315053 w 9915525"/>
              <a:gd name="connsiteY2164" fmla="*/ 5424473 h 6819900"/>
              <a:gd name="connsiteX2165" fmla="*/ 6287854 w 9915525"/>
              <a:gd name="connsiteY2165" fmla="*/ 5436379 h 6819900"/>
              <a:gd name="connsiteX2166" fmla="*/ 6250215 w 9915525"/>
              <a:gd name="connsiteY2166" fmla="*/ 5424378 h 6819900"/>
              <a:gd name="connsiteX2167" fmla="*/ 879041 w 9915525"/>
              <a:gd name="connsiteY2167" fmla="*/ 5396329 h 6819900"/>
              <a:gd name="connsiteX2168" fmla="*/ 822341 w 9915525"/>
              <a:gd name="connsiteY2168" fmla="*/ 5318073 h 6819900"/>
              <a:gd name="connsiteX2169" fmla="*/ 784759 w 9915525"/>
              <a:gd name="connsiteY2169" fmla="*/ 5265846 h 6819900"/>
              <a:gd name="connsiteX2170" fmla="*/ 767640 w 9915525"/>
              <a:gd name="connsiteY2170" fmla="*/ 5231258 h 6819900"/>
              <a:gd name="connsiteX2171" fmla="*/ 734303 w 9915525"/>
              <a:gd name="connsiteY2171" fmla="*/ 5183688 h 6819900"/>
              <a:gd name="connsiteX2172" fmla="*/ 700965 w 9915525"/>
              <a:gd name="connsiteY2172" fmla="*/ 5139241 h 6819900"/>
              <a:gd name="connsiteX2173" fmla="*/ 677153 w 9915525"/>
              <a:gd name="connsiteY2173" fmla="*/ 5098152 h 6819900"/>
              <a:gd name="connsiteX2174" fmla="*/ 653340 w 9915525"/>
              <a:gd name="connsiteY2174" fmla="*/ 5065140 h 6819900"/>
              <a:gd name="connsiteX2175" fmla="*/ 641434 w 9915525"/>
              <a:gd name="connsiteY2175" fmla="*/ 5034031 h 6819900"/>
              <a:gd name="connsiteX2176" fmla="*/ 641434 w 9915525"/>
              <a:gd name="connsiteY2176" fmla="*/ 5009554 h 6819900"/>
              <a:gd name="connsiteX2177" fmla="*/ 643815 w 9915525"/>
              <a:gd name="connsiteY2177" fmla="*/ 4954443 h 6819900"/>
              <a:gd name="connsiteX2178" fmla="*/ 634290 w 9915525"/>
              <a:gd name="connsiteY2178" fmla="*/ 4924414 h 6819900"/>
              <a:gd name="connsiteX2179" fmla="*/ 615540 w 9915525"/>
              <a:gd name="connsiteY2179" fmla="*/ 4895368 h 6819900"/>
              <a:gd name="connsiteX2180" fmla="*/ 598872 w 9915525"/>
              <a:gd name="connsiteY2180" fmla="*/ 4836073 h 6819900"/>
              <a:gd name="connsiteX2181" fmla="*/ 564372 w 9915525"/>
              <a:gd name="connsiteY2181" fmla="*/ 4748138 h 6819900"/>
              <a:gd name="connsiteX2182" fmla="*/ 531034 w 9915525"/>
              <a:gd name="connsiteY2182" fmla="*/ 4692365 h 6819900"/>
              <a:gd name="connsiteX2183" fmla="*/ 606930 w 9915525"/>
              <a:gd name="connsiteY2183" fmla="*/ 4636051 h 6819900"/>
              <a:gd name="connsiteX2184" fmla="*/ 632313 w 9915525"/>
              <a:gd name="connsiteY2184" fmla="*/ 4623449 h 6819900"/>
              <a:gd name="connsiteX2185" fmla="*/ 599031 w 9915525"/>
              <a:gd name="connsiteY2185" fmla="*/ 4549537 h 6819900"/>
              <a:gd name="connsiteX2186" fmla="*/ 548565 w 9915525"/>
              <a:gd name="connsiteY2186" fmla="*/ 4511530 h 6819900"/>
              <a:gd name="connsiteX2187" fmla="*/ 485367 w 9915525"/>
              <a:gd name="connsiteY2187" fmla="*/ 4473524 h 6819900"/>
              <a:gd name="connsiteX2188" fmla="*/ 439619 w 9915525"/>
              <a:gd name="connsiteY2188" fmla="*/ 4449184 h 6819900"/>
              <a:gd name="connsiteX2189" fmla="*/ 463300 w 9915525"/>
              <a:gd name="connsiteY2189" fmla="*/ 4387705 h 6819900"/>
              <a:gd name="connsiteX2190" fmla="*/ 497574 w 9915525"/>
              <a:gd name="connsiteY2190" fmla="*/ 4361511 h 6819900"/>
              <a:gd name="connsiteX2191" fmla="*/ 542454 w 9915525"/>
              <a:gd name="connsiteY2191" fmla="*/ 4311808 h 6819900"/>
              <a:gd name="connsiteX2192" fmla="*/ 545179 w 9915525"/>
              <a:gd name="connsiteY2192" fmla="*/ 4333224 h 6819900"/>
              <a:gd name="connsiteX2193" fmla="*/ 606398 w 9915525"/>
              <a:gd name="connsiteY2193" fmla="*/ 4391850 h 6819900"/>
              <a:gd name="connsiteX2194" fmla="*/ 609477 w 9915525"/>
              <a:gd name="connsiteY2194" fmla="*/ 4325602 h 6819900"/>
              <a:gd name="connsiteX2195" fmla="*/ 620644 w 9915525"/>
              <a:gd name="connsiteY2195" fmla="*/ 4292211 h 6819900"/>
              <a:gd name="connsiteX2196" fmla="*/ 672390 w 9915525"/>
              <a:gd name="connsiteY2196" fmla="*/ 4309087 h 6819900"/>
              <a:gd name="connsiteX2197" fmla="*/ 687504 w 9915525"/>
              <a:gd name="connsiteY2197" fmla="*/ 4347895 h 6819900"/>
              <a:gd name="connsiteX2198" fmla="*/ 691101 w 9915525"/>
              <a:gd name="connsiteY2198" fmla="*/ 4383352 h 6819900"/>
              <a:gd name="connsiteX2199" fmla="*/ 667480 w 9915525"/>
              <a:gd name="connsiteY2199" fmla="*/ 4397230 h 6819900"/>
              <a:gd name="connsiteX2200" fmla="*/ 650202 w 9915525"/>
              <a:gd name="connsiteY2200" fmla="*/ 4410718 h 6819900"/>
              <a:gd name="connsiteX2201" fmla="*/ 662842 w 9915525"/>
              <a:gd name="connsiteY2201" fmla="*/ 4544868 h 6819900"/>
              <a:gd name="connsiteX2202" fmla="*/ 676021 w 9915525"/>
              <a:gd name="connsiteY2202" fmla="*/ 4580586 h 6819900"/>
              <a:gd name="connsiteX2203" fmla="*/ 691621 w 9915525"/>
              <a:gd name="connsiteY2203" fmla="*/ 4606780 h 6819900"/>
              <a:gd name="connsiteX2204" fmla="*/ 686678 w 9915525"/>
              <a:gd name="connsiteY2204" fmla="*/ 4702030 h 6819900"/>
              <a:gd name="connsiteX2205" fmla="*/ 692027 w 9915525"/>
              <a:gd name="connsiteY2205" fmla="*/ 4762094 h 6819900"/>
              <a:gd name="connsiteX2206" fmla="*/ 709949 w 9915525"/>
              <a:gd name="connsiteY2206" fmla="*/ 4779873 h 6819900"/>
              <a:gd name="connsiteX2207" fmla="*/ 732693 w 9915525"/>
              <a:gd name="connsiteY2207" fmla="*/ 4816330 h 6819900"/>
              <a:gd name="connsiteX2208" fmla="*/ 773148 w 9915525"/>
              <a:gd name="connsiteY2208" fmla="*/ 4888189 h 6819900"/>
              <a:gd name="connsiteX2209" fmla="*/ 786219 w 9915525"/>
              <a:gd name="connsiteY2209" fmla="*/ 4927562 h 6819900"/>
              <a:gd name="connsiteX2210" fmla="*/ 791453 w 9915525"/>
              <a:gd name="connsiteY2210" fmla="*/ 4972175 h 6819900"/>
              <a:gd name="connsiteX2211" fmla="*/ 796215 w 9915525"/>
              <a:gd name="connsiteY2211" fmla="*/ 5040168 h 6819900"/>
              <a:gd name="connsiteX2212" fmla="*/ 815265 w 9915525"/>
              <a:gd name="connsiteY2212" fmla="*/ 5079744 h 6819900"/>
              <a:gd name="connsiteX2213" fmla="*/ 791154 w 9915525"/>
              <a:gd name="connsiteY2213" fmla="*/ 5102080 h 6819900"/>
              <a:gd name="connsiteX2214" fmla="*/ 765926 w 9915525"/>
              <a:gd name="connsiteY2214" fmla="*/ 5138022 h 6819900"/>
              <a:gd name="connsiteX2215" fmla="*/ 777165 w 9915525"/>
              <a:gd name="connsiteY2215" fmla="*/ 5170377 h 6819900"/>
              <a:gd name="connsiteX2216" fmla="*/ 805043 w 9915525"/>
              <a:gd name="connsiteY2216" fmla="*/ 5209508 h 6819900"/>
              <a:gd name="connsiteX2217" fmla="*/ 853365 w 9915525"/>
              <a:gd name="connsiteY2217" fmla="*/ 5278406 h 6819900"/>
              <a:gd name="connsiteX2218" fmla="*/ 872415 w 9915525"/>
              <a:gd name="connsiteY2218" fmla="*/ 5302105 h 6819900"/>
              <a:gd name="connsiteX2219" fmla="*/ 891465 w 9915525"/>
              <a:gd name="connsiteY2219" fmla="*/ 5331651 h 6819900"/>
              <a:gd name="connsiteX2220" fmla="*/ 915278 w 9915525"/>
              <a:gd name="connsiteY2220" fmla="*/ 5382221 h 6819900"/>
              <a:gd name="connsiteX2221" fmla="*/ 879041 w 9915525"/>
              <a:gd name="connsiteY2221" fmla="*/ 5396329 h 6819900"/>
              <a:gd name="connsiteX2222" fmla="*/ 723758 w 9915525"/>
              <a:gd name="connsiteY2222" fmla="*/ 4953664 h 6819900"/>
              <a:gd name="connsiteX2223" fmla="*/ 689535 w 9915525"/>
              <a:gd name="connsiteY2223" fmla="*/ 4873480 h 6819900"/>
              <a:gd name="connsiteX2224" fmla="*/ 672390 w 9915525"/>
              <a:gd name="connsiteY2224" fmla="*/ 4906039 h 6819900"/>
              <a:gd name="connsiteX2225" fmla="*/ 700965 w 9915525"/>
              <a:gd name="connsiteY2225" fmla="*/ 4968730 h 6819900"/>
              <a:gd name="connsiteX2226" fmla="*/ 723758 w 9915525"/>
              <a:gd name="connsiteY2226" fmla="*/ 4953664 h 6819900"/>
              <a:gd name="connsiteX2227" fmla="*/ 9042484 w 9915525"/>
              <a:gd name="connsiteY2227" fmla="*/ 5399666 h 6819900"/>
              <a:gd name="connsiteX2228" fmla="*/ 9038992 w 9915525"/>
              <a:gd name="connsiteY2228" fmla="*/ 5359255 h 6819900"/>
              <a:gd name="connsiteX2229" fmla="*/ 9057664 w 9915525"/>
              <a:gd name="connsiteY2229" fmla="*/ 5380271 h 6819900"/>
              <a:gd name="connsiteX2230" fmla="*/ 9042484 w 9915525"/>
              <a:gd name="connsiteY2230" fmla="*/ 5399666 h 6819900"/>
              <a:gd name="connsiteX2231" fmla="*/ 5892090 w 9915525"/>
              <a:gd name="connsiteY2231" fmla="*/ 5335144 h 6819900"/>
              <a:gd name="connsiteX2232" fmla="*/ 5931006 w 9915525"/>
              <a:gd name="connsiteY2232" fmla="*/ 5322149 h 6819900"/>
              <a:gd name="connsiteX2233" fmla="*/ 5915903 w 9915525"/>
              <a:gd name="connsiteY2233" fmla="*/ 5349730 h 6819900"/>
              <a:gd name="connsiteX2234" fmla="*/ 5892090 w 9915525"/>
              <a:gd name="connsiteY2234" fmla="*/ 5335144 h 6819900"/>
              <a:gd name="connsiteX2235" fmla="*/ 9694748 w 9915525"/>
              <a:gd name="connsiteY2235" fmla="*/ 5328894 h 6819900"/>
              <a:gd name="connsiteX2236" fmla="*/ 9721140 w 9915525"/>
              <a:gd name="connsiteY2236" fmla="*/ 5325124 h 6819900"/>
              <a:gd name="connsiteX2237" fmla="*/ 9706059 w 9915525"/>
              <a:gd name="connsiteY2237" fmla="*/ 5340205 h 6819900"/>
              <a:gd name="connsiteX2238" fmla="*/ 9694748 w 9915525"/>
              <a:gd name="connsiteY2238" fmla="*/ 5328894 h 6819900"/>
              <a:gd name="connsiteX2239" fmla="*/ 9442534 w 9915525"/>
              <a:gd name="connsiteY2239" fmla="*/ 5324114 h 6819900"/>
              <a:gd name="connsiteX2240" fmla="*/ 9440152 w 9915525"/>
              <a:gd name="connsiteY2240" fmla="*/ 5292580 h 6819900"/>
              <a:gd name="connsiteX2241" fmla="*/ 9454440 w 9915525"/>
              <a:gd name="connsiteY2241" fmla="*/ 5307430 h 6819900"/>
              <a:gd name="connsiteX2242" fmla="*/ 9463965 w 9915525"/>
              <a:gd name="connsiteY2242" fmla="*/ 5316393 h 6819900"/>
              <a:gd name="connsiteX2243" fmla="*/ 9473490 w 9915525"/>
              <a:gd name="connsiteY2243" fmla="*/ 5320593 h 6819900"/>
              <a:gd name="connsiteX2244" fmla="*/ 9442534 w 9915525"/>
              <a:gd name="connsiteY2244" fmla="*/ 5324114 h 6819900"/>
              <a:gd name="connsiteX2245" fmla="*/ 9821248 w 9915525"/>
              <a:gd name="connsiteY2245" fmla="*/ 5321000 h 6819900"/>
              <a:gd name="connsiteX2246" fmla="*/ 9836098 w 9915525"/>
              <a:gd name="connsiteY2246" fmla="*/ 5316800 h 6819900"/>
              <a:gd name="connsiteX2247" fmla="*/ 9830115 w 9915525"/>
              <a:gd name="connsiteY2247" fmla="*/ 5330680 h 6819900"/>
              <a:gd name="connsiteX2248" fmla="*/ 9821248 w 9915525"/>
              <a:gd name="connsiteY2248" fmla="*/ 5321000 h 6819900"/>
              <a:gd name="connsiteX2249" fmla="*/ 1605840 w 9915525"/>
              <a:gd name="connsiteY2249" fmla="*/ 5249718 h 6819900"/>
              <a:gd name="connsiteX2250" fmla="*/ 1620128 w 9915525"/>
              <a:gd name="connsiteY2250" fmla="*/ 5235430 h 6819900"/>
              <a:gd name="connsiteX2251" fmla="*/ 1634415 w 9915525"/>
              <a:gd name="connsiteY2251" fmla="*/ 5249718 h 6819900"/>
              <a:gd name="connsiteX2252" fmla="*/ 1620128 w 9915525"/>
              <a:gd name="connsiteY2252" fmla="*/ 5264005 h 6819900"/>
              <a:gd name="connsiteX2253" fmla="*/ 1605840 w 9915525"/>
              <a:gd name="connsiteY2253" fmla="*/ 5249718 h 6819900"/>
              <a:gd name="connsiteX2254" fmla="*/ 9816389 w 9915525"/>
              <a:gd name="connsiteY2254" fmla="*/ 5212411 h 6819900"/>
              <a:gd name="connsiteX2255" fmla="*/ 9808227 w 9915525"/>
              <a:gd name="connsiteY2255" fmla="*/ 5186217 h 6819900"/>
              <a:gd name="connsiteX2256" fmla="*/ 9795390 w 9915525"/>
              <a:gd name="connsiteY2256" fmla="*/ 5063980 h 6819900"/>
              <a:gd name="connsiteX2257" fmla="*/ 9842043 w 9915525"/>
              <a:gd name="connsiteY2257" fmla="*/ 5167632 h 6819900"/>
              <a:gd name="connsiteX2258" fmla="*/ 9832058 w 9915525"/>
              <a:gd name="connsiteY2258" fmla="*/ 5235430 h 6819900"/>
              <a:gd name="connsiteX2259" fmla="*/ 9816389 w 9915525"/>
              <a:gd name="connsiteY2259" fmla="*/ 5212411 h 6819900"/>
              <a:gd name="connsiteX2260" fmla="*/ 9656584 w 9915525"/>
              <a:gd name="connsiteY2260" fmla="*/ 5182503 h 6819900"/>
              <a:gd name="connsiteX2261" fmla="*/ 9659227 w 9915525"/>
              <a:gd name="connsiteY2261" fmla="*/ 5130655 h 6819900"/>
              <a:gd name="connsiteX2262" fmla="*/ 9683040 w 9915525"/>
              <a:gd name="connsiteY2262" fmla="*/ 5148926 h 6819900"/>
              <a:gd name="connsiteX2263" fmla="*/ 9688821 w 9915525"/>
              <a:gd name="connsiteY2263" fmla="*/ 5182264 h 6819900"/>
              <a:gd name="connsiteX2264" fmla="*/ 9656584 w 9915525"/>
              <a:gd name="connsiteY2264" fmla="*/ 5182503 h 6819900"/>
              <a:gd name="connsiteX2265" fmla="*/ 6342146 w 9915525"/>
              <a:gd name="connsiteY2265" fmla="*/ 5105297 h 6819900"/>
              <a:gd name="connsiteX2266" fmla="*/ 6344528 w 9915525"/>
              <a:gd name="connsiteY2266" fmla="*/ 5063980 h 6819900"/>
              <a:gd name="connsiteX2267" fmla="*/ 6358815 w 9915525"/>
              <a:gd name="connsiteY2267" fmla="*/ 5087793 h 6819900"/>
              <a:gd name="connsiteX2268" fmla="*/ 6356434 w 9915525"/>
              <a:gd name="connsiteY2268" fmla="*/ 5110853 h 6819900"/>
              <a:gd name="connsiteX2269" fmla="*/ 6342146 w 9915525"/>
              <a:gd name="connsiteY2269" fmla="*/ 5105297 h 6819900"/>
              <a:gd name="connsiteX2270" fmla="*/ 519990 w 9915525"/>
              <a:gd name="connsiteY2270" fmla="*/ 4249593 h 6819900"/>
              <a:gd name="connsiteX2271" fmla="*/ 495011 w 9915525"/>
              <a:gd name="connsiteY2271" fmla="*/ 4235305 h 6819900"/>
              <a:gd name="connsiteX2272" fmla="*/ 491253 w 9915525"/>
              <a:gd name="connsiteY2272" fmla="*/ 4202068 h 6819900"/>
              <a:gd name="connsiteX2273" fmla="*/ 534116 w 9915525"/>
              <a:gd name="connsiteY2273" fmla="*/ 4202566 h 6819900"/>
              <a:gd name="connsiteX2274" fmla="*/ 567615 w 9915525"/>
              <a:gd name="connsiteY2274" fmla="*/ 4236365 h 6819900"/>
              <a:gd name="connsiteX2275" fmla="*/ 549731 w 9915525"/>
              <a:gd name="connsiteY2275" fmla="*/ 4263880 h 6819900"/>
              <a:gd name="connsiteX2276" fmla="*/ 519990 w 9915525"/>
              <a:gd name="connsiteY2276" fmla="*/ 4249593 h 6819900"/>
              <a:gd name="connsiteX2277" fmla="*/ 396165 w 9915525"/>
              <a:gd name="connsiteY2277" fmla="*/ 4239769 h 6819900"/>
              <a:gd name="connsiteX2278" fmla="*/ 448969 w 9915525"/>
              <a:gd name="connsiteY2278" fmla="*/ 4225938 h 6819900"/>
              <a:gd name="connsiteX2279" fmla="*/ 462517 w 9915525"/>
              <a:gd name="connsiteY2279" fmla="*/ 4245231 h 6819900"/>
              <a:gd name="connsiteX2280" fmla="*/ 396165 w 9915525"/>
              <a:gd name="connsiteY2280" fmla="*/ 4239769 h 6819900"/>
              <a:gd name="connsiteX2281" fmla="*/ 9626489 w 9915525"/>
              <a:gd name="connsiteY2281" fmla="*/ 4236425 h 6819900"/>
              <a:gd name="connsiteX2282" fmla="*/ 9610318 w 9915525"/>
              <a:gd name="connsiteY2282" fmla="*/ 4136145 h 6819900"/>
              <a:gd name="connsiteX2283" fmla="*/ 9617430 w 9915525"/>
              <a:gd name="connsiteY2283" fmla="*/ 4054330 h 6819900"/>
              <a:gd name="connsiteX2284" fmla="*/ 9653597 w 9915525"/>
              <a:gd name="connsiteY2284" fmla="*/ 4169540 h 6819900"/>
              <a:gd name="connsiteX2285" fmla="*/ 9626489 w 9915525"/>
              <a:gd name="connsiteY2285" fmla="*/ 4236425 h 6819900"/>
              <a:gd name="connsiteX2286" fmla="*/ 9810688 w 9915525"/>
              <a:gd name="connsiteY2286" fmla="*/ 4227832 h 6819900"/>
              <a:gd name="connsiteX2287" fmla="*/ 9780670 w 9915525"/>
              <a:gd name="connsiteY2287" fmla="*/ 4210540 h 6819900"/>
              <a:gd name="connsiteX2288" fmla="*/ 9754477 w 9915525"/>
              <a:gd name="connsiteY2288" fmla="*/ 4208159 h 6819900"/>
              <a:gd name="connsiteX2289" fmla="*/ 9740190 w 9915525"/>
              <a:gd name="connsiteY2289" fmla="*/ 4182917 h 6819900"/>
              <a:gd name="connsiteX2290" fmla="*/ 9730665 w 9915525"/>
              <a:gd name="connsiteY2290" fmla="*/ 4159105 h 6819900"/>
              <a:gd name="connsiteX2291" fmla="*/ 9721140 w 9915525"/>
              <a:gd name="connsiteY2291" fmla="*/ 4140617 h 6819900"/>
              <a:gd name="connsiteX2292" fmla="*/ 9730665 w 9915525"/>
              <a:gd name="connsiteY2292" fmla="*/ 4116242 h 6819900"/>
              <a:gd name="connsiteX2293" fmla="*/ 9729554 w 9915525"/>
              <a:gd name="connsiteY2293" fmla="*/ 4054330 h 6819900"/>
              <a:gd name="connsiteX2294" fmla="*/ 9723899 w 9915525"/>
              <a:gd name="connsiteY2294" fmla="*/ 4035280 h 6819900"/>
              <a:gd name="connsiteX2295" fmla="*/ 9720248 w 9915525"/>
              <a:gd name="connsiteY2295" fmla="*/ 4016230 h 6819900"/>
              <a:gd name="connsiteX2296" fmla="*/ 9711615 w 9915525"/>
              <a:gd name="connsiteY2296" fmla="*/ 3962732 h 6819900"/>
              <a:gd name="connsiteX2297" fmla="*/ 9732205 w 9915525"/>
              <a:gd name="connsiteY2297" fmla="*/ 3914618 h 6819900"/>
              <a:gd name="connsiteX2298" fmla="*/ 9774207 w 9915525"/>
              <a:gd name="connsiteY2298" fmla="*/ 3848862 h 6819900"/>
              <a:gd name="connsiteX2299" fmla="*/ 9730366 w 9915525"/>
              <a:gd name="connsiteY2299" fmla="*/ 3849814 h 6819900"/>
              <a:gd name="connsiteX2300" fmla="*/ 9628271 w 9915525"/>
              <a:gd name="connsiteY2300" fmla="*/ 3806981 h 6819900"/>
              <a:gd name="connsiteX2301" fmla="*/ 9587790 w 9915525"/>
              <a:gd name="connsiteY2301" fmla="*/ 3743603 h 6819900"/>
              <a:gd name="connsiteX2302" fmla="*/ 9621127 w 9915525"/>
              <a:gd name="connsiteY2302" fmla="*/ 3726347 h 6819900"/>
              <a:gd name="connsiteX2303" fmla="*/ 9654465 w 9915525"/>
              <a:gd name="connsiteY2303" fmla="*/ 3722016 h 6819900"/>
              <a:gd name="connsiteX2304" fmla="*/ 9702579 w 9915525"/>
              <a:gd name="connsiteY2304" fmla="*/ 3731045 h 6819900"/>
              <a:gd name="connsiteX2305" fmla="*/ 9739415 w 9915525"/>
              <a:gd name="connsiteY2305" fmla="*/ 3738279 h 6819900"/>
              <a:gd name="connsiteX2306" fmla="*/ 9759240 w 9915525"/>
              <a:gd name="connsiteY2306" fmla="*/ 3713720 h 6819900"/>
              <a:gd name="connsiteX2307" fmla="*/ 9785433 w 9915525"/>
              <a:gd name="connsiteY2307" fmla="*/ 3707803 h 6819900"/>
              <a:gd name="connsiteX2308" fmla="*/ 9825914 w 9915525"/>
              <a:gd name="connsiteY2308" fmla="*/ 3754061 h 6819900"/>
              <a:gd name="connsiteX2309" fmla="*/ 9837153 w 9915525"/>
              <a:gd name="connsiteY2309" fmla="*/ 3789789 h 6819900"/>
              <a:gd name="connsiteX2310" fmla="*/ 9840404 w 9915525"/>
              <a:gd name="connsiteY2310" fmla="*/ 3812014 h 6819900"/>
              <a:gd name="connsiteX2311" fmla="*/ 9834131 w 9915525"/>
              <a:gd name="connsiteY2311" fmla="*/ 3838246 h 6819900"/>
              <a:gd name="connsiteX2312" fmla="*/ 9825368 w 9915525"/>
              <a:gd name="connsiteY2312" fmla="*/ 3884912 h 6819900"/>
              <a:gd name="connsiteX2313" fmla="*/ 9837576 w 9915525"/>
              <a:gd name="connsiteY2313" fmla="*/ 3943834 h 6819900"/>
              <a:gd name="connsiteX2314" fmla="*/ 9878240 w 9915525"/>
              <a:gd name="connsiteY2314" fmla="*/ 3974049 h 6819900"/>
              <a:gd name="connsiteX2315" fmla="*/ 9905054 w 9915525"/>
              <a:gd name="connsiteY2315" fmla="*/ 4010759 h 6819900"/>
              <a:gd name="connsiteX2316" fmla="*/ 9894675 w 9915525"/>
              <a:gd name="connsiteY2316" fmla="*/ 4056479 h 6819900"/>
              <a:gd name="connsiteX2317" fmla="*/ 9854489 w 9915525"/>
              <a:gd name="connsiteY2317" fmla="*/ 4043945 h 6819900"/>
              <a:gd name="connsiteX2318" fmla="*/ 9840202 w 9915525"/>
              <a:gd name="connsiteY2318" fmla="*/ 4019675 h 6819900"/>
              <a:gd name="connsiteX2319" fmla="*/ 9825914 w 9915525"/>
              <a:gd name="connsiteY2319" fmla="*/ 3992178 h 6819900"/>
              <a:gd name="connsiteX2320" fmla="*/ 9757976 w 9915525"/>
              <a:gd name="connsiteY2320" fmla="*/ 3960538 h 6819900"/>
              <a:gd name="connsiteX2321" fmla="*/ 9748484 w 9915525"/>
              <a:gd name="connsiteY2321" fmla="*/ 4001183 h 6819900"/>
              <a:gd name="connsiteX2322" fmla="*/ 9762260 w 9915525"/>
              <a:gd name="connsiteY2322" fmla="*/ 4033715 h 6819900"/>
              <a:gd name="connsiteX2323" fmla="*/ 9845480 w 9915525"/>
              <a:gd name="connsiteY2323" fmla="*/ 4080011 h 6819900"/>
              <a:gd name="connsiteX2324" fmla="*/ 9860407 w 9915525"/>
              <a:gd name="connsiteY2324" fmla="*/ 4119729 h 6819900"/>
              <a:gd name="connsiteX2325" fmla="*/ 9844964 w 9915525"/>
              <a:gd name="connsiteY2325" fmla="*/ 4185487 h 6819900"/>
              <a:gd name="connsiteX2326" fmla="*/ 9810688 w 9915525"/>
              <a:gd name="connsiteY2326" fmla="*/ 4227833 h 6819900"/>
              <a:gd name="connsiteX2327" fmla="*/ 415215 w 9915525"/>
              <a:gd name="connsiteY2327" fmla="*/ 4117036 h 6819900"/>
              <a:gd name="connsiteX2328" fmla="*/ 404250 w 9915525"/>
              <a:gd name="connsiteY2328" fmla="*/ 4071313 h 6819900"/>
              <a:gd name="connsiteX2329" fmla="*/ 388769 w 9915525"/>
              <a:gd name="connsiteY2329" fmla="*/ 4013193 h 6819900"/>
              <a:gd name="connsiteX2330" fmla="*/ 375921 w 9915525"/>
              <a:gd name="connsiteY2330" fmla="*/ 3953580 h 6819900"/>
              <a:gd name="connsiteX2331" fmla="*/ 367590 w 9915525"/>
              <a:gd name="connsiteY2331" fmla="*/ 3920418 h 6819900"/>
              <a:gd name="connsiteX2332" fmla="*/ 390840 w 9915525"/>
              <a:gd name="connsiteY2332" fmla="*/ 3892405 h 6819900"/>
              <a:gd name="connsiteX2333" fmla="*/ 429306 w 9915525"/>
              <a:gd name="connsiteY2333" fmla="*/ 3816550 h 6819900"/>
              <a:gd name="connsiteX2334" fmla="*/ 447267 w 9915525"/>
              <a:gd name="connsiteY2334" fmla="*/ 3760657 h 6819900"/>
              <a:gd name="connsiteX2335" fmla="*/ 461223 w 9915525"/>
              <a:gd name="connsiteY2335" fmla="*/ 3779639 h 6819900"/>
              <a:gd name="connsiteX2336" fmla="*/ 479499 w 9915525"/>
              <a:gd name="connsiteY2336" fmla="*/ 3819278 h 6819900"/>
              <a:gd name="connsiteX2337" fmla="*/ 500940 w 9915525"/>
              <a:gd name="connsiteY2337" fmla="*/ 3853091 h 6819900"/>
              <a:gd name="connsiteX2338" fmla="*/ 511595 w 9915525"/>
              <a:gd name="connsiteY2338" fmla="*/ 3880200 h 6819900"/>
              <a:gd name="connsiteX2339" fmla="*/ 502070 w 9915525"/>
              <a:gd name="connsiteY2339" fmla="*/ 3955147 h 6819900"/>
              <a:gd name="connsiteX2340" fmla="*/ 496941 w 9915525"/>
              <a:gd name="connsiteY2340" fmla="*/ 4064489 h 6819900"/>
              <a:gd name="connsiteX2341" fmla="*/ 539804 w 9915525"/>
              <a:gd name="connsiteY2341" fmla="*/ 4066482 h 6819900"/>
              <a:gd name="connsiteX2342" fmla="*/ 567615 w 9915525"/>
              <a:gd name="connsiteY2342" fmla="*/ 4078970 h 6819900"/>
              <a:gd name="connsiteX2343" fmla="*/ 536400 w 9915525"/>
              <a:gd name="connsiteY2343" fmla="*/ 4101955 h 6819900"/>
              <a:gd name="connsiteX2344" fmla="*/ 473900 w 9915525"/>
              <a:gd name="connsiteY2344" fmla="*/ 4130530 h 6819900"/>
              <a:gd name="connsiteX2345" fmla="*/ 415215 w 9915525"/>
              <a:gd name="connsiteY2345" fmla="*/ 4117036 h 6819900"/>
              <a:gd name="connsiteX2346" fmla="*/ 262815 w 9915525"/>
              <a:gd name="connsiteY2346" fmla="*/ 3986993 h 6819900"/>
              <a:gd name="connsiteX2347" fmla="*/ 284246 w 9915525"/>
              <a:gd name="connsiteY2347" fmla="*/ 3951274 h 6819900"/>
              <a:gd name="connsiteX2348" fmla="*/ 274721 w 9915525"/>
              <a:gd name="connsiteY2348" fmla="*/ 4025609 h 6819900"/>
              <a:gd name="connsiteX2349" fmla="*/ 262815 w 9915525"/>
              <a:gd name="connsiteY2349" fmla="*/ 3986993 h 6819900"/>
              <a:gd name="connsiteX2350" fmla="*/ 312821 w 9915525"/>
              <a:gd name="connsiteY2350" fmla="*/ 3854008 h 6819900"/>
              <a:gd name="connsiteX2351" fmla="*/ 310841 w 9915525"/>
              <a:gd name="connsiteY2351" fmla="*/ 3813186 h 6819900"/>
              <a:gd name="connsiteX2352" fmla="*/ 328763 w 9915525"/>
              <a:gd name="connsiteY2352" fmla="*/ 3791215 h 6819900"/>
              <a:gd name="connsiteX2353" fmla="*/ 342587 w 9915525"/>
              <a:gd name="connsiteY2353" fmla="*/ 3749530 h 6819900"/>
              <a:gd name="connsiteX2354" fmla="*/ 367590 w 9915525"/>
              <a:gd name="connsiteY2354" fmla="*/ 3836446 h 6819900"/>
              <a:gd name="connsiteX2355" fmla="*/ 312821 w 9915525"/>
              <a:gd name="connsiteY2355" fmla="*/ 3854008 h 6819900"/>
              <a:gd name="connsiteX2356" fmla="*/ 15035 w 9915525"/>
              <a:gd name="connsiteY2356" fmla="*/ 3762230 h 6819900"/>
              <a:gd name="connsiteX2357" fmla="*/ 9162 w 9915525"/>
              <a:gd name="connsiteY2357" fmla="*/ 3694761 h 6819900"/>
              <a:gd name="connsiteX2358" fmla="*/ 24014 w 9915525"/>
              <a:gd name="connsiteY2358" fmla="*/ 3673330 h 6819900"/>
              <a:gd name="connsiteX2359" fmla="*/ 41794 w 9915525"/>
              <a:gd name="connsiteY2359" fmla="*/ 3736865 h 6819900"/>
              <a:gd name="connsiteX2360" fmla="*/ 27071 w 9915525"/>
              <a:gd name="connsiteY2360" fmla="*/ 3804334 h 6819900"/>
              <a:gd name="connsiteX2361" fmla="*/ 15035 w 9915525"/>
              <a:gd name="connsiteY2361" fmla="*/ 3762230 h 6819900"/>
              <a:gd name="connsiteX2362" fmla="*/ 236621 w 9915525"/>
              <a:gd name="connsiteY2362" fmla="*/ 3714065 h 6819900"/>
              <a:gd name="connsiteX2363" fmla="*/ 205665 w 9915525"/>
              <a:gd name="connsiteY2363" fmla="*/ 3682252 h 6819900"/>
              <a:gd name="connsiteX2364" fmla="*/ 195388 w 9915525"/>
              <a:gd name="connsiteY2364" fmla="*/ 3654280 h 6819900"/>
              <a:gd name="connsiteX2365" fmla="*/ 188244 w 9915525"/>
              <a:gd name="connsiteY2365" fmla="*/ 3582820 h 6819900"/>
              <a:gd name="connsiteX2366" fmla="*/ 184234 w 9915525"/>
              <a:gd name="connsiteY2366" fmla="*/ 3511383 h 6819900"/>
              <a:gd name="connsiteX2367" fmla="*/ 177090 w 9915525"/>
              <a:gd name="connsiteY2367" fmla="*/ 3441788 h 6819900"/>
              <a:gd name="connsiteX2368" fmla="*/ 129303 w 9915525"/>
              <a:gd name="connsiteY2368" fmla="*/ 3327420 h 6819900"/>
              <a:gd name="connsiteX2369" fmla="*/ 100890 w 9915525"/>
              <a:gd name="connsiteY2369" fmla="*/ 3244473 h 6819900"/>
              <a:gd name="connsiteX2370" fmla="*/ 74696 w 9915525"/>
              <a:gd name="connsiteY2370" fmla="*/ 3170224 h 6819900"/>
              <a:gd name="connsiteX2371" fmla="*/ 53265 w 9915525"/>
              <a:gd name="connsiteY2371" fmla="*/ 3144030 h 6819900"/>
              <a:gd name="connsiteX2372" fmla="*/ 82520 w 9915525"/>
              <a:gd name="connsiteY2372" fmla="*/ 3120880 h 6819900"/>
              <a:gd name="connsiteX2373" fmla="*/ 124216 w 9915525"/>
              <a:gd name="connsiteY2373" fmla="*/ 3132786 h 6819900"/>
              <a:gd name="connsiteX2374" fmla="*/ 156873 w 9915525"/>
              <a:gd name="connsiteY2374" fmla="*/ 3158702 h 6819900"/>
              <a:gd name="connsiteX2375" fmla="*/ 177393 w 9915525"/>
              <a:gd name="connsiteY2375" fmla="*/ 3187277 h 6819900"/>
              <a:gd name="connsiteX2376" fmla="*/ 191680 w 9915525"/>
              <a:gd name="connsiteY2376" fmla="*/ 3220332 h 6819900"/>
              <a:gd name="connsiteX2377" fmla="*/ 205665 w 9915525"/>
              <a:gd name="connsiteY2377" fmla="*/ 3255577 h 6819900"/>
              <a:gd name="connsiteX2378" fmla="*/ 222016 w 9915525"/>
              <a:gd name="connsiteY2378" fmla="*/ 3281484 h 6819900"/>
              <a:gd name="connsiteX2379" fmla="*/ 226435 w 9915525"/>
              <a:gd name="connsiteY2379" fmla="*/ 3312928 h 6819900"/>
              <a:gd name="connsiteX2380" fmla="*/ 212466 w 9915525"/>
              <a:gd name="connsiteY2380" fmla="*/ 3377987 h 6819900"/>
              <a:gd name="connsiteX2381" fmla="*/ 231990 w 9915525"/>
              <a:gd name="connsiteY2381" fmla="*/ 3430294 h 6819900"/>
              <a:gd name="connsiteX2382" fmla="*/ 249260 w 9915525"/>
              <a:gd name="connsiteY2382" fmla="*/ 3451019 h 6819900"/>
              <a:gd name="connsiteX2383" fmla="*/ 257967 w 9915525"/>
              <a:gd name="connsiteY2383" fmla="*/ 3467192 h 6819900"/>
              <a:gd name="connsiteX2384" fmla="*/ 268171 w 9915525"/>
              <a:gd name="connsiteY2384" fmla="*/ 3520368 h 6819900"/>
              <a:gd name="connsiteX2385" fmla="*/ 271239 w 9915525"/>
              <a:gd name="connsiteY2385" fmla="*/ 3568629 h 6819900"/>
              <a:gd name="connsiteX2386" fmla="*/ 300915 w 9915525"/>
              <a:gd name="connsiteY2386" fmla="*/ 3670466 h 6819900"/>
              <a:gd name="connsiteX2387" fmla="*/ 236621 w 9915525"/>
              <a:gd name="connsiteY2387" fmla="*/ 3714065 h 6819900"/>
              <a:gd name="connsiteX2388" fmla="*/ 9675896 w 9915525"/>
              <a:gd name="connsiteY2388" fmla="*/ 3466997 h 6819900"/>
              <a:gd name="connsiteX2389" fmla="*/ 9675420 w 9915525"/>
              <a:gd name="connsiteY2389" fmla="*/ 3389485 h 6819900"/>
              <a:gd name="connsiteX2390" fmla="*/ 9675420 w 9915525"/>
              <a:gd name="connsiteY2390" fmla="*/ 3378055 h 6819900"/>
              <a:gd name="connsiteX2391" fmla="*/ 9663990 w 9915525"/>
              <a:gd name="connsiteY2391" fmla="*/ 3359005 h 6819900"/>
              <a:gd name="connsiteX2392" fmla="*/ 9673515 w 9915525"/>
              <a:gd name="connsiteY2392" fmla="*/ 3339955 h 6819900"/>
              <a:gd name="connsiteX2393" fmla="*/ 9683040 w 9915525"/>
              <a:gd name="connsiteY2393" fmla="*/ 3325667 h 6819900"/>
              <a:gd name="connsiteX2394" fmla="*/ 9693127 w 9915525"/>
              <a:gd name="connsiteY2394" fmla="*/ 3311380 h 6819900"/>
              <a:gd name="connsiteX2395" fmla="*/ 9697734 w 9915525"/>
              <a:gd name="connsiteY2395" fmla="*/ 3302513 h 6819900"/>
              <a:gd name="connsiteX2396" fmla="*/ 9724351 w 9915525"/>
              <a:gd name="connsiteY2396" fmla="*/ 3292446 h 6819900"/>
              <a:gd name="connsiteX2397" fmla="*/ 9723522 w 9915525"/>
              <a:gd name="connsiteY2397" fmla="*/ 3308602 h 6819900"/>
              <a:gd name="connsiteX2398" fmla="*/ 9711616 w 9915525"/>
              <a:gd name="connsiteY2398" fmla="*/ 3345511 h 6819900"/>
              <a:gd name="connsiteX2399" fmla="*/ 9702091 w 9915525"/>
              <a:gd name="connsiteY2399" fmla="*/ 3378055 h 6819900"/>
              <a:gd name="connsiteX2400" fmla="*/ 9706853 w 9915525"/>
              <a:gd name="connsiteY2400" fmla="*/ 3425680 h 6819900"/>
              <a:gd name="connsiteX2401" fmla="*/ 9706072 w 9915525"/>
              <a:gd name="connsiteY2401" fmla="*/ 3467524 h 6819900"/>
              <a:gd name="connsiteX2402" fmla="*/ 9689403 w 9915525"/>
              <a:gd name="connsiteY2402" fmla="*/ 3472553 h 6819900"/>
              <a:gd name="connsiteX2403" fmla="*/ 9675895 w 9915525"/>
              <a:gd name="connsiteY2403" fmla="*/ 3466997 h 6819900"/>
              <a:gd name="connsiteX2404" fmla="*/ 9654465 w 9915525"/>
              <a:gd name="connsiteY2404" fmla="*/ 3182792 h 6819900"/>
              <a:gd name="connsiteX2405" fmla="*/ 9644940 w 9915525"/>
              <a:gd name="connsiteY2405" fmla="*/ 3168505 h 6819900"/>
              <a:gd name="connsiteX2406" fmla="*/ 9635415 w 9915525"/>
              <a:gd name="connsiteY2406" fmla="*/ 3155011 h 6819900"/>
              <a:gd name="connsiteX2407" fmla="*/ 9624176 w 9915525"/>
              <a:gd name="connsiteY2407" fmla="*/ 3137771 h 6819900"/>
              <a:gd name="connsiteX2408" fmla="*/ 9653000 w 9915525"/>
              <a:gd name="connsiteY2408" fmla="*/ 3101830 h 6819900"/>
              <a:gd name="connsiteX2409" fmla="*/ 9692565 w 9915525"/>
              <a:gd name="connsiteY2409" fmla="*/ 3087542 h 6819900"/>
              <a:gd name="connsiteX2410" fmla="*/ 9723143 w 9915525"/>
              <a:gd name="connsiteY2410" fmla="*/ 3073255 h 6819900"/>
              <a:gd name="connsiteX2411" fmla="*/ 9735165 w 9915525"/>
              <a:gd name="connsiteY2411" fmla="*/ 3113736 h 6819900"/>
              <a:gd name="connsiteX2412" fmla="*/ 9707456 w 9915525"/>
              <a:gd name="connsiteY2412" fmla="*/ 3168505 h 6819900"/>
              <a:gd name="connsiteX2413" fmla="*/ 9683040 w 9915525"/>
              <a:gd name="connsiteY2413" fmla="*/ 3182792 h 6819900"/>
              <a:gd name="connsiteX2414" fmla="*/ 9662824 w 9915525"/>
              <a:gd name="connsiteY2414" fmla="*/ 3197080 h 6819900"/>
              <a:gd name="connsiteX2415" fmla="*/ 9654465 w 9915525"/>
              <a:gd name="connsiteY2415" fmla="*/ 3182792 h 6819900"/>
              <a:gd name="connsiteX2416" fmla="*/ 224715 w 9915525"/>
              <a:gd name="connsiteY2416" fmla="*/ 3030955 h 6819900"/>
              <a:gd name="connsiteX2417" fmla="*/ 233242 w 9915525"/>
              <a:gd name="connsiteY2417" fmla="*/ 3011959 h 6819900"/>
              <a:gd name="connsiteX2418" fmla="*/ 246284 w 9915525"/>
              <a:gd name="connsiteY2418" fmla="*/ 3038986 h 6819900"/>
              <a:gd name="connsiteX2419" fmla="*/ 224715 w 9915525"/>
              <a:gd name="connsiteY2419" fmla="*/ 3030955 h 6819900"/>
              <a:gd name="connsiteX2420" fmla="*/ 9613190 w 9915525"/>
              <a:gd name="connsiteY2420" fmla="*/ 2971655 h 6819900"/>
              <a:gd name="connsiteX2421" fmla="*/ 9606840 w 9915525"/>
              <a:gd name="connsiteY2421" fmla="*/ 2938998 h 6819900"/>
              <a:gd name="connsiteX2422" fmla="*/ 9592552 w 9915525"/>
              <a:gd name="connsiteY2422" fmla="*/ 2898403 h 6819900"/>
              <a:gd name="connsiteX2423" fmla="*/ 9587790 w 9915525"/>
              <a:gd name="connsiteY2423" fmla="*/ 2806555 h 6819900"/>
              <a:gd name="connsiteX2424" fmla="*/ 9594934 w 9915525"/>
              <a:gd name="connsiteY2424" fmla="*/ 2794649 h 6819900"/>
              <a:gd name="connsiteX2425" fmla="*/ 9678942 w 9915525"/>
              <a:gd name="connsiteY2425" fmla="*/ 2788057 h 6819900"/>
              <a:gd name="connsiteX2426" fmla="*/ 9692565 w 9915525"/>
              <a:gd name="connsiteY2426" fmla="*/ 2859781 h 6819900"/>
              <a:gd name="connsiteX2427" fmla="*/ 9664311 w 9915525"/>
              <a:gd name="connsiteY2427" fmla="*/ 2949102 h 6819900"/>
              <a:gd name="connsiteX2428" fmla="*/ 9613190 w 9915525"/>
              <a:gd name="connsiteY2428" fmla="*/ 2971655 h 6819900"/>
              <a:gd name="connsiteX2429" fmla="*/ 9454440 w 9915525"/>
              <a:gd name="connsiteY2429" fmla="*/ 2454130 h 6819900"/>
              <a:gd name="connsiteX2430" fmla="*/ 9471109 w 9915525"/>
              <a:gd name="connsiteY2430" fmla="*/ 2436893 h 6819900"/>
              <a:gd name="connsiteX2431" fmla="*/ 9487777 w 9915525"/>
              <a:gd name="connsiteY2431" fmla="*/ 2454130 h 6819900"/>
              <a:gd name="connsiteX2432" fmla="*/ 9471109 w 9915525"/>
              <a:gd name="connsiteY2432" fmla="*/ 2471367 h 6819900"/>
              <a:gd name="connsiteX2433" fmla="*/ 9454440 w 9915525"/>
              <a:gd name="connsiteY2433" fmla="*/ 2454130 h 6819900"/>
              <a:gd name="connsiteX2434" fmla="*/ 9433552 w 9915525"/>
              <a:gd name="connsiteY2434" fmla="*/ 2289824 h 6819900"/>
              <a:gd name="connsiteX2435" fmla="*/ 9411891 w 9915525"/>
              <a:gd name="connsiteY2435" fmla="*/ 2225530 h 6819900"/>
              <a:gd name="connsiteX2436" fmla="*/ 9473490 w 9915525"/>
              <a:gd name="connsiteY2436" fmla="*/ 2291264 h 6819900"/>
              <a:gd name="connsiteX2437" fmla="*/ 9433552 w 9915525"/>
              <a:gd name="connsiteY2437" fmla="*/ 2289824 h 6819900"/>
              <a:gd name="connsiteX2438" fmla="*/ 9597315 w 9915525"/>
              <a:gd name="connsiteY2438" fmla="*/ 2258868 h 6819900"/>
              <a:gd name="connsiteX2439" fmla="*/ 9606840 w 9915525"/>
              <a:gd name="connsiteY2439" fmla="*/ 2244580 h 6819900"/>
              <a:gd name="connsiteX2440" fmla="*/ 9616365 w 9915525"/>
              <a:gd name="connsiteY2440" fmla="*/ 2258868 h 6819900"/>
              <a:gd name="connsiteX2441" fmla="*/ 9606840 w 9915525"/>
              <a:gd name="connsiteY2441" fmla="*/ 2273155 h 6819900"/>
              <a:gd name="connsiteX2442" fmla="*/ 9597315 w 9915525"/>
              <a:gd name="connsiteY2442" fmla="*/ 2258868 h 6819900"/>
              <a:gd name="connsiteX2443" fmla="*/ 9374367 w 9915525"/>
              <a:gd name="connsiteY2443" fmla="*/ 2088077 h 6819900"/>
              <a:gd name="connsiteX2444" fmla="*/ 9340626 w 9915525"/>
              <a:gd name="connsiteY2444" fmla="*/ 2054080 h 6819900"/>
              <a:gd name="connsiteX2445" fmla="*/ 9335377 w 9915525"/>
              <a:gd name="connsiteY2445" fmla="*/ 2015980 h 6819900"/>
              <a:gd name="connsiteX2446" fmla="*/ 9349665 w 9915525"/>
              <a:gd name="connsiteY2446" fmla="*/ 1991563 h 6819900"/>
              <a:gd name="connsiteX2447" fmla="*/ 9380694 w 9915525"/>
              <a:gd name="connsiteY2447" fmla="*/ 1979654 h 6819900"/>
              <a:gd name="connsiteX2448" fmla="*/ 9414638 w 9915525"/>
              <a:gd name="connsiteY2448" fmla="*/ 2077798 h 6819900"/>
              <a:gd name="connsiteX2449" fmla="*/ 9374367 w 9915525"/>
              <a:gd name="connsiteY2449" fmla="*/ 2088077 h 6819900"/>
              <a:gd name="connsiteX2450" fmla="*/ 9473490 w 9915525"/>
              <a:gd name="connsiteY2450" fmla="*/ 1839768 h 6819900"/>
              <a:gd name="connsiteX2451" fmla="*/ 9463965 w 9915525"/>
              <a:gd name="connsiteY2451" fmla="*/ 1825480 h 6819900"/>
              <a:gd name="connsiteX2452" fmla="*/ 9454440 w 9915525"/>
              <a:gd name="connsiteY2452" fmla="*/ 1801668 h 6819900"/>
              <a:gd name="connsiteX2453" fmla="*/ 9471830 w 9915525"/>
              <a:gd name="connsiteY2453" fmla="*/ 1777855 h 6819900"/>
              <a:gd name="connsiteX2454" fmla="*/ 9527381 w 9915525"/>
              <a:gd name="connsiteY2454" fmla="*/ 1839283 h 6819900"/>
              <a:gd name="connsiteX2455" fmla="*/ 9473490 w 9915525"/>
              <a:gd name="connsiteY2455" fmla="*/ 1839768 h 6819900"/>
              <a:gd name="connsiteX2456" fmla="*/ 9340140 w 9915525"/>
              <a:gd name="connsiteY2456" fmla="*/ 1797467 h 6819900"/>
              <a:gd name="connsiteX2457" fmla="*/ 9349665 w 9915525"/>
              <a:gd name="connsiteY2457" fmla="*/ 1782618 h 6819900"/>
              <a:gd name="connsiteX2458" fmla="*/ 9359190 w 9915525"/>
              <a:gd name="connsiteY2458" fmla="*/ 1791580 h 6819900"/>
              <a:gd name="connsiteX2459" fmla="*/ 9349665 w 9915525"/>
              <a:gd name="connsiteY2459" fmla="*/ 1806430 h 6819900"/>
              <a:gd name="connsiteX2460" fmla="*/ 9340140 w 9915525"/>
              <a:gd name="connsiteY2460" fmla="*/ 1797467 h 6819900"/>
              <a:gd name="connsiteX2461" fmla="*/ 8762973 w 9915525"/>
              <a:gd name="connsiteY2461" fmla="*/ 1747888 h 6819900"/>
              <a:gd name="connsiteX2462" fmla="*/ 8756734 w 9915525"/>
              <a:gd name="connsiteY2462" fmla="*/ 1723282 h 6819900"/>
              <a:gd name="connsiteX2463" fmla="*/ 8768640 w 9915525"/>
              <a:gd name="connsiteY2463" fmla="*/ 1705624 h 6819900"/>
              <a:gd name="connsiteX2464" fmla="*/ 8782927 w 9915525"/>
              <a:gd name="connsiteY2464" fmla="*/ 1692130 h 6819900"/>
              <a:gd name="connsiteX2465" fmla="*/ 8797215 w 9915525"/>
              <a:gd name="connsiteY2465" fmla="*/ 1682605 h 6819900"/>
              <a:gd name="connsiteX2466" fmla="*/ 8806740 w 9915525"/>
              <a:gd name="connsiteY2466" fmla="*/ 1673080 h 6819900"/>
              <a:gd name="connsiteX2467" fmla="*/ 8804835 w 9915525"/>
              <a:gd name="connsiteY2467" fmla="*/ 1756900 h 6819900"/>
              <a:gd name="connsiteX2468" fmla="*/ 8762973 w 9915525"/>
              <a:gd name="connsiteY2468" fmla="*/ 1747888 h 6819900"/>
              <a:gd name="connsiteX2469" fmla="*/ 9241743 w 9915525"/>
              <a:gd name="connsiteY2469" fmla="*/ 1675461 h 6819900"/>
              <a:gd name="connsiteX2470" fmla="*/ 9239181 w 9915525"/>
              <a:gd name="connsiteY2470" fmla="*/ 1596880 h 6819900"/>
              <a:gd name="connsiteX2471" fmla="*/ 9235321 w 9915525"/>
              <a:gd name="connsiteY2471" fmla="*/ 1492105 h 6819900"/>
              <a:gd name="connsiteX2472" fmla="*/ 9236657 w 9915525"/>
              <a:gd name="connsiteY2472" fmla="*/ 1411619 h 6819900"/>
              <a:gd name="connsiteX2473" fmla="*/ 9244890 w 9915525"/>
              <a:gd name="connsiteY2473" fmla="*/ 1385425 h 6819900"/>
              <a:gd name="connsiteX2474" fmla="*/ 9254415 w 9915525"/>
              <a:gd name="connsiteY2474" fmla="*/ 1368280 h 6819900"/>
              <a:gd name="connsiteX2475" fmla="*/ 9263940 w 9915525"/>
              <a:gd name="connsiteY2475" fmla="*/ 1321674 h 6819900"/>
              <a:gd name="connsiteX2476" fmla="*/ 9279007 w 9915525"/>
              <a:gd name="connsiteY2476" fmla="*/ 1269287 h 6819900"/>
              <a:gd name="connsiteX2477" fmla="*/ 9313314 w 9915525"/>
              <a:gd name="connsiteY2477" fmla="*/ 1289617 h 6819900"/>
              <a:gd name="connsiteX2478" fmla="*/ 9369080 w 9915525"/>
              <a:gd name="connsiteY2478" fmla="*/ 1301122 h 6819900"/>
              <a:gd name="connsiteX2479" fmla="*/ 9416340 w 9915525"/>
              <a:gd name="connsiteY2479" fmla="*/ 1348369 h 6819900"/>
              <a:gd name="connsiteX2480" fmla="*/ 9406041 w 9915525"/>
              <a:gd name="connsiteY2480" fmla="*/ 1411621 h 6819900"/>
              <a:gd name="connsiteX2481" fmla="*/ 9366472 w 9915525"/>
              <a:gd name="connsiteY2481" fmla="*/ 1390752 h 6819900"/>
              <a:gd name="connsiteX2482" fmla="*/ 9343107 w 9915525"/>
              <a:gd name="connsiteY2482" fmla="*/ 1380115 h 6819900"/>
              <a:gd name="connsiteX2483" fmla="*/ 9336742 w 9915525"/>
              <a:gd name="connsiteY2483" fmla="*/ 1408175 h 6819900"/>
              <a:gd name="connsiteX2484" fmla="*/ 9339186 w 9915525"/>
              <a:gd name="connsiteY2484" fmla="*/ 1436821 h 6819900"/>
              <a:gd name="connsiteX2485" fmla="*/ 9393846 w 9915525"/>
              <a:gd name="connsiteY2485" fmla="*/ 1439718 h 6819900"/>
              <a:gd name="connsiteX2486" fmla="*/ 9425865 w 9915525"/>
              <a:gd name="connsiteY2486" fmla="*/ 1433577 h 6819900"/>
              <a:gd name="connsiteX2487" fmla="*/ 9456821 w 9915525"/>
              <a:gd name="connsiteY2487" fmla="*/ 1450564 h 6819900"/>
              <a:gd name="connsiteX2488" fmla="*/ 9490731 w 9915525"/>
              <a:gd name="connsiteY2488" fmla="*/ 1479825 h 6819900"/>
              <a:gd name="connsiteX2489" fmla="*/ 9507399 w 9915525"/>
              <a:gd name="connsiteY2489" fmla="*/ 1511630 h 6819900"/>
              <a:gd name="connsiteX2490" fmla="*/ 9521115 w 9915525"/>
              <a:gd name="connsiteY2490" fmla="*/ 1540216 h 6819900"/>
              <a:gd name="connsiteX2491" fmla="*/ 9534713 w 9915525"/>
              <a:gd name="connsiteY2491" fmla="*/ 1571018 h 6819900"/>
              <a:gd name="connsiteX2492" fmla="*/ 9551312 w 9915525"/>
              <a:gd name="connsiteY2492" fmla="*/ 1654030 h 6819900"/>
              <a:gd name="connsiteX2493" fmla="*/ 9535192 w 9915525"/>
              <a:gd name="connsiteY2493" fmla="*/ 1644165 h 6819900"/>
              <a:gd name="connsiteX2494" fmla="*/ 9494149 w 9915525"/>
              <a:gd name="connsiteY2494" fmla="*/ 1635808 h 6819900"/>
              <a:gd name="connsiteX2495" fmla="*/ 9383191 w 9915525"/>
              <a:gd name="connsiteY2495" fmla="*/ 1629874 h 6819900"/>
              <a:gd name="connsiteX2496" fmla="*/ 9323660 w 9915525"/>
              <a:gd name="connsiteY2496" fmla="*/ 1638910 h 6819900"/>
              <a:gd name="connsiteX2497" fmla="*/ 9340140 w 9915525"/>
              <a:gd name="connsiteY2497" fmla="*/ 1665867 h 6819900"/>
              <a:gd name="connsiteX2498" fmla="*/ 9355957 w 9915525"/>
              <a:gd name="connsiteY2498" fmla="*/ 1693820 h 6819900"/>
              <a:gd name="connsiteX2499" fmla="*/ 9331149 w 9915525"/>
              <a:gd name="connsiteY2499" fmla="*/ 1711333 h 6819900"/>
              <a:gd name="connsiteX2500" fmla="*/ 9282400 w 9915525"/>
              <a:gd name="connsiteY2500" fmla="*/ 1711496 h 6819900"/>
              <a:gd name="connsiteX2501" fmla="*/ 9241743 w 9915525"/>
              <a:gd name="connsiteY2501" fmla="*/ 1675461 h 6819900"/>
              <a:gd name="connsiteX2502" fmla="*/ 9011934 w 9915525"/>
              <a:gd name="connsiteY2502" fmla="*/ 1607063 h 6819900"/>
              <a:gd name="connsiteX2503" fmla="*/ 9035496 w 9915525"/>
              <a:gd name="connsiteY2503" fmla="*/ 1592213 h 6819900"/>
              <a:gd name="connsiteX2504" fmla="*/ 9025815 w 9915525"/>
              <a:gd name="connsiteY2504" fmla="*/ 1615930 h 6819900"/>
              <a:gd name="connsiteX2505" fmla="*/ 9011934 w 9915525"/>
              <a:gd name="connsiteY2505" fmla="*/ 1607063 h 6819900"/>
              <a:gd name="connsiteX2506" fmla="*/ 9076962 w 9915525"/>
              <a:gd name="connsiteY2506" fmla="*/ 1403999 h 6819900"/>
              <a:gd name="connsiteX2507" fmla="*/ 9082835 w 9915525"/>
              <a:gd name="connsiteY2507" fmla="*/ 1365899 h 6819900"/>
              <a:gd name="connsiteX2508" fmla="*/ 9117083 w 9915525"/>
              <a:gd name="connsiteY2508" fmla="*/ 1372761 h 6819900"/>
              <a:gd name="connsiteX2509" fmla="*/ 9108420 w 9915525"/>
              <a:gd name="connsiteY2509" fmla="*/ 1410861 h 6819900"/>
              <a:gd name="connsiteX2510" fmla="*/ 9076962 w 9915525"/>
              <a:gd name="connsiteY2510" fmla="*/ 1403999 h 6819900"/>
              <a:gd name="connsiteX2511" fmla="*/ 9161456 w 9915525"/>
              <a:gd name="connsiteY2511" fmla="*/ 1211327 h 6819900"/>
              <a:gd name="connsiteX2512" fmla="*/ 9148279 w 9915525"/>
              <a:gd name="connsiteY2512" fmla="*/ 1182111 h 6819900"/>
              <a:gd name="connsiteX2513" fmla="*/ 9130590 w 9915525"/>
              <a:gd name="connsiteY2513" fmla="*/ 1158088 h 6819900"/>
              <a:gd name="connsiteX2514" fmla="*/ 9184658 w 9915525"/>
              <a:gd name="connsiteY2514" fmla="*/ 1200579 h 6819900"/>
              <a:gd name="connsiteX2515" fmla="*/ 9173588 w 9915525"/>
              <a:gd name="connsiteY2515" fmla="*/ 1234930 h 6819900"/>
              <a:gd name="connsiteX2516" fmla="*/ 9161456 w 9915525"/>
              <a:gd name="connsiteY2516" fmla="*/ 1211327 h 6819900"/>
              <a:gd name="connsiteX2517" fmla="*/ 8798934 w 9915525"/>
              <a:gd name="connsiteY2517" fmla="*/ 1165874 h 6819900"/>
              <a:gd name="connsiteX2518" fmla="*/ 8816265 w 9915525"/>
              <a:gd name="connsiteY2518" fmla="*/ 1144443 h 6819900"/>
              <a:gd name="connsiteX2519" fmla="*/ 8833596 w 9915525"/>
              <a:gd name="connsiteY2519" fmla="*/ 1165874 h 6819900"/>
              <a:gd name="connsiteX2520" fmla="*/ 8816265 w 9915525"/>
              <a:gd name="connsiteY2520" fmla="*/ 1187305 h 6819900"/>
              <a:gd name="connsiteX2521" fmla="*/ 8798934 w 9915525"/>
              <a:gd name="connsiteY2521" fmla="*/ 1165874 h 6819900"/>
              <a:gd name="connsiteX2522" fmla="*/ 9299266 w 9915525"/>
              <a:gd name="connsiteY2522" fmla="*/ 1169973 h 6819900"/>
              <a:gd name="connsiteX2523" fmla="*/ 9277789 w 9915525"/>
              <a:gd name="connsiteY2523" fmla="*/ 1142151 h 6819900"/>
              <a:gd name="connsiteX2524" fmla="*/ 9273166 w 9915525"/>
              <a:gd name="connsiteY2524" fmla="*/ 1130155 h 6819900"/>
              <a:gd name="connsiteX2525" fmla="*/ 9263940 w 9915525"/>
              <a:gd name="connsiteY2525" fmla="*/ 1106044 h 6819900"/>
              <a:gd name="connsiteX2526" fmla="*/ 9247271 w 9915525"/>
              <a:gd name="connsiteY2526" fmla="*/ 1076049 h 6819900"/>
              <a:gd name="connsiteX2527" fmla="*/ 9187740 w 9915525"/>
              <a:gd name="connsiteY2527" fmla="*/ 1014195 h 6819900"/>
              <a:gd name="connsiteX2528" fmla="*/ 9196232 w 9915525"/>
              <a:gd name="connsiteY2528" fmla="*/ 996805 h 6819900"/>
              <a:gd name="connsiteX2529" fmla="*/ 9210701 w 9915525"/>
              <a:gd name="connsiteY2529" fmla="*/ 972993 h 6819900"/>
              <a:gd name="connsiteX2530" fmla="*/ 9228658 w 9915525"/>
              <a:gd name="connsiteY2530" fmla="*/ 949180 h 6819900"/>
              <a:gd name="connsiteX2531" fmla="*/ 9368715 w 9915525"/>
              <a:gd name="connsiteY2531" fmla="*/ 1088894 h 6819900"/>
              <a:gd name="connsiteX2532" fmla="*/ 9354427 w 9915525"/>
              <a:gd name="connsiteY2532" fmla="*/ 1105025 h 6819900"/>
              <a:gd name="connsiteX2533" fmla="*/ 9340140 w 9915525"/>
              <a:gd name="connsiteY2533" fmla="*/ 1143581 h 6819900"/>
              <a:gd name="connsiteX2534" fmla="*/ 9299266 w 9915525"/>
              <a:gd name="connsiteY2534" fmla="*/ 1169973 h 6819900"/>
              <a:gd name="connsiteX2535" fmla="*/ 8797215 w 9915525"/>
              <a:gd name="connsiteY2535" fmla="*/ 1096818 h 6819900"/>
              <a:gd name="connsiteX2536" fmla="*/ 8806740 w 9915525"/>
              <a:gd name="connsiteY2536" fmla="*/ 1082530 h 6819900"/>
              <a:gd name="connsiteX2537" fmla="*/ 8805347 w 9915525"/>
              <a:gd name="connsiteY2537" fmla="*/ 1017163 h 6819900"/>
              <a:gd name="connsiteX2538" fmla="*/ 8815816 w 9915525"/>
              <a:gd name="connsiteY2538" fmla="*/ 953665 h 6819900"/>
              <a:gd name="connsiteX2539" fmla="*/ 8844272 w 9915525"/>
              <a:gd name="connsiteY2539" fmla="*/ 930928 h 6819900"/>
              <a:gd name="connsiteX2540" fmla="*/ 8898114 w 9915525"/>
              <a:gd name="connsiteY2540" fmla="*/ 891737 h 6819900"/>
              <a:gd name="connsiteX2541" fmla="*/ 8953336 w 9915525"/>
              <a:gd name="connsiteY2541" fmla="*/ 900577 h 6819900"/>
              <a:gd name="connsiteX2542" fmla="*/ 8999456 w 9915525"/>
              <a:gd name="connsiteY2542" fmla="*/ 920605 h 6819900"/>
              <a:gd name="connsiteX2543" fmla="*/ 9054390 w 9915525"/>
              <a:gd name="connsiteY2543" fmla="*/ 955524 h 6819900"/>
              <a:gd name="connsiteX2544" fmla="*/ 9044699 w 9915525"/>
              <a:gd name="connsiteY2544" fmla="*/ 972890 h 6819900"/>
              <a:gd name="connsiteX2545" fmla="*/ 8982370 w 9915525"/>
              <a:gd name="connsiteY2545" fmla="*/ 973478 h 6819900"/>
              <a:gd name="connsiteX2546" fmla="*/ 8866832 w 9915525"/>
              <a:gd name="connsiteY2546" fmla="*/ 1065439 h 6819900"/>
              <a:gd name="connsiteX2547" fmla="*/ 8797215 w 9915525"/>
              <a:gd name="connsiteY2547" fmla="*/ 1096818 h 6819900"/>
              <a:gd name="connsiteX2548" fmla="*/ 8282865 w 9915525"/>
              <a:gd name="connsiteY2548" fmla="*/ 1039538 h 6819900"/>
              <a:gd name="connsiteX2549" fmla="*/ 8274035 w 9915525"/>
              <a:gd name="connsiteY2549" fmla="*/ 1008582 h 6819900"/>
              <a:gd name="connsiteX2550" fmla="*/ 8259992 w 9915525"/>
              <a:gd name="connsiteY2550" fmla="*/ 975231 h 6819900"/>
              <a:gd name="connsiteX2551" fmla="*/ 8232183 w 9915525"/>
              <a:gd name="connsiteY2551" fmla="*/ 949828 h 6819900"/>
              <a:gd name="connsiteX2552" fmla="*/ 8192430 w 9915525"/>
              <a:gd name="connsiteY2552" fmla="*/ 904727 h 6819900"/>
              <a:gd name="connsiteX2553" fmla="*/ 8165769 w 9915525"/>
              <a:gd name="connsiteY2553" fmla="*/ 862035 h 6819900"/>
              <a:gd name="connsiteX2554" fmla="*/ 8182426 w 9915525"/>
              <a:gd name="connsiteY2554" fmla="*/ 825355 h 6819900"/>
              <a:gd name="connsiteX2555" fmla="*/ 8263557 w 9915525"/>
              <a:gd name="connsiteY2555" fmla="*/ 908699 h 6819900"/>
              <a:gd name="connsiteX2556" fmla="*/ 8272909 w 9915525"/>
              <a:gd name="connsiteY2556" fmla="*/ 920605 h 6819900"/>
              <a:gd name="connsiteX2557" fmla="*/ 8294319 w 9915525"/>
              <a:gd name="connsiteY2557" fmla="*/ 999186 h 6819900"/>
              <a:gd name="connsiteX2558" fmla="*/ 8301915 w 9915525"/>
              <a:gd name="connsiteY2558" fmla="*/ 1006330 h 6819900"/>
              <a:gd name="connsiteX2559" fmla="*/ 8311440 w 9915525"/>
              <a:gd name="connsiteY2559" fmla="*/ 1030143 h 6819900"/>
              <a:gd name="connsiteX2560" fmla="*/ 8297153 w 9915525"/>
              <a:gd name="connsiteY2560" fmla="*/ 1053955 h 6819900"/>
              <a:gd name="connsiteX2561" fmla="*/ 8282865 w 9915525"/>
              <a:gd name="connsiteY2561" fmla="*/ 1039538 h 6819900"/>
              <a:gd name="connsiteX2562" fmla="*/ 3351098 w 9915525"/>
              <a:gd name="connsiteY2562" fmla="*/ 995019 h 6819900"/>
              <a:gd name="connsiteX2563" fmla="*/ 3377490 w 9915525"/>
              <a:gd name="connsiteY2563" fmla="*/ 991249 h 6819900"/>
              <a:gd name="connsiteX2564" fmla="*/ 3362409 w 9915525"/>
              <a:gd name="connsiteY2564" fmla="*/ 1006330 h 6819900"/>
              <a:gd name="connsiteX2565" fmla="*/ 3351098 w 9915525"/>
              <a:gd name="connsiteY2565" fmla="*/ 995019 h 6819900"/>
              <a:gd name="connsiteX2566" fmla="*/ 4583990 w 9915525"/>
              <a:gd name="connsiteY2566" fmla="*/ 961880 h 6819900"/>
              <a:gd name="connsiteX2567" fmla="*/ 4577640 w 9915525"/>
              <a:gd name="connsiteY2567" fmla="*/ 937426 h 6819900"/>
              <a:gd name="connsiteX2568" fmla="*/ 4599072 w 9915525"/>
              <a:gd name="connsiteY2568" fmla="*/ 925796 h 6819900"/>
              <a:gd name="connsiteX2569" fmla="*/ 4630541 w 9915525"/>
              <a:gd name="connsiteY2569" fmla="*/ 957875 h 6819900"/>
              <a:gd name="connsiteX2570" fmla="*/ 4583990 w 9915525"/>
              <a:gd name="connsiteY2570" fmla="*/ 961880 h 6819900"/>
              <a:gd name="connsiteX2571" fmla="*/ 8730540 w 9915525"/>
              <a:gd name="connsiteY2571" fmla="*/ 934893 h 6819900"/>
              <a:gd name="connsiteX2572" fmla="*/ 8740779 w 9915525"/>
              <a:gd name="connsiteY2572" fmla="*/ 922431 h 6819900"/>
              <a:gd name="connsiteX2573" fmla="*/ 8751019 w 9915525"/>
              <a:gd name="connsiteY2573" fmla="*/ 934893 h 6819900"/>
              <a:gd name="connsiteX2574" fmla="*/ 8740779 w 9915525"/>
              <a:gd name="connsiteY2574" fmla="*/ 947354 h 6819900"/>
              <a:gd name="connsiteX2575" fmla="*/ 8730540 w 9915525"/>
              <a:gd name="connsiteY2575" fmla="*/ 934893 h 6819900"/>
              <a:gd name="connsiteX2576" fmla="*/ 8275721 w 9915525"/>
              <a:gd name="connsiteY2576" fmla="*/ 744432 h 6819900"/>
              <a:gd name="connsiteX2577" fmla="*/ 8263815 w 9915525"/>
              <a:gd name="connsiteY2577" fmla="*/ 722148 h 6819900"/>
              <a:gd name="connsiteX2578" fmla="*/ 8250094 w 9915525"/>
              <a:gd name="connsiteY2578" fmla="*/ 702000 h 6819900"/>
              <a:gd name="connsiteX2579" fmla="*/ 8259737 w 9915525"/>
              <a:gd name="connsiteY2579" fmla="*/ 663430 h 6819900"/>
              <a:gd name="connsiteX2580" fmla="*/ 8284025 w 9915525"/>
              <a:gd name="connsiteY2580" fmla="*/ 684861 h 6819900"/>
              <a:gd name="connsiteX2581" fmla="*/ 8313810 w 9915525"/>
              <a:gd name="connsiteY2581" fmla="*/ 722456 h 6819900"/>
              <a:gd name="connsiteX2582" fmla="*/ 8326040 w 9915525"/>
              <a:gd name="connsiteY2582" fmla="*/ 748649 h 6819900"/>
              <a:gd name="connsiteX2583" fmla="*/ 8275721 w 9915525"/>
              <a:gd name="connsiteY2583" fmla="*/ 744432 h 6819900"/>
              <a:gd name="connsiteX2584" fmla="*/ 5255598 w 9915525"/>
              <a:gd name="connsiteY2584" fmla="*/ 618976 h 6819900"/>
              <a:gd name="connsiteX2585" fmla="*/ 5282490 w 9915525"/>
              <a:gd name="connsiteY2585" fmla="*/ 615011 h 6819900"/>
              <a:gd name="connsiteX2586" fmla="*/ 5267504 w 9915525"/>
              <a:gd name="connsiteY2586" fmla="*/ 634855 h 6819900"/>
              <a:gd name="connsiteX2587" fmla="*/ 5255598 w 9915525"/>
              <a:gd name="connsiteY2587" fmla="*/ 618976 h 6819900"/>
              <a:gd name="connsiteX2588" fmla="*/ 8145858 w 9915525"/>
              <a:gd name="connsiteY2588" fmla="*/ 503886 h 6819900"/>
              <a:gd name="connsiteX2589" fmla="*/ 8134428 w 9915525"/>
              <a:gd name="connsiteY2589" fmla="*/ 475311 h 6819900"/>
              <a:gd name="connsiteX2590" fmla="*/ 8143959 w 9915525"/>
              <a:gd name="connsiteY2590" fmla="*/ 463405 h 6819900"/>
              <a:gd name="connsiteX2591" fmla="*/ 8159040 w 9915525"/>
              <a:gd name="connsiteY2591" fmla="*/ 476899 h 6819900"/>
              <a:gd name="connsiteX2592" fmla="*/ 8170252 w 9915525"/>
              <a:gd name="connsiteY2592" fmla="*/ 494130 h 6819900"/>
              <a:gd name="connsiteX2593" fmla="*/ 8174452 w 9915525"/>
              <a:gd name="connsiteY2593" fmla="*/ 509211 h 6819900"/>
              <a:gd name="connsiteX2594" fmla="*/ 8145858 w 9915525"/>
              <a:gd name="connsiteY2594" fmla="*/ 503886 h 6819900"/>
              <a:gd name="connsiteX2595" fmla="*/ 5387265 w 9915525"/>
              <a:gd name="connsiteY2595" fmla="*/ 377587 h 6819900"/>
              <a:gd name="connsiteX2596" fmla="*/ 5368215 w 9915525"/>
              <a:gd name="connsiteY2596" fmla="*/ 342132 h 6819900"/>
              <a:gd name="connsiteX2597" fmla="*/ 5349165 w 9915525"/>
              <a:gd name="connsiteY2597" fmla="*/ 308888 h 6819900"/>
              <a:gd name="connsiteX2598" fmla="*/ 5383182 w 9915525"/>
              <a:gd name="connsiteY2598" fmla="*/ 302579 h 6819900"/>
              <a:gd name="connsiteX2599" fmla="*/ 5430514 w 9915525"/>
              <a:gd name="connsiteY2599" fmla="*/ 308608 h 6819900"/>
              <a:gd name="connsiteX2600" fmla="*/ 5491953 w 9915525"/>
              <a:gd name="connsiteY2600" fmla="*/ 331975 h 6819900"/>
              <a:gd name="connsiteX2601" fmla="*/ 5507395 w 9915525"/>
              <a:gd name="connsiteY2601" fmla="*/ 373571 h 6819900"/>
              <a:gd name="connsiteX2602" fmla="*/ 5477630 w 9915525"/>
              <a:gd name="connsiteY2602" fmla="*/ 365829 h 6819900"/>
              <a:gd name="connsiteX2603" fmla="*/ 5428842 w 9915525"/>
              <a:gd name="connsiteY2603" fmla="*/ 367438 h 6819900"/>
              <a:gd name="connsiteX2604" fmla="*/ 5387265 w 9915525"/>
              <a:gd name="connsiteY2604" fmla="*/ 377587 h 6819900"/>
              <a:gd name="connsiteX2605" fmla="*/ 5227523 w 9915525"/>
              <a:gd name="connsiteY2605" fmla="*/ 356844 h 6819900"/>
              <a:gd name="connsiteX2606" fmla="*/ 5253915 w 9915525"/>
              <a:gd name="connsiteY2606" fmla="*/ 353074 h 6819900"/>
              <a:gd name="connsiteX2607" fmla="*/ 5238834 w 9915525"/>
              <a:gd name="connsiteY2607" fmla="*/ 368155 h 6819900"/>
              <a:gd name="connsiteX2608" fmla="*/ 5227523 w 9915525"/>
              <a:gd name="connsiteY2608" fmla="*/ 356844 h 6819900"/>
              <a:gd name="connsiteX2609" fmla="*/ 7968540 w 9915525"/>
              <a:gd name="connsiteY2609" fmla="*/ 349105 h 6819900"/>
              <a:gd name="connsiteX2610" fmla="*/ 7982828 w 9915525"/>
              <a:gd name="connsiteY2610" fmla="*/ 330055 h 6819900"/>
              <a:gd name="connsiteX2611" fmla="*/ 7997115 w 9915525"/>
              <a:gd name="connsiteY2611" fmla="*/ 349105 h 6819900"/>
              <a:gd name="connsiteX2612" fmla="*/ 7982828 w 9915525"/>
              <a:gd name="connsiteY2612" fmla="*/ 368155 h 6819900"/>
              <a:gd name="connsiteX2613" fmla="*/ 7968540 w 9915525"/>
              <a:gd name="connsiteY2613" fmla="*/ 349105 h 6819900"/>
              <a:gd name="connsiteX2614" fmla="*/ 5738562 w 9915525"/>
              <a:gd name="connsiteY2614" fmla="*/ 351486 h 6819900"/>
              <a:gd name="connsiteX2615" fmla="*/ 5738562 w 9915525"/>
              <a:gd name="connsiteY2615" fmla="*/ 337199 h 6819900"/>
              <a:gd name="connsiteX2616" fmla="*/ 5730165 w 9915525"/>
              <a:gd name="connsiteY2616" fmla="*/ 330055 h 6819900"/>
              <a:gd name="connsiteX2617" fmla="*/ 5739419 w 9915525"/>
              <a:gd name="connsiteY2617" fmla="*/ 274957 h 6819900"/>
              <a:gd name="connsiteX2618" fmla="*/ 5806365 w 9915525"/>
              <a:gd name="connsiteY2618" fmla="*/ 288225 h 6819900"/>
              <a:gd name="connsiteX2619" fmla="*/ 5797022 w 9915525"/>
              <a:gd name="connsiteY2619" fmla="*/ 311005 h 6819900"/>
              <a:gd name="connsiteX2620" fmla="*/ 5781701 w 9915525"/>
              <a:gd name="connsiteY2620" fmla="*/ 334817 h 6819900"/>
              <a:gd name="connsiteX2621" fmla="*/ 5738562 w 9915525"/>
              <a:gd name="connsiteY2621" fmla="*/ 351486 h 6819900"/>
              <a:gd name="connsiteX2622" fmla="*/ 7028698 w 9915525"/>
              <a:gd name="connsiteY2622" fmla="*/ 332746 h 6819900"/>
              <a:gd name="connsiteX2623" fmla="*/ 6953351 w 9915525"/>
              <a:gd name="connsiteY2623" fmla="*/ 251780 h 6819900"/>
              <a:gd name="connsiteX2624" fmla="*/ 6965037 w 9915525"/>
              <a:gd name="connsiteY2624" fmla="*/ 194641 h 6819900"/>
              <a:gd name="connsiteX2625" fmla="*/ 7016040 w 9915525"/>
              <a:gd name="connsiteY2625" fmla="*/ 182045 h 6819900"/>
              <a:gd name="connsiteX2626" fmla="*/ 7030328 w 9915525"/>
              <a:gd name="connsiteY2626" fmla="*/ 225280 h 6819900"/>
              <a:gd name="connsiteX2627" fmla="*/ 7044615 w 9915525"/>
              <a:gd name="connsiteY2627" fmla="*/ 260464 h 6819900"/>
              <a:gd name="connsiteX2628" fmla="*/ 7058903 w 9915525"/>
              <a:gd name="connsiteY2628" fmla="*/ 298078 h 6819900"/>
              <a:gd name="connsiteX2629" fmla="*/ 7066046 w 9915525"/>
              <a:gd name="connsiteY2629" fmla="*/ 338056 h 6819900"/>
              <a:gd name="connsiteX2630" fmla="*/ 7028698 w 9915525"/>
              <a:gd name="connsiteY2630" fmla="*/ 332746 h 6819900"/>
              <a:gd name="connsiteX2631" fmla="*/ 5573003 w 9915525"/>
              <a:gd name="connsiteY2631" fmla="*/ 301480 h 6819900"/>
              <a:gd name="connsiteX2632" fmla="*/ 5548628 w 9915525"/>
              <a:gd name="connsiteY2632" fmla="*/ 291955 h 6819900"/>
              <a:gd name="connsiteX2633" fmla="*/ 5530140 w 9915525"/>
              <a:gd name="connsiteY2633" fmla="*/ 279739 h 6819900"/>
              <a:gd name="connsiteX2634" fmla="*/ 5632241 w 9915525"/>
              <a:gd name="connsiteY2634" fmla="*/ 274638 h 6819900"/>
              <a:gd name="connsiteX2635" fmla="*/ 5615289 w 9915525"/>
              <a:gd name="connsiteY2635" fmla="*/ 298313 h 6819900"/>
              <a:gd name="connsiteX2636" fmla="*/ 5573003 w 9915525"/>
              <a:gd name="connsiteY2636" fmla="*/ 301480 h 6819900"/>
              <a:gd name="connsiteX2637" fmla="*/ 5468228 w 9915525"/>
              <a:gd name="connsiteY2637" fmla="*/ 282430 h 6819900"/>
              <a:gd name="connsiteX2638" fmla="*/ 5477190 w 9915525"/>
              <a:gd name="connsiteY2638" fmla="*/ 272905 h 6819900"/>
              <a:gd name="connsiteX2639" fmla="*/ 5492040 w 9915525"/>
              <a:gd name="connsiteY2639" fmla="*/ 282430 h 6819900"/>
              <a:gd name="connsiteX2640" fmla="*/ 5483077 w 9915525"/>
              <a:gd name="connsiteY2640" fmla="*/ 291955 h 6819900"/>
              <a:gd name="connsiteX2641" fmla="*/ 5468228 w 9915525"/>
              <a:gd name="connsiteY2641" fmla="*/ 282430 h 6819900"/>
              <a:gd name="connsiteX2642" fmla="*/ 7168440 w 9915525"/>
              <a:gd name="connsiteY2642" fmla="*/ 268936 h 6819900"/>
              <a:gd name="connsiteX2643" fmla="*/ 7183522 w 9915525"/>
              <a:gd name="connsiteY2643" fmla="*/ 253855 h 6819900"/>
              <a:gd name="connsiteX2644" fmla="*/ 7179751 w 9915525"/>
              <a:gd name="connsiteY2644" fmla="*/ 280247 h 6819900"/>
              <a:gd name="connsiteX2645" fmla="*/ 7168440 w 9915525"/>
              <a:gd name="connsiteY2645" fmla="*/ 268936 h 6819900"/>
              <a:gd name="connsiteX2646" fmla="*/ 7818323 w 9915525"/>
              <a:gd name="connsiteY2646" fmla="*/ 252069 h 6819900"/>
              <a:gd name="connsiteX2647" fmla="*/ 7844715 w 9915525"/>
              <a:gd name="connsiteY2647" fmla="*/ 248299 h 6819900"/>
              <a:gd name="connsiteX2648" fmla="*/ 7829634 w 9915525"/>
              <a:gd name="connsiteY2648" fmla="*/ 263380 h 6819900"/>
              <a:gd name="connsiteX2649" fmla="*/ 7818323 w 9915525"/>
              <a:gd name="connsiteY2649" fmla="*/ 252069 h 6819900"/>
              <a:gd name="connsiteX2650" fmla="*/ 5314264 w 9915525"/>
              <a:gd name="connsiteY2650" fmla="*/ 219877 h 6819900"/>
              <a:gd name="connsiteX2651" fmla="*/ 5338810 w 9915525"/>
              <a:gd name="connsiteY2651" fmla="*/ 191430 h 6819900"/>
              <a:gd name="connsiteX2652" fmla="*/ 5334579 w 9915525"/>
              <a:gd name="connsiteY2652" fmla="*/ 234805 h 6819900"/>
              <a:gd name="connsiteX2653" fmla="*/ 5314264 w 9915525"/>
              <a:gd name="connsiteY2653" fmla="*/ 219877 h 6819900"/>
              <a:gd name="connsiteX2654" fmla="*/ 7485087 w 9915525"/>
              <a:gd name="connsiteY2654" fmla="*/ 189844 h 6819900"/>
              <a:gd name="connsiteX2655" fmla="*/ 7478505 w 9915525"/>
              <a:gd name="connsiteY2655" fmla="*/ 176841 h 6819900"/>
              <a:gd name="connsiteX2656" fmla="*/ 7473802 w 9915525"/>
              <a:gd name="connsiteY2656" fmla="*/ 168130 h 6819900"/>
              <a:gd name="connsiteX2657" fmla="*/ 7463715 w 9915525"/>
              <a:gd name="connsiteY2657" fmla="*/ 149080 h 6819900"/>
              <a:gd name="connsiteX2658" fmla="*/ 7454190 w 9915525"/>
              <a:gd name="connsiteY2658" fmla="*/ 130030 h 6819900"/>
              <a:gd name="connsiteX2659" fmla="*/ 7444665 w 9915525"/>
              <a:gd name="connsiteY2659" fmla="*/ 115742 h 6819900"/>
              <a:gd name="connsiteX2660" fmla="*/ 7458953 w 9915525"/>
              <a:gd name="connsiteY2660" fmla="*/ 101455 h 6819900"/>
              <a:gd name="connsiteX2661" fmla="*/ 7473240 w 9915525"/>
              <a:gd name="connsiteY2661" fmla="*/ 115742 h 6819900"/>
              <a:gd name="connsiteX2662" fmla="*/ 7480677 w 9915525"/>
              <a:gd name="connsiteY2662" fmla="*/ 130030 h 6819900"/>
              <a:gd name="connsiteX2663" fmla="*/ 7503353 w 9915525"/>
              <a:gd name="connsiteY2663" fmla="*/ 190616 h 6819900"/>
              <a:gd name="connsiteX2664" fmla="*/ 7485087 w 9915525"/>
              <a:gd name="connsiteY2664" fmla="*/ 189844 h 6819900"/>
              <a:gd name="connsiteX2665" fmla="*/ 6841745 w 9915525"/>
              <a:gd name="connsiteY2665" fmla="*/ 171634 h 6819900"/>
              <a:gd name="connsiteX2666" fmla="*/ 6844772 w 9915525"/>
              <a:gd name="connsiteY2666" fmla="*/ 130030 h 6819900"/>
              <a:gd name="connsiteX2667" fmla="*/ 6848524 w 9915525"/>
              <a:gd name="connsiteY2667" fmla="*/ 106306 h 6819900"/>
              <a:gd name="connsiteX2668" fmla="*/ 6860249 w 9915525"/>
              <a:gd name="connsiteY2668" fmla="*/ 77036 h 6819900"/>
              <a:gd name="connsiteX2669" fmla="*/ 6894467 w 9915525"/>
              <a:gd name="connsiteY2669" fmla="*/ 62660 h 6819900"/>
              <a:gd name="connsiteX2670" fmla="*/ 6925423 w 9915525"/>
              <a:gd name="connsiteY2670" fmla="*/ 53830 h 6819900"/>
              <a:gd name="connsiteX2671" fmla="*/ 6939840 w 9915525"/>
              <a:gd name="connsiteY2671" fmla="*/ 34780 h 6819900"/>
              <a:gd name="connsiteX2672" fmla="*/ 6970796 w 9915525"/>
              <a:gd name="connsiteY2672" fmla="*/ 15625 h 6819900"/>
              <a:gd name="connsiteX2673" fmla="*/ 7035910 w 9915525"/>
              <a:gd name="connsiteY2673" fmla="*/ 9870 h 6819900"/>
              <a:gd name="connsiteX2674" fmla="*/ 7095441 w 9915525"/>
              <a:gd name="connsiteY2674" fmla="*/ 27736 h 6819900"/>
              <a:gd name="connsiteX2675" fmla="*/ 7120815 w 9915525"/>
              <a:gd name="connsiteY2675" fmla="*/ 57624 h 6819900"/>
              <a:gd name="connsiteX2676" fmla="*/ 7093359 w 9915525"/>
              <a:gd name="connsiteY2676" fmla="*/ 90837 h 6819900"/>
              <a:gd name="connsiteX2677" fmla="*/ 6993296 w 9915525"/>
              <a:gd name="connsiteY2677" fmla="*/ 115846 h 6819900"/>
              <a:gd name="connsiteX2678" fmla="*/ 6886345 w 9915525"/>
              <a:gd name="connsiteY2678" fmla="*/ 104151 h 6819900"/>
              <a:gd name="connsiteX2679" fmla="*/ 6878098 w 9915525"/>
              <a:gd name="connsiteY2679" fmla="*/ 141415 h 6819900"/>
              <a:gd name="connsiteX2680" fmla="*/ 6841745 w 9915525"/>
              <a:gd name="connsiteY2680" fmla="*/ 171634 h 6819900"/>
              <a:gd name="connsiteX2681" fmla="*/ 7287503 w 9915525"/>
              <a:gd name="connsiteY2681" fmla="*/ 158605 h 6819900"/>
              <a:gd name="connsiteX2682" fmla="*/ 7259532 w 9915525"/>
              <a:gd name="connsiteY2682" fmla="*/ 149080 h 6819900"/>
              <a:gd name="connsiteX2683" fmla="*/ 7225590 w 9915525"/>
              <a:gd name="connsiteY2683" fmla="*/ 134792 h 6819900"/>
              <a:gd name="connsiteX2684" fmla="*/ 7195849 w 9915525"/>
              <a:gd name="connsiteY2684" fmla="*/ 120505 h 6819900"/>
              <a:gd name="connsiteX2685" fmla="*/ 7177965 w 9915525"/>
              <a:gd name="connsiteY2685" fmla="*/ 113239 h 6819900"/>
              <a:gd name="connsiteX2686" fmla="*/ 7156534 w 9915525"/>
              <a:gd name="connsiteY2686" fmla="*/ 96570 h 6819900"/>
              <a:gd name="connsiteX2687" fmla="*/ 7187490 w 9915525"/>
              <a:gd name="connsiteY2687" fmla="*/ 48764 h 6819900"/>
              <a:gd name="connsiteX2688" fmla="*/ 7276760 w 9915525"/>
              <a:gd name="connsiteY2688" fmla="*/ 22571 h 6819900"/>
              <a:gd name="connsiteX2689" fmla="*/ 7336117 w 9915525"/>
              <a:gd name="connsiteY2689" fmla="*/ 75768 h 6819900"/>
              <a:gd name="connsiteX2690" fmla="*/ 7326761 w 9915525"/>
              <a:gd name="connsiteY2690" fmla="*/ 156731 h 6819900"/>
              <a:gd name="connsiteX2691" fmla="*/ 7287503 w 9915525"/>
              <a:gd name="connsiteY2691" fmla="*/ 158605 h 6819900"/>
              <a:gd name="connsiteX2692" fmla="*/ 6812027 w 9915525"/>
              <a:gd name="connsiteY2692" fmla="*/ 85749 h 6819900"/>
              <a:gd name="connsiteX2693" fmla="*/ 6824645 w 9915525"/>
              <a:gd name="connsiteY2693" fmla="*/ 76564 h 6819900"/>
              <a:gd name="connsiteX2694" fmla="*/ 6827001 w 9915525"/>
              <a:gd name="connsiteY2694" fmla="*/ 95790 h 6819900"/>
              <a:gd name="connsiteX2695" fmla="*/ 6812027 w 9915525"/>
              <a:gd name="connsiteY2695" fmla="*/ 85749 h 681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</a:cxnLst>
            <a:rect l="l" t="t" r="r" b="b"/>
            <a:pathLst>
              <a:path w="9915525" h="6819900">
                <a:moveTo>
                  <a:pt x="2739315" y="6807055"/>
                </a:moveTo>
                <a:cubicBezTo>
                  <a:pt x="2739315" y="6801816"/>
                  <a:pt x="2745744" y="6797530"/>
                  <a:pt x="2753603" y="6797530"/>
                </a:cubicBezTo>
                <a:cubicBezTo>
                  <a:pt x="2761461" y="6797530"/>
                  <a:pt x="2767890" y="6801816"/>
                  <a:pt x="2767890" y="6807055"/>
                </a:cubicBezTo>
                <a:cubicBezTo>
                  <a:pt x="2767890" y="6812294"/>
                  <a:pt x="2761461" y="6816580"/>
                  <a:pt x="2753603" y="6816580"/>
                </a:cubicBezTo>
                <a:cubicBezTo>
                  <a:pt x="2745744" y="6816580"/>
                  <a:pt x="2739315" y="6812294"/>
                  <a:pt x="2739315" y="6807055"/>
                </a:cubicBezTo>
                <a:close/>
                <a:moveTo>
                  <a:pt x="2574310" y="6666561"/>
                </a:moveTo>
                <a:cubicBezTo>
                  <a:pt x="2571997" y="6662633"/>
                  <a:pt x="2567118" y="6645488"/>
                  <a:pt x="2563466" y="6628461"/>
                </a:cubicBezTo>
                <a:cubicBezTo>
                  <a:pt x="2559814" y="6611436"/>
                  <a:pt x="2553856" y="6597505"/>
                  <a:pt x="2550224" y="6597505"/>
                </a:cubicBezTo>
                <a:cubicBezTo>
                  <a:pt x="2546593" y="6597505"/>
                  <a:pt x="2535610" y="6582626"/>
                  <a:pt x="2525816" y="6564441"/>
                </a:cubicBezTo>
                <a:cubicBezTo>
                  <a:pt x="2516023" y="6546256"/>
                  <a:pt x="2504332" y="6533650"/>
                  <a:pt x="2499838" y="6536429"/>
                </a:cubicBezTo>
                <a:cubicBezTo>
                  <a:pt x="2495343" y="6539206"/>
                  <a:pt x="2491665" y="6537200"/>
                  <a:pt x="2491665" y="6531970"/>
                </a:cubicBezTo>
                <a:cubicBezTo>
                  <a:pt x="2491665" y="6526740"/>
                  <a:pt x="2473449" y="6523272"/>
                  <a:pt x="2451184" y="6524264"/>
                </a:cubicBezTo>
                <a:cubicBezTo>
                  <a:pt x="2420749" y="6525620"/>
                  <a:pt x="2410703" y="6522522"/>
                  <a:pt x="2410703" y="6511780"/>
                </a:cubicBezTo>
                <a:cubicBezTo>
                  <a:pt x="2410703" y="6503412"/>
                  <a:pt x="2421153" y="6496283"/>
                  <a:pt x="2435926" y="6494572"/>
                </a:cubicBezTo>
                <a:cubicBezTo>
                  <a:pt x="2464931" y="6491214"/>
                  <a:pt x="2477717" y="6461197"/>
                  <a:pt x="2457344" y="6444289"/>
                </a:cubicBezTo>
                <a:cubicBezTo>
                  <a:pt x="2450027" y="6438217"/>
                  <a:pt x="2444040" y="6427343"/>
                  <a:pt x="2444040" y="6420126"/>
                </a:cubicBezTo>
                <a:cubicBezTo>
                  <a:pt x="2444040" y="6412910"/>
                  <a:pt x="2439754" y="6407005"/>
                  <a:pt x="2434515" y="6407005"/>
                </a:cubicBezTo>
                <a:cubicBezTo>
                  <a:pt x="2429276" y="6407005"/>
                  <a:pt x="2424990" y="6401035"/>
                  <a:pt x="2424990" y="6393737"/>
                </a:cubicBezTo>
                <a:cubicBezTo>
                  <a:pt x="2424990" y="6386439"/>
                  <a:pt x="2418338" y="6377916"/>
                  <a:pt x="2410208" y="6374796"/>
                </a:cubicBezTo>
                <a:cubicBezTo>
                  <a:pt x="2400625" y="6371118"/>
                  <a:pt x="2397799" y="6372962"/>
                  <a:pt x="2402172" y="6380040"/>
                </a:cubicBezTo>
                <a:cubicBezTo>
                  <a:pt x="2406802" y="6387531"/>
                  <a:pt x="2402180" y="6389193"/>
                  <a:pt x="2387438" y="6385338"/>
                </a:cubicBezTo>
                <a:cubicBezTo>
                  <a:pt x="2368847" y="6380477"/>
                  <a:pt x="2366816" y="6382518"/>
                  <a:pt x="2372350" y="6400507"/>
                </a:cubicBezTo>
                <a:cubicBezTo>
                  <a:pt x="2379777" y="6424648"/>
                  <a:pt x="2379728" y="6429796"/>
                  <a:pt x="2371681" y="6471299"/>
                </a:cubicBezTo>
                <a:cubicBezTo>
                  <a:pt x="2368379" y="6488325"/>
                  <a:pt x="2362368" y="6502255"/>
                  <a:pt x="2358323" y="6502255"/>
                </a:cubicBezTo>
                <a:cubicBezTo>
                  <a:pt x="2330123" y="6502255"/>
                  <a:pt x="2244015" y="6434323"/>
                  <a:pt x="2244015" y="6412076"/>
                </a:cubicBezTo>
                <a:cubicBezTo>
                  <a:pt x="2244015" y="6403711"/>
                  <a:pt x="2236514" y="6393790"/>
                  <a:pt x="2227346" y="6390029"/>
                </a:cubicBezTo>
                <a:cubicBezTo>
                  <a:pt x="2218179" y="6386269"/>
                  <a:pt x="2210076" y="6378906"/>
                  <a:pt x="2209340" y="6373668"/>
                </a:cubicBezTo>
                <a:cubicBezTo>
                  <a:pt x="2208605" y="6368429"/>
                  <a:pt x="2205049" y="6350213"/>
                  <a:pt x="2201440" y="6333186"/>
                </a:cubicBezTo>
                <a:cubicBezTo>
                  <a:pt x="2197581" y="6314984"/>
                  <a:pt x="2198693" y="6302230"/>
                  <a:pt x="2204139" y="6302230"/>
                </a:cubicBezTo>
                <a:cubicBezTo>
                  <a:pt x="2224505" y="6302230"/>
                  <a:pt x="2224197" y="6270741"/>
                  <a:pt x="2203594" y="6246527"/>
                </a:cubicBezTo>
                <a:cubicBezTo>
                  <a:pt x="2188487" y="6228772"/>
                  <a:pt x="2174679" y="6222129"/>
                  <a:pt x="2157116" y="6224165"/>
                </a:cubicBezTo>
                <a:cubicBezTo>
                  <a:pt x="2133606" y="6226891"/>
                  <a:pt x="2132190" y="6224756"/>
                  <a:pt x="2133154" y="6188006"/>
                </a:cubicBezTo>
                <a:cubicBezTo>
                  <a:pt x="2133717" y="6166526"/>
                  <a:pt x="2129227" y="6145891"/>
                  <a:pt x="2123176" y="6142151"/>
                </a:cubicBezTo>
                <a:cubicBezTo>
                  <a:pt x="2117126" y="6138412"/>
                  <a:pt x="2109228" y="6123608"/>
                  <a:pt x="2105625" y="6109254"/>
                </a:cubicBezTo>
                <a:cubicBezTo>
                  <a:pt x="2102023" y="6094900"/>
                  <a:pt x="2096300" y="6083155"/>
                  <a:pt x="2092908" y="6083155"/>
                </a:cubicBezTo>
                <a:cubicBezTo>
                  <a:pt x="2089516" y="6083155"/>
                  <a:pt x="2080918" y="6070001"/>
                  <a:pt x="2073802" y="6053924"/>
                </a:cubicBezTo>
                <a:cubicBezTo>
                  <a:pt x="2066685" y="6037848"/>
                  <a:pt x="2050637" y="6014468"/>
                  <a:pt x="2038139" y="6001970"/>
                </a:cubicBezTo>
                <a:cubicBezTo>
                  <a:pt x="2025641" y="5989472"/>
                  <a:pt x="2015481" y="5973693"/>
                  <a:pt x="2015561" y="5966907"/>
                </a:cubicBezTo>
                <a:cubicBezTo>
                  <a:pt x="2015665" y="5958105"/>
                  <a:pt x="2018354" y="5958663"/>
                  <a:pt x="2024940" y="5968855"/>
                </a:cubicBezTo>
                <a:cubicBezTo>
                  <a:pt x="2030018" y="5976713"/>
                  <a:pt x="2034239" y="5978310"/>
                  <a:pt x="2034319" y="5972403"/>
                </a:cubicBezTo>
                <a:cubicBezTo>
                  <a:pt x="2034396" y="5966496"/>
                  <a:pt x="2028036" y="5956327"/>
                  <a:pt x="2020178" y="5949805"/>
                </a:cubicBezTo>
                <a:cubicBezTo>
                  <a:pt x="2012320" y="5943283"/>
                  <a:pt x="2005890" y="5930564"/>
                  <a:pt x="2005890" y="5921540"/>
                </a:cubicBezTo>
                <a:cubicBezTo>
                  <a:pt x="2005890" y="5912516"/>
                  <a:pt x="1997318" y="5897375"/>
                  <a:pt x="1986840" y="5887893"/>
                </a:cubicBezTo>
                <a:cubicBezTo>
                  <a:pt x="1974868" y="5877058"/>
                  <a:pt x="1967790" y="5858556"/>
                  <a:pt x="1967790" y="5838094"/>
                </a:cubicBezTo>
                <a:cubicBezTo>
                  <a:pt x="1967790" y="5812161"/>
                  <a:pt x="1960038" y="5798578"/>
                  <a:pt x="1929690" y="5771333"/>
                </a:cubicBezTo>
                <a:cubicBezTo>
                  <a:pt x="1898166" y="5743034"/>
                  <a:pt x="1891590" y="5730999"/>
                  <a:pt x="1891590" y="5701612"/>
                </a:cubicBezTo>
                <a:cubicBezTo>
                  <a:pt x="1891590" y="5678827"/>
                  <a:pt x="1886468" y="5664128"/>
                  <a:pt x="1877303" y="5660611"/>
                </a:cubicBezTo>
                <a:cubicBezTo>
                  <a:pt x="1866871" y="5656608"/>
                  <a:pt x="1863015" y="5640193"/>
                  <a:pt x="1863015" y="5599796"/>
                </a:cubicBezTo>
                <a:cubicBezTo>
                  <a:pt x="1863015" y="5556251"/>
                  <a:pt x="1858957" y="5540989"/>
                  <a:pt x="1843965" y="5528153"/>
                </a:cubicBezTo>
                <a:cubicBezTo>
                  <a:pt x="1833488" y="5519182"/>
                  <a:pt x="1824915" y="5505117"/>
                  <a:pt x="1824915" y="5496899"/>
                </a:cubicBezTo>
                <a:cubicBezTo>
                  <a:pt x="1824915" y="5488680"/>
                  <a:pt x="1821248" y="5484222"/>
                  <a:pt x="1816766" y="5486992"/>
                </a:cubicBezTo>
                <a:cubicBezTo>
                  <a:pt x="1812284" y="5489762"/>
                  <a:pt x="1810625" y="5481522"/>
                  <a:pt x="1813080" y="5468680"/>
                </a:cubicBezTo>
                <a:cubicBezTo>
                  <a:pt x="1824495" y="5408968"/>
                  <a:pt x="1782812" y="5370493"/>
                  <a:pt x="1757647" y="5417514"/>
                </a:cubicBezTo>
                <a:cubicBezTo>
                  <a:pt x="1747233" y="5436973"/>
                  <a:pt x="1745237" y="5436076"/>
                  <a:pt x="1700162" y="5391678"/>
                </a:cubicBezTo>
                <a:cubicBezTo>
                  <a:pt x="1674479" y="5366381"/>
                  <a:pt x="1653465" y="5340165"/>
                  <a:pt x="1653465" y="5333419"/>
                </a:cubicBezTo>
                <a:cubicBezTo>
                  <a:pt x="1653465" y="5326674"/>
                  <a:pt x="1649179" y="5321155"/>
                  <a:pt x="1643940" y="5321155"/>
                </a:cubicBezTo>
                <a:cubicBezTo>
                  <a:pt x="1638701" y="5321155"/>
                  <a:pt x="1634415" y="5310439"/>
                  <a:pt x="1634415" y="5297343"/>
                </a:cubicBezTo>
                <a:cubicBezTo>
                  <a:pt x="1634415" y="5269368"/>
                  <a:pt x="1637158" y="5268647"/>
                  <a:pt x="1667621" y="5288608"/>
                </a:cubicBezTo>
                <a:cubicBezTo>
                  <a:pt x="1702840" y="5311684"/>
                  <a:pt x="1731479" y="5298461"/>
                  <a:pt x="1727827" y="5260810"/>
                </a:cubicBezTo>
                <a:cubicBezTo>
                  <a:pt x="1725426" y="5236064"/>
                  <a:pt x="1719361" y="5229036"/>
                  <a:pt x="1693946" y="5221554"/>
                </a:cubicBezTo>
                <a:cubicBezTo>
                  <a:pt x="1670670" y="5214702"/>
                  <a:pt x="1662990" y="5207021"/>
                  <a:pt x="1662990" y="5190598"/>
                </a:cubicBezTo>
                <a:cubicBezTo>
                  <a:pt x="1662990" y="5178584"/>
                  <a:pt x="1668695" y="5168755"/>
                  <a:pt x="1675668" y="5168755"/>
                </a:cubicBezTo>
                <a:cubicBezTo>
                  <a:pt x="1682641" y="5168755"/>
                  <a:pt x="1694195" y="5157826"/>
                  <a:pt x="1701345" y="5144466"/>
                </a:cubicBezTo>
                <a:cubicBezTo>
                  <a:pt x="1713374" y="5121990"/>
                  <a:pt x="1712332" y="5118449"/>
                  <a:pt x="1687369" y="5097000"/>
                </a:cubicBezTo>
                <a:cubicBezTo>
                  <a:pt x="1665388" y="5078111"/>
                  <a:pt x="1662533" y="5071245"/>
                  <a:pt x="1671949" y="5059900"/>
                </a:cubicBezTo>
                <a:cubicBezTo>
                  <a:pt x="1678303" y="5052244"/>
                  <a:pt x="1682102" y="5036099"/>
                  <a:pt x="1680390" y="5024023"/>
                </a:cubicBezTo>
                <a:cubicBezTo>
                  <a:pt x="1675768" y="4991415"/>
                  <a:pt x="1630931" y="4992955"/>
                  <a:pt x="1626311" y="5025880"/>
                </a:cubicBezTo>
                <a:cubicBezTo>
                  <a:pt x="1622303" y="5054440"/>
                  <a:pt x="1609838" y="5063639"/>
                  <a:pt x="1574884" y="5063834"/>
                </a:cubicBezTo>
                <a:cubicBezTo>
                  <a:pt x="1553539" y="5063953"/>
                  <a:pt x="1548690" y="5068262"/>
                  <a:pt x="1548690" y="5087112"/>
                </a:cubicBezTo>
                <a:cubicBezTo>
                  <a:pt x="1548690" y="5113322"/>
                  <a:pt x="1571330" y="5140180"/>
                  <a:pt x="1593424" y="5140180"/>
                </a:cubicBezTo>
                <a:cubicBezTo>
                  <a:pt x="1604917" y="5140180"/>
                  <a:pt x="1606892" y="5146827"/>
                  <a:pt x="1602268" y="5169946"/>
                </a:cubicBezTo>
                <a:cubicBezTo>
                  <a:pt x="1598994" y="5186317"/>
                  <a:pt x="1596315" y="5203462"/>
                  <a:pt x="1596315" y="5208046"/>
                </a:cubicBezTo>
                <a:cubicBezTo>
                  <a:pt x="1596315" y="5212630"/>
                  <a:pt x="1588083" y="5216380"/>
                  <a:pt x="1578022" y="5216380"/>
                </a:cubicBezTo>
                <a:cubicBezTo>
                  <a:pt x="1565441" y="5216380"/>
                  <a:pt x="1557769" y="5207457"/>
                  <a:pt x="1553453" y="5187805"/>
                </a:cubicBezTo>
                <a:cubicBezTo>
                  <a:pt x="1550001" y="5172089"/>
                  <a:pt x="1543696" y="5159230"/>
                  <a:pt x="1539441" y="5159230"/>
                </a:cubicBezTo>
                <a:cubicBezTo>
                  <a:pt x="1535186" y="5159230"/>
                  <a:pt x="1529200" y="5149249"/>
                  <a:pt x="1526138" y="5137051"/>
                </a:cubicBezTo>
                <a:cubicBezTo>
                  <a:pt x="1520678" y="5115296"/>
                  <a:pt x="1476830" y="5086715"/>
                  <a:pt x="1469385" y="5100058"/>
                </a:cubicBezTo>
                <a:cubicBezTo>
                  <a:pt x="1459887" y="5117079"/>
                  <a:pt x="1453879" y="5159230"/>
                  <a:pt x="1460951" y="5159230"/>
                </a:cubicBezTo>
                <a:cubicBezTo>
                  <a:pt x="1465281" y="5159230"/>
                  <a:pt x="1476388" y="5176375"/>
                  <a:pt x="1485634" y="5197330"/>
                </a:cubicBezTo>
                <a:cubicBezTo>
                  <a:pt x="1494879" y="5218285"/>
                  <a:pt x="1505926" y="5235430"/>
                  <a:pt x="1510182" y="5235430"/>
                </a:cubicBezTo>
                <a:cubicBezTo>
                  <a:pt x="1514438" y="5235430"/>
                  <a:pt x="1520828" y="5258705"/>
                  <a:pt x="1524382" y="5287151"/>
                </a:cubicBezTo>
                <a:cubicBezTo>
                  <a:pt x="1527936" y="5315598"/>
                  <a:pt x="1537003" y="5343983"/>
                  <a:pt x="1544530" y="5350230"/>
                </a:cubicBezTo>
                <a:cubicBezTo>
                  <a:pt x="1567138" y="5368993"/>
                  <a:pt x="1560317" y="5381107"/>
                  <a:pt x="1530502" y="5375144"/>
                </a:cubicBezTo>
                <a:cubicBezTo>
                  <a:pt x="1511133" y="5371270"/>
                  <a:pt x="1501185" y="5373779"/>
                  <a:pt x="1497463" y="5383478"/>
                </a:cubicBezTo>
                <a:cubicBezTo>
                  <a:pt x="1494534" y="5391111"/>
                  <a:pt x="1481577" y="5397355"/>
                  <a:pt x="1468668" y="5397355"/>
                </a:cubicBezTo>
                <a:cubicBezTo>
                  <a:pt x="1434628" y="5397355"/>
                  <a:pt x="1426627" y="5363984"/>
                  <a:pt x="1453746" y="5335117"/>
                </a:cubicBezTo>
                <a:cubicBezTo>
                  <a:pt x="1465381" y="5322732"/>
                  <a:pt x="1472577" y="5306547"/>
                  <a:pt x="1469739" y="5299149"/>
                </a:cubicBezTo>
                <a:cubicBezTo>
                  <a:pt x="1463847" y="5283795"/>
                  <a:pt x="1424865" y="5270739"/>
                  <a:pt x="1424865" y="5284120"/>
                </a:cubicBezTo>
                <a:cubicBezTo>
                  <a:pt x="1424865" y="5288963"/>
                  <a:pt x="1406649" y="5291777"/>
                  <a:pt x="1384384" y="5290372"/>
                </a:cubicBezTo>
                <a:cubicBezTo>
                  <a:pt x="1348338" y="5288098"/>
                  <a:pt x="1343558" y="5290252"/>
                  <a:pt x="1340756" y="5310034"/>
                </a:cubicBezTo>
                <a:cubicBezTo>
                  <a:pt x="1339025" y="5322254"/>
                  <a:pt x="1343554" y="5339399"/>
                  <a:pt x="1350820" y="5348134"/>
                </a:cubicBezTo>
                <a:cubicBezTo>
                  <a:pt x="1403723" y="5411737"/>
                  <a:pt x="1380341" y="5454974"/>
                  <a:pt x="1324059" y="5397620"/>
                </a:cubicBezTo>
                <a:cubicBezTo>
                  <a:pt x="1305974" y="5379190"/>
                  <a:pt x="1286305" y="5369111"/>
                  <a:pt x="1267703" y="5368742"/>
                </a:cubicBezTo>
                <a:cubicBezTo>
                  <a:pt x="1221248" y="5367819"/>
                  <a:pt x="1205790" y="5349391"/>
                  <a:pt x="1205790" y="5294931"/>
                </a:cubicBezTo>
                <a:cubicBezTo>
                  <a:pt x="1205790" y="5261106"/>
                  <a:pt x="1201584" y="5245379"/>
                  <a:pt x="1191503" y="5241511"/>
                </a:cubicBezTo>
                <a:cubicBezTo>
                  <a:pt x="1183644" y="5238495"/>
                  <a:pt x="1177215" y="5225178"/>
                  <a:pt x="1177215" y="5211916"/>
                </a:cubicBezTo>
                <a:cubicBezTo>
                  <a:pt x="1177215" y="5198656"/>
                  <a:pt x="1172929" y="5187805"/>
                  <a:pt x="1167690" y="5187805"/>
                </a:cubicBezTo>
                <a:cubicBezTo>
                  <a:pt x="1162451" y="5187805"/>
                  <a:pt x="1158165" y="5180207"/>
                  <a:pt x="1158165" y="5170921"/>
                </a:cubicBezTo>
                <a:cubicBezTo>
                  <a:pt x="1158165" y="5161635"/>
                  <a:pt x="1141020" y="5139229"/>
                  <a:pt x="1120065" y="5121130"/>
                </a:cubicBezTo>
                <a:cubicBezTo>
                  <a:pt x="1099110" y="5103031"/>
                  <a:pt x="1081965" y="5081151"/>
                  <a:pt x="1081965" y="5072506"/>
                </a:cubicBezTo>
                <a:cubicBezTo>
                  <a:pt x="1081965" y="5063861"/>
                  <a:pt x="1075625" y="5051526"/>
                  <a:pt x="1067875" y="5045094"/>
                </a:cubicBezTo>
                <a:cubicBezTo>
                  <a:pt x="1049554" y="5029889"/>
                  <a:pt x="1024815" y="4980027"/>
                  <a:pt x="1024815" y="4958304"/>
                </a:cubicBezTo>
                <a:cubicBezTo>
                  <a:pt x="1024815" y="4948941"/>
                  <a:pt x="1020459" y="4938587"/>
                  <a:pt x="1015135" y="4935297"/>
                </a:cubicBezTo>
                <a:cubicBezTo>
                  <a:pt x="1009811" y="4932006"/>
                  <a:pt x="1007566" y="4925897"/>
                  <a:pt x="1010148" y="4921720"/>
                </a:cubicBezTo>
                <a:cubicBezTo>
                  <a:pt x="1012729" y="4917544"/>
                  <a:pt x="1006304" y="4906401"/>
                  <a:pt x="995871" y="4896959"/>
                </a:cubicBezTo>
                <a:cubicBezTo>
                  <a:pt x="985438" y="4887516"/>
                  <a:pt x="974229" y="4863079"/>
                  <a:pt x="970962" y="4842653"/>
                </a:cubicBezTo>
                <a:cubicBezTo>
                  <a:pt x="967094" y="4818460"/>
                  <a:pt x="957183" y="4800376"/>
                  <a:pt x="942532" y="4790776"/>
                </a:cubicBezTo>
                <a:cubicBezTo>
                  <a:pt x="922816" y="4777858"/>
                  <a:pt x="920040" y="4768602"/>
                  <a:pt x="920040" y="4715784"/>
                </a:cubicBezTo>
                <a:cubicBezTo>
                  <a:pt x="920040" y="4682644"/>
                  <a:pt x="915754" y="4652880"/>
                  <a:pt x="910515" y="4649643"/>
                </a:cubicBezTo>
                <a:cubicBezTo>
                  <a:pt x="897416" y="4641547"/>
                  <a:pt x="898498" y="4609198"/>
                  <a:pt x="912019" y="4604691"/>
                </a:cubicBezTo>
                <a:cubicBezTo>
                  <a:pt x="935496" y="4596866"/>
                  <a:pt x="909980" y="4553635"/>
                  <a:pt x="863182" y="4521946"/>
                </a:cubicBezTo>
                <a:cubicBezTo>
                  <a:pt x="815904" y="4489932"/>
                  <a:pt x="815265" y="4488835"/>
                  <a:pt x="815265" y="4439768"/>
                </a:cubicBezTo>
                <a:cubicBezTo>
                  <a:pt x="815265" y="4407184"/>
                  <a:pt x="810339" y="4385950"/>
                  <a:pt x="800978" y="4378180"/>
                </a:cubicBezTo>
                <a:cubicBezTo>
                  <a:pt x="793119" y="4371658"/>
                  <a:pt x="786690" y="4353989"/>
                  <a:pt x="786690" y="4338914"/>
                </a:cubicBezTo>
                <a:cubicBezTo>
                  <a:pt x="786690" y="4323839"/>
                  <a:pt x="782119" y="4311505"/>
                  <a:pt x="776532" y="4311505"/>
                </a:cubicBezTo>
                <a:cubicBezTo>
                  <a:pt x="770946" y="4311505"/>
                  <a:pt x="767731" y="4299718"/>
                  <a:pt x="769389" y="4285311"/>
                </a:cubicBezTo>
                <a:cubicBezTo>
                  <a:pt x="771501" y="4266953"/>
                  <a:pt x="765326" y="4252757"/>
                  <a:pt x="748747" y="4237853"/>
                </a:cubicBezTo>
                <a:cubicBezTo>
                  <a:pt x="730080" y="4221073"/>
                  <a:pt x="725327" y="4208017"/>
                  <a:pt x="726211" y="4175941"/>
                </a:cubicBezTo>
                <a:cubicBezTo>
                  <a:pt x="726827" y="4153584"/>
                  <a:pt x="724613" y="4133150"/>
                  <a:pt x="721292" y="4130530"/>
                </a:cubicBezTo>
                <a:cubicBezTo>
                  <a:pt x="707940" y="4120001"/>
                  <a:pt x="672390" y="4033262"/>
                  <a:pt x="672390" y="4011213"/>
                </a:cubicBezTo>
                <a:cubicBezTo>
                  <a:pt x="672390" y="3998256"/>
                  <a:pt x="668104" y="3987655"/>
                  <a:pt x="662865" y="3987655"/>
                </a:cubicBezTo>
                <a:cubicBezTo>
                  <a:pt x="657626" y="3987655"/>
                  <a:pt x="653340" y="3964889"/>
                  <a:pt x="653340" y="3937064"/>
                </a:cubicBezTo>
                <a:cubicBezTo>
                  <a:pt x="653340" y="3897756"/>
                  <a:pt x="648560" y="3881348"/>
                  <a:pt x="631909" y="3863496"/>
                </a:cubicBezTo>
                <a:cubicBezTo>
                  <a:pt x="620122" y="3850859"/>
                  <a:pt x="609689" y="3833978"/>
                  <a:pt x="608725" y="3825981"/>
                </a:cubicBezTo>
                <a:cubicBezTo>
                  <a:pt x="598060" y="3737513"/>
                  <a:pt x="591030" y="3704909"/>
                  <a:pt x="580306" y="3694185"/>
                </a:cubicBezTo>
                <a:cubicBezTo>
                  <a:pt x="573326" y="3687205"/>
                  <a:pt x="567615" y="3675371"/>
                  <a:pt x="567615" y="3667887"/>
                </a:cubicBezTo>
                <a:cubicBezTo>
                  <a:pt x="567615" y="3660403"/>
                  <a:pt x="563329" y="3654280"/>
                  <a:pt x="558090" y="3654280"/>
                </a:cubicBezTo>
                <a:cubicBezTo>
                  <a:pt x="552851" y="3654280"/>
                  <a:pt x="548565" y="3634992"/>
                  <a:pt x="548565" y="3611417"/>
                </a:cubicBezTo>
                <a:cubicBezTo>
                  <a:pt x="548565" y="3586431"/>
                  <a:pt x="544168" y="3568555"/>
                  <a:pt x="538021" y="3568555"/>
                </a:cubicBezTo>
                <a:cubicBezTo>
                  <a:pt x="532222" y="3568555"/>
                  <a:pt x="529790" y="3562528"/>
                  <a:pt x="532616" y="3555162"/>
                </a:cubicBezTo>
                <a:cubicBezTo>
                  <a:pt x="535443" y="3547797"/>
                  <a:pt x="529472" y="3534274"/>
                  <a:pt x="519348" y="3525111"/>
                </a:cubicBezTo>
                <a:cubicBezTo>
                  <a:pt x="508641" y="3515422"/>
                  <a:pt x="500940" y="3496010"/>
                  <a:pt x="500940" y="3478711"/>
                </a:cubicBezTo>
                <a:cubicBezTo>
                  <a:pt x="500940" y="3462353"/>
                  <a:pt x="494865" y="3440295"/>
                  <a:pt x="487440" y="3429694"/>
                </a:cubicBezTo>
                <a:cubicBezTo>
                  <a:pt x="480014" y="3419093"/>
                  <a:pt x="471025" y="3393494"/>
                  <a:pt x="467463" y="3372806"/>
                </a:cubicBezTo>
                <a:cubicBezTo>
                  <a:pt x="459425" y="3326118"/>
                  <a:pt x="441828" y="3282805"/>
                  <a:pt x="430898" y="3282805"/>
                </a:cubicBezTo>
                <a:cubicBezTo>
                  <a:pt x="426365" y="3282805"/>
                  <a:pt x="424407" y="3267803"/>
                  <a:pt x="426548" y="3249467"/>
                </a:cubicBezTo>
                <a:cubicBezTo>
                  <a:pt x="428688" y="3231132"/>
                  <a:pt x="427015" y="3216130"/>
                  <a:pt x="422827" y="3216130"/>
                </a:cubicBezTo>
                <a:cubicBezTo>
                  <a:pt x="418641" y="3216130"/>
                  <a:pt x="415215" y="3207558"/>
                  <a:pt x="415215" y="3197080"/>
                </a:cubicBezTo>
                <a:cubicBezTo>
                  <a:pt x="415215" y="3186603"/>
                  <a:pt x="411123" y="3178030"/>
                  <a:pt x="406122" y="3178030"/>
                </a:cubicBezTo>
                <a:cubicBezTo>
                  <a:pt x="401120" y="3178030"/>
                  <a:pt x="394214" y="3163028"/>
                  <a:pt x="390774" y="3144692"/>
                </a:cubicBezTo>
                <a:cubicBezTo>
                  <a:pt x="387334" y="3126357"/>
                  <a:pt x="380711" y="3111355"/>
                  <a:pt x="376055" y="3111355"/>
                </a:cubicBezTo>
                <a:cubicBezTo>
                  <a:pt x="371399" y="3111355"/>
                  <a:pt x="367590" y="3102648"/>
                  <a:pt x="367590" y="3092006"/>
                </a:cubicBezTo>
                <a:cubicBezTo>
                  <a:pt x="367590" y="3081364"/>
                  <a:pt x="361161" y="3070190"/>
                  <a:pt x="353303" y="3067175"/>
                </a:cubicBezTo>
                <a:cubicBezTo>
                  <a:pt x="345401" y="3064142"/>
                  <a:pt x="339015" y="3049998"/>
                  <a:pt x="339015" y="3035527"/>
                </a:cubicBezTo>
                <a:cubicBezTo>
                  <a:pt x="339015" y="3004046"/>
                  <a:pt x="300020" y="2958955"/>
                  <a:pt x="272795" y="2958955"/>
                </a:cubicBezTo>
                <a:cubicBezTo>
                  <a:pt x="262067" y="2958955"/>
                  <a:pt x="253290" y="2952883"/>
                  <a:pt x="253290" y="2945461"/>
                </a:cubicBezTo>
                <a:cubicBezTo>
                  <a:pt x="253290" y="2938040"/>
                  <a:pt x="248233" y="2930282"/>
                  <a:pt x="242051" y="2928221"/>
                </a:cubicBezTo>
                <a:cubicBezTo>
                  <a:pt x="235870" y="2926161"/>
                  <a:pt x="233533" y="2917387"/>
                  <a:pt x="236857" y="2908723"/>
                </a:cubicBezTo>
                <a:cubicBezTo>
                  <a:pt x="241947" y="2895461"/>
                  <a:pt x="247618" y="2894614"/>
                  <a:pt x="272731" y="2903369"/>
                </a:cubicBezTo>
                <a:cubicBezTo>
                  <a:pt x="297244" y="2911914"/>
                  <a:pt x="305351" y="2910976"/>
                  <a:pt x="318220" y="2898107"/>
                </a:cubicBezTo>
                <a:cubicBezTo>
                  <a:pt x="331109" y="2885218"/>
                  <a:pt x="331806" y="2879126"/>
                  <a:pt x="322160" y="2863680"/>
                </a:cubicBezTo>
                <a:cubicBezTo>
                  <a:pt x="315714" y="2853359"/>
                  <a:pt x="310440" y="2834997"/>
                  <a:pt x="310440" y="2822877"/>
                </a:cubicBezTo>
                <a:cubicBezTo>
                  <a:pt x="310440" y="2810757"/>
                  <a:pt x="306484" y="2796768"/>
                  <a:pt x="301649" y="2791791"/>
                </a:cubicBezTo>
                <a:cubicBezTo>
                  <a:pt x="296814" y="2786815"/>
                  <a:pt x="288440" y="2742023"/>
                  <a:pt x="283040" y="2692255"/>
                </a:cubicBezTo>
                <a:cubicBezTo>
                  <a:pt x="273548" y="2604766"/>
                  <a:pt x="255045" y="2521092"/>
                  <a:pt x="243022" y="2511280"/>
                </a:cubicBezTo>
                <a:cubicBezTo>
                  <a:pt x="239812" y="2508661"/>
                  <a:pt x="234587" y="2490062"/>
                  <a:pt x="231411" y="2469949"/>
                </a:cubicBezTo>
                <a:cubicBezTo>
                  <a:pt x="228235" y="2449836"/>
                  <a:pt x="220139" y="2426756"/>
                  <a:pt x="213419" y="2418659"/>
                </a:cubicBezTo>
                <a:cubicBezTo>
                  <a:pt x="195829" y="2397464"/>
                  <a:pt x="202233" y="2204733"/>
                  <a:pt x="220881" y="2194101"/>
                </a:cubicBezTo>
                <a:cubicBezTo>
                  <a:pt x="228228" y="2189911"/>
                  <a:pt x="234240" y="2172153"/>
                  <a:pt x="234240" y="2154638"/>
                </a:cubicBezTo>
                <a:cubicBezTo>
                  <a:pt x="234240" y="2135118"/>
                  <a:pt x="239770" y="2120671"/>
                  <a:pt x="248528" y="2117311"/>
                </a:cubicBezTo>
                <a:cubicBezTo>
                  <a:pt x="256386" y="2114295"/>
                  <a:pt x="262815" y="2103646"/>
                  <a:pt x="262815" y="2093645"/>
                </a:cubicBezTo>
                <a:cubicBezTo>
                  <a:pt x="262815" y="2083645"/>
                  <a:pt x="269244" y="2070127"/>
                  <a:pt x="277103" y="2063605"/>
                </a:cubicBezTo>
                <a:cubicBezTo>
                  <a:pt x="284961" y="2057083"/>
                  <a:pt x="291390" y="2039938"/>
                  <a:pt x="291390" y="2025505"/>
                </a:cubicBezTo>
                <a:cubicBezTo>
                  <a:pt x="291390" y="1990231"/>
                  <a:pt x="307019" y="1979459"/>
                  <a:pt x="363180" y="1976025"/>
                </a:cubicBezTo>
                <a:cubicBezTo>
                  <a:pt x="431082" y="1971872"/>
                  <a:pt x="448061" y="1953479"/>
                  <a:pt x="440011" y="1892795"/>
                </a:cubicBezTo>
                <a:cubicBezTo>
                  <a:pt x="434563" y="1851723"/>
                  <a:pt x="436422" y="1842496"/>
                  <a:pt x="453009" y="1828294"/>
                </a:cubicBezTo>
                <a:cubicBezTo>
                  <a:pt x="463655" y="1819179"/>
                  <a:pt x="472365" y="1806992"/>
                  <a:pt x="472365" y="1801211"/>
                </a:cubicBezTo>
                <a:cubicBezTo>
                  <a:pt x="472365" y="1795430"/>
                  <a:pt x="483081" y="1780634"/>
                  <a:pt x="496178" y="1768330"/>
                </a:cubicBezTo>
                <a:cubicBezTo>
                  <a:pt x="509274" y="1756026"/>
                  <a:pt x="519990" y="1738659"/>
                  <a:pt x="519990" y="1729736"/>
                </a:cubicBezTo>
                <a:cubicBezTo>
                  <a:pt x="519990" y="1720813"/>
                  <a:pt x="526419" y="1708177"/>
                  <a:pt x="534278" y="1701655"/>
                </a:cubicBezTo>
                <a:cubicBezTo>
                  <a:pt x="542136" y="1695133"/>
                  <a:pt x="548565" y="1683893"/>
                  <a:pt x="548565" y="1676676"/>
                </a:cubicBezTo>
                <a:cubicBezTo>
                  <a:pt x="548565" y="1669460"/>
                  <a:pt x="552466" y="1663555"/>
                  <a:pt x="557235" y="1663555"/>
                </a:cubicBezTo>
                <a:cubicBezTo>
                  <a:pt x="562003" y="1663555"/>
                  <a:pt x="568940" y="1627122"/>
                  <a:pt x="572649" y="1582593"/>
                </a:cubicBezTo>
                <a:cubicBezTo>
                  <a:pt x="576358" y="1538063"/>
                  <a:pt x="583173" y="1501630"/>
                  <a:pt x="587792" y="1501630"/>
                </a:cubicBezTo>
                <a:cubicBezTo>
                  <a:pt x="592411" y="1501630"/>
                  <a:pt x="596190" y="1496155"/>
                  <a:pt x="596190" y="1489464"/>
                </a:cubicBezTo>
                <a:cubicBezTo>
                  <a:pt x="596190" y="1476269"/>
                  <a:pt x="649904" y="1425430"/>
                  <a:pt x="663845" y="1425430"/>
                </a:cubicBezTo>
                <a:cubicBezTo>
                  <a:pt x="668545" y="1425430"/>
                  <a:pt x="672390" y="1420960"/>
                  <a:pt x="672390" y="1415497"/>
                </a:cubicBezTo>
                <a:cubicBezTo>
                  <a:pt x="672390" y="1410034"/>
                  <a:pt x="691678" y="1384943"/>
                  <a:pt x="715253" y="1359740"/>
                </a:cubicBezTo>
                <a:cubicBezTo>
                  <a:pt x="738827" y="1334537"/>
                  <a:pt x="758115" y="1310934"/>
                  <a:pt x="758115" y="1307289"/>
                </a:cubicBezTo>
                <a:cubicBezTo>
                  <a:pt x="758115" y="1299413"/>
                  <a:pt x="819639" y="1234930"/>
                  <a:pt x="827154" y="1234930"/>
                </a:cubicBezTo>
                <a:cubicBezTo>
                  <a:pt x="834787" y="1234930"/>
                  <a:pt x="891465" y="1184073"/>
                  <a:pt x="891465" y="1177225"/>
                </a:cubicBezTo>
                <a:cubicBezTo>
                  <a:pt x="891465" y="1160952"/>
                  <a:pt x="1006555" y="1053955"/>
                  <a:pt x="1024058" y="1053955"/>
                </a:cubicBezTo>
                <a:cubicBezTo>
                  <a:pt x="1034952" y="1053955"/>
                  <a:pt x="1043865" y="1049958"/>
                  <a:pt x="1043865" y="1045072"/>
                </a:cubicBezTo>
                <a:cubicBezTo>
                  <a:pt x="1043865" y="1040186"/>
                  <a:pt x="1053309" y="1033191"/>
                  <a:pt x="1064852" y="1029528"/>
                </a:cubicBezTo>
                <a:cubicBezTo>
                  <a:pt x="1076395" y="1025864"/>
                  <a:pt x="1091703" y="1017003"/>
                  <a:pt x="1098870" y="1009836"/>
                </a:cubicBezTo>
                <a:cubicBezTo>
                  <a:pt x="1106037" y="1002669"/>
                  <a:pt x="1126596" y="996805"/>
                  <a:pt x="1144558" y="996805"/>
                </a:cubicBezTo>
                <a:cubicBezTo>
                  <a:pt x="1162519" y="996805"/>
                  <a:pt x="1177215" y="992519"/>
                  <a:pt x="1177215" y="987280"/>
                </a:cubicBezTo>
                <a:cubicBezTo>
                  <a:pt x="1177215" y="982041"/>
                  <a:pt x="1187330" y="977755"/>
                  <a:pt x="1199693" y="977755"/>
                </a:cubicBezTo>
                <a:cubicBezTo>
                  <a:pt x="1212552" y="977755"/>
                  <a:pt x="1229825" y="967564"/>
                  <a:pt x="1240054" y="953943"/>
                </a:cubicBezTo>
                <a:cubicBezTo>
                  <a:pt x="1249889" y="940846"/>
                  <a:pt x="1265186" y="930130"/>
                  <a:pt x="1274046" y="930130"/>
                </a:cubicBezTo>
                <a:cubicBezTo>
                  <a:pt x="1282905" y="930130"/>
                  <a:pt x="1296584" y="923701"/>
                  <a:pt x="1304442" y="915843"/>
                </a:cubicBezTo>
                <a:cubicBezTo>
                  <a:pt x="1312300" y="907984"/>
                  <a:pt x="1321603" y="901555"/>
                  <a:pt x="1325114" y="901555"/>
                </a:cubicBezTo>
                <a:cubicBezTo>
                  <a:pt x="1328626" y="901555"/>
                  <a:pt x="1345005" y="895215"/>
                  <a:pt x="1361513" y="887465"/>
                </a:cubicBezTo>
                <a:cubicBezTo>
                  <a:pt x="1397895" y="870386"/>
                  <a:pt x="1516550" y="853712"/>
                  <a:pt x="1659197" y="845632"/>
                </a:cubicBezTo>
                <a:cubicBezTo>
                  <a:pt x="1762570" y="839777"/>
                  <a:pt x="1787740" y="831954"/>
                  <a:pt x="1808720" y="799161"/>
                </a:cubicBezTo>
                <a:cubicBezTo>
                  <a:pt x="1812909" y="792613"/>
                  <a:pt x="1821751" y="787255"/>
                  <a:pt x="1828369" y="787255"/>
                </a:cubicBezTo>
                <a:cubicBezTo>
                  <a:pt x="1834987" y="787255"/>
                  <a:pt x="1852721" y="774396"/>
                  <a:pt x="1867778" y="758680"/>
                </a:cubicBezTo>
                <a:cubicBezTo>
                  <a:pt x="1882835" y="742964"/>
                  <a:pt x="1902672" y="730105"/>
                  <a:pt x="1911860" y="730105"/>
                </a:cubicBezTo>
                <a:cubicBezTo>
                  <a:pt x="1921048" y="730105"/>
                  <a:pt x="1931215" y="725819"/>
                  <a:pt x="1934453" y="720580"/>
                </a:cubicBezTo>
                <a:cubicBezTo>
                  <a:pt x="1937690" y="715341"/>
                  <a:pt x="1948301" y="711055"/>
                  <a:pt x="1958033" y="711055"/>
                </a:cubicBezTo>
                <a:cubicBezTo>
                  <a:pt x="1967764" y="711055"/>
                  <a:pt x="1984369" y="699268"/>
                  <a:pt x="1994932" y="684861"/>
                </a:cubicBezTo>
                <a:cubicBezTo>
                  <a:pt x="2010340" y="663847"/>
                  <a:pt x="2016523" y="661022"/>
                  <a:pt x="2026206" y="670574"/>
                </a:cubicBezTo>
                <a:cubicBezTo>
                  <a:pt x="2032844" y="677122"/>
                  <a:pt x="2045465" y="682480"/>
                  <a:pt x="2054254" y="682480"/>
                </a:cubicBezTo>
                <a:cubicBezTo>
                  <a:pt x="2063042" y="682480"/>
                  <a:pt x="2075465" y="688784"/>
                  <a:pt x="2081859" y="696489"/>
                </a:cubicBezTo>
                <a:cubicBezTo>
                  <a:pt x="2090821" y="707288"/>
                  <a:pt x="2113805" y="710016"/>
                  <a:pt x="2182143" y="708395"/>
                </a:cubicBezTo>
                <a:cubicBezTo>
                  <a:pt x="2230904" y="707239"/>
                  <a:pt x="2268807" y="709507"/>
                  <a:pt x="2266370" y="713436"/>
                </a:cubicBezTo>
                <a:cubicBezTo>
                  <a:pt x="2263934" y="717365"/>
                  <a:pt x="2268876" y="720580"/>
                  <a:pt x="2277353" y="720580"/>
                </a:cubicBezTo>
                <a:cubicBezTo>
                  <a:pt x="2285829" y="720580"/>
                  <a:pt x="2290115" y="716294"/>
                  <a:pt x="2286878" y="711055"/>
                </a:cubicBezTo>
                <a:cubicBezTo>
                  <a:pt x="2274900" y="691675"/>
                  <a:pt x="2298420" y="702324"/>
                  <a:pt x="2318434" y="725343"/>
                </a:cubicBezTo>
                <a:cubicBezTo>
                  <a:pt x="2343382" y="754034"/>
                  <a:pt x="2367806" y="756105"/>
                  <a:pt x="2374605" y="730105"/>
                </a:cubicBezTo>
                <a:cubicBezTo>
                  <a:pt x="2382242" y="700901"/>
                  <a:pt x="2412086" y="706707"/>
                  <a:pt x="2423563" y="739630"/>
                </a:cubicBezTo>
                <a:cubicBezTo>
                  <a:pt x="2429042" y="755346"/>
                  <a:pt x="2438033" y="768205"/>
                  <a:pt x="2443545" y="768205"/>
                </a:cubicBezTo>
                <a:cubicBezTo>
                  <a:pt x="2449056" y="768205"/>
                  <a:pt x="2453565" y="774829"/>
                  <a:pt x="2453565" y="782925"/>
                </a:cubicBezTo>
                <a:cubicBezTo>
                  <a:pt x="2453565" y="791022"/>
                  <a:pt x="2464281" y="808362"/>
                  <a:pt x="2477378" y="821458"/>
                </a:cubicBezTo>
                <a:cubicBezTo>
                  <a:pt x="2490475" y="834555"/>
                  <a:pt x="2501190" y="851505"/>
                  <a:pt x="2501190" y="859125"/>
                </a:cubicBezTo>
                <a:cubicBezTo>
                  <a:pt x="2501190" y="866745"/>
                  <a:pt x="2505477" y="872980"/>
                  <a:pt x="2510715" y="872980"/>
                </a:cubicBezTo>
                <a:cubicBezTo>
                  <a:pt x="2515954" y="872980"/>
                  <a:pt x="2520240" y="879004"/>
                  <a:pt x="2520240" y="886366"/>
                </a:cubicBezTo>
                <a:cubicBezTo>
                  <a:pt x="2520240" y="897632"/>
                  <a:pt x="2570480" y="967490"/>
                  <a:pt x="2594072" y="989028"/>
                </a:cubicBezTo>
                <a:cubicBezTo>
                  <a:pt x="2661599" y="1050676"/>
                  <a:pt x="2739315" y="1128686"/>
                  <a:pt x="2739315" y="1134819"/>
                </a:cubicBezTo>
                <a:cubicBezTo>
                  <a:pt x="2739315" y="1146334"/>
                  <a:pt x="2796445" y="1195540"/>
                  <a:pt x="2817616" y="1202259"/>
                </a:cubicBezTo>
                <a:cubicBezTo>
                  <a:pt x="2829249" y="1205951"/>
                  <a:pt x="2841693" y="1201051"/>
                  <a:pt x="2852589" y="1188488"/>
                </a:cubicBezTo>
                <a:cubicBezTo>
                  <a:pt x="2861892" y="1177762"/>
                  <a:pt x="2886456" y="1166275"/>
                  <a:pt x="2907177" y="1162961"/>
                </a:cubicBezTo>
                <a:cubicBezTo>
                  <a:pt x="2940220" y="1157678"/>
                  <a:pt x="2947131" y="1159974"/>
                  <a:pt x="2963406" y="1181646"/>
                </a:cubicBezTo>
                <a:cubicBezTo>
                  <a:pt x="2973612" y="1195236"/>
                  <a:pt x="2987374" y="1206355"/>
                  <a:pt x="2993988" y="1206355"/>
                </a:cubicBezTo>
                <a:cubicBezTo>
                  <a:pt x="3000603" y="1206355"/>
                  <a:pt x="3006015" y="1214263"/>
                  <a:pt x="3006015" y="1223929"/>
                </a:cubicBezTo>
                <a:cubicBezTo>
                  <a:pt x="3006015" y="1243045"/>
                  <a:pt x="3034102" y="1273030"/>
                  <a:pt x="3052009" y="1273030"/>
                </a:cubicBezTo>
                <a:cubicBezTo>
                  <a:pt x="3058145" y="1273030"/>
                  <a:pt x="3063701" y="1281603"/>
                  <a:pt x="3064356" y="1292080"/>
                </a:cubicBezTo>
                <a:cubicBezTo>
                  <a:pt x="3066701" y="1329609"/>
                  <a:pt x="3068170" y="1333004"/>
                  <a:pt x="3086575" y="1343429"/>
                </a:cubicBezTo>
                <a:cubicBezTo>
                  <a:pt x="3117533" y="1360965"/>
                  <a:pt x="3127951" y="1373589"/>
                  <a:pt x="3131356" y="1397691"/>
                </a:cubicBezTo>
                <a:cubicBezTo>
                  <a:pt x="3135044" y="1423793"/>
                  <a:pt x="3166382" y="1429716"/>
                  <a:pt x="3177328" y="1406380"/>
                </a:cubicBezTo>
                <a:cubicBezTo>
                  <a:pt x="3181014" y="1398522"/>
                  <a:pt x="3189320" y="1381965"/>
                  <a:pt x="3195787" y="1369586"/>
                </a:cubicBezTo>
                <a:cubicBezTo>
                  <a:pt x="3206137" y="1349774"/>
                  <a:pt x="3204603" y="1344010"/>
                  <a:pt x="3182980" y="1321440"/>
                </a:cubicBezTo>
                <a:cubicBezTo>
                  <a:pt x="3169469" y="1307338"/>
                  <a:pt x="3158415" y="1288534"/>
                  <a:pt x="3158415" y="1279653"/>
                </a:cubicBezTo>
                <a:cubicBezTo>
                  <a:pt x="3158415" y="1270771"/>
                  <a:pt x="3154414" y="1263505"/>
                  <a:pt x="3149523" y="1263505"/>
                </a:cubicBezTo>
                <a:cubicBezTo>
                  <a:pt x="3144632" y="1263505"/>
                  <a:pt x="3139274" y="1251718"/>
                  <a:pt x="3137616" y="1237311"/>
                </a:cubicBezTo>
                <a:cubicBezTo>
                  <a:pt x="3135433" y="1218331"/>
                  <a:pt x="3128547" y="1210259"/>
                  <a:pt x="3112615" y="1208001"/>
                </a:cubicBezTo>
                <a:cubicBezTo>
                  <a:pt x="3082733" y="1203765"/>
                  <a:pt x="3088999" y="1178717"/>
                  <a:pt x="3124918" y="1158814"/>
                </a:cubicBezTo>
                <a:cubicBezTo>
                  <a:pt x="3142076" y="1149307"/>
                  <a:pt x="3156773" y="1131077"/>
                  <a:pt x="3162015" y="1112800"/>
                </a:cubicBezTo>
                <a:cubicBezTo>
                  <a:pt x="3168313" y="1090838"/>
                  <a:pt x="3176331" y="1082530"/>
                  <a:pt x="3191226" y="1082530"/>
                </a:cubicBezTo>
                <a:cubicBezTo>
                  <a:pt x="3202517" y="1082530"/>
                  <a:pt x="3215827" y="1078577"/>
                  <a:pt x="3220804" y="1073746"/>
                </a:cubicBezTo>
                <a:cubicBezTo>
                  <a:pt x="3225781" y="1068915"/>
                  <a:pt x="3244910" y="1062199"/>
                  <a:pt x="3263313" y="1058822"/>
                </a:cubicBezTo>
                <a:cubicBezTo>
                  <a:pt x="3291370" y="1053674"/>
                  <a:pt x="3300483" y="1056630"/>
                  <a:pt x="3319742" y="1077131"/>
                </a:cubicBezTo>
                <a:cubicBezTo>
                  <a:pt x="3342952" y="1101836"/>
                  <a:pt x="3367965" y="1109578"/>
                  <a:pt x="3367965" y="1092055"/>
                </a:cubicBezTo>
                <a:cubicBezTo>
                  <a:pt x="3367965" y="1086816"/>
                  <a:pt x="3373088" y="1082530"/>
                  <a:pt x="3379350" y="1082530"/>
                </a:cubicBezTo>
                <a:cubicBezTo>
                  <a:pt x="3385612" y="1082530"/>
                  <a:pt x="3402630" y="1071134"/>
                  <a:pt x="3417169" y="1057205"/>
                </a:cubicBezTo>
                <a:cubicBezTo>
                  <a:pt x="3440628" y="1034730"/>
                  <a:pt x="3444311" y="1033726"/>
                  <a:pt x="3449898" y="1048287"/>
                </a:cubicBezTo>
                <a:cubicBezTo>
                  <a:pt x="3453361" y="1057312"/>
                  <a:pt x="3451905" y="1074110"/>
                  <a:pt x="3446662" y="1085617"/>
                </a:cubicBezTo>
                <a:cubicBezTo>
                  <a:pt x="3435527" y="1110056"/>
                  <a:pt x="3455053" y="1135325"/>
                  <a:pt x="3478207" y="1126440"/>
                </a:cubicBezTo>
                <a:cubicBezTo>
                  <a:pt x="3496865" y="1119281"/>
                  <a:pt x="3507793" y="1089452"/>
                  <a:pt x="3493504" y="1084689"/>
                </a:cubicBezTo>
                <a:cubicBezTo>
                  <a:pt x="3476070" y="1078877"/>
                  <a:pt x="3480236" y="1046459"/>
                  <a:pt x="3501099" y="1025596"/>
                </a:cubicBezTo>
                <a:cubicBezTo>
                  <a:pt x="3511458" y="1015237"/>
                  <a:pt x="3517595" y="1000669"/>
                  <a:pt x="3514737" y="993222"/>
                </a:cubicBezTo>
                <a:cubicBezTo>
                  <a:pt x="3505818" y="969978"/>
                  <a:pt x="3528623" y="966307"/>
                  <a:pt x="3551198" y="987353"/>
                </a:cubicBezTo>
                <a:cubicBezTo>
                  <a:pt x="3569347" y="1004272"/>
                  <a:pt x="3579896" y="1006467"/>
                  <a:pt x="3617955" y="1001238"/>
                </a:cubicBezTo>
                <a:cubicBezTo>
                  <a:pt x="3652974" y="996428"/>
                  <a:pt x="3664359" y="998163"/>
                  <a:pt x="3668496" y="1008944"/>
                </a:cubicBezTo>
                <a:cubicBezTo>
                  <a:pt x="3672033" y="1018161"/>
                  <a:pt x="3694804" y="1025007"/>
                  <a:pt x="3735941" y="1029222"/>
                </a:cubicBezTo>
                <a:cubicBezTo>
                  <a:pt x="3777048" y="1033433"/>
                  <a:pt x="3810617" y="1043521"/>
                  <a:pt x="3835229" y="1059057"/>
                </a:cubicBezTo>
                <a:cubicBezTo>
                  <a:pt x="3855679" y="1071967"/>
                  <a:pt x="3878926" y="1082530"/>
                  <a:pt x="3886888" y="1082530"/>
                </a:cubicBezTo>
                <a:cubicBezTo>
                  <a:pt x="3894851" y="1082530"/>
                  <a:pt x="3901365" y="1086396"/>
                  <a:pt x="3901365" y="1091121"/>
                </a:cubicBezTo>
                <a:cubicBezTo>
                  <a:pt x="3901365" y="1095846"/>
                  <a:pt x="3917338" y="1108002"/>
                  <a:pt x="3936861" y="1118133"/>
                </a:cubicBezTo>
                <a:cubicBezTo>
                  <a:pt x="3962862" y="1131626"/>
                  <a:pt x="3973997" y="1144577"/>
                  <a:pt x="3978491" y="1166548"/>
                </a:cubicBezTo>
                <a:cubicBezTo>
                  <a:pt x="3986601" y="1206201"/>
                  <a:pt x="4023338" y="1236592"/>
                  <a:pt x="4047518" y="1223651"/>
                </a:cubicBezTo>
                <a:cubicBezTo>
                  <a:pt x="4061445" y="1216197"/>
                  <a:pt x="4070727" y="1219441"/>
                  <a:pt x="4090974" y="1238839"/>
                </a:cubicBezTo>
                <a:cubicBezTo>
                  <a:pt x="4105134" y="1252405"/>
                  <a:pt x="4119966" y="1263505"/>
                  <a:pt x="4123933" y="1263505"/>
                </a:cubicBezTo>
                <a:cubicBezTo>
                  <a:pt x="4127900" y="1263505"/>
                  <a:pt x="4161237" y="1293835"/>
                  <a:pt x="4198015" y="1330906"/>
                </a:cubicBezTo>
                <a:cubicBezTo>
                  <a:pt x="4250044" y="1383350"/>
                  <a:pt x="4272636" y="1399496"/>
                  <a:pt x="4299818" y="1403665"/>
                </a:cubicBezTo>
                <a:cubicBezTo>
                  <a:pt x="4319032" y="1406612"/>
                  <a:pt x="4340056" y="1413194"/>
                  <a:pt x="4346538" y="1418292"/>
                </a:cubicBezTo>
                <a:cubicBezTo>
                  <a:pt x="4353019" y="1423390"/>
                  <a:pt x="4365107" y="1424958"/>
                  <a:pt x="4373400" y="1421776"/>
                </a:cubicBezTo>
                <a:cubicBezTo>
                  <a:pt x="4394289" y="1413760"/>
                  <a:pt x="4387136" y="1374145"/>
                  <a:pt x="4364001" y="1369731"/>
                </a:cubicBezTo>
                <a:cubicBezTo>
                  <a:pt x="4342814" y="1365689"/>
                  <a:pt x="4320465" y="1345735"/>
                  <a:pt x="4320465" y="1330860"/>
                </a:cubicBezTo>
                <a:cubicBezTo>
                  <a:pt x="4320465" y="1317897"/>
                  <a:pt x="4326201" y="1318052"/>
                  <a:pt x="4364933" y="1332058"/>
                </a:cubicBezTo>
                <a:cubicBezTo>
                  <a:pt x="4394177" y="1342632"/>
                  <a:pt x="4398547" y="1341466"/>
                  <a:pt x="4425141" y="1315988"/>
                </a:cubicBezTo>
                <a:cubicBezTo>
                  <a:pt x="4440912" y="1300878"/>
                  <a:pt x="4453815" y="1278602"/>
                  <a:pt x="4453815" y="1266486"/>
                </a:cubicBezTo>
                <a:cubicBezTo>
                  <a:pt x="4453815" y="1253253"/>
                  <a:pt x="4459521" y="1244455"/>
                  <a:pt x="4468103" y="1244455"/>
                </a:cubicBezTo>
                <a:cubicBezTo>
                  <a:pt x="4475961" y="1244455"/>
                  <a:pt x="4482390" y="1248770"/>
                  <a:pt x="4482390" y="1254043"/>
                </a:cubicBezTo>
                <a:cubicBezTo>
                  <a:pt x="4482390" y="1259316"/>
                  <a:pt x="4492846" y="1272722"/>
                  <a:pt x="4505626" y="1283834"/>
                </a:cubicBezTo>
                <a:cubicBezTo>
                  <a:pt x="4526990" y="1302410"/>
                  <a:pt x="4527733" y="1305758"/>
                  <a:pt x="4514858" y="1325409"/>
                </a:cubicBezTo>
                <a:cubicBezTo>
                  <a:pt x="4501561" y="1345701"/>
                  <a:pt x="4502553" y="1347587"/>
                  <a:pt x="4534485" y="1362740"/>
                </a:cubicBezTo>
                <a:cubicBezTo>
                  <a:pt x="4552981" y="1371517"/>
                  <a:pt x="4568115" y="1382784"/>
                  <a:pt x="4568115" y="1387777"/>
                </a:cubicBezTo>
                <a:cubicBezTo>
                  <a:pt x="4568115" y="1392770"/>
                  <a:pt x="4574545" y="1396855"/>
                  <a:pt x="4582403" y="1396855"/>
                </a:cubicBezTo>
                <a:cubicBezTo>
                  <a:pt x="4597566" y="1396855"/>
                  <a:pt x="4601028" y="1413782"/>
                  <a:pt x="4589401" y="1431076"/>
                </a:cubicBezTo>
                <a:cubicBezTo>
                  <a:pt x="4585552" y="1436801"/>
                  <a:pt x="4568224" y="1444244"/>
                  <a:pt x="4550894" y="1447617"/>
                </a:cubicBezTo>
                <a:cubicBezTo>
                  <a:pt x="4511419" y="1455300"/>
                  <a:pt x="4490592" y="1474669"/>
                  <a:pt x="4502159" y="1492941"/>
                </a:cubicBezTo>
                <a:cubicBezTo>
                  <a:pt x="4506842" y="1500340"/>
                  <a:pt x="4510739" y="1527943"/>
                  <a:pt x="4510819" y="1554282"/>
                </a:cubicBezTo>
                <a:cubicBezTo>
                  <a:pt x="4510977" y="1606047"/>
                  <a:pt x="4531559" y="1634980"/>
                  <a:pt x="4568224" y="1634980"/>
                </a:cubicBezTo>
                <a:cubicBezTo>
                  <a:pt x="4582741" y="1634980"/>
                  <a:pt x="4587165" y="1641383"/>
                  <a:pt x="4587165" y="1662389"/>
                </a:cubicBezTo>
                <a:cubicBezTo>
                  <a:pt x="4587165" y="1700859"/>
                  <a:pt x="4611309" y="1719705"/>
                  <a:pt x="4632887" y="1698078"/>
                </a:cubicBezTo>
                <a:cubicBezTo>
                  <a:pt x="4645473" y="1685463"/>
                  <a:pt x="4648535" y="1667713"/>
                  <a:pt x="4646639" y="1618353"/>
                </a:cubicBezTo>
                <a:cubicBezTo>
                  <a:pt x="4645298" y="1583429"/>
                  <a:pt x="4639940" y="1550595"/>
                  <a:pt x="4634733" y="1545388"/>
                </a:cubicBezTo>
                <a:cubicBezTo>
                  <a:pt x="4620602" y="1531257"/>
                  <a:pt x="4623302" y="1496067"/>
                  <a:pt x="4639553" y="1482580"/>
                </a:cubicBezTo>
                <a:cubicBezTo>
                  <a:pt x="4655952" y="1468970"/>
                  <a:pt x="4658503" y="1438961"/>
                  <a:pt x="4644023" y="1430012"/>
                </a:cubicBezTo>
                <a:cubicBezTo>
                  <a:pt x="4638401" y="1426538"/>
                  <a:pt x="4636753" y="1410368"/>
                  <a:pt x="4640165" y="1392178"/>
                </a:cubicBezTo>
                <a:cubicBezTo>
                  <a:pt x="4643443" y="1374706"/>
                  <a:pt x="4643143" y="1351017"/>
                  <a:pt x="4639498" y="1339534"/>
                </a:cubicBezTo>
                <a:cubicBezTo>
                  <a:pt x="4634093" y="1322502"/>
                  <a:pt x="4627854" y="1319661"/>
                  <a:pt x="4605626" y="1324107"/>
                </a:cubicBezTo>
                <a:cubicBezTo>
                  <a:pt x="4578302" y="1329572"/>
                  <a:pt x="4559335" y="1317681"/>
                  <a:pt x="4577485" y="1306463"/>
                </a:cubicBezTo>
                <a:cubicBezTo>
                  <a:pt x="4590006" y="1298725"/>
                  <a:pt x="4590142" y="1244455"/>
                  <a:pt x="4577640" y="1244455"/>
                </a:cubicBezTo>
                <a:cubicBezTo>
                  <a:pt x="4572401" y="1244455"/>
                  <a:pt x="4568115" y="1231596"/>
                  <a:pt x="4568115" y="1215880"/>
                </a:cubicBezTo>
                <a:cubicBezTo>
                  <a:pt x="4568115" y="1200164"/>
                  <a:pt x="4572742" y="1187305"/>
                  <a:pt x="4578397" y="1187305"/>
                </a:cubicBezTo>
                <a:cubicBezTo>
                  <a:pt x="4584712" y="1187305"/>
                  <a:pt x="4586410" y="1176976"/>
                  <a:pt x="4582798" y="1160533"/>
                </a:cubicBezTo>
                <a:cubicBezTo>
                  <a:pt x="4578049" y="1138909"/>
                  <a:pt x="4581109" y="1131658"/>
                  <a:pt x="4598711" y="1122829"/>
                </a:cubicBezTo>
                <a:cubicBezTo>
                  <a:pt x="4610696" y="1116817"/>
                  <a:pt x="4631218" y="1110648"/>
                  <a:pt x="4644315" y="1109120"/>
                </a:cubicBezTo>
                <a:cubicBezTo>
                  <a:pt x="4662354" y="1107016"/>
                  <a:pt x="4668858" y="1099992"/>
                  <a:pt x="4671142" y="1080149"/>
                </a:cubicBezTo>
                <a:cubicBezTo>
                  <a:pt x="4673533" y="1059365"/>
                  <a:pt x="4679072" y="1053955"/>
                  <a:pt x="4697961" y="1053955"/>
                </a:cubicBezTo>
                <a:cubicBezTo>
                  <a:pt x="4711055" y="1053955"/>
                  <a:pt x="4729218" y="1049968"/>
                  <a:pt x="4738323" y="1045095"/>
                </a:cubicBezTo>
                <a:cubicBezTo>
                  <a:pt x="4748100" y="1039862"/>
                  <a:pt x="4760500" y="1039708"/>
                  <a:pt x="4768607" y="1044718"/>
                </a:cubicBezTo>
                <a:cubicBezTo>
                  <a:pt x="4780070" y="1051803"/>
                  <a:pt x="4779200" y="1055571"/>
                  <a:pt x="4763331" y="1067563"/>
                </a:cubicBezTo>
                <a:cubicBezTo>
                  <a:pt x="4748961" y="1078423"/>
                  <a:pt x="4747833" y="1081998"/>
                  <a:pt x="4758705" y="1082227"/>
                </a:cubicBezTo>
                <a:cubicBezTo>
                  <a:pt x="4766613" y="1082394"/>
                  <a:pt x="4778208" y="1074323"/>
                  <a:pt x="4784472" y="1064292"/>
                </a:cubicBezTo>
                <a:cubicBezTo>
                  <a:pt x="4797384" y="1043617"/>
                  <a:pt x="4787045" y="1030000"/>
                  <a:pt x="4753853" y="1023968"/>
                </a:cubicBezTo>
                <a:cubicBezTo>
                  <a:pt x="4743375" y="1022064"/>
                  <a:pt x="4730571" y="1010887"/>
                  <a:pt x="4725400" y="999131"/>
                </a:cubicBezTo>
                <a:cubicBezTo>
                  <a:pt x="4720229" y="987374"/>
                  <a:pt x="4712728" y="977755"/>
                  <a:pt x="4708731" y="977755"/>
                </a:cubicBezTo>
                <a:cubicBezTo>
                  <a:pt x="4704735" y="977755"/>
                  <a:pt x="4701465" y="971326"/>
                  <a:pt x="4701465" y="963468"/>
                </a:cubicBezTo>
                <a:cubicBezTo>
                  <a:pt x="4701465" y="940263"/>
                  <a:pt x="4738487" y="947035"/>
                  <a:pt x="4764383" y="974978"/>
                </a:cubicBezTo>
                <a:cubicBezTo>
                  <a:pt x="4783391" y="995488"/>
                  <a:pt x="4791595" y="998705"/>
                  <a:pt x="4804410" y="990674"/>
                </a:cubicBezTo>
                <a:cubicBezTo>
                  <a:pt x="4827948" y="975921"/>
                  <a:pt x="4828888" y="946719"/>
                  <a:pt x="4806650" y="921077"/>
                </a:cubicBezTo>
                <a:cubicBezTo>
                  <a:pt x="4783908" y="894856"/>
                  <a:pt x="4781926" y="882505"/>
                  <a:pt x="4800458" y="882505"/>
                </a:cubicBezTo>
                <a:cubicBezTo>
                  <a:pt x="4807756" y="882505"/>
                  <a:pt x="4816329" y="875725"/>
                  <a:pt x="4819508" y="867439"/>
                </a:cubicBezTo>
                <a:cubicBezTo>
                  <a:pt x="4828420" y="844216"/>
                  <a:pt x="4826361" y="815830"/>
                  <a:pt x="4815765" y="815830"/>
                </a:cubicBezTo>
                <a:cubicBezTo>
                  <a:pt x="4799594" y="815830"/>
                  <a:pt x="4805245" y="792178"/>
                  <a:pt x="4824780" y="778098"/>
                </a:cubicBezTo>
                <a:cubicBezTo>
                  <a:pt x="4834977" y="770748"/>
                  <a:pt x="4841507" y="761802"/>
                  <a:pt x="4839292" y="758218"/>
                </a:cubicBezTo>
                <a:cubicBezTo>
                  <a:pt x="4832519" y="747259"/>
                  <a:pt x="4866436" y="723065"/>
                  <a:pt x="4897950" y="716375"/>
                </a:cubicBezTo>
                <a:cubicBezTo>
                  <a:pt x="4924283" y="710786"/>
                  <a:pt x="4928453" y="712860"/>
                  <a:pt x="4933814" y="734220"/>
                </a:cubicBezTo>
                <a:cubicBezTo>
                  <a:pt x="4941561" y="765086"/>
                  <a:pt x="4984701" y="778505"/>
                  <a:pt x="5001653" y="755322"/>
                </a:cubicBezTo>
                <a:cubicBezTo>
                  <a:pt x="5020210" y="729944"/>
                  <a:pt x="5084751" y="741388"/>
                  <a:pt x="5068783" y="767225"/>
                </a:cubicBezTo>
                <a:cubicBezTo>
                  <a:pt x="5058293" y="784198"/>
                  <a:pt x="5072629" y="815830"/>
                  <a:pt x="5090812" y="815830"/>
                </a:cubicBezTo>
                <a:cubicBezTo>
                  <a:pt x="5099935" y="815830"/>
                  <a:pt x="5115719" y="809537"/>
                  <a:pt x="5125889" y="801845"/>
                </a:cubicBezTo>
                <a:cubicBezTo>
                  <a:pt x="5136058" y="794154"/>
                  <a:pt x="5154022" y="787725"/>
                  <a:pt x="5165809" y="787558"/>
                </a:cubicBezTo>
                <a:cubicBezTo>
                  <a:pt x="5177596" y="787391"/>
                  <a:pt x="5187240" y="782969"/>
                  <a:pt x="5187240" y="777730"/>
                </a:cubicBezTo>
                <a:cubicBezTo>
                  <a:pt x="5187240" y="772491"/>
                  <a:pt x="5193669" y="768205"/>
                  <a:pt x="5201528" y="768205"/>
                </a:cubicBezTo>
                <a:cubicBezTo>
                  <a:pt x="5209386" y="768205"/>
                  <a:pt x="5215815" y="763919"/>
                  <a:pt x="5215815" y="758680"/>
                </a:cubicBezTo>
                <a:cubicBezTo>
                  <a:pt x="5215815" y="753441"/>
                  <a:pt x="5222244" y="749155"/>
                  <a:pt x="5230103" y="749155"/>
                </a:cubicBezTo>
                <a:cubicBezTo>
                  <a:pt x="5237961" y="749155"/>
                  <a:pt x="5244390" y="757475"/>
                  <a:pt x="5244390" y="767643"/>
                </a:cubicBezTo>
                <a:cubicBezTo>
                  <a:pt x="5244390" y="790938"/>
                  <a:pt x="5258183" y="799732"/>
                  <a:pt x="5282575" y="791990"/>
                </a:cubicBezTo>
                <a:cubicBezTo>
                  <a:pt x="5294665" y="788153"/>
                  <a:pt x="5301540" y="777571"/>
                  <a:pt x="5301540" y="762801"/>
                </a:cubicBezTo>
                <a:cubicBezTo>
                  <a:pt x="5301540" y="739056"/>
                  <a:pt x="5325266" y="729844"/>
                  <a:pt x="5332274" y="750869"/>
                </a:cubicBezTo>
                <a:cubicBezTo>
                  <a:pt x="5337411" y="766280"/>
                  <a:pt x="5367196" y="753561"/>
                  <a:pt x="5374815" y="732702"/>
                </a:cubicBezTo>
                <a:cubicBezTo>
                  <a:pt x="5378207" y="723416"/>
                  <a:pt x="5388825" y="705595"/>
                  <a:pt x="5398411" y="693102"/>
                </a:cubicBezTo>
                <a:cubicBezTo>
                  <a:pt x="5419534" y="665571"/>
                  <a:pt x="5420967" y="636224"/>
                  <a:pt x="5401553" y="628775"/>
                </a:cubicBezTo>
                <a:cubicBezTo>
                  <a:pt x="5392701" y="625378"/>
                  <a:pt x="5387265" y="610881"/>
                  <a:pt x="5387265" y="590674"/>
                </a:cubicBezTo>
                <a:cubicBezTo>
                  <a:pt x="5387265" y="570468"/>
                  <a:pt x="5381829" y="555971"/>
                  <a:pt x="5372978" y="552574"/>
                </a:cubicBezTo>
                <a:cubicBezTo>
                  <a:pt x="5365119" y="549559"/>
                  <a:pt x="5358724" y="535763"/>
                  <a:pt x="5358764" y="521917"/>
                </a:cubicBezTo>
                <a:cubicBezTo>
                  <a:pt x="5358850" y="493532"/>
                  <a:pt x="5391662" y="472930"/>
                  <a:pt x="5436789" y="472930"/>
                </a:cubicBezTo>
                <a:cubicBezTo>
                  <a:pt x="5451461" y="472930"/>
                  <a:pt x="5463465" y="468644"/>
                  <a:pt x="5463465" y="463405"/>
                </a:cubicBezTo>
                <a:cubicBezTo>
                  <a:pt x="5463465" y="447098"/>
                  <a:pt x="5486885" y="452963"/>
                  <a:pt x="5498956" y="472293"/>
                </a:cubicBezTo>
                <a:cubicBezTo>
                  <a:pt x="5508564" y="487676"/>
                  <a:pt x="5507766" y="491271"/>
                  <a:pt x="5494104" y="494145"/>
                </a:cubicBezTo>
                <a:cubicBezTo>
                  <a:pt x="5485111" y="496037"/>
                  <a:pt x="5500560" y="498231"/>
                  <a:pt x="5528437" y="499021"/>
                </a:cubicBezTo>
                <a:cubicBezTo>
                  <a:pt x="5576496" y="500382"/>
                  <a:pt x="5579628" y="499004"/>
                  <a:pt x="5588900" y="472405"/>
                </a:cubicBezTo>
                <a:cubicBezTo>
                  <a:pt x="5600249" y="439852"/>
                  <a:pt x="5620082" y="436791"/>
                  <a:pt x="5662658" y="461024"/>
                </a:cubicBezTo>
                <a:cubicBezTo>
                  <a:pt x="5681322" y="471646"/>
                  <a:pt x="5691967" y="485262"/>
                  <a:pt x="5692005" y="498562"/>
                </a:cubicBezTo>
                <a:cubicBezTo>
                  <a:pt x="5692081" y="525036"/>
                  <a:pt x="5703878" y="532259"/>
                  <a:pt x="5734490" y="524576"/>
                </a:cubicBezTo>
                <a:cubicBezTo>
                  <a:pt x="5755831" y="519220"/>
                  <a:pt x="5758740" y="513512"/>
                  <a:pt x="5758740" y="476995"/>
                </a:cubicBezTo>
                <a:cubicBezTo>
                  <a:pt x="5758740" y="445249"/>
                  <a:pt x="5763215" y="433105"/>
                  <a:pt x="5777790" y="425305"/>
                </a:cubicBezTo>
                <a:cubicBezTo>
                  <a:pt x="5789259" y="419167"/>
                  <a:pt x="5796840" y="405361"/>
                  <a:pt x="5796840" y="390613"/>
                </a:cubicBezTo>
                <a:cubicBezTo>
                  <a:pt x="5796840" y="371904"/>
                  <a:pt x="5800500" y="367521"/>
                  <a:pt x="5812335" y="372063"/>
                </a:cubicBezTo>
                <a:cubicBezTo>
                  <a:pt x="5820857" y="375333"/>
                  <a:pt x="5833716" y="373124"/>
                  <a:pt x="5840910" y="367153"/>
                </a:cubicBezTo>
                <a:cubicBezTo>
                  <a:pt x="5855950" y="354671"/>
                  <a:pt x="5858715" y="311005"/>
                  <a:pt x="5844465" y="311005"/>
                </a:cubicBezTo>
                <a:cubicBezTo>
                  <a:pt x="5829744" y="311005"/>
                  <a:pt x="5833206" y="281083"/>
                  <a:pt x="5850086" y="262431"/>
                </a:cubicBezTo>
                <a:cubicBezTo>
                  <a:pt x="5873121" y="236977"/>
                  <a:pt x="5859273" y="206230"/>
                  <a:pt x="5824773" y="206230"/>
                </a:cubicBezTo>
                <a:cubicBezTo>
                  <a:pt x="5787847" y="206230"/>
                  <a:pt x="5788230" y="183533"/>
                  <a:pt x="5825415" y="168130"/>
                </a:cubicBezTo>
                <a:cubicBezTo>
                  <a:pt x="5841947" y="161282"/>
                  <a:pt x="5853990" y="149187"/>
                  <a:pt x="5853990" y="139432"/>
                </a:cubicBezTo>
                <a:cubicBezTo>
                  <a:pt x="5853990" y="129390"/>
                  <a:pt x="5863621" y="120153"/>
                  <a:pt x="5877803" y="116594"/>
                </a:cubicBezTo>
                <a:cubicBezTo>
                  <a:pt x="5890899" y="113306"/>
                  <a:pt x="5901615" y="107007"/>
                  <a:pt x="5901615" y="102594"/>
                </a:cubicBezTo>
                <a:cubicBezTo>
                  <a:pt x="5901615" y="90520"/>
                  <a:pt x="5947065" y="101645"/>
                  <a:pt x="5959641" y="116797"/>
                </a:cubicBezTo>
                <a:cubicBezTo>
                  <a:pt x="5965681" y="124075"/>
                  <a:pt x="5980355" y="130030"/>
                  <a:pt x="5992250" y="130030"/>
                </a:cubicBezTo>
                <a:cubicBezTo>
                  <a:pt x="6004145" y="130030"/>
                  <a:pt x="6016344" y="136459"/>
                  <a:pt x="6019360" y="144317"/>
                </a:cubicBezTo>
                <a:cubicBezTo>
                  <a:pt x="6022375" y="152176"/>
                  <a:pt x="6035692" y="158605"/>
                  <a:pt x="6048954" y="158605"/>
                </a:cubicBezTo>
                <a:cubicBezTo>
                  <a:pt x="6066839" y="158605"/>
                  <a:pt x="6073065" y="163601"/>
                  <a:pt x="6073065" y="177954"/>
                </a:cubicBezTo>
                <a:cubicBezTo>
                  <a:pt x="6073065" y="201189"/>
                  <a:pt x="6098323" y="212987"/>
                  <a:pt x="6119487" y="199638"/>
                </a:cubicBezTo>
                <a:cubicBezTo>
                  <a:pt x="6130014" y="192997"/>
                  <a:pt x="6133816" y="179240"/>
                  <a:pt x="6131750" y="155259"/>
                </a:cubicBezTo>
                <a:cubicBezTo>
                  <a:pt x="6129899" y="133778"/>
                  <a:pt x="6132917" y="120505"/>
                  <a:pt x="6139652" y="120505"/>
                </a:cubicBezTo>
                <a:cubicBezTo>
                  <a:pt x="6145769" y="120505"/>
                  <a:pt x="6148186" y="113061"/>
                  <a:pt x="6145163" y="103536"/>
                </a:cubicBezTo>
                <a:cubicBezTo>
                  <a:pt x="6141234" y="91156"/>
                  <a:pt x="6147076" y="83813"/>
                  <a:pt x="6166765" y="76381"/>
                </a:cubicBezTo>
                <a:cubicBezTo>
                  <a:pt x="6200937" y="63482"/>
                  <a:pt x="6254040" y="70703"/>
                  <a:pt x="6254040" y="88249"/>
                </a:cubicBezTo>
                <a:cubicBezTo>
                  <a:pt x="6254040" y="95512"/>
                  <a:pt x="6258326" y="101455"/>
                  <a:pt x="6263565" y="101455"/>
                </a:cubicBezTo>
                <a:cubicBezTo>
                  <a:pt x="6268804" y="101455"/>
                  <a:pt x="6273090" y="107750"/>
                  <a:pt x="6273090" y="115444"/>
                </a:cubicBezTo>
                <a:cubicBezTo>
                  <a:pt x="6273090" y="123857"/>
                  <a:pt x="6278687" y="127284"/>
                  <a:pt x="6287135" y="124043"/>
                </a:cubicBezTo>
                <a:cubicBezTo>
                  <a:pt x="6304563" y="117355"/>
                  <a:pt x="6357572" y="157930"/>
                  <a:pt x="6358288" y="178507"/>
                </a:cubicBezTo>
                <a:cubicBezTo>
                  <a:pt x="6358578" y="186834"/>
                  <a:pt x="6347898" y="198621"/>
                  <a:pt x="6334554" y="204701"/>
                </a:cubicBezTo>
                <a:cubicBezTo>
                  <a:pt x="6303895" y="218671"/>
                  <a:pt x="6301665" y="218550"/>
                  <a:pt x="6301665" y="202925"/>
                </a:cubicBezTo>
                <a:cubicBezTo>
                  <a:pt x="6301665" y="184832"/>
                  <a:pt x="6266367" y="146224"/>
                  <a:pt x="6255797" y="152757"/>
                </a:cubicBezTo>
                <a:cubicBezTo>
                  <a:pt x="6250968" y="155741"/>
                  <a:pt x="6244335" y="174955"/>
                  <a:pt x="6241058" y="195454"/>
                </a:cubicBezTo>
                <a:cubicBezTo>
                  <a:pt x="6237779" y="215953"/>
                  <a:pt x="6228644" y="235202"/>
                  <a:pt x="6220757" y="238229"/>
                </a:cubicBezTo>
                <a:cubicBezTo>
                  <a:pt x="6194773" y="248200"/>
                  <a:pt x="6208789" y="311652"/>
                  <a:pt x="6246467" y="354624"/>
                </a:cubicBezTo>
                <a:cubicBezTo>
                  <a:pt x="6256019" y="365518"/>
                  <a:pt x="6269236" y="393088"/>
                  <a:pt x="6275838" y="415890"/>
                </a:cubicBezTo>
                <a:cubicBezTo>
                  <a:pt x="6284152" y="444609"/>
                  <a:pt x="6296551" y="462456"/>
                  <a:pt x="6316184" y="473968"/>
                </a:cubicBezTo>
                <a:cubicBezTo>
                  <a:pt x="6355026" y="496743"/>
                  <a:pt x="6370170" y="495409"/>
                  <a:pt x="6390560" y="467413"/>
                </a:cubicBezTo>
                <a:cubicBezTo>
                  <a:pt x="6411181" y="439099"/>
                  <a:pt x="6398970" y="415780"/>
                  <a:pt x="6363522" y="415780"/>
                </a:cubicBezTo>
                <a:cubicBezTo>
                  <a:pt x="6349241" y="415780"/>
                  <a:pt x="6340052" y="408561"/>
                  <a:pt x="6336244" y="394349"/>
                </a:cubicBezTo>
                <a:cubicBezTo>
                  <a:pt x="6327358" y="361194"/>
                  <a:pt x="6328613" y="358630"/>
                  <a:pt x="6353718" y="358630"/>
                </a:cubicBezTo>
                <a:cubicBezTo>
                  <a:pt x="6382771" y="358630"/>
                  <a:pt x="6396103" y="334961"/>
                  <a:pt x="6389931" y="294336"/>
                </a:cubicBezTo>
                <a:cubicBezTo>
                  <a:pt x="6386390" y="271029"/>
                  <a:pt x="6388774" y="263380"/>
                  <a:pt x="6399578" y="263380"/>
                </a:cubicBezTo>
                <a:cubicBezTo>
                  <a:pt x="6417888" y="263380"/>
                  <a:pt x="6427086" y="286549"/>
                  <a:pt x="6413980" y="299655"/>
                </a:cubicBezTo>
                <a:cubicBezTo>
                  <a:pt x="6406968" y="306667"/>
                  <a:pt x="6414458" y="311646"/>
                  <a:pt x="6438918" y="316235"/>
                </a:cubicBezTo>
                <a:cubicBezTo>
                  <a:pt x="6465617" y="321243"/>
                  <a:pt x="6478288" y="318801"/>
                  <a:pt x="6492546" y="305898"/>
                </a:cubicBezTo>
                <a:cubicBezTo>
                  <a:pt x="6522354" y="278922"/>
                  <a:pt x="6515768" y="247770"/>
                  <a:pt x="6471644" y="207027"/>
                </a:cubicBezTo>
                <a:cubicBezTo>
                  <a:pt x="6431623" y="170073"/>
                  <a:pt x="6426077" y="139555"/>
                  <a:pt x="6459383" y="139555"/>
                </a:cubicBezTo>
                <a:cubicBezTo>
                  <a:pt x="6476458" y="139555"/>
                  <a:pt x="6510401" y="103468"/>
                  <a:pt x="6510898" y="84786"/>
                </a:cubicBezTo>
                <a:cubicBezTo>
                  <a:pt x="6511087" y="77704"/>
                  <a:pt x="6524089" y="72880"/>
                  <a:pt x="6542990" y="72880"/>
                </a:cubicBezTo>
                <a:cubicBezTo>
                  <a:pt x="6568109" y="72880"/>
                  <a:pt x="6582066" y="81013"/>
                  <a:pt x="6609619" y="111706"/>
                </a:cubicBezTo>
                <a:cubicBezTo>
                  <a:pt x="6640651" y="146272"/>
                  <a:pt x="6646046" y="148959"/>
                  <a:pt x="6658807" y="136199"/>
                </a:cubicBezTo>
                <a:cubicBezTo>
                  <a:pt x="6676092" y="118914"/>
                  <a:pt x="6677163" y="99763"/>
                  <a:pt x="6661710" y="84310"/>
                </a:cubicBezTo>
                <a:cubicBezTo>
                  <a:pt x="6652820" y="75420"/>
                  <a:pt x="6652952" y="70234"/>
                  <a:pt x="6662303" y="60974"/>
                </a:cubicBezTo>
                <a:cubicBezTo>
                  <a:pt x="6671931" y="51440"/>
                  <a:pt x="6676031" y="52086"/>
                  <a:pt x="6682879" y="64212"/>
                </a:cubicBezTo>
                <a:cubicBezTo>
                  <a:pt x="6702093" y="98239"/>
                  <a:pt x="6726829" y="120536"/>
                  <a:pt x="6748854" y="123683"/>
                </a:cubicBezTo>
                <a:cubicBezTo>
                  <a:pt x="6782878" y="128546"/>
                  <a:pt x="6795352" y="153126"/>
                  <a:pt x="6775134" y="175466"/>
                </a:cubicBezTo>
                <a:cubicBezTo>
                  <a:pt x="6757333" y="195135"/>
                  <a:pt x="6753253" y="225280"/>
                  <a:pt x="6768390" y="225280"/>
                </a:cubicBezTo>
                <a:cubicBezTo>
                  <a:pt x="6773629" y="225280"/>
                  <a:pt x="6777915" y="235743"/>
                  <a:pt x="6777915" y="248530"/>
                </a:cubicBezTo>
                <a:cubicBezTo>
                  <a:pt x="6777915" y="261318"/>
                  <a:pt x="6782201" y="274430"/>
                  <a:pt x="6787440" y="277667"/>
                </a:cubicBezTo>
                <a:cubicBezTo>
                  <a:pt x="6792679" y="280905"/>
                  <a:pt x="6796965" y="298516"/>
                  <a:pt x="6796965" y="316802"/>
                </a:cubicBezTo>
                <a:cubicBezTo>
                  <a:pt x="6796965" y="341629"/>
                  <a:pt x="6805049" y="358373"/>
                  <a:pt x="6828883" y="382915"/>
                </a:cubicBezTo>
                <a:cubicBezTo>
                  <a:pt x="6846439" y="400991"/>
                  <a:pt x="6866232" y="415780"/>
                  <a:pt x="6872870" y="415780"/>
                </a:cubicBezTo>
                <a:cubicBezTo>
                  <a:pt x="6879507" y="415780"/>
                  <a:pt x="6899583" y="428639"/>
                  <a:pt x="6917483" y="444355"/>
                </a:cubicBezTo>
                <a:cubicBezTo>
                  <a:pt x="6952432" y="475041"/>
                  <a:pt x="6994131" y="481939"/>
                  <a:pt x="7003117" y="458521"/>
                </a:cubicBezTo>
                <a:cubicBezTo>
                  <a:pt x="7006158" y="450596"/>
                  <a:pt x="7003203" y="437556"/>
                  <a:pt x="6996555" y="429542"/>
                </a:cubicBezTo>
                <a:cubicBezTo>
                  <a:pt x="6980294" y="409950"/>
                  <a:pt x="7000155" y="386560"/>
                  <a:pt x="7017945" y="404350"/>
                </a:cubicBezTo>
                <a:cubicBezTo>
                  <a:pt x="7031458" y="417863"/>
                  <a:pt x="7084535" y="419588"/>
                  <a:pt x="7097479" y="406934"/>
                </a:cubicBezTo>
                <a:cubicBezTo>
                  <a:pt x="7102456" y="402069"/>
                  <a:pt x="7121530" y="396711"/>
                  <a:pt x="7139865" y="395028"/>
                </a:cubicBezTo>
                <a:cubicBezTo>
                  <a:pt x="7168241" y="392423"/>
                  <a:pt x="7173651" y="388069"/>
                  <a:pt x="7176216" y="365774"/>
                </a:cubicBezTo>
                <a:cubicBezTo>
                  <a:pt x="7178364" y="347108"/>
                  <a:pt x="7184609" y="339580"/>
                  <a:pt x="7197947" y="339580"/>
                </a:cubicBezTo>
                <a:cubicBezTo>
                  <a:pt x="7221233" y="339580"/>
                  <a:pt x="7232045" y="314003"/>
                  <a:pt x="7218157" y="291766"/>
                </a:cubicBezTo>
                <a:cubicBezTo>
                  <a:pt x="7209228" y="277467"/>
                  <a:pt x="7211936" y="274207"/>
                  <a:pt x="7236895" y="269215"/>
                </a:cubicBezTo>
                <a:cubicBezTo>
                  <a:pt x="7305897" y="255415"/>
                  <a:pt x="7358940" y="275402"/>
                  <a:pt x="7358940" y="315203"/>
                </a:cubicBezTo>
                <a:cubicBezTo>
                  <a:pt x="7358940" y="326784"/>
                  <a:pt x="7369656" y="346326"/>
                  <a:pt x="7382753" y="358630"/>
                </a:cubicBezTo>
                <a:cubicBezTo>
                  <a:pt x="7395849" y="370934"/>
                  <a:pt x="7406565" y="388112"/>
                  <a:pt x="7406565" y="396803"/>
                </a:cubicBezTo>
                <a:cubicBezTo>
                  <a:pt x="7406565" y="420729"/>
                  <a:pt x="7416752" y="426004"/>
                  <a:pt x="7432515" y="410241"/>
                </a:cubicBezTo>
                <a:cubicBezTo>
                  <a:pt x="7446779" y="395976"/>
                  <a:pt x="7484296" y="400359"/>
                  <a:pt x="7490702" y="417039"/>
                </a:cubicBezTo>
                <a:cubicBezTo>
                  <a:pt x="7492449" y="421585"/>
                  <a:pt x="7503983" y="425305"/>
                  <a:pt x="7516334" y="425305"/>
                </a:cubicBezTo>
                <a:cubicBezTo>
                  <a:pt x="7528685" y="425305"/>
                  <a:pt x="7541440" y="429591"/>
                  <a:pt x="7544678" y="434830"/>
                </a:cubicBezTo>
                <a:cubicBezTo>
                  <a:pt x="7547915" y="440069"/>
                  <a:pt x="7561040" y="444355"/>
                  <a:pt x="7573843" y="444355"/>
                </a:cubicBezTo>
                <a:cubicBezTo>
                  <a:pt x="7591900" y="444355"/>
                  <a:pt x="7600824" y="435809"/>
                  <a:pt x="7613628" y="406255"/>
                </a:cubicBezTo>
                <a:cubicBezTo>
                  <a:pt x="7622706" y="385300"/>
                  <a:pt x="7633317" y="368155"/>
                  <a:pt x="7637208" y="368155"/>
                </a:cubicBezTo>
                <a:cubicBezTo>
                  <a:pt x="7641098" y="368155"/>
                  <a:pt x="7639260" y="357132"/>
                  <a:pt x="7633121" y="343660"/>
                </a:cubicBezTo>
                <a:cubicBezTo>
                  <a:pt x="7625357" y="326619"/>
                  <a:pt x="7625028" y="317200"/>
                  <a:pt x="7632041" y="312704"/>
                </a:cubicBezTo>
                <a:cubicBezTo>
                  <a:pt x="7651008" y="300547"/>
                  <a:pt x="7656709" y="263739"/>
                  <a:pt x="7640584" y="257551"/>
                </a:cubicBezTo>
                <a:cubicBezTo>
                  <a:pt x="7632365" y="254397"/>
                  <a:pt x="7625640" y="242085"/>
                  <a:pt x="7625640" y="230190"/>
                </a:cubicBezTo>
                <a:cubicBezTo>
                  <a:pt x="7625640" y="218295"/>
                  <a:pt x="7619211" y="203227"/>
                  <a:pt x="7611353" y="196705"/>
                </a:cubicBezTo>
                <a:cubicBezTo>
                  <a:pt x="7603494" y="190183"/>
                  <a:pt x="7597065" y="174910"/>
                  <a:pt x="7597065" y="162763"/>
                </a:cubicBezTo>
                <a:cubicBezTo>
                  <a:pt x="7597065" y="150617"/>
                  <a:pt x="7592779" y="138030"/>
                  <a:pt x="7587540" y="134792"/>
                </a:cubicBezTo>
                <a:cubicBezTo>
                  <a:pt x="7582301" y="131555"/>
                  <a:pt x="7578015" y="106043"/>
                  <a:pt x="7578015" y="78099"/>
                </a:cubicBezTo>
                <a:cubicBezTo>
                  <a:pt x="7578015" y="40557"/>
                  <a:pt x="7581949" y="25784"/>
                  <a:pt x="7593082" y="21512"/>
                </a:cubicBezTo>
                <a:cubicBezTo>
                  <a:pt x="7612870" y="13918"/>
                  <a:pt x="7610107" y="13047"/>
                  <a:pt x="7635165" y="34780"/>
                </a:cubicBezTo>
                <a:cubicBezTo>
                  <a:pt x="7647246" y="45257"/>
                  <a:pt x="7662903" y="53830"/>
                  <a:pt x="7669960" y="53830"/>
                </a:cubicBezTo>
                <a:cubicBezTo>
                  <a:pt x="7677017" y="53830"/>
                  <a:pt x="7682790" y="58116"/>
                  <a:pt x="7682790" y="63355"/>
                </a:cubicBezTo>
                <a:cubicBezTo>
                  <a:pt x="7682790" y="68594"/>
                  <a:pt x="7689219" y="72880"/>
                  <a:pt x="7697078" y="72880"/>
                </a:cubicBezTo>
                <a:cubicBezTo>
                  <a:pt x="7705133" y="72880"/>
                  <a:pt x="7711365" y="81401"/>
                  <a:pt x="7711365" y="92416"/>
                </a:cubicBezTo>
                <a:cubicBezTo>
                  <a:pt x="7711365" y="110328"/>
                  <a:pt x="7773327" y="177504"/>
                  <a:pt x="7789946" y="177609"/>
                </a:cubicBezTo>
                <a:cubicBezTo>
                  <a:pt x="7793876" y="177634"/>
                  <a:pt x="7797090" y="184549"/>
                  <a:pt x="7797090" y="192975"/>
                </a:cubicBezTo>
                <a:cubicBezTo>
                  <a:pt x="7797090" y="204375"/>
                  <a:pt x="7791261" y="206832"/>
                  <a:pt x="7774311" y="202578"/>
                </a:cubicBezTo>
                <a:cubicBezTo>
                  <a:pt x="7753896" y="197454"/>
                  <a:pt x="7751116" y="200422"/>
                  <a:pt x="7747527" y="231158"/>
                </a:cubicBezTo>
                <a:cubicBezTo>
                  <a:pt x="7744523" y="256885"/>
                  <a:pt x="7747835" y="268149"/>
                  <a:pt x="7760782" y="276234"/>
                </a:cubicBezTo>
                <a:cubicBezTo>
                  <a:pt x="7780344" y="288451"/>
                  <a:pt x="7783253" y="311507"/>
                  <a:pt x="7767251" y="327510"/>
                </a:cubicBezTo>
                <a:cubicBezTo>
                  <a:pt x="7752875" y="341885"/>
                  <a:pt x="7763789" y="368155"/>
                  <a:pt x="7784135" y="368155"/>
                </a:cubicBezTo>
                <a:cubicBezTo>
                  <a:pt x="7793055" y="368155"/>
                  <a:pt x="7808453" y="360824"/>
                  <a:pt x="7818353" y="351865"/>
                </a:cubicBezTo>
                <a:cubicBezTo>
                  <a:pt x="7833530" y="338130"/>
                  <a:pt x="7837657" y="337685"/>
                  <a:pt x="7844668" y="349029"/>
                </a:cubicBezTo>
                <a:cubicBezTo>
                  <a:pt x="7849241" y="356429"/>
                  <a:pt x="7850573" y="366381"/>
                  <a:pt x="7847629" y="371146"/>
                </a:cubicBezTo>
                <a:cubicBezTo>
                  <a:pt x="7840583" y="382546"/>
                  <a:pt x="7863203" y="396401"/>
                  <a:pt x="7889160" y="396584"/>
                </a:cubicBezTo>
                <a:cubicBezTo>
                  <a:pt x="7912857" y="396752"/>
                  <a:pt x="7982608" y="458868"/>
                  <a:pt x="7990933" y="487217"/>
                </a:cubicBezTo>
                <a:cubicBezTo>
                  <a:pt x="7994010" y="497695"/>
                  <a:pt x="7992825" y="522341"/>
                  <a:pt x="7988299" y="541986"/>
                </a:cubicBezTo>
                <a:cubicBezTo>
                  <a:pt x="7983510" y="562777"/>
                  <a:pt x="7983633" y="577705"/>
                  <a:pt x="7988593" y="577705"/>
                </a:cubicBezTo>
                <a:cubicBezTo>
                  <a:pt x="7993280" y="577705"/>
                  <a:pt x="7997116" y="584134"/>
                  <a:pt x="7997116" y="591992"/>
                </a:cubicBezTo>
                <a:cubicBezTo>
                  <a:pt x="7997116" y="599851"/>
                  <a:pt x="8001401" y="606280"/>
                  <a:pt x="8006641" y="606280"/>
                </a:cubicBezTo>
                <a:cubicBezTo>
                  <a:pt x="8011879" y="606280"/>
                  <a:pt x="8016166" y="622016"/>
                  <a:pt x="8016166" y="641249"/>
                </a:cubicBezTo>
                <a:cubicBezTo>
                  <a:pt x="8016166" y="660482"/>
                  <a:pt x="8022118" y="682984"/>
                  <a:pt x="8029393" y="691255"/>
                </a:cubicBezTo>
                <a:cubicBezTo>
                  <a:pt x="8036668" y="699526"/>
                  <a:pt x="8045581" y="720223"/>
                  <a:pt x="8049200" y="737249"/>
                </a:cubicBezTo>
                <a:cubicBezTo>
                  <a:pt x="8054436" y="761885"/>
                  <a:pt x="8052708" y="768205"/>
                  <a:pt x="8040734" y="768205"/>
                </a:cubicBezTo>
                <a:cubicBezTo>
                  <a:pt x="8032461" y="768205"/>
                  <a:pt x="8026762" y="763520"/>
                  <a:pt x="8028072" y="757794"/>
                </a:cubicBezTo>
                <a:cubicBezTo>
                  <a:pt x="8032294" y="739334"/>
                  <a:pt x="7999183" y="724138"/>
                  <a:pt x="7980447" y="735937"/>
                </a:cubicBezTo>
                <a:cubicBezTo>
                  <a:pt x="7957391" y="750456"/>
                  <a:pt x="7954990" y="772457"/>
                  <a:pt x="7972605" y="807767"/>
                </a:cubicBezTo>
                <a:cubicBezTo>
                  <a:pt x="7980847" y="824289"/>
                  <a:pt x="7987591" y="848259"/>
                  <a:pt x="7987591" y="861035"/>
                </a:cubicBezTo>
                <a:cubicBezTo>
                  <a:pt x="7987591" y="873810"/>
                  <a:pt x="7996163" y="895161"/>
                  <a:pt x="8006641" y="908481"/>
                </a:cubicBezTo>
                <a:cubicBezTo>
                  <a:pt x="8017118" y="921801"/>
                  <a:pt x="8025691" y="940441"/>
                  <a:pt x="8025691" y="949902"/>
                </a:cubicBezTo>
                <a:cubicBezTo>
                  <a:pt x="8025691" y="959364"/>
                  <a:pt x="8029976" y="969755"/>
                  <a:pt x="8035216" y="972993"/>
                </a:cubicBezTo>
                <a:cubicBezTo>
                  <a:pt x="8040454" y="976230"/>
                  <a:pt x="8044741" y="988678"/>
                  <a:pt x="8044741" y="1000653"/>
                </a:cubicBezTo>
                <a:cubicBezTo>
                  <a:pt x="8044741" y="1027484"/>
                  <a:pt x="8075360" y="1056766"/>
                  <a:pt x="8098801" y="1052353"/>
                </a:cubicBezTo>
                <a:cubicBezTo>
                  <a:pt x="8108358" y="1050554"/>
                  <a:pt x="8120409" y="1039462"/>
                  <a:pt x="8125580" y="1027706"/>
                </a:cubicBezTo>
                <a:cubicBezTo>
                  <a:pt x="8131335" y="1014622"/>
                  <a:pt x="8143344" y="1006330"/>
                  <a:pt x="8156537" y="1006330"/>
                </a:cubicBezTo>
                <a:cubicBezTo>
                  <a:pt x="8190257" y="1006330"/>
                  <a:pt x="8183839" y="1040487"/>
                  <a:pt x="8145380" y="1065697"/>
                </a:cubicBezTo>
                <a:cubicBezTo>
                  <a:pt x="8108885" y="1089620"/>
                  <a:pt x="8089847" y="1145229"/>
                  <a:pt x="8113104" y="1159975"/>
                </a:cubicBezTo>
                <a:cubicBezTo>
                  <a:pt x="8132091" y="1172013"/>
                  <a:pt x="8161590" y="1169322"/>
                  <a:pt x="8182292" y="1153665"/>
                </a:cubicBezTo>
                <a:cubicBezTo>
                  <a:pt x="8217763" y="1126836"/>
                  <a:pt x="8253668" y="1140328"/>
                  <a:pt x="8268139" y="1185923"/>
                </a:cubicBezTo>
                <a:cubicBezTo>
                  <a:pt x="8277273" y="1214701"/>
                  <a:pt x="8314947" y="1210436"/>
                  <a:pt x="8319249" y="1180138"/>
                </a:cubicBezTo>
                <a:cubicBezTo>
                  <a:pt x="8320925" y="1168339"/>
                  <a:pt x="8336999" y="1147470"/>
                  <a:pt x="8354968" y="1133764"/>
                </a:cubicBezTo>
                <a:cubicBezTo>
                  <a:pt x="8381680" y="1113390"/>
                  <a:pt x="8387617" y="1102534"/>
                  <a:pt x="8387510" y="1074256"/>
                </a:cubicBezTo>
                <a:cubicBezTo>
                  <a:pt x="8387352" y="1032279"/>
                  <a:pt x="8378306" y="995563"/>
                  <a:pt x="8369468" y="1001025"/>
                </a:cubicBezTo>
                <a:cubicBezTo>
                  <a:pt x="8358983" y="1007505"/>
                  <a:pt x="8367111" y="870650"/>
                  <a:pt x="8377848" y="859912"/>
                </a:cubicBezTo>
                <a:cubicBezTo>
                  <a:pt x="8383234" y="854526"/>
                  <a:pt x="8387640" y="842930"/>
                  <a:pt x="8387640" y="834141"/>
                </a:cubicBezTo>
                <a:cubicBezTo>
                  <a:pt x="8387640" y="825353"/>
                  <a:pt x="8393553" y="813255"/>
                  <a:pt x="8400780" y="807258"/>
                </a:cubicBezTo>
                <a:cubicBezTo>
                  <a:pt x="8417894" y="793054"/>
                  <a:pt x="8426523" y="748549"/>
                  <a:pt x="8418107" y="717887"/>
                </a:cubicBezTo>
                <a:cubicBezTo>
                  <a:pt x="8414447" y="704551"/>
                  <a:pt x="8395654" y="676083"/>
                  <a:pt x="8376345" y="654627"/>
                </a:cubicBezTo>
                <a:cubicBezTo>
                  <a:pt x="8357037" y="633170"/>
                  <a:pt x="8338207" y="606014"/>
                  <a:pt x="8334502" y="594279"/>
                </a:cubicBezTo>
                <a:cubicBezTo>
                  <a:pt x="8330796" y="582544"/>
                  <a:pt x="8319806" y="566010"/>
                  <a:pt x="8310077" y="557538"/>
                </a:cubicBezTo>
                <a:cubicBezTo>
                  <a:pt x="8300349" y="549065"/>
                  <a:pt x="8292390" y="535441"/>
                  <a:pt x="8292390" y="527262"/>
                </a:cubicBezTo>
                <a:cubicBezTo>
                  <a:pt x="8292390" y="519083"/>
                  <a:pt x="8287032" y="506561"/>
                  <a:pt x="8280484" y="499436"/>
                </a:cubicBezTo>
                <a:cubicBezTo>
                  <a:pt x="8255954" y="472745"/>
                  <a:pt x="8245606" y="444859"/>
                  <a:pt x="8249326" y="415467"/>
                </a:cubicBezTo>
                <a:cubicBezTo>
                  <a:pt x="8254019" y="378387"/>
                  <a:pt x="8260674" y="370729"/>
                  <a:pt x="8275404" y="385459"/>
                </a:cubicBezTo>
                <a:cubicBezTo>
                  <a:pt x="8281603" y="391658"/>
                  <a:pt x="8296918" y="396730"/>
                  <a:pt x="8309437" y="396730"/>
                </a:cubicBezTo>
                <a:cubicBezTo>
                  <a:pt x="8334605" y="396730"/>
                  <a:pt x="8367780" y="430296"/>
                  <a:pt x="8368273" y="456261"/>
                </a:cubicBezTo>
                <a:cubicBezTo>
                  <a:pt x="8368448" y="465429"/>
                  <a:pt x="8372876" y="472930"/>
                  <a:pt x="8378115" y="472930"/>
                </a:cubicBezTo>
                <a:cubicBezTo>
                  <a:pt x="8383354" y="472930"/>
                  <a:pt x="8387640" y="479515"/>
                  <a:pt x="8387640" y="487564"/>
                </a:cubicBezTo>
                <a:cubicBezTo>
                  <a:pt x="8387640" y="495613"/>
                  <a:pt x="8419988" y="533819"/>
                  <a:pt x="8459524" y="572468"/>
                </a:cubicBezTo>
                <a:lnTo>
                  <a:pt x="8531408" y="642738"/>
                </a:lnTo>
                <a:lnTo>
                  <a:pt x="8528581" y="703090"/>
                </a:lnTo>
                <a:lnTo>
                  <a:pt x="8525752" y="763443"/>
                </a:lnTo>
                <a:lnTo>
                  <a:pt x="8554327" y="766667"/>
                </a:lnTo>
                <a:cubicBezTo>
                  <a:pt x="8595686" y="771333"/>
                  <a:pt x="8606715" y="784558"/>
                  <a:pt x="8606715" y="829488"/>
                </a:cubicBezTo>
                <a:cubicBezTo>
                  <a:pt x="8606715" y="856865"/>
                  <a:pt x="8612998" y="876132"/>
                  <a:pt x="8626732" y="890874"/>
                </a:cubicBezTo>
                <a:cubicBezTo>
                  <a:pt x="8641275" y="906484"/>
                  <a:pt x="8645705" y="921302"/>
                  <a:pt x="8642932" y="945058"/>
                </a:cubicBezTo>
                <a:cubicBezTo>
                  <a:pt x="8640833" y="963041"/>
                  <a:pt x="8642541" y="977755"/>
                  <a:pt x="8646727" y="977755"/>
                </a:cubicBezTo>
                <a:cubicBezTo>
                  <a:pt x="8650914" y="977755"/>
                  <a:pt x="8654340" y="990614"/>
                  <a:pt x="8654340" y="1006330"/>
                </a:cubicBezTo>
                <a:cubicBezTo>
                  <a:pt x="8654340" y="1028706"/>
                  <a:pt x="8650141" y="1034905"/>
                  <a:pt x="8634983" y="1034905"/>
                </a:cubicBezTo>
                <a:cubicBezTo>
                  <a:pt x="8606698" y="1034905"/>
                  <a:pt x="8596016" y="1071150"/>
                  <a:pt x="8613928" y="1106343"/>
                </a:cubicBezTo>
                <a:cubicBezTo>
                  <a:pt x="8621927" y="1122059"/>
                  <a:pt x="8631509" y="1141347"/>
                  <a:pt x="8635222" y="1149205"/>
                </a:cubicBezTo>
                <a:cubicBezTo>
                  <a:pt x="8638935" y="1157063"/>
                  <a:pt x="8653282" y="1164844"/>
                  <a:pt x="8667103" y="1166496"/>
                </a:cubicBezTo>
                <a:cubicBezTo>
                  <a:pt x="8680924" y="1168149"/>
                  <a:pt x="8698366" y="1178257"/>
                  <a:pt x="8705862" y="1188960"/>
                </a:cubicBezTo>
                <a:cubicBezTo>
                  <a:pt x="8713359" y="1199663"/>
                  <a:pt x="8724121" y="1205559"/>
                  <a:pt x="8729779" y="1202063"/>
                </a:cubicBezTo>
                <a:cubicBezTo>
                  <a:pt x="8750922" y="1188996"/>
                  <a:pt x="8759537" y="1207463"/>
                  <a:pt x="8744318" y="1233228"/>
                </a:cubicBezTo>
                <a:cubicBezTo>
                  <a:pt x="8732582" y="1253094"/>
                  <a:pt x="8731435" y="1264619"/>
                  <a:pt x="8739168" y="1284960"/>
                </a:cubicBezTo>
                <a:cubicBezTo>
                  <a:pt x="8752332" y="1319583"/>
                  <a:pt x="8772882" y="1317984"/>
                  <a:pt x="8809761" y="1279466"/>
                </a:cubicBezTo>
                <a:cubicBezTo>
                  <a:pt x="8826435" y="1262050"/>
                  <a:pt x="8847579" y="1245040"/>
                  <a:pt x="8856746" y="1241665"/>
                </a:cubicBezTo>
                <a:cubicBezTo>
                  <a:pt x="8865914" y="1238289"/>
                  <a:pt x="8873415" y="1227074"/>
                  <a:pt x="8873415" y="1216741"/>
                </a:cubicBezTo>
                <a:cubicBezTo>
                  <a:pt x="8873415" y="1206408"/>
                  <a:pt x="8877889" y="1195189"/>
                  <a:pt x="8883357" y="1191810"/>
                </a:cubicBezTo>
                <a:cubicBezTo>
                  <a:pt x="8899713" y="1181701"/>
                  <a:pt x="8921040" y="1206765"/>
                  <a:pt x="8921040" y="1236096"/>
                </a:cubicBezTo>
                <a:cubicBezTo>
                  <a:pt x="8921040" y="1251171"/>
                  <a:pt x="8925326" y="1263505"/>
                  <a:pt x="8930565" y="1263505"/>
                </a:cubicBezTo>
                <a:cubicBezTo>
                  <a:pt x="8935803" y="1263505"/>
                  <a:pt x="8940090" y="1269410"/>
                  <a:pt x="8940090" y="1276626"/>
                </a:cubicBezTo>
                <a:cubicBezTo>
                  <a:pt x="8940090" y="1283843"/>
                  <a:pt x="8946243" y="1294855"/>
                  <a:pt x="8953765" y="1301097"/>
                </a:cubicBezTo>
                <a:cubicBezTo>
                  <a:pt x="8961287" y="1307339"/>
                  <a:pt x="8970200" y="1325009"/>
                  <a:pt x="8973572" y="1340363"/>
                </a:cubicBezTo>
                <a:cubicBezTo>
                  <a:pt x="8976944" y="1355717"/>
                  <a:pt x="8983191" y="1368280"/>
                  <a:pt x="8987453" y="1368280"/>
                </a:cubicBezTo>
                <a:cubicBezTo>
                  <a:pt x="9001874" y="1368280"/>
                  <a:pt x="9007957" y="1400992"/>
                  <a:pt x="8995377" y="1410891"/>
                </a:cubicBezTo>
                <a:cubicBezTo>
                  <a:pt x="8988543" y="1416268"/>
                  <a:pt x="8981583" y="1437813"/>
                  <a:pt x="8979908" y="1458768"/>
                </a:cubicBezTo>
                <a:cubicBezTo>
                  <a:pt x="8978234" y="1479723"/>
                  <a:pt x="8968590" y="1505716"/>
                  <a:pt x="8958477" y="1516531"/>
                </a:cubicBezTo>
                <a:cubicBezTo>
                  <a:pt x="8943940" y="1532078"/>
                  <a:pt x="8940326" y="1549030"/>
                  <a:pt x="8941217" y="1597494"/>
                </a:cubicBezTo>
                <a:cubicBezTo>
                  <a:pt x="8942930" y="1690693"/>
                  <a:pt x="8950141" y="1713449"/>
                  <a:pt x="8980536" y="1721572"/>
                </a:cubicBezTo>
                <a:cubicBezTo>
                  <a:pt x="9001662" y="1727219"/>
                  <a:pt x="9010170" y="1724144"/>
                  <a:pt x="9024769" y="1705584"/>
                </a:cubicBezTo>
                <a:cubicBezTo>
                  <a:pt x="9045990" y="1678605"/>
                  <a:pt x="9071490" y="1675702"/>
                  <a:pt x="9080188" y="1699274"/>
                </a:cubicBezTo>
                <a:cubicBezTo>
                  <a:pt x="9083570" y="1708442"/>
                  <a:pt x="9089247" y="1718086"/>
                  <a:pt x="9092803" y="1720705"/>
                </a:cubicBezTo>
                <a:cubicBezTo>
                  <a:pt x="9096358" y="1723324"/>
                  <a:pt x="9102166" y="1741240"/>
                  <a:pt x="9105709" y="1760517"/>
                </a:cubicBezTo>
                <a:cubicBezTo>
                  <a:pt x="9111298" y="1790921"/>
                  <a:pt x="9108649" y="1798814"/>
                  <a:pt x="9085724" y="1820072"/>
                </a:cubicBezTo>
                <a:cubicBezTo>
                  <a:pt x="9046006" y="1856901"/>
                  <a:pt x="9033090" y="1846022"/>
                  <a:pt x="9050058" y="1790031"/>
                </a:cubicBezTo>
                <a:cubicBezTo>
                  <a:pt x="9062375" y="1749384"/>
                  <a:pt x="8986553" y="1735150"/>
                  <a:pt x="8971363" y="1775258"/>
                </a:cubicBezTo>
                <a:cubicBezTo>
                  <a:pt x="8963428" y="1796208"/>
                  <a:pt x="8944458" y="1815955"/>
                  <a:pt x="8932264" y="1815955"/>
                </a:cubicBezTo>
                <a:cubicBezTo>
                  <a:pt x="8917836" y="1815955"/>
                  <a:pt x="8912049" y="1791468"/>
                  <a:pt x="8917923" y="1755275"/>
                </a:cubicBezTo>
                <a:cubicBezTo>
                  <a:pt x="8921932" y="1730565"/>
                  <a:pt x="8918147" y="1714822"/>
                  <a:pt x="8903125" y="1693724"/>
                </a:cubicBezTo>
                <a:cubicBezTo>
                  <a:pt x="8892024" y="1678133"/>
                  <a:pt x="8882940" y="1660575"/>
                  <a:pt x="8882940" y="1654705"/>
                </a:cubicBezTo>
                <a:cubicBezTo>
                  <a:pt x="8882940" y="1648836"/>
                  <a:pt x="8871758" y="1639782"/>
                  <a:pt x="8858092" y="1634586"/>
                </a:cubicBezTo>
                <a:cubicBezTo>
                  <a:pt x="8838852" y="1627271"/>
                  <a:pt x="8835616" y="1622281"/>
                  <a:pt x="8843756" y="1612473"/>
                </a:cubicBezTo>
                <a:cubicBezTo>
                  <a:pt x="8851185" y="1603522"/>
                  <a:pt x="8851596" y="1578733"/>
                  <a:pt x="8845158" y="1527948"/>
                </a:cubicBezTo>
                <a:cubicBezTo>
                  <a:pt x="8839772" y="1485472"/>
                  <a:pt x="8839487" y="1444097"/>
                  <a:pt x="8844458" y="1426759"/>
                </a:cubicBezTo>
                <a:cubicBezTo>
                  <a:pt x="8849085" y="1410627"/>
                  <a:pt x="8849705" y="1385591"/>
                  <a:pt x="8845835" y="1371123"/>
                </a:cubicBezTo>
                <a:cubicBezTo>
                  <a:pt x="8840055" y="1349511"/>
                  <a:pt x="8831457" y="1343365"/>
                  <a:pt x="8797645" y="1336679"/>
                </a:cubicBezTo>
                <a:cubicBezTo>
                  <a:pt x="8753939" y="1328035"/>
                  <a:pt x="8740508" y="1336089"/>
                  <a:pt x="8740210" y="1371118"/>
                </a:cubicBezTo>
                <a:cubicBezTo>
                  <a:pt x="8740134" y="1380537"/>
                  <a:pt x="8728729" y="1397994"/>
                  <a:pt x="8714875" y="1409911"/>
                </a:cubicBezTo>
                <a:cubicBezTo>
                  <a:pt x="8692320" y="1429312"/>
                  <a:pt x="8690495" y="1435490"/>
                  <a:pt x="8697417" y="1468985"/>
                </a:cubicBezTo>
                <a:cubicBezTo>
                  <a:pt x="8701668" y="1489559"/>
                  <a:pt x="8704151" y="1512153"/>
                  <a:pt x="8702933" y="1519192"/>
                </a:cubicBezTo>
                <a:cubicBezTo>
                  <a:pt x="8701286" y="1528715"/>
                  <a:pt x="8708195" y="1530350"/>
                  <a:pt x="8729917" y="1525579"/>
                </a:cubicBezTo>
                <a:cubicBezTo>
                  <a:pt x="8752072" y="1520713"/>
                  <a:pt x="8759114" y="1522514"/>
                  <a:pt x="8759114" y="1533044"/>
                </a:cubicBezTo>
                <a:cubicBezTo>
                  <a:pt x="8759114" y="1540677"/>
                  <a:pt x="8765544" y="1552258"/>
                  <a:pt x="8773402" y="1558780"/>
                </a:cubicBezTo>
                <a:cubicBezTo>
                  <a:pt x="8781260" y="1565302"/>
                  <a:pt x="8787689" y="1580828"/>
                  <a:pt x="8787689" y="1593284"/>
                </a:cubicBezTo>
                <a:cubicBezTo>
                  <a:pt x="8787689" y="1605739"/>
                  <a:pt x="8791976" y="1615930"/>
                  <a:pt x="8797214" y="1615930"/>
                </a:cubicBezTo>
                <a:cubicBezTo>
                  <a:pt x="8802453" y="1615930"/>
                  <a:pt x="8806805" y="1623431"/>
                  <a:pt x="8806885" y="1632599"/>
                </a:cubicBezTo>
                <a:cubicBezTo>
                  <a:pt x="8807010" y="1646844"/>
                  <a:pt x="8808373" y="1647190"/>
                  <a:pt x="8816264" y="1634980"/>
                </a:cubicBezTo>
                <a:cubicBezTo>
                  <a:pt x="8821343" y="1627122"/>
                  <a:pt x="8825498" y="1624979"/>
                  <a:pt x="8825498" y="1630218"/>
                </a:cubicBezTo>
                <a:cubicBezTo>
                  <a:pt x="8825498" y="1635456"/>
                  <a:pt x="8821643" y="1645833"/>
                  <a:pt x="8816932" y="1653277"/>
                </a:cubicBezTo>
                <a:cubicBezTo>
                  <a:pt x="8809631" y="1664811"/>
                  <a:pt x="8804776" y="1664459"/>
                  <a:pt x="8784075" y="1650896"/>
                </a:cubicBezTo>
                <a:cubicBezTo>
                  <a:pt x="8754025" y="1631206"/>
                  <a:pt x="8736382" y="1630751"/>
                  <a:pt x="8721014" y="1649268"/>
                </a:cubicBezTo>
                <a:cubicBezTo>
                  <a:pt x="8711505" y="1660726"/>
                  <a:pt x="8711742" y="1666670"/>
                  <a:pt x="8722211" y="1679285"/>
                </a:cubicBezTo>
                <a:cubicBezTo>
                  <a:pt x="8731716" y="1690737"/>
                  <a:pt x="8734439" y="1718585"/>
                  <a:pt x="8732224" y="1781679"/>
                </a:cubicBezTo>
                <a:cubicBezTo>
                  <a:pt x="8729874" y="1848633"/>
                  <a:pt x="8732516" y="1872675"/>
                  <a:pt x="8743845" y="1887393"/>
                </a:cubicBezTo>
                <a:cubicBezTo>
                  <a:pt x="8751910" y="1897870"/>
                  <a:pt x="8758645" y="1917941"/>
                  <a:pt x="8758811" y="1931994"/>
                </a:cubicBezTo>
                <a:cubicBezTo>
                  <a:pt x="8759194" y="1964298"/>
                  <a:pt x="8792630" y="1978266"/>
                  <a:pt x="8810634" y="1953643"/>
                </a:cubicBezTo>
                <a:cubicBezTo>
                  <a:pt x="8823172" y="1936496"/>
                  <a:pt x="8820102" y="1895651"/>
                  <a:pt x="8805602" y="1886690"/>
                </a:cubicBezTo>
                <a:cubicBezTo>
                  <a:pt x="8800990" y="1883838"/>
                  <a:pt x="8797215" y="1866757"/>
                  <a:pt x="8797215" y="1848730"/>
                </a:cubicBezTo>
                <a:cubicBezTo>
                  <a:pt x="8797215" y="1821051"/>
                  <a:pt x="8800560" y="1815955"/>
                  <a:pt x="8818736" y="1815955"/>
                </a:cubicBezTo>
                <a:cubicBezTo>
                  <a:pt x="8844317" y="1815955"/>
                  <a:pt x="8860095" y="1838426"/>
                  <a:pt x="8869421" y="1888143"/>
                </a:cubicBezTo>
                <a:cubicBezTo>
                  <a:pt x="8873180" y="1908181"/>
                  <a:pt x="8880748" y="1929384"/>
                  <a:pt x="8886238" y="1935261"/>
                </a:cubicBezTo>
                <a:cubicBezTo>
                  <a:pt x="8897697" y="1947528"/>
                  <a:pt x="8942532" y="1941913"/>
                  <a:pt x="8934672" y="1929195"/>
                </a:cubicBezTo>
                <a:cubicBezTo>
                  <a:pt x="8931814" y="1924571"/>
                  <a:pt x="8941508" y="1925188"/>
                  <a:pt x="8956214" y="1930566"/>
                </a:cubicBezTo>
                <a:cubicBezTo>
                  <a:pt x="8970920" y="1935945"/>
                  <a:pt x="8988793" y="1942412"/>
                  <a:pt x="8995931" y="1944938"/>
                </a:cubicBezTo>
                <a:cubicBezTo>
                  <a:pt x="9005700" y="1948395"/>
                  <a:pt x="9006268" y="1952714"/>
                  <a:pt x="8998229" y="1962400"/>
                </a:cubicBezTo>
                <a:cubicBezTo>
                  <a:pt x="8989628" y="1972764"/>
                  <a:pt x="8992201" y="1974381"/>
                  <a:pt x="9011444" y="1970702"/>
                </a:cubicBezTo>
                <a:cubicBezTo>
                  <a:pt x="9030374" y="1967083"/>
                  <a:pt x="9035340" y="1960427"/>
                  <a:pt x="9035340" y="1938670"/>
                </a:cubicBezTo>
                <a:cubicBezTo>
                  <a:pt x="9035340" y="1917885"/>
                  <a:pt x="9039812" y="1911205"/>
                  <a:pt x="9053728" y="1911205"/>
                </a:cubicBezTo>
                <a:cubicBezTo>
                  <a:pt x="9065515" y="1911205"/>
                  <a:pt x="9073207" y="1918862"/>
                  <a:pt x="9075159" y="1932539"/>
                </a:cubicBezTo>
                <a:cubicBezTo>
                  <a:pt x="9076833" y="1944273"/>
                  <a:pt x="9086053" y="1955370"/>
                  <a:pt x="9095648" y="1957199"/>
                </a:cubicBezTo>
                <a:cubicBezTo>
                  <a:pt x="9121448" y="1962119"/>
                  <a:pt x="9146445" y="1930966"/>
                  <a:pt x="9141845" y="1899624"/>
                </a:cubicBezTo>
                <a:cubicBezTo>
                  <a:pt x="9139575" y="1884162"/>
                  <a:pt x="9142376" y="1873105"/>
                  <a:pt x="9148559" y="1873105"/>
                </a:cubicBezTo>
                <a:cubicBezTo>
                  <a:pt x="9154392" y="1873105"/>
                  <a:pt x="9159165" y="1866676"/>
                  <a:pt x="9159165" y="1858818"/>
                </a:cubicBezTo>
                <a:cubicBezTo>
                  <a:pt x="9159165" y="1850128"/>
                  <a:pt x="9168028" y="1844530"/>
                  <a:pt x="9181787" y="1844530"/>
                </a:cubicBezTo>
                <a:cubicBezTo>
                  <a:pt x="9199503" y="1844530"/>
                  <a:pt x="9205700" y="1850984"/>
                  <a:pt x="9210362" y="1874296"/>
                </a:cubicBezTo>
                <a:cubicBezTo>
                  <a:pt x="9213636" y="1890667"/>
                  <a:pt x="9216315" y="1912482"/>
                  <a:pt x="9216315" y="1922775"/>
                </a:cubicBezTo>
                <a:cubicBezTo>
                  <a:pt x="9216315" y="1933068"/>
                  <a:pt x="9224674" y="1948605"/>
                  <a:pt x="9234891" y="1957303"/>
                </a:cubicBezTo>
                <a:cubicBezTo>
                  <a:pt x="9254333" y="1973855"/>
                  <a:pt x="9269716" y="2033520"/>
                  <a:pt x="9282143" y="2140593"/>
                </a:cubicBezTo>
                <a:cubicBezTo>
                  <a:pt x="9286146" y="2175078"/>
                  <a:pt x="9292079" y="2207593"/>
                  <a:pt x="9295327" y="2212850"/>
                </a:cubicBezTo>
                <a:cubicBezTo>
                  <a:pt x="9304744" y="2228087"/>
                  <a:pt x="9338985" y="2221210"/>
                  <a:pt x="9353827" y="2201101"/>
                </a:cubicBezTo>
                <a:cubicBezTo>
                  <a:pt x="9364324" y="2186879"/>
                  <a:pt x="9370044" y="2185242"/>
                  <a:pt x="9378864" y="2193934"/>
                </a:cubicBezTo>
                <a:cubicBezTo>
                  <a:pt x="9396533" y="2211349"/>
                  <a:pt x="9382399" y="2233419"/>
                  <a:pt x="9347732" y="2242546"/>
                </a:cubicBezTo>
                <a:lnTo>
                  <a:pt x="9316327" y="2250814"/>
                </a:lnTo>
                <a:lnTo>
                  <a:pt x="9318123" y="2378470"/>
                </a:lnTo>
                <a:cubicBezTo>
                  <a:pt x="9319249" y="2458486"/>
                  <a:pt x="9323692" y="2507385"/>
                  <a:pt x="9330029" y="2509498"/>
                </a:cubicBezTo>
                <a:cubicBezTo>
                  <a:pt x="9335590" y="2511351"/>
                  <a:pt x="9340158" y="2530727"/>
                  <a:pt x="9340180" y="2552555"/>
                </a:cubicBezTo>
                <a:cubicBezTo>
                  <a:pt x="9340199" y="2576047"/>
                  <a:pt x="9350024" y="2611569"/>
                  <a:pt x="9364246" y="2639602"/>
                </a:cubicBezTo>
                <a:cubicBezTo>
                  <a:pt x="9382071" y="2674738"/>
                  <a:pt x="9389805" y="2708544"/>
                  <a:pt x="9394208" y="2770571"/>
                </a:cubicBezTo>
                <a:cubicBezTo>
                  <a:pt x="9397472" y="2816556"/>
                  <a:pt x="9403981" y="2854180"/>
                  <a:pt x="9408673" y="2854180"/>
                </a:cubicBezTo>
                <a:cubicBezTo>
                  <a:pt x="9418358" y="2854180"/>
                  <a:pt x="9410415" y="2912371"/>
                  <a:pt x="9395313" y="2952055"/>
                </a:cubicBezTo>
                <a:cubicBezTo>
                  <a:pt x="9387363" y="2972945"/>
                  <a:pt x="9388358" y="2981937"/>
                  <a:pt x="9400054" y="2994917"/>
                </a:cubicBezTo>
                <a:cubicBezTo>
                  <a:pt x="9408195" y="3003951"/>
                  <a:pt x="9417797" y="3023130"/>
                  <a:pt x="9421393" y="3037536"/>
                </a:cubicBezTo>
                <a:cubicBezTo>
                  <a:pt x="9424988" y="3051943"/>
                  <a:pt x="9431752" y="3063730"/>
                  <a:pt x="9436422" y="3063730"/>
                </a:cubicBezTo>
                <a:cubicBezTo>
                  <a:pt x="9441093" y="3063730"/>
                  <a:pt x="9444915" y="3071778"/>
                  <a:pt x="9444915" y="3081614"/>
                </a:cubicBezTo>
                <a:cubicBezTo>
                  <a:pt x="9444915" y="3112006"/>
                  <a:pt x="9465998" y="3121440"/>
                  <a:pt x="9490159" y="3101859"/>
                </a:cubicBezTo>
                <a:cubicBezTo>
                  <a:pt x="9501946" y="3092305"/>
                  <a:pt x="9511590" y="3077540"/>
                  <a:pt x="9511590" y="3069048"/>
                </a:cubicBezTo>
                <a:cubicBezTo>
                  <a:pt x="9511590" y="3055077"/>
                  <a:pt x="9536584" y="3037255"/>
                  <a:pt x="9544075" y="3045885"/>
                </a:cubicBezTo>
                <a:cubicBezTo>
                  <a:pt x="9553390" y="3056617"/>
                  <a:pt x="9557578" y="3118199"/>
                  <a:pt x="9549823" y="3130405"/>
                </a:cubicBezTo>
                <a:cubicBezTo>
                  <a:pt x="9542388" y="3142109"/>
                  <a:pt x="9537317" y="3142567"/>
                  <a:pt x="9521782" y="3132941"/>
                </a:cubicBezTo>
                <a:cubicBezTo>
                  <a:pt x="9511352" y="3126477"/>
                  <a:pt x="9495726" y="3123911"/>
                  <a:pt x="9487056" y="3127237"/>
                </a:cubicBezTo>
                <a:cubicBezTo>
                  <a:pt x="9474076" y="3132219"/>
                  <a:pt x="9472506" y="3141012"/>
                  <a:pt x="9478156" y="3177089"/>
                </a:cubicBezTo>
                <a:cubicBezTo>
                  <a:pt x="9481930" y="3201181"/>
                  <a:pt x="9484833" y="3228393"/>
                  <a:pt x="9484608" y="3237561"/>
                </a:cubicBezTo>
                <a:cubicBezTo>
                  <a:pt x="9484383" y="3246729"/>
                  <a:pt x="9488219" y="3254230"/>
                  <a:pt x="9493132" y="3254230"/>
                </a:cubicBezTo>
                <a:cubicBezTo>
                  <a:pt x="9498045" y="3254230"/>
                  <a:pt x="9502065" y="3260660"/>
                  <a:pt x="9502065" y="3268517"/>
                </a:cubicBezTo>
                <a:cubicBezTo>
                  <a:pt x="9502065" y="3276376"/>
                  <a:pt x="9506351" y="3282805"/>
                  <a:pt x="9511590" y="3282805"/>
                </a:cubicBezTo>
                <a:cubicBezTo>
                  <a:pt x="9524596" y="3282805"/>
                  <a:pt x="9523662" y="3324073"/>
                  <a:pt x="9510355" y="3337380"/>
                </a:cubicBezTo>
                <a:cubicBezTo>
                  <a:pt x="9504403" y="3343332"/>
                  <a:pt x="9496954" y="3397035"/>
                  <a:pt x="9493686" y="3457550"/>
                </a:cubicBezTo>
                <a:cubicBezTo>
                  <a:pt x="9488364" y="3556093"/>
                  <a:pt x="9489468" y="3568015"/>
                  <a:pt x="9504795" y="3577581"/>
                </a:cubicBezTo>
                <a:cubicBezTo>
                  <a:pt x="9532272" y="3594730"/>
                  <a:pt x="9542258" y="3632853"/>
                  <a:pt x="9528928" y="3669717"/>
                </a:cubicBezTo>
                <a:cubicBezTo>
                  <a:pt x="9522526" y="3687420"/>
                  <a:pt x="9513863" y="3701905"/>
                  <a:pt x="9509677" y="3701905"/>
                </a:cubicBezTo>
                <a:cubicBezTo>
                  <a:pt x="9498827" y="3701905"/>
                  <a:pt x="9500230" y="3753410"/>
                  <a:pt x="9511384" y="3764564"/>
                </a:cubicBezTo>
                <a:cubicBezTo>
                  <a:pt x="9516509" y="3769690"/>
                  <a:pt x="9522967" y="3839963"/>
                  <a:pt x="9525734" y="3920727"/>
                </a:cubicBezTo>
                <a:cubicBezTo>
                  <a:pt x="9528502" y="4001491"/>
                  <a:pt x="9534690" y="4069996"/>
                  <a:pt x="9539486" y="4072961"/>
                </a:cubicBezTo>
                <a:cubicBezTo>
                  <a:pt x="9544281" y="4075925"/>
                  <a:pt x="9551270" y="4120094"/>
                  <a:pt x="9555015" y="4171115"/>
                </a:cubicBezTo>
                <a:cubicBezTo>
                  <a:pt x="9558760" y="4222136"/>
                  <a:pt x="9565524" y="4263880"/>
                  <a:pt x="9570045" y="4263880"/>
                </a:cubicBezTo>
                <a:cubicBezTo>
                  <a:pt x="9574566" y="4263880"/>
                  <a:pt x="9578265" y="4280812"/>
                  <a:pt x="9578265" y="4301507"/>
                </a:cubicBezTo>
                <a:cubicBezTo>
                  <a:pt x="9578265" y="4326599"/>
                  <a:pt x="9583510" y="4342069"/>
                  <a:pt x="9594011" y="4347946"/>
                </a:cubicBezTo>
                <a:cubicBezTo>
                  <a:pt x="9607561" y="4355528"/>
                  <a:pt x="9608293" y="4362538"/>
                  <a:pt x="9599250" y="4398158"/>
                </a:cubicBezTo>
                <a:cubicBezTo>
                  <a:pt x="9593471" y="4420927"/>
                  <a:pt x="9591784" y="4441821"/>
                  <a:pt x="9595501" y="4444587"/>
                </a:cubicBezTo>
                <a:cubicBezTo>
                  <a:pt x="9599218" y="4447354"/>
                  <a:pt x="9610695" y="4465691"/>
                  <a:pt x="9621003" y="4485336"/>
                </a:cubicBezTo>
                <a:cubicBezTo>
                  <a:pt x="9640678" y="4522831"/>
                  <a:pt x="9652656" y="4528579"/>
                  <a:pt x="9671610" y="4509625"/>
                </a:cubicBezTo>
                <a:cubicBezTo>
                  <a:pt x="9684793" y="4496442"/>
                  <a:pt x="9687035" y="4463905"/>
                  <a:pt x="9674761" y="4463905"/>
                </a:cubicBezTo>
                <a:cubicBezTo>
                  <a:pt x="9670207" y="4463905"/>
                  <a:pt x="9664070" y="4449037"/>
                  <a:pt x="9661121" y="4430864"/>
                </a:cubicBezTo>
                <a:cubicBezTo>
                  <a:pt x="9658171" y="4412691"/>
                  <a:pt x="9646840" y="4388250"/>
                  <a:pt x="9635940" y="4376550"/>
                </a:cubicBezTo>
                <a:lnTo>
                  <a:pt x="9616122" y="4355277"/>
                </a:lnTo>
                <a:lnTo>
                  <a:pt x="9642436" y="4333734"/>
                </a:lnTo>
                <a:cubicBezTo>
                  <a:pt x="9672690" y="4308967"/>
                  <a:pt x="9704268" y="4305464"/>
                  <a:pt x="9720540" y="4325071"/>
                </a:cubicBezTo>
                <a:cubicBezTo>
                  <a:pt x="9734098" y="4341406"/>
                  <a:pt x="9724361" y="4404894"/>
                  <a:pt x="9705390" y="4423865"/>
                </a:cubicBezTo>
                <a:cubicBezTo>
                  <a:pt x="9691465" y="4437791"/>
                  <a:pt x="9687973" y="4463905"/>
                  <a:pt x="9700036" y="4463905"/>
                </a:cubicBezTo>
                <a:cubicBezTo>
                  <a:pt x="9704145" y="4463905"/>
                  <a:pt x="9715270" y="4477046"/>
                  <a:pt x="9724758" y="4493107"/>
                </a:cubicBezTo>
                <a:cubicBezTo>
                  <a:pt x="9740581" y="4519895"/>
                  <a:pt x="9740752" y="4523697"/>
                  <a:pt x="9726811" y="4539101"/>
                </a:cubicBezTo>
                <a:cubicBezTo>
                  <a:pt x="9710653" y="4556956"/>
                  <a:pt x="9707062" y="4580002"/>
                  <a:pt x="9718635" y="4591576"/>
                </a:cubicBezTo>
                <a:cubicBezTo>
                  <a:pt x="9722496" y="4595437"/>
                  <a:pt x="9730767" y="4628930"/>
                  <a:pt x="9737013" y="4666005"/>
                </a:cubicBezTo>
                <a:cubicBezTo>
                  <a:pt x="9743261" y="4703079"/>
                  <a:pt x="9752803" y="4736152"/>
                  <a:pt x="9758219" y="4739499"/>
                </a:cubicBezTo>
                <a:cubicBezTo>
                  <a:pt x="9763642" y="4742851"/>
                  <a:pt x="9768918" y="4786081"/>
                  <a:pt x="9769963" y="4835726"/>
                </a:cubicBezTo>
                <a:cubicBezTo>
                  <a:pt x="9771519" y="4909648"/>
                  <a:pt x="9775177" y="4929584"/>
                  <a:pt x="9790291" y="4946519"/>
                </a:cubicBezTo>
                <a:cubicBezTo>
                  <a:pt x="9804104" y="4961997"/>
                  <a:pt x="9807106" y="4974526"/>
                  <a:pt x="9802274" y="4996526"/>
                </a:cubicBezTo>
                <a:cubicBezTo>
                  <a:pt x="9794273" y="5032952"/>
                  <a:pt x="9773024" y="5034722"/>
                  <a:pt x="9764328" y="4999686"/>
                </a:cubicBezTo>
                <a:cubicBezTo>
                  <a:pt x="9756992" y="4970125"/>
                  <a:pt x="9723752" y="4930630"/>
                  <a:pt x="9706211" y="4930630"/>
                </a:cubicBezTo>
                <a:cubicBezTo>
                  <a:pt x="9691647" y="4930630"/>
                  <a:pt x="9683040" y="4952400"/>
                  <a:pt x="9683040" y="4989240"/>
                </a:cubicBezTo>
                <a:cubicBezTo>
                  <a:pt x="9683040" y="5004902"/>
                  <a:pt x="9676465" y="5024291"/>
                  <a:pt x="9668430" y="5032327"/>
                </a:cubicBezTo>
                <a:cubicBezTo>
                  <a:pt x="9660078" y="5040678"/>
                  <a:pt x="9656261" y="5054635"/>
                  <a:pt x="9659521" y="5064905"/>
                </a:cubicBezTo>
                <a:cubicBezTo>
                  <a:pt x="9664412" y="5080316"/>
                  <a:pt x="9662086" y="5081720"/>
                  <a:pt x="9643176" y="5074775"/>
                </a:cubicBezTo>
                <a:cubicBezTo>
                  <a:pt x="9625393" y="5068244"/>
                  <a:pt x="9620206" y="5057785"/>
                  <a:pt x="9616365" y="5020718"/>
                </a:cubicBezTo>
                <a:cubicBezTo>
                  <a:pt x="9612239" y="4980911"/>
                  <a:pt x="9608246" y="4973868"/>
                  <a:pt x="9586532" y="4968106"/>
                </a:cubicBezTo>
                <a:cubicBezTo>
                  <a:pt x="9572744" y="4964447"/>
                  <a:pt x="9556422" y="4964569"/>
                  <a:pt x="9550261" y="4968377"/>
                </a:cubicBezTo>
                <a:cubicBezTo>
                  <a:pt x="9536557" y="4976846"/>
                  <a:pt x="9545982" y="5020471"/>
                  <a:pt x="9564912" y="5036181"/>
                </a:cubicBezTo>
                <a:cubicBezTo>
                  <a:pt x="9580294" y="5048947"/>
                  <a:pt x="9583652" y="5140180"/>
                  <a:pt x="9568740" y="5140180"/>
                </a:cubicBezTo>
                <a:cubicBezTo>
                  <a:pt x="9563501" y="5140180"/>
                  <a:pt x="9559215" y="5157325"/>
                  <a:pt x="9559215" y="5178280"/>
                </a:cubicBezTo>
                <a:cubicBezTo>
                  <a:pt x="9559215" y="5199235"/>
                  <a:pt x="9563501" y="5216380"/>
                  <a:pt x="9568740" y="5216380"/>
                </a:cubicBezTo>
                <a:cubicBezTo>
                  <a:pt x="9573978" y="5216380"/>
                  <a:pt x="9578265" y="5226853"/>
                  <a:pt x="9578265" y="5239653"/>
                </a:cubicBezTo>
                <a:cubicBezTo>
                  <a:pt x="9578265" y="5252452"/>
                  <a:pt x="9587120" y="5269127"/>
                  <a:pt x="9597943" y="5276708"/>
                </a:cubicBezTo>
                <a:cubicBezTo>
                  <a:pt x="9613979" y="5287940"/>
                  <a:pt x="9616464" y="5296651"/>
                  <a:pt x="9611374" y="5323782"/>
                </a:cubicBezTo>
                <a:cubicBezTo>
                  <a:pt x="9607480" y="5344544"/>
                  <a:pt x="9609146" y="5359556"/>
                  <a:pt x="9615802" y="5363669"/>
                </a:cubicBezTo>
                <a:cubicBezTo>
                  <a:pt x="9622394" y="5367744"/>
                  <a:pt x="9624137" y="5382726"/>
                  <a:pt x="9620359" y="5402860"/>
                </a:cubicBezTo>
                <a:cubicBezTo>
                  <a:pt x="9615580" y="5428338"/>
                  <a:pt x="9617401" y="5435455"/>
                  <a:pt x="9628701" y="5435455"/>
                </a:cubicBezTo>
                <a:cubicBezTo>
                  <a:pt x="9638466" y="5435455"/>
                  <a:pt x="9641541" y="5441635"/>
                  <a:pt x="9638174" y="5454505"/>
                </a:cubicBezTo>
                <a:cubicBezTo>
                  <a:pt x="9635435" y="5464982"/>
                  <a:pt x="9627129" y="5473555"/>
                  <a:pt x="9619717" y="5473555"/>
                </a:cubicBezTo>
                <a:cubicBezTo>
                  <a:pt x="9612306" y="5473555"/>
                  <a:pt x="9603775" y="5479984"/>
                  <a:pt x="9600759" y="5487843"/>
                </a:cubicBezTo>
                <a:cubicBezTo>
                  <a:pt x="9597743" y="5495701"/>
                  <a:pt x="9587163" y="5502130"/>
                  <a:pt x="9577246" y="5502130"/>
                </a:cubicBezTo>
                <a:cubicBezTo>
                  <a:pt x="9562958" y="5502130"/>
                  <a:pt x="9559215" y="5495146"/>
                  <a:pt x="9559215" y="5468494"/>
                </a:cubicBezTo>
                <a:cubicBezTo>
                  <a:pt x="9559215" y="5447381"/>
                  <a:pt x="9564534" y="5432816"/>
                  <a:pt x="9573502" y="5429375"/>
                </a:cubicBezTo>
                <a:cubicBezTo>
                  <a:pt x="9581361" y="5426359"/>
                  <a:pt x="9587790" y="5413785"/>
                  <a:pt x="9587790" y="5401433"/>
                </a:cubicBezTo>
                <a:cubicBezTo>
                  <a:pt x="9587790" y="5377744"/>
                  <a:pt x="9563535" y="5359255"/>
                  <a:pt x="9532456" y="5359255"/>
                </a:cubicBezTo>
                <a:cubicBezTo>
                  <a:pt x="9511305" y="5359255"/>
                  <a:pt x="9496611" y="5310159"/>
                  <a:pt x="9510393" y="5285532"/>
                </a:cubicBezTo>
                <a:cubicBezTo>
                  <a:pt x="9515784" y="5275898"/>
                  <a:pt x="9513396" y="5264733"/>
                  <a:pt x="9503462" y="5253131"/>
                </a:cubicBezTo>
                <a:cubicBezTo>
                  <a:pt x="9484664" y="5231176"/>
                  <a:pt x="9465979" y="5230654"/>
                  <a:pt x="9443008" y="5251443"/>
                </a:cubicBezTo>
                <a:cubicBezTo>
                  <a:pt x="9426339" y="5266529"/>
                  <a:pt x="9424471" y="5266253"/>
                  <a:pt x="9410762" y="5246681"/>
                </a:cubicBezTo>
                <a:cubicBezTo>
                  <a:pt x="9392880" y="5221150"/>
                  <a:pt x="9372535" y="5220020"/>
                  <a:pt x="9359782" y="5243849"/>
                </a:cubicBezTo>
                <a:cubicBezTo>
                  <a:pt x="9352478" y="5257496"/>
                  <a:pt x="9355809" y="5272889"/>
                  <a:pt x="9373695" y="5308143"/>
                </a:cubicBezTo>
                <a:cubicBezTo>
                  <a:pt x="9386628" y="5333635"/>
                  <a:pt x="9397228" y="5363884"/>
                  <a:pt x="9397250" y="5375362"/>
                </a:cubicBezTo>
                <a:cubicBezTo>
                  <a:pt x="9397269" y="5386839"/>
                  <a:pt x="9401646" y="5398923"/>
                  <a:pt x="9406970" y="5402214"/>
                </a:cubicBezTo>
                <a:cubicBezTo>
                  <a:pt x="9423332" y="5412326"/>
                  <a:pt x="9407159" y="5425930"/>
                  <a:pt x="9378773" y="5425930"/>
                </a:cubicBezTo>
                <a:cubicBezTo>
                  <a:pt x="9348307" y="5425930"/>
                  <a:pt x="9319441" y="5391580"/>
                  <a:pt x="9311565" y="5345954"/>
                </a:cubicBezTo>
                <a:cubicBezTo>
                  <a:pt x="9306261" y="5315228"/>
                  <a:pt x="9274083" y="5288912"/>
                  <a:pt x="9266684" y="5309249"/>
                </a:cubicBezTo>
                <a:cubicBezTo>
                  <a:pt x="9258193" y="5332587"/>
                  <a:pt x="9235365" y="5321723"/>
                  <a:pt x="9235365" y="5294344"/>
                </a:cubicBezTo>
                <a:cubicBezTo>
                  <a:pt x="9235365" y="5273081"/>
                  <a:pt x="9228466" y="5264243"/>
                  <a:pt x="9202027" y="5251636"/>
                </a:cubicBezTo>
                <a:cubicBezTo>
                  <a:pt x="9183692" y="5242892"/>
                  <a:pt x="9168690" y="5229641"/>
                  <a:pt x="9168690" y="5222188"/>
                </a:cubicBezTo>
                <a:cubicBezTo>
                  <a:pt x="9168690" y="5213316"/>
                  <a:pt x="9162096" y="5210362"/>
                  <a:pt x="9149589" y="5213633"/>
                </a:cubicBezTo>
                <a:cubicBezTo>
                  <a:pt x="9139083" y="5216381"/>
                  <a:pt x="9124082" y="5213312"/>
                  <a:pt x="9116252" y="5206813"/>
                </a:cubicBezTo>
                <a:cubicBezTo>
                  <a:pt x="9104165" y="5196782"/>
                  <a:pt x="9102015" y="5199250"/>
                  <a:pt x="9102015" y="5223151"/>
                </a:cubicBezTo>
                <a:cubicBezTo>
                  <a:pt x="9102015" y="5260674"/>
                  <a:pt x="9094749" y="5265925"/>
                  <a:pt x="9067516" y="5248081"/>
                </a:cubicBezTo>
                <a:cubicBezTo>
                  <a:pt x="9049208" y="5236085"/>
                  <a:pt x="9037179" y="5235064"/>
                  <a:pt x="9006347" y="5242890"/>
                </a:cubicBezTo>
                <a:cubicBezTo>
                  <a:pt x="8969569" y="5252225"/>
                  <a:pt x="8968239" y="5251779"/>
                  <a:pt x="8974453" y="5232199"/>
                </a:cubicBezTo>
                <a:cubicBezTo>
                  <a:pt x="8980197" y="5214100"/>
                  <a:pt x="8979150" y="5213251"/>
                  <a:pt x="8965277" y="5224765"/>
                </a:cubicBezTo>
                <a:cubicBezTo>
                  <a:pt x="8948025" y="5239082"/>
                  <a:pt x="8944128" y="5264005"/>
                  <a:pt x="8959140" y="5264005"/>
                </a:cubicBezTo>
                <a:cubicBezTo>
                  <a:pt x="8973673" y="5264005"/>
                  <a:pt x="8970483" y="5308451"/>
                  <a:pt x="8954827" y="5324107"/>
                </a:cubicBezTo>
                <a:cubicBezTo>
                  <a:pt x="8938547" y="5340387"/>
                  <a:pt x="8942079" y="5416858"/>
                  <a:pt x="8963258" y="5506643"/>
                </a:cubicBezTo>
                <a:cubicBezTo>
                  <a:pt x="8970640" y="5537938"/>
                  <a:pt x="8974633" y="5566854"/>
                  <a:pt x="8972132" y="5570901"/>
                </a:cubicBezTo>
                <a:cubicBezTo>
                  <a:pt x="8969630" y="5574949"/>
                  <a:pt x="8954924" y="5571714"/>
                  <a:pt x="8939451" y="5563712"/>
                </a:cubicBezTo>
                <a:cubicBezTo>
                  <a:pt x="8918223" y="5552735"/>
                  <a:pt x="8911926" y="5552159"/>
                  <a:pt x="8913798" y="5561366"/>
                </a:cubicBezTo>
                <a:cubicBezTo>
                  <a:pt x="8915162" y="5568077"/>
                  <a:pt x="8908777" y="5572972"/>
                  <a:pt x="8899609" y="5572245"/>
                </a:cubicBezTo>
                <a:cubicBezTo>
                  <a:pt x="8880597" y="5570736"/>
                  <a:pt x="8876924" y="5584262"/>
                  <a:pt x="8894734" y="5590199"/>
                </a:cubicBezTo>
                <a:cubicBezTo>
                  <a:pt x="8904051" y="5593305"/>
                  <a:pt x="8904094" y="5599474"/>
                  <a:pt x="8894938" y="5619568"/>
                </a:cubicBezTo>
                <a:cubicBezTo>
                  <a:pt x="8879565" y="5653309"/>
                  <a:pt x="8863890" y="5651894"/>
                  <a:pt x="8863890" y="5616766"/>
                </a:cubicBezTo>
                <a:cubicBezTo>
                  <a:pt x="8863890" y="5598144"/>
                  <a:pt x="8857311" y="5585004"/>
                  <a:pt x="8844573" y="5578188"/>
                </a:cubicBezTo>
                <a:cubicBezTo>
                  <a:pt x="8833949" y="5572501"/>
                  <a:pt x="8827772" y="5563778"/>
                  <a:pt x="8830848" y="5558802"/>
                </a:cubicBezTo>
                <a:cubicBezTo>
                  <a:pt x="8833923" y="5553826"/>
                  <a:pt x="8832946" y="5549755"/>
                  <a:pt x="8828677" y="5549755"/>
                </a:cubicBezTo>
                <a:cubicBezTo>
                  <a:pt x="8824408" y="5549755"/>
                  <a:pt x="8814856" y="5536067"/>
                  <a:pt x="8807451" y="5519337"/>
                </a:cubicBezTo>
                <a:cubicBezTo>
                  <a:pt x="8797515" y="5496890"/>
                  <a:pt x="8796905" y="5487946"/>
                  <a:pt x="8805126" y="5485206"/>
                </a:cubicBezTo>
                <a:cubicBezTo>
                  <a:pt x="8823307" y="5479145"/>
                  <a:pt x="8817948" y="5459076"/>
                  <a:pt x="8790306" y="5429703"/>
                </a:cubicBezTo>
                <a:cubicBezTo>
                  <a:pt x="8776029" y="5414531"/>
                  <a:pt x="8765448" y="5398501"/>
                  <a:pt x="8766792" y="5394081"/>
                </a:cubicBezTo>
                <a:cubicBezTo>
                  <a:pt x="8768136" y="5389661"/>
                  <a:pt x="8763784" y="5387861"/>
                  <a:pt x="8757122" y="5390082"/>
                </a:cubicBezTo>
                <a:cubicBezTo>
                  <a:pt x="8750460" y="5392303"/>
                  <a:pt x="8740295" y="5410921"/>
                  <a:pt x="8734534" y="5431456"/>
                </a:cubicBezTo>
                <a:cubicBezTo>
                  <a:pt x="8728772" y="5451991"/>
                  <a:pt x="8718654" y="5468793"/>
                  <a:pt x="8712050" y="5468793"/>
                </a:cubicBezTo>
                <a:cubicBezTo>
                  <a:pt x="8699809" y="5468793"/>
                  <a:pt x="8680311" y="5418777"/>
                  <a:pt x="8669592" y="5359880"/>
                </a:cubicBezTo>
                <a:cubicBezTo>
                  <a:pt x="8666318" y="5341888"/>
                  <a:pt x="8656596" y="5319385"/>
                  <a:pt x="8647988" y="5309874"/>
                </a:cubicBezTo>
                <a:cubicBezTo>
                  <a:pt x="8629026" y="5288921"/>
                  <a:pt x="8589155" y="5287137"/>
                  <a:pt x="8581571" y="5306902"/>
                </a:cubicBezTo>
                <a:cubicBezTo>
                  <a:pt x="8575128" y="5323692"/>
                  <a:pt x="8611941" y="5406880"/>
                  <a:pt x="8625814" y="5406880"/>
                </a:cubicBezTo>
                <a:cubicBezTo>
                  <a:pt x="8631025" y="5406880"/>
                  <a:pt x="8635290" y="5416937"/>
                  <a:pt x="8635290" y="5429229"/>
                </a:cubicBezTo>
                <a:cubicBezTo>
                  <a:pt x="8635290" y="5453360"/>
                  <a:pt x="8661109" y="5511655"/>
                  <a:pt x="8671796" y="5511655"/>
                </a:cubicBezTo>
                <a:cubicBezTo>
                  <a:pt x="8689130" y="5511655"/>
                  <a:pt x="8702944" y="5553873"/>
                  <a:pt x="8697041" y="5588809"/>
                </a:cubicBezTo>
                <a:cubicBezTo>
                  <a:pt x="8690618" y="5626829"/>
                  <a:pt x="8673390" y="5640578"/>
                  <a:pt x="8673390" y="5607684"/>
                </a:cubicBezTo>
                <a:cubicBezTo>
                  <a:pt x="8673390" y="5574959"/>
                  <a:pt x="8662261" y="5559280"/>
                  <a:pt x="8639033" y="5559280"/>
                </a:cubicBezTo>
                <a:cubicBezTo>
                  <a:pt x="8626497" y="5559280"/>
                  <a:pt x="8616240" y="5555076"/>
                  <a:pt x="8616240" y="5549936"/>
                </a:cubicBezTo>
                <a:cubicBezTo>
                  <a:pt x="8616240" y="5544798"/>
                  <a:pt x="8606093" y="5538047"/>
                  <a:pt x="8593690" y="5534933"/>
                </a:cubicBezTo>
                <a:cubicBezTo>
                  <a:pt x="8577617" y="5530899"/>
                  <a:pt x="8563885" y="5535998"/>
                  <a:pt x="8545877" y="5552687"/>
                </a:cubicBezTo>
                <a:cubicBezTo>
                  <a:pt x="8523118" y="5573780"/>
                  <a:pt x="8521722" y="5578808"/>
                  <a:pt x="8531790" y="5603409"/>
                </a:cubicBezTo>
                <a:cubicBezTo>
                  <a:pt x="8537938" y="5618429"/>
                  <a:pt x="8544237" y="5635004"/>
                  <a:pt x="8545788" y="5640243"/>
                </a:cubicBezTo>
                <a:cubicBezTo>
                  <a:pt x="8547339" y="5645481"/>
                  <a:pt x="8551467" y="5659412"/>
                  <a:pt x="8554960" y="5671199"/>
                </a:cubicBezTo>
                <a:cubicBezTo>
                  <a:pt x="8560059" y="5688405"/>
                  <a:pt x="8557550" y="5692630"/>
                  <a:pt x="8542232" y="5692630"/>
                </a:cubicBezTo>
                <a:cubicBezTo>
                  <a:pt x="8526885" y="5692630"/>
                  <a:pt x="8521879" y="5684135"/>
                  <a:pt x="8516639" y="5649193"/>
                </a:cubicBezTo>
                <a:cubicBezTo>
                  <a:pt x="8510997" y="5611567"/>
                  <a:pt x="8507348" y="5606151"/>
                  <a:pt x="8489364" y="5608712"/>
                </a:cubicBezTo>
                <a:cubicBezTo>
                  <a:pt x="8476063" y="5610605"/>
                  <a:pt x="8467481" y="5619579"/>
                  <a:pt x="8465482" y="5633681"/>
                </a:cubicBezTo>
                <a:cubicBezTo>
                  <a:pt x="8463767" y="5645789"/>
                  <a:pt x="8456296" y="5658023"/>
                  <a:pt x="8448881" y="5660868"/>
                </a:cubicBezTo>
                <a:cubicBezTo>
                  <a:pt x="8439980" y="5664284"/>
                  <a:pt x="8437346" y="5673793"/>
                  <a:pt x="8441128" y="5688861"/>
                </a:cubicBezTo>
                <a:cubicBezTo>
                  <a:pt x="8446966" y="5712121"/>
                  <a:pt x="8430670" y="5721956"/>
                  <a:pt x="8423043" y="5699774"/>
                </a:cubicBezTo>
                <a:cubicBezTo>
                  <a:pt x="8420791" y="5693225"/>
                  <a:pt x="8419954" y="5694297"/>
                  <a:pt x="8421183" y="5702155"/>
                </a:cubicBezTo>
                <a:cubicBezTo>
                  <a:pt x="8426147" y="5733897"/>
                  <a:pt x="8431186" y="5745662"/>
                  <a:pt x="8445659" y="5759305"/>
                </a:cubicBezTo>
                <a:cubicBezTo>
                  <a:pt x="8461003" y="5773768"/>
                  <a:pt x="8478340" y="5873605"/>
                  <a:pt x="8465508" y="5873605"/>
                </a:cubicBezTo>
                <a:cubicBezTo>
                  <a:pt x="8448992" y="5873605"/>
                  <a:pt x="8426618" y="5833577"/>
                  <a:pt x="8420562" y="5793193"/>
                </a:cubicBezTo>
                <a:cubicBezTo>
                  <a:pt x="8416958" y="5769157"/>
                  <a:pt x="8408824" y="5746343"/>
                  <a:pt x="8402487" y="5742492"/>
                </a:cubicBezTo>
                <a:cubicBezTo>
                  <a:pt x="8396150" y="5738642"/>
                  <a:pt x="8388172" y="5727895"/>
                  <a:pt x="8384756" y="5718608"/>
                </a:cubicBezTo>
                <a:cubicBezTo>
                  <a:pt x="8370703" y="5680391"/>
                  <a:pt x="8314059" y="5693966"/>
                  <a:pt x="8326325" y="5732611"/>
                </a:cubicBezTo>
                <a:cubicBezTo>
                  <a:pt x="8330271" y="5745047"/>
                  <a:pt x="8324120" y="5758262"/>
                  <a:pt x="8306999" y="5774129"/>
                </a:cubicBezTo>
                <a:cubicBezTo>
                  <a:pt x="8275152" y="5803644"/>
                  <a:pt x="8267376" y="5803367"/>
                  <a:pt x="8259615" y="5772442"/>
                </a:cubicBezTo>
                <a:cubicBezTo>
                  <a:pt x="8252384" y="5743631"/>
                  <a:pt x="8232654" y="5721217"/>
                  <a:pt x="8214489" y="5721178"/>
                </a:cubicBezTo>
                <a:cubicBezTo>
                  <a:pt x="8199768" y="5721149"/>
                  <a:pt x="8162499" y="5667857"/>
                  <a:pt x="8166619" y="5652733"/>
                </a:cubicBezTo>
                <a:cubicBezTo>
                  <a:pt x="8169511" y="5642115"/>
                  <a:pt x="8105495" y="5578330"/>
                  <a:pt x="8091947" y="5578330"/>
                </a:cubicBezTo>
                <a:cubicBezTo>
                  <a:pt x="8087795" y="5578330"/>
                  <a:pt x="8077618" y="5580932"/>
                  <a:pt x="8069332" y="5584112"/>
                </a:cubicBezTo>
                <a:cubicBezTo>
                  <a:pt x="8052875" y="5590427"/>
                  <a:pt x="8048417" y="5616430"/>
                  <a:pt x="8063790" y="5616430"/>
                </a:cubicBezTo>
                <a:cubicBezTo>
                  <a:pt x="8069029" y="5616430"/>
                  <a:pt x="8073315" y="5629289"/>
                  <a:pt x="8073315" y="5645005"/>
                </a:cubicBezTo>
                <a:cubicBezTo>
                  <a:pt x="8073315" y="5660722"/>
                  <a:pt x="8077601" y="5673580"/>
                  <a:pt x="8082840" y="5673580"/>
                </a:cubicBezTo>
                <a:cubicBezTo>
                  <a:pt x="8088079" y="5673580"/>
                  <a:pt x="8092365" y="5680263"/>
                  <a:pt x="8092365" y="5688430"/>
                </a:cubicBezTo>
                <a:cubicBezTo>
                  <a:pt x="8092365" y="5696597"/>
                  <a:pt x="8096664" y="5700623"/>
                  <a:pt x="8101919" y="5697375"/>
                </a:cubicBezTo>
                <a:cubicBezTo>
                  <a:pt x="8107626" y="5693847"/>
                  <a:pt x="8109828" y="5700332"/>
                  <a:pt x="8107389" y="5713482"/>
                </a:cubicBezTo>
                <a:cubicBezTo>
                  <a:pt x="8105143" y="5725587"/>
                  <a:pt x="8102987" y="5740850"/>
                  <a:pt x="8102598" y="5747399"/>
                </a:cubicBezTo>
                <a:cubicBezTo>
                  <a:pt x="8102209" y="5753947"/>
                  <a:pt x="8094746" y="5759305"/>
                  <a:pt x="8086015" y="5759305"/>
                </a:cubicBezTo>
                <a:cubicBezTo>
                  <a:pt x="8077284" y="5759305"/>
                  <a:pt x="8073013" y="5762178"/>
                  <a:pt x="8076524" y="5765688"/>
                </a:cubicBezTo>
                <a:cubicBezTo>
                  <a:pt x="8080034" y="5769199"/>
                  <a:pt x="8076410" y="5781987"/>
                  <a:pt x="8068470" y="5794105"/>
                </a:cubicBezTo>
                <a:cubicBezTo>
                  <a:pt x="8060530" y="5806224"/>
                  <a:pt x="8050744" y="5831969"/>
                  <a:pt x="8046724" y="5851316"/>
                </a:cubicBezTo>
                <a:cubicBezTo>
                  <a:pt x="8037792" y="5894308"/>
                  <a:pt x="8019518" y="5902713"/>
                  <a:pt x="8006934" y="5869617"/>
                </a:cubicBezTo>
                <a:cubicBezTo>
                  <a:pt x="8001793" y="5856095"/>
                  <a:pt x="7993694" y="5845030"/>
                  <a:pt x="7988935" y="5845030"/>
                </a:cubicBezTo>
                <a:cubicBezTo>
                  <a:pt x="7984177" y="5845030"/>
                  <a:pt x="7977301" y="5817170"/>
                  <a:pt x="7973654" y="5783118"/>
                </a:cubicBezTo>
                <a:cubicBezTo>
                  <a:pt x="7970007" y="5749066"/>
                  <a:pt x="7963079" y="5721205"/>
                  <a:pt x="7958257" y="5721205"/>
                </a:cubicBezTo>
                <a:cubicBezTo>
                  <a:pt x="7953435" y="5721205"/>
                  <a:pt x="7949490" y="5709094"/>
                  <a:pt x="7949490" y="5694290"/>
                </a:cubicBezTo>
                <a:cubicBezTo>
                  <a:pt x="7949490" y="5678473"/>
                  <a:pt x="7940401" y="5658837"/>
                  <a:pt x="7927445" y="5646665"/>
                </a:cubicBezTo>
                <a:cubicBezTo>
                  <a:pt x="7904703" y="5625301"/>
                  <a:pt x="7886712" y="5618669"/>
                  <a:pt x="7897103" y="5635480"/>
                </a:cubicBezTo>
                <a:cubicBezTo>
                  <a:pt x="7900340" y="5640719"/>
                  <a:pt x="7898450" y="5645005"/>
                  <a:pt x="7892902" y="5645005"/>
                </a:cubicBezTo>
                <a:cubicBezTo>
                  <a:pt x="7887354" y="5645005"/>
                  <a:pt x="7882815" y="5639800"/>
                  <a:pt x="7882815" y="5633439"/>
                </a:cubicBezTo>
                <a:cubicBezTo>
                  <a:pt x="7882815" y="5625518"/>
                  <a:pt x="7878364" y="5626325"/>
                  <a:pt x="7868690" y="5635998"/>
                </a:cubicBezTo>
                <a:cubicBezTo>
                  <a:pt x="7848948" y="5655740"/>
                  <a:pt x="7845082" y="5827282"/>
                  <a:pt x="7863869" y="5849918"/>
                </a:cubicBezTo>
                <a:cubicBezTo>
                  <a:pt x="7871102" y="5858633"/>
                  <a:pt x="7884772" y="5887888"/>
                  <a:pt x="7894249" y="5914928"/>
                </a:cubicBezTo>
                <a:cubicBezTo>
                  <a:pt x="7903724" y="5941969"/>
                  <a:pt x="7917887" y="5968852"/>
                  <a:pt x="7925721" y="5974668"/>
                </a:cubicBezTo>
                <a:cubicBezTo>
                  <a:pt x="7933556" y="5980484"/>
                  <a:pt x="7939965" y="5991646"/>
                  <a:pt x="7939965" y="5999471"/>
                </a:cubicBezTo>
                <a:cubicBezTo>
                  <a:pt x="7939965" y="6007296"/>
                  <a:pt x="7951025" y="6025633"/>
                  <a:pt x="7964544" y="6040219"/>
                </a:cubicBezTo>
                <a:cubicBezTo>
                  <a:pt x="7982053" y="6059112"/>
                  <a:pt x="7987292" y="6072526"/>
                  <a:pt x="7982759" y="6086854"/>
                </a:cubicBezTo>
                <a:cubicBezTo>
                  <a:pt x="7969448" y="6128923"/>
                  <a:pt x="7973123" y="6144329"/>
                  <a:pt x="7999542" y="6157190"/>
                </a:cubicBezTo>
                <a:cubicBezTo>
                  <a:pt x="8021348" y="6167806"/>
                  <a:pt x="8024734" y="6174134"/>
                  <a:pt x="8019584" y="6194655"/>
                </a:cubicBezTo>
                <a:cubicBezTo>
                  <a:pt x="8014692" y="6214147"/>
                  <a:pt x="8016187" y="6217700"/>
                  <a:pt x="8026682" y="6211526"/>
                </a:cubicBezTo>
                <a:cubicBezTo>
                  <a:pt x="8035088" y="6206581"/>
                  <a:pt x="8034120" y="6210437"/>
                  <a:pt x="8024049" y="6222012"/>
                </a:cubicBezTo>
                <a:cubicBezTo>
                  <a:pt x="8010484" y="6237602"/>
                  <a:pt x="8009663" y="6247029"/>
                  <a:pt x="8018511" y="6285561"/>
                </a:cubicBezTo>
                <a:cubicBezTo>
                  <a:pt x="8024224" y="6310445"/>
                  <a:pt x="8032463" y="6330805"/>
                  <a:pt x="8036820" y="6330805"/>
                </a:cubicBezTo>
                <a:cubicBezTo>
                  <a:pt x="8045829" y="6330805"/>
                  <a:pt x="8047732" y="6381788"/>
                  <a:pt x="8039046" y="6390474"/>
                </a:cubicBezTo>
                <a:cubicBezTo>
                  <a:pt x="8030809" y="6398711"/>
                  <a:pt x="8005835" y="6387438"/>
                  <a:pt x="8011613" y="6378090"/>
                </a:cubicBezTo>
                <a:cubicBezTo>
                  <a:pt x="8014287" y="6373762"/>
                  <a:pt x="8012119" y="6367529"/>
                  <a:pt x="8006795" y="6364239"/>
                </a:cubicBezTo>
                <a:cubicBezTo>
                  <a:pt x="8001471" y="6360948"/>
                  <a:pt x="7997115" y="6350461"/>
                  <a:pt x="7997115" y="6340934"/>
                </a:cubicBezTo>
                <a:cubicBezTo>
                  <a:pt x="7997115" y="6331407"/>
                  <a:pt x="7990686" y="6318277"/>
                  <a:pt x="7982828" y="6311755"/>
                </a:cubicBezTo>
                <a:cubicBezTo>
                  <a:pt x="7974969" y="6305233"/>
                  <a:pt x="7968540" y="6287564"/>
                  <a:pt x="7968540" y="6272489"/>
                </a:cubicBezTo>
                <a:cubicBezTo>
                  <a:pt x="7968540" y="6257414"/>
                  <a:pt x="7964254" y="6245080"/>
                  <a:pt x="7959015" y="6245080"/>
                </a:cubicBezTo>
                <a:cubicBezTo>
                  <a:pt x="7953776" y="6245080"/>
                  <a:pt x="7949490" y="6232747"/>
                  <a:pt x="7949490" y="6217671"/>
                </a:cubicBezTo>
                <a:cubicBezTo>
                  <a:pt x="7949490" y="6202597"/>
                  <a:pt x="7943495" y="6185287"/>
                  <a:pt x="7936168" y="6179207"/>
                </a:cubicBezTo>
                <a:cubicBezTo>
                  <a:pt x="7924394" y="6169435"/>
                  <a:pt x="7912628" y="6119389"/>
                  <a:pt x="7910813" y="6071368"/>
                </a:cubicBezTo>
                <a:cubicBezTo>
                  <a:pt x="7910470" y="6062266"/>
                  <a:pt x="7901421" y="6048678"/>
                  <a:pt x="7890706" y="6041173"/>
                </a:cubicBezTo>
                <a:cubicBezTo>
                  <a:pt x="7879992" y="6033668"/>
                  <a:pt x="7873859" y="6023265"/>
                  <a:pt x="7877079" y="6018055"/>
                </a:cubicBezTo>
                <a:cubicBezTo>
                  <a:pt x="7880299" y="6012845"/>
                  <a:pt x="7878884" y="6007145"/>
                  <a:pt x="7873935" y="6005388"/>
                </a:cubicBezTo>
                <a:cubicBezTo>
                  <a:pt x="7868985" y="6003630"/>
                  <a:pt x="7863492" y="5991477"/>
                  <a:pt x="7861728" y="5978380"/>
                </a:cubicBezTo>
                <a:cubicBezTo>
                  <a:pt x="7857193" y="5944718"/>
                  <a:pt x="7846456" y="5930755"/>
                  <a:pt x="7825103" y="5930755"/>
                </a:cubicBezTo>
                <a:cubicBezTo>
                  <a:pt x="7813152" y="5930755"/>
                  <a:pt x="7806615" y="5924218"/>
                  <a:pt x="7806615" y="5912267"/>
                </a:cubicBezTo>
                <a:cubicBezTo>
                  <a:pt x="7806615" y="5902099"/>
                  <a:pt x="7802883" y="5891473"/>
                  <a:pt x="7798320" y="5888653"/>
                </a:cubicBezTo>
                <a:cubicBezTo>
                  <a:pt x="7793758" y="5885833"/>
                  <a:pt x="7787559" y="5871650"/>
                  <a:pt x="7784544" y="5857135"/>
                </a:cubicBezTo>
                <a:cubicBezTo>
                  <a:pt x="7781468" y="5842322"/>
                  <a:pt x="7766504" y="5822486"/>
                  <a:pt x="7750435" y="5811923"/>
                </a:cubicBezTo>
                <a:cubicBezTo>
                  <a:pt x="7707990" y="5784021"/>
                  <a:pt x="7694650" y="5754464"/>
                  <a:pt x="7714568" y="5732454"/>
                </a:cubicBezTo>
                <a:cubicBezTo>
                  <a:pt x="7736008" y="5708763"/>
                  <a:pt x="7734726" y="5701704"/>
                  <a:pt x="7704221" y="5675488"/>
                </a:cubicBezTo>
                <a:cubicBezTo>
                  <a:pt x="7681475" y="5655940"/>
                  <a:pt x="7678294" y="5646763"/>
                  <a:pt x="7680052" y="5605757"/>
                </a:cubicBezTo>
                <a:cubicBezTo>
                  <a:pt x="7681846" y="5563931"/>
                  <a:pt x="7679499" y="5557558"/>
                  <a:pt x="7659503" y="5549955"/>
                </a:cubicBezTo>
                <a:cubicBezTo>
                  <a:pt x="7645260" y="5544540"/>
                  <a:pt x="7634567" y="5530614"/>
                  <a:pt x="7630526" y="5512217"/>
                </a:cubicBezTo>
                <a:cubicBezTo>
                  <a:pt x="7623904" y="5482064"/>
                  <a:pt x="7593005" y="5465765"/>
                  <a:pt x="7563749" y="5476992"/>
                </a:cubicBezTo>
                <a:cubicBezTo>
                  <a:pt x="7547476" y="5483236"/>
                  <a:pt x="7543661" y="5545059"/>
                  <a:pt x="7558965" y="5554518"/>
                </a:cubicBezTo>
                <a:cubicBezTo>
                  <a:pt x="7564204" y="5557755"/>
                  <a:pt x="7568490" y="5570654"/>
                  <a:pt x="7568490" y="5583182"/>
                </a:cubicBezTo>
                <a:cubicBezTo>
                  <a:pt x="7568490" y="5595709"/>
                  <a:pt x="7573938" y="5609386"/>
                  <a:pt x="7580597" y="5613576"/>
                </a:cubicBezTo>
                <a:cubicBezTo>
                  <a:pt x="7596655" y="5623678"/>
                  <a:pt x="7617799" y="5672674"/>
                  <a:pt x="7610911" y="5683819"/>
                </a:cubicBezTo>
                <a:cubicBezTo>
                  <a:pt x="7607916" y="5688665"/>
                  <a:pt x="7610005" y="5692630"/>
                  <a:pt x="7615553" y="5692630"/>
                </a:cubicBezTo>
                <a:cubicBezTo>
                  <a:pt x="7621101" y="5692630"/>
                  <a:pt x="7625640" y="5702821"/>
                  <a:pt x="7625640" y="5715276"/>
                </a:cubicBezTo>
                <a:cubicBezTo>
                  <a:pt x="7625640" y="5727732"/>
                  <a:pt x="7632397" y="5743530"/>
                  <a:pt x="7640655" y="5750384"/>
                </a:cubicBezTo>
                <a:cubicBezTo>
                  <a:pt x="7651579" y="5759450"/>
                  <a:pt x="7654078" y="5772097"/>
                  <a:pt x="7649827" y="5796794"/>
                </a:cubicBezTo>
                <a:cubicBezTo>
                  <a:pt x="7645575" y="5821498"/>
                  <a:pt x="7646634" y="5826852"/>
                  <a:pt x="7653716" y="5816455"/>
                </a:cubicBezTo>
                <a:cubicBezTo>
                  <a:pt x="7662464" y="5803613"/>
                  <a:pt x="7667865" y="5809379"/>
                  <a:pt x="7664868" y="5828361"/>
                </a:cubicBezTo>
                <a:cubicBezTo>
                  <a:pt x="7664248" y="5832291"/>
                  <a:pt x="7668026" y="5835505"/>
                  <a:pt x="7673265" y="5835505"/>
                </a:cubicBezTo>
                <a:cubicBezTo>
                  <a:pt x="7678504" y="5835505"/>
                  <a:pt x="7682790" y="5842114"/>
                  <a:pt x="7682790" y="5850191"/>
                </a:cubicBezTo>
                <a:cubicBezTo>
                  <a:pt x="7682790" y="5858268"/>
                  <a:pt x="7691149" y="5873849"/>
                  <a:pt x="7701366" y="5884815"/>
                </a:cubicBezTo>
                <a:cubicBezTo>
                  <a:pt x="7711583" y="5895782"/>
                  <a:pt x="7722522" y="5918106"/>
                  <a:pt x="7725676" y="5934423"/>
                </a:cubicBezTo>
                <a:cubicBezTo>
                  <a:pt x="7740620" y="6011744"/>
                  <a:pt x="7764864" y="6075815"/>
                  <a:pt x="7789301" y="6102571"/>
                </a:cubicBezTo>
                <a:cubicBezTo>
                  <a:pt x="7804063" y="6118733"/>
                  <a:pt x="7816140" y="6140264"/>
                  <a:pt x="7816140" y="6150418"/>
                </a:cubicBezTo>
                <a:cubicBezTo>
                  <a:pt x="7816140" y="6160572"/>
                  <a:pt x="7819355" y="6168914"/>
                  <a:pt x="7823284" y="6168955"/>
                </a:cubicBezTo>
                <a:cubicBezTo>
                  <a:pt x="7833581" y="6169062"/>
                  <a:pt x="7854658" y="6217648"/>
                  <a:pt x="7848635" y="6227394"/>
                </a:cubicBezTo>
                <a:cubicBezTo>
                  <a:pt x="7838975" y="6243024"/>
                  <a:pt x="7806615" y="6216042"/>
                  <a:pt x="7806615" y="6192358"/>
                </a:cubicBezTo>
                <a:cubicBezTo>
                  <a:pt x="7806615" y="6179445"/>
                  <a:pt x="7802806" y="6168880"/>
                  <a:pt x="7798150" y="6168880"/>
                </a:cubicBezTo>
                <a:cubicBezTo>
                  <a:pt x="7793494" y="6168880"/>
                  <a:pt x="7786952" y="6154309"/>
                  <a:pt x="7783611" y="6136500"/>
                </a:cubicBezTo>
                <a:cubicBezTo>
                  <a:pt x="7775837" y="6095064"/>
                  <a:pt x="7756806" y="6079248"/>
                  <a:pt x="7724485" y="6087359"/>
                </a:cubicBezTo>
                <a:cubicBezTo>
                  <a:pt x="7700540" y="6093370"/>
                  <a:pt x="7699552" y="6092212"/>
                  <a:pt x="7705073" y="6064611"/>
                </a:cubicBezTo>
                <a:cubicBezTo>
                  <a:pt x="7709455" y="6042702"/>
                  <a:pt x="7707424" y="6035530"/>
                  <a:pt x="7696840" y="6035530"/>
                </a:cubicBezTo>
                <a:cubicBezTo>
                  <a:pt x="7679790" y="6035530"/>
                  <a:pt x="7679181" y="6025298"/>
                  <a:pt x="7694260" y="5992202"/>
                </a:cubicBezTo>
                <a:cubicBezTo>
                  <a:pt x="7704013" y="5970799"/>
                  <a:pt x="7703299" y="5965666"/>
                  <a:pt x="7689498" y="5957943"/>
                </a:cubicBezTo>
                <a:cubicBezTo>
                  <a:pt x="7680570" y="5952947"/>
                  <a:pt x="7673265" y="5940045"/>
                  <a:pt x="7673265" y="5929271"/>
                </a:cubicBezTo>
                <a:cubicBezTo>
                  <a:pt x="7673265" y="5918499"/>
                  <a:pt x="7662549" y="5901256"/>
                  <a:pt x="7649453" y="5890953"/>
                </a:cubicBezTo>
                <a:cubicBezTo>
                  <a:pt x="7636356" y="5880651"/>
                  <a:pt x="7625640" y="5866769"/>
                  <a:pt x="7625640" y="5860102"/>
                </a:cubicBezTo>
                <a:cubicBezTo>
                  <a:pt x="7625640" y="5841762"/>
                  <a:pt x="7593451" y="5816455"/>
                  <a:pt x="7570121" y="5816455"/>
                </a:cubicBezTo>
                <a:cubicBezTo>
                  <a:pt x="7556000" y="5816455"/>
                  <a:pt x="7549440" y="5810592"/>
                  <a:pt x="7549440" y="5797967"/>
                </a:cubicBezTo>
                <a:cubicBezTo>
                  <a:pt x="7549440" y="5787799"/>
                  <a:pt x="7545154" y="5776830"/>
                  <a:pt x="7539915" y="5773593"/>
                </a:cubicBezTo>
                <a:cubicBezTo>
                  <a:pt x="7534676" y="5770355"/>
                  <a:pt x="7530390" y="5758101"/>
                  <a:pt x="7530390" y="5746361"/>
                </a:cubicBezTo>
                <a:cubicBezTo>
                  <a:pt x="7530390" y="5734621"/>
                  <a:pt x="7526622" y="5720943"/>
                  <a:pt x="7522016" y="5715966"/>
                </a:cubicBezTo>
                <a:cubicBezTo>
                  <a:pt x="7517410" y="5710989"/>
                  <a:pt x="7508505" y="5690844"/>
                  <a:pt x="7502227" y="5671199"/>
                </a:cubicBezTo>
                <a:cubicBezTo>
                  <a:pt x="7495949" y="5651554"/>
                  <a:pt x="7486859" y="5635480"/>
                  <a:pt x="7482027" y="5635480"/>
                </a:cubicBezTo>
                <a:cubicBezTo>
                  <a:pt x="7477194" y="5635480"/>
                  <a:pt x="7473240" y="5625289"/>
                  <a:pt x="7473240" y="5612834"/>
                </a:cubicBezTo>
                <a:cubicBezTo>
                  <a:pt x="7473240" y="5600379"/>
                  <a:pt x="7466008" y="5584305"/>
                  <a:pt x="7457169" y="5577115"/>
                </a:cubicBezTo>
                <a:cubicBezTo>
                  <a:pt x="7442912" y="5565518"/>
                  <a:pt x="7441894" y="5566160"/>
                  <a:pt x="7448147" y="5582803"/>
                </a:cubicBezTo>
                <a:cubicBezTo>
                  <a:pt x="7452025" y="5593120"/>
                  <a:pt x="7452387" y="5598752"/>
                  <a:pt x="7448951" y="5595317"/>
                </a:cubicBezTo>
                <a:cubicBezTo>
                  <a:pt x="7445517" y="5591882"/>
                  <a:pt x="7431942" y="5593164"/>
                  <a:pt x="7418786" y="5598166"/>
                </a:cubicBezTo>
                <a:cubicBezTo>
                  <a:pt x="7400172" y="5605243"/>
                  <a:pt x="7395944" y="5604449"/>
                  <a:pt x="7399728" y="5594589"/>
                </a:cubicBezTo>
                <a:cubicBezTo>
                  <a:pt x="7402402" y="5587620"/>
                  <a:pt x="7396557" y="5571467"/>
                  <a:pt x="7386739" y="5558693"/>
                </a:cubicBezTo>
                <a:cubicBezTo>
                  <a:pt x="7375563" y="5544153"/>
                  <a:pt x="7368755" y="5519440"/>
                  <a:pt x="7368531" y="5492605"/>
                </a:cubicBezTo>
                <a:cubicBezTo>
                  <a:pt x="7368106" y="5441729"/>
                  <a:pt x="7358224" y="5422837"/>
                  <a:pt x="7334431" y="5427419"/>
                </a:cubicBezTo>
                <a:cubicBezTo>
                  <a:pt x="7322880" y="5429644"/>
                  <a:pt x="7313102" y="5445280"/>
                  <a:pt x="7305551" y="5473600"/>
                </a:cubicBezTo>
                <a:cubicBezTo>
                  <a:pt x="7299272" y="5497150"/>
                  <a:pt x="7293714" y="5508917"/>
                  <a:pt x="7293200" y="5499749"/>
                </a:cubicBezTo>
                <a:cubicBezTo>
                  <a:pt x="7291920" y="5476939"/>
                  <a:pt x="7266379" y="5478651"/>
                  <a:pt x="7258954" y="5502045"/>
                </a:cubicBezTo>
                <a:cubicBezTo>
                  <a:pt x="7251125" y="5526715"/>
                  <a:pt x="7260058" y="5540230"/>
                  <a:pt x="7284194" y="5540230"/>
                </a:cubicBezTo>
                <a:cubicBezTo>
                  <a:pt x="7295563" y="5540230"/>
                  <a:pt x="7305633" y="5548105"/>
                  <a:pt x="7308555" y="5559280"/>
                </a:cubicBezTo>
                <a:cubicBezTo>
                  <a:pt x="7311295" y="5569758"/>
                  <a:pt x="7316787" y="5578330"/>
                  <a:pt x="7320760" y="5578330"/>
                </a:cubicBezTo>
                <a:cubicBezTo>
                  <a:pt x="7324733" y="5578330"/>
                  <a:pt x="7330556" y="5591189"/>
                  <a:pt x="7333699" y="5606905"/>
                </a:cubicBezTo>
                <a:cubicBezTo>
                  <a:pt x="7337051" y="5623665"/>
                  <a:pt x="7345420" y="5635480"/>
                  <a:pt x="7353939" y="5635480"/>
                </a:cubicBezTo>
                <a:cubicBezTo>
                  <a:pt x="7369533" y="5635480"/>
                  <a:pt x="7371392" y="5648412"/>
                  <a:pt x="7359982" y="5677516"/>
                </a:cubicBezTo>
                <a:cubicBezTo>
                  <a:pt x="7349651" y="5703868"/>
                  <a:pt x="7254165" y="5707931"/>
                  <a:pt x="7254165" y="5682019"/>
                </a:cubicBezTo>
                <a:cubicBezTo>
                  <a:pt x="7254165" y="5672563"/>
                  <a:pt x="7242620" y="5654121"/>
                  <a:pt x="7228509" y="5641037"/>
                </a:cubicBezTo>
                <a:cubicBezTo>
                  <a:pt x="7205676" y="5619865"/>
                  <a:pt x="7204688" y="5616543"/>
                  <a:pt x="7219532" y="5610847"/>
                </a:cubicBezTo>
                <a:cubicBezTo>
                  <a:pt x="7228704" y="5607327"/>
                  <a:pt x="7234039" y="5598789"/>
                  <a:pt x="7231385" y="5591873"/>
                </a:cubicBezTo>
                <a:cubicBezTo>
                  <a:pt x="7228317" y="5583879"/>
                  <a:pt x="7231586" y="5581229"/>
                  <a:pt x="7240362" y="5584597"/>
                </a:cubicBezTo>
                <a:cubicBezTo>
                  <a:pt x="7248941" y="5587889"/>
                  <a:pt x="7254165" y="5584010"/>
                  <a:pt x="7254165" y="5574349"/>
                </a:cubicBezTo>
                <a:cubicBezTo>
                  <a:pt x="7254165" y="5564697"/>
                  <a:pt x="7243333" y="5556637"/>
                  <a:pt x="7225590" y="5553089"/>
                </a:cubicBezTo>
                <a:cubicBezTo>
                  <a:pt x="7209874" y="5549946"/>
                  <a:pt x="7197015" y="5542065"/>
                  <a:pt x="7197015" y="5535576"/>
                </a:cubicBezTo>
                <a:cubicBezTo>
                  <a:pt x="7197015" y="5529087"/>
                  <a:pt x="7185438" y="5512202"/>
                  <a:pt x="7171290" y="5498052"/>
                </a:cubicBezTo>
                <a:cubicBezTo>
                  <a:pt x="7145149" y="5471912"/>
                  <a:pt x="7134464" y="5444980"/>
                  <a:pt x="7150233" y="5444980"/>
                </a:cubicBezTo>
                <a:cubicBezTo>
                  <a:pt x="7155008" y="5444980"/>
                  <a:pt x="7158773" y="5439622"/>
                  <a:pt x="7158598" y="5433074"/>
                </a:cubicBezTo>
                <a:cubicBezTo>
                  <a:pt x="7158424" y="5426525"/>
                  <a:pt x="7149744" y="5431419"/>
                  <a:pt x="7139310" y="5443948"/>
                </a:cubicBezTo>
                <a:cubicBezTo>
                  <a:pt x="7117644" y="5469965"/>
                  <a:pt x="7113843" y="5468704"/>
                  <a:pt x="7109190" y="5433955"/>
                </a:cubicBezTo>
                <a:cubicBezTo>
                  <a:pt x="7107351" y="5420223"/>
                  <a:pt x="7099777" y="5401012"/>
                  <a:pt x="7092359" y="5391265"/>
                </a:cubicBezTo>
                <a:cubicBezTo>
                  <a:pt x="7083118" y="5379122"/>
                  <a:pt x="7082841" y="5377057"/>
                  <a:pt x="7091478" y="5384705"/>
                </a:cubicBezTo>
                <a:cubicBezTo>
                  <a:pt x="7098413" y="5390844"/>
                  <a:pt x="7109993" y="5393600"/>
                  <a:pt x="7117213" y="5390829"/>
                </a:cubicBezTo>
                <a:cubicBezTo>
                  <a:pt x="7125313" y="5387721"/>
                  <a:pt x="7130706" y="5392565"/>
                  <a:pt x="7131296" y="5403480"/>
                </a:cubicBezTo>
                <a:cubicBezTo>
                  <a:pt x="7131823" y="5413208"/>
                  <a:pt x="7136212" y="5404278"/>
                  <a:pt x="7141049" y="5383636"/>
                </a:cubicBezTo>
                <a:cubicBezTo>
                  <a:pt x="7147933" y="5354267"/>
                  <a:pt x="7146749" y="5343008"/>
                  <a:pt x="7135611" y="5331870"/>
                </a:cubicBezTo>
                <a:cubicBezTo>
                  <a:pt x="7123509" y="5319767"/>
                  <a:pt x="7117817" y="5319541"/>
                  <a:pt x="7097608" y="5330356"/>
                </a:cubicBezTo>
                <a:cubicBezTo>
                  <a:pt x="7078421" y="5340625"/>
                  <a:pt x="7071046" y="5340759"/>
                  <a:pt x="7059348" y="5331050"/>
                </a:cubicBezTo>
                <a:cubicBezTo>
                  <a:pt x="7032767" y="5308990"/>
                  <a:pt x="7017438" y="5326679"/>
                  <a:pt x="7010577" y="5387328"/>
                </a:cubicBezTo>
                <a:cubicBezTo>
                  <a:pt x="7005186" y="5434979"/>
                  <a:pt x="7000963" y="5444980"/>
                  <a:pt x="6986235" y="5444980"/>
                </a:cubicBezTo>
                <a:cubicBezTo>
                  <a:pt x="6975113" y="5444980"/>
                  <a:pt x="6968415" y="5438216"/>
                  <a:pt x="6968415" y="5426985"/>
                </a:cubicBezTo>
                <a:cubicBezTo>
                  <a:pt x="6968415" y="5417088"/>
                  <a:pt x="6960111" y="5398872"/>
                  <a:pt x="6949962" y="5386504"/>
                </a:cubicBezTo>
                <a:cubicBezTo>
                  <a:pt x="6934964" y="5368228"/>
                  <a:pt x="6928276" y="5365983"/>
                  <a:pt x="6914243" y="5374515"/>
                </a:cubicBezTo>
                <a:cubicBezTo>
                  <a:pt x="6893891" y="5386890"/>
                  <a:pt x="6886220" y="5423745"/>
                  <a:pt x="6900934" y="5438459"/>
                </a:cubicBezTo>
                <a:cubicBezTo>
                  <a:pt x="6915883" y="5453409"/>
                  <a:pt x="6913613" y="5473555"/>
                  <a:pt x="6896978" y="5473555"/>
                </a:cubicBezTo>
                <a:cubicBezTo>
                  <a:pt x="6889119" y="5473555"/>
                  <a:pt x="6882690" y="5469272"/>
                  <a:pt x="6882690" y="5464036"/>
                </a:cubicBezTo>
                <a:cubicBezTo>
                  <a:pt x="6882690" y="5451898"/>
                  <a:pt x="6813543" y="5456098"/>
                  <a:pt x="6804369" y="5468793"/>
                </a:cubicBezTo>
                <a:cubicBezTo>
                  <a:pt x="6796229" y="5480058"/>
                  <a:pt x="6806290" y="5580954"/>
                  <a:pt x="6816242" y="5587855"/>
                </a:cubicBezTo>
                <a:cubicBezTo>
                  <a:pt x="6825039" y="5593955"/>
                  <a:pt x="6855416" y="5729393"/>
                  <a:pt x="6853628" y="5754543"/>
                </a:cubicBezTo>
                <a:cubicBezTo>
                  <a:pt x="6852884" y="5765020"/>
                  <a:pt x="6852781" y="5806811"/>
                  <a:pt x="6853402" y="5847411"/>
                </a:cubicBezTo>
                <a:cubicBezTo>
                  <a:pt x="6854516" y="5920270"/>
                  <a:pt x="6854218" y="5921230"/>
                  <a:pt x="6830511" y="5921230"/>
                </a:cubicBezTo>
                <a:cubicBezTo>
                  <a:pt x="6809409" y="5921230"/>
                  <a:pt x="6806490" y="5917180"/>
                  <a:pt x="6806490" y="5887893"/>
                </a:cubicBezTo>
                <a:cubicBezTo>
                  <a:pt x="6806490" y="5869557"/>
                  <a:pt x="6802681" y="5854555"/>
                  <a:pt x="6798025" y="5854555"/>
                </a:cubicBezTo>
                <a:cubicBezTo>
                  <a:pt x="6793369" y="5854555"/>
                  <a:pt x="6786746" y="5839553"/>
                  <a:pt x="6783306" y="5821218"/>
                </a:cubicBezTo>
                <a:cubicBezTo>
                  <a:pt x="6779867" y="5802882"/>
                  <a:pt x="6773505" y="5787880"/>
                  <a:pt x="6769171" y="5787880"/>
                </a:cubicBezTo>
                <a:cubicBezTo>
                  <a:pt x="6764836" y="5787880"/>
                  <a:pt x="6759144" y="5765559"/>
                  <a:pt x="6756523" y="5738277"/>
                </a:cubicBezTo>
                <a:cubicBezTo>
                  <a:pt x="6753901" y="5710995"/>
                  <a:pt x="6746927" y="5687063"/>
                  <a:pt x="6741023" y="5685095"/>
                </a:cubicBezTo>
                <a:cubicBezTo>
                  <a:pt x="6734843" y="5683035"/>
                  <a:pt x="6730290" y="5659870"/>
                  <a:pt x="6730290" y="5630486"/>
                </a:cubicBezTo>
                <a:cubicBezTo>
                  <a:pt x="6730290" y="5602419"/>
                  <a:pt x="6725934" y="5576762"/>
                  <a:pt x="6720610" y="5573472"/>
                </a:cubicBezTo>
                <a:cubicBezTo>
                  <a:pt x="6715286" y="5570181"/>
                  <a:pt x="6713395" y="5563499"/>
                  <a:pt x="6716409" y="5558622"/>
                </a:cubicBezTo>
                <a:cubicBezTo>
                  <a:pt x="6719423" y="5553746"/>
                  <a:pt x="6717351" y="5549755"/>
                  <a:pt x="6711802" y="5549755"/>
                </a:cubicBezTo>
                <a:cubicBezTo>
                  <a:pt x="6706071" y="5549755"/>
                  <a:pt x="6701715" y="5529535"/>
                  <a:pt x="6701715" y="5502924"/>
                </a:cubicBezTo>
                <a:cubicBezTo>
                  <a:pt x="6701715" y="5474771"/>
                  <a:pt x="6697122" y="5454561"/>
                  <a:pt x="6690198" y="5452254"/>
                </a:cubicBezTo>
                <a:cubicBezTo>
                  <a:pt x="6683864" y="5450143"/>
                  <a:pt x="6677986" y="5437998"/>
                  <a:pt x="6677136" y="5425266"/>
                </a:cubicBezTo>
                <a:cubicBezTo>
                  <a:pt x="6676285" y="5412534"/>
                  <a:pt x="6672437" y="5394617"/>
                  <a:pt x="6668583" y="5385449"/>
                </a:cubicBezTo>
                <a:cubicBezTo>
                  <a:pt x="6664730" y="5376281"/>
                  <a:pt x="6663991" y="5362488"/>
                  <a:pt x="6666943" y="5354798"/>
                </a:cubicBezTo>
                <a:cubicBezTo>
                  <a:pt x="6669894" y="5347108"/>
                  <a:pt x="6668546" y="5338490"/>
                  <a:pt x="6663946" y="5335647"/>
                </a:cubicBezTo>
                <a:cubicBezTo>
                  <a:pt x="6659348" y="5332805"/>
                  <a:pt x="6652594" y="5302549"/>
                  <a:pt x="6648938" y="5268411"/>
                </a:cubicBezTo>
                <a:cubicBezTo>
                  <a:pt x="6641790" y="5201668"/>
                  <a:pt x="6623963" y="5178280"/>
                  <a:pt x="6580234" y="5178280"/>
                </a:cubicBezTo>
                <a:cubicBezTo>
                  <a:pt x="6550704" y="5178280"/>
                  <a:pt x="6545748" y="5195991"/>
                  <a:pt x="6563432" y="5238315"/>
                </a:cubicBezTo>
                <a:cubicBezTo>
                  <a:pt x="6577561" y="5272130"/>
                  <a:pt x="6577384" y="5273530"/>
                  <a:pt x="6558968" y="5273530"/>
                </a:cubicBezTo>
                <a:cubicBezTo>
                  <a:pt x="6546851" y="5273530"/>
                  <a:pt x="6539790" y="5279842"/>
                  <a:pt x="6539790" y="5290675"/>
                </a:cubicBezTo>
                <a:cubicBezTo>
                  <a:pt x="6539790" y="5300105"/>
                  <a:pt x="6534971" y="5312639"/>
                  <a:pt x="6529082" y="5318529"/>
                </a:cubicBezTo>
                <a:cubicBezTo>
                  <a:pt x="6521154" y="5326457"/>
                  <a:pt x="6521154" y="5337213"/>
                  <a:pt x="6529082" y="5359955"/>
                </a:cubicBezTo>
                <a:cubicBezTo>
                  <a:pt x="6554184" y="5431964"/>
                  <a:pt x="6528603" y="5480235"/>
                  <a:pt x="6501690" y="5411643"/>
                </a:cubicBezTo>
                <a:cubicBezTo>
                  <a:pt x="6494496" y="5393307"/>
                  <a:pt x="6485544" y="5378305"/>
                  <a:pt x="6481798" y="5378305"/>
                </a:cubicBezTo>
                <a:cubicBezTo>
                  <a:pt x="6478051" y="5378305"/>
                  <a:pt x="6472000" y="5352580"/>
                  <a:pt x="6468351" y="5321138"/>
                </a:cubicBezTo>
                <a:cubicBezTo>
                  <a:pt x="6464702" y="5289696"/>
                  <a:pt x="6457851" y="5261583"/>
                  <a:pt x="6453128" y="5258664"/>
                </a:cubicBezTo>
                <a:cubicBezTo>
                  <a:pt x="6448404" y="5255745"/>
                  <a:pt x="6444540" y="5226404"/>
                  <a:pt x="6444540" y="5193463"/>
                </a:cubicBezTo>
                <a:cubicBezTo>
                  <a:pt x="6444540" y="5147392"/>
                  <a:pt x="6440176" y="5128539"/>
                  <a:pt x="6425633" y="5111770"/>
                </a:cubicBezTo>
                <a:cubicBezTo>
                  <a:pt x="6413380" y="5097642"/>
                  <a:pt x="6408636" y="5082357"/>
                  <a:pt x="6412155" y="5068337"/>
                </a:cubicBezTo>
                <a:cubicBezTo>
                  <a:pt x="6419433" y="5039339"/>
                  <a:pt x="6398561" y="4998779"/>
                  <a:pt x="6385969" y="5017450"/>
                </a:cubicBezTo>
                <a:cubicBezTo>
                  <a:pt x="6378585" y="5028398"/>
                  <a:pt x="6377394" y="5028212"/>
                  <a:pt x="6378970" y="5016355"/>
                </a:cubicBezTo>
                <a:cubicBezTo>
                  <a:pt x="6380015" y="5008497"/>
                  <a:pt x="6377426" y="4994134"/>
                  <a:pt x="6373217" y="4984438"/>
                </a:cubicBezTo>
                <a:cubicBezTo>
                  <a:pt x="6368259" y="4973015"/>
                  <a:pt x="6369980" y="4964079"/>
                  <a:pt x="6378105" y="4959057"/>
                </a:cubicBezTo>
                <a:cubicBezTo>
                  <a:pt x="6395652" y="4948212"/>
                  <a:pt x="6364948" y="4902055"/>
                  <a:pt x="6340187" y="4902055"/>
                </a:cubicBezTo>
                <a:cubicBezTo>
                  <a:pt x="6311824" y="4902055"/>
                  <a:pt x="6304484" y="4940265"/>
                  <a:pt x="6329030" y="4960141"/>
                </a:cubicBezTo>
                <a:cubicBezTo>
                  <a:pt x="6365108" y="4989354"/>
                  <a:pt x="6345773" y="5004580"/>
                  <a:pt x="6299163" y="4983660"/>
                </a:cubicBezTo>
                <a:cubicBezTo>
                  <a:pt x="6267193" y="4969311"/>
                  <a:pt x="6251213" y="4995733"/>
                  <a:pt x="6257138" y="5053142"/>
                </a:cubicBezTo>
                <a:cubicBezTo>
                  <a:pt x="6261135" y="5091870"/>
                  <a:pt x="6259746" y="5102071"/>
                  <a:pt x="6251587" y="5093912"/>
                </a:cubicBezTo>
                <a:cubicBezTo>
                  <a:pt x="6221676" y="5064002"/>
                  <a:pt x="6185062" y="5100281"/>
                  <a:pt x="6205887" y="5139194"/>
                </a:cubicBezTo>
                <a:cubicBezTo>
                  <a:pt x="6221555" y="5168470"/>
                  <a:pt x="6217977" y="5187805"/>
                  <a:pt x="6196890" y="5187805"/>
                </a:cubicBezTo>
                <a:cubicBezTo>
                  <a:pt x="6186413" y="5187805"/>
                  <a:pt x="6177840" y="5181901"/>
                  <a:pt x="6177840" y="5174684"/>
                </a:cubicBezTo>
                <a:cubicBezTo>
                  <a:pt x="6177840" y="5167467"/>
                  <a:pt x="6171083" y="5155955"/>
                  <a:pt x="6162825" y="5149101"/>
                </a:cubicBezTo>
                <a:cubicBezTo>
                  <a:pt x="6151910" y="5140043"/>
                  <a:pt x="6149475" y="5127758"/>
                  <a:pt x="6153911" y="5104116"/>
                </a:cubicBezTo>
                <a:cubicBezTo>
                  <a:pt x="6158377" y="5080311"/>
                  <a:pt x="6155623" y="5066743"/>
                  <a:pt x="6143637" y="5053499"/>
                </a:cubicBezTo>
                <a:cubicBezTo>
                  <a:pt x="6134631" y="5043548"/>
                  <a:pt x="6130726" y="5035405"/>
                  <a:pt x="6134959" y="5035405"/>
                </a:cubicBezTo>
                <a:cubicBezTo>
                  <a:pt x="6139192" y="5035405"/>
                  <a:pt x="6134112" y="5027904"/>
                  <a:pt x="6123671" y="5018736"/>
                </a:cubicBezTo>
                <a:cubicBezTo>
                  <a:pt x="6113229" y="5009569"/>
                  <a:pt x="6101776" y="4990281"/>
                  <a:pt x="6098219" y="4975874"/>
                </a:cubicBezTo>
                <a:cubicBezTo>
                  <a:pt x="6094222" y="4959685"/>
                  <a:pt x="6085454" y="4949791"/>
                  <a:pt x="6075265" y="4949970"/>
                </a:cubicBezTo>
                <a:cubicBezTo>
                  <a:pt x="6059745" y="4950242"/>
                  <a:pt x="6059756" y="4950829"/>
                  <a:pt x="6075446" y="4959968"/>
                </a:cubicBezTo>
                <a:cubicBezTo>
                  <a:pt x="6091645" y="4969403"/>
                  <a:pt x="6099305" y="5006977"/>
                  <a:pt x="6084971" y="5006684"/>
                </a:cubicBezTo>
                <a:cubicBezTo>
                  <a:pt x="6073319" y="5006446"/>
                  <a:pt x="6057148" y="4993388"/>
                  <a:pt x="6053062" y="4980917"/>
                </a:cubicBezTo>
                <a:cubicBezTo>
                  <a:pt x="6050063" y="4971767"/>
                  <a:pt x="6044314" y="4971767"/>
                  <a:pt x="6026055" y="4980917"/>
                </a:cubicBezTo>
                <a:cubicBezTo>
                  <a:pt x="6004648" y="4991646"/>
                  <a:pt x="6003050" y="4997246"/>
                  <a:pt x="6005355" y="5053485"/>
                </a:cubicBezTo>
                <a:cubicBezTo>
                  <a:pt x="6006818" y="5089185"/>
                  <a:pt x="6013237" y="5119813"/>
                  <a:pt x="6020851" y="5127427"/>
                </a:cubicBezTo>
                <a:cubicBezTo>
                  <a:pt x="6029485" y="5136062"/>
                  <a:pt x="6033238" y="5160113"/>
                  <a:pt x="6032026" y="5199054"/>
                </a:cubicBezTo>
                <a:cubicBezTo>
                  <a:pt x="6030047" y="5262679"/>
                  <a:pt x="6013140" y="5283001"/>
                  <a:pt x="5997159" y="5240967"/>
                </a:cubicBezTo>
                <a:cubicBezTo>
                  <a:pt x="5992018" y="5227445"/>
                  <a:pt x="5981276" y="5216380"/>
                  <a:pt x="5973289" y="5216380"/>
                </a:cubicBezTo>
                <a:cubicBezTo>
                  <a:pt x="5965301" y="5216380"/>
                  <a:pt x="5958765" y="5210410"/>
                  <a:pt x="5958765" y="5203112"/>
                </a:cubicBezTo>
                <a:cubicBezTo>
                  <a:pt x="5958765" y="5189491"/>
                  <a:pt x="5939062" y="5178280"/>
                  <a:pt x="5915123" y="5178280"/>
                </a:cubicBezTo>
                <a:cubicBezTo>
                  <a:pt x="5906222" y="5178280"/>
                  <a:pt x="5901615" y="5188880"/>
                  <a:pt x="5901615" y="5209359"/>
                </a:cubicBezTo>
                <a:cubicBezTo>
                  <a:pt x="5901615" y="5232453"/>
                  <a:pt x="5896109" y="5242853"/>
                  <a:pt x="5880184" y="5249840"/>
                </a:cubicBezTo>
                <a:cubicBezTo>
                  <a:pt x="5863577" y="5257126"/>
                  <a:pt x="5859437" y="5265675"/>
                  <a:pt x="5861792" y="5287818"/>
                </a:cubicBezTo>
                <a:cubicBezTo>
                  <a:pt x="5863464" y="5303534"/>
                  <a:pt x="5865608" y="5335681"/>
                  <a:pt x="5866555" y="5359255"/>
                </a:cubicBezTo>
                <a:cubicBezTo>
                  <a:pt x="5867503" y="5382830"/>
                  <a:pt x="5871976" y="5407849"/>
                  <a:pt x="5876496" y="5414854"/>
                </a:cubicBezTo>
                <a:cubicBezTo>
                  <a:pt x="5886179" y="5429859"/>
                  <a:pt x="5875932" y="5441763"/>
                  <a:pt x="5849228" y="5446534"/>
                </a:cubicBezTo>
                <a:cubicBezTo>
                  <a:pt x="5827718" y="5450377"/>
                  <a:pt x="5817817" y="5488816"/>
                  <a:pt x="5834134" y="5505134"/>
                </a:cubicBezTo>
                <a:cubicBezTo>
                  <a:pt x="5839816" y="5510816"/>
                  <a:pt x="5844972" y="5532825"/>
                  <a:pt x="5845592" y="5554041"/>
                </a:cubicBezTo>
                <a:cubicBezTo>
                  <a:pt x="5846632" y="5589649"/>
                  <a:pt x="5847186" y="5590419"/>
                  <a:pt x="5852781" y="5564043"/>
                </a:cubicBezTo>
                <a:cubicBezTo>
                  <a:pt x="5857586" y="5541394"/>
                  <a:pt x="5864545" y="5534816"/>
                  <a:pt x="5886335" y="5532324"/>
                </a:cubicBezTo>
                <a:cubicBezTo>
                  <a:pt x="5911981" y="5529392"/>
                  <a:pt x="5913461" y="5531009"/>
                  <a:pt x="5908379" y="5556415"/>
                </a:cubicBezTo>
                <a:cubicBezTo>
                  <a:pt x="5903935" y="5578635"/>
                  <a:pt x="5908098" y="5587762"/>
                  <a:pt x="5930993" y="5605989"/>
                </a:cubicBezTo>
                <a:cubicBezTo>
                  <a:pt x="5946427" y="5618277"/>
                  <a:pt x="5958314" y="5633154"/>
                  <a:pt x="5957408" y="5639049"/>
                </a:cubicBezTo>
                <a:cubicBezTo>
                  <a:pt x="5956502" y="5644944"/>
                  <a:pt x="5959149" y="5657557"/>
                  <a:pt x="5963290" y="5667077"/>
                </a:cubicBezTo>
                <a:cubicBezTo>
                  <a:pt x="5967520" y="5676800"/>
                  <a:pt x="5966610" y="5688595"/>
                  <a:pt x="5961213" y="5693992"/>
                </a:cubicBezTo>
                <a:cubicBezTo>
                  <a:pt x="5954755" y="5700451"/>
                  <a:pt x="5948179" y="5693765"/>
                  <a:pt x="5941146" y="5673589"/>
                </a:cubicBezTo>
                <a:cubicBezTo>
                  <a:pt x="5935392" y="5657084"/>
                  <a:pt x="5920592" y="5631586"/>
                  <a:pt x="5908256" y="5616926"/>
                </a:cubicBezTo>
                <a:lnTo>
                  <a:pt x="5885829" y="5590272"/>
                </a:lnTo>
                <a:lnTo>
                  <a:pt x="5876897" y="5615258"/>
                </a:lnTo>
                <a:cubicBezTo>
                  <a:pt x="5868211" y="5639551"/>
                  <a:pt x="5878583" y="5713243"/>
                  <a:pt x="5896186" y="5752304"/>
                </a:cubicBezTo>
                <a:cubicBezTo>
                  <a:pt x="5900353" y="5761550"/>
                  <a:pt x="5901539" y="5777619"/>
                  <a:pt x="5898820" y="5788013"/>
                </a:cubicBezTo>
                <a:cubicBezTo>
                  <a:pt x="5896103" y="5798407"/>
                  <a:pt x="5897762" y="5809311"/>
                  <a:pt x="5902509" y="5812245"/>
                </a:cubicBezTo>
                <a:cubicBezTo>
                  <a:pt x="5917172" y="5821307"/>
                  <a:pt x="5912504" y="5864080"/>
                  <a:pt x="5896853" y="5864080"/>
                </a:cubicBezTo>
                <a:cubicBezTo>
                  <a:pt x="5888994" y="5864080"/>
                  <a:pt x="5882565" y="5858508"/>
                  <a:pt x="5882565" y="5851698"/>
                </a:cubicBezTo>
                <a:cubicBezTo>
                  <a:pt x="5882565" y="5844887"/>
                  <a:pt x="5877814" y="5834564"/>
                  <a:pt x="5872008" y="5828758"/>
                </a:cubicBezTo>
                <a:cubicBezTo>
                  <a:pt x="5866201" y="5822951"/>
                  <a:pt x="5859689" y="5795644"/>
                  <a:pt x="5857535" y="5768074"/>
                </a:cubicBezTo>
                <a:cubicBezTo>
                  <a:pt x="5855382" y="5740505"/>
                  <a:pt x="5850008" y="5713323"/>
                  <a:pt x="5845593" y="5707670"/>
                </a:cubicBezTo>
                <a:cubicBezTo>
                  <a:pt x="5841179" y="5702018"/>
                  <a:pt x="5834499" y="5684534"/>
                  <a:pt x="5830749" y="5668818"/>
                </a:cubicBezTo>
                <a:cubicBezTo>
                  <a:pt x="5826999" y="5653102"/>
                  <a:pt x="5818411" y="5633813"/>
                  <a:pt x="5811665" y="5625955"/>
                </a:cubicBezTo>
                <a:cubicBezTo>
                  <a:pt x="5804919" y="5618097"/>
                  <a:pt x="5796552" y="5599697"/>
                  <a:pt x="5793073" y="5585066"/>
                </a:cubicBezTo>
                <a:cubicBezTo>
                  <a:pt x="5785053" y="5551340"/>
                  <a:pt x="5761919" y="5541904"/>
                  <a:pt x="5744434" y="5565229"/>
                </a:cubicBezTo>
                <a:cubicBezTo>
                  <a:pt x="5732897" y="5580621"/>
                  <a:pt x="5732960" y="5584556"/>
                  <a:pt x="5744891" y="5593668"/>
                </a:cubicBezTo>
                <a:cubicBezTo>
                  <a:pt x="5752508" y="5599484"/>
                  <a:pt x="5758739" y="5616082"/>
                  <a:pt x="5758739" y="5630553"/>
                </a:cubicBezTo>
                <a:cubicBezTo>
                  <a:pt x="5758739" y="5652859"/>
                  <a:pt x="5756566" y="5655059"/>
                  <a:pt x="5744452" y="5645005"/>
                </a:cubicBezTo>
                <a:cubicBezTo>
                  <a:pt x="5736594" y="5638483"/>
                  <a:pt x="5730164" y="5627378"/>
                  <a:pt x="5730164" y="5620325"/>
                </a:cubicBezTo>
                <a:cubicBezTo>
                  <a:pt x="5730164" y="5613273"/>
                  <a:pt x="5724189" y="5609796"/>
                  <a:pt x="5716886" y="5612599"/>
                </a:cubicBezTo>
                <a:cubicBezTo>
                  <a:pt x="5706826" y="5616459"/>
                  <a:pt x="5701981" y="5603685"/>
                  <a:pt x="5696901" y="5559912"/>
                </a:cubicBezTo>
                <a:cubicBezTo>
                  <a:pt x="5693213" y="5528132"/>
                  <a:pt x="5686329" y="5502130"/>
                  <a:pt x="5681605" y="5502130"/>
                </a:cubicBezTo>
                <a:cubicBezTo>
                  <a:pt x="5676880" y="5502130"/>
                  <a:pt x="5672920" y="5490343"/>
                  <a:pt x="5672803" y="5475936"/>
                </a:cubicBezTo>
                <a:cubicBezTo>
                  <a:pt x="5672521" y="5441097"/>
                  <a:pt x="5642233" y="5402034"/>
                  <a:pt x="5621630" y="5409940"/>
                </a:cubicBezTo>
                <a:cubicBezTo>
                  <a:pt x="5598007" y="5419005"/>
                  <a:pt x="5592575" y="5443558"/>
                  <a:pt x="5609947" y="5462754"/>
                </a:cubicBezTo>
                <a:cubicBezTo>
                  <a:pt x="5628645" y="5483414"/>
                  <a:pt x="5630346" y="5521180"/>
                  <a:pt x="5612579" y="5521180"/>
                </a:cubicBezTo>
                <a:cubicBezTo>
                  <a:pt x="5595223" y="5521180"/>
                  <a:pt x="5568240" y="5490105"/>
                  <a:pt x="5568240" y="5470117"/>
                </a:cubicBezTo>
                <a:cubicBezTo>
                  <a:pt x="5568240" y="5461193"/>
                  <a:pt x="5558596" y="5450265"/>
                  <a:pt x="5546809" y="5445832"/>
                </a:cubicBezTo>
                <a:cubicBezTo>
                  <a:pt x="5519571" y="5435591"/>
                  <a:pt x="5503149" y="5458651"/>
                  <a:pt x="5519283" y="5484486"/>
                </a:cubicBezTo>
                <a:cubicBezTo>
                  <a:pt x="5538099" y="5514615"/>
                  <a:pt x="5532795" y="5572090"/>
                  <a:pt x="5509877" y="5586402"/>
                </a:cubicBezTo>
                <a:cubicBezTo>
                  <a:pt x="5491875" y="5597645"/>
                  <a:pt x="5490287" y="5604782"/>
                  <a:pt x="5495646" y="5650379"/>
                </a:cubicBezTo>
                <a:lnTo>
                  <a:pt x="5501678" y="5701702"/>
                </a:lnTo>
                <a:lnTo>
                  <a:pt x="5473766" y="5696119"/>
                </a:lnTo>
                <a:cubicBezTo>
                  <a:pt x="5434323" y="5688230"/>
                  <a:pt x="5419910" y="5705484"/>
                  <a:pt x="5423943" y="5755760"/>
                </a:cubicBezTo>
                <a:cubicBezTo>
                  <a:pt x="5426502" y="5787662"/>
                  <a:pt x="5423991" y="5797405"/>
                  <a:pt x="5413203" y="5797405"/>
                </a:cubicBezTo>
                <a:cubicBezTo>
                  <a:pt x="5393832" y="5797405"/>
                  <a:pt x="5378980" y="5777413"/>
                  <a:pt x="5371843" y="5741729"/>
                </a:cubicBezTo>
                <a:cubicBezTo>
                  <a:pt x="5368538" y="5725202"/>
                  <a:pt x="5362503" y="5711680"/>
                  <a:pt x="5358431" y="5711680"/>
                </a:cubicBezTo>
                <a:cubicBezTo>
                  <a:pt x="5354360" y="5711680"/>
                  <a:pt x="5346429" y="5698487"/>
                  <a:pt x="5340808" y="5682362"/>
                </a:cubicBezTo>
                <a:cubicBezTo>
                  <a:pt x="5329624" y="5650278"/>
                  <a:pt x="5298219" y="5646050"/>
                  <a:pt x="5295475" y="5676258"/>
                </a:cubicBezTo>
                <a:cubicBezTo>
                  <a:pt x="5294399" y="5688107"/>
                  <a:pt x="5295268" y="5688771"/>
                  <a:pt x="5298445" y="5678529"/>
                </a:cubicBezTo>
                <a:cubicBezTo>
                  <a:pt x="5303398" y="5662570"/>
                  <a:pt x="5330115" y="5658394"/>
                  <a:pt x="5330115" y="5673580"/>
                </a:cubicBezTo>
                <a:cubicBezTo>
                  <a:pt x="5330115" y="5678819"/>
                  <a:pt x="5326901" y="5683132"/>
                  <a:pt x="5322971" y="5683166"/>
                </a:cubicBezTo>
                <a:cubicBezTo>
                  <a:pt x="5319042" y="5683194"/>
                  <a:pt x="5308327" y="5696405"/>
                  <a:pt x="5299159" y="5712512"/>
                </a:cubicBezTo>
                <a:cubicBezTo>
                  <a:pt x="5276440" y="5752428"/>
                  <a:pt x="5277255" y="5814444"/>
                  <a:pt x="5300767" y="5834835"/>
                </a:cubicBezTo>
                <a:cubicBezTo>
                  <a:pt x="5311627" y="5844253"/>
                  <a:pt x="5324061" y="5875631"/>
                  <a:pt x="5331407" y="5912152"/>
                </a:cubicBezTo>
                <a:cubicBezTo>
                  <a:pt x="5338206" y="5945958"/>
                  <a:pt x="5347578" y="5976293"/>
                  <a:pt x="5352235" y="5979563"/>
                </a:cubicBezTo>
                <a:cubicBezTo>
                  <a:pt x="5356890" y="5982833"/>
                  <a:pt x="5353948" y="5995812"/>
                  <a:pt x="5345697" y="6008406"/>
                </a:cubicBezTo>
                <a:cubicBezTo>
                  <a:pt x="5330364" y="6031806"/>
                  <a:pt x="5327870" y="6150760"/>
                  <a:pt x="5342407" y="6165297"/>
                </a:cubicBezTo>
                <a:cubicBezTo>
                  <a:pt x="5352843" y="6175733"/>
                  <a:pt x="5350393" y="6233672"/>
                  <a:pt x="5339223" y="6240576"/>
                </a:cubicBezTo>
                <a:cubicBezTo>
                  <a:pt x="5324371" y="6249755"/>
                  <a:pt x="5301540" y="6226670"/>
                  <a:pt x="5301540" y="6202473"/>
                </a:cubicBezTo>
                <a:cubicBezTo>
                  <a:pt x="5301540" y="6168209"/>
                  <a:pt x="5281728" y="6121255"/>
                  <a:pt x="5267271" y="6121255"/>
                </a:cubicBezTo>
                <a:cubicBezTo>
                  <a:pt x="5259925" y="6121255"/>
                  <a:pt x="5253380" y="6116969"/>
                  <a:pt x="5252724" y="6111730"/>
                </a:cubicBezTo>
                <a:cubicBezTo>
                  <a:pt x="5252069" y="6106491"/>
                  <a:pt x="5250462" y="6097919"/>
                  <a:pt x="5249153" y="6092680"/>
                </a:cubicBezTo>
                <a:cubicBezTo>
                  <a:pt x="5247843" y="6087441"/>
                  <a:pt x="5246236" y="6051315"/>
                  <a:pt x="5245581" y="6012398"/>
                </a:cubicBezTo>
                <a:cubicBezTo>
                  <a:pt x="5244690" y="5959469"/>
                  <a:pt x="5240282" y="5937532"/>
                  <a:pt x="5228083" y="5925334"/>
                </a:cubicBezTo>
                <a:cubicBezTo>
                  <a:pt x="5219115" y="5916365"/>
                  <a:pt x="5211134" y="5904272"/>
                  <a:pt x="5210349" y="5898460"/>
                </a:cubicBezTo>
                <a:cubicBezTo>
                  <a:pt x="5209564" y="5892648"/>
                  <a:pt x="5205813" y="5851459"/>
                  <a:pt x="5202014" y="5806930"/>
                </a:cubicBezTo>
                <a:cubicBezTo>
                  <a:pt x="5194863" y="5723121"/>
                  <a:pt x="5182493" y="5698616"/>
                  <a:pt x="5143553" y="5691117"/>
                </a:cubicBezTo>
                <a:cubicBezTo>
                  <a:pt x="5133649" y="5689209"/>
                  <a:pt x="5124010" y="5679126"/>
                  <a:pt x="5122131" y="5668708"/>
                </a:cubicBezTo>
                <a:cubicBezTo>
                  <a:pt x="5117209" y="5641408"/>
                  <a:pt x="5106066" y="5632752"/>
                  <a:pt x="5084614" y="5639561"/>
                </a:cubicBezTo>
                <a:cubicBezTo>
                  <a:pt x="5068353" y="5644722"/>
                  <a:pt x="5065777" y="5654230"/>
                  <a:pt x="5065655" y="5709563"/>
                </a:cubicBezTo>
                <a:cubicBezTo>
                  <a:pt x="5065579" y="5744779"/>
                  <a:pt x="5068735" y="5777879"/>
                  <a:pt x="5072673" y="5783118"/>
                </a:cubicBezTo>
                <a:cubicBezTo>
                  <a:pt x="5083090" y="5796975"/>
                  <a:pt x="5092753" y="5881534"/>
                  <a:pt x="5084502" y="5886634"/>
                </a:cubicBezTo>
                <a:cubicBezTo>
                  <a:pt x="5071791" y="5894489"/>
                  <a:pt x="5047651" y="5869340"/>
                  <a:pt x="5039998" y="5840268"/>
                </a:cubicBezTo>
                <a:cubicBezTo>
                  <a:pt x="5035861" y="5824552"/>
                  <a:pt x="5033337" y="5786431"/>
                  <a:pt x="5034388" y="5755556"/>
                </a:cubicBezTo>
                <a:cubicBezTo>
                  <a:pt x="5036356" y="5697766"/>
                  <a:pt x="5028511" y="5683551"/>
                  <a:pt x="4994487" y="5683251"/>
                </a:cubicBezTo>
                <a:cubicBezTo>
                  <a:pt x="4976154" y="5683089"/>
                  <a:pt x="4945211" y="5745283"/>
                  <a:pt x="4955412" y="5761789"/>
                </a:cubicBezTo>
                <a:cubicBezTo>
                  <a:pt x="4959013" y="5767614"/>
                  <a:pt x="4957002" y="5768942"/>
                  <a:pt x="4950587" y="5764977"/>
                </a:cubicBezTo>
                <a:cubicBezTo>
                  <a:pt x="4944071" y="5760950"/>
                  <a:pt x="4939590" y="5764232"/>
                  <a:pt x="4939590" y="5773030"/>
                </a:cubicBezTo>
                <a:cubicBezTo>
                  <a:pt x="4939590" y="5781198"/>
                  <a:pt x="4934964" y="5787880"/>
                  <a:pt x="4929308" y="5787880"/>
                </a:cubicBezTo>
                <a:cubicBezTo>
                  <a:pt x="4922839" y="5787880"/>
                  <a:pt x="4921354" y="5777284"/>
                  <a:pt x="4925303" y="5759305"/>
                </a:cubicBezTo>
                <a:cubicBezTo>
                  <a:pt x="4929439" y="5740472"/>
                  <a:pt x="4927841" y="5730730"/>
                  <a:pt x="4920617" y="5730730"/>
                </a:cubicBezTo>
                <a:cubicBezTo>
                  <a:pt x="4914587" y="5730730"/>
                  <a:pt x="4902673" y="5723749"/>
                  <a:pt x="4894141" y="5715217"/>
                </a:cubicBezTo>
                <a:cubicBezTo>
                  <a:pt x="4879806" y="5700882"/>
                  <a:pt x="4880286" y="5698360"/>
                  <a:pt x="4900452" y="5682031"/>
                </a:cubicBezTo>
                <a:cubicBezTo>
                  <a:pt x="4919032" y="5666985"/>
                  <a:pt x="4921442" y="5658392"/>
                  <a:pt x="4916661" y="5624218"/>
                </a:cubicBezTo>
                <a:cubicBezTo>
                  <a:pt x="4913574" y="5602140"/>
                  <a:pt x="4906754" y="5579784"/>
                  <a:pt x="4901506" y="5574536"/>
                </a:cubicBezTo>
                <a:cubicBezTo>
                  <a:pt x="4896258" y="5569289"/>
                  <a:pt x="4891965" y="5558088"/>
                  <a:pt x="4891965" y="5549646"/>
                </a:cubicBezTo>
                <a:cubicBezTo>
                  <a:pt x="4891965" y="5541204"/>
                  <a:pt x="4883393" y="5525096"/>
                  <a:pt x="4872915" y="5513850"/>
                </a:cubicBezTo>
                <a:cubicBezTo>
                  <a:pt x="4862437" y="5502603"/>
                  <a:pt x="4853865" y="5484650"/>
                  <a:pt x="4853865" y="5473953"/>
                </a:cubicBezTo>
                <a:cubicBezTo>
                  <a:pt x="4853865" y="5463257"/>
                  <a:pt x="4850650" y="5454128"/>
                  <a:pt x="4846721" y="5453668"/>
                </a:cubicBezTo>
                <a:cubicBezTo>
                  <a:pt x="4842792" y="5453208"/>
                  <a:pt x="4824576" y="5452136"/>
                  <a:pt x="4806240" y="5451287"/>
                </a:cubicBezTo>
                <a:cubicBezTo>
                  <a:pt x="4773464" y="5449769"/>
                  <a:pt x="4772948" y="5450332"/>
                  <a:pt x="4775604" y="5484718"/>
                </a:cubicBezTo>
                <a:cubicBezTo>
                  <a:pt x="4777804" y="5513214"/>
                  <a:pt x="4774588" y="5520873"/>
                  <a:pt x="4758246" y="5526060"/>
                </a:cubicBezTo>
                <a:cubicBezTo>
                  <a:pt x="4745314" y="5530164"/>
                  <a:pt x="4740163" y="5537574"/>
                  <a:pt x="4743747" y="5546914"/>
                </a:cubicBezTo>
                <a:cubicBezTo>
                  <a:pt x="4747828" y="5557548"/>
                  <a:pt x="4744986" y="5559743"/>
                  <a:pt x="4733063" y="5555168"/>
                </a:cubicBezTo>
                <a:cubicBezTo>
                  <a:pt x="4719221" y="5549857"/>
                  <a:pt x="4719550" y="5551951"/>
                  <a:pt x="4735284" y="5569337"/>
                </a:cubicBezTo>
                <a:cubicBezTo>
                  <a:pt x="4749897" y="5585484"/>
                  <a:pt x="4761208" y="5588738"/>
                  <a:pt x="4789519" y="5584941"/>
                </a:cubicBezTo>
                <a:cubicBezTo>
                  <a:pt x="4824421" y="5580260"/>
                  <a:pt x="4825290" y="5580885"/>
                  <a:pt x="4825290" y="5610669"/>
                </a:cubicBezTo>
                <a:cubicBezTo>
                  <a:pt x="4825290" y="5627459"/>
                  <a:pt x="4830180" y="5646085"/>
                  <a:pt x="4836156" y="5652061"/>
                </a:cubicBezTo>
                <a:cubicBezTo>
                  <a:pt x="4850132" y="5666038"/>
                  <a:pt x="4853577" y="5778407"/>
                  <a:pt x="4840023" y="5778209"/>
                </a:cubicBezTo>
                <a:cubicBezTo>
                  <a:pt x="4818361" y="5777892"/>
                  <a:pt x="4808590" y="5762058"/>
                  <a:pt x="4801908" y="5716443"/>
                </a:cubicBezTo>
                <a:cubicBezTo>
                  <a:pt x="4792637" y="5653149"/>
                  <a:pt x="4784463" y="5644094"/>
                  <a:pt x="4748759" y="5657571"/>
                </a:cubicBezTo>
                <a:cubicBezTo>
                  <a:pt x="4714223" y="5670607"/>
                  <a:pt x="4703012" y="5661292"/>
                  <a:pt x="4665224" y="5588164"/>
                </a:cubicBezTo>
                <a:cubicBezTo>
                  <a:pt x="4633077" y="5525952"/>
                  <a:pt x="4614357" y="5511677"/>
                  <a:pt x="4592968" y="5533067"/>
                </a:cubicBezTo>
                <a:cubicBezTo>
                  <a:pt x="4577610" y="5548424"/>
                  <a:pt x="4581225" y="5578330"/>
                  <a:pt x="4598439" y="5578330"/>
                </a:cubicBezTo>
                <a:cubicBezTo>
                  <a:pt x="4603519" y="5578330"/>
                  <a:pt x="4606348" y="5593731"/>
                  <a:pt x="4604726" y="5612554"/>
                </a:cubicBezTo>
                <a:cubicBezTo>
                  <a:pt x="4602661" y="5636526"/>
                  <a:pt x="4606722" y="5650394"/>
                  <a:pt x="4618284" y="5658848"/>
                </a:cubicBezTo>
                <a:cubicBezTo>
                  <a:pt x="4627362" y="5665486"/>
                  <a:pt x="4634790" y="5680090"/>
                  <a:pt x="4634790" y="5691299"/>
                </a:cubicBezTo>
                <a:cubicBezTo>
                  <a:pt x="4634790" y="5707566"/>
                  <a:pt x="4629058" y="5711680"/>
                  <a:pt x="4606396" y="5711680"/>
                </a:cubicBezTo>
                <a:cubicBezTo>
                  <a:pt x="4584225" y="5711680"/>
                  <a:pt x="4576722" y="5716783"/>
                  <a:pt x="4572158" y="5734968"/>
                </a:cubicBezTo>
                <a:cubicBezTo>
                  <a:pt x="4568943" y="5747776"/>
                  <a:pt x="4559218" y="5760138"/>
                  <a:pt x="4550545" y="5762438"/>
                </a:cubicBezTo>
                <a:cubicBezTo>
                  <a:pt x="4539411" y="5765391"/>
                  <a:pt x="4540886" y="5766945"/>
                  <a:pt x="4555567" y="5767726"/>
                </a:cubicBezTo>
                <a:cubicBezTo>
                  <a:pt x="4567006" y="5768333"/>
                  <a:pt x="4578954" y="5777014"/>
                  <a:pt x="4582132" y="5787028"/>
                </a:cubicBezTo>
                <a:cubicBezTo>
                  <a:pt x="4585309" y="5797037"/>
                  <a:pt x="4598690" y="5812291"/>
                  <a:pt x="4611869" y="5820926"/>
                </a:cubicBezTo>
                <a:cubicBezTo>
                  <a:pt x="4632175" y="5834231"/>
                  <a:pt x="4635388" y="5842717"/>
                  <a:pt x="4632929" y="5876547"/>
                </a:cubicBezTo>
                <a:cubicBezTo>
                  <a:pt x="4629651" y="5921646"/>
                  <a:pt x="4603579" y="5933858"/>
                  <a:pt x="4598540" y="5892655"/>
                </a:cubicBezTo>
                <a:cubicBezTo>
                  <a:pt x="4591060" y="5831484"/>
                  <a:pt x="4578504" y="5811838"/>
                  <a:pt x="4539016" y="5799514"/>
                </a:cubicBezTo>
                <a:cubicBezTo>
                  <a:pt x="4497566" y="5786578"/>
                  <a:pt x="4482390" y="5790108"/>
                  <a:pt x="4482390" y="5812687"/>
                </a:cubicBezTo>
                <a:cubicBezTo>
                  <a:pt x="4482390" y="5823699"/>
                  <a:pt x="4475008" y="5825459"/>
                  <a:pt x="4449153" y="5820608"/>
                </a:cubicBezTo>
                <a:cubicBezTo>
                  <a:pt x="4423468" y="5815789"/>
                  <a:pt x="4414580" y="5817856"/>
                  <a:pt x="4410034" y="5829701"/>
                </a:cubicBezTo>
                <a:cubicBezTo>
                  <a:pt x="4401780" y="5851212"/>
                  <a:pt x="4377615" y="5848857"/>
                  <a:pt x="4377615" y="5826542"/>
                </a:cubicBezTo>
                <a:cubicBezTo>
                  <a:pt x="4377615" y="5816374"/>
                  <a:pt x="4373259" y="5805362"/>
                  <a:pt x="4367935" y="5802072"/>
                </a:cubicBezTo>
                <a:cubicBezTo>
                  <a:pt x="4362610" y="5798781"/>
                  <a:pt x="4360932" y="5791756"/>
                  <a:pt x="4364205" y="5786461"/>
                </a:cubicBezTo>
                <a:cubicBezTo>
                  <a:pt x="4367478" y="5781165"/>
                  <a:pt x="4361118" y="5770503"/>
                  <a:pt x="4350073" y="5762767"/>
                </a:cubicBezTo>
                <a:cubicBezTo>
                  <a:pt x="4336501" y="5753261"/>
                  <a:pt x="4329990" y="5738444"/>
                  <a:pt x="4329990" y="5717069"/>
                </a:cubicBezTo>
                <a:cubicBezTo>
                  <a:pt x="4329990" y="5678041"/>
                  <a:pt x="4308286" y="5656020"/>
                  <a:pt x="4287128" y="5673580"/>
                </a:cubicBezTo>
                <a:cubicBezTo>
                  <a:pt x="4279270" y="5680102"/>
                  <a:pt x="4272840" y="5691342"/>
                  <a:pt x="4272840" y="5698559"/>
                </a:cubicBezTo>
                <a:cubicBezTo>
                  <a:pt x="4272840" y="5705776"/>
                  <a:pt x="4266411" y="5711680"/>
                  <a:pt x="4258553" y="5711680"/>
                </a:cubicBezTo>
                <a:cubicBezTo>
                  <a:pt x="4250695" y="5711680"/>
                  <a:pt x="4244265" y="5707394"/>
                  <a:pt x="4244265" y="5702155"/>
                </a:cubicBezTo>
                <a:cubicBezTo>
                  <a:pt x="4244265" y="5696916"/>
                  <a:pt x="4231406" y="5692630"/>
                  <a:pt x="4215690" y="5692630"/>
                </a:cubicBezTo>
                <a:cubicBezTo>
                  <a:pt x="4191823" y="5692630"/>
                  <a:pt x="4187115" y="5688838"/>
                  <a:pt x="4187115" y="5669611"/>
                </a:cubicBezTo>
                <a:cubicBezTo>
                  <a:pt x="4187115" y="5656951"/>
                  <a:pt x="4191490" y="5645135"/>
                  <a:pt x="4196837" y="5643352"/>
                </a:cubicBezTo>
                <a:cubicBezTo>
                  <a:pt x="4211467" y="5638475"/>
                  <a:pt x="4185645" y="5588891"/>
                  <a:pt x="4165001" y="5582220"/>
                </a:cubicBezTo>
                <a:cubicBezTo>
                  <a:pt x="4143634" y="5575316"/>
                  <a:pt x="4110915" y="5603045"/>
                  <a:pt x="4110915" y="5628058"/>
                </a:cubicBezTo>
                <a:cubicBezTo>
                  <a:pt x="4110915" y="5638068"/>
                  <a:pt x="4115352" y="5654548"/>
                  <a:pt x="4120775" y="5664681"/>
                </a:cubicBezTo>
                <a:cubicBezTo>
                  <a:pt x="4132361" y="5686330"/>
                  <a:pt x="4113069" y="5690974"/>
                  <a:pt x="4093373" y="5671279"/>
                </a:cubicBezTo>
                <a:cubicBezTo>
                  <a:pt x="4083954" y="5661860"/>
                  <a:pt x="4079718" y="5662345"/>
                  <a:pt x="4072564" y="5673660"/>
                </a:cubicBezTo>
                <a:cubicBezTo>
                  <a:pt x="4061141" y="5691729"/>
                  <a:pt x="4060656" y="5721205"/>
                  <a:pt x="4071782" y="5721205"/>
                </a:cubicBezTo>
                <a:cubicBezTo>
                  <a:pt x="4076453" y="5721205"/>
                  <a:pt x="4082964" y="5731921"/>
                  <a:pt x="4086251" y="5745018"/>
                </a:cubicBezTo>
                <a:cubicBezTo>
                  <a:pt x="4089538" y="5758114"/>
                  <a:pt x="4096432" y="5768830"/>
                  <a:pt x="4101571" y="5768830"/>
                </a:cubicBezTo>
                <a:cubicBezTo>
                  <a:pt x="4106710" y="5768830"/>
                  <a:pt x="4110915" y="5779293"/>
                  <a:pt x="4110915" y="5792080"/>
                </a:cubicBezTo>
                <a:cubicBezTo>
                  <a:pt x="4110915" y="5804868"/>
                  <a:pt x="4115427" y="5818120"/>
                  <a:pt x="4120942" y="5821529"/>
                </a:cubicBezTo>
                <a:cubicBezTo>
                  <a:pt x="4126458" y="5824937"/>
                  <a:pt x="4129384" y="5832485"/>
                  <a:pt x="4127445" y="5838301"/>
                </a:cubicBezTo>
                <a:cubicBezTo>
                  <a:pt x="4121792" y="5855262"/>
                  <a:pt x="4151320" y="5883130"/>
                  <a:pt x="4174944" y="5883130"/>
                </a:cubicBezTo>
                <a:cubicBezTo>
                  <a:pt x="4187879" y="5883130"/>
                  <a:pt x="4196640" y="5888900"/>
                  <a:pt x="4196640" y="5897418"/>
                </a:cubicBezTo>
                <a:cubicBezTo>
                  <a:pt x="4196640" y="5905276"/>
                  <a:pt x="4200926" y="5911705"/>
                  <a:pt x="4206165" y="5911705"/>
                </a:cubicBezTo>
                <a:cubicBezTo>
                  <a:pt x="4211404" y="5911705"/>
                  <a:pt x="4215690" y="5920127"/>
                  <a:pt x="4215690" y="5930420"/>
                </a:cubicBezTo>
                <a:cubicBezTo>
                  <a:pt x="4215690" y="5940713"/>
                  <a:pt x="4224262" y="5953723"/>
                  <a:pt x="4234740" y="5959330"/>
                </a:cubicBezTo>
                <a:cubicBezTo>
                  <a:pt x="4265152" y="5975606"/>
                  <a:pt x="4258012" y="5991131"/>
                  <a:pt x="4223307" y="5984190"/>
                </a:cubicBezTo>
                <a:cubicBezTo>
                  <a:pt x="4206542" y="5980837"/>
                  <a:pt x="4190468" y="5974844"/>
                  <a:pt x="4187588" y="5970873"/>
                </a:cubicBezTo>
                <a:cubicBezTo>
                  <a:pt x="4184708" y="5966902"/>
                  <a:pt x="4170374" y="5956027"/>
                  <a:pt x="4155733" y="5946706"/>
                </a:cubicBezTo>
                <a:cubicBezTo>
                  <a:pt x="4141093" y="5937385"/>
                  <a:pt x="4125003" y="5918945"/>
                  <a:pt x="4119978" y="5905727"/>
                </a:cubicBezTo>
                <a:cubicBezTo>
                  <a:pt x="4109399" y="5877902"/>
                  <a:pt x="4088192" y="5854555"/>
                  <a:pt x="4073495" y="5854555"/>
                </a:cubicBezTo>
                <a:cubicBezTo>
                  <a:pt x="4067882" y="5854555"/>
                  <a:pt x="4063290" y="5846289"/>
                  <a:pt x="4063290" y="5836186"/>
                </a:cubicBezTo>
                <a:cubicBezTo>
                  <a:pt x="4063290" y="5826082"/>
                  <a:pt x="4057692" y="5812152"/>
                  <a:pt x="4050851" y="5805230"/>
                </a:cubicBezTo>
                <a:cubicBezTo>
                  <a:pt x="4044009" y="5798307"/>
                  <a:pt x="4035571" y="5785142"/>
                  <a:pt x="4032100" y="5775974"/>
                </a:cubicBezTo>
                <a:cubicBezTo>
                  <a:pt x="4024139" y="5754951"/>
                  <a:pt x="3988460" y="5754177"/>
                  <a:pt x="3980525" y="5774855"/>
                </a:cubicBezTo>
                <a:cubicBezTo>
                  <a:pt x="3977243" y="5783407"/>
                  <a:pt x="3979819" y="5798826"/>
                  <a:pt x="3986247" y="5809120"/>
                </a:cubicBezTo>
                <a:cubicBezTo>
                  <a:pt x="3992675" y="5819413"/>
                  <a:pt x="3995262" y="5830508"/>
                  <a:pt x="3991995" y="5833776"/>
                </a:cubicBezTo>
                <a:cubicBezTo>
                  <a:pt x="3988727" y="5837043"/>
                  <a:pt x="3982480" y="5833933"/>
                  <a:pt x="3978112" y="5826866"/>
                </a:cubicBezTo>
                <a:cubicBezTo>
                  <a:pt x="3967521" y="5809728"/>
                  <a:pt x="3948990" y="5822212"/>
                  <a:pt x="3948990" y="5846484"/>
                </a:cubicBezTo>
                <a:cubicBezTo>
                  <a:pt x="3948990" y="5857853"/>
                  <a:pt x="3956864" y="5867923"/>
                  <a:pt x="3968040" y="5870845"/>
                </a:cubicBezTo>
                <a:cubicBezTo>
                  <a:pt x="3980500" y="5874104"/>
                  <a:pt x="3987090" y="5883838"/>
                  <a:pt x="3987090" y="5898983"/>
                </a:cubicBezTo>
                <a:cubicBezTo>
                  <a:pt x="3987090" y="5923336"/>
                  <a:pt x="4028330" y="5968855"/>
                  <a:pt x="4050393" y="5968855"/>
                </a:cubicBezTo>
                <a:cubicBezTo>
                  <a:pt x="4057486" y="5968855"/>
                  <a:pt x="4063290" y="5977428"/>
                  <a:pt x="4063290" y="5987905"/>
                </a:cubicBezTo>
                <a:cubicBezTo>
                  <a:pt x="4063290" y="6001614"/>
                  <a:pt x="4056940" y="6006955"/>
                  <a:pt x="4040644" y="6006955"/>
                </a:cubicBezTo>
                <a:cubicBezTo>
                  <a:pt x="4028188" y="6006955"/>
                  <a:pt x="4012662" y="6013384"/>
                  <a:pt x="4006140" y="6021243"/>
                </a:cubicBezTo>
                <a:cubicBezTo>
                  <a:pt x="3999618" y="6029101"/>
                  <a:pt x="3990521" y="6035530"/>
                  <a:pt x="3985924" y="6035530"/>
                </a:cubicBezTo>
                <a:cubicBezTo>
                  <a:pt x="3981326" y="6035530"/>
                  <a:pt x="3977565" y="6029101"/>
                  <a:pt x="3977565" y="6021243"/>
                </a:cubicBezTo>
                <a:cubicBezTo>
                  <a:pt x="3977565" y="6013384"/>
                  <a:pt x="3973279" y="6006955"/>
                  <a:pt x="3968040" y="6006955"/>
                </a:cubicBezTo>
                <a:cubicBezTo>
                  <a:pt x="3962801" y="6006955"/>
                  <a:pt x="3958515" y="5999960"/>
                  <a:pt x="3958515" y="5991411"/>
                </a:cubicBezTo>
                <a:cubicBezTo>
                  <a:pt x="3958515" y="5972596"/>
                  <a:pt x="3923176" y="5912817"/>
                  <a:pt x="3899474" y="5891538"/>
                </a:cubicBezTo>
                <a:cubicBezTo>
                  <a:pt x="3890037" y="5883066"/>
                  <a:pt x="3882315" y="5867029"/>
                  <a:pt x="3882315" y="5855902"/>
                </a:cubicBezTo>
                <a:cubicBezTo>
                  <a:pt x="3882315" y="5837619"/>
                  <a:pt x="3851659" y="5791095"/>
                  <a:pt x="3801405" y="5733111"/>
                </a:cubicBezTo>
                <a:cubicBezTo>
                  <a:pt x="3791190" y="5721324"/>
                  <a:pt x="3775211" y="5711680"/>
                  <a:pt x="3765898" y="5711680"/>
                </a:cubicBezTo>
                <a:cubicBezTo>
                  <a:pt x="3756585" y="5711680"/>
                  <a:pt x="3748965" y="5704943"/>
                  <a:pt x="3748965" y="5696708"/>
                </a:cubicBezTo>
                <a:cubicBezTo>
                  <a:pt x="3748965" y="5679051"/>
                  <a:pt x="3704334" y="5600425"/>
                  <a:pt x="3688500" y="5590187"/>
                </a:cubicBezTo>
                <a:cubicBezTo>
                  <a:pt x="3682465" y="5586285"/>
                  <a:pt x="3672782" y="5574520"/>
                  <a:pt x="3666982" y="5564043"/>
                </a:cubicBezTo>
                <a:cubicBezTo>
                  <a:pt x="3661181" y="5553565"/>
                  <a:pt x="3649005" y="5543532"/>
                  <a:pt x="3639923" y="5541746"/>
                </a:cubicBezTo>
                <a:cubicBezTo>
                  <a:pt x="3621273" y="5538080"/>
                  <a:pt x="3587040" y="5506716"/>
                  <a:pt x="3587040" y="5493296"/>
                </a:cubicBezTo>
                <a:cubicBezTo>
                  <a:pt x="3587040" y="5488438"/>
                  <a:pt x="3576324" y="5476034"/>
                  <a:pt x="3563227" y="5465732"/>
                </a:cubicBezTo>
                <a:cubicBezTo>
                  <a:pt x="3549025" y="5454560"/>
                  <a:pt x="3539415" y="5437264"/>
                  <a:pt x="3539415" y="5422876"/>
                </a:cubicBezTo>
                <a:cubicBezTo>
                  <a:pt x="3539415" y="5405333"/>
                  <a:pt x="3531229" y="5394667"/>
                  <a:pt x="3509413" y="5383783"/>
                </a:cubicBezTo>
                <a:cubicBezTo>
                  <a:pt x="3475525" y="5366878"/>
                  <a:pt x="3453690" y="5376645"/>
                  <a:pt x="3453690" y="5408709"/>
                </a:cubicBezTo>
                <a:cubicBezTo>
                  <a:pt x="3453690" y="5436915"/>
                  <a:pt x="3413786" y="5426986"/>
                  <a:pt x="3398491" y="5394974"/>
                </a:cubicBezTo>
                <a:cubicBezTo>
                  <a:pt x="3391607" y="5380567"/>
                  <a:pt x="3382995" y="5368233"/>
                  <a:pt x="3379351" y="5367564"/>
                </a:cubicBezTo>
                <a:cubicBezTo>
                  <a:pt x="3349368" y="5362062"/>
                  <a:pt x="3329865" y="5363275"/>
                  <a:pt x="3329865" y="5370643"/>
                </a:cubicBezTo>
                <a:cubicBezTo>
                  <a:pt x="3329865" y="5375476"/>
                  <a:pt x="3326354" y="5377260"/>
                  <a:pt x="3322063" y="5374608"/>
                </a:cubicBezTo>
                <a:cubicBezTo>
                  <a:pt x="3308776" y="5366396"/>
                  <a:pt x="3321617" y="5424657"/>
                  <a:pt x="3335664" y="5436315"/>
                </a:cubicBezTo>
                <a:cubicBezTo>
                  <a:pt x="3342952" y="5442364"/>
                  <a:pt x="3348915" y="5455612"/>
                  <a:pt x="3348915" y="5465755"/>
                </a:cubicBezTo>
                <a:cubicBezTo>
                  <a:pt x="3348915" y="5475898"/>
                  <a:pt x="3362490" y="5501089"/>
                  <a:pt x="3379081" y="5521735"/>
                </a:cubicBezTo>
                <a:cubicBezTo>
                  <a:pt x="3395673" y="5542382"/>
                  <a:pt x="3410018" y="5566776"/>
                  <a:pt x="3410959" y="5575946"/>
                </a:cubicBezTo>
                <a:cubicBezTo>
                  <a:pt x="3412628" y="5592208"/>
                  <a:pt x="3428103" y="5633059"/>
                  <a:pt x="3445190" y="5666307"/>
                </a:cubicBezTo>
                <a:cubicBezTo>
                  <a:pt x="3449865" y="5675404"/>
                  <a:pt x="3453690" y="5691541"/>
                  <a:pt x="3453690" y="5702166"/>
                </a:cubicBezTo>
                <a:cubicBezTo>
                  <a:pt x="3453690" y="5713558"/>
                  <a:pt x="3465805" y="5728853"/>
                  <a:pt x="3483218" y="5739442"/>
                </a:cubicBezTo>
                <a:lnTo>
                  <a:pt x="3512746" y="5757399"/>
                </a:lnTo>
                <a:lnTo>
                  <a:pt x="3491751" y="5778395"/>
                </a:lnTo>
                <a:cubicBezTo>
                  <a:pt x="3475763" y="5794382"/>
                  <a:pt x="3472119" y="5806208"/>
                  <a:pt x="3476473" y="5827977"/>
                </a:cubicBezTo>
                <a:cubicBezTo>
                  <a:pt x="3480857" y="5849894"/>
                  <a:pt x="3479122" y="5855387"/>
                  <a:pt x="3469040" y="5851518"/>
                </a:cubicBezTo>
                <a:cubicBezTo>
                  <a:pt x="3458288" y="5847393"/>
                  <a:pt x="3457807" y="5851556"/>
                  <a:pt x="3466403" y="5874326"/>
                </a:cubicBezTo>
                <a:cubicBezTo>
                  <a:pt x="3473404" y="5892874"/>
                  <a:pt x="3483566" y="5902180"/>
                  <a:pt x="3496820" y="5902180"/>
                </a:cubicBezTo>
                <a:cubicBezTo>
                  <a:pt x="3525188" y="5902180"/>
                  <a:pt x="3549597" y="5922781"/>
                  <a:pt x="3553629" y="5950125"/>
                </a:cubicBezTo>
                <a:cubicBezTo>
                  <a:pt x="3555535" y="5963046"/>
                  <a:pt x="3560106" y="5989691"/>
                  <a:pt x="3563788" y="6009336"/>
                </a:cubicBezTo>
                <a:cubicBezTo>
                  <a:pt x="3567531" y="6029309"/>
                  <a:pt x="3566668" y="6045055"/>
                  <a:pt x="3561831" y="6045055"/>
                </a:cubicBezTo>
                <a:cubicBezTo>
                  <a:pt x="3541076" y="6045055"/>
                  <a:pt x="3510840" y="6013670"/>
                  <a:pt x="3510840" y="5992128"/>
                </a:cubicBezTo>
                <a:cubicBezTo>
                  <a:pt x="3510840" y="5979328"/>
                  <a:pt x="3506301" y="5968855"/>
                  <a:pt x="3500753" y="5968855"/>
                </a:cubicBezTo>
                <a:cubicBezTo>
                  <a:pt x="3495205" y="5968855"/>
                  <a:pt x="3493732" y="5963894"/>
                  <a:pt x="3497480" y="5957830"/>
                </a:cubicBezTo>
                <a:cubicBezTo>
                  <a:pt x="3502128" y="5950309"/>
                  <a:pt x="3497903" y="5948476"/>
                  <a:pt x="3484191" y="5952061"/>
                </a:cubicBezTo>
                <a:cubicBezTo>
                  <a:pt x="3469525" y="5955897"/>
                  <a:pt x="3459700" y="5950506"/>
                  <a:pt x="3447864" y="5932131"/>
                </a:cubicBezTo>
                <a:cubicBezTo>
                  <a:pt x="3438942" y="5918277"/>
                  <a:pt x="3425887" y="5903515"/>
                  <a:pt x="3418853" y="5899326"/>
                </a:cubicBezTo>
                <a:cubicBezTo>
                  <a:pt x="3411819" y="5895136"/>
                  <a:pt x="3405929" y="5880134"/>
                  <a:pt x="3405764" y="5865988"/>
                </a:cubicBezTo>
                <a:cubicBezTo>
                  <a:pt x="3405347" y="5830358"/>
                  <a:pt x="3366313" y="5787605"/>
                  <a:pt x="3340389" y="5794384"/>
                </a:cubicBezTo>
                <a:cubicBezTo>
                  <a:pt x="3312277" y="5801736"/>
                  <a:pt x="3315071" y="5781973"/>
                  <a:pt x="3345891" y="5755463"/>
                </a:cubicBezTo>
                <a:cubicBezTo>
                  <a:pt x="3371416" y="5733507"/>
                  <a:pt x="3371426" y="5733449"/>
                  <a:pt x="3354969" y="5698770"/>
                </a:cubicBezTo>
                <a:cubicBezTo>
                  <a:pt x="3341391" y="5670155"/>
                  <a:pt x="3333452" y="5664055"/>
                  <a:pt x="3309784" y="5664055"/>
                </a:cubicBezTo>
                <a:cubicBezTo>
                  <a:pt x="3281344" y="5664055"/>
                  <a:pt x="3281131" y="5663667"/>
                  <a:pt x="3287225" y="5623028"/>
                </a:cubicBezTo>
                <a:cubicBezTo>
                  <a:pt x="3294245" y="5576217"/>
                  <a:pt x="3277770" y="5553369"/>
                  <a:pt x="3244590" y="5563900"/>
                </a:cubicBezTo>
                <a:cubicBezTo>
                  <a:pt x="3226395" y="5569675"/>
                  <a:pt x="3168423" y="5539001"/>
                  <a:pt x="3160003" y="5519143"/>
                </a:cubicBezTo>
                <a:cubicBezTo>
                  <a:pt x="3158256" y="5515025"/>
                  <a:pt x="3150755" y="5511655"/>
                  <a:pt x="3143334" y="5511655"/>
                </a:cubicBezTo>
                <a:cubicBezTo>
                  <a:pt x="3121221" y="5511655"/>
                  <a:pt x="3128021" y="5492825"/>
                  <a:pt x="3153652" y="5483080"/>
                </a:cubicBezTo>
                <a:cubicBezTo>
                  <a:pt x="3166749" y="5478101"/>
                  <a:pt x="3177465" y="5467238"/>
                  <a:pt x="3177465" y="5458941"/>
                </a:cubicBezTo>
                <a:cubicBezTo>
                  <a:pt x="3177465" y="5450036"/>
                  <a:pt x="3182342" y="5446304"/>
                  <a:pt x="3189371" y="5449833"/>
                </a:cubicBezTo>
                <a:cubicBezTo>
                  <a:pt x="3195920" y="5453120"/>
                  <a:pt x="3187957" y="5443729"/>
                  <a:pt x="3171676" y="5428964"/>
                </a:cubicBezTo>
                <a:cubicBezTo>
                  <a:pt x="3150093" y="5409390"/>
                  <a:pt x="3140624" y="5390863"/>
                  <a:pt x="3136721" y="5360574"/>
                </a:cubicBezTo>
                <a:cubicBezTo>
                  <a:pt x="3128628" y="5297766"/>
                  <a:pt x="3065472" y="5238482"/>
                  <a:pt x="3049897" y="5279072"/>
                </a:cubicBezTo>
                <a:cubicBezTo>
                  <a:pt x="3039979" y="5304917"/>
                  <a:pt x="3043432" y="5320471"/>
                  <a:pt x="3063552" y="5340592"/>
                </a:cubicBezTo>
                <a:cubicBezTo>
                  <a:pt x="3078502" y="5355542"/>
                  <a:pt x="3083552" y="5374486"/>
                  <a:pt x="3085427" y="5422647"/>
                </a:cubicBezTo>
                <a:cubicBezTo>
                  <a:pt x="3087217" y="5468615"/>
                  <a:pt x="3092179" y="5488419"/>
                  <a:pt x="3104090" y="5497129"/>
                </a:cubicBezTo>
                <a:cubicBezTo>
                  <a:pt x="3121388" y="5509777"/>
                  <a:pt x="3126077" y="5530705"/>
                  <a:pt x="3111614" y="5530705"/>
                </a:cubicBezTo>
                <a:cubicBezTo>
                  <a:pt x="3106784" y="5530705"/>
                  <a:pt x="3106010" y="5542360"/>
                  <a:pt x="3109874" y="5556899"/>
                </a:cubicBezTo>
                <a:cubicBezTo>
                  <a:pt x="3114342" y="5573713"/>
                  <a:pt x="3124280" y="5584183"/>
                  <a:pt x="3137625" y="5586137"/>
                </a:cubicBezTo>
                <a:cubicBezTo>
                  <a:pt x="3154282" y="5588575"/>
                  <a:pt x="3158415" y="5595564"/>
                  <a:pt x="3158415" y="5621293"/>
                </a:cubicBezTo>
                <a:cubicBezTo>
                  <a:pt x="3158415" y="5638955"/>
                  <a:pt x="3163206" y="5656367"/>
                  <a:pt x="3169063" y="5659987"/>
                </a:cubicBezTo>
                <a:cubicBezTo>
                  <a:pt x="3175785" y="5664141"/>
                  <a:pt x="3177606" y="5681915"/>
                  <a:pt x="3174003" y="5708204"/>
                </a:cubicBezTo>
                <a:cubicBezTo>
                  <a:pt x="3169223" y="5743082"/>
                  <a:pt x="3171360" y="5751754"/>
                  <a:pt x="3187168" y="5761627"/>
                </a:cubicBezTo>
                <a:cubicBezTo>
                  <a:pt x="3197548" y="5768109"/>
                  <a:pt x="3206040" y="5778286"/>
                  <a:pt x="3206040" y="5784243"/>
                </a:cubicBezTo>
                <a:cubicBezTo>
                  <a:pt x="3206040" y="5790199"/>
                  <a:pt x="3212767" y="5800656"/>
                  <a:pt x="3220990" y="5807480"/>
                </a:cubicBezTo>
                <a:cubicBezTo>
                  <a:pt x="3229212" y="5814303"/>
                  <a:pt x="3234147" y="5826742"/>
                  <a:pt x="3231955" y="5835121"/>
                </a:cubicBezTo>
                <a:cubicBezTo>
                  <a:pt x="3227779" y="5851093"/>
                  <a:pt x="3245815" y="5873605"/>
                  <a:pt x="3262788" y="5873605"/>
                </a:cubicBezTo>
                <a:cubicBezTo>
                  <a:pt x="3268248" y="5873605"/>
                  <a:pt x="3272715" y="5888508"/>
                  <a:pt x="3272715" y="5906723"/>
                </a:cubicBezTo>
                <a:cubicBezTo>
                  <a:pt x="3272715" y="5931074"/>
                  <a:pt x="3278704" y="5943765"/>
                  <a:pt x="3295337" y="5954664"/>
                </a:cubicBezTo>
                <a:cubicBezTo>
                  <a:pt x="3317821" y="5969396"/>
                  <a:pt x="3326737" y="6011403"/>
                  <a:pt x="3309624" y="6021979"/>
                </a:cubicBezTo>
                <a:cubicBezTo>
                  <a:pt x="3305041" y="6024812"/>
                  <a:pt x="3301290" y="6022590"/>
                  <a:pt x="3301290" y="6017042"/>
                </a:cubicBezTo>
                <a:cubicBezTo>
                  <a:pt x="3301290" y="6011494"/>
                  <a:pt x="3295325" y="6006955"/>
                  <a:pt x="3288035" y="6006955"/>
                </a:cubicBezTo>
                <a:cubicBezTo>
                  <a:pt x="3280745" y="6006955"/>
                  <a:pt x="3272313" y="5997127"/>
                  <a:pt x="3269298" y="5985114"/>
                </a:cubicBezTo>
                <a:cubicBezTo>
                  <a:pt x="3265901" y="5971578"/>
                  <a:pt x="3249804" y="5957090"/>
                  <a:pt x="3226965" y="5947014"/>
                </a:cubicBezTo>
                <a:cubicBezTo>
                  <a:pt x="3179231" y="5925954"/>
                  <a:pt x="3170571" y="5926510"/>
                  <a:pt x="3162754" y="5951140"/>
                </a:cubicBezTo>
                <a:cubicBezTo>
                  <a:pt x="3157741" y="5966933"/>
                  <a:pt x="3164152" y="5978732"/>
                  <a:pt x="3191217" y="6003527"/>
                </a:cubicBezTo>
                <a:cubicBezTo>
                  <a:pt x="3210430" y="6021129"/>
                  <a:pt x="3229673" y="6035530"/>
                  <a:pt x="3233979" y="6035530"/>
                </a:cubicBezTo>
                <a:cubicBezTo>
                  <a:pt x="3246550" y="6035530"/>
                  <a:pt x="3260084" y="6057142"/>
                  <a:pt x="3266785" y="6087918"/>
                </a:cubicBezTo>
                <a:cubicBezTo>
                  <a:pt x="3272370" y="6113566"/>
                  <a:pt x="3271653" y="6114768"/>
                  <a:pt x="3259784" y="6099659"/>
                </a:cubicBezTo>
                <a:cubicBezTo>
                  <a:pt x="3235256" y="6068432"/>
                  <a:pt x="3215565" y="6089107"/>
                  <a:pt x="3215565" y="6146087"/>
                </a:cubicBezTo>
                <a:cubicBezTo>
                  <a:pt x="3215565" y="6201541"/>
                  <a:pt x="3213271" y="6203330"/>
                  <a:pt x="3148298" y="6198522"/>
                </a:cubicBezTo>
                <a:cubicBezTo>
                  <a:pt x="3133382" y="6197418"/>
                  <a:pt x="3113565" y="6206289"/>
                  <a:pt x="3097325" y="6221340"/>
                </a:cubicBezTo>
                <a:lnTo>
                  <a:pt x="3070755" y="6245964"/>
                </a:lnTo>
                <a:lnTo>
                  <a:pt x="3095535" y="6267257"/>
                </a:lnTo>
                <a:cubicBezTo>
                  <a:pt x="3109164" y="6278968"/>
                  <a:pt x="3120315" y="6292739"/>
                  <a:pt x="3120315" y="6297861"/>
                </a:cubicBezTo>
                <a:cubicBezTo>
                  <a:pt x="3120315" y="6302982"/>
                  <a:pt x="3128887" y="6312527"/>
                  <a:pt x="3139365" y="6319070"/>
                </a:cubicBezTo>
                <a:cubicBezTo>
                  <a:pt x="3160405" y="6332210"/>
                  <a:pt x="3165253" y="6359464"/>
                  <a:pt x="3146509" y="6359234"/>
                </a:cubicBezTo>
                <a:cubicBezTo>
                  <a:pt x="3127577" y="6359002"/>
                  <a:pt x="3113882" y="6346775"/>
                  <a:pt x="3106669" y="6323661"/>
                </a:cubicBezTo>
                <a:cubicBezTo>
                  <a:pt x="3102761" y="6311137"/>
                  <a:pt x="3092331" y="6302230"/>
                  <a:pt x="3081573" y="6302230"/>
                </a:cubicBezTo>
                <a:cubicBezTo>
                  <a:pt x="3070282" y="6302230"/>
                  <a:pt x="3063165" y="6295683"/>
                  <a:pt x="3063165" y="6285297"/>
                </a:cubicBezTo>
                <a:cubicBezTo>
                  <a:pt x="3063165" y="6267960"/>
                  <a:pt x="3026016" y="6229365"/>
                  <a:pt x="3013159" y="6233344"/>
                </a:cubicBezTo>
                <a:cubicBezTo>
                  <a:pt x="3009230" y="6234560"/>
                  <a:pt x="3006015" y="6229126"/>
                  <a:pt x="3006015" y="6221268"/>
                </a:cubicBezTo>
                <a:cubicBezTo>
                  <a:pt x="3006015" y="6213409"/>
                  <a:pt x="2998167" y="6206980"/>
                  <a:pt x="2988574" y="6206980"/>
                </a:cubicBezTo>
                <a:cubicBezTo>
                  <a:pt x="2961559" y="6206980"/>
                  <a:pt x="2944374" y="6166891"/>
                  <a:pt x="2956491" y="6132133"/>
                </a:cubicBezTo>
                <a:cubicBezTo>
                  <a:pt x="2964266" y="6109830"/>
                  <a:pt x="2963569" y="6100931"/>
                  <a:pt x="2953386" y="6092480"/>
                </a:cubicBezTo>
                <a:cubicBezTo>
                  <a:pt x="2931741" y="6074516"/>
                  <a:pt x="2906303" y="6085475"/>
                  <a:pt x="2902989" y="6114193"/>
                </a:cubicBezTo>
                <a:cubicBezTo>
                  <a:pt x="2900353" y="6137030"/>
                  <a:pt x="2892490" y="6144092"/>
                  <a:pt x="2872018" y="6142011"/>
                </a:cubicBezTo>
                <a:cubicBezTo>
                  <a:pt x="2861380" y="6140930"/>
                  <a:pt x="2874997" y="6197058"/>
                  <a:pt x="2887989" y="6207840"/>
                </a:cubicBezTo>
                <a:cubicBezTo>
                  <a:pt x="2895277" y="6213889"/>
                  <a:pt x="2901240" y="6226361"/>
                  <a:pt x="2901240" y="6235555"/>
                </a:cubicBezTo>
                <a:cubicBezTo>
                  <a:pt x="2901240" y="6244750"/>
                  <a:pt x="2907669" y="6257608"/>
                  <a:pt x="2915527" y="6264130"/>
                </a:cubicBezTo>
                <a:cubicBezTo>
                  <a:pt x="2923386" y="6270652"/>
                  <a:pt x="2929815" y="6286179"/>
                  <a:pt x="2929815" y="6298634"/>
                </a:cubicBezTo>
                <a:cubicBezTo>
                  <a:pt x="2929815" y="6311089"/>
                  <a:pt x="2934101" y="6321280"/>
                  <a:pt x="2939340" y="6321280"/>
                </a:cubicBezTo>
                <a:cubicBezTo>
                  <a:pt x="2944579" y="6321280"/>
                  <a:pt x="2948865" y="6327709"/>
                  <a:pt x="2948865" y="6335568"/>
                </a:cubicBezTo>
                <a:cubicBezTo>
                  <a:pt x="2948865" y="6343426"/>
                  <a:pt x="2952561" y="6349855"/>
                  <a:pt x="2957079" y="6349855"/>
                </a:cubicBezTo>
                <a:cubicBezTo>
                  <a:pt x="2969389" y="6349855"/>
                  <a:pt x="2979722" y="6456158"/>
                  <a:pt x="2968502" y="6467378"/>
                </a:cubicBezTo>
                <a:cubicBezTo>
                  <a:pt x="2962202" y="6473678"/>
                  <a:pt x="2956751" y="6470730"/>
                  <a:pt x="2952277" y="6458604"/>
                </a:cubicBezTo>
                <a:cubicBezTo>
                  <a:pt x="2948571" y="6448560"/>
                  <a:pt x="2939858" y="6436915"/>
                  <a:pt x="2932914" y="6432726"/>
                </a:cubicBezTo>
                <a:cubicBezTo>
                  <a:pt x="2925971" y="6428536"/>
                  <a:pt x="2920290" y="6417002"/>
                  <a:pt x="2920290" y="6407094"/>
                </a:cubicBezTo>
                <a:cubicBezTo>
                  <a:pt x="2920290" y="6397186"/>
                  <a:pt x="2916004" y="6386430"/>
                  <a:pt x="2910765" y="6383193"/>
                </a:cubicBezTo>
                <a:cubicBezTo>
                  <a:pt x="2905526" y="6379955"/>
                  <a:pt x="2901240" y="6369585"/>
                  <a:pt x="2901240" y="6360147"/>
                </a:cubicBezTo>
                <a:cubicBezTo>
                  <a:pt x="2901240" y="6350710"/>
                  <a:pt x="2890278" y="6326836"/>
                  <a:pt x="2876880" y="6307093"/>
                </a:cubicBezTo>
                <a:cubicBezTo>
                  <a:pt x="2863482" y="6287350"/>
                  <a:pt x="2854775" y="6265320"/>
                  <a:pt x="2857531" y="6258138"/>
                </a:cubicBezTo>
                <a:cubicBezTo>
                  <a:pt x="2860287" y="6250956"/>
                  <a:pt x="2858700" y="6245080"/>
                  <a:pt x="2854005" y="6245080"/>
                </a:cubicBezTo>
                <a:cubicBezTo>
                  <a:pt x="2849310" y="6245080"/>
                  <a:pt x="2837904" y="6227935"/>
                  <a:pt x="2828659" y="6206980"/>
                </a:cubicBezTo>
                <a:cubicBezTo>
                  <a:pt x="2819413" y="6186025"/>
                  <a:pt x="2808387" y="6168880"/>
                  <a:pt x="2804157" y="6168880"/>
                </a:cubicBezTo>
                <a:cubicBezTo>
                  <a:pt x="2799926" y="6168880"/>
                  <a:pt x="2796465" y="6162976"/>
                  <a:pt x="2796465" y="6155759"/>
                </a:cubicBezTo>
                <a:cubicBezTo>
                  <a:pt x="2796465" y="6148542"/>
                  <a:pt x="2790036" y="6137302"/>
                  <a:pt x="2782177" y="6130780"/>
                </a:cubicBezTo>
                <a:cubicBezTo>
                  <a:pt x="2774319" y="6124258"/>
                  <a:pt x="2767816" y="6107660"/>
                  <a:pt x="2767725" y="6093895"/>
                </a:cubicBezTo>
                <a:cubicBezTo>
                  <a:pt x="2767559" y="6068588"/>
                  <a:pt x="2738948" y="6034535"/>
                  <a:pt x="2708359" y="6023236"/>
                </a:cubicBezTo>
                <a:cubicBezTo>
                  <a:pt x="2699191" y="6019849"/>
                  <a:pt x="2691690" y="6008677"/>
                  <a:pt x="2691690" y="5998410"/>
                </a:cubicBezTo>
                <a:cubicBezTo>
                  <a:pt x="2691690" y="5968857"/>
                  <a:pt x="2665288" y="5949805"/>
                  <a:pt x="2624335" y="5949805"/>
                </a:cubicBezTo>
                <a:cubicBezTo>
                  <a:pt x="2584239" y="5949805"/>
                  <a:pt x="2577253" y="5938169"/>
                  <a:pt x="2601357" y="5911534"/>
                </a:cubicBezTo>
                <a:cubicBezTo>
                  <a:pt x="2612281" y="5899463"/>
                  <a:pt x="2613930" y="5886520"/>
                  <a:pt x="2608127" y="5858397"/>
                </a:cubicBezTo>
                <a:cubicBezTo>
                  <a:pt x="2601729" y="5827394"/>
                  <a:pt x="2596165" y="5820717"/>
                  <a:pt x="2574635" y="5818204"/>
                </a:cubicBezTo>
                <a:cubicBezTo>
                  <a:pt x="2550909" y="5815434"/>
                  <a:pt x="2548815" y="5817889"/>
                  <a:pt x="2548815" y="5848480"/>
                </a:cubicBezTo>
                <a:cubicBezTo>
                  <a:pt x="2548815" y="5866789"/>
                  <a:pt x="2555244" y="5888199"/>
                  <a:pt x="2563102" y="5896057"/>
                </a:cubicBezTo>
                <a:cubicBezTo>
                  <a:pt x="2581557" y="5914511"/>
                  <a:pt x="2581207" y="5917413"/>
                  <a:pt x="2557703" y="5940917"/>
                </a:cubicBezTo>
                <a:cubicBezTo>
                  <a:pt x="2542053" y="5956567"/>
                  <a:pt x="2540338" y="5963404"/>
                  <a:pt x="2549344" y="5974255"/>
                </a:cubicBezTo>
                <a:cubicBezTo>
                  <a:pt x="2555575" y="5981762"/>
                  <a:pt x="2568507" y="5987905"/>
                  <a:pt x="2578083" y="5987905"/>
                </a:cubicBezTo>
                <a:cubicBezTo>
                  <a:pt x="2587659" y="5987905"/>
                  <a:pt x="2598921" y="5993270"/>
                  <a:pt x="2603110" y="5999827"/>
                </a:cubicBezTo>
                <a:cubicBezTo>
                  <a:pt x="2607300" y="6006384"/>
                  <a:pt x="2621834" y="6017460"/>
                  <a:pt x="2635408" y="6024439"/>
                </a:cubicBezTo>
                <a:cubicBezTo>
                  <a:pt x="2654653" y="6034335"/>
                  <a:pt x="2660377" y="6044805"/>
                  <a:pt x="2661399" y="6071981"/>
                </a:cubicBezTo>
                <a:cubicBezTo>
                  <a:pt x="2662119" y="6091149"/>
                  <a:pt x="2667163" y="6108317"/>
                  <a:pt x="2672607" y="6110132"/>
                </a:cubicBezTo>
                <a:cubicBezTo>
                  <a:pt x="2678051" y="6111946"/>
                  <a:pt x="2688858" y="6119784"/>
                  <a:pt x="2696622" y="6127548"/>
                </a:cubicBezTo>
                <a:cubicBezTo>
                  <a:pt x="2709235" y="6140161"/>
                  <a:pt x="2711760" y="6152248"/>
                  <a:pt x="2714709" y="6214112"/>
                </a:cubicBezTo>
                <a:cubicBezTo>
                  <a:pt x="2715197" y="6224363"/>
                  <a:pt x="2708589" y="6230772"/>
                  <a:pt x="2697523" y="6230780"/>
                </a:cubicBezTo>
                <a:cubicBezTo>
                  <a:pt x="2672693" y="6230799"/>
                  <a:pt x="2653696" y="6261767"/>
                  <a:pt x="2671647" y="6272965"/>
                </a:cubicBezTo>
                <a:cubicBezTo>
                  <a:pt x="2692995" y="6286281"/>
                  <a:pt x="2676744" y="6314342"/>
                  <a:pt x="2652196" y="6306550"/>
                </a:cubicBezTo>
                <a:cubicBezTo>
                  <a:pt x="2635651" y="6301299"/>
                  <a:pt x="2632843" y="6303120"/>
                  <a:pt x="2637752" y="6315913"/>
                </a:cubicBezTo>
                <a:cubicBezTo>
                  <a:pt x="2641338" y="6325257"/>
                  <a:pt x="2639970" y="6329399"/>
                  <a:pt x="2634431" y="6325975"/>
                </a:cubicBezTo>
                <a:cubicBezTo>
                  <a:pt x="2629252" y="6322775"/>
                  <a:pt x="2625015" y="6327262"/>
                  <a:pt x="2625015" y="6335947"/>
                </a:cubicBezTo>
                <a:cubicBezTo>
                  <a:pt x="2625015" y="6354855"/>
                  <a:pt x="2678488" y="6407005"/>
                  <a:pt x="2697877" y="6407005"/>
                </a:cubicBezTo>
                <a:cubicBezTo>
                  <a:pt x="2705411" y="6407005"/>
                  <a:pt x="2710879" y="6412363"/>
                  <a:pt x="2710029" y="6418911"/>
                </a:cubicBezTo>
                <a:cubicBezTo>
                  <a:pt x="2706450" y="6446471"/>
                  <a:pt x="2712052" y="6454630"/>
                  <a:pt x="2734552" y="6454630"/>
                </a:cubicBezTo>
                <a:cubicBezTo>
                  <a:pt x="2749647" y="6454630"/>
                  <a:pt x="2758365" y="6460002"/>
                  <a:pt x="2758365" y="6469304"/>
                </a:cubicBezTo>
                <a:cubicBezTo>
                  <a:pt x="2758365" y="6480552"/>
                  <a:pt x="2748916" y="6483478"/>
                  <a:pt x="2717884" y="6481838"/>
                </a:cubicBezTo>
                <a:cubicBezTo>
                  <a:pt x="2672602" y="6479446"/>
                  <a:pt x="2644065" y="6465938"/>
                  <a:pt x="2644065" y="6446896"/>
                </a:cubicBezTo>
                <a:cubicBezTo>
                  <a:pt x="2644065" y="6439924"/>
                  <a:pt x="2637596" y="6427751"/>
                  <a:pt x="2629690" y="6419844"/>
                </a:cubicBezTo>
                <a:cubicBezTo>
                  <a:pt x="2621784" y="6411938"/>
                  <a:pt x="2617374" y="6402137"/>
                  <a:pt x="2619891" y="6398064"/>
                </a:cubicBezTo>
                <a:cubicBezTo>
                  <a:pt x="2622409" y="6393991"/>
                  <a:pt x="2605686" y="6370202"/>
                  <a:pt x="2582730" y="6345198"/>
                </a:cubicBezTo>
                <a:cubicBezTo>
                  <a:pt x="2545960" y="6305148"/>
                  <a:pt x="2537786" y="6300542"/>
                  <a:pt x="2514043" y="6306501"/>
                </a:cubicBezTo>
                <a:cubicBezTo>
                  <a:pt x="2499221" y="6310222"/>
                  <a:pt x="2483901" y="6318284"/>
                  <a:pt x="2480000" y="6324417"/>
                </a:cubicBezTo>
                <a:cubicBezTo>
                  <a:pt x="2466456" y="6345708"/>
                  <a:pt x="2472497" y="6386792"/>
                  <a:pt x="2491086" y="6399813"/>
                </a:cubicBezTo>
                <a:cubicBezTo>
                  <a:pt x="2501245" y="6406928"/>
                  <a:pt x="2511124" y="6424452"/>
                  <a:pt x="2513039" y="6438754"/>
                </a:cubicBezTo>
                <a:cubicBezTo>
                  <a:pt x="2514955" y="6453056"/>
                  <a:pt x="2523788" y="6473244"/>
                  <a:pt x="2532668" y="6483615"/>
                </a:cubicBezTo>
                <a:cubicBezTo>
                  <a:pt x="2541549" y="6493987"/>
                  <a:pt x="2548815" y="6508472"/>
                  <a:pt x="2548815" y="6515805"/>
                </a:cubicBezTo>
                <a:cubicBezTo>
                  <a:pt x="2548815" y="6523138"/>
                  <a:pt x="2561674" y="6539957"/>
                  <a:pt x="2577390" y="6553181"/>
                </a:cubicBezTo>
                <a:cubicBezTo>
                  <a:pt x="2593106" y="6566405"/>
                  <a:pt x="2605965" y="6580482"/>
                  <a:pt x="2605965" y="6584463"/>
                </a:cubicBezTo>
                <a:cubicBezTo>
                  <a:pt x="2605965" y="6588443"/>
                  <a:pt x="2617149" y="6603374"/>
                  <a:pt x="2630818" y="6617641"/>
                </a:cubicBezTo>
                <a:cubicBezTo>
                  <a:pt x="2655556" y="6643463"/>
                  <a:pt x="2654305" y="6670148"/>
                  <a:pt x="2628814" y="6660366"/>
                </a:cubicBezTo>
                <a:cubicBezTo>
                  <a:pt x="2621486" y="6657554"/>
                  <a:pt x="2615490" y="6659405"/>
                  <a:pt x="2615490" y="6664479"/>
                </a:cubicBezTo>
                <a:cubicBezTo>
                  <a:pt x="2615490" y="6675279"/>
                  <a:pt x="2580483" y="6677050"/>
                  <a:pt x="2574310" y="6666561"/>
                </a:cubicBezTo>
                <a:close/>
                <a:moveTo>
                  <a:pt x="2579528" y="6201204"/>
                </a:moveTo>
                <a:cubicBezTo>
                  <a:pt x="2576615" y="6185965"/>
                  <a:pt x="2579883" y="6173148"/>
                  <a:pt x="2587992" y="6168013"/>
                </a:cubicBezTo>
                <a:cubicBezTo>
                  <a:pt x="2598709" y="6161226"/>
                  <a:pt x="2598266" y="6159620"/>
                  <a:pt x="2585644" y="6159501"/>
                </a:cubicBezTo>
                <a:cubicBezTo>
                  <a:pt x="2567246" y="6159328"/>
                  <a:pt x="2556499" y="6201329"/>
                  <a:pt x="2571185" y="6216015"/>
                </a:cubicBezTo>
                <a:cubicBezTo>
                  <a:pt x="2584803" y="6229633"/>
                  <a:pt x="2584922" y="6229422"/>
                  <a:pt x="2579528" y="6201204"/>
                </a:cubicBezTo>
                <a:close/>
                <a:moveTo>
                  <a:pt x="2441659" y="6190889"/>
                </a:moveTo>
                <a:cubicBezTo>
                  <a:pt x="2422388" y="6185853"/>
                  <a:pt x="2418626" y="6143839"/>
                  <a:pt x="2436896" y="6137705"/>
                </a:cubicBezTo>
                <a:cubicBezTo>
                  <a:pt x="2443854" y="6135369"/>
                  <a:pt x="2442910" y="6134135"/>
                  <a:pt x="2434624" y="6134735"/>
                </a:cubicBezTo>
                <a:cubicBezTo>
                  <a:pt x="2419098" y="6135859"/>
                  <a:pt x="2410808" y="6162056"/>
                  <a:pt x="2419123" y="6183724"/>
                </a:cubicBezTo>
                <a:cubicBezTo>
                  <a:pt x="2422021" y="6191276"/>
                  <a:pt x="2432028" y="6196958"/>
                  <a:pt x="2441360" y="6196351"/>
                </a:cubicBezTo>
                <a:cubicBezTo>
                  <a:pt x="2457262" y="6195315"/>
                  <a:pt x="2457281" y="6194972"/>
                  <a:pt x="2441659" y="6190889"/>
                </a:cubicBezTo>
                <a:close/>
                <a:moveTo>
                  <a:pt x="3133711" y="6157912"/>
                </a:moveTo>
                <a:cubicBezTo>
                  <a:pt x="3143625" y="6173953"/>
                  <a:pt x="3177133" y="6171303"/>
                  <a:pt x="3183791" y="6153953"/>
                </a:cubicBezTo>
                <a:cubicBezTo>
                  <a:pt x="3186942" y="6145742"/>
                  <a:pt x="3184664" y="6134169"/>
                  <a:pt x="3178730" y="6128235"/>
                </a:cubicBezTo>
                <a:cubicBezTo>
                  <a:pt x="3172795" y="6122300"/>
                  <a:pt x="3167940" y="6109688"/>
                  <a:pt x="3167940" y="6100207"/>
                </a:cubicBezTo>
                <a:cubicBezTo>
                  <a:pt x="3167940" y="6090726"/>
                  <a:pt x="3159368" y="6075629"/>
                  <a:pt x="3148890" y="6066658"/>
                </a:cubicBezTo>
                <a:cubicBezTo>
                  <a:pt x="3138413" y="6057686"/>
                  <a:pt x="3129840" y="6044828"/>
                  <a:pt x="3129840" y="6038083"/>
                </a:cubicBezTo>
                <a:cubicBezTo>
                  <a:pt x="3129840" y="6031337"/>
                  <a:pt x="3121487" y="6018667"/>
                  <a:pt x="3111278" y="6009925"/>
                </a:cubicBezTo>
                <a:cubicBezTo>
                  <a:pt x="3101069" y="6001184"/>
                  <a:pt x="3094611" y="5990966"/>
                  <a:pt x="3096927" y="5987218"/>
                </a:cubicBezTo>
                <a:cubicBezTo>
                  <a:pt x="3104624" y="5974764"/>
                  <a:pt x="3073297" y="5913212"/>
                  <a:pt x="3051397" y="5897761"/>
                </a:cubicBezTo>
                <a:cubicBezTo>
                  <a:pt x="3031280" y="5883568"/>
                  <a:pt x="3028763" y="5883845"/>
                  <a:pt x="3014014" y="5901887"/>
                </a:cubicBezTo>
                <a:cubicBezTo>
                  <a:pt x="2997019" y="5922674"/>
                  <a:pt x="2977440" y="5927606"/>
                  <a:pt x="2977440" y="5911102"/>
                </a:cubicBezTo>
                <a:cubicBezTo>
                  <a:pt x="2977440" y="5905412"/>
                  <a:pt x="2963872" y="5902281"/>
                  <a:pt x="2946484" y="5903958"/>
                </a:cubicBezTo>
                <a:cubicBezTo>
                  <a:pt x="2920776" y="5906437"/>
                  <a:pt x="2915528" y="5910907"/>
                  <a:pt x="2915528" y="5930326"/>
                </a:cubicBezTo>
                <a:cubicBezTo>
                  <a:pt x="2915528" y="5947431"/>
                  <a:pt x="2921921" y="5955205"/>
                  <a:pt x="2939340" y="5959284"/>
                </a:cubicBezTo>
                <a:cubicBezTo>
                  <a:pt x="2957034" y="5963426"/>
                  <a:pt x="2965412" y="5973908"/>
                  <a:pt x="2971947" y="6000076"/>
                </a:cubicBezTo>
                <a:cubicBezTo>
                  <a:pt x="2983236" y="6045281"/>
                  <a:pt x="3011670" y="6056391"/>
                  <a:pt x="3035436" y="6024884"/>
                </a:cubicBezTo>
                <a:cubicBezTo>
                  <a:pt x="3056198" y="5997359"/>
                  <a:pt x="3067980" y="6006349"/>
                  <a:pt x="3058173" y="6042230"/>
                </a:cubicBezTo>
                <a:cubicBezTo>
                  <a:pt x="3045021" y="6090354"/>
                  <a:pt x="3052900" y="6134011"/>
                  <a:pt x="3078958" y="6157397"/>
                </a:cubicBezTo>
                <a:cubicBezTo>
                  <a:pt x="3101490" y="6177617"/>
                  <a:pt x="3104192" y="6178043"/>
                  <a:pt x="3115121" y="6163097"/>
                </a:cubicBezTo>
                <a:cubicBezTo>
                  <a:pt x="3123410" y="6151762"/>
                  <a:pt x="3128954" y="6150216"/>
                  <a:pt x="3133711" y="6157912"/>
                </a:cubicBezTo>
                <a:close/>
                <a:moveTo>
                  <a:pt x="2985179" y="5933774"/>
                </a:moveTo>
                <a:cubicBezTo>
                  <a:pt x="2992055" y="5931022"/>
                  <a:pt x="3000270" y="5931360"/>
                  <a:pt x="3003435" y="5934525"/>
                </a:cubicBezTo>
                <a:cubicBezTo>
                  <a:pt x="3006601" y="5937690"/>
                  <a:pt x="3000975" y="5939941"/>
                  <a:pt x="2990934" y="5939528"/>
                </a:cubicBezTo>
                <a:cubicBezTo>
                  <a:pt x="2979838" y="5939071"/>
                  <a:pt x="2977581" y="5936814"/>
                  <a:pt x="2985179" y="5933773"/>
                </a:cubicBezTo>
                <a:close/>
                <a:moveTo>
                  <a:pt x="2862877" y="5787388"/>
                </a:moveTo>
                <a:cubicBezTo>
                  <a:pt x="2852346" y="5767712"/>
                  <a:pt x="2853282" y="5766546"/>
                  <a:pt x="2876104" y="5770908"/>
                </a:cubicBezTo>
                <a:cubicBezTo>
                  <a:pt x="2889612" y="5773491"/>
                  <a:pt x="2898397" y="5771936"/>
                  <a:pt x="2895627" y="5767454"/>
                </a:cubicBezTo>
                <a:cubicBezTo>
                  <a:pt x="2887256" y="5753909"/>
                  <a:pt x="2853399" y="5758312"/>
                  <a:pt x="2847488" y="5773714"/>
                </a:cubicBezTo>
                <a:cubicBezTo>
                  <a:pt x="2844447" y="5781639"/>
                  <a:pt x="2847336" y="5794601"/>
                  <a:pt x="2853907" y="5802519"/>
                </a:cubicBezTo>
                <a:cubicBezTo>
                  <a:pt x="2870643" y="5822684"/>
                  <a:pt x="2876489" y="5812822"/>
                  <a:pt x="2862877" y="5787388"/>
                </a:cubicBezTo>
                <a:close/>
                <a:moveTo>
                  <a:pt x="3907688" y="5721108"/>
                </a:moveTo>
                <a:cubicBezTo>
                  <a:pt x="3908996" y="5701232"/>
                  <a:pt x="3908516" y="5700767"/>
                  <a:pt x="3904721" y="5718238"/>
                </a:cubicBezTo>
                <a:cubicBezTo>
                  <a:pt x="3902231" y="5729703"/>
                  <a:pt x="3892956" y="5741245"/>
                  <a:pt x="3884111" y="5743885"/>
                </a:cubicBezTo>
                <a:cubicBezTo>
                  <a:pt x="3872536" y="5747341"/>
                  <a:pt x="3873368" y="5748145"/>
                  <a:pt x="3887078" y="5746755"/>
                </a:cubicBezTo>
                <a:cubicBezTo>
                  <a:pt x="3900009" y="5745444"/>
                  <a:pt x="3906629" y="5737206"/>
                  <a:pt x="3907688" y="5721108"/>
                </a:cubicBezTo>
                <a:close/>
                <a:moveTo>
                  <a:pt x="4491915" y="5742546"/>
                </a:moveTo>
                <a:cubicBezTo>
                  <a:pt x="4491915" y="5738568"/>
                  <a:pt x="4483343" y="5729959"/>
                  <a:pt x="4472865" y="5723415"/>
                </a:cubicBezTo>
                <a:cubicBezTo>
                  <a:pt x="4456858" y="5713419"/>
                  <a:pt x="4453815" y="5713903"/>
                  <a:pt x="4453815" y="5726449"/>
                </a:cubicBezTo>
                <a:cubicBezTo>
                  <a:pt x="4453815" y="5734661"/>
                  <a:pt x="4458102" y="5738730"/>
                  <a:pt x="4463340" y="5735493"/>
                </a:cubicBezTo>
                <a:cubicBezTo>
                  <a:pt x="4468579" y="5732255"/>
                  <a:pt x="4472865" y="5734145"/>
                  <a:pt x="4472865" y="5739693"/>
                </a:cubicBezTo>
                <a:cubicBezTo>
                  <a:pt x="4472865" y="5745241"/>
                  <a:pt x="4477152" y="5749780"/>
                  <a:pt x="4482390" y="5749780"/>
                </a:cubicBezTo>
                <a:cubicBezTo>
                  <a:pt x="4487629" y="5749780"/>
                  <a:pt x="4491915" y="5746525"/>
                  <a:pt x="4491915" y="5742546"/>
                </a:cubicBezTo>
                <a:close/>
                <a:moveTo>
                  <a:pt x="4414361" y="5716327"/>
                </a:moveTo>
                <a:cubicBezTo>
                  <a:pt x="4417493" y="5700170"/>
                  <a:pt x="4416525" y="5699985"/>
                  <a:pt x="4402455" y="5714055"/>
                </a:cubicBezTo>
                <a:cubicBezTo>
                  <a:pt x="4384154" y="5732356"/>
                  <a:pt x="4382580" y="5743361"/>
                  <a:pt x="4399047" y="5737879"/>
                </a:cubicBezTo>
                <a:cubicBezTo>
                  <a:pt x="4405595" y="5735698"/>
                  <a:pt x="4412487" y="5726000"/>
                  <a:pt x="4414361" y="5716327"/>
                </a:cubicBezTo>
                <a:close/>
                <a:moveTo>
                  <a:pt x="4394869" y="5689000"/>
                </a:moveTo>
                <a:cubicBezTo>
                  <a:pt x="4406534" y="5685518"/>
                  <a:pt x="4405748" y="5684733"/>
                  <a:pt x="4392012" y="5686143"/>
                </a:cubicBezTo>
                <a:cubicBezTo>
                  <a:pt x="4381595" y="5687212"/>
                  <a:pt x="4372610" y="5694467"/>
                  <a:pt x="4372045" y="5702264"/>
                </a:cubicBezTo>
                <a:cubicBezTo>
                  <a:pt x="4371480" y="5710063"/>
                  <a:pt x="4372766" y="5711349"/>
                  <a:pt x="4374902" y="5705122"/>
                </a:cubicBezTo>
                <a:cubicBezTo>
                  <a:pt x="4377039" y="5698896"/>
                  <a:pt x="4386024" y="5691641"/>
                  <a:pt x="4394869" y="5689000"/>
                </a:cubicBezTo>
                <a:close/>
                <a:moveTo>
                  <a:pt x="3901365" y="5670388"/>
                </a:moveTo>
                <a:cubicBezTo>
                  <a:pt x="3901365" y="5653017"/>
                  <a:pt x="3881268" y="5635480"/>
                  <a:pt x="3861360" y="5635480"/>
                </a:cubicBezTo>
                <a:cubicBezTo>
                  <a:pt x="3842195" y="5635480"/>
                  <a:pt x="3839154" y="5655852"/>
                  <a:pt x="3854140" y="5683853"/>
                </a:cubicBezTo>
                <a:cubicBezTo>
                  <a:pt x="3862113" y="5698749"/>
                  <a:pt x="3867734" y="5700434"/>
                  <a:pt x="3882715" y="5692416"/>
                </a:cubicBezTo>
                <a:cubicBezTo>
                  <a:pt x="3892973" y="5686926"/>
                  <a:pt x="3901365" y="5677014"/>
                  <a:pt x="3901365" y="5670388"/>
                </a:cubicBezTo>
                <a:close/>
                <a:moveTo>
                  <a:pt x="4563341" y="5690902"/>
                </a:moveTo>
                <a:cubicBezTo>
                  <a:pt x="4595666" y="5676174"/>
                  <a:pt x="4592627" y="5641657"/>
                  <a:pt x="4558590" y="5636949"/>
                </a:cubicBezTo>
                <a:cubicBezTo>
                  <a:pt x="4545493" y="5635137"/>
                  <a:pt x="4529205" y="5629076"/>
                  <a:pt x="4522393" y="5623480"/>
                </a:cubicBezTo>
                <a:cubicBezTo>
                  <a:pt x="4513374" y="5616068"/>
                  <a:pt x="4505992" y="5617322"/>
                  <a:pt x="4495221" y="5628093"/>
                </a:cubicBezTo>
                <a:cubicBezTo>
                  <a:pt x="4476052" y="5647261"/>
                  <a:pt x="4486728" y="5683105"/>
                  <a:pt x="4511607" y="5683105"/>
                </a:cubicBezTo>
                <a:cubicBezTo>
                  <a:pt x="4521732" y="5683105"/>
                  <a:pt x="4530015" y="5687391"/>
                  <a:pt x="4530015" y="5692630"/>
                </a:cubicBezTo>
                <a:cubicBezTo>
                  <a:pt x="4530015" y="5704767"/>
                  <a:pt x="4533285" y="5704597"/>
                  <a:pt x="4563341" y="5690902"/>
                </a:cubicBezTo>
                <a:close/>
                <a:moveTo>
                  <a:pt x="8290395" y="5639509"/>
                </a:moveTo>
                <a:cubicBezTo>
                  <a:pt x="8294627" y="5596946"/>
                  <a:pt x="8279513" y="5538434"/>
                  <a:pt x="8261324" y="5526960"/>
                </a:cubicBezTo>
                <a:cubicBezTo>
                  <a:pt x="8248480" y="5518859"/>
                  <a:pt x="8240497" y="5521216"/>
                  <a:pt x="8223623" y="5538088"/>
                </a:cubicBezTo>
                <a:cubicBezTo>
                  <a:pt x="8205207" y="5556505"/>
                  <a:pt x="8203903" y="5562195"/>
                  <a:pt x="8214289" y="5578825"/>
                </a:cubicBezTo>
                <a:cubicBezTo>
                  <a:pt x="8220928" y="5589457"/>
                  <a:pt x="8223819" y="5602267"/>
                  <a:pt x="8220714" y="5607293"/>
                </a:cubicBezTo>
                <a:cubicBezTo>
                  <a:pt x="8217607" y="5612318"/>
                  <a:pt x="8219605" y="5616430"/>
                  <a:pt x="8225153" y="5616430"/>
                </a:cubicBezTo>
                <a:cubicBezTo>
                  <a:pt x="8230701" y="5616430"/>
                  <a:pt x="8235240" y="5621429"/>
                  <a:pt x="8235240" y="5627538"/>
                </a:cubicBezTo>
                <a:cubicBezTo>
                  <a:pt x="8235240" y="5642457"/>
                  <a:pt x="8266175" y="5673002"/>
                  <a:pt x="8278103" y="5669859"/>
                </a:cubicBezTo>
                <a:cubicBezTo>
                  <a:pt x="8283342" y="5668480"/>
                  <a:pt x="8288873" y="5654822"/>
                  <a:pt x="8290395" y="5639509"/>
                </a:cubicBezTo>
                <a:close/>
                <a:moveTo>
                  <a:pt x="4962275" y="5639748"/>
                </a:moveTo>
                <a:cubicBezTo>
                  <a:pt x="4965527" y="5631272"/>
                  <a:pt x="4963930" y="5627449"/>
                  <a:pt x="4958531" y="5630786"/>
                </a:cubicBezTo>
                <a:cubicBezTo>
                  <a:pt x="4953353" y="5633986"/>
                  <a:pt x="4949115" y="5640638"/>
                  <a:pt x="4949115" y="5645568"/>
                </a:cubicBezTo>
                <a:cubicBezTo>
                  <a:pt x="4949115" y="5659269"/>
                  <a:pt x="4955943" y="5656250"/>
                  <a:pt x="4962275" y="5639748"/>
                </a:cubicBezTo>
                <a:close/>
                <a:moveTo>
                  <a:pt x="4047294" y="5586487"/>
                </a:moveTo>
                <a:cubicBezTo>
                  <a:pt x="4054641" y="5574820"/>
                  <a:pt x="4053082" y="5566761"/>
                  <a:pt x="4041171" y="5554851"/>
                </a:cubicBezTo>
                <a:cubicBezTo>
                  <a:pt x="4032382" y="5546061"/>
                  <a:pt x="4025190" y="5532746"/>
                  <a:pt x="4025190" y="5525262"/>
                </a:cubicBezTo>
                <a:cubicBezTo>
                  <a:pt x="4025190" y="5517779"/>
                  <a:pt x="4020445" y="5511655"/>
                  <a:pt x="4014646" y="5511655"/>
                </a:cubicBezTo>
                <a:cubicBezTo>
                  <a:pt x="4008847" y="5511655"/>
                  <a:pt x="4006631" y="5505064"/>
                  <a:pt x="4009723" y="5497007"/>
                </a:cubicBezTo>
                <a:cubicBezTo>
                  <a:pt x="4012814" y="5488951"/>
                  <a:pt x="4009493" y="5480113"/>
                  <a:pt x="4002340" y="5477369"/>
                </a:cubicBezTo>
                <a:cubicBezTo>
                  <a:pt x="3995189" y="5474625"/>
                  <a:pt x="3986753" y="5456222"/>
                  <a:pt x="3983595" y="5436474"/>
                </a:cubicBezTo>
                <a:cubicBezTo>
                  <a:pt x="3977108" y="5395906"/>
                  <a:pt x="3949432" y="5365483"/>
                  <a:pt x="3923505" y="5370419"/>
                </a:cubicBezTo>
                <a:cubicBezTo>
                  <a:pt x="3886918" y="5377385"/>
                  <a:pt x="3900342" y="5559220"/>
                  <a:pt x="3937451" y="5559328"/>
                </a:cubicBezTo>
                <a:cubicBezTo>
                  <a:pt x="3946417" y="5559356"/>
                  <a:pt x="3966611" y="5569978"/>
                  <a:pt x="3982328" y="5582936"/>
                </a:cubicBezTo>
                <a:cubicBezTo>
                  <a:pt x="4013982" y="5609038"/>
                  <a:pt x="4032459" y="5610047"/>
                  <a:pt x="4047294" y="5586487"/>
                </a:cubicBezTo>
                <a:close/>
                <a:moveTo>
                  <a:pt x="4964600" y="5573254"/>
                </a:moveTo>
                <a:cubicBezTo>
                  <a:pt x="4961651" y="5565569"/>
                  <a:pt x="4951603" y="5559417"/>
                  <a:pt x="4942271" y="5559584"/>
                </a:cubicBezTo>
                <a:cubicBezTo>
                  <a:pt x="4926146" y="5559871"/>
                  <a:pt x="4926131" y="5560515"/>
                  <a:pt x="4941971" y="5572540"/>
                </a:cubicBezTo>
                <a:cubicBezTo>
                  <a:pt x="4951139" y="5579499"/>
                  <a:pt x="4958978" y="5591150"/>
                  <a:pt x="4959392" y="5598431"/>
                </a:cubicBezTo>
                <a:cubicBezTo>
                  <a:pt x="4959964" y="5608513"/>
                  <a:pt x="4961314" y="5608755"/>
                  <a:pt x="4965053" y="5599447"/>
                </a:cubicBezTo>
                <a:cubicBezTo>
                  <a:pt x="4967753" y="5592726"/>
                  <a:pt x="4967549" y="5580939"/>
                  <a:pt x="4964600" y="5573254"/>
                </a:cubicBezTo>
                <a:close/>
                <a:moveTo>
                  <a:pt x="4520490" y="5496805"/>
                </a:moveTo>
                <a:cubicBezTo>
                  <a:pt x="4520490" y="5488194"/>
                  <a:pt x="4525011" y="5484750"/>
                  <a:pt x="4531251" y="5488607"/>
                </a:cubicBezTo>
                <a:cubicBezTo>
                  <a:pt x="4537169" y="5492264"/>
                  <a:pt x="4540078" y="5491445"/>
                  <a:pt x="4537714" y="5486787"/>
                </a:cubicBezTo>
                <a:cubicBezTo>
                  <a:pt x="4535351" y="5482129"/>
                  <a:pt x="4525492" y="5459898"/>
                  <a:pt x="4515807" y="5437386"/>
                </a:cubicBezTo>
                <a:cubicBezTo>
                  <a:pt x="4502139" y="5405617"/>
                  <a:pt x="4493763" y="5397089"/>
                  <a:pt x="4478387" y="5399286"/>
                </a:cubicBezTo>
                <a:cubicBezTo>
                  <a:pt x="4448561" y="5403549"/>
                  <a:pt x="4445750" y="5458980"/>
                  <a:pt x="4473844" y="5488885"/>
                </a:cubicBezTo>
                <a:cubicBezTo>
                  <a:pt x="4498271" y="5514886"/>
                  <a:pt x="4520490" y="5518659"/>
                  <a:pt x="4520490" y="5496805"/>
                </a:cubicBezTo>
                <a:close/>
                <a:moveTo>
                  <a:pt x="3822029" y="5487577"/>
                </a:moveTo>
                <a:cubicBezTo>
                  <a:pt x="3840872" y="5468734"/>
                  <a:pt x="3823380" y="5444980"/>
                  <a:pt x="3790661" y="5444980"/>
                </a:cubicBezTo>
                <a:cubicBezTo>
                  <a:pt x="3773287" y="5444980"/>
                  <a:pt x="3768015" y="5450154"/>
                  <a:pt x="3768015" y="5467205"/>
                </a:cubicBezTo>
                <a:cubicBezTo>
                  <a:pt x="3768015" y="5504579"/>
                  <a:pt x="3794891" y="5514715"/>
                  <a:pt x="3822029" y="5487577"/>
                </a:cubicBezTo>
                <a:close/>
                <a:moveTo>
                  <a:pt x="4715753" y="5436493"/>
                </a:moveTo>
                <a:cubicBezTo>
                  <a:pt x="4715753" y="5406715"/>
                  <a:pt x="4710874" y="5391626"/>
                  <a:pt x="4698813" y="5384106"/>
                </a:cubicBezTo>
                <a:cubicBezTo>
                  <a:pt x="4676714" y="5370326"/>
                  <a:pt x="4663711" y="5389532"/>
                  <a:pt x="4663511" y="5436249"/>
                </a:cubicBezTo>
                <a:cubicBezTo>
                  <a:pt x="4663341" y="5476150"/>
                  <a:pt x="4669742" y="5484904"/>
                  <a:pt x="4696311" y="5481101"/>
                </a:cubicBezTo>
                <a:cubicBezTo>
                  <a:pt x="4712509" y="5478782"/>
                  <a:pt x="4715753" y="5471340"/>
                  <a:pt x="4715753" y="5436493"/>
                </a:cubicBezTo>
                <a:close/>
                <a:moveTo>
                  <a:pt x="4611823" y="5449764"/>
                </a:moveTo>
                <a:cubicBezTo>
                  <a:pt x="4619994" y="5417211"/>
                  <a:pt x="4610651" y="5397355"/>
                  <a:pt x="4587165" y="5397355"/>
                </a:cubicBezTo>
                <a:cubicBezTo>
                  <a:pt x="4563679" y="5397355"/>
                  <a:pt x="4554337" y="5417211"/>
                  <a:pt x="4562507" y="5449764"/>
                </a:cubicBezTo>
                <a:cubicBezTo>
                  <a:pt x="4566337" y="5465022"/>
                  <a:pt x="4575181" y="5473555"/>
                  <a:pt x="4587165" y="5473555"/>
                </a:cubicBezTo>
                <a:cubicBezTo>
                  <a:pt x="4599150" y="5473555"/>
                  <a:pt x="4607994" y="5465022"/>
                  <a:pt x="4611823" y="5449764"/>
                </a:cubicBezTo>
                <a:close/>
                <a:moveTo>
                  <a:pt x="7515084" y="5439439"/>
                </a:moveTo>
                <a:cubicBezTo>
                  <a:pt x="7523673" y="5417055"/>
                  <a:pt x="7522080" y="5378305"/>
                  <a:pt x="7512571" y="5378305"/>
                </a:cubicBezTo>
                <a:cubicBezTo>
                  <a:pt x="7508008" y="5378305"/>
                  <a:pt x="7501366" y="5352587"/>
                  <a:pt x="7497810" y="5321155"/>
                </a:cubicBezTo>
                <a:cubicBezTo>
                  <a:pt x="7494254" y="5289723"/>
                  <a:pt x="7487717" y="5264005"/>
                  <a:pt x="7483284" y="5264005"/>
                </a:cubicBezTo>
                <a:cubicBezTo>
                  <a:pt x="7478850" y="5264005"/>
                  <a:pt x="7472188" y="5229715"/>
                  <a:pt x="7468478" y="5187805"/>
                </a:cubicBezTo>
                <a:cubicBezTo>
                  <a:pt x="7464768" y="5145895"/>
                  <a:pt x="7457892" y="5111605"/>
                  <a:pt x="7453199" y="5111605"/>
                </a:cubicBezTo>
                <a:cubicBezTo>
                  <a:pt x="7448505" y="5111605"/>
                  <a:pt x="7444665" y="5099272"/>
                  <a:pt x="7444665" y="5084196"/>
                </a:cubicBezTo>
                <a:cubicBezTo>
                  <a:pt x="7444665" y="5069122"/>
                  <a:pt x="7438448" y="5051628"/>
                  <a:pt x="7430848" y="5045321"/>
                </a:cubicBezTo>
                <a:cubicBezTo>
                  <a:pt x="7422998" y="5038805"/>
                  <a:pt x="7415801" y="5013020"/>
                  <a:pt x="7414180" y="4985605"/>
                </a:cubicBezTo>
                <a:cubicBezTo>
                  <a:pt x="7412184" y="4951836"/>
                  <a:pt x="7406244" y="4934201"/>
                  <a:pt x="7394388" y="4926849"/>
                </a:cubicBezTo>
                <a:cubicBezTo>
                  <a:pt x="7381303" y="4918733"/>
                  <a:pt x="7375376" y="4919594"/>
                  <a:pt x="7368340" y="4930630"/>
                </a:cubicBezTo>
                <a:cubicBezTo>
                  <a:pt x="7355791" y="4950316"/>
                  <a:pt x="7356495" y="5052053"/>
                  <a:pt x="7369211" y="5056291"/>
                </a:cubicBezTo>
                <a:cubicBezTo>
                  <a:pt x="7374859" y="5058174"/>
                  <a:pt x="7380217" y="5074604"/>
                  <a:pt x="7381117" y="5092803"/>
                </a:cubicBezTo>
                <a:cubicBezTo>
                  <a:pt x="7382593" y="5122647"/>
                  <a:pt x="7380063" y="5126200"/>
                  <a:pt x="7355322" y="5129026"/>
                </a:cubicBezTo>
                <a:cubicBezTo>
                  <a:pt x="7328293" y="5132113"/>
                  <a:pt x="7327973" y="5132858"/>
                  <a:pt x="7333528" y="5179757"/>
                </a:cubicBezTo>
                <a:cubicBezTo>
                  <a:pt x="7337736" y="5215291"/>
                  <a:pt x="7345292" y="5232175"/>
                  <a:pt x="7363340" y="5246371"/>
                </a:cubicBezTo>
                <a:cubicBezTo>
                  <a:pt x="7376637" y="5256831"/>
                  <a:pt x="7387516" y="5273396"/>
                  <a:pt x="7387516" y="5283184"/>
                </a:cubicBezTo>
                <a:cubicBezTo>
                  <a:pt x="7387516" y="5292973"/>
                  <a:pt x="7391802" y="5303630"/>
                  <a:pt x="7397041" y="5306868"/>
                </a:cubicBezTo>
                <a:cubicBezTo>
                  <a:pt x="7402279" y="5310105"/>
                  <a:pt x="7406566" y="5320785"/>
                  <a:pt x="7406566" y="5330600"/>
                </a:cubicBezTo>
                <a:cubicBezTo>
                  <a:pt x="7406566" y="5340416"/>
                  <a:pt x="7415138" y="5351167"/>
                  <a:pt x="7425616" y="5354493"/>
                </a:cubicBezTo>
                <a:cubicBezTo>
                  <a:pt x="7436093" y="5357818"/>
                  <a:pt x="7444666" y="5368823"/>
                  <a:pt x="7444666" y="5378947"/>
                </a:cubicBezTo>
                <a:cubicBezTo>
                  <a:pt x="7444666" y="5389071"/>
                  <a:pt x="7448952" y="5397355"/>
                  <a:pt x="7454191" y="5397355"/>
                </a:cubicBezTo>
                <a:cubicBezTo>
                  <a:pt x="7459429" y="5397355"/>
                  <a:pt x="7463716" y="5407356"/>
                  <a:pt x="7463716" y="5419580"/>
                </a:cubicBezTo>
                <a:cubicBezTo>
                  <a:pt x="7463716" y="5431804"/>
                  <a:pt x="7466573" y="5444663"/>
                  <a:pt x="7470066" y="5448155"/>
                </a:cubicBezTo>
                <a:cubicBezTo>
                  <a:pt x="7481840" y="5459929"/>
                  <a:pt x="7509258" y="5454621"/>
                  <a:pt x="7515084" y="5439439"/>
                </a:cubicBezTo>
                <a:close/>
                <a:moveTo>
                  <a:pt x="4825290" y="5435455"/>
                </a:moveTo>
                <a:cubicBezTo>
                  <a:pt x="4825290" y="5430216"/>
                  <a:pt x="4818861" y="5425930"/>
                  <a:pt x="4811003" y="5425930"/>
                </a:cubicBezTo>
                <a:cubicBezTo>
                  <a:pt x="4803145" y="5425930"/>
                  <a:pt x="4796715" y="5430216"/>
                  <a:pt x="4796715" y="5435455"/>
                </a:cubicBezTo>
                <a:cubicBezTo>
                  <a:pt x="4796715" y="5440694"/>
                  <a:pt x="4803145" y="5444980"/>
                  <a:pt x="4811003" y="5444980"/>
                </a:cubicBezTo>
                <a:cubicBezTo>
                  <a:pt x="4818861" y="5444980"/>
                  <a:pt x="4825290" y="5440694"/>
                  <a:pt x="4825290" y="5435455"/>
                </a:cubicBezTo>
                <a:close/>
                <a:moveTo>
                  <a:pt x="5533833" y="5375924"/>
                </a:moveTo>
                <a:cubicBezTo>
                  <a:pt x="5548042" y="5353361"/>
                  <a:pt x="5530333" y="5325918"/>
                  <a:pt x="5501565" y="5325918"/>
                </a:cubicBezTo>
                <a:cubicBezTo>
                  <a:pt x="5468515" y="5325918"/>
                  <a:pt x="5457061" y="5351558"/>
                  <a:pt x="5478780" y="5376924"/>
                </a:cubicBezTo>
                <a:cubicBezTo>
                  <a:pt x="5499111" y="5400668"/>
                  <a:pt x="5518472" y="5400317"/>
                  <a:pt x="5533833" y="5375924"/>
                </a:cubicBezTo>
                <a:close/>
                <a:moveTo>
                  <a:pt x="3298272" y="5347944"/>
                </a:moveTo>
                <a:cubicBezTo>
                  <a:pt x="3295231" y="5340346"/>
                  <a:pt x="3292974" y="5342603"/>
                  <a:pt x="3292517" y="5353699"/>
                </a:cubicBezTo>
                <a:cubicBezTo>
                  <a:pt x="3292104" y="5363740"/>
                  <a:pt x="3294355" y="5369366"/>
                  <a:pt x="3297520" y="5366201"/>
                </a:cubicBezTo>
                <a:cubicBezTo>
                  <a:pt x="3300685" y="5363036"/>
                  <a:pt x="3301023" y="5354820"/>
                  <a:pt x="3298271" y="5347944"/>
                </a:cubicBezTo>
                <a:close/>
                <a:moveTo>
                  <a:pt x="3910890" y="5335443"/>
                </a:moveTo>
                <a:cubicBezTo>
                  <a:pt x="3920350" y="5324044"/>
                  <a:pt x="3920350" y="5318266"/>
                  <a:pt x="3910890" y="5306868"/>
                </a:cubicBezTo>
                <a:cubicBezTo>
                  <a:pt x="3904368" y="5299009"/>
                  <a:pt x="3893653" y="5292580"/>
                  <a:pt x="3887078" y="5292580"/>
                </a:cubicBezTo>
                <a:cubicBezTo>
                  <a:pt x="3880503" y="5292580"/>
                  <a:pt x="3869787" y="5299009"/>
                  <a:pt x="3863265" y="5306868"/>
                </a:cubicBezTo>
                <a:cubicBezTo>
                  <a:pt x="3853805" y="5318266"/>
                  <a:pt x="3853805" y="5324044"/>
                  <a:pt x="3863265" y="5335443"/>
                </a:cubicBezTo>
                <a:cubicBezTo>
                  <a:pt x="3869787" y="5343301"/>
                  <a:pt x="3880503" y="5349730"/>
                  <a:pt x="3887078" y="5349730"/>
                </a:cubicBezTo>
                <a:cubicBezTo>
                  <a:pt x="3893653" y="5349730"/>
                  <a:pt x="3904368" y="5343301"/>
                  <a:pt x="3910890" y="5335443"/>
                </a:cubicBezTo>
                <a:close/>
                <a:moveTo>
                  <a:pt x="3892592" y="5325124"/>
                </a:moveTo>
                <a:cubicBezTo>
                  <a:pt x="3893049" y="5314028"/>
                  <a:pt x="3895306" y="5311771"/>
                  <a:pt x="3898347" y="5319369"/>
                </a:cubicBezTo>
                <a:cubicBezTo>
                  <a:pt x="3901098" y="5326245"/>
                  <a:pt x="3900760" y="5334461"/>
                  <a:pt x="3897595" y="5337626"/>
                </a:cubicBezTo>
                <a:cubicBezTo>
                  <a:pt x="3894430" y="5340791"/>
                  <a:pt x="3892179" y="5335165"/>
                  <a:pt x="3892592" y="5325124"/>
                </a:cubicBezTo>
                <a:close/>
                <a:moveTo>
                  <a:pt x="9575685" y="5343975"/>
                </a:moveTo>
                <a:cubicBezTo>
                  <a:pt x="9572520" y="5340810"/>
                  <a:pt x="9564305" y="5340472"/>
                  <a:pt x="9557429" y="5343224"/>
                </a:cubicBezTo>
                <a:cubicBezTo>
                  <a:pt x="9549830" y="5346265"/>
                  <a:pt x="9552087" y="5348521"/>
                  <a:pt x="9563184" y="5348978"/>
                </a:cubicBezTo>
                <a:cubicBezTo>
                  <a:pt x="9573224" y="5349392"/>
                  <a:pt x="9578851" y="5347141"/>
                  <a:pt x="9575685" y="5343976"/>
                </a:cubicBezTo>
                <a:close/>
                <a:moveTo>
                  <a:pt x="6995085" y="5290675"/>
                </a:moveTo>
                <a:cubicBezTo>
                  <a:pt x="7008927" y="5276834"/>
                  <a:pt x="7010255" y="5244955"/>
                  <a:pt x="6996990" y="5244955"/>
                </a:cubicBezTo>
                <a:cubicBezTo>
                  <a:pt x="6979306" y="5244955"/>
                  <a:pt x="6987304" y="5218645"/>
                  <a:pt x="7006515" y="5213620"/>
                </a:cubicBezTo>
                <a:cubicBezTo>
                  <a:pt x="7027070" y="5208245"/>
                  <a:pt x="7030672" y="5191530"/>
                  <a:pt x="7016185" y="5168755"/>
                </a:cubicBezTo>
                <a:cubicBezTo>
                  <a:pt x="7008452" y="5156598"/>
                  <a:pt x="7004022" y="5156374"/>
                  <a:pt x="6986480" y="5167252"/>
                </a:cubicBezTo>
                <a:cubicBezTo>
                  <a:pt x="6970758" y="5177001"/>
                  <a:pt x="6964198" y="5177343"/>
                  <a:pt x="6958853" y="5168696"/>
                </a:cubicBezTo>
                <a:cubicBezTo>
                  <a:pt x="6946191" y="5148208"/>
                  <a:pt x="6915900" y="5162376"/>
                  <a:pt x="6917437" y="5188067"/>
                </a:cubicBezTo>
                <a:cubicBezTo>
                  <a:pt x="6921042" y="5248319"/>
                  <a:pt x="6926883" y="5269991"/>
                  <a:pt x="6943679" y="5285436"/>
                </a:cubicBezTo>
                <a:cubicBezTo>
                  <a:pt x="6964945" y="5304993"/>
                  <a:pt x="6979304" y="5306457"/>
                  <a:pt x="6995085" y="5290675"/>
                </a:cubicBezTo>
                <a:close/>
                <a:moveTo>
                  <a:pt x="9377735" y="5193176"/>
                </a:moveTo>
                <a:cubicBezTo>
                  <a:pt x="9390070" y="5178313"/>
                  <a:pt x="9376485" y="5140180"/>
                  <a:pt x="9358855" y="5140180"/>
                </a:cubicBezTo>
                <a:cubicBezTo>
                  <a:pt x="9353801" y="5140180"/>
                  <a:pt x="9349665" y="5127672"/>
                  <a:pt x="9349665" y="5112384"/>
                </a:cubicBezTo>
                <a:cubicBezTo>
                  <a:pt x="9349665" y="5072720"/>
                  <a:pt x="9340655" y="5054455"/>
                  <a:pt x="9321090" y="5054455"/>
                </a:cubicBezTo>
                <a:cubicBezTo>
                  <a:pt x="9311733" y="5054455"/>
                  <a:pt x="9301476" y="5061235"/>
                  <a:pt x="9298296" y="5069522"/>
                </a:cubicBezTo>
                <a:cubicBezTo>
                  <a:pt x="9289368" y="5092789"/>
                  <a:pt x="9291460" y="5130655"/>
                  <a:pt x="9301673" y="5130655"/>
                </a:cubicBezTo>
                <a:cubicBezTo>
                  <a:pt x="9306710" y="5130655"/>
                  <a:pt x="9315448" y="5147800"/>
                  <a:pt x="9321090" y="5168755"/>
                </a:cubicBezTo>
                <a:cubicBezTo>
                  <a:pt x="9332001" y="5209276"/>
                  <a:pt x="9355843" y="5219555"/>
                  <a:pt x="9377735" y="5193176"/>
                </a:cubicBezTo>
                <a:close/>
                <a:moveTo>
                  <a:pt x="9135528" y="5168202"/>
                </a:moveTo>
                <a:cubicBezTo>
                  <a:pt x="9143106" y="5144325"/>
                  <a:pt x="9131789" y="5054455"/>
                  <a:pt x="9121204" y="5054455"/>
                </a:cubicBezTo>
                <a:cubicBezTo>
                  <a:pt x="9117025" y="5054455"/>
                  <a:pt x="9110916" y="5043739"/>
                  <a:pt x="9107629" y="5030643"/>
                </a:cubicBezTo>
                <a:cubicBezTo>
                  <a:pt x="9104341" y="5017546"/>
                  <a:pt x="9095288" y="5006830"/>
                  <a:pt x="9087510" y="5006830"/>
                </a:cubicBezTo>
                <a:cubicBezTo>
                  <a:pt x="9077409" y="5006830"/>
                  <a:pt x="9074058" y="4997985"/>
                  <a:pt x="9075785" y="4975880"/>
                </a:cubicBezTo>
                <a:cubicBezTo>
                  <a:pt x="9077796" y="4950131"/>
                  <a:pt x="9074594" y="4944416"/>
                  <a:pt x="9056729" y="4941874"/>
                </a:cubicBezTo>
                <a:cubicBezTo>
                  <a:pt x="9026123" y="4937520"/>
                  <a:pt x="9016997" y="4967129"/>
                  <a:pt x="9042563" y="4987831"/>
                </a:cubicBezTo>
                <a:cubicBezTo>
                  <a:pt x="9058944" y="5001096"/>
                  <a:pt x="9061544" y="5010994"/>
                  <a:pt x="9057184" y="5043498"/>
                </a:cubicBezTo>
                <a:cubicBezTo>
                  <a:pt x="9053671" y="5069693"/>
                  <a:pt x="9055518" y="5083030"/>
                  <a:pt x="9062661" y="5083030"/>
                </a:cubicBezTo>
                <a:cubicBezTo>
                  <a:pt x="9068589" y="5083030"/>
                  <a:pt x="9073440" y="5096685"/>
                  <a:pt x="9073440" y="5113372"/>
                </a:cubicBezTo>
                <a:cubicBezTo>
                  <a:pt x="9073440" y="5131417"/>
                  <a:pt x="9081835" y="5152650"/>
                  <a:pt x="9094150" y="5165760"/>
                </a:cubicBezTo>
                <a:cubicBezTo>
                  <a:pt x="9119642" y="5192894"/>
                  <a:pt x="9127543" y="5193361"/>
                  <a:pt x="9135528" y="5168202"/>
                </a:cubicBezTo>
                <a:close/>
                <a:moveTo>
                  <a:pt x="1221575" y="5162019"/>
                </a:moveTo>
                <a:cubicBezTo>
                  <a:pt x="1209789" y="5158980"/>
                  <a:pt x="1205585" y="5151520"/>
                  <a:pt x="1208777" y="5139312"/>
                </a:cubicBezTo>
                <a:cubicBezTo>
                  <a:pt x="1211392" y="5129312"/>
                  <a:pt x="1209647" y="5121130"/>
                  <a:pt x="1204898" y="5121130"/>
                </a:cubicBezTo>
                <a:cubicBezTo>
                  <a:pt x="1194932" y="5121130"/>
                  <a:pt x="1193171" y="5152961"/>
                  <a:pt x="1202615" y="5162405"/>
                </a:cubicBezTo>
                <a:cubicBezTo>
                  <a:pt x="1206108" y="5165898"/>
                  <a:pt x="1215752" y="5168258"/>
                  <a:pt x="1224046" y="5167651"/>
                </a:cubicBezTo>
                <a:cubicBezTo>
                  <a:pt x="1235303" y="5166826"/>
                  <a:pt x="1234676" y="5165397"/>
                  <a:pt x="1221575" y="5162019"/>
                </a:cubicBezTo>
                <a:close/>
                <a:moveTo>
                  <a:pt x="5784120" y="5128274"/>
                </a:moveTo>
                <a:cubicBezTo>
                  <a:pt x="5788220" y="5121725"/>
                  <a:pt x="5791687" y="5109938"/>
                  <a:pt x="5791826" y="5102080"/>
                </a:cubicBezTo>
                <a:cubicBezTo>
                  <a:pt x="5791964" y="5094222"/>
                  <a:pt x="5801411" y="5086464"/>
                  <a:pt x="5812818" y="5084840"/>
                </a:cubicBezTo>
                <a:cubicBezTo>
                  <a:pt x="5843511" y="5080469"/>
                  <a:pt x="5859354" y="5058107"/>
                  <a:pt x="5844465" y="5040168"/>
                </a:cubicBezTo>
                <a:cubicBezTo>
                  <a:pt x="5830044" y="5022791"/>
                  <a:pt x="5809401" y="5021578"/>
                  <a:pt x="5803945" y="5037786"/>
                </a:cubicBezTo>
                <a:cubicBezTo>
                  <a:pt x="5800797" y="5047143"/>
                  <a:pt x="5796645" y="5046974"/>
                  <a:pt x="5784559" y="5037000"/>
                </a:cubicBezTo>
                <a:cubicBezTo>
                  <a:pt x="5775843" y="5029807"/>
                  <a:pt x="5760727" y="5026989"/>
                  <a:pt x="5749673" y="5030498"/>
                </a:cubicBezTo>
                <a:cubicBezTo>
                  <a:pt x="5733608" y="5035596"/>
                  <a:pt x="5730165" y="5044700"/>
                  <a:pt x="5730165" y="5082085"/>
                </a:cubicBezTo>
                <a:cubicBezTo>
                  <a:pt x="5730165" y="5107052"/>
                  <a:pt x="5733023" y="5130338"/>
                  <a:pt x="5736515" y="5133830"/>
                </a:cubicBezTo>
                <a:cubicBezTo>
                  <a:pt x="5747056" y="5144371"/>
                  <a:pt x="5776170" y="5140972"/>
                  <a:pt x="5784120" y="5128274"/>
                </a:cubicBezTo>
                <a:close/>
                <a:moveTo>
                  <a:pt x="1327710" y="5090650"/>
                </a:moveTo>
                <a:cubicBezTo>
                  <a:pt x="1345570" y="5072791"/>
                  <a:pt x="1341217" y="5054774"/>
                  <a:pt x="1316800" y="5045490"/>
                </a:cubicBezTo>
                <a:cubicBezTo>
                  <a:pt x="1300137" y="5039155"/>
                  <a:pt x="1294240" y="5029284"/>
                  <a:pt x="1293597" y="5006648"/>
                </a:cubicBezTo>
                <a:cubicBezTo>
                  <a:pt x="1292513" y="4968558"/>
                  <a:pt x="1288753" y="4964968"/>
                  <a:pt x="1258021" y="4972681"/>
                </a:cubicBezTo>
                <a:cubicBezTo>
                  <a:pt x="1237759" y="4977767"/>
                  <a:pt x="1233715" y="4983700"/>
                  <a:pt x="1236146" y="5004781"/>
                </a:cubicBezTo>
                <a:cubicBezTo>
                  <a:pt x="1238270" y="5023202"/>
                  <a:pt x="1245294" y="5031519"/>
                  <a:pt x="1260559" y="5033687"/>
                </a:cubicBezTo>
                <a:cubicBezTo>
                  <a:pt x="1273958" y="5035589"/>
                  <a:pt x="1281990" y="5043330"/>
                  <a:pt x="1281990" y="5054339"/>
                </a:cubicBezTo>
                <a:cubicBezTo>
                  <a:pt x="1281990" y="5097405"/>
                  <a:pt x="1303707" y="5114653"/>
                  <a:pt x="1327710" y="5090650"/>
                </a:cubicBezTo>
                <a:close/>
                <a:moveTo>
                  <a:pt x="1441638" y="5077000"/>
                </a:moveTo>
                <a:cubicBezTo>
                  <a:pt x="1453637" y="5073784"/>
                  <a:pt x="1465694" y="5061188"/>
                  <a:pt x="1468864" y="5048554"/>
                </a:cubicBezTo>
                <a:cubicBezTo>
                  <a:pt x="1475526" y="5022013"/>
                  <a:pt x="1488178" y="5019885"/>
                  <a:pt x="1511867" y="5041323"/>
                </a:cubicBezTo>
                <a:cubicBezTo>
                  <a:pt x="1547302" y="5073392"/>
                  <a:pt x="1575159" y="5031815"/>
                  <a:pt x="1542451" y="4995674"/>
                </a:cubicBezTo>
                <a:cubicBezTo>
                  <a:pt x="1523338" y="4974554"/>
                  <a:pt x="1502417" y="4973174"/>
                  <a:pt x="1494985" y="4992543"/>
                </a:cubicBezTo>
                <a:cubicBezTo>
                  <a:pt x="1482617" y="5024773"/>
                  <a:pt x="1430745" y="4991675"/>
                  <a:pt x="1419461" y="4944353"/>
                </a:cubicBezTo>
                <a:cubicBezTo>
                  <a:pt x="1415787" y="4928948"/>
                  <a:pt x="1406542" y="4909150"/>
                  <a:pt x="1398917" y="4900359"/>
                </a:cubicBezTo>
                <a:cubicBezTo>
                  <a:pt x="1389102" y="4889044"/>
                  <a:pt x="1387754" y="4879547"/>
                  <a:pt x="1394299" y="4867851"/>
                </a:cubicBezTo>
                <a:cubicBezTo>
                  <a:pt x="1402722" y="4852800"/>
                  <a:pt x="1404129" y="4853164"/>
                  <a:pt x="1410085" y="4871929"/>
                </a:cubicBezTo>
                <a:cubicBezTo>
                  <a:pt x="1413681" y="4883259"/>
                  <a:pt x="1422764" y="4892530"/>
                  <a:pt x="1430269" y="4892530"/>
                </a:cubicBezTo>
                <a:cubicBezTo>
                  <a:pt x="1437775" y="4892530"/>
                  <a:pt x="1443915" y="4898295"/>
                  <a:pt x="1443915" y="4905342"/>
                </a:cubicBezTo>
                <a:cubicBezTo>
                  <a:pt x="1443915" y="4912388"/>
                  <a:pt x="1452727" y="4926127"/>
                  <a:pt x="1463498" y="4935875"/>
                </a:cubicBezTo>
                <a:cubicBezTo>
                  <a:pt x="1480225" y="4951013"/>
                  <a:pt x="1485968" y="4951795"/>
                  <a:pt x="1502874" y="4941236"/>
                </a:cubicBezTo>
                <a:cubicBezTo>
                  <a:pt x="1518025" y="4931774"/>
                  <a:pt x="1524312" y="4931535"/>
                  <a:pt x="1529677" y="4940214"/>
                </a:cubicBezTo>
                <a:cubicBezTo>
                  <a:pt x="1542130" y="4960364"/>
                  <a:pt x="1572503" y="4946719"/>
                  <a:pt x="1572503" y="4920975"/>
                </a:cubicBezTo>
                <a:cubicBezTo>
                  <a:pt x="1572503" y="4900484"/>
                  <a:pt x="1567689" y="4896894"/>
                  <a:pt x="1536784" y="4894336"/>
                </a:cubicBezTo>
                <a:cubicBezTo>
                  <a:pt x="1501411" y="4891409"/>
                  <a:pt x="1501065" y="4890977"/>
                  <a:pt x="1501065" y="4849771"/>
                </a:cubicBezTo>
                <a:cubicBezTo>
                  <a:pt x="1501065" y="4815611"/>
                  <a:pt x="1495322" y="4802072"/>
                  <a:pt x="1468984" y="4774146"/>
                </a:cubicBezTo>
                <a:cubicBezTo>
                  <a:pt x="1451340" y="4755437"/>
                  <a:pt x="1430564" y="4740130"/>
                  <a:pt x="1422817" y="4740130"/>
                </a:cubicBezTo>
                <a:cubicBezTo>
                  <a:pt x="1397585" y="4740130"/>
                  <a:pt x="1369286" y="4706679"/>
                  <a:pt x="1366080" y="4673063"/>
                </a:cubicBezTo>
                <a:cubicBezTo>
                  <a:pt x="1362731" y="4637949"/>
                  <a:pt x="1334474" y="4621901"/>
                  <a:pt x="1318996" y="4646324"/>
                </a:cubicBezTo>
                <a:cubicBezTo>
                  <a:pt x="1307566" y="4664361"/>
                  <a:pt x="1308585" y="4709207"/>
                  <a:pt x="1320593" y="4716628"/>
                </a:cubicBezTo>
                <a:cubicBezTo>
                  <a:pt x="1326108" y="4720037"/>
                  <a:pt x="1328863" y="4727791"/>
                  <a:pt x="1326716" y="4733859"/>
                </a:cubicBezTo>
                <a:cubicBezTo>
                  <a:pt x="1324568" y="4739928"/>
                  <a:pt x="1340415" y="4764181"/>
                  <a:pt x="1361931" y="4787755"/>
                </a:cubicBezTo>
                <a:lnTo>
                  <a:pt x="1401053" y="4830618"/>
                </a:lnTo>
                <a:lnTo>
                  <a:pt x="1372542" y="4833855"/>
                </a:lnTo>
                <a:cubicBezTo>
                  <a:pt x="1349830" y="4836434"/>
                  <a:pt x="1338690" y="4830695"/>
                  <a:pt x="1317773" y="4805640"/>
                </a:cubicBezTo>
                <a:cubicBezTo>
                  <a:pt x="1303331" y="4788341"/>
                  <a:pt x="1291243" y="4778312"/>
                  <a:pt x="1290911" y="4783352"/>
                </a:cubicBezTo>
                <a:cubicBezTo>
                  <a:pt x="1290579" y="4788393"/>
                  <a:pt x="1286329" y="4782598"/>
                  <a:pt x="1281467" y="4770474"/>
                </a:cubicBezTo>
                <a:cubicBezTo>
                  <a:pt x="1276605" y="4758351"/>
                  <a:pt x="1268923" y="4750720"/>
                  <a:pt x="1264397" y="4753517"/>
                </a:cubicBezTo>
                <a:cubicBezTo>
                  <a:pt x="1259870" y="4756315"/>
                  <a:pt x="1258191" y="4748018"/>
                  <a:pt x="1260664" y="4735080"/>
                </a:cubicBezTo>
                <a:cubicBezTo>
                  <a:pt x="1263137" y="4722141"/>
                  <a:pt x="1268947" y="4711555"/>
                  <a:pt x="1273576" y="4711555"/>
                </a:cubicBezTo>
                <a:cubicBezTo>
                  <a:pt x="1291614" y="4711555"/>
                  <a:pt x="1280745" y="4685471"/>
                  <a:pt x="1258479" y="4675325"/>
                </a:cubicBezTo>
                <a:cubicBezTo>
                  <a:pt x="1238273" y="4666120"/>
                  <a:pt x="1232916" y="4667542"/>
                  <a:pt x="1220379" y="4685441"/>
                </a:cubicBezTo>
                <a:cubicBezTo>
                  <a:pt x="1202412" y="4711092"/>
                  <a:pt x="1201432" y="4731680"/>
                  <a:pt x="1218488" y="4725135"/>
                </a:cubicBezTo>
                <a:cubicBezTo>
                  <a:pt x="1227866" y="4721536"/>
                  <a:pt x="1230070" y="4727863"/>
                  <a:pt x="1226919" y="4749333"/>
                </a:cubicBezTo>
                <a:cubicBezTo>
                  <a:pt x="1224532" y="4765599"/>
                  <a:pt x="1228215" y="4785107"/>
                  <a:pt x="1235280" y="4793621"/>
                </a:cubicBezTo>
                <a:cubicBezTo>
                  <a:pt x="1242226" y="4801990"/>
                  <a:pt x="1252362" y="4816225"/>
                  <a:pt x="1257806" y="4825256"/>
                </a:cubicBezTo>
                <a:cubicBezTo>
                  <a:pt x="1294670" y="4886415"/>
                  <a:pt x="1308820" y="4902842"/>
                  <a:pt x="1314378" y="4890934"/>
                </a:cubicBezTo>
                <a:cubicBezTo>
                  <a:pt x="1317636" y="4883954"/>
                  <a:pt x="1318512" y="4887887"/>
                  <a:pt x="1316325" y="4899674"/>
                </a:cubicBezTo>
                <a:cubicBezTo>
                  <a:pt x="1314138" y="4911461"/>
                  <a:pt x="1316152" y="4921105"/>
                  <a:pt x="1320800" y="4921105"/>
                </a:cubicBezTo>
                <a:cubicBezTo>
                  <a:pt x="1325449" y="4921105"/>
                  <a:pt x="1332068" y="4932892"/>
                  <a:pt x="1335510" y="4947299"/>
                </a:cubicBezTo>
                <a:cubicBezTo>
                  <a:pt x="1338951" y="4961706"/>
                  <a:pt x="1345987" y="4978850"/>
                  <a:pt x="1351145" y="4985399"/>
                </a:cubicBezTo>
                <a:cubicBezTo>
                  <a:pt x="1356303" y="4991947"/>
                  <a:pt x="1357199" y="4997305"/>
                  <a:pt x="1353137" y="4997305"/>
                </a:cubicBezTo>
                <a:cubicBezTo>
                  <a:pt x="1349074" y="4997305"/>
                  <a:pt x="1354979" y="5005309"/>
                  <a:pt x="1366258" y="5015091"/>
                </a:cubicBezTo>
                <a:cubicBezTo>
                  <a:pt x="1377537" y="5024874"/>
                  <a:pt x="1386765" y="5041304"/>
                  <a:pt x="1386765" y="5051604"/>
                </a:cubicBezTo>
                <a:cubicBezTo>
                  <a:pt x="1386765" y="5082660"/>
                  <a:pt x="1399141" y="5088387"/>
                  <a:pt x="1441638" y="5077000"/>
                </a:cubicBezTo>
                <a:close/>
                <a:moveTo>
                  <a:pt x="7319133" y="4956499"/>
                </a:moveTo>
                <a:cubicBezTo>
                  <a:pt x="7343098" y="4927623"/>
                  <a:pt x="7308255" y="4876927"/>
                  <a:pt x="7280357" y="4900080"/>
                </a:cubicBezTo>
                <a:cubicBezTo>
                  <a:pt x="7258039" y="4918603"/>
                  <a:pt x="7269770" y="4968730"/>
                  <a:pt x="7296423" y="4968730"/>
                </a:cubicBezTo>
                <a:cubicBezTo>
                  <a:pt x="7303331" y="4968730"/>
                  <a:pt x="7313550" y="4963226"/>
                  <a:pt x="7319133" y="4956499"/>
                </a:cubicBezTo>
                <a:close/>
                <a:moveTo>
                  <a:pt x="9582860" y="4921629"/>
                </a:moveTo>
                <a:cubicBezTo>
                  <a:pt x="9593006" y="4889664"/>
                  <a:pt x="9591972" y="4778603"/>
                  <a:pt x="9581431" y="4768062"/>
                </a:cubicBezTo>
                <a:cubicBezTo>
                  <a:pt x="9575660" y="4762290"/>
                  <a:pt x="9560799" y="4759002"/>
                  <a:pt x="9548407" y="4760755"/>
                </a:cubicBezTo>
                <a:cubicBezTo>
                  <a:pt x="9526522" y="4763852"/>
                  <a:pt x="9525976" y="4766122"/>
                  <a:pt x="9529318" y="4840143"/>
                </a:cubicBezTo>
                <a:cubicBezTo>
                  <a:pt x="9531210" y="4882053"/>
                  <a:pt x="9536567" y="4917772"/>
                  <a:pt x="9541223" y="4919517"/>
                </a:cubicBezTo>
                <a:cubicBezTo>
                  <a:pt x="9545880" y="4921264"/>
                  <a:pt x="9549690" y="4928630"/>
                  <a:pt x="9549690" y="4935887"/>
                </a:cubicBezTo>
                <a:cubicBezTo>
                  <a:pt x="9549690" y="4954010"/>
                  <a:pt x="9576201" y="4942614"/>
                  <a:pt x="9582860" y="4921629"/>
                </a:cubicBezTo>
                <a:close/>
                <a:moveTo>
                  <a:pt x="9536082" y="4583648"/>
                </a:moveTo>
                <a:cubicBezTo>
                  <a:pt x="9551873" y="4567858"/>
                  <a:pt x="9553903" y="4543833"/>
                  <a:pt x="9540165" y="4535343"/>
                </a:cubicBezTo>
                <a:cubicBezTo>
                  <a:pt x="9534926" y="4532105"/>
                  <a:pt x="9530640" y="4510421"/>
                  <a:pt x="9530640" y="4487155"/>
                </a:cubicBezTo>
                <a:cubicBezTo>
                  <a:pt x="9530640" y="4463890"/>
                  <a:pt x="9534926" y="4444855"/>
                  <a:pt x="9540165" y="4444855"/>
                </a:cubicBezTo>
                <a:cubicBezTo>
                  <a:pt x="9553540" y="4444855"/>
                  <a:pt x="9552051" y="4412926"/>
                  <a:pt x="9538022" y="4398897"/>
                </a:cubicBezTo>
                <a:cubicBezTo>
                  <a:pt x="9529692" y="4390567"/>
                  <a:pt x="9529173" y="4382531"/>
                  <a:pt x="9536209" y="4370799"/>
                </a:cubicBezTo>
                <a:cubicBezTo>
                  <a:pt x="9549533" y="4348581"/>
                  <a:pt x="9552712" y="4282930"/>
                  <a:pt x="9540463" y="4282930"/>
                </a:cubicBezTo>
                <a:cubicBezTo>
                  <a:pt x="9535060" y="4282930"/>
                  <a:pt x="9530640" y="4278338"/>
                  <a:pt x="9530640" y="4272725"/>
                </a:cubicBezTo>
                <a:cubicBezTo>
                  <a:pt x="9530640" y="4254625"/>
                  <a:pt x="9502998" y="4234208"/>
                  <a:pt x="9475978" y="4232351"/>
                </a:cubicBezTo>
                <a:cubicBezTo>
                  <a:pt x="9454575" y="4230879"/>
                  <a:pt x="9450046" y="4234229"/>
                  <a:pt x="9451657" y="4250343"/>
                </a:cubicBezTo>
                <a:cubicBezTo>
                  <a:pt x="9453486" y="4268634"/>
                  <a:pt x="9449750" y="4269821"/>
                  <a:pt x="9402641" y="4265915"/>
                </a:cubicBezTo>
                <a:cubicBezTo>
                  <a:pt x="9356689" y="4262104"/>
                  <a:pt x="9350991" y="4263746"/>
                  <a:pt x="9345034" y="4282515"/>
                </a:cubicBezTo>
                <a:cubicBezTo>
                  <a:pt x="9340761" y="4295979"/>
                  <a:pt x="9343779" y="4309264"/>
                  <a:pt x="9353569" y="4320082"/>
                </a:cubicBezTo>
                <a:cubicBezTo>
                  <a:pt x="9370636" y="4338940"/>
                  <a:pt x="9373542" y="4359130"/>
                  <a:pt x="9359190" y="4359130"/>
                </a:cubicBezTo>
                <a:cubicBezTo>
                  <a:pt x="9341126" y="4359130"/>
                  <a:pt x="9349711" y="4386436"/>
                  <a:pt x="9369777" y="4392805"/>
                </a:cubicBezTo>
                <a:cubicBezTo>
                  <a:pt x="9392646" y="4400063"/>
                  <a:pt x="9431007" y="4370043"/>
                  <a:pt x="9409196" y="4361957"/>
                </a:cubicBezTo>
                <a:cubicBezTo>
                  <a:pt x="9388842" y="4354411"/>
                  <a:pt x="9396108" y="4330533"/>
                  <a:pt x="9421723" y="4320794"/>
                </a:cubicBezTo>
                <a:cubicBezTo>
                  <a:pt x="9455120" y="4308097"/>
                  <a:pt x="9453676" y="4307351"/>
                  <a:pt x="9469634" y="4345542"/>
                </a:cubicBezTo>
                <a:cubicBezTo>
                  <a:pt x="9483728" y="4379275"/>
                  <a:pt x="9480427" y="4416280"/>
                  <a:pt x="9463323" y="4416280"/>
                </a:cubicBezTo>
                <a:cubicBezTo>
                  <a:pt x="9451875" y="4416280"/>
                  <a:pt x="9451696" y="4442264"/>
                  <a:pt x="9463115" y="4446443"/>
                </a:cubicBezTo>
                <a:cubicBezTo>
                  <a:pt x="9467887" y="4448189"/>
                  <a:pt x="9472971" y="4466763"/>
                  <a:pt x="9474414" y="4487718"/>
                </a:cubicBezTo>
                <a:cubicBezTo>
                  <a:pt x="9475856" y="4508673"/>
                  <a:pt x="9480929" y="4531032"/>
                  <a:pt x="9485688" y="4537404"/>
                </a:cubicBezTo>
                <a:cubicBezTo>
                  <a:pt x="9490447" y="4543776"/>
                  <a:pt x="9492488" y="4554492"/>
                  <a:pt x="9490223" y="4561216"/>
                </a:cubicBezTo>
                <a:cubicBezTo>
                  <a:pt x="9487958" y="4567941"/>
                  <a:pt x="9492911" y="4578664"/>
                  <a:pt x="9501229" y="4585046"/>
                </a:cubicBezTo>
                <a:cubicBezTo>
                  <a:pt x="9520437" y="4599783"/>
                  <a:pt x="9519927" y="4599803"/>
                  <a:pt x="9536082" y="4583648"/>
                </a:cubicBezTo>
                <a:close/>
                <a:moveTo>
                  <a:pt x="9249652" y="2559819"/>
                </a:moveTo>
                <a:cubicBezTo>
                  <a:pt x="9265369" y="2550611"/>
                  <a:pt x="9279687" y="2535540"/>
                  <a:pt x="9281471" y="2526328"/>
                </a:cubicBezTo>
                <a:cubicBezTo>
                  <a:pt x="9284986" y="2508176"/>
                  <a:pt x="9248421" y="2463265"/>
                  <a:pt x="9232726" y="2466458"/>
                </a:cubicBezTo>
                <a:cubicBezTo>
                  <a:pt x="9227426" y="2467536"/>
                  <a:pt x="9219024" y="2453422"/>
                  <a:pt x="9214054" y="2435095"/>
                </a:cubicBezTo>
                <a:cubicBezTo>
                  <a:pt x="9204240" y="2398899"/>
                  <a:pt x="9192799" y="2387826"/>
                  <a:pt x="9164982" y="2387601"/>
                </a:cubicBezTo>
                <a:cubicBezTo>
                  <a:pt x="9149085" y="2387472"/>
                  <a:pt x="9147623" y="2392732"/>
                  <a:pt x="9152443" y="2432699"/>
                </a:cubicBezTo>
                <a:cubicBezTo>
                  <a:pt x="9157463" y="2474331"/>
                  <a:pt x="9187014" y="2555004"/>
                  <a:pt x="9203155" y="2571145"/>
                </a:cubicBezTo>
                <a:cubicBezTo>
                  <a:pt x="9212305" y="2580295"/>
                  <a:pt x="9216418" y="2579293"/>
                  <a:pt x="9249652" y="2559819"/>
                </a:cubicBezTo>
                <a:close/>
                <a:moveTo>
                  <a:pt x="8701965" y="1506955"/>
                </a:moveTo>
                <a:cubicBezTo>
                  <a:pt x="8701965" y="1504645"/>
                  <a:pt x="8697679" y="1500105"/>
                  <a:pt x="8692440" y="1496868"/>
                </a:cubicBezTo>
                <a:cubicBezTo>
                  <a:pt x="8687201" y="1493630"/>
                  <a:pt x="8682915" y="1495520"/>
                  <a:pt x="8682915" y="1501068"/>
                </a:cubicBezTo>
                <a:cubicBezTo>
                  <a:pt x="8682915" y="1506616"/>
                  <a:pt x="8687201" y="1511155"/>
                  <a:pt x="8692440" y="1511155"/>
                </a:cubicBezTo>
                <a:cubicBezTo>
                  <a:pt x="8697679" y="1511155"/>
                  <a:pt x="8701965" y="1509265"/>
                  <a:pt x="8701965" y="1506955"/>
                </a:cubicBezTo>
                <a:close/>
                <a:moveTo>
                  <a:pt x="8191598" y="1476798"/>
                </a:moveTo>
                <a:cubicBezTo>
                  <a:pt x="8208496" y="1470315"/>
                  <a:pt x="8213196" y="1402015"/>
                  <a:pt x="8197416" y="1392263"/>
                </a:cubicBezTo>
                <a:cubicBezTo>
                  <a:pt x="8192330" y="1389119"/>
                  <a:pt x="8185348" y="1365292"/>
                  <a:pt x="8181902" y="1339314"/>
                </a:cubicBezTo>
                <a:cubicBezTo>
                  <a:pt x="8178456" y="1313335"/>
                  <a:pt x="8171902" y="1292080"/>
                  <a:pt x="8167338" y="1292080"/>
                </a:cubicBezTo>
                <a:cubicBezTo>
                  <a:pt x="8162774" y="1292080"/>
                  <a:pt x="8159040" y="1273079"/>
                  <a:pt x="8159040" y="1249855"/>
                </a:cubicBezTo>
                <a:cubicBezTo>
                  <a:pt x="8159040" y="1209393"/>
                  <a:pt x="8157882" y="1207662"/>
                  <a:pt x="8131311" y="1208418"/>
                </a:cubicBezTo>
                <a:cubicBezTo>
                  <a:pt x="8110628" y="1209005"/>
                  <a:pt x="8104989" y="1212872"/>
                  <a:pt x="8109117" y="1223631"/>
                </a:cubicBezTo>
                <a:cubicBezTo>
                  <a:pt x="8112729" y="1233044"/>
                  <a:pt x="8110781" y="1235662"/>
                  <a:pt x="8103509" y="1231168"/>
                </a:cubicBezTo>
                <a:cubicBezTo>
                  <a:pt x="8087466" y="1221253"/>
                  <a:pt x="8089775" y="1240504"/>
                  <a:pt x="8106653" y="1257382"/>
                </a:cubicBezTo>
                <a:cubicBezTo>
                  <a:pt x="8122360" y="1273089"/>
                  <a:pt x="8125653" y="1292080"/>
                  <a:pt x="8112670" y="1292080"/>
                </a:cubicBezTo>
                <a:cubicBezTo>
                  <a:pt x="8096625" y="1292080"/>
                  <a:pt x="8092673" y="1371870"/>
                  <a:pt x="8107585" y="1394743"/>
                </a:cubicBezTo>
                <a:cubicBezTo>
                  <a:pt x="8115366" y="1406678"/>
                  <a:pt x="8119318" y="1420349"/>
                  <a:pt x="8116368" y="1425123"/>
                </a:cubicBezTo>
                <a:cubicBezTo>
                  <a:pt x="8111173" y="1433528"/>
                  <a:pt x="8157019" y="1482580"/>
                  <a:pt x="8170070" y="1482580"/>
                </a:cubicBezTo>
                <a:cubicBezTo>
                  <a:pt x="8173624" y="1482580"/>
                  <a:pt x="8183312" y="1479978"/>
                  <a:pt x="8191598" y="1476798"/>
                </a:cubicBezTo>
                <a:close/>
                <a:moveTo>
                  <a:pt x="3340242" y="1310259"/>
                </a:moveTo>
                <a:cubicBezTo>
                  <a:pt x="3371965" y="1277807"/>
                  <a:pt x="3373148" y="1256765"/>
                  <a:pt x="3344153" y="1240713"/>
                </a:cubicBezTo>
                <a:cubicBezTo>
                  <a:pt x="3333675" y="1234913"/>
                  <a:pt x="3322474" y="1226577"/>
                  <a:pt x="3319262" y="1222189"/>
                </a:cubicBezTo>
                <a:cubicBezTo>
                  <a:pt x="3316049" y="1217800"/>
                  <a:pt x="3298905" y="1213514"/>
                  <a:pt x="3281162" y="1212664"/>
                </a:cubicBezTo>
                <a:cubicBezTo>
                  <a:pt x="3249963" y="1211168"/>
                  <a:pt x="3248976" y="1212213"/>
                  <a:pt x="3251132" y="1244455"/>
                </a:cubicBezTo>
                <a:cubicBezTo>
                  <a:pt x="3252358" y="1262791"/>
                  <a:pt x="3253664" y="1285725"/>
                  <a:pt x="3254033" y="1295420"/>
                </a:cubicBezTo>
                <a:cubicBezTo>
                  <a:pt x="3255901" y="1344462"/>
                  <a:pt x="3299475" y="1351963"/>
                  <a:pt x="3340242" y="1310259"/>
                </a:cubicBezTo>
                <a:close/>
                <a:moveTo>
                  <a:pt x="8737047" y="1318869"/>
                </a:moveTo>
                <a:cubicBezTo>
                  <a:pt x="8734006" y="1311271"/>
                  <a:pt x="8731749" y="1313528"/>
                  <a:pt x="8731292" y="1324624"/>
                </a:cubicBezTo>
                <a:cubicBezTo>
                  <a:pt x="8730879" y="1334665"/>
                  <a:pt x="8733130" y="1340290"/>
                  <a:pt x="8736295" y="1337125"/>
                </a:cubicBezTo>
                <a:cubicBezTo>
                  <a:pt x="8739460" y="1333960"/>
                  <a:pt x="8739798" y="1325745"/>
                  <a:pt x="8737046" y="1318869"/>
                </a:cubicBezTo>
                <a:close/>
                <a:moveTo>
                  <a:pt x="4813860" y="1147300"/>
                </a:moveTo>
                <a:cubicBezTo>
                  <a:pt x="4827769" y="1133391"/>
                  <a:pt x="4828680" y="1120630"/>
                  <a:pt x="4815765" y="1120630"/>
                </a:cubicBezTo>
                <a:cubicBezTo>
                  <a:pt x="4810527" y="1120630"/>
                  <a:pt x="4806240" y="1126745"/>
                  <a:pt x="4806240" y="1134219"/>
                </a:cubicBezTo>
                <a:cubicBezTo>
                  <a:pt x="4806240" y="1141693"/>
                  <a:pt x="4798739" y="1149768"/>
                  <a:pt x="4789572" y="1152164"/>
                </a:cubicBezTo>
                <a:cubicBezTo>
                  <a:pt x="4776771" y="1155509"/>
                  <a:pt x="4776329" y="1156777"/>
                  <a:pt x="4787666" y="1157625"/>
                </a:cubicBezTo>
                <a:cubicBezTo>
                  <a:pt x="4795787" y="1158233"/>
                  <a:pt x="4807574" y="1153587"/>
                  <a:pt x="4813860" y="1147300"/>
                </a:cubicBezTo>
                <a:close/>
                <a:moveTo>
                  <a:pt x="5461570" y="1048381"/>
                </a:moveTo>
                <a:cubicBezTo>
                  <a:pt x="5463267" y="1030989"/>
                  <a:pt x="5458679" y="1014215"/>
                  <a:pt x="5450329" y="1007285"/>
                </a:cubicBezTo>
                <a:cubicBezTo>
                  <a:pt x="5438746" y="997672"/>
                  <a:pt x="5434091" y="999523"/>
                  <a:pt x="5424337" y="1017621"/>
                </a:cubicBezTo>
                <a:cubicBezTo>
                  <a:pt x="5417802" y="1029747"/>
                  <a:pt x="5411995" y="1049507"/>
                  <a:pt x="5411433" y="1061534"/>
                </a:cubicBezTo>
                <a:cubicBezTo>
                  <a:pt x="5410592" y="1079537"/>
                  <a:pt x="5414676" y="1082903"/>
                  <a:pt x="5434557" y="1080584"/>
                </a:cubicBezTo>
                <a:cubicBezTo>
                  <a:pt x="5453808" y="1078338"/>
                  <a:pt x="5459284" y="1071811"/>
                  <a:pt x="5461570" y="1048381"/>
                </a:cubicBezTo>
                <a:close/>
                <a:moveTo>
                  <a:pt x="5364133" y="1059398"/>
                </a:moveTo>
                <a:cubicBezTo>
                  <a:pt x="5381831" y="1041700"/>
                  <a:pt x="5381506" y="1011788"/>
                  <a:pt x="5363453" y="996805"/>
                </a:cubicBezTo>
                <a:cubicBezTo>
                  <a:pt x="5344575" y="981137"/>
                  <a:pt x="5345137" y="964646"/>
                  <a:pt x="5364299" y="971999"/>
                </a:cubicBezTo>
                <a:cubicBezTo>
                  <a:pt x="5372697" y="975222"/>
                  <a:pt x="5390226" y="969316"/>
                  <a:pt x="5403683" y="958731"/>
                </a:cubicBezTo>
                <a:cubicBezTo>
                  <a:pt x="5417021" y="948239"/>
                  <a:pt x="5423070" y="939655"/>
                  <a:pt x="5417125" y="939655"/>
                </a:cubicBezTo>
                <a:cubicBezTo>
                  <a:pt x="5410503" y="939655"/>
                  <a:pt x="5406315" y="921203"/>
                  <a:pt x="5406315" y="892030"/>
                </a:cubicBezTo>
                <a:cubicBezTo>
                  <a:pt x="5406315" y="856047"/>
                  <a:pt x="5409808" y="844405"/>
                  <a:pt x="5420603" y="844405"/>
                </a:cubicBezTo>
                <a:cubicBezTo>
                  <a:pt x="5428461" y="844405"/>
                  <a:pt x="5434890" y="849934"/>
                  <a:pt x="5434890" y="856693"/>
                </a:cubicBezTo>
                <a:cubicBezTo>
                  <a:pt x="5434890" y="863451"/>
                  <a:pt x="5451269" y="887079"/>
                  <a:pt x="5471288" y="909199"/>
                </a:cubicBezTo>
                <a:lnTo>
                  <a:pt x="5507686" y="949418"/>
                </a:lnTo>
                <a:lnTo>
                  <a:pt x="5537963" y="934314"/>
                </a:lnTo>
                <a:cubicBezTo>
                  <a:pt x="5568789" y="918936"/>
                  <a:pt x="5580122" y="881447"/>
                  <a:pt x="5558066" y="867816"/>
                </a:cubicBezTo>
                <a:cubicBezTo>
                  <a:pt x="5552470" y="864358"/>
                  <a:pt x="5550375" y="855055"/>
                  <a:pt x="5553411" y="847144"/>
                </a:cubicBezTo>
                <a:cubicBezTo>
                  <a:pt x="5557190" y="837299"/>
                  <a:pt x="5554541" y="834444"/>
                  <a:pt x="5545021" y="838097"/>
                </a:cubicBezTo>
                <a:cubicBezTo>
                  <a:pt x="5536769" y="841264"/>
                  <a:pt x="5532700" y="838789"/>
                  <a:pt x="5535019" y="832014"/>
                </a:cubicBezTo>
                <a:cubicBezTo>
                  <a:pt x="5537168" y="825732"/>
                  <a:pt x="5523558" y="810792"/>
                  <a:pt x="5504774" y="798813"/>
                </a:cubicBezTo>
                <a:cubicBezTo>
                  <a:pt x="5474919" y="779775"/>
                  <a:pt x="5466530" y="778385"/>
                  <a:pt x="5438100" y="787767"/>
                </a:cubicBezTo>
                <a:cubicBezTo>
                  <a:pt x="5415534" y="795215"/>
                  <a:pt x="5401929" y="795472"/>
                  <a:pt x="5393658" y="788608"/>
                </a:cubicBezTo>
                <a:cubicBezTo>
                  <a:pt x="5383651" y="780302"/>
                  <a:pt x="5329745" y="798548"/>
                  <a:pt x="5292822" y="822738"/>
                </a:cubicBezTo>
                <a:cubicBezTo>
                  <a:pt x="5282645" y="829405"/>
                  <a:pt x="5273452" y="943952"/>
                  <a:pt x="5282378" y="952878"/>
                </a:cubicBezTo>
                <a:cubicBezTo>
                  <a:pt x="5287679" y="958178"/>
                  <a:pt x="5292015" y="971883"/>
                  <a:pt x="5292015" y="983334"/>
                </a:cubicBezTo>
                <a:cubicBezTo>
                  <a:pt x="5292015" y="1002201"/>
                  <a:pt x="5302808" y="1028788"/>
                  <a:pt x="5323584" y="1061099"/>
                </a:cubicBezTo>
                <a:cubicBezTo>
                  <a:pt x="5333639" y="1076737"/>
                  <a:pt x="5347370" y="1076161"/>
                  <a:pt x="5364133" y="1059398"/>
                </a:cubicBezTo>
                <a:close/>
                <a:moveTo>
                  <a:pt x="7440207" y="900596"/>
                </a:moveTo>
                <a:cubicBezTo>
                  <a:pt x="7446924" y="879434"/>
                  <a:pt x="7434918" y="861175"/>
                  <a:pt x="7412083" y="857823"/>
                </a:cubicBezTo>
                <a:cubicBezTo>
                  <a:pt x="7395260" y="855354"/>
                  <a:pt x="7385109" y="878967"/>
                  <a:pt x="7392704" y="902897"/>
                </a:cubicBezTo>
                <a:cubicBezTo>
                  <a:pt x="7400324" y="926906"/>
                  <a:pt x="7432349" y="925355"/>
                  <a:pt x="7440207" y="900596"/>
                </a:cubicBezTo>
                <a:close/>
                <a:moveTo>
                  <a:pt x="7421698" y="811089"/>
                </a:moveTo>
                <a:cubicBezTo>
                  <a:pt x="7429290" y="780842"/>
                  <a:pt x="7420903" y="758680"/>
                  <a:pt x="7401866" y="758680"/>
                </a:cubicBezTo>
                <a:cubicBezTo>
                  <a:pt x="7380707" y="758680"/>
                  <a:pt x="7365238" y="803434"/>
                  <a:pt x="7380431" y="820695"/>
                </a:cubicBezTo>
                <a:cubicBezTo>
                  <a:pt x="7398550" y="841281"/>
                  <a:pt x="7415087" y="837431"/>
                  <a:pt x="7421698" y="811089"/>
                </a:cubicBezTo>
                <a:close/>
                <a:moveTo>
                  <a:pt x="7576137" y="730105"/>
                </a:moveTo>
                <a:cubicBezTo>
                  <a:pt x="7577723" y="696053"/>
                  <a:pt x="7583081" y="664121"/>
                  <a:pt x="7588043" y="659144"/>
                </a:cubicBezTo>
                <a:cubicBezTo>
                  <a:pt x="7593005" y="654167"/>
                  <a:pt x="7597065" y="640237"/>
                  <a:pt x="7597065" y="628187"/>
                </a:cubicBezTo>
                <a:cubicBezTo>
                  <a:pt x="7597065" y="615298"/>
                  <a:pt x="7602809" y="606280"/>
                  <a:pt x="7611018" y="606280"/>
                </a:cubicBezTo>
                <a:cubicBezTo>
                  <a:pt x="7627514" y="606280"/>
                  <a:pt x="7644463" y="578115"/>
                  <a:pt x="7641229" y="556077"/>
                </a:cubicBezTo>
                <a:cubicBezTo>
                  <a:pt x="7638208" y="535496"/>
                  <a:pt x="7606927" y="501505"/>
                  <a:pt x="7591008" y="501505"/>
                </a:cubicBezTo>
                <a:cubicBezTo>
                  <a:pt x="7584062" y="501505"/>
                  <a:pt x="7575689" y="512221"/>
                  <a:pt x="7572401" y="525317"/>
                </a:cubicBezTo>
                <a:cubicBezTo>
                  <a:pt x="7567151" y="546238"/>
                  <a:pt x="7561297" y="549130"/>
                  <a:pt x="7524193" y="549130"/>
                </a:cubicBezTo>
                <a:cubicBezTo>
                  <a:pt x="7500966" y="549130"/>
                  <a:pt x="7476375" y="554349"/>
                  <a:pt x="7469546" y="560727"/>
                </a:cubicBezTo>
                <a:cubicBezTo>
                  <a:pt x="7453253" y="575948"/>
                  <a:pt x="7465882" y="634347"/>
                  <a:pt x="7489697" y="653905"/>
                </a:cubicBezTo>
                <a:cubicBezTo>
                  <a:pt x="7503266" y="665049"/>
                  <a:pt x="7505796" y="676052"/>
                  <a:pt x="7501192" y="703911"/>
                </a:cubicBezTo>
                <a:cubicBezTo>
                  <a:pt x="7496818" y="730381"/>
                  <a:pt x="7498601" y="739630"/>
                  <a:pt x="7508077" y="739630"/>
                </a:cubicBezTo>
                <a:cubicBezTo>
                  <a:pt x="7515124" y="739630"/>
                  <a:pt x="7520865" y="749608"/>
                  <a:pt x="7520865" y="761855"/>
                </a:cubicBezTo>
                <a:cubicBezTo>
                  <a:pt x="7520865" y="789929"/>
                  <a:pt x="7529252" y="798316"/>
                  <a:pt x="7553811" y="794801"/>
                </a:cubicBezTo>
                <a:cubicBezTo>
                  <a:pt x="7570748" y="792376"/>
                  <a:pt x="7573625" y="784042"/>
                  <a:pt x="7576137" y="730105"/>
                </a:cubicBezTo>
                <a:close/>
                <a:moveTo>
                  <a:pt x="5410304" y="755335"/>
                </a:moveTo>
                <a:cubicBezTo>
                  <a:pt x="5407012" y="746758"/>
                  <a:pt x="5400525" y="742085"/>
                  <a:pt x="5395887" y="744951"/>
                </a:cubicBezTo>
                <a:cubicBezTo>
                  <a:pt x="5391250" y="747817"/>
                  <a:pt x="5392770" y="755933"/>
                  <a:pt x="5399267" y="762985"/>
                </a:cubicBezTo>
                <a:cubicBezTo>
                  <a:pt x="5413879" y="778850"/>
                  <a:pt x="5418183" y="775867"/>
                  <a:pt x="5410304" y="755335"/>
                </a:cubicBezTo>
                <a:close/>
                <a:moveTo>
                  <a:pt x="5642059" y="761639"/>
                </a:moveTo>
                <a:cubicBezTo>
                  <a:pt x="5632891" y="759243"/>
                  <a:pt x="5625390" y="750454"/>
                  <a:pt x="5625390" y="742107"/>
                </a:cubicBezTo>
                <a:cubicBezTo>
                  <a:pt x="5625390" y="733759"/>
                  <a:pt x="5622718" y="729603"/>
                  <a:pt x="5619451" y="732869"/>
                </a:cubicBezTo>
                <a:cubicBezTo>
                  <a:pt x="5608582" y="743738"/>
                  <a:pt x="5624539" y="768222"/>
                  <a:pt x="5641760" y="767100"/>
                </a:cubicBezTo>
                <a:cubicBezTo>
                  <a:pt x="5657662" y="766065"/>
                  <a:pt x="5657681" y="765722"/>
                  <a:pt x="5642059" y="761639"/>
                </a:cubicBezTo>
                <a:close/>
                <a:moveTo>
                  <a:pt x="5660060" y="722593"/>
                </a:moveTo>
                <a:cubicBezTo>
                  <a:pt x="5651719" y="714251"/>
                  <a:pt x="5642291" y="710029"/>
                  <a:pt x="5639111" y="713209"/>
                </a:cubicBezTo>
                <a:cubicBezTo>
                  <a:pt x="5635930" y="716390"/>
                  <a:pt x="5641186" y="727029"/>
                  <a:pt x="5650790" y="736852"/>
                </a:cubicBezTo>
                <a:cubicBezTo>
                  <a:pt x="5660395" y="746675"/>
                  <a:pt x="5669822" y="750897"/>
                  <a:pt x="5671740" y="746235"/>
                </a:cubicBezTo>
                <a:cubicBezTo>
                  <a:pt x="5673657" y="741573"/>
                  <a:pt x="5668401" y="730934"/>
                  <a:pt x="5660060" y="722593"/>
                </a:cubicBezTo>
                <a:close/>
                <a:moveTo>
                  <a:pt x="7466479" y="720567"/>
                </a:moveTo>
                <a:cubicBezTo>
                  <a:pt x="7469220" y="710082"/>
                  <a:pt x="7467577" y="703906"/>
                  <a:pt x="7462827" y="706841"/>
                </a:cubicBezTo>
                <a:cubicBezTo>
                  <a:pt x="7458077" y="709777"/>
                  <a:pt x="7454190" y="718356"/>
                  <a:pt x="7454190" y="725905"/>
                </a:cubicBezTo>
                <a:cubicBezTo>
                  <a:pt x="7454190" y="745619"/>
                  <a:pt x="7460662" y="742808"/>
                  <a:pt x="7466479" y="720567"/>
                </a:cubicBezTo>
                <a:close/>
                <a:moveTo>
                  <a:pt x="6996990" y="645013"/>
                </a:moveTo>
                <a:cubicBezTo>
                  <a:pt x="6996990" y="640122"/>
                  <a:pt x="7008778" y="634764"/>
                  <a:pt x="7023184" y="633106"/>
                </a:cubicBezTo>
                <a:cubicBezTo>
                  <a:pt x="7043758" y="630739"/>
                  <a:pt x="7050025" y="624472"/>
                  <a:pt x="7052392" y="603899"/>
                </a:cubicBezTo>
                <a:cubicBezTo>
                  <a:pt x="7056188" y="570907"/>
                  <a:pt x="7092240" y="565779"/>
                  <a:pt x="7092240" y="598231"/>
                </a:cubicBezTo>
                <a:cubicBezTo>
                  <a:pt x="7092240" y="618154"/>
                  <a:pt x="7092800" y="618251"/>
                  <a:pt x="7111290" y="601517"/>
                </a:cubicBezTo>
                <a:cubicBezTo>
                  <a:pt x="7146258" y="569873"/>
                  <a:pt x="7128749" y="491980"/>
                  <a:pt x="7086668" y="491980"/>
                </a:cubicBezTo>
                <a:cubicBezTo>
                  <a:pt x="7071433" y="491980"/>
                  <a:pt x="7038051" y="509372"/>
                  <a:pt x="7018110" y="527699"/>
                </a:cubicBezTo>
                <a:cubicBezTo>
                  <a:pt x="7010985" y="534247"/>
                  <a:pt x="6999984" y="539605"/>
                  <a:pt x="6993664" y="539605"/>
                </a:cubicBezTo>
                <a:cubicBezTo>
                  <a:pt x="6979011" y="539605"/>
                  <a:pt x="6953243" y="569530"/>
                  <a:pt x="6944689" y="596484"/>
                </a:cubicBezTo>
                <a:cubicBezTo>
                  <a:pt x="6940184" y="610679"/>
                  <a:pt x="6943664" y="622942"/>
                  <a:pt x="6955630" y="635036"/>
                </a:cubicBezTo>
                <a:cubicBezTo>
                  <a:pt x="6974482" y="654091"/>
                  <a:pt x="6996990" y="659520"/>
                  <a:pt x="6996990" y="645013"/>
                </a:cubicBezTo>
                <a:close/>
                <a:moveTo>
                  <a:pt x="7370846" y="571397"/>
                </a:moveTo>
                <a:cubicBezTo>
                  <a:pt x="7364298" y="568754"/>
                  <a:pt x="7358940" y="558124"/>
                  <a:pt x="7358940" y="547774"/>
                </a:cubicBezTo>
                <a:cubicBezTo>
                  <a:pt x="7358940" y="537424"/>
                  <a:pt x="7362360" y="531069"/>
                  <a:pt x="7366539" y="533652"/>
                </a:cubicBezTo>
                <a:cubicBezTo>
                  <a:pt x="7370718" y="536235"/>
                  <a:pt x="7380362" y="534410"/>
                  <a:pt x="7387970" y="529597"/>
                </a:cubicBezTo>
                <a:cubicBezTo>
                  <a:pt x="7398738" y="522786"/>
                  <a:pt x="7396988" y="520814"/>
                  <a:pt x="7380072" y="520701"/>
                </a:cubicBezTo>
                <a:cubicBezTo>
                  <a:pt x="7356658" y="520544"/>
                  <a:pt x="7344020" y="540381"/>
                  <a:pt x="7352860" y="563417"/>
                </a:cubicBezTo>
                <a:cubicBezTo>
                  <a:pt x="7355875" y="571276"/>
                  <a:pt x="7363834" y="577367"/>
                  <a:pt x="7370547" y="576953"/>
                </a:cubicBezTo>
                <a:cubicBezTo>
                  <a:pt x="7380107" y="576364"/>
                  <a:pt x="7380172" y="575160"/>
                  <a:pt x="7370847" y="571397"/>
                </a:cubicBezTo>
                <a:close/>
                <a:moveTo>
                  <a:pt x="5849228" y="483493"/>
                </a:moveTo>
                <a:cubicBezTo>
                  <a:pt x="5849228" y="453715"/>
                  <a:pt x="5844349" y="438626"/>
                  <a:pt x="5832288" y="431106"/>
                </a:cubicBezTo>
                <a:cubicBezTo>
                  <a:pt x="5810189" y="417325"/>
                  <a:pt x="5797186" y="436532"/>
                  <a:pt x="5796986" y="483249"/>
                </a:cubicBezTo>
                <a:cubicBezTo>
                  <a:pt x="5796816" y="523150"/>
                  <a:pt x="5803218" y="531904"/>
                  <a:pt x="5829786" y="528101"/>
                </a:cubicBezTo>
                <a:cubicBezTo>
                  <a:pt x="5845984" y="525782"/>
                  <a:pt x="5849228" y="518340"/>
                  <a:pt x="5849228" y="483493"/>
                </a:cubicBezTo>
                <a:close/>
                <a:moveTo>
                  <a:pt x="6073065" y="373144"/>
                </a:moveTo>
                <a:cubicBezTo>
                  <a:pt x="6073065" y="350064"/>
                  <a:pt x="6077351" y="328530"/>
                  <a:pt x="6082590" y="325292"/>
                </a:cubicBezTo>
                <a:cubicBezTo>
                  <a:pt x="6097344" y="316174"/>
                  <a:pt x="6093824" y="272963"/>
                  <a:pt x="6077828" y="266824"/>
                </a:cubicBezTo>
                <a:cubicBezTo>
                  <a:pt x="6069970" y="263809"/>
                  <a:pt x="6063540" y="255192"/>
                  <a:pt x="6063540" y="247675"/>
                </a:cubicBezTo>
                <a:cubicBezTo>
                  <a:pt x="6063540" y="223160"/>
                  <a:pt x="6030751" y="196795"/>
                  <a:pt x="6005860" y="201296"/>
                </a:cubicBezTo>
                <a:cubicBezTo>
                  <a:pt x="5983109" y="205409"/>
                  <a:pt x="5983012" y="205168"/>
                  <a:pt x="6001628" y="190724"/>
                </a:cubicBezTo>
                <a:cubicBezTo>
                  <a:pt x="6020064" y="176419"/>
                  <a:pt x="6020084" y="176048"/>
                  <a:pt x="6002230" y="179195"/>
                </a:cubicBezTo>
                <a:cubicBezTo>
                  <a:pt x="5982298" y="182708"/>
                  <a:pt x="5960423" y="242651"/>
                  <a:pt x="5975334" y="252897"/>
                </a:cubicBezTo>
                <a:cubicBezTo>
                  <a:pt x="5988541" y="261971"/>
                  <a:pt x="6004990" y="311636"/>
                  <a:pt x="6011931" y="363392"/>
                </a:cubicBezTo>
                <a:cubicBezTo>
                  <a:pt x="6019888" y="422721"/>
                  <a:pt x="6030527" y="437876"/>
                  <a:pt x="6055016" y="424770"/>
                </a:cubicBezTo>
                <a:cubicBezTo>
                  <a:pt x="6068539" y="417532"/>
                  <a:pt x="6073065" y="404586"/>
                  <a:pt x="6073065" y="373144"/>
                </a:cubicBezTo>
                <a:close/>
                <a:moveTo>
                  <a:pt x="2386890" y="6630843"/>
                </a:moveTo>
                <a:cubicBezTo>
                  <a:pt x="2386890" y="6622984"/>
                  <a:pt x="2391176" y="6616555"/>
                  <a:pt x="2396415" y="6616555"/>
                </a:cubicBezTo>
                <a:cubicBezTo>
                  <a:pt x="2401654" y="6616555"/>
                  <a:pt x="2405940" y="6622984"/>
                  <a:pt x="2405940" y="6630843"/>
                </a:cubicBezTo>
                <a:cubicBezTo>
                  <a:pt x="2405940" y="6638701"/>
                  <a:pt x="2401654" y="6645130"/>
                  <a:pt x="2396415" y="6645130"/>
                </a:cubicBezTo>
                <a:cubicBezTo>
                  <a:pt x="2391176" y="6645130"/>
                  <a:pt x="2386890" y="6638701"/>
                  <a:pt x="2386890" y="6630843"/>
                </a:cubicBezTo>
                <a:close/>
                <a:moveTo>
                  <a:pt x="8301915" y="6616555"/>
                </a:moveTo>
                <a:cubicBezTo>
                  <a:pt x="8301915" y="6611316"/>
                  <a:pt x="8306201" y="6607030"/>
                  <a:pt x="8311440" y="6607030"/>
                </a:cubicBezTo>
                <a:cubicBezTo>
                  <a:pt x="8316679" y="6607030"/>
                  <a:pt x="8320965" y="6611316"/>
                  <a:pt x="8320965" y="6616555"/>
                </a:cubicBezTo>
                <a:cubicBezTo>
                  <a:pt x="8320965" y="6621794"/>
                  <a:pt x="8316679" y="6626080"/>
                  <a:pt x="8311440" y="6626080"/>
                </a:cubicBezTo>
                <a:cubicBezTo>
                  <a:pt x="8306201" y="6626080"/>
                  <a:pt x="8301915" y="6621794"/>
                  <a:pt x="8301915" y="6616555"/>
                </a:cubicBezTo>
                <a:close/>
                <a:moveTo>
                  <a:pt x="2110665" y="6573693"/>
                </a:moveTo>
                <a:cubicBezTo>
                  <a:pt x="2110665" y="6565834"/>
                  <a:pt x="2117095" y="6559405"/>
                  <a:pt x="2124953" y="6559405"/>
                </a:cubicBezTo>
                <a:cubicBezTo>
                  <a:pt x="2132811" y="6559405"/>
                  <a:pt x="2139240" y="6565834"/>
                  <a:pt x="2139240" y="6573693"/>
                </a:cubicBezTo>
                <a:cubicBezTo>
                  <a:pt x="2139240" y="6581551"/>
                  <a:pt x="2132811" y="6587980"/>
                  <a:pt x="2124953" y="6587980"/>
                </a:cubicBezTo>
                <a:cubicBezTo>
                  <a:pt x="2117095" y="6587980"/>
                  <a:pt x="2110665" y="6581551"/>
                  <a:pt x="2110665" y="6573693"/>
                </a:cubicBezTo>
                <a:close/>
                <a:moveTo>
                  <a:pt x="8060645" y="6528449"/>
                </a:moveTo>
                <a:cubicBezTo>
                  <a:pt x="8057544" y="6511423"/>
                  <a:pt x="8052197" y="6487848"/>
                  <a:pt x="8048762" y="6476061"/>
                </a:cubicBezTo>
                <a:cubicBezTo>
                  <a:pt x="8044254" y="6460586"/>
                  <a:pt x="8046489" y="6454630"/>
                  <a:pt x="8056806" y="6454630"/>
                </a:cubicBezTo>
                <a:cubicBezTo>
                  <a:pt x="8064664" y="6454630"/>
                  <a:pt x="8073678" y="6464274"/>
                  <a:pt x="8076837" y="6476061"/>
                </a:cubicBezTo>
                <a:cubicBezTo>
                  <a:pt x="8085411" y="6508056"/>
                  <a:pt x="8084009" y="6559405"/>
                  <a:pt x="8074561" y="6559405"/>
                </a:cubicBezTo>
                <a:cubicBezTo>
                  <a:pt x="8070008" y="6559405"/>
                  <a:pt x="8063746" y="6545475"/>
                  <a:pt x="8060645" y="6528449"/>
                </a:cubicBezTo>
                <a:close/>
                <a:moveTo>
                  <a:pt x="8270825" y="6436416"/>
                </a:moveTo>
                <a:cubicBezTo>
                  <a:pt x="8252251" y="6400086"/>
                  <a:pt x="8256472" y="6386055"/>
                  <a:pt x="8279152" y="6408735"/>
                </a:cubicBezTo>
                <a:cubicBezTo>
                  <a:pt x="8287337" y="6416920"/>
                  <a:pt x="8292552" y="6433810"/>
                  <a:pt x="8290738" y="6446268"/>
                </a:cubicBezTo>
                <a:cubicBezTo>
                  <a:pt x="8287632" y="6467614"/>
                  <a:pt x="8286485" y="6467046"/>
                  <a:pt x="8270825" y="6436416"/>
                </a:cubicBezTo>
                <a:close/>
                <a:moveTo>
                  <a:pt x="2024940" y="6378430"/>
                </a:moveTo>
                <a:cubicBezTo>
                  <a:pt x="2024940" y="6367847"/>
                  <a:pt x="2031290" y="6359380"/>
                  <a:pt x="2039228" y="6359380"/>
                </a:cubicBezTo>
                <a:cubicBezTo>
                  <a:pt x="2047165" y="6359380"/>
                  <a:pt x="2053515" y="6367847"/>
                  <a:pt x="2053515" y="6378430"/>
                </a:cubicBezTo>
                <a:cubicBezTo>
                  <a:pt x="2053515" y="6389014"/>
                  <a:pt x="2047165" y="6397480"/>
                  <a:pt x="2039228" y="6397480"/>
                </a:cubicBezTo>
                <a:cubicBezTo>
                  <a:pt x="2031290" y="6397480"/>
                  <a:pt x="2024940" y="6389014"/>
                  <a:pt x="2024940" y="6378430"/>
                </a:cubicBezTo>
                <a:close/>
                <a:moveTo>
                  <a:pt x="4589547" y="6378133"/>
                </a:moveTo>
                <a:cubicBezTo>
                  <a:pt x="4577759" y="6373395"/>
                  <a:pt x="4567382" y="6361880"/>
                  <a:pt x="4566486" y="6352543"/>
                </a:cubicBezTo>
                <a:cubicBezTo>
                  <a:pt x="4565590" y="6343207"/>
                  <a:pt x="4564374" y="6328721"/>
                  <a:pt x="4563784" y="6320353"/>
                </a:cubicBezTo>
                <a:cubicBezTo>
                  <a:pt x="4562743" y="6305596"/>
                  <a:pt x="4518740" y="6258784"/>
                  <a:pt x="4500054" y="6252555"/>
                </a:cubicBezTo>
                <a:cubicBezTo>
                  <a:pt x="4494309" y="6250640"/>
                  <a:pt x="4495281" y="6232769"/>
                  <a:pt x="4502625" y="6205310"/>
                </a:cubicBezTo>
                <a:cubicBezTo>
                  <a:pt x="4512075" y="6169979"/>
                  <a:pt x="4512017" y="6150011"/>
                  <a:pt x="4502336" y="6105482"/>
                </a:cubicBezTo>
                <a:cubicBezTo>
                  <a:pt x="4495680" y="6074866"/>
                  <a:pt x="4486871" y="6043247"/>
                  <a:pt x="4482761" y="6035217"/>
                </a:cubicBezTo>
                <a:cubicBezTo>
                  <a:pt x="4478651" y="6027187"/>
                  <a:pt x="4472357" y="6007272"/>
                  <a:pt x="4468774" y="5990961"/>
                </a:cubicBezTo>
                <a:cubicBezTo>
                  <a:pt x="4465192" y="5974650"/>
                  <a:pt x="4453931" y="5953767"/>
                  <a:pt x="4443751" y="5944554"/>
                </a:cubicBezTo>
                <a:cubicBezTo>
                  <a:pt x="4433570" y="5935341"/>
                  <a:pt x="4425240" y="5922702"/>
                  <a:pt x="4425240" y="5916468"/>
                </a:cubicBezTo>
                <a:cubicBezTo>
                  <a:pt x="4425240" y="5910234"/>
                  <a:pt x="4416566" y="5897283"/>
                  <a:pt x="4405965" y="5887689"/>
                </a:cubicBezTo>
                <a:cubicBezTo>
                  <a:pt x="4392818" y="5875792"/>
                  <a:pt x="4389790" y="5867146"/>
                  <a:pt x="4396440" y="5860495"/>
                </a:cubicBezTo>
                <a:cubicBezTo>
                  <a:pt x="4403090" y="5853845"/>
                  <a:pt x="4409824" y="5854380"/>
                  <a:pt x="4417620" y="5862175"/>
                </a:cubicBezTo>
                <a:cubicBezTo>
                  <a:pt x="4423907" y="5868462"/>
                  <a:pt x="4441052" y="5873605"/>
                  <a:pt x="4455720" y="5873605"/>
                </a:cubicBezTo>
                <a:cubicBezTo>
                  <a:pt x="4473810" y="5873605"/>
                  <a:pt x="4482390" y="5878505"/>
                  <a:pt x="4482390" y="5888834"/>
                </a:cubicBezTo>
                <a:cubicBezTo>
                  <a:pt x="4482390" y="5903875"/>
                  <a:pt x="4509802" y="5969150"/>
                  <a:pt x="4519994" y="5978380"/>
                </a:cubicBezTo>
                <a:cubicBezTo>
                  <a:pt x="4528902" y="5986448"/>
                  <a:pt x="4548084" y="6019691"/>
                  <a:pt x="4563085" y="6053060"/>
                </a:cubicBezTo>
                <a:cubicBezTo>
                  <a:pt x="4573514" y="6076261"/>
                  <a:pt x="4574731" y="6089842"/>
                  <a:pt x="4567578" y="6103208"/>
                </a:cubicBezTo>
                <a:cubicBezTo>
                  <a:pt x="4559917" y="6117525"/>
                  <a:pt x="4561237" y="6122868"/>
                  <a:pt x="4573607" y="6127616"/>
                </a:cubicBezTo>
                <a:cubicBezTo>
                  <a:pt x="4586815" y="6132684"/>
                  <a:pt x="4588426" y="6142373"/>
                  <a:pt x="4583305" y="6185942"/>
                </a:cubicBezTo>
                <a:cubicBezTo>
                  <a:pt x="4577938" y="6231605"/>
                  <a:pt x="4579595" y="6239893"/>
                  <a:pt x="4596452" y="6251701"/>
                </a:cubicBezTo>
                <a:cubicBezTo>
                  <a:pt x="4607061" y="6259131"/>
                  <a:pt x="4615740" y="6272682"/>
                  <a:pt x="4615740" y="6281815"/>
                </a:cubicBezTo>
                <a:cubicBezTo>
                  <a:pt x="4615740" y="6290948"/>
                  <a:pt x="4620564" y="6303243"/>
                  <a:pt x="4626459" y="6309139"/>
                </a:cubicBezTo>
                <a:cubicBezTo>
                  <a:pt x="4637685" y="6320365"/>
                  <a:pt x="4630050" y="6388463"/>
                  <a:pt x="4617690" y="6387352"/>
                </a:cubicBezTo>
                <a:cubicBezTo>
                  <a:pt x="4613998" y="6387019"/>
                  <a:pt x="4601334" y="6382871"/>
                  <a:pt x="4589547" y="6378134"/>
                </a:cubicBezTo>
                <a:close/>
                <a:moveTo>
                  <a:pt x="2750205" y="6360425"/>
                </a:moveTo>
                <a:cubicBezTo>
                  <a:pt x="2741196" y="6354716"/>
                  <a:pt x="2740474" y="6350263"/>
                  <a:pt x="2747823" y="6345721"/>
                </a:cubicBezTo>
                <a:cubicBezTo>
                  <a:pt x="2759905" y="6338254"/>
                  <a:pt x="2777415" y="6346669"/>
                  <a:pt x="2777415" y="6359942"/>
                </a:cubicBezTo>
                <a:cubicBezTo>
                  <a:pt x="2777415" y="6371017"/>
                  <a:pt x="2767207" y="6371198"/>
                  <a:pt x="2750205" y="6360425"/>
                </a:cubicBezTo>
                <a:close/>
                <a:moveTo>
                  <a:pt x="2716254" y="6306594"/>
                </a:moveTo>
                <a:cubicBezTo>
                  <a:pt x="2712293" y="6290814"/>
                  <a:pt x="2715225" y="6277334"/>
                  <a:pt x="2724673" y="6267886"/>
                </a:cubicBezTo>
                <a:cubicBezTo>
                  <a:pt x="2744996" y="6247564"/>
                  <a:pt x="2758365" y="6259524"/>
                  <a:pt x="2758365" y="6298030"/>
                </a:cubicBezTo>
                <a:cubicBezTo>
                  <a:pt x="2758365" y="6323829"/>
                  <a:pt x="2754530" y="6330805"/>
                  <a:pt x="2740348" y="6330805"/>
                </a:cubicBezTo>
                <a:cubicBezTo>
                  <a:pt x="2728994" y="6330805"/>
                  <a:pt x="2720083" y="6321851"/>
                  <a:pt x="2716254" y="6306594"/>
                </a:cubicBezTo>
                <a:close/>
                <a:moveTo>
                  <a:pt x="3407946" y="6261710"/>
                </a:moveTo>
                <a:cubicBezTo>
                  <a:pt x="3339800" y="6194092"/>
                  <a:pt x="3320779" y="6171313"/>
                  <a:pt x="3320486" y="6156974"/>
                </a:cubicBezTo>
                <a:cubicBezTo>
                  <a:pt x="3320240" y="6144922"/>
                  <a:pt x="3347069" y="6149063"/>
                  <a:pt x="3351338" y="6161736"/>
                </a:cubicBezTo>
                <a:cubicBezTo>
                  <a:pt x="3353544" y="6168285"/>
                  <a:pt x="3358486" y="6157010"/>
                  <a:pt x="3362321" y="6136683"/>
                </a:cubicBezTo>
                <a:cubicBezTo>
                  <a:pt x="3366636" y="6113810"/>
                  <a:pt x="3365410" y="6095840"/>
                  <a:pt x="3359104" y="6089534"/>
                </a:cubicBezTo>
                <a:cubicBezTo>
                  <a:pt x="3340658" y="6071087"/>
                  <a:pt x="3348448" y="6065584"/>
                  <a:pt x="3377490" y="6076546"/>
                </a:cubicBezTo>
                <a:cubicBezTo>
                  <a:pt x="3403473" y="6086353"/>
                  <a:pt x="3417977" y="6111730"/>
                  <a:pt x="3397599" y="6111730"/>
                </a:cubicBezTo>
                <a:cubicBezTo>
                  <a:pt x="3388879" y="6111730"/>
                  <a:pt x="3388056" y="6141346"/>
                  <a:pt x="3396540" y="6149830"/>
                </a:cubicBezTo>
                <a:cubicBezTo>
                  <a:pt x="3407387" y="6160677"/>
                  <a:pt x="3425115" y="6198103"/>
                  <a:pt x="3425115" y="6210155"/>
                </a:cubicBezTo>
                <a:cubicBezTo>
                  <a:pt x="3425115" y="6217284"/>
                  <a:pt x="3433688" y="6232999"/>
                  <a:pt x="3444165" y="6245080"/>
                </a:cubicBezTo>
                <a:cubicBezTo>
                  <a:pt x="3454643" y="6257161"/>
                  <a:pt x="3463215" y="6272360"/>
                  <a:pt x="3463215" y="6278856"/>
                </a:cubicBezTo>
                <a:cubicBezTo>
                  <a:pt x="3463215" y="6285351"/>
                  <a:pt x="3469644" y="6293134"/>
                  <a:pt x="3477503" y="6296149"/>
                </a:cubicBezTo>
                <a:cubicBezTo>
                  <a:pt x="3491904" y="6301675"/>
                  <a:pt x="3497922" y="6330837"/>
                  <a:pt x="3484646" y="6330767"/>
                </a:cubicBezTo>
                <a:cubicBezTo>
                  <a:pt x="3480717" y="6330748"/>
                  <a:pt x="3446202" y="6299671"/>
                  <a:pt x="3407946" y="6261710"/>
                </a:cubicBezTo>
                <a:close/>
                <a:moveTo>
                  <a:pt x="7854240" y="6273655"/>
                </a:moveTo>
                <a:cubicBezTo>
                  <a:pt x="7854240" y="6268416"/>
                  <a:pt x="7858526" y="6264130"/>
                  <a:pt x="7863765" y="6264130"/>
                </a:cubicBezTo>
                <a:cubicBezTo>
                  <a:pt x="7869004" y="6264130"/>
                  <a:pt x="7873290" y="6268416"/>
                  <a:pt x="7873290" y="6273655"/>
                </a:cubicBezTo>
                <a:cubicBezTo>
                  <a:pt x="7873290" y="6278894"/>
                  <a:pt x="7869004" y="6283180"/>
                  <a:pt x="7863765" y="6283180"/>
                </a:cubicBezTo>
                <a:cubicBezTo>
                  <a:pt x="7858526" y="6283180"/>
                  <a:pt x="7854240" y="6278894"/>
                  <a:pt x="7854240" y="6273655"/>
                </a:cubicBezTo>
                <a:close/>
                <a:moveTo>
                  <a:pt x="5336724" y="6267564"/>
                </a:moveTo>
                <a:cubicBezTo>
                  <a:pt x="5329115" y="6259954"/>
                  <a:pt x="5337717" y="6245080"/>
                  <a:pt x="5349727" y="6245080"/>
                </a:cubicBezTo>
                <a:cubicBezTo>
                  <a:pt x="5354657" y="6245080"/>
                  <a:pt x="5358690" y="6251509"/>
                  <a:pt x="5358690" y="6259368"/>
                </a:cubicBezTo>
                <a:cubicBezTo>
                  <a:pt x="5358690" y="6274098"/>
                  <a:pt x="5347451" y="6278291"/>
                  <a:pt x="5336724" y="6267564"/>
                </a:cubicBezTo>
                <a:close/>
                <a:moveTo>
                  <a:pt x="8060615" y="6238730"/>
                </a:moveTo>
                <a:cubicBezTo>
                  <a:pt x="8049655" y="6227771"/>
                  <a:pt x="8053679" y="6216505"/>
                  <a:pt x="8068553" y="6216505"/>
                </a:cubicBezTo>
                <a:cubicBezTo>
                  <a:pt x="8076411" y="6216505"/>
                  <a:pt x="8082840" y="6222934"/>
                  <a:pt x="8082840" y="6230793"/>
                </a:cubicBezTo>
                <a:cubicBezTo>
                  <a:pt x="8082840" y="6245667"/>
                  <a:pt x="8071575" y="6249690"/>
                  <a:pt x="8060615" y="6238730"/>
                </a:cubicBezTo>
                <a:close/>
                <a:moveTo>
                  <a:pt x="1917584" y="6225155"/>
                </a:moveTo>
                <a:cubicBezTo>
                  <a:pt x="1908306" y="6219754"/>
                  <a:pt x="1903201" y="6211312"/>
                  <a:pt x="1906239" y="6206395"/>
                </a:cubicBezTo>
                <a:cubicBezTo>
                  <a:pt x="1915132" y="6192006"/>
                  <a:pt x="1928257" y="6196030"/>
                  <a:pt x="1939215" y="6216505"/>
                </a:cubicBezTo>
                <a:cubicBezTo>
                  <a:pt x="1950417" y="6237437"/>
                  <a:pt x="1943459" y="6240219"/>
                  <a:pt x="1917584" y="6225155"/>
                </a:cubicBezTo>
                <a:close/>
                <a:moveTo>
                  <a:pt x="8566234" y="6205914"/>
                </a:moveTo>
                <a:cubicBezTo>
                  <a:pt x="8554317" y="6199190"/>
                  <a:pt x="8549565" y="6184584"/>
                  <a:pt x="8549565" y="6154682"/>
                </a:cubicBezTo>
                <a:cubicBezTo>
                  <a:pt x="8549565" y="6131677"/>
                  <a:pt x="8545214" y="6110165"/>
                  <a:pt x="8539896" y="6106879"/>
                </a:cubicBezTo>
                <a:cubicBezTo>
                  <a:pt x="8534578" y="6103592"/>
                  <a:pt x="8524081" y="6086194"/>
                  <a:pt x="8516569" y="6068216"/>
                </a:cubicBezTo>
                <a:cubicBezTo>
                  <a:pt x="8507658" y="6046889"/>
                  <a:pt x="8496482" y="6035530"/>
                  <a:pt x="8484409" y="6035530"/>
                </a:cubicBezTo>
                <a:cubicBezTo>
                  <a:pt x="8457792" y="6035530"/>
                  <a:pt x="8450741" y="5996046"/>
                  <a:pt x="8470106" y="5955437"/>
                </a:cubicBezTo>
                <a:cubicBezTo>
                  <a:pt x="8489088" y="5915631"/>
                  <a:pt x="8501940" y="5919435"/>
                  <a:pt x="8501940" y="5964859"/>
                </a:cubicBezTo>
                <a:cubicBezTo>
                  <a:pt x="8501940" y="5991189"/>
                  <a:pt x="8506967" y="6000129"/>
                  <a:pt x="8526871" y="6009198"/>
                </a:cubicBezTo>
                <a:cubicBezTo>
                  <a:pt x="8548733" y="6019159"/>
                  <a:pt x="8553905" y="6017961"/>
                  <a:pt x="8568879" y="5999469"/>
                </a:cubicBezTo>
                <a:cubicBezTo>
                  <a:pt x="8591195" y="5971910"/>
                  <a:pt x="8603255" y="5972821"/>
                  <a:pt x="8610737" y="6002631"/>
                </a:cubicBezTo>
                <a:cubicBezTo>
                  <a:pt x="8618434" y="6033302"/>
                  <a:pt x="8609960" y="6047369"/>
                  <a:pt x="8587986" y="6040395"/>
                </a:cubicBezTo>
                <a:cubicBezTo>
                  <a:pt x="8574720" y="6036184"/>
                  <a:pt x="8569962" y="6041084"/>
                  <a:pt x="8566871" y="6062145"/>
                </a:cubicBezTo>
                <a:cubicBezTo>
                  <a:pt x="8564677" y="6077096"/>
                  <a:pt x="8568182" y="6094281"/>
                  <a:pt x="8574660" y="6100333"/>
                </a:cubicBezTo>
                <a:cubicBezTo>
                  <a:pt x="8589600" y="6114289"/>
                  <a:pt x="8602313" y="6196181"/>
                  <a:pt x="8591235" y="6207103"/>
                </a:cubicBezTo>
                <a:cubicBezTo>
                  <a:pt x="8586561" y="6211711"/>
                  <a:pt x="8575584" y="6211189"/>
                  <a:pt x="8566234" y="6205914"/>
                </a:cubicBezTo>
                <a:close/>
                <a:moveTo>
                  <a:pt x="4053765" y="6197455"/>
                </a:moveTo>
                <a:cubicBezTo>
                  <a:pt x="4053765" y="6192216"/>
                  <a:pt x="4058052" y="6187930"/>
                  <a:pt x="4063290" y="6187930"/>
                </a:cubicBezTo>
                <a:cubicBezTo>
                  <a:pt x="4068529" y="6187930"/>
                  <a:pt x="4072815" y="6192216"/>
                  <a:pt x="4072815" y="6197455"/>
                </a:cubicBezTo>
                <a:cubicBezTo>
                  <a:pt x="4072815" y="6202694"/>
                  <a:pt x="4068529" y="6206980"/>
                  <a:pt x="4063290" y="6206980"/>
                </a:cubicBezTo>
                <a:cubicBezTo>
                  <a:pt x="4058052" y="6206980"/>
                  <a:pt x="4053765" y="6202694"/>
                  <a:pt x="4053765" y="6197455"/>
                </a:cubicBezTo>
                <a:close/>
                <a:moveTo>
                  <a:pt x="8165390" y="6181580"/>
                </a:moveTo>
                <a:cubicBezTo>
                  <a:pt x="8161898" y="6178088"/>
                  <a:pt x="8159040" y="6167372"/>
                  <a:pt x="8159040" y="6157767"/>
                </a:cubicBezTo>
                <a:cubicBezTo>
                  <a:pt x="8159040" y="6137913"/>
                  <a:pt x="8178217" y="6134716"/>
                  <a:pt x="8195235" y="6151735"/>
                </a:cubicBezTo>
                <a:cubicBezTo>
                  <a:pt x="8212254" y="6168754"/>
                  <a:pt x="8209058" y="6187930"/>
                  <a:pt x="8189203" y="6187930"/>
                </a:cubicBezTo>
                <a:cubicBezTo>
                  <a:pt x="8179599" y="6187930"/>
                  <a:pt x="8168883" y="6185073"/>
                  <a:pt x="8165390" y="6181580"/>
                </a:cubicBezTo>
                <a:close/>
                <a:moveTo>
                  <a:pt x="4039884" y="6160013"/>
                </a:moveTo>
                <a:cubicBezTo>
                  <a:pt x="4033378" y="6149486"/>
                  <a:pt x="4048404" y="6138119"/>
                  <a:pt x="4057199" y="6146914"/>
                </a:cubicBezTo>
                <a:cubicBezTo>
                  <a:pt x="4066255" y="6155970"/>
                  <a:pt x="4064567" y="6168880"/>
                  <a:pt x="4054327" y="6168880"/>
                </a:cubicBezTo>
                <a:cubicBezTo>
                  <a:pt x="4049398" y="6168880"/>
                  <a:pt x="4042898" y="6164890"/>
                  <a:pt x="4039884" y="6160013"/>
                </a:cubicBezTo>
                <a:close/>
                <a:moveTo>
                  <a:pt x="4368033" y="6130673"/>
                </a:moveTo>
                <a:cubicBezTo>
                  <a:pt x="4362394" y="6120135"/>
                  <a:pt x="4358856" y="6106205"/>
                  <a:pt x="4360171" y="6099716"/>
                </a:cubicBezTo>
                <a:cubicBezTo>
                  <a:pt x="4364368" y="6079004"/>
                  <a:pt x="4339500" y="6045055"/>
                  <a:pt x="4320130" y="6045055"/>
                </a:cubicBezTo>
                <a:cubicBezTo>
                  <a:pt x="4309837" y="6045055"/>
                  <a:pt x="4301415" y="6038626"/>
                  <a:pt x="4301415" y="6030768"/>
                </a:cubicBezTo>
                <a:cubicBezTo>
                  <a:pt x="4301415" y="6022909"/>
                  <a:pt x="4305702" y="6016480"/>
                  <a:pt x="4310940" y="6016480"/>
                </a:cubicBezTo>
                <a:cubicBezTo>
                  <a:pt x="4323045" y="6016480"/>
                  <a:pt x="4323510" y="5981042"/>
                  <a:pt x="4311461" y="5976792"/>
                </a:cubicBezTo>
                <a:cubicBezTo>
                  <a:pt x="4299690" y="5972642"/>
                  <a:pt x="4290695" y="5818318"/>
                  <a:pt x="4301824" y="5811440"/>
                </a:cubicBezTo>
                <a:cubicBezTo>
                  <a:pt x="4313744" y="5804073"/>
                  <a:pt x="4339099" y="5868376"/>
                  <a:pt x="4333188" y="5890983"/>
                </a:cubicBezTo>
                <a:cubicBezTo>
                  <a:pt x="4330516" y="5901198"/>
                  <a:pt x="4332990" y="5912435"/>
                  <a:pt x="4338685" y="5915955"/>
                </a:cubicBezTo>
                <a:cubicBezTo>
                  <a:pt x="4344381" y="5919474"/>
                  <a:pt x="4349040" y="5936579"/>
                  <a:pt x="4349040" y="5953964"/>
                </a:cubicBezTo>
                <a:cubicBezTo>
                  <a:pt x="4349040" y="5971349"/>
                  <a:pt x="4355041" y="5990553"/>
                  <a:pt x="4362375" y="5996639"/>
                </a:cubicBezTo>
                <a:cubicBezTo>
                  <a:pt x="4369709" y="6002727"/>
                  <a:pt x="4375710" y="6023093"/>
                  <a:pt x="4375710" y="6041899"/>
                </a:cubicBezTo>
                <a:cubicBezTo>
                  <a:pt x="4375710" y="6060705"/>
                  <a:pt x="4379751" y="6078752"/>
                  <a:pt x="4384690" y="6082005"/>
                </a:cubicBezTo>
                <a:cubicBezTo>
                  <a:pt x="4389629" y="6085257"/>
                  <a:pt x="4396380" y="6101848"/>
                  <a:pt x="4399692" y="6118874"/>
                </a:cubicBezTo>
                <a:cubicBezTo>
                  <a:pt x="4406710" y="6154949"/>
                  <a:pt x="4385296" y="6162929"/>
                  <a:pt x="4368033" y="6130673"/>
                </a:cubicBezTo>
                <a:close/>
                <a:moveTo>
                  <a:pt x="4137126" y="6122765"/>
                </a:moveTo>
                <a:cubicBezTo>
                  <a:pt x="4109228" y="6105929"/>
                  <a:pt x="4101971" y="6083155"/>
                  <a:pt x="4124505" y="6083155"/>
                </a:cubicBezTo>
                <a:cubicBezTo>
                  <a:pt x="4131980" y="6083155"/>
                  <a:pt x="4144510" y="6096014"/>
                  <a:pt x="4152350" y="6111730"/>
                </a:cubicBezTo>
                <a:cubicBezTo>
                  <a:pt x="4160190" y="6127447"/>
                  <a:pt x="4165862" y="6139913"/>
                  <a:pt x="4164954" y="6139434"/>
                </a:cubicBezTo>
                <a:cubicBezTo>
                  <a:pt x="4164046" y="6138955"/>
                  <a:pt x="4151523" y="6131454"/>
                  <a:pt x="4137126" y="6122765"/>
                </a:cubicBezTo>
                <a:close/>
                <a:moveTo>
                  <a:pt x="5130090" y="6107530"/>
                </a:moveTo>
                <a:cubicBezTo>
                  <a:pt x="5130090" y="6099363"/>
                  <a:pt x="5134376" y="6092680"/>
                  <a:pt x="5139615" y="6092680"/>
                </a:cubicBezTo>
                <a:cubicBezTo>
                  <a:pt x="5144854" y="6092680"/>
                  <a:pt x="5149140" y="6096714"/>
                  <a:pt x="5149140" y="6101643"/>
                </a:cubicBezTo>
                <a:cubicBezTo>
                  <a:pt x="5149140" y="6106573"/>
                  <a:pt x="5144854" y="6113255"/>
                  <a:pt x="5139615" y="6116493"/>
                </a:cubicBezTo>
                <a:cubicBezTo>
                  <a:pt x="5134376" y="6119730"/>
                  <a:pt x="5130090" y="6115697"/>
                  <a:pt x="5130090" y="6107530"/>
                </a:cubicBezTo>
                <a:close/>
                <a:moveTo>
                  <a:pt x="1834440" y="6078393"/>
                </a:moveTo>
                <a:cubicBezTo>
                  <a:pt x="1834440" y="6069661"/>
                  <a:pt x="1839048" y="6064053"/>
                  <a:pt x="1844679" y="6065931"/>
                </a:cubicBezTo>
                <a:cubicBezTo>
                  <a:pt x="1850311" y="6067808"/>
                  <a:pt x="1854919" y="6073416"/>
                  <a:pt x="1854919" y="6078393"/>
                </a:cubicBezTo>
                <a:cubicBezTo>
                  <a:pt x="1854919" y="6083370"/>
                  <a:pt x="1850311" y="6088977"/>
                  <a:pt x="1844679" y="6090855"/>
                </a:cubicBezTo>
                <a:cubicBezTo>
                  <a:pt x="1839048" y="6092732"/>
                  <a:pt x="1834440" y="6087124"/>
                  <a:pt x="1834440" y="6078393"/>
                </a:cubicBezTo>
                <a:close/>
                <a:moveTo>
                  <a:pt x="5094173" y="6052794"/>
                </a:moveTo>
                <a:cubicBezTo>
                  <a:pt x="5100060" y="6035133"/>
                  <a:pt x="5120565" y="6032204"/>
                  <a:pt x="5120565" y="6049024"/>
                </a:cubicBezTo>
                <a:cubicBezTo>
                  <a:pt x="5120565" y="6057319"/>
                  <a:pt x="5113779" y="6064105"/>
                  <a:pt x="5105484" y="6064105"/>
                </a:cubicBezTo>
                <a:cubicBezTo>
                  <a:pt x="5097189" y="6064105"/>
                  <a:pt x="5092099" y="6059015"/>
                  <a:pt x="5094173" y="6052794"/>
                </a:cubicBezTo>
                <a:close/>
                <a:moveTo>
                  <a:pt x="8120338" y="6049091"/>
                </a:moveTo>
                <a:cubicBezTo>
                  <a:pt x="8110053" y="6036700"/>
                  <a:pt x="8110119" y="6032693"/>
                  <a:pt x="8120716" y="6026143"/>
                </a:cubicBezTo>
                <a:cubicBezTo>
                  <a:pt x="8134271" y="6017766"/>
                  <a:pt x="8159040" y="6035705"/>
                  <a:pt x="8159040" y="6053900"/>
                </a:cubicBezTo>
                <a:cubicBezTo>
                  <a:pt x="8159040" y="6069222"/>
                  <a:pt x="8134515" y="6066175"/>
                  <a:pt x="8120338" y="6049091"/>
                </a:cubicBezTo>
                <a:close/>
                <a:moveTo>
                  <a:pt x="5441185" y="6047436"/>
                </a:moveTo>
                <a:cubicBezTo>
                  <a:pt x="5433985" y="6035625"/>
                  <a:pt x="5435074" y="5930731"/>
                  <a:pt x="5442394" y="5931058"/>
                </a:cubicBezTo>
                <a:cubicBezTo>
                  <a:pt x="5446125" y="5931225"/>
                  <a:pt x="5456679" y="5937055"/>
                  <a:pt x="5465846" y="5944015"/>
                </a:cubicBezTo>
                <a:cubicBezTo>
                  <a:pt x="5484163" y="5957919"/>
                  <a:pt x="5488863" y="6006955"/>
                  <a:pt x="5471880" y="6006955"/>
                </a:cubicBezTo>
                <a:cubicBezTo>
                  <a:pt x="5465671" y="6006955"/>
                  <a:pt x="5463139" y="6016867"/>
                  <a:pt x="5465796" y="6030768"/>
                </a:cubicBezTo>
                <a:cubicBezTo>
                  <a:pt x="5470094" y="6053249"/>
                  <a:pt x="5452140" y="6065409"/>
                  <a:pt x="5441185" y="6047436"/>
                </a:cubicBezTo>
                <a:close/>
                <a:moveTo>
                  <a:pt x="5077896" y="5959940"/>
                </a:moveTo>
                <a:cubicBezTo>
                  <a:pt x="5070463" y="5936522"/>
                  <a:pt x="5078385" y="5921230"/>
                  <a:pt x="5097948" y="5921230"/>
                </a:cubicBezTo>
                <a:cubicBezTo>
                  <a:pt x="5107912" y="5921230"/>
                  <a:pt x="5111384" y="5929020"/>
                  <a:pt x="5109292" y="5946690"/>
                </a:cubicBezTo>
                <a:cubicBezTo>
                  <a:pt x="5105569" y="5978132"/>
                  <a:pt x="5086257" y="5986283"/>
                  <a:pt x="5077896" y="5959940"/>
                </a:cubicBezTo>
                <a:close/>
                <a:moveTo>
                  <a:pt x="1153403" y="5921230"/>
                </a:moveTo>
                <a:cubicBezTo>
                  <a:pt x="1150077" y="5910753"/>
                  <a:pt x="1143359" y="5902180"/>
                  <a:pt x="1138473" y="5902180"/>
                </a:cubicBezTo>
                <a:cubicBezTo>
                  <a:pt x="1133588" y="5902180"/>
                  <a:pt x="1129590" y="5895751"/>
                  <a:pt x="1129590" y="5887893"/>
                </a:cubicBezTo>
                <a:cubicBezTo>
                  <a:pt x="1129590" y="5880034"/>
                  <a:pt x="1137670" y="5873605"/>
                  <a:pt x="1147545" y="5873605"/>
                </a:cubicBezTo>
                <a:cubicBezTo>
                  <a:pt x="1167526" y="5873605"/>
                  <a:pt x="1200281" y="5916552"/>
                  <a:pt x="1191336" y="5931024"/>
                </a:cubicBezTo>
                <a:cubicBezTo>
                  <a:pt x="1181563" y="5946838"/>
                  <a:pt x="1159742" y="5941205"/>
                  <a:pt x="1153403" y="5921230"/>
                </a:cubicBezTo>
                <a:close/>
                <a:moveTo>
                  <a:pt x="4840285" y="5924400"/>
                </a:moveTo>
                <a:cubicBezTo>
                  <a:pt x="4832174" y="5903265"/>
                  <a:pt x="4850084" y="5885064"/>
                  <a:pt x="4864655" y="5899635"/>
                </a:cubicBezTo>
                <a:cubicBezTo>
                  <a:pt x="4876316" y="5911296"/>
                  <a:pt x="4869562" y="5940280"/>
                  <a:pt x="4855183" y="5940280"/>
                </a:cubicBezTo>
                <a:cubicBezTo>
                  <a:pt x="4850341" y="5940280"/>
                  <a:pt x="4843636" y="5933134"/>
                  <a:pt x="4840285" y="5924400"/>
                </a:cubicBezTo>
                <a:close/>
                <a:moveTo>
                  <a:pt x="8823300" y="5900543"/>
                </a:moveTo>
                <a:cubicBezTo>
                  <a:pt x="8797747" y="5881929"/>
                  <a:pt x="8787890" y="5854555"/>
                  <a:pt x="8806740" y="5854555"/>
                </a:cubicBezTo>
                <a:cubicBezTo>
                  <a:pt x="8811979" y="5854555"/>
                  <a:pt x="8816265" y="5847828"/>
                  <a:pt x="8816265" y="5839605"/>
                </a:cubicBezTo>
                <a:cubicBezTo>
                  <a:pt x="8816265" y="5829550"/>
                  <a:pt x="8823281" y="5825652"/>
                  <a:pt x="8837696" y="5827699"/>
                </a:cubicBezTo>
                <a:cubicBezTo>
                  <a:pt x="8855948" y="5830291"/>
                  <a:pt x="8859258" y="5836803"/>
                  <a:pt x="8860009" y="5871589"/>
                </a:cubicBezTo>
                <a:cubicBezTo>
                  <a:pt x="8860493" y="5894054"/>
                  <a:pt x="8858302" y="5914035"/>
                  <a:pt x="8855138" y="5915990"/>
                </a:cubicBezTo>
                <a:cubicBezTo>
                  <a:pt x="8851974" y="5917945"/>
                  <a:pt x="8837647" y="5910994"/>
                  <a:pt x="8823300" y="5900543"/>
                </a:cubicBezTo>
                <a:close/>
                <a:moveTo>
                  <a:pt x="6330240" y="5887893"/>
                </a:moveTo>
                <a:cubicBezTo>
                  <a:pt x="6330240" y="5873076"/>
                  <a:pt x="6335638" y="5864080"/>
                  <a:pt x="6344528" y="5864080"/>
                </a:cubicBezTo>
                <a:cubicBezTo>
                  <a:pt x="6353418" y="5864080"/>
                  <a:pt x="6358815" y="5873076"/>
                  <a:pt x="6358815" y="5887893"/>
                </a:cubicBezTo>
                <a:cubicBezTo>
                  <a:pt x="6358815" y="5902709"/>
                  <a:pt x="6353418" y="5911705"/>
                  <a:pt x="6344528" y="5911705"/>
                </a:cubicBezTo>
                <a:cubicBezTo>
                  <a:pt x="6335638" y="5911705"/>
                  <a:pt x="6330240" y="5902709"/>
                  <a:pt x="6330240" y="5887893"/>
                </a:cubicBezTo>
                <a:close/>
                <a:moveTo>
                  <a:pt x="8189364" y="5876721"/>
                </a:moveTo>
                <a:cubicBezTo>
                  <a:pt x="8193326" y="5843256"/>
                  <a:pt x="8208732" y="5839380"/>
                  <a:pt x="8222216" y="5868454"/>
                </a:cubicBezTo>
                <a:cubicBezTo>
                  <a:pt x="8234416" y="5894760"/>
                  <a:pt x="8230507" y="5902180"/>
                  <a:pt x="8204445" y="5902180"/>
                </a:cubicBezTo>
                <a:cubicBezTo>
                  <a:pt x="8190430" y="5902180"/>
                  <a:pt x="8187030" y="5896440"/>
                  <a:pt x="8189364" y="5876721"/>
                </a:cubicBezTo>
                <a:close/>
                <a:moveTo>
                  <a:pt x="5783882" y="5886046"/>
                </a:moveTo>
                <a:cubicBezTo>
                  <a:pt x="5773154" y="5875320"/>
                  <a:pt x="5777348" y="5864080"/>
                  <a:pt x="5792078" y="5864080"/>
                </a:cubicBezTo>
                <a:cubicBezTo>
                  <a:pt x="5799936" y="5864080"/>
                  <a:pt x="5806365" y="5868114"/>
                  <a:pt x="5806365" y="5873043"/>
                </a:cubicBezTo>
                <a:cubicBezTo>
                  <a:pt x="5806365" y="5885054"/>
                  <a:pt x="5791491" y="5893656"/>
                  <a:pt x="5783882" y="5886046"/>
                </a:cubicBezTo>
                <a:close/>
                <a:moveTo>
                  <a:pt x="5992004" y="5870047"/>
                </a:moveTo>
                <a:cubicBezTo>
                  <a:pt x="5990156" y="5864146"/>
                  <a:pt x="5986860" y="5844316"/>
                  <a:pt x="5984681" y="5825980"/>
                </a:cubicBezTo>
                <a:cubicBezTo>
                  <a:pt x="5982501" y="5807645"/>
                  <a:pt x="5977278" y="5784660"/>
                  <a:pt x="5973074" y="5774903"/>
                </a:cubicBezTo>
                <a:cubicBezTo>
                  <a:pt x="5966190" y="5758927"/>
                  <a:pt x="5968650" y="5757854"/>
                  <a:pt x="5997817" y="5764109"/>
                </a:cubicBezTo>
                <a:cubicBezTo>
                  <a:pt x="6015629" y="5767930"/>
                  <a:pt x="6030694" y="5771626"/>
                  <a:pt x="6031294" y="5772324"/>
                </a:cubicBezTo>
                <a:cubicBezTo>
                  <a:pt x="6031894" y="5773022"/>
                  <a:pt x="6035188" y="5795581"/>
                  <a:pt x="6038614" y="5822455"/>
                </a:cubicBezTo>
                <a:cubicBezTo>
                  <a:pt x="6044616" y="5869538"/>
                  <a:pt x="6043942" y="5871489"/>
                  <a:pt x="6020103" y="5876046"/>
                </a:cubicBezTo>
                <a:cubicBezTo>
                  <a:pt x="6006159" y="5878712"/>
                  <a:pt x="5993898" y="5876094"/>
                  <a:pt x="5992004" y="5870047"/>
                </a:cubicBezTo>
                <a:close/>
                <a:moveTo>
                  <a:pt x="8940090" y="5873605"/>
                </a:moveTo>
                <a:cubicBezTo>
                  <a:pt x="8940090" y="5868366"/>
                  <a:pt x="8944376" y="5864080"/>
                  <a:pt x="8949615" y="5864080"/>
                </a:cubicBezTo>
                <a:cubicBezTo>
                  <a:pt x="8954854" y="5864080"/>
                  <a:pt x="8959140" y="5868366"/>
                  <a:pt x="8959140" y="5873605"/>
                </a:cubicBezTo>
                <a:cubicBezTo>
                  <a:pt x="8959140" y="5878844"/>
                  <a:pt x="8954854" y="5883130"/>
                  <a:pt x="8949615" y="5883130"/>
                </a:cubicBezTo>
                <a:cubicBezTo>
                  <a:pt x="8944376" y="5883130"/>
                  <a:pt x="8940090" y="5878844"/>
                  <a:pt x="8940090" y="5873605"/>
                </a:cubicBezTo>
                <a:close/>
                <a:moveTo>
                  <a:pt x="4898728" y="5847187"/>
                </a:moveTo>
                <a:cubicBezTo>
                  <a:pt x="4886454" y="5833580"/>
                  <a:pt x="4886004" y="5827867"/>
                  <a:pt x="4896123" y="5814074"/>
                </a:cubicBezTo>
                <a:cubicBezTo>
                  <a:pt x="4914607" y="5788881"/>
                  <a:pt x="4930065" y="5794048"/>
                  <a:pt x="4930065" y="5825418"/>
                </a:cubicBezTo>
                <a:cubicBezTo>
                  <a:pt x="4930065" y="5860324"/>
                  <a:pt x="4918086" y="5868646"/>
                  <a:pt x="4898728" y="5847187"/>
                </a:cubicBezTo>
                <a:close/>
                <a:moveTo>
                  <a:pt x="4825290" y="5840268"/>
                </a:moveTo>
                <a:cubicBezTo>
                  <a:pt x="4825290" y="5832409"/>
                  <a:pt x="4831261" y="5825980"/>
                  <a:pt x="4838559" y="5825980"/>
                </a:cubicBezTo>
                <a:cubicBezTo>
                  <a:pt x="4845856" y="5825980"/>
                  <a:pt x="4854294" y="5832409"/>
                  <a:pt x="4857310" y="5840268"/>
                </a:cubicBezTo>
                <a:cubicBezTo>
                  <a:pt x="4861039" y="5849986"/>
                  <a:pt x="4856795" y="5854555"/>
                  <a:pt x="4844041" y="5854555"/>
                </a:cubicBezTo>
                <a:cubicBezTo>
                  <a:pt x="4833724" y="5854555"/>
                  <a:pt x="4825290" y="5848129"/>
                  <a:pt x="4825290" y="5840268"/>
                </a:cubicBezTo>
                <a:close/>
                <a:moveTo>
                  <a:pt x="3646571" y="5827786"/>
                </a:moveTo>
                <a:cubicBezTo>
                  <a:pt x="3629545" y="5819663"/>
                  <a:pt x="3615615" y="5807574"/>
                  <a:pt x="3615615" y="5800922"/>
                </a:cubicBezTo>
                <a:cubicBezTo>
                  <a:pt x="3615615" y="5794270"/>
                  <a:pt x="3608114" y="5784079"/>
                  <a:pt x="3598946" y="5778275"/>
                </a:cubicBezTo>
                <a:cubicBezTo>
                  <a:pt x="3587010" y="5770720"/>
                  <a:pt x="3585658" y="5766304"/>
                  <a:pt x="3594184" y="5762721"/>
                </a:cubicBezTo>
                <a:cubicBezTo>
                  <a:pt x="3600732" y="5759969"/>
                  <a:pt x="3606090" y="5750027"/>
                  <a:pt x="3606090" y="5740628"/>
                </a:cubicBezTo>
                <a:cubicBezTo>
                  <a:pt x="3606090" y="5716497"/>
                  <a:pt x="3585852" y="5703069"/>
                  <a:pt x="3563228" y="5712188"/>
                </a:cubicBezTo>
                <a:cubicBezTo>
                  <a:pt x="3535242" y="5723468"/>
                  <a:pt x="3529890" y="5722709"/>
                  <a:pt x="3529890" y="5707458"/>
                </a:cubicBezTo>
                <a:cubicBezTo>
                  <a:pt x="3529890" y="5699897"/>
                  <a:pt x="3538900" y="5687400"/>
                  <a:pt x="3549913" y="5679686"/>
                </a:cubicBezTo>
                <a:cubicBezTo>
                  <a:pt x="3566756" y="5667889"/>
                  <a:pt x="3568926" y="5659683"/>
                  <a:pt x="3563576" y="5628017"/>
                </a:cubicBezTo>
                <a:cubicBezTo>
                  <a:pt x="3558536" y="5598185"/>
                  <a:pt x="3560414" y="5589146"/>
                  <a:pt x="3572623" y="5584461"/>
                </a:cubicBezTo>
                <a:cubicBezTo>
                  <a:pt x="3581608" y="5581012"/>
                  <a:pt x="3585599" y="5582480"/>
                  <a:pt x="3582199" y="5587982"/>
                </a:cubicBezTo>
                <a:cubicBezTo>
                  <a:pt x="3578992" y="5593170"/>
                  <a:pt x="3587137" y="5601510"/>
                  <a:pt x="3600298" y="5606514"/>
                </a:cubicBezTo>
                <a:cubicBezTo>
                  <a:pt x="3613460" y="5611518"/>
                  <a:pt x="3630424" y="5627593"/>
                  <a:pt x="3637996" y="5642237"/>
                </a:cubicBezTo>
                <a:cubicBezTo>
                  <a:pt x="3645569" y="5656881"/>
                  <a:pt x="3660776" y="5677018"/>
                  <a:pt x="3671790" y="5686985"/>
                </a:cubicBezTo>
                <a:cubicBezTo>
                  <a:pt x="3682804" y="5696953"/>
                  <a:pt x="3691815" y="5712666"/>
                  <a:pt x="3691815" y="5721903"/>
                </a:cubicBezTo>
                <a:cubicBezTo>
                  <a:pt x="3691815" y="5753160"/>
                  <a:pt x="3703287" y="5768830"/>
                  <a:pt x="3726172" y="5768830"/>
                </a:cubicBezTo>
                <a:cubicBezTo>
                  <a:pt x="3758385" y="5768830"/>
                  <a:pt x="3755406" y="5795399"/>
                  <a:pt x="3722771" y="5799154"/>
                </a:cubicBezTo>
                <a:cubicBezTo>
                  <a:pt x="3704016" y="5801312"/>
                  <a:pt x="3695713" y="5808254"/>
                  <a:pt x="3693534" y="5823599"/>
                </a:cubicBezTo>
                <a:cubicBezTo>
                  <a:pt x="3690082" y="5847901"/>
                  <a:pt x="3688948" y="5848002"/>
                  <a:pt x="3646571" y="5827786"/>
                </a:cubicBezTo>
                <a:close/>
                <a:moveTo>
                  <a:pt x="8520990" y="5822012"/>
                </a:moveTo>
                <a:cubicBezTo>
                  <a:pt x="8520990" y="5807898"/>
                  <a:pt x="8510858" y="5791580"/>
                  <a:pt x="8494796" y="5779828"/>
                </a:cubicBezTo>
                <a:cubicBezTo>
                  <a:pt x="8472132" y="5763244"/>
                  <a:pt x="8470806" y="5759808"/>
                  <a:pt x="8484957" y="5754323"/>
                </a:cubicBezTo>
                <a:cubicBezTo>
                  <a:pt x="8493952" y="5750836"/>
                  <a:pt x="8512678" y="5751772"/>
                  <a:pt x="8526570" y="5756403"/>
                </a:cubicBezTo>
                <a:cubicBezTo>
                  <a:pt x="8547615" y="5763418"/>
                  <a:pt x="8552431" y="5771514"/>
                  <a:pt x="8555441" y="5804926"/>
                </a:cubicBezTo>
                <a:cubicBezTo>
                  <a:pt x="8558589" y="5839873"/>
                  <a:pt x="8556606" y="5845030"/>
                  <a:pt x="8540022" y="5845030"/>
                </a:cubicBezTo>
                <a:cubicBezTo>
                  <a:pt x="8526246" y="5845030"/>
                  <a:pt x="8520990" y="5838673"/>
                  <a:pt x="8520990" y="5822012"/>
                </a:cubicBezTo>
                <a:close/>
                <a:moveTo>
                  <a:pt x="1091490" y="5817017"/>
                </a:moveTo>
                <a:cubicBezTo>
                  <a:pt x="1091490" y="5812088"/>
                  <a:pt x="1095776" y="5805405"/>
                  <a:pt x="1101015" y="5802168"/>
                </a:cubicBezTo>
                <a:cubicBezTo>
                  <a:pt x="1106254" y="5798930"/>
                  <a:pt x="1110540" y="5802963"/>
                  <a:pt x="1110540" y="5811130"/>
                </a:cubicBezTo>
                <a:cubicBezTo>
                  <a:pt x="1110540" y="5819298"/>
                  <a:pt x="1106254" y="5825980"/>
                  <a:pt x="1101015" y="5825980"/>
                </a:cubicBezTo>
                <a:cubicBezTo>
                  <a:pt x="1095776" y="5825980"/>
                  <a:pt x="1091490" y="5821947"/>
                  <a:pt x="1091490" y="5817017"/>
                </a:cubicBezTo>
                <a:close/>
                <a:moveTo>
                  <a:pt x="4281237" y="5792166"/>
                </a:moveTo>
                <a:cubicBezTo>
                  <a:pt x="4280617" y="5787189"/>
                  <a:pt x="4280617" y="5779903"/>
                  <a:pt x="4281237" y="5775974"/>
                </a:cubicBezTo>
                <a:cubicBezTo>
                  <a:pt x="4281857" y="5772045"/>
                  <a:pt x="4278079" y="5768830"/>
                  <a:pt x="4272840" y="5768830"/>
                </a:cubicBezTo>
                <a:cubicBezTo>
                  <a:pt x="4267602" y="5768830"/>
                  <a:pt x="4263315" y="5762044"/>
                  <a:pt x="4263315" y="5753749"/>
                </a:cubicBezTo>
                <a:cubicBezTo>
                  <a:pt x="4263315" y="5735458"/>
                  <a:pt x="4282019" y="5740209"/>
                  <a:pt x="4295758" y="5761991"/>
                </a:cubicBezTo>
                <a:cubicBezTo>
                  <a:pt x="4302939" y="5773375"/>
                  <a:pt x="4302461" y="5781119"/>
                  <a:pt x="4294057" y="5789523"/>
                </a:cubicBezTo>
                <a:cubicBezTo>
                  <a:pt x="4287627" y="5795953"/>
                  <a:pt x="4281858" y="5797143"/>
                  <a:pt x="4281237" y="5792166"/>
                </a:cubicBezTo>
                <a:close/>
                <a:moveTo>
                  <a:pt x="7432224" y="5791314"/>
                </a:moveTo>
                <a:cubicBezTo>
                  <a:pt x="7423335" y="5782425"/>
                  <a:pt x="7434077" y="5768830"/>
                  <a:pt x="7449990" y="5768830"/>
                </a:cubicBezTo>
                <a:cubicBezTo>
                  <a:pt x="7457539" y="5768830"/>
                  <a:pt x="7463715" y="5775259"/>
                  <a:pt x="7463715" y="5783118"/>
                </a:cubicBezTo>
                <a:cubicBezTo>
                  <a:pt x="7463715" y="5797464"/>
                  <a:pt x="7443608" y="5802698"/>
                  <a:pt x="7432224" y="5791314"/>
                </a:cubicBezTo>
                <a:close/>
                <a:moveTo>
                  <a:pt x="8911515" y="5769941"/>
                </a:moveTo>
                <a:cubicBezTo>
                  <a:pt x="8911515" y="5748888"/>
                  <a:pt x="8916603" y="5741503"/>
                  <a:pt x="8933306" y="5738310"/>
                </a:cubicBezTo>
                <a:cubicBezTo>
                  <a:pt x="8945291" y="5736019"/>
                  <a:pt x="8960293" y="5735877"/>
                  <a:pt x="8966643" y="5737994"/>
                </a:cubicBezTo>
                <a:cubicBezTo>
                  <a:pt x="8984949" y="5744096"/>
                  <a:pt x="8980052" y="5759306"/>
                  <a:pt x="8959782" y="5759306"/>
                </a:cubicBezTo>
                <a:cubicBezTo>
                  <a:pt x="8949657" y="5759306"/>
                  <a:pt x="8938653" y="5767878"/>
                  <a:pt x="8935327" y="5778356"/>
                </a:cubicBezTo>
                <a:cubicBezTo>
                  <a:pt x="8926346" y="5806652"/>
                  <a:pt x="8911515" y="5801411"/>
                  <a:pt x="8911515" y="5769941"/>
                </a:cubicBezTo>
                <a:close/>
                <a:moveTo>
                  <a:pt x="1053390" y="5754543"/>
                </a:moveTo>
                <a:cubicBezTo>
                  <a:pt x="1053390" y="5746684"/>
                  <a:pt x="1059819" y="5740255"/>
                  <a:pt x="1067678" y="5740255"/>
                </a:cubicBezTo>
                <a:cubicBezTo>
                  <a:pt x="1075536" y="5740255"/>
                  <a:pt x="1081965" y="5746684"/>
                  <a:pt x="1081965" y="5754543"/>
                </a:cubicBezTo>
                <a:cubicBezTo>
                  <a:pt x="1081965" y="5762401"/>
                  <a:pt x="1075536" y="5768830"/>
                  <a:pt x="1067678" y="5768830"/>
                </a:cubicBezTo>
                <a:cubicBezTo>
                  <a:pt x="1059819" y="5768830"/>
                  <a:pt x="1053390" y="5762401"/>
                  <a:pt x="1053390" y="5754543"/>
                </a:cubicBezTo>
                <a:close/>
                <a:moveTo>
                  <a:pt x="9594338" y="5734104"/>
                </a:moveTo>
                <a:cubicBezTo>
                  <a:pt x="9590737" y="5730502"/>
                  <a:pt x="9587790" y="5715717"/>
                  <a:pt x="9587790" y="5701248"/>
                </a:cubicBezTo>
                <a:cubicBezTo>
                  <a:pt x="9587790" y="5686779"/>
                  <a:pt x="9581361" y="5668512"/>
                  <a:pt x="9573502" y="5660654"/>
                </a:cubicBezTo>
                <a:cubicBezTo>
                  <a:pt x="9565644" y="5652795"/>
                  <a:pt x="9559215" y="5633201"/>
                  <a:pt x="9559215" y="5617111"/>
                </a:cubicBezTo>
                <a:cubicBezTo>
                  <a:pt x="9559215" y="5597456"/>
                  <a:pt x="9554527" y="5587855"/>
                  <a:pt x="9544927" y="5587855"/>
                </a:cubicBezTo>
                <a:cubicBezTo>
                  <a:pt x="9537069" y="5587855"/>
                  <a:pt x="9530706" y="5584641"/>
                  <a:pt x="9530786" y="5580711"/>
                </a:cubicBezTo>
                <a:cubicBezTo>
                  <a:pt x="9531119" y="5564173"/>
                  <a:pt x="9546903" y="5554359"/>
                  <a:pt x="9577046" y="5551943"/>
                </a:cubicBezTo>
                <a:cubicBezTo>
                  <a:pt x="9606378" y="5549591"/>
                  <a:pt x="9608617" y="5551243"/>
                  <a:pt x="9602868" y="5570993"/>
                </a:cubicBezTo>
                <a:cubicBezTo>
                  <a:pt x="9584543" y="5633943"/>
                  <a:pt x="9585231" y="5652490"/>
                  <a:pt x="9606300" y="5663766"/>
                </a:cubicBezTo>
                <a:cubicBezTo>
                  <a:pt x="9621996" y="5672166"/>
                  <a:pt x="9626291" y="5682002"/>
                  <a:pt x="9624065" y="5704436"/>
                </a:cubicBezTo>
                <a:cubicBezTo>
                  <a:pt x="9621191" y="5733383"/>
                  <a:pt x="9607391" y="5747156"/>
                  <a:pt x="9594338" y="5734104"/>
                </a:cubicBezTo>
                <a:close/>
                <a:moveTo>
                  <a:pt x="5730165" y="5678343"/>
                </a:moveTo>
                <a:cubicBezTo>
                  <a:pt x="5730165" y="5670484"/>
                  <a:pt x="5736595" y="5664055"/>
                  <a:pt x="5744453" y="5664055"/>
                </a:cubicBezTo>
                <a:cubicBezTo>
                  <a:pt x="5752311" y="5664055"/>
                  <a:pt x="5758740" y="5670484"/>
                  <a:pt x="5758740" y="5678343"/>
                </a:cubicBezTo>
                <a:cubicBezTo>
                  <a:pt x="5758740" y="5686201"/>
                  <a:pt x="5752311" y="5692630"/>
                  <a:pt x="5744453" y="5692630"/>
                </a:cubicBezTo>
                <a:cubicBezTo>
                  <a:pt x="5736595" y="5692630"/>
                  <a:pt x="5730165" y="5686201"/>
                  <a:pt x="5730165" y="5678343"/>
                </a:cubicBezTo>
                <a:close/>
                <a:moveTo>
                  <a:pt x="8940090" y="5669116"/>
                </a:moveTo>
                <a:cubicBezTo>
                  <a:pt x="8940090" y="5652129"/>
                  <a:pt x="8944055" y="5647125"/>
                  <a:pt x="8954377" y="5651086"/>
                </a:cubicBezTo>
                <a:cubicBezTo>
                  <a:pt x="8970676" y="5657340"/>
                  <a:pt x="8970661" y="5657294"/>
                  <a:pt x="8962884" y="5677564"/>
                </a:cubicBezTo>
                <a:cubicBezTo>
                  <a:pt x="8954028" y="5700639"/>
                  <a:pt x="8940090" y="5695474"/>
                  <a:pt x="8940090" y="5669116"/>
                </a:cubicBezTo>
                <a:close/>
                <a:moveTo>
                  <a:pt x="6917218" y="5634289"/>
                </a:moveTo>
                <a:cubicBezTo>
                  <a:pt x="6913944" y="5617918"/>
                  <a:pt x="6911265" y="5592201"/>
                  <a:pt x="6911265" y="5577139"/>
                </a:cubicBezTo>
                <a:cubicBezTo>
                  <a:pt x="6911265" y="5562078"/>
                  <a:pt x="6906979" y="5549755"/>
                  <a:pt x="6901740" y="5549755"/>
                </a:cubicBezTo>
                <a:cubicBezTo>
                  <a:pt x="6888845" y="5549755"/>
                  <a:pt x="6889569" y="5495365"/>
                  <a:pt x="6902570" y="5487330"/>
                </a:cubicBezTo>
                <a:cubicBezTo>
                  <a:pt x="6920869" y="5476021"/>
                  <a:pt x="6932000" y="5498722"/>
                  <a:pt x="6935935" y="5555376"/>
                </a:cubicBezTo>
                <a:cubicBezTo>
                  <a:pt x="6938047" y="5585776"/>
                  <a:pt x="6944075" y="5614951"/>
                  <a:pt x="6949332" y="5620207"/>
                </a:cubicBezTo>
                <a:cubicBezTo>
                  <a:pt x="6965595" y="5636470"/>
                  <a:pt x="6960372" y="5664055"/>
                  <a:pt x="6941031" y="5664055"/>
                </a:cubicBezTo>
                <a:cubicBezTo>
                  <a:pt x="6928648" y="5664055"/>
                  <a:pt x="6921346" y="5654927"/>
                  <a:pt x="6917218" y="5634289"/>
                </a:cubicBezTo>
                <a:close/>
                <a:moveTo>
                  <a:pt x="9130590" y="5649768"/>
                </a:moveTo>
                <a:cubicBezTo>
                  <a:pt x="9130590" y="5641909"/>
                  <a:pt x="9125839" y="5635480"/>
                  <a:pt x="9120032" y="5635480"/>
                </a:cubicBezTo>
                <a:cubicBezTo>
                  <a:pt x="9113437" y="5635480"/>
                  <a:pt x="9111792" y="5626248"/>
                  <a:pt x="9115650" y="5610875"/>
                </a:cubicBezTo>
                <a:cubicBezTo>
                  <a:pt x="9120506" y="5591530"/>
                  <a:pt x="9117876" y="5585238"/>
                  <a:pt x="9103350" y="5581439"/>
                </a:cubicBezTo>
                <a:cubicBezTo>
                  <a:pt x="9092132" y="5578506"/>
                  <a:pt x="9083356" y="5566262"/>
                  <a:pt x="9081009" y="5550270"/>
                </a:cubicBezTo>
                <a:cubicBezTo>
                  <a:pt x="9077870" y="5528886"/>
                  <a:pt x="9080295" y="5524756"/>
                  <a:pt x="9093898" y="5528313"/>
                </a:cubicBezTo>
                <a:cubicBezTo>
                  <a:pt x="9116594" y="5534248"/>
                  <a:pt x="9140494" y="5572708"/>
                  <a:pt x="9142902" y="5607170"/>
                </a:cubicBezTo>
                <a:cubicBezTo>
                  <a:pt x="9143988" y="5622720"/>
                  <a:pt x="9148092" y="5635451"/>
                  <a:pt x="9152021" y="5635462"/>
                </a:cubicBezTo>
                <a:cubicBezTo>
                  <a:pt x="9155950" y="5635471"/>
                  <a:pt x="9159165" y="5641909"/>
                  <a:pt x="9159165" y="5649768"/>
                </a:cubicBezTo>
                <a:cubicBezTo>
                  <a:pt x="9159165" y="5657626"/>
                  <a:pt x="9152736" y="5664055"/>
                  <a:pt x="9144877" y="5664055"/>
                </a:cubicBezTo>
                <a:cubicBezTo>
                  <a:pt x="9137020" y="5664055"/>
                  <a:pt x="9130590" y="5657626"/>
                  <a:pt x="9130590" y="5649768"/>
                </a:cubicBezTo>
                <a:close/>
                <a:moveTo>
                  <a:pt x="3215565" y="5630718"/>
                </a:moveTo>
                <a:cubicBezTo>
                  <a:pt x="3215565" y="5622859"/>
                  <a:pt x="3221994" y="5616430"/>
                  <a:pt x="3229853" y="5616430"/>
                </a:cubicBezTo>
                <a:cubicBezTo>
                  <a:pt x="3237711" y="5616430"/>
                  <a:pt x="3244140" y="5622859"/>
                  <a:pt x="3244140" y="5630718"/>
                </a:cubicBezTo>
                <a:cubicBezTo>
                  <a:pt x="3244140" y="5638576"/>
                  <a:pt x="3237711" y="5645005"/>
                  <a:pt x="3229853" y="5645005"/>
                </a:cubicBezTo>
                <a:cubicBezTo>
                  <a:pt x="3221994" y="5645005"/>
                  <a:pt x="3215565" y="5638576"/>
                  <a:pt x="3215565" y="5630718"/>
                </a:cubicBezTo>
                <a:close/>
                <a:moveTo>
                  <a:pt x="5664993" y="5626884"/>
                </a:moveTo>
                <a:cubicBezTo>
                  <a:pt x="5655073" y="5620753"/>
                  <a:pt x="5655892" y="5617729"/>
                  <a:pt x="5668818" y="5612769"/>
                </a:cubicBezTo>
                <a:cubicBezTo>
                  <a:pt x="5688435" y="5605241"/>
                  <a:pt x="5699212" y="5613094"/>
                  <a:pt x="5686588" y="5625717"/>
                </a:cubicBezTo>
                <a:cubicBezTo>
                  <a:pt x="5681655" y="5630651"/>
                  <a:pt x="5671937" y="5631176"/>
                  <a:pt x="5664993" y="5626884"/>
                </a:cubicBezTo>
                <a:close/>
                <a:moveTo>
                  <a:pt x="1693470" y="5605000"/>
                </a:moveTo>
                <a:cubicBezTo>
                  <a:pt x="1676678" y="5588208"/>
                  <a:pt x="1679500" y="5578330"/>
                  <a:pt x="1701090" y="5578330"/>
                </a:cubicBezTo>
                <a:cubicBezTo>
                  <a:pt x="1713790" y="5578330"/>
                  <a:pt x="1720140" y="5584680"/>
                  <a:pt x="1720140" y="5597380"/>
                </a:cubicBezTo>
                <a:cubicBezTo>
                  <a:pt x="1720140" y="5618971"/>
                  <a:pt x="1710263" y="5621793"/>
                  <a:pt x="1693470" y="5605000"/>
                </a:cubicBezTo>
                <a:close/>
                <a:moveTo>
                  <a:pt x="5617691" y="5606191"/>
                </a:moveTo>
                <a:cubicBezTo>
                  <a:pt x="5619568" y="5600559"/>
                  <a:pt x="5625176" y="5595952"/>
                  <a:pt x="5630153" y="5595952"/>
                </a:cubicBezTo>
                <a:cubicBezTo>
                  <a:pt x="5635130" y="5595952"/>
                  <a:pt x="5640737" y="5600559"/>
                  <a:pt x="5642615" y="5606191"/>
                </a:cubicBezTo>
                <a:cubicBezTo>
                  <a:pt x="5644492" y="5611822"/>
                  <a:pt x="5638884" y="5616430"/>
                  <a:pt x="5630153" y="5616430"/>
                </a:cubicBezTo>
                <a:cubicBezTo>
                  <a:pt x="5621422" y="5616430"/>
                  <a:pt x="5615814" y="5611822"/>
                  <a:pt x="5617691" y="5606191"/>
                </a:cubicBezTo>
                <a:close/>
                <a:moveTo>
                  <a:pt x="967665" y="5564043"/>
                </a:moveTo>
                <a:cubicBezTo>
                  <a:pt x="967665" y="5538043"/>
                  <a:pt x="976579" y="5533904"/>
                  <a:pt x="994335" y="5551660"/>
                </a:cubicBezTo>
                <a:cubicBezTo>
                  <a:pt x="1011863" y="5569188"/>
                  <a:pt x="1007933" y="5587855"/>
                  <a:pt x="986715" y="5587855"/>
                </a:cubicBezTo>
                <a:cubicBezTo>
                  <a:pt x="972745" y="5587855"/>
                  <a:pt x="967665" y="5581505"/>
                  <a:pt x="967665" y="5564043"/>
                </a:cubicBezTo>
                <a:close/>
                <a:moveTo>
                  <a:pt x="9735427" y="5540230"/>
                </a:moveTo>
                <a:cubicBezTo>
                  <a:pt x="9738665" y="5534991"/>
                  <a:pt x="9743205" y="5530705"/>
                  <a:pt x="9745514" y="5530705"/>
                </a:cubicBezTo>
                <a:cubicBezTo>
                  <a:pt x="9747825" y="5530705"/>
                  <a:pt x="9749715" y="5534991"/>
                  <a:pt x="9749715" y="5540230"/>
                </a:cubicBezTo>
                <a:cubicBezTo>
                  <a:pt x="9749715" y="5545469"/>
                  <a:pt x="9745175" y="5549755"/>
                  <a:pt x="9739628" y="5549755"/>
                </a:cubicBezTo>
                <a:cubicBezTo>
                  <a:pt x="9734080" y="5549755"/>
                  <a:pt x="9732190" y="5545469"/>
                  <a:pt x="9735427" y="5540230"/>
                </a:cubicBezTo>
                <a:close/>
                <a:moveTo>
                  <a:pt x="9526356" y="5533700"/>
                </a:moveTo>
                <a:cubicBezTo>
                  <a:pt x="9527601" y="5531418"/>
                  <a:pt x="9518359" y="5519290"/>
                  <a:pt x="9505817" y="5506748"/>
                </a:cubicBezTo>
                <a:cubicBezTo>
                  <a:pt x="9493276" y="5494207"/>
                  <a:pt x="9483512" y="5476250"/>
                  <a:pt x="9484120" y="5466844"/>
                </a:cubicBezTo>
                <a:cubicBezTo>
                  <a:pt x="9485148" y="5450931"/>
                  <a:pt x="9485527" y="5450901"/>
                  <a:pt x="9489581" y="5466412"/>
                </a:cubicBezTo>
                <a:cubicBezTo>
                  <a:pt x="9491976" y="5475580"/>
                  <a:pt x="9501695" y="5483081"/>
                  <a:pt x="9511178" y="5483081"/>
                </a:cubicBezTo>
                <a:cubicBezTo>
                  <a:pt x="9529276" y="5483081"/>
                  <a:pt x="9545363" y="5521003"/>
                  <a:pt x="9531816" y="5531732"/>
                </a:cubicBezTo>
                <a:cubicBezTo>
                  <a:pt x="9527568" y="5535097"/>
                  <a:pt x="9525110" y="5535982"/>
                  <a:pt x="9526356" y="5533700"/>
                </a:cubicBezTo>
                <a:close/>
                <a:moveTo>
                  <a:pt x="958140" y="5516980"/>
                </a:moveTo>
                <a:cubicBezTo>
                  <a:pt x="958140" y="5508813"/>
                  <a:pt x="962426" y="5502130"/>
                  <a:pt x="967665" y="5502130"/>
                </a:cubicBezTo>
                <a:cubicBezTo>
                  <a:pt x="972904" y="5502130"/>
                  <a:pt x="977190" y="5506164"/>
                  <a:pt x="977190" y="5511093"/>
                </a:cubicBezTo>
                <a:cubicBezTo>
                  <a:pt x="977190" y="5516023"/>
                  <a:pt x="972904" y="5522705"/>
                  <a:pt x="967665" y="5525943"/>
                </a:cubicBezTo>
                <a:cubicBezTo>
                  <a:pt x="962426" y="5529180"/>
                  <a:pt x="958140" y="5525147"/>
                  <a:pt x="958140" y="5516980"/>
                </a:cubicBezTo>
                <a:close/>
                <a:moveTo>
                  <a:pt x="1507273" y="5506194"/>
                </a:moveTo>
                <a:cubicBezTo>
                  <a:pt x="1497590" y="5492765"/>
                  <a:pt x="1491161" y="5480535"/>
                  <a:pt x="1492985" y="5479018"/>
                </a:cubicBezTo>
                <a:cubicBezTo>
                  <a:pt x="1494810" y="5477500"/>
                  <a:pt x="1512609" y="5478290"/>
                  <a:pt x="1532539" y="5480772"/>
                </a:cubicBezTo>
                <a:cubicBezTo>
                  <a:pt x="1562999" y="5484566"/>
                  <a:pt x="1568314" y="5488526"/>
                  <a:pt x="1565877" y="5505614"/>
                </a:cubicBezTo>
                <a:cubicBezTo>
                  <a:pt x="1561657" y="5535204"/>
                  <a:pt x="1528426" y="5535533"/>
                  <a:pt x="1507273" y="5506194"/>
                </a:cubicBezTo>
                <a:close/>
                <a:moveTo>
                  <a:pt x="9431159" y="5522040"/>
                </a:moveTo>
                <a:cubicBezTo>
                  <a:pt x="9424274" y="5510900"/>
                  <a:pt x="9434825" y="5483080"/>
                  <a:pt x="9445934" y="5483080"/>
                </a:cubicBezTo>
                <a:cubicBezTo>
                  <a:pt x="9450612" y="5483080"/>
                  <a:pt x="9454440" y="5493796"/>
                  <a:pt x="9454440" y="5506893"/>
                </a:cubicBezTo>
                <a:cubicBezTo>
                  <a:pt x="9454440" y="5530431"/>
                  <a:pt x="9441534" y="5538827"/>
                  <a:pt x="9431159" y="5522040"/>
                </a:cubicBezTo>
                <a:close/>
                <a:moveTo>
                  <a:pt x="3477880" y="5498822"/>
                </a:moveTo>
                <a:cubicBezTo>
                  <a:pt x="3464565" y="5489086"/>
                  <a:pt x="3463234" y="5484193"/>
                  <a:pt x="3472362" y="5478551"/>
                </a:cubicBezTo>
                <a:cubicBezTo>
                  <a:pt x="3483534" y="5471647"/>
                  <a:pt x="3500816" y="5487222"/>
                  <a:pt x="3501169" y="5504511"/>
                </a:cubicBezTo>
                <a:cubicBezTo>
                  <a:pt x="3501371" y="5514388"/>
                  <a:pt x="3498064" y="5513581"/>
                  <a:pt x="3477880" y="5498822"/>
                </a:cubicBezTo>
                <a:close/>
                <a:moveTo>
                  <a:pt x="6944603" y="5492605"/>
                </a:moveTo>
                <a:cubicBezTo>
                  <a:pt x="6947841" y="5487366"/>
                  <a:pt x="6952380" y="5483080"/>
                  <a:pt x="6954690" y="5483080"/>
                </a:cubicBezTo>
                <a:cubicBezTo>
                  <a:pt x="6957000" y="5483080"/>
                  <a:pt x="6958890" y="5487366"/>
                  <a:pt x="6958890" y="5492605"/>
                </a:cubicBezTo>
                <a:cubicBezTo>
                  <a:pt x="6958890" y="5497844"/>
                  <a:pt x="6954351" y="5502130"/>
                  <a:pt x="6948803" y="5502130"/>
                </a:cubicBezTo>
                <a:cubicBezTo>
                  <a:pt x="6943255" y="5502130"/>
                  <a:pt x="6941365" y="5497844"/>
                  <a:pt x="6944603" y="5492605"/>
                </a:cubicBezTo>
                <a:close/>
                <a:moveTo>
                  <a:pt x="6034457" y="5472606"/>
                </a:moveTo>
                <a:cubicBezTo>
                  <a:pt x="6026468" y="5457679"/>
                  <a:pt x="6017418" y="5453818"/>
                  <a:pt x="5998770" y="5457383"/>
                </a:cubicBezTo>
                <a:cubicBezTo>
                  <a:pt x="5982339" y="5460524"/>
                  <a:pt x="5969687" y="5456772"/>
                  <a:pt x="5961815" y="5446426"/>
                </a:cubicBezTo>
                <a:cubicBezTo>
                  <a:pt x="5945632" y="5425153"/>
                  <a:pt x="5946329" y="5416405"/>
                  <a:pt x="5964208" y="5416405"/>
                </a:cubicBezTo>
                <a:cubicBezTo>
                  <a:pt x="5991722" y="5416405"/>
                  <a:pt x="6009664" y="5386877"/>
                  <a:pt x="6014013" y="5334443"/>
                </a:cubicBezTo>
                <a:cubicBezTo>
                  <a:pt x="6016932" y="5299234"/>
                  <a:pt x="6022401" y="5283055"/>
                  <a:pt x="6031382" y="5283055"/>
                </a:cubicBezTo>
                <a:cubicBezTo>
                  <a:pt x="6046322" y="5283055"/>
                  <a:pt x="6047910" y="5290704"/>
                  <a:pt x="6044859" y="5347974"/>
                </a:cubicBezTo>
                <a:cubicBezTo>
                  <a:pt x="6043477" y="5373899"/>
                  <a:pt x="6047984" y="5395005"/>
                  <a:pt x="6057061" y="5405124"/>
                </a:cubicBezTo>
                <a:cubicBezTo>
                  <a:pt x="6074546" y="5424614"/>
                  <a:pt x="6074674" y="5492605"/>
                  <a:pt x="6057225" y="5492605"/>
                </a:cubicBezTo>
                <a:cubicBezTo>
                  <a:pt x="6050590" y="5492605"/>
                  <a:pt x="6040344" y="5483606"/>
                  <a:pt x="6034457" y="5472606"/>
                </a:cubicBezTo>
                <a:close/>
                <a:moveTo>
                  <a:pt x="1744872" y="5455993"/>
                </a:moveTo>
                <a:cubicBezTo>
                  <a:pt x="1741576" y="5450660"/>
                  <a:pt x="1743521" y="5443428"/>
                  <a:pt x="1749193" y="5439922"/>
                </a:cubicBezTo>
                <a:cubicBezTo>
                  <a:pt x="1763838" y="5430871"/>
                  <a:pt x="1773287" y="5443269"/>
                  <a:pt x="1761061" y="5455494"/>
                </a:cubicBezTo>
                <a:cubicBezTo>
                  <a:pt x="1754221" y="5462335"/>
                  <a:pt x="1748893" y="5462499"/>
                  <a:pt x="1744872" y="5455993"/>
                </a:cubicBezTo>
                <a:close/>
                <a:moveTo>
                  <a:pt x="6250215" y="5424378"/>
                </a:moveTo>
                <a:cubicBezTo>
                  <a:pt x="6242279" y="5413047"/>
                  <a:pt x="6238118" y="5400000"/>
                  <a:pt x="6240970" y="5395385"/>
                </a:cubicBezTo>
                <a:cubicBezTo>
                  <a:pt x="6243822" y="5390771"/>
                  <a:pt x="6241027" y="5380813"/>
                  <a:pt x="6234753" y="5373257"/>
                </a:cubicBezTo>
                <a:cubicBezTo>
                  <a:pt x="6228482" y="5365700"/>
                  <a:pt x="6225063" y="5344846"/>
                  <a:pt x="6227157" y="5326913"/>
                </a:cubicBezTo>
                <a:cubicBezTo>
                  <a:pt x="6230372" y="5299376"/>
                  <a:pt x="6226864" y="5291887"/>
                  <a:pt x="6204588" y="5278729"/>
                </a:cubicBezTo>
                <a:cubicBezTo>
                  <a:pt x="6181073" y="5264838"/>
                  <a:pt x="6179484" y="5260872"/>
                  <a:pt x="6189933" y="5242146"/>
                </a:cubicBezTo>
                <a:cubicBezTo>
                  <a:pt x="6196379" y="5230594"/>
                  <a:pt x="6202307" y="5219774"/>
                  <a:pt x="6203107" y="5218102"/>
                </a:cubicBezTo>
                <a:cubicBezTo>
                  <a:pt x="6203906" y="5216429"/>
                  <a:pt x="6213443" y="5220608"/>
                  <a:pt x="6224300" y="5227388"/>
                </a:cubicBezTo>
                <a:cubicBezTo>
                  <a:pt x="6239876" y="5237116"/>
                  <a:pt x="6246500" y="5237255"/>
                  <a:pt x="6255707" y="5228048"/>
                </a:cubicBezTo>
                <a:cubicBezTo>
                  <a:pt x="6262125" y="5221631"/>
                  <a:pt x="6275090" y="5216380"/>
                  <a:pt x="6284520" y="5216380"/>
                </a:cubicBezTo>
                <a:cubicBezTo>
                  <a:pt x="6311207" y="5216380"/>
                  <a:pt x="6305893" y="5252962"/>
                  <a:pt x="6277315" y="5265983"/>
                </a:cubicBezTo>
                <a:cubicBezTo>
                  <a:pt x="6256963" y="5275256"/>
                  <a:pt x="6253641" y="5282096"/>
                  <a:pt x="6257083" y="5307638"/>
                </a:cubicBezTo>
                <a:cubicBezTo>
                  <a:pt x="6262535" y="5348099"/>
                  <a:pt x="6270356" y="5359255"/>
                  <a:pt x="6293264" y="5359255"/>
                </a:cubicBezTo>
                <a:cubicBezTo>
                  <a:pt x="6303742" y="5359255"/>
                  <a:pt x="6309666" y="5354969"/>
                  <a:pt x="6306428" y="5349730"/>
                </a:cubicBezTo>
                <a:cubicBezTo>
                  <a:pt x="6303190" y="5344491"/>
                  <a:pt x="6309584" y="5340205"/>
                  <a:pt x="6320637" y="5340205"/>
                </a:cubicBezTo>
                <a:cubicBezTo>
                  <a:pt x="6338520" y="5340205"/>
                  <a:pt x="6340318" y="5344663"/>
                  <a:pt x="6336968" y="5380686"/>
                </a:cubicBezTo>
                <a:cubicBezTo>
                  <a:pt x="6334123" y="5411279"/>
                  <a:pt x="6328770" y="5421975"/>
                  <a:pt x="6315053" y="5424473"/>
                </a:cubicBezTo>
                <a:cubicBezTo>
                  <a:pt x="6305071" y="5426292"/>
                  <a:pt x="6292831" y="5431650"/>
                  <a:pt x="6287854" y="5436379"/>
                </a:cubicBezTo>
                <a:cubicBezTo>
                  <a:pt x="6274073" y="5449478"/>
                  <a:pt x="6265991" y="5446901"/>
                  <a:pt x="6250215" y="5424378"/>
                </a:cubicBezTo>
                <a:close/>
                <a:moveTo>
                  <a:pt x="879041" y="5396329"/>
                </a:moveTo>
                <a:cubicBezTo>
                  <a:pt x="859111" y="5375168"/>
                  <a:pt x="833596" y="5339953"/>
                  <a:pt x="822341" y="5318073"/>
                </a:cubicBezTo>
                <a:cubicBezTo>
                  <a:pt x="811087" y="5296194"/>
                  <a:pt x="794175" y="5272692"/>
                  <a:pt x="784759" y="5265846"/>
                </a:cubicBezTo>
                <a:cubicBezTo>
                  <a:pt x="775344" y="5259001"/>
                  <a:pt x="767640" y="5243436"/>
                  <a:pt x="767640" y="5231258"/>
                </a:cubicBezTo>
                <a:cubicBezTo>
                  <a:pt x="767640" y="5217146"/>
                  <a:pt x="755549" y="5199894"/>
                  <a:pt x="734303" y="5183688"/>
                </a:cubicBezTo>
                <a:cubicBezTo>
                  <a:pt x="715822" y="5169593"/>
                  <a:pt x="700965" y="5149785"/>
                  <a:pt x="700965" y="5139241"/>
                </a:cubicBezTo>
                <a:cubicBezTo>
                  <a:pt x="700965" y="5128780"/>
                  <a:pt x="690249" y="5110289"/>
                  <a:pt x="677153" y="5098152"/>
                </a:cubicBezTo>
                <a:cubicBezTo>
                  <a:pt x="664056" y="5086014"/>
                  <a:pt x="653340" y="5071159"/>
                  <a:pt x="653340" y="5065140"/>
                </a:cubicBezTo>
                <a:cubicBezTo>
                  <a:pt x="653340" y="5059121"/>
                  <a:pt x="647982" y="5045123"/>
                  <a:pt x="641434" y="5034031"/>
                </a:cubicBezTo>
                <a:cubicBezTo>
                  <a:pt x="631909" y="5017899"/>
                  <a:pt x="631909" y="5013004"/>
                  <a:pt x="641434" y="5009554"/>
                </a:cubicBezTo>
                <a:cubicBezTo>
                  <a:pt x="655613" y="5004419"/>
                  <a:pt x="657410" y="4962845"/>
                  <a:pt x="643815" y="4954443"/>
                </a:cubicBezTo>
                <a:cubicBezTo>
                  <a:pt x="638576" y="4951205"/>
                  <a:pt x="634290" y="4937692"/>
                  <a:pt x="634290" y="4924414"/>
                </a:cubicBezTo>
                <a:cubicBezTo>
                  <a:pt x="634290" y="4908411"/>
                  <a:pt x="627969" y="4898619"/>
                  <a:pt x="615540" y="4895368"/>
                </a:cubicBezTo>
                <a:cubicBezTo>
                  <a:pt x="599321" y="4891127"/>
                  <a:pt x="597071" y="4883124"/>
                  <a:pt x="598872" y="4836073"/>
                </a:cubicBezTo>
                <a:cubicBezTo>
                  <a:pt x="600861" y="4784081"/>
                  <a:pt x="599337" y="4780198"/>
                  <a:pt x="564372" y="4748138"/>
                </a:cubicBezTo>
                <a:cubicBezTo>
                  <a:pt x="538047" y="4724001"/>
                  <a:pt x="528701" y="4708365"/>
                  <a:pt x="531034" y="4692365"/>
                </a:cubicBezTo>
                <a:cubicBezTo>
                  <a:pt x="534317" y="4669863"/>
                  <a:pt x="578143" y="4637344"/>
                  <a:pt x="606930" y="4636051"/>
                </a:cubicBezTo>
                <a:cubicBezTo>
                  <a:pt x="615456" y="4635668"/>
                  <a:pt x="626879" y="4629997"/>
                  <a:pt x="632313" y="4623449"/>
                </a:cubicBezTo>
                <a:cubicBezTo>
                  <a:pt x="646575" y="4606263"/>
                  <a:pt x="621086" y="4549657"/>
                  <a:pt x="599031" y="4549537"/>
                </a:cubicBezTo>
                <a:cubicBezTo>
                  <a:pt x="589610" y="4549489"/>
                  <a:pt x="566901" y="4532382"/>
                  <a:pt x="548565" y="4511530"/>
                </a:cubicBezTo>
                <a:cubicBezTo>
                  <a:pt x="523092" y="4482560"/>
                  <a:pt x="508184" y="4473595"/>
                  <a:pt x="485367" y="4473524"/>
                </a:cubicBezTo>
                <a:cubicBezTo>
                  <a:pt x="463946" y="4473457"/>
                  <a:pt x="451016" y="4466577"/>
                  <a:pt x="439619" y="4449184"/>
                </a:cubicBezTo>
                <a:cubicBezTo>
                  <a:pt x="417447" y="4415345"/>
                  <a:pt x="428094" y="4387705"/>
                  <a:pt x="463300" y="4387705"/>
                </a:cubicBezTo>
                <a:cubicBezTo>
                  <a:pt x="485644" y="4387705"/>
                  <a:pt x="492323" y="4382601"/>
                  <a:pt x="497574" y="4361511"/>
                </a:cubicBezTo>
                <a:cubicBezTo>
                  <a:pt x="503850" y="4336304"/>
                  <a:pt x="525398" y="4312440"/>
                  <a:pt x="542454" y="4311808"/>
                </a:cubicBezTo>
                <a:cubicBezTo>
                  <a:pt x="546951" y="4311641"/>
                  <a:pt x="548177" y="4321279"/>
                  <a:pt x="545179" y="4333224"/>
                </a:cubicBezTo>
                <a:cubicBezTo>
                  <a:pt x="531689" y="4386972"/>
                  <a:pt x="570606" y="4424241"/>
                  <a:pt x="606398" y="4391850"/>
                </a:cubicBezTo>
                <a:cubicBezTo>
                  <a:pt x="628766" y="4371607"/>
                  <a:pt x="629485" y="4356138"/>
                  <a:pt x="609477" y="4325602"/>
                </a:cubicBezTo>
                <a:cubicBezTo>
                  <a:pt x="594703" y="4303054"/>
                  <a:pt x="595078" y="4301931"/>
                  <a:pt x="620644" y="4292211"/>
                </a:cubicBezTo>
                <a:cubicBezTo>
                  <a:pt x="653049" y="4279891"/>
                  <a:pt x="672390" y="4286199"/>
                  <a:pt x="672390" y="4309087"/>
                </a:cubicBezTo>
                <a:cubicBezTo>
                  <a:pt x="672390" y="4318563"/>
                  <a:pt x="679191" y="4336027"/>
                  <a:pt x="687504" y="4347895"/>
                </a:cubicBezTo>
                <a:cubicBezTo>
                  <a:pt x="699478" y="4364990"/>
                  <a:pt x="700225" y="4372357"/>
                  <a:pt x="691101" y="4383352"/>
                </a:cubicBezTo>
                <a:cubicBezTo>
                  <a:pt x="684766" y="4390985"/>
                  <a:pt x="674137" y="4397230"/>
                  <a:pt x="667480" y="4397230"/>
                </a:cubicBezTo>
                <a:cubicBezTo>
                  <a:pt x="660824" y="4397230"/>
                  <a:pt x="653049" y="4403300"/>
                  <a:pt x="650202" y="4410718"/>
                </a:cubicBezTo>
                <a:cubicBezTo>
                  <a:pt x="643701" y="4427662"/>
                  <a:pt x="653538" y="4532062"/>
                  <a:pt x="662842" y="4544868"/>
                </a:cubicBezTo>
                <a:cubicBezTo>
                  <a:pt x="666649" y="4550107"/>
                  <a:pt x="672579" y="4566180"/>
                  <a:pt x="676021" y="4580586"/>
                </a:cubicBezTo>
                <a:cubicBezTo>
                  <a:pt x="679462" y="4594993"/>
                  <a:pt x="686483" y="4606780"/>
                  <a:pt x="691621" y="4606780"/>
                </a:cubicBezTo>
                <a:cubicBezTo>
                  <a:pt x="706919" y="4606780"/>
                  <a:pt x="702663" y="4688763"/>
                  <a:pt x="686678" y="4702030"/>
                </a:cubicBezTo>
                <a:cubicBezTo>
                  <a:pt x="665399" y="4719690"/>
                  <a:pt x="668630" y="4755975"/>
                  <a:pt x="692027" y="4762094"/>
                </a:cubicBezTo>
                <a:cubicBezTo>
                  <a:pt x="702827" y="4764918"/>
                  <a:pt x="710892" y="4772919"/>
                  <a:pt x="709949" y="4779873"/>
                </a:cubicBezTo>
                <a:cubicBezTo>
                  <a:pt x="706161" y="4807788"/>
                  <a:pt x="711490" y="4816330"/>
                  <a:pt x="732693" y="4816330"/>
                </a:cubicBezTo>
                <a:cubicBezTo>
                  <a:pt x="761099" y="4816330"/>
                  <a:pt x="781907" y="4853290"/>
                  <a:pt x="773148" y="4888189"/>
                </a:cubicBezTo>
                <a:cubicBezTo>
                  <a:pt x="768189" y="4907947"/>
                  <a:pt x="771211" y="4917050"/>
                  <a:pt x="786219" y="4927562"/>
                </a:cubicBezTo>
                <a:cubicBezTo>
                  <a:pt x="809182" y="4943646"/>
                  <a:pt x="811621" y="4964436"/>
                  <a:pt x="791453" y="4972175"/>
                </a:cubicBezTo>
                <a:cubicBezTo>
                  <a:pt x="771021" y="4980015"/>
                  <a:pt x="773814" y="5019895"/>
                  <a:pt x="796215" y="5040168"/>
                </a:cubicBezTo>
                <a:cubicBezTo>
                  <a:pt x="806693" y="5049650"/>
                  <a:pt x="815265" y="5067459"/>
                  <a:pt x="815265" y="5079744"/>
                </a:cubicBezTo>
                <a:cubicBezTo>
                  <a:pt x="815265" y="5097293"/>
                  <a:pt x="810098" y="5102080"/>
                  <a:pt x="791154" y="5102080"/>
                </a:cubicBezTo>
                <a:cubicBezTo>
                  <a:pt x="766110" y="5102080"/>
                  <a:pt x="745632" y="5131257"/>
                  <a:pt x="765926" y="5138022"/>
                </a:cubicBezTo>
                <a:cubicBezTo>
                  <a:pt x="772108" y="5140082"/>
                  <a:pt x="777165" y="5154641"/>
                  <a:pt x="777165" y="5170377"/>
                </a:cubicBezTo>
                <a:cubicBezTo>
                  <a:pt x="777165" y="5193258"/>
                  <a:pt x="782746" y="5201092"/>
                  <a:pt x="805043" y="5209508"/>
                </a:cubicBezTo>
                <a:cubicBezTo>
                  <a:pt x="831900" y="5219645"/>
                  <a:pt x="853365" y="5250251"/>
                  <a:pt x="853365" y="5278406"/>
                </a:cubicBezTo>
                <a:cubicBezTo>
                  <a:pt x="853365" y="5285833"/>
                  <a:pt x="861938" y="5296498"/>
                  <a:pt x="872415" y="5302105"/>
                </a:cubicBezTo>
                <a:cubicBezTo>
                  <a:pt x="882893" y="5307712"/>
                  <a:pt x="891465" y="5321008"/>
                  <a:pt x="891465" y="5331651"/>
                </a:cubicBezTo>
                <a:cubicBezTo>
                  <a:pt x="891465" y="5342293"/>
                  <a:pt x="902181" y="5365050"/>
                  <a:pt x="915278" y="5382221"/>
                </a:cubicBezTo>
                <a:cubicBezTo>
                  <a:pt x="962866" y="5444612"/>
                  <a:pt x="934804" y="5455537"/>
                  <a:pt x="879041" y="5396329"/>
                </a:cubicBezTo>
                <a:close/>
                <a:moveTo>
                  <a:pt x="723758" y="4953664"/>
                </a:moveTo>
                <a:cubicBezTo>
                  <a:pt x="739702" y="4912116"/>
                  <a:pt x="723211" y="4873480"/>
                  <a:pt x="689535" y="4873480"/>
                </a:cubicBezTo>
                <a:cubicBezTo>
                  <a:pt x="676369" y="4873480"/>
                  <a:pt x="672390" y="4881036"/>
                  <a:pt x="672390" y="4906039"/>
                </a:cubicBezTo>
                <a:cubicBezTo>
                  <a:pt x="672390" y="4950374"/>
                  <a:pt x="680757" y="4968730"/>
                  <a:pt x="700965" y="4968730"/>
                </a:cubicBezTo>
                <a:cubicBezTo>
                  <a:pt x="710322" y="4968730"/>
                  <a:pt x="720579" y="4961950"/>
                  <a:pt x="723758" y="4953664"/>
                </a:cubicBezTo>
                <a:close/>
                <a:moveTo>
                  <a:pt x="9042484" y="5399666"/>
                </a:moveTo>
                <a:cubicBezTo>
                  <a:pt x="9022855" y="5395300"/>
                  <a:pt x="9019740" y="5359255"/>
                  <a:pt x="9038992" y="5359255"/>
                </a:cubicBezTo>
                <a:cubicBezTo>
                  <a:pt x="9046239" y="5359255"/>
                  <a:pt x="9054642" y="5368712"/>
                  <a:pt x="9057664" y="5380271"/>
                </a:cubicBezTo>
                <a:cubicBezTo>
                  <a:pt x="9064057" y="5404719"/>
                  <a:pt x="9064227" y="5404502"/>
                  <a:pt x="9042484" y="5399666"/>
                </a:cubicBezTo>
                <a:close/>
                <a:moveTo>
                  <a:pt x="5892090" y="5335144"/>
                </a:moveTo>
                <a:cubicBezTo>
                  <a:pt x="5892090" y="5315243"/>
                  <a:pt x="5920604" y="5305721"/>
                  <a:pt x="5931006" y="5322149"/>
                </a:cubicBezTo>
                <a:cubicBezTo>
                  <a:pt x="5944575" y="5343579"/>
                  <a:pt x="5941207" y="5349730"/>
                  <a:pt x="5915903" y="5349730"/>
                </a:cubicBezTo>
                <a:cubicBezTo>
                  <a:pt x="5900869" y="5349730"/>
                  <a:pt x="5892090" y="5344353"/>
                  <a:pt x="5892090" y="5335144"/>
                </a:cubicBezTo>
                <a:close/>
                <a:moveTo>
                  <a:pt x="9694748" y="5328894"/>
                </a:moveTo>
                <a:cubicBezTo>
                  <a:pt x="9700634" y="5311233"/>
                  <a:pt x="9721140" y="5308304"/>
                  <a:pt x="9721140" y="5325124"/>
                </a:cubicBezTo>
                <a:cubicBezTo>
                  <a:pt x="9721140" y="5333419"/>
                  <a:pt x="9714353" y="5340205"/>
                  <a:pt x="9706059" y="5340205"/>
                </a:cubicBezTo>
                <a:cubicBezTo>
                  <a:pt x="9697763" y="5340205"/>
                  <a:pt x="9692674" y="5335115"/>
                  <a:pt x="9694748" y="5328894"/>
                </a:cubicBezTo>
                <a:close/>
                <a:moveTo>
                  <a:pt x="9442534" y="5324114"/>
                </a:moveTo>
                <a:cubicBezTo>
                  <a:pt x="9422203" y="5318802"/>
                  <a:pt x="9420224" y="5292580"/>
                  <a:pt x="9440152" y="5292580"/>
                </a:cubicBezTo>
                <a:cubicBezTo>
                  <a:pt x="9448011" y="5292580"/>
                  <a:pt x="9454440" y="5299263"/>
                  <a:pt x="9454440" y="5307430"/>
                </a:cubicBezTo>
                <a:cubicBezTo>
                  <a:pt x="9454440" y="5315597"/>
                  <a:pt x="9458726" y="5319630"/>
                  <a:pt x="9463965" y="5316393"/>
                </a:cubicBezTo>
                <a:cubicBezTo>
                  <a:pt x="9469204" y="5313155"/>
                  <a:pt x="9473490" y="5315045"/>
                  <a:pt x="9473490" y="5320593"/>
                </a:cubicBezTo>
                <a:cubicBezTo>
                  <a:pt x="9473490" y="5331058"/>
                  <a:pt x="9470434" y="5331406"/>
                  <a:pt x="9442534" y="5324114"/>
                </a:cubicBezTo>
                <a:close/>
                <a:moveTo>
                  <a:pt x="9821248" y="5321000"/>
                </a:moveTo>
                <a:cubicBezTo>
                  <a:pt x="9824539" y="5315676"/>
                  <a:pt x="9831221" y="5313785"/>
                  <a:pt x="9836098" y="5316800"/>
                </a:cubicBezTo>
                <a:cubicBezTo>
                  <a:pt x="9849309" y="5324965"/>
                  <a:pt x="9846845" y="5330680"/>
                  <a:pt x="9830115" y="5330680"/>
                </a:cubicBezTo>
                <a:cubicBezTo>
                  <a:pt x="9821948" y="5330680"/>
                  <a:pt x="9817958" y="5326324"/>
                  <a:pt x="9821248" y="5321000"/>
                </a:cubicBezTo>
                <a:close/>
                <a:moveTo>
                  <a:pt x="1605840" y="5249718"/>
                </a:moveTo>
                <a:cubicBezTo>
                  <a:pt x="1605840" y="5241859"/>
                  <a:pt x="1612270" y="5235430"/>
                  <a:pt x="1620128" y="5235430"/>
                </a:cubicBezTo>
                <a:cubicBezTo>
                  <a:pt x="1627986" y="5235430"/>
                  <a:pt x="1634415" y="5241859"/>
                  <a:pt x="1634415" y="5249718"/>
                </a:cubicBezTo>
                <a:cubicBezTo>
                  <a:pt x="1634415" y="5257576"/>
                  <a:pt x="1627986" y="5264005"/>
                  <a:pt x="1620128" y="5264005"/>
                </a:cubicBezTo>
                <a:cubicBezTo>
                  <a:pt x="1612270" y="5264005"/>
                  <a:pt x="1605840" y="5257576"/>
                  <a:pt x="1605840" y="5249718"/>
                </a:cubicBezTo>
                <a:close/>
                <a:moveTo>
                  <a:pt x="9816389" y="5212411"/>
                </a:moveTo>
                <a:cubicBezTo>
                  <a:pt x="9816389" y="5199751"/>
                  <a:pt x="9812716" y="5187964"/>
                  <a:pt x="9808227" y="5186217"/>
                </a:cubicBezTo>
                <a:cubicBezTo>
                  <a:pt x="9797045" y="5181869"/>
                  <a:pt x="9784667" y="5063980"/>
                  <a:pt x="9795390" y="5063980"/>
                </a:cubicBezTo>
                <a:cubicBezTo>
                  <a:pt x="9818840" y="5063980"/>
                  <a:pt x="9836676" y="5103608"/>
                  <a:pt x="9842043" y="5167632"/>
                </a:cubicBezTo>
                <a:cubicBezTo>
                  <a:pt x="9846979" y="5226507"/>
                  <a:pt x="9845665" y="5235430"/>
                  <a:pt x="9832058" y="5235430"/>
                </a:cubicBezTo>
                <a:cubicBezTo>
                  <a:pt x="9821839" y="5235430"/>
                  <a:pt x="9816389" y="5227425"/>
                  <a:pt x="9816389" y="5212411"/>
                </a:cubicBezTo>
                <a:close/>
                <a:moveTo>
                  <a:pt x="9656584" y="5182503"/>
                </a:moveTo>
                <a:cubicBezTo>
                  <a:pt x="9626876" y="5161694"/>
                  <a:pt x="9628459" y="5130655"/>
                  <a:pt x="9659227" y="5130655"/>
                </a:cubicBezTo>
                <a:cubicBezTo>
                  <a:pt x="9676351" y="5130655"/>
                  <a:pt x="9683040" y="5135787"/>
                  <a:pt x="9683040" y="5148926"/>
                </a:cubicBezTo>
                <a:cubicBezTo>
                  <a:pt x="9683040" y="5158975"/>
                  <a:pt x="9685641" y="5173977"/>
                  <a:pt x="9688821" y="5182264"/>
                </a:cubicBezTo>
                <a:cubicBezTo>
                  <a:pt x="9696162" y="5201395"/>
                  <a:pt x="9683689" y="5201487"/>
                  <a:pt x="9656584" y="5182503"/>
                </a:cubicBezTo>
                <a:close/>
                <a:moveTo>
                  <a:pt x="6342146" y="5105297"/>
                </a:moveTo>
                <a:cubicBezTo>
                  <a:pt x="6325310" y="5098504"/>
                  <a:pt x="6327300" y="5063980"/>
                  <a:pt x="6344528" y="5063980"/>
                </a:cubicBezTo>
                <a:cubicBezTo>
                  <a:pt x="6353418" y="5063980"/>
                  <a:pt x="6358815" y="5072976"/>
                  <a:pt x="6358815" y="5087793"/>
                </a:cubicBezTo>
                <a:cubicBezTo>
                  <a:pt x="6358815" y="5100889"/>
                  <a:pt x="6357744" y="5111267"/>
                  <a:pt x="6356434" y="5110853"/>
                </a:cubicBezTo>
                <a:cubicBezTo>
                  <a:pt x="6355125" y="5110440"/>
                  <a:pt x="6348695" y="5107939"/>
                  <a:pt x="6342146" y="5105297"/>
                </a:cubicBezTo>
                <a:close/>
                <a:moveTo>
                  <a:pt x="519990" y="4249593"/>
                </a:moveTo>
                <a:cubicBezTo>
                  <a:pt x="513468" y="4241735"/>
                  <a:pt x="502228" y="4235305"/>
                  <a:pt x="495011" y="4235305"/>
                </a:cubicBezTo>
                <a:cubicBezTo>
                  <a:pt x="479985" y="4235305"/>
                  <a:pt x="477208" y="4210748"/>
                  <a:pt x="491253" y="4202068"/>
                </a:cubicBezTo>
                <a:cubicBezTo>
                  <a:pt x="496403" y="4198885"/>
                  <a:pt x="515691" y="4199109"/>
                  <a:pt x="534116" y="4202566"/>
                </a:cubicBezTo>
                <a:cubicBezTo>
                  <a:pt x="563250" y="4208031"/>
                  <a:pt x="567615" y="4212436"/>
                  <a:pt x="567615" y="4236365"/>
                </a:cubicBezTo>
                <a:cubicBezTo>
                  <a:pt x="567615" y="4256932"/>
                  <a:pt x="563099" y="4263880"/>
                  <a:pt x="549731" y="4263880"/>
                </a:cubicBezTo>
                <a:cubicBezTo>
                  <a:pt x="539895" y="4263880"/>
                  <a:pt x="526512" y="4257451"/>
                  <a:pt x="519990" y="4249593"/>
                </a:cubicBezTo>
                <a:close/>
                <a:moveTo>
                  <a:pt x="396165" y="4239769"/>
                </a:moveTo>
                <a:cubicBezTo>
                  <a:pt x="396165" y="4219151"/>
                  <a:pt x="416859" y="4213731"/>
                  <a:pt x="448969" y="4225938"/>
                </a:cubicBezTo>
                <a:cubicBezTo>
                  <a:pt x="470906" y="4234279"/>
                  <a:pt x="473652" y="4238189"/>
                  <a:pt x="462517" y="4245231"/>
                </a:cubicBezTo>
                <a:cubicBezTo>
                  <a:pt x="439473" y="4259806"/>
                  <a:pt x="396165" y="4256241"/>
                  <a:pt x="396165" y="4239769"/>
                </a:cubicBezTo>
                <a:close/>
                <a:moveTo>
                  <a:pt x="9626489" y="4236425"/>
                </a:moveTo>
                <a:cubicBezTo>
                  <a:pt x="9621054" y="4226269"/>
                  <a:pt x="9613777" y="4181143"/>
                  <a:pt x="9610318" y="4136145"/>
                </a:cubicBezTo>
                <a:cubicBezTo>
                  <a:pt x="9605172" y="4069195"/>
                  <a:pt x="9606464" y="4054330"/>
                  <a:pt x="9617430" y="4054330"/>
                </a:cubicBezTo>
                <a:cubicBezTo>
                  <a:pt x="9643732" y="4054330"/>
                  <a:pt x="9655472" y="4091732"/>
                  <a:pt x="9653597" y="4169540"/>
                </a:cubicBezTo>
                <a:cubicBezTo>
                  <a:pt x="9651706" y="4248034"/>
                  <a:pt x="9643516" y="4268240"/>
                  <a:pt x="9626489" y="4236425"/>
                </a:cubicBezTo>
                <a:close/>
                <a:moveTo>
                  <a:pt x="9810688" y="4227832"/>
                </a:moveTo>
                <a:cubicBezTo>
                  <a:pt x="9800727" y="4218845"/>
                  <a:pt x="9787219" y="4211064"/>
                  <a:pt x="9780670" y="4210540"/>
                </a:cubicBezTo>
                <a:cubicBezTo>
                  <a:pt x="9774122" y="4210016"/>
                  <a:pt x="9762336" y="4208945"/>
                  <a:pt x="9754477" y="4208159"/>
                </a:cubicBezTo>
                <a:cubicBezTo>
                  <a:pt x="9745968" y="4207308"/>
                  <a:pt x="9740190" y="4197099"/>
                  <a:pt x="9740190" y="4182917"/>
                </a:cubicBezTo>
                <a:cubicBezTo>
                  <a:pt x="9740190" y="4169821"/>
                  <a:pt x="9735903" y="4159105"/>
                  <a:pt x="9730665" y="4159105"/>
                </a:cubicBezTo>
                <a:cubicBezTo>
                  <a:pt x="9725426" y="4159105"/>
                  <a:pt x="9721140" y="4150786"/>
                  <a:pt x="9721140" y="4140617"/>
                </a:cubicBezTo>
                <a:cubicBezTo>
                  <a:pt x="9721140" y="4130449"/>
                  <a:pt x="9725426" y="4119480"/>
                  <a:pt x="9730665" y="4116242"/>
                </a:cubicBezTo>
                <a:cubicBezTo>
                  <a:pt x="9743722" y="4108173"/>
                  <a:pt x="9742756" y="4054330"/>
                  <a:pt x="9729554" y="4054330"/>
                </a:cubicBezTo>
                <a:cubicBezTo>
                  <a:pt x="9723608" y="4054330"/>
                  <a:pt x="9721114" y="4045931"/>
                  <a:pt x="9723899" y="4035280"/>
                </a:cubicBezTo>
                <a:cubicBezTo>
                  <a:pt x="9726639" y="4024803"/>
                  <a:pt x="9724997" y="4016230"/>
                  <a:pt x="9720248" y="4016230"/>
                </a:cubicBezTo>
                <a:cubicBezTo>
                  <a:pt x="9715500" y="4016230"/>
                  <a:pt x="9711615" y="3992156"/>
                  <a:pt x="9711615" y="3962732"/>
                </a:cubicBezTo>
                <a:cubicBezTo>
                  <a:pt x="9711615" y="3912589"/>
                  <a:pt x="9712907" y="3909571"/>
                  <a:pt x="9732205" y="3914618"/>
                </a:cubicBezTo>
                <a:cubicBezTo>
                  <a:pt x="9777073" y="3926351"/>
                  <a:pt x="9806161" y="3880815"/>
                  <a:pt x="9774207" y="3848862"/>
                </a:cubicBezTo>
                <a:cubicBezTo>
                  <a:pt x="9756985" y="3831640"/>
                  <a:pt x="9750286" y="3831785"/>
                  <a:pt x="9730366" y="3849814"/>
                </a:cubicBezTo>
                <a:cubicBezTo>
                  <a:pt x="9708531" y="3869574"/>
                  <a:pt x="9679435" y="3857367"/>
                  <a:pt x="9628271" y="3806981"/>
                </a:cubicBezTo>
                <a:cubicBezTo>
                  <a:pt x="9602347" y="3781450"/>
                  <a:pt x="9587790" y="3758660"/>
                  <a:pt x="9587790" y="3743603"/>
                </a:cubicBezTo>
                <a:cubicBezTo>
                  <a:pt x="9587790" y="3721892"/>
                  <a:pt x="9590343" y="3720571"/>
                  <a:pt x="9621127" y="3726347"/>
                </a:cubicBezTo>
                <a:cubicBezTo>
                  <a:pt x="9642979" y="3730446"/>
                  <a:pt x="9654465" y="3728954"/>
                  <a:pt x="9654465" y="3722016"/>
                </a:cubicBezTo>
                <a:cubicBezTo>
                  <a:pt x="9654465" y="3704477"/>
                  <a:pt x="9684411" y="3710096"/>
                  <a:pt x="9702579" y="3731045"/>
                </a:cubicBezTo>
                <a:cubicBezTo>
                  <a:pt x="9717320" y="3748041"/>
                  <a:pt x="9722237" y="3749006"/>
                  <a:pt x="9739415" y="3738279"/>
                </a:cubicBezTo>
                <a:cubicBezTo>
                  <a:pt x="9750319" y="3731469"/>
                  <a:pt x="9759240" y="3720418"/>
                  <a:pt x="9759240" y="3713720"/>
                </a:cubicBezTo>
                <a:cubicBezTo>
                  <a:pt x="9759240" y="3705268"/>
                  <a:pt x="9767253" y="3703458"/>
                  <a:pt x="9785433" y="3707803"/>
                </a:cubicBezTo>
                <a:cubicBezTo>
                  <a:pt x="9824045" y="3717032"/>
                  <a:pt x="9825914" y="3719170"/>
                  <a:pt x="9825914" y="3754061"/>
                </a:cubicBezTo>
                <a:cubicBezTo>
                  <a:pt x="9825914" y="3771651"/>
                  <a:pt x="9830972" y="3787729"/>
                  <a:pt x="9837153" y="3789789"/>
                </a:cubicBezTo>
                <a:cubicBezTo>
                  <a:pt x="9844486" y="3792234"/>
                  <a:pt x="9845616" y="3799957"/>
                  <a:pt x="9840404" y="3812014"/>
                </a:cubicBezTo>
                <a:cubicBezTo>
                  <a:pt x="9836010" y="3822178"/>
                  <a:pt x="9833187" y="3833982"/>
                  <a:pt x="9834131" y="3838246"/>
                </a:cubicBezTo>
                <a:cubicBezTo>
                  <a:pt x="9835074" y="3842510"/>
                  <a:pt x="9831130" y="3863510"/>
                  <a:pt x="9825368" y="3884912"/>
                </a:cubicBezTo>
                <a:cubicBezTo>
                  <a:pt x="9815729" y="3920707"/>
                  <a:pt x="9816707" y="3925428"/>
                  <a:pt x="9837576" y="3943834"/>
                </a:cubicBezTo>
                <a:cubicBezTo>
                  <a:pt x="9850053" y="3954839"/>
                  <a:pt x="9868352" y="3968436"/>
                  <a:pt x="9878240" y="3974049"/>
                </a:cubicBezTo>
                <a:cubicBezTo>
                  <a:pt x="9888128" y="3979662"/>
                  <a:pt x="9900195" y="3996181"/>
                  <a:pt x="9905054" y="4010759"/>
                </a:cubicBezTo>
                <a:cubicBezTo>
                  <a:pt x="9912198" y="4032195"/>
                  <a:pt x="9910214" y="4040940"/>
                  <a:pt x="9894675" y="4056479"/>
                </a:cubicBezTo>
                <a:cubicBezTo>
                  <a:pt x="9873102" y="4078052"/>
                  <a:pt x="9854489" y="4072247"/>
                  <a:pt x="9854489" y="4043945"/>
                </a:cubicBezTo>
                <a:cubicBezTo>
                  <a:pt x="9854489" y="4033612"/>
                  <a:pt x="9848061" y="4022691"/>
                  <a:pt x="9840202" y="4019675"/>
                </a:cubicBezTo>
                <a:cubicBezTo>
                  <a:pt x="9832344" y="4016660"/>
                  <a:pt x="9825914" y="4004286"/>
                  <a:pt x="9825914" y="3992178"/>
                </a:cubicBezTo>
                <a:cubicBezTo>
                  <a:pt x="9825914" y="3938009"/>
                  <a:pt x="9791440" y="3921953"/>
                  <a:pt x="9757976" y="3960538"/>
                </a:cubicBezTo>
                <a:cubicBezTo>
                  <a:pt x="9738365" y="3983149"/>
                  <a:pt x="9735962" y="3993443"/>
                  <a:pt x="9748484" y="4001183"/>
                </a:cubicBezTo>
                <a:cubicBezTo>
                  <a:pt x="9753047" y="4004002"/>
                  <a:pt x="9759246" y="4018642"/>
                  <a:pt x="9762260" y="4033715"/>
                </a:cubicBezTo>
                <a:cubicBezTo>
                  <a:pt x="9768406" y="4064444"/>
                  <a:pt x="9812087" y="4088744"/>
                  <a:pt x="9845480" y="4080011"/>
                </a:cubicBezTo>
                <a:cubicBezTo>
                  <a:pt x="9871464" y="4073216"/>
                  <a:pt x="9880571" y="4097449"/>
                  <a:pt x="9860407" y="4119729"/>
                </a:cubicBezTo>
                <a:cubicBezTo>
                  <a:pt x="9850407" y="4130780"/>
                  <a:pt x="9844964" y="4153951"/>
                  <a:pt x="9844964" y="4185487"/>
                </a:cubicBezTo>
                <a:cubicBezTo>
                  <a:pt x="9844964" y="4240918"/>
                  <a:pt x="9836619" y="4251227"/>
                  <a:pt x="9810688" y="4227833"/>
                </a:cubicBezTo>
                <a:close/>
                <a:moveTo>
                  <a:pt x="415215" y="4117036"/>
                </a:moveTo>
                <a:cubicBezTo>
                  <a:pt x="415215" y="4093774"/>
                  <a:pt x="410313" y="4073334"/>
                  <a:pt x="404250" y="4071313"/>
                </a:cubicBezTo>
                <a:cubicBezTo>
                  <a:pt x="398219" y="4069302"/>
                  <a:pt x="391253" y="4043149"/>
                  <a:pt x="388769" y="4013193"/>
                </a:cubicBezTo>
                <a:cubicBezTo>
                  <a:pt x="386284" y="3983238"/>
                  <a:pt x="380503" y="3956412"/>
                  <a:pt x="375921" y="3953580"/>
                </a:cubicBezTo>
                <a:cubicBezTo>
                  <a:pt x="371339" y="3950748"/>
                  <a:pt x="367590" y="3935825"/>
                  <a:pt x="367590" y="3920418"/>
                </a:cubicBezTo>
                <a:cubicBezTo>
                  <a:pt x="367590" y="3897068"/>
                  <a:pt x="371460" y="3892405"/>
                  <a:pt x="390840" y="3892405"/>
                </a:cubicBezTo>
                <a:cubicBezTo>
                  <a:pt x="421658" y="3892405"/>
                  <a:pt x="428304" y="3879300"/>
                  <a:pt x="429306" y="3816550"/>
                </a:cubicBezTo>
                <a:cubicBezTo>
                  <a:pt x="429987" y="3773900"/>
                  <a:pt x="433384" y="3763331"/>
                  <a:pt x="447267" y="3760657"/>
                </a:cubicBezTo>
                <a:cubicBezTo>
                  <a:pt x="460442" y="3758120"/>
                  <a:pt x="463658" y="3762495"/>
                  <a:pt x="461223" y="3779639"/>
                </a:cubicBezTo>
                <a:cubicBezTo>
                  <a:pt x="459189" y="3793960"/>
                  <a:pt x="465717" y="3808118"/>
                  <a:pt x="479499" y="3819278"/>
                </a:cubicBezTo>
                <a:cubicBezTo>
                  <a:pt x="491292" y="3828826"/>
                  <a:pt x="500940" y="3844042"/>
                  <a:pt x="500940" y="3853091"/>
                </a:cubicBezTo>
                <a:cubicBezTo>
                  <a:pt x="500940" y="3862141"/>
                  <a:pt x="505735" y="3874340"/>
                  <a:pt x="511595" y="3880200"/>
                </a:cubicBezTo>
                <a:cubicBezTo>
                  <a:pt x="519452" y="3888057"/>
                  <a:pt x="516951" y="3907740"/>
                  <a:pt x="502070" y="3955147"/>
                </a:cubicBezTo>
                <a:cubicBezTo>
                  <a:pt x="477923" y="4032077"/>
                  <a:pt x="477172" y="4048082"/>
                  <a:pt x="496941" y="4064489"/>
                </a:cubicBezTo>
                <a:cubicBezTo>
                  <a:pt x="508527" y="4074104"/>
                  <a:pt x="518396" y="4074563"/>
                  <a:pt x="539804" y="4066482"/>
                </a:cubicBezTo>
                <a:cubicBezTo>
                  <a:pt x="565752" y="4056688"/>
                  <a:pt x="567615" y="4057524"/>
                  <a:pt x="567615" y="4078970"/>
                </a:cubicBezTo>
                <a:cubicBezTo>
                  <a:pt x="567615" y="4098591"/>
                  <a:pt x="563046" y="4101955"/>
                  <a:pt x="536400" y="4101955"/>
                </a:cubicBezTo>
                <a:cubicBezTo>
                  <a:pt x="515020" y="4101955"/>
                  <a:pt x="495329" y="4110958"/>
                  <a:pt x="473900" y="4130530"/>
                </a:cubicBezTo>
                <a:cubicBezTo>
                  <a:pt x="429180" y="4171375"/>
                  <a:pt x="415215" y="4168164"/>
                  <a:pt x="415215" y="4117036"/>
                </a:cubicBezTo>
                <a:close/>
                <a:moveTo>
                  <a:pt x="262815" y="3986993"/>
                </a:moveTo>
                <a:cubicBezTo>
                  <a:pt x="262815" y="3952243"/>
                  <a:pt x="265034" y="3948545"/>
                  <a:pt x="284246" y="3951274"/>
                </a:cubicBezTo>
                <a:cubicBezTo>
                  <a:pt x="324764" y="3957028"/>
                  <a:pt x="316041" y="4025103"/>
                  <a:pt x="274721" y="4025609"/>
                </a:cubicBezTo>
                <a:cubicBezTo>
                  <a:pt x="267123" y="4025704"/>
                  <a:pt x="262815" y="4011730"/>
                  <a:pt x="262815" y="3986993"/>
                </a:cubicBezTo>
                <a:close/>
                <a:moveTo>
                  <a:pt x="312821" y="3854008"/>
                </a:moveTo>
                <a:cubicBezTo>
                  <a:pt x="286224" y="3843318"/>
                  <a:pt x="285619" y="3830852"/>
                  <a:pt x="310841" y="3813186"/>
                </a:cubicBezTo>
                <a:cubicBezTo>
                  <a:pt x="321539" y="3805693"/>
                  <a:pt x="329604" y="3795806"/>
                  <a:pt x="328763" y="3791215"/>
                </a:cubicBezTo>
                <a:cubicBezTo>
                  <a:pt x="324588" y="3768424"/>
                  <a:pt x="330854" y="3749530"/>
                  <a:pt x="342587" y="3749530"/>
                </a:cubicBezTo>
                <a:cubicBezTo>
                  <a:pt x="356195" y="3749530"/>
                  <a:pt x="367590" y="3789140"/>
                  <a:pt x="367590" y="3836446"/>
                </a:cubicBezTo>
                <a:cubicBezTo>
                  <a:pt x="367590" y="3865881"/>
                  <a:pt x="353556" y="3870382"/>
                  <a:pt x="312821" y="3854008"/>
                </a:cubicBezTo>
                <a:close/>
                <a:moveTo>
                  <a:pt x="15035" y="3762230"/>
                </a:moveTo>
                <a:cubicBezTo>
                  <a:pt x="14959" y="3736910"/>
                  <a:pt x="12320" y="3706549"/>
                  <a:pt x="9162" y="3694761"/>
                </a:cubicBezTo>
                <a:cubicBezTo>
                  <a:pt x="4502" y="3677373"/>
                  <a:pt x="7304" y="3673330"/>
                  <a:pt x="24014" y="3673330"/>
                </a:cubicBezTo>
                <a:cubicBezTo>
                  <a:pt x="43349" y="3673330"/>
                  <a:pt x="44438" y="3677222"/>
                  <a:pt x="41794" y="3736865"/>
                </a:cubicBezTo>
                <a:cubicBezTo>
                  <a:pt x="40011" y="3777091"/>
                  <a:pt x="34609" y="3801843"/>
                  <a:pt x="27071" y="3804334"/>
                </a:cubicBezTo>
                <a:cubicBezTo>
                  <a:pt x="18657" y="3807114"/>
                  <a:pt x="15127" y="3794766"/>
                  <a:pt x="15035" y="3762230"/>
                </a:cubicBezTo>
                <a:close/>
                <a:moveTo>
                  <a:pt x="236621" y="3714065"/>
                </a:moveTo>
                <a:cubicBezTo>
                  <a:pt x="209596" y="3710711"/>
                  <a:pt x="205665" y="3706671"/>
                  <a:pt x="205665" y="3682252"/>
                </a:cubicBezTo>
                <a:cubicBezTo>
                  <a:pt x="205665" y="3666867"/>
                  <a:pt x="201040" y="3654280"/>
                  <a:pt x="195388" y="3654280"/>
                </a:cubicBezTo>
                <a:cubicBezTo>
                  <a:pt x="188669" y="3654280"/>
                  <a:pt x="186195" y="3629534"/>
                  <a:pt x="188244" y="3582820"/>
                </a:cubicBezTo>
                <a:cubicBezTo>
                  <a:pt x="189967" y="3543518"/>
                  <a:pt x="188158" y="3511371"/>
                  <a:pt x="184234" y="3511383"/>
                </a:cubicBezTo>
                <a:cubicBezTo>
                  <a:pt x="180305" y="3511392"/>
                  <a:pt x="177090" y="3480078"/>
                  <a:pt x="177090" y="3441788"/>
                </a:cubicBezTo>
                <a:cubicBezTo>
                  <a:pt x="177090" y="3367571"/>
                  <a:pt x="168430" y="3346846"/>
                  <a:pt x="129303" y="3327420"/>
                </a:cubicBezTo>
                <a:cubicBezTo>
                  <a:pt x="108041" y="3316864"/>
                  <a:pt x="105172" y="3308487"/>
                  <a:pt x="100890" y="3244473"/>
                </a:cubicBezTo>
                <a:cubicBezTo>
                  <a:pt x="96550" y="3179579"/>
                  <a:pt x="94228" y="3172998"/>
                  <a:pt x="74696" y="3170224"/>
                </a:cubicBezTo>
                <a:cubicBezTo>
                  <a:pt x="59185" y="3168021"/>
                  <a:pt x="53265" y="3160786"/>
                  <a:pt x="53265" y="3144030"/>
                </a:cubicBezTo>
                <a:cubicBezTo>
                  <a:pt x="53265" y="3124538"/>
                  <a:pt x="57888" y="3120880"/>
                  <a:pt x="82520" y="3120880"/>
                </a:cubicBezTo>
                <a:cubicBezTo>
                  <a:pt x="98611" y="3120880"/>
                  <a:pt x="117374" y="3126238"/>
                  <a:pt x="124216" y="3132786"/>
                </a:cubicBezTo>
                <a:cubicBezTo>
                  <a:pt x="131058" y="3139335"/>
                  <a:pt x="145754" y="3150997"/>
                  <a:pt x="156873" y="3158702"/>
                </a:cubicBezTo>
                <a:cubicBezTo>
                  <a:pt x="167992" y="3166407"/>
                  <a:pt x="177226" y="3179265"/>
                  <a:pt x="177393" y="3187277"/>
                </a:cubicBezTo>
                <a:cubicBezTo>
                  <a:pt x="177560" y="3195288"/>
                  <a:pt x="183989" y="3210163"/>
                  <a:pt x="191680" y="3220332"/>
                </a:cubicBezTo>
                <a:cubicBezTo>
                  <a:pt x="199372" y="3230501"/>
                  <a:pt x="205665" y="3246361"/>
                  <a:pt x="205665" y="3255577"/>
                </a:cubicBezTo>
                <a:cubicBezTo>
                  <a:pt x="205665" y="3264793"/>
                  <a:pt x="213023" y="3276451"/>
                  <a:pt x="222016" y="3281484"/>
                </a:cubicBezTo>
                <a:cubicBezTo>
                  <a:pt x="235956" y="3289285"/>
                  <a:pt x="236608" y="3293921"/>
                  <a:pt x="226435" y="3312928"/>
                </a:cubicBezTo>
                <a:cubicBezTo>
                  <a:pt x="219873" y="3325190"/>
                  <a:pt x="213587" y="3354466"/>
                  <a:pt x="212466" y="3377987"/>
                </a:cubicBezTo>
                <a:cubicBezTo>
                  <a:pt x="210735" y="3414291"/>
                  <a:pt x="213686" y="3422194"/>
                  <a:pt x="231990" y="3430294"/>
                </a:cubicBezTo>
                <a:cubicBezTo>
                  <a:pt x="243849" y="3435541"/>
                  <a:pt x="251620" y="3444868"/>
                  <a:pt x="249260" y="3451019"/>
                </a:cubicBezTo>
                <a:cubicBezTo>
                  <a:pt x="246899" y="3457170"/>
                  <a:pt x="250817" y="3464448"/>
                  <a:pt x="257967" y="3467192"/>
                </a:cubicBezTo>
                <a:cubicBezTo>
                  <a:pt x="267128" y="3470707"/>
                  <a:pt x="270141" y="3486405"/>
                  <a:pt x="268171" y="3520368"/>
                </a:cubicBezTo>
                <a:cubicBezTo>
                  <a:pt x="266634" y="3546871"/>
                  <a:pt x="268015" y="3568588"/>
                  <a:pt x="271239" y="3568629"/>
                </a:cubicBezTo>
                <a:cubicBezTo>
                  <a:pt x="284922" y="3568803"/>
                  <a:pt x="300915" y="3623687"/>
                  <a:pt x="300915" y="3670466"/>
                </a:cubicBezTo>
                <a:cubicBezTo>
                  <a:pt x="300915" y="3725131"/>
                  <a:pt x="304764" y="3722521"/>
                  <a:pt x="236621" y="3714065"/>
                </a:cubicBezTo>
                <a:close/>
                <a:moveTo>
                  <a:pt x="9675896" y="3466997"/>
                </a:moveTo>
                <a:cubicBezTo>
                  <a:pt x="9660706" y="3460868"/>
                  <a:pt x="9660361" y="3404544"/>
                  <a:pt x="9675420" y="3389485"/>
                </a:cubicBezTo>
                <a:cubicBezTo>
                  <a:pt x="9684309" y="3380595"/>
                  <a:pt x="9684309" y="3378055"/>
                  <a:pt x="9675420" y="3378055"/>
                </a:cubicBezTo>
                <a:cubicBezTo>
                  <a:pt x="9669133" y="3378055"/>
                  <a:pt x="9663990" y="3369483"/>
                  <a:pt x="9663990" y="3359005"/>
                </a:cubicBezTo>
                <a:cubicBezTo>
                  <a:pt x="9663990" y="3348528"/>
                  <a:pt x="9668276" y="3339955"/>
                  <a:pt x="9673515" y="3339955"/>
                </a:cubicBezTo>
                <a:cubicBezTo>
                  <a:pt x="9678753" y="3339955"/>
                  <a:pt x="9683040" y="3333526"/>
                  <a:pt x="9683040" y="3325667"/>
                </a:cubicBezTo>
                <a:cubicBezTo>
                  <a:pt x="9683040" y="3317810"/>
                  <a:pt x="9687580" y="3311380"/>
                  <a:pt x="9693127" y="3311380"/>
                </a:cubicBezTo>
                <a:cubicBezTo>
                  <a:pt x="9698675" y="3311380"/>
                  <a:pt x="9700747" y="3307390"/>
                  <a:pt x="9697734" y="3302513"/>
                </a:cubicBezTo>
                <a:cubicBezTo>
                  <a:pt x="9688938" y="3288281"/>
                  <a:pt x="9712180" y="3279490"/>
                  <a:pt x="9724351" y="3292446"/>
                </a:cubicBezTo>
                <a:cubicBezTo>
                  <a:pt x="9732790" y="3301428"/>
                  <a:pt x="9732591" y="3305276"/>
                  <a:pt x="9723522" y="3308602"/>
                </a:cubicBezTo>
                <a:cubicBezTo>
                  <a:pt x="9716974" y="3311003"/>
                  <a:pt x="9711616" y="3327612"/>
                  <a:pt x="9711616" y="3345511"/>
                </a:cubicBezTo>
                <a:cubicBezTo>
                  <a:pt x="9711616" y="3363411"/>
                  <a:pt x="9707330" y="3378055"/>
                  <a:pt x="9702091" y="3378055"/>
                </a:cubicBezTo>
                <a:cubicBezTo>
                  <a:pt x="9687395" y="3378055"/>
                  <a:pt x="9690828" y="3412380"/>
                  <a:pt x="9706853" y="3425680"/>
                </a:cubicBezTo>
                <a:cubicBezTo>
                  <a:pt x="9725431" y="3441099"/>
                  <a:pt x="9725074" y="3460232"/>
                  <a:pt x="9706072" y="3467524"/>
                </a:cubicBezTo>
                <a:cubicBezTo>
                  <a:pt x="9697785" y="3470703"/>
                  <a:pt x="9690285" y="3472967"/>
                  <a:pt x="9689403" y="3472553"/>
                </a:cubicBezTo>
                <a:cubicBezTo>
                  <a:pt x="9688527" y="3472140"/>
                  <a:pt x="9682443" y="3469639"/>
                  <a:pt x="9675895" y="3466997"/>
                </a:cubicBezTo>
                <a:close/>
                <a:moveTo>
                  <a:pt x="9654465" y="3182792"/>
                </a:moveTo>
                <a:cubicBezTo>
                  <a:pt x="9654465" y="3174935"/>
                  <a:pt x="9650178" y="3168505"/>
                  <a:pt x="9644940" y="3168505"/>
                </a:cubicBezTo>
                <a:cubicBezTo>
                  <a:pt x="9639701" y="3168505"/>
                  <a:pt x="9635415" y="3162433"/>
                  <a:pt x="9635415" y="3155011"/>
                </a:cubicBezTo>
                <a:cubicBezTo>
                  <a:pt x="9635415" y="3147590"/>
                  <a:pt x="9630357" y="3139832"/>
                  <a:pt x="9624176" y="3137771"/>
                </a:cubicBezTo>
                <a:cubicBezTo>
                  <a:pt x="9601944" y="3130361"/>
                  <a:pt x="9624824" y="3101830"/>
                  <a:pt x="9653000" y="3101830"/>
                </a:cubicBezTo>
                <a:cubicBezTo>
                  <a:pt x="9668239" y="3101830"/>
                  <a:pt x="9686043" y="3095401"/>
                  <a:pt x="9692565" y="3087542"/>
                </a:cubicBezTo>
                <a:cubicBezTo>
                  <a:pt x="9699086" y="3079685"/>
                  <a:pt x="9712846" y="3073255"/>
                  <a:pt x="9723143" y="3073255"/>
                </a:cubicBezTo>
                <a:cubicBezTo>
                  <a:pt x="9739869" y="3073255"/>
                  <a:pt x="9741150" y="3077570"/>
                  <a:pt x="9735165" y="3113736"/>
                </a:cubicBezTo>
                <a:cubicBezTo>
                  <a:pt x="9727173" y="3162042"/>
                  <a:pt x="9723903" y="3168505"/>
                  <a:pt x="9707456" y="3168505"/>
                </a:cubicBezTo>
                <a:cubicBezTo>
                  <a:pt x="9700549" y="3168505"/>
                  <a:pt x="9689561" y="3174935"/>
                  <a:pt x="9683040" y="3182792"/>
                </a:cubicBezTo>
                <a:cubicBezTo>
                  <a:pt x="9676518" y="3190651"/>
                  <a:pt x="9667420" y="3197080"/>
                  <a:pt x="9662824" y="3197080"/>
                </a:cubicBezTo>
                <a:cubicBezTo>
                  <a:pt x="9658226" y="3197080"/>
                  <a:pt x="9654465" y="3190651"/>
                  <a:pt x="9654465" y="3182792"/>
                </a:cubicBezTo>
                <a:close/>
                <a:moveTo>
                  <a:pt x="224715" y="3030955"/>
                </a:moveTo>
                <a:cubicBezTo>
                  <a:pt x="224715" y="3023406"/>
                  <a:pt x="228552" y="3014858"/>
                  <a:pt x="233242" y="3011959"/>
                </a:cubicBezTo>
                <a:cubicBezTo>
                  <a:pt x="243047" y="3005899"/>
                  <a:pt x="254870" y="3030400"/>
                  <a:pt x="246284" y="3038986"/>
                </a:cubicBezTo>
                <a:cubicBezTo>
                  <a:pt x="236063" y="3049207"/>
                  <a:pt x="224715" y="3044981"/>
                  <a:pt x="224715" y="3030955"/>
                </a:cubicBezTo>
                <a:close/>
                <a:moveTo>
                  <a:pt x="9613190" y="2971655"/>
                </a:moveTo>
                <a:cubicBezTo>
                  <a:pt x="9609697" y="2968163"/>
                  <a:pt x="9606840" y="2953467"/>
                  <a:pt x="9606840" y="2938998"/>
                </a:cubicBezTo>
                <a:cubicBezTo>
                  <a:pt x="9606840" y="2924529"/>
                  <a:pt x="9600411" y="2906261"/>
                  <a:pt x="9592552" y="2898403"/>
                </a:cubicBezTo>
                <a:cubicBezTo>
                  <a:pt x="9576642" y="2882493"/>
                  <a:pt x="9572704" y="2806555"/>
                  <a:pt x="9587790" y="2806555"/>
                </a:cubicBezTo>
                <a:cubicBezTo>
                  <a:pt x="9593028" y="2806555"/>
                  <a:pt x="9596243" y="2801197"/>
                  <a:pt x="9594934" y="2794649"/>
                </a:cubicBezTo>
                <a:cubicBezTo>
                  <a:pt x="9591737" y="2778668"/>
                  <a:pt x="9661073" y="2773227"/>
                  <a:pt x="9678942" y="2788057"/>
                </a:cubicBezTo>
                <a:cubicBezTo>
                  <a:pt x="9688135" y="2795687"/>
                  <a:pt x="9692565" y="2819006"/>
                  <a:pt x="9692565" y="2859781"/>
                </a:cubicBezTo>
                <a:cubicBezTo>
                  <a:pt x="9692565" y="2913913"/>
                  <a:pt x="9689625" y="2923205"/>
                  <a:pt x="9664311" y="2949102"/>
                </a:cubicBezTo>
                <a:cubicBezTo>
                  <a:pt x="9635736" y="2978334"/>
                  <a:pt x="9624726" y="2983191"/>
                  <a:pt x="9613190" y="2971655"/>
                </a:cubicBezTo>
                <a:close/>
                <a:moveTo>
                  <a:pt x="9454440" y="2454130"/>
                </a:moveTo>
                <a:cubicBezTo>
                  <a:pt x="9454440" y="2439784"/>
                  <a:pt x="9459413" y="2434641"/>
                  <a:pt x="9471109" y="2436893"/>
                </a:cubicBezTo>
                <a:cubicBezTo>
                  <a:pt x="9480277" y="2438659"/>
                  <a:pt x="9487777" y="2446415"/>
                  <a:pt x="9487777" y="2454130"/>
                </a:cubicBezTo>
                <a:cubicBezTo>
                  <a:pt x="9487777" y="2461845"/>
                  <a:pt x="9480277" y="2469601"/>
                  <a:pt x="9471109" y="2471367"/>
                </a:cubicBezTo>
                <a:cubicBezTo>
                  <a:pt x="9459413" y="2473619"/>
                  <a:pt x="9454440" y="2468476"/>
                  <a:pt x="9454440" y="2454130"/>
                </a:cubicBezTo>
                <a:close/>
                <a:moveTo>
                  <a:pt x="9433552" y="2289824"/>
                </a:moveTo>
                <a:cubicBezTo>
                  <a:pt x="9421406" y="2280185"/>
                  <a:pt x="9402992" y="2225530"/>
                  <a:pt x="9411891" y="2225530"/>
                </a:cubicBezTo>
                <a:cubicBezTo>
                  <a:pt x="9419977" y="2225530"/>
                  <a:pt x="9473490" y="2282635"/>
                  <a:pt x="9473490" y="2291264"/>
                </a:cubicBezTo>
                <a:cubicBezTo>
                  <a:pt x="9473490" y="2305302"/>
                  <a:pt x="9452084" y="2304530"/>
                  <a:pt x="9433552" y="2289824"/>
                </a:cubicBezTo>
                <a:close/>
                <a:moveTo>
                  <a:pt x="9597315" y="2258868"/>
                </a:moveTo>
                <a:cubicBezTo>
                  <a:pt x="9597315" y="2251010"/>
                  <a:pt x="9601601" y="2244580"/>
                  <a:pt x="9606840" y="2244580"/>
                </a:cubicBezTo>
                <a:cubicBezTo>
                  <a:pt x="9612078" y="2244580"/>
                  <a:pt x="9616365" y="2251010"/>
                  <a:pt x="9616365" y="2258868"/>
                </a:cubicBezTo>
                <a:cubicBezTo>
                  <a:pt x="9616365" y="2266726"/>
                  <a:pt x="9612078" y="2273155"/>
                  <a:pt x="9606840" y="2273155"/>
                </a:cubicBezTo>
                <a:cubicBezTo>
                  <a:pt x="9601601" y="2273155"/>
                  <a:pt x="9597315" y="2266726"/>
                  <a:pt x="9597315" y="2258868"/>
                </a:cubicBezTo>
                <a:close/>
                <a:moveTo>
                  <a:pt x="9374367" y="2088077"/>
                </a:moveTo>
                <a:cubicBezTo>
                  <a:pt x="9364627" y="2064765"/>
                  <a:pt x="9354022" y="2054080"/>
                  <a:pt x="9340626" y="2054080"/>
                </a:cubicBezTo>
                <a:cubicBezTo>
                  <a:pt x="9317775" y="2054080"/>
                  <a:pt x="9314871" y="2032999"/>
                  <a:pt x="9335377" y="2015980"/>
                </a:cubicBezTo>
                <a:cubicBezTo>
                  <a:pt x="9343236" y="2009458"/>
                  <a:pt x="9349665" y="1998471"/>
                  <a:pt x="9349665" y="1991563"/>
                </a:cubicBezTo>
                <a:cubicBezTo>
                  <a:pt x="9349665" y="1972424"/>
                  <a:pt x="9367415" y="1965611"/>
                  <a:pt x="9380694" y="1979654"/>
                </a:cubicBezTo>
                <a:cubicBezTo>
                  <a:pt x="9404840" y="2005189"/>
                  <a:pt x="9417611" y="2042113"/>
                  <a:pt x="9414638" y="2077798"/>
                </a:cubicBezTo>
                <a:cubicBezTo>
                  <a:pt x="9410627" y="2125924"/>
                  <a:pt x="9392151" y="2130640"/>
                  <a:pt x="9374367" y="2088077"/>
                </a:cubicBezTo>
                <a:close/>
                <a:moveTo>
                  <a:pt x="9473490" y="1839768"/>
                </a:moveTo>
                <a:cubicBezTo>
                  <a:pt x="9473490" y="1831909"/>
                  <a:pt x="9469204" y="1825480"/>
                  <a:pt x="9463965" y="1825480"/>
                </a:cubicBezTo>
                <a:cubicBezTo>
                  <a:pt x="9458726" y="1825480"/>
                  <a:pt x="9454440" y="1814764"/>
                  <a:pt x="9454440" y="1801668"/>
                </a:cubicBezTo>
                <a:cubicBezTo>
                  <a:pt x="9454440" y="1784963"/>
                  <a:pt x="9459631" y="1777855"/>
                  <a:pt x="9471830" y="1777855"/>
                </a:cubicBezTo>
                <a:cubicBezTo>
                  <a:pt x="9495581" y="1777855"/>
                  <a:pt x="9534458" y="1820843"/>
                  <a:pt x="9527381" y="1839283"/>
                </a:cubicBezTo>
                <a:cubicBezTo>
                  <a:pt x="9519966" y="1858608"/>
                  <a:pt x="9473490" y="1859025"/>
                  <a:pt x="9473490" y="1839768"/>
                </a:cubicBezTo>
                <a:close/>
                <a:moveTo>
                  <a:pt x="9340140" y="1797467"/>
                </a:moveTo>
                <a:cubicBezTo>
                  <a:pt x="9340140" y="1792538"/>
                  <a:pt x="9344426" y="1785855"/>
                  <a:pt x="9349665" y="1782618"/>
                </a:cubicBezTo>
                <a:cubicBezTo>
                  <a:pt x="9354904" y="1779380"/>
                  <a:pt x="9359190" y="1783413"/>
                  <a:pt x="9359190" y="1791580"/>
                </a:cubicBezTo>
                <a:cubicBezTo>
                  <a:pt x="9359190" y="1799748"/>
                  <a:pt x="9354904" y="1806430"/>
                  <a:pt x="9349665" y="1806430"/>
                </a:cubicBezTo>
                <a:cubicBezTo>
                  <a:pt x="9344426" y="1806430"/>
                  <a:pt x="9340140" y="1802397"/>
                  <a:pt x="9340140" y="1797467"/>
                </a:cubicBezTo>
                <a:close/>
                <a:moveTo>
                  <a:pt x="8762973" y="1747888"/>
                </a:moveTo>
                <a:cubicBezTo>
                  <a:pt x="8749922" y="1733186"/>
                  <a:pt x="8748170" y="1726278"/>
                  <a:pt x="8756734" y="1723282"/>
                </a:cubicBezTo>
                <a:cubicBezTo>
                  <a:pt x="8763282" y="1720992"/>
                  <a:pt x="8768640" y="1713045"/>
                  <a:pt x="8768640" y="1705624"/>
                </a:cubicBezTo>
                <a:cubicBezTo>
                  <a:pt x="8768640" y="1698202"/>
                  <a:pt x="8775070" y="1692130"/>
                  <a:pt x="8782927" y="1692130"/>
                </a:cubicBezTo>
                <a:cubicBezTo>
                  <a:pt x="8790786" y="1692130"/>
                  <a:pt x="8797215" y="1687844"/>
                  <a:pt x="8797215" y="1682605"/>
                </a:cubicBezTo>
                <a:cubicBezTo>
                  <a:pt x="8797215" y="1677366"/>
                  <a:pt x="8801501" y="1673080"/>
                  <a:pt x="8806740" y="1673080"/>
                </a:cubicBezTo>
                <a:cubicBezTo>
                  <a:pt x="8820209" y="1673080"/>
                  <a:pt x="8818618" y="1743118"/>
                  <a:pt x="8804835" y="1756900"/>
                </a:cubicBezTo>
                <a:cubicBezTo>
                  <a:pt x="8789148" y="1772587"/>
                  <a:pt x="8783892" y="1771456"/>
                  <a:pt x="8762973" y="1747888"/>
                </a:cubicBezTo>
                <a:close/>
                <a:moveTo>
                  <a:pt x="9241743" y="1675461"/>
                </a:moveTo>
                <a:cubicBezTo>
                  <a:pt x="9238662" y="1650577"/>
                  <a:pt x="9237509" y="1615216"/>
                  <a:pt x="9239181" y="1596880"/>
                </a:cubicBezTo>
                <a:cubicBezTo>
                  <a:pt x="9240852" y="1578544"/>
                  <a:pt x="9239114" y="1531396"/>
                  <a:pt x="9235321" y="1492105"/>
                </a:cubicBezTo>
                <a:cubicBezTo>
                  <a:pt x="9231527" y="1452814"/>
                  <a:pt x="9232128" y="1416596"/>
                  <a:pt x="9236657" y="1411619"/>
                </a:cubicBezTo>
                <a:cubicBezTo>
                  <a:pt x="9241185" y="1406642"/>
                  <a:pt x="9244890" y="1394855"/>
                  <a:pt x="9244890" y="1385425"/>
                </a:cubicBezTo>
                <a:cubicBezTo>
                  <a:pt x="9244890" y="1375995"/>
                  <a:pt x="9249176" y="1368280"/>
                  <a:pt x="9254415" y="1368280"/>
                </a:cubicBezTo>
                <a:cubicBezTo>
                  <a:pt x="9259654" y="1368280"/>
                  <a:pt x="9263940" y="1347307"/>
                  <a:pt x="9263940" y="1321674"/>
                </a:cubicBezTo>
                <a:cubicBezTo>
                  <a:pt x="9263940" y="1287962"/>
                  <a:pt x="9268108" y="1273469"/>
                  <a:pt x="9279007" y="1269287"/>
                </a:cubicBezTo>
                <a:cubicBezTo>
                  <a:pt x="9304740" y="1259412"/>
                  <a:pt x="9310201" y="1262648"/>
                  <a:pt x="9313314" y="1289617"/>
                </a:cubicBezTo>
                <a:cubicBezTo>
                  <a:pt x="9317263" y="1323837"/>
                  <a:pt x="9347275" y="1330028"/>
                  <a:pt x="9369080" y="1301122"/>
                </a:cubicBezTo>
                <a:cubicBezTo>
                  <a:pt x="9397353" y="1263640"/>
                  <a:pt x="9416340" y="1282622"/>
                  <a:pt x="9416340" y="1348369"/>
                </a:cubicBezTo>
                <a:cubicBezTo>
                  <a:pt x="9416340" y="1379657"/>
                  <a:pt x="9411705" y="1408120"/>
                  <a:pt x="9406041" y="1411621"/>
                </a:cubicBezTo>
                <a:cubicBezTo>
                  <a:pt x="9400377" y="1415122"/>
                  <a:pt x="9382570" y="1405731"/>
                  <a:pt x="9366472" y="1390752"/>
                </a:cubicBezTo>
                <a:cubicBezTo>
                  <a:pt x="9346891" y="1372533"/>
                  <a:pt x="9339156" y="1369012"/>
                  <a:pt x="9343107" y="1380115"/>
                </a:cubicBezTo>
                <a:cubicBezTo>
                  <a:pt x="9346355" y="1389244"/>
                  <a:pt x="9343491" y="1401871"/>
                  <a:pt x="9336742" y="1408175"/>
                </a:cubicBezTo>
                <a:cubicBezTo>
                  <a:pt x="9326766" y="1417496"/>
                  <a:pt x="9327222" y="1422849"/>
                  <a:pt x="9339186" y="1436821"/>
                </a:cubicBezTo>
                <a:cubicBezTo>
                  <a:pt x="9357060" y="1457696"/>
                  <a:pt x="9386351" y="1459248"/>
                  <a:pt x="9393846" y="1439718"/>
                </a:cubicBezTo>
                <a:cubicBezTo>
                  <a:pt x="9399623" y="1424660"/>
                  <a:pt x="9425865" y="1419628"/>
                  <a:pt x="9425865" y="1433577"/>
                </a:cubicBezTo>
                <a:cubicBezTo>
                  <a:pt x="9425865" y="1438058"/>
                  <a:pt x="9439795" y="1445702"/>
                  <a:pt x="9456821" y="1450564"/>
                </a:cubicBezTo>
                <a:cubicBezTo>
                  <a:pt x="9477608" y="1456499"/>
                  <a:pt x="9488748" y="1466112"/>
                  <a:pt x="9490731" y="1479825"/>
                </a:cubicBezTo>
                <a:cubicBezTo>
                  <a:pt x="9492355" y="1491057"/>
                  <a:pt x="9499856" y="1505369"/>
                  <a:pt x="9507399" y="1511630"/>
                </a:cubicBezTo>
                <a:cubicBezTo>
                  <a:pt x="9514943" y="1517890"/>
                  <a:pt x="9521115" y="1530754"/>
                  <a:pt x="9521115" y="1540216"/>
                </a:cubicBezTo>
                <a:cubicBezTo>
                  <a:pt x="9521115" y="1549678"/>
                  <a:pt x="9527235" y="1563539"/>
                  <a:pt x="9534713" y="1571018"/>
                </a:cubicBezTo>
                <a:cubicBezTo>
                  <a:pt x="9552043" y="1588348"/>
                  <a:pt x="9565177" y="1654030"/>
                  <a:pt x="9551312" y="1654030"/>
                </a:cubicBezTo>
                <a:cubicBezTo>
                  <a:pt x="9545800" y="1654030"/>
                  <a:pt x="9538546" y="1649591"/>
                  <a:pt x="9535192" y="1644165"/>
                </a:cubicBezTo>
                <a:cubicBezTo>
                  <a:pt x="9531839" y="1638739"/>
                  <a:pt x="9513369" y="1634978"/>
                  <a:pt x="9494149" y="1635808"/>
                </a:cubicBezTo>
                <a:cubicBezTo>
                  <a:pt x="9474929" y="1636638"/>
                  <a:pt x="9424997" y="1633968"/>
                  <a:pt x="9383191" y="1629874"/>
                </a:cubicBezTo>
                <a:cubicBezTo>
                  <a:pt x="9311130" y="1622817"/>
                  <a:pt x="9308036" y="1623287"/>
                  <a:pt x="9323660" y="1638910"/>
                </a:cubicBezTo>
                <a:cubicBezTo>
                  <a:pt x="9332724" y="1647975"/>
                  <a:pt x="9340140" y="1660105"/>
                  <a:pt x="9340140" y="1665867"/>
                </a:cubicBezTo>
                <a:cubicBezTo>
                  <a:pt x="9340140" y="1671628"/>
                  <a:pt x="9347257" y="1684207"/>
                  <a:pt x="9355957" y="1693820"/>
                </a:cubicBezTo>
                <a:cubicBezTo>
                  <a:pt x="9376957" y="1717025"/>
                  <a:pt x="9369457" y="1722320"/>
                  <a:pt x="9331149" y="1711333"/>
                </a:cubicBezTo>
                <a:cubicBezTo>
                  <a:pt x="9311052" y="1705569"/>
                  <a:pt x="9293363" y="1705629"/>
                  <a:pt x="9282400" y="1711496"/>
                </a:cubicBezTo>
                <a:cubicBezTo>
                  <a:pt x="9253122" y="1727165"/>
                  <a:pt x="9247530" y="1722209"/>
                  <a:pt x="9241743" y="1675461"/>
                </a:cubicBezTo>
                <a:close/>
                <a:moveTo>
                  <a:pt x="9011934" y="1607063"/>
                </a:moveTo>
                <a:cubicBezTo>
                  <a:pt x="9004890" y="1595666"/>
                  <a:pt x="9022809" y="1584372"/>
                  <a:pt x="9035496" y="1592213"/>
                </a:cubicBezTo>
                <a:cubicBezTo>
                  <a:pt x="9046148" y="1598797"/>
                  <a:pt x="9039155" y="1615930"/>
                  <a:pt x="9025815" y="1615930"/>
                </a:cubicBezTo>
                <a:cubicBezTo>
                  <a:pt x="9021195" y="1615930"/>
                  <a:pt x="9014949" y="1611940"/>
                  <a:pt x="9011934" y="1607063"/>
                </a:cubicBezTo>
                <a:close/>
                <a:moveTo>
                  <a:pt x="9076962" y="1403999"/>
                </a:moveTo>
                <a:cubicBezTo>
                  <a:pt x="9080120" y="1392212"/>
                  <a:pt x="9082764" y="1375067"/>
                  <a:pt x="9082835" y="1365899"/>
                </a:cubicBezTo>
                <a:cubicBezTo>
                  <a:pt x="9083033" y="1340535"/>
                  <a:pt x="9110369" y="1346012"/>
                  <a:pt x="9117083" y="1372761"/>
                </a:cubicBezTo>
                <a:cubicBezTo>
                  <a:pt x="9120868" y="1387843"/>
                  <a:pt x="9117757" y="1401523"/>
                  <a:pt x="9108420" y="1410861"/>
                </a:cubicBezTo>
                <a:cubicBezTo>
                  <a:pt x="9086586" y="1432694"/>
                  <a:pt x="9070228" y="1429126"/>
                  <a:pt x="9076962" y="1403999"/>
                </a:cubicBezTo>
                <a:close/>
                <a:moveTo>
                  <a:pt x="9161456" y="1211327"/>
                </a:moveTo>
                <a:cubicBezTo>
                  <a:pt x="9164729" y="1194205"/>
                  <a:pt x="9161111" y="1186183"/>
                  <a:pt x="9148279" y="1182111"/>
                </a:cubicBezTo>
                <a:cubicBezTo>
                  <a:pt x="9138550" y="1179023"/>
                  <a:pt x="9130590" y="1168213"/>
                  <a:pt x="9130590" y="1158088"/>
                </a:cubicBezTo>
                <a:cubicBezTo>
                  <a:pt x="9130590" y="1117412"/>
                  <a:pt x="9177093" y="1153958"/>
                  <a:pt x="9184658" y="1200579"/>
                </a:cubicBezTo>
                <a:cubicBezTo>
                  <a:pt x="9189279" y="1229052"/>
                  <a:pt x="9187385" y="1234930"/>
                  <a:pt x="9173588" y="1234930"/>
                </a:cubicBezTo>
                <a:cubicBezTo>
                  <a:pt x="9161010" y="1234930"/>
                  <a:pt x="9158046" y="1229164"/>
                  <a:pt x="9161456" y="1211327"/>
                </a:cubicBezTo>
                <a:close/>
                <a:moveTo>
                  <a:pt x="8798934" y="1165874"/>
                </a:moveTo>
                <a:cubicBezTo>
                  <a:pt x="8800608" y="1154087"/>
                  <a:pt x="8808407" y="1144443"/>
                  <a:pt x="8816265" y="1144443"/>
                </a:cubicBezTo>
                <a:cubicBezTo>
                  <a:pt x="8824123" y="1144443"/>
                  <a:pt x="8831922" y="1154087"/>
                  <a:pt x="8833596" y="1165874"/>
                </a:cubicBezTo>
                <a:cubicBezTo>
                  <a:pt x="8835939" y="1182368"/>
                  <a:pt x="8831946" y="1187305"/>
                  <a:pt x="8816265" y="1187305"/>
                </a:cubicBezTo>
                <a:cubicBezTo>
                  <a:pt x="8800584" y="1187305"/>
                  <a:pt x="8796591" y="1182368"/>
                  <a:pt x="8798934" y="1165874"/>
                </a:cubicBezTo>
                <a:close/>
                <a:moveTo>
                  <a:pt x="9299266" y="1169973"/>
                </a:moveTo>
                <a:cubicBezTo>
                  <a:pt x="9284922" y="1161269"/>
                  <a:pt x="9275257" y="1148750"/>
                  <a:pt x="9277789" y="1142151"/>
                </a:cubicBezTo>
                <a:cubicBezTo>
                  <a:pt x="9280321" y="1135553"/>
                  <a:pt x="9278240" y="1130155"/>
                  <a:pt x="9273166" y="1130155"/>
                </a:cubicBezTo>
                <a:cubicBezTo>
                  <a:pt x="9268092" y="1130155"/>
                  <a:pt x="9263940" y="1119305"/>
                  <a:pt x="9263940" y="1106044"/>
                </a:cubicBezTo>
                <a:cubicBezTo>
                  <a:pt x="9263940" y="1091671"/>
                  <a:pt x="9257207" y="1079556"/>
                  <a:pt x="9247271" y="1076049"/>
                </a:cubicBezTo>
                <a:cubicBezTo>
                  <a:pt x="9220056" y="1066444"/>
                  <a:pt x="9187740" y="1032867"/>
                  <a:pt x="9187740" y="1014195"/>
                </a:cubicBezTo>
                <a:cubicBezTo>
                  <a:pt x="9187740" y="1004630"/>
                  <a:pt x="9191562" y="996805"/>
                  <a:pt x="9196232" y="996805"/>
                </a:cubicBezTo>
                <a:cubicBezTo>
                  <a:pt x="9200904" y="996805"/>
                  <a:pt x="9207414" y="986089"/>
                  <a:pt x="9210701" y="972993"/>
                </a:cubicBezTo>
                <a:cubicBezTo>
                  <a:pt x="9213989" y="959896"/>
                  <a:pt x="9222069" y="949180"/>
                  <a:pt x="9228658" y="949180"/>
                </a:cubicBezTo>
                <a:cubicBezTo>
                  <a:pt x="9243427" y="949180"/>
                  <a:pt x="9368715" y="1074161"/>
                  <a:pt x="9368715" y="1088894"/>
                </a:cubicBezTo>
                <a:cubicBezTo>
                  <a:pt x="9368715" y="1094750"/>
                  <a:pt x="9362286" y="1102009"/>
                  <a:pt x="9354427" y="1105025"/>
                </a:cubicBezTo>
                <a:cubicBezTo>
                  <a:pt x="9345523" y="1108441"/>
                  <a:pt x="9340140" y="1122969"/>
                  <a:pt x="9340140" y="1143581"/>
                </a:cubicBezTo>
                <a:cubicBezTo>
                  <a:pt x="9340140" y="1184886"/>
                  <a:pt x="9332245" y="1189983"/>
                  <a:pt x="9299266" y="1169973"/>
                </a:cubicBezTo>
                <a:close/>
                <a:moveTo>
                  <a:pt x="8797215" y="1096818"/>
                </a:moveTo>
                <a:cubicBezTo>
                  <a:pt x="8797215" y="1088959"/>
                  <a:pt x="8801501" y="1082530"/>
                  <a:pt x="8806740" y="1082530"/>
                </a:cubicBezTo>
                <a:cubicBezTo>
                  <a:pt x="8819724" y="1082530"/>
                  <a:pt x="8818789" y="1038688"/>
                  <a:pt x="8805347" y="1017163"/>
                </a:cubicBezTo>
                <a:cubicBezTo>
                  <a:pt x="8793341" y="997939"/>
                  <a:pt x="8802044" y="945153"/>
                  <a:pt x="8815816" y="953665"/>
                </a:cubicBezTo>
                <a:cubicBezTo>
                  <a:pt x="8820501" y="956560"/>
                  <a:pt x="8833306" y="946328"/>
                  <a:pt x="8844272" y="930928"/>
                </a:cubicBezTo>
                <a:cubicBezTo>
                  <a:pt x="8855238" y="915527"/>
                  <a:pt x="8879467" y="897892"/>
                  <a:pt x="8898114" y="891737"/>
                </a:cubicBezTo>
                <a:cubicBezTo>
                  <a:pt x="8928288" y="881779"/>
                  <a:pt x="8934362" y="882752"/>
                  <a:pt x="8953336" y="900577"/>
                </a:cubicBezTo>
                <a:cubicBezTo>
                  <a:pt x="8965062" y="911592"/>
                  <a:pt x="8985815" y="920605"/>
                  <a:pt x="8999456" y="920605"/>
                </a:cubicBezTo>
                <a:cubicBezTo>
                  <a:pt x="9038913" y="920605"/>
                  <a:pt x="9054390" y="930443"/>
                  <a:pt x="9054390" y="955524"/>
                </a:cubicBezTo>
                <a:cubicBezTo>
                  <a:pt x="9054390" y="968935"/>
                  <a:pt x="9050264" y="976329"/>
                  <a:pt x="9044699" y="972890"/>
                </a:cubicBezTo>
                <a:cubicBezTo>
                  <a:pt x="9039369" y="969596"/>
                  <a:pt x="9011321" y="969860"/>
                  <a:pt x="8982370" y="973478"/>
                </a:cubicBezTo>
                <a:cubicBezTo>
                  <a:pt x="8922101" y="981008"/>
                  <a:pt x="8876451" y="1017342"/>
                  <a:pt x="8866832" y="1065439"/>
                </a:cubicBezTo>
                <a:cubicBezTo>
                  <a:pt x="8859521" y="1101992"/>
                  <a:pt x="8797215" y="1130076"/>
                  <a:pt x="8797215" y="1096818"/>
                </a:cubicBezTo>
                <a:close/>
                <a:moveTo>
                  <a:pt x="8282865" y="1039538"/>
                </a:moveTo>
                <a:cubicBezTo>
                  <a:pt x="8282865" y="1031609"/>
                  <a:pt x="8278892" y="1017679"/>
                  <a:pt x="8274035" y="1008582"/>
                </a:cubicBezTo>
                <a:cubicBezTo>
                  <a:pt x="8269179" y="999485"/>
                  <a:pt x="8262860" y="984477"/>
                  <a:pt x="8259992" y="975231"/>
                </a:cubicBezTo>
                <a:cubicBezTo>
                  <a:pt x="8257125" y="965984"/>
                  <a:pt x="8244610" y="954553"/>
                  <a:pt x="8232183" y="949828"/>
                </a:cubicBezTo>
                <a:cubicBezTo>
                  <a:pt x="8219755" y="945103"/>
                  <a:pt x="8201866" y="924808"/>
                  <a:pt x="8192430" y="904727"/>
                </a:cubicBezTo>
                <a:cubicBezTo>
                  <a:pt x="8182994" y="884647"/>
                  <a:pt x="8170997" y="865435"/>
                  <a:pt x="8165769" y="862035"/>
                </a:cubicBezTo>
                <a:cubicBezTo>
                  <a:pt x="8152350" y="853307"/>
                  <a:pt x="8165044" y="825355"/>
                  <a:pt x="8182426" y="825355"/>
                </a:cubicBezTo>
                <a:cubicBezTo>
                  <a:pt x="8199196" y="825355"/>
                  <a:pt x="8263176" y="891080"/>
                  <a:pt x="8263557" y="908699"/>
                </a:cubicBezTo>
                <a:cubicBezTo>
                  <a:pt x="8263699" y="915247"/>
                  <a:pt x="8267907" y="920605"/>
                  <a:pt x="8272909" y="920605"/>
                </a:cubicBezTo>
                <a:cubicBezTo>
                  <a:pt x="8281421" y="920605"/>
                  <a:pt x="8298555" y="983493"/>
                  <a:pt x="8294319" y="999186"/>
                </a:cubicBezTo>
                <a:cubicBezTo>
                  <a:pt x="8293258" y="1003115"/>
                  <a:pt x="8296676" y="1006330"/>
                  <a:pt x="8301915" y="1006330"/>
                </a:cubicBezTo>
                <a:cubicBezTo>
                  <a:pt x="8307154" y="1006330"/>
                  <a:pt x="8311440" y="1017046"/>
                  <a:pt x="8311440" y="1030143"/>
                </a:cubicBezTo>
                <a:cubicBezTo>
                  <a:pt x="8311440" y="1044959"/>
                  <a:pt x="8306043" y="1053955"/>
                  <a:pt x="8297153" y="1053955"/>
                </a:cubicBezTo>
                <a:cubicBezTo>
                  <a:pt x="8289295" y="1053955"/>
                  <a:pt x="8282865" y="1047467"/>
                  <a:pt x="8282865" y="1039538"/>
                </a:cubicBezTo>
                <a:close/>
                <a:moveTo>
                  <a:pt x="3351098" y="995019"/>
                </a:moveTo>
                <a:cubicBezTo>
                  <a:pt x="3356985" y="977358"/>
                  <a:pt x="3377490" y="974428"/>
                  <a:pt x="3377490" y="991249"/>
                </a:cubicBezTo>
                <a:cubicBezTo>
                  <a:pt x="3377490" y="999543"/>
                  <a:pt x="3370704" y="1006330"/>
                  <a:pt x="3362409" y="1006330"/>
                </a:cubicBezTo>
                <a:cubicBezTo>
                  <a:pt x="3354114" y="1006330"/>
                  <a:pt x="3349024" y="1001240"/>
                  <a:pt x="3351098" y="995019"/>
                </a:cubicBezTo>
                <a:close/>
                <a:moveTo>
                  <a:pt x="4583990" y="961880"/>
                </a:moveTo>
                <a:cubicBezTo>
                  <a:pt x="4580498" y="958388"/>
                  <a:pt x="4577640" y="947383"/>
                  <a:pt x="4577640" y="937426"/>
                </a:cubicBezTo>
                <a:cubicBezTo>
                  <a:pt x="4577640" y="923082"/>
                  <a:pt x="4582092" y="920666"/>
                  <a:pt x="4599072" y="925796"/>
                </a:cubicBezTo>
                <a:cubicBezTo>
                  <a:pt x="4627665" y="934435"/>
                  <a:pt x="4638317" y="945293"/>
                  <a:pt x="4630541" y="957875"/>
                </a:cubicBezTo>
                <a:cubicBezTo>
                  <a:pt x="4623474" y="969309"/>
                  <a:pt x="4593959" y="971848"/>
                  <a:pt x="4583990" y="961880"/>
                </a:cubicBezTo>
                <a:close/>
                <a:moveTo>
                  <a:pt x="8730540" y="934893"/>
                </a:moveTo>
                <a:cubicBezTo>
                  <a:pt x="8730540" y="926161"/>
                  <a:pt x="8735148" y="920553"/>
                  <a:pt x="8740779" y="922431"/>
                </a:cubicBezTo>
                <a:cubicBezTo>
                  <a:pt x="8746411" y="924308"/>
                  <a:pt x="8751019" y="929916"/>
                  <a:pt x="8751019" y="934893"/>
                </a:cubicBezTo>
                <a:cubicBezTo>
                  <a:pt x="8751019" y="939869"/>
                  <a:pt x="8746411" y="945477"/>
                  <a:pt x="8740779" y="947354"/>
                </a:cubicBezTo>
                <a:cubicBezTo>
                  <a:pt x="8735148" y="949232"/>
                  <a:pt x="8730540" y="943624"/>
                  <a:pt x="8730540" y="934893"/>
                </a:cubicBezTo>
                <a:close/>
                <a:moveTo>
                  <a:pt x="8275721" y="744432"/>
                </a:moveTo>
                <a:cubicBezTo>
                  <a:pt x="8269173" y="736994"/>
                  <a:pt x="8263815" y="726967"/>
                  <a:pt x="8263815" y="722148"/>
                </a:cubicBezTo>
                <a:cubicBezTo>
                  <a:pt x="8263815" y="717330"/>
                  <a:pt x="8257641" y="708263"/>
                  <a:pt x="8250094" y="702000"/>
                </a:cubicBezTo>
                <a:cubicBezTo>
                  <a:pt x="8234273" y="688869"/>
                  <a:pt x="8240632" y="663430"/>
                  <a:pt x="8259737" y="663430"/>
                </a:cubicBezTo>
                <a:cubicBezTo>
                  <a:pt x="8266850" y="663430"/>
                  <a:pt x="8277780" y="673074"/>
                  <a:pt x="8284025" y="684861"/>
                </a:cubicBezTo>
                <a:cubicBezTo>
                  <a:pt x="8290271" y="696648"/>
                  <a:pt x="8303674" y="713566"/>
                  <a:pt x="8313810" y="722456"/>
                </a:cubicBezTo>
                <a:cubicBezTo>
                  <a:pt x="8323946" y="731346"/>
                  <a:pt x="8329450" y="743133"/>
                  <a:pt x="8326040" y="748649"/>
                </a:cubicBezTo>
                <a:cubicBezTo>
                  <a:pt x="8317309" y="762777"/>
                  <a:pt x="8289846" y="760475"/>
                  <a:pt x="8275721" y="744432"/>
                </a:cubicBezTo>
                <a:close/>
                <a:moveTo>
                  <a:pt x="5255598" y="618976"/>
                </a:moveTo>
                <a:cubicBezTo>
                  <a:pt x="5260233" y="595080"/>
                  <a:pt x="5282490" y="591798"/>
                  <a:pt x="5282490" y="615011"/>
                </a:cubicBezTo>
                <a:cubicBezTo>
                  <a:pt x="5282490" y="626711"/>
                  <a:pt x="5276340" y="634855"/>
                  <a:pt x="5267504" y="634855"/>
                </a:cubicBezTo>
                <a:cubicBezTo>
                  <a:pt x="5258635" y="634855"/>
                  <a:pt x="5253775" y="628374"/>
                  <a:pt x="5255598" y="618976"/>
                </a:cubicBezTo>
                <a:close/>
                <a:moveTo>
                  <a:pt x="8145858" y="503886"/>
                </a:moveTo>
                <a:cubicBezTo>
                  <a:pt x="8142624" y="494718"/>
                  <a:pt x="8137480" y="481860"/>
                  <a:pt x="8134428" y="475311"/>
                </a:cubicBezTo>
                <a:cubicBezTo>
                  <a:pt x="8131235" y="468462"/>
                  <a:pt x="8135284" y="463405"/>
                  <a:pt x="8143959" y="463405"/>
                </a:cubicBezTo>
                <a:cubicBezTo>
                  <a:pt x="8152254" y="463405"/>
                  <a:pt x="8159040" y="469477"/>
                  <a:pt x="8159040" y="476899"/>
                </a:cubicBezTo>
                <a:cubicBezTo>
                  <a:pt x="8159040" y="484320"/>
                  <a:pt x="8164086" y="492074"/>
                  <a:pt x="8170252" y="494130"/>
                </a:cubicBezTo>
                <a:cubicBezTo>
                  <a:pt x="8176418" y="496185"/>
                  <a:pt x="8178308" y="502972"/>
                  <a:pt x="8174452" y="509211"/>
                </a:cubicBezTo>
                <a:cubicBezTo>
                  <a:pt x="8164438" y="525414"/>
                  <a:pt x="8152679" y="523225"/>
                  <a:pt x="8145858" y="503886"/>
                </a:cubicBezTo>
                <a:close/>
                <a:moveTo>
                  <a:pt x="5387265" y="377587"/>
                </a:moveTo>
                <a:cubicBezTo>
                  <a:pt x="5387265" y="367058"/>
                  <a:pt x="5378693" y="351104"/>
                  <a:pt x="5368215" y="342132"/>
                </a:cubicBezTo>
                <a:cubicBezTo>
                  <a:pt x="5357738" y="333161"/>
                  <a:pt x="5349165" y="318201"/>
                  <a:pt x="5349165" y="308888"/>
                </a:cubicBezTo>
                <a:cubicBezTo>
                  <a:pt x="5349165" y="290201"/>
                  <a:pt x="5372821" y="285814"/>
                  <a:pt x="5383182" y="302579"/>
                </a:cubicBezTo>
                <a:cubicBezTo>
                  <a:pt x="5387134" y="308973"/>
                  <a:pt x="5405977" y="311373"/>
                  <a:pt x="5430514" y="308608"/>
                </a:cubicBezTo>
                <a:cubicBezTo>
                  <a:pt x="5467092" y="304485"/>
                  <a:pt x="5473405" y="306886"/>
                  <a:pt x="5491953" y="331975"/>
                </a:cubicBezTo>
                <a:cubicBezTo>
                  <a:pt x="5503324" y="347354"/>
                  <a:pt x="5510273" y="366072"/>
                  <a:pt x="5507395" y="373571"/>
                </a:cubicBezTo>
                <a:cubicBezTo>
                  <a:pt x="5499823" y="393303"/>
                  <a:pt x="5488409" y="390334"/>
                  <a:pt x="5477630" y="365829"/>
                </a:cubicBezTo>
                <a:cubicBezTo>
                  <a:pt x="5462710" y="331910"/>
                  <a:pt x="5435770" y="332798"/>
                  <a:pt x="5428842" y="367438"/>
                </a:cubicBezTo>
                <a:cubicBezTo>
                  <a:pt x="5421995" y="401673"/>
                  <a:pt x="5387265" y="410150"/>
                  <a:pt x="5387265" y="377587"/>
                </a:cubicBezTo>
                <a:close/>
                <a:moveTo>
                  <a:pt x="5227523" y="356844"/>
                </a:moveTo>
                <a:cubicBezTo>
                  <a:pt x="5233410" y="339183"/>
                  <a:pt x="5253915" y="336253"/>
                  <a:pt x="5253915" y="353074"/>
                </a:cubicBezTo>
                <a:cubicBezTo>
                  <a:pt x="5253915" y="361368"/>
                  <a:pt x="5247129" y="368155"/>
                  <a:pt x="5238834" y="368155"/>
                </a:cubicBezTo>
                <a:cubicBezTo>
                  <a:pt x="5230539" y="368155"/>
                  <a:pt x="5225449" y="363065"/>
                  <a:pt x="5227523" y="356844"/>
                </a:cubicBezTo>
                <a:close/>
                <a:moveTo>
                  <a:pt x="7968540" y="349105"/>
                </a:moveTo>
                <a:cubicBezTo>
                  <a:pt x="7968540" y="338522"/>
                  <a:pt x="7974890" y="330055"/>
                  <a:pt x="7982828" y="330055"/>
                </a:cubicBezTo>
                <a:cubicBezTo>
                  <a:pt x="7990765" y="330055"/>
                  <a:pt x="7997115" y="338522"/>
                  <a:pt x="7997115" y="349105"/>
                </a:cubicBezTo>
                <a:cubicBezTo>
                  <a:pt x="7997115" y="359688"/>
                  <a:pt x="7990765" y="368155"/>
                  <a:pt x="7982828" y="368155"/>
                </a:cubicBezTo>
                <a:cubicBezTo>
                  <a:pt x="7974890" y="368155"/>
                  <a:pt x="7968540" y="359688"/>
                  <a:pt x="7968540" y="349105"/>
                </a:cubicBezTo>
                <a:close/>
                <a:moveTo>
                  <a:pt x="5738562" y="351486"/>
                </a:moveTo>
                <a:cubicBezTo>
                  <a:pt x="5737942" y="347557"/>
                  <a:pt x="5737942" y="341128"/>
                  <a:pt x="5738562" y="337199"/>
                </a:cubicBezTo>
                <a:cubicBezTo>
                  <a:pt x="5739182" y="333270"/>
                  <a:pt x="5735404" y="330055"/>
                  <a:pt x="5730165" y="330055"/>
                </a:cubicBezTo>
                <a:cubicBezTo>
                  <a:pt x="5714596" y="330055"/>
                  <a:pt x="5719922" y="298339"/>
                  <a:pt x="5739419" y="274957"/>
                </a:cubicBezTo>
                <a:cubicBezTo>
                  <a:pt x="5763718" y="245818"/>
                  <a:pt x="5806365" y="254270"/>
                  <a:pt x="5806365" y="288225"/>
                </a:cubicBezTo>
                <a:cubicBezTo>
                  <a:pt x="5806365" y="300754"/>
                  <a:pt x="5802161" y="311005"/>
                  <a:pt x="5797022" y="311005"/>
                </a:cubicBezTo>
                <a:cubicBezTo>
                  <a:pt x="5791883" y="311005"/>
                  <a:pt x="5784989" y="321721"/>
                  <a:pt x="5781701" y="334817"/>
                </a:cubicBezTo>
                <a:cubicBezTo>
                  <a:pt x="5776213" y="356686"/>
                  <a:pt x="5741501" y="370098"/>
                  <a:pt x="5738562" y="351486"/>
                </a:cubicBezTo>
                <a:close/>
                <a:moveTo>
                  <a:pt x="7028698" y="332746"/>
                </a:moveTo>
                <a:cubicBezTo>
                  <a:pt x="6985052" y="327276"/>
                  <a:pt x="6946280" y="285611"/>
                  <a:pt x="6953351" y="251780"/>
                </a:cubicBezTo>
                <a:cubicBezTo>
                  <a:pt x="6956398" y="237205"/>
                  <a:pt x="6961656" y="211492"/>
                  <a:pt x="6965037" y="194641"/>
                </a:cubicBezTo>
                <a:cubicBezTo>
                  <a:pt x="6976813" y="135936"/>
                  <a:pt x="7016040" y="126249"/>
                  <a:pt x="7016040" y="182045"/>
                </a:cubicBezTo>
                <a:cubicBezTo>
                  <a:pt x="7016040" y="199303"/>
                  <a:pt x="7022470" y="218758"/>
                  <a:pt x="7030328" y="225280"/>
                </a:cubicBezTo>
                <a:cubicBezTo>
                  <a:pt x="7038186" y="231802"/>
                  <a:pt x="7044615" y="247634"/>
                  <a:pt x="7044615" y="260464"/>
                </a:cubicBezTo>
                <a:cubicBezTo>
                  <a:pt x="7044615" y="273294"/>
                  <a:pt x="7051045" y="290220"/>
                  <a:pt x="7058903" y="298078"/>
                </a:cubicBezTo>
                <a:cubicBezTo>
                  <a:pt x="7073670" y="312846"/>
                  <a:pt x="7078656" y="340746"/>
                  <a:pt x="7066046" y="338056"/>
                </a:cubicBezTo>
                <a:cubicBezTo>
                  <a:pt x="7062117" y="337217"/>
                  <a:pt x="7045310" y="334828"/>
                  <a:pt x="7028698" y="332746"/>
                </a:cubicBezTo>
                <a:close/>
                <a:moveTo>
                  <a:pt x="5573003" y="301480"/>
                </a:moveTo>
                <a:cubicBezTo>
                  <a:pt x="5569765" y="296241"/>
                  <a:pt x="5558796" y="291955"/>
                  <a:pt x="5548628" y="291955"/>
                </a:cubicBezTo>
                <a:cubicBezTo>
                  <a:pt x="5538460" y="291955"/>
                  <a:pt x="5530140" y="286458"/>
                  <a:pt x="5530140" y="279739"/>
                </a:cubicBezTo>
                <a:cubicBezTo>
                  <a:pt x="5530140" y="263819"/>
                  <a:pt x="5614148" y="259622"/>
                  <a:pt x="5632241" y="274638"/>
                </a:cubicBezTo>
                <a:cubicBezTo>
                  <a:pt x="5643051" y="283609"/>
                  <a:pt x="5639946" y="287946"/>
                  <a:pt x="5615289" y="298313"/>
                </a:cubicBezTo>
                <a:cubicBezTo>
                  <a:pt x="5579164" y="313502"/>
                  <a:pt x="5580376" y="313411"/>
                  <a:pt x="5573003" y="301480"/>
                </a:cubicBezTo>
                <a:close/>
                <a:moveTo>
                  <a:pt x="5468228" y="282430"/>
                </a:moveTo>
                <a:cubicBezTo>
                  <a:pt x="5464990" y="277191"/>
                  <a:pt x="5469023" y="272905"/>
                  <a:pt x="5477190" y="272905"/>
                </a:cubicBezTo>
                <a:cubicBezTo>
                  <a:pt x="5485358" y="272905"/>
                  <a:pt x="5492040" y="277191"/>
                  <a:pt x="5492040" y="282430"/>
                </a:cubicBezTo>
                <a:cubicBezTo>
                  <a:pt x="5492040" y="287669"/>
                  <a:pt x="5488007" y="291955"/>
                  <a:pt x="5483077" y="291955"/>
                </a:cubicBezTo>
                <a:cubicBezTo>
                  <a:pt x="5478148" y="291955"/>
                  <a:pt x="5471466" y="287669"/>
                  <a:pt x="5468228" y="282430"/>
                </a:cubicBezTo>
                <a:close/>
                <a:moveTo>
                  <a:pt x="7168440" y="268936"/>
                </a:moveTo>
                <a:cubicBezTo>
                  <a:pt x="7168440" y="260642"/>
                  <a:pt x="7175227" y="253855"/>
                  <a:pt x="7183522" y="253855"/>
                </a:cubicBezTo>
                <a:cubicBezTo>
                  <a:pt x="7200342" y="253855"/>
                  <a:pt x="7197413" y="274360"/>
                  <a:pt x="7179751" y="280247"/>
                </a:cubicBezTo>
                <a:cubicBezTo>
                  <a:pt x="7173530" y="282321"/>
                  <a:pt x="7168440" y="277231"/>
                  <a:pt x="7168440" y="268936"/>
                </a:cubicBezTo>
                <a:close/>
                <a:moveTo>
                  <a:pt x="7818323" y="252069"/>
                </a:moveTo>
                <a:cubicBezTo>
                  <a:pt x="7824210" y="234408"/>
                  <a:pt x="7844715" y="231478"/>
                  <a:pt x="7844715" y="248299"/>
                </a:cubicBezTo>
                <a:cubicBezTo>
                  <a:pt x="7844715" y="256593"/>
                  <a:pt x="7837929" y="263380"/>
                  <a:pt x="7829634" y="263380"/>
                </a:cubicBezTo>
                <a:cubicBezTo>
                  <a:pt x="7821339" y="263380"/>
                  <a:pt x="7816249" y="258290"/>
                  <a:pt x="7818323" y="252069"/>
                </a:cubicBezTo>
                <a:close/>
                <a:moveTo>
                  <a:pt x="5314264" y="219877"/>
                </a:moveTo>
                <a:cubicBezTo>
                  <a:pt x="5307390" y="201963"/>
                  <a:pt x="5324246" y="182428"/>
                  <a:pt x="5338810" y="191430"/>
                </a:cubicBezTo>
                <a:cubicBezTo>
                  <a:pt x="5354511" y="201133"/>
                  <a:pt x="5351225" y="234805"/>
                  <a:pt x="5334579" y="234805"/>
                </a:cubicBezTo>
                <a:cubicBezTo>
                  <a:pt x="5326557" y="234805"/>
                  <a:pt x="5317415" y="228087"/>
                  <a:pt x="5314264" y="219877"/>
                </a:cubicBezTo>
                <a:close/>
                <a:moveTo>
                  <a:pt x="7485087" y="189844"/>
                </a:moveTo>
                <a:cubicBezTo>
                  <a:pt x="7478506" y="187484"/>
                  <a:pt x="7475545" y="181633"/>
                  <a:pt x="7478505" y="176841"/>
                </a:cubicBezTo>
                <a:cubicBezTo>
                  <a:pt x="7481467" y="172050"/>
                  <a:pt x="7479351" y="168130"/>
                  <a:pt x="7473802" y="168130"/>
                </a:cubicBezTo>
                <a:cubicBezTo>
                  <a:pt x="7468254" y="168130"/>
                  <a:pt x="7463715" y="159557"/>
                  <a:pt x="7463715" y="149080"/>
                </a:cubicBezTo>
                <a:cubicBezTo>
                  <a:pt x="7463715" y="138602"/>
                  <a:pt x="7459429" y="130030"/>
                  <a:pt x="7454190" y="130030"/>
                </a:cubicBezTo>
                <a:cubicBezTo>
                  <a:pt x="7448951" y="130030"/>
                  <a:pt x="7444665" y="123601"/>
                  <a:pt x="7444665" y="115742"/>
                </a:cubicBezTo>
                <a:cubicBezTo>
                  <a:pt x="7444665" y="107884"/>
                  <a:pt x="7451095" y="101455"/>
                  <a:pt x="7458953" y="101455"/>
                </a:cubicBezTo>
                <a:cubicBezTo>
                  <a:pt x="7466811" y="101455"/>
                  <a:pt x="7473240" y="107884"/>
                  <a:pt x="7473240" y="115742"/>
                </a:cubicBezTo>
                <a:cubicBezTo>
                  <a:pt x="7473240" y="123601"/>
                  <a:pt x="7476587" y="130030"/>
                  <a:pt x="7480677" y="130030"/>
                </a:cubicBezTo>
                <a:cubicBezTo>
                  <a:pt x="7490499" y="130030"/>
                  <a:pt x="7511478" y="186079"/>
                  <a:pt x="7503353" y="190616"/>
                </a:cubicBezTo>
                <a:cubicBezTo>
                  <a:pt x="7499888" y="192551"/>
                  <a:pt x="7491669" y="192203"/>
                  <a:pt x="7485087" y="189844"/>
                </a:cubicBezTo>
                <a:close/>
                <a:moveTo>
                  <a:pt x="6841745" y="171634"/>
                </a:moveTo>
                <a:cubicBezTo>
                  <a:pt x="6831522" y="161412"/>
                  <a:pt x="6833806" y="130030"/>
                  <a:pt x="6844772" y="130030"/>
                </a:cubicBezTo>
                <a:cubicBezTo>
                  <a:pt x="6850359" y="130030"/>
                  <a:pt x="6851952" y="119963"/>
                  <a:pt x="6848524" y="106306"/>
                </a:cubicBezTo>
                <a:cubicBezTo>
                  <a:pt x="6844011" y="88324"/>
                  <a:pt x="6846849" y="81240"/>
                  <a:pt x="6860249" y="77036"/>
                </a:cubicBezTo>
                <a:cubicBezTo>
                  <a:pt x="6869972" y="73985"/>
                  <a:pt x="6885371" y="67516"/>
                  <a:pt x="6894467" y="62660"/>
                </a:cubicBezTo>
                <a:cubicBezTo>
                  <a:pt x="6903564" y="57803"/>
                  <a:pt x="6917494" y="53830"/>
                  <a:pt x="6925423" y="53830"/>
                </a:cubicBezTo>
                <a:cubicBezTo>
                  <a:pt x="6933490" y="53830"/>
                  <a:pt x="6939840" y="45439"/>
                  <a:pt x="6939840" y="34780"/>
                </a:cubicBezTo>
                <a:cubicBezTo>
                  <a:pt x="6939840" y="19659"/>
                  <a:pt x="6946225" y="15708"/>
                  <a:pt x="6970796" y="15625"/>
                </a:cubicBezTo>
                <a:cubicBezTo>
                  <a:pt x="6987823" y="15567"/>
                  <a:pt x="7017123" y="12978"/>
                  <a:pt x="7035910" y="9870"/>
                </a:cubicBezTo>
                <a:cubicBezTo>
                  <a:pt x="7063718" y="5270"/>
                  <a:pt x="7074782" y="8590"/>
                  <a:pt x="7095441" y="27736"/>
                </a:cubicBezTo>
                <a:cubicBezTo>
                  <a:pt x="7109397" y="40670"/>
                  <a:pt x="7120815" y="54120"/>
                  <a:pt x="7120815" y="57624"/>
                </a:cubicBezTo>
                <a:cubicBezTo>
                  <a:pt x="7120815" y="61129"/>
                  <a:pt x="7108460" y="76075"/>
                  <a:pt x="7093359" y="90837"/>
                </a:cubicBezTo>
                <a:cubicBezTo>
                  <a:pt x="7059754" y="123686"/>
                  <a:pt x="7008639" y="136461"/>
                  <a:pt x="6993296" y="115846"/>
                </a:cubicBezTo>
                <a:cubicBezTo>
                  <a:pt x="6982741" y="101664"/>
                  <a:pt x="6898088" y="92407"/>
                  <a:pt x="6886345" y="104151"/>
                </a:cubicBezTo>
                <a:cubicBezTo>
                  <a:pt x="6883162" y="107334"/>
                  <a:pt x="6879451" y="124103"/>
                  <a:pt x="6878098" y="141415"/>
                </a:cubicBezTo>
                <a:cubicBezTo>
                  <a:pt x="6875770" y="171219"/>
                  <a:pt x="6856963" y="186852"/>
                  <a:pt x="6841745" y="171634"/>
                </a:cubicBezTo>
                <a:close/>
                <a:moveTo>
                  <a:pt x="7287503" y="158605"/>
                </a:moveTo>
                <a:cubicBezTo>
                  <a:pt x="7284265" y="153366"/>
                  <a:pt x="7271678" y="149080"/>
                  <a:pt x="7259532" y="149080"/>
                </a:cubicBezTo>
                <a:cubicBezTo>
                  <a:pt x="7247386" y="149080"/>
                  <a:pt x="7232112" y="142651"/>
                  <a:pt x="7225590" y="134792"/>
                </a:cubicBezTo>
                <a:cubicBezTo>
                  <a:pt x="7219068" y="126934"/>
                  <a:pt x="7205685" y="120505"/>
                  <a:pt x="7195849" y="120505"/>
                </a:cubicBezTo>
                <a:cubicBezTo>
                  <a:pt x="7186013" y="120505"/>
                  <a:pt x="7177965" y="117235"/>
                  <a:pt x="7177965" y="113239"/>
                </a:cubicBezTo>
                <a:cubicBezTo>
                  <a:pt x="7177965" y="109242"/>
                  <a:pt x="7168321" y="101741"/>
                  <a:pt x="7156534" y="96570"/>
                </a:cubicBezTo>
                <a:cubicBezTo>
                  <a:pt x="7117792" y="79573"/>
                  <a:pt x="7130863" y="59388"/>
                  <a:pt x="7187490" y="48764"/>
                </a:cubicBezTo>
                <a:cubicBezTo>
                  <a:pt x="7216303" y="43359"/>
                  <a:pt x="7256475" y="31572"/>
                  <a:pt x="7276760" y="22571"/>
                </a:cubicBezTo>
                <a:cubicBezTo>
                  <a:pt x="7336647" y="-4003"/>
                  <a:pt x="7338706" y="-2158"/>
                  <a:pt x="7336117" y="75768"/>
                </a:cubicBezTo>
                <a:cubicBezTo>
                  <a:pt x="7334846" y="114028"/>
                  <a:pt x="7330636" y="150461"/>
                  <a:pt x="7326761" y="156731"/>
                </a:cubicBezTo>
                <a:cubicBezTo>
                  <a:pt x="7318197" y="170588"/>
                  <a:pt x="7295576" y="171668"/>
                  <a:pt x="7287503" y="158605"/>
                </a:cubicBezTo>
                <a:close/>
                <a:moveTo>
                  <a:pt x="6812027" y="85749"/>
                </a:moveTo>
                <a:cubicBezTo>
                  <a:pt x="6803948" y="64698"/>
                  <a:pt x="6810712" y="59775"/>
                  <a:pt x="6824645" y="76564"/>
                </a:cubicBezTo>
                <a:cubicBezTo>
                  <a:pt x="6831409" y="84714"/>
                  <a:pt x="6832361" y="92477"/>
                  <a:pt x="6827001" y="95790"/>
                </a:cubicBezTo>
                <a:cubicBezTo>
                  <a:pt x="6822057" y="98845"/>
                  <a:pt x="6815318" y="94327"/>
                  <a:pt x="6812027" y="85749"/>
                </a:cubicBezTo>
                <a:close/>
              </a:path>
            </a:pathLst>
          </a:custGeom>
          <a:ln w="8025" cap="flat">
            <a:noFill/>
            <a:prstDash val="solid"/>
            <a:miter/>
          </a:ln>
          <a:effectLst>
            <a:outerShdw blurRad="38100" dist="127000" dir="2400000" sx="103000" sy="103000" algn="tl" rotWithShape="0">
              <a:schemeClr val="bg1">
                <a:alpha val="0"/>
              </a:scheme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 useBgFill="1">
        <p:nvSpPr>
          <p:cNvPr id="9" name="Graphic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878A77BA-54C7-41DE-B9F2-15E4E96F0C3C}"/>
              </a:ext>
            </a:extLst>
          </p:cNvPr>
          <p:cNvSpPr/>
          <p:nvPr/>
        </p:nvSpPr>
        <p:spPr>
          <a:xfrm rot="18623408">
            <a:off x="3889595" y="2478450"/>
            <a:ext cx="3636502" cy="2170851"/>
          </a:xfrm>
          <a:custGeom>
            <a:avLst/>
            <a:gdLst>
              <a:gd name="connsiteX0" fmla="*/ 2739315 w 9915525"/>
              <a:gd name="connsiteY0" fmla="*/ 6807055 h 6819900"/>
              <a:gd name="connsiteX1" fmla="*/ 2753603 w 9915525"/>
              <a:gd name="connsiteY1" fmla="*/ 6797530 h 6819900"/>
              <a:gd name="connsiteX2" fmla="*/ 2767890 w 9915525"/>
              <a:gd name="connsiteY2" fmla="*/ 6807055 h 6819900"/>
              <a:gd name="connsiteX3" fmla="*/ 2753603 w 9915525"/>
              <a:gd name="connsiteY3" fmla="*/ 6816580 h 6819900"/>
              <a:gd name="connsiteX4" fmla="*/ 2739315 w 9915525"/>
              <a:gd name="connsiteY4" fmla="*/ 6807055 h 6819900"/>
              <a:gd name="connsiteX5" fmla="*/ 2574310 w 9915525"/>
              <a:gd name="connsiteY5" fmla="*/ 6666561 h 6819900"/>
              <a:gd name="connsiteX6" fmla="*/ 2563466 w 9915525"/>
              <a:gd name="connsiteY6" fmla="*/ 6628461 h 6819900"/>
              <a:gd name="connsiteX7" fmla="*/ 2550224 w 9915525"/>
              <a:gd name="connsiteY7" fmla="*/ 6597505 h 6819900"/>
              <a:gd name="connsiteX8" fmla="*/ 2525816 w 9915525"/>
              <a:gd name="connsiteY8" fmla="*/ 6564441 h 6819900"/>
              <a:gd name="connsiteX9" fmla="*/ 2499838 w 9915525"/>
              <a:gd name="connsiteY9" fmla="*/ 6536429 h 6819900"/>
              <a:gd name="connsiteX10" fmla="*/ 2491665 w 9915525"/>
              <a:gd name="connsiteY10" fmla="*/ 6531970 h 6819900"/>
              <a:gd name="connsiteX11" fmla="*/ 2451184 w 9915525"/>
              <a:gd name="connsiteY11" fmla="*/ 6524264 h 6819900"/>
              <a:gd name="connsiteX12" fmla="*/ 2410703 w 9915525"/>
              <a:gd name="connsiteY12" fmla="*/ 6511780 h 6819900"/>
              <a:gd name="connsiteX13" fmla="*/ 2435926 w 9915525"/>
              <a:gd name="connsiteY13" fmla="*/ 6494572 h 6819900"/>
              <a:gd name="connsiteX14" fmla="*/ 2457344 w 9915525"/>
              <a:gd name="connsiteY14" fmla="*/ 6444289 h 6819900"/>
              <a:gd name="connsiteX15" fmla="*/ 2444040 w 9915525"/>
              <a:gd name="connsiteY15" fmla="*/ 6420126 h 6819900"/>
              <a:gd name="connsiteX16" fmla="*/ 2434515 w 9915525"/>
              <a:gd name="connsiteY16" fmla="*/ 6407005 h 6819900"/>
              <a:gd name="connsiteX17" fmla="*/ 2424990 w 9915525"/>
              <a:gd name="connsiteY17" fmla="*/ 6393737 h 6819900"/>
              <a:gd name="connsiteX18" fmla="*/ 2410208 w 9915525"/>
              <a:gd name="connsiteY18" fmla="*/ 6374796 h 6819900"/>
              <a:gd name="connsiteX19" fmla="*/ 2402172 w 9915525"/>
              <a:gd name="connsiteY19" fmla="*/ 6380040 h 6819900"/>
              <a:gd name="connsiteX20" fmla="*/ 2387438 w 9915525"/>
              <a:gd name="connsiteY20" fmla="*/ 6385338 h 6819900"/>
              <a:gd name="connsiteX21" fmla="*/ 2372350 w 9915525"/>
              <a:gd name="connsiteY21" fmla="*/ 6400507 h 6819900"/>
              <a:gd name="connsiteX22" fmla="*/ 2371681 w 9915525"/>
              <a:gd name="connsiteY22" fmla="*/ 6471299 h 6819900"/>
              <a:gd name="connsiteX23" fmla="*/ 2358323 w 9915525"/>
              <a:gd name="connsiteY23" fmla="*/ 6502255 h 6819900"/>
              <a:gd name="connsiteX24" fmla="*/ 2244015 w 9915525"/>
              <a:gd name="connsiteY24" fmla="*/ 6412076 h 6819900"/>
              <a:gd name="connsiteX25" fmla="*/ 2227346 w 9915525"/>
              <a:gd name="connsiteY25" fmla="*/ 6390029 h 6819900"/>
              <a:gd name="connsiteX26" fmla="*/ 2209340 w 9915525"/>
              <a:gd name="connsiteY26" fmla="*/ 6373668 h 6819900"/>
              <a:gd name="connsiteX27" fmla="*/ 2201440 w 9915525"/>
              <a:gd name="connsiteY27" fmla="*/ 6333186 h 6819900"/>
              <a:gd name="connsiteX28" fmla="*/ 2204139 w 9915525"/>
              <a:gd name="connsiteY28" fmla="*/ 6302230 h 6819900"/>
              <a:gd name="connsiteX29" fmla="*/ 2203594 w 9915525"/>
              <a:gd name="connsiteY29" fmla="*/ 6246527 h 6819900"/>
              <a:gd name="connsiteX30" fmla="*/ 2157116 w 9915525"/>
              <a:gd name="connsiteY30" fmla="*/ 6224165 h 6819900"/>
              <a:gd name="connsiteX31" fmla="*/ 2133154 w 9915525"/>
              <a:gd name="connsiteY31" fmla="*/ 6188006 h 6819900"/>
              <a:gd name="connsiteX32" fmla="*/ 2123176 w 9915525"/>
              <a:gd name="connsiteY32" fmla="*/ 6142151 h 6819900"/>
              <a:gd name="connsiteX33" fmla="*/ 2105625 w 9915525"/>
              <a:gd name="connsiteY33" fmla="*/ 6109254 h 6819900"/>
              <a:gd name="connsiteX34" fmla="*/ 2092908 w 9915525"/>
              <a:gd name="connsiteY34" fmla="*/ 6083155 h 6819900"/>
              <a:gd name="connsiteX35" fmla="*/ 2073802 w 9915525"/>
              <a:gd name="connsiteY35" fmla="*/ 6053924 h 6819900"/>
              <a:gd name="connsiteX36" fmla="*/ 2038139 w 9915525"/>
              <a:gd name="connsiteY36" fmla="*/ 6001970 h 6819900"/>
              <a:gd name="connsiteX37" fmla="*/ 2015561 w 9915525"/>
              <a:gd name="connsiteY37" fmla="*/ 5966907 h 6819900"/>
              <a:gd name="connsiteX38" fmla="*/ 2024940 w 9915525"/>
              <a:gd name="connsiteY38" fmla="*/ 5968855 h 6819900"/>
              <a:gd name="connsiteX39" fmla="*/ 2034319 w 9915525"/>
              <a:gd name="connsiteY39" fmla="*/ 5972403 h 6819900"/>
              <a:gd name="connsiteX40" fmla="*/ 2020178 w 9915525"/>
              <a:gd name="connsiteY40" fmla="*/ 5949805 h 6819900"/>
              <a:gd name="connsiteX41" fmla="*/ 2005890 w 9915525"/>
              <a:gd name="connsiteY41" fmla="*/ 5921540 h 6819900"/>
              <a:gd name="connsiteX42" fmla="*/ 1986840 w 9915525"/>
              <a:gd name="connsiteY42" fmla="*/ 5887893 h 6819900"/>
              <a:gd name="connsiteX43" fmla="*/ 1967790 w 9915525"/>
              <a:gd name="connsiteY43" fmla="*/ 5838094 h 6819900"/>
              <a:gd name="connsiteX44" fmla="*/ 1929690 w 9915525"/>
              <a:gd name="connsiteY44" fmla="*/ 5771333 h 6819900"/>
              <a:gd name="connsiteX45" fmla="*/ 1891590 w 9915525"/>
              <a:gd name="connsiteY45" fmla="*/ 5701612 h 6819900"/>
              <a:gd name="connsiteX46" fmla="*/ 1877303 w 9915525"/>
              <a:gd name="connsiteY46" fmla="*/ 5660611 h 6819900"/>
              <a:gd name="connsiteX47" fmla="*/ 1863015 w 9915525"/>
              <a:gd name="connsiteY47" fmla="*/ 5599796 h 6819900"/>
              <a:gd name="connsiteX48" fmla="*/ 1843965 w 9915525"/>
              <a:gd name="connsiteY48" fmla="*/ 5528153 h 6819900"/>
              <a:gd name="connsiteX49" fmla="*/ 1824915 w 9915525"/>
              <a:gd name="connsiteY49" fmla="*/ 5496899 h 6819900"/>
              <a:gd name="connsiteX50" fmla="*/ 1816766 w 9915525"/>
              <a:gd name="connsiteY50" fmla="*/ 5486992 h 6819900"/>
              <a:gd name="connsiteX51" fmla="*/ 1813080 w 9915525"/>
              <a:gd name="connsiteY51" fmla="*/ 5468680 h 6819900"/>
              <a:gd name="connsiteX52" fmla="*/ 1757647 w 9915525"/>
              <a:gd name="connsiteY52" fmla="*/ 5417514 h 6819900"/>
              <a:gd name="connsiteX53" fmla="*/ 1700162 w 9915525"/>
              <a:gd name="connsiteY53" fmla="*/ 5391678 h 6819900"/>
              <a:gd name="connsiteX54" fmla="*/ 1653465 w 9915525"/>
              <a:gd name="connsiteY54" fmla="*/ 5333419 h 6819900"/>
              <a:gd name="connsiteX55" fmla="*/ 1643940 w 9915525"/>
              <a:gd name="connsiteY55" fmla="*/ 5321155 h 6819900"/>
              <a:gd name="connsiteX56" fmla="*/ 1634415 w 9915525"/>
              <a:gd name="connsiteY56" fmla="*/ 5297343 h 6819900"/>
              <a:gd name="connsiteX57" fmla="*/ 1667621 w 9915525"/>
              <a:gd name="connsiteY57" fmla="*/ 5288608 h 6819900"/>
              <a:gd name="connsiteX58" fmla="*/ 1727827 w 9915525"/>
              <a:gd name="connsiteY58" fmla="*/ 5260810 h 6819900"/>
              <a:gd name="connsiteX59" fmla="*/ 1693946 w 9915525"/>
              <a:gd name="connsiteY59" fmla="*/ 5221554 h 6819900"/>
              <a:gd name="connsiteX60" fmla="*/ 1662990 w 9915525"/>
              <a:gd name="connsiteY60" fmla="*/ 5190598 h 6819900"/>
              <a:gd name="connsiteX61" fmla="*/ 1675668 w 9915525"/>
              <a:gd name="connsiteY61" fmla="*/ 5168755 h 6819900"/>
              <a:gd name="connsiteX62" fmla="*/ 1701345 w 9915525"/>
              <a:gd name="connsiteY62" fmla="*/ 5144466 h 6819900"/>
              <a:gd name="connsiteX63" fmla="*/ 1687369 w 9915525"/>
              <a:gd name="connsiteY63" fmla="*/ 5097000 h 6819900"/>
              <a:gd name="connsiteX64" fmla="*/ 1671949 w 9915525"/>
              <a:gd name="connsiteY64" fmla="*/ 5059900 h 6819900"/>
              <a:gd name="connsiteX65" fmla="*/ 1680390 w 9915525"/>
              <a:gd name="connsiteY65" fmla="*/ 5024023 h 6819900"/>
              <a:gd name="connsiteX66" fmla="*/ 1626311 w 9915525"/>
              <a:gd name="connsiteY66" fmla="*/ 5025880 h 6819900"/>
              <a:gd name="connsiteX67" fmla="*/ 1574884 w 9915525"/>
              <a:gd name="connsiteY67" fmla="*/ 5063834 h 6819900"/>
              <a:gd name="connsiteX68" fmla="*/ 1548690 w 9915525"/>
              <a:gd name="connsiteY68" fmla="*/ 5087112 h 6819900"/>
              <a:gd name="connsiteX69" fmla="*/ 1593424 w 9915525"/>
              <a:gd name="connsiteY69" fmla="*/ 5140180 h 6819900"/>
              <a:gd name="connsiteX70" fmla="*/ 1602268 w 9915525"/>
              <a:gd name="connsiteY70" fmla="*/ 5169946 h 6819900"/>
              <a:gd name="connsiteX71" fmla="*/ 1596315 w 9915525"/>
              <a:gd name="connsiteY71" fmla="*/ 5208046 h 6819900"/>
              <a:gd name="connsiteX72" fmla="*/ 1578022 w 9915525"/>
              <a:gd name="connsiteY72" fmla="*/ 5216380 h 6819900"/>
              <a:gd name="connsiteX73" fmla="*/ 1553453 w 9915525"/>
              <a:gd name="connsiteY73" fmla="*/ 5187805 h 6819900"/>
              <a:gd name="connsiteX74" fmla="*/ 1539441 w 9915525"/>
              <a:gd name="connsiteY74" fmla="*/ 5159230 h 6819900"/>
              <a:gd name="connsiteX75" fmla="*/ 1526138 w 9915525"/>
              <a:gd name="connsiteY75" fmla="*/ 5137051 h 6819900"/>
              <a:gd name="connsiteX76" fmla="*/ 1469385 w 9915525"/>
              <a:gd name="connsiteY76" fmla="*/ 5100058 h 6819900"/>
              <a:gd name="connsiteX77" fmla="*/ 1460951 w 9915525"/>
              <a:gd name="connsiteY77" fmla="*/ 5159230 h 6819900"/>
              <a:gd name="connsiteX78" fmla="*/ 1485634 w 9915525"/>
              <a:gd name="connsiteY78" fmla="*/ 5197330 h 6819900"/>
              <a:gd name="connsiteX79" fmla="*/ 1510182 w 9915525"/>
              <a:gd name="connsiteY79" fmla="*/ 5235430 h 6819900"/>
              <a:gd name="connsiteX80" fmla="*/ 1524382 w 9915525"/>
              <a:gd name="connsiteY80" fmla="*/ 5287151 h 6819900"/>
              <a:gd name="connsiteX81" fmla="*/ 1544530 w 9915525"/>
              <a:gd name="connsiteY81" fmla="*/ 5350230 h 6819900"/>
              <a:gd name="connsiteX82" fmla="*/ 1530502 w 9915525"/>
              <a:gd name="connsiteY82" fmla="*/ 5375144 h 6819900"/>
              <a:gd name="connsiteX83" fmla="*/ 1497463 w 9915525"/>
              <a:gd name="connsiteY83" fmla="*/ 5383478 h 6819900"/>
              <a:gd name="connsiteX84" fmla="*/ 1468668 w 9915525"/>
              <a:gd name="connsiteY84" fmla="*/ 5397355 h 6819900"/>
              <a:gd name="connsiteX85" fmla="*/ 1453746 w 9915525"/>
              <a:gd name="connsiteY85" fmla="*/ 5335117 h 6819900"/>
              <a:gd name="connsiteX86" fmla="*/ 1469739 w 9915525"/>
              <a:gd name="connsiteY86" fmla="*/ 5299149 h 6819900"/>
              <a:gd name="connsiteX87" fmla="*/ 1424865 w 9915525"/>
              <a:gd name="connsiteY87" fmla="*/ 5284120 h 6819900"/>
              <a:gd name="connsiteX88" fmla="*/ 1384384 w 9915525"/>
              <a:gd name="connsiteY88" fmla="*/ 5290372 h 6819900"/>
              <a:gd name="connsiteX89" fmla="*/ 1340756 w 9915525"/>
              <a:gd name="connsiteY89" fmla="*/ 5310034 h 6819900"/>
              <a:gd name="connsiteX90" fmla="*/ 1350820 w 9915525"/>
              <a:gd name="connsiteY90" fmla="*/ 5348134 h 6819900"/>
              <a:gd name="connsiteX91" fmla="*/ 1324059 w 9915525"/>
              <a:gd name="connsiteY91" fmla="*/ 5397620 h 6819900"/>
              <a:gd name="connsiteX92" fmla="*/ 1267703 w 9915525"/>
              <a:gd name="connsiteY92" fmla="*/ 5368742 h 6819900"/>
              <a:gd name="connsiteX93" fmla="*/ 1205790 w 9915525"/>
              <a:gd name="connsiteY93" fmla="*/ 5294931 h 6819900"/>
              <a:gd name="connsiteX94" fmla="*/ 1191503 w 9915525"/>
              <a:gd name="connsiteY94" fmla="*/ 5241511 h 6819900"/>
              <a:gd name="connsiteX95" fmla="*/ 1177215 w 9915525"/>
              <a:gd name="connsiteY95" fmla="*/ 5211916 h 6819900"/>
              <a:gd name="connsiteX96" fmla="*/ 1167690 w 9915525"/>
              <a:gd name="connsiteY96" fmla="*/ 5187805 h 6819900"/>
              <a:gd name="connsiteX97" fmla="*/ 1158165 w 9915525"/>
              <a:gd name="connsiteY97" fmla="*/ 5170921 h 6819900"/>
              <a:gd name="connsiteX98" fmla="*/ 1120065 w 9915525"/>
              <a:gd name="connsiteY98" fmla="*/ 5121130 h 6819900"/>
              <a:gd name="connsiteX99" fmla="*/ 1081965 w 9915525"/>
              <a:gd name="connsiteY99" fmla="*/ 5072506 h 6819900"/>
              <a:gd name="connsiteX100" fmla="*/ 1067875 w 9915525"/>
              <a:gd name="connsiteY100" fmla="*/ 5045094 h 6819900"/>
              <a:gd name="connsiteX101" fmla="*/ 1024815 w 9915525"/>
              <a:gd name="connsiteY101" fmla="*/ 4958304 h 6819900"/>
              <a:gd name="connsiteX102" fmla="*/ 1015135 w 9915525"/>
              <a:gd name="connsiteY102" fmla="*/ 4935297 h 6819900"/>
              <a:gd name="connsiteX103" fmla="*/ 1010148 w 9915525"/>
              <a:gd name="connsiteY103" fmla="*/ 4921720 h 6819900"/>
              <a:gd name="connsiteX104" fmla="*/ 995871 w 9915525"/>
              <a:gd name="connsiteY104" fmla="*/ 4896959 h 6819900"/>
              <a:gd name="connsiteX105" fmla="*/ 970962 w 9915525"/>
              <a:gd name="connsiteY105" fmla="*/ 4842653 h 6819900"/>
              <a:gd name="connsiteX106" fmla="*/ 942532 w 9915525"/>
              <a:gd name="connsiteY106" fmla="*/ 4790776 h 6819900"/>
              <a:gd name="connsiteX107" fmla="*/ 920040 w 9915525"/>
              <a:gd name="connsiteY107" fmla="*/ 4715784 h 6819900"/>
              <a:gd name="connsiteX108" fmla="*/ 910515 w 9915525"/>
              <a:gd name="connsiteY108" fmla="*/ 4649643 h 6819900"/>
              <a:gd name="connsiteX109" fmla="*/ 912019 w 9915525"/>
              <a:gd name="connsiteY109" fmla="*/ 4604691 h 6819900"/>
              <a:gd name="connsiteX110" fmla="*/ 863182 w 9915525"/>
              <a:gd name="connsiteY110" fmla="*/ 4521946 h 6819900"/>
              <a:gd name="connsiteX111" fmla="*/ 815265 w 9915525"/>
              <a:gd name="connsiteY111" fmla="*/ 4439768 h 6819900"/>
              <a:gd name="connsiteX112" fmla="*/ 800978 w 9915525"/>
              <a:gd name="connsiteY112" fmla="*/ 4378180 h 6819900"/>
              <a:gd name="connsiteX113" fmla="*/ 786690 w 9915525"/>
              <a:gd name="connsiteY113" fmla="*/ 4338914 h 6819900"/>
              <a:gd name="connsiteX114" fmla="*/ 776532 w 9915525"/>
              <a:gd name="connsiteY114" fmla="*/ 4311505 h 6819900"/>
              <a:gd name="connsiteX115" fmla="*/ 769389 w 9915525"/>
              <a:gd name="connsiteY115" fmla="*/ 4285311 h 6819900"/>
              <a:gd name="connsiteX116" fmla="*/ 748747 w 9915525"/>
              <a:gd name="connsiteY116" fmla="*/ 4237853 h 6819900"/>
              <a:gd name="connsiteX117" fmla="*/ 726211 w 9915525"/>
              <a:gd name="connsiteY117" fmla="*/ 4175941 h 6819900"/>
              <a:gd name="connsiteX118" fmla="*/ 721292 w 9915525"/>
              <a:gd name="connsiteY118" fmla="*/ 4130530 h 6819900"/>
              <a:gd name="connsiteX119" fmla="*/ 672390 w 9915525"/>
              <a:gd name="connsiteY119" fmla="*/ 4011213 h 6819900"/>
              <a:gd name="connsiteX120" fmla="*/ 662865 w 9915525"/>
              <a:gd name="connsiteY120" fmla="*/ 3987655 h 6819900"/>
              <a:gd name="connsiteX121" fmla="*/ 653340 w 9915525"/>
              <a:gd name="connsiteY121" fmla="*/ 3937064 h 6819900"/>
              <a:gd name="connsiteX122" fmla="*/ 631909 w 9915525"/>
              <a:gd name="connsiteY122" fmla="*/ 3863496 h 6819900"/>
              <a:gd name="connsiteX123" fmla="*/ 608725 w 9915525"/>
              <a:gd name="connsiteY123" fmla="*/ 3825981 h 6819900"/>
              <a:gd name="connsiteX124" fmla="*/ 580306 w 9915525"/>
              <a:gd name="connsiteY124" fmla="*/ 3694185 h 6819900"/>
              <a:gd name="connsiteX125" fmla="*/ 567615 w 9915525"/>
              <a:gd name="connsiteY125" fmla="*/ 3667887 h 6819900"/>
              <a:gd name="connsiteX126" fmla="*/ 558090 w 9915525"/>
              <a:gd name="connsiteY126" fmla="*/ 3654280 h 6819900"/>
              <a:gd name="connsiteX127" fmla="*/ 548565 w 9915525"/>
              <a:gd name="connsiteY127" fmla="*/ 3611417 h 6819900"/>
              <a:gd name="connsiteX128" fmla="*/ 538021 w 9915525"/>
              <a:gd name="connsiteY128" fmla="*/ 3568555 h 6819900"/>
              <a:gd name="connsiteX129" fmla="*/ 532616 w 9915525"/>
              <a:gd name="connsiteY129" fmla="*/ 3555162 h 6819900"/>
              <a:gd name="connsiteX130" fmla="*/ 519348 w 9915525"/>
              <a:gd name="connsiteY130" fmla="*/ 3525111 h 6819900"/>
              <a:gd name="connsiteX131" fmla="*/ 500940 w 9915525"/>
              <a:gd name="connsiteY131" fmla="*/ 3478711 h 6819900"/>
              <a:gd name="connsiteX132" fmla="*/ 487440 w 9915525"/>
              <a:gd name="connsiteY132" fmla="*/ 3429694 h 6819900"/>
              <a:gd name="connsiteX133" fmla="*/ 467463 w 9915525"/>
              <a:gd name="connsiteY133" fmla="*/ 3372806 h 6819900"/>
              <a:gd name="connsiteX134" fmla="*/ 430898 w 9915525"/>
              <a:gd name="connsiteY134" fmla="*/ 3282805 h 6819900"/>
              <a:gd name="connsiteX135" fmla="*/ 426548 w 9915525"/>
              <a:gd name="connsiteY135" fmla="*/ 3249467 h 6819900"/>
              <a:gd name="connsiteX136" fmla="*/ 422827 w 9915525"/>
              <a:gd name="connsiteY136" fmla="*/ 3216130 h 6819900"/>
              <a:gd name="connsiteX137" fmla="*/ 415215 w 9915525"/>
              <a:gd name="connsiteY137" fmla="*/ 3197080 h 6819900"/>
              <a:gd name="connsiteX138" fmla="*/ 406122 w 9915525"/>
              <a:gd name="connsiteY138" fmla="*/ 3178030 h 6819900"/>
              <a:gd name="connsiteX139" fmla="*/ 390774 w 9915525"/>
              <a:gd name="connsiteY139" fmla="*/ 3144692 h 6819900"/>
              <a:gd name="connsiteX140" fmla="*/ 376055 w 9915525"/>
              <a:gd name="connsiteY140" fmla="*/ 3111355 h 6819900"/>
              <a:gd name="connsiteX141" fmla="*/ 367590 w 9915525"/>
              <a:gd name="connsiteY141" fmla="*/ 3092006 h 6819900"/>
              <a:gd name="connsiteX142" fmla="*/ 353303 w 9915525"/>
              <a:gd name="connsiteY142" fmla="*/ 3067175 h 6819900"/>
              <a:gd name="connsiteX143" fmla="*/ 339015 w 9915525"/>
              <a:gd name="connsiteY143" fmla="*/ 3035527 h 6819900"/>
              <a:gd name="connsiteX144" fmla="*/ 272795 w 9915525"/>
              <a:gd name="connsiteY144" fmla="*/ 2958955 h 6819900"/>
              <a:gd name="connsiteX145" fmla="*/ 253290 w 9915525"/>
              <a:gd name="connsiteY145" fmla="*/ 2945461 h 6819900"/>
              <a:gd name="connsiteX146" fmla="*/ 242051 w 9915525"/>
              <a:gd name="connsiteY146" fmla="*/ 2928221 h 6819900"/>
              <a:gd name="connsiteX147" fmla="*/ 236857 w 9915525"/>
              <a:gd name="connsiteY147" fmla="*/ 2908723 h 6819900"/>
              <a:gd name="connsiteX148" fmla="*/ 272731 w 9915525"/>
              <a:gd name="connsiteY148" fmla="*/ 2903369 h 6819900"/>
              <a:gd name="connsiteX149" fmla="*/ 318220 w 9915525"/>
              <a:gd name="connsiteY149" fmla="*/ 2898107 h 6819900"/>
              <a:gd name="connsiteX150" fmla="*/ 322160 w 9915525"/>
              <a:gd name="connsiteY150" fmla="*/ 2863680 h 6819900"/>
              <a:gd name="connsiteX151" fmla="*/ 310440 w 9915525"/>
              <a:gd name="connsiteY151" fmla="*/ 2822877 h 6819900"/>
              <a:gd name="connsiteX152" fmla="*/ 301649 w 9915525"/>
              <a:gd name="connsiteY152" fmla="*/ 2791791 h 6819900"/>
              <a:gd name="connsiteX153" fmla="*/ 283040 w 9915525"/>
              <a:gd name="connsiteY153" fmla="*/ 2692255 h 6819900"/>
              <a:gd name="connsiteX154" fmla="*/ 243022 w 9915525"/>
              <a:gd name="connsiteY154" fmla="*/ 2511280 h 6819900"/>
              <a:gd name="connsiteX155" fmla="*/ 231411 w 9915525"/>
              <a:gd name="connsiteY155" fmla="*/ 2469949 h 6819900"/>
              <a:gd name="connsiteX156" fmla="*/ 213419 w 9915525"/>
              <a:gd name="connsiteY156" fmla="*/ 2418659 h 6819900"/>
              <a:gd name="connsiteX157" fmla="*/ 220881 w 9915525"/>
              <a:gd name="connsiteY157" fmla="*/ 2194101 h 6819900"/>
              <a:gd name="connsiteX158" fmla="*/ 234240 w 9915525"/>
              <a:gd name="connsiteY158" fmla="*/ 2154638 h 6819900"/>
              <a:gd name="connsiteX159" fmla="*/ 248528 w 9915525"/>
              <a:gd name="connsiteY159" fmla="*/ 2117311 h 6819900"/>
              <a:gd name="connsiteX160" fmla="*/ 262815 w 9915525"/>
              <a:gd name="connsiteY160" fmla="*/ 2093645 h 6819900"/>
              <a:gd name="connsiteX161" fmla="*/ 277103 w 9915525"/>
              <a:gd name="connsiteY161" fmla="*/ 2063605 h 6819900"/>
              <a:gd name="connsiteX162" fmla="*/ 291390 w 9915525"/>
              <a:gd name="connsiteY162" fmla="*/ 2025505 h 6819900"/>
              <a:gd name="connsiteX163" fmla="*/ 363180 w 9915525"/>
              <a:gd name="connsiteY163" fmla="*/ 1976025 h 6819900"/>
              <a:gd name="connsiteX164" fmla="*/ 440011 w 9915525"/>
              <a:gd name="connsiteY164" fmla="*/ 1892795 h 6819900"/>
              <a:gd name="connsiteX165" fmla="*/ 453009 w 9915525"/>
              <a:gd name="connsiteY165" fmla="*/ 1828294 h 6819900"/>
              <a:gd name="connsiteX166" fmla="*/ 472365 w 9915525"/>
              <a:gd name="connsiteY166" fmla="*/ 1801211 h 6819900"/>
              <a:gd name="connsiteX167" fmla="*/ 496178 w 9915525"/>
              <a:gd name="connsiteY167" fmla="*/ 1768330 h 6819900"/>
              <a:gd name="connsiteX168" fmla="*/ 519990 w 9915525"/>
              <a:gd name="connsiteY168" fmla="*/ 1729736 h 6819900"/>
              <a:gd name="connsiteX169" fmla="*/ 534278 w 9915525"/>
              <a:gd name="connsiteY169" fmla="*/ 1701655 h 6819900"/>
              <a:gd name="connsiteX170" fmla="*/ 548565 w 9915525"/>
              <a:gd name="connsiteY170" fmla="*/ 1676676 h 6819900"/>
              <a:gd name="connsiteX171" fmla="*/ 557235 w 9915525"/>
              <a:gd name="connsiteY171" fmla="*/ 1663555 h 6819900"/>
              <a:gd name="connsiteX172" fmla="*/ 572649 w 9915525"/>
              <a:gd name="connsiteY172" fmla="*/ 1582593 h 6819900"/>
              <a:gd name="connsiteX173" fmla="*/ 587792 w 9915525"/>
              <a:gd name="connsiteY173" fmla="*/ 1501630 h 6819900"/>
              <a:gd name="connsiteX174" fmla="*/ 596190 w 9915525"/>
              <a:gd name="connsiteY174" fmla="*/ 1489464 h 6819900"/>
              <a:gd name="connsiteX175" fmla="*/ 663845 w 9915525"/>
              <a:gd name="connsiteY175" fmla="*/ 1425430 h 6819900"/>
              <a:gd name="connsiteX176" fmla="*/ 672390 w 9915525"/>
              <a:gd name="connsiteY176" fmla="*/ 1415497 h 6819900"/>
              <a:gd name="connsiteX177" fmla="*/ 715253 w 9915525"/>
              <a:gd name="connsiteY177" fmla="*/ 1359740 h 6819900"/>
              <a:gd name="connsiteX178" fmla="*/ 758115 w 9915525"/>
              <a:gd name="connsiteY178" fmla="*/ 1307289 h 6819900"/>
              <a:gd name="connsiteX179" fmla="*/ 827154 w 9915525"/>
              <a:gd name="connsiteY179" fmla="*/ 1234930 h 6819900"/>
              <a:gd name="connsiteX180" fmla="*/ 891465 w 9915525"/>
              <a:gd name="connsiteY180" fmla="*/ 1177225 h 6819900"/>
              <a:gd name="connsiteX181" fmla="*/ 1024058 w 9915525"/>
              <a:gd name="connsiteY181" fmla="*/ 1053955 h 6819900"/>
              <a:gd name="connsiteX182" fmla="*/ 1043865 w 9915525"/>
              <a:gd name="connsiteY182" fmla="*/ 1045072 h 6819900"/>
              <a:gd name="connsiteX183" fmla="*/ 1064852 w 9915525"/>
              <a:gd name="connsiteY183" fmla="*/ 1029528 h 6819900"/>
              <a:gd name="connsiteX184" fmla="*/ 1098870 w 9915525"/>
              <a:gd name="connsiteY184" fmla="*/ 1009836 h 6819900"/>
              <a:gd name="connsiteX185" fmla="*/ 1144558 w 9915525"/>
              <a:gd name="connsiteY185" fmla="*/ 996805 h 6819900"/>
              <a:gd name="connsiteX186" fmla="*/ 1177215 w 9915525"/>
              <a:gd name="connsiteY186" fmla="*/ 987280 h 6819900"/>
              <a:gd name="connsiteX187" fmla="*/ 1199693 w 9915525"/>
              <a:gd name="connsiteY187" fmla="*/ 977755 h 6819900"/>
              <a:gd name="connsiteX188" fmla="*/ 1240054 w 9915525"/>
              <a:gd name="connsiteY188" fmla="*/ 953943 h 6819900"/>
              <a:gd name="connsiteX189" fmla="*/ 1274046 w 9915525"/>
              <a:gd name="connsiteY189" fmla="*/ 930130 h 6819900"/>
              <a:gd name="connsiteX190" fmla="*/ 1304442 w 9915525"/>
              <a:gd name="connsiteY190" fmla="*/ 915843 h 6819900"/>
              <a:gd name="connsiteX191" fmla="*/ 1325114 w 9915525"/>
              <a:gd name="connsiteY191" fmla="*/ 901555 h 6819900"/>
              <a:gd name="connsiteX192" fmla="*/ 1361513 w 9915525"/>
              <a:gd name="connsiteY192" fmla="*/ 887465 h 6819900"/>
              <a:gd name="connsiteX193" fmla="*/ 1659197 w 9915525"/>
              <a:gd name="connsiteY193" fmla="*/ 845632 h 6819900"/>
              <a:gd name="connsiteX194" fmla="*/ 1808720 w 9915525"/>
              <a:gd name="connsiteY194" fmla="*/ 799161 h 6819900"/>
              <a:gd name="connsiteX195" fmla="*/ 1828369 w 9915525"/>
              <a:gd name="connsiteY195" fmla="*/ 787255 h 6819900"/>
              <a:gd name="connsiteX196" fmla="*/ 1867778 w 9915525"/>
              <a:gd name="connsiteY196" fmla="*/ 758680 h 6819900"/>
              <a:gd name="connsiteX197" fmla="*/ 1911860 w 9915525"/>
              <a:gd name="connsiteY197" fmla="*/ 730105 h 6819900"/>
              <a:gd name="connsiteX198" fmla="*/ 1934453 w 9915525"/>
              <a:gd name="connsiteY198" fmla="*/ 720580 h 6819900"/>
              <a:gd name="connsiteX199" fmla="*/ 1958033 w 9915525"/>
              <a:gd name="connsiteY199" fmla="*/ 711055 h 6819900"/>
              <a:gd name="connsiteX200" fmla="*/ 1994932 w 9915525"/>
              <a:gd name="connsiteY200" fmla="*/ 684861 h 6819900"/>
              <a:gd name="connsiteX201" fmla="*/ 2026206 w 9915525"/>
              <a:gd name="connsiteY201" fmla="*/ 670574 h 6819900"/>
              <a:gd name="connsiteX202" fmla="*/ 2054254 w 9915525"/>
              <a:gd name="connsiteY202" fmla="*/ 682480 h 6819900"/>
              <a:gd name="connsiteX203" fmla="*/ 2081859 w 9915525"/>
              <a:gd name="connsiteY203" fmla="*/ 696489 h 6819900"/>
              <a:gd name="connsiteX204" fmla="*/ 2182143 w 9915525"/>
              <a:gd name="connsiteY204" fmla="*/ 708395 h 6819900"/>
              <a:gd name="connsiteX205" fmla="*/ 2266370 w 9915525"/>
              <a:gd name="connsiteY205" fmla="*/ 713436 h 6819900"/>
              <a:gd name="connsiteX206" fmla="*/ 2277353 w 9915525"/>
              <a:gd name="connsiteY206" fmla="*/ 720580 h 6819900"/>
              <a:gd name="connsiteX207" fmla="*/ 2286878 w 9915525"/>
              <a:gd name="connsiteY207" fmla="*/ 711055 h 6819900"/>
              <a:gd name="connsiteX208" fmla="*/ 2318434 w 9915525"/>
              <a:gd name="connsiteY208" fmla="*/ 725343 h 6819900"/>
              <a:gd name="connsiteX209" fmla="*/ 2374605 w 9915525"/>
              <a:gd name="connsiteY209" fmla="*/ 730105 h 6819900"/>
              <a:gd name="connsiteX210" fmla="*/ 2423563 w 9915525"/>
              <a:gd name="connsiteY210" fmla="*/ 739630 h 6819900"/>
              <a:gd name="connsiteX211" fmla="*/ 2443545 w 9915525"/>
              <a:gd name="connsiteY211" fmla="*/ 768205 h 6819900"/>
              <a:gd name="connsiteX212" fmla="*/ 2453565 w 9915525"/>
              <a:gd name="connsiteY212" fmla="*/ 782925 h 6819900"/>
              <a:gd name="connsiteX213" fmla="*/ 2477378 w 9915525"/>
              <a:gd name="connsiteY213" fmla="*/ 821458 h 6819900"/>
              <a:gd name="connsiteX214" fmla="*/ 2501190 w 9915525"/>
              <a:gd name="connsiteY214" fmla="*/ 859125 h 6819900"/>
              <a:gd name="connsiteX215" fmla="*/ 2510715 w 9915525"/>
              <a:gd name="connsiteY215" fmla="*/ 872980 h 6819900"/>
              <a:gd name="connsiteX216" fmla="*/ 2520240 w 9915525"/>
              <a:gd name="connsiteY216" fmla="*/ 886366 h 6819900"/>
              <a:gd name="connsiteX217" fmla="*/ 2594072 w 9915525"/>
              <a:gd name="connsiteY217" fmla="*/ 989028 h 6819900"/>
              <a:gd name="connsiteX218" fmla="*/ 2739315 w 9915525"/>
              <a:gd name="connsiteY218" fmla="*/ 1134819 h 6819900"/>
              <a:gd name="connsiteX219" fmla="*/ 2817616 w 9915525"/>
              <a:gd name="connsiteY219" fmla="*/ 1202259 h 6819900"/>
              <a:gd name="connsiteX220" fmla="*/ 2852589 w 9915525"/>
              <a:gd name="connsiteY220" fmla="*/ 1188488 h 6819900"/>
              <a:gd name="connsiteX221" fmla="*/ 2907177 w 9915525"/>
              <a:gd name="connsiteY221" fmla="*/ 1162961 h 6819900"/>
              <a:gd name="connsiteX222" fmla="*/ 2963406 w 9915525"/>
              <a:gd name="connsiteY222" fmla="*/ 1181646 h 6819900"/>
              <a:gd name="connsiteX223" fmla="*/ 2993988 w 9915525"/>
              <a:gd name="connsiteY223" fmla="*/ 1206355 h 6819900"/>
              <a:gd name="connsiteX224" fmla="*/ 3006015 w 9915525"/>
              <a:gd name="connsiteY224" fmla="*/ 1223929 h 6819900"/>
              <a:gd name="connsiteX225" fmla="*/ 3052009 w 9915525"/>
              <a:gd name="connsiteY225" fmla="*/ 1273030 h 6819900"/>
              <a:gd name="connsiteX226" fmla="*/ 3064356 w 9915525"/>
              <a:gd name="connsiteY226" fmla="*/ 1292080 h 6819900"/>
              <a:gd name="connsiteX227" fmla="*/ 3086575 w 9915525"/>
              <a:gd name="connsiteY227" fmla="*/ 1343429 h 6819900"/>
              <a:gd name="connsiteX228" fmla="*/ 3131356 w 9915525"/>
              <a:gd name="connsiteY228" fmla="*/ 1397691 h 6819900"/>
              <a:gd name="connsiteX229" fmla="*/ 3177328 w 9915525"/>
              <a:gd name="connsiteY229" fmla="*/ 1406380 h 6819900"/>
              <a:gd name="connsiteX230" fmla="*/ 3195787 w 9915525"/>
              <a:gd name="connsiteY230" fmla="*/ 1369586 h 6819900"/>
              <a:gd name="connsiteX231" fmla="*/ 3182980 w 9915525"/>
              <a:gd name="connsiteY231" fmla="*/ 1321440 h 6819900"/>
              <a:gd name="connsiteX232" fmla="*/ 3158415 w 9915525"/>
              <a:gd name="connsiteY232" fmla="*/ 1279653 h 6819900"/>
              <a:gd name="connsiteX233" fmla="*/ 3149523 w 9915525"/>
              <a:gd name="connsiteY233" fmla="*/ 1263505 h 6819900"/>
              <a:gd name="connsiteX234" fmla="*/ 3137616 w 9915525"/>
              <a:gd name="connsiteY234" fmla="*/ 1237311 h 6819900"/>
              <a:gd name="connsiteX235" fmla="*/ 3112615 w 9915525"/>
              <a:gd name="connsiteY235" fmla="*/ 1208001 h 6819900"/>
              <a:gd name="connsiteX236" fmla="*/ 3124918 w 9915525"/>
              <a:gd name="connsiteY236" fmla="*/ 1158814 h 6819900"/>
              <a:gd name="connsiteX237" fmla="*/ 3162015 w 9915525"/>
              <a:gd name="connsiteY237" fmla="*/ 1112800 h 6819900"/>
              <a:gd name="connsiteX238" fmla="*/ 3191226 w 9915525"/>
              <a:gd name="connsiteY238" fmla="*/ 1082530 h 6819900"/>
              <a:gd name="connsiteX239" fmla="*/ 3220804 w 9915525"/>
              <a:gd name="connsiteY239" fmla="*/ 1073746 h 6819900"/>
              <a:gd name="connsiteX240" fmla="*/ 3263313 w 9915525"/>
              <a:gd name="connsiteY240" fmla="*/ 1058822 h 6819900"/>
              <a:gd name="connsiteX241" fmla="*/ 3319742 w 9915525"/>
              <a:gd name="connsiteY241" fmla="*/ 1077131 h 6819900"/>
              <a:gd name="connsiteX242" fmla="*/ 3367965 w 9915525"/>
              <a:gd name="connsiteY242" fmla="*/ 1092055 h 6819900"/>
              <a:gd name="connsiteX243" fmla="*/ 3379350 w 9915525"/>
              <a:gd name="connsiteY243" fmla="*/ 1082530 h 6819900"/>
              <a:gd name="connsiteX244" fmla="*/ 3417169 w 9915525"/>
              <a:gd name="connsiteY244" fmla="*/ 1057205 h 6819900"/>
              <a:gd name="connsiteX245" fmla="*/ 3449898 w 9915525"/>
              <a:gd name="connsiteY245" fmla="*/ 1048287 h 6819900"/>
              <a:gd name="connsiteX246" fmla="*/ 3446662 w 9915525"/>
              <a:gd name="connsiteY246" fmla="*/ 1085617 h 6819900"/>
              <a:gd name="connsiteX247" fmla="*/ 3478207 w 9915525"/>
              <a:gd name="connsiteY247" fmla="*/ 1126440 h 6819900"/>
              <a:gd name="connsiteX248" fmla="*/ 3493504 w 9915525"/>
              <a:gd name="connsiteY248" fmla="*/ 1084689 h 6819900"/>
              <a:gd name="connsiteX249" fmla="*/ 3501099 w 9915525"/>
              <a:gd name="connsiteY249" fmla="*/ 1025596 h 6819900"/>
              <a:gd name="connsiteX250" fmla="*/ 3514737 w 9915525"/>
              <a:gd name="connsiteY250" fmla="*/ 993222 h 6819900"/>
              <a:gd name="connsiteX251" fmla="*/ 3551198 w 9915525"/>
              <a:gd name="connsiteY251" fmla="*/ 987353 h 6819900"/>
              <a:gd name="connsiteX252" fmla="*/ 3617955 w 9915525"/>
              <a:gd name="connsiteY252" fmla="*/ 1001238 h 6819900"/>
              <a:gd name="connsiteX253" fmla="*/ 3668496 w 9915525"/>
              <a:gd name="connsiteY253" fmla="*/ 1008944 h 6819900"/>
              <a:gd name="connsiteX254" fmla="*/ 3735941 w 9915525"/>
              <a:gd name="connsiteY254" fmla="*/ 1029222 h 6819900"/>
              <a:gd name="connsiteX255" fmla="*/ 3835229 w 9915525"/>
              <a:gd name="connsiteY255" fmla="*/ 1059057 h 6819900"/>
              <a:gd name="connsiteX256" fmla="*/ 3886888 w 9915525"/>
              <a:gd name="connsiteY256" fmla="*/ 1082530 h 6819900"/>
              <a:gd name="connsiteX257" fmla="*/ 3901365 w 9915525"/>
              <a:gd name="connsiteY257" fmla="*/ 1091121 h 6819900"/>
              <a:gd name="connsiteX258" fmla="*/ 3936861 w 9915525"/>
              <a:gd name="connsiteY258" fmla="*/ 1118133 h 6819900"/>
              <a:gd name="connsiteX259" fmla="*/ 3978491 w 9915525"/>
              <a:gd name="connsiteY259" fmla="*/ 1166548 h 6819900"/>
              <a:gd name="connsiteX260" fmla="*/ 4047518 w 9915525"/>
              <a:gd name="connsiteY260" fmla="*/ 1223651 h 6819900"/>
              <a:gd name="connsiteX261" fmla="*/ 4090974 w 9915525"/>
              <a:gd name="connsiteY261" fmla="*/ 1238839 h 6819900"/>
              <a:gd name="connsiteX262" fmla="*/ 4123933 w 9915525"/>
              <a:gd name="connsiteY262" fmla="*/ 1263505 h 6819900"/>
              <a:gd name="connsiteX263" fmla="*/ 4198015 w 9915525"/>
              <a:gd name="connsiteY263" fmla="*/ 1330906 h 6819900"/>
              <a:gd name="connsiteX264" fmla="*/ 4299818 w 9915525"/>
              <a:gd name="connsiteY264" fmla="*/ 1403665 h 6819900"/>
              <a:gd name="connsiteX265" fmla="*/ 4346538 w 9915525"/>
              <a:gd name="connsiteY265" fmla="*/ 1418292 h 6819900"/>
              <a:gd name="connsiteX266" fmla="*/ 4373400 w 9915525"/>
              <a:gd name="connsiteY266" fmla="*/ 1421776 h 6819900"/>
              <a:gd name="connsiteX267" fmla="*/ 4364001 w 9915525"/>
              <a:gd name="connsiteY267" fmla="*/ 1369731 h 6819900"/>
              <a:gd name="connsiteX268" fmla="*/ 4320465 w 9915525"/>
              <a:gd name="connsiteY268" fmla="*/ 1330860 h 6819900"/>
              <a:gd name="connsiteX269" fmla="*/ 4364933 w 9915525"/>
              <a:gd name="connsiteY269" fmla="*/ 1332058 h 6819900"/>
              <a:gd name="connsiteX270" fmla="*/ 4425141 w 9915525"/>
              <a:gd name="connsiteY270" fmla="*/ 1315988 h 6819900"/>
              <a:gd name="connsiteX271" fmla="*/ 4453815 w 9915525"/>
              <a:gd name="connsiteY271" fmla="*/ 1266486 h 6819900"/>
              <a:gd name="connsiteX272" fmla="*/ 4468103 w 9915525"/>
              <a:gd name="connsiteY272" fmla="*/ 1244455 h 6819900"/>
              <a:gd name="connsiteX273" fmla="*/ 4482390 w 9915525"/>
              <a:gd name="connsiteY273" fmla="*/ 1254043 h 6819900"/>
              <a:gd name="connsiteX274" fmla="*/ 4505626 w 9915525"/>
              <a:gd name="connsiteY274" fmla="*/ 1283834 h 6819900"/>
              <a:gd name="connsiteX275" fmla="*/ 4514858 w 9915525"/>
              <a:gd name="connsiteY275" fmla="*/ 1325409 h 6819900"/>
              <a:gd name="connsiteX276" fmla="*/ 4534485 w 9915525"/>
              <a:gd name="connsiteY276" fmla="*/ 1362740 h 6819900"/>
              <a:gd name="connsiteX277" fmla="*/ 4568115 w 9915525"/>
              <a:gd name="connsiteY277" fmla="*/ 1387777 h 6819900"/>
              <a:gd name="connsiteX278" fmla="*/ 4582403 w 9915525"/>
              <a:gd name="connsiteY278" fmla="*/ 1396855 h 6819900"/>
              <a:gd name="connsiteX279" fmla="*/ 4589401 w 9915525"/>
              <a:gd name="connsiteY279" fmla="*/ 1431076 h 6819900"/>
              <a:gd name="connsiteX280" fmla="*/ 4550894 w 9915525"/>
              <a:gd name="connsiteY280" fmla="*/ 1447617 h 6819900"/>
              <a:gd name="connsiteX281" fmla="*/ 4502159 w 9915525"/>
              <a:gd name="connsiteY281" fmla="*/ 1492941 h 6819900"/>
              <a:gd name="connsiteX282" fmla="*/ 4510819 w 9915525"/>
              <a:gd name="connsiteY282" fmla="*/ 1554282 h 6819900"/>
              <a:gd name="connsiteX283" fmla="*/ 4568224 w 9915525"/>
              <a:gd name="connsiteY283" fmla="*/ 1634980 h 6819900"/>
              <a:gd name="connsiteX284" fmla="*/ 4587165 w 9915525"/>
              <a:gd name="connsiteY284" fmla="*/ 1662389 h 6819900"/>
              <a:gd name="connsiteX285" fmla="*/ 4632887 w 9915525"/>
              <a:gd name="connsiteY285" fmla="*/ 1698078 h 6819900"/>
              <a:gd name="connsiteX286" fmla="*/ 4646639 w 9915525"/>
              <a:gd name="connsiteY286" fmla="*/ 1618353 h 6819900"/>
              <a:gd name="connsiteX287" fmla="*/ 4634733 w 9915525"/>
              <a:gd name="connsiteY287" fmla="*/ 1545388 h 6819900"/>
              <a:gd name="connsiteX288" fmla="*/ 4639553 w 9915525"/>
              <a:gd name="connsiteY288" fmla="*/ 1482580 h 6819900"/>
              <a:gd name="connsiteX289" fmla="*/ 4644023 w 9915525"/>
              <a:gd name="connsiteY289" fmla="*/ 1430012 h 6819900"/>
              <a:gd name="connsiteX290" fmla="*/ 4640165 w 9915525"/>
              <a:gd name="connsiteY290" fmla="*/ 1392178 h 6819900"/>
              <a:gd name="connsiteX291" fmla="*/ 4639498 w 9915525"/>
              <a:gd name="connsiteY291" fmla="*/ 1339534 h 6819900"/>
              <a:gd name="connsiteX292" fmla="*/ 4605626 w 9915525"/>
              <a:gd name="connsiteY292" fmla="*/ 1324107 h 6819900"/>
              <a:gd name="connsiteX293" fmla="*/ 4577485 w 9915525"/>
              <a:gd name="connsiteY293" fmla="*/ 1306463 h 6819900"/>
              <a:gd name="connsiteX294" fmla="*/ 4577640 w 9915525"/>
              <a:gd name="connsiteY294" fmla="*/ 1244455 h 6819900"/>
              <a:gd name="connsiteX295" fmla="*/ 4568115 w 9915525"/>
              <a:gd name="connsiteY295" fmla="*/ 1215880 h 6819900"/>
              <a:gd name="connsiteX296" fmla="*/ 4578397 w 9915525"/>
              <a:gd name="connsiteY296" fmla="*/ 1187305 h 6819900"/>
              <a:gd name="connsiteX297" fmla="*/ 4582798 w 9915525"/>
              <a:gd name="connsiteY297" fmla="*/ 1160533 h 6819900"/>
              <a:gd name="connsiteX298" fmla="*/ 4598711 w 9915525"/>
              <a:gd name="connsiteY298" fmla="*/ 1122829 h 6819900"/>
              <a:gd name="connsiteX299" fmla="*/ 4644315 w 9915525"/>
              <a:gd name="connsiteY299" fmla="*/ 1109120 h 6819900"/>
              <a:gd name="connsiteX300" fmla="*/ 4671142 w 9915525"/>
              <a:gd name="connsiteY300" fmla="*/ 1080149 h 6819900"/>
              <a:gd name="connsiteX301" fmla="*/ 4697961 w 9915525"/>
              <a:gd name="connsiteY301" fmla="*/ 1053955 h 6819900"/>
              <a:gd name="connsiteX302" fmla="*/ 4738323 w 9915525"/>
              <a:gd name="connsiteY302" fmla="*/ 1045095 h 6819900"/>
              <a:gd name="connsiteX303" fmla="*/ 4768607 w 9915525"/>
              <a:gd name="connsiteY303" fmla="*/ 1044718 h 6819900"/>
              <a:gd name="connsiteX304" fmla="*/ 4763331 w 9915525"/>
              <a:gd name="connsiteY304" fmla="*/ 1067563 h 6819900"/>
              <a:gd name="connsiteX305" fmla="*/ 4758705 w 9915525"/>
              <a:gd name="connsiteY305" fmla="*/ 1082227 h 6819900"/>
              <a:gd name="connsiteX306" fmla="*/ 4784472 w 9915525"/>
              <a:gd name="connsiteY306" fmla="*/ 1064292 h 6819900"/>
              <a:gd name="connsiteX307" fmla="*/ 4753853 w 9915525"/>
              <a:gd name="connsiteY307" fmla="*/ 1023968 h 6819900"/>
              <a:gd name="connsiteX308" fmla="*/ 4725400 w 9915525"/>
              <a:gd name="connsiteY308" fmla="*/ 999131 h 6819900"/>
              <a:gd name="connsiteX309" fmla="*/ 4708731 w 9915525"/>
              <a:gd name="connsiteY309" fmla="*/ 977755 h 6819900"/>
              <a:gd name="connsiteX310" fmla="*/ 4701465 w 9915525"/>
              <a:gd name="connsiteY310" fmla="*/ 963468 h 6819900"/>
              <a:gd name="connsiteX311" fmla="*/ 4764383 w 9915525"/>
              <a:gd name="connsiteY311" fmla="*/ 974978 h 6819900"/>
              <a:gd name="connsiteX312" fmla="*/ 4804410 w 9915525"/>
              <a:gd name="connsiteY312" fmla="*/ 990674 h 6819900"/>
              <a:gd name="connsiteX313" fmla="*/ 4806650 w 9915525"/>
              <a:gd name="connsiteY313" fmla="*/ 921077 h 6819900"/>
              <a:gd name="connsiteX314" fmla="*/ 4800458 w 9915525"/>
              <a:gd name="connsiteY314" fmla="*/ 882505 h 6819900"/>
              <a:gd name="connsiteX315" fmla="*/ 4819508 w 9915525"/>
              <a:gd name="connsiteY315" fmla="*/ 867439 h 6819900"/>
              <a:gd name="connsiteX316" fmla="*/ 4815765 w 9915525"/>
              <a:gd name="connsiteY316" fmla="*/ 815830 h 6819900"/>
              <a:gd name="connsiteX317" fmla="*/ 4824780 w 9915525"/>
              <a:gd name="connsiteY317" fmla="*/ 778098 h 6819900"/>
              <a:gd name="connsiteX318" fmla="*/ 4839292 w 9915525"/>
              <a:gd name="connsiteY318" fmla="*/ 758218 h 6819900"/>
              <a:gd name="connsiteX319" fmla="*/ 4897950 w 9915525"/>
              <a:gd name="connsiteY319" fmla="*/ 716375 h 6819900"/>
              <a:gd name="connsiteX320" fmla="*/ 4933814 w 9915525"/>
              <a:gd name="connsiteY320" fmla="*/ 734220 h 6819900"/>
              <a:gd name="connsiteX321" fmla="*/ 5001653 w 9915525"/>
              <a:gd name="connsiteY321" fmla="*/ 755322 h 6819900"/>
              <a:gd name="connsiteX322" fmla="*/ 5068783 w 9915525"/>
              <a:gd name="connsiteY322" fmla="*/ 767225 h 6819900"/>
              <a:gd name="connsiteX323" fmla="*/ 5090812 w 9915525"/>
              <a:gd name="connsiteY323" fmla="*/ 815830 h 6819900"/>
              <a:gd name="connsiteX324" fmla="*/ 5125889 w 9915525"/>
              <a:gd name="connsiteY324" fmla="*/ 801845 h 6819900"/>
              <a:gd name="connsiteX325" fmla="*/ 5165809 w 9915525"/>
              <a:gd name="connsiteY325" fmla="*/ 787558 h 6819900"/>
              <a:gd name="connsiteX326" fmla="*/ 5187240 w 9915525"/>
              <a:gd name="connsiteY326" fmla="*/ 777730 h 6819900"/>
              <a:gd name="connsiteX327" fmla="*/ 5201528 w 9915525"/>
              <a:gd name="connsiteY327" fmla="*/ 768205 h 6819900"/>
              <a:gd name="connsiteX328" fmla="*/ 5215815 w 9915525"/>
              <a:gd name="connsiteY328" fmla="*/ 758680 h 6819900"/>
              <a:gd name="connsiteX329" fmla="*/ 5230103 w 9915525"/>
              <a:gd name="connsiteY329" fmla="*/ 749155 h 6819900"/>
              <a:gd name="connsiteX330" fmla="*/ 5244390 w 9915525"/>
              <a:gd name="connsiteY330" fmla="*/ 767643 h 6819900"/>
              <a:gd name="connsiteX331" fmla="*/ 5282575 w 9915525"/>
              <a:gd name="connsiteY331" fmla="*/ 791990 h 6819900"/>
              <a:gd name="connsiteX332" fmla="*/ 5301540 w 9915525"/>
              <a:gd name="connsiteY332" fmla="*/ 762801 h 6819900"/>
              <a:gd name="connsiteX333" fmla="*/ 5332274 w 9915525"/>
              <a:gd name="connsiteY333" fmla="*/ 750869 h 6819900"/>
              <a:gd name="connsiteX334" fmla="*/ 5374815 w 9915525"/>
              <a:gd name="connsiteY334" fmla="*/ 732702 h 6819900"/>
              <a:gd name="connsiteX335" fmla="*/ 5398411 w 9915525"/>
              <a:gd name="connsiteY335" fmla="*/ 693102 h 6819900"/>
              <a:gd name="connsiteX336" fmla="*/ 5401553 w 9915525"/>
              <a:gd name="connsiteY336" fmla="*/ 628775 h 6819900"/>
              <a:gd name="connsiteX337" fmla="*/ 5387265 w 9915525"/>
              <a:gd name="connsiteY337" fmla="*/ 590674 h 6819900"/>
              <a:gd name="connsiteX338" fmla="*/ 5372978 w 9915525"/>
              <a:gd name="connsiteY338" fmla="*/ 552574 h 6819900"/>
              <a:gd name="connsiteX339" fmla="*/ 5358764 w 9915525"/>
              <a:gd name="connsiteY339" fmla="*/ 521917 h 6819900"/>
              <a:gd name="connsiteX340" fmla="*/ 5436789 w 9915525"/>
              <a:gd name="connsiteY340" fmla="*/ 472930 h 6819900"/>
              <a:gd name="connsiteX341" fmla="*/ 5463465 w 9915525"/>
              <a:gd name="connsiteY341" fmla="*/ 463405 h 6819900"/>
              <a:gd name="connsiteX342" fmla="*/ 5498956 w 9915525"/>
              <a:gd name="connsiteY342" fmla="*/ 472293 h 6819900"/>
              <a:gd name="connsiteX343" fmla="*/ 5494104 w 9915525"/>
              <a:gd name="connsiteY343" fmla="*/ 494145 h 6819900"/>
              <a:gd name="connsiteX344" fmla="*/ 5528437 w 9915525"/>
              <a:gd name="connsiteY344" fmla="*/ 499021 h 6819900"/>
              <a:gd name="connsiteX345" fmla="*/ 5588900 w 9915525"/>
              <a:gd name="connsiteY345" fmla="*/ 472405 h 6819900"/>
              <a:gd name="connsiteX346" fmla="*/ 5662658 w 9915525"/>
              <a:gd name="connsiteY346" fmla="*/ 461024 h 6819900"/>
              <a:gd name="connsiteX347" fmla="*/ 5692005 w 9915525"/>
              <a:gd name="connsiteY347" fmla="*/ 498562 h 6819900"/>
              <a:gd name="connsiteX348" fmla="*/ 5734490 w 9915525"/>
              <a:gd name="connsiteY348" fmla="*/ 524576 h 6819900"/>
              <a:gd name="connsiteX349" fmla="*/ 5758740 w 9915525"/>
              <a:gd name="connsiteY349" fmla="*/ 476995 h 6819900"/>
              <a:gd name="connsiteX350" fmla="*/ 5777790 w 9915525"/>
              <a:gd name="connsiteY350" fmla="*/ 425305 h 6819900"/>
              <a:gd name="connsiteX351" fmla="*/ 5796840 w 9915525"/>
              <a:gd name="connsiteY351" fmla="*/ 390613 h 6819900"/>
              <a:gd name="connsiteX352" fmla="*/ 5812335 w 9915525"/>
              <a:gd name="connsiteY352" fmla="*/ 372063 h 6819900"/>
              <a:gd name="connsiteX353" fmla="*/ 5840910 w 9915525"/>
              <a:gd name="connsiteY353" fmla="*/ 367153 h 6819900"/>
              <a:gd name="connsiteX354" fmla="*/ 5844465 w 9915525"/>
              <a:gd name="connsiteY354" fmla="*/ 311005 h 6819900"/>
              <a:gd name="connsiteX355" fmla="*/ 5850086 w 9915525"/>
              <a:gd name="connsiteY355" fmla="*/ 262431 h 6819900"/>
              <a:gd name="connsiteX356" fmla="*/ 5824773 w 9915525"/>
              <a:gd name="connsiteY356" fmla="*/ 206230 h 6819900"/>
              <a:gd name="connsiteX357" fmla="*/ 5825415 w 9915525"/>
              <a:gd name="connsiteY357" fmla="*/ 168130 h 6819900"/>
              <a:gd name="connsiteX358" fmla="*/ 5853990 w 9915525"/>
              <a:gd name="connsiteY358" fmla="*/ 139432 h 6819900"/>
              <a:gd name="connsiteX359" fmla="*/ 5877803 w 9915525"/>
              <a:gd name="connsiteY359" fmla="*/ 116594 h 6819900"/>
              <a:gd name="connsiteX360" fmla="*/ 5901615 w 9915525"/>
              <a:gd name="connsiteY360" fmla="*/ 102594 h 6819900"/>
              <a:gd name="connsiteX361" fmla="*/ 5959641 w 9915525"/>
              <a:gd name="connsiteY361" fmla="*/ 116797 h 6819900"/>
              <a:gd name="connsiteX362" fmla="*/ 5992250 w 9915525"/>
              <a:gd name="connsiteY362" fmla="*/ 130030 h 6819900"/>
              <a:gd name="connsiteX363" fmla="*/ 6019360 w 9915525"/>
              <a:gd name="connsiteY363" fmla="*/ 144317 h 6819900"/>
              <a:gd name="connsiteX364" fmla="*/ 6048954 w 9915525"/>
              <a:gd name="connsiteY364" fmla="*/ 158605 h 6819900"/>
              <a:gd name="connsiteX365" fmla="*/ 6073065 w 9915525"/>
              <a:gd name="connsiteY365" fmla="*/ 177954 h 6819900"/>
              <a:gd name="connsiteX366" fmla="*/ 6119487 w 9915525"/>
              <a:gd name="connsiteY366" fmla="*/ 199638 h 6819900"/>
              <a:gd name="connsiteX367" fmla="*/ 6131750 w 9915525"/>
              <a:gd name="connsiteY367" fmla="*/ 155259 h 6819900"/>
              <a:gd name="connsiteX368" fmla="*/ 6139652 w 9915525"/>
              <a:gd name="connsiteY368" fmla="*/ 120505 h 6819900"/>
              <a:gd name="connsiteX369" fmla="*/ 6145163 w 9915525"/>
              <a:gd name="connsiteY369" fmla="*/ 103536 h 6819900"/>
              <a:gd name="connsiteX370" fmla="*/ 6166765 w 9915525"/>
              <a:gd name="connsiteY370" fmla="*/ 76381 h 6819900"/>
              <a:gd name="connsiteX371" fmla="*/ 6254040 w 9915525"/>
              <a:gd name="connsiteY371" fmla="*/ 88249 h 6819900"/>
              <a:gd name="connsiteX372" fmla="*/ 6263565 w 9915525"/>
              <a:gd name="connsiteY372" fmla="*/ 101455 h 6819900"/>
              <a:gd name="connsiteX373" fmla="*/ 6273090 w 9915525"/>
              <a:gd name="connsiteY373" fmla="*/ 115444 h 6819900"/>
              <a:gd name="connsiteX374" fmla="*/ 6287135 w 9915525"/>
              <a:gd name="connsiteY374" fmla="*/ 124043 h 6819900"/>
              <a:gd name="connsiteX375" fmla="*/ 6358288 w 9915525"/>
              <a:gd name="connsiteY375" fmla="*/ 178507 h 6819900"/>
              <a:gd name="connsiteX376" fmla="*/ 6334554 w 9915525"/>
              <a:gd name="connsiteY376" fmla="*/ 204701 h 6819900"/>
              <a:gd name="connsiteX377" fmla="*/ 6301665 w 9915525"/>
              <a:gd name="connsiteY377" fmla="*/ 202925 h 6819900"/>
              <a:gd name="connsiteX378" fmla="*/ 6255797 w 9915525"/>
              <a:gd name="connsiteY378" fmla="*/ 152757 h 6819900"/>
              <a:gd name="connsiteX379" fmla="*/ 6241058 w 9915525"/>
              <a:gd name="connsiteY379" fmla="*/ 195454 h 6819900"/>
              <a:gd name="connsiteX380" fmla="*/ 6220757 w 9915525"/>
              <a:gd name="connsiteY380" fmla="*/ 238229 h 6819900"/>
              <a:gd name="connsiteX381" fmla="*/ 6246467 w 9915525"/>
              <a:gd name="connsiteY381" fmla="*/ 354624 h 6819900"/>
              <a:gd name="connsiteX382" fmla="*/ 6275838 w 9915525"/>
              <a:gd name="connsiteY382" fmla="*/ 415890 h 6819900"/>
              <a:gd name="connsiteX383" fmla="*/ 6316184 w 9915525"/>
              <a:gd name="connsiteY383" fmla="*/ 473968 h 6819900"/>
              <a:gd name="connsiteX384" fmla="*/ 6390560 w 9915525"/>
              <a:gd name="connsiteY384" fmla="*/ 467413 h 6819900"/>
              <a:gd name="connsiteX385" fmla="*/ 6363522 w 9915525"/>
              <a:gd name="connsiteY385" fmla="*/ 415780 h 6819900"/>
              <a:gd name="connsiteX386" fmla="*/ 6336244 w 9915525"/>
              <a:gd name="connsiteY386" fmla="*/ 394349 h 6819900"/>
              <a:gd name="connsiteX387" fmla="*/ 6353718 w 9915525"/>
              <a:gd name="connsiteY387" fmla="*/ 358630 h 6819900"/>
              <a:gd name="connsiteX388" fmla="*/ 6389931 w 9915525"/>
              <a:gd name="connsiteY388" fmla="*/ 294336 h 6819900"/>
              <a:gd name="connsiteX389" fmla="*/ 6399578 w 9915525"/>
              <a:gd name="connsiteY389" fmla="*/ 263380 h 6819900"/>
              <a:gd name="connsiteX390" fmla="*/ 6413980 w 9915525"/>
              <a:gd name="connsiteY390" fmla="*/ 299655 h 6819900"/>
              <a:gd name="connsiteX391" fmla="*/ 6438918 w 9915525"/>
              <a:gd name="connsiteY391" fmla="*/ 316235 h 6819900"/>
              <a:gd name="connsiteX392" fmla="*/ 6492546 w 9915525"/>
              <a:gd name="connsiteY392" fmla="*/ 305898 h 6819900"/>
              <a:gd name="connsiteX393" fmla="*/ 6471644 w 9915525"/>
              <a:gd name="connsiteY393" fmla="*/ 207027 h 6819900"/>
              <a:gd name="connsiteX394" fmla="*/ 6459383 w 9915525"/>
              <a:gd name="connsiteY394" fmla="*/ 139555 h 6819900"/>
              <a:gd name="connsiteX395" fmla="*/ 6510898 w 9915525"/>
              <a:gd name="connsiteY395" fmla="*/ 84786 h 6819900"/>
              <a:gd name="connsiteX396" fmla="*/ 6542990 w 9915525"/>
              <a:gd name="connsiteY396" fmla="*/ 72880 h 6819900"/>
              <a:gd name="connsiteX397" fmla="*/ 6609619 w 9915525"/>
              <a:gd name="connsiteY397" fmla="*/ 111706 h 6819900"/>
              <a:gd name="connsiteX398" fmla="*/ 6658807 w 9915525"/>
              <a:gd name="connsiteY398" fmla="*/ 136199 h 6819900"/>
              <a:gd name="connsiteX399" fmla="*/ 6661710 w 9915525"/>
              <a:gd name="connsiteY399" fmla="*/ 84310 h 6819900"/>
              <a:gd name="connsiteX400" fmla="*/ 6662303 w 9915525"/>
              <a:gd name="connsiteY400" fmla="*/ 60974 h 6819900"/>
              <a:gd name="connsiteX401" fmla="*/ 6682879 w 9915525"/>
              <a:gd name="connsiteY401" fmla="*/ 64212 h 6819900"/>
              <a:gd name="connsiteX402" fmla="*/ 6748854 w 9915525"/>
              <a:gd name="connsiteY402" fmla="*/ 123683 h 6819900"/>
              <a:gd name="connsiteX403" fmla="*/ 6775134 w 9915525"/>
              <a:gd name="connsiteY403" fmla="*/ 175466 h 6819900"/>
              <a:gd name="connsiteX404" fmla="*/ 6768390 w 9915525"/>
              <a:gd name="connsiteY404" fmla="*/ 225280 h 6819900"/>
              <a:gd name="connsiteX405" fmla="*/ 6777915 w 9915525"/>
              <a:gd name="connsiteY405" fmla="*/ 248530 h 6819900"/>
              <a:gd name="connsiteX406" fmla="*/ 6787440 w 9915525"/>
              <a:gd name="connsiteY406" fmla="*/ 277667 h 6819900"/>
              <a:gd name="connsiteX407" fmla="*/ 6796965 w 9915525"/>
              <a:gd name="connsiteY407" fmla="*/ 316802 h 6819900"/>
              <a:gd name="connsiteX408" fmla="*/ 6828883 w 9915525"/>
              <a:gd name="connsiteY408" fmla="*/ 382915 h 6819900"/>
              <a:gd name="connsiteX409" fmla="*/ 6872870 w 9915525"/>
              <a:gd name="connsiteY409" fmla="*/ 415780 h 6819900"/>
              <a:gd name="connsiteX410" fmla="*/ 6917483 w 9915525"/>
              <a:gd name="connsiteY410" fmla="*/ 444355 h 6819900"/>
              <a:gd name="connsiteX411" fmla="*/ 7003117 w 9915525"/>
              <a:gd name="connsiteY411" fmla="*/ 458521 h 6819900"/>
              <a:gd name="connsiteX412" fmla="*/ 6996555 w 9915525"/>
              <a:gd name="connsiteY412" fmla="*/ 429542 h 6819900"/>
              <a:gd name="connsiteX413" fmla="*/ 7017945 w 9915525"/>
              <a:gd name="connsiteY413" fmla="*/ 404350 h 6819900"/>
              <a:gd name="connsiteX414" fmla="*/ 7097479 w 9915525"/>
              <a:gd name="connsiteY414" fmla="*/ 406934 h 6819900"/>
              <a:gd name="connsiteX415" fmla="*/ 7139865 w 9915525"/>
              <a:gd name="connsiteY415" fmla="*/ 395028 h 6819900"/>
              <a:gd name="connsiteX416" fmla="*/ 7176216 w 9915525"/>
              <a:gd name="connsiteY416" fmla="*/ 365774 h 6819900"/>
              <a:gd name="connsiteX417" fmla="*/ 7197947 w 9915525"/>
              <a:gd name="connsiteY417" fmla="*/ 339580 h 6819900"/>
              <a:gd name="connsiteX418" fmla="*/ 7218157 w 9915525"/>
              <a:gd name="connsiteY418" fmla="*/ 291766 h 6819900"/>
              <a:gd name="connsiteX419" fmla="*/ 7236895 w 9915525"/>
              <a:gd name="connsiteY419" fmla="*/ 269215 h 6819900"/>
              <a:gd name="connsiteX420" fmla="*/ 7358940 w 9915525"/>
              <a:gd name="connsiteY420" fmla="*/ 315203 h 6819900"/>
              <a:gd name="connsiteX421" fmla="*/ 7382753 w 9915525"/>
              <a:gd name="connsiteY421" fmla="*/ 358630 h 6819900"/>
              <a:gd name="connsiteX422" fmla="*/ 7406565 w 9915525"/>
              <a:gd name="connsiteY422" fmla="*/ 396803 h 6819900"/>
              <a:gd name="connsiteX423" fmla="*/ 7432515 w 9915525"/>
              <a:gd name="connsiteY423" fmla="*/ 410241 h 6819900"/>
              <a:gd name="connsiteX424" fmla="*/ 7490702 w 9915525"/>
              <a:gd name="connsiteY424" fmla="*/ 417039 h 6819900"/>
              <a:gd name="connsiteX425" fmla="*/ 7516334 w 9915525"/>
              <a:gd name="connsiteY425" fmla="*/ 425305 h 6819900"/>
              <a:gd name="connsiteX426" fmla="*/ 7544678 w 9915525"/>
              <a:gd name="connsiteY426" fmla="*/ 434830 h 6819900"/>
              <a:gd name="connsiteX427" fmla="*/ 7573843 w 9915525"/>
              <a:gd name="connsiteY427" fmla="*/ 444355 h 6819900"/>
              <a:gd name="connsiteX428" fmla="*/ 7613628 w 9915525"/>
              <a:gd name="connsiteY428" fmla="*/ 406255 h 6819900"/>
              <a:gd name="connsiteX429" fmla="*/ 7637208 w 9915525"/>
              <a:gd name="connsiteY429" fmla="*/ 368155 h 6819900"/>
              <a:gd name="connsiteX430" fmla="*/ 7633121 w 9915525"/>
              <a:gd name="connsiteY430" fmla="*/ 343660 h 6819900"/>
              <a:gd name="connsiteX431" fmla="*/ 7632041 w 9915525"/>
              <a:gd name="connsiteY431" fmla="*/ 312704 h 6819900"/>
              <a:gd name="connsiteX432" fmla="*/ 7640584 w 9915525"/>
              <a:gd name="connsiteY432" fmla="*/ 257551 h 6819900"/>
              <a:gd name="connsiteX433" fmla="*/ 7625640 w 9915525"/>
              <a:gd name="connsiteY433" fmla="*/ 230190 h 6819900"/>
              <a:gd name="connsiteX434" fmla="*/ 7611353 w 9915525"/>
              <a:gd name="connsiteY434" fmla="*/ 196705 h 6819900"/>
              <a:gd name="connsiteX435" fmla="*/ 7597065 w 9915525"/>
              <a:gd name="connsiteY435" fmla="*/ 162763 h 6819900"/>
              <a:gd name="connsiteX436" fmla="*/ 7587540 w 9915525"/>
              <a:gd name="connsiteY436" fmla="*/ 134792 h 6819900"/>
              <a:gd name="connsiteX437" fmla="*/ 7578015 w 9915525"/>
              <a:gd name="connsiteY437" fmla="*/ 78099 h 6819900"/>
              <a:gd name="connsiteX438" fmla="*/ 7593082 w 9915525"/>
              <a:gd name="connsiteY438" fmla="*/ 21512 h 6819900"/>
              <a:gd name="connsiteX439" fmla="*/ 7635165 w 9915525"/>
              <a:gd name="connsiteY439" fmla="*/ 34780 h 6819900"/>
              <a:gd name="connsiteX440" fmla="*/ 7669960 w 9915525"/>
              <a:gd name="connsiteY440" fmla="*/ 53830 h 6819900"/>
              <a:gd name="connsiteX441" fmla="*/ 7682790 w 9915525"/>
              <a:gd name="connsiteY441" fmla="*/ 63355 h 6819900"/>
              <a:gd name="connsiteX442" fmla="*/ 7697078 w 9915525"/>
              <a:gd name="connsiteY442" fmla="*/ 72880 h 6819900"/>
              <a:gd name="connsiteX443" fmla="*/ 7711365 w 9915525"/>
              <a:gd name="connsiteY443" fmla="*/ 92416 h 6819900"/>
              <a:gd name="connsiteX444" fmla="*/ 7789946 w 9915525"/>
              <a:gd name="connsiteY444" fmla="*/ 177609 h 6819900"/>
              <a:gd name="connsiteX445" fmla="*/ 7797090 w 9915525"/>
              <a:gd name="connsiteY445" fmla="*/ 192975 h 6819900"/>
              <a:gd name="connsiteX446" fmla="*/ 7774311 w 9915525"/>
              <a:gd name="connsiteY446" fmla="*/ 202578 h 6819900"/>
              <a:gd name="connsiteX447" fmla="*/ 7747527 w 9915525"/>
              <a:gd name="connsiteY447" fmla="*/ 231158 h 6819900"/>
              <a:gd name="connsiteX448" fmla="*/ 7760782 w 9915525"/>
              <a:gd name="connsiteY448" fmla="*/ 276234 h 6819900"/>
              <a:gd name="connsiteX449" fmla="*/ 7767251 w 9915525"/>
              <a:gd name="connsiteY449" fmla="*/ 327510 h 6819900"/>
              <a:gd name="connsiteX450" fmla="*/ 7784135 w 9915525"/>
              <a:gd name="connsiteY450" fmla="*/ 368155 h 6819900"/>
              <a:gd name="connsiteX451" fmla="*/ 7818353 w 9915525"/>
              <a:gd name="connsiteY451" fmla="*/ 351865 h 6819900"/>
              <a:gd name="connsiteX452" fmla="*/ 7844668 w 9915525"/>
              <a:gd name="connsiteY452" fmla="*/ 349029 h 6819900"/>
              <a:gd name="connsiteX453" fmla="*/ 7847629 w 9915525"/>
              <a:gd name="connsiteY453" fmla="*/ 371146 h 6819900"/>
              <a:gd name="connsiteX454" fmla="*/ 7889160 w 9915525"/>
              <a:gd name="connsiteY454" fmla="*/ 396584 h 6819900"/>
              <a:gd name="connsiteX455" fmla="*/ 7990933 w 9915525"/>
              <a:gd name="connsiteY455" fmla="*/ 487217 h 6819900"/>
              <a:gd name="connsiteX456" fmla="*/ 7988299 w 9915525"/>
              <a:gd name="connsiteY456" fmla="*/ 541986 h 6819900"/>
              <a:gd name="connsiteX457" fmla="*/ 7988593 w 9915525"/>
              <a:gd name="connsiteY457" fmla="*/ 577705 h 6819900"/>
              <a:gd name="connsiteX458" fmla="*/ 7997116 w 9915525"/>
              <a:gd name="connsiteY458" fmla="*/ 591992 h 6819900"/>
              <a:gd name="connsiteX459" fmla="*/ 8006641 w 9915525"/>
              <a:gd name="connsiteY459" fmla="*/ 606280 h 6819900"/>
              <a:gd name="connsiteX460" fmla="*/ 8016166 w 9915525"/>
              <a:gd name="connsiteY460" fmla="*/ 641249 h 6819900"/>
              <a:gd name="connsiteX461" fmla="*/ 8029393 w 9915525"/>
              <a:gd name="connsiteY461" fmla="*/ 691255 h 6819900"/>
              <a:gd name="connsiteX462" fmla="*/ 8049200 w 9915525"/>
              <a:gd name="connsiteY462" fmla="*/ 737249 h 6819900"/>
              <a:gd name="connsiteX463" fmla="*/ 8040734 w 9915525"/>
              <a:gd name="connsiteY463" fmla="*/ 768205 h 6819900"/>
              <a:gd name="connsiteX464" fmla="*/ 8028072 w 9915525"/>
              <a:gd name="connsiteY464" fmla="*/ 757794 h 6819900"/>
              <a:gd name="connsiteX465" fmla="*/ 7980447 w 9915525"/>
              <a:gd name="connsiteY465" fmla="*/ 735937 h 6819900"/>
              <a:gd name="connsiteX466" fmla="*/ 7972605 w 9915525"/>
              <a:gd name="connsiteY466" fmla="*/ 807767 h 6819900"/>
              <a:gd name="connsiteX467" fmla="*/ 7987591 w 9915525"/>
              <a:gd name="connsiteY467" fmla="*/ 861035 h 6819900"/>
              <a:gd name="connsiteX468" fmla="*/ 8006641 w 9915525"/>
              <a:gd name="connsiteY468" fmla="*/ 908481 h 6819900"/>
              <a:gd name="connsiteX469" fmla="*/ 8025691 w 9915525"/>
              <a:gd name="connsiteY469" fmla="*/ 949902 h 6819900"/>
              <a:gd name="connsiteX470" fmla="*/ 8035216 w 9915525"/>
              <a:gd name="connsiteY470" fmla="*/ 972993 h 6819900"/>
              <a:gd name="connsiteX471" fmla="*/ 8044741 w 9915525"/>
              <a:gd name="connsiteY471" fmla="*/ 1000653 h 6819900"/>
              <a:gd name="connsiteX472" fmla="*/ 8098801 w 9915525"/>
              <a:gd name="connsiteY472" fmla="*/ 1052353 h 6819900"/>
              <a:gd name="connsiteX473" fmla="*/ 8125580 w 9915525"/>
              <a:gd name="connsiteY473" fmla="*/ 1027706 h 6819900"/>
              <a:gd name="connsiteX474" fmla="*/ 8156537 w 9915525"/>
              <a:gd name="connsiteY474" fmla="*/ 1006330 h 6819900"/>
              <a:gd name="connsiteX475" fmla="*/ 8145380 w 9915525"/>
              <a:gd name="connsiteY475" fmla="*/ 1065697 h 6819900"/>
              <a:gd name="connsiteX476" fmla="*/ 8113104 w 9915525"/>
              <a:gd name="connsiteY476" fmla="*/ 1159975 h 6819900"/>
              <a:gd name="connsiteX477" fmla="*/ 8182292 w 9915525"/>
              <a:gd name="connsiteY477" fmla="*/ 1153665 h 6819900"/>
              <a:gd name="connsiteX478" fmla="*/ 8268139 w 9915525"/>
              <a:gd name="connsiteY478" fmla="*/ 1185923 h 6819900"/>
              <a:gd name="connsiteX479" fmla="*/ 8319249 w 9915525"/>
              <a:gd name="connsiteY479" fmla="*/ 1180138 h 6819900"/>
              <a:gd name="connsiteX480" fmla="*/ 8354968 w 9915525"/>
              <a:gd name="connsiteY480" fmla="*/ 1133764 h 6819900"/>
              <a:gd name="connsiteX481" fmla="*/ 8387510 w 9915525"/>
              <a:gd name="connsiteY481" fmla="*/ 1074256 h 6819900"/>
              <a:gd name="connsiteX482" fmla="*/ 8369468 w 9915525"/>
              <a:gd name="connsiteY482" fmla="*/ 1001025 h 6819900"/>
              <a:gd name="connsiteX483" fmla="*/ 8377848 w 9915525"/>
              <a:gd name="connsiteY483" fmla="*/ 859912 h 6819900"/>
              <a:gd name="connsiteX484" fmla="*/ 8387640 w 9915525"/>
              <a:gd name="connsiteY484" fmla="*/ 834141 h 6819900"/>
              <a:gd name="connsiteX485" fmla="*/ 8400780 w 9915525"/>
              <a:gd name="connsiteY485" fmla="*/ 807258 h 6819900"/>
              <a:gd name="connsiteX486" fmla="*/ 8418107 w 9915525"/>
              <a:gd name="connsiteY486" fmla="*/ 717887 h 6819900"/>
              <a:gd name="connsiteX487" fmla="*/ 8376345 w 9915525"/>
              <a:gd name="connsiteY487" fmla="*/ 654627 h 6819900"/>
              <a:gd name="connsiteX488" fmla="*/ 8334502 w 9915525"/>
              <a:gd name="connsiteY488" fmla="*/ 594279 h 6819900"/>
              <a:gd name="connsiteX489" fmla="*/ 8310077 w 9915525"/>
              <a:gd name="connsiteY489" fmla="*/ 557538 h 6819900"/>
              <a:gd name="connsiteX490" fmla="*/ 8292390 w 9915525"/>
              <a:gd name="connsiteY490" fmla="*/ 527262 h 6819900"/>
              <a:gd name="connsiteX491" fmla="*/ 8280484 w 9915525"/>
              <a:gd name="connsiteY491" fmla="*/ 499436 h 6819900"/>
              <a:gd name="connsiteX492" fmla="*/ 8249326 w 9915525"/>
              <a:gd name="connsiteY492" fmla="*/ 415467 h 6819900"/>
              <a:gd name="connsiteX493" fmla="*/ 8275404 w 9915525"/>
              <a:gd name="connsiteY493" fmla="*/ 385459 h 6819900"/>
              <a:gd name="connsiteX494" fmla="*/ 8309437 w 9915525"/>
              <a:gd name="connsiteY494" fmla="*/ 396730 h 6819900"/>
              <a:gd name="connsiteX495" fmla="*/ 8368273 w 9915525"/>
              <a:gd name="connsiteY495" fmla="*/ 456261 h 6819900"/>
              <a:gd name="connsiteX496" fmla="*/ 8378115 w 9915525"/>
              <a:gd name="connsiteY496" fmla="*/ 472930 h 6819900"/>
              <a:gd name="connsiteX497" fmla="*/ 8387640 w 9915525"/>
              <a:gd name="connsiteY497" fmla="*/ 487564 h 6819900"/>
              <a:gd name="connsiteX498" fmla="*/ 8459524 w 9915525"/>
              <a:gd name="connsiteY498" fmla="*/ 572468 h 6819900"/>
              <a:gd name="connsiteX499" fmla="*/ 8531408 w 9915525"/>
              <a:gd name="connsiteY499" fmla="*/ 642738 h 6819900"/>
              <a:gd name="connsiteX500" fmla="*/ 8528581 w 9915525"/>
              <a:gd name="connsiteY500" fmla="*/ 703090 h 6819900"/>
              <a:gd name="connsiteX501" fmla="*/ 8525752 w 9915525"/>
              <a:gd name="connsiteY501" fmla="*/ 763443 h 6819900"/>
              <a:gd name="connsiteX502" fmla="*/ 8554327 w 9915525"/>
              <a:gd name="connsiteY502" fmla="*/ 766667 h 6819900"/>
              <a:gd name="connsiteX503" fmla="*/ 8606715 w 9915525"/>
              <a:gd name="connsiteY503" fmla="*/ 829488 h 6819900"/>
              <a:gd name="connsiteX504" fmla="*/ 8626732 w 9915525"/>
              <a:gd name="connsiteY504" fmla="*/ 890874 h 6819900"/>
              <a:gd name="connsiteX505" fmla="*/ 8642932 w 9915525"/>
              <a:gd name="connsiteY505" fmla="*/ 945058 h 6819900"/>
              <a:gd name="connsiteX506" fmla="*/ 8646727 w 9915525"/>
              <a:gd name="connsiteY506" fmla="*/ 977755 h 6819900"/>
              <a:gd name="connsiteX507" fmla="*/ 8654340 w 9915525"/>
              <a:gd name="connsiteY507" fmla="*/ 1006330 h 6819900"/>
              <a:gd name="connsiteX508" fmla="*/ 8634983 w 9915525"/>
              <a:gd name="connsiteY508" fmla="*/ 1034905 h 6819900"/>
              <a:gd name="connsiteX509" fmla="*/ 8613928 w 9915525"/>
              <a:gd name="connsiteY509" fmla="*/ 1106343 h 6819900"/>
              <a:gd name="connsiteX510" fmla="*/ 8635222 w 9915525"/>
              <a:gd name="connsiteY510" fmla="*/ 1149205 h 6819900"/>
              <a:gd name="connsiteX511" fmla="*/ 8667103 w 9915525"/>
              <a:gd name="connsiteY511" fmla="*/ 1166496 h 6819900"/>
              <a:gd name="connsiteX512" fmla="*/ 8705862 w 9915525"/>
              <a:gd name="connsiteY512" fmla="*/ 1188960 h 6819900"/>
              <a:gd name="connsiteX513" fmla="*/ 8729779 w 9915525"/>
              <a:gd name="connsiteY513" fmla="*/ 1202063 h 6819900"/>
              <a:gd name="connsiteX514" fmla="*/ 8744318 w 9915525"/>
              <a:gd name="connsiteY514" fmla="*/ 1233228 h 6819900"/>
              <a:gd name="connsiteX515" fmla="*/ 8739168 w 9915525"/>
              <a:gd name="connsiteY515" fmla="*/ 1284960 h 6819900"/>
              <a:gd name="connsiteX516" fmla="*/ 8809761 w 9915525"/>
              <a:gd name="connsiteY516" fmla="*/ 1279466 h 6819900"/>
              <a:gd name="connsiteX517" fmla="*/ 8856746 w 9915525"/>
              <a:gd name="connsiteY517" fmla="*/ 1241665 h 6819900"/>
              <a:gd name="connsiteX518" fmla="*/ 8873415 w 9915525"/>
              <a:gd name="connsiteY518" fmla="*/ 1216741 h 6819900"/>
              <a:gd name="connsiteX519" fmla="*/ 8883357 w 9915525"/>
              <a:gd name="connsiteY519" fmla="*/ 1191810 h 6819900"/>
              <a:gd name="connsiteX520" fmla="*/ 8921040 w 9915525"/>
              <a:gd name="connsiteY520" fmla="*/ 1236096 h 6819900"/>
              <a:gd name="connsiteX521" fmla="*/ 8930565 w 9915525"/>
              <a:gd name="connsiteY521" fmla="*/ 1263505 h 6819900"/>
              <a:gd name="connsiteX522" fmla="*/ 8940090 w 9915525"/>
              <a:gd name="connsiteY522" fmla="*/ 1276626 h 6819900"/>
              <a:gd name="connsiteX523" fmla="*/ 8953765 w 9915525"/>
              <a:gd name="connsiteY523" fmla="*/ 1301097 h 6819900"/>
              <a:gd name="connsiteX524" fmla="*/ 8973572 w 9915525"/>
              <a:gd name="connsiteY524" fmla="*/ 1340363 h 6819900"/>
              <a:gd name="connsiteX525" fmla="*/ 8987453 w 9915525"/>
              <a:gd name="connsiteY525" fmla="*/ 1368280 h 6819900"/>
              <a:gd name="connsiteX526" fmla="*/ 8995377 w 9915525"/>
              <a:gd name="connsiteY526" fmla="*/ 1410891 h 6819900"/>
              <a:gd name="connsiteX527" fmla="*/ 8979908 w 9915525"/>
              <a:gd name="connsiteY527" fmla="*/ 1458768 h 6819900"/>
              <a:gd name="connsiteX528" fmla="*/ 8958477 w 9915525"/>
              <a:gd name="connsiteY528" fmla="*/ 1516531 h 6819900"/>
              <a:gd name="connsiteX529" fmla="*/ 8941217 w 9915525"/>
              <a:gd name="connsiteY529" fmla="*/ 1597494 h 6819900"/>
              <a:gd name="connsiteX530" fmla="*/ 8980536 w 9915525"/>
              <a:gd name="connsiteY530" fmla="*/ 1721572 h 6819900"/>
              <a:gd name="connsiteX531" fmla="*/ 9024769 w 9915525"/>
              <a:gd name="connsiteY531" fmla="*/ 1705584 h 6819900"/>
              <a:gd name="connsiteX532" fmla="*/ 9080188 w 9915525"/>
              <a:gd name="connsiteY532" fmla="*/ 1699274 h 6819900"/>
              <a:gd name="connsiteX533" fmla="*/ 9092803 w 9915525"/>
              <a:gd name="connsiteY533" fmla="*/ 1720705 h 6819900"/>
              <a:gd name="connsiteX534" fmla="*/ 9105709 w 9915525"/>
              <a:gd name="connsiteY534" fmla="*/ 1760517 h 6819900"/>
              <a:gd name="connsiteX535" fmla="*/ 9085724 w 9915525"/>
              <a:gd name="connsiteY535" fmla="*/ 1820072 h 6819900"/>
              <a:gd name="connsiteX536" fmla="*/ 9050058 w 9915525"/>
              <a:gd name="connsiteY536" fmla="*/ 1790031 h 6819900"/>
              <a:gd name="connsiteX537" fmla="*/ 8971363 w 9915525"/>
              <a:gd name="connsiteY537" fmla="*/ 1775258 h 6819900"/>
              <a:gd name="connsiteX538" fmla="*/ 8932264 w 9915525"/>
              <a:gd name="connsiteY538" fmla="*/ 1815955 h 6819900"/>
              <a:gd name="connsiteX539" fmla="*/ 8917923 w 9915525"/>
              <a:gd name="connsiteY539" fmla="*/ 1755275 h 6819900"/>
              <a:gd name="connsiteX540" fmla="*/ 8903125 w 9915525"/>
              <a:gd name="connsiteY540" fmla="*/ 1693724 h 6819900"/>
              <a:gd name="connsiteX541" fmla="*/ 8882940 w 9915525"/>
              <a:gd name="connsiteY541" fmla="*/ 1654705 h 6819900"/>
              <a:gd name="connsiteX542" fmla="*/ 8858092 w 9915525"/>
              <a:gd name="connsiteY542" fmla="*/ 1634586 h 6819900"/>
              <a:gd name="connsiteX543" fmla="*/ 8843756 w 9915525"/>
              <a:gd name="connsiteY543" fmla="*/ 1612473 h 6819900"/>
              <a:gd name="connsiteX544" fmla="*/ 8845158 w 9915525"/>
              <a:gd name="connsiteY544" fmla="*/ 1527948 h 6819900"/>
              <a:gd name="connsiteX545" fmla="*/ 8844458 w 9915525"/>
              <a:gd name="connsiteY545" fmla="*/ 1426759 h 6819900"/>
              <a:gd name="connsiteX546" fmla="*/ 8845835 w 9915525"/>
              <a:gd name="connsiteY546" fmla="*/ 1371123 h 6819900"/>
              <a:gd name="connsiteX547" fmla="*/ 8797645 w 9915525"/>
              <a:gd name="connsiteY547" fmla="*/ 1336679 h 6819900"/>
              <a:gd name="connsiteX548" fmla="*/ 8740210 w 9915525"/>
              <a:gd name="connsiteY548" fmla="*/ 1371118 h 6819900"/>
              <a:gd name="connsiteX549" fmla="*/ 8714875 w 9915525"/>
              <a:gd name="connsiteY549" fmla="*/ 1409911 h 6819900"/>
              <a:gd name="connsiteX550" fmla="*/ 8697417 w 9915525"/>
              <a:gd name="connsiteY550" fmla="*/ 1468985 h 6819900"/>
              <a:gd name="connsiteX551" fmla="*/ 8702933 w 9915525"/>
              <a:gd name="connsiteY551" fmla="*/ 1519192 h 6819900"/>
              <a:gd name="connsiteX552" fmla="*/ 8729917 w 9915525"/>
              <a:gd name="connsiteY552" fmla="*/ 1525579 h 6819900"/>
              <a:gd name="connsiteX553" fmla="*/ 8759114 w 9915525"/>
              <a:gd name="connsiteY553" fmla="*/ 1533044 h 6819900"/>
              <a:gd name="connsiteX554" fmla="*/ 8773402 w 9915525"/>
              <a:gd name="connsiteY554" fmla="*/ 1558780 h 6819900"/>
              <a:gd name="connsiteX555" fmla="*/ 8787689 w 9915525"/>
              <a:gd name="connsiteY555" fmla="*/ 1593284 h 6819900"/>
              <a:gd name="connsiteX556" fmla="*/ 8797214 w 9915525"/>
              <a:gd name="connsiteY556" fmla="*/ 1615930 h 6819900"/>
              <a:gd name="connsiteX557" fmla="*/ 8806885 w 9915525"/>
              <a:gd name="connsiteY557" fmla="*/ 1632599 h 6819900"/>
              <a:gd name="connsiteX558" fmla="*/ 8816264 w 9915525"/>
              <a:gd name="connsiteY558" fmla="*/ 1634980 h 6819900"/>
              <a:gd name="connsiteX559" fmla="*/ 8825498 w 9915525"/>
              <a:gd name="connsiteY559" fmla="*/ 1630218 h 6819900"/>
              <a:gd name="connsiteX560" fmla="*/ 8816932 w 9915525"/>
              <a:gd name="connsiteY560" fmla="*/ 1653277 h 6819900"/>
              <a:gd name="connsiteX561" fmla="*/ 8784075 w 9915525"/>
              <a:gd name="connsiteY561" fmla="*/ 1650896 h 6819900"/>
              <a:gd name="connsiteX562" fmla="*/ 8721014 w 9915525"/>
              <a:gd name="connsiteY562" fmla="*/ 1649268 h 6819900"/>
              <a:gd name="connsiteX563" fmla="*/ 8722211 w 9915525"/>
              <a:gd name="connsiteY563" fmla="*/ 1679285 h 6819900"/>
              <a:gd name="connsiteX564" fmla="*/ 8732224 w 9915525"/>
              <a:gd name="connsiteY564" fmla="*/ 1781679 h 6819900"/>
              <a:gd name="connsiteX565" fmla="*/ 8743845 w 9915525"/>
              <a:gd name="connsiteY565" fmla="*/ 1887393 h 6819900"/>
              <a:gd name="connsiteX566" fmla="*/ 8758811 w 9915525"/>
              <a:gd name="connsiteY566" fmla="*/ 1931994 h 6819900"/>
              <a:gd name="connsiteX567" fmla="*/ 8810634 w 9915525"/>
              <a:gd name="connsiteY567" fmla="*/ 1953643 h 6819900"/>
              <a:gd name="connsiteX568" fmla="*/ 8805602 w 9915525"/>
              <a:gd name="connsiteY568" fmla="*/ 1886690 h 6819900"/>
              <a:gd name="connsiteX569" fmla="*/ 8797215 w 9915525"/>
              <a:gd name="connsiteY569" fmla="*/ 1848730 h 6819900"/>
              <a:gd name="connsiteX570" fmla="*/ 8818736 w 9915525"/>
              <a:gd name="connsiteY570" fmla="*/ 1815955 h 6819900"/>
              <a:gd name="connsiteX571" fmla="*/ 8869421 w 9915525"/>
              <a:gd name="connsiteY571" fmla="*/ 1888143 h 6819900"/>
              <a:gd name="connsiteX572" fmla="*/ 8886238 w 9915525"/>
              <a:gd name="connsiteY572" fmla="*/ 1935261 h 6819900"/>
              <a:gd name="connsiteX573" fmla="*/ 8934672 w 9915525"/>
              <a:gd name="connsiteY573" fmla="*/ 1929195 h 6819900"/>
              <a:gd name="connsiteX574" fmla="*/ 8956214 w 9915525"/>
              <a:gd name="connsiteY574" fmla="*/ 1930566 h 6819900"/>
              <a:gd name="connsiteX575" fmla="*/ 8995931 w 9915525"/>
              <a:gd name="connsiteY575" fmla="*/ 1944938 h 6819900"/>
              <a:gd name="connsiteX576" fmla="*/ 8998229 w 9915525"/>
              <a:gd name="connsiteY576" fmla="*/ 1962400 h 6819900"/>
              <a:gd name="connsiteX577" fmla="*/ 9011444 w 9915525"/>
              <a:gd name="connsiteY577" fmla="*/ 1970702 h 6819900"/>
              <a:gd name="connsiteX578" fmla="*/ 9035340 w 9915525"/>
              <a:gd name="connsiteY578" fmla="*/ 1938670 h 6819900"/>
              <a:gd name="connsiteX579" fmla="*/ 9053728 w 9915525"/>
              <a:gd name="connsiteY579" fmla="*/ 1911205 h 6819900"/>
              <a:gd name="connsiteX580" fmla="*/ 9075159 w 9915525"/>
              <a:gd name="connsiteY580" fmla="*/ 1932539 h 6819900"/>
              <a:gd name="connsiteX581" fmla="*/ 9095648 w 9915525"/>
              <a:gd name="connsiteY581" fmla="*/ 1957199 h 6819900"/>
              <a:gd name="connsiteX582" fmla="*/ 9141845 w 9915525"/>
              <a:gd name="connsiteY582" fmla="*/ 1899624 h 6819900"/>
              <a:gd name="connsiteX583" fmla="*/ 9148559 w 9915525"/>
              <a:gd name="connsiteY583" fmla="*/ 1873105 h 6819900"/>
              <a:gd name="connsiteX584" fmla="*/ 9159165 w 9915525"/>
              <a:gd name="connsiteY584" fmla="*/ 1858818 h 6819900"/>
              <a:gd name="connsiteX585" fmla="*/ 9181787 w 9915525"/>
              <a:gd name="connsiteY585" fmla="*/ 1844530 h 6819900"/>
              <a:gd name="connsiteX586" fmla="*/ 9210362 w 9915525"/>
              <a:gd name="connsiteY586" fmla="*/ 1874296 h 6819900"/>
              <a:gd name="connsiteX587" fmla="*/ 9216315 w 9915525"/>
              <a:gd name="connsiteY587" fmla="*/ 1922775 h 6819900"/>
              <a:gd name="connsiteX588" fmla="*/ 9234891 w 9915525"/>
              <a:gd name="connsiteY588" fmla="*/ 1957303 h 6819900"/>
              <a:gd name="connsiteX589" fmla="*/ 9282143 w 9915525"/>
              <a:gd name="connsiteY589" fmla="*/ 2140593 h 6819900"/>
              <a:gd name="connsiteX590" fmla="*/ 9295327 w 9915525"/>
              <a:gd name="connsiteY590" fmla="*/ 2212850 h 6819900"/>
              <a:gd name="connsiteX591" fmla="*/ 9353827 w 9915525"/>
              <a:gd name="connsiteY591" fmla="*/ 2201101 h 6819900"/>
              <a:gd name="connsiteX592" fmla="*/ 9378864 w 9915525"/>
              <a:gd name="connsiteY592" fmla="*/ 2193934 h 6819900"/>
              <a:gd name="connsiteX593" fmla="*/ 9347732 w 9915525"/>
              <a:gd name="connsiteY593" fmla="*/ 2242546 h 6819900"/>
              <a:gd name="connsiteX594" fmla="*/ 9316327 w 9915525"/>
              <a:gd name="connsiteY594" fmla="*/ 2250814 h 6819900"/>
              <a:gd name="connsiteX595" fmla="*/ 9318123 w 9915525"/>
              <a:gd name="connsiteY595" fmla="*/ 2378470 h 6819900"/>
              <a:gd name="connsiteX596" fmla="*/ 9330029 w 9915525"/>
              <a:gd name="connsiteY596" fmla="*/ 2509498 h 6819900"/>
              <a:gd name="connsiteX597" fmla="*/ 9340180 w 9915525"/>
              <a:gd name="connsiteY597" fmla="*/ 2552555 h 6819900"/>
              <a:gd name="connsiteX598" fmla="*/ 9364246 w 9915525"/>
              <a:gd name="connsiteY598" fmla="*/ 2639602 h 6819900"/>
              <a:gd name="connsiteX599" fmla="*/ 9394208 w 9915525"/>
              <a:gd name="connsiteY599" fmla="*/ 2770571 h 6819900"/>
              <a:gd name="connsiteX600" fmla="*/ 9408673 w 9915525"/>
              <a:gd name="connsiteY600" fmla="*/ 2854180 h 6819900"/>
              <a:gd name="connsiteX601" fmla="*/ 9395313 w 9915525"/>
              <a:gd name="connsiteY601" fmla="*/ 2952055 h 6819900"/>
              <a:gd name="connsiteX602" fmla="*/ 9400054 w 9915525"/>
              <a:gd name="connsiteY602" fmla="*/ 2994917 h 6819900"/>
              <a:gd name="connsiteX603" fmla="*/ 9421393 w 9915525"/>
              <a:gd name="connsiteY603" fmla="*/ 3037536 h 6819900"/>
              <a:gd name="connsiteX604" fmla="*/ 9436422 w 9915525"/>
              <a:gd name="connsiteY604" fmla="*/ 3063730 h 6819900"/>
              <a:gd name="connsiteX605" fmla="*/ 9444915 w 9915525"/>
              <a:gd name="connsiteY605" fmla="*/ 3081614 h 6819900"/>
              <a:gd name="connsiteX606" fmla="*/ 9490159 w 9915525"/>
              <a:gd name="connsiteY606" fmla="*/ 3101859 h 6819900"/>
              <a:gd name="connsiteX607" fmla="*/ 9511590 w 9915525"/>
              <a:gd name="connsiteY607" fmla="*/ 3069048 h 6819900"/>
              <a:gd name="connsiteX608" fmla="*/ 9544075 w 9915525"/>
              <a:gd name="connsiteY608" fmla="*/ 3045885 h 6819900"/>
              <a:gd name="connsiteX609" fmla="*/ 9549823 w 9915525"/>
              <a:gd name="connsiteY609" fmla="*/ 3130405 h 6819900"/>
              <a:gd name="connsiteX610" fmla="*/ 9521782 w 9915525"/>
              <a:gd name="connsiteY610" fmla="*/ 3132941 h 6819900"/>
              <a:gd name="connsiteX611" fmla="*/ 9487056 w 9915525"/>
              <a:gd name="connsiteY611" fmla="*/ 3127237 h 6819900"/>
              <a:gd name="connsiteX612" fmla="*/ 9478156 w 9915525"/>
              <a:gd name="connsiteY612" fmla="*/ 3177089 h 6819900"/>
              <a:gd name="connsiteX613" fmla="*/ 9484608 w 9915525"/>
              <a:gd name="connsiteY613" fmla="*/ 3237561 h 6819900"/>
              <a:gd name="connsiteX614" fmla="*/ 9493132 w 9915525"/>
              <a:gd name="connsiteY614" fmla="*/ 3254230 h 6819900"/>
              <a:gd name="connsiteX615" fmla="*/ 9502065 w 9915525"/>
              <a:gd name="connsiteY615" fmla="*/ 3268517 h 6819900"/>
              <a:gd name="connsiteX616" fmla="*/ 9511590 w 9915525"/>
              <a:gd name="connsiteY616" fmla="*/ 3282805 h 6819900"/>
              <a:gd name="connsiteX617" fmla="*/ 9510355 w 9915525"/>
              <a:gd name="connsiteY617" fmla="*/ 3337380 h 6819900"/>
              <a:gd name="connsiteX618" fmla="*/ 9493686 w 9915525"/>
              <a:gd name="connsiteY618" fmla="*/ 3457550 h 6819900"/>
              <a:gd name="connsiteX619" fmla="*/ 9504795 w 9915525"/>
              <a:gd name="connsiteY619" fmla="*/ 3577581 h 6819900"/>
              <a:gd name="connsiteX620" fmla="*/ 9528928 w 9915525"/>
              <a:gd name="connsiteY620" fmla="*/ 3669717 h 6819900"/>
              <a:gd name="connsiteX621" fmla="*/ 9509677 w 9915525"/>
              <a:gd name="connsiteY621" fmla="*/ 3701905 h 6819900"/>
              <a:gd name="connsiteX622" fmla="*/ 9511384 w 9915525"/>
              <a:gd name="connsiteY622" fmla="*/ 3764564 h 6819900"/>
              <a:gd name="connsiteX623" fmla="*/ 9525734 w 9915525"/>
              <a:gd name="connsiteY623" fmla="*/ 3920727 h 6819900"/>
              <a:gd name="connsiteX624" fmla="*/ 9539486 w 9915525"/>
              <a:gd name="connsiteY624" fmla="*/ 4072961 h 6819900"/>
              <a:gd name="connsiteX625" fmla="*/ 9555015 w 9915525"/>
              <a:gd name="connsiteY625" fmla="*/ 4171115 h 6819900"/>
              <a:gd name="connsiteX626" fmla="*/ 9570045 w 9915525"/>
              <a:gd name="connsiteY626" fmla="*/ 4263880 h 6819900"/>
              <a:gd name="connsiteX627" fmla="*/ 9578265 w 9915525"/>
              <a:gd name="connsiteY627" fmla="*/ 4301507 h 6819900"/>
              <a:gd name="connsiteX628" fmla="*/ 9594011 w 9915525"/>
              <a:gd name="connsiteY628" fmla="*/ 4347946 h 6819900"/>
              <a:gd name="connsiteX629" fmla="*/ 9599250 w 9915525"/>
              <a:gd name="connsiteY629" fmla="*/ 4398158 h 6819900"/>
              <a:gd name="connsiteX630" fmla="*/ 9595501 w 9915525"/>
              <a:gd name="connsiteY630" fmla="*/ 4444587 h 6819900"/>
              <a:gd name="connsiteX631" fmla="*/ 9621003 w 9915525"/>
              <a:gd name="connsiteY631" fmla="*/ 4485336 h 6819900"/>
              <a:gd name="connsiteX632" fmla="*/ 9671610 w 9915525"/>
              <a:gd name="connsiteY632" fmla="*/ 4509625 h 6819900"/>
              <a:gd name="connsiteX633" fmla="*/ 9674761 w 9915525"/>
              <a:gd name="connsiteY633" fmla="*/ 4463905 h 6819900"/>
              <a:gd name="connsiteX634" fmla="*/ 9661121 w 9915525"/>
              <a:gd name="connsiteY634" fmla="*/ 4430864 h 6819900"/>
              <a:gd name="connsiteX635" fmla="*/ 9635940 w 9915525"/>
              <a:gd name="connsiteY635" fmla="*/ 4376550 h 6819900"/>
              <a:gd name="connsiteX636" fmla="*/ 9616122 w 9915525"/>
              <a:gd name="connsiteY636" fmla="*/ 4355277 h 6819900"/>
              <a:gd name="connsiteX637" fmla="*/ 9642436 w 9915525"/>
              <a:gd name="connsiteY637" fmla="*/ 4333734 h 6819900"/>
              <a:gd name="connsiteX638" fmla="*/ 9720540 w 9915525"/>
              <a:gd name="connsiteY638" fmla="*/ 4325071 h 6819900"/>
              <a:gd name="connsiteX639" fmla="*/ 9705390 w 9915525"/>
              <a:gd name="connsiteY639" fmla="*/ 4423865 h 6819900"/>
              <a:gd name="connsiteX640" fmla="*/ 9700036 w 9915525"/>
              <a:gd name="connsiteY640" fmla="*/ 4463905 h 6819900"/>
              <a:gd name="connsiteX641" fmla="*/ 9724758 w 9915525"/>
              <a:gd name="connsiteY641" fmla="*/ 4493107 h 6819900"/>
              <a:gd name="connsiteX642" fmla="*/ 9726811 w 9915525"/>
              <a:gd name="connsiteY642" fmla="*/ 4539101 h 6819900"/>
              <a:gd name="connsiteX643" fmla="*/ 9718635 w 9915525"/>
              <a:gd name="connsiteY643" fmla="*/ 4591576 h 6819900"/>
              <a:gd name="connsiteX644" fmla="*/ 9737013 w 9915525"/>
              <a:gd name="connsiteY644" fmla="*/ 4666005 h 6819900"/>
              <a:gd name="connsiteX645" fmla="*/ 9758219 w 9915525"/>
              <a:gd name="connsiteY645" fmla="*/ 4739499 h 6819900"/>
              <a:gd name="connsiteX646" fmla="*/ 9769963 w 9915525"/>
              <a:gd name="connsiteY646" fmla="*/ 4835726 h 6819900"/>
              <a:gd name="connsiteX647" fmla="*/ 9790291 w 9915525"/>
              <a:gd name="connsiteY647" fmla="*/ 4946519 h 6819900"/>
              <a:gd name="connsiteX648" fmla="*/ 9802274 w 9915525"/>
              <a:gd name="connsiteY648" fmla="*/ 4996526 h 6819900"/>
              <a:gd name="connsiteX649" fmla="*/ 9764328 w 9915525"/>
              <a:gd name="connsiteY649" fmla="*/ 4999686 h 6819900"/>
              <a:gd name="connsiteX650" fmla="*/ 9706211 w 9915525"/>
              <a:gd name="connsiteY650" fmla="*/ 4930630 h 6819900"/>
              <a:gd name="connsiteX651" fmla="*/ 9683040 w 9915525"/>
              <a:gd name="connsiteY651" fmla="*/ 4989240 h 6819900"/>
              <a:gd name="connsiteX652" fmla="*/ 9668430 w 9915525"/>
              <a:gd name="connsiteY652" fmla="*/ 5032327 h 6819900"/>
              <a:gd name="connsiteX653" fmla="*/ 9659521 w 9915525"/>
              <a:gd name="connsiteY653" fmla="*/ 5064905 h 6819900"/>
              <a:gd name="connsiteX654" fmla="*/ 9643176 w 9915525"/>
              <a:gd name="connsiteY654" fmla="*/ 5074775 h 6819900"/>
              <a:gd name="connsiteX655" fmla="*/ 9616365 w 9915525"/>
              <a:gd name="connsiteY655" fmla="*/ 5020718 h 6819900"/>
              <a:gd name="connsiteX656" fmla="*/ 9586532 w 9915525"/>
              <a:gd name="connsiteY656" fmla="*/ 4968106 h 6819900"/>
              <a:gd name="connsiteX657" fmla="*/ 9550261 w 9915525"/>
              <a:gd name="connsiteY657" fmla="*/ 4968377 h 6819900"/>
              <a:gd name="connsiteX658" fmla="*/ 9564912 w 9915525"/>
              <a:gd name="connsiteY658" fmla="*/ 5036181 h 6819900"/>
              <a:gd name="connsiteX659" fmla="*/ 9568740 w 9915525"/>
              <a:gd name="connsiteY659" fmla="*/ 5140180 h 6819900"/>
              <a:gd name="connsiteX660" fmla="*/ 9559215 w 9915525"/>
              <a:gd name="connsiteY660" fmla="*/ 5178280 h 6819900"/>
              <a:gd name="connsiteX661" fmla="*/ 9568740 w 9915525"/>
              <a:gd name="connsiteY661" fmla="*/ 5216380 h 6819900"/>
              <a:gd name="connsiteX662" fmla="*/ 9578265 w 9915525"/>
              <a:gd name="connsiteY662" fmla="*/ 5239653 h 6819900"/>
              <a:gd name="connsiteX663" fmla="*/ 9597943 w 9915525"/>
              <a:gd name="connsiteY663" fmla="*/ 5276708 h 6819900"/>
              <a:gd name="connsiteX664" fmla="*/ 9611374 w 9915525"/>
              <a:gd name="connsiteY664" fmla="*/ 5323782 h 6819900"/>
              <a:gd name="connsiteX665" fmla="*/ 9615802 w 9915525"/>
              <a:gd name="connsiteY665" fmla="*/ 5363669 h 6819900"/>
              <a:gd name="connsiteX666" fmla="*/ 9620359 w 9915525"/>
              <a:gd name="connsiteY666" fmla="*/ 5402860 h 6819900"/>
              <a:gd name="connsiteX667" fmla="*/ 9628701 w 9915525"/>
              <a:gd name="connsiteY667" fmla="*/ 5435455 h 6819900"/>
              <a:gd name="connsiteX668" fmla="*/ 9638174 w 9915525"/>
              <a:gd name="connsiteY668" fmla="*/ 5454505 h 6819900"/>
              <a:gd name="connsiteX669" fmla="*/ 9619717 w 9915525"/>
              <a:gd name="connsiteY669" fmla="*/ 5473555 h 6819900"/>
              <a:gd name="connsiteX670" fmla="*/ 9600759 w 9915525"/>
              <a:gd name="connsiteY670" fmla="*/ 5487843 h 6819900"/>
              <a:gd name="connsiteX671" fmla="*/ 9577246 w 9915525"/>
              <a:gd name="connsiteY671" fmla="*/ 5502130 h 6819900"/>
              <a:gd name="connsiteX672" fmla="*/ 9559215 w 9915525"/>
              <a:gd name="connsiteY672" fmla="*/ 5468494 h 6819900"/>
              <a:gd name="connsiteX673" fmla="*/ 9573502 w 9915525"/>
              <a:gd name="connsiteY673" fmla="*/ 5429375 h 6819900"/>
              <a:gd name="connsiteX674" fmla="*/ 9587790 w 9915525"/>
              <a:gd name="connsiteY674" fmla="*/ 5401433 h 6819900"/>
              <a:gd name="connsiteX675" fmla="*/ 9532456 w 9915525"/>
              <a:gd name="connsiteY675" fmla="*/ 5359255 h 6819900"/>
              <a:gd name="connsiteX676" fmla="*/ 9510393 w 9915525"/>
              <a:gd name="connsiteY676" fmla="*/ 5285532 h 6819900"/>
              <a:gd name="connsiteX677" fmla="*/ 9503462 w 9915525"/>
              <a:gd name="connsiteY677" fmla="*/ 5253131 h 6819900"/>
              <a:gd name="connsiteX678" fmla="*/ 9443008 w 9915525"/>
              <a:gd name="connsiteY678" fmla="*/ 5251443 h 6819900"/>
              <a:gd name="connsiteX679" fmla="*/ 9410762 w 9915525"/>
              <a:gd name="connsiteY679" fmla="*/ 5246681 h 6819900"/>
              <a:gd name="connsiteX680" fmla="*/ 9359782 w 9915525"/>
              <a:gd name="connsiteY680" fmla="*/ 5243849 h 6819900"/>
              <a:gd name="connsiteX681" fmla="*/ 9373695 w 9915525"/>
              <a:gd name="connsiteY681" fmla="*/ 5308143 h 6819900"/>
              <a:gd name="connsiteX682" fmla="*/ 9397250 w 9915525"/>
              <a:gd name="connsiteY682" fmla="*/ 5375362 h 6819900"/>
              <a:gd name="connsiteX683" fmla="*/ 9406970 w 9915525"/>
              <a:gd name="connsiteY683" fmla="*/ 5402214 h 6819900"/>
              <a:gd name="connsiteX684" fmla="*/ 9378773 w 9915525"/>
              <a:gd name="connsiteY684" fmla="*/ 5425930 h 6819900"/>
              <a:gd name="connsiteX685" fmla="*/ 9311565 w 9915525"/>
              <a:gd name="connsiteY685" fmla="*/ 5345954 h 6819900"/>
              <a:gd name="connsiteX686" fmla="*/ 9266684 w 9915525"/>
              <a:gd name="connsiteY686" fmla="*/ 5309249 h 6819900"/>
              <a:gd name="connsiteX687" fmla="*/ 9235365 w 9915525"/>
              <a:gd name="connsiteY687" fmla="*/ 5294344 h 6819900"/>
              <a:gd name="connsiteX688" fmla="*/ 9202027 w 9915525"/>
              <a:gd name="connsiteY688" fmla="*/ 5251636 h 6819900"/>
              <a:gd name="connsiteX689" fmla="*/ 9168690 w 9915525"/>
              <a:gd name="connsiteY689" fmla="*/ 5222188 h 6819900"/>
              <a:gd name="connsiteX690" fmla="*/ 9149589 w 9915525"/>
              <a:gd name="connsiteY690" fmla="*/ 5213633 h 6819900"/>
              <a:gd name="connsiteX691" fmla="*/ 9116252 w 9915525"/>
              <a:gd name="connsiteY691" fmla="*/ 5206813 h 6819900"/>
              <a:gd name="connsiteX692" fmla="*/ 9102015 w 9915525"/>
              <a:gd name="connsiteY692" fmla="*/ 5223151 h 6819900"/>
              <a:gd name="connsiteX693" fmla="*/ 9067516 w 9915525"/>
              <a:gd name="connsiteY693" fmla="*/ 5248081 h 6819900"/>
              <a:gd name="connsiteX694" fmla="*/ 9006347 w 9915525"/>
              <a:gd name="connsiteY694" fmla="*/ 5242890 h 6819900"/>
              <a:gd name="connsiteX695" fmla="*/ 8974453 w 9915525"/>
              <a:gd name="connsiteY695" fmla="*/ 5232199 h 6819900"/>
              <a:gd name="connsiteX696" fmla="*/ 8965277 w 9915525"/>
              <a:gd name="connsiteY696" fmla="*/ 5224765 h 6819900"/>
              <a:gd name="connsiteX697" fmla="*/ 8959140 w 9915525"/>
              <a:gd name="connsiteY697" fmla="*/ 5264005 h 6819900"/>
              <a:gd name="connsiteX698" fmla="*/ 8954827 w 9915525"/>
              <a:gd name="connsiteY698" fmla="*/ 5324107 h 6819900"/>
              <a:gd name="connsiteX699" fmla="*/ 8963258 w 9915525"/>
              <a:gd name="connsiteY699" fmla="*/ 5506643 h 6819900"/>
              <a:gd name="connsiteX700" fmla="*/ 8972132 w 9915525"/>
              <a:gd name="connsiteY700" fmla="*/ 5570901 h 6819900"/>
              <a:gd name="connsiteX701" fmla="*/ 8939451 w 9915525"/>
              <a:gd name="connsiteY701" fmla="*/ 5563712 h 6819900"/>
              <a:gd name="connsiteX702" fmla="*/ 8913798 w 9915525"/>
              <a:gd name="connsiteY702" fmla="*/ 5561366 h 6819900"/>
              <a:gd name="connsiteX703" fmla="*/ 8899609 w 9915525"/>
              <a:gd name="connsiteY703" fmla="*/ 5572245 h 6819900"/>
              <a:gd name="connsiteX704" fmla="*/ 8894734 w 9915525"/>
              <a:gd name="connsiteY704" fmla="*/ 5590199 h 6819900"/>
              <a:gd name="connsiteX705" fmla="*/ 8894938 w 9915525"/>
              <a:gd name="connsiteY705" fmla="*/ 5619568 h 6819900"/>
              <a:gd name="connsiteX706" fmla="*/ 8863890 w 9915525"/>
              <a:gd name="connsiteY706" fmla="*/ 5616766 h 6819900"/>
              <a:gd name="connsiteX707" fmla="*/ 8844573 w 9915525"/>
              <a:gd name="connsiteY707" fmla="*/ 5578188 h 6819900"/>
              <a:gd name="connsiteX708" fmla="*/ 8830848 w 9915525"/>
              <a:gd name="connsiteY708" fmla="*/ 5558802 h 6819900"/>
              <a:gd name="connsiteX709" fmla="*/ 8828677 w 9915525"/>
              <a:gd name="connsiteY709" fmla="*/ 5549755 h 6819900"/>
              <a:gd name="connsiteX710" fmla="*/ 8807451 w 9915525"/>
              <a:gd name="connsiteY710" fmla="*/ 5519337 h 6819900"/>
              <a:gd name="connsiteX711" fmla="*/ 8805126 w 9915525"/>
              <a:gd name="connsiteY711" fmla="*/ 5485206 h 6819900"/>
              <a:gd name="connsiteX712" fmla="*/ 8790306 w 9915525"/>
              <a:gd name="connsiteY712" fmla="*/ 5429703 h 6819900"/>
              <a:gd name="connsiteX713" fmla="*/ 8766792 w 9915525"/>
              <a:gd name="connsiteY713" fmla="*/ 5394081 h 6819900"/>
              <a:gd name="connsiteX714" fmla="*/ 8757122 w 9915525"/>
              <a:gd name="connsiteY714" fmla="*/ 5390082 h 6819900"/>
              <a:gd name="connsiteX715" fmla="*/ 8734534 w 9915525"/>
              <a:gd name="connsiteY715" fmla="*/ 5431456 h 6819900"/>
              <a:gd name="connsiteX716" fmla="*/ 8712050 w 9915525"/>
              <a:gd name="connsiteY716" fmla="*/ 5468793 h 6819900"/>
              <a:gd name="connsiteX717" fmla="*/ 8669592 w 9915525"/>
              <a:gd name="connsiteY717" fmla="*/ 5359880 h 6819900"/>
              <a:gd name="connsiteX718" fmla="*/ 8647988 w 9915525"/>
              <a:gd name="connsiteY718" fmla="*/ 5309874 h 6819900"/>
              <a:gd name="connsiteX719" fmla="*/ 8581571 w 9915525"/>
              <a:gd name="connsiteY719" fmla="*/ 5306902 h 6819900"/>
              <a:gd name="connsiteX720" fmla="*/ 8625814 w 9915525"/>
              <a:gd name="connsiteY720" fmla="*/ 5406880 h 6819900"/>
              <a:gd name="connsiteX721" fmla="*/ 8635290 w 9915525"/>
              <a:gd name="connsiteY721" fmla="*/ 5429229 h 6819900"/>
              <a:gd name="connsiteX722" fmla="*/ 8671796 w 9915525"/>
              <a:gd name="connsiteY722" fmla="*/ 5511655 h 6819900"/>
              <a:gd name="connsiteX723" fmla="*/ 8697041 w 9915525"/>
              <a:gd name="connsiteY723" fmla="*/ 5588809 h 6819900"/>
              <a:gd name="connsiteX724" fmla="*/ 8673390 w 9915525"/>
              <a:gd name="connsiteY724" fmla="*/ 5607684 h 6819900"/>
              <a:gd name="connsiteX725" fmla="*/ 8639033 w 9915525"/>
              <a:gd name="connsiteY725" fmla="*/ 5559280 h 6819900"/>
              <a:gd name="connsiteX726" fmla="*/ 8616240 w 9915525"/>
              <a:gd name="connsiteY726" fmla="*/ 5549936 h 6819900"/>
              <a:gd name="connsiteX727" fmla="*/ 8593690 w 9915525"/>
              <a:gd name="connsiteY727" fmla="*/ 5534933 h 6819900"/>
              <a:gd name="connsiteX728" fmla="*/ 8545877 w 9915525"/>
              <a:gd name="connsiteY728" fmla="*/ 5552687 h 6819900"/>
              <a:gd name="connsiteX729" fmla="*/ 8531790 w 9915525"/>
              <a:gd name="connsiteY729" fmla="*/ 5603409 h 6819900"/>
              <a:gd name="connsiteX730" fmla="*/ 8545788 w 9915525"/>
              <a:gd name="connsiteY730" fmla="*/ 5640243 h 6819900"/>
              <a:gd name="connsiteX731" fmla="*/ 8554960 w 9915525"/>
              <a:gd name="connsiteY731" fmla="*/ 5671199 h 6819900"/>
              <a:gd name="connsiteX732" fmla="*/ 8542232 w 9915525"/>
              <a:gd name="connsiteY732" fmla="*/ 5692630 h 6819900"/>
              <a:gd name="connsiteX733" fmla="*/ 8516639 w 9915525"/>
              <a:gd name="connsiteY733" fmla="*/ 5649193 h 6819900"/>
              <a:gd name="connsiteX734" fmla="*/ 8489364 w 9915525"/>
              <a:gd name="connsiteY734" fmla="*/ 5608712 h 6819900"/>
              <a:gd name="connsiteX735" fmla="*/ 8465482 w 9915525"/>
              <a:gd name="connsiteY735" fmla="*/ 5633681 h 6819900"/>
              <a:gd name="connsiteX736" fmla="*/ 8448881 w 9915525"/>
              <a:gd name="connsiteY736" fmla="*/ 5660868 h 6819900"/>
              <a:gd name="connsiteX737" fmla="*/ 8441128 w 9915525"/>
              <a:gd name="connsiteY737" fmla="*/ 5688861 h 6819900"/>
              <a:gd name="connsiteX738" fmla="*/ 8423043 w 9915525"/>
              <a:gd name="connsiteY738" fmla="*/ 5699774 h 6819900"/>
              <a:gd name="connsiteX739" fmla="*/ 8421183 w 9915525"/>
              <a:gd name="connsiteY739" fmla="*/ 5702155 h 6819900"/>
              <a:gd name="connsiteX740" fmla="*/ 8445659 w 9915525"/>
              <a:gd name="connsiteY740" fmla="*/ 5759305 h 6819900"/>
              <a:gd name="connsiteX741" fmla="*/ 8465508 w 9915525"/>
              <a:gd name="connsiteY741" fmla="*/ 5873605 h 6819900"/>
              <a:gd name="connsiteX742" fmla="*/ 8420562 w 9915525"/>
              <a:gd name="connsiteY742" fmla="*/ 5793193 h 6819900"/>
              <a:gd name="connsiteX743" fmla="*/ 8402487 w 9915525"/>
              <a:gd name="connsiteY743" fmla="*/ 5742492 h 6819900"/>
              <a:gd name="connsiteX744" fmla="*/ 8384756 w 9915525"/>
              <a:gd name="connsiteY744" fmla="*/ 5718608 h 6819900"/>
              <a:gd name="connsiteX745" fmla="*/ 8326325 w 9915525"/>
              <a:gd name="connsiteY745" fmla="*/ 5732611 h 6819900"/>
              <a:gd name="connsiteX746" fmla="*/ 8306999 w 9915525"/>
              <a:gd name="connsiteY746" fmla="*/ 5774129 h 6819900"/>
              <a:gd name="connsiteX747" fmla="*/ 8259615 w 9915525"/>
              <a:gd name="connsiteY747" fmla="*/ 5772442 h 6819900"/>
              <a:gd name="connsiteX748" fmla="*/ 8214489 w 9915525"/>
              <a:gd name="connsiteY748" fmla="*/ 5721178 h 6819900"/>
              <a:gd name="connsiteX749" fmla="*/ 8166619 w 9915525"/>
              <a:gd name="connsiteY749" fmla="*/ 5652733 h 6819900"/>
              <a:gd name="connsiteX750" fmla="*/ 8091947 w 9915525"/>
              <a:gd name="connsiteY750" fmla="*/ 5578330 h 6819900"/>
              <a:gd name="connsiteX751" fmla="*/ 8069332 w 9915525"/>
              <a:gd name="connsiteY751" fmla="*/ 5584112 h 6819900"/>
              <a:gd name="connsiteX752" fmla="*/ 8063790 w 9915525"/>
              <a:gd name="connsiteY752" fmla="*/ 5616430 h 6819900"/>
              <a:gd name="connsiteX753" fmla="*/ 8073315 w 9915525"/>
              <a:gd name="connsiteY753" fmla="*/ 5645005 h 6819900"/>
              <a:gd name="connsiteX754" fmla="*/ 8082840 w 9915525"/>
              <a:gd name="connsiteY754" fmla="*/ 5673580 h 6819900"/>
              <a:gd name="connsiteX755" fmla="*/ 8092365 w 9915525"/>
              <a:gd name="connsiteY755" fmla="*/ 5688430 h 6819900"/>
              <a:gd name="connsiteX756" fmla="*/ 8101919 w 9915525"/>
              <a:gd name="connsiteY756" fmla="*/ 5697375 h 6819900"/>
              <a:gd name="connsiteX757" fmla="*/ 8107389 w 9915525"/>
              <a:gd name="connsiteY757" fmla="*/ 5713482 h 6819900"/>
              <a:gd name="connsiteX758" fmla="*/ 8102598 w 9915525"/>
              <a:gd name="connsiteY758" fmla="*/ 5747399 h 6819900"/>
              <a:gd name="connsiteX759" fmla="*/ 8086015 w 9915525"/>
              <a:gd name="connsiteY759" fmla="*/ 5759305 h 6819900"/>
              <a:gd name="connsiteX760" fmla="*/ 8076524 w 9915525"/>
              <a:gd name="connsiteY760" fmla="*/ 5765688 h 6819900"/>
              <a:gd name="connsiteX761" fmla="*/ 8068470 w 9915525"/>
              <a:gd name="connsiteY761" fmla="*/ 5794105 h 6819900"/>
              <a:gd name="connsiteX762" fmla="*/ 8046724 w 9915525"/>
              <a:gd name="connsiteY762" fmla="*/ 5851316 h 6819900"/>
              <a:gd name="connsiteX763" fmla="*/ 8006934 w 9915525"/>
              <a:gd name="connsiteY763" fmla="*/ 5869617 h 6819900"/>
              <a:gd name="connsiteX764" fmla="*/ 7988935 w 9915525"/>
              <a:gd name="connsiteY764" fmla="*/ 5845030 h 6819900"/>
              <a:gd name="connsiteX765" fmla="*/ 7973654 w 9915525"/>
              <a:gd name="connsiteY765" fmla="*/ 5783118 h 6819900"/>
              <a:gd name="connsiteX766" fmla="*/ 7958257 w 9915525"/>
              <a:gd name="connsiteY766" fmla="*/ 5721205 h 6819900"/>
              <a:gd name="connsiteX767" fmla="*/ 7949490 w 9915525"/>
              <a:gd name="connsiteY767" fmla="*/ 5694290 h 6819900"/>
              <a:gd name="connsiteX768" fmla="*/ 7927445 w 9915525"/>
              <a:gd name="connsiteY768" fmla="*/ 5646665 h 6819900"/>
              <a:gd name="connsiteX769" fmla="*/ 7897103 w 9915525"/>
              <a:gd name="connsiteY769" fmla="*/ 5635480 h 6819900"/>
              <a:gd name="connsiteX770" fmla="*/ 7892902 w 9915525"/>
              <a:gd name="connsiteY770" fmla="*/ 5645005 h 6819900"/>
              <a:gd name="connsiteX771" fmla="*/ 7882815 w 9915525"/>
              <a:gd name="connsiteY771" fmla="*/ 5633439 h 6819900"/>
              <a:gd name="connsiteX772" fmla="*/ 7868690 w 9915525"/>
              <a:gd name="connsiteY772" fmla="*/ 5635998 h 6819900"/>
              <a:gd name="connsiteX773" fmla="*/ 7863869 w 9915525"/>
              <a:gd name="connsiteY773" fmla="*/ 5849918 h 6819900"/>
              <a:gd name="connsiteX774" fmla="*/ 7894249 w 9915525"/>
              <a:gd name="connsiteY774" fmla="*/ 5914928 h 6819900"/>
              <a:gd name="connsiteX775" fmla="*/ 7925721 w 9915525"/>
              <a:gd name="connsiteY775" fmla="*/ 5974668 h 6819900"/>
              <a:gd name="connsiteX776" fmla="*/ 7939965 w 9915525"/>
              <a:gd name="connsiteY776" fmla="*/ 5999471 h 6819900"/>
              <a:gd name="connsiteX777" fmla="*/ 7964544 w 9915525"/>
              <a:gd name="connsiteY777" fmla="*/ 6040219 h 6819900"/>
              <a:gd name="connsiteX778" fmla="*/ 7982759 w 9915525"/>
              <a:gd name="connsiteY778" fmla="*/ 6086854 h 6819900"/>
              <a:gd name="connsiteX779" fmla="*/ 7999542 w 9915525"/>
              <a:gd name="connsiteY779" fmla="*/ 6157190 h 6819900"/>
              <a:gd name="connsiteX780" fmla="*/ 8019584 w 9915525"/>
              <a:gd name="connsiteY780" fmla="*/ 6194655 h 6819900"/>
              <a:gd name="connsiteX781" fmla="*/ 8026682 w 9915525"/>
              <a:gd name="connsiteY781" fmla="*/ 6211526 h 6819900"/>
              <a:gd name="connsiteX782" fmla="*/ 8024049 w 9915525"/>
              <a:gd name="connsiteY782" fmla="*/ 6222012 h 6819900"/>
              <a:gd name="connsiteX783" fmla="*/ 8018511 w 9915525"/>
              <a:gd name="connsiteY783" fmla="*/ 6285561 h 6819900"/>
              <a:gd name="connsiteX784" fmla="*/ 8036820 w 9915525"/>
              <a:gd name="connsiteY784" fmla="*/ 6330805 h 6819900"/>
              <a:gd name="connsiteX785" fmla="*/ 8039046 w 9915525"/>
              <a:gd name="connsiteY785" fmla="*/ 6390474 h 6819900"/>
              <a:gd name="connsiteX786" fmla="*/ 8011613 w 9915525"/>
              <a:gd name="connsiteY786" fmla="*/ 6378090 h 6819900"/>
              <a:gd name="connsiteX787" fmla="*/ 8006795 w 9915525"/>
              <a:gd name="connsiteY787" fmla="*/ 6364239 h 6819900"/>
              <a:gd name="connsiteX788" fmla="*/ 7997115 w 9915525"/>
              <a:gd name="connsiteY788" fmla="*/ 6340934 h 6819900"/>
              <a:gd name="connsiteX789" fmla="*/ 7982828 w 9915525"/>
              <a:gd name="connsiteY789" fmla="*/ 6311755 h 6819900"/>
              <a:gd name="connsiteX790" fmla="*/ 7968540 w 9915525"/>
              <a:gd name="connsiteY790" fmla="*/ 6272489 h 6819900"/>
              <a:gd name="connsiteX791" fmla="*/ 7959015 w 9915525"/>
              <a:gd name="connsiteY791" fmla="*/ 6245080 h 6819900"/>
              <a:gd name="connsiteX792" fmla="*/ 7949490 w 9915525"/>
              <a:gd name="connsiteY792" fmla="*/ 6217671 h 6819900"/>
              <a:gd name="connsiteX793" fmla="*/ 7936168 w 9915525"/>
              <a:gd name="connsiteY793" fmla="*/ 6179207 h 6819900"/>
              <a:gd name="connsiteX794" fmla="*/ 7910813 w 9915525"/>
              <a:gd name="connsiteY794" fmla="*/ 6071368 h 6819900"/>
              <a:gd name="connsiteX795" fmla="*/ 7890706 w 9915525"/>
              <a:gd name="connsiteY795" fmla="*/ 6041173 h 6819900"/>
              <a:gd name="connsiteX796" fmla="*/ 7877079 w 9915525"/>
              <a:gd name="connsiteY796" fmla="*/ 6018055 h 6819900"/>
              <a:gd name="connsiteX797" fmla="*/ 7873935 w 9915525"/>
              <a:gd name="connsiteY797" fmla="*/ 6005388 h 6819900"/>
              <a:gd name="connsiteX798" fmla="*/ 7861728 w 9915525"/>
              <a:gd name="connsiteY798" fmla="*/ 5978380 h 6819900"/>
              <a:gd name="connsiteX799" fmla="*/ 7825103 w 9915525"/>
              <a:gd name="connsiteY799" fmla="*/ 5930755 h 6819900"/>
              <a:gd name="connsiteX800" fmla="*/ 7806615 w 9915525"/>
              <a:gd name="connsiteY800" fmla="*/ 5912267 h 6819900"/>
              <a:gd name="connsiteX801" fmla="*/ 7798320 w 9915525"/>
              <a:gd name="connsiteY801" fmla="*/ 5888653 h 6819900"/>
              <a:gd name="connsiteX802" fmla="*/ 7784544 w 9915525"/>
              <a:gd name="connsiteY802" fmla="*/ 5857135 h 6819900"/>
              <a:gd name="connsiteX803" fmla="*/ 7750435 w 9915525"/>
              <a:gd name="connsiteY803" fmla="*/ 5811923 h 6819900"/>
              <a:gd name="connsiteX804" fmla="*/ 7714568 w 9915525"/>
              <a:gd name="connsiteY804" fmla="*/ 5732454 h 6819900"/>
              <a:gd name="connsiteX805" fmla="*/ 7704221 w 9915525"/>
              <a:gd name="connsiteY805" fmla="*/ 5675488 h 6819900"/>
              <a:gd name="connsiteX806" fmla="*/ 7680052 w 9915525"/>
              <a:gd name="connsiteY806" fmla="*/ 5605757 h 6819900"/>
              <a:gd name="connsiteX807" fmla="*/ 7659503 w 9915525"/>
              <a:gd name="connsiteY807" fmla="*/ 5549955 h 6819900"/>
              <a:gd name="connsiteX808" fmla="*/ 7630526 w 9915525"/>
              <a:gd name="connsiteY808" fmla="*/ 5512217 h 6819900"/>
              <a:gd name="connsiteX809" fmla="*/ 7563749 w 9915525"/>
              <a:gd name="connsiteY809" fmla="*/ 5476992 h 6819900"/>
              <a:gd name="connsiteX810" fmla="*/ 7558965 w 9915525"/>
              <a:gd name="connsiteY810" fmla="*/ 5554518 h 6819900"/>
              <a:gd name="connsiteX811" fmla="*/ 7568490 w 9915525"/>
              <a:gd name="connsiteY811" fmla="*/ 5583182 h 6819900"/>
              <a:gd name="connsiteX812" fmla="*/ 7580597 w 9915525"/>
              <a:gd name="connsiteY812" fmla="*/ 5613576 h 6819900"/>
              <a:gd name="connsiteX813" fmla="*/ 7610911 w 9915525"/>
              <a:gd name="connsiteY813" fmla="*/ 5683819 h 6819900"/>
              <a:gd name="connsiteX814" fmla="*/ 7615553 w 9915525"/>
              <a:gd name="connsiteY814" fmla="*/ 5692630 h 6819900"/>
              <a:gd name="connsiteX815" fmla="*/ 7625640 w 9915525"/>
              <a:gd name="connsiteY815" fmla="*/ 5715276 h 6819900"/>
              <a:gd name="connsiteX816" fmla="*/ 7640655 w 9915525"/>
              <a:gd name="connsiteY816" fmla="*/ 5750384 h 6819900"/>
              <a:gd name="connsiteX817" fmla="*/ 7649827 w 9915525"/>
              <a:gd name="connsiteY817" fmla="*/ 5796794 h 6819900"/>
              <a:gd name="connsiteX818" fmla="*/ 7653716 w 9915525"/>
              <a:gd name="connsiteY818" fmla="*/ 5816455 h 6819900"/>
              <a:gd name="connsiteX819" fmla="*/ 7664868 w 9915525"/>
              <a:gd name="connsiteY819" fmla="*/ 5828361 h 6819900"/>
              <a:gd name="connsiteX820" fmla="*/ 7673265 w 9915525"/>
              <a:gd name="connsiteY820" fmla="*/ 5835505 h 6819900"/>
              <a:gd name="connsiteX821" fmla="*/ 7682790 w 9915525"/>
              <a:gd name="connsiteY821" fmla="*/ 5850191 h 6819900"/>
              <a:gd name="connsiteX822" fmla="*/ 7701366 w 9915525"/>
              <a:gd name="connsiteY822" fmla="*/ 5884815 h 6819900"/>
              <a:gd name="connsiteX823" fmla="*/ 7725676 w 9915525"/>
              <a:gd name="connsiteY823" fmla="*/ 5934423 h 6819900"/>
              <a:gd name="connsiteX824" fmla="*/ 7789301 w 9915525"/>
              <a:gd name="connsiteY824" fmla="*/ 6102571 h 6819900"/>
              <a:gd name="connsiteX825" fmla="*/ 7816140 w 9915525"/>
              <a:gd name="connsiteY825" fmla="*/ 6150418 h 6819900"/>
              <a:gd name="connsiteX826" fmla="*/ 7823284 w 9915525"/>
              <a:gd name="connsiteY826" fmla="*/ 6168955 h 6819900"/>
              <a:gd name="connsiteX827" fmla="*/ 7848635 w 9915525"/>
              <a:gd name="connsiteY827" fmla="*/ 6227394 h 6819900"/>
              <a:gd name="connsiteX828" fmla="*/ 7806615 w 9915525"/>
              <a:gd name="connsiteY828" fmla="*/ 6192358 h 6819900"/>
              <a:gd name="connsiteX829" fmla="*/ 7798150 w 9915525"/>
              <a:gd name="connsiteY829" fmla="*/ 6168880 h 6819900"/>
              <a:gd name="connsiteX830" fmla="*/ 7783611 w 9915525"/>
              <a:gd name="connsiteY830" fmla="*/ 6136500 h 6819900"/>
              <a:gd name="connsiteX831" fmla="*/ 7724485 w 9915525"/>
              <a:gd name="connsiteY831" fmla="*/ 6087359 h 6819900"/>
              <a:gd name="connsiteX832" fmla="*/ 7705073 w 9915525"/>
              <a:gd name="connsiteY832" fmla="*/ 6064611 h 6819900"/>
              <a:gd name="connsiteX833" fmla="*/ 7696840 w 9915525"/>
              <a:gd name="connsiteY833" fmla="*/ 6035530 h 6819900"/>
              <a:gd name="connsiteX834" fmla="*/ 7694260 w 9915525"/>
              <a:gd name="connsiteY834" fmla="*/ 5992202 h 6819900"/>
              <a:gd name="connsiteX835" fmla="*/ 7689498 w 9915525"/>
              <a:gd name="connsiteY835" fmla="*/ 5957943 h 6819900"/>
              <a:gd name="connsiteX836" fmla="*/ 7673265 w 9915525"/>
              <a:gd name="connsiteY836" fmla="*/ 5929271 h 6819900"/>
              <a:gd name="connsiteX837" fmla="*/ 7649453 w 9915525"/>
              <a:gd name="connsiteY837" fmla="*/ 5890953 h 6819900"/>
              <a:gd name="connsiteX838" fmla="*/ 7625640 w 9915525"/>
              <a:gd name="connsiteY838" fmla="*/ 5860102 h 6819900"/>
              <a:gd name="connsiteX839" fmla="*/ 7570121 w 9915525"/>
              <a:gd name="connsiteY839" fmla="*/ 5816455 h 6819900"/>
              <a:gd name="connsiteX840" fmla="*/ 7549440 w 9915525"/>
              <a:gd name="connsiteY840" fmla="*/ 5797967 h 6819900"/>
              <a:gd name="connsiteX841" fmla="*/ 7539915 w 9915525"/>
              <a:gd name="connsiteY841" fmla="*/ 5773593 h 6819900"/>
              <a:gd name="connsiteX842" fmla="*/ 7530390 w 9915525"/>
              <a:gd name="connsiteY842" fmla="*/ 5746361 h 6819900"/>
              <a:gd name="connsiteX843" fmla="*/ 7522016 w 9915525"/>
              <a:gd name="connsiteY843" fmla="*/ 5715966 h 6819900"/>
              <a:gd name="connsiteX844" fmla="*/ 7502227 w 9915525"/>
              <a:gd name="connsiteY844" fmla="*/ 5671199 h 6819900"/>
              <a:gd name="connsiteX845" fmla="*/ 7482027 w 9915525"/>
              <a:gd name="connsiteY845" fmla="*/ 5635480 h 6819900"/>
              <a:gd name="connsiteX846" fmla="*/ 7473240 w 9915525"/>
              <a:gd name="connsiteY846" fmla="*/ 5612834 h 6819900"/>
              <a:gd name="connsiteX847" fmla="*/ 7457169 w 9915525"/>
              <a:gd name="connsiteY847" fmla="*/ 5577115 h 6819900"/>
              <a:gd name="connsiteX848" fmla="*/ 7448147 w 9915525"/>
              <a:gd name="connsiteY848" fmla="*/ 5582803 h 6819900"/>
              <a:gd name="connsiteX849" fmla="*/ 7448951 w 9915525"/>
              <a:gd name="connsiteY849" fmla="*/ 5595317 h 6819900"/>
              <a:gd name="connsiteX850" fmla="*/ 7418786 w 9915525"/>
              <a:gd name="connsiteY850" fmla="*/ 5598166 h 6819900"/>
              <a:gd name="connsiteX851" fmla="*/ 7399728 w 9915525"/>
              <a:gd name="connsiteY851" fmla="*/ 5594589 h 6819900"/>
              <a:gd name="connsiteX852" fmla="*/ 7386739 w 9915525"/>
              <a:gd name="connsiteY852" fmla="*/ 5558693 h 6819900"/>
              <a:gd name="connsiteX853" fmla="*/ 7368531 w 9915525"/>
              <a:gd name="connsiteY853" fmla="*/ 5492605 h 6819900"/>
              <a:gd name="connsiteX854" fmla="*/ 7334431 w 9915525"/>
              <a:gd name="connsiteY854" fmla="*/ 5427419 h 6819900"/>
              <a:gd name="connsiteX855" fmla="*/ 7305551 w 9915525"/>
              <a:gd name="connsiteY855" fmla="*/ 5473600 h 6819900"/>
              <a:gd name="connsiteX856" fmla="*/ 7293200 w 9915525"/>
              <a:gd name="connsiteY856" fmla="*/ 5499749 h 6819900"/>
              <a:gd name="connsiteX857" fmla="*/ 7258954 w 9915525"/>
              <a:gd name="connsiteY857" fmla="*/ 5502045 h 6819900"/>
              <a:gd name="connsiteX858" fmla="*/ 7284194 w 9915525"/>
              <a:gd name="connsiteY858" fmla="*/ 5540230 h 6819900"/>
              <a:gd name="connsiteX859" fmla="*/ 7308555 w 9915525"/>
              <a:gd name="connsiteY859" fmla="*/ 5559280 h 6819900"/>
              <a:gd name="connsiteX860" fmla="*/ 7320760 w 9915525"/>
              <a:gd name="connsiteY860" fmla="*/ 5578330 h 6819900"/>
              <a:gd name="connsiteX861" fmla="*/ 7333699 w 9915525"/>
              <a:gd name="connsiteY861" fmla="*/ 5606905 h 6819900"/>
              <a:gd name="connsiteX862" fmla="*/ 7353939 w 9915525"/>
              <a:gd name="connsiteY862" fmla="*/ 5635480 h 6819900"/>
              <a:gd name="connsiteX863" fmla="*/ 7359982 w 9915525"/>
              <a:gd name="connsiteY863" fmla="*/ 5677516 h 6819900"/>
              <a:gd name="connsiteX864" fmla="*/ 7254165 w 9915525"/>
              <a:gd name="connsiteY864" fmla="*/ 5682019 h 6819900"/>
              <a:gd name="connsiteX865" fmla="*/ 7228509 w 9915525"/>
              <a:gd name="connsiteY865" fmla="*/ 5641037 h 6819900"/>
              <a:gd name="connsiteX866" fmla="*/ 7219532 w 9915525"/>
              <a:gd name="connsiteY866" fmla="*/ 5610847 h 6819900"/>
              <a:gd name="connsiteX867" fmla="*/ 7231385 w 9915525"/>
              <a:gd name="connsiteY867" fmla="*/ 5591873 h 6819900"/>
              <a:gd name="connsiteX868" fmla="*/ 7240362 w 9915525"/>
              <a:gd name="connsiteY868" fmla="*/ 5584597 h 6819900"/>
              <a:gd name="connsiteX869" fmla="*/ 7254165 w 9915525"/>
              <a:gd name="connsiteY869" fmla="*/ 5574349 h 6819900"/>
              <a:gd name="connsiteX870" fmla="*/ 7225590 w 9915525"/>
              <a:gd name="connsiteY870" fmla="*/ 5553089 h 6819900"/>
              <a:gd name="connsiteX871" fmla="*/ 7197015 w 9915525"/>
              <a:gd name="connsiteY871" fmla="*/ 5535576 h 6819900"/>
              <a:gd name="connsiteX872" fmla="*/ 7171290 w 9915525"/>
              <a:gd name="connsiteY872" fmla="*/ 5498052 h 6819900"/>
              <a:gd name="connsiteX873" fmla="*/ 7150233 w 9915525"/>
              <a:gd name="connsiteY873" fmla="*/ 5444980 h 6819900"/>
              <a:gd name="connsiteX874" fmla="*/ 7158598 w 9915525"/>
              <a:gd name="connsiteY874" fmla="*/ 5433074 h 6819900"/>
              <a:gd name="connsiteX875" fmla="*/ 7139310 w 9915525"/>
              <a:gd name="connsiteY875" fmla="*/ 5443948 h 6819900"/>
              <a:gd name="connsiteX876" fmla="*/ 7109190 w 9915525"/>
              <a:gd name="connsiteY876" fmla="*/ 5433955 h 6819900"/>
              <a:gd name="connsiteX877" fmla="*/ 7092359 w 9915525"/>
              <a:gd name="connsiteY877" fmla="*/ 5391265 h 6819900"/>
              <a:gd name="connsiteX878" fmla="*/ 7091478 w 9915525"/>
              <a:gd name="connsiteY878" fmla="*/ 5384705 h 6819900"/>
              <a:gd name="connsiteX879" fmla="*/ 7117213 w 9915525"/>
              <a:gd name="connsiteY879" fmla="*/ 5390829 h 6819900"/>
              <a:gd name="connsiteX880" fmla="*/ 7131296 w 9915525"/>
              <a:gd name="connsiteY880" fmla="*/ 5403480 h 6819900"/>
              <a:gd name="connsiteX881" fmla="*/ 7141049 w 9915525"/>
              <a:gd name="connsiteY881" fmla="*/ 5383636 h 6819900"/>
              <a:gd name="connsiteX882" fmla="*/ 7135611 w 9915525"/>
              <a:gd name="connsiteY882" fmla="*/ 5331870 h 6819900"/>
              <a:gd name="connsiteX883" fmla="*/ 7097608 w 9915525"/>
              <a:gd name="connsiteY883" fmla="*/ 5330356 h 6819900"/>
              <a:gd name="connsiteX884" fmla="*/ 7059348 w 9915525"/>
              <a:gd name="connsiteY884" fmla="*/ 5331050 h 6819900"/>
              <a:gd name="connsiteX885" fmla="*/ 7010577 w 9915525"/>
              <a:gd name="connsiteY885" fmla="*/ 5387328 h 6819900"/>
              <a:gd name="connsiteX886" fmla="*/ 6986235 w 9915525"/>
              <a:gd name="connsiteY886" fmla="*/ 5444980 h 6819900"/>
              <a:gd name="connsiteX887" fmla="*/ 6968415 w 9915525"/>
              <a:gd name="connsiteY887" fmla="*/ 5426985 h 6819900"/>
              <a:gd name="connsiteX888" fmla="*/ 6949962 w 9915525"/>
              <a:gd name="connsiteY888" fmla="*/ 5386504 h 6819900"/>
              <a:gd name="connsiteX889" fmla="*/ 6914243 w 9915525"/>
              <a:gd name="connsiteY889" fmla="*/ 5374515 h 6819900"/>
              <a:gd name="connsiteX890" fmla="*/ 6900934 w 9915525"/>
              <a:gd name="connsiteY890" fmla="*/ 5438459 h 6819900"/>
              <a:gd name="connsiteX891" fmla="*/ 6896978 w 9915525"/>
              <a:gd name="connsiteY891" fmla="*/ 5473555 h 6819900"/>
              <a:gd name="connsiteX892" fmla="*/ 6882690 w 9915525"/>
              <a:gd name="connsiteY892" fmla="*/ 5464036 h 6819900"/>
              <a:gd name="connsiteX893" fmla="*/ 6804369 w 9915525"/>
              <a:gd name="connsiteY893" fmla="*/ 5468793 h 6819900"/>
              <a:gd name="connsiteX894" fmla="*/ 6816242 w 9915525"/>
              <a:gd name="connsiteY894" fmla="*/ 5587855 h 6819900"/>
              <a:gd name="connsiteX895" fmla="*/ 6853628 w 9915525"/>
              <a:gd name="connsiteY895" fmla="*/ 5754543 h 6819900"/>
              <a:gd name="connsiteX896" fmla="*/ 6853402 w 9915525"/>
              <a:gd name="connsiteY896" fmla="*/ 5847411 h 6819900"/>
              <a:gd name="connsiteX897" fmla="*/ 6830511 w 9915525"/>
              <a:gd name="connsiteY897" fmla="*/ 5921230 h 6819900"/>
              <a:gd name="connsiteX898" fmla="*/ 6806490 w 9915525"/>
              <a:gd name="connsiteY898" fmla="*/ 5887893 h 6819900"/>
              <a:gd name="connsiteX899" fmla="*/ 6798025 w 9915525"/>
              <a:gd name="connsiteY899" fmla="*/ 5854555 h 6819900"/>
              <a:gd name="connsiteX900" fmla="*/ 6783306 w 9915525"/>
              <a:gd name="connsiteY900" fmla="*/ 5821218 h 6819900"/>
              <a:gd name="connsiteX901" fmla="*/ 6769171 w 9915525"/>
              <a:gd name="connsiteY901" fmla="*/ 5787880 h 6819900"/>
              <a:gd name="connsiteX902" fmla="*/ 6756523 w 9915525"/>
              <a:gd name="connsiteY902" fmla="*/ 5738277 h 6819900"/>
              <a:gd name="connsiteX903" fmla="*/ 6741023 w 9915525"/>
              <a:gd name="connsiteY903" fmla="*/ 5685095 h 6819900"/>
              <a:gd name="connsiteX904" fmla="*/ 6730290 w 9915525"/>
              <a:gd name="connsiteY904" fmla="*/ 5630486 h 6819900"/>
              <a:gd name="connsiteX905" fmla="*/ 6720610 w 9915525"/>
              <a:gd name="connsiteY905" fmla="*/ 5573472 h 6819900"/>
              <a:gd name="connsiteX906" fmla="*/ 6716409 w 9915525"/>
              <a:gd name="connsiteY906" fmla="*/ 5558622 h 6819900"/>
              <a:gd name="connsiteX907" fmla="*/ 6711802 w 9915525"/>
              <a:gd name="connsiteY907" fmla="*/ 5549755 h 6819900"/>
              <a:gd name="connsiteX908" fmla="*/ 6701715 w 9915525"/>
              <a:gd name="connsiteY908" fmla="*/ 5502924 h 6819900"/>
              <a:gd name="connsiteX909" fmla="*/ 6690198 w 9915525"/>
              <a:gd name="connsiteY909" fmla="*/ 5452254 h 6819900"/>
              <a:gd name="connsiteX910" fmla="*/ 6677136 w 9915525"/>
              <a:gd name="connsiteY910" fmla="*/ 5425266 h 6819900"/>
              <a:gd name="connsiteX911" fmla="*/ 6668583 w 9915525"/>
              <a:gd name="connsiteY911" fmla="*/ 5385449 h 6819900"/>
              <a:gd name="connsiteX912" fmla="*/ 6666943 w 9915525"/>
              <a:gd name="connsiteY912" fmla="*/ 5354798 h 6819900"/>
              <a:gd name="connsiteX913" fmla="*/ 6663946 w 9915525"/>
              <a:gd name="connsiteY913" fmla="*/ 5335647 h 6819900"/>
              <a:gd name="connsiteX914" fmla="*/ 6648938 w 9915525"/>
              <a:gd name="connsiteY914" fmla="*/ 5268411 h 6819900"/>
              <a:gd name="connsiteX915" fmla="*/ 6580234 w 9915525"/>
              <a:gd name="connsiteY915" fmla="*/ 5178280 h 6819900"/>
              <a:gd name="connsiteX916" fmla="*/ 6563432 w 9915525"/>
              <a:gd name="connsiteY916" fmla="*/ 5238315 h 6819900"/>
              <a:gd name="connsiteX917" fmla="*/ 6558968 w 9915525"/>
              <a:gd name="connsiteY917" fmla="*/ 5273530 h 6819900"/>
              <a:gd name="connsiteX918" fmla="*/ 6539790 w 9915525"/>
              <a:gd name="connsiteY918" fmla="*/ 5290675 h 6819900"/>
              <a:gd name="connsiteX919" fmla="*/ 6529082 w 9915525"/>
              <a:gd name="connsiteY919" fmla="*/ 5318529 h 6819900"/>
              <a:gd name="connsiteX920" fmla="*/ 6529082 w 9915525"/>
              <a:gd name="connsiteY920" fmla="*/ 5359955 h 6819900"/>
              <a:gd name="connsiteX921" fmla="*/ 6501690 w 9915525"/>
              <a:gd name="connsiteY921" fmla="*/ 5411643 h 6819900"/>
              <a:gd name="connsiteX922" fmla="*/ 6481798 w 9915525"/>
              <a:gd name="connsiteY922" fmla="*/ 5378305 h 6819900"/>
              <a:gd name="connsiteX923" fmla="*/ 6468351 w 9915525"/>
              <a:gd name="connsiteY923" fmla="*/ 5321138 h 6819900"/>
              <a:gd name="connsiteX924" fmla="*/ 6453128 w 9915525"/>
              <a:gd name="connsiteY924" fmla="*/ 5258664 h 6819900"/>
              <a:gd name="connsiteX925" fmla="*/ 6444540 w 9915525"/>
              <a:gd name="connsiteY925" fmla="*/ 5193463 h 6819900"/>
              <a:gd name="connsiteX926" fmla="*/ 6425633 w 9915525"/>
              <a:gd name="connsiteY926" fmla="*/ 5111770 h 6819900"/>
              <a:gd name="connsiteX927" fmla="*/ 6412155 w 9915525"/>
              <a:gd name="connsiteY927" fmla="*/ 5068337 h 6819900"/>
              <a:gd name="connsiteX928" fmla="*/ 6385969 w 9915525"/>
              <a:gd name="connsiteY928" fmla="*/ 5017450 h 6819900"/>
              <a:gd name="connsiteX929" fmla="*/ 6378970 w 9915525"/>
              <a:gd name="connsiteY929" fmla="*/ 5016355 h 6819900"/>
              <a:gd name="connsiteX930" fmla="*/ 6373217 w 9915525"/>
              <a:gd name="connsiteY930" fmla="*/ 4984438 h 6819900"/>
              <a:gd name="connsiteX931" fmla="*/ 6378105 w 9915525"/>
              <a:gd name="connsiteY931" fmla="*/ 4959057 h 6819900"/>
              <a:gd name="connsiteX932" fmla="*/ 6340187 w 9915525"/>
              <a:gd name="connsiteY932" fmla="*/ 4902055 h 6819900"/>
              <a:gd name="connsiteX933" fmla="*/ 6329030 w 9915525"/>
              <a:gd name="connsiteY933" fmla="*/ 4960141 h 6819900"/>
              <a:gd name="connsiteX934" fmla="*/ 6299163 w 9915525"/>
              <a:gd name="connsiteY934" fmla="*/ 4983660 h 6819900"/>
              <a:gd name="connsiteX935" fmla="*/ 6257138 w 9915525"/>
              <a:gd name="connsiteY935" fmla="*/ 5053142 h 6819900"/>
              <a:gd name="connsiteX936" fmla="*/ 6251587 w 9915525"/>
              <a:gd name="connsiteY936" fmla="*/ 5093912 h 6819900"/>
              <a:gd name="connsiteX937" fmla="*/ 6205887 w 9915525"/>
              <a:gd name="connsiteY937" fmla="*/ 5139194 h 6819900"/>
              <a:gd name="connsiteX938" fmla="*/ 6196890 w 9915525"/>
              <a:gd name="connsiteY938" fmla="*/ 5187805 h 6819900"/>
              <a:gd name="connsiteX939" fmla="*/ 6177840 w 9915525"/>
              <a:gd name="connsiteY939" fmla="*/ 5174684 h 6819900"/>
              <a:gd name="connsiteX940" fmla="*/ 6162825 w 9915525"/>
              <a:gd name="connsiteY940" fmla="*/ 5149101 h 6819900"/>
              <a:gd name="connsiteX941" fmla="*/ 6153911 w 9915525"/>
              <a:gd name="connsiteY941" fmla="*/ 5104116 h 6819900"/>
              <a:gd name="connsiteX942" fmla="*/ 6143637 w 9915525"/>
              <a:gd name="connsiteY942" fmla="*/ 5053499 h 6819900"/>
              <a:gd name="connsiteX943" fmla="*/ 6134959 w 9915525"/>
              <a:gd name="connsiteY943" fmla="*/ 5035405 h 6819900"/>
              <a:gd name="connsiteX944" fmla="*/ 6123671 w 9915525"/>
              <a:gd name="connsiteY944" fmla="*/ 5018736 h 6819900"/>
              <a:gd name="connsiteX945" fmla="*/ 6098219 w 9915525"/>
              <a:gd name="connsiteY945" fmla="*/ 4975874 h 6819900"/>
              <a:gd name="connsiteX946" fmla="*/ 6075265 w 9915525"/>
              <a:gd name="connsiteY946" fmla="*/ 4949970 h 6819900"/>
              <a:gd name="connsiteX947" fmla="*/ 6075446 w 9915525"/>
              <a:gd name="connsiteY947" fmla="*/ 4959968 h 6819900"/>
              <a:gd name="connsiteX948" fmla="*/ 6084971 w 9915525"/>
              <a:gd name="connsiteY948" fmla="*/ 5006684 h 6819900"/>
              <a:gd name="connsiteX949" fmla="*/ 6053062 w 9915525"/>
              <a:gd name="connsiteY949" fmla="*/ 4980917 h 6819900"/>
              <a:gd name="connsiteX950" fmla="*/ 6026055 w 9915525"/>
              <a:gd name="connsiteY950" fmla="*/ 4980917 h 6819900"/>
              <a:gd name="connsiteX951" fmla="*/ 6005355 w 9915525"/>
              <a:gd name="connsiteY951" fmla="*/ 5053485 h 6819900"/>
              <a:gd name="connsiteX952" fmla="*/ 6020851 w 9915525"/>
              <a:gd name="connsiteY952" fmla="*/ 5127427 h 6819900"/>
              <a:gd name="connsiteX953" fmla="*/ 6032026 w 9915525"/>
              <a:gd name="connsiteY953" fmla="*/ 5199054 h 6819900"/>
              <a:gd name="connsiteX954" fmla="*/ 5997159 w 9915525"/>
              <a:gd name="connsiteY954" fmla="*/ 5240967 h 6819900"/>
              <a:gd name="connsiteX955" fmla="*/ 5973289 w 9915525"/>
              <a:gd name="connsiteY955" fmla="*/ 5216380 h 6819900"/>
              <a:gd name="connsiteX956" fmla="*/ 5958765 w 9915525"/>
              <a:gd name="connsiteY956" fmla="*/ 5203112 h 6819900"/>
              <a:gd name="connsiteX957" fmla="*/ 5915123 w 9915525"/>
              <a:gd name="connsiteY957" fmla="*/ 5178280 h 6819900"/>
              <a:gd name="connsiteX958" fmla="*/ 5901615 w 9915525"/>
              <a:gd name="connsiteY958" fmla="*/ 5209359 h 6819900"/>
              <a:gd name="connsiteX959" fmla="*/ 5880184 w 9915525"/>
              <a:gd name="connsiteY959" fmla="*/ 5249840 h 6819900"/>
              <a:gd name="connsiteX960" fmla="*/ 5861792 w 9915525"/>
              <a:gd name="connsiteY960" fmla="*/ 5287818 h 6819900"/>
              <a:gd name="connsiteX961" fmla="*/ 5866555 w 9915525"/>
              <a:gd name="connsiteY961" fmla="*/ 5359255 h 6819900"/>
              <a:gd name="connsiteX962" fmla="*/ 5876496 w 9915525"/>
              <a:gd name="connsiteY962" fmla="*/ 5414854 h 6819900"/>
              <a:gd name="connsiteX963" fmla="*/ 5849228 w 9915525"/>
              <a:gd name="connsiteY963" fmla="*/ 5446534 h 6819900"/>
              <a:gd name="connsiteX964" fmla="*/ 5834134 w 9915525"/>
              <a:gd name="connsiteY964" fmla="*/ 5505134 h 6819900"/>
              <a:gd name="connsiteX965" fmla="*/ 5845592 w 9915525"/>
              <a:gd name="connsiteY965" fmla="*/ 5554041 h 6819900"/>
              <a:gd name="connsiteX966" fmla="*/ 5852781 w 9915525"/>
              <a:gd name="connsiteY966" fmla="*/ 5564043 h 6819900"/>
              <a:gd name="connsiteX967" fmla="*/ 5886335 w 9915525"/>
              <a:gd name="connsiteY967" fmla="*/ 5532324 h 6819900"/>
              <a:gd name="connsiteX968" fmla="*/ 5908379 w 9915525"/>
              <a:gd name="connsiteY968" fmla="*/ 5556415 h 6819900"/>
              <a:gd name="connsiteX969" fmla="*/ 5930993 w 9915525"/>
              <a:gd name="connsiteY969" fmla="*/ 5605989 h 6819900"/>
              <a:gd name="connsiteX970" fmla="*/ 5957408 w 9915525"/>
              <a:gd name="connsiteY970" fmla="*/ 5639049 h 6819900"/>
              <a:gd name="connsiteX971" fmla="*/ 5963290 w 9915525"/>
              <a:gd name="connsiteY971" fmla="*/ 5667077 h 6819900"/>
              <a:gd name="connsiteX972" fmla="*/ 5961213 w 9915525"/>
              <a:gd name="connsiteY972" fmla="*/ 5693992 h 6819900"/>
              <a:gd name="connsiteX973" fmla="*/ 5941146 w 9915525"/>
              <a:gd name="connsiteY973" fmla="*/ 5673589 h 6819900"/>
              <a:gd name="connsiteX974" fmla="*/ 5908256 w 9915525"/>
              <a:gd name="connsiteY974" fmla="*/ 5616926 h 6819900"/>
              <a:gd name="connsiteX975" fmla="*/ 5885829 w 9915525"/>
              <a:gd name="connsiteY975" fmla="*/ 5590272 h 6819900"/>
              <a:gd name="connsiteX976" fmla="*/ 5876897 w 9915525"/>
              <a:gd name="connsiteY976" fmla="*/ 5615258 h 6819900"/>
              <a:gd name="connsiteX977" fmla="*/ 5896186 w 9915525"/>
              <a:gd name="connsiteY977" fmla="*/ 5752304 h 6819900"/>
              <a:gd name="connsiteX978" fmla="*/ 5898820 w 9915525"/>
              <a:gd name="connsiteY978" fmla="*/ 5788013 h 6819900"/>
              <a:gd name="connsiteX979" fmla="*/ 5902509 w 9915525"/>
              <a:gd name="connsiteY979" fmla="*/ 5812245 h 6819900"/>
              <a:gd name="connsiteX980" fmla="*/ 5896853 w 9915525"/>
              <a:gd name="connsiteY980" fmla="*/ 5864080 h 6819900"/>
              <a:gd name="connsiteX981" fmla="*/ 5882565 w 9915525"/>
              <a:gd name="connsiteY981" fmla="*/ 5851698 h 6819900"/>
              <a:gd name="connsiteX982" fmla="*/ 5872008 w 9915525"/>
              <a:gd name="connsiteY982" fmla="*/ 5828758 h 6819900"/>
              <a:gd name="connsiteX983" fmla="*/ 5857535 w 9915525"/>
              <a:gd name="connsiteY983" fmla="*/ 5768074 h 6819900"/>
              <a:gd name="connsiteX984" fmla="*/ 5845593 w 9915525"/>
              <a:gd name="connsiteY984" fmla="*/ 5707670 h 6819900"/>
              <a:gd name="connsiteX985" fmla="*/ 5830749 w 9915525"/>
              <a:gd name="connsiteY985" fmla="*/ 5668818 h 6819900"/>
              <a:gd name="connsiteX986" fmla="*/ 5811665 w 9915525"/>
              <a:gd name="connsiteY986" fmla="*/ 5625955 h 6819900"/>
              <a:gd name="connsiteX987" fmla="*/ 5793073 w 9915525"/>
              <a:gd name="connsiteY987" fmla="*/ 5585066 h 6819900"/>
              <a:gd name="connsiteX988" fmla="*/ 5744434 w 9915525"/>
              <a:gd name="connsiteY988" fmla="*/ 5565229 h 6819900"/>
              <a:gd name="connsiteX989" fmla="*/ 5744891 w 9915525"/>
              <a:gd name="connsiteY989" fmla="*/ 5593668 h 6819900"/>
              <a:gd name="connsiteX990" fmla="*/ 5758739 w 9915525"/>
              <a:gd name="connsiteY990" fmla="*/ 5630553 h 6819900"/>
              <a:gd name="connsiteX991" fmla="*/ 5744452 w 9915525"/>
              <a:gd name="connsiteY991" fmla="*/ 5645005 h 6819900"/>
              <a:gd name="connsiteX992" fmla="*/ 5730164 w 9915525"/>
              <a:gd name="connsiteY992" fmla="*/ 5620325 h 6819900"/>
              <a:gd name="connsiteX993" fmla="*/ 5716886 w 9915525"/>
              <a:gd name="connsiteY993" fmla="*/ 5612599 h 6819900"/>
              <a:gd name="connsiteX994" fmla="*/ 5696901 w 9915525"/>
              <a:gd name="connsiteY994" fmla="*/ 5559912 h 6819900"/>
              <a:gd name="connsiteX995" fmla="*/ 5681605 w 9915525"/>
              <a:gd name="connsiteY995" fmla="*/ 5502130 h 6819900"/>
              <a:gd name="connsiteX996" fmla="*/ 5672803 w 9915525"/>
              <a:gd name="connsiteY996" fmla="*/ 5475936 h 6819900"/>
              <a:gd name="connsiteX997" fmla="*/ 5621630 w 9915525"/>
              <a:gd name="connsiteY997" fmla="*/ 5409940 h 6819900"/>
              <a:gd name="connsiteX998" fmla="*/ 5609947 w 9915525"/>
              <a:gd name="connsiteY998" fmla="*/ 5462754 h 6819900"/>
              <a:gd name="connsiteX999" fmla="*/ 5612579 w 9915525"/>
              <a:gd name="connsiteY999" fmla="*/ 5521180 h 6819900"/>
              <a:gd name="connsiteX1000" fmla="*/ 5568240 w 9915525"/>
              <a:gd name="connsiteY1000" fmla="*/ 5470117 h 6819900"/>
              <a:gd name="connsiteX1001" fmla="*/ 5546809 w 9915525"/>
              <a:gd name="connsiteY1001" fmla="*/ 5445832 h 6819900"/>
              <a:gd name="connsiteX1002" fmla="*/ 5519283 w 9915525"/>
              <a:gd name="connsiteY1002" fmla="*/ 5484486 h 6819900"/>
              <a:gd name="connsiteX1003" fmla="*/ 5509877 w 9915525"/>
              <a:gd name="connsiteY1003" fmla="*/ 5586402 h 6819900"/>
              <a:gd name="connsiteX1004" fmla="*/ 5495646 w 9915525"/>
              <a:gd name="connsiteY1004" fmla="*/ 5650379 h 6819900"/>
              <a:gd name="connsiteX1005" fmla="*/ 5501678 w 9915525"/>
              <a:gd name="connsiteY1005" fmla="*/ 5701702 h 6819900"/>
              <a:gd name="connsiteX1006" fmla="*/ 5473766 w 9915525"/>
              <a:gd name="connsiteY1006" fmla="*/ 5696119 h 6819900"/>
              <a:gd name="connsiteX1007" fmla="*/ 5423943 w 9915525"/>
              <a:gd name="connsiteY1007" fmla="*/ 5755760 h 6819900"/>
              <a:gd name="connsiteX1008" fmla="*/ 5413203 w 9915525"/>
              <a:gd name="connsiteY1008" fmla="*/ 5797405 h 6819900"/>
              <a:gd name="connsiteX1009" fmla="*/ 5371843 w 9915525"/>
              <a:gd name="connsiteY1009" fmla="*/ 5741729 h 6819900"/>
              <a:gd name="connsiteX1010" fmla="*/ 5358431 w 9915525"/>
              <a:gd name="connsiteY1010" fmla="*/ 5711680 h 6819900"/>
              <a:gd name="connsiteX1011" fmla="*/ 5340808 w 9915525"/>
              <a:gd name="connsiteY1011" fmla="*/ 5682362 h 6819900"/>
              <a:gd name="connsiteX1012" fmla="*/ 5295475 w 9915525"/>
              <a:gd name="connsiteY1012" fmla="*/ 5676258 h 6819900"/>
              <a:gd name="connsiteX1013" fmla="*/ 5298445 w 9915525"/>
              <a:gd name="connsiteY1013" fmla="*/ 5678529 h 6819900"/>
              <a:gd name="connsiteX1014" fmla="*/ 5330115 w 9915525"/>
              <a:gd name="connsiteY1014" fmla="*/ 5673580 h 6819900"/>
              <a:gd name="connsiteX1015" fmla="*/ 5322971 w 9915525"/>
              <a:gd name="connsiteY1015" fmla="*/ 5683166 h 6819900"/>
              <a:gd name="connsiteX1016" fmla="*/ 5299159 w 9915525"/>
              <a:gd name="connsiteY1016" fmla="*/ 5712512 h 6819900"/>
              <a:gd name="connsiteX1017" fmla="*/ 5300767 w 9915525"/>
              <a:gd name="connsiteY1017" fmla="*/ 5834835 h 6819900"/>
              <a:gd name="connsiteX1018" fmla="*/ 5331407 w 9915525"/>
              <a:gd name="connsiteY1018" fmla="*/ 5912152 h 6819900"/>
              <a:gd name="connsiteX1019" fmla="*/ 5352235 w 9915525"/>
              <a:gd name="connsiteY1019" fmla="*/ 5979563 h 6819900"/>
              <a:gd name="connsiteX1020" fmla="*/ 5345697 w 9915525"/>
              <a:gd name="connsiteY1020" fmla="*/ 6008406 h 6819900"/>
              <a:gd name="connsiteX1021" fmla="*/ 5342407 w 9915525"/>
              <a:gd name="connsiteY1021" fmla="*/ 6165297 h 6819900"/>
              <a:gd name="connsiteX1022" fmla="*/ 5339223 w 9915525"/>
              <a:gd name="connsiteY1022" fmla="*/ 6240576 h 6819900"/>
              <a:gd name="connsiteX1023" fmla="*/ 5301540 w 9915525"/>
              <a:gd name="connsiteY1023" fmla="*/ 6202473 h 6819900"/>
              <a:gd name="connsiteX1024" fmla="*/ 5267271 w 9915525"/>
              <a:gd name="connsiteY1024" fmla="*/ 6121255 h 6819900"/>
              <a:gd name="connsiteX1025" fmla="*/ 5252724 w 9915525"/>
              <a:gd name="connsiteY1025" fmla="*/ 6111730 h 6819900"/>
              <a:gd name="connsiteX1026" fmla="*/ 5249153 w 9915525"/>
              <a:gd name="connsiteY1026" fmla="*/ 6092680 h 6819900"/>
              <a:gd name="connsiteX1027" fmla="*/ 5245581 w 9915525"/>
              <a:gd name="connsiteY1027" fmla="*/ 6012398 h 6819900"/>
              <a:gd name="connsiteX1028" fmla="*/ 5228083 w 9915525"/>
              <a:gd name="connsiteY1028" fmla="*/ 5925334 h 6819900"/>
              <a:gd name="connsiteX1029" fmla="*/ 5210349 w 9915525"/>
              <a:gd name="connsiteY1029" fmla="*/ 5898460 h 6819900"/>
              <a:gd name="connsiteX1030" fmla="*/ 5202014 w 9915525"/>
              <a:gd name="connsiteY1030" fmla="*/ 5806930 h 6819900"/>
              <a:gd name="connsiteX1031" fmla="*/ 5143553 w 9915525"/>
              <a:gd name="connsiteY1031" fmla="*/ 5691117 h 6819900"/>
              <a:gd name="connsiteX1032" fmla="*/ 5122131 w 9915525"/>
              <a:gd name="connsiteY1032" fmla="*/ 5668708 h 6819900"/>
              <a:gd name="connsiteX1033" fmla="*/ 5084614 w 9915525"/>
              <a:gd name="connsiteY1033" fmla="*/ 5639561 h 6819900"/>
              <a:gd name="connsiteX1034" fmla="*/ 5065655 w 9915525"/>
              <a:gd name="connsiteY1034" fmla="*/ 5709563 h 6819900"/>
              <a:gd name="connsiteX1035" fmla="*/ 5072673 w 9915525"/>
              <a:gd name="connsiteY1035" fmla="*/ 5783118 h 6819900"/>
              <a:gd name="connsiteX1036" fmla="*/ 5084502 w 9915525"/>
              <a:gd name="connsiteY1036" fmla="*/ 5886634 h 6819900"/>
              <a:gd name="connsiteX1037" fmla="*/ 5039998 w 9915525"/>
              <a:gd name="connsiteY1037" fmla="*/ 5840268 h 6819900"/>
              <a:gd name="connsiteX1038" fmla="*/ 5034388 w 9915525"/>
              <a:gd name="connsiteY1038" fmla="*/ 5755556 h 6819900"/>
              <a:gd name="connsiteX1039" fmla="*/ 4994487 w 9915525"/>
              <a:gd name="connsiteY1039" fmla="*/ 5683251 h 6819900"/>
              <a:gd name="connsiteX1040" fmla="*/ 4955412 w 9915525"/>
              <a:gd name="connsiteY1040" fmla="*/ 5761789 h 6819900"/>
              <a:gd name="connsiteX1041" fmla="*/ 4950587 w 9915525"/>
              <a:gd name="connsiteY1041" fmla="*/ 5764977 h 6819900"/>
              <a:gd name="connsiteX1042" fmla="*/ 4939590 w 9915525"/>
              <a:gd name="connsiteY1042" fmla="*/ 5773030 h 6819900"/>
              <a:gd name="connsiteX1043" fmla="*/ 4929308 w 9915525"/>
              <a:gd name="connsiteY1043" fmla="*/ 5787880 h 6819900"/>
              <a:gd name="connsiteX1044" fmla="*/ 4925303 w 9915525"/>
              <a:gd name="connsiteY1044" fmla="*/ 5759305 h 6819900"/>
              <a:gd name="connsiteX1045" fmla="*/ 4920617 w 9915525"/>
              <a:gd name="connsiteY1045" fmla="*/ 5730730 h 6819900"/>
              <a:gd name="connsiteX1046" fmla="*/ 4894141 w 9915525"/>
              <a:gd name="connsiteY1046" fmla="*/ 5715217 h 6819900"/>
              <a:gd name="connsiteX1047" fmla="*/ 4900452 w 9915525"/>
              <a:gd name="connsiteY1047" fmla="*/ 5682031 h 6819900"/>
              <a:gd name="connsiteX1048" fmla="*/ 4916661 w 9915525"/>
              <a:gd name="connsiteY1048" fmla="*/ 5624218 h 6819900"/>
              <a:gd name="connsiteX1049" fmla="*/ 4901506 w 9915525"/>
              <a:gd name="connsiteY1049" fmla="*/ 5574536 h 6819900"/>
              <a:gd name="connsiteX1050" fmla="*/ 4891965 w 9915525"/>
              <a:gd name="connsiteY1050" fmla="*/ 5549646 h 6819900"/>
              <a:gd name="connsiteX1051" fmla="*/ 4872915 w 9915525"/>
              <a:gd name="connsiteY1051" fmla="*/ 5513850 h 6819900"/>
              <a:gd name="connsiteX1052" fmla="*/ 4853865 w 9915525"/>
              <a:gd name="connsiteY1052" fmla="*/ 5473953 h 6819900"/>
              <a:gd name="connsiteX1053" fmla="*/ 4846721 w 9915525"/>
              <a:gd name="connsiteY1053" fmla="*/ 5453668 h 6819900"/>
              <a:gd name="connsiteX1054" fmla="*/ 4806240 w 9915525"/>
              <a:gd name="connsiteY1054" fmla="*/ 5451287 h 6819900"/>
              <a:gd name="connsiteX1055" fmla="*/ 4775604 w 9915525"/>
              <a:gd name="connsiteY1055" fmla="*/ 5484718 h 6819900"/>
              <a:gd name="connsiteX1056" fmla="*/ 4758246 w 9915525"/>
              <a:gd name="connsiteY1056" fmla="*/ 5526060 h 6819900"/>
              <a:gd name="connsiteX1057" fmla="*/ 4743747 w 9915525"/>
              <a:gd name="connsiteY1057" fmla="*/ 5546914 h 6819900"/>
              <a:gd name="connsiteX1058" fmla="*/ 4733063 w 9915525"/>
              <a:gd name="connsiteY1058" fmla="*/ 5555168 h 6819900"/>
              <a:gd name="connsiteX1059" fmla="*/ 4735284 w 9915525"/>
              <a:gd name="connsiteY1059" fmla="*/ 5569337 h 6819900"/>
              <a:gd name="connsiteX1060" fmla="*/ 4789519 w 9915525"/>
              <a:gd name="connsiteY1060" fmla="*/ 5584941 h 6819900"/>
              <a:gd name="connsiteX1061" fmla="*/ 4825290 w 9915525"/>
              <a:gd name="connsiteY1061" fmla="*/ 5610669 h 6819900"/>
              <a:gd name="connsiteX1062" fmla="*/ 4836156 w 9915525"/>
              <a:gd name="connsiteY1062" fmla="*/ 5652061 h 6819900"/>
              <a:gd name="connsiteX1063" fmla="*/ 4840023 w 9915525"/>
              <a:gd name="connsiteY1063" fmla="*/ 5778209 h 6819900"/>
              <a:gd name="connsiteX1064" fmla="*/ 4801908 w 9915525"/>
              <a:gd name="connsiteY1064" fmla="*/ 5716443 h 6819900"/>
              <a:gd name="connsiteX1065" fmla="*/ 4748759 w 9915525"/>
              <a:gd name="connsiteY1065" fmla="*/ 5657571 h 6819900"/>
              <a:gd name="connsiteX1066" fmla="*/ 4665224 w 9915525"/>
              <a:gd name="connsiteY1066" fmla="*/ 5588164 h 6819900"/>
              <a:gd name="connsiteX1067" fmla="*/ 4592968 w 9915525"/>
              <a:gd name="connsiteY1067" fmla="*/ 5533067 h 6819900"/>
              <a:gd name="connsiteX1068" fmla="*/ 4598439 w 9915525"/>
              <a:gd name="connsiteY1068" fmla="*/ 5578330 h 6819900"/>
              <a:gd name="connsiteX1069" fmla="*/ 4604726 w 9915525"/>
              <a:gd name="connsiteY1069" fmla="*/ 5612554 h 6819900"/>
              <a:gd name="connsiteX1070" fmla="*/ 4618284 w 9915525"/>
              <a:gd name="connsiteY1070" fmla="*/ 5658848 h 6819900"/>
              <a:gd name="connsiteX1071" fmla="*/ 4634790 w 9915525"/>
              <a:gd name="connsiteY1071" fmla="*/ 5691299 h 6819900"/>
              <a:gd name="connsiteX1072" fmla="*/ 4606396 w 9915525"/>
              <a:gd name="connsiteY1072" fmla="*/ 5711680 h 6819900"/>
              <a:gd name="connsiteX1073" fmla="*/ 4572158 w 9915525"/>
              <a:gd name="connsiteY1073" fmla="*/ 5734968 h 6819900"/>
              <a:gd name="connsiteX1074" fmla="*/ 4550545 w 9915525"/>
              <a:gd name="connsiteY1074" fmla="*/ 5762438 h 6819900"/>
              <a:gd name="connsiteX1075" fmla="*/ 4555567 w 9915525"/>
              <a:gd name="connsiteY1075" fmla="*/ 5767726 h 6819900"/>
              <a:gd name="connsiteX1076" fmla="*/ 4582132 w 9915525"/>
              <a:gd name="connsiteY1076" fmla="*/ 5787028 h 6819900"/>
              <a:gd name="connsiteX1077" fmla="*/ 4611869 w 9915525"/>
              <a:gd name="connsiteY1077" fmla="*/ 5820926 h 6819900"/>
              <a:gd name="connsiteX1078" fmla="*/ 4632929 w 9915525"/>
              <a:gd name="connsiteY1078" fmla="*/ 5876547 h 6819900"/>
              <a:gd name="connsiteX1079" fmla="*/ 4598540 w 9915525"/>
              <a:gd name="connsiteY1079" fmla="*/ 5892655 h 6819900"/>
              <a:gd name="connsiteX1080" fmla="*/ 4539016 w 9915525"/>
              <a:gd name="connsiteY1080" fmla="*/ 5799514 h 6819900"/>
              <a:gd name="connsiteX1081" fmla="*/ 4482390 w 9915525"/>
              <a:gd name="connsiteY1081" fmla="*/ 5812687 h 6819900"/>
              <a:gd name="connsiteX1082" fmla="*/ 4449153 w 9915525"/>
              <a:gd name="connsiteY1082" fmla="*/ 5820608 h 6819900"/>
              <a:gd name="connsiteX1083" fmla="*/ 4410034 w 9915525"/>
              <a:gd name="connsiteY1083" fmla="*/ 5829701 h 6819900"/>
              <a:gd name="connsiteX1084" fmla="*/ 4377615 w 9915525"/>
              <a:gd name="connsiteY1084" fmla="*/ 5826542 h 6819900"/>
              <a:gd name="connsiteX1085" fmla="*/ 4367935 w 9915525"/>
              <a:gd name="connsiteY1085" fmla="*/ 5802072 h 6819900"/>
              <a:gd name="connsiteX1086" fmla="*/ 4364205 w 9915525"/>
              <a:gd name="connsiteY1086" fmla="*/ 5786461 h 6819900"/>
              <a:gd name="connsiteX1087" fmla="*/ 4350073 w 9915525"/>
              <a:gd name="connsiteY1087" fmla="*/ 5762767 h 6819900"/>
              <a:gd name="connsiteX1088" fmla="*/ 4329990 w 9915525"/>
              <a:gd name="connsiteY1088" fmla="*/ 5717069 h 6819900"/>
              <a:gd name="connsiteX1089" fmla="*/ 4287128 w 9915525"/>
              <a:gd name="connsiteY1089" fmla="*/ 5673580 h 6819900"/>
              <a:gd name="connsiteX1090" fmla="*/ 4272840 w 9915525"/>
              <a:gd name="connsiteY1090" fmla="*/ 5698559 h 6819900"/>
              <a:gd name="connsiteX1091" fmla="*/ 4258553 w 9915525"/>
              <a:gd name="connsiteY1091" fmla="*/ 5711680 h 6819900"/>
              <a:gd name="connsiteX1092" fmla="*/ 4244265 w 9915525"/>
              <a:gd name="connsiteY1092" fmla="*/ 5702155 h 6819900"/>
              <a:gd name="connsiteX1093" fmla="*/ 4215690 w 9915525"/>
              <a:gd name="connsiteY1093" fmla="*/ 5692630 h 6819900"/>
              <a:gd name="connsiteX1094" fmla="*/ 4187115 w 9915525"/>
              <a:gd name="connsiteY1094" fmla="*/ 5669611 h 6819900"/>
              <a:gd name="connsiteX1095" fmla="*/ 4196837 w 9915525"/>
              <a:gd name="connsiteY1095" fmla="*/ 5643352 h 6819900"/>
              <a:gd name="connsiteX1096" fmla="*/ 4165001 w 9915525"/>
              <a:gd name="connsiteY1096" fmla="*/ 5582220 h 6819900"/>
              <a:gd name="connsiteX1097" fmla="*/ 4110915 w 9915525"/>
              <a:gd name="connsiteY1097" fmla="*/ 5628058 h 6819900"/>
              <a:gd name="connsiteX1098" fmla="*/ 4120775 w 9915525"/>
              <a:gd name="connsiteY1098" fmla="*/ 5664681 h 6819900"/>
              <a:gd name="connsiteX1099" fmla="*/ 4093373 w 9915525"/>
              <a:gd name="connsiteY1099" fmla="*/ 5671279 h 6819900"/>
              <a:gd name="connsiteX1100" fmla="*/ 4072564 w 9915525"/>
              <a:gd name="connsiteY1100" fmla="*/ 5673660 h 6819900"/>
              <a:gd name="connsiteX1101" fmla="*/ 4071782 w 9915525"/>
              <a:gd name="connsiteY1101" fmla="*/ 5721205 h 6819900"/>
              <a:gd name="connsiteX1102" fmla="*/ 4086251 w 9915525"/>
              <a:gd name="connsiteY1102" fmla="*/ 5745018 h 6819900"/>
              <a:gd name="connsiteX1103" fmla="*/ 4101571 w 9915525"/>
              <a:gd name="connsiteY1103" fmla="*/ 5768830 h 6819900"/>
              <a:gd name="connsiteX1104" fmla="*/ 4110915 w 9915525"/>
              <a:gd name="connsiteY1104" fmla="*/ 5792080 h 6819900"/>
              <a:gd name="connsiteX1105" fmla="*/ 4120942 w 9915525"/>
              <a:gd name="connsiteY1105" fmla="*/ 5821529 h 6819900"/>
              <a:gd name="connsiteX1106" fmla="*/ 4127445 w 9915525"/>
              <a:gd name="connsiteY1106" fmla="*/ 5838301 h 6819900"/>
              <a:gd name="connsiteX1107" fmla="*/ 4174944 w 9915525"/>
              <a:gd name="connsiteY1107" fmla="*/ 5883130 h 6819900"/>
              <a:gd name="connsiteX1108" fmla="*/ 4196640 w 9915525"/>
              <a:gd name="connsiteY1108" fmla="*/ 5897418 h 6819900"/>
              <a:gd name="connsiteX1109" fmla="*/ 4206165 w 9915525"/>
              <a:gd name="connsiteY1109" fmla="*/ 5911705 h 6819900"/>
              <a:gd name="connsiteX1110" fmla="*/ 4215690 w 9915525"/>
              <a:gd name="connsiteY1110" fmla="*/ 5930420 h 6819900"/>
              <a:gd name="connsiteX1111" fmla="*/ 4234740 w 9915525"/>
              <a:gd name="connsiteY1111" fmla="*/ 5959330 h 6819900"/>
              <a:gd name="connsiteX1112" fmla="*/ 4223307 w 9915525"/>
              <a:gd name="connsiteY1112" fmla="*/ 5984190 h 6819900"/>
              <a:gd name="connsiteX1113" fmla="*/ 4187588 w 9915525"/>
              <a:gd name="connsiteY1113" fmla="*/ 5970873 h 6819900"/>
              <a:gd name="connsiteX1114" fmla="*/ 4155733 w 9915525"/>
              <a:gd name="connsiteY1114" fmla="*/ 5946706 h 6819900"/>
              <a:gd name="connsiteX1115" fmla="*/ 4119978 w 9915525"/>
              <a:gd name="connsiteY1115" fmla="*/ 5905727 h 6819900"/>
              <a:gd name="connsiteX1116" fmla="*/ 4073495 w 9915525"/>
              <a:gd name="connsiteY1116" fmla="*/ 5854555 h 6819900"/>
              <a:gd name="connsiteX1117" fmla="*/ 4063290 w 9915525"/>
              <a:gd name="connsiteY1117" fmla="*/ 5836186 h 6819900"/>
              <a:gd name="connsiteX1118" fmla="*/ 4050851 w 9915525"/>
              <a:gd name="connsiteY1118" fmla="*/ 5805230 h 6819900"/>
              <a:gd name="connsiteX1119" fmla="*/ 4032100 w 9915525"/>
              <a:gd name="connsiteY1119" fmla="*/ 5775974 h 6819900"/>
              <a:gd name="connsiteX1120" fmla="*/ 3980525 w 9915525"/>
              <a:gd name="connsiteY1120" fmla="*/ 5774855 h 6819900"/>
              <a:gd name="connsiteX1121" fmla="*/ 3986247 w 9915525"/>
              <a:gd name="connsiteY1121" fmla="*/ 5809120 h 6819900"/>
              <a:gd name="connsiteX1122" fmla="*/ 3991995 w 9915525"/>
              <a:gd name="connsiteY1122" fmla="*/ 5833776 h 6819900"/>
              <a:gd name="connsiteX1123" fmla="*/ 3978112 w 9915525"/>
              <a:gd name="connsiteY1123" fmla="*/ 5826866 h 6819900"/>
              <a:gd name="connsiteX1124" fmla="*/ 3948990 w 9915525"/>
              <a:gd name="connsiteY1124" fmla="*/ 5846484 h 6819900"/>
              <a:gd name="connsiteX1125" fmla="*/ 3968040 w 9915525"/>
              <a:gd name="connsiteY1125" fmla="*/ 5870845 h 6819900"/>
              <a:gd name="connsiteX1126" fmla="*/ 3987090 w 9915525"/>
              <a:gd name="connsiteY1126" fmla="*/ 5898983 h 6819900"/>
              <a:gd name="connsiteX1127" fmla="*/ 4050393 w 9915525"/>
              <a:gd name="connsiteY1127" fmla="*/ 5968855 h 6819900"/>
              <a:gd name="connsiteX1128" fmla="*/ 4063290 w 9915525"/>
              <a:gd name="connsiteY1128" fmla="*/ 5987905 h 6819900"/>
              <a:gd name="connsiteX1129" fmla="*/ 4040644 w 9915525"/>
              <a:gd name="connsiteY1129" fmla="*/ 6006955 h 6819900"/>
              <a:gd name="connsiteX1130" fmla="*/ 4006140 w 9915525"/>
              <a:gd name="connsiteY1130" fmla="*/ 6021243 h 6819900"/>
              <a:gd name="connsiteX1131" fmla="*/ 3985924 w 9915525"/>
              <a:gd name="connsiteY1131" fmla="*/ 6035530 h 6819900"/>
              <a:gd name="connsiteX1132" fmla="*/ 3977565 w 9915525"/>
              <a:gd name="connsiteY1132" fmla="*/ 6021243 h 6819900"/>
              <a:gd name="connsiteX1133" fmla="*/ 3968040 w 9915525"/>
              <a:gd name="connsiteY1133" fmla="*/ 6006955 h 6819900"/>
              <a:gd name="connsiteX1134" fmla="*/ 3958515 w 9915525"/>
              <a:gd name="connsiteY1134" fmla="*/ 5991411 h 6819900"/>
              <a:gd name="connsiteX1135" fmla="*/ 3899474 w 9915525"/>
              <a:gd name="connsiteY1135" fmla="*/ 5891538 h 6819900"/>
              <a:gd name="connsiteX1136" fmla="*/ 3882315 w 9915525"/>
              <a:gd name="connsiteY1136" fmla="*/ 5855902 h 6819900"/>
              <a:gd name="connsiteX1137" fmla="*/ 3801405 w 9915525"/>
              <a:gd name="connsiteY1137" fmla="*/ 5733111 h 6819900"/>
              <a:gd name="connsiteX1138" fmla="*/ 3765898 w 9915525"/>
              <a:gd name="connsiteY1138" fmla="*/ 5711680 h 6819900"/>
              <a:gd name="connsiteX1139" fmla="*/ 3748965 w 9915525"/>
              <a:gd name="connsiteY1139" fmla="*/ 5696708 h 6819900"/>
              <a:gd name="connsiteX1140" fmla="*/ 3688500 w 9915525"/>
              <a:gd name="connsiteY1140" fmla="*/ 5590187 h 6819900"/>
              <a:gd name="connsiteX1141" fmla="*/ 3666982 w 9915525"/>
              <a:gd name="connsiteY1141" fmla="*/ 5564043 h 6819900"/>
              <a:gd name="connsiteX1142" fmla="*/ 3639923 w 9915525"/>
              <a:gd name="connsiteY1142" fmla="*/ 5541746 h 6819900"/>
              <a:gd name="connsiteX1143" fmla="*/ 3587040 w 9915525"/>
              <a:gd name="connsiteY1143" fmla="*/ 5493296 h 6819900"/>
              <a:gd name="connsiteX1144" fmla="*/ 3563227 w 9915525"/>
              <a:gd name="connsiteY1144" fmla="*/ 5465732 h 6819900"/>
              <a:gd name="connsiteX1145" fmla="*/ 3539415 w 9915525"/>
              <a:gd name="connsiteY1145" fmla="*/ 5422876 h 6819900"/>
              <a:gd name="connsiteX1146" fmla="*/ 3509413 w 9915525"/>
              <a:gd name="connsiteY1146" fmla="*/ 5383783 h 6819900"/>
              <a:gd name="connsiteX1147" fmla="*/ 3453690 w 9915525"/>
              <a:gd name="connsiteY1147" fmla="*/ 5408709 h 6819900"/>
              <a:gd name="connsiteX1148" fmla="*/ 3398491 w 9915525"/>
              <a:gd name="connsiteY1148" fmla="*/ 5394974 h 6819900"/>
              <a:gd name="connsiteX1149" fmla="*/ 3379351 w 9915525"/>
              <a:gd name="connsiteY1149" fmla="*/ 5367564 h 6819900"/>
              <a:gd name="connsiteX1150" fmla="*/ 3329865 w 9915525"/>
              <a:gd name="connsiteY1150" fmla="*/ 5370643 h 6819900"/>
              <a:gd name="connsiteX1151" fmla="*/ 3322063 w 9915525"/>
              <a:gd name="connsiteY1151" fmla="*/ 5374608 h 6819900"/>
              <a:gd name="connsiteX1152" fmla="*/ 3335664 w 9915525"/>
              <a:gd name="connsiteY1152" fmla="*/ 5436315 h 6819900"/>
              <a:gd name="connsiteX1153" fmla="*/ 3348915 w 9915525"/>
              <a:gd name="connsiteY1153" fmla="*/ 5465755 h 6819900"/>
              <a:gd name="connsiteX1154" fmla="*/ 3379081 w 9915525"/>
              <a:gd name="connsiteY1154" fmla="*/ 5521735 h 6819900"/>
              <a:gd name="connsiteX1155" fmla="*/ 3410959 w 9915525"/>
              <a:gd name="connsiteY1155" fmla="*/ 5575946 h 6819900"/>
              <a:gd name="connsiteX1156" fmla="*/ 3445190 w 9915525"/>
              <a:gd name="connsiteY1156" fmla="*/ 5666307 h 6819900"/>
              <a:gd name="connsiteX1157" fmla="*/ 3453690 w 9915525"/>
              <a:gd name="connsiteY1157" fmla="*/ 5702166 h 6819900"/>
              <a:gd name="connsiteX1158" fmla="*/ 3483218 w 9915525"/>
              <a:gd name="connsiteY1158" fmla="*/ 5739442 h 6819900"/>
              <a:gd name="connsiteX1159" fmla="*/ 3512746 w 9915525"/>
              <a:gd name="connsiteY1159" fmla="*/ 5757399 h 6819900"/>
              <a:gd name="connsiteX1160" fmla="*/ 3491751 w 9915525"/>
              <a:gd name="connsiteY1160" fmla="*/ 5778395 h 6819900"/>
              <a:gd name="connsiteX1161" fmla="*/ 3476473 w 9915525"/>
              <a:gd name="connsiteY1161" fmla="*/ 5827977 h 6819900"/>
              <a:gd name="connsiteX1162" fmla="*/ 3469040 w 9915525"/>
              <a:gd name="connsiteY1162" fmla="*/ 5851518 h 6819900"/>
              <a:gd name="connsiteX1163" fmla="*/ 3466403 w 9915525"/>
              <a:gd name="connsiteY1163" fmla="*/ 5874326 h 6819900"/>
              <a:gd name="connsiteX1164" fmla="*/ 3496820 w 9915525"/>
              <a:gd name="connsiteY1164" fmla="*/ 5902180 h 6819900"/>
              <a:gd name="connsiteX1165" fmla="*/ 3553629 w 9915525"/>
              <a:gd name="connsiteY1165" fmla="*/ 5950125 h 6819900"/>
              <a:gd name="connsiteX1166" fmla="*/ 3563788 w 9915525"/>
              <a:gd name="connsiteY1166" fmla="*/ 6009336 h 6819900"/>
              <a:gd name="connsiteX1167" fmla="*/ 3561831 w 9915525"/>
              <a:gd name="connsiteY1167" fmla="*/ 6045055 h 6819900"/>
              <a:gd name="connsiteX1168" fmla="*/ 3510840 w 9915525"/>
              <a:gd name="connsiteY1168" fmla="*/ 5992128 h 6819900"/>
              <a:gd name="connsiteX1169" fmla="*/ 3500753 w 9915525"/>
              <a:gd name="connsiteY1169" fmla="*/ 5968855 h 6819900"/>
              <a:gd name="connsiteX1170" fmla="*/ 3497480 w 9915525"/>
              <a:gd name="connsiteY1170" fmla="*/ 5957830 h 6819900"/>
              <a:gd name="connsiteX1171" fmla="*/ 3484191 w 9915525"/>
              <a:gd name="connsiteY1171" fmla="*/ 5952061 h 6819900"/>
              <a:gd name="connsiteX1172" fmla="*/ 3447864 w 9915525"/>
              <a:gd name="connsiteY1172" fmla="*/ 5932131 h 6819900"/>
              <a:gd name="connsiteX1173" fmla="*/ 3418853 w 9915525"/>
              <a:gd name="connsiteY1173" fmla="*/ 5899326 h 6819900"/>
              <a:gd name="connsiteX1174" fmla="*/ 3405764 w 9915525"/>
              <a:gd name="connsiteY1174" fmla="*/ 5865988 h 6819900"/>
              <a:gd name="connsiteX1175" fmla="*/ 3340389 w 9915525"/>
              <a:gd name="connsiteY1175" fmla="*/ 5794384 h 6819900"/>
              <a:gd name="connsiteX1176" fmla="*/ 3345891 w 9915525"/>
              <a:gd name="connsiteY1176" fmla="*/ 5755463 h 6819900"/>
              <a:gd name="connsiteX1177" fmla="*/ 3354969 w 9915525"/>
              <a:gd name="connsiteY1177" fmla="*/ 5698770 h 6819900"/>
              <a:gd name="connsiteX1178" fmla="*/ 3309784 w 9915525"/>
              <a:gd name="connsiteY1178" fmla="*/ 5664055 h 6819900"/>
              <a:gd name="connsiteX1179" fmla="*/ 3287225 w 9915525"/>
              <a:gd name="connsiteY1179" fmla="*/ 5623028 h 6819900"/>
              <a:gd name="connsiteX1180" fmla="*/ 3244590 w 9915525"/>
              <a:gd name="connsiteY1180" fmla="*/ 5563900 h 6819900"/>
              <a:gd name="connsiteX1181" fmla="*/ 3160003 w 9915525"/>
              <a:gd name="connsiteY1181" fmla="*/ 5519143 h 6819900"/>
              <a:gd name="connsiteX1182" fmla="*/ 3143334 w 9915525"/>
              <a:gd name="connsiteY1182" fmla="*/ 5511655 h 6819900"/>
              <a:gd name="connsiteX1183" fmla="*/ 3153652 w 9915525"/>
              <a:gd name="connsiteY1183" fmla="*/ 5483080 h 6819900"/>
              <a:gd name="connsiteX1184" fmla="*/ 3177465 w 9915525"/>
              <a:gd name="connsiteY1184" fmla="*/ 5458941 h 6819900"/>
              <a:gd name="connsiteX1185" fmla="*/ 3189371 w 9915525"/>
              <a:gd name="connsiteY1185" fmla="*/ 5449833 h 6819900"/>
              <a:gd name="connsiteX1186" fmla="*/ 3171676 w 9915525"/>
              <a:gd name="connsiteY1186" fmla="*/ 5428964 h 6819900"/>
              <a:gd name="connsiteX1187" fmla="*/ 3136721 w 9915525"/>
              <a:gd name="connsiteY1187" fmla="*/ 5360574 h 6819900"/>
              <a:gd name="connsiteX1188" fmla="*/ 3049897 w 9915525"/>
              <a:gd name="connsiteY1188" fmla="*/ 5279072 h 6819900"/>
              <a:gd name="connsiteX1189" fmla="*/ 3063552 w 9915525"/>
              <a:gd name="connsiteY1189" fmla="*/ 5340592 h 6819900"/>
              <a:gd name="connsiteX1190" fmla="*/ 3085427 w 9915525"/>
              <a:gd name="connsiteY1190" fmla="*/ 5422647 h 6819900"/>
              <a:gd name="connsiteX1191" fmla="*/ 3104090 w 9915525"/>
              <a:gd name="connsiteY1191" fmla="*/ 5497129 h 6819900"/>
              <a:gd name="connsiteX1192" fmla="*/ 3111614 w 9915525"/>
              <a:gd name="connsiteY1192" fmla="*/ 5530705 h 6819900"/>
              <a:gd name="connsiteX1193" fmla="*/ 3109874 w 9915525"/>
              <a:gd name="connsiteY1193" fmla="*/ 5556899 h 6819900"/>
              <a:gd name="connsiteX1194" fmla="*/ 3137625 w 9915525"/>
              <a:gd name="connsiteY1194" fmla="*/ 5586137 h 6819900"/>
              <a:gd name="connsiteX1195" fmla="*/ 3158415 w 9915525"/>
              <a:gd name="connsiteY1195" fmla="*/ 5621293 h 6819900"/>
              <a:gd name="connsiteX1196" fmla="*/ 3169063 w 9915525"/>
              <a:gd name="connsiteY1196" fmla="*/ 5659987 h 6819900"/>
              <a:gd name="connsiteX1197" fmla="*/ 3174003 w 9915525"/>
              <a:gd name="connsiteY1197" fmla="*/ 5708204 h 6819900"/>
              <a:gd name="connsiteX1198" fmla="*/ 3187168 w 9915525"/>
              <a:gd name="connsiteY1198" fmla="*/ 5761627 h 6819900"/>
              <a:gd name="connsiteX1199" fmla="*/ 3206040 w 9915525"/>
              <a:gd name="connsiteY1199" fmla="*/ 5784243 h 6819900"/>
              <a:gd name="connsiteX1200" fmla="*/ 3220990 w 9915525"/>
              <a:gd name="connsiteY1200" fmla="*/ 5807480 h 6819900"/>
              <a:gd name="connsiteX1201" fmla="*/ 3231955 w 9915525"/>
              <a:gd name="connsiteY1201" fmla="*/ 5835121 h 6819900"/>
              <a:gd name="connsiteX1202" fmla="*/ 3262788 w 9915525"/>
              <a:gd name="connsiteY1202" fmla="*/ 5873605 h 6819900"/>
              <a:gd name="connsiteX1203" fmla="*/ 3272715 w 9915525"/>
              <a:gd name="connsiteY1203" fmla="*/ 5906723 h 6819900"/>
              <a:gd name="connsiteX1204" fmla="*/ 3295337 w 9915525"/>
              <a:gd name="connsiteY1204" fmla="*/ 5954664 h 6819900"/>
              <a:gd name="connsiteX1205" fmla="*/ 3309624 w 9915525"/>
              <a:gd name="connsiteY1205" fmla="*/ 6021979 h 6819900"/>
              <a:gd name="connsiteX1206" fmla="*/ 3301290 w 9915525"/>
              <a:gd name="connsiteY1206" fmla="*/ 6017042 h 6819900"/>
              <a:gd name="connsiteX1207" fmla="*/ 3288035 w 9915525"/>
              <a:gd name="connsiteY1207" fmla="*/ 6006955 h 6819900"/>
              <a:gd name="connsiteX1208" fmla="*/ 3269298 w 9915525"/>
              <a:gd name="connsiteY1208" fmla="*/ 5985114 h 6819900"/>
              <a:gd name="connsiteX1209" fmla="*/ 3226965 w 9915525"/>
              <a:gd name="connsiteY1209" fmla="*/ 5947014 h 6819900"/>
              <a:gd name="connsiteX1210" fmla="*/ 3162754 w 9915525"/>
              <a:gd name="connsiteY1210" fmla="*/ 5951140 h 6819900"/>
              <a:gd name="connsiteX1211" fmla="*/ 3191217 w 9915525"/>
              <a:gd name="connsiteY1211" fmla="*/ 6003527 h 6819900"/>
              <a:gd name="connsiteX1212" fmla="*/ 3233979 w 9915525"/>
              <a:gd name="connsiteY1212" fmla="*/ 6035530 h 6819900"/>
              <a:gd name="connsiteX1213" fmla="*/ 3266785 w 9915525"/>
              <a:gd name="connsiteY1213" fmla="*/ 6087918 h 6819900"/>
              <a:gd name="connsiteX1214" fmla="*/ 3259784 w 9915525"/>
              <a:gd name="connsiteY1214" fmla="*/ 6099659 h 6819900"/>
              <a:gd name="connsiteX1215" fmla="*/ 3215565 w 9915525"/>
              <a:gd name="connsiteY1215" fmla="*/ 6146087 h 6819900"/>
              <a:gd name="connsiteX1216" fmla="*/ 3148298 w 9915525"/>
              <a:gd name="connsiteY1216" fmla="*/ 6198522 h 6819900"/>
              <a:gd name="connsiteX1217" fmla="*/ 3097325 w 9915525"/>
              <a:gd name="connsiteY1217" fmla="*/ 6221340 h 6819900"/>
              <a:gd name="connsiteX1218" fmla="*/ 3070755 w 9915525"/>
              <a:gd name="connsiteY1218" fmla="*/ 6245964 h 6819900"/>
              <a:gd name="connsiteX1219" fmla="*/ 3095535 w 9915525"/>
              <a:gd name="connsiteY1219" fmla="*/ 6267257 h 6819900"/>
              <a:gd name="connsiteX1220" fmla="*/ 3120315 w 9915525"/>
              <a:gd name="connsiteY1220" fmla="*/ 6297861 h 6819900"/>
              <a:gd name="connsiteX1221" fmla="*/ 3139365 w 9915525"/>
              <a:gd name="connsiteY1221" fmla="*/ 6319070 h 6819900"/>
              <a:gd name="connsiteX1222" fmla="*/ 3146509 w 9915525"/>
              <a:gd name="connsiteY1222" fmla="*/ 6359234 h 6819900"/>
              <a:gd name="connsiteX1223" fmla="*/ 3106669 w 9915525"/>
              <a:gd name="connsiteY1223" fmla="*/ 6323661 h 6819900"/>
              <a:gd name="connsiteX1224" fmla="*/ 3081573 w 9915525"/>
              <a:gd name="connsiteY1224" fmla="*/ 6302230 h 6819900"/>
              <a:gd name="connsiteX1225" fmla="*/ 3063165 w 9915525"/>
              <a:gd name="connsiteY1225" fmla="*/ 6285297 h 6819900"/>
              <a:gd name="connsiteX1226" fmla="*/ 3013159 w 9915525"/>
              <a:gd name="connsiteY1226" fmla="*/ 6233344 h 6819900"/>
              <a:gd name="connsiteX1227" fmla="*/ 3006015 w 9915525"/>
              <a:gd name="connsiteY1227" fmla="*/ 6221268 h 6819900"/>
              <a:gd name="connsiteX1228" fmla="*/ 2988574 w 9915525"/>
              <a:gd name="connsiteY1228" fmla="*/ 6206980 h 6819900"/>
              <a:gd name="connsiteX1229" fmla="*/ 2956491 w 9915525"/>
              <a:gd name="connsiteY1229" fmla="*/ 6132133 h 6819900"/>
              <a:gd name="connsiteX1230" fmla="*/ 2953386 w 9915525"/>
              <a:gd name="connsiteY1230" fmla="*/ 6092480 h 6819900"/>
              <a:gd name="connsiteX1231" fmla="*/ 2902989 w 9915525"/>
              <a:gd name="connsiteY1231" fmla="*/ 6114193 h 6819900"/>
              <a:gd name="connsiteX1232" fmla="*/ 2872018 w 9915525"/>
              <a:gd name="connsiteY1232" fmla="*/ 6142011 h 6819900"/>
              <a:gd name="connsiteX1233" fmla="*/ 2887989 w 9915525"/>
              <a:gd name="connsiteY1233" fmla="*/ 6207840 h 6819900"/>
              <a:gd name="connsiteX1234" fmla="*/ 2901240 w 9915525"/>
              <a:gd name="connsiteY1234" fmla="*/ 6235555 h 6819900"/>
              <a:gd name="connsiteX1235" fmla="*/ 2915527 w 9915525"/>
              <a:gd name="connsiteY1235" fmla="*/ 6264130 h 6819900"/>
              <a:gd name="connsiteX1236" fmla="*/ 2929815 w 9915525"/>
              <a:gd name="connsiteY1236" fmla="*/ 6298634 h 6819900"/>
              <a:gd name="connsiteX1237" fmla="*/ 2939340 w 9915525"/>
              <a:gd name="connsiteY1237" fmla="*/ 6321280 h 6819900"/>
              <a:gd name="connsiteX1238" fmla="*/ 2948865 w 9915525"/>
              <a:gd name="connsiteY1238" fmla="*/ 6335568 h 6819900"/>
              <a:gd name="connsiteX1239" fmla="*/ 2957079 w 9915525"/>
              <a:gd name="connsiteY1239" fmla="*/ 6349855 h 6819900"/>
              <a:gd name="connsiteX1240" fmla="*/ 2968502 w 9915525"/>
              <a:gd name="connsiteY1240" fmla="*/ 6467378 h 6819900"/>
              <a:gd name="connsiteX1241" fmla="*/ 2952277 w 9915525"/>
              <a:gd name="connsiteY1241" fmla="*/ 6458604 h 6819900"/>
              <a:gd name="connsiteX1242" fmla="*/ 2932914 w 9915525"/>
              <a:gd name="connsiteY1242" fmla="*/ 6432726 h 6819900"/>
              <a:gd name="connsiteX1243" fmla="*/ 2920290 w 9915525"/>
              <a:gd name="connsiteY1243" fmla="*/ 6407094 h 6819900"/>
              <a:gd name="connsiteX1244" fmla="*/ 2910765 w 9915525"/>
              <a:gd name="connsiteY1244" fmla="*/ 6383193 h 6819900"/>
              <a:gd name="connsiteX1245" fmla="*/ 2901240 w 9915525"/>
              <a:gd name="connsiteY1245" fmla="*/ 6360147 h 6819900"/>
              <a:gd name="connsiteX1246" fmla="*/ 2876880 w 9915525"/>
              <a:gd name="connsiteY1246" fmla="*/ 6307093 h 6819900"/>
              <a:gd name="connsiteX1247" fmla="*/ 2857531 w 9915525"/>
              <a:gd name="connsiteY1247" fmla="*/ 6258138 h 6819900"/>
              <a:gd name="connsiteX1248" fmla="*/ 2854005 w 9915525"/>
              <a:gd name="connsiteY1248" fmla="*/ 6245080 h 6819900"/>
              <a:gd name="connsiteX1249" fmla="*/ 2828659 w 9915525"/>
              <a:gd name="connsiteY1249" fmla="*/ 6206980 h 6819900"/>
              <a:gd name="connsiteX1250" fmla="*/ 2804157 w 9915525"/>
              <a:gd name="connsiteY1250" fmla="*/ 6168880 h 6819900"/>
              <a:gd name="connsiteX1251" fmla="*/ 2796465 w 9915525"/>
              <a:gd name="connsiteY1251" fmla="*/ 6155759 h 6819900"/>
              <a:gd name="connsiteX1252" fmla="*/ 2782177 w 9915525"/>
              <a:gd name="connsiteY1252" fmla="*/ 6130780 h 6819900"/>
              <a:gd name="connsiteX1253" fmla="*/ 2767725 w 9915525"/>
              <a:gd name="connsiteY1253" fmla="*/ 6093895 h 6819900"/>
              <a:gd name="connsiteX1254" fmla="*/ 2708359 w 9915525"/>
              <a:gd name="connsiteY1254" fmla="*/ 6023236 h 6819900"/>
              <a:gd name="connsiteX1255" fmla="*/ 2691690 w 9915525"/>
              <a:gd name="connsiteY1255" fmla="*/ 5998410 h 6819900"/>
              <a:gd name="connsiteX1256" fmla="*/ 2624335 w 9915525"/>
              <a:gd name="connsiteY1256" fmla="*/ 5949805 h 6819900"/>
              <a:gd name="connsiteX1257" fmla="*/ 2601357 w 9915525"/>
              <a:gd name="connsiteY1257" fmla="*/ 5911534 h 6819900"/>
              <a:gd name="connsiteX1258" fmla="*/ 2608127 w 9915525"/>
              <a:gd name="connsiteY1258" fmla="*/ 5858397 h 6819900"/>
              <a:gd name="connsiteX1259" fmla="*/ 2574635 w 9915525"/>
              <a:gd name="connsiteY1259" fmla="*/ 5818204 h 6819900"/>
              <a:gd name="connsiteX1260" fmla="*/ 2548815 w 9915525"/>
              <a:gd name="connsiteY1260" fmla="*/ 5848480 h 6819900"/>
              <a:gd name="connsiteX1261" fmla="*/ 2563102 w 9915525"/>
              <a:gd name="connsiteY1261" fmla="*/ 5896057 h 6819900"/>
              <a:gd name="connsiteX1262" fmla="*/ 2557703 w 9915525"/>
              <a:gd name="connsiteY1262" fmla="*/ 5940917 h 6819900"/>
              <a:gd name="connsiteX1263" fmla="*/ 2549344 w 9915525"/>
              <a:gd name="connsiteY1263" fmla="*/ 5974255 h 6819900"/>
              <a:gd name="connsiteX1264" fmla="*/ 2578083 w 9915525"/>
              <a:gd name="connsiteY1264" fmla="*/ 5987905 h 6819900"/>
              <a:gd name="connsiteX1265" fmla="*/ 2603110 w 9915525"/>
              <a:gd name="connsiteY1265" fmla="*/ 5999827 h 6819900"/>
              <a:gd name="connsiteX1266" fmla="*/ 2635408 w 9915525"/>
              <a:gd name="connsiteY1266" fmla="*/ 6024439 h 6819900"/>
              <a:gd name="connsiteX1267" fmla="*/ 2661399 w 9915525"/>
              <a:gd name="connsiteY1267" fmla="*/ 6071981 h 6819900"/>
              <a:gd name="connsiteX1268" fmla="*/ 2672607 w 9915525"/>
              <a:gd name="connsiteY1268" fmla="*/ 6110132 h 6819900"/>
              <a:gd name="connsiteX1269" fmla="*/ 2696622 w 9915525"/>
              <a:gd name="connsiteY1269" fmla="*/ 6127548 h 6819900"/>
              <a:gd name="connsiteX1270" fmla="*/ 2714709 w 9915525"/>
              <a:gd name="connsiteY1270" fmla="*/ 6214112 h 6819900"/>
              <a:gd name="connsiteX1271" fmla="*/ 2697523 w 9915525"/>
              <a:gd name="connsiteY1271" fmla="*/ 6230780 h 6819900"/>
              <a:gd name="connsiteX1272" fmla="*/ 2671647 w 9915525"/>
              <a:gd name="connsiteY1272" fmla="*/ 6272965 h 6819900"/>
              <a:gd name="connsiteX1273" fmla="*/ 2652196 w 9915525"/>
              <a:gd name="connsiteY1273" fmla="*/ 6306550 h 6819900"/>
              <a:gd name="connsiteX1274" fmla="*/ 2637752 w 9915525"/>
              <a:gd name="connsiteY1274" fmla="*/ 6315913 h 6819900"/>
              <a:gd name="connsiteX1275" fmla="*/ 2634431 w 9915525"/>
              <a:gd name="connsiteY1275" fmla="*/ 6325975 h 6819900"/>
              <a:gd name="connsiteX1276" fmla="*/ 2625015 w 9915525"/>
              <a:gd name="connsiteY1276" fmla="*/ 6335947 h 6819900"/>
              <a:gd name="connsiteX1277" fmla="*/ 2697877 w 9915525"/>
              <a:gd name="connsiteY1277" fmla="*/ 6407005 h 6819900"/>
              <a:gd name="connsiteX1278" fmla="*/ 2710029 w 9915525"/>
              <a:gd name="connsiteY1278" fmla="*/ 6418911 h 6819900"/>
              <a:gd name="connsiteX1279" fmla="*/ 2734552 w 9915525"/>
              <a:gd name="connsiteY1279" fmla="*/ 6454630 h 6819900"/>
              <a:gd name="connsiteX1280" fmla="*/ 2758365 w 9915525"/>
              <a:gd name="connsiteY1280" fmla="*/ 6469304 h 6819900"/>
              <a:gd name="connsiteX1281" fmla="*/ 2717884 w 9915525"/>
              <a:gd name="connsiteY1281" fmla="*/ 6481838 h 6819900"/>
              <a:gd name="connsiteX1282" fmla="*/ 2644065 w 9915525"/>
              <a:gd name="connsiteY1282" fmla="*/ 6446896 h 6819900"/>
              <a:gd name="connsiteX1283" fmla="*/ 2629690 w 9915525"/>
              <a:gd name="connsiteY1283" fmla="*/ 6419844 h 6819900"/>
              <a:gd name="connsiteX1284" fmla="*/ 2619891 w 9915525"/>
              <a:gd name="connsiteY1284" fmla="*/ 6398064 h 6819900"/>
              <a:gd name="connsiteX1285" fmla="*/ 2582730 w 9915525"/>
              <a:gd name="connsiteY1285" fmla="*/ 6345198 h 6819900"/>
              <a:gd name="connsiteX1286" fmla="*/ 2514043 w 9915525"/>
              <a:gd name="connsiteY1286" fmla="*/ 6306501 h 6819900"/>
              <a:gd name="connsiteX1287" fmla="*/ 2480000 w 9915525"/>
              <a:gd name="connsiteY1287" fmla="*/ 6324417 h 6819900"/>
              <a:gd name="connsiteX1288" fmla="*/ 2491086 w 9915525"/>
              <a:gd name="connsiteY1288" fmla="*/ 6399813 h 6819900"/>
              <a:gd name="connsiteX1289" fmla="*/ 2513039 w 9915525"/>
              <a:gd name="connsiteY1289" fmla="*/ 6438754 h 6819900"/>
              <a:gd name="connsiteX1290" fmla="*/ 2532668 w 9915525"/>
              <a:gd name="connsiteY1290" fmla="*/ 6483615 h 6819900"/>
              <a:gd name="connsiteX1291" fmla="*/ 2548815 w 9915525"/>
              <a:gd name="connsiteY1291" fmla="*/ 6515805 h 6819900"/>
              <a:gd name="connsiteX1292" fmla="*/ 2577390 w 9915525"/>
              <a:gd name="connsiteY1292" fmla="*/ 6553181 h 6819900"/>
              <a:gd name="connsiteX1293" fmla="*/ 2605965 w 9915525"/>
              <a:gd name="connsiteY1293" fmla="*/ 6584463 h 6819900"/>
              <a:gd name="connsiteX1294" fmla="*/ 2630818 w 9915525"/>
              <a:gd name="connsiteY1294" fmla="*/ 6617641 h 6819900"/>
              <a:gd name="connsiteX1295" fmla="*/ 2628814 w 9915525"/>
              <a:gd name="connsiteY1295" fmla="*/ 6660366 h 6819900"/>
              <a:gd name="connsiteX1296" fmla="*/ 2615490 w 9915525"/>
              <a:gd name="connsiteY1296" fmla="*/ 6664479 h 6819900"/>
              <a:gd name="connsiteX1297" fmla="*/ 2574310 w 9915525"/>
              <a:gd name="connsiteY1297" fmla="*/ 6666561 h 6819900"/>
              <a:gd name="connsiteX1298" fmla="*/ 2579528 w 9915525"/>
              <a:gd name="connsiteY1298" fmla="*/ 6201204 h 6819900"/>
              <a:gd name="connsiteX1299" fmla="*/ 2587992 w 9915525"/>
              <a:gd name="connsiteY1299" fmla="*/ 6168013 h 6819900"/>
              <a:gd name="connsiteX1300" fmla="*/ 2585644 w 9915525"/>
              <a:gd name="connsiteY1300" fmla="*/ 6159501 h 6819900"/>
              <a:gd name="connsiteX1301" fmla="*/ 2571185 w 9915525"/>
              <a:gd name="connsiteY1301" fmla="*/ 6216015 h 6819900"/>
              <a:gd name="connsiteX1302" fmla="*/ 2579528 w 9915525"/>
              <a:gd name="connsiteY1302" fmla="*/ 6201204 h 6819900"/>
              <a:gd name="connsiteX1303" fmla="*/ 2441659 w 9915525"/>
              <a:gd name="connsiteY1303" fmla="*/ 6190889 h 6819900"/>
              <a:gd name="connsiteX1304" fmla="*/ 2436896 w 9915525"/>
              <a:gd name="connsiteY1304" fmla="*/ 6137705 h 6819900"/>
              <a:gd name="connsiteX1305" fmla="*/ 2434624 w 9915525"/>
              <a:gd name="connsiteY1305" fmla="*/ 6134735 h 6819900"/>
              <a:gd name="connsiteX1306" fmla="*/ 2419123 w 9915525"/>
              <a:gd name="connsiteY1306" fmla="*/ 6183724 h 6819900"/>
              <a:gd name="connsiteX1307" fmla="*/ 2441360 w 9915525"/>
              <a:gd name="connsiteY1307" fmla="*/ 6196351 h 6819900"/>
              <a:gd name="connsiteX1308" fmla="*/ 2441659 w 9915525"/>
              <a:gd name="connsiteY1308" fmla="*/ 6190889 h 6819900"/>
              <a:gd name="connsiteX1309" fmla="*/ 3133711 w 9915525"/>
              <a:gd name="connsiteY1309" fmla="*/ 6157912 h 6819900"/>
              <a:gd name="connsiteX1310" fmla="*/ 3183791 w 9915525"/>
              <a:gd name="connsiteY1310" fmla="*/ 6153953 h 6819900"/>
              <a:gd name="connsiteX1311" fmla="*/ 3178730 w 9915525"/>
              <a:gd name="connsiteY1311" fmla="*/ 6128235 h 6819900"/>
              <a:gd name="connsiteX1312" fmla="*/ 3167940 w 9915525"/>
              <a:gd name="connsiteY1312" fmla="*/ 6100207 h 6819900"/>
              <a:gd name="connsiteX1313" fmla="*/ 3148890 w 9915525"/>
              <a:gd name="connsiteY1313" fmla="*/ 6066658 h 6819900"/>
              <a:gd name="connsiteX1314" fmla="*/ 3129840 w 9915525"/>
              <a:gd name="connsiteY1314" fmla="*/ 6038083 h 6819900"/>
              <a:gd name="connsiteX1315" fmla="*/ 3111278 w 9915525"/>
              <a:gd name="connsiteY1315" fmla="*/ 6009925 h 6819900"/>
              <a:gd name="connsiteX1316" fmla="*/ 3096927 w 9915525"/>
              <a:gd name="connsiteY1316" fmla="*/ 5987218 h 6819900"/>
              <a:gd name="connsiteX1317" fmla="*/ 3051397 w 9915525"/>
              <a:gd name="connsiteY1317" fmla="*/ 5897761 h 6819900"/>
              <a:gd name="connsiteX1318" fmla="*/ 3014014 w 9915525"/>
              <a:gd name="connsiteY1318" fmla="*/ 5901887 h 6819900"/>
              <a:gd name="connsiteX1319" fmla="*/ 2977440 w 9915525"/>
              <a:gd name="connsiteY1319" fmla="*/ 5911102 h 6819900"/>
              <a:gd name="connsiteX1320" fmla="*/ 2946484 w 9915525"/>
              <a:gd name="connsiteY1320" fmla="*/ 5903958 h 6819900"/>
              <a:gd name="connsiteX1321" fmla="*/ 2915528 w 9915525"/>
              <a:gd name="connsiteY1321" fmla="*/ 5930326 h 6819900"/>
              <a:gd name="connsiteX1322" fmla="*/ 2939340 w 9915525"/>
              <a:gd name="connsiteY1322" fmla="*/ 5959284 h 6819900"/>
              <a:gd name="connsiteX1323" fmla="*/ 2971947 w 9915525"/>
              <a:gd name="connsiteY1323" fmla="*/ 6000076 h 6819900"/>
              <a:gd name="connsiteX1324" fmla="*/ 3035436 w 9915525"/>
              <a:gd name="connsiteY1324" fmla="*/ 6024884 h 6819900"/>
              <a:gd name="connsiteX1325" fmla="*/ 3058173 w 9915525"/>
              <a:gd name="connsiteY1325" fmla="*/ 6042230 h 6819900"/>
              <a:gd name="connsiteX1326" fmla="*/ 3078958 w 9915525"/>
              <a:gd name="connsiteY1326" fmla="*/ 6157397 h 6819900"/>
              <a:gd name="connsiteX1327" fmla="*/ 3115121 w 9915525"/>
              <a:gd name="connsiteY1327" fmla="*/ 6163097 h 6819900"/>
              <a:gd name="connsiteX1328" fmla="*/ 3133711 w 9915525"/>
              <a:gd name="connsiteY1328" fmla="*/ 6157912 h 6819900"/>
              <a:gd name="connsiteX1329" fmla="*/ 2985179 w 9915525"/>
              <a:gd name="connsiteY1329" fmla="*/ 5933774 h 6819900"/>
              <a:gd name="connsiteX1330" fmla="*/ 3003435 w 9915525"/>
              <a:gd name="connsiteY1330" fmla="*/ 5934525 h 6819900"/>
              <a:gd name="connsiteX1331" fmla="*/ 2990934 w 9915525"/>
              <a:gd name="connsiteY1331" fmla="*/ 5939528 h 6819900"/>
              <a:gd name="connsiteX1332" fmla="*/ 2985179 w 9915525"/>
              <a:gd name="connsiteY1332" fmla="*/ 5933773 h 6819900"/>
              <a:gd name="connsiteX1333" fmla="*/ 2862877 w 9915525"/>
              <a:gd name="connsiteY1333" fmla="*/ 5787388 h 6819900"/>
              <a:gd name="connsiteX1334" fmla="*/ 2876104 w 9915525"/>
              <a:gd name="connsiteY1334" fmla="*/ 5770908 h 6819900"/>
              <a:gd name="connsiteX1335" fmla="*/ 2895627 w 9915525"/>
              <a:gd name="connsiteY1335" fmla="*/ 5767454 h 6819900"/>
              <a:gd name="connsiteX1336" fmla="*/ 2847488 w 9915525"/>
              <a:gd name="connsiteY1336" fmla="*/ 5773714 h 6819900"/>
              <a:gd name="connsiteX1337" fmla="*/ 2853907 w 9915525"/>
              <a:gd name="connsiteY1337" fmla="*/ 5802519 h 6819900"/>
              <a:gd name="connsiteX1338" fmla="*/ 2862877 w 9915525"/>
              <a:gd name="connsiteY1338" fmla="*/ 5787388 h 6819900"/>
              <a:gd name="connsiteX1339" fmla="*/ 3907688 w 9915525"/>
              <a:gd name="connsiteY1339" fmla="*/ 5721108 h 6819900"/>
              <a:gd name="connsiteX1340" fmla="*/ 3904721 w 9915525"/>
              <a:gd name="connsiteY1340" fmla="*/ 5718238 h 6819900"/>
              <a:gd name="connsiteX1341" fmla="*/ 3884111 w 9915525"/>
              <a:gd name="connsiteY1341" fmla="*/ 5743885 h 6819900"/>
              <a:gd name="connsiteX1342" fmla="*/ 3887078 w 9915525"/>
              <a:gd name="connsiteY1342" fmla="*/ 5746755 h 6819900"/>
              <a:gd name="connsiteX1343" fmla="*/ 3907688 w 9915525"/>
              <a:gd name="connsiteY1343" fmla="*/ 5721108 h 6819900"/>
              <a:gd name="connsiteX1344" fmla="*/ 4491915 w 9915525"/>
              <a:gd name="connsiteY1344" fmla="*/ 5742546 h 6819900"/>
              <a:gd name="connsiteX1345" fmla="*/ 4472865 w 9915525"/>
              <a:gd name="connsiteY1345" fmla="*/ 5723415 h 6819900"/>
              <a:gd name="connsiteX1346" fmla="*/ 4453815 w 9915525"/>
              <a:gd name="connsiteY1346" fmla="*/ 5726449 h 6819900"/>
              <a:gd name="connsiteX1347" fmla="*/ 4463340 w 9915525"/>
              <a:gd name="connsiteY1347" fmla="*/ 5735493 h 6819900"/>
              <a:gd name="connsiteX1348" fmla="*/ 4472865 w 9915525"/>
              <a:gd name="connsiteY1348" fmla="*/ 5739693 h 6819900"/>
              <a:gd name="connsiteX1349" fmla="*/ 4482390 w 9915525"/>
              <a:gd name="connsiteY1349" fmla="*/ 5749780 h 6819900"/>
              <a:gd name="connsiteX1350" fmla="*/ 4491915 w 9915525"/>
              <a:gd name="connsiteY1350" fmla="*/ 5742546 h 6819900"/>
              <a:gd name="connsiteX1351" fmla="*/ 4414361 w 9915525"/>
              <a:gd name="connsiteY1351" fmla="*/ 5716327 h 6819900"/>
              <a:gd name="connsiteX1352" fmla="*/ 4402455 w 9915525"/>
              <a:gd name="connsiteY1352" fmla="*/ 5714055 h 6819900"/>
              <a:gd name="connsiteX1353" fmla="*/ 4399047 w 9915525"/>
              <a:gd name="connsiteY1353" fmla="*/ 5737879 h 6819900"/>
              <a:gd name="connsiteX1354" fmla="*/ 4414361 w 9915525"/>
              <a:gd name="connsiteY1354" fmla="*/ 5716327 h 6819900"/>
              <a:gd name="connsiteX1355" fmla="*/ 4394869 w 9915525"/>
              <a:gd name="connsiteY1355" fmla="*/ 5689000 h 6819900"/>
              <a:gd name="connsiteX1356" fmla="*/ 4392012 w 9915525"/>
              <a:gd name="connsiteY1356" fmla="*/ 5686143 h 6819900"/>
              <a:gd name="connsiteX1357" fmla="*/ 4372045 w 9915525"/>
              <a:gd name="connsiteY1357" fmla="*/ 5702264 h 6819900"/>
              <a:gd name="connsiteX1358" fmla="*/ 4374902 w 9915525"/>
              <a:gd name="connsiteY1358" fmla="*/ 5705122 h 6819900"/>
              <a:gd name="connsiteX1359" fmla="*/ 4394869 w 9915525"/>
              <a:gd name="connsiteY1359" fmla="*/ 5689000 h 6819900"/>
              <a:gd name="connsiteX1360" fmla="*/ 3901365 w 9915525"/>
              <a:gd name="connsiteY1360" fmla="*/ 5670388 h 6819900"/>
              <a:gd name="connsiteX1361" fmla="*/ 3861360 w 9915525"/>
              <a:gd name="connsiteY1361" fmla="*/ 5635480 h 6819900"/>
              <a:gd name="connsiteX1362" fmla="*/ 3854140 w 9915525"/>
              <a:gd name="connsiteY1362" fmla="*/ 5683853 h 6819900"/>
              <a:gd name="connsiteX1363" fmla="*/ 3882715 w 9915525"/>
              <a:gd name="connsiteY1363" fmla="*/ 5692416 h 6819900"/>
              <a:gd name="connsiteX1364" fmla="*/ 3901365 w 9915525"/>
              <a:gd name="connsiteY1364" fmla="*/ 5670388 h 6819900"/>
              <a:gd name="connsiteX1365" fmla="*/ 4563341 w 9915525"/>
              <a:gd name="connsiteY1365" fmla="*/ 5690902 h 6819900"/>
              <a:gd name="connsiteX1366" fmla="*/ 4558590 w 9915525"/>
              <a:gd name="connsiteY1366" fmla="*/ 5636949 h 6819900"/>
              <a:gd name="connsiteX1367" fmla="*/ 4522393 w 9915525"/>
              <a:gd name="connsiteY1367" fmla="*/ 5623480 h 6819900"/>
              <a:gd name="connsiteX1368" fmla="*/ 4495221 w 9915525"/>
              <a:gd name="connsiteY1368" fmla="*/ 5628093 h 6819900"/>
              <a:gd name="connsiteX1369" fmla="*/ 4511607 w 9915525"/>
              <a:gd name="connsiteY1369" fmla="*/ 5683105 h 6819900"/>
              <a:gd name="connsiteX1370" fmla="*/ 4530015 w 9915525"/>
              <a:gd name="connsiteY1370" fmla="*/ 5692630 h 6819900"/>
              <a:gd name="connsiteX1371" fmla="*/ 4563341 w 9915525"/>
              <a:gd name="connsiteY1371" fmla="*/ 5690902 h 6819900"/>
              <a:gd name="connsiteX1372" fmla="*/ 8290395 w 9915525"/>
              <a:gd name="connsiteY1372" fmla="*/ 5639509 h 6819900"/>
              <a:gd name="connsiteX1373" fmla="*/ 8261324 w 9915525"/>
              <a:gd name="connsiteY1373" fmla="*/ 5526960 h 6819900"/>
              <a:gd name="connsiteX1374" fmla="*/ 8223623 w 9915525"/>
              <a:gd name="connsiteY1374" fmla="*/ 5538088 h 6819900"/>
              <a:gd name="connsiteX1375" fmla="*/ 8214289 w 9915525"/>
              <a:gd name="connsiteY1375" fmla="*/ 5578825 h 6819900"/>
              <a:gd name="connsiteX1376" fmla="*/ 8220714 w 9915525"/>
              <a:gd name="connsiteY1376" fmla="*/ 5607293 h 6819900"/>
              <a:gd name="connsiteX1377" fmla="*/ 8225153 w 9915525"/>
              <a:gd name="connsiteY1377" fmla="*/ 5616430 h 6819900"/>
              <a:gd name="connsiteX1378" fmla="*/ 8235240 w 9915525"/>
              <a:gd name="connsiteY1378" fmla="*/ 5627538 h 6819900"/>
              <a:gd name="connsiteX1379" fmla="*/ 8278103 w 9915525"/>
              <a:gd name="connsiteY1379" fmla="*/ 5669859 h 6819900"/>
              <a:gd name="connsiteX1380" fmla="*/ 8290395 w 9915525"/>
              <a:gd name="connsiteY1380" fmla="*/ 5639509 h 6819900"/>
              <a:gd name="connsiteX1381" fmla="*/ 4962275 w 9915525"/>
              <a:gd name="connsiteY1381" fmla="*/ 5639748 h 6819900"/>
              <a:gd name="connsiteX1382" fmla="*/ 4958531 w 9915525"/>
              <a:gd name="connsiteY1382" fmla="*/ 5630786 h 6819900"/>
              <a:gd name="connsiteX1383" fmla="*/ 4949115 w 9915525"/>
              <a:gd name="connsiteY1383" fmla="*/ 5645568 h 6819900"/>
              <a:gd name="connsiteX1384" fmla="*/ 4962275 w 9915525"/>
              <a:gd name="connsiteY1384" fmla="*/ 5639748 h 6819900"/>
              <a:gd name="connsiteX1385" fmla="*/ 4047294 w 9915525"/>
              <a:gd name="connsiteY1385" fmla="*/ 5586487 h 6819900"/>
              <a:gd name="connsiteX1386" fmla="*/ 4041171 w 9915525"/>
              <a:gd name="connsiteY1386" fmla="*/ 5554851 h 6819900"/>
              <a:gd name="connsiteX1387" fmla="*/ 4025190 w 9915525"/>
              <a:gd name="connsiteY1387" fmla="*/ 5525262 h 6819900"/>
              <a:gd name="connsiteX1388" fmla="*/ 4014646 w 9915525"/>
              <a:gd name="connsiteY1388" fmla="*/ 5511655 h 6819900"/>
              <a:gd name="connsiteX1389" fmla="*/ 4009723 w 9915525"/>
              <a:gd name="connsiteY1389" fmla="*/ 5497007 h 6819900"/>
              <a:gd name="connsiteX1390" fmla="*/ 4002340 w 9915525"/>
              <a:gd name="connsiteY1390" fmla="*/ 5477369 h 6819900"/>
              <a:gd name="connsiteX1391" fmla="*/ 3983595 w 9915525"/>
              <a:gd name="connsiteY1391" fmla="*/ 5436474 h 6819900"/>
              <a:gd name="connsiteX1392" fmla="*/ 3923505 w 9915525"/>
              <a:gd name="connsiteY1392" fmla="*/ 5370419 h 6819900"/>
              <a:gd name="connsiteX1393" fmla="*/ 3937451 w 9915525"/>
              <a:gd name="connsiteY1393" fmla="*/ 5559328 h 6819900"/>
              <a:gd name="connsiteX1394" fmla="*/ 3982328 w 9915525"/>
              <a:gd name="connsiteY1394" fmla="*/ 5582936 h 6819900"/>
              <a:gd name="connsiteX1395" fmla="*/ 4047294 w 9915525"/>
              <a:gd name="connsiteY1395" fmla="*/ 5586487 h 6819900"/>
              <a:gd name="connsiteX1396" fmla="*/ 4964600 w 9915525"/>
              <a:gd name="connsiteY1396" fmla="*/ 5573254 h 6819900"/>
              <a:gd name="connsiteX1397" fmla="*/ 4942271 w 9915525"/>
              <a:gd name="connsiteY1397" fmla="*/ 5559584 h 6819900"/>
              <a:gd name="connsiteX1398" fmla="*/ 4941971 w 9915525"/>
              <a:gd name="connsiteY1398" fmla="*/ 5572540 h 6819900"/>
              <a:gd name="connsiteX1399" fmla="*/ 4959392 w 9915525"/>
              <a:gd name="connsiteY1399" fmla="*/ 5598431 h 6819900"/>
              <a:gd name="connsiteX1400" fmla="*/ 4965053 w 9915525"/>
              <a:gd name="connsiteY1400" fmla="*/ 5599447 h 6819900"/>
              <a:gd name="connsiteX1401" fmla="*/ 4964600 w 9915525"/>
              <a:gd name="connsiteY1401" fmla="*/ 5573254 h 6819900"/>
              <a:gd name="connsiteX1402" fmla="*/ 4520490 w 9915525"/>
              <a:gd name="connsiteY1402" fmla="*/ 5496805 h 6819900"/>
              <a:gd name="connsiteX1403" fmla="*/ 4531251 w 9915525"/>
              <a:gd name="connsiteY1403" fmla="*/ 5488607 h 6819900"/>
              <a:gd name="connsiteX1404" fmla="*/ 4537714 w 9915525"/>
              <a:gd name="connsiteY1404" fmla="*/ 5486787 h 6819900"/>
              <a:gd name="connsiteX1405" fmla="*/ 4515807 w 9915525"/>
              <a:gd name="connsiteY1405" fmla="*/ 5437386 h 6819900"/>
              <a:gd name="connsiteX1406" fmla="*/ 4478387 w 9915525"/>
              <a:gd name="connsiteY1406" fmla="*/ 5399286 h 6819900"/>
              <a:gd name="connsiteX1407" fmla="*/ 4473844 w 9915525"/>
              <a:gd name="connsiteY1407" fmla="*/ 5488885 h 6819900"/>
              <a:gd name="connsiteX1408" fmla="*/ 4520490 w 9915525"/>
              <a:gd name="connsiteY1408" fmla="*/ 5496805 h 6819900"/>
              <a:gd name="connsiteX1409" fmla="*/ 3822029 w 9915525"/>
              <a:gd name="connsiteY1409" fmla="*/ 5487577 h 6819900"/>
              <a:gd name="connsiteX1410" fmla="*/ 3790661 w 9915525"/>
              <a:gd name="connsiteY1410" fmla="*/ 5444980 h 6819900"/>
              <a:gd name="connsiteX1411" fmla="*/ 3768015 w 9915525"/>
              <a:gd name="connsiteY1411" fmla="*/ 5467205 h 6819900"/>
              <a:gd name="connsiteX1412" fmla="*/ 3822029 w 9915525"/>
              <a:gd name="connsiteY1412" fmla="*/ 5487577 h 6819900"/>
              <a:gd name="connsiteX1413" fmla="*/ 4715753 w 9915525"/>
              <a:gd name="connsiteY1413" fmla="*/ 5436493 h 6819900"/>
              <a:gd name="connsiteX1414" fmla="*/ 4698813 w 9915525"/>
              <a:gd name="connsiteY1414" fmla="*/ 5384106 h 6819900"/>
              <a:gd name="connsiteX1415" fmla="*/ 4663511 w 9915525"/>
              <a:gd name="connsiteY1415" fmla="*/ 5436249 h 6819900"/>
              <a:gd name="connsiteX1416" fmla="*/ 4696311 w 9915525"/>
              <a:gd name="connsiteY1416" fmla="*/ 5481101 h 6819900"/>
              <a:gd name="connsiteX1417" fmla="*/ 4715753 w 9915525"/>
              <a:gd name="connsiteY1417" fmla="*/ 5436493 h 6819900"/>
              <a:gd name="connsiteX1418" fmla="*/ 4611823 w 9915525"/>
              <a:gd name="connsiteY1418" fmla="*/ 5449764 h 6819900"/>
              <a:gd name="connsiteX1419" fmla="*/ 4587165 w 9915525"/>
              <a:gd name="connsiteY1419" fmla="*/ 5397355 h 6819900"/>
              <a:gd name="connsiteX1420" fmla="*/ 4562507 w 9915525"/>
              <a:gd name="connsiteY1420" fmla="*/ 5449764 h 6819900"/>
              <a:gd name="connsiteX1421" fmla="*/ 4587165 w 9915525"/>
              <a:gd name="connsiteY1421" fmla="*/ 5473555 h 6819900"/>
              <a:gd name="connsiteX1422" fmla="*/ 4611823 w 9915525"/>
              <a:gd name="connsiteY1422" fmla="*/ 5449764 h 6819900"/>
              <a:gd name="connsiteX1423" fmla="*/ 7515084 w 9915525"/>
              <a:gd name="connsiteY1423" fmla="*/ 5439439 h 6819900"/>
              <a:gd name="connsiteX1424" fmla="*/ 7512571 w 9915525"/>
              <a:gd name="connsiteY1424" fmla="*/ 5378305 h 6819900"/>
              <a:gd name="connsiteX1425" fmla="*/ 7497810 w 9915525"/>
              <a:gd name="connsiteY1425" fmla="*/ 5321155 h 6819900"/>
              <a:gd name="connsiteX1426" fmla="*/ 7483284 w 9915525"/>
              <a:gd name="connsiteY1426" fmla="*/ 5264005 h 6819900"/>
              <a:gd name="connsiteX1427" fmla="*/ 7468478 w 9915525"/>
              <a:gd name="connsiteY1427" fmla="*/ 5187805 h 6819900"/>
              <a:gd name="connsiteX1428" fmla="*/ 7453199 w 9915525"/>
              <a:gd name="connsiteY1428" fmla="*/ 5111605 h 6819900"/>
              <a:gd name="connsiteX1429" fmla="*/ 7444665 w 9915525"/>
              <a:gd name="connsiteY1429" fmla="*/ 5084196 h 6819900"/>
              <a:gd name="connsiteX1430" fmla="*/ 7430848 w 9915525"/>
              <a:gd name="connsiteY1430" fmla="*/ 5045321 h 6819900"/>
              <a:gd name="connsiteX1431" fmla="*/ 7414180 w 9915525"/>
              <a:gd name="connsiteY1431" fmla="*/ 4985605 h 6819900"/>
              <a:gd name="connsiteX1432" fmla="*/ 7394388 w 9915525"/>
              <a:gd name="connsiteY1432" fmla="*/ 4926849 h 6819900"/>
              <a:gd name="connsiteX1433" fmla="*/ 7368340 w 9915525"/>
              <a:gd name="connsiteY1433" fmla="*/ 4930630 h 6819900"/>
              <a:gd name="connsiteX1434" fmla="*/ 7369211 w 9915525"/>
              <a:gd name="connsiteY1434" fmla="*/ 5056291 h 6819900"/>
              <a:gd name="connsiteX1435" fmla="*/ 7381117 w 9915525"/>
              <a:gd name="connsiteY1435" fmla="*/ 5092803 h 6819900"/>
              <a:gd name="connsiteX1436" fmla="*/ 7355322 w 9915525"/>
              <a:gd name="connsiteY1436" fmla="*/ 5129026 h 6819900"/>
              <a:gd name="connsiteX1437" fmla="*/ 7333528 w 9915525"/>
              <a:gd name="connsiteY1437" fmla="*/ 5179757 h 6819900"/>
              <a:gd name="connsiteX1438" fmla="*/ 7363340 w 9915525"/>
              <a:gd name="connsiteY1438" fmla="*/ 5246371 h 6819900"/>
              <a:gd name="connsiteX1439" fmla="*/ 7387516 w 9915525"/>
              <a:gd name="connsiteY1439" fmla="*/ 5283184 h 6819900"/>
              <a:gd name="connsiteX1440" fmla="*/ 7397041 w 9915525"/>
              <a:gd name="connsiteY1440" fmla="*/ 5306868 h 6819900"/>
              <a:gd name="connsiteX1441" fmla="*/ 7406566 w 9915525"/>
              <a:gd name="connsiteY1441" fmla="*/ 5330600 h 6819900"/>
              <a:gd name="connsiteX1442" fmla="*/ 7425616 w 9915525"/>
              <a:gd name="connsiteY1442" fmla="*/ 5354493 h 6819900"/>
              <a:gd name="connsiteX1443" fmla="*/ 7444666 w 9915525"/>
              <a:gd name="connsiteY1443" fmla="*/ 5378947 h 6819900"/>
              <a:gd name="connsiteX1444" fmla="*/ 7454191 w 9915525"/>
              <a:gd name="connsiteY1444" fmla="*/ 5397355 h 6819900"/>
              <a:gd name="connsiteX1445" fmla="*/ 7463716 w 9915525"/>
              <a:gd name="connsiteY1445" fmla="*/ 5419580 h 6819900"/>
              <a:gd name="connsiteX1446" fmla="*/ 7470066 w 9915525"/>
              <a:gd name="connsiteY1446" fmla="*/ 5448155 h 6819900"/>
              <a:gd name="connsiteX1447" fmla="*/ 7515084 w 9915525"/>
              <a:gd name="connsiteY1447" fmla="*/ 5439439 h 6819900"/>
              <a:gd name="connsiteX1448" fmla="*/ 4825290 w 9915525"/>
              <a:gd name="connsiteY1448" fmla="*/ 5435455 h 6819900"/>
              <a:gd name="connsiteX1449" fmla="*/ 4811003 w 9915525"/>
              <a:gd name="connsiteY1449" fmla="*/ 5425930 h 6819900"/>
              <a:gd name="connsiteX1450" fmla="*/ 4796715 w 9915525"/>
              <a:gd name="connsiteY1450" fmla="*/ 5435455 h 6819900"/>
              <a:gd name="connsiteX1451" fmla="*/ 4811003 w 9915525"/>
              <a:gd name="connsiteY1451" fmla="*/ 5444980 h 6819900"/>
              <a:gd name="connsiteX1452" fmla="*/ 4825290 w 9915525"/>
              <a:gd name="connsiteY1452" fmla="*/ 5435455 h 6819900"/>
              <a:gd name="connsiteX1453" fmla="*/ 5533833 w 9915525"/>
              <a:gd name="connsiteY1453" fmla="*/ 5375924 h 6819900"/>
              <a:gd name="connsiteX1454" fmla="*/ 5501565 w 9915525"/>
              <a:gd name="connsiteY1454" fmla="*/ 5325918 h 6819900"/>
              <a:gd name="connsiteX1455" fmla="*/ 5478780 w 9915525"/>
              <a:gd name="connsiteY1455" fmla="*/ 5376924 h 6819900"/>
              <a:gd name="connsiteX1456" fmla="*/ 5533833 w 9915525"/>
              <a:gd name="connsiteY1456" fmla="*/ 5375924 h 6819900"/>
              <a:gd name="connsiteX1457" fmla="*/ 3298272 w 9915525"/>
              <a:gd name="connsiteY1457" fmla="*/ 5347944 h 6819900"/>
              <a:gd name="connsiteX1458" fmla="*/ 3292517 w 9915525"/>
              <a:gd name="connsiteY1458" fmla="*/ 5353699 h 6819900"/>
              <a:gd name="connsiteX1459" fmla="*/ 3297520 w 9915525"/>
              <a:gd name="connsiteY1459" fmla="*/ 5366201 h 6819900"/>
              <a:gd name="connsiteX1460" fmla="*/ 3298271 w 9915525"/>
              <a:gd name="connsiteY1460" fmla="*/ 5347944 h 6819900"/>
              <a:gd name="connsiteX1461" fmla="*/ 3910890 w 9915525"/>
              <a:gd name="connsiteY1461" fmla="*/ 5335443 h 6819900"/>
              <a:gd name="connsiteX1462" fmla="*/ 3910890 w 9915525"/>
              <a:gd name="connsiteY1462" fmla="*/ 5306868 h 6819900"/>
              <a:gd name="connsiteX1463" fmla="*/ 3887078 w 9915525"/>
              <a:gd name="connsiteY1463" fmla="*/ 5292580 h 6819900"/>
              <a:gd name="connsiteX1464" fmla="*/ 3863265 w 9915525"/>
              <a:gd name="connsiteY1464" fmla="*/ 5306868 h 6819900"/>
              <a:gd name="connsiteX1465" fmla="*/ 3863265 w 9915525"/>
              <a:gd name="connsiteY1465" fmla="*/ 5335443 h 6819900"/>
              <a:gd name="connsiteX1466" fmla="*/ 3887078 w 9915525"/>
              <a:gd name="connsiteY1466" fmla="*/ 5349730 h 6819900"/>
              <a:gd name="connsiteX1467" fmla="*/ 3910890 w 9915525"/>
              <a:gd name="connsiteY1467" fmla="*/ 5335443 h 6819900"/>
              <a:gd name="connsiteX1468" fmla="*/ 3892592 w 9915525"/>
              <a:gd name="connsiteY1468" fmla="*/ 5325124 h 6819900"/>
              <a:gd name="connsiteX1469" fmla="*/ 3898347 w 9915525"/>
              <a:gd name="connsiteY1469" fmla="*/ 5319369 h 6819900"/>
              <a:gd name="connsiteX1470" fmla="*/ 3897595 w 9915525"/>
              <a:gd name="connsiteY1470" fmla="*/ 5337626 h 6819900"/>
              <a:gd name="connsiteX1471" fmla="*/ 3892592 w 9915525"/>
              <a:gd name="connsiteY1471" fmla="*/ 5325124 h 6819900"/>
              <a:gd name="connsiteX1472" fmla="*/ 9575685 w 9915525"/>
              <a:gd name="connsiteY1472" fmla="*/ 5343975 h 6819900"/>
              <a:gd name="connsiteX1473" fmla="*/ 9557429 w 9915525"/>
              <a:gd name="connsiteY1473" fmla="*/ 5343224 h 6819900"/>
              <a:gd name="connsiteX1474" fmla="*/ 9563184 w 9915525"/>
              <a:gd name="connsiteY1474" fmla="*/ 5348978 h 6819900"/>
              <a:gd name="connsiteX1475" fmla="*/ 9575685 w 9915525"/>
              <a:gd name="connsiteY1475" fmla="*/ 5343976 h 6819900"/>
              <a:gd name="connsiteX1476" fmla="*/ 6995085 w 9915525"/>
              <a:gd name="connsiteY1476" fmla="*/ 5290675 h 6819900"/>
              <a:gd name="connsiteX1477" fmla="*/ 6996990 w 9915525"/>
              <a:gd name="connsiteY1477" fmla="*/ 5244955 h 6819900"/>
              <a:gd name="connsiteX1478" fmla="*/ 7006515 w 9915525"/>
              <a:gd name="connsiteY1478" fmla="*/ 5213620 h 6819900"/>
              <a:gd name="connsiteX1479" fmla="*/ 7016185 w 9915525"/>
              <a:gd name="connsiteY1479" fmla="*/ 5168755 h 6819900"/>
              <a:gd name="connsiteX1480" fmla="*/ 6986480 w 9915525"/>
              <a:gd name="connsiteY1480" fmla="*/ 5167252 h 6819900"/>
              <a:gd name="connsiteX1481" fmla="*/ 6958853 w 9915525"/>
              <a:gd name="connsiteY1481" fmla="*/ 5168696 h 6819900"/>
              <a:gd name="connsiteX1482" fmla="*/ 6917437 w 9915525"/>
              <a:gd name="connsiteY1482" fmla="*/ 5188067 h 6819900"/>
              <a:gd name="connsiteX1483" fmla="*/ 6943679 w 9915525"/>
              <a:gd name="connsiteY1483" fmla="*/ 5285436 h 6819900"/>
              <a:gd name="connsiteX1484" fmla="*/ 6995085 w 9915525"/>
              <a:gd name="connsiteY1484" fmla="*/ 5290675 h 6819900"/>
              <a:gd name="connsiteX1485" fmla="*/ 9377735 w 9915525"/>
              <a:gd name="connsiteY1485" fmla="*/ 5193176 h 6819900"/>
              <a:gd name="connsiteX1486" fmla="*/ 9358855 w 9915525"/>
              <a:gd name="connsiteY1486" fmla="*/ 5140180 h 6819900"/>
              <a:gd name="connsiteX1487" fmla="*/ 9349665 w 9915525"/>
              <a:gd name="connsiteY1487" fmla="*/ 5112384 h 6819900"/>
              <a:gd name="connsiteX1488" fmla="*/ 9321090 w 9915525"/>
              <a:gd name="connsiteY1488" fmla="*/ 5054455 h 6819900"/>
              <a:gd name="connsiteX1489" fmla="*/ 9298296 w 9915525"/>
              <a:gd name="connsiteY1489" fmla="*/ 5069522 h 6819900"/>
              <a:gd name="connsiteX1490" fmla="*/ 9301673 w 9915525"/>
              <a:gd name="connsiteY1490" fmla="*/ 5130655 h 6819900"/>
              <a:gd name="connsiteX1491" fmla="*/ 9321090 w 9915525"/>
              <a:gd name="connsiteY1491" fmla="*/ 5168755 h 6819900"/>
              <a:gd name="connsiteX1492" fmla="*/ 9377735 w 9915525"/>
              <a:gd name="connsiteY1492" fmla="*/ 5193176 h 6819900"/>
              <a:gd name="connsiteX1493" fmla="*/ 9135528 w 9915525"/>
              <a:gd name="connsiteY1493" fmla="*/ 5168202 h 6819900"/>
              <a:gd name="connsiteX1494" fmla="*/ 9121204 w 9915525"/>
              <a:gd name="connsiteY1494" fmla="*/ 5054455 h 6819900"/>
              <a:gd name="connsiteX1495" fmla="*/ 9107629 w 9915525"/>
              <a:gd name="connsiteY1495" fmla="*/ 5030643 h 6819900"/>
              <a:gd name="connsiteX1496" fmla="*/ 9087510 w 9915525"/>
              <a:gd name="connsiteY1496" fmla="*/ 5006830 h 6819900"/>
              <a:gd name="connsiteX1497" fmla="*/ 9075785 w 9915525"/>
              <a:gd name="connsiteY1497" fmla="*/ 4975880 h 6819900"/>
              <a:gd name="connsiteX1498" fmla="*/ 9056729 w 9915525"/>
              <a:gd name="connsiteY1498" fmla="*/ 4941874 h 6819900"/>
              <a:gd name="connsiteX1499" fmla="*/ 9042563 w 9915525"/>
              <a:gd name="connsiteY1499" fmla="*/ 4987831 h 6819900"/>
              <a:gd name="connsiteX1500" fmla="*/ 9057184 w 9915525"/>
              <a:gd name="connsiteY1500" fmla="*/ 5043498 h 6819900"/>
              <a:gd name="connsiteX1501" fmla="*/ 9062661 w 9915525"/>
              <a:gd name="connsiteY1501" fmla="*/ 5083030 h 6819900"/>
              <a:gd name="connsiteX1502" fmla="*/ 9073440 w 9915525"/>
              <a:gd name="connsiteY1502" fmla="*/ 5113372 h 6819900"/>
              <a:gd name="connsiteX1503" fmla="*/ 9094150 w 9915525"/>
              <a:gd name="connsiteY1503" fmla="*/ 5165760 h 6819900"/>
              <a:gd name="connsiteX1504" fmla="*/ 9135528 w 9915525"/>
              <a:gd name="connsiteY1504" fmla="*/ 5168202 h 6819900"/>
              <a:gd name="connsiteX1505" fmla="*/ 1221575 w 9915525"/>
              <a:gd name="connsiteY1505" fmla="*/ 5162019 h 6819900"/>
              <a:gd name="connsiteX1506" fmla="*/ 1208777 w 9915525"/>
              <a:gd name="connsiteY1506" fmla="*/ 5139312 h 6819900"/>
              <a:gd name="connsiteX1507" fmla="*/ 1204898 w 9915525"/>
              <a:gd name="connsiteY1507" fmla="*/ 5121130 h 6819900"/>
              <a:gd name="connsiteX1508" fmla="*/ 1202615 w 9915525"/>
              <a:gd name="connsiteY1508" fmla="*/ 5162405 h 6819900"/>
              <a:gd name="connsiteX1509" fmla="*/ 1224046 w 9915525"/>
              <a:gd name="connsiteY1509" fmla="*/ 5167651 h 6819900"/>
              <a:gd name="connsiteX1510" fmla="*/ 1221575 w 9915525"/>
              <a:gd name="connsiteY1510" fmla="*/ 5162019 h 6819900"/>
              <a:gd name="connsiteX1511" fmla="*/ 5784120 w 9915525"/>
              <a:gd name="connsiteY1511" fmla="*/ 5128274 h 6819900"/>
              <a:gd name="connsiteX1512" fmla="*/ 5791826 w 9915525"/>
              <a:gd name="connsiteY1512" fmla="*/ 5102080 h 6819900"/>
              <a:gd name="connsiteX1513" fmla="*/ 5812818 w 9915525"/>
              <a:gd name="connsiteY1513" fmla="*/ 5084840 h 6819900"/>
              <a:gd name="connsiteX1514" fmla="*/ 5844465 w 9915525"/>
              <a:gd name="connsiteY1514" fmla="*/ 5040168 h 6819900"/>
              <a:gd name="connsiteX1515" fmla="*/ 5803945 w 9915525"/>
              <a:gd name="connsiteY1515" fmla="*/ 5037786 h 6819900"/>
              <a:gd name="connsiteX1516" fmla="*/ 5784559 w 9915525"/>
              <a:gd name="connsiteY1516" fmla="*/ 5037000 h 6819900"/>
              <a:gd name="connsiteX1517" fmla="*/ 5749673 w 9915525"/>
              <a:gd name="connsiteY1517" fmla="*/ 5030498 h 6819900"/>
              <a:gd name="connsiteX1518" fmla="*/ 5730165 w 9915525"/>
              <a:gd name="connsiteY1518" fmla="*/ 5082085 h 6819900"/>
              <a:gd name="connsiteX1519" fmla="*/ 5736515 w 9915525"/>
              <a:gd name="connsiteY1519" fmla="*/ 5133830 h 6819900"/>
              <a:gd name="connsiteX1520" fmla="*/ 5784120 w 9915525"/>
              <a:gd name="connsiteY1520" fmla="*/ 5128274 h 6819900"/>
              <a:gd name="connsiteX1521" fmla="*/ 1327710 w 9915525"/>
              <a:gd name="connsiteY1521" fmla="*/ 5090650 h 6819900"/>
              <a:gd name="connsiteX1522" fmla="*/ 1316800 w 9915525"/>
              <a:gd name="connsiteY1522" fmla="*/ 5045490 h 6819900"/>
              <a:gd name="connsiteX1523" fmla="*/ 1293597 w 9915525"/>
              <a:gd name="connsiteY1523" fmla="*/ 5006648 h 6819900"/>
              <a:gd name="connsiteX1524" fmla="*/ 1258021 w 9915525"/>
              <a:gd name="connsiteY1524" fmla="*/ 4972681 h 6819900"/>
              <a:gd name="connsiteX1525" fmla="*/ 1236146 w 9915525"/>
              <a:gd name="connsiteY1525" fmla="*/ 5004781 h 6819900"/>
              <a:gd name="connsiteX1526" fmla="*/ 1260559 w 9915525"/>
              <a:gd name="connsiteY1526" fmla="*/ 5033687 h 6819900"/>
              <a:gd name="connsiteX1527" fmla="*/ 1281990 w 9915525"/>
              <a:gd name="connsiteY1527" fmla="*/ 5054339 h 6819900"/>
              <a:gd name="connsiteX1528" fmla="*/ 1327710 w 9915525"/>
              <a:gd name="connsiteY1528" fmla="*/ 5090650 h 6819900"/>
              <a:gd name="connsiteX1529" fmla="*/ 1441638 w 9915525"/>
              <a:gd name="connsiteY1529" fmla="*/ 5077000 h 6819900"/>
              <a:gd name="connsiteX1530" fmla="*/ 1468864 w 9915525"/>
              <a:gd name="connsiteY1530" fmla="*/ 5048554 h 6819900"/>
              <a:gd name="connsiteX1531" fmla="*/ 1511867 w 9915525"/>
              <a:gd name="connsiteY1531" fmla="*/ 5041323 h 6819900"/>
              <a:gd name="connsiteX1532" fmla="*/ 1542451 w 9915525"/>
              <a:gd name="connsiteY1532" fmla="*/ 4995674 h 6819900"/>
              <a:gd name="connsiteX1533" fmla="*/ 1494985 w 9915525"/>
              <a:gd name="connsiteY1533" fmla="*/ 4992543 h 6819900"/>
              <a:gd name="connsiteX1534" fmla="*/ 1419461 w 9915525"/>
              <a:gd name="connsiteY1534" fmla="*/ 4944353 h 6819900"/>
              <a:gd name="connsiteX1535" fmla="*/ 1398917 w 9915525"/>
              <a:gd name="connsiteY1535" fmla="*/ 4900359 h 6819900"/>
              <a:gd name="connsiteX1536" fmla="*/ 1394299 w 9915525"/>
              <a:gd name="connsiteY1536" fmla="*/ 4867851 h 6819900"/>
              <a:gd name="connsiteX1537" fmla="*/ 1410085 w 9915525"/>
              <a:gd name="connsiteY1537" fmla="*/ 4871929 h 6819900"/>
              <a:gd name="connsiteX1538" fmla="*/ 1430269 w 9915525"/>
              <a:gd name="connsiteY1538" fmla="*/ 4892530 h 6819900"/>
              <a:gd name="connsiteX1539" fmla="*/ 1443915 w 9915525"/>
              <a:gd name="connsiteY1539" fmla="*/ 4905342 h 6819900"/>
              <a:gd name="connsiteX1540" fmla="*/ 1463498 w 9915525"/>
              <a:gd name="connsiteY1540" fmla="*/ 4935875 h 6819900"/>
              <a:gd name="connsiteX1541" fmla="*/ 1502874 w 9915525"/>
              <a:gd name="connsiteY1541" fmla="*/ 4941236 h 6819900"/>
              <a:gd name="connsiteX1542" fmla="*/ 1529677 w 9915525"/>
              <a:gd name="connsiteY1542" fmla="*/ 4940214 h 6819900"/>
              <a:gd name="connsiteX1543" fmla="*/ 1572503 w 9915525"/>
              <a:gd name="connsiteY1543" fmla="*/ 4920975 h 6819900"/>
              <a:gd name="connsiteX1544" fmla="*/ 1536784 w 9915525"/>
              <a:gd name="connsiteY1544" fmla="*/ 4894336 h 6819900"/>
              <a:gd name="connsiteX1545" fmla="*/ 1501065 w 9915525"/>
              <a:gd name="connsiteY1545" fmla="*/ 4849771 h 6819900"/>
              <a:gd name="connsiteX1546" fmla="*/ 1468984 w 9915525"/>
              <a:gd name="connsiteY1546" fmla="*/ 4774146 h 6819900"/>
              <a:gd name="connsiteX1547" fmla="*/ 1422817 w 9915525"/>
              <a:gd name="connsiteY1547" fmla="*/ 4740130 h 6819900"/>
              <a:gd name="connsiteX1548" fmla="*/ 1366080 w 9915525"/>
              <a:gd name="connsiteY1548" fmla="*/ 4673063 h 6819900"/>
              <a:gd name="connsiteX1549" fmla="*/ 1318996 w 9915525"/>
              <a:gd name="connsiteY1549" fmla="*/ 4646324 h 6819900"/>
              <a:gd name="connsiteX1550" fmla="*/ 1320593 w 9915525"/>
              <a:gd name="connsiteY1550" fmla="*/ 4716628 h 6819900"/>
              <a:gd name="connsiteX1551" fmla="*/ 1326716 w 9915525"/>
              <a:gd name="connsiteY1551" fmla="*/ 4733859 h 6819900"/>
              <a:gd name="connsiteX1552" fmla="*/ 1361931 w 9915525"/>
              <a:gd name="connsiteY1552" fmla="*/ 4787755 h 6819900"/>
              <a:gd name="connsiteX1553" fmla="*/ 1401053 w 9915525"/>
              <a:gd name="connsiteY1553" fmla="*/ 4830618 h 6819900"/>
              <a:gd name="connsiteX1554" fmla="*/ 1372542 w 9915525"/>
              <a:gd name="connsiteY1554" fmla="*/ 4833855 h 6819900"/>
              <a:gd name="connsiteX1555" fmla="*/ 1317773 w 9915525"/>
              <a:gd name="connsiteY1555" fmla="*/ 4805640 h 6819900"/>
              <a:gd name="connsiteX1556" fmla="*/ 1290911 w 9915525"/>
              <a:gd name="connsiteY1556" fmla="*/ 4783352 h 6819900"/>
              <a:gd name="connsiteX1557" fmla="*/ 1281467 w 9915525"/>
              <a:gd name="connsiteY1557" fmla="*/ 4770474 h 6819900"/>
              <a:gd name="connsiteX1558" fmla="*/ 1264397 w 9915525"/>
              <a:gd name="connsiteY1558" fmla="*/ 4753517 h 6819900"/>
              <a:gd name="connsiteX1559" fmla="*/ 1260664 w 9915525"/>
              <a:gd name="connsiteY1559" fmla="*/ 4735080 h 6819900"/>
              <a:gd name="connsiteX1560" fmla="*/ 1273576 w 9915525"/>
              <a:gd name="connsiteY1560" fmla="*/ 4711555 h 6819900"/>
              <a:gd name="connsiteX1561" fmla="*/ 1258479 w 9915525"/>
              <a:gd name="connsiteY1561" fmla="*/ 4675325 h 6819900"/>
              <a:gd name="connsiteX1562" fmla="*/ 1220379 w 9915525"/>
              <a:gd name="connsiteY1562" fmla="*/ 4685441 h 6819900"/>
              <a:gd name="connsiteX1563" fmla="*/ 1218488 w 9915525"/>
              <a:gd name="connsiteY1563" fmla="*/ 4725135 h 6819900"/>
              <a:gd name="connsiteX1564" fmla="*/ 1226919 w 9915525"/>
              <a:gd name="connsiteY1564" fmla="*/ 4749333 h 6819900"/>
              <a:gd name="connsiteX1565" fmla="*/ 1235280 w 9915525"/>
              <a:gd name="connsiteY1565" fmla="*/ 4793621 h 6819900"/>
              <a:gd name="connsiteX1566" fmla="*/ 1257806 w 9915525"/>
              <a:gd name="connsiteY1566" fmla="*/ 4825256 h 6819900"/>
              <a:gd name="connsiteX1567" fmla="*/ 1314378 w 9915525"/>
              <a:gd name="connsiteY1567" fmla="*/ 4890934 h 6819900"/>
              <a:gd name="connsiteX1568" fmla="*/ 1316325 w 9915525"/>
              <a:gd name="connsiteY1568" fmla="*/ 4899674 h 6819900"/>
              <a:gd name="connsiteX1569" fmla="*/ 1320800 w 9915525"/>
              <a:gd name="connsiteY1569" fmla="*/ 4921105 h 6819900"/>
              <a:gd name="connsiteX1570" fmla="*/ 1335510 w 9915525"/>
              <a:gd name="connsiteY1570" fmla="*/ 4947299 h 6819900"/>
              <a:gd name="connsiteX1571" fmla="*/ 1351145 w 9915525"/>
              <a:gd name="connsiteY1571" fmla="*/ 4985399 h 6819900"/>
              <a:gd name="connsiteX1572" fmla="*/ 1353137 w 9915525"/>
              <a:gd name="connsiteY1572" fmla="*/ 4997305 h 6819900"/>
              <a:gd name="connsiteX1573" fmla="*/ 1366258 w 9915525"/>
              <a:gd name="connsiteY1573" fmla="*/ 5015091 h 6819900"/>
              <a:gd name="connsiteX1574" fmla="*/ 1386765 w 9915525"/>
              <a:gd name="connsiteY1574" fmla="*/ 5051604 h 6819900"/>
              <a:gd name="connsiteX1575" fmla="*/ 1441638 w 9915525"/>
              <a:gd name="connsiteY1575" fmla="*/ 5077000 h 6819900"/>
              <a:gd name="connsiteX1576" fmla="*/ 7319133 w 9915525"/>
              <a:gd name="connsiteY1576" fmla="*/ 4956499 h 6819900"/>
              <a:gd name="connsiteX1577" fmla="*/ 7280357 w 9915525"/>
              <a:gd name="connsiteY1577" fmla="*/ 4900080 h 6819900"/>
              <a:gd name="connsiteX1578" fmla="*/ 7296423 w 9915525"/>
              <a:gd name="connsiteY1578" fmla="*/ 4968730 h 6819900"/>
              <a:gd name="connsiteX1579" fmla="*/ 7319133 w 9915525"/>
              <a:gd name="connsiteY1579" fmla="*/ 4956499 h 6819900"/>
              <a:gd name="connsiteX1580" fmla="*/ 9582860 w 9915525"/>
              <a:gd name="connsiteY1580" fmla="*/ 4921629 h 6819900"/>
              <a:gd name="connsiteX1581" fmla="*/ 9581431 w 9915525"/>
              <a:gd name="connsiteY1581" fmla="*/ 4768062 h 6819900"/>
              <a:gd name="connsiteX1582" fmla="*/ 9548407 w 9915525"/>
              <a:gd name="connsiteY1582" fmla="*/ 4760755 h 6819900"/>
              <a:gd name="connsiteX1583" fmla="*/ 9529318 w 9915525"/>
              <a:gd name="connsiteY1583" fmla="*/ 4840143 h 6819900"/>
              <a:gd name="connsiteX1584" fmla="*/ 9541223 w 9915525"/>
              <a:gd name="connsiteY1584" fmla="*/ 4919517 h 6819900"/>
              <a:gd name="connsiteX1585" fmla="*/ 9549690 w 9915525"/>
              <a:gd name="connsiteY1585" fmla="*/ 4935887 h 6819900"/>
              <a:gd name="connsiteX1586" fmla="*/ 9582860 w 9915525"/>
              <a:gd name="connsiteY1586" fmla="*/ 4921629 h 6819900"/>
              <a:gd name="connsiteX1587" fmla="*/ 9536082 w 9915525"/>
              <a:gd name="connsiteY1587" fmla="*/ 4583648 h 6819900"/>
              <a:gd name="connsiteX1588" fmla="*/ 9540165 w 9915525"/>
              <a:gd name="connsiteY1588" fmla="*/ 4535343 h 6819900"/>
              <a:gd name="connsiteX1589" fmla="*/ 9530640 w 9915525"/>
              <a:gd name="connsiteY1589" fmla="*/ 4487155 h 6819900"/>
              <a:gd name="connsiteX1590" fmla="*/ 9540165 w 9915525"/>
              <a:gd name="connsiteY1590" fmla="*/ 4444855 h 6819900"/>
              <a:gd name="connsiteX1591" fmla="*/ 9538022 w 9915525"/>
              <a:gd name="connsiteY1591" fmla="*/ 4398897 h 6819900"/>
              <a:gd name="connsiteX1592" fmla="*/ 9536209 w 9915525"/>
              <a:gd name="connsiteY1592" fmla="*/ 4370799 h 6819900"/>
              <a:gd name="connsiteX1593" fmla="*/ 9540463 w 9915525"/>
              <a:gd name="connsiteY1593" fmla="*/ 4282930 h 6819900"/>
              <a:gd name="connsiteX1594" fmla="*/ 9530640 w 9915525"/>
              <a:gd name="connsiteY1594" fmla="*/ 4272725 h 6819900"/>
              <a:gd name="connsiteX1595" fmla="*/ 9475978 w 9915525"/>
              <a:gd name="connsiteY1595" fmla="*/ 4232351 h 6819900"/>
              <a:gd name="connsiteX1596" fmla="*/ 9451657 w 9915525"/>
              <a:gd name="connsiteY1596" fmla="*/ 4250343 h 6819900"/>
              <a:gd name="connsiteX1597" fmla="*/ 9402641 w 9915525"/>
              <a:gd name="connsiteY1597" fmla="*/ 4265915 h 6819900"/>
              <a:gd name="connsiteX1598" fmla="*/ 9345034 w 9915525"/>
              <a:gd name="connsiteY1598" fmla="*/ 4282515 h 6819900"/>
              <a:gd name="connsiteX1599" fmla="*/ 9353569 w 9915525"/>
              <a:gd name="connsiteY1599" fmla="*/ 4320082 h 6819900"/>
              <a:gd name="connsiteX1600" fmla="*/ 9359190 w 9915525"/>
              <a:gd name="connsiteY1600" fmla="*/ 4359130 h 6819900"/>
              <a:gd name="connsiteX1601" fmla="*/ 9369777 w 9915525"/>
              <a:gd name="connsiteY1601" fmla="*/ 4392805 h 6819900"/>
              <a:gd name="connsiteX1602" fmla="*/ 9409196 w 9915525"/>
              <a:gd name="connsiteY1602" fmla="*/ 4361957 h 6819900"/>
              <a:gd name="connsiteX1603" fmla="*/ 9421723 w 9915525"/>
              <a:gd name="connsiteY1603" fmla="*/ 4320794 h 6819900"/>
              <a:gd name="connsiteX1604" fmla="*/ 9469634 w 9915525"/>
              <a:gd name="connsiteY1604" fmla="*/ 4345542 h 6819900"/>
              <a:gd name="connsiteX1605" fmla="*/ 9463323 w 9915525"/>
              <a:gd name="connsiteY1605" fmla="*/ 4416280 h 6819900"/>
              <a:gd name="connsiteX1606" fmla="*/ 9463115 w 9915525"/>
              <a:gd name="connsiteY1606" fmla="*/ 4446443 h 6819900"/>
              <a:gd name="connsiteX1607" fmla="*/ 9474414 w 9915525"/>
              <a:gd name="connsiteY1607" fmla="*/ 4487718 h 6819900"/>
              <a:gd name="connsiteX1608" fmla="*/ 9485688 w 9915525"/>
              <a:gd name="connsiteY1608" fmla="*/ 4537404 h 6819900"/>
              <a:gd name="connsiteX1609" fmla="*/ 9490223 w 9915525"/>
              <a:gd name="connsiteY1609" fmla="*/ 4561216 h 6819900"/>
              <a:gd name="connsiteX1610" fmla="*/ 9501229 w 9915525"/>
              <a:gd name="connsiteY1610" fmla="*/ 4585046 h 6819900"/>
              <a:gd name="connsiteX1611" fmla="*/ 9536082 w 9915525"/>
              <a:gd name="connsiteY1611" fmla="*/ 4583648 h 6819900"/>
              <a:gd name="connsiteX1612" fmla="*/ 9249652 w 9915525"/>
              <a:gd name="connsiteY1612" fmla="*/ 2559819 h 6819900"/>
              <a:gd name="connsiteX1613" fmla="*/ 9281471 w 9915525"/>
              <a:gd name="connsiteY1613" fmla="*/ 2526328 h 6819900"/>
              <a:gd name="connsiteX1614" fmla="*/ 9232726 w 9915525"/>
              <a:gd name="connsiteY1614" fmla="*/ 2466458 h 6819900"/>
              <a:gd name="connsiteX1615" fmla="*/ 9214054 w 9915525"/>
              <a:gd name="connsiteY1615" fmla="*/ 2435095 h 6819900"/>
              <a:gd name="connsiteX1616" fmla="*/ 9164982 w 9915525"/>
              <a:gd name="connsiteY1616" fmla="*/ 2387601 h 6819900"/>
              <a:gd name="connsiteX1617" fmla="*/ 9152443 w 9915525"/>
              <a:gd name="connsiteY1617" fmla="*/ 2432699 h 6819900"/>
              <a:gd name="connsiteX1618" fmla="*/ 9203155 w 9915525"/>
              <a:gd name="connsiteY1618" fmla="*/ 2571145 h 6819900"/>
              <a:gd name="connsiteX1619" fmla="*/ 9249652 w 9915525"/>
              <a:gd name="connsiteY1619" fmla="*/ 2559819 h 6819900"/>
              <a:gd name="connsiteX1620" fmla="*/ 8701965 w 9915525"/>
              <a:gd name="connsiteY1620" fmla="*/ 1506955 h 6819900"/>
              <a:gd name="connsiteX1621" fmla="*/ 8692440 w 9915525"/>
              <a:gd name="connsiteY1621" fmla="*/ 1496868 h 6819900"/>
              <a:gd name="connsiteX1622" fmla="*/ 8682915 w 9915525"/>
              <a:gd name="connsiteY1622" fmla="*/ 1501068 h 6819900"/>
              <a:gd name="connsiteX1623" fmla="*/ 8692440 w 9915525"/>
              <a:gd name="connsiteY1623" fmla="*/ 1511155 h 6819900"/>
              <a:gd name="connsiteX1624" fmla="*/ 8701965 w 9915525"/>
              <a:gd name="connsiteY1624" fmla="*/ 1506955 h 6819900"/>
              <a:gd name="connsiteX1625" fmla="*/ 8191598 w 9915525"/>
              <a:gd name="connsiteY1625" fmla="*/ 1476798 h 6819900"/>
              <a:gd name="connsiteX1626" fmla="*/ 8197416 w 9915525"/>
              <a:gd name="connsiteY1626" fmla="*/ 1392263 h 6819900"/>
              <a:gd name="connsiteX1627" fmla="*/ 8181902 w 9915525"/>
              <a:gd name="connsiteY1627" fmla="*/ 1339314 h 6819900"/>
              <a:gd name="connsiteX1628" fmla="*/ 8167338 w 9915525"/>
              <a:gd name="connsiteY1628" fmla="*/ 1292080 h 6819900"/>
              <a:gd name="connsiteX1629" fmla="*/ 8159040 w 9915525"/>
              <a:gd name="connsiteY1629" fmla="*/ 1249855 h 6819900"/>
              <a:gd name="connsiteX1630" fmla="*/ 8131311 w 9915525"/>
              <a:gd name="connsiteY1630" fmla="*/ 1208418 h 6819900"/>
              <a:gd name="connsiteX1631" fmla="*/ 8109117 w 9915525"/>
              <a:gd name="connsiteY1631" fmla="*/ 1223631 h 6819900"/>
              <a:gd name="connsiteX1632" fmla="*/ 8103509 w 9915525"/>
              <a:gd name="connsiteY1632" fmla="*/ 1231168 h 6819900"/>
              <a:gd name="connsiteX1633" fmla="*/ 8106653 w 9915525"/>
              <a:gd name="connsiteY1633" fmla="*/ 1257382 h 6819900"/>
              <a:gd name="connsiteX1634" fmla="*/ 8112670 w 9915525"/>
              <a:gd name="connsiteY1634" fmla="*/ 1292080 h 6819900"/>
              <a:gd name="connsiteX1635" fmla="*/ 8107585 w 9915525"/>
              <a:gd name="connsiteY1635" fmla="*/ 1394743 h 6819900"/>
              <a:gd name="connsiteX1636" fmla="*/ 8116368 w 9915525"/>
              <a:gd name="connsiteY1636" fmla="*/ 1425123 h 6819900"/>
              <a:gd name="connsiteX1637" fmla="*/ 8170070 w 9915525"/>
              <a:gd name="connsiteY1637" fmla="*/ 1482580 h 6819900"/>
              <a:gd name="connsiteX1638" fmla="*/ 8191598 w 9915525"/>
              <a:gd name="connsiteY1638" fmla="*/ 1476798 h 6819900"/>
              <a:gd name="connsiteX1639" fmla="*/ 3340242 w 9915525"/>
              <a:gd name="connsiteY1639" fmla="*/ 1310259 h 6819900"/>
              <a:gd name="connsiteX1640" fmla="*/ 3344153 w 9915525"/>
              <a:gd name="connsiteY1640" fmla="*/ 1240713 h 6819900"/>
              <a:gd name="connsiteX1641" fmla="*/ 3319262 w 9915525"/>
              <a:gd name="connsiteY1641" fmla="*/ 1222189 h 6819900"/>
              <a:gd name="connsiteX1642" fmla="*/ 3281162 w 9915525"/>
              <a:gd name="connsiteY1642" fmla="*/ 1212664 h 6819900"/>
              <a:gd name="connsiteX1643" fmla="*/ 3251132 w 9915525"/>
              <a:gd name="connsiteY1643" fmla="*/ 1244455 h 6819900"/>
              <a:gd name="connsiteX1644" fmla="*/ 3254033 w 9915525"/>
              <a:gd name="connsiteY1644" fmla="*/ 1295420 h 6819900"/>
              <a:gd name="connsiteX1645" fmla="*/ 3340242 w 9915525"/>
              <a:gd name="connsiteY1645" fmla="*/ 1310259 h 6819900"/>
              <a:gd name="connsiteX1646" fmla="*/ 8737047 w 9915525"/>
              <a:gd name="connsiteY1646" fmla="*/ 1318869 h 6819900"/>
              <a:gd name="connsiteX1647" fmla="*/ 8731292 w 9915525"/>
              <a:gd name="connsiteY1647" fmla="*/ 1324624 h 6819900"/>
              <a:gd name="connsiteX1648" fmla="*/ 8736295 w 9915525"/>
              <a:gd name="connsiteY1648" fmla="*/ 1337125 h 6819900"/>
              <a:gd name="connsiteX1649" fmla="*/ 8737046 w 9915525"/>
              <a:gd name="connsiteY1649" fmla="*/ 1318869 h 6819900"/>
              <a:gd name="connsiteX1650" fmla="*/ 4813860 w 9915525"/>
              <a:gd name="connsiteY1650" fmla="*/ 1147300 h 6819900"/>
              <a:gd name="connsiteX1651" fmla="*/ 4815765 w 9915525"/>
              <a:gd name="connsiteY1651" fmla="*/ 1120630 h 6819900"/>
              <a:gd name="connsiteX1652" fmla="*/ 4806240 w 9915525"/>
              <a:gd name="connsiteY1652" fmla="*/ 1134219 h 6819900"/>
              <a:gd name="connsiteX1653" fmla="*/ 4789572 w 9915525"/>
              <a:gd name="connsiteY1653" fmla="*/ 1152164 h 6819900"/>
              <a:gd name="connsiteX1654" fmla="*/ 4787666 w 9915525"/>
              <a:gd name="connsiteY1654" fmla="*/ 1157625 h 6819900"/>
              <a:gd name="connsiteX1655" fmla="*/ 4813860 w 9915525"/>
              <a:gd name="connsiteY1655" fmla="*/ 1147300 h 6819900"/>
              <a:gd name="connsiteX1656" fmla="*/ 5461570 w 9915525"/>
              <a:gd name="connsiteY1656" fmla="*/ 1048381 h 6819900"/>
              <a:gd name="connsiteX1657" fmla="*/ 5450329 w 9915525"/>
              <a:gd name="connsiteY1657" fmla="*/ 1007285 h 6819900"/>
              <a:gd name="connsiteX1658" fmla="*/ 5424337 w 9915525"/>
              <a:gd name="connsiteY1658" fmla="*/ 1017621 h 6819900"/>
              <a:gd name="connsiteX1659" fmla="*/ 5411433 w 9915525"/>
              <a:gd name="connsiteY1659" fmla="*/ 1061534 h 6819900"/>
              <a:gd name="connsiteX1660" fmla="*/ 5434557 w 9915525"/>
              <a:gd name="connsiteY1660" fmla="*/ 1080584 h 6819900"/>
              <a:gd name="connsiteX1661" fmla="*/ 5461570 w 9915525"/>
              <a:gd name="connsiteY1661" fmla="*/ 1048381 h 6819900"/>
              <a:gd name="connsiteX1662" fmla="*/ 5364133 w 9915525"/>
              <a:gd name="connsiteY1662" fmla="*/ 1059398 h 6819900"/>
              <a:gd name="connsiteX1663" fmla="*/ 5363453 w 9915525"/>
              <a:gd name="connsiteY1663" fmla="*/ 996805 h 6819900"/>
              <a:gd name="connsiteX1664" fmla="*/ 5364299 w 9915525"/>
              <a:gd name="connsiteY1664" fmla="*/ 971999 h 6819900"/>
              <a:gd name="connsiteX1665" fmla="*/ 5403683 w 9915525"/>
              <a:gd name="connsiteY1665" fmla="*/ 958731 h 6819900"/>
              <a:gd name="connsiteX1666" fmla="*/ 5417125 w 9915525"/>
              <a:gd name="connsiteY1666" fmla="*/ 939655 h 6819900"/>
              <a:gd name="connsiteX1667" fmla="*/ 5406315 w 9915525"/>
              <a:gd name="connsiteY1667" fmla="*/ 892030 h 6819900"/>
              <a:gd name="connsiteX1668" fmla="*/ 5420603 w 9915525"/>
              <a:gd name="connsiteY1668" fmla="*/ 844405 h 6819900"/>
              <a:gd name="connsiteX1669" fmla="*/ 5434890 w 9915525"/>
              <a:gd name="connsiteY1669" fmla="*/ 856693 h 6819900"/>
              <a:gd name="connsiteX1670" fmla="*/ 5471288 w 9915525"/>
              <a:gd name="connsiteY1670" fmla="*/ 909199 h 6819900"/>
              <a:gd name="connsiteX1671" fmla="*/ 5507686 w 9915525"/>
              <a:gd name="connsiteY1671" fmla="*/ 949418 h 6819900"/>
              <a:gd name="connsiteX1672" fmla="*/ 5537963 w 9915525"/>
              <a:gd name="connsiteY1672" fmla="*/ 934314 h 6819900"/>
              <a:gd name="connsiteX1673" fmla="*/ 5558066 w 9915525"/>
              <a:gd name="connsiteY1673" fmla="*/ 867816 h 6819900"/>
              <a:gd name="connsiteX1674" fmla="*/ 5553411 w 9915525"/>
              <a:gd name="connsiteY1674" fmla="*/ 847144 h 6819900"/>
              <a:gd name="connsiteX1675" fmla="*/ 5545021 w 9915525"/>
              <a:gd name="connsiteY1675" fmla="*/ 838097 h 6819900"/>
              <a:gd name="connsiteX1676" fmla="*/ 5535019 w 9915525"/>
              <a:gd name="connsiteY1676" fmla="*/ 832014 h 6819900"/>
              <a:gd name="connsiteX1677" fmla="*/ 5504774 w 9915525"/>
              <a:gd name="connsiteY1677" fmla="*/ 798813 h 6819900"/>
              <a:gd name="connsiteX1678" fmla="*/ 5438100 w 9915525"/>
              <a:gd name="connsiteY1678" fmla="*/ 787767 h 6819900"/>
              <a:gd name="connsiteX1679" fmla="*/ 5393658 w 9915525"/>
              <a:gd name="connsiteY1679" fmla="*/ 788608 h 6819900"/>
              <a:gd name="connsiteX1680" fmla="*/ 5292822 w 9915525"/>
              <a:gd name="connsiteY1680" fmla="*/ 822738 h 6819900"/>
              <a:gd name="connsiteX1681" fmla="*/ 5282378 w 9915525"/>
              <a:gd name="connsiteY1681" fmla="*/ 952878 h 6819900"/>
              <a:gd name="connsiteX1682" fmla="*/ 5292015 w 9915525"/>
              <a:gd name="connsiteY1682" fmla="*/ 983334 h 6819900"/>
              <a:gd name="connsiteX1683" fmla="*/ 5323584 w 9915525"/>
              <a:gd name="connsiteY1683" fmla="*/ 1061099 h 6819900"/>
              <a:gd name="connsiteX1684" fmla="*/ 5364133 w 9915525"/>
              <a:gd name="connsiteY1684" fmla="*/ 1059398 h 6819900"/>
              <a:gd name="connsiteX1685" fmla="*/ 7440207 w 9915525"/>
              <a:gd name="connsiteY1685" fmla="*/ 900596 h 6819900"/>
              <a:gd name="connsiteX1686" fmla="*/ 7412083 w 9915525"/>
              <a:gd name="connsiteY1686" fmla="*/ 857823 h 6819900"/>
              <a:gd name="connsiteX1687" fmla="*/ 7392704 w 9915525"/>
              <a:gd name="connsiteY1687" fmla="*/ 902897 h 6819900"/>
              <a:gd name="connsiteX1688" fmla="*/ 7440207 w 9915525"/>
              <a:gd name="connsiteY1688" fmla="*/ 900596 h 6819900"/>
              <a:gd name="connsiteX1689" fmla="*/ 7421698 w 9915525"/>
              <a:gd name="connsiteY1689" fmla="*/ 811089 h 6819900"/>
              <a:gd name="connsiteX1690" fmla="*/ 7401866 w 9915525"/>
              <a:gd name="connsiteY1690" fmla="*/ 758680 h 6819900"/>
              <a:gd name="connsiteX1691" fmla="*/ 7380431 w 9915525"/>
              <a:gd name="connsiteY1691" fmla="*/ 820695 h 6819900"/>
              <a:gd name="connsiteX1692" fmla="*/ 7421698 w 9915525"/>
              <a:gd name="connsiteY1692" fmla="*/ 811089 h 6819900"/>
              <a:gd name="connsiteX1693" fmla="*/ 7576137 w 9915525"/>
              <a:gd name="connsiteY1693" fmla="*/ 730105 h 6819900"/>
              <a:gd name="connsiteX1694" fmla="*/ 7588043 w 9915525"/>
              <a:gd name="connsiteY1694" fmla="*/ 659144 h 6819900"/>
              <a:gd name="connsiteX1695" fmla="*/ 7597065 w 9915525"/>
              <a:gd name="connsiteY1695" fmla="*/ 628187 h 6819900"/>
              <a:gd name="connsiteX1696" fmla="*/ 7611018 w 9915525"/>
              <a:gd name="connsiteY1696" fmla="*/ 606280 h 6819900"/>
              <a:gd name="connsiteX1697" fmla="*/ 7641229 w 9915525"/>
              <a:gd name="connsiteY1697" fmla="*/ 556077 h 6819900"/>
              <a:gd name="connsiteX1698" fmla="*/ 7591008 w 9915525"/>
              <a:gd name="connsiteY1698" fmla="*/ 501505 h 6819900"/>
              <a:gd name="connsiteX1699" fmla="*/ 7572401 w 9915525"/>
              <a:gd name="connsiteY1699" fmla="*/ 525317 h 6819900"/>
              <a:gd name="connsiteX1700" fmla="*/ 7524193 w 9915525"/>
              <a:gd name="connsiteY1700" fmla="*/ 549130 h 6819900"/>
              <a:gd name="connsiteX1701" fmla="*/ 7469546 w 9915525"/>
              <a:gd name="connsiteY1701" fmla="*/ 560727 h 6819900"/>
              <a:gd name="connsiteX1702" fmla="*/ 7489697 w 9915525"/>
              <a:gd name="connsiteY1702" fmla="*/ 653905 h 6819900"/>
              <a:gd name="connsiteX1703" fmla="*/ 7501192 w 9915525"/>
              <a:gd name="connsiteY1703" fmla="*/ 703911 h 6819900"/>
              <a:gd name="connsiteX1704" fmla="*/ 7508077 w 9915525"/>
              <a:gd name="connsiteY1704" fmla="*/ 739630 h 6819900"/>
              <a:gd name="connsiteX1705" fmla="*/ 7520865 w 9915525"/>
              <a:gd name="connsiteY1705" fmla="*/ 761855 h 6819900"/>
              <a:gd name="connsiteX1706" fmla="*/ 7553811 w 9915525"/>
              <a:gd name="connsiteY1706" fmla="*/ 794801 h 6819900"/>
              <a:gd name="connsiteX1707" fmla="*/ 7576137 w 9915525"/>
              <a:gd name="connsiteY1707" fmla="*/ 730105 h 6819900"/>
              <a:gd name="connsiteX1708" fmla="*/ 5410304 w 9915525"/>
              <a:gd name="connsiteY1708" fmla="*/ 755335 h 6819900"/>
              <a:gd name="connsiteX1709" fmla="*/ 5395887 w 9915525"/>
              <a:gd name="connsiteY1709" fmla="*/ 744951 h 6819900"/>
              <a:gd name="connsiteX1710" fmla="*/ 5399267 w 9915525"/>
              <a:gd name="connsiteY1710" fmla="*/ 762985 h 6819900"/>
              <a:gd name="connsiteX1711" fmla="*/ 5410304 w 9915525"/>
              <a:gd name="connsiteY1711" fmla="*/ 755335 h 6819900"/>
              <a:gd name="connsiteX1712" fmla="*/ 5642059 w 9915525"/>
              <a:gd name="connsiteY1712" fmla="*/ 761639 h 6819900"/>
              <a:gd name="connsiteX1713" fmla="*/ 5625390 w 9915525"/>
              <a:gd name="connsiteY1713" fmla="*/ 742107 h 6819900"/>
              <a:gd name="connsiteX1714" fmla="*/ 5619451 w 9915525"/>
              <a:gd name="connsiteY1714" fmla="*/ 732869 h 6819900"/>
              <a:gd name="connsiteX1715" fmla="*/ 5641760 w 9915525"/>
              <a:gd name="connsiteY1715" fmla="*/ 767100 h 6819900"/>
              <a:gd name="connsiteX1716" fmla="*/ 5642059 w 9915525"/>
              <a:gd name="connsiteY1716" fmla="*/ 761639 h 6819900"/>
              <a:gd name="connsiteX1717" fmla="*/ 5660060 w 9915525"/>
              <a:gd name="connsiteY1717" fmla="*/ 722593 h 6819900"/>
              <a:gd name="connsiteX1718" fmla="*/ 5639111 w 9915525"/>
              <a:gd name="connsiteY1718" fmla="*/ 713209 h 6819900"/>
              <a:gd name="connsiteX1719" fmla="*/ 5650790 w 9915525"/>
              <a:gd name="connsiteY1719" fmla="*/ 736852 h 6819900"/>
              <a:gd name="connsiteX1720" fmla="*/ 5671740 w 9915525"/>
              <a:gd name="connsiteY1720" fmla="*/ 746235 h 6819900"/>
              <a:gd name="connsiteX1721" fmla="*/ 5660060 w 9915525"/>
              <a:gd name="connsiteY1721" fmla="*/ 722593 h 6819900"/>
              <a:gd name="connsiteX1722" fmla="*/ 7466479 w 9915525"/>
              <a:gd name="connsiteY1722" fmla="*/ 720567 h 6819900"/>
              <a:gd name="connsiteX1723" fmla="*/ 7462827 w 9915525"/>
              <a:gd name="connsiteY1723" fmla="*/ 706841 h 6819900"/>
              <a:gd name="connsiteX1724" fmla="*/ 7454190 w 9915525"/>
              <a:gd name="connsiteY1724" fmla="*/ 725905 h 6819900"/>
              <a:gd name="connsiteX1725" fmla="*/ 7466479 w 9915525"/>
              <a:gd name="connsiteY1725" fmla="*/ 720567 h 6819900"/>
              <a:gd name="connsiteX1726" fmla="*/ 6996990 w 9915525"/>
              <a:gd name="connsiteY1726" fmla="*/ 645013 h 6819900"/>
              <a:gd name="connsiteX1727" fmla="*/ 7023184 w 9915525"/>
              <a:gd name="connsiteY1727" fmla="*/ 633106 h 6819900"/>
              <a:gd name="connsiteX1728" fmla="*/ 7052392 w 9915525"/>
              <a:gd name="connsiteY1728" fmla="*/ 603899 h 6819900"/>
              <a:gd name="connsiteX1729" fmla="*/ 7092240 w 9915525"/>
              <a:gd name="connsiteY1729" fmla="*/ 598231 h 6819900"/>
              <a:gd name="connsiteX1730" fmla="*/ 7111290 w 9915525"/>
              <a:gd name="connsiteY1730" fmla="*/ 601517 h 6819900"/>
              <a:gd name="connsiteX1731" fmla="*/ 7086668 w 9915525"/>
              <a:gd name="connsiteY1731" fmla="*/ 491980 h 6819900"/>
              <a:gd name="connsiteX1732" fmla="*/ 7018110 w 9915525"/>
              <a:gd name="connsiteY1732" fmla="*/ 527699 h 6819900"/>
              <a:gd name="connsiteX1733" fmla="*/ 6993664 w 9915525"/>
              <a:gd name="connsiteY1733" fmla="*/ 539605 h 6819900"/>
              <a:gd name="connsiteX1734" fmla="*/ 6944689 w 9915525"/>
              <a:gd name="connsiteY1734" fmla="*/ 596484 h 6819900"/>
              <a:gd name="connsiteX1735" fmla="*/ 6955630 w 9915525"/>
              <a:gd name="connsiteY1735" fmla="*/ 635036 h 6819900"/>
              <a:gd name="connsiteX1736" fmla="*/ 6996990 w 9915525"/>
              <a:gd name="connsiteY1736" fmla="*/ 645013 h 6819900"/>
              <a:gd name="connsiteX1737" fmla="*/ 7370846 w 9915525"/>
              <a:gd name="connsiteY1737" fmla="*/ 571397 h 6819900"/>
              <a:gd name="connsiteX1738" fmla="*/ 7358940 w 9915525"/>
              <a:gd name="connsiteY1738" fmla="*/ 547774 h 6819900"/>
              <a:gd name="connsiteX1739" fmla="*/ 7366539 w 9915525"/>
              <a:gd name="connsiteY1739" fmla="*/ 533652 h 6819900"/>
              <a:gd name="connsiteX1740" fmla="*/ 7387970 w 9915525"/>
              <a:gd name="connsiteY1740" fmla="*/ 529597 h 6819900"/>
              <a:gd name="connsiteX1741" fmla="*/ 7380072 w 9915525"/>
              <a:gd name="connsiteY1741" fmla="*/ 520701 h 6819900"/>
              <a:gd name="connsiteX1742" fmla="*/ 7352860 w 9915525"/>
              <a:gd name="connsiteY1742" fmla="*/ 563417 h 6819900"/>
              <a:gd name="connsiteX1743" fmla="*/ 7370547 w 9915525"/>
              <a:gd name="connsiteY1743" fmla="*/ 576953 h 6819900"/>
              <a:gd name="connsiteX1744" fmla="*/ 7370847 w 9915525"/>
              <a:gd name="connsiteY1744" fmla="*/ 571397 h 6819900"/>
              <a:gd name="connsiteX1745" fmla="*/ 5849228 w 9915525"/>
              <a:gd name="connsiteY1745" fmla="*/ 483493 h 6819900"/>
              <a:gd name="connsiteX1746" fmla="*/ 5832288 w 9915525"/>
              <a:gd name="connsiteY1746" fmla="*/ 431106 h 6819900"/>
              <a:gd name="connsiteX1747" fmla="*/ 5796986 w 9915525"/>
              <a:gd name="connsiteY1747" fmla="*/ 483249 h 6819900"/>
              <a:gd name="connsiteX1748" fmla="*/ 5829786 w 9915525"/>
              <a:gd name="connsiteY1748" fmla="*/ 528101 h 6819900"/>
              <a:gd name="connsiteX1749" fmla="*/ 5849228 w 9915525"/>
              <a:gd name="connsiteY1749" fmla="*/ 483493 h 6819900"/>
              <a:gd name="connsiteX1750" fmla="*/ 6073065 w 9915525"/>
              <a:gd name="connsiteY1750" fmla="*/ 373144 h 6819900"/>
              <a:gd name="connsiteX1751" fmla="*/ 6082590 w 9915525"/>
              <a:gd name="connsiteY1751" fmla="*/ 325292 h 6819900"/>
              <a:gd name="connsiteX1752" fmla="*/ 6077828 w 9915525"/>
              <a:gd name="connsiteY1752" fmla="*/ 266824 h 6819900"/>
              <a:gd name="connsiteX1753" fmla="*/ 6063540 w 9915525"/>
              <a:gd name="connsiteY1753" fmla="*/ 247675 h 6819900"/>
              <a:gd name="connsiteX1754" fmla="*/ 6005860 w 9915525"/>
              <a:gd name="connsiteY1754" fmla="*/ 201296 h 6819900"/>
              <a:gd name="connsiteX1755" fmla="*/ 6001628 w 9915525"/>
              <a:gd name="connsiteY1755" fmla="*/ 190724 h 6819900"/>
              <a:gd name="connsiteX1756" fmla="*/ 6002230 w 9915525"/>
              <a:gd name="connsiteY1756" fmla="*/ 179195 h 6819900"/>
              <a:gd name="connsiteX1757" fmla="*/ 5975334 w 9915525"/>
              <a:gd name="connsiteY1757" fmla="*/ 252897 h 6819900"/>
              <a:gd name="connsiteX1758" fmla="*/ 6011931 w 9915525"/>
              <a:gd name="connsiteY1758" fmla="*/ 363392 h 6819900"/>
              <a:gd name="connsiteX1759" fmla="*/ 6055016 w 9915525"/>
              <a:gd name="connsiteY1759" fmla="*/ 424770 h 6819900"/>
              <a:gd name="connsiteX1760" fmla="*/ 6073065 w 9915525"/>
              <a:gd name="connsiteY1760" fmla="*/ 373144 h 6819900"/>
              <a:gd name="connsiteX1761" fmla="*/ 2386890 w 9915525"/>
              <a:gd name="connsiteY1761" fmla="*/ 6630843 h 6819900"/>
              <a:gd name="connsiteX1762" fmla="*/ 2396415 w 9915525"/>
              <a:gd name="connsiteY1762" fmla="*/ 6616555 h 6819900"/>
              <a:gd name="connsiteX1763" fmla="*/ 2405940 w 9915525"/>
              <a:gd name="connsiteY1763" fmla="*/ 6630843 h 6819900"/>
              <a:gd name="connsiteX1764" fmla="*/ 2396415 w 9915525"/>
              <a:gd name="connsiteY1764" fmla="*/ 6645130 h 6819900"/>
              <a:gd name="connsiteX1765" fmla="*/ 2386890 w 9915525"/>
              <a:gd name="connsiteY1765" fmla="*/ 6630843 h 6819900"/>
              <a:gd name="connsiteX1766" fmla="*/ 8301915 w 9915525"/>
              <a:gd name="connsiteY1766" fmla="*/ 6616555 h 6819900"/>
              <a:gd name="connsiteX1767" fmla="*/ 8311440 w 9915525"/>
              <a:gd name="connsiteY1767" fmla="*/ 6607030 h 6819900"/>
              <a:gd name="connsiteX1768" fmla="*/ 8320965 w 9915525"/>
              <a:gd name="connsiteY1768" fmla="*/ 6616555 h 6819900"/>
              <a:gd name="connsiteX1769" fmla="*/ 8311440 w 9915525"/>
              <a:gd name="connsiteY1769" fmla="*/ 6626080 h 6819900"/>
              <a:gd name="connsiteX1770" fmla="*/ 8301915 w 9915525"/>
              <a:gd name="connsiteY1770" fmla="*/ 6616555 h 6819900"/>
              <a:gd name="connsiteX1771" fmla="*/ 2110665 w 9915525"/>
              <a:gd name="connsiteY1771" fmla="*/ 6573693 h 6819900"/>
              <a:gd name="connsiteX1772" fmla="*/ 2124953 w 9915525"/>
              <a:gd name="connsiteY1772" fmla="*/ 6559405 h 6819900"/>
              <a:gd name="connsiteX1773" fmla="*/ 2139240 w 9915525"/>
              <a:gd name="connsiteY1773" fmla="*/ 6573693 h 6819900"/>
              <a:gd name="connsiteX1774" fmla="*/ 2124953 w 9915525"/>
              <a:gd name="connsiteY1774" fmla="*/ 6587980 h 6819900"/>
              <a:gd name="connsiteX1775" fmla="*/ 2110665 w 9915525"/>
              <a:gd name="connsiteY1775" fmla="*/ 6573693 h 6819900"/>
              <a:gd name="connsiteX1776" fmla="*/ 8060645 w 9915525"/>
              <a:gd name="connsiteY1776" fmla="*/ 6528449 h 6819900"/>
              <a:gd name="connsiteX1777" fmla="*/ 8048762 w 9915525"/>
              <a:gd name="connsiteY1777" fmla="*/ 6476061 h 6819900"/>
              <a:gd name="connsiteX1778" fmla="*/ 8056806 w 9915525"/>
              <a:gd name="connsiteY1778" fmla="*/ 6454630 h 6819900"/>
              <a:gd name="connsiteX1779" fmla="*/ 8076837 w 9915525"/>
              <a:gd name="connsiteY1779" fmla="*/ 6476061 h 6819900"/>
              <a:gd name="connsiteX1780" fmla="*/ 8074561 w 9915525"/>
              <a:gd name="connsiteY1780" fmla="*/ 6559405 h 6819900"/>
              <a:gd name="connsiteX1781" fmla="*/ 8060645 w 9915525"/>
              <a:gd name="connsiteY1781" fmla="*/ 6528449 h 6819900"/>
              <a:gd name="connsiteX1782" fmla="*/ 8270825 w 9915525"/>
              <a:gd name="connsiteY1782" fmla="*/ 6436416 h 6819900"/>
              <a:gd name="connsiteX1783" fmla="*/ 8279152 w 9915525"/>
              <a:gd name="connsiteY1783" fmla="*/ 6408735 h 6819900"/>
              <a:gd name="connsiteX1784" fmla="*/ 8290738 w 9915525"/>
              <a:gd name="connsiteY1784" fmla="*/ 6446268 h 6819900"/>
              <a:gd name="connsiteX1785" fmla="*/ 8270825 w 9915525"/>
              <a:gd name="connsiteY1785" fmla="*/ 6436416 h 6819900"/>
              <a:gd name="connsiteX1786" fmla="*/ 2024940 w 9915525"/>
              <a:gd name="connsiteY1786" fmla="*/ 6378430 h 6819900"/>
              <a:gd name="connsiteX1787" fmla="*/ 2039228 w 9915525"/>
              <a:gd name="connsiteY1787" fmla="*/ 6359380 h 6819900"/>
              <a:gd name="connsiteX1788" fmla="*/ 2053515 w 9915525"/>
              <a:gd name="connsiteY1788" fmla="*/ 6378430 h 6819900"/>
              <a:gd name="connsiteX1789" fmla="*/ 2039228 w 9915525"/>
              <a:gd name="connsiteY1789" fmla="*/ 6397480 h 6819900"/>
              <a:gd name="connsiteX1790" fmla="*/ 2024940 w 9915525"/>
              <a:gd name="connsiteY1790" fmla="*/ 6378430 h 6819900"/>
              <a:gd name="connsiteX1791" fmla="*/ 4589547 w 9915525"/>
              <a:gd name="connsiteY1791" fmla="*/ 6378133 h 6819900"/>
              <a:gd name="connsiteX1792" fmla="*/ 4566486 w 9915525"/>
              <a:gd name="connsiteY1792" fmla="*/ 6352543 h 6819900"/>
              <a:gd name="connsiteX1793" fmla="*/ 4563784 w 9915525"/>
              <a:gd name="connsiteY1793" fmla="*/ 6320353 h 6819900"/>
              <a:gd name="connsiteX1794" fmla="*/ 4500054 w 9915525"/>
              <a:gd name="connsiteY1794" fmla="*/ 6252555 h 6819900"/>
              <a:gd name="connsiteX1795" fmla="*/ 4502625 w 9915525"/>
              <a:gd name="connsiteY1795" fmla="*/ 6205310 h 6819900"/>
              <a:gd name="connsiteX1796" fmla="*/ 4502336 w 9915525"/>
              <a:gd name="connsiteY1796" fmla="*/ 6105482 h 6819900"/>
              <a:gd name="connsiteX1797" fmla="*/ 4482761 w 9915525"/>
              <a:gd name="connsiteY1797" fmla="*/ 6035217 h 6819900"/>
              <a:gd name="connsiteX1798" fmla="*/ 4468774 w 9915525"/>
              <a:gd name="connsiteY1798" fmla="*/ 5990961 h 6819900"/>
              <a:gd name="connsiteX1799" fmla="*/ 4443751 w 9915525"/>
              <a:gd name="connsiteY1799" fmla="*/ 5944554 h 6819900"/>
              <a:gd name="connsiteX1800" fmla="*/ 4425240 w 9915525"/>
              <a:gd name="connsiteY1800" fmla="*/ 5916468 h 6819900"/>
              <a:gd name="connsiteX1801" fmla="*/ 4405965 w 9915525"/>
              <a:gd name="connsiteY1801" fmla="*/ 5887689 h 6819900"/>
              <a:gd name="connsiteX1802" fmla="*/ 4396440 w 9915525"/>
              <a:gd name="connsiteY1802" fmla="*/ 5860495 h 6819900"/>
              <a:gd name="connsiteX1803" fmla="*/ 4417620 w 9915525"/>
              <a:gd name="connsiteY1803" fmla="*/ 5862175 h 6819900"/>
              <a:gd name="connsiteX1804" fmla="*/ 4455720 w 9915525"/>
              <a:gd name="connsiteY1804" fmla="*/ 5873605 h 6819900"/>
              <a:gd name="connsiteX1805" fmla="*/ 4482390 w 9915525"/>
              <a:gd name="connsiteY1805" fmla="*/ 5888834 h 6819900"/>
              <a:gd name="connsiteX1806" fmla="*/ 4519994 w 9915525"/>
              <a:gd name="connsiteY1806" fmla="*/ 5978380 h 6819900"/>
              <a:gd name="connsiteX1807" fmla="*/ 4563085 w 9915525"/>
              <a:gd name="connsiteY1807" fmla="*/ 6053060 h 6819900"/>
              <a:gd name="connsiteX1808" fmla="*/ 4567578 w 9915525"/>
              <a:gd name="connsiteY1808" fmla="*/ 6103208 h 6819900"/>
              <a:gd name="connsiteX1809" fmla="*/ 4573607 w 9915525"/>
              <a:gd name="connsiteY1809" fmla="*/ 6127616 h 6819900"/>
              <a:gd name="connsiteX1810" fmla="*/ 4583305 w 9915525"/>
              <a:gd name="connsiteY1810" fmla="*/ 6185942 h 6819900"/>
              <a:gd name="connsiteX1811" fmla="*/ 4596452 w 9915525"/>
              <a:gd name="connsiteY1811" fmla="*/ 6251701 h 6819900"/>
              <a:gd name="connsiteX1812" fmla="*/ 4615740 w 9915525"/>
              <a:gd name="connsiteY1812" fmla="*/ 6281815 h 6819900"/>
              <a:gd name="connsiteX1813" fmla="*/ 4626459 w 9915525"/>
              <a:gd name="connsiteY1813" fmla="*/ 6309139 h 6819900"/>
              <a:gd name="connsiteX1814" fmla="*/ 4617690 w 9915525"/>
              <a:gd name="connsiteY1814" fmla="*/ 6387352 h 6819900"/>
              <a:gd name="connsiteX1815" fmla="*/ 4589547 w 9915525"/>
              <a:gd name="connsiteY1815" fmla="*/ 6378134 h 6819900"/>
              <a:gd name="connsiteX1816" fmla="*/ 2750205 w 9915525"/>
              <a:gd name="connsiteY1816" fmla="*/ 6360425 h 6819900"/>
              <a:gd name="connsiteX1817" fmla="*/ 2747823 w 9915525"/>
              <a:gd name="connsiteY1817" fmla="*/ 6345721 h 6819900"/>
              <a:gd name="connsiteX1818" fmla="*/ 2777415 w 9915525"/>
              <a:gd name="connsiteY1818" fmla="*/ 6359942 h 6819900"/>
              <a:gd name="connsiteX1819" fmla="*/ 2750205 w 9915525"/>
              <a:gd name="connsiteY1819" fmla="*/ 6360425 h 6819900"/>
              <a:gd name="connsiteX1820" fmla="*/ 2716254 w 9915525"/>
              <a:gd name="connsiteY1820" fmla="*/ 6306594 h 6819900"/>
              <a:gd name="connsiteX1821" fmla="*/ 2724673 w 9915525"/>
              <a:gd name="connsiteY1821" fmla="*/ 6267886 h 6819900"/>
              <a:gd name="connsiteX1822" fmla="*/ 2758365 w 9915525"/>
              <a:gd name="connsiteY1822" fmla="*/ 6298030 h 6819900"/>
              <a:gd name="connsiteX1823" fmla="*/ 2740348 w 9915525"/>
              <a:gd name="connsiteY1823" fmla="*/ 6330805 h 6819900"/>
              <a:gd name="connsiteX1824" fmla="*/ 2716254 w 9915525"/>
              <a:gd name="connsiteY1824" fmla="*/ 6306594 h 6819900"/>
              <a:gd name="connsiteX1825" fmla="*/ 3407946 w 9915525"/>
              <a:gd name="connsiteY1825" fmla="*/ 6261710 h 6819900"/>
              <a:gd name="connsiteX1826" fmla="*/ 3320486 w 9915525"/>
              <a:gd name="connsiteY1826" fmla="*/ 6156974 h 6819900"/>
              <a:gd name="connsiteX1827" fmla="*/ 3351338 w 9915525"/>
              <a:gd name="connsiteY1827" fmla="*/ 6161736 h 6819900"/>
              <a:gd name="connsiteX1828" fmla="*/ 3362321 w 9915525"/>
              <a:gd name="connsiteY1828" fmla="*/ 6136683 h 6819900"/>
              <a:gd name="connsiteX1829" fmla="*/ 3359104 w 9915525"/>
              <a:gd name="connsiteY1829" fmla="*/ 6089534 h 6819900"/>
              <a:gd name="connsiteX1830" fmla="*/ 3377490 w 9915525"/>
              <a:gd name="connsiteY1830" fmla="*/ 6076546 h 6819900"/>
              <a:gd name="connsiteX1831" fmla="*/ 3397599 w 9915525"/>
              <a:gd name="connsiteY1831" fmla="*/ 6111730 h 6819900"/>
              <a:gd name="connsiteX1832" fmla="*/ 3396540 w 9915525"/>
              <a:gd name="connsiteY1832" fmla="*/ 6149830 h 6819900"/>
              <a:gd name="connsiteX1833" fmla="*/ 3425115 w 9915525"/>
              <a:gd name="connsiteY1833" fmla="*/ 6210155 h 6819900"/>
              <a:gd name="connsiteX1834" fmla="*/ 3444165 w 9915525"/>
              <a:gd name="connsiteY1834" fmla="*/ 6245080 h 6819900"/>
              <a:gd name="connsiteX1835" fmla="*/ 3463215 w 9915525"/>
              <a:gd name="connsiteY1835" fmla="*/ 6278856 h 6819900"/>
              <a:gd name="connsiteX1836" fmla="*/ 3477503 w 9915525"/>
              <a:gd name="connsiteY1836" fmla="*/ 6296149 h 6819900"/>
              <a:gd name="connsiteX1837" fmla="*/ 3484646 w 9915525"/>
              <a:gd name="connsiteY1837" fmla="*/ 6330767 h 6819900"/>
              <a:gd name="connsiteX1838" fmla="*/ 3407946 w 9915525"/>
              <a:gd name="connsiteY1838" fmla="*/ 6261710 h 6819900"/>
              <a:gd name="connsiteX1839" fmla="*/ 7854240 w 9915525"/>
              <a:gd name="connsiteY1839" fmla="*/ 6273655 h 6819900"/>
              <a:gd name="connsiteX1840" fmla="*/ 7863765 w 9915525"/>
              <a:gd name="connsiteY1840" fmla="*/ 6264130 h 6819900"/>
              <a:gd name="connsiteX1841" fmla="*/ 7873290 w 9915525"/>
              <a:gd name="connsiteY1841" fmla="*/ 6273655 h 6819900"/>
              <a:gd name="connsiteX1842" fmla="*/ 7863765 w 9915525"/>
              <a:gd name="connsiteY1842" fmla="*/ 6283180 h 6819900"/>
              <a:gd name="connsiteX1843" fmla="*/ 7854240 w 9915525"/>
              <a:gd name="connsiteY1843" fmla="*/ 6273655 h 6819900"/>
              <a:gd name="connsiteX1844" fmla="*/ 5336724 w 9915525"/>
              <a:gd name="connsiteY1844" fmla="*/ 6267564 h 6819900"/>
              <a:gd name="connsiteX1845" fmla="*/ 5349727 w 9915525"/>
              <a:gd name="connsiteY1845" fmla="*/ 6245080 h 6819900"/>
              <a:gd name="connsiteX1846" fmla="*/ 5358690 w 9915525"/>
              <a:gd name="connsiteY1846" fmla="*/ 6259368 h 6819900"/>
              <a:gd name="connsiteX1847" fmla="*/ 5336724 w 9915525"/>
              <a:gd name="connsiteY1847" fmla="*/ 6267564 h 6819900"/>
              <a:gd name="connsiteX1848" fmla="*/ 8060615 w 9915525"/>
              <a:gd name="connsiteY1848" fmla="*/ 6238730 h 6819900"/>
              <a:gd name="connsiteX1849" fmla="*/ 8068553 w 9915525"/>
              <a:gd name="connsiteY1849" fmla="*/ 6216505 h 6819900"/>
              <a:gd name="connsiteX1850" fmla="*/ 8082840 w 9915525"/>
              <a:gd name="connsiteY1850" fmla="*/ 6230793 h 6819900"/>
              <a:gd name="connsiteX1851" fmla="*/ 8060615 w 9915525"/>
              <a:gd name="connsiteY1851" fmla="*/ 6238730 h 6819900"/>
              <a:gd name="connsiteX1852" fmla="*/ 1917584 w 9915525"/>
              <a:gd name="connsiteY1852" fmla="*/ 6225155 h 6819900"/>
              <a:gd name="connsiteX1853" fmla="*/ 1906239 w 9915525"/>
              <a:gd name="connsiteY1853" fmla="*/ 6206395 h 6819900"/>
              <a:gd name="connsiteX1854" fmla="*/ 1939215 w 9915525"/>
              <a:gd name="connsiteY1854" fmla="*/ 6216505 h 6819900"/>
              <a:gd name="connsiteX1855" fmla="*/ 1917584 w 9915525"/>
              <a:gd name="connsiteY1855" fmla="*/ 6225155 h 6819900"/>
              <a:gd name="connsiteX1856" fmla="*/ 8566234 w 9915525"/>
              <a:gd name="connsiteY1856" fmla="*/ 6205914 h 6819900"/>
              <a:gd name="connsiteX1857" fmla="*/ 8549565 w 9915525"/>
              <a:gd name="connsiteY1857" fmla="*/ 6154682 h 6819900"/>
              <a:gd name="connsiteX1858" fmla="*/ 8539896 w 9915525"/>
              <a:gd name="connsiteY1858" fmla="*/ 6106879 h 6819900"/>
              <a:gd name="connsiteX1859" fmla="*/ 8516569 w 9915525"/>
              <a:gd name="connsiteY1859" fmla="*/ 6068216 h 6819900"/>
              <a:gd name="connsiteX1860" fmla="*/ 8484409 w 9915525"/>
              <a:gd name="connsiteY1860" fmla="*/ 6035530 h 6819900"/>
              <a:gd name="connsiteX1861" fmla="*/ 8470106 w 9915525"/>
              <a:gd name="connsiteY1861" fmla="*/ 5955437 h 6819900"/>
              <a:gd name="connsiteX1862" fmla="*/ 8501940 w 9915525"/>
              <a:gd name="connsiteY1862" fmla="*/ 5964859 h 6819900"/>
              <a:gd name="connsiteX1863" fmla="*/ 8526871 w 9915525"/>
              <a:gd name="connsiteY1863" fmla="*/ 6009198 h 6819900"/>
              <a:gd name="connsiteX1864" fmla="*/ 8568879 w 9915525"/>
              <a:gd name="connsiteY1864" fmla="*/ 5999469 h 6819900"/>
              <a:gd name="connsiteX1865" fmla="*/ 8610737 w 9915525"/>
              <a:gd name="connsiteY1865" fmla="*/ 6002631 h 6819900"/>
              <a:gd name="connsiteX1866" fmla="*/ 8587986 w 9915525"/>
              <a:gd name="connsiteY1866" fmla="*/ 6040395 h 6819900"/>
              <a:gd name="connsiteX1867" fmla="*/ 8566871 w 9915525"/>
              <a:gd name="connsiteY1867" fmla="*/ 6062145 h 6819900"/>
              <a:gd name="connsiteX1868" fmla="*/ 8574660 w 9915525"/>
              <a:gd name="connsiteY1868" fmla="*/ 6100333 h 6819900"/>
              <a:gd name="connsiteX1869" fmla="*/ 8591235 w 9915525"/>
              <a:gd name="connsiteY1869" fmla="*/ 6207103 h 6819900"/>
              <a:gd name="connsiteX1870" fmla="*/ 8566234 w 9915525"/>
              <a:gd name="connsiteY1870" fmla="*/ 6205914 h 6819900"/>
              <a:gd name="connsiteX1871" fmla="*/ 4053765 w 9915525"/>
              <a:gd name="connsiteY1871" fmla="*/ 6197455 h 6819900"/>
              <a:gd name="connsiteX1872" fmla="*/ 4063290 w 9915525"/>
              <a:gd name="connsiteY1872" fmla="*/ 6187930 h 6819900"/>
              <a:gd name="connsiteX1873" fmla="*/ 4072815 w 9915525"/>
              <a:gd name="connsiteY1873" fmla="*/ 6197455 h 6819900"/>
              <a:gd name="connsiteX1874" fmla="*/ 4063290 w 9915525"/>
              <a:gd name="connsiteY1874" fmla="*/ 6206980 h 6819900"/>
              <a:gd name="connsiteX1875" fmla="*/ 4053765 w 9915525"/>
              <a:gd name="connsiteY1875" fmla="*/ 6197455 h 6819900"/>
              <a:gd name="connsiteX1876" fmla="*/ 8165390 w 9915525"/>
              <a:gd name="connsiteY1876" fmla="*/ 6181580 h 6819900"/>
              <a:gd name="connsiteX1877" fmla="*/ 8159040 w 9915525"/>
              <a:gd name="connsiteY1877" fmla="*/ 6157767 h 6819900"/>
              <a:gd name="connsiteX1878" fmla="*/ 8195235 w 9915525"/>
              <a:gd name="connsiteY1878" fmla="*/ 6151735 h 6819900"/>
              <a:gd name="connsiteX1879" fmla="*/ 8189203 w 9915525"/>
              <a:gd name="connsiteY1879" fmla="*/ 6187930 h 6819900"/>
              <a:gd name="connsiteX1880" fmla="*/ 8165390 w 9915525"/>
              <a:gd name="connsiteY1880" fmla="*/ 6181580 h 6819900"/>
              <a:gd name="connsiteX1881" fmla="*/ 4039884 w 9915525"/>
              <a:gd name="connsiteY1881" fmla="*/ 6160013 h 6819900"/>
              <a:gd name="connsiteX1882" fmla="*/ 4057199 w 9915525"/>
              <a:gd name="connsiteY1882" fmla="*/ 6146914 h 6819900"/>
              <a:gd name="connsiteX1883" fmla="*/ 4054327 w 9915525"/>
              <a:gd name="connsiteY1883" fmla="*/ 6168880 h 6819900"/>
              <a:gd name="connsiteX1884" fmla="*/ 4039884 w 9915525"/>
              <a:gd name="connsiteY1884" fmla="*/ 6160013 h 6819900"/>
              <a:gd name="connsiteX1885" fmla="*/ 4368033 w 9915525"/>
              <a:gd name="connsiteY1885" fmla="*/ 6130673 h 6819900"/>
              <a:gd name="connsiteX1886" fmla="*/ 4360171 w 9915525"/>
              <a:gd name="connsiteY1886" fmla="*/ 6099716 h 6819900"/>
              <a:gd name="connsiteX1887" fmla="*/ 4320130 w 9915525"/>
              <a:gd name="connsiteY1887" fmla="*/ 6045055 h 6819900"/>
              <a:gd name="connsiteX1888" fmla="*/ 4301415 w 9915525"/>
              <a:gd name="connsiteY1888" fmla="*/ 6030768 h 6819900"/>
              <a:gd name="connsiteX1889" fmla="*/ 4310940 w 9915525"/>
              <a:gd name="connsiteY1889" fmla="*/ 6016480 h 6819900"/>
              <a:gd name="connsiteX1890" fmla="*/ 4311461 w 9915525"/>
              <a:gd name="connsiteY1890" fmla="*/ 5976792 h 6819900"/>
              <a:gd name="connsiteX1891" fmla="*/ 4301824 w 9915525"/>
              <a:gd name="connsiteY1891" fmla="*/ 5811440 h 6819900"/>
              <a:gd name="connsiteX1892" fmla="*/ 4333188 w 9915525"/>
              <a:gd name="connsiteY1892" fmla="*/ 5890983 h 6819900"/>
              <a:gd name="connsiteX1893" fmla="*/ 4338685 w 9915525"/>
              <a:gd name="connsiteY1893" fmla="*/ 5915955 h 6819900"/>
              <a:gd name="connsiteX1894" fmla="*/ 4349040 w 9915525"/>
              <a:gd name="connsiteY1894" fmla="*/ 5953964 h 6819900"/>
              <a:gd name="connsiteX1895" fmla="*/ 4362375 w 9915525"/>
              <a:gd name="connsiteY1895" fmla="*/ 5996639 h 6819900"/>
              <a:gd name="connsiteX1896" fmla="*/ 4375710 w 9915525"/>
              <a:gd name="connsiteY1896" fmla="*/ 6041899 h 6819900"/>
              <a:gd name="connsiteX1897" fmla="*/ 4384690 w 9915525"/>
              <a:gd name="connsiteY1897" fmla="*/ 6082005 h 6819900"/>
              <a:gd name="connsiteX1898" fmla="*/ 4399692 w 9915525"/>
              <a:gd name="connsiteY1898" fmla="*/ 6118874 h 6819900"/>
              <a:gd name="connsiteX1899" fmla="*/ 4368033 w 9915525"/>
              <a:gd name="connsiteY1899" fmla="*/ 6130673 h 6819900"/>
              <a:gd name="connsiteX1900" fmla="*/ 4137126 w 9915525"/>
              <a:gd name="connsiteY1900" fmla="*/ 6122765 h 6819900"/>
              <a:gd name="connsiteX1901" fmla="*/ 4124505 w 9915525"/>
              <a:gd name="connsiteY1901" fmla="*/ 6083155 h 6819900"/>
              <a:gd name="connsiteX1902" fmla="*/ 4152350 w 9915525"/>
              <a:gd name="connsiteY1902" fmla="*/ 6111730 h 6819900"/>
              <a:gd name="connsiteX1903" fmla="*/ 4164954 w 9915525"/>
              <a:gd name="connsiteY1903" fmla="*/ 6139434 h 6819900"/>
              <a:gd name="connsiteX1904" fmla="*/ 4137126 w 9915525"/>
              <a:gd name="connsiteY1904" fmla="*/ 6122765 h 6819900"/>
              <a:gd name="connsiteX1905" fmla="*/ 5130090 w 9915525"/>
              <a:gd name="connsiteY1905" fmla="*/ 6107530 h 6819900"/>
              <a:gd name="connsiteX1906" fmla="*/ 5139615 w 9915525"/>
              <a:gd name="connsiteY1906" fmla="*/ 6092680 h 6819900"/>
              <a:gd name="connsiteX1907" fmla="*/ 5149140 w 9915525"/>
              <a:gd name="connsiteY1907" fmla="*/ 6101643 h 6819900"/>
              <a:gd name="connsiteX1908" fmla="*/ 5139615 w 9915525"/>
              <a:gd name="connsiteY1908" fmla="*/ 6116493 h 6819900"/>
              <a:gd name="connsiteX1909" fmla="*/ 5130090 w 9915525"/>
              <a:gd name="connsiteY1909" fmla="*/ 6107530 h 6819900"/>
              <a:gd name="connsiteX1910" fmla="*/ 1834440 w 9915525"/>
              <a:gd name="connsiteY1910" fmla="*/ 6078393 h 6819900"/>
              <a:gd name="connsiteX1911" fmla="*/ 1844679 w 9915525"/>
              <a:gd name="connsiteY1911" fmla="*/ 6065931 h 6819900"/>
              <a:gd name="connsiteX1912" fmla="*/ 1854919 w 9915525"/>
              <a:gd name="connsiteY1912" fmla="*/ 6078393 h 6819900"/>
              <a:gd name="connsiteX1913" fmla="*/ 1844679 w 9915525"/>
              <a:gd name="connsiteY1913" fmla="*/ 6090855 h 6819900"/>
              <a:gd name="connsiteX1914" fmla="*/ 1834440 w 9915525"/>
              <a:gd name="connsiteY1914" fmla="*/ 6078393 h 6819900"/>
              <a:gd name="connsiteX1915" fmla="*/ 5094173 w 9915525"/>
              <a:gd name="connsiteY1915" fmla="*/ 6052794 h 6819900"/>
              <a:gd name="connsiteX1916" fmla="*/ 5120565 w 9915525"/>
              <a:gd name="connsiteY1916" fmla="*/ 6049024 h 6819900"/>
              <a:gd name="connsiteX1917" fmla="*/ 5105484 w 9915525"/>
              <a:gd name="connsiteY1917" fmla="*/ 6064105 h 6819900"/>
              <a:gd name="connsiteX1918" fmla="*/ 5094173 w 9915525"/>
              <a:gd name="connsiteY1918" fmla="*/ 6052794 h 6819900"/>
              <a:gd name="connsiteX1919" fmla="*/ 8120338 w 9915525"/>
              <a:gd name="connsiteY1919" fmla="*/ 6049091 h 6819900"/>
              <a:gd name="connsiteX1920" fmla="*/ 8120716 w 9915525"/>
              <a:gd name="connsiteY1920" fmla="*/ 6026143 h 6819900"/>
              <a:gd name="connsiteX1921" fmla="*/ 8159040 w 9915525"/>
              <a:gd name="connsiteY1921" fmla="*/ 6053900 h 6819900"/>
              <a:gd name="connsiteX1922" fmla="*/ 8120338 w 9915525"/>
              <a:gd name="connsiteY1922" fmla="*/ 6049091 h 6819900"/>
              <a:gd name="connsiteX1923" fmla="*/ 5441185 w 9915525"/>
              <a:gd name="connsiteY1923" fmla="*/ 6047436 h 6819900"/>
              <a:gd name="connsiteX1924" fmla="*/ 5442394 w 9915525"/>
              <a:gd name="connsiteY1924" fmla="*/ 5931058 h 6819900"/>
              <a:gd name="connsiteX1925" fmla="*/ 5465846 w 9915525"/>
              <a:gd name="connsiteY1925" fmla="*/ 5944015 h 6819900"/>
              <a:gd name="connsiteX1926" fmla="*/ 5471880 w 9915525"/>
              <a:gd name="connsiteY1926" fmla="*/ 6006955 h 6819900"/>
              <a:gd name="connsiteX1927" fmla="*/ 5465796 w 9915525"/>
              <a:gd name="connsiteY1927" fmla="*/ 6030768 h 6819900"/>
              <a:gd name="connsiteX1928" fmla="*/ 5441185 w 9915525"/>
              <a:gd name="connsiteY1928" fmla="*/ 6047436 h 6819900"/>
              <a:gd name="connsiteX1929" fmla="*/ 5077896 w 9915525"/>
              <a:gd name="connsiteY1929" fmla="*/ 5959940 h 6819900"/>
              <a:gd name="connsiteX1930" fmla="*/ 5097948 w 9915525"/>
              <a:gd name="connsiteY1930" fmla="*/ 5921230 h 6819900"/>
              <a:gd name="connsiteX1931" fmla="*/ 5109292 w 9915525"/>
              <a:gd name="connsiteY1931" fmla="*/ 5946690 h 6819900"/>
              <a:gd name="connsiteX1932" fmla="*/ 5077896 w 9915525"/>
              <a:gd name="connsiteY1932" fmla="*/ 5959940 h 6819900"/>
              <a:gd name="connsiteX1933" fmla="*/ 1153403 w 9915525"/>
              <a:gd name="connsiteY1933" fmla="*/ 5921230 h 6819900"/>
              <a:gd name="connsiteX1934" fmla="*/ 1138473 w 9915525"/>
              <a:gd name="connsiteY1934" fmla="*/ 5902180 h 6819900"/>
              <a:gd name="connsiteX1935" fmla="*/ 1129590 w 9915525"/>
              <a:gd name="connsiteY1935" fmla="*/ 5887893 h 6819900"/>
              <a:gd name="connsiteX1936" fmla="*/ 1147545 w 9915525"/>
              <a:gd name="connsiteY1936" fmla="*/ 5873605 h 6819900"/>
              <a:gd name="connsiteX1937" fmla="*/ 1191336 w 9915525"/>
              <a:gd name="connsiteY1937" fmla="*/ 5931024 h 6819900"/>
              <a:gd name="connsiteX1938" fmla="*/ 1153403 w 9915525"/>
              <a:gd name="connsiteY1938" fmla="*/ 5921230 h 6819900"/>
              <a:gd name="connsiteX1939" fmla="*/ 4840285 w 9915525"/>
              <a:gd name="connsiteY1939" fmla="*/ 5924400 h 6819900"/>
              <a:gd name="connsiteX1940" fmla="*/ 4864655 w 9915525"/>
              <a:gd name="connsiteY1940" fmla="*/ 5899635 h 6819900"/>
              <a:gd name="connsiteX1941" fmla="*/ 4855183 w 9915525"/>
              <a:gd name="connsiteY1941" fmla="*/ 5940280 h 6819900"/>
              <a:gd name="connsiteX1942" fmla="*/ 4840285 w 9915525"/>
              <a:gd name="connsiteY1942" fmla="*/ 5924400 h 6819900"/>
              <a:gd name="connsiteX1943" fmla="*/ 8823300 w 9915525"/>
              <a:gd name="connsiteY1943" fmla="*/ 5900543 h 6819900"/>
              <a:gd name="connsiteX1944" fmla="*/ 8806740 w 9915525"/>
              <a:gd name="connsiteY1944" fmla="*/ 5854555 h 6819900"/>
              <a:gd name="connsiteX1945" fmla="*/ 8816265 w 9915525"/>
              <a:gd name="connsiteY1945" fmla="*/ 5839605 h 6819900"/>
              <a:gd name="connsiteX1946" fmla="*/ 8837696 w 9915525"/>
              <a:gd name="connsiteY1946" fmla="*/ 5827699 h 6819900"/>
              <a:gd name="connsiteX1947" fmla="*/ 8860009 w 9915525"/>
              <a:gd name="connsiteY1947" fmla="*/ 5871589 h 6819900"/>
              <a:gd name="connsiteX1948" fmla="*/ 8855138 w 9915525"/>
              <a:gd name="connsiteY1948" fmla="*/ 5915990 h 6819900"/>
              <a:gd name="connsiteX1949" fmla="*/ 8823300 w 9915525"/>
              <a:gd name="connsiteY1949" fmla="*/ 5900543 h 6819900"/>
              <a:gd name="connsiteX1950" fmla="*/ 6330240 w 9915525"/>
              <a:gd name="connsiteY1950" fmla="*/ 5887893 h 6819900"/>
              <a:gd name="connsiteX1951" fmla="*/ 6344528 w 9915525"/>
              <a:gd name="connsiteY1951" fmla="*/ 5864080 h 6819900"/>
              <a:gd name="connsiteX1952" fmla="*/ 6358815 w 9915525"/>
              <a:gd name="connsiteY1952" fmla="*/ 5887893 h 6819900"/>
              <a:gd name="connsiteX1953" fmla="*/ 6344528 w 9915525"/>
              <a:gd name="connsiteY1953" fmla="*/ 5911705 h 6819900"/>
              <a:gd name="connsiteX1954" fmla="*/ 6330240 w 9915525"/>
              <a:gd name="connsiteY1954" fmla="*/ 5887893 h 6819900"/>
              <a:gd name="connsiteX1955" fmla="*/ 8189364 w 9915525"/>
              <a:gd name="connsiteY1955" fmla="*/ 5876721 h 6819900"/>
              <a:gd name="connsiteX1956" fmla="*/ 8222216 w 9915525"/>
              <a:gd name="connsiteY1956" fmla="*/ 5868454 h 6819900"/>
              <a:gd name="connsiteX1957" fmla="*/ 8204445 w 9915525"/>
              <a:gd name="connsiteY1957" fmla="*/ 5902180 h 6819900"/>
              <a:gd name="connsiteX1958" fmla="*/ 8189364 w 9915525"/>
              <a:gd name="connsiteY1958" fmla="*/ 5876721 h 6819900"/>
              <a:gd name="connsiteX1959" fmla="*/ 5783882 w 9915525"/>
              <a:gd name="connsiteY1959" fmla="*/ 5886046 h 6819900"/>
              <a:gd name="connsiteX1960" fmla="*/ 5792078 w 9915525"/>
              <a:gd name="connsiteY1960" fmla="*/ 5864080 h 6819900"/>
              <a:gd name="connsiteX1961" fmla="*/ 5806365 w 9915525"/>
              <a:gd name="connsiteY1961" fmla="*/ 5873043 h 6819900"/>
              <a:gd name="connsiteX1962" fmla="*/ 5783882 w 9915525"/>
              <a:gd name="connsiteY1962" fmla="*/ 5886046 h 6819900"/>
              <a:gd name="connsiteX1963" fmla="*/ 5992004 w 9915525"/>
              <a:gd name="connsiteY1963" fmla="*/ 5870047 h 6819900"/>
              <a:gd name="connsiteX1964" fmla="*/ 5984681 w 9915525"/>
              <a:gd name="connsiteY1964" fmla="*/ 5825980 h 6819900"/>
              <a:gd name="connsiteX1965" fmla="*/ 5973074 w 9915525"/>
              <a:gd name="connsiteY1965" fmla="*/ 5774903 h 6819900"/>
              <a:gd name="connsiteX1966" fmla="*/ 5997817 w 9915525"/>
              <a:gd name="connsiteY1966" fmla="*/ 5764109 h 6819900"/>
              <a:gd name="connsiteX1967" fmla="*/ 6031294 w 9915525"/>
              <a:gd name="connsiteY1967" fmla="*/ 5772324 h 6819900"/>
              <a:gd name="connsiteX1968" fmla="*/ 6038614 w 9915525"/>
              <a:gd name="connsiteY1968" fmla="*/ 5822455 h 6819900"/>
              <a:gd name="connsiteX1969" fmla="*/ 6020103 w 9915525"/>
              <a:gd name="connsiteY1969" fmla="*/ 5876046 h 6819900"/>
              <a:gd name="connsiteX1970" fmla="*/ 5992004 w 9915525"/>
              <a:gd name="connsiteY1970" fmla="*/ 5870047 h 6819900"/>
              <a:gd name="connsiteX1971" fmla="*/ 8940090 w 9915525"/>
              <a:gd name="connsiteY1971" fmla="*/ 5873605 h 6819900"/>
              <a:gd name="connsiteX1972" fmla="*/ 8949615 w 9915525"/>
              <a:gd name="connsiteY1972" fmla="*/ 5864080 h 6819900"/>
              <a:gd name="connsiteX1973" fmla="*/ 8959140 w 9915525"/>
              <a:gd name="connsiteY1973" fmla="*/ 5873605 h 6819900"/>
              <a:gd name="connsiteX1974" fmla="*/ 8949615 w 9915525"/>
              <a:gd name="connsiteY1974" fmla="*/ 5883130 h 6819900"/>
              <a:gd name="connsiteX1975" fmla="*/ 8940090 w 9915525"/>
              <a:gd name="connsiteY1975" fmla="*/ 5873605 h 6819900"/>
              <a:gd name="connsiteX1976" fmla="*/ 4898728 w 9915525"/>
              <a:gd name="connsiteY1976" fmla="*/ 5847187 h 6819900"/>
              <a:gd name="connsiteX1977" fmla="*/ 4896123 w 9915525"/>
              <a:gd name="connsiteY1977" fmla="*/ 5814074 h 6819900"/>
              <a:gd name="connsiteX1978" fmla="*/ 4930065 w 9915525"/>
              <a:gd name="connsiteY1978" fmla="*/ 5825418 h 6819900"/>
              <a:gd name="connsiteX1979" fmla="*/ 4898728 w 9915525"/>
              <a:gd name="connsiteY1979" fmla="*/ 5847187 h 6819900"/>
              <a:gd name="connsiteX1980" fmla="*/ 4825290 w 9915525"/>
              <a:gd name="connsiteY1980" fmla="*/ 5840268 h 6819900"/>
              <a:gd name="connsiteX1981" fmla="*/ 4838559 w 9915525"/>
              <a:gd name="connsiteY1981" fmla="*/ 5825980 h 6819900"/>
              <a:gd name="connsiteX1982" fmla="*/ 4857310 w 9915525"/>
              <a:gd name="connsiteY1982" fmla="*/ 5840268 h 6819900"/>
              <a:gd name="connsiteX1983" fmla="*/ 4844041 w 9915525"/>
              <a:gd name="connsiteY1983" fmla="*/ 5854555 h 6819900"/>
              <a:gd name="connsiteX1984" fmla="*/ 4825290 w 9915525"/>
              <a:gd name="connsiteY1984" fmla="*/ 5840268 h 6819900"/>
              <a:gd name="connsiteX1985" fmla="*/ 3646571 w 9915525"/>
              <a:gd name="connsiteY1985" fmla="*/ 5827786 h 6819900"/>
              <a:gd name="connsiteX1986" fmla="*/ 3615615 w 9915525"/>
              <a:gd name="connsiteY1986" fmla="*/ 5800922 h 6819900"/>
              <a:gd name="connsiteX1987" fmla="*/ 3598946 w 9915525"/>
              <a:gd name="connsiteY1987" fmla="*/ 5778275 h 6819900"/>
              <a:gd name="connsiteX1988" fmla="*/ 3594184 w 9915525"/>
              <a:gd name="connsiteY1988" fmla="*/ 5762721 h 6819900"/>
              <a:gd name="connsiteX1989" fmla="*/ 3606090 w 9915525"/>
              <a:gd name="connsiteY1989" fmla="*/ 5740628 h 6819900"/>
              <a:gd name="connsiteX1990" fmla="*/ 3563228 w 9915525"/>
              <a:gd name="connsiteY1990" fmla="*/ 5712188 h 6819900"/>
              <a:gd name="connsiteX1991" fmla="*/ 3529890 w 9915525"/>
              <a:gd name="connsiteY1991" fmla="*/ 5707458 h 6819900"/>
              <a:gd name="connsiteX1992" fmla="*/ 3549913 w 9915525"/>
              <a:gd name="connsiteY1992" fmla="*/ 5679686 h 6819900"/>
              <a:gd name="connsiteX1993" fmla="*/ 3563576 w 9915525"/>
              <a:gd name="connsiteY1993" fmla="*/ 5628017 h 6819900"/>
              <a:gd name="connsiteX1994" fmla="*/ 3572623 w 9915525"/>
              <a:gd name="connsiteY1994" fmla="*/ 5584461 h 6819900"/>
              <a:gd name="connsiteX1995" fmla="*/ 3582199 w 9915525"/>
              <a:gd name="connsiteY1995" fmla="*/ 5587982 h 6819900"/>
              <a:gd name="connsiteX1996" fmla="*/ 3600298 w 9915525"/>
              <a:gd name="connsiteY1996" fmla="*/ 5606514 h 6819900"/>
              <a:gd name="connsiteX1997" fmla="*/ 3637996 w 9915525"/>
              <a:gd name="connsiteY1997" fmla="*/ 5642237 h 6819900"/>
              <a:gd name="connsiteX1998" fmla="*/ 3671790 w 9915525"/>
              <a:gd name="connsiteY1998" fmla="*/ 5686985 h 6819900"/>
              <a:gd name="connsiteX1999" fmla="*/ 3691815 w 9915525"/>
              <a:gd name="connsiteY1999" fmla="*/ 5721903 h 6819900"/>
              <a:gd name="connsiteX2000" fmla="*/ 3726172 w 9915525"/>
              <a:gd name="connsiteY2000" fmla="*/ 5768830 h 6819900"/>
              <a:gd name="connsiteX2001" fmla="*/ 3722771 w 9915525"/>
              <a:gd name="connsiteY2001" fmla="*/ 5799154 h 6819900"/>
              <a:gd name="connsiteX2002" fmla="*/ 3693534 w 9915525"/>
              <a:gd name="connsiteY2002" fmla="*/ 5823599 h 6819900"/>
              <a:gd name="connsiteX2003" fmla="*/ 3646571 w 9915525"/>
              <a:gd name="connsiteY2003" fmla="*/ 5827786 h 6819900"/>
              <a:gd name="connsiteX2004" fmla="*/ 8520990 w 9915525"/>
              <a:gd name="connsiteY2004" fmla="*/ 5822012 h 6819900"/>
              <a:gd name="connsiteX2005" fmla="*/ 8494796 w 9915525"/>
              <a:gd name="connsiteY2005" fmla="*/ 5779828 h 6819900"/>
              <a:gd name="connsiteX2006" fmla="*/ 8484957 w 9915525"/>
              <a:gd name="connsiteY2006" fmla="*/ 5754323 h 6819900"/>
              <a:gd name="connsiteX2007" fmla="*/ 8526570 w 9915525"/>
              <a:gd name="connsiteY2007" fmla="*/ 5756403 h 6819900"/>
              <a:gd name="connsiteX2008" fmla="*/ 8555441 w 9915525"/>
              <a:gd name="connsiteY2008" fmla="*/ 5804926 h 6819900"/>
              <a:gd name="connsiteX2009" fmla="*/ 8540022 w 9915525"/>
              <a:gd name="connsiteY2009" fmla="*/ 5845030 h 6819900"/>
              <a:gd name="connsiteX2010" fmla="*/ 8520990 w 9915525"/>
              <a:gd name="connsiteY2010" fmla="*/ 5822012 h 6819900"/>
              <a:gd name="connsiteX2011" fmla="*/ 1091490 w 9915525"/>
              <a:gd name="connsiteY2011" fmla="*/ 5817017 h 6819900"/>
              <a:gd name="connsiteX2012" fmla="*/ 1101015 w 9915525"/>
              <a:gd name="connsiteY2012" fmla="*/ 5802168 h 6819900"/>
              <a:gd name="connsiteX2013" fmla="*/ 1110540 w 9915525"/>
              <a:gd name="connsiteY2013" fmla="*/ 5811130 h 6819900"/>
              <a:gd name="connsiteX2014" fmla="*/ 1101015 w 9915525"/>
              <a:gd name="connsiteY2014" fmla="*/ 5825980 h 6819900"/>
              <a:gd name="connsiteX2015" fmla="*/ 1091490 w 9915525"/>
              <a:gd name="connsiteY2015" fmla="*/ 5817017 h 6819900"/>
              <a:gd name="connsiteX2016" fmla="*/ 4281237 w 9915525"/>
              <a:gd name="connsiteY2016" fmla="*/ 5792166 h 6819900"/>
              <a:gd name="connsiteX2017" fmla="*/ 4281237 w 9915525"/>
              <a:gd name="connsiteY2017" fmla="*/ 5775974 h 6819900"/>
              <a:gd name="connsiteX2018" fmla="*/ 4272840 w 9915525"/>
              <a:gd name="connsiteY2018" fmla="*/ 5768830 h 6819900"/>
              <a:gd name="connsiteX2019" fmla="*/ 4263315 w 9915525"/>
              <a:gd name="connsiteY2019" fmla="*/ 5753749 h 6819900"/>
              <a:gd name="connsiteX2020" fmla="*/ 4295758 w 9915525"/>
              <a:gd name="connsiteY2020" fmla="*/ 5761991 h 6819900"/>
              <a:gd name="connsiteX2021" fmla="*/ 4294057 w 9915525"/>
              <a:gd name="connsiteY2021" fmla="*/ 5789523 h 6819900"/>
              <a:gd name="connsiteX2022" fmla="*/ 4281237 w 9915525"/>
              <a:gd name="connsiteY2022" fmla="*/ 5792166 h 6819900"/>
              <a:gd name="connsiteX2023" fmla="*/ 7432224 w 9915525"/>
              <a:gd name="connsiteY2023" fmla="*/ 5791314 h 6819900"/>
              <a:gd name="connsiteX2024" fmla="*/ 7449990 w 9915525"/>
              <a:gd name="connsiteY2024" fmla="*/ 5768830 h 6819900"/>
              <a:gd name="connsiteX2025" fmla="*/ 7463715 w 9915525"/>
              <a:gd name="connsiteY2025" fmla="*/ 5783118 h 6819900"/>
              <a:gd name="connsiteX2026" fmla="*/ 7432224 w 9915525"/>
              <a:gd name="connsiteY2026" fmla="*/ 5791314 h 6819900"/>
              <a:gd name="connsiteX2027" fmla="*/ 8911515 w 9915525"/>
              <a:gd name="connsiteY2027" fmla="*/ 5769941 h 6819900"/>
              <a:gd name="connsiteX2028" fmla="*/ 8933306 w 9915525"/>
              <a:gd name="connsiteY2028" fmla="*/ 5738310 h 6819900"/>
              <a:gd name="connsiteX2029" fmla="*/ 8966643 w 9915525"/>
              <a:gd name="connsiteY2029" fmla="*/ 5737994 h 6819900"/>
              <a:gd name="connsiteX2030" fmla="*/ 8959782 w 9915525"/>
              <a:gd name="connsiteY2030" fmla="*/ 5759306 h 6819900"/>
              <a:gd name="connsiteX2031" fmla="*/ 8935327 w 9915525"/>
              <a:gd name="connsiteY2031" fmla="*/ 5778356 h 6819900"/>
              <a:gd name="connsiteX2032" fmla="*/ 8911515 w 9915525"/>
              <a:gd name="connsiteY2032" fmla="*/ 5769941 h 6819900"/>
              <a:gd name="connsiteX2033" fmla="*/ 1053390 w 9915525"/>
              <a:gd name="connsiteY2033" fmla="*/ 5754543 h 6819900"/>
              <a:gd name="connsiteX2034" fmla="*/ 1067678 w 9915525"/>
              <a:gd name="connsiteY2034" fmla="*/ 5740255 h 6819900"/>
              <a:gd name="connsiteX2035" fmla="*/ 1081965 w 9915525"/>
              <a:gd name="connsiteY2035" fmla="*/ 5754543 h 6819900"/>
              <a:gd name="connsiteX2036" fmla="*/ 1067678 w 9915525"/>
              <a:gd name="connsiteY2036" fmla="*/ 5768830 h 6819900"/>
              <a:gd name="connsiteX2037" fmla="*/ 1053390 w 9915525"/>
              <a:gd name="connsiteY2037" fmla="*/ 5754543 h 6819900"/>
              <a:gd name="connsiteX2038" fmla="*/ 9594338 w 9915525"/>
              <a:gd name="connsiteY2038" fmla="*/ 5734104 h 6819900"/>
              <a:gd name="connsiteX2039" fmla="*/ 9587790 w 9915525"/>
              <a:gd name="connsiteY2039" fmla="*/ 5701248 h 6819900"/>
              <a:gd name="connsiteX2040" fmla="*/ 9573502 w 9915525"/>
              <a:gd name="connsiteY2040" fmla="*/ 5660654 h 6819900"/>
              <a:gd name="connsiteX2041" fmla="*/ 9559215 w 9915525"/>
              <a:gd name="connsiteY2041" fmla="*/ 5617111 h 6819900"/>
              <a:gd name="connsiteX2042" fmla="*/ 9544927 w 9915525"/>
              <a:gd name="connsiteY2042" fmla="*/ 5587855 h 6819900"/>
              <a:gd name="connsiteX2043" fmla="*/ 9530786 w 9915525"/>
              <a:gd name="connsiteY2043" fmla="*/ 5580711 h 6819900"/>
              <a:gd name="connsiteX2044" fmla="*/ 9577046 w 9915525"/>
              <a:gd name="connsiteY2044" fmla="*/ 5551943 h 6819900"/>
              <a:gd name="connsiteX2045" fmla="*/ 9602868 w 9915525"/>
              <a:gd name="connsiteY2045" fmla="*/ 5570993 h 6819900"/>
              <a:gd name="connsiteX2046" fmla="*/ 9606300 w 9915525"/>
              <a:gd name="connsiteY2046" fmla="*/ 5663766 h 6819900"/>
              <a:gd name="connsiteX2047" fmla="*/ 9624065 w 9915525"/>
              <a:gd name="connsiteY2047" fmla="*/ 5704436 h 6819900"/>
              <a:gd name="connsiteX2048" fmla="*/ 9594338 w 9915525"/>
              <a:gd name="connsiteY2048" fmla="*/ 5734104 h 6819900"/>
              <a:gd name="connsiteX2049" fmla="*/ 5730165 w 9915525"/>
              <a:gd name="connsiteY2049" fmla="*/ 5678343 h 6819900"/>
              <a:gd name="connsiteX2050" fmla="*/ 5744453 w 9915525"/>
              <a:gd name="connsiteY2050" fmla="*/ 5664055 h 6819900"/>
              <a:gd name="connsiteX2051" fmla="*/ 5758740 w 9915525"/>
              <a:gd name="connsiteY2051" fmla="*/ 5678343 h 6819900"/>
              <a:gd name="connsiteX2052" fmla="*/ 5744453 w 9915525"/>
              <a:gd name="connsiteY2052" fmla="*/ 5692630 h 6819900"/>
              <a:gd name="connsiteX2053" fmla="*/ 5730165 w 9915525"/>
              <a:gd name="connsiteY2053" fmla="*/ 5678343 h 6819900"/>
              <a:gd name="connsiteX2054" fmla="*/ 8940090 w 9915525"/>
              <a:gd name="connsiteY2054" fmla="*/ 5669116 h 6819900"/>
              <a:gd name="connsiteX2055" fmla="*/ 8954377 w 9915525"/>
              <a:gd name="connsiteY2055" fmla="*/ 5651086 h 6819900"/>
              <a:gd name="connsiteX2056" fmla="*/ 8962884 w 9915525"/>
              <a:gd name="connsiteY2056" fmla="*/ 5677564 h 6819900"/>
              <a:gd name="connsiteX2057" fmla="*/ 8940090 w 9915525"/>
              <a:gd name="connsiteY2057" fmla="*/ 5669116 h 6819900"/>
              <a:gd name="connsiteX2058" fmla="*/ 6917218 w 9915525"/>
              <a:gd name="connsiteY2058" fmla="*/ 5634289 h 6819900"/>
              <a:gd name="connsiteX2059" fmla="*/ 6911265 w 9915525"/>
              <a:gd name="connsiteY2059" fmla="*/ 5577139 h 6819900"/>
              <a:gd name="connsiteX2060" fmla="*/ 6901740 w 9915525"/>
              <a:gd name="connsiteY2060" fmla="*/ 5549755 h 6819900"/>
              <a:gd name="connsiteX2061" fmla="*/ 6902570 w 9915525"/>
              <a:gd name="connsiteY2061" fmla="*/ 5487330 h 6819900"/>
              <a:gd name="connsiteX2062" fmla="*/ 6935935 w 9915525"/>
              <a:gd name="connsiteY2062" fmla="*/ 5555376 h 6819900"/>
              <a:gd name="connsiteX2063" fmla="*/ 6949332 w 9915525"/>
              <a:gd name="connsiteY2063" fmla="*/ 5620207 h 6819900"/>
              <a:gd name="connsiteX2064" fmla="*/ 6941031 w 9915525"/>
              <a:gd name="connsiteY2064" fmla="*/ 5664055 h 6819900"/>
              <a:gd name="connsiteX2065" fmla="*/ 6917218 w 9915525"/>
              <a:gd name="connsiteY2065" fmla="*/ 5634289 h 6819900"/>
              <a:gd name="connsiteX2066" fmla="*/ 9130590 w 9915525"/>
              <a:gd name="connsiteY2066" fmla="*/ 5649768 h 6819900"/>
              <a:gd name="connsiteX2067" fmla="*/ 9120032 w 9915525"/>
              <a:gd name="connsiteY2067" fmla="*/ 5635480 h 6819900"/>
              <a:gd name="connsiteX2068" fmla="*/ 9115650 w 9915525"/>
              <a:gd name="connsiteY2068" fmla="*/ 5610875 h 6819900"/>
              <a:gd name="connsiteX2069" fmla="*/ 9103350 w 9915525"/>
              <a:gd name="connsiteY2069" fmla="*/ 5581439 h 6819900"/>
              <a:gd name="connsiteX2070" fmla="*/ 9081009 w 9915525"/>
              <a:gd name="connsiteY2070" fmla="*/ 5550270 h 6819900"/>
              <a:gd name="connsiteX2071" fmla="*/ 9093898 w 9915525"/>
              <a:gd name="connsiteY2071" fmla="*/ 5528313 h 6819900"/>
              <a:gd name="connsiteX2072" fmla="*/ 9142902 w 9915525"/>
              <a:gd name="connsiteY2072" fmla="*/ 5607170 h 6819900"/>
              <a:gd name="connsiteX2073" fmla="*/ 9152021 w 9915525"/>
              <a:gd name="connsiteY2073" fmla="*/ 5635462 h 6819900"/>
              <a:gd name="connsiteX2074" fmla="*/ 9159165 w 9915525"/>
              <a:gd name="connsiteY2074" fmla="*/ 5649768 h 6819900"/>
              <a:gd name="connsiteX2075" fmla="*/ 9144877 w 9915525"/>
              <a:gd name="connsiteY2075" fmla="*/ 5664055 h 6819900"/>
              <a:gd name="connsiteX2076" fmla="*/ 9130590 w 9915525"/>
              <a:gd name="connsiteY2076" fmla="*/ 5649768 h 6819900"/>
              <a:gd name="connsiteX2077" fmla="*/ 3215565 w 9915525"/>
              <a:gd name="connsiteY2077" fmla="*/ 5630718 h 6819900"/>
              <a:gd name="connsiteX2078" fmla="*/ 3229853 w 9915525"/>
              <a:gd name="connsiteY2078" fmla="*/ 5616430 h 6819900"/>
              <a:gd name="connsiteX2079" fmla="*/ 3244140 w 9915525"/>
              <a:gd name="connsiteY2079" fmla="*/ 5630718 h 6819900"/>
              <a:gd name="connsiteX2080" fmla="*/ 3229853 w 9915525"/>
              <a:gd name="connsiteY2080" fmla="*/ 5645005 h 6819900"/>
              <a:gd name="connsiteX2081" fmla="*/ 3215565 w 9915525"/>
              <a:gd name="connsiteY2081" fmla="*/ 5630718 h 6819900"/>
              <a:gd name="connsiteX2082" fmla="*/ 5664993 w 9915525"/>
              <a:gd name="connsiteY2082" fmla="*/ 5626884 h 6819900"/>
              <a:gd name="connsiteX2083" fmla="*/ 5668818 w 9915525"/>
              <a:gd name="connsiteY2083" fmla="*/ 5612769 h 6819900"/>
              <a:gd name="connsiteX2084" fmla="*/ 5686588 w 9915525"/>
              <a:gd name="connsiteY2084" fmla="*/ 5625717 h 6819900"/>
              <a:gd name="connsiteX2085" fmla="*/ 5664993 w 9915525"/>
              <a:gd name="connsiteY2085" fmla="*/ 5626884 h 6819900"/>
              <a:gd name="connsiteX2086" fmla="*/ 1693470 w 9915525"/>
              <a:gd name="connsiteY2086" fmla="*/ 5605000 h 6819900"/>
              <a:gd name="connsiteX2087" fmla="*/ 1701090 w 9915525"/>
              <a:gd name="connsiteY2087" fmla="*/ 5578330 h 6819900"/>
              <a:gd name="connsiteX2088" fmla="*/ 1720140 w 9915525"/>
              <a:gd name="connsiteY2088" fmla="*/ 5597380 h 6819900"/>
              <a:gd name="connsiteX2089" fmla="*/ 1693470 w 9915525"/>
              <a:gd name="connsiteY2089" fmla="*/ 5605000 h 6819900"/>
              <a:gd name="connsiteX2090" fmla="*/ 5617691 w 9915525"/>
              <a:gd name="connsiteY2090" fmla="*/ 5606191 h 6819900"/>
              <a:gd name="connsiteX2091" fmla="*/ 5630153 w 9915525"/>
              <a:gd name="connsiteY2091" fmla="*/ 5595952 h 6819900"/>
              <a:gd name="connsiteX2092" fmla="*/ 5642615 w 9915525"/>
              <a:gd name="connsiteY2092" fmla="*/ 5606191 h 6819900"/>
              <a:gd name="connsiteX2093" fmla="*/ 5630153 w 9915525"/>
              <a:gd name="connsiteY2093" fmla="*/ 5616430 h 6819900"/>
              <a:gd name="connsiteX2094" fmla="*/ 5617691 w 9915525"/>
              <a:gd name="connsiteY2094" fmla="*/ 5606191 h 6819900"/>
              <a:gd name="connsiteX2095" fmla="*/ 967665 w 9915525"/>
              <a:gd name="connsiteY2095" fmla="*/ 5564043 h 6819900"/>
              <a:gd name="connsiteX2096" fmla="*/ 994335 w 9915525"/>
              <a:gd name="connsiteY2096" fmla="*/ 5551660 h 6819900"/>
              <a:gd name="connsiteX2097" fmla="*/ 986715 w 9915525"/>
              <a:gd name="connsiteY2097" fmla="*/ 5587855 h 6819900"/>
              <a:gd name="connsiteX2098" fmla="*/ 967665 w 9915525"/>
              <a:gd name="connsiteY2098" fmla="*/ 5564043 h 6819900"/>
              <a:gd name="connsiteX2099" fmla="*/ 9735427 w 9915525"/>
              <a:gd name="connsiteY2099" fmla="*/ 5540230 h 6819900"/>
              <a:gd name="connsiteX2100" fmla="*/ 9745514 w 9915525"/>
              <a:gd name="connsiteY2100" fmla="*/ 5530705 h 6819900"/>
              <a:gd name="connsiteX2101" fmla="*/ 9749715 w 9915525"/>
              <a:gd name="connsiteY2101" fmla="*/ 5540230 h 6819900"/>
              <a:gd name="connsiteX2102" fmla="*/ 9739628 w 9915525"/>
              <a:gd name="connsiteY2102" fmla="*/ 5549755 h 6819900"/>
              <a:gd name="connsiteX2103" fmla="*/ 9735427 w 9915525"/>
              <a:gd name="connsiteY2103" fmla="*/ 5540230 h 6819900"/>
              <a:gd name="connsiteX2104" fmla="*/ 9526356 w 9915525"/>
              <a:gd name="connsiteY2104" fmla="*/ 5533700 h 6819900"/>
              <a:gd name="connsiteX2105" fmla="*/ 9505817 w 9915525"/>
              <a:gd name="connsiteY2105" fmla="*/ 5506748 h 6819900"/>
              <a:gd name="connsiteX2106" fmla="*/ 9484120 w 9915525"/>
              <a:gd name="connsiteY2106" fmla="*/ 5466844 h 6819900"/>
              <a:gd name="connsiteX2107" fmla="*/ 9489581 w 9915525"/>
              <a:gd name="connsiteY2107" fmla="*/ 5466412 h 6819900"/>
              <a:gd name="connsiteX2108" fmla="*/ 9511178 w 9915525"/>
              <a:gd name="connsiteY2108" fmla="*/ 5483081 h 6819900"/>
              <a:gd name="connsiteX2109" fmla="*/ 9531816 w 9915525"/>
              <a:gd name="connsiteY2109" fmla="*/ 5531732 h 6819900"/>
              <a:gd name="connsiteX2110" fmla="*/ 9526356 w 9915525"/>
              <a:gd name="connsiteY2110" fmla="*/ 5533700 h 6819900"/>
              <a:gd name="connsiteX2111" fmla="*/ 958140 w 9915525"/>
              <a:gd name="connsiteY2111" fmla="*/ 5516980 h 6819900"/>
              <a:gd name="connsiteX2112" fmla="*/ 967665 w 9915525"/>
              <a:gd name="connsiteY2112" fmla="*/ 5502130 h 6819900"/>
              <a:gd name="connsiteX2113" fmla="*/ 977190 w 9915525"/>
              <a:gd name="connsiteY2113" fmla="*/ 5511093 h 6819900"/>
              <a:gd name="connsiteX2114" fmla="*/ 967665 w 9915525"/>
              <a:gd name="connsiteY2114" fmla="*/ 5525943 h 6819900"/>
              <a:gd name="connsiteX2115" fmla="*/ 958140 w 9915525"/>
              <a:gd name="connsiteY2115" fmla="*/ 5516980 h 6819900"/>
              <a:gd name="connsiteX2116" fmla="*/ 1507273 w 9915525"/>
              <a:gd name="connsiteY2116" fmla="*/ 5506194 h 6819900"/>
              <a:gd name="connsiteX2117" fmla="*/ 1492985 w 9915525"/>
              <a:gd name="connsiteY2117" fmla="*/ 5479018 h 6819900"/>
              <a:gd name="connsiteX2118" fmla="*/ 1532539 w 9915525"/>
              <a:gd name="connsiteY2118" fmla="*/ 5480772 h 6819900"/>
              <a:gd name="connsiteX2119" fmla="*/ 1565877 w 9915525"/>
              <a:gd name="connsiteY2119" fmla="*/ 5505614 h 6819900"/>
              <a:gd name="connsiteX2120" fmla="*/ 1507273 w 9915525"/>
              <a:gd name="connsiteY2120" fmla="*/ 5506194 h 6819900"/>
              <a:gd name="connsiteX2121" fmla="*/ 9431159 w 9915525"/>
              <a:gd name="connsiteY2121" fmla="*/ 5522040 h 6819900"/>
              <a:gd name="connsiteX2122" fmla="*/ 9445934 w 9915525"/>
              <a:gd name="connsiteY2122" fmla="*/ 5483080 h 6819900"/>
              <a:gd name="connsiteX2123" fmla="*/ 9454440 w 9915525"/>
              <a:gd name="connsiteY2123" fmla="*/ 5506893 h 6819900"/>
              <a:gd name="connsiteX2124" fmla="*/ 9431159 w 9915525"/>
              <a:gd name="connsiteY2124" fmla="*/ 5522040 h 6819900"/>
              <a:gd name="connsiteX2125" fmla="*/ 3477880 w 9915525"/>
              <a:gd name="connsiteY2125" fmla="*/ 5498822 h 6819900"/>
              <a:gd name="connsiteX2126" fmla="*/ 3472362 w 9915525"/>
              <a:gd name="connsiteY2126" fmla="*/ 5478551 h 6819900"/>
              <a:gd name="connsiteX2127" fmla="*/ 3501169 w 9915525"/>
              <a:gd name="connsiteY2127" fmla="*/ 5504511 h 6819900"/>
              <a:gd name="connsiteX2128" fmla="*/ 3477880 w 9915525"/>
              <a:gd name="connsiteY2128" fmla="*/ 5498822 h 6819900"/>
              <a:gd name="connsiteX2129" fmla="*/ 6944603 w 9915525"/>
              <a:gd name="connsiteY2129" fmla="*/ 5492605 h 6819900"/>
              <a:gd name="connsiteX2130" fmla="*/ 6954690 w 9915525"/>
              <a:gd name="connsiteY2130" fmla="*/ 5483080 h 6819900"/>
              <a:gd name="connsiteX2131" fmla="*/ 6958890 w 9915525"/>
              <a:gd name="connsiteY2131" fmla="*/ 5492605 h 6819900"/>
              <a:gd name="connsiteX2132" fmla="*/ 6948803 w 9915525"/>
              <a:gd name="connsiteY2132" fmla="*/ 5502130 h 6819900"/>
              <a:gd name="connsiteX2133" fmla="*/ 6944603 w 9915525"/>
              <a:gd name="connsiteY2133" fmla="*/ 5492605 h 6819900"/>
              <a:gd name="connsiteX2134" fmla="*/ 6034457 w 9915525"/>
              <a:gd name="connsiteY2134" fmla="*/ 5472606 h 6819900"/>
              <a:gd name="connsiteX2135" fmla="*/ 5998770 w 9915525"/>
              <a:gd name="connsiteY2135" fmla="*/ 5457383 h 6819900"/>
              <a:gd name="connsiteX2136" fmla="*/ 5961815 w 9915525"/>
              <a:gd name="connsiteY2136" fmla="*/ 5446426 h 6819900"/>
              <a:gd name="connsiteX2137" fmla="*/ 5964208 w 9915525"/>
              <a:gd name="connsiteY2137" fmla="*/ 5416405 h 6819900"/>
              <a:gd name="connsiteX2138" fmla="*/ 6014013 w 9915525"/>
              <a:gd name="connsiteY2138" fmla="*/ 5334443 h 6819900"/>
              <a:gd name="connsiteX2139" fmla="*/ 6031382 w 9915525"/>
              <a:gd name="connsiteY2139" fmla="*/ 5283055 h 6819900"/>
              <a:gd name="connsiteX2140" fmla="*/ 6044859 w 9915525"/>
              <a:gd name="connsiteY2140" fmla="*/ 5347974 h 6819900"/>
              <a:gd name="connsiteX2141" fmla="*/ 6057061 w 9915525"/>
              <a:gd name="connsiteY2141" fmla="*/ 5405124 h 6819900"/>
              <a:gd name="connsiteX2142" fmla="*/ 6057225 w 9915525"/>
              <a:gd name="connsiteY2142" fmla="*/ 5492605 h 6819900"/>
              <a:gd name="connsiteX2143" fmla="*/ 6034457 w 9915525"/>
              <a:gd name="connsiteY2143" fmla="*/ 5472606 h 6819900"/>
              <a:gd name="connsiteX2144" fmla="*/ 1744872 w 9915525"/>
              <a:gd name="connsiteY2144" fmla="*/ 5455993 h 6819900"/>
              <a:gd name="connsiteX2145" fmla="*/ 1749193 w 9915525"/>
              <a:gd name="connsiteY2145" fmla="*/ 5439922 h 6819900"/>
              <a:gd name="connsiteX2146" fmla="*/ 1761061 w 9915525"/>
              <a:gd name="connsiteY2146" fmla="*/ 5455494 h 6819900"/>
              <a:gd name="connsiteX2147" fmla="*/ 1744872 w 9915525"/>
              <a:gd name="connsiteY2147" fmla="*/ 5455993 h 6819900"/>
              <a:gd name="connsiteX2148" fmla="*/ 6250215 w 9915525"/>
              <a:gd name="connsiteY2148" fmla="*/ 5424378 h 6819900"/>
              <a:gd name="connsiteX2149" fmla="*/ 6240970 w 9915525"/>
              <a:gd name="connsiteY2149" fmla="*/ 5395385 h 6819900"/>
              <a:gd name="connsiteX2150" fmla="*/ 6234753 w 9915525"/>
              <a:gd name="connsiteY2150" fmla="*/ 5373257 h 6819900"/>
              <a:gd name="connsiteX2151" fmla="*/ 6227157 w 9915525"/>
              <a:gd name="connsiteY2151" fmla="*/ 5326913 h 6819900"/>
              <a:gd name="connsiteX2152" fmla="*/ 6204588 w 9915525"/>
              <a:gd name="connsiteY2152" fmla="*/ 5278729 h 6819900"/>
              <a:gd name="connsiteX2153" fmla="*/ 6189933 w 9915525"/>
              <a:gd name="connsiteY2153" fmla="*/ 5242146 h 6819900"/>
              <a:gd name="connsiteX2154" fmla="*/ 6203107 w 9915525"/>
              <a:gd name="connsiteY2154" fmla="*/ 5218102 h 6819900"/>
              <a:gd name="connsiteX2155" fmla="*/ 6224300 w 9915525"/>
              <a:gd name="connsiteY2155" fmla="*/ 5227388 h 6819900"/>
              <a:gd name="connsiteX2156" fmla="*/ 6255707 w 9915525"/>
              <a:gd name="connsiteY2156" fmla="*/ 5228048 h 6819900"/>
              <a:gd name="connsiteX2157" fmla="*/ 6284520 w 9915525"/>
              <a:gd name="connsiteY2157" fmla="*/ 5216380 h 6819900"/>
              <a:gd name="connsiteX2158" fmla="*/ 6277315 w 9915525"/>
              <a:gd name="connsiteY2158" fmla="*/ 5265983 h 6819900"/>
              <a:gd name="connsiteX2159" fmla="*/ 6257083 w 9915525"/>
              <a:gd name="connsiteY2159" fmla="*/ 5307638 h 6819900"/>
              <a:gd name="connsiteX2160" fmla="*/ 6293264 w 9915525"/>
              <a:gd name="connsiteY2160" fmla="*/ 5359255 h 6819900"/>
              <a:gd name="connsiteX2161" fmla="*/ 6306428 w 9915525"/>
              <a:gd name="connsiteY2161" fmla="*/ 5349730 h 6819900"/>
              <a:gd name="connsiteX2162" fmla="*/ 6320637 w 9915525"/>
              <a:gd name="connsiteY2162" fmla="*/ 5340205 h 6819900"/>
              <a:gd name="connsiteX2163" fmla="*/ 6336968 w 9915525"/>
              <a:gd name="connsiteY2163" fmla="*/ 5380686 h 6819900"/>
              <a:gd name="connsiteX2164" fmla="*/ 6315053 w 9915525"/>
              <a:gd name="connsiteY2164" fmla="*/ 5424473 h 6819900"/>
              <a:gd name="connsiteX2165" fmla="*/ 6287854 w 9915525"/>
              <a:gd name="connsiteY2165" fmla="*/ 5436379 h 6819900"/>
              <a:gd name="connsiteX2166" fmla="*/ 6250215 w 9915525"/>
              <a:gd name="connsiteY2166" fmla="*/ 5424378 h 6819900"/>
              <a:gd name="connsiteX2167" fmla="*/ 879041 w 9915525"/>
              <a:gd name="connsiteY2167" fmla="*/ 5396329 h 6819900"/>
              <a:gd name="connsiteX2168" fmla="*/ 822341 w 9915525"/>
              <a:gd name="connsiteY2168" fmla="*/ 5318073 h 6819900"/>
              <a:gd name="connsiteX2169" fmla="*/ 784759 w 9915525"/>
              <a:gd name="connsiteY2169" fmla="*/ 5265846 h 6819900"/>
              <a:gd name="connsiteX2170" fmla="*/ 767640 w 9915525"/>
              <a:gd name="connsiteY2170" fmla="*/ 5231258 h 6819900"/>
              <a:gd name="connsiteX2171" fmla="*/ 734303 w 9915525"/>
              <a:gd name="connsiteY2171" fmla="*/ 5183688 h 6819900"/>
              <a:gd name="connsiteX2172" fmla="*/ 700965 w 9915525"/>
              <a:gd name="connsiteY2172" fmla="*/ 5139241 h 6819900"/>
              <a:gd name="connsiteX2173" fmla="*/ 677153 w 9915525"/>
              <a:gd name="connsiteY2173" fmla="*/ 5098152 h 6819900"/>
              <a:gd name="connsiteX2174" fmla="*/ 653340 w 9915525"/>
              <a:gd name="connsiteY2174" fmla="*/ 5065140 h 6819900"/>
              <a:gd name="connsiteX2175" fmla="*/ 641434 w 9915525"/>
              <a:gd name="connsiteY2175" fmla="*/ 5034031 h 6819900"/>
              <a:gd name="connsiteX2176" fmla="*/ 641434 w 9915525"/>
              <a:gd name="connsiteY2176" fmla="*/ 5009554 h 6819900"/>
              <a:gd name="connsiteX2177" fmla="*/ 643815 w 9915525"/>
              <a:gd name="connsiteY2177" fmla="*/ 4954443 h 6819900"/>
              <a:gd name="connsiteX2178" fmla="*/ 634290 w 9915525"/>
              <a:gd name="connsiteY2178" fmla="*/ 4924414 h 6819900"/>
              <a:gd name="connsiteX2179" fmla="*/ 615540 w 9915525"/>
              <a:gd name="connsiteY2179" fmla="*/ 4895368 h 6819900"/>
              <a:gd name="connsiteX2180" fmla="*/ 598872 w 9915525"/>
              <a:gd name="connsiteY2180" fmla="*/ 4836073 h 6819900"/>
              <a:gd name="connsiteX2181" fmla="*/ 564372 w 9915525"/>
              <a:gd name="connsiteY2181" fmla="*/ 4748138 h 6819900"/>
              <a:gd name="connsiteX2182" fmla="*/ 531034 w 9915525"/>
              <a:gd name="connsiteY2182" fmla="*/ 4692365 h 6819900"/>
              <a:gd name="connsiteX2183" fmla="*/ 606930 w 9915525"/>
              <a:gd name="connsiteY2183" fmla="*/ 4636051 h 6819900"/>
              <a:gd name="connsiteX2184" fmla="*/ 632313 w 9915525"/>
              <a:gd name="connsiteY2184" fmla="*/ 4623449 h 6819900"/>
              <a:gd name="connsiteX2185" fmla="*/ 599031 w 9915525"/>
              <a:gd name="connsiteY2185" fmla="*/ 4549537 h 6819900"/>
              <a:gd name="connsiteX2186" fmla="*/ 548565 w 9915525"/>
              <a:gd name="connsiteY2186" fmla="*/ 4511530 h 6819900"/>
              <a:gd name="connsiteX2187" fmla="*/ 485367 w 9915525"/>
              <a:gd name="connsiteY2187" fmla="*/ 4473524 h 6819900"/>
              <a:gd name="connsiteX2188" fmla="*/ 439619 w 9915525"/>
              <a:gd name="connsiteY2188" fmla="*/ 4449184 h 6819900"/>
              <a:gd name="connsiteX2189" fmla="*/ 463300 w 9915525"/>
              <a:gd name="connsiteY2189" fmla="*/ 4387705 h 6819900"/>
              <a:gd name="connsiteX2190" fmla="*/ 497574 w 9915525"/>
              <a:gd name="connsiteY2190" fmla="*/ 4361511 h 6819900"/>
              <a:gd name="connsiteX2191" fmla="*/ 542454 w 9915525"/>
              <a:gd name="connsiteY2191" fmla="*/ 4311808 h 6819900"/>
              <a:gd name="connsiteX2192" fmla="*/ 545179 w 9915525"/>
              <a:gd name="connsiteY2192" fmla="*/ 4333224 h 6819900"/>
              <a:gd name="connsiteX2193" fmla="*/ 606398 w 9915525"/>
              <a:gd name="connsiteY2193" fmla="*/ 4391850 h 6819900"/>
              <a:gd name="connsiteX2194" fmla="*/ 609477 w 9915525"/>
              <a:gd name="connsiteY2194" fmla="*/ 4325602 h 6819900"/>
              <a:gd name="connsiteX2195" fmla="*/ 620644 w 9915525"/>
              <a:gd name="connsiteY2195" fmla="*/ 4292211 h 6819900"/>
              <a:gd name="connsiteX2196" fmla="*/ 672390 w 9915525"/>
              <a:gd name="connsiteY2196" fmla="*/ 4309087 h 6819900"/>
              <a:gd name="connsiteX2197" fmla="*/ 687504 w 9915525"/>
              <a:gd name="connsiteY2197" fmla="*/ 4347895 h 6819900"/>
              <a:gd name="connsiteX2198" fmla="*/ 691101 w 9915525"/>
              <a:gd name="connsiteY2198" fmla="*/ 4383352 h 6819900"/>
              <a:gd name="connsiteX2199" fmla="*/ 667480 w 9915525"/>
              <a:gd name="connsiteY2199" fmla="*/ 4397230 h 6819900"/>
              <a:gd name="connsiteX2200" fmla="*/ 650202 w 9915525"/>
              <a:gd name="connsiteY2200" fmla="*/ 4410718 h 6819900"/>
              <a:gd name="connsiteX2201" fmla="*/ 662842 w 9915525"/>
              <a:gd name="connsiteY2201" fmla="*/ 4544868 h 6819900"/>
              <a:gd name="connsiteX2202" fmla="*/ 676021 w 9915525"/>
              <a:gd name="connsiteY2202" fmla="*/ 4580586 h 6819900"/>
              <a:gd name="connsiteX2203" fmla="*/ 691621 w 9915525"/>
              <a:gd name="connsiteY2203" fmla="*/ 4606780 h 6819900"/>
              <a:gd name="connsiteX2204" fmla="*/ 686678 w 9915525"/>
              <a:gd name="connsiteY2204" fmla="*/ 4702030 h 6819900"/>
              <a:gd name="connsiteX2205" fmla="*/ 692027 w 9915525"/>
              <a:gd name="connsiteY2205" fmla="*/ 4762094 h 6819900"/>
              <a:gd name="connsiteX2206" fmla="*/ 709949 w 9915525"/>
              <a:gd name="connsiteY2206" fmla="*/ 4779873 h 6819900"/>
              <a:gd name="connsiteX2207" fmla="*/ 732693 w 9915525"/>
              <a:gd name="connsiteY2207" fmla="*/ 4816330 h 6819900"/>
              <a:gd name="connsiteX2208" fmla="*/ 773148 w 9915525"/>
              <a:gd name="connsiteY2208" fmla="*/ 4888189 h 6819900"/>
              <a:gd name="connsiteX2209" fmla="*/ 786219 w 9915525"/>
              <a:gd name="connsiteY2209" fmla="*/ 4927562 h 6819900"/>
              <a:gd name="connsiteX2210" fmla="*/ 791453 w 9915525"/>
              <a:gd name="connsiteY2210" fmla="*/ 4972175 h 6819900"/>
              <a:gd name="connsiteX2211" fmla="*/ 796215 w 9915525"/>
              <a:gd name="connsiteY2211" fmla="*/ 5040168 h 6819900"/>
              <a:gd name="connsiteX2212" fmla="*/ 815265 w 9915525"/>
              <a:gd name="connsiteY2212" fmla="*/ 5079744 h 6819900"/>
              <a:gd name="connsiteX2213" fmla="*/ 791154 w 9915525"/>
              <a:gd name="connsiteY2213" fmla="*/ 5102080 h 6819900"/>
              <a:gd name="connsiteX2214" fmla="*/ 765926 w 9915525"/>
              <a:gd name="connsiteY2214" fmla="*/ 5138022 h 6819900"/>
              <a:gd name="connsiteX2215" fmla="*/ 777165 w 9915525"/>
              <a:gd name="connsiteY2215" fmla="*/ 5170377 h 6819900"/>
              <a:gd name="connsiteX2216" fmla="*/ 805043 w 9915525"/>
              <a:gd name="connsiteY2216" fmla="*/ 5209508 h 6819900"/>
              <a:gd name="connsiteX2217" fmla="*/ 853365 w 9915525"/>
              <a:gd name="connsiteY2217" fmla="*/ 5278406 h 6819900"/>
              <a:gd name="connsiteX2218" fmla="*/ 872415 w 9915525"/>
              <a:gd name="connsiteY2218" fmla="*/ 5302105 h 6819900"/>
              <a:gd name="connsiteX2219" fmla="*/ 891465 w 9915525"/>
              <a:gd name="connsiteY2219" fmla="*/ 5331651 h 6819900"/>
              <a:gd name="connsiteX2220" fmla="*/ 915278 w 9915525"/>
              <a:gd name="connsiteY2220" fmla="*/ 5382221 h 6819900"/>
              <a:gd name="connsiteX2221" fmla="*/ 879041 w 9915525"/>
              <a:gd name="connsiteY2221" fmla="*/ 5396329 h 6819900"/>
              <a:gd name="connsiteX2222" fmla="*/ 723758 w 9915525"/>
              <a:gd name="connsiteY2222" fmla="*/ 4953664 h 6819900"/>
              <a:gd name="connsiteX2223" fmla="*/ 689535 w 9915525"/>
              <a:gd name="connsiteY2223" fmla="*/ 4873480 h 6819900"/>
              <a:gd name="connsiteX2224" fmla="*/ 672390 w 9915525"/>
              <a:gd name="connsiteY2224" fmla="*/ 4906039 h 6819900"/>
              <a:gd name="connsiteX2225" fmla="*/ 700965 w 9915525"/>
              <a:gd name="connsiteY2225" fmla="*/ 4968730 h 6819900"/>
              <a:gd name="connsiteX2226" fmla="*/ 723758 w 9915525"/>
              <a:gd name="connsiteY2226" fmla="*/ 4953664 h 6819900"/>
              <a:gd name="connsiteX2227" fmla="*/ 9042484 w 9915525"/>
              <a:gd name="connsiteY2227" fmla="*/ 5399666 h 6819900"/>
              <a:gd name="connsiteX2228" fmla="*/ 9038992 w 9915525"/>
              <a:gd name="connsiteY2228" fmla="*/ 5359255 h 6819900"/>
              <a:gd name="connsiteX2229" fmla="*/ 9057664 w 9915525"/>
              <a:gd name="connsiteY2229" fmla="*/ 5380271 h 6819900"/>
              <a:gd name="connsiteX2230" fmla="*/ 9042484 w 9915525"/>
              <a:gd name="connsiteY2230" fmla="*/ 5399666 h 6819900"/>
              <a:gd name="connsiteX2231" fmla="*/ 5892090 w 9915525"/>
              <a:gd name="connsiteY2231" fmla="*/ 5335144 h 6819900"/>
              <a:gd name="connsiteX2232" fmla="*/ 5931006 w 9915525"/>
              <a:gd name="connsiteY2232" fmla="*/ 5322149 h 6819900"/>
              <a:gd name="connsiteX2233" fmla="*/ 5915903 w 9915525"/>
              <a:gd name="connsiteY2233" fmla="*/ 5349730 h 6819900"/>
              <a:gd name="connsiteX2234" fmla="*/ 5892090 w 9915525"/>
              <a:gd name="connsiteY2234" fmla="*/ 5335144 h 6819900"/>
              <a:gd name="connsiteX2235" fmla="*/ 9694748 w 9915525"/>
              <a:gd name="connsiteY2235" fmla="*/ 5328894 h 6819900"/>
              <a:gd name="connsiteX2236" fmla="*/ 9721140 w 9915525"/>
              <a:gd name="connsiteY2236" fmla="*/ 5325124 h 6819900"/>
              <a:gd name="connsiteX2237" fmla="*/ 9706059 w 9915525"/>
              <a:gd name="connsiteY2237" fmla="*/ 5340205 h 6819900"/>
              <a:gd name="connsiteX2238" fmla="*/ 9694748 w 9915525"/>
              <a:gd name="connsiteY2238" fmla="*/ 5328894 h 6819900"/>
              <a:gd name="connsiteX2239" fmla="*/ 9442534 w 9915525"/>
              <a:gd name="connsiteY2239" fmla="*/ 5324114 h 6819900"/>
              <a:gd name="connsiteX2240" fmla="*/ 9440152 w 9915525"/>
              <a:gd name="connsiteY2240" fmla="*/ 5292580 h 6819900"/>
              <a:gd name="connsiteX2241" fmla="*/ 9454440 w 9915525"/>
              <a:gd name="connsiteY2241" fmla="*/ 5307430 h 6819900"/>
              <a:gd name="connsiteX2242" fmla="*/ 9463965 w 9915525"/>
              <a:gd name="connsiteY2242" fmla="*/ 5316393 h 6819900"/>
              <a:gd name="connsiteX2243" fmla="*/ 9473490 w 9915525"/>
              <a:gd name="connsiteY2243" fmla="*/ 5320593 h 6819900"/>
              <a:gd name="connsiteX2244" fmla="*/ 9442534 w 9915525"/>
              <a:gd name="connsiteY2244" fmla="*/ 5324114 h 6819900"/>
              <a:gd name="connsiteX2245" fmla="*/ 9821248 w 9915525"/>
              <a:gd name="connsiteY2245" fmla="*/ 5321000 h 6819900"/>
              <a:gd name="connsiteX2246" fmla="*/ 9836098 w 9915525"/>
              <a:gd name="connsiteY2246" fmla="*/ 5316800 h 6819900"/>
              <a:gd name="connsiteX2247" fmla="*/ 9830115 w 9915525"/>
              <a:gd name="connsiteY2247" fmla="*/ 5330680 h 6819900"/>
              <a:gd name="connsiteX2248" fmla="*/ 9821248 w 9915525"/>
              <a:gd name="connsiteY2248" fmla="*/ 5321000 h 6819900"/>
              <a:gd name="connsiteX2249" fmla="*/ 1605840 w 9915525"/>
              <a:gd name="connsiteY2249" fmla="*/ 5249718 h 6819900"/>
              <a:gd name="connsiteX2250" fmla="*/ 1620128 w 9915525"/>
              <a:gd name="connsiteY2250" fmla="*/ 5235430 h 6819900"/>
              <a:gd name="connsiteX2251" fmla="*/ 1634415 w 9915525"/>
              <a:gd name="connsiteY2251" fmla="*/ 5249718 h 6819900"/>
              <a:gd name="connsiteX2252" fmla="*/ 1620128 w 9915525"/>
              <a:gd name="connsiteY2252" fmla="*/ 5264005 h 6819900"/>
              <a:gd name="connsiteX2253" fmla="*/ 1605840 w 9915525"/>
              <a:gd name="connsiteY2253" fmla="*/ 5249718 h 6819900"/>
              <a:gd name="connsiteX2254" fmla="*/ 9816389 w 9915525"/>
              <a:gd name="connsiteY2254" fmla="*/ 5212411 h 6819900"/>
              <a:gd name="connsiteX2255" fmla="*/ 9808227 w 9915525"/>
              <a:gd name="connsiteY2255" fmla="*/ 5186217 h 6819900"/>
              <a:gd name="connsiteX2256" fmla="*/ 9795390 w 9915525"/>
              <a:gd name="connsiteY2256" fmla="*/ 5063980 h 6819900"/>
              <a:gd name="connsiteX2257" fmla="*/ 9842043 w 9915525"/>
              <a:gd name="connsiteY2257" fmla="*/ 5167632 h 6819900"/>
              <a:gd name="connsiteX2258" fmla="*/ 9832058 w 9915525"/>
              <a:gd name="connsiteY2258" fmla="*/ 5235430 h 6819900"/>
              <a:gd name="connsiteX2259" fmla="*/ 9816389 w 9915525"/>
              <a:gd name="connsiteY2259" fmla="*/ 5212411 h 6819900"/>
              <a:gd name="connsiteX2260" fmla="*/ 9656584 w 9915525"/>
              <a:gd name="connsiteY2260" fmla="*/ 5182503 h 6819900"/>
              <a:gd name="connsiteX2261" fmla="*/ 9659227 w 9915525"/>
              <a:gd name="connsiteY2261" fmla="*/ 5130655 h 6819900"/>
              <a:gd name="connsiteX2262" fmla="*/ 9683040 w 9915525"/>
              <a:gd name="connsiteY2262" fmla="*/ 5148926 h 6819900"/>
              <a:gd name="connsiteX2263" fmla="*/ 9688821 w 9915525"/>
              <a:gd name="connsiteY2263" fmla="*/ 5182264 h 6819900"/>
              <a:gd name="connsiteX2264" fmla="*/ 9656584 w 9915525"/>
              <a:gd name="connsiteY2264" fmla="*/ 5182503 h 6819900"/>
              <a:gd name="connsiteX2265" fmla="*/ 6342146 w 9915525"/>
              <a:gd name="connsiteY2265" fmla="*/ 5105297 h 6819900"/>
              <a:gd name="connsiteX2266" fmla="*/ 6344528 w 9915525"/>
              <a:gd name="connsiteY2266" fmla="*/ 5063980 h 6819900"/>
              <a:gd name="connsiteX2267" fmla="*/ 6358815 w 9915525"/>
              <a:gd name="connsiteY2267" fmla="*/ 5087793 h 6819900"/>
              <a:gd name="connsiteX2268" fmla="*/ 6356434 w 9915525"/>
              <a:gd name="connsiteY2268" fmla="*/ 5110853 h 6819900"/>
              <a:gd name="connsiteX2269" fmla="*/ 6342146 w 9915525"/>
              <a:gd name="connsiteY2269" fmla="*/ 5105297 h 6819900"/>
              <a:gd name="connsiteX2270" fmla="*/ 519990 w 9915525"/>
              <a:gd name="connsiteY2270" fmla="*/ 4249593 h 6819900"/>
              <a:gd name="connsiteX2271" fmla="*/ 495011 w 9915525"/>
              <a:gd name="connsiteY2271" fmla="*/ 4235305 h 6819900"/>
              <a:gd name="connsiteX2272" fmla="*/ 491253 w 9915525"/>
              <a:gd name="connsiteY2272" fmla="*/ 4202068 h 6819900"/>
              <a:gd name="connsiteX2273" fmla="*/ 534116 w 9915525"/>
              <a:gd name="connsiteY2273" fmla="*/ 4202566 h 6819900"/>
              <a:gd name="connsiteX2274" fmla="*/ 567615 w 9915525"/>
              <a:gd name="connsiteY2274" fmla="*/ 4236365 h 6819900"/>
              <a:gd name="connsiteX2275" fmla="*/ 549731 w 9915525"/>
              <a:gd name="connsiteY2275" fmla="*/ 4263880 h 6819900"/>
              <a:gd name="connsiteX2276" fmla="*/ 519990 w 9915525"/>
              <a:gd name="connsiteY2276" fmla="*/ 4249593 h 6819900"/>
              <a:gd name="connsiteX2277" fmla="*/ 396165 w 9915525"/>
              <a:gd name="connsiteY2277" fmla="*/ 4239769 h 6819900"/>
              <a:gd name="connsiteX2278" fmla="*/ 448969 w 9915525"/>
              <a:gd name="connsiteY2278" fmla="*/ 4225938 h 6819900"/>
              <a:gd name="connsiteX2279" fmla="*/ 462517 w 9915525"/>
              <a:gd name="connsiteY2279" fmla="*/ 4245231 h 6819900"/>
              <a:gd name="connsiteX2280" fmla="*/ 396165 w 9915525"/>
              <a:gd name="connsiteY2280" fmla="*/ 4239769 h 6819900"/>
              <a:gd name="connsiteX2281" fmla="*/ 9626489 w 9915525"/>
              <a:gd name="connsiteY2281" fmla="*/ 4236425 h 6819900"/>
              <a:gd name="connsiteX2282" fmla="*/ 9610318 w 9915525"/>
              <a:gd name="connsiteY2282" fmla="*/ 4136145 h 6819900"/>
              <a:gd name="connsiteX2283" fmla="*/ 9617430 w 9915525"/>
              <a:gd name="connsiteY2283" fmla="*/ 4054330 h 6819900"/>
              <a:gd name="connsiteX2284" fmla="*/ 9653597 w 9915525"/>
              <a:gd name="connsiteY2284" fmla="*/ 4169540 h 6819900"/>
              <a:gd name="connsiteX2285" fmla="*/ 9626489 w 9915525"/>
              <a:gd name="connsiteY2285" fmla="*/ 4236425 h 6819900"/>
              <a:gd name="connsiteX2286" fmla="*/ 9810688 w 9915525"/>
              <a:gd name="connsiteY2286" fmla="*/ 4227832 h 6819900"/>
              <a:gd name="connsiteX2287" fmla="*/ 9780670 w 9915525"/>
              <a:gd name="connsiteY2287" fmla="*/ 4210540 h 6819900"/>
              <a:gd name="connsiteX2288" fmla="*/ 9754477 w 9915525"/>
              <a:gd name="connsiteY2288" fmla="*/ 4208159 h 6819900"/>
              <a:gd name="connsiteX2289" fmla="*/ 9740190 w 9915525"/>
              <a:gd name="connsiteY2289" fmla="*/ 4182917 h 6819900"/>
              <a:gd name="connsiteX2290" fmla="*/ 9730665 w 9915525"/>
              <a:gd name="connsiteY2290" fmla="*/ 4159105 h 6819900"/>
              <a:gd name="connsiteX2291" fmla="*/ 9721140 w 9915525"/>
              <a:gd name="connsiteY2291" fmla="*/ 4140617 h 6819900"/>
              <a:gd name="connsiteX2292" fmla="*/ 9730665 w 9915525"/>
              <a:gd name="connsiteY2292" fmla="*/ 4116242 h 6819900"/>
              <a:gd name="connsiteX2293" fmla="*/ 9729554 w 9915525"/>
              <a:gd name="connsiteY2293" fmla="*/ 4054330 h 6819900"/>
              <a:gd name="connsiteX2294" fmla="*/ 9723899 w 9915525"/>
              <a:gd name="connsiteY2294" fmla="*/ 4035280 h 6819900"/>
              <a:gd name="connsiteX2295" fmla="*/ 9720248 w 9915525"/>
              <a:gd name="connsiteY2295" fmla="*/ 4016230 h 6819900"/>
              <a:gd name="connsiteX2296" fmla="*/ 9711615 w 9915525"/>
              <a:gd name="connsiteY2296" fmla="*/ 3962732 h 6819900"/>
              <a:gd name="connsiteX2297" fmla="*/ 9732205 w 9915525"/>
              <a:gd name="connsiteY2297" fmla="*/ 3914618 h 6819900"/>
              <a:gd name="connsiteX2298" fmla="*/ 9774207 w 9915525"/>
              <a:gd name="connsiteY2298" fmla="*/ 3848862 h 6819900"/>
              <a:gd name="connsiteX2299" fmla="*/ 9730366 w 9915525"/>
              <a:gd name="connsiteY2299" fmla="*/ 3849814 h 6819900"/>
              <a:gd name="connsiteX2300" fmla="*/ 9628271 w 9915525"/>
              <a:gd name="connsiteY2300" fmla="*/ 3806981 h 6819900"/>
              <a:gd name="connsiteX2301" fmla="*/ 9587790 w 9915525"/>
              <a:gd name="connsiteY2301" fmla="*/ 3743603 h 6819900"/>
              <a:gd name="connsiteX2302" fmla="*/ 9621127 w 9915525"/>
              <a:gd name="connsiteY2302" fmla="*/ 3726347 h 6819900"/>
              <a:gd name="connsiteX2303" fmla="*/ 9654465 w 9915525"/>
              <a:gd name="connsiteY2303" fmla="*/ 3722016 h 6819900"/>
              <a:gd name="connsiteX2304" fmla="*/ 9702579 w 9915525"/>
              <a:gd name="connsiteY2304" fmla="*/ 3731045 h 6819900"/>
              <a:gd name="connsiteX2305" fmla="*/ 9739415 w 9915525"/>
              <a:gd name="connsiteY2305" fmla="*/ 3738279 h 6819900"/>
              <a:gd name="connsiteX2306" fmla="*/ 9759240 w 9915525"/>
              <a:gd name="connsiteY2306" fmla="*/ 3713720 h 6819900"/>
              <a:gd name="connsiteX2307" fmla="*/ 9785433 w 9915525"/>
              <a:gd name="connsiteY2307" fmla="*/ 3707803 h 6819900"/>
              <a:gd name="connsiteX2308" fmla="*/ 9825914 w 9915525"/>
              <a:gd name="connsiteY2308" fmla="*/ 3754061 h 6819900"/>
              <a:gd name="connsiteX2309" fmla="*/ 9837153 w 9915525"/>
              <a:gd name="connsiteY2309" fmla="*/ 3789789 h 6819900"/>
              <a:gd name="connsiteX2310" fmla="*/ 9840404 w 9915525"/>
              <a:gd name="connsiteY2310" fmla="*/ 3812014 h 6819900"/>
              <a:gd name="connsiteX2311" fmla="*/ 9834131 w 9915525"/>
              <a:gd name="connsiteY2311" fmla="*/ 3838246 h 6819900"/>
              <a:gd name="connsiteX2312" fmla="*/ 9825368 w 9915525"/>
              <a:gd name="connsiteY2312" fmla="*/ 3884912 h 6819900"/>
              <a:gd name="connsiteX2313" fmla="*/ 9837576 w 9915525"/>
              <a:gd name="connsiteY2313" fmla="*/ 3943834 h 6819900"/>
              <a:gd name="connsiteX2314" fmla="*/ 9878240 w 9915525"/>
              <a:gd name="connsiteY2314" fmla="*/ 3974049 h 6819900"/>
              <a:gd name="connsiteX2315" fmla="*/ 9905054 w 9915525"/>
              <a:gd name="connsiteY2315" fmla="*/ 4010759 h 6819900"/>
              <a:gd name="connsiteX2316" fmla="*/ 9894675 w 9915525"/>
              <a:gd name="connsiteY2316" fmla="*/ 4056479 h 6819900"/>
              <a:gd name="connsiteX2317" fmla="*/ 9854489 w 9915525"/>
              <a:gd name="connsiteY2317" fmla="*/ 4043945 h 6819900"/>
              <a:gd name="connsiteX2318" fmla="*/ 9840202 w 9915525"/>
              <a:gd name="connsiteY2318" fmla="*/ 4019675 h 6819900"/>
              <a:gd name="connsiteX2319" fmla="*/ 9825914 w 9915525"/>
              <a:gd name="connsiteY2319" fmla="*/ 3992178 h 6819900"/>
              <a:gd name="connsiteX2320" fmla="*/ 9757976 w 9915525"/>
              <a:gd name="connsiteY2320" fmla="*/ 3960538 h 6819900"/>
              <a:gd name="connsiteX2321" fmla="*/ 9748484 w 9915525"/>
              <a:gd name="connsiteY2321" fmla="*/ 4001183 h 6819900"/>
              <a:gd name="connsiteX2322" fmla="*/ 9762260 w 9915525"/>
              <a:gd name="connsiteY2322" fmla="*/ 4033715 h 6819900"/>
              <a:gd name="connsiteX2323" fmla="*/ 9845480 w 9915525"/>
              <a:gd name="connsiteY2323" fmla="*/ 4080011 h 6819900"/>
              <a:gd name="connsiteX2324" fmla="*/ 9860407 w 9915525"/>
              <a:gd name="connsiteY2324" fmla="*/ 4119729 h 6819900"/>
              <a:gd name="connsiteX2325" fmla="*/ 9844964 w 9915525"/>
              <a:gd name="connsiteY2325" fmla="*/ 4185487 h 6819900"/>
              <a:gd name="connsiteX2326" fmla="*/ 9810688 w 9915525"/>
              <a:gd name="connsiteY2326" fmla="*/ 4227833 h 6819900"/>
              <a:gd name="connsiteX2327" fmla="*/ 415215 w 9915525"/>
              <a:gd name="connsiteY2327" fmla="*/ 4117036 h 6819900"/>
              <a:gd name="connsiteX2328" fmla="*/ 404250 w 9915525"/>
              <a:gd name="connsiteY2328" fmla="*/ 4071313 h 6819900"/>
              <a:gd name="connsiteX2329" fmla="*/ 388769 w 9915525"/>
              <a:gd name="connsiteY2329" fmla="*/ 4013193 h 6819900"/>
              <a:gd name="connsiteX2330" fmla="*/ 375921 w 9915525"/>
              <a:gd name="connsiteY2330" fmla="*/ 3953580 h 6819900"/>
              <a:gd name="connsiteX2331" fmla="*/ 367590 w 9915525"/>
              <a:gd name="connsiteY2331" fmla="*/ 3920418 h 6819900"/>
              <a:gd name="connsiteX2332" fmla="*/ 390840 w 9915525"/>
              <a:gd name="connsiteY2332" fmla="*/ 3892405 h 6819900"/>
              <a:gd name="connsiteX2333" fmla="*/ 429306 w 9915525"/>
              <a:gd name="connsiteY2333" fmla="*/ 3816550 h 6819900"/>
              <a:gd name="connsiteX2334" fmla="*/ 447267 w 9915525"/>
              <a:gd name="connsiteY2334" fmla="*/ 3760657 h 6819900"/>
              <a:gd name="connsiteX2335" fmla="*/ 461223 w 9915525"/>
              <a:gd name="connsiteY2335" fmla="*/ 3779639 h 6819900"/>
              <a:gd name="connsiteX2336" fmla="*/ 479499 w 9915525"/>
              <a:gd name="connsiteY2336" fmla="*/ 3819278 h 6819900"/>
              <a:gd name="connsiteX2337" fmla="*/ 500940 w 9915525"/>
              <a:gd name="connsiteY2337" fmla="*/ 3853091 h 6819900"/>
              <a:gd name="connsiteX2338" fmla="*/ 511595 w 9915525"/>
              <a:gd name="connsiteY2338" fmla="*/ 3880200 h 6819900"/>
              <a:gd name="connsiteX2339" fmla="*/ 502070 w 9915525"/>
              <a:gd name="connsiteY2339" fmla="*/ 3955147 h 6819900"/>
              <a:gd name="connsiteX2340" fmla="*/ 496941 w 9915525"/>
              <a:gd name="connsiteY2340" fmla="*/ 4064489 h 6819900"/>
              <a:gd name="connsiteX2341" fmla="*/ 539804 w 9915525"/>
              <a:gd name="connsiteY2341" fmla="*/ 4066482 h 6819900"/>
              <a:gd name="connsiteX2342" fmla="*/ 567615 w 9915525"/>
              <a:gd name="connsiteY2342" fmla="*/ 4078970 h 6819900"/>
              <a:gd name="connsiteX2343" fmla="*/ 536400 w 9915525"/>
              <a:gd name="connsiteY2343" fmla="*/ 4101955 h 6819900"/>
              <a:gd name="connsiteX2344" fmla="*/ 473900 w 9915525"/>
              <a:gd name="connsiteY2344" fmla="*/ 4130530 h 6819900"/>
              <a:gd name="connsiteX2345" fmla="*/ 415215 w 9915525"/>
              <a:gd name="connsiteY2345" fmla="*/ 4117036 h 6819900"/>
              <a:gd name="connsiteX2346" fmla="*/ 262815 w 9915525"/>
              <a:gd name="connsiteY2346" fmla="*/ 3986993 h 6819900"/>
              <a:gd name="connsiteX2347" fmla="*/ 284246 w 9915525"/>
              <a:gd name="connsiteY2347" fmla="*/ 3951274 h 6819900"/>
              <a:gd name="connsiteX2348" fmla="*/ 274721 w 9915525"/>
              <a:gd name="connsiteY2348" fmla="*/ 4025609 h 6819900"/>
              <a:gd name="connsiteX2349" fmla="*/ 262815 w 9915525"/>
              <a:gd name="connsiteY2349" fmla="*/ 3986993 h 6819900"/>
              <a:gd name="connsiteX2350" fmla="*/ 312821 w 9915525"/>
              <a:gd name="connsiteY2350" fmla="*/ 3854008 h 6819900"/>
              <a:gd name="connsiteX2351" fmla="*/ 310841 w 9915525"/>
              <a:gd name="connsiteY2351" fmla="*/ 3813186 h 6819900"/>
              <a:gd name="connsiteX2352" fmla="*/ 328763 w 9915525"/>
              <a:gd name="connsiteY2352" fmla="*/ 3791215 h 6819900"/>
              <a:gd name="connsiteX2353" fmla="*/ 342587 w 9915525"/>
              <a:gd name="connsiteY2353" fmla="*/ 3749530 h 6819900"/>
              <a:gd name="connsiteX2354" fmla="*/ 367590 w 9915525"/>
              <a:gd name="connsiteY2354" fmla="*/ 3836446 h 6819900"/>
              <a:gd name="connsiteX2355" fmla="*/ 312821 w 9915525"/>
              <a:gd name="connsiteY2355" fmla="*/ 3854008 h 6819900"/>
              <a:gd name="connsiteX2356" fmla="*/ 15035 w 9915525"/>
              <a:gd name="connsiteY2356" fmla="*/ 3762230 h 6819900"/>
              <a:gd name="connsiteX2357" fmla="*/ 9162 w 9915525"/>
              <a:gd name="connsiteY2357" fmla="*/ 3694761 h 6819900"/>
              <a:gd name="connsiteX2358" fmla="*/ 24014 w 9915525"/>
              <a:gd name="connsiteY2358" fmla="*/ 3673330 h 6819900"/>
              <a:gd name="connsiteX2359" fmla="*/ 41794 w 9915525"/>
              <a:gd name="connsiteY2359" fmla="*/ 3736865 h 6819900"/>
              <a:gd name="connsiteX2360" fmla="*/ 27071 w 9915525"/>
              <a:gd name="connsiteY2360" fmla="*/ 3804334 h 6819900"/>
              <a:gd name="connsiteX2361" fmla="*/ 15035 w 9915525"/>
              <a:gd name="connsiteY2361" fmla="*/ 3762230 h 6819900"/>
              <a:gd name="connsiteX2362" fmla="*/ 236621 w 9915525"/>
              <a:gd name="connsiteY2362" fmla="*/ 3714065 h 6819900"/>
              <a:gd name="connsiteX2363" fmla="*/ 205665 w 9915525"/>
              <a:gd name="connsiteY2363" fmla="*/ 3682252 h 6819900"/>
              <a:gd name="connsiteX2364" fmla="*/ 195388 w 9915525"/>
              <a:gd name="connsiteY2364" fmla="*/ 3654280 h 6819900"/>
              <a:gd name="connsiteX2365" fmla="*/ 188244 w 9915525"/>
              <a:gd name="connsiteY2365" fmla="*/ 3582820 h 6819900"/>
              <a:gd name="connsiteX2366" fmla="*/ 184234 w 9915525"/>
              <a:gd name="connsiteY2366" fmla="*/ 3511383 h 6819900"/>
              <a:gd name="connsiteX2367" fmla="*/ 177090 w 9915525"/>
              <a:gd name="connsiteY2367" fmla="*/ 3441788 h 6819900"/>
              <a:gd name="connsiteX2368" fmla="*/ 129303 w 9915525"/>
              <a:gd name="connsiteY2368" fmla="*/ 3327420 h 6819900"/>
              <a:gd name="connsiteX2369" fmla="*/ 100890 w 9915525"/>
              <a:gd name="connsiteY2369" fmla="*/ 3244473 h 6819900"/>
              <a:gd name="connsiteX2370" fmla="*/ 74696 w 9915525"/>
              <a:gd name="connsiteY2370" fmla="*/ 3170224 h 6819900"/>
              <a:gd name="connsiteX2371" fmla="*/ 53265 w 9915525"/>
              <a:gd name="connsiteY2371" fmla="*/ 3144030 h 6819900"/>
              <a:gd name="connsiteX2372" fmla="*/ 82520 w 9915525"/>
              <a:gd name="connsiteY2372" fmla="*/ 3120880 h 6819900"/>
              <a:gd name="connsiteX2373" fmla="*/ 124216 w 9915525"/>
              <a:gd name="connsiteY2373" fmla="*/ 3132786 h 6819900"/>
              <a:gd name="connsiteX2374" fmla="*/ 156873 w 9915525"/>
              <a:gd name="connsiteY2374" fmla="*/ 3158702 h 6819900"/>
              <a:gd name="connsiteX2375" fmla="*/ 177393 w 9915525"/>
              <a:gd name="connsiteY2375" fmla="*/ 3187277 h 6819900"/>
              <a:gd name="connsiteX2376" fmla="*/ 191680 w 9915525"/>
              <a:gd name="connsiteY2376" fmla="*/ 3220332 h 6819900"/>
              <a:gd name="connsiteX2377" fmla="*/ 205665 w 9915525"/>
              <a:gd name="connsiteY2377" fmla="*/ 3255577 h 6819900"/>
              <a:gd name="connsiteX2378" fmla="*/ 222016 w 9915525"/>
              <a:gd name="connsiteY2378" fmla="*/ 3281484 h 6819900"/>
              <a:gd name="connsiteX2379" fmla="*/ 226435 w 9915525"/>
              <a:gd name="connsiteY2379" fmla="*/ 3312928 h 6819900"/>
              <a:gd name="connsiteX2380" fmla="*/ 212466 w 9915525"/>
              <a:gd name="connsiteY2380" fmla="*/ 3377987 h 6819900"/>
              <a:gd name="connsiteX2381" fmla="*/ 231990 w 9915525"/>
              <a:gd name="connsiteY2381" fmla="*/ 3430294 h 6819900"/>
              <a:gd name="connsiteX2382" fmla="*/ 249260 w 9915525"/>
              <a:gd name="connsiteY2382" fmla="*/ 3451019 h 6819900"/>
              <a:gd name="connsiteX2383" fmla="*/ 257967 w 9915525"/>
              <a:gd name="connsiteY2383" fmla="*/ 3467192 h 6819900"/>
              <a:gd name="connsiteX2384" fmla="*/ 268171 w 9915525"/>
              <a:gd name="connsiteY2384" fmla="*/ 3520368 h 6819900"/>
              <a:gd name="connsiteX2385" fmla="*/ 271239 w 9915525"/>
              <a:gd name="connsiteY2385" fmla="*/ 3568629 h 6819900"/>
              <a:gd name="connsiteX2386" fmla="*/ 300915 w 9915525"/>
              <a:gd name="connsiteY2386" fmla="*/ 3670466 h 6819900"/>
              <a:gd name="connsiteX2387" fmla="*/ 236621 w 9915525"/>
              <a:gd name="connsiteY2387" fmla="*/ 3714065 h 6819900"/>
              <a:gd name="connsiteX2388" fmla="*/ 9675896 w 9915525"/>
              <a:gd name="connsiteY2388" fmla="*/ 3466997 h 6819900"/>
              <a:gd name="connsiteX2389" fmla="*/ 9675420 w 9915525"/>
              <a:gd name="connsiteY2389" fmla="*/ 3389485 h 6819900"/>
              <a:gd name="connsiteX2390" fmla="*/ 9675420 w 9915525"/>
              <a:gd name="connsiteY2390" fmla="*/ 3378055 h 6819900"/>
              <a:gd name="connsiteX2391" fmla="*/ 9663990 w 9915525"/>
              <a:gd name="connsiteY2391" fmla="*/ 3359005 h 6819900"/>
              <a:gd name="connsiteX2392" fmla="*/ 9673515 w 9915525"/>
              <a:gd name="connsiteY2392" fmla="*/ 3339955 h 6819900"/>
              <a:gd name="connsiteX2393" fmla="*/ 9683040 w 9915525"/>
              <a:gd name="connsiteY2393" fmla="*/ 3325667 h 6819900"/>
              <a:gd name="connsiteX2394" fmla="*/ 9693127 w 9915525"/>
              <a:gd name="connsiteY2394" fmla="*/ 3311380 h 6819900"/>
              <a:gd name="connsiteX2395" fmla="*/ 9697734 w 9915525"/>
              <a:gd name="connsiteY2395" fmla="*/ 3302513 h 6819900"/>
              <a:gd name="connsiteX2396" fmla="*/ 9724351 w 9915525"/>
              <a:gd name="connsiteY2396" fmla="*/ 3292446 h 6819900"/>
              <a:gd name="connsiteX2397" fmla="*/ 9723522 w 9915525"/>
              <a:gd name="connsiteY2397" fmla="*/ 3308602 h 6819900"/>
              <a:gd name="connsiteX2398" fmla="*/ 9711616 w 9915525"/>
              <a:gd name="connsiteY2398" fmla="*/ 3345511 h 6819900"/>
              <a:gd name="connsiteX2399" fmla="*/ 9702091 w 9915525"/>
              <a:gd name="connsiteY2399" fmla="*/ 3378055 h 6819900"/>
              <a:gd name="connsiteX2400" fmla="*/ 9706853 w 9915525"/>
              <a:gd name="connsiteY2400" fmla="*/ 3425680 h 6819900"/>
              <a:gd name="connsiteX2401" fmla="*/ 9706072 w 9915525"/>
              <a:gd name="connsiteY2401" fmla="*/ 3467524 h 6819900"/>
              <a:gd name="connsiteX2402" fmla="*/ 9689403 w 9915525"/>
              <a:gd name="connsiteY2402" fmla="*/ 3472553 h 6819900"/>
              <a:gd name="connsiteX2403" fmla="*/ 9675895 w 9915525"/>
              <a:gd name="connsiteY2403" fmla="*/ 3466997 h 6819900"/>
              <a:gd name="connsiteX2404" fmla="*/ 9654465 w 9915525"/>
              <a:gd name="connsiteY2404" fmla="*/ 3182792 h 6819900"/>
              <a:gd name="connsiteX2405" fmla="*/ 9644940 w 9915525"/>
              <a:gd name="connsiteY2405" fmla="*/ 3168505 h 6819900"/>
              <a:gd name="connsiteX2406" fmla="*/ 9635415 w 9915525"/>
              <a:gd name="connsiteY2406" fmla="*/ 3155011 h 6819900"/>
              <a:gd name="connsiteX2407" fmla="*/ 9624176 w 9915525"/>
              <a:gd name="connsiteY2407" fmla="*/ 3137771 h 6819900"/>
              <a:gd name="connsiteX2408" fmla="*/ 9653000 w 9915525"/>
              <a:gd name="connsiteY2408" fmla="*/ 3101830 h 6819900"/>
              <a:gd name="connsiteX2409" fmla="*/ 9692565 w 9915525"/>
              <a:gd name="connsiteY2409" fmla="*/ 3087542 h 6819900"/>
              <a:gd name="connsiteX2410" fmla="*/ 9723143 w 9915525"/>
              <a:gd name="connsiteY2410" fmla="*/ 3073255 h 6819900"/>
              <a:gd name="connsiteX2411" fmla="*/ 9735165 w 9915525"/>
              <a:gd name="connsiteY2411" fmla="*/ 3113736 h 6819900"/>
              <a:gd name="connsiteX2412" fmla="*/ 9707456 w 9915525"/>
              <a:gd name="connsiteY2412" fmla="*/ 3168505 h 6819900"/>
              <a:gd name="connsiteX2413" fmla="*/ 9683040 w 9915525"/>
              <a:gd name="connsiteY2413" fmla="*/ 3182792 h 6819900"/>
              <a:gd name="connsiteX2414" fmla="*/ 9662824 w 9915525"/>
              <a:gd name="connsiteY2414" fmla="*/ 3197080 h 6819900"/>
              <a:gd name="connsiteX2415" fmla="*/ 9654465 w 9915525"/>
              <a:gd name="connsiteY2415" fmla="*/ 3182792 h 6819900"/>
              <a:gd name="connsiteX2416" fmla="*/ 224715 w 9915525"/>
              <a:gd name="connsiteY2416" fmla="*/ 3030955 h 6819900"/>
              <a:gd name="connsiteX2417" fmla="*/ 233242 w 9915525"/>
              <a:gd name="connsiteY2417" fmla="*/ 3011959 h 6819900"/>
              <a:gd name="connsiteX2418" fmla="*/ 246284 w 9915525"/>
              <a:gd name="connsiteY2418" fmla="*/ 3038986 h 6819900"/>
              <a:gd name="connsiteX2419" fmla="*/ 224715 w 9915525"/>
              <a:gd name="connsiteY2419" fmla="*/ 3030955 h 6819900"/>
              <a:gd name="connsiteX2420" fmla="*/ 9613190 w 9915525"/>
              <a:gd name="connsiteY2420" fmla="*/ 2971655 h 6819900"/>
              <a:gd name="connsiteX2421" fmla="*/ 9606840 w 9915525"/>
              <a:gd name="connsiteY2421" fmla="*/ 2938998 h 6819900"/>
              <a:gd name="connsiteX2422" fmla="*/ 9592552 w 9915525"/>
              <a:gd name="connsiteY2422" fmla="*/ 2898403 h 6819900"/>
              <a:gd name="connsiteX2423" fmla="*/ 9587790 w 9915525"/>
              <a:gd name="connsiteY2423" fmla="*/ 2806555 h 6819900"/>
              <a:gd name="connsiteX2424" fmla="*/ 9594934 w 9915525"/>
              <a:gd name="connsiteY2424" fmla="*/ 2794649 h 6819900"/>
              <a:gd name="connsiteX2425" fmla="*/ 9678942 w 9915525"/>
              <a:gd name="connsiteY2425" fmla="*/ 2788057 h 6819900"/>
              <a:gd name="connsiteX2426" fmla="*/ 9692565 w 9915525"/>
              <a:gd name="connsiteY2426" fmla="*/ 2859781 h 6819900"/>
              <a:gd name="connsiteX2427" fmla="*/ 9664311 w 9915525"/>
              <a:gd name="connsiteY2427" fmla="*/ 2949102 h 6819900"/>
              <a:gd name="connsiteX2428" fmla="*/ 9613190 w 9915525"/>
              <a:gd name="connsiteY2428" fmla="*/ 2971655 h 6819900"/>
              <a:gd name="connsiteX2429" fmla="*/ 9454440 w 9915525"/>
              <a:gd name="connsiteY2429" fmla="*/ 2454130 h 6819900"/>
              <a:gd name="connsiteX2430" fmla="*/ 9471109 w 9915525"/>
              <a:gd name="connsiteY2430" fmla="*/ 2436893 h 6819900"/>
              <a:gd name="connsiteX2431" fmla="*/ 9487777 w 9915525"/>
              <a:gd name="connsiteY2431" fmla="*/ 2454130 h 6819900"/>
              <a:gd name="connsiteX2432" fmla="*/ 9471109 w 9915525"/>
              <a:gd name="connsiteY2432" fmla="*/ 2471367 h 6819900"/>
              <a:gd name="connsiteX2433" fmla="*/ 9454440 w 9915525"/>
              <a:gd name="connsiteY2433" fmla="*/ 2454130 h 6819900"/>
              <a:gd name="connsiteX2434" fmla="*/ 9433552 w 9915525"/>
              <a:gd name="connsiteY2434" fmla="*/ 2289824 h 6819900"/>
              <a:gd name="connsiteX2435" fmla="*/ 9411891 w 9915525"/>
              <a:gd name="connsiteY2435" fmla="*/ 2225530 h 6819900"/>
              <a:gd name="connsiteX2436" fmla="*/ 9473490 w 9915525"/>
              <a:gd name="connsiteY2436" fmla="*/ 2291264 h 6819900"/>
              <a:gd name="connsiteX2437" fmla="*/ 9433552 w 9915525"/>
              <a:gd name="connsiteY2437" fmla="*/ 2289824 h 6819900"/>
              <a:gd name="connsiteX2438" fmla="*/ 9597315 w 9915525"/>
              <a:gd name="connsiteY2438" fmla="*/ 2258868 h 6819900"/>
              <a:gd name="connsiteX2439" fmla="*/ 9606840 w 9915525"/>
              <a:gd name="connsiteY2439" fmla="*/ 2244580 h 6819900"/>
              <a:gd name="connsiteX2440" fmla="*/ 9616365 w 9915525"/>
              <a:gd name="connsiteY2440" fmla="*/ 2258868 h 6819900"/>
              <a:gd name="connsiteX2441" fmla="*/ 9606840 w 9915525"/>
              <a:gd name="connsiteY2441" fmla="*/ 2273155 h 6819900"/>
              <a:gd name="connsiteX2442" fmla="*/ 9597315 w 9915525"/>
              <a:gd name="connsiteY2442" fmla="*/ 2258868 h 6819900"/>
              <a:gd name="connsiteX2443" fmla="*/ 9374367 w 9915525"/>
              <a:gd name="connsiteY2443" fmla="*/ 2088077 h 6819900"/>
              <a:gd name="connsiteX2444" fmla="*/ 9340626 w 9915525"/>
              <a:gd name="connsiteY2444" fmla="*/ 2054080 h 6819900"/>
              <a:gd name="connsiteX2445" fmla="*/ 9335377 w 9915525"/>
              <a:gd name="connsiteY2445" fmla="*/ 2015980 h 6819900"/>
              <a:gd name="connsiteX2446" fmla="*/ 9349665 w 9915525"/>
              <a:gd name="connsiteY2446" fmla="*/ 1991563 h 6819900"/>
              <a:gd name="connsiteX2447" fmla="*/ 9380694 w 9915525"/>
              <a:gd name="connsiteY2447" fmla="*/ 1979654 h 6819900"/>
              <a:gd name="connsiteX2448" fmla="*/ 9414638 w 9915525"/>
              <a:gd name="connsiteY2448" fmla="*/ 2077798 h 6819900"/>
              <a:gd name="connsiteX2449" fmla="*/ 9374367 w 9915525"/>
              <a:gd name="connsiteY2449" fmla="*/ 2088077 h 6819900"/>
              <a:gd name="connsiteX2450" fmla="*/ 9473490 w 9915525"/>
              <a:gd name="connsiteY2450" fmla="*/ 1839768 h 6819900"/>
              <a:gd name="connsiteX2451" fmla="*/ 9463965 w 9915525"/>
              <a:gd name="connsiteY2451" fmla="*/ 1825480 h 6819900"/>
              <a:gd name="connsiteX2452" fmla="*/ 9454440 w 9915525"/>
              <a:gd name="connsiteY2452" fmla="*/ 1801668 h 6819900"/>
              <a:gd name="connsiteX2453" fmla="*/ 9471830 w 9915525"/>
              <a:gd name="connsiteY2453" fmla="*/ 1777855 h 6819900"/>
              <a:gd name="connsiteX2454" fmla="*/ 9527381 w 9915525"/>
              <a:gd name="connsiteY2454" fmla="*/ 1839283 h 6819900"/>
              <a:gd name="connsiteX2455" fmla="*/ 9473490 w 9915525"/>
              <a:gd name="connsiteY2455" fmla="*/ 1839768 h 6819900"/>
              <a:gd name="connsiteX2456" fmla="*/ 9340140 w 9915525"/>
              <a:gd name="connsiteY2456" fmla="*/ 1797467 h 6819900"/>
              <a:gd name="connsiteX2457" fmla="*/ 9349665 w 9915525"/>
              <a:gd name="connsiteY2457" fmla="*/ 1782618 h 6819900"/>
              <a:gd name="connsiteX2458" fmla="*/ 9359190 w 9915525"/>
              <a:gd name="connsiteY2458" fmla="*/ 1791580 h 6819900"/>
              <a:gd name="connsiteX2459" fmla="*/ 9349665 w 9915525"/>
              <a:gd name="connsiteY2459" fmla="*/ 1806430 h 6819900"/>
              <a:gd name="connsiteX2460" fmla="*/ 9340140 w 9915525"/>
              <a:gd name="connsiteY2460" fmla="*/ 1797467 h 6819900"/>
              <a:gd name="connsiteX2461" fmla="*/ 8762973 w 9915525"/>
              <a:gd name="connsiteY2461" fmla="*/ 1747888 h 6819900"/>
              <a:gd name="connsiteX2462" fmla="*/ 8756734 w 9915525"/>
              <a:gd name="connsiteY2462" fmla="*/ 1723282 h 6819900"/>
              <a:gd name="connsiteX2463" fmla="*/ 8768640 w 9915525"/>
              <a:gd name="connsiteY2463" fmla="*/ 1705624 h 6819900"/>
              <a:gd name="connsiteX2464" fmla="*/ 8782927 w 9915525"/>
              <a:gd name="connsiteY2464" fmla="*/ 1692130 h 6819900"/>
              <a:gd name="connsiteX2465" fmla="*/ 8797215 w 9915525"/>
              <a:gd name="connsiteY2465" fmla="*/ 1682605 h 6819900"/>
              <a:gd name="connsiteX2466" fmla="*/ 8806740 w 9915525"/>
              <a:gd name="connsiteY2466" fmla="*/ 1673080 h 6819900"/>
              <a:gd name="connsiteX2467" fmla="*/ 8804835 w 9915525"/>
              <a:gd name="connsiteY2467" fmla="*/ 1756900 h 6819900"/>
              <a:gd name="connsiteX2468" fmla="*/ 8762973 w 9915525"/>
              <a:gd name="connsiteY2468" fmla="*/ 1747888 h 6819900"/>
              <a:gd name="connsiteX2469" fmla="*/ 9241743 w 9915525"/>
              <a:gd name="connsiteY2469" fmla="*/ 1675461 h 6819900"/>
              <a:gd name="connsiteX2470" fmla="*/ 9239181 w 9915525"/>
              <a:gd name="connsiteY2470" fmla="*/ 1596880 h 6819900"/>
              <a:gd name="connsiteX2471" fmla="*/ 9235321 w 9915525"/>
              <a:gd name="connsiteY2471" fmla="*/ 1492105 h 6819900"/>
              <a:gd name="connsiteX2472" fmla="*/ 9236657 w 9915525"/>
              <a:gd name="connsiteY2472" fmla="*/ 1411619 h 6819900"/>
              <a:gd name="connsiteX2473" fmla="*/ 9244890 w 9915525"/>
              <a:gd name="connsiteY2473" fmla="*/ 1385425 h 6819900"/>
              <a:gd name="connsiteX2474" fmla="*/ 9254415 w 9915525"/>
              <a:gd name="connsiteY2474" fmla="*/ 1368280 h 6819900"/>
              <a:gd name="connsiteX2475" fmla="*/ 9263940 w 9915525"/>
              <a:gd name="connsiteY2475" fmla="*/ 1321674 h 6819900"/>
              <a:gd name="connsiteX2476" fmla="*/ 9279007 w 9915525"/>
              <a:gd name="connsiteY2476" fmla="*/ 1269287 h 6819900"/>
              <a:gd name="connsiteX2477" fmla="*/ 9313314 w 9915525"/>
              <a:gd name="connsiteY2477" fmla="*/ 1289617 h 6819900"/>
              <a:gd name="connsiteX2478" fmla="*/ 9369080 w 9915525"/>
              <a:gd name="connsiteY2478" fmla="*/ 1301122 h 6819900"/>
              <a:gd name="connsiteX2479" fmla="*/ 9416340 w 9915525"/>
              <a:gd name="connsiteY2479" fmla="*/ 1348369 h 6819900"/>
              <a:gd name="connsiteX2480" fmla="*/ 9406041 w 9915525"/>
              <a:gd name="connsiteY2480" fmla="*/ 1411621 h 6819900"/>
              <a:gd name="connsiteX2481" fmla="*/ 9366472 w 9915525"/>
              <a:gd name="connsiteY2481" fmla="*/ 1390752 h 6819900"/>
              <a:gd name="connsiteX2482" fmla="*/ 9343107 w 9915525"/>
              <a:gd name="connsiteY2482" fmla="*/ 1380115 h 6819900"/>
              <a:gd name="connsiteX2483" fmla="*/ 9336742 w 9915525"/>
              <a:gd name="connsiteY2483" fmla="*/ 1408175 h 6819900"/>
              <a:gd name="connsiteX2484" fmla="*/ 9339186 w 9915525"/>
              <a:gd name="connsiteY2484" fmla="*/ 1436821 h 6819900"/>
              <a:gd name="connsiteX2485" fmla="*/ 9393846 w 9915525"/>
              <a:gd name="connsiteY2485" fmla="*/ 1439718 h 6819900"/>
              <a:gd name="connsiteX2486" fmla="*/ 9425865 w 9915525"/>
              <a:gd name="connsiteY2486" fmla="*/ 1433577 h 6819900"/>
              <a:gd name="connsiteX2487" fmla="*/ 9456821 w 9915525"/>
              <a:gd name="connsiteY2487" fmla="*/ 1450564 h 6819900"/>
              <a:gd name="connsiteX2488" fmla="*/ 9490731 w 9915525"/>
              <a:gd name="connsiteY2488" fmla="*/ 1479825 h 6819900"/>
              <a:gd name="connsiteX2489" fmla="*/ 9507399 w 9915525"/>
              <a:gd name="connsiteY2489" fmla="*/ 1511630 h 6819900"/>
              <a:gd name="connsiteX2490" fmla="*/ 9521115 w 9915525"/>
              <a:gd name="connsiteY2490" fmla="*/ 1540216 h 6819900"/>
              <a:gd name="connsiteX2491" fmla="*/ 9534713 w 9915525"/>
              <a:gd name="connsiteY2491" fmla="*/ 1571018 h 6819900"/>
              <a:gd name="connsiteX2492" fmla="*/ 9551312 w 9915525"/>
              <a:gd name="connsiteY2492" fmla="*/ 1654030 h 6819900"/>
              <a:gd name="connsiteX2493" fmla="*/ 9535192 w 9915525"/>
              <a:gd name="connsiteY2493" fmla="*/ 1644165 h 6819900"/>
              <a:gd name="connsiteX2494" fmla="*/ 9494149 w 9915525"/>
              <a:gd name="connsiteY2494" fmla="*/ 1635808 h 6819900"/>
              <a:gd name="connsiteX2495" fmla="*/ 9383191 w 9915525"/>
              <a:gd name="connsiteY2495" fmla="*/ 1629874 h 6819900"/>
              <a:gd name="connsiteX2496" fmla="*/ 9323660 w 9915525"/>
              <a:gd name="connsiteY2496" fmla="*/ 1638910 h 6819900"/>
              <a:gd name="connsiteX2497" fmla="*/ 9340140 w 9915525"/>
              <a:gd name="connsiteY2497" fmla="*/ 1665867 h 6819900"/>
              <a:gd name="connsiteX2498" fmla="*/ 9355957 w 9915525"/>
              <a:gd name="connsiteY2498" fmla="*/ 1693820 h 6819900"/>
              <a:gd name="connsiteX2499" fmla="*/ 9331149 w 9915525"/>
              <a:gd name="connsiteY2499" fmla="*/ 1711333 h 6819900"/>
              <a:gd name="connsiteX2500" fmla="*/ 9282400 w 9915525"/>
              <a:gd name="connsiteY2500" fmla="*/ 1711496 h 6819900"/>
              <a:gd name="connsiteX2501" fmla="*/ 9241743 w 9915525"/>
              <a:gd name="connsiteY2501" fmla="*/ 1675461 h 6819900"/>
              <a:gd name="connsiteX2502" fmla="*/ 9011934 w 9915525"/>
              <a:gd name="connsiteY2502" fmla="*/ 1607063 h 6819900"/>
              <a:gd name="connsiteX2503" fmla="*/ 9035496 w 9915525"/>
              <a:gd name="connsiteY2503" fmla="*/ 1592213 h 6819900"/>
              <a:gd name="connsiteX2504" fmla="*/ 9025815 w 9915525"/>
              <a:gd name="connsiteY2504" fmla="*/ 1615930 h 6819900"/>
              <a:gd name="connsiteX2505" fmla="*/ 9011934 w 9915525"/>
              <a:gd name="connsiteY2505" fmla="*/ 1607063 h 6819900"/>
              <a:gd name="connsiteX2506" fmla="*/ 9076962 w 9915525"/>
              <a:gd name="connsiteY2506" fmla="*/ 1403999 h 6819900"/>
              <a:gd name="connsiteX2507" fmla="*/ 9082835 w 9915525"/>
              <a:gd name="connsiteY2507" fmla="*/ 1365899 h 6819900"/>
              <a:gd name="connsiteX2508" fmla="*/ 9117083 w 9915525"/>
              <a:gd name="connsiteY2508" fmla="*/ 1372761 h 6819900"/>
              <a:gd name="connsiteX2509" fmla="*/ 9108420 w 9915525"/>
              <a:gd name="connsiteY2509" fmla="*/ 1410861 h 6819900"/>
              <a:gd name="connsiteX2510" fmla="*/ 9076962 w 9915525"/>
              <a:gd name="connsiteY2510" fmla="*/ 1403999 h 6819900"/>
              <a:gd name="connsiteX2511" fmla="*/ 9161456 w 9915525"/>
              <a:gd name="connsiteY2511" fmla="*/ 1211327 h 6819900"/>
              <a:gd name="connsiteX2512" fmla="*/ 9148279 w 9915525"/>
              <a:gd name="connsiteY2512" fmla="*/ 1182111 h 6819900"/>
              <a:gd name="connsiteX2513" fmla="*/ 9130590 w 9915525"/>
              <a:gd name="connsiteY2513" fmla="*/ 1158088 h 6819900"/>
              <a:gd name="connsiteX2514" fmla="*/ 9184658 w 9915525"/>
              <a:gd name="connsiteY2514" fmla="*/ 1200579 h 6819900"/>
              <a:gd name="connsiteX2515" fmla="*/ 9173588 w 9915525"/>
              <a:gd name="connsiteY2515" fmla="*/ 1234930 h 6819900"/>
              <a:gd name="connsiteX2516" fmla="*/ 9161456 w 9915525"/>
              <a:gd name="connsiteY2516" fmla="*/ 1211327 h 6819900"/>
              <a:gd name="connsiteX2517" fmla="*/ 8798934 w 9915525"/>
              <a:gd name="connsiteY2517" fmla="*/ 1165874 h 6819900"/>
              <a:gd name="connsiteX2518" fmla="*/ 8816265 w 9915525"/>
              <a:gd name="connsiteY2518" fmla="*/ 1144443 h 6819900"/>
              <a:gd name="connsiteX2519" fmla="*/ 8833596 w 9915525"/>
              <a:gd name="connsiteY2519" fmla="*/ 1165874 h 6819900"/>
              <a:gd name="connsiteX2520" fmla="*/ 8816265 w 9915525"/>
              <a:gd name="connsiteY2520" fmla="*/ 1187305 h 6819900"/>
              <a:gd name="connsiteX2521" fmla="*/ 8798934 w 9915525"/>
              <a:gd name="connsiteY2521" fmla="*/ 1165874 h 6819900"/>
              <a:gd name="connsiteX2522" fmla="*/ 9299266 w 9915525"/>
              <a:gd name="connsiteY2522" fmla="*/ 1169973 h 6819900"/>
              <a:gd name="connsiteX2523" fmla="*/ 9277789 w 9915525"/>
              <a:gd name="connsiteY2523" fmla="*/ 1142151 h 6819900"/>
              <a:gd name="connsiteX2524" fmla="*/ 9273166 w 9915525"/>
              <a:gd name="connsiteY2524" fmla="*/ 1130155 h 6819900"/>
              <a:gd name="connsiteX2525" fmla="*/ 9263940 w 9915525"/>
              <a:gd name="connsiteY2525" fmla="*/ 1106044 h 6819900"/>
              <a:gd name="connsiteX2526" fmla="*/ 9247271 w 9915525"/>
              <a:gd name="connsiteY2526" fmla="*/ 1076049 h 6819900"/>
              <a:gd name="connsiteX2527" fmla="*/ 9187740 w 9915525"/>
              <a:gd name="connsiteY2527" fmla="*/ 1014195 h 6819900"/>
              <a:gd name="connsiteX2528" fmla="*/ 9196232 w 9915525"/>
              <a:gd name="connsiteY2528" fmla="*/ 996805 h 6819900"/>
              <a:gd name="connsiteX2529" fmla="*/ 9210701 w 9915525"/>
              <a:gd name="connsiteY2529" fmla="*/ 972993 h 6819900"/>
              <a:gd name="connsiteX2530" fmla="*/ 9228658 w 9915525"/>
              <a:gd name="connsiteY2530" fmla="*/ 949180 h 6819900"/>
              <a:gd name="connsiteX2531" fmla="*/ 9368715 w 9915525"/>
              <a:gd name="connsiteY2531" fmla="*/ 1088894 h 6819900"/>
              <a:gd name="connsiteX2532" fmla="*/ 9354427 w 9915525"/>
              <a:gd name="connsiteY2532" fmla="*/ 1105025 h 6819900"/>
              <a:gd name="connsiteX2533" fmla="*/ 9340140 w 9915525"/>
              <a:gd name="connsiteY2533" fmla="*/ 1143581 h 6819900"/>
              <a:gd name="connsiteX2534" fmla="*/ 9299266 w 9915525"/>
              <a:gd name="connsiteY2534" fmla="*/ 1169973 h 6819900"/>
              <a:gd name="connsiteX2535" fmla="*/ 8797215 w 9915525"/>
              <a:gd name="connsiteY2535" fmla="*/ 1096818 h 6819900"/>
              <a:gd name="connsiteX2536" fmla="*/ 8806740 w 9915525"/>
              <a:gd name="connsiteY2536" fmla="*/ 1082530 h 6819900"/>
              <a:gd name="connsiteX2537" fmla="*/ 8805347 w 9915525"/>
              <a:gd name="connsiteY2537" fmla="*/ 1017163 h 6819900"/>
              <a:gd name="connsiteX2538" fmla="*/ 8815816 w 9915525"/>
              <a:gd name="connsiteY2538" fmla="*/ 953665 h 6819900"/>
              <a:gd name="connsiteX2539" fmla="*/ 8844272 w 9915525"/>
              <a:gd name="connsiteY2539" fmla="*/ 930928 h 6819900"/>
              <a:gd name="connsiteX2540" fmla="*/ 8898114 w 9915525"/>
              <a:gd name="connsiteY2540" fmla="*/ 891737 h 6819900"/>
              <a:gd name="connsiteX2541" fmla="*/ 8953336 w 9915525"/>
              <a:gd name="connsiteY2541" fmla="*/ 900577 h 6819900"/>
              <a:gd name="connsiteX2542" fmla="*/ 8999456 w 9915525"/>
              <a:gd name="connsiteY2542" fmla="*/ 920605 h 6819900"/>
              <a:gd name="connsiteX2543" fmla="*/ 9054390 w 9915525"/>
              <a:gd name="connsiteY2543" fmla="*/ 955524 h 6819900"/>
              <a:gd name="connsiteX2544" fmla="*/ 9044699 w 9915525"/>
              <a:gd name="connsiteY2544" fmla="*/ 972890 h 6819900"/>
              <a:gd name="connsiteX2545" fmla="*/ 8982370 w 9915525"/>
              <a:gd name="connsiteY2545" fmla="*/ 973478 h 6819900"/>
              <a:gd name="connsiteX2546" fmla="*/ 8866832 w 9915525"/>
              <a:gd name="connsiteY2546" fmla="*/ 1065439 h 6819900"/>
              <a:gd name="connsiteX2547" fmla="*/ 8797215 w 9915525"/>
              <a:gd name="connsiteY2547" fmla="*/ 1096818 h 6819900"/>
              <a:gd name="connsiteX2548" fmla="*/ 8282865 w 9915525"/>
              <a:gd name="connsiteY2548" fmla="*/ 1039538 h 6819900"/>
              <a:gd name="connsiteX2549" fmla="*/ 8274035 w 9915525"/>
              <a:gd name="connsiteY2549" fmla="*/ 1008582 h 6819900"/>
              <a:gd name="connsiteX2550" fmla="*/ 8259992 w 9915525"/>
              <a:gd name="connsiteY2550" fmla="*/ 975231 h 6819900"/>
              <a:gd name="connsiteX2551" fmla="*/ 8232183 w 9915525"/>
              <a:gd name="connsiteY2551" fmla="*/ 949828 h 6819900"/>
              <a:gd name="connsiteX2552" fmla="*/ 8192430 w 9915525"/>
              <a:gd name="connsiteY2552" fmla="*/ 904727 h 6819900"/>
              <a:gd name="connsiteX2553" fmla="*/ 8165769 w 9915525"/>
              <a:gd name="connsiteY2553" fmla="*/ 862035 h 6819900"/>
              <a:gd name="connsiteX2554" fmla="*/ 8182426 w 9915525"/>
              <a:gd name="connsiteY2554" fmla="*/ 825355 h 6819900"/>
              <a:gd name="connsiteX2555" fmla="*/ 8263557 w 9915525"/>
              <a:gd name="connsiteY2555" fmla="*/ 908699 h 6819900"/>
              <a:gd name="connsiteX2556" fmla="*/ 8272909 w 9915525"/>
              <a:gd name="connsiteY2556" fmla="*/ 920605 h 6819900"/>
              <a:gd name="connsiteX2557" fmla="*/ 8294319 w 9915525"/>
              <a:gd name="connsiteY2557" fmla="*/ 999186 h 6819900"/>
              <a:gd name="connsiteX2558" fmla="*/ 8301915 w 9915525"/>
              <a:gd name="connsiteY2558" fmla="*/ 1006330 h 6819900"/>
              <a:gd name="connsiteX2559" fmla="*/ 8311440 w 9915525"/>
              <a:gd name="connsiteY2559" fmla="*/ 1030143 h 6819900"/>
              <a:gd name="connsiteX2560" fmla="*/ 8297153 w 9915525"/>
              <a:gd name="connsiteY2560" fmla="*/ 1053955 h 6819900"/>
              <a:gd name="connsiteX2561" fmla="*/ 8282865 w 9915525"/>
              <a:gd name="connsiteY2561" fmla="*/ 1039538 h 6819900"/>
              <a:gd name="connsiteX2562" fmla="*/ 3351098 w 9915525"/>
              <a:gd name="connsiteY2562" fmla="*/ 995019 h 6819900"/>
              <a:gd name="connsiteX2563" fmla="*/ 3377490 w 9915525"/>
              <a:gd name="connsiteY2563" fmla="*/ 991249 h 6819900"/>
              <a:gd name="connsiteX2564" fmla="*/ 3362409 w 9915525"/>
              <a:gd name="connsiteY2564" fmla="*/ 1006330 h 6819900"/>
              <a:gd name="connsiteX2565" fmla="*/ 3351098 w 9915525"/>
              <a:gd name="connsiteY2565" fmla="*/ 995019 h 6819900"/>
              <a:gd name="connsiteX2566" fmla="*/ 4583990 w 9915525"/>
              <a:gd name="connsiteY2566" fmla="*/ 961880 h 6819900"/>
              <a:gd name="connsiteX2567" fmla="*/ 4577640 w 9915525"/>
              <a:gd name="connsiteY2567" fmla="*/ 937426 h 6819900"/>
              <a:gd name="connsiteX2568" fmla="*/ 4599072 w 9915525"/>
              <a:gd name="connsiteY2568" fmla="*/ 925796 h 6819900"/>
              <a:gd name="connsiteX2569" fmla="*/ 4630541 w 9915525"/>
              <a:gd name="connsiteY2569" fmla="*/ 957875 h 6819900"/>
              <a:gd name="connsiteX2570" fmla="*/ 4583990 w 9915525"/>
              <a:gd name="connsiteY2570" fmla="*/ 961880 h 6819900"/>
              <a:gd name="connsiteX2571" fmla="*/ 8730540 w 9915525"/>
              <a:gd name="connsiteY2571" fmla="*/ 934893 h 6819900"/>
              <a:gd name="connsiteX2572" fmla="*/ 8740779 w 9915525"/>
              <a:gd name="connsiteY2572" fmla="*/ 922431 h 6819900"/>
              <a:gd name="connsiteX2573" fmla="*/ 8751019 w 9915525"/>
              <a:gd name="connsiteY2573" fmla="*/ 934893 h 6819900"/>
              <a:gd name="connsiteX2574" fmla="*/ 8740779 w 9915525"/>
              <a:gd name="connsiteY2574" fmla="*/ 947354 h 6819900"/>
              <a:gd name="connsiteX2575" fmla="*/ 8730540 w 9915525"/>
              <a:gd name="connsiteY2575" fmla="*/ 934893 h 6819900"/>
              <a:gd name="connsiteX2576" fmla="*/ 8275721 w 9915525"/>
              <a:gd name="connsiteY2576" fmla="*/ 744432 h 6819900"/>
              <a:gd name="connsiteX2577" fmla="*/ 8263815 w 9915525"/>
              <a:gd name="connsiteY2577" fmla="*/ 722148 h 6819900"/>
              <a:gd name="connsiteX2578" fmla="*/ 8250094 w 9915525"/>
              <a:gd name="connsiteY2578" fmla="*/ 702000 h 6819900"/>
              <a:gd name="connsiteX2579" fmla="*/ 8259737 w 9915525"/>
              <a:gd name="connsiteY2579" fmla="*/ 663430 h 6819900"/>
              <a:gd name="connsiteX2580" fmla="*/ 8284025 w 9915525"/>
              <a:gd name="connsiteY2580" fmla="*/ 684861 h 6819900"/>
              <a:gd name="connsiteX2581" fmla="*/ 8313810 w 9915525"/>
              <a:gd name="connsiteY2581" fmla="*/ 722456 h 6819900"/>
              <a:gd name="connsiteX2582" fmla="*/ 8326040 w 9915525"/>
              <a:gd name="connsiteY2582" fmla="*/ 748649 h 6819900"/>
              <a:gd name="connsiteX2583" fmla="*/ 8275721 w 9915525"/>
              <a:gd name="connsiteY2583" fmla="*/ 744432 h 6819900"/>
              <a:gd name="connsiteX2584" fmla="*/ 5255598 w 9915525"/>
              <a:gd name="connsiteY2584" fmla="*/ 618976 h 6819900"/>
              <a:gd name="connsiteX2585" fmla="*/ 5282490 w 9915525"/>
              <a:gd name="connsiteY2585" fmla="*/ 615011 h 6819900"/>
              <a:gd name="connsiteX2586" fmla="*/ 5267504 w 9915525"/>
              <a:gd name="connsiteY2586" fmla="*/ 634855 h 6819900"/>
              <a:gd name="connsiteX2587" fmla="*/ 5255598 w 9915525"/>
              <a:gd name="connsiteY2587" fmla="*/ 618976 h 6819900"/>
              <a:gd name="connsiteX2588" fmla="*/ 8145858 w 9915525"/>
              <a:gd name="connsiteY2588" fmla="*/ 503886 h 6819900"/>
              <a:gd name="connsiteX2589" fmla="*/ 8134428 w 9915525"/>
              <a:gd name="connsiteY2589" fmla="*/ 475311 h 6819900"/>
              <a:gd name="connsiteX2590" fmla="*/ 8143959 w 9915525"/>
              <a:gd name="connsiteY2590" fmla="*/ 463405 h 6819900"/>
              <a:gd name="connsiteX2591" fmla="*/ 8159040 w 9915525"/>
              <a:gd name="connsiteY2591" fmla="*/ 476899 h 6819900"/>
              <a:gd name="connsiteX2592" fmla="*/ 8170252 w 9915525"/>
              <a:gd name="connsiteY2592" fmla="*/ 494130 h 6819900"/>
              <a:gd name="connsiteX2593" fmla="*/ 8174452 w 9915525"/>
              <a:gd name="connsiteY2593" fmla="*/ 509211 h 6819900"/>
              <a:gd name="connsiteX2594" fmla="*/ 8145858 w 9915525"/>
              <a:gd name="connsiteY2594" fmla="*/ 503886 h 6819900"/>
              <a:gd name="connsiteX2595" fmla="*/ 5387265 w 9915525"/>
              <a:gd name="connsiteY2595" fmla="*/ 377587 h 6819900"/>
              <a:gd name="connsiteX2596" fmla="*/ 5368215 w 9915525"/>
              <a:gd name="connsiteY2596" fmla="*/ 342132 h 6819900"/>
              <a:gd name="connsiteX2597" fmla="*/ 5349165 w 9915525"/>
              <a:gd name="connsiteY2597" fmla="*/ 308888 h 6819900"/>
              <a:gd name="connsiteX2598" fmla="*/ 5383182 w 9915525"/>
              <a:gd name="connsiteY2598" fmla="*/ 302579 h 6819900"/>
              <a:gd name="connsiteX2599" fmla="*/ 5430514 w 9915525"/>
              <a:gd name="connsiteY2599" fmla="*/ 308608 h 6819900"/>
              <a:gd name="connsiteX2600" fmla="*/ 5491953 w 9915525"/>
              <a:gd name="connsiteY2600" fmla="*/ 331975 h 6819900"/>
              <a:gd name="connsiteX2601" fmla="*/ 5507395 w 9915525"/>
              <a:gd name="connsiteY2601" fmla="*/ 373571 h 6819900"/>
              <a:gd name="connsiteX2602" fmla="*/ 5477630 w 9915525"/>
              <a:gd name="connsiteY2602" fmla="*/ 365829 h 6819900"/>
              <a:gd name="connsiteX2603" fmla="*/ 5428842 w 9915525"/>
              <a:gd name="connsiteY2603" fmla="*/ 367438 h 6819900"/>
              <a:gd name="connsiteX2604" fmla="*/ 5387265 w 9915525"/>
              <a:gd name="connsiteY2604" fmla="*/ 377587 h 6819900"/>
              <a:gd name="connsiteX2605" fmla="*/ 5227523 w 9915525"/>
              <a:gd name="connsiteY2605" fmla="*/ 356844 h 6819900"/>
              <a:gd name="connsiteX2606" fmla="*/ 5253915 w 9915525"/>
              <a:gd name="connsiteY2606" fmla="*/ 353074 h 6819900"/>
              <a:gd name="connsiteX2607" fmla="*/ 5238834 w 9915525"/>
              <a:gd name="connsiteY2607" fmla="*/ 368155 h 6819900"/>
              <a:gd name="connsiteX2608" fmla="*/ 5227523 w 9915525"/>
              <a:gd name="connsiteY2608" fmla="*/ 356844 h 6819900"/>
              <a:gd name="connsiteX2609" fmla="*/ 7968540 w 9915525"/>
              <a:gd name="connsiteY2609" fmla="*/ 349105 h 6819900"/>
              <a:gd name="connsiteX2610" fmla="*/ 7982828 w 9915525"/>
              <a:gd name="connsiteY2610" fmla="*/ 330055 h 6819900"/>
              <a:gd name="connsiteX2611" fmla="*/ 7997115 w 9915525"/>
              <a:gd name="connsiteY2611" fmla="*/ 349105 h 6819900"/>
              <a:gd name="connsiteX2612" fmla="*/ 7982828 w 9915525"/>
              <a:gd name="connsiteY2612" fmla="*/ 368155 h 6819900"/>
              <a:gd name="connsiteX2613" fmla="*/ 7968540 w 9915525"/>
              <a:gd name="connsiteY2613" fmla="*/ 349105 h 6819900"/>
              <a:gd name="connsiteX2614" fmla="*/ 5738562 w 9915525"/>
              <a:gd name="connsiteY2614" fmla="*/ 351486 h 6819900"/>
              <a:gd name="connsiteX2615" fmla="*/ 5738562 w 9915525"/>
              <a:gd name="connsiteY2615" fmla="*/ 337199 h 6819900"/>
              <a:gd name="connsiteX2616" fmla="*/ 5730165 w 9915525"/>
              <a:gd name="connsiteY2616" fmla="*/ 330055 h 6819900"/>
              <a:gd name="connsiteX2617" fmla="*/ 5739419 w 9915525"/>
              <a:gd name="connsiteY2617" fmla="*/ 274957 h 6819900"/>
              <a:gd name="connsiteX2618" fmla="*/ 5806365 w 9915525"/>
              <a:gd name="connsiteY2618" fmla="*/ 288225 h 6819900"/>
              <a:gd name="connsiteX2619" fmla="*/ 5797022 w 9915525"/>
              <a:gd name="connsiteY2619" fmla="*/ 311005 h 6819900"/>
              <a:gd name="connsiteX2620" fmla="*/ 5781701 w 9915525"/>
              <a:gd name="connsiteY2620" fmla="*/ 334817 h 6819900"/>
              <a:gd name="connsiteX2621" fmla="*/ 5738562 w 9915525"/>
              <a:gd name="connsiteY2621" fmla="*/ 351486 h 6819900"/>
              <a:gd name="connsiteX2622" fmla="*/ 7028698 w 9915525"/>
              <a:gd name="connsiteY2622" fmla="*/ 332746 h 6819900"/>
              <a:gd name="connsiteX2623" fmla="*/ 6953351 w 9915525"/>
              <a:gd name="connsiteY2623" fmla="*/ 251780 h 6819900"/>
              <a:gd name="connsiteX2624" fmla="*/ 6965037 w 9915525"/>
              <a:gd name="connsiteY2624" fmla="*/ 194641 h 6819900"/>
              <a:gd name="connsiteX2625" fmla="*/ 7016040 w 9915525"/>
              <a:gd name="connsiteY2625" fmla="*/ 182045 h 6819900"/>
              <a:gd name="connsiteX2626" fmla="*/ 7030328 w 9915525"/>
              <a:gd name="connsiteY2626" fmla="*/ 225280 h 6819900"/>
              <a:gd name="connsiteX2627" fmla="*/ 7044615 w 9915525"/>
              <a:gd name="connsiteY2627" fmla="*/ 260464 h 6819900"/>
              <a:gd name="connsiteX2628" fmla="*/ 7058903 w 9915525"/>
              <a:gd name="connsiteY2628" fmla="*/ 298078 h 6819900"/>
              <a:gd name="connsiteX2629" fmla="*/ 7066046 w 9915525"/>
              <a:gd name="connsiteY2629" fmla="*/ 338056 h 6819900"/>
              <a:gd name="connsiteX2630" fmla="*/ 7028698 w 9915525"/>
              <a:gd name="connsiteY2630" fmla="*/ 332746 h 6819900"/>
              <a:gd name="connsiteX2631" fmla="*/ 5573003 w 9915525"/>
              <a:gd name="connsiteY2631" fmla="*/ 301480 h 6819900"/>
              <a:gd name="connsiteX2632" fmla="*/ 5548628 w 9915525"/>
              <a:gd name="connsiteY2632" fmla="*/ 291955 h 6819900"/>
              <a:gd name="connsiteX2633" fmla="*/ 5530140 w 9915525"/>
              <a:gd name="connsiteY2633" fmla="*/ 279739 h 6819900"/>
              <a:gd name="connsiteX2634" fmla="*/ 5632241 w 9915525"/>
              <a:gd name="connsiteY2634" fmla="*/ 274638 h 6819900"/>
              <a:gd name="connsiteX2635" fmla="*/ 5615289 w 9915525"/>
              <a:gd name="connsiteY2635" fmla="*/ 298313 h 6819900"/>
              <a:gd name="connsiteX2636" fmla="*/ 5573003 w 9915525"/>
              <a:gd name="connsiteY2636" fmla="*/ 301480 h 6819900"/>
              <a:gd name="connsiteX2637" fmla="*/ 5468228 w 9915525"/>
              <a:gd name="connsiteY2637" fmla="*/ 282430 h 6819900"/>
              <a:gd name="connsiteX2638" fmla="*/ 5477190 w 9915525"/>
              <a:gd name="connsiteY2638" fmla="*/ 272905 h 6819900"/>
              <a:gd name="connsiteX2639" fmla="*/ 5492040 w 9915525"/>
              <a:gd name="connsiteY2639" fmla="*/ 282430 h 6819900"/>
              <a:gd name="connsiteX2640" fmla="*/ 5483077 w 9915525"/>
              <a:gd name="connsiteY2640" fmla="*/ 291955 h 6819900"/>
              <a:gd name="connsiteX2641" fmla="*/ 5468228 w 9915525"/>
              <a:gd name="connsiteY2641" fmla="*/ 282430 h 6819900"/>
              <a:gd name="connsiteX2642" fmla="*/ 7168440 w 9915525"/>
              <a:gd name="connsiteY2642" fmla="*/ 268936 h 6819900"/>
              <a:gd name="connsiteX2643" fmla="*/ 7183522 w 9915525"/>
              <a:gd name="connsiteY2643" fmla="*/ 253855 h 6819900"/>
              <a:gd name="connsiteX2644" fmla="*/ 7179751 w 9915525"/>
              <a:gd name="connsiteY2644" fmla="*/ 280247 h 6819900"/>
              <a:gd name="connsiteX2645" fmla="*/ 7168440 w 9915525"/>
              <a:gd name="connsiteY2645" fmla="*/ 268936 h 6819900"/>
              <a:gd name="connsiteX2646" fmla="*/ 7818323 w 9915525"/>
              <a:gd name="connsiteY2646" fmla="*/ 252069 h 6819900"/>
              <a:gd name="connsiteX2647" fmla="*/ 7844715 w 9915525"/>
              <a:gd name="connsiteY2647" fmla="*/ 248299 h 6819900"/>
              <a:gd name="connsiteX2648" fmla="*/ 7829634 w 9915525"/>
              <a:gd name="connsiteY2648" fmla="*/ 263380 h 6819900"/>
              <a:gd name="connsiteX2649" fmla="*/ 7818323 w 9915525"/>
              <a:gd name="connsiteY2649" fmla="*/ 252069 h 6819900"/>
              <a:gd name="connsiteX2650" fmla="*/ 5314264 w 9915525"/>
              <a:gd name="connsiteY2650" fmla="*/ 219877 h 6819900"/>
              <a:gd name="connsiteX2651" fmla="*/ 5338810 w 9915525"/>
              <a:gd name="connsiteY2651" fmla="*/ 191430 h 6819900"/>
              <a:gd name="connsiteX2652" fmla="*/ 5334579 w 9915525"/>
              <a:gd name="connsiteY2652" fmla="*/ 234805 h 6819900"/>
              <a:gd name="connsiteX2653" fmla="*/ 5314264 w 9915525"/>
              <a:gd name="connsiteY2653" fmla="*/ 219877 h 6819900"/>
              <a:gd name="connsiteX2654" fmla="*/ 7485087 w 9915525"/>
              <a:gd name="connsiteY2654" fmla="*/ 189844 h 6819900"/>
              <a:gd name="connsiteX2655" fmla="*/ 7478505 w 9915525"/>
              <a:gd name="connsiteY2655" fmla="*/ 176841 h 6819900"/>
              <a:gd name="connsiteX2656" fmla="*/ 7473802 w 9915525"/>
              <a:gd name="connsiteY2656" fmla="*/ 168130 h 6819900"/>
              <a:gd name="connsiteX2657" fmla="*/ 7463715 w 9915525"/>
              <a:gd name="connsiteY2657" fmla="*/ 149080 h 6819900"/>
              <a:gd name="connsiteX2658" fmla="*/ 7454190 w 9915525"/>
              <a:gd name="connsiteY2658" fmla="*/ 130030 h 6819900"/>
              <a:gd name="connsiteX2659" fmla="*/ 7444665 w 9915525"/>
              <a:gd name="connsiteY2659" fmla="*/ 115742 h 6819900"/>
              <a:gd name="connsiteX2660" fmla="*/ 7458953 w 9915525"/>
              <a:gd name="connsiteY2660" fmla="*/ 101455 h 6819900"/>
              <a:gd name="connsiteX2661" fmla="*/ 7473240 w 9915525"/>
              <a:gd name="connsiteY2661" fmla="*/ 115742 h 6819900"/>
              <a:gd name="connsiteX2662" fmla="*/ 7480677 w 9915525"/>
              <a:gd name="connsiteY2662" fmla="*/ 130030 h 6819900"/>
              <a:gd name="connsiteX2663" fmla="*/ 7503353 w 9915525"/>
              <a:gd name="connsiteY2663" fmla="*/ 190616 h 6819900"/>
              <a:gd name="connsiteX2664" fmla="*/ 7485087 w 9915525"/>
              <a:gd name="connsiteY2664" fmla="*/ 189844 h 6819900"/>
              <a:gd name="connsiteX2665" fmla="*/ 6841745 w 9915525"/>
              <a:gd name="connsiteY2665" fmla="*/ 171634 h 6819900"/>
              <a:gd name="connsiteX2666" fmla="*/ 6844772 w 9915525"/>
              <a:gd name="connsiteY2666" fmla="*/ 130030 h 6819900"/>
              <a:gd name="connsiteX2667" fmla="*/ 6848524 w 9915525"/>
              <a:gd name="connsiteY2667" fmla="*/ 106306 h 6819900"/>
              <a:gd name="connsiteX2668" fmla="*/ 6860249 w 9915525"/>
              <a:gd name="connsiteY2668" fmla="*/ 77036 h 6819900"/>
              <a:gd name="connsiteX2669" fmla="*/ 6894467 w 9915525"/>
              <a:gd name="connsiteY2669" fmla="*/ 62660 h 6819900"/>
              <a:gd name="connsiteX2670" fmla="*/ 6925423 w 9915525"/>
              <a:gd name="connsiteY2670" fmla="*/ 53830 h 6819900"/>
              <a:gd name="connsiteX2671" fmla="*/ 6939840 w 9915525"/>
              <a:gd name="connsiteY2671" fmla="*/ 34780 h 6819900"/>
              <a:gd name="connsiteX2672" fmla="*/ 6970796 w 9915525"/>
              <a:gd name="connsiteY2672" fmla="*/ 15625 h 6819900"/>
              <a:gd name="connsiteX2673" fmla="*/ 7035910 w 9915525"/>
              <a:gd name="connsiteY2673" fmla="*/ 9870 h 6819900"/>
              <a:gd name="connsiteX2674" fmla="*/ 7095441 w 9915525"/>
              <a:gd name="connsiteY2674" fmla="*/ 27736 h 6819900"/>
              <a:gd name="connsiteX2675" fmla="*/ 7120815 w 9915525"/>
              <a:gd name="connsiteY2675" fmla="*/ 57624 h 6819900"/>
              <a:gd name="connsiteX2676" fmla="*/ 7093359 w 9915525"/>
              <a:gd name="connsiteY2676" fmla="*/ 90837 h 6819900"/>
              <a:gd name="connsiteX2677" fmla="*/ 6993296 w 9915525"/>
              <a:gd name="connsiteY2677" fmla="*/ 115846 h 6819900"/>
              <a:gd name="connsiteX2678" fmla="*/ 6886345 w 9915525"/>
              <a:gd name="connsiteY2678" fmla="*/ 104151 h 6819900"/>
              <a:gd name="connsiteX2679" fmla="*/ 6878098 w 9915525"/>
              <a:gd name="connsiteY2679" fmla="*/ 141415 h 6819900"/>
              <a:gd name="connsiteX2680" fmla="*/ 6841745 w 9915525"/>
              <a:gd name="connsiteY2680" fmla="*/ 171634 h 6819900"/>
              <a:gd name="connsiteX2681" fmla="*/ 7287503 w 9915525"/>
              <a:gd name="connsiteY2681" fmla="*/ 158605 h 6819900"/>
              <a:gd name="connsiteX2682" fmla="*/ 7259532 w 9915525"/>
              <a:gd name="connsiteY2682" fmla="*/ 149080 h 6819900"/>
              <a:gd name="connsiteX2683" fmla="*/ 7225590 w 9915525"/>
              <a:gd name="connsiteY2683" fmla="*/ 134792 h 6819900"/>
              <a:gd name="connsiteX2684" fmla="*/ 7195849 w 9915525"/>
              <a:gd name="connsiteY2684" fmla="*/ 120505 h 6819900"/>
              <a:gd name="connsiteX2685" fmla="*/ 7177965 w 9915525"/>
              <a:gd name="connsiteY2685" fmla="*/ 113239 h 6819900"/>
              <a:gd name="connsiteX2686" fmla="*/ 7156534 w 9915525"/>
              <a:gd name="connsiteY2686" fmla="*/ 96570 h 6819900"/>
              <a:gd name="connsiteX2687" fmla="*/ 7187490 w 9915525"/>
              <a:gd name="connsiteY2687" fmla="*/ 48764 h 6819900"/>
              <a:gd name="connsiteX2688" fmla="*/ 7276760 w 9915525"/>
              <a:gd name="connsiteY2688" fmla="*/ 22571 h 6819900"/>
              <a:gd name="connsiteX2689" fmla="*/ 7336117 w 9915525"/>
              <a:gd name="connsiteY2689" fmla="*/ 75768 h 6819900"/>
              <a:gd name="connsiteX2690" fmla="*/ 7326761 w 9915525"/>
              <a:gd name="connsiteY2690" fmla="*/ 156731 h 6819900"/>
              <a:gd name="connsiteX2691" fmla="*/ 7287503 w 9915525"/>
              <a:gd name="connsiteY2691" fmla="*/ 158605 h 6819900"/>
              <a:gd name="connsiteX2692" fmla="*/ 6812027 w 9915525"/>
              <a:gd name="connsiteY2692" fmla="*/ 85749 h 6819900"/>
              <a:gd name="connsiteX2693" fmla="*/ 6824645 w 9915525"/>
              <a:gd name="connsiteY2693" fmla="*/ 76564 h 6819900"/>
              <a:gd name="connsiteX2694" fmla="*/ 6827001 w 9915525"/>
              <a:gd name="connsiteY2694" fmla="*/ 95790 h 6819900"/>
              <a:gd name="connsiteX2695" fmla="*/ 6812027 w 9915525"/>
              <a:gd name="connsiteY2695" fmla="*/ 85749 h 681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</a:cxnLst>
            <a:rect l="l" t="t" r="r" b="b"/>
            <a:pathLst>
              <a:path w="9915525" h="6819900">
                <a:moveTo>
                  <a:pt x="2739315" y="6807055"/>
                </a:moveTo>
                <a:cubicBezTo>
                  <a:pt x="2739315" y="6801816"/>
                  <a:pt x="2745744" y="6797530"/>
                  <a:pt x="2753603" y="6797530"/>
                </a:cubicBezTo>
                <a:cubicBezTo>
                  <a:pt x="2761461" y="6797530"/>
                  <a:pt x="2767890" y="6801816"/>
                  <a:pt x="2767890" y="6807055"/>
                </a:cubicBezTo>
                <a:cubicBezTo>
                  <a:pt x="2767890" y="6812294"/>
                  <a:pt x="2761461" y="6816580"/>
                  <a:pt x="2753603" y="6816580"/>
                </a:cubicBezTo>
                <a:cubicBezTo>
                  <a:pt x="2745744" y="6816580"/>
                  <a:pt x="2739315" y="6812294"/>
                  <a:pt x="2739315" y="6807055"/>
                </a:cubicBezTo>
                <a:close/>
                <a:moveTo>
                  <a:pt x="2574310" y="6666561"/>
                </a:moveTo>
                <a:cubicBezTo>
                  <a:pt x="2571997" y="6662633"/>
                  <a:pt x="2567118" y="6645488"/>
                  <a:pt x="2563466" y="6628461"/>
                </a:cubicBezTo>
                <a:cubicBezTo>
                  <a:pt x="2559814" y="6611436"/>
                  <a:pt x="2553856" y="6597505"/>
                  <a:pt x="2550224" y="6597505"/>
                </a:cubicBezTo>
                <a:cubicBezTo>
                  <a:pt x="2546593" y="6597505"/>
                  <a:pt x="2535610" y="6582626"/>
                  <a:pt x="2525816" y="6564441"/>
                </a:cubicBezTo>
                <a:cubicBezTo>
                  <a:pt x="2516023" y="6546256"/>
                  <a:pt x="2504332" y="6533650"/>
                  <a:pt x="2499838" y="6536429"/>
                </a:cubicBezTo>
                <a:cubicBezTo>
                  <a:pt x="2495343" y="6539206"/>
                  <a:pt x="2491665" y="6537200"/>
                  <a:pt x="2491665" y="6531970"/>
                </a:cubicBezTo>
                <a:cubicBezTo>
                  <a:pt x="2491665" y="6526740"/>
                  <a:pt x="2473449" y="6523272"/>
                  <a:pt x="2451184" y="6524264"/>
                </a:cubicBezTo>
                <a:cubicBezTo>
                  <a:pt x="2420749" y="6525620"/>
                  <a:pt x="2410703" y="6522522"/>
                  <a:pt x="2410703" y="6511780"/>
                </a:cubicBezTo>
                <a:cubicBezTo>
                  <a:pt x="2410703" y="6503412"/>
                  <a:pt x="2421153" y="6496283"/>
                  <a:pt x="2435926" y="6494572"/>
                </a:cubicBezTo>
                <a:cubicBezTo>
                  <a:pt x="2464931" y="6491214"/>
                  <a:pt x="2477717" y="6461197"/>
                  <a:pt x="2457344" y="6444289"/>
                </a:cubicBezTo>
                <a:cubicBezTo>
                  <a:pt x="2450027" y="6438217"/>
                  <a:pt x="2444040" y="6427343"/>
                  <a:pt x="2444040" y="6420126"/>
                </a:cubicBezTo>
                <a:cubicBezTo>
                  <a:pt x="2444040" y="6412910"/>
                  <a:pt x="2439754" y="6407005"/>
                  <a:pt x="2434515" y="6407005"/>
                </a:cubicBezTo>
                <a:cubicBezTo>
                  <a:pt x="2429276" y="6407005"/>
                  <a:pt x="2424990" y="6401035"/>
                  <a:pt x="2424990" y="6393737"/>
                </a:cubicBezTo>
                <a:cubicBezTo>
                  <a:pt x="2424990" y="6386439"/>
                  <a:pt x="2418338" y="6377916"/>
                  <a:pt x="2410208" y="6374796"/>
                </a:cubicBezTo>
                <a:cubicBezTo>
                  <a:pt x="2400625" y="6371118"/>
                  <a:pt x="2397799" y="6372962"/>
                  <a:pt x="2402172" y="6380040"/>
                </a:cubicBezTo>
                <a:cubicBezTo>
                  <a:pt x="2406802" y="6387531"/>
                  <a:pt x="2402180" y="6389193"/>
                  <a:pt x="2387438" y="6385338"/>
                </a:cubicBezTo>
                <a:cubicBezTo>
                  <a:pt x="2368847" y="6380477"/>
                  <a:pt x="2366816" y="6382518"/>
                  <a:pt x="2372350" y="6400507"/>
                </a:cubicBezTo>
                <a:cubicBezTo>
                  <a:pt x="2379777" y="6424648"/>
                  <a:pt x="2379728" y="6429796"/>
                  <a:pt x="2371681" y="6471299"/>
                </a:cubicBezTo>
                <a:cubicBezTo>
                  <a:pt x="2368379" y="6488325"/>
                  <a:pt x="2362368" y="6502255"/>
                  <a:pt x="2358323" y="6502255"/>
                </a:cubicBezTo>
                <a:cubicBezTo>
                  <a:pt x="2330123" y="6502255"/>
                  <a:pt x="2244015" y="6434323"/>
                  <a:pt x="2244015" y="6412076"/>
                </a:cubicBezTo>
                <a:cubicBezTo>
                  <a:pt x="2244015" y="6403711"/>
                  <a:pt x="2236514" y="6393790"/>
                  <a:pt x="2227346" y="6390029"/>
                </a:cubicBezTo>
                <a:cubicBezTo>
                  <a:pt x="2218179" y="6386269"/>
                  <a:pt x="2210076" y="6378906"/>
                  <a:pt x="2209340" y="6373668"/>
                </a:cubicBezTo>
                <a:cubicBezTo>
                  <a:pt x="2208605" y="6368429"/>
                  <a:pt x="2205049" y="6350213"/>
                  <a:pt x="2201440" y="6333186"/>
                </a:cubicBezTo>
                <a:cubicBezTo>
                  <a:pt x="2197581" y="6314984"/>
                  <a:pt x="2198693" y="6302230"/>
                  <a:pt x="2204139" y="6302230"/>
                </a:cubicBezTo>
                <a:cubicBezTo>
                  <a:pt x="2224505" y="6302230"/>
                  <a:pt x="2224197" y="6270741"/>
                  <a:pt x="2203594" y="6246527"/>
                </a:cubicBezTo>
                <a:cubicBezTo>
                  <a:pt x="2188487" y="6228772"/>
                  <a:pt x="2174679" y="6222129"/>
                  <a:pt x="2157116" y="6224165"/>
                </a:cubicBezTo>
                <a:cubicBezTo>
                  <a:pt x="2133606" y="6226891"/>
                  <a:pt x="2132190" y="6224756"/>
                  <a:pt x="2133154" y="6188006"/>
                </a:cubicBezTo>
                <a:cubicBezTo>
                  <a:pt x="2133717" y="6166526"/>
                  <a:pt x="2129227" y="6145891"/>
                  <a:pt x="2123176" y="6142151"/>
                </a:cubicBezTo>
                <a:cubicBezTo>
                  <a:pt x="2117126" y="6138412"/>
                  <a:pt x="2109228" y="6123608"/>
                  <a:pt x="2105625" y="6109254"/>
                </a:cubicBezTo>
                <a:cubicBezTo>
                  <a:pt x="2102023" y="6094900"/>
                  <a:pt x="2096300" y="6083155"/>
                  <a:pt x="2092908" y="6083155"/>
                </a:cubicBezTo>
                <a:cubicBezTo>
                  <a:pt x="2089516" y="6083155"/>
                  <a:pt x="2080918" y="6070001"/>
                  <a:pt x="2073802" y="6053924"/>
                </a:cubicBezTo>
                <a:cubicBezTo>
                  <a:pt x="2066685" y="6037848"/>
                  <a:pt x="2050637" y="6014468"/>
                  <a:pt x="2038139" y="6001970"/>
                </a:cubicBezTo>
                <a:cubicBezTo>
                  <a:pt x="2025641" y="5989472"/>
                  <a:pt x="2015481" y="5973693"/>
                  <a:pt x="2015561" y="5966907"/>
                </a:cubicBezTo>
                <a:cubicBezTo>
                  <a:pt x="2015665" y="5958105"/>
                  <a:pt x="2018354" y="5958663"/>
                  <a:pt x="2024940" y="5968855"/>
                </a:cubicBezTo>
                <a:cubicBezTo>
                  <a:pt x="2030018" y="5976713"/>
                  <a:pt x="2034239" y="5978310"/>
                  <a:pt x="2034319" y="5972403"/>
                </a:cubicBezTo>
                <a:cubicBezTo>
                  <a:pt x="2034396" y="5966496"/>
                  <a:pt x="2028036" y="5956327"/>
                  <a:pt x="2020178" y="5949805"/>
                </a:cubicBezTo>
                <a:cubicBezTo>
                  <a:pt x="2012320" y="5943283"/>
                  <a:pt x="2005890" y="5930564"/>
                  <a:pt x="2005890" y="5921540"/>
                </a:cubicBezTo>
                <a:cubicBezTo>
                  <a:pt x="2005890" y="5912516"/>
                  <a:pt x="1997318" y="5897375"/>
                  <a:pt x="1986840" y="5887893"/>
                </a:cubicBezTo>
                <a:cubicBezTo>
                  <a:pt x="1974868" y="5877058"/>
                  <a:pt x="1967790" y="5858556"/>
                  <a:pt x="1967790" y="5838094"/>
                </a:cubicBezTo>
                <a:cubicBezTo>
                  <a:pt x="1967790" y="5812161"/>
                  <a:pt x="1960038" y="5798578"/>
                  <a:pt x="1929690" y="5771333"/>
                </a:cubicBezTo>
                <a:cubicBezTo>
                  <a:pt x="1898166" y="5743034"/>
                  <a:pt x="1891590" y="5730999"/>
                  <a:pt x="1891590" y="5701612"/>
                </a:cubicBezTo>
                <a:cubicBezTo>
                  <a:pt x="1891590" y="5678827"/>
                  <a:pt x="1886468" y="5664128"/>
                  <a:pt x="1877303" y="5660611"/>
                </a:cubicBezTo>
                <a:cubicBezTo>
                  <a:pt x="1866871" y="5656608"/>
                  <a:pt x="1863015" y="5640193"/>
                  <a:pt x="1863015" y="5599796"/>
                </a:cubicBezTo>
                <a:cubicBezTo>
                  <a:pt x="1863015" y="5556251"/>
                  <a:pt x="1858957" y="5540989"/>
                  <a:pt x="1843965" y="5528153"/>
                </a:cubicBezTo>
                <a:cubicBezTo>
                  <a:pt x="1833488" y="5519182"/>
                  <a:pt x="1824915" y="5505117"/>
                  <a:pt x="1824915" y="5496899"/>
                </a:cubicBezTo>
                <a:cubicBezTo>
                  <a:pt x="1824915" y="5488680"/>
                  <a:pt x="1821248" y="5484222"/>
                  <a:pt x="1816766" y="5486992"/>
                </a:cubicBezTo>
                <a:cubicBezTo>
                  <a:pt x="1812284" y="5489762"/>
                  <a:pt x="1810625" y="5481522"/>
                  <a:pt x="1813080" y="5468680"/>
                </a:cubicBezTo>
                <a:cubicBezTo>
                  <a:pt x="1824495" y="5408968"/>
                  <a:pt x="1782812" y="5370493"/>
                  <a:pt x="1757647" y="5417514"/>
                </a:cubicBezTo>
                <a:cubicBezTo>
                  <a:pt x="1747233" y="5436973"/>
                  <a:pt x="1745237" y="5436076"/>
                  <a:pt x="1700162" y="5391678"/>
                </a:cubicBezTo>
                <a:cubicBezTo>
                  <a:pt x="1674479" y="5366381"/>
                  <a:pt x="1653465" y="5340165"/>
                  <a:pt x="1653465" y="5333419"/>
                </a:cubicBezTo>
                <a:cubicBezTo>
                  <a:pt x="1653465" y="5326674"/>
                  <a:pt x="1649179" y="5321155"/>
                  <a:pt x="1643940" y="5321155"/>
                </a:cubicBezTo>
                <a:cubicBezTo>
                  <a:pt x="1638701" y="5321155"/>
                  <a:pt x="1634415" y="5310439"/>
                  <a:pt x="1634415" y="5297343"/>
                </a:cubicBezTo>
                <a:cubicBezTo>
                  <a:pt x="1634415" y="5269368"/>
                  <a:pt x="1637158" y="5268647"/>
                  <a:pt x="1667621" y="5288608"/>
                </a:cubicBezTo>
                <a:cubicBezTo>
                  <a:pt x="1702840" y="5311684"/>
                  <a:pt x="1731479" y="5298461"/>
                  <a:pt x="1727827" y="5260810"/>
                </a:cubicBezTo>
                <a:cubicBezTo>
                  <a:pt x="1725426" y="5236064"/>
                  <a:pt x="1719361" y="5229036"/>
                  <a:pt x="1693946" y="5221554"/>
                </a:cubicBezTo>
                <a:cubicBezTo>
                  <a:pt x="1670670" y="5214702"/>
                  <a:pt x="1662990" y="5207021"/>
                  <a:pt x="1662990" y="5190598"/>
                </a:cubicBezTo>
                <a:cubicBezTo>
                  <a:pt x="1662990" y="5178584"/>
                  <a:pt x="1668695" y="5168755"/>
                  <a:pt x="1675668" y="5168755"/>
                </a:cubicBezTo>
                <a:cubicBezTo>
                  <a:pt x="1682641" y="5168755"/>
                  <a:pt x="1694195" y="5157826"/>
                  <a:pt x="1701345" y="5144466"/>
                </a:cubicBezTo>
                <a:cubicBezTo>
                  <a:pt x="1713374" y="5121990"/>
                  <a:pt x="1712332" y="5118449"/>
                  <a:pt x="1687369" y="5097000"/>
                </a:cubicBezTo>
                <a:cubicBezTo>
                  <a:pt x="1665388" y="5078111"/>
                  <a:pt x="1662533" y="5071245"/>
                  <a:pt x="1671949" y="5059900"/>
                </a:cubicBezTo>
                <a:cubicBezTo>
                  <a:pt x="1678303" y="5052244"/>
                  <a:pt x="1682102" y="5036099"/>
                  <a:pt x="1680390" y="5024023"/>
                </a:cubicBezTo>
                <a:cubicBezTo>
                  <a:pt x="1675768" y="4991415"/>
                  <a:pt x="1630931" y="4992955"/>
                  <a:pt x="1626311" y="5025880"/>
                </a:cubicBezTo>
                <a:cubicBezTo>
                  <a:pt x="1622303" y="5054440"/>
                  <a:pt x="1609838" y="5063639"/>
                  <a:pt x="1574884" y="5063834"/>
                </a:cubicBezTo>
                <a:cubicBezTo>
                  <a:pt x="1553539" y="5063953"/>
                  <a:pt x="1548690" y="5068262"/>
                  <a:pt x="1548690" y="5087112"/>
                </a:cubicBezTo>
                <a:cubicBezTo>
                  <a:pt x="1548690" y="5113322"/>
                  <a:pt x="1571330" y="5140180"/>
                  <a:pt x="1593424" y="5140180"/>
                </a:cubicBezTo>
                <a:cubicBezTo>
                  <a:pt x="1604917" y="5140180"/>
                  <a:pt x="1606892" y="5146827"/>
                  <a:pt x="1602268" y="5169946"/>
                </a:cubicBezTo>
                <a:cubicBezTo>
                  <a:pt x="1598994" y="5186317"/>
                  <a:pt x="1596315" y="5203462"/>
                  <a:pt x="1596315" y="5208046"/>
                </a:cubicBezTo>
                <a:cubicBezTo>
                  <a:pt x="1596315" y="5212630"/>
                  <a:pt x="1588083" y="5216380"/>
                  <a:pt x="1578022" y="5216380"/>
                </a:cubicBezTo>
                <a:cubicBezTo>
                  <a:pt x="1565441" y="5216380"/>
                  <a:pt x="1557769" y="5207457"/>
                  <a:pt x="1553453" y="5187805"/>
                </a:cubicBezTo>
                <a:cubicBezTo>
                  <a:pt x="1550001" y="5172089"/>
                  <a:pt x="1543696" y="5159230"/>
                  <a:pt x="1539441" y="5159230"/>
                </a:cubicBezTo>
                <a:cubicBezTo>
                  <a:pt x="1535186" y="5159230"/>
                  <a:pt x="1529200" y="5149249"/>
                  <a:pt x="1526138" y="5137051"/>
                </a:cubicBezTo>
                <a:cubicBezTo>
                  <a:pt x="1520678" y="5115296"/>
                  <a:pt x="1476830" y="5086715"/>
                  <a:pt x="1469385" y="5100058"/>
                </a:cubicBezTo>
                <a:cubicBezTo>
                  <a:pt x="1459887" y="5117079"/>
                  <a:pt x="1453879" y="5159230"/>
                  <a:pt x="1460951" y="5159230"/>
                </a:cubicBezTo>
                <a:cubicBezTo>
                  <a:pt x="1465281" y="5159230"/>
                  <a:pt x="1476388" y="5176375"/>
                  <a:pt x="1485634" y="5197330"/>
                </a:cubicBezTo>
                <a:cubicBezTo>
                  <a:pt x="1494879" y="5218285"/>
                  <a:pt x="1505926" y="5235430"/>
                  <a:pt x="1510182" y="5235430"/>
                </a:cubicBezTo>
                <a:cubicBezTo>
                  <a:pt x="1514438" y="5235430"/>
                  <a:pt x="1520828" y="5258705"/>
                  <a:pt x="1524382" y="5287151"/>
                </a:cubicBezTo>
                <a:cubicBezTo>
                  <a:pt x="1527936" y="5315598"/>
                  <a:pt x="1537003" y="5343983"/>
                  <a:pt x="1544530" y="5350230"/>
                </a:cubicBezTo>
                <a:cubicBezTo>
                  <a:pt x="1567138" y="5368993"/>
                  <a:pt x="1560317" y="5381107"/>
                  <a:pt x="1530502" y="5375144"/>
                </a:cubicBezTo>
                <a:cubicBezTo>
                  <a:pt x="1511133" y="5371270"/>
                  <a:pt x="1501185" y="5373779"/>
                  <a:pt x="1497463" y="5383478"/>
                </a:cubicBezTo>
                <a:cubicBezTo>
                  <a:pt x="1494534" y="5391111"/>
                  <a:pt x="1481577" y="5397355"/>
                  <a:pt x="1468668" y="5397355"/>
                </a:cubicBezTo>
                <a:cubicBezTo>
                  <a:pt x="1434628" y="5397355"/>
                  <a:pt x="1426627" y="5363984"/>
                  <a:pt x="1453746" y="5335117"/>
                </a:cubicBezTo>
                <a:cubicBezTo>
                  <a:pt x="1465381" y="5322732"/>
                  <a:pt x="1472577" y="5306547"/>
                  <a:pt x="1469739" y="5299149"/>
                </a:cubicBezTo>
                <a:cubicBezTo>
                  <a:pt x="1463847" y="5283795"/>
                  <a:pt x="1424865" y="5270739"/>
                  <a:pt x="1424865" y="5284120"/>
                </a:cubicBezTo>
                <a:cubicBezTo>
                  <a:pt x="1424865" y="5288963"/>
                  <a:pt x="1406649" y="5291777"/>
                  <a:pt x="1384384" y="5290372"/>
                </a:cubicBezTo>
                <a:cubicBezTo>
                  <a:pt x="1348338" y="5288098"/>
                  <a:pt x="1343558" y="5290252"/>
                  <a:pt x="1340756" y="5310034"/>
                </a:cubicBezTo>
                <a:cubicBezTo>
                  <a:pt x="1339025" y="5322254"/>
                  <a:pt x="1343554" y="5339399"/>
                  <a:pt x="1350820" y="5348134"/>
                </a:cubicBezTo>
                <a:cubicBezTo>
                  <a:pt x="1403723" y="5411737"/>
                  <a:pt x="1380341" y="5454974"/>
                  <a:pt x="1324059" y="5397620"/>
                </a:cubicBezTo>
                <a:cubicBezTo>
                  <a:pt x="1305974" y="5379190"/>
                  <a:pt x="1286305" y="5369111"/>
                  <a:pt x="1267703" y="5368742"/>
                </a:cubicBezTo>
                <a:cubicBezTo>
                  <a:pt x="1221248" y="5367819"/>
                  <a:pt x="1205790" y="5349391"/>
                  <a:pt x="1205790" y="5294931"/>
                </a:cubicBezTo>
                <a:cubicBezTo>
                  <a:pt x="1205790" y="5261106"/>
                  <a:pt x="1201584" y="5245379"/>
                  <a:pt x="1191503" y="5241511"/>
                </a:cubicBezTo>
                <a:cubicBezTo>
                  <a:pt x="1183644" y="5238495"/>
                  <a:pt x="1177215" y="5225178"/>
                  <a:pt x="1177215" y="5211916"/>
                </a:cubicBezTo>
                <a:cubicBezTo>
                  <a:pt x="1177215" y="5198656"/>
                  <a:pt x="1172929" y="5187805"/>
                  <a:pt x="1167690" y="5187805"/>
                </a:cubicBezTo>
                <a:cubicBezTo>
                  <a:pt x="1162451" y="5187805"/>
                  <a:pt x="1158165" y="5180207"/>
                  <a:pt x="1158165" y="5170921"/>
                </a:cubicBezTo>
                <a:cubicBezTo>
                  <a:pt x="1158165" y="5161635"/>
                  <a:pt x="1141020" y="5139229"/>
                  <a:pt x="1120065" y="5121130"/>
                </a:cubicBezTo>
                <a:cubicBezTo>
                  <a:pt x="1099110" y="5103031"/>
                  <a:pt x="1081965" y="5081151"/>
                  <a:pt x="1081965" y="5072506"/>
                </a:cubicBezTo>
                <a:cubicBezTo>
                  <a:pt x="1081965" y="5063861"/>
                  <a:pt x="1075625" y="5051526"/>
                  <a:pt x="1067875" y="5045094"/>
                </a:cubicBezTo>
                <a:cubicBezTo>
                  <a:pt x="1049554" y="5029889"/>
                  <a:pt x="1024815" y="4980027"/>
                  <a:pt x="1024815" y="4958304"/>
                </a:cubicBezTo>
                <a:cubicBezTo>
                  <a:pt x="1024815" y="4948941"/>
                  <a:pt x="1020459" y="4938587"/>
                  <a:pt x="1015135" y="4935297"/>
                </a:cubicBezTo>
                <a:cubicBezTo>
                  <a:pt x="1009811" y="4932006"/>
                  <a:pt x="1007566" y="4925897"/>
                  <a:pt x="1010148" y="4921720"/>
                </a:cubicBezTo>
                <a:cubicBezTo>
                  <a:pt x="1012729" y="4917544"/>
                  <a:pt x="1006304" y="4906401"/>
                  <a:pt x="995871" y="4896959"/>
                </a:cubicBezTo>
                <a:cubicBezTo>
                  <a:pt x="985438" y="4887516"/>
                  <a:pt x="974229" y="4863079"/>
                  <a:pt x="970962" y="4842653"/>
                </a:cubicBezTo>
                <a:cubicBezTo>
                  <a:pt x="967094" y="4818460"/>
                  <a:pt x="957183" y="4800376"/>
                  <a:pt x="942532" y="4790776"/>
                </a:cubicBezTo>
                <a:cubicBezTo>
                  <a:pt x="922816" y="4777858"/>
                  <a:pt x="920040" y="4768602"/>
                  <a:pt x="920040" y="4715784"/>
                </a:cubicBezTo>
                <a:cubicBezTo>
                  <a:pt x="920040" y="4682644"/>
                  <a:pt x="915754" y="4652880"/>
                  <a:pt x="910515" y="4649643"/>
                </a:cubicBezTo>
                <a:cubicBezTo>
                  <a:pt x="897416" y="4641547"/>
                  <a:pt x="898498" y="4609198"/>
                  <a:pt x="912019" y="4604691"/>
                </a:cubicBezTo>
                <a:cubicBezTo>
                  <a:pt x="935496" y="4596866"/>
                  <a:pt x="909980" y="4553635"/>
                  <a:pt x="863182" y="4521946"/>
                </a:cubicBezTo>
                <a:cubicBezTo>
                  <a:pt x="815904" y="4489932"/>
                  <a:pt x="815265" y="4488835"/>
                  <a:pt x="815265" y="4439768"/>
                </a:cubicBezTo>
                <a:cubicBezTo>
                  <a:pt x="815265" y="4407184"/>
                  <a:pt x="810339" y="4385950"/>
                  <a:pt x="800978" y="4378180"/>
                </a:cubicBezTo>
                <a:cubicBezTo>
                  <a:pt x="793119" y="4371658"/>
                  <a:pt x="786690" y="4353989"/>
                  <a:pt x="786690" y="4338914"/>
                </a:cubicBezTo>
                <a:cubicBezTo>
                  <a:pt x="786690" y="4323839"/>
                  <a:pt x="782119" y="4311505"/>
                  <a:pt x="776532" y="4311505"/>
                </a:cubicBezTo>
                <a:cubicBezTo>
                  <a:pt x="770946" y="4311505"/>
                  <a:pt x="767731" y="4299718"/>
                  <a:pt x="769389" y="4285311"/>
                </a:cubicBezTo>
                <a:cubicBezTo>
                  <a:pt x="771501" y="4266953"/>
                  <a:pt x="765326" y="4252757"/>
                  <a:pt x="748747" y="4237853"/>
                </a:cubicBezTo>
                <a:cubicBezTo>
                  <a:pt x="730080" y="4221073"/>
                  <a:pt x="725327" y="4208017"/>
                  <a:pt x="726211" y="4175941"/>
                </a:cubicBezTo>
                <a:cubicBezTo>
                  <a:pt x="726827" y="4153584"/>
                  <a:pt x="724613" y="4133150"/>
                  <a:pt x="721292" y="4130530"/>
                </a:cubicBezTo>
                <a:cubicBezTo>
                  <a:pt x="707940" y="4120001"/>
                  <a:pt x="672390" y="4033262"/>
                  <a:pt x="672390" y="4011213"/>
                </a:cubicBezTo>
                <a:cubicBezTo>
                  <a:pt x="672390" y="3998256"/>
                  <a:pt x="668104" y="3987655"/>
                  <a:pt x="662865" y="3987655"/>
                </a:cubicBezTo>
                <a:cubicBezTo>
                  <a:pt x="657626" y="3987655"/>
                  <a:pt x="653340" y="3964889"/>
                  <a:pt x="653340" y="3937064"/>
                </a:cubicBezTo>
                <a:cubicBezTo>
                  <a:pt x="653340" y="3897756"/>
                  <a:pt x="648560" y="3881348"/>
                  <a:pt x="631909" y="3863496"/>
                </a:cubicBezTo>
                <a:cubicBezTo>
                  <a:pt x="620122" y="3850859"/>
                  <a:pt x="609689" y="3833978"/>
                  <a:pt x="608725" y="3825981"/>
                </a:cubicBezTo>
                <a:cubicBezTo>
                  <a:pt x="598060" y="3737513"/>
                  <a:pt x="591030" y="3704909"/>
                  <a:pt x="580306" y="3694185"/>
                </a:cubicBezTo>
                <a:cubicBezTo>
                  <a:pt x="573326" y="3687205"/>
                  <a:pt x="567615" y="3675371"/>
                  <a:pt x="567615" y="3667887"/>
                </a:cubicBezTo>
                <a:cubicBezTo>
                  <a:pt x="567615" y="3660403"/>
                  <a:pt x="563329" y="3654280"/>
                  <a:pt x="558090" y="3654280"/>
                </a:cubicBezTo>
                <a:cubicBezTo>
                  <a:pt x="552851" y="3654280"/>
                  <a:pt x="548565" y="3634992"/>
                  <a:pt x="548565" y="3611417"/>
                </a:cubicBezTo>
                <a:cubicBezTo>
                  <a:pt x="548565" y="3586431"/>
                  <a:pt x="544168" y="3568555"/>
                  <a:pt x="538021" y="3568555"/>
                </a:cubicBezTo>
                <a:cubicBezTo>
                  <a:pt x="532222" y="3568555"/>
                  <a:pt x="529790" y="3562528"/>
                  <a:pt x="532616" y="3555162"/>
                </a:cubicBezTo>
                <a:cubicBezTo>
                  <a:pt x="535443" y="3547797"/>
                  <a:pt x="529472" y="3534274"/>
                  <a:pt x="519348" y="3525111"/>
                </a:cubicBezTo>
                <a:cubicBezTo>
                  <a:pt x="508641" y="3515422"/>
                  <a:pt x="500940" y="3496010"/>
                  <a:pt x="500940" y="3478711"/>
                </a:cubicBezTo>
                <a:cubicBezTo>
                  <a:pt x="500940" y="3462353"/>
                  <a:pt x="494865" y="3440295"/>
                  <a:pt x="487440" y="3429694"/>
                </a:cubicBezTo>
                <a:cubicBezTo>
                  <a:pt x="480014" y="3419093"/>
                  <a:pt x="471025" y="3393494"/>
                  <a:pt x="467463" y="3372806"/>
                </a:cubicBezTo>
                <a:cubicBezTo>
                  <a:pt x="459425" y="3326118"/>
                  <a:pt x="441828" y="3282805"/>
                  <a:pt x="430898" y="3282805"/>
                </a:cubicBezTo>
                <a:cubicBezTo>
                  <a:pt x="426365" y="3282805"/>
                  <a:pt x="424407" y="3267803"/>
                  <a:pt x="426548" y="3249467"/>
                </a:cubicBezTo>
                <a:cubicBezTo>
                  <a:pt x="428688" y="3231132"/>
                  <a:pt x="427015" y="3216130"/>
                  <a:pt x="422827" y="3216130"/>
                </a:cubicBezTo>
                <a:cubicBezTo>
                  <a:pt x="418641" y="3216130"/>
                  <a:pt x="415215" y="3207558"/>
                  <a:pt x="415215" y="3197080"/>
                </a:cubicBezTo>
                <a:cubicBezTo>
                  <a:pt x="415215" y="3186603"/>
                  <a:pt x="411123" y="3178030"/>
                  <a:pt x="406122" y="3178030"/>
                </a:cubicBezTo>
                <a:cubicBezTo>
                  <a:pt x="401120" y="3178030"/>
                  <a:pt x="394214" y="3163028"/>
                  <a:pt x="390774" y="3144692"/>
                </a:cubicBezTo>
                <a:cubicBezTo>
                  <a:pt x="387334" y="3126357"/>
                  <a:pt x="380711" y="3111355"/>
                  <a:pt x="376055" y="3111355"/>
                </a:cubicBezTo>
                <a:cubicBezTo>
                  <a:pt x="371399" y="3111355"/>
                  <a:pt x="367590" y="3102648"/>
                  <a:pt x="367590" y="3092006"/>
                </a:cubicBezTo>
                <a:cubicBezTo>
                  <a:pt x="367590" y="3081364"/>
                  <a:pt x="361161" y="3070190"/>
                  <a:pt x="353303" y="3067175"/>
                </a:cubicBezTo>
                <a:cubicBezTo>
                  <a:pt x="345401" y="3064142"/>
                  <a:pt x="339015" y="3049998"/>
                  <a:pt x="339015" y="3035527"/>
                </a:cubicBezTo>
                <a:cubicBezTo>
                  <a:pt x="339015" y="3004046"/>
                  <a:pt x="300020" y="2958955"/>
                  <a:pt x="272795" y="2958955"/>
                </a:cubicBezTo>
                <a:cubicBezTo>
                  <a:pt x="262067" y="2958955"/>
                  <a:pt x="253290" y="2952883"/>
                  <a:pt x="253290" y="2945461"/>
                </a:cubicBezTo>
                <a:cubicBezTo>
                  <a:pt x="253290" y="2938040"/>
                  <a:pt x="248233" y="2930282"/>
                  <a:pt x="242051" y="2928221"/>
                </a:cubicBezTo>
                <a:cubicBezTo>
                  <a:pt x="235870" y="2926161"/>
                  <a:pt x="233533" y="2917387"/>
                  <a:pt x="236857" y="2908723"/>
                </a:cubicBezTo>
                <a:cubicBezTo>
                  <a:pt x="241947" y="2895461"/>
                  <a:pt x="247618" y="2894614"/>
                  <a:pt x="272731" y="2903369"/>
                </a:cubicBezTo>
                <a:cubicBezTo>
                  <a:pt x="297244" y="2911914"/>
                  <a:pt x="305351" y="2910976"/>
                  <a:pt x="318220" y="2898107"/>
                </a:cubicBezTo>
                <a:cubicBezTo>
                  <a:pt x="331109" y="2885218"/>
                  <a:pt x="331806" y="2879126"/>
                  <a:pt x="322160" y="2863680"/>
                </a:cubicBezTo>
                <a:cubicBezTo>
                  <a:pt x="315714" y="2853359"/>
                  <a:pt x="310440" y="2834997"/>
                  <a:pt x="310440" y="2822877"/>
                </a:cubicBezTo>
                <a:cubicBezTo>
                  <a:pt x="310440" y="2810757"/>
                  <a:pt x="306484" y="2796768"/>
                  <a:pt x="301649" y="2791791"/>
                </a:cubicBezTo>
                <a:cubicBezTo>
                  <a:pt x="296814" y="2786815"/>
                  <a:pt x="288440" y="2742023"/>
                  <a:pt x="283040" y="2692255"/>
                </a:cubicBezTo>
                <a:cubicBezTo>
                  <a:pt x="273548" y="2604766"/>
                  <a:pt x="255045" y="2521092"/>
                  <a:pt x="243022" y="2511280"/>
                </a:cubicBezTo>
                <a:cubicBezTo>
                  <a:pt x="239812" y="2508661"/>
                  <a:pt x="234587" y="2490062"/>
                  <a:pt x="231411" y="2469949"/>
                </a:cubicBezTo>
                <a:cubicBezTo>
                  <a:pt x="228235" y="2449836"/>
                  <a:pt x="220139" y="2426756"/>
                  <a:pt x="213419" y="2418659"/>
                </a:cubicBezTo>
                <a:cubicBezTo>
                  <a:pt x="195829" y="2397464"/>
                  <a:pt x="202233" y="2204733"/>
                  <a:pt x="220881" y="2194101"/>
                </a:cubicBezTo>
                <a:cubicBezTo>
                  <a:pt x="228228" y="2189911"/>
                  <a:pt x="234240" y="2172153"/>
                  <a:pt x="234240" y="2154638"/>
                </a:cubicBezTo>
                <a:cubicBezTo>
                  <a:pt x="234240" y="2135118"/>
                  <a:pt x="239770" y="2120671"/>
                  <a:pt x="248528" y="2117311"/>
                </a:cubicBezTo>
                <a:cubicBezTo>
                  <a:pt x="256386" y="2114295"/>
                  <a:pt x="262815" y="2103646"/>
                  <a:pt x="262815" y="2093645"/>
                </a:cubicBezTo>
                <a:cubicBezTo>
                  <a:pt x="262815" y="2083645"/>
                  <a:pt x="269244" y="2070127"/>
                  <a:pt x="277103" y="2063605"/>
                </a:cubicBezTo>
                <a:cubicBezTo>
                  <a:pt x="284961" y="2057083"/>
                  <a:pt x="291390" y="2039938"/>
                  <a:pt x="291390" y="2025505"/>
                </a:cubicBezTo>
                <a:cubicBezTo>
                  <a:pt x="291390" y="1990231"/>
                  <a:pt x="307019" y="1979459"/>
                  <a:pt x="363180" y="1976025"/>
                </a:cubicBezTo>
                <a:cubicBezTo>
                  <a:pt x="431082" y="1971872"/>
                  <a:pt x="448061" y="1953479"/>
                  <a:pt x="440011" y="1892795"/>
                </a:cubicBezTo>
                <a:cubicBezTo>
                  <a:pt x="434563" y="1851723"/>
                  <a:pt x="436422" y="1842496"/>
                  <a:pt x="453009" y="1828294"/>
                </a:cubicBezTo>
                <a:cubicBezTo>
                  <a:pt x="463655" y="1819179"/>
                  <a:pt x="472365" y="1806992"/>
                  <a:pt x="472365" y="1801211"/>
                </a:cubicBezTo>
                <a:cubicBezTo>
                  <a:pt x="472365" y="1795430"/>
                  <a:pt x="483081" y="1780634"/>
                  <a:pt x="496178" y="1768330"/>
                </a:cubicBezTo>
                <a:cubicBezTo>
                  <a:pt x="509274" y="1756026"/>
                  <a:pt x="519990" y="1738659"/>
                  <a:pt x="519990" y="1729736"/>
                </a:cubicBezTo>
                <a:cubicBezTo>
                  <a:pt x="519990" y="1720813"/>
                  <a:pt x="526419" y="1708177"/>
                  <a:pt x="534278" y="1701655"/>
                </a:cubicBezTo>
                <a:cubicBezTo>
                  <a:pt x="542136" y="1695133"/>
                  <a:pt x="548565" y="1683893"/>
                  <a:pt x="548565" y="1676676"/>
                </a:cubicBezTo>
                <a:cubicBezTo>
                  <a:pt x="548565" y="1669460"/>
                  <a:pt x="552466" y="1663555"/>
                  <a:pt x="557235" y="1663555"/>
                </a:cubicBezTo>
                <a:cubicBezTo>
                  <a:pt x="562003" y="1663555"/>
                  <a:pt x="568940" y="1627122"/>
                  <a:pt x="572649" y="1582593"/>
                </a:cubicBezTo>
                <a:cubicBezTo>
                  <a:pt x="576358" y="1538063"/>
                  <a:pt x="583173" y="1501630"/>
                  <a:pt x="587792" y="1501630"/>
                </a:cubicBezTo>
                <a:cubicBezTo>
                  <a:pt x="592411" y="1501630"/>
                  <a:pt x="596190" y="1496155"/>
                  <a:pt x="596190" y="1489464"/>
                </a:cubicBezTo>
                <a:cubicBezTo>
                  <a:pt x="596190" y="1476269"/>
                  <a:pt x="649904" y="1425430"/>
                  <a:pt x="663845" y="1425430"/>
                </a:cubicBezTo>
                <a:cubicBezTo>
                  <a:pt x="668545" y="1425430"/>
                  <a:pt x="672390" y="1420960"/>
                  <a:pt x="672390" y="1415497"/>
                </a:cubicBezTo>
                <a:cubicBezTo>
                  <a:pt x="672390" y="1410034"/>
                  <a:pt x="691678" y="1384943"/>
                  <a:pt x="715253" y="1359740"/>
                </a:cubicBezTo>
                <a:cubicBezTo>
                  <a:pt x="738827" y="1334537"/>
                  <a:pt x="758115" y="1310934"/>
                  <a:pt x="758115" y="1307289"/>
                </a:cubicBezTo>
                <a:cubicBezTo>
                  <a:pt x="758115" y="1299413"/>
                  <a:pt x="819639" y="1234930"/>
                  <a:pt x="827154" y="1234930"/>
                </a:cubicBezTo>
                <a:cubicBezTo>
                  <a:pt x="834787" y="1234930"/>
                  <a:pt x="891465" y="1184073"/>
                  <a:pt x="891465" y="1177225"/>
                </a:cubicBezTo>
                <a:cubicBezTo>
                  <a:pt x="891465" y="1160952"/>
                  <a:pt x="1006555" y="1053955"/>
                  <a:pt x="1024058" y="1053955"/>
                </a:cubicBezTo>
                <a:cubicBezTo>
                  <a:pt x="1034952" y="1053955"/>
                  <a:pt x="1043865" y="1049958"/>
                  <a:pt x="1043865" y="1045072"/>
                </a:cubicBezTo>
                <a:cubicBezTo>
                  <a:pt x="1043865" y="1040186"/>
                  <a:pt x="1053309" y="1033191"/>
                  <a:pt x="1064852" y="1029528"/>
                </a:cubicBezTo>
                <a:cubicBezTo>
                  <a:pt x="1076395" y="1025864"/>
                  <a:pt x="1091703" y="1017003"/>
                  <a:pt x="1098870" y="1009836"/>
                </a:cubicBezTo>
                <a:cubicBezTo>
                  <a:pt x="1106037" y="1002669"/>
                  <a:pt x="1126596" y="996805"/>
                  <a:pt x="1144558" y="996805"/>
                </a:cubicBezTo>
                <a:cubicBezTo>
                  <a:pt x="1162519" y="996805"/>
                  <a:pt x="1177215" y="992519"/>
                  <a:pt x="1177215" y="987280"/>
                </a:cubicBezTo>
                <a:cubicBezTo>
                  <a:pt x="1177215" y="982041"/>
                  <a:pt x="1187330" y="977755"/>
                  <a:pt x="1199693" y="977755"/>
                </a:cubicBezTo>
                <a:cubicBezTo>
                  <a:pt x="1212552" y="977755"/>
                  <a:pt x="1229825" y="967564"/>
                  <a:pt x="1240054" y="953943"/>
                </a:cubicBezTo>
                <a:cubicBezTo>
                  <a:pt x="1249889" y="940846"/>
                  <a:pt x="1265186" y="930130"/>
                  <a:pt x="1274046" y="930130"/>
                </a:cubicBezTo>
                <a:cubicBezTo>
                  <a:pt x="1282905" y="930130"/>
                  <a:pt x="1296584" y="923701"/>
                  <a:pt x="1304442" y="915843"/>
                </a:cubicBezTo>
                <a:cubicBezTo>
                  <a:pt x="1312300" y="907984"/>
                  <a:pt x="1321603" y="901555"/>
                  <a:pt x="1325114" y="901555"/>
                </a:cubicBezTo>
                <a:cubicBezTo>
                  <a:pt x="1328626" y="901555"/>
                  <a:pt x="1345005" y="895215"/>
                  <a:pt x="1361513" y="887465"/>
                </a:cubicBezTo>
                <a:cubicBezTo>
                  <a:pt x="1397895" y="870386"/>
                  <a:pt x="1516550" y="853712"/>
                  <a:pt x="1659197" y="845632"/>
                </a:cubicBezTo>
                <a:cubicBezTo>
                  <a:pt x="1762570" y="839777"/>
                  <a:pt x="1787740" y="831954"/>
                  <a:pt x="1808720" y="799161"/>
                </a:cubicBezTo>
                <a:cubicBezTo>
                  <a:pt x="1812909" y="792613"/>
                  <a:pt x="1821751" y="787255"/>
                  <a:pt x="1828369" y="787255"/>
                </a:cubicBezTo>
                <a:cubicBezTo>
                  <a:pt x="1834987" y="787255"/>
                  <a:pt x="1852721" y="774396"/>
                  <a:pt x="1867778" y="758680"/>
                </a:cubicBezTo>
                <a:cubicBezTo>
                  <a:pt x="1882835" y="742964"/>
                  <a:pt x="1902672" y="730105"/>
                  <a:pt x="1911860" y="730105"/>
                </a:cubicBezTo>
                <a:cubicBezTo>
                  <a:pt x="1921048" y="730105"/>
                  <a:pt x="1931215" y="725819"/>
                  <a:pt x="1934453" y="720580"/>
                </a:cubicBezTo>
                <a:cubicBezTo>
                  <a:pt x="1937690" y="715341"/>
                  <a:pt x="1948301" y="711055"/>
                  <a:pt x="1958033" y="711055"/>
                </a:cubicBezTo>
                <a:cubicBezTo>
                  <a:pt x="1967764" y="711055"/>
                  <a:pt x="1984369" y="699268"/>
                  <a:pt x="1994932" y="684861"/>
                </a:cubicBezTo>
                <a:cubicBezTo>
                  <a:pt x="2010340" y="663847"/>
                  <a:pt x="2016523" y="661022"/>
                  <a:pt x="2026206" y="670574"/>
                </a:cubicBezTo>
                <a:cubicBezTo>
                  <a:pt x="2032844" y="677122"/>
                  <a:pt x="2045465" y="682480"/>
                  <a:pt x="2054254" y="682480"/>
                </a:cubicBezTo>
                <a:cubicBezTo>
                  <a:pt x="2063042" y="682480"/>
                  <a:pt x="2075465" y="688784"/>
                  <a:pt x="2081859" y="696489"/>
                </a:cubicBezTo>
                <a:cubicBezTo>
                  <a:pt x="2090821" y="707288"/>
                  <a:pt x="2113805" y="710016"/>
                  <a:pt x="2182143" y="708395"/>
                </a:cubicBezTo>
                <a:cubicBezTo>
                  <a:pt x="2230904" y="707239"/>
                  <a:pt x="2268807" y="709507"/>
                  <a:pt x="2266370" y="713436"/>
                </a:cubicBezTo>
                <a:cubicBezTo>
                  <a:pt x="2263934" y="717365"/>
                  <a:pt x="2268876" y="720580"/>
                  <a:pt x="2277353" y="720580"/>
                </a:cubicBezTo>
                <a:cubicBezTo>
                  <a:pt x="2285829" y="720580"/>
                  <a:pt x="2290115" y="716294"/>
                  <a:pt x="2286878" y="711055"/>
                </a:cubicBezTo>
                <a:cubicBezTo>
                  <a:pt x="2274900" y="691675"/>
                  <a:pt x="2298420" y="702324"/>
                  <a:pt x="2318434" y="725343"/>
                </a:cubicBezTo>
                <a:cubicBezTo>
                  <a:pt x="2343382" y="754034"/>
                  <a:pt x="2367806" y="756105"/>
                  <a:pt x="2374605" y="730105"/>
                </a:cubicBezTo>
                <a:cubicBezTo>
                  <a:pt x="2382242" y="700901"/>
                  <a:pt x="2412086" y="706707"/>
                  <a:pt x="2423563" y="739630"/>
                </a:cubicBezTo>
                <a:cubicBezTo>
                  <a:pt x="2429042" y="755346"/>
                  <a:pt x="2438033" y="768205"/>
                  <a:pt x="2443545" y="768205"/>
                </a:cubicBezTo>
                <a:cubicBezTo>
                  <a:pt x="2449056" y="768205"/>
                  <a:pt x="2453565" y="774829"/>
                  <a:pt x="2453565" y="782925"/>
                </a:cubicBezTo>
                <a:cubicBezTo>
                  <a:pt x="2453565" y="791022"/>
                  <a:pt x="2464281" y="808362"/>
                  <a:pt x="2477378" y="821458"/>
                </a:cubicBezTo>
                <a:cubicBezTo>
                  <a:pt x="2490475" y="834555"/>
                  <a:pt x="2501190" y="851505"/>
                  <a:pt x="2501190" y="859125"/>
                </a:cubicBezTo>
                <a:cubicBezTo>
                  <a:pt x="2501190" y="866745"/>
                  <a:pt x="2505477" y="872980"/>
                  <a:pt x="2510715" y="872980"/>
                </a:cubicBezTo>
                <a:cubicBezTo>
                  <a:pt x="2515954" y="872980"/>
                  <a:pt x="2520240" y="879004"/>
                  <a:pt x="2520240" y="886366"/>
                </a:cubicBezTo>
                <a:cubicBezTo>
                  <a:pt x="2520240" y="897632"/>
                  <a:pt x="2570480" y="967490"/>
                  <a:pt x="2594072" y="989028"/>
                </a:cubicBezTo>
                <a:cubicBezTo>
                  <a:pt x="2661599" y="1050676"/>
                  <a:pt x="2739315" y="1128686"/>
                  <a:pt x="2739315" y="1134819"/>
                </a:cubicBezTo>
                <a:cubicBezTo>
                  <a:pt x="2739315" y="1146334"/>
                  <a:pt x="2796445" y="1195540"/>
                  <a:pt x="2817616" y="1202259"/>
                </a:cubicBezTo>
                <a:cubicBezTo>
                  <a:pt x="2829249" y="1205951"/>
                  <a:pt x="2841693" y="1201051"/>
                  <a:pt x="2852589" y="1188488"/>
                </a:cubicBezTo>
                <a:cubicBezTo>
                  <a:pt x="2861892" y="1177762"/>
                  <a:pt x="2886456" y="1166275"/>
                  <a:pt x="2907177" y="1162961"/>
                </a:cubicBezTo>
                <a:cubicBezTo>
                  <a:pt x="2940220" y="1157678"/>
                  <a:pt x="2947131" y="1159974"/>
                  <a:pt x="2963406" y="1181646"/>
                </a:cubicBezTo>
                <a:cubicBezTo>
                  <a:pt x="2973612" y="1195236"/>
                  <a:pt x="2987374" y="1206355"/>
                  <a:pt x="2993988" y="1206355"/>
                </a:cubicBezTo>
                <a:cubicBezTo>
                  <a:pt x="3000603" y="1206355"/>
                  <a:pt x="3006015" y="1214263"/>
                  <a:pt x="3006015" y="1223929"/>
                </a:cubicBezTo>
                <a:cubicBezTo>
                  <a:pt x="3006015" y="1243045"/>
                  <a:pt x="3034102" y="1273030"/>
                  <a:pt x="3052009" y="1273030"/>
                </a:cubicBezTo>
                <a:cubicBezTo>
                  <a:pt x="3058145" y="1273030"/>
                  <a:pt x="3063701" y="1281603"/>
                  <a:pt x="3064356" y="1292080"/>
                </a:cubicBezTo>
                <a:cubicBezTo>
                  <a:pt x="3066701" y="1329609"/>
                  <a:pt x="3068170" y="1333004"/>
                  <a:pt x="3086575" y="1343429"/>
                </a:cubicBezTo>
                <a:cubicBezTo>
                  <a:pt x="3117533" y="1360965"/>
                  <a:pt x="3127951" y="1373589"/>
                  <a:pt x="3131356" y="1397691"/>
                </a:cubicBezTo>
                <a:cubicBezTo>
                  <a:pt x="3135044" y="1423793"/>
                  <a:pt x="3166382" y="1429716"/>
                  <a:pt x="3177328" y="1406380"/>
                </a:cubicBezTo>
                <a:cubicBezTo>
                  <a:pt x="3181014" y="1398522"/>
                  <a:pt x="3189320" y="1381965"/>
                  <a:pt x="3195787" y="1369586"/>
                </a:cubicBezTo>
                <a:cubicBezTo>
                  <a:pt x="3206137" y="1349774"/>
                  <a:pt x="3204603" y="1344010"/>
                  <a:pt x="3182980" y="1321440"/>
                </a:cubicBezTo>
                <a:cubicBezTo>
                  <a:pt x="3169469" y="1307338"/>
                  <a:pt x="3158415" y="1288534"/>
                  <a:pt x="3158415" y="1279653"/>
                </a:cubicBezTo>
                <a:cubicBezTo>
                  <a:pt x="3158415" y="1270771"/>
                  <a:pt x="3154414" y="1263505"/>
                  <a:pt x="3149523" y="1263505"/>
                </a:cubicBezTo>
                <a:cubicBezTo>
                  <a:pt x="3144632" y="1263505"/>
                  <a:pt x="3139274" y="1251718"/>
                  <a:pt x="3137616" y="1237311"/>
                </a:cubicBezTo>
                <a:cubicBezTo>
                  <a:pt x="3135433" y="1218331"/>
                  <a:pt x="3128547" y="1210259"/>
                  <a:pt x="3112615" y="1208001"/>
                </a:cubicBezTo>
                <a:cubicBezTo>
                  <a:pt x="3082733" y="1203765"/>
                  <a:pt x="3088999" y="1178717"/>
                  <a:pt x="3124918" y="1158814"/>
                </a:cubicBezTo>
                <a:cubicBezTo>
                  <a:pt x="3142076" y="1149307"/>
                  <a:pt x="3156773" y="1131077"/>
                  <a:pt x="3162015" y="1112800"/>
                </a:cubicBezTo>
                <a:cubicBezTo>
                  <a:pt x="3168313" y="1090838"/>
                  <a:pt x="3176331" y="1082530"/>
                  <a:pt x="3191226" y="1082530"/>
                </a:cubicBezTo>
                <a:cubicBezTo>
                  <a:pt x="3202517" y="1082530"/>
                  <a:pt x="3215827" y="1078577"/>
                  <a:pt x="3220804" y="1073746"/>
                </a:cubicBezTo>
                <a:cubicBezTo>
                  <a:pt x="3225781" y="1068915"/>
                  <a:pt x="3244910" y="1062199"/>
                  <a:pt x="3263313" y="1058822"/>
                </a:cubicBezTo>
                <a:cubicBezTo>
                  <a:pt x="3291370" y="1053674"/>
                  <a:pt x="3300483" y="1056630"/>
                  <a:pt x="3319742" y="1077131"/>
                </a:cubicBezTo>
                <a:cubicBezTo>
                  <a:pt x="3342952" y="1101836"/>
                  <a:pt x="3367965" y="1109578"/>
                  <a:pt x="3367965" y="1092055"/>
                </a:cubicBezTo>
                <a:cubicBezTo>
                  <a:pt x="3367965" y="1086816"/>
                  <a:pt x="3373088" y="1082530"/>
                  <a:pt x="3379350" y="1082530"/>
                </a:cubicBezTo>
                <a:cubicBezTo>
                  <a:pt x="3385612" y="1082530"/>
                  <a:pt x="3402630" y="1071134"/>
                  <a:pt x="3417169" y="1057205"/>
                </a:cubicBezTo>
                <a:cubicBezTo>
                  <a:pt x="3440628" y="1034730"/>
                  <a:pt x="3444311" y="1033726"/>
                  <a:pt x="3449898" y="1048287"/>
                </a:cubicBezTo>
                <a:cubicBezTo>
                  <a:pt x="3453361" y="1057312"/>
                  <a:pt x="3451905" y="1074110"/>
                  <a:pt x="3446662" y="1085617"/>
                </a:cubicBezTo>
                <a:cubicBezTo>
                  <a:pt x="3435527" y="1110056"/>
                  <a:pt x="3455053" y="1135325"/>
                  <a:pt x="3478207" y="1126440"/>
                </a:cubicBezTo>
                <a:cubicBezTo>
                  <a:pt x="3496865" y="1119281"/>
                  <a:pt x="3507793" y="1089452"/>
                  <a:pt x="3493504" y="1084689"/>
                </a:cubicBezTo>
                <a:cubicBezTo>
                  <a:pt x="3476070" y="1078877"/>
                  <a:pt x="3480236" y="1046459"/>
                  <a:pt x="3501099" y="1025596"/>
                </a:cubicBezTo>
                <a:cubicBezTo>
                  <a:pt x="3511458" y="1015237"/>
                  <a:pt x="3517595" y="1000669"/>
                  <a:pt x="3514737" y="993222"/>
                </a:cubicBezTo>
                <a:cubicBezTo>
                  <a:pt x="3505818" y="969978"/>
                  <a:pt x="3528623" y="966307"/>
                  <a:pt x="3551198" y="987353"/>
                </a:cubicBezTo>
                <a:cubicBezTo>
                  <a:pt x="3569347" y="1004272"/>
                  <a:pt x="3579896" y="1006467"/>
                  <a:pt x="3617955" y="1001238"/>
                </a:cubicBezTo>
                <a:cubicBezTo>
                  <a:pt x="3652974" y="996428"/>
                  <a:pt x="3664359" y="998163"/>
                  <a:pt x="3668496" y="1008944"/>
                </a:cubicBezTo>
                <a:cubicBezTo>
                  <a:pt x="3672033" y="1018161"/>
                  <a:pt x="3694804" y="1025007"/>
                  <a:pt x="3735941" y="1029222"/>
                </a:cubicBezTo>
                <a:cubicBezTo>
                  <a:pt x="3777048" y="1033433"/>
                  <a:pt x="3810617" y="1043521"/>
                  <a:pt x="3835229" y="1059057"/>
                </a:cubicBezTo>
                <a:cubicBezTo>
                  <a:pt x="3855679" y="1071967"/>
                  <a:pt x="3878926" y="1082530"/>
                  <a:pt x="3886888" y="1082530"/>
                </a:cubicBezTo>
                <a:cubicBezTo>
                  <a:pt x="3894851" y="1082530"/>
                  <a:pt x="3901365" y="1086396"/>
                  <a:pt x="3901365" y="1091121"/>
                </a:cubicBezTo>
                <a:cubicBezTo>
                  <a:pt x="3901365" y="1095846"/>
                  <a:pt x="3917338" y="1108002"/>
                  <a:pt x="3936861" y="1118133"/>
                </a:cubicBezTo>
                <a:cubicBezTo>
                  <a:pt x="3962862" y="1131626"/>
                  <a:pt x="3973997" y="1144577"/>
                  <a:pt x="3978491" y="1166548"/>
                </a:cubicBezTo>
                <a:cubicBezTo>
                  <a:pt x="3986601" y="1206201"/>
                  <a:pt x="4023338" y="1236592"/>
                  <a:pt x="4047518" y="1223651"/>
                </a:cubicBezTo>
                <a:cubicBezTo>
                  <a:pt x="4061445" y="1216197"/>
                  <a:pt x="4070727" y="1219441"/>
                  <a:pt x="4090974" y="1238839"/>
                </a:cubicBezTo>
                <a:cubicBezTo>
                  <a:pt x="4105134" y="1252405"/>
                  <a:pt x="4119966" y="1263505"/>
                  <a:pt x="4123933" y="1263505"/>
                </a:cubicBezTo>
                <a:cubicBezTo>
                  <a:pt x="4127900" y="1263505"/>
                  <a:pt x="4161237" y="1293835"/>
                  <a:pt x="4198015" y="1330906"/>
                </a:cubicBezTo>
                <a:cubicBezTo>
                  <a:pt x="4250044" y="1383350"/>
                  <a:pt x="4272636" y="1399496"/>
                  <a:pt x="4299818" y="1403665"/>
                </a:cubicBezTo>
                <a:cubicBezTo>
                  <a:pt x="4319032" y="1406612"/>
                  <a:pt x="4340056" y="1413194"/>
                  <a:pt x="4346538" y="1418292"/>
                </a:cubicBezTo>
                <a:cubicBezTo>
                  <a:pt x="4353019" y="1423390"/>
                  <a:pt x="4365107" y="1424958"/>
                  <a:pt x="4373400" y="1421776"/>
                </a:cubicBezTo>
                <a:cubicBezTo>
                  <a:pt x="4394289" y="1413760"/>
                  <a:pt x="4387136" y="1374145"/>
                  <a:pt x="4364001" y="1369731"/>
                </a:cubicBezTo>
                <a:cubicBezTo>
                  <a:pt x="4342814" y="1365689"/>
                  <a:pt x="4320465" y="1345735"/>
                  <a:pt x="4320465" y="1330860"/>
                </a:cubicBezTo>
                <a:cubicBezTo>
                  <a:pt x="4320465" y="1317897"/>
                  <a:pt x="4326201" y="1318052"/>
                  <a:pt x="4364933" y="1332058"/>
                </a:cubicBezTo>
                <a:cubicBezTo>
                  <a:pt x="4394177" y="1342632"/>
                  <a:pt x="4398547" y="1341466"/>
                  <a:pt x="4425141" y="1315988"/>
                </a:cubicBezTo>
                <a:cubicBezTo>
                  <a:pt x="4440912" y="1300878"/>
                  <a:pt x="4453815" y="1278602"/>
                  <a:pt x="4453815" y="1266486"/>
                </a:cubicBezTo>
                <a:cubicBezTo>
                  <a:pt x="4453815" y="1253253"/>
                  <a:pt x="4459521" y="1244455"/>
                  <a:pt x="4468103" y="1244455"/>
                </a:cubicBezTo>
                <a:cubicBezTo>
                  <a:pt x="4475961" y="1244455"/>
                  <a:pt x="4482390" y="1248770"/>
                  <a:pt x="4482390" y="1254043"/>
                </a:cubicBezTo>
                <a:cubicBezTo>
                  <a:pt x="4482390" y="1259316"/>
                  <a:pt x="4492846" y="1272722"/>
                  <a:pt x="4505626" y="1283834"/>
                </a:cubicBezTo>
                <a:cubicBezTo>
                  <a:pt x="4526990" y="1302410"/>
                  <a:pt x="4527733" y="1305758"/>
                  <a:pt x="4514858" y="1325409"/>
                </a:cubicBezTo>
                <a:cubicBezTo>
                  <a:pt x="4501561" y="1345701"/>
                  <a:pt x="4502553" y="1347587"/>
                  <a:pt x="4534485" y="1362740"/>
                </a:cubicBezTo>
                <a:cubicBezTo>
                  <a:pt x="4552981" y="1371517"/>
                  <a:pt x="4568115" y="1382784"/>
                  <a:pt x="4568115" y="1387777"/>
                </a:cubicBezTo>
                <a:cubicBezTo>
                  <a:pt x="4568115" y="1392770"/>
                  <a:pt x="4574545" y="1396855"/>
                  <a:pt x="4582403" y="1396855"/>
                </a:cubicBezTo>
                <a:cubicBezTo>
                  <a:pt x="4597566" y="1396855"/>
                  <a:pt x="4601028" y="1413782"/>
                  <a:pt x="4589401" y="1431076"/>
                </a:cubicBezTo>
                <a:cubicBezTo>
                  <a:pt x="4585552" y="1436801"/>
                  <a:pt x="4568224" y="1444244"/>
                  <a:pt x="4550894" y="1447617"/>
                </a:cubicBezTo>
                <a:cubicBezTo>
                  <a:pt x="4511419" y="1455300"/>
                  <a:pt x="4490592" y="1474669"/>
                  <a:pt x="4502159" y="1492941"/>
                </a:cubicBezTo>
                <a:cubicBezTo>
                  <a:pt x="4506842" y="1500340"/>
                  <a:pt x="4510739" y="1527943"/>
                  <a:pt x="4510819" y="1554282"/>
                </a:cubicBezTo>
                <a:cubicBezTo>
                  <a:pt x="4510977" y="1606047"/>
                  <a:pt x="4531559" y="1634980"/>
                  <a:pt x="4568224" y="1634980"/>
                </a:cubicBezTo>
                <a:cubicBezTo>
                  <a:pt x="4582741" y="1634980"/>
                  <a:pt x="4587165" y="1641383"/>
                  <a:pt x="4587165" y="1662389"/>
                </a:cubicBezTo>
                <a:cubicBezTo>
                  <a:pt x="4587165" y="1700859"/>
                  <a:pt x="4611309" y="1719705"/>
                  <a:pt x="4632887" y="1698078"/>
                </a:cubicBezTo>
                <a:cubicBezTo>
                  <a:pt x="4645473" y="1685463"/>
                  <a:pt x="4648535" y="1667713"/>
                  <a:pt x="4646639" y="1618353"/>
                </a:cubicBezTo>
                <a:cubicBezTo>
                  <a:pt x="4645298" y="1583429"/>
                  <a:pt x="4639940" y="1550595"/>
                  <a:pt x="4634733" y="1545388"/>
                </a:cubicBezTo>
                <a:cubicBezTo>
                  <a:pt x="4620602" y="1531257"/>
                  <a:pt x="4623302" y="1496067"/>
                  <a:pt x="4639553" y="1482580"/>
                </a:cubicBezTo>
                <a:cubicBezTo>
                  <a:pt x="4655952" y="1468970"/>
                  <a:pt x="4658503" y="1438961"/>
                  <a:pt x="4644023" y="1430012"/>
                </a:cubicBezTo>
                <a:cubicBezTo>
                  <a:pt x="4638401" y="1426538"/>
                  <a:pt x="4636753" y="1410368"/>
                  <a:pt x="4640165" y="1392178"/>
                </a:cubicBezTo>
                <a:cubicBezTo>
                  <a:pt x="4643443" y="1374706"/>
                  <a:pt x="4643143" y="1351017"/>
                  <a:pt x="4639498" y="1339534"/>
                </a:cubicBezTo>
                <a:cubicBezTo>
                  <a:pt x="4634093" y="1322502"/>
                  <a:pt x="4627854" y="1319661"/>
                  <a:pt x="4605626" y="1324107"/>
                </a:cubicBezTo>
                <a:cubicBezTo>
                  <a:pt x="4578302" y="1329572"/>
                  <a:pt x="4559335" y="1317681"/>
                  <a:pt x="4577485" y="1306463"/>
                </a:cubicBezTo>
                <a:cubicBezTo>
                  <a:pt x="4590006" y="1298725"/>
                  <a:pt x="4590142" y="1244455"/>
                  <a:pt x="4577640" y="1244455"/>
                </a:cubicBezTo>
                <a:cubicBezTo>
                  <a:pt x="4572401" y="1244455"/>
                  <a:pt x="4568115" y="1231596"/>
                  <a:pt x="4568115" y="1215880"/>
                </a:cubicBezTo>
                <a:cubicBezTo>
                  <a:pt x="4568115" y="1200164"/>
                  <a:pt x="4572742" y="1187305"/>
                  <a:pt x="4578397" y="1187305"/>
                </a:cubicBezTo>
                <a:cubicBezTo>
                  <a:pt x="4584712" y="1187305"/>
                  <a:pt x="4586410" y="1176976"/>
                  <a:pt x="4582798" y="1160533"/>
                </a:cubicBezTo>
                <a:cubicBezTo>
                  <a:pt x="4578049" y="1138909"/>
                  <a:pt x="4581109" y="1131658"/>
                  <a:pt x="4598711" y="1122829"/>
                </a:cubicBezTo>
                <a:cubicBezTo>
                  <a:pt x="4610696" y="1116817"/>
                  <a:pt x="4631218" y="1110648"/>
                  <a:pt x="4644315" y="1109120"/>
                </a:cubicBezTo>
                <a:cubicBezTo>
                  <a:pt x="4662354" y="1107016"/>
                  <a:pt x="4668858" y="1099992"/>
                  <a:pt x="4671142" y="1080149"/>
                </a:cubicBezTo>
                <a:cubicBezTo>
                  <a:pt x="4673533" y="1059365"/>
                  <a:pt x="4679072" y="1053955"/>
                  <a:pt x="4697961" y="1053955"/>
                </a:cubicBezTo>
                <a:cubicBezTo>
                  <a:pt x="4711055" y="1053955"/>
                  <a:pt x="4729218" y="1049968"/>
                  <a:pt x="4738323" y="1045095"/>
                </a:cubicBezTo>
                <a:cubicBezTo>
                  <a:pt x="4748100" y="1039862"/>
                  <a:pt x="4760500" y="1039708"/>
                  <a:pt x="4768607" y="1044718"/>
                </a:cubicBezTo>
                <a:cubicBezTo>
                  <a:pt x="4780070" y="1051803"/>
                  <a:pt x="4779200" y="1055571"/>
                  <a:pt x="4763331" y="1067563"/>
                </a:cubicBezTo>
                <a:cubicBezTo>
                  <a:pt x="4748961" y="1078423"/>
                  <a:pt x="4747833" y="1081998"/>
                  <a:pt x="4758705" y="1082227"/>
                </a:cubicBezTo>
                <a:cubicBezTo>
                  <a:pt x="4766613" y="1082394"/>
                  <a:pt x="4778208" y="1074323"/>
                  <a:pt x="4784472" y="1064292"/>
                </a:cubicBezTo>
                <a:cubicBezTo>
                  <a:pt x="4797384" y="1043617"/>
                  <a:pt x="4787045" y="1030000"/>
                  <a:pt x="4753853" y="1023968"/>
                </a:cubicBezTo>
                <a:cubicBezTo>
                  <a:pt x="4743375" y="1022064"/>
                  <a:pt x="4730571" y="1010887"/>
                  <a:pt x="4725400" y="999131"/>
                </a:cubicBezTo>
                <a:cubicBezTo>
                  <a:pt x="4720229" y="987374"/>
                  <a:pt x="4712728" y="977755"/>
                  <a:pt x="4708731" y="977755"/>
                </a:cubicBezTo>
                <a:cubicBezTo>
                  <a:pt x="4704735" y="977755"/>
                  <a:pt x="4701465" y="971326"/>
                  <a:pt x="4701465" y="963468"/>
                </a:cubicBezTo>
                <a:cubicBezTo>
                  <a:pt x="4701465" y="940263"/>
                  <a:pt x="4738487" y="947035"/>
                  <a:pt x="4764383" y="974978"/>
                </a:cubicBezTo>
                <a:cubicBezTo>
                  <a:pt x="4783391" y="995488"/>
                  <a:pt x="4791595" y="998705"/>
                  <a:pt x="4804410" y="990674"/>
                </a:cubicBezTo>
                <a:cubicBezTo>
                  <a:pt x="4827948" y="975921"/>
                  <a:pt x="4828888" y="946719"/>
                  <a:pt x="4806650" y="921077"/>
                </a:cubicBezTo>
                <a:cubicBezTo>
                  <a:pt x="4783908" y="894856"/>
                  <a:pt x="4781926" y="882505"/>
                  <a:pt x="4800458" y="882505"/>
                </a:cubicBezTo>
                <a:cubicBezTo>
                  <a:pt x="4807756" y="882505"/>
                  <a:pt x="4816329" y="875725"/>
                  <a:pt x="4819508" y="867439"/>
                </a:cubicBezTo>
                <a:cubicBezTo>
                  <a:pt x="4828420" y="844216"/>
                  <a:pt x="4826361" y="815830"/>
                  <a:pt x="4815765" y="815830"/>
                </a:cubicBezTo>
                <a:cubicBezTo>
                  <a:pt x="4799594" y="815830"/>
                  <a:pt x="4805245" y="792178"/>
                  <a:pt x="4824780" y="778098"/>
                </a:cubicBezTo>
                <a:cubicBezTo>
                  <a:pt x="4834977" y="770748"/>
                  <a:pt x="4841507" y="761802"/>
                  <a:pt x="4839292" y="758218"/>
                </a:cubicBezTo>
                <a:cubicBezTo>
                  <a:pt x="4832519" y="747259"/>
                  <a:pt x="4866436" y="723065"/>
                  <a:pt x="4897950" y="716375"/>
                </a:cubicBezTo>
                <a:cubicBezTo>
                  <a:pt x="4924283" y="710786"/>
                  <a:pt x="4928453" y="712860"/>
                  <a:pt x="4933814" y="734220"/>
                </a:cubicBezTo>
                <a:cubicBezTo>
                  <a:pt x="4941561" y="765086"/>
                  <a:pt x="4984701" y="778505"/>
                  <a:pt x="5001653" y="755322"/>
                </a:cubicBezTo>
                <a:cubicBezTo>
                  <a:pt x="5020210" y="729944"/>
                  <a:pt x="5084751" y="741388"/>
                  <a:pt x="5068783" y="767225"/>
                </a:cubicBezTo>
                <a:cubicBezTo>
                  <a:pt x="5058293" y="784198"/>
                  <a:pt x="5072629" y="815830"/>
                  <a:pt x="5090812" y="815830"/>
                </a:cubicBezTo>
                <a:cubicBezTo>
                  <a:pt x="5099935" y="815830"/>
                  <a:pt x="5115719" y="809537"/>
                  <a:pt x="5125889" y="801845"/>
                </a:cubicBezTo>
                <a:cubicBezTo>
                  <a:pt x="5136058" y="794154"/>
                  <a:pt x="5154022" y="787725"/>
                  <a:pt x="5165809" y="787558"/>
                </a:cubicBezTo>
                <a:cubicBezTo>
                  <a:pt x="5177596" y="787391"/>
                  <a:pt x="5187240" y="782969"/>
                  <a:pt x="5187240" y="777730"/>
                </a:cubicBezTo>
                <a:cubicBezTo>
                  <a:pt x="5187240" y="772491"/>
                  <a:pt x="5193669" y="768205"/>
                  <a:pt x="5201528" y="768205"/>
                </a:cubicBezTo>
                <a:cubicBezTo>
                  <a:pt x="5209386" y="768205"/>
                  <a:pt x="5215815" y="763919"/>
                  <a:pt x="5215815" y="758680"/>
                </a:cubicBezTo>
                <a:cubicBezTo>
                  <a:pt x="5215815" y="753441"/>
                  <a:pt x="5222244" y="749155"/>
                  <a:pt x="5230103" y="749155"/>
                </a:cubicBezTo>
                <a:cubicBezTo>
                  <a:pt x="5237961" y="749155"/>
                  <a:pt x="5244390" y="757475"/>
                  <a:pt x="5244390" y="767643"/>
                </a:cubicBezTo>
                <a:cubicBezTo>
                  <a:pt x="5244390" y="790938"/>
                  <a:pt x="5258183" y="799732"/>
                  <a:pt x="5282575" y="791990"/>
                </a:cubicBezTo>
                <a:cubicBezTo>
                  <a:pt x="5294665" y="788153"/>
                  <a:pt x="5301540" y="777571"/>
                  <a:pt x="5301540" y="762801"/>
                </a:cubicBezTo>
                <a:cubicBezTo>
                  <a:pt x="5301540" y="739056"/>
                  <a:pt x="5325266" y="729844"/>
                  <a:pt x="5332274" y="750869"/>
                </a:cubicBezTo>
                <a:cubicBezTo>
                  <a:pt x="5337411" y="766280"/>
                  <a:pt x="5367196" y="753561"/>
                  <a:pt x="5374815" y="732702"/>
                </a:cubicBezTo>
                <a:cubicBezTo>
                  <a:pt x="5378207" y="723416"/>
                  <a:pt x="5388825" y="705595"/>
                  <a:pt x="5398411" y="693102"/>
                </a:cubicBezTo>
                <a:cubicBezTo>
                  <a:pt x="5419534" y="665571"/>
                  <a:pt x="5420967" y="636224"/>
                  <a:pt x="5401553" y="628775"/>
                </a:cubicBezTo>
                <a:cubicBezTo>
                  <a:pt x="5392701" y="625378"/>
                  <a:pt x="5387265" y="610881"/>
                  <a:pt x="5387265" y="590674"/>
                </a:cubicBezTo>
                <a:cubicBezTo>
                  <a:pt x="5387265" y="570468"/>
                  <a:pt x="5381829" y="555971"/>
                  <a:pt x="5372978" y="552574"/>
                </a:cubicBezTo>
                <a:cubicBezTo>
                  <a:pt x="5365119" y="549559"/>
                  <a:pt x="5358724" y="535763"/>
                  <a:pt x="5358764" y="521917"/>
                </a:cubicBezTo>
                <a:cubicBezTo>
                  <a:pt x="5358850" y="493532"/>
                  <a:pt x="5391662" y="472930"/>
                  <a:pt x="5436789" y="472930"/>
                </a:cubicBezTo>
                <a:cubicBezTo>
                  <a:pt x="5451461" y="472930"/>
                  <a:pt x="5463465" y="468644"/>
                  <a:pt x="5463465" y="463405"/>
                </a:cubicBezTo>
                <a:cubicBezTo>
                  <a:pt x="5463465" y="447098"/>
                  <a:pt x="5486885" y="452963"/>
                  <a:pt x="5498956" y="472293"/>
                </a:cubicBezTo>
                <a:cubicBezTo>
                  <a:pt x="5508564" y="487676"/>
                  <a:pt x="5507766" y="491271"/>
                  <a:pt x="5494104" y="494145"/>
                </a:cubicBezTo>
                <a:cubicBezTo>
                  <a:pt x="5485111" y="496037"/>
                  <a:pt x="5500560" y="498231"/>
                  <a:pt x="5528437" y="499021"/>
                </a:cubicBezTo>
                <a:cubicBezTo>
                  <a:pt x="5576496" y="500382"/>
                  <a:pt x="5579628" y="499004"/>
                  <a:pt x="5588900" y="472405"/>
                </a:cubicBezTo>
                <a:cubicBezTo>
                  <a:pt x="5600249" y="439852"/>
                  <a:pt x="5620082" y="436791"/>
                  <a:pt x="5662658" y="461024"/>
                </a:cubicBezTo>
                <a:cubicBezTo>
                  <a:pt x="5681322" y="471646"/>
                  <a:pt x="5691967" y="485262"/>
                  <a:pt x="5692005" y="498562"/>
                </a:cubicBezTo>
                <a:cubicBezTo>
                  <a:pt x="5692081" y="525036"/>
                  <a:pt x="5703878" y="532259"/>
                  <a:pt x="5734490" y="524576"/>
                </a:cubicBezTo>
                <a:cubicBezTo>
                  <a:pt x="5755831" y="519220"/>
                  <a:pt x="5758740" y="513512"/>
                  <a:pt x="5758740" y="476995"/>
                </a:cubicBezTo>
                <a:cubicBezTo>
                  <a:pt x="5758740" y="445249"/>
                  <a:pt x="5763215" y="433105"/>
                  <a:pt x="5777790" y="425305"/>
                </a:cubicBezTo>
                <a:cubicBezTo>
                  <a:pt x="5789259" y="419167"/>
                  <a:pt x="5796840" y="405361"/>
                  <a:pt x="5796840" y="390613"/>
                </a:cubicBezTo>
                <a:cubicBezTo>
                  <a:pt x="5796840" y="371904"/>
                  <a:pt x="5800500" y="367521"/>
                  <a:pt x="5812335" y="372063"/>
                </a:cubicBezTo>
                <a:cubicBezTo>
                  <a:pt x="5820857" y="375333"/>
                  <a:pt x="5833716" y="373124"/>
                  <a:pt x="5840910" y="367153"/>
                </a:cubicBezTo>
                <a:cubicBezTo>
                  <a:pt x="5855950" y="354671"/>
                  <a:pt x="5858715" y="311005"/>
                  <a:pt x="5844465" y="311005"/>
                </a:cubicBezTo>
                <a:cubicBezTo>
                  <a:pt x="5829744" y="311005"/>
                  <a:pt x="5833206" y="281083"/>
                  <a:pt x="5850086" y="262431"/>
                </a:cubicBezTo>
                <a:cubicBezTo>
                  <a:pt x="5873121" y="236977"/>
                  <a:pt x="5859273" y="206230"/>
                  <a:pt x="5824773" y="206230"/>
                </a:cubicBezTo>
                <a:cubicBezTo>
                  <a:pt x="5787847" y="206230"/>
                  <a:pt x="5788230" y="183533"/>
                  <a:pt x="5825415" y="168130"/>
                </a:cubicBezTo>
                <a:cubicBezTo>
                  <a:pt x="5841947" y="161282"/>
                  <a:pt x="5853990" y="149187"/>
                  <a:pt x="5853990" y="139432"/>
                </a:cubicBezTo>
                <a:cubicBezTo>
                  <a:pt x="5853990" y="129390"/>
                  <a:pt x="5863621" y="120153"/>
                  <a:pt x="5877803" y="116594"/>
                </a:cubicBezTo>
                <a:cubicBezTo>
                  <a:pt x="5890899" y="113306"/>
                  <a:pt x="5901615" y="107007"/>
                  <a:pt x="5901615" y="102594"/>
                </a:cubicBezTo>
                <a:cubicBezTo>
                  <a:pt x="5901615" y="90520"/>
                  <a:pt x="5947065" y="101645"/>
                  <a:pt x="5959641" y="116797"/>
                </a:cubicBezTo>
                <a:cubicBezTo>
                  <a:pt x="5965681" y="124075"/>
                  <a:pt x="5980355" y="130030"/>
                  <a:pt x="5992250" y="130030"/>
                </a:cubicBezTo>
                <a:cubicBezTo>
                  <a:pt x="6004145" y="130030"/>
                  <a:pt x="6016344" y="136459"/>
                  <a:pt x="6019360" y="144317"/>
                </a:cubicBezTo>
                <a:cubicBezTo>
                  <a:pt x="6022375" y="152176"/>
                  <a:pt x="6035692" y="158605"/>
                  <a:pt x="6048954" y="158605"/>
                </a:cubicBezTo>
                <a:cubicBezTo>
                  <a:pt x="6066839" y="158605"/>
                  <a:pt x="6073065" y="163601"/>
                  <a:pt x="6073065" y="177954"/>
                </a:cubicBezTo>
                <a:cubicBezTo>
                  <a:pt x="6073065" y="201189"/>
                  <a:pt x="6098323" y="212987"/>
                  <a:pt x="6119487" y="199638"/>
                </a:cubicBezTo>
                <a:cubicBezTo>
                  <a:pt x="6130014" y="192997"/>
                  <a:pt x="6133816" y="179240"/>
                  <a:pt x="6131750" y="155259"/>
                </a:cubicBezTo>
                <a:cubicBezTo>
                  <a:pt x="6129899" y="133778"/>
                  <a:pt x="6132917" y="120505"/>
                  <a:pt x="6139652" y="120505"/>
                </a:cubicBezTo>
                <a:cubicBezTo>
                  <a:pt x="6145769" y="120505"/>
                  <a:pt x="6148186" y="113061"/>
                  <a:pt x="6145163" y="103536"/>
                </a:cubicBezTo>
                <a:cubicBezTo>
                  <a:pt x="6141234" y="91156"/>
                  <a:pt x="6147076" y="83813"/>
                  <a:pt x="6166765" y="76381"/>
                </a:cubicBezTo>
                <a:cubicBezTo>
                  <a:pt x="6200937" y="63482"/>
                  <a:pt x="6254040" y="70703"/>
                  <a:pt x="6254040" y="88249"/>
                </a:cubicBezTo>
                <a:cubicBezTo>
                  <a:pt x="6254040" y="95512"/>
                  <a:pt x="6258326" y="101455"/>
                  <a:pt x="6263565" y="101455"/>
                </a:cubicBezTo>
                <a:cubicBezTo>
                  <a:pt x="6268804" y="101455"/>
                  <a:pt x="6273090" y="107750"/>
                  <a:pt x="6273090" y="115444"/>
                </a:cubicBezTo>
                <a:cubicBezTo>
                  <a:pt x="6273090" y="123857"/>
                  <a:pt x="6278687" y="127284"/>
                  <a:pt x="6287135" y="124043"/>
                </a:cubicBezTo>
                <a:cubicBezTo>
                  <a:pt x="6304563" y="117355"/>
                  <a:pt x="6357572" y="157930"/>
                  <a:pt x="6358288" y="178507"/>
                </a:cubicBezTo>
                <a:cubicBezTo>
                  <a:pt x="6358578" y="186834"/>
                  <a:pt x="6347898" y="198621"/>
                  <a:pt x="6334554" y="204701"/>
                </a:cubicBezTo>
                <a:cubicBezTo>
                  <a:pt x="6303895" y="218671"/>
                  <a:pt x="6301665" y="218550"/>
                  <a:pt x="6301665" y="202925"/>
                </a:cubicBezTo>
                <a:cubicBezTo>
                  <a:pt x="6301665" y="184832"/>
                  <a:pt x="6266367" y="146224"/>
                  <a:pt x="6255797" y="152757"/>
                </a:cubicBezTo>
                <a:cubicBezTo>
                  <a:pt x="6250968" y="155741"/>
                  <a:pt x="6244335" y="174955"/>
                  <a:pt x="6241058" y="195454"/>
                </a:cubicBezTo>
                <a:cubicBezTo>
                  <a:pt x="6237779" y="215953"/>
                  <a:pt x="6228644" y="235202"/>
                  <a:pt x="6220757" y="238229"/>
                </a:cubicBezTo>
                <a:cubicBezTo>
                  <a:pt x="6194773" y="248200"/>
                  <a:pt x="6208789" y="311652"/>
                  <a:pt x="6246467" y="354624"/>
                </a:cubicBezTo>
                <a:cubicBezTo>
                  <a:pt x="6256019" y="365518"/>
                  <a:pt x="6269236" y="393088"/>
                  <a:pt x="6275838" y="415890"/>
                </a:cubicBezTo>
                <a:cubicBezTo>
                  <a:pt x="6284152" y="444609"/>
                  <a:pt x="6296551" y="462456"/>
                  <a:pt x="6316184" y="473968"/>
                </a:cubicBezTo>
                <a:cubicBezTo>
                  <a:pt x="6355026" y="496743"/>
                  <a:pt x="6370170" y="495409"/>
                  <a:pt x="6390560" y="467413"/>
                </a:cubicBezTo>
                <a:cubicBezTo>
                  <a:pt x="6411181" y="439099"/>
                  <a:pt x="6398970" y="415780"/>
                  <a:pt x="6363522" y="415780"/>
                </a:cubicBezTo>
                <a:cubicBezTo>
                  <a:pt x="6349241" y="415780"/>
                  <a:pt x="6340052" y="408561"/>
                  <a:pt x="6336244" y="394349"/>
                </a:cubicBezTo>
                <a:cubicBezTo>
                  <a:pt x="6327358" y="361194"/>
                  <a:pt x="6328613" y="358630"/>
                  <a:pt x="6353718" y="358630"/>
                </a:cubicBezTo>
                <a:cubicBezTo>
                  <a:pt x="6382771" y="358630"/>
                  <a:pt x="6396103" y="334961"/>
                  <a:pt x="6389931" y="294336"/>
                </a:cubicBezTo>
                <a:cubicBezTo>
                  <a:pt x="6386390" y="271029"/>
                  <a:pt x="6388774" y="263380"/>
                  <a:pt x="6399578" y="263380"/>
                </a:cubicBezTo>
                <a:cubicBezTo>
                  <a:pt x="6417888" y="263380"/>
                  <a:pt x="6427086" y="286549"/>
                  <a:pt x="6413980" y="299655"/>
                </a:cubicBezTo>
                <a:cubicBezTo>
                  <a:pt x="6406968" y="306667"/>
                  <a:pt x="6414458" y="311646"/>
                  <a:pt x="6438918" y="316235"/>
                </a:cubicBezTo>
                <a:cubicBezTo>
                  <a:pt x="6465617" y="321243"/>
                  <a:pt x="6478288" y="318801"/>
                  <a:pt x="6492546" y="305898"/>
                </a:cubicBezTo>
                <a:cubicBezTo>
                  <a:pt x="6522354" y="278922"/>
                  <a:pt x="6515768" y="247770"/>
                  <a:pt x="6471644" y="207027"/>
                </a:cubicBezTo>
                <a:cubicBezTo>
                  <a:pt x="6431623" y="170073"/>
                  <a:pt x="6426077" y="139555"/>
                  <a:pt x="6459383" y="139555"/>
                </a:cubicBezTo>
                <a:cubicBezTo>
                  <a:pt x="6476458" y="139555"/>
                  <a:pt x="6510401" y="103468"/>
                  <a:pt x="6510898" y="84786"/>
                </a:cubicBezTo>
                <a:cubicBezTo>
                  <a:pt x="6511087" y="77704"/>
                  <a:pt x="6524089" y="72880"/>
                  <a:pt x="6542990" y="72880"/>
                </a:cubicBezTo>
                <a:cubicBezTo>
                  <a:pt x="6568109" y="72880"/>
                  <a:pt x="6582066" y="81013"/>
                  <a:pt x="6609619" y="111706"/>
                </a:cubicBezTo>
                <a:cubicBezTo>
                  <a:pt x="6640651" y="146272"/>
                  <a:pt x="6646046" y="148959"/>
                  <a:pt x="6658807" y="136199"/>
                </a:cubicBezTo>
                <a:cubicBezTo>
                  <a:pt x="6676092" y="118914"/>
                  <a:pt x="6677163" y="99763"/>
                  <a:pt x="6661710" y="84310"/>
                </a:cubicBezTo>
                <a:cubicBezTo>
                  <a:pt x="6652820" y="75420"/>
                  <a:pt x="6652952" y="70234"/>
                  <a:pt x="6662303" y="60974"/>
                </a:cubicBezTo>
                <a:cubicBezTo>
                  <a:pt x="6671931" y="51440"/>
                  <a:pt x="6676031" y="52086"/>
                  <a:pt x="6682879" y="64212"/>
                </a:cubicBezTo>
                <a:cubicBezTo>
                  <a:pt x="6702093" y="98239"/>
                  <a:pt x="6726829" y="120536"/>
                  <a:pt x="6748854" y="123683"/>
                </a:cubicBezTo>
                <a:cubicBezTo>
                  <a:pt x="6782878" y="128546"/>
                  <a:pt x="6795352" y="153126"/>
                  <a:pt x="6775134" y="175466"/>
                </a:cubicBezTo>
                <a:cubicBezTo>
                  <a:pt x="6757333" y="195135"/>
                  <a:pt x="6753253" y="225280"/>
                  <a:pt x="6768390" y="225280"/>
                </a:cubicBezTo>
                <a:cubicBezTo>
                  <a:pt x="6773629" y="225280"/>
                  <a:pt x="6777915" y="235743"/>
                  <a:pt x="6777915" y="248530"/>
                </a:cubicBezTo>
                <a:cubicBezTo>
                  <a:pt x="6777915" y="261318"/>
                  <a:pt x="6782201" y="274430"/>
                  <a:pt x="6787440" y="277667"/>
                </a:cubicBezTo>
                <a:cubicBezTo>
                  <a:pt x="6792679" y="280905"/>
                  <a:pt x="6796965" y="298516"/>
                  <a:pt x="6796965" y="316802"/>
                </a:cubicBezTo>
                <a:cubicBezTo>
                  <a:pt x="6796965" y="341629"/>
                  <a:pt x="6805049" y="358373"/>
                  <a:pt x="6828883" y="382915"/>
                </a:cubicBezTo>
                <a:cubicBezTo>
                  <a:pt x="6846439" y="400991"/>
                  <a:pt x="6866232" y="415780"/>
                  <a:pt x="6872870" y="415780"/>
                </a:cubicBezTo>
                <a:cubicBezTo>
                  <a:pt x="6879507" y="415780"/>
                  <a:pt x="6899583" y="428639"/>
                  <a:pt x="6917483" y="444355"/>
                </a:cubicBezTo>
                <a:cubicBezTo>
                  <a:pt x="6952432" y="475041"/>
                  <a:pt x="6994131" y="481939"/>
                  <a:pt x="7003117" y="458521"/>
                </a:cubicBezTo>
                <a:cubicBezTo>
                  <a:pt x="7006158" y="450596"/>
                  <a:pt x="7003203" y="437556"/>
                  <a:pt x="6996555" y="429542"/>
                </a:cubicBezTo>
                <a:cubicBezTo>
                  <a:pt x="6980294" y="409950"/>
                  <a:pt x="7000155" y="386560"/>
                  <a:pt x="7017945" y="404350"/>
                </a:cubicBezTo>
                <a:cubicBezTo>
                  <a:pt x="7031458" y="417863"/>
                  <a:pt x="7084535" y="419588"/>
                  <a:pt x="7097479" y="406934"/>
                </a:cubicBezTo>
                <a:cubicBezTo>
                  <a:pt x="7102456" y="402069"/>
                  <a:pt x="7121530" y="396711"/>
                  <a:pt x="7139865" y="395028"/>
                </a:cubicBezTo>
                <a:cubicBezTo>
                  <a:pt x="7168241" y="392423"/>
                  <a:pt x="7173651" y="388069"/>
                  <a:pt x="7176216" y="365774"/>
                </a:cubicBezTo>
                <a:cubicBezTo>
                  <a:pt x="7178364" y="347108"/>
                  <a:pt x="7184609" y="339580"/>
                  <a:pt x="7197947" y="339580"/>
                </a:cubicBezTo>
                <a:cubicBezTo>
                  <a:pt x="7221233" y="339580"/>
                  <a:pt x="7232045" y="314003"/>
                  <a:pt x="7218157" y="291766"/>
                </a:cubicBezTo>
                <a:cubicBezTo>
                  <a:pt x="7209228" y="277467"/>
                  <a:pt x="7211936" y="274207"/>
                  <a:pt x="7236895" y="269215"/>
                </a:cubicBezTo>
                <a:cubicBezTo>
                  <a:pt x="7305897" y="255415"/>
                  <a:pt x="7358940" y="275402"/>
                  <a:pt x="7358940" y="315203"/>
                </a:cubicBezTo>
                <a:cubicBezTo>
                  <a:pt x="7358940" y="326784"/>
                  <a:pt x="7369656" y="346326"/>
                  <a:pt x="7382753" y="358630"/>
                </a:cubicBezTo>
                <a:cubicBezTo>
                  <a:pt x="7395849" y="370934"/>
                  <a:pt x="7406565" y="388112"/>
                  <a:pt x="7406565" y="396803"/>
                </a:cubicBezTo>
                <a:cubicBezTo>
                  <a:pt x="7406565" y="420729"/>
                  <a:pt x="7416752" y="426004"/>
                  <a:pt x="7432515" y="410241"/>
                </a:cubicBezTo>
                <a:cubicBezTo>
                  <a:pt x="7446779" y="395976"/>
                  <a:pt x="7484296" y="400359"/>
                  <a:pt x="7490702" y="417039"/>
                </a:cubicBezTo>
                <a:cubicBezTo>
                  <a:pt x="7492449" y="421585"/>
                  <a:pt x="7503983" y="425305"/>
                  <a:pt x="7516334" y="425305"/>
                </a:cubicBezTo>
                <a:cubicBezTo>
                  <a:pt x="7528685" y="425305"/>
                  <a:pt x="7541440" y="429591"/>
                  <a:pt x="7544678" y="434830"/>
                </a:cubicBezTo>
                <a:cubicBezTo>
                  <a:pt x="7547915" y="440069"/>
                  <a:pt x="7561040" y="444355"/>
                  <a:pt x="7573843" y="444355"/>
                </a:cubicBezTo>
                <a:cubicBezTo>
                  <a:pt x="7591900" y="444355"/>
                  <a:pt x="7600824" y="435809"/>
                  <a:pt x="7613628" y="406255"/>
                </a:cubicBezTo>
                <a:cubicBezTo>
                  <a:pt x="7622706" y="385300"/>
                  <a:pt x="7633317" y="368155"/>
                  <a:pt x="7637208" y="368155"/>
                </a:cubicBezTo>
                <a:cubicBezTo>
                  <a:pt x="7641098" y="368155"/>
                  <a:pt x="7639260" y="357132"/>
                  <a:pt x="7633121" y="343660"/>
                </a:cubicBezTo>
                <a:cubicBezTo>
                  <a:pt x="7625357" y="326619"/>
                  <a:pt x="7625028" y="317200"/>
                  <a:pt x="7632041" y="312704"/>
                </a:cubicBezTo>
                <a:cubicBezTo>
                  <a:pt x="7651008" y="300547"/>
                  <a:pt x="7656709" y="263739"/>
                  <a:pt x="7640584" y="257551"/>
                </a:cubicBezTo>
                <a:cubicBezTo>
                  <a:pt x="7632365" y="254397"/>
                  <a:pt x="7625640" y="242085"/>
                  <a:pt x="7625640" y="230190"/>
                </a:cubicBezTo>
                <a:cubicBezTo>
                  <a:pt x="7625640" y="218295"/>
                  <a:pt x="7619211" y="203227"/>
                  <a:pt x="7611353" y="196705"/>
                </a:cubicBezTo>
                <a:cubicBezTo>
                  <a:pt x="7603494" y="190183"/>
                  <a:pt x="7597065" y="174910"/>
                  <a:pt x="7597065" y="162763"/>
                </a:cubicBezTo>
                <a:cubicBezTo>
                  <a:pt x="7597065" y="150617"/>
                  <a:pt x="7592779" y="138030"/>
                  <a:pt x="7587540" y="134792"/>
                </a:cubicBezTo>
                <a:cubicBezTo>
                  <a:pt x="7582301" y="131555"/>
                  <a:pt x="7578015" y="106043"/>
                  <a:pt x="7578015" y="78099"/>
                </a:cubicBezTo>
                <a:cubicBezTo>
                  <a:pt x="7578015" y="40557"/>
                  <a:pt x="7581949" y="25784"/>
                  <a:pt x="7593082" y="21512"/>
                </a:cubicBezTo>
                <a:cubicBezTo>
                  <a:pt x="7612870" y="13918"/>
                  <a:pt x="7610107" y="13047"/>
                  <a:pt x="7635165" y="34780"/>
                </a:cubicBezTo>
                <a:cubicBezTo>
                  <a:pt x="7647246" y="45257"/>
                  <a:pt x="7662903" y="53830"/>
                  <a:pt x="7669960" y="53830"/>
                </a:cubicBezTo>
                <a:cubicBezTo>
                  <a:pt x="7677017" y="53830"/>
                  <a:pt x="7682790" y="58116"/>
                  <a:pt x="7682790" y="63355"/>
                </a:cubicBezTo>
                <a:cubicBezTo>
                  <a:pt x="7682790" y="68594"/>
                  <a:pt x="7689219" y="72880"/>
                  <a:pt x="7697078" y="72880"/>
                </a:cubicBezTo>
                <a:cubicBezTo>
                  <a:pt x="7705133" y="72880"/>
                  <a:pt x="7711365" y="81401"/>
                  <a:pt x="7711365" y="92416"/>
                </a:cubicBezTo>
                <a:cubicBezTo>
                  <a:pt x="7711365" y="110328"/>
                  <a:pt x="7773327" y="177504"/>
                  <a:pt x="7789946" y="177609"/>
                </a:cubicBezTo>
                <a:cubicBezTo>
                  <a:pt x="7793876" y="177634"/>
                  <a:pt x="7797090" y="184549"/>
                  <a:pt x="7797090" y="192975"/>
                </a:cubicBezTo>
                <a:cubicBezTo>
                  <a:pt x="7797090" y="204375"/>
                  <a:pt x="7791261" y="206832"/>
                  <a:pt x="7774311" y="202578"/>
                </a:cubicBezTo>
                <a:cubicBezTo>
                  <a:pt x="7753896" y="197454"/>
                  <a:pt x="7751116" y="200422"/>
                  <a:pt x="7747527" y="231158"/>
                </a:cubicBezTo>
                <a:cubicBezTo>
                  <a:pt x="7744523" y="256885"/>
                  <a:pt x="7747835" y="268149"/>
                  <a:pt x="7760782" y="276234"/>
                </a:cubicBezTo>
                <a:cubicBezTo>
                  <a:pt x="7780344" y="288451"/>
                  <a:pt x="7783253" y="311507"/>
                  <a:pt x="7767251" y="327510"/>
                </a:cubicBezTo>
                <a:cubicBezTo>
                  <a:pt x="7752875" y="341885"/>
                  <a:pt x="7763789" y="368155"/>
                  <a:pt x="7784135" y="368155"/>
                </a:cubicBezTo>
                <a:cubicBezTo>
                  <a:pt x="7793055" y="368155"/>
                  <a:pt x="7808453" y="360824"/>
                  <a:pt x="7818353" y="351865"/>
                </a:cubicBezTo>
                <a:cubicBezTo>
                  <a:pt x="7833530" y="338130"/>
                  <a:pt x="7837657" y="337685"/>
                  <a:pt x="7844668" y="349029"/>
                </a:cubicBezTo>
                <a:cubicBezTo>
                  <a:pt x="7849241" y="356429"/>
                  <a:pt x="7850573" y="366381"/>
                  <a:pt x="7847629" y="371146"/>
                </a:cubicBezTo>
                <a:cubicBezTo>
                  <a:pt x="7840583" y="382546"/>
                  <a:pt x="7863203" y="396401"/>
                  <a:pt x="7889160" y="396584"/>
                </a:cubicBezTo>
                <a:cubicBezTo>
                  <a:pt x="7912857" y="396752"/>
                  <a:pt x="7982608" y="458868"/>
                  <a:pt x="7990933" y="487217"/>
                </a:cubicBezTo>
                <a:cubicBezTo>
                  <a:pt x="7994010" y="497695"/>
                  <a:pt x="7992825" y="522341"/>
                  <a:pt x="7988299" y="541986"/>
                </a:cubicBezTo>
                <a:cubicBezTo>
                  <a:pt x="7983510" y="562777"/>
                  <a:pt x="7983633" y="577705"/>
                  <a:pt x="7988593" y="577705"/>
                </a:cubicBezTo>
                <a:cubicBezTo>
                  <a:pt x="7993280" y="577705"/>
                  <a:pt x="7997116" y="584134"/>
                  <a:pt x="7997116" y="591992"/>
                </a:cubicBezTo>
                <a:cubicBezTo>
                  <a:pt x="7997116" y="599851"/>
                  <a:pt x="8001401" y="606280"/>
                  <a:pt x="8006641" y="606280"/>
                </a:cubicBezTo>
                <a:cubicBezTo>
                  <a:pt x="8011879" y="606280"/>
                  <a:pt x="8016166" y="622016"/>
                  <a:pt x="8016166" y="641249"/>
                </a:cubicBezTo>
                <a:cubicBezTo>
                  <a:pt x="8016166" y="660482"/>
                  <a:pt x="8022118" y="682984"/>
                  <a:pt x="8029393" y="691255"/>
                </a:cubicBezTo>
                <a:cubicBezTo>
                  <a:pt x="8036668" y="699526"/>
                  <a:pt x="8045581" y="720223"/>
                  <a:pt x="8049200" y="737249"/>
                </a:cubicBezTo>
                <a:cubicBezTo>
                  <a:pt x="8054436" y="761885"/>
                  <a:pt x="8052708" y="768205"/>
                  <a:pt x="8040734" y="768205"/>
                </a:cubicBezTo>
                <a:cubicBezTo>
                  <a:pt x="8032461" y="768205"/>
                  <a:pt x="8026762" y="763520"/>
                  <a:pt x="8028072" y="757794"/>
                </a:cubicBezTo>
                <a:cubicBezTo>
                  <a:pt x="8032294" y="739334"/>
                  <a:pt x="7999183" y="724138"/>
                  <a:pt x="7980447" y="735937"/>
                </a:cubicBezTo>
                <a:cubicBezTo>
                  <a:pt x="7957391" y="750456"/>
                  <a:pt x="7954990" y="772457"/>
                  <a:pt x="7972605" y="807767"/>
                </a:cubicBezTo>
                <a:cubicBezTo>
                  <a:pt x="7980847" y="824289"/>
                  <a:pt x="7987591" y="848259"/>
                  <a:pt x="7987591" y="861035"/>
                </a:cubicBezTo>
                <a:cubicBezTo>
                  <a:pt x="7987591" y="873810"/>
                  <a:pt x="7996163" y="895161"/>
                  <a:pt x="8006641" y="908481"/>
                </a:cubicBezTo>
                <a:cubicBezTo>
                  <a:pt x="8017118" y="921801"/>
                  <a:pt x="8025691" y="940441"/>
                  <a:pt x="8025691" y="949902"/>
                </a:cubicBezTo>
                <a:cubicBezTo>
                  <a:pt x="8025691" y="959364"/>
                  <a:pt x="8029976" y="969755"/>
                  <a:pt x="8035216" y="972993"/>
                </a:cubicBezTo>
                <a:cubicBezTo>
                  <a:pt x="8040454" y="976230"/>
                  <a:pt x="8044741" y="988678"/>
                  <a:pt x="8044741" y="1000653"/>
                </a:cubicBezTo>
                <a:cubicBezTo>
                  <a:pt x="8044741" y="1027484"/>
                  <a:pt x="8075360" y="1056766"/>
                  <a:pt x="8098801" y="1052353"/>
                </a:cubicBezTo>
                <a:cubicBezTo>
                  <a:pt x="8108358" y="1050554"/>
                  <a:pt x="8120409" y="1039462"/>
                  <a:pt x="8125580" y="1027706"/>
                </a:cubicBezTo>
                <a:cubicBezTo>
                  <a:pt x="8131335" y="1014622"/>
                  <a:pt x="8143344" y="1006330"/>
                  <a:pt x="8156537" y="1006330"/>
                </a:cubicBezTo>
                <a:cubicBezTo>
                  <a:pt x="8190257" y="1006330"/>
                  <a:pt x="8183839" y="1040487"/>
                  <a:pt x="8145380" y="1065697"/>
                </a:cubicBezTo>
                <a:cubicBezTo>
                  <a:pt x="8108885" y="1089620"/>
                  <a:pt x="8089847" y="1145229"/>
                  <a:pt x="8113104" y="1159975"/>
                </a:cubicBezTo>
                <a:cubicBezTo>
                  <a:pt x="8132091" y="1172013"/>
                  <a:pt x="8161590" y="1169322"/>
                  <a:pt x="8182292" y="1153665"/>
                </a:cubicBezTo>
                <a:cubicBezTo>
                  <a:pt x="8217763" y="1126836"/>
                  <a:pt x="8253668" y="1140328"/>
                  <a:pt x="8268139" y="1185923"/>
                </a:cubicBezTo>
                <a:cubicBezTo>
                  <a:pt x="8277273" y="1214701"/>
                  <a:pt x="8314947" y="1210436"/>
                  <a:pt x="8319249" y="1180138"/>
                </a:cubicBezTo>
                <a:cubicBezTo>
                  <a:pt x="8320925" y="1168339"/>
                  <a:pt x="8336999" y="1147470"/>
                  <a:pt x="8354968" y="1133764"/>
                </a:cubicBezTo>
                <a:cubicBezTo>
                  <a:pt x="8381680" y="1113390"/>
                  <a:pt x="8387617" y="1102534"/>
                  <a:pt x="8387510" y="1074256"/>
                </a:cubicBezTo>
                <a:cubicBezTo>
                  <a:pt x="8387352" y="1032279"/>
                  <a:pt x="8378306" y="995563"/>
                  <a:pt x="8369468" y="1001025"/>
                </a:cubicBezTo>
                <a:cubicBezTo>
                  <a:pt x="8358983" y="1007505"/>
                  <a:pt x="8367111" y="870650"/>
                  <a:pt x="8377848" y="859912"/>
                </a:cubicBezTo>
                <a:cubicBezTo>
                  <a:pt x="8383234" y="854526"/>
                  <a:pt x="8387640" y="842930"/>
                  <a:pt x="8387640" y="834141"/>
                </a:cubicBezTo>
                <a:cubicBezTo>
                  <a:pt x="8387640" y="825353"/>
                  <a:pt x="8393553" y="813255"/>
                  <a:pt x="8400780" y="807258"/>
                </a:cubicBezTo>
                <a:cubicBezTo>
                  <a:pt x="8417894" y="793054"/>
                  <a:pt x="8426523" y="748549"/>
                  <a:pt x="8418107" y="717887"/>
                </a:cubicBezTo>
                <a:cubicBezTo>
                  <a:pt x="8414447" y="704551"/>
                  <a:pt x="8395654" y="676083"/>
                  <a:pt x="8376345" y="654627"/>
                </a:cubicBezTo>
                <a:cubicBezTo>
                  <a:pt x="8357037" y="633170"/>
                  <a:pt x="8338207" y="606014"/>
                  <a:pt x="8334502" y="594279"/>
                </a:cubicBezTo>
                <a:cubicBezTo>
                  <a:pt x="8330796" y="582544"/>
                  <a:pt x="8319806" y="566010"/>
                  <a:pt x="8310077" y="557538"/>
                </a:cubicBezTo>
                <a:cubicBezTo>
                  <a:pt x="8300349" y="549065"/>
                  <a:pt x="8292390" y="535441"/>
                  <a:pt x="8292390" y="527262"/>
                </a:cubicBezTo>
                <a:cubicBezTo>
                  <a:pt x="8292390" y="519083"/>
                  <a:pt x="8287032" y="506561"/>
                  <a:pt x="8280484" y="499436"/>
                </a:cubicBezTo>
                <a:cubicBezTo>
                  <a:pt x="8255954" y="472745"/>
                  <a:pt x="8245606" y="444859"/>
                  <a:pt x="8249326" y="415467"/>
                </a:cubicBezTo>
                <a:cubicBezTo>
                  <a:pt x="8254019" y="378387"/>
                  <a:pt x="8260674" y="370729"/>
                  <a:pt x="8275404" y="385459"/>
                </a:cubicBezTo>
                <a:cubicBezTo>
                  <a:pt x="8281603" y="391658"/>
                  <a:pt x="8296918" y="396730"/>
                  <a:pt x="8309437" y="396730"/>
                </a:cubicBezTo>
                <a:cubicBezTo>
                  <a:pt x="8334605" y="396730"/>
                  <a:pt x="8367780" y="430296"/>
                  <a:pt x="8368273" y="456261"/>
                </a:cubicBezTo>
                <a:cubicBezTo>
                  <a:pt x="8368448" y="465429"/>
                  <a:pt x="8372876" y="472930"/>
                  <a:pt x="8378115" y="472930"/>
                </a:cubicBezTo>
                <a:cubicBezTo>
                  <a:pt x="8383354" y="472930"/>
                  <a:pt x="8387640" y="479515"/>
                  <a:pt x="8387640" y="487564"/>
                </a:cubicBezTo>
                <a:cubicBezTo>
                  <a:pt x="8387640" y="495613"/>
                  <a:pt x="8419988" y="533819"/>
                  <a:pt x="8459524" y="572468"/>
                </a:cubicBezTo>
                <a:lnTo>
                  <a:pt x="8531408" y="642738"/>
                </a:lnTo>
                <a:lnTo>
                  <a:pt x="8528581" y="703090"/>
                </a:lnTo>
                <a:lnTo>
                  <a:pt x="8525752" y="763443"/>
                </a:lnTo>
                <a:lnTo>
                  <a:pt x="8554327" y="766667"/>
                </a:lnTo>
                <a:cubicBezTo>
                  <a:pt x="8595686" y="771333"/>
                  <a:pt x="8606715" y="784558"/>
                  <a:pt x="8606715" y="829488"/>
                </a:cubicBezTo>
                <a:cubicBezTo>
                  <a:pt x="8606715" y="856865"/>
                  <a:pt x="8612998" y="876132"/>
                  <a:pt x="8626732" y="890874"/>
                </a:cubicBezTo>
                <a:cubicBezTo>
                  <a:pt x="8641275" y="906484"/>
                  <a:pt x="8645705" y="921302"/>
                  <a:pt x="8642932" y="945058"/>
                </a:cubicBezTo>
                <a:cubicBezTo>
                  <a:pt x="8640833" y="963041"/>
                  <a:pt x="8642541" y="977755"/>
                  <a:pt x="8646727" y="977755"/>
                </a:cubicBezTo>
                <a:cubicBezTo>
                  <a:pt x="8650914" y="977755"/>
                  <a:pt x="8654340" y="990614"/>
                  <a:pt x="8654340" y="1006330"/>
                </a:cubicBezTo>
                <a:cubicBezTo>
                  <a:pt x="8654340" y="1028706"/>
                  <a:pt x="8650141" y="1034905"/>
                  <a:pt x="8634983" y="1034905"/>
                </a:cubicBezTo>
                <a:cubicBezTo>
                  <a:pt x="8606698" y="1034905"/>
                  <a:pt x="8596016" y="1071150"/>
                  <a:pt x="8613928" y="1106343"/>
                </a:cubicBezTo>
                <a:cubicBezTo>
                  <a:pt x="8621927" y="1122059"/>
                  <a:pt x="8631509" y="1141347"/>
                  <a:pt x="8635222" y="1149205"/>
                </a:cubicBezTo>
                <a:cubicBezTo>
                  <a:pt x="8638935" y="1157063"/>
                  <a:pt x="8653282" y="1164844"/>
                  <a:pt x="8667103" y="1166496"/>
                </a:cubicBezTo>
                <a:cubicBezTo>
                  <a:pt x="8680924" y="1168149"/>
                  <a:pt x="8698366" y="1178257"/>
                  <a:pt x="8705862" y="1188960"/>
                </a:cubicBezTo>
                <a:cubicBezTo>
                  <a:pt x="8713359" y="1199663"/>
                  <a:pt x="8724121" y="1205559"/>
                  <a:pt x="8729779" y="1202063"/>
                </a:cubicBezTo>
                <a:cubicBezTo>
                  <a:pt x="8750922" y="1188996"/>
                  <a:pt x="8759537" y="1207463"/>
                  <a:pt x="8744318" y="1233228"/>
                </a:cubicBezTo>
                <a:cubicBezTo>
                  <a:pt x="8732582" y="1253094"/>
                  <a:pt x="8731435" y="1264619"/>
                  <a:pt x="8739168" y="1284960"/>
                </a:cubicBezTo>
                <a:cubicBezTo>
                  <a:pt x="8752332" y="1319583"/>
                  <a:pt x="8772882" y="1317984"/>
                  <a:pt x="8809761" y="1279466"/>
                </a:cubicBezTo>
                <a:cubicBezTo>
                  <a:pt x="8826435" y="1262050"/>
                  <a:pt x="8847579" y="1245040"/>
                  <a:pt x="8856746" y="1241665"/>
                </a:cubicBezTo>
                <a:cubicBezTo>
                  <a:pt x="8865914" y="1238289"/>
                  <a:pt x="8873415" y="1227074"/>
                  <a:pt x="8873415" y="1216741"/>
                </a:cubicBezTo>
                <a:cubicBezTo>
                  <a:pt x="8873415" y="1206408"/>
                  <a:pt x="8877889" y="1195189"/>
                  <a:pt x="8883357" y="1191810"/>
                </a:cubicBezTo>
                <a:cubicBezTo>
                  <a:pt x="8899713" y="1181701"/>
                  <a:pt x="8921040" y="1206765"/>
                  <a:pt x="8921040" y="1236096"/>
                </a:cubicBezTo>
                <a:cubicBezTo>
                  <a:pt x="8921040" y="1251171"/>
                  <a:pt x="8925326" y="1263505"/>
                  <a:pt x="8930565" y="1263505"/>
                </a:cubicBezTo>
                <a:cubicBezTo>
                  <a:pt x="8935803" y="1263505"/>
                  <a:pt x="8940090" y="1269410"/>
                  <a:pt x="8940090" y="1276626"/>
                </a:cubicBezTo>
                <a:cubicBezTo>
                  <a:pt x="8940090" y="1283843"/>
                  <a:pt x="8946243" y="1294855"/>
                  <a:pt x="8953765" y="1301097"/>
                </a:cubicBezTo>
                <a:cubicBezTo>
                  <a:pt x="8961287" y="1307339"/>
                  <a:pt x="8970200" y="1325009"/>
                  <a:pt x="8973572" y="1340363"/>
                </a:cubicBezTo>
                <a:cubicBezTo>
                  <a:pt x="8976944" y="1355717"/>
                  <a:pt x="8983191" y="1368280"/>
                  <a:pt x="8987453" y="1368280"/>
                </a:cubicBezTo>
                <a:cubicBezTo>
                  <a:pt x="9001874" y="1368280"/>
                  <a:pt x="9007957" y="1400992"/>
                  <a:pt x="8995377" y="1410891"/>
                </a:cubicBezTo>
                <a:cubicBezTo>
                  <a:pt x="8988543" y="1416268"/>
                  <a:pt x="8981583" y="1437813"/>
                  <a:pt x="8979908" y="1458768"/>
                </a:cubicBezTo>
                <a:cubicBezTo>
                  <a:pt x="8978234" y="1479723"/>
                  <a:pt x="8968590" y="1505716"/>
                  <a:pt x="8958477" y="1516531"/>
                </a:cubicBezTo>
                <a:cubicBezTo>
                  <a:pt x="8943940" y="1532078"/>
                  <a:pt x="8940326" y="1549030"/>
                  <a:pt x="8941217" y="1597494"/>
                </a:cubicBezTo>
                <a:cubicBezTo>
                  <a:pt x="8942930" y="1690693"/>
                  <a:pt x="8950141" y="1713449"/>
                  <a:pt x="8980536" y="1721572"/>
                </a:cubicBezTo>
                <a:cubicBezTo>
                  <a:pt x="9001662" y="1727219"/>
                  <a:pt x="9010170" y="1724144"/>
                  <a:pt x="9024769" y="1705584"/>
                </a:cubicBezTo>
                <a:cubicBezTo>
                  <a:pt x="9045990" y="1678605"/>
                  <a:pt x="9071490" y="1675702"/>
                  <a:pt x="9080188" y="1699274"/>
                </a:cubicBezTo>
                <a:cubicBezTo>
                  <a:pt x="9083570" y="1708442"/>
                  <a:pt x="9089247" y="1718086"/>
                  <a:pt x="9092803" y="1720705"/>
                </a:cubicBezTo>
                <a:cubicBezTo>
                  <a:pt x="9096358" y="1723324"/>
                  <a:pt x="9102166" y="1741240"/>
                  <a:pt x="9105709" y="1760517"/>
                </a:cubicBezTo>
                <a:cubicBezTo>
                  <a:pt x="9111298" y="1790921"/>
                  <a:pt x="9108649" y="1798814"/>
                  <a:pt x="9085724" y="1820072"/>
                </a:cubicBezTo>
                <a:cubicBezTo>
                  <a:pt x="9046006" y="1856901"/>
                  <a:pt x="9033090" y="1846022"/>
                  <a:pt x="9050058" y="1790031"/>
                </a:cubicBezTo>
                <a:cubicBezTo>
                  <a:pt x="9062375" y="1749384"/>
                  <a:pt x="8986553" y="1735150"/>
                  <a:pt x="8971363" y="1775258"/>
                </a:cubicBezTo>
                <a:cubicBezTo>
                  <a:pt x="8963428" y="1796208"/>
                  <a:pt x="8944458" y="1815955"/>
                  <a:pt x="8932264" y="1815955"/>
                </a:cubicBezTo>
                <a:cubicBezTo>
                  <a:pt x="8917836" y="1815955"/>
                  <a:pt x="8912049" y="1791468"/>
                  <a:pt x="8917923" y="1755275"/>
                </a:cubicBezTo>
                <a:cubicBezTo>
                  <a:pt x="8921932" y="1730565"/>
                  <a:pt x="8918147" y="1714822"/>
                  <a:pt x="8903125" y="1693724"/>
                </a:cubicBezTo>
                <a:cubicBezTo>
                  <a:pt x="8892024" y="1678133"/>
                  <a:pt x="8882940" y="1660575"/>
                  <a:pt x="8882940" y="1654705"/>
                </a:cubicBezTo>
                <a:cubicBezTo>
                  <a:pt x="8882940" y="1648836"/>
                  <a:pt x="8871758" y="1639782"/>
                  <a:pt x="8858092" y="1634586"/>
                </a:cubicBezTo>
                <a:cubicBezTo>
                  <a:pt x="8838852" y="1627271"/>
                  <a:pt x="8835616" y="1622281"/>
                  <a:pt x="8843756" y="1612473"/>
                </a:cubicBezTo>
                <a:cubicBezTo>
                  <a:pt x="8851185" y="1603522"/>
                  <a:pt x="8851596" y="1578733"/>
                  <a:pt x="8845158" y="1527948"/>
                </a:cubicBezTo>
                <a:cubicBezTo>
                  <a:pt x="8839772" y="1485472"/>
                  <a:pt x="8839487" y="1444097"/>
                  <a:pt x="8844458" y="1426759"/>
                </a:cubicBezTo>
                <a:cubicBezTo>
                  <a:pt x="8849085" y="1410627"/>
                  <a:pt x="8849705" y="1385591"/>
                  <a:pt x="8845835" y="1371123"/>
                </a:cubicBezTo>
                <a:cubicBezTo>
                  <a:pt x="8840055" y="1349511"/>
                  <a:pt x="8831457" y="1343365"/>
                  <a:pt x="8797645" y="1336679"/>
                </a:cubicBezTo>
                <a:cubicBezTo>
                  <a:pt x="8753939" y="1328035"/>
                  <a:pt x="8740508" y="1336089"/>
                  <a:pt x="8740210" y="1371118"/>
                </a:cubicBezTo>
                <a:cubicBezTo>
                  <a:pt x="8740134" y="1380537"/>
                  <a:pt x="8728729" y="1397994"/>
                  <a:pt x="8714875" y="1409911"/>
                </a:cubicBezTo>
                <a:cubicBezTo>
                  <a:pt x="8692320" y="1429312"/>
                  <a:pt x="8690495" y="1435490"/>
                  <a:pt x="8697417" y="1468985"/>
                </a:cubicBezTo>
                <a:cubicBezTo>
                  <a:pt x="8701668" y="1489559"/>
                  <a:pt x="8704151" y="1512153"/>
                  <a:pt x="8702933" y="1519192"/>
                </a:cubicBezTo>
                <a:cubicBezTo>
                  <a:pt x="8701286" y="1528715"/>
                  <a:pt x="8708195" y="1530350"/>
                  <a:pt x="8729917" y="1525579"/>
                </a:cubicBezTo>
                <a:cubicBezTo>
                  <a:pt x="8752072" y="1520713"/>
                  <a:pt x="8759114" y="1522514"/>
                  <a:pt x="8759114" y="1533044"/>
                </a:cubicBezTo>
                <a:cubicBezTo>
                  <a:pt x="8759114" y="1540677"/>
                  <a:pt x="8765544" y="1552258"/>
                  <a:pt x="8773402" y="1558780"/>
                </a:cubicBezTo>
                <a:cubicBezTo>
                  <a:pt x="8781260" y="1565302"/>
                  <a:pt x="8787689" y="1580828"/>
                  <a:pt x="8787689" y="1593284"/>
                </a:cubicBezTo>
                <a:cubicBezTo>
                  <a:pt x="8787689" y="1605739"/>
                  <a:pt x="8791976" y="1615930"/>
                  <a:pt x="8797214" y="1615930"/>
                </a:cubicBezTo>
                <a:cubicBezTo>
                  <a:pt x="8802453" y="1615930"/>
                  <a:pt x="8806805" y="1623431"/>
                  <a:pt x="8806885" y="1632599"/>
                </a:cubicBezTo>
                <a:cubicBezTo>
                  <a:pt x="8807010" y="1646844"/>
                  <a:pt x="8808373" y="1647190"/>
                  <a:pt x="8816264" y="1634980"/>
                </a:cubicBezTo>
                <a:cubicBezTo>
                  <a:pt x="8821343" y="1627122"/>
                  <a:pt x="8825498" y="1624979"/>
                  <a:pt x="8825498" y="1630218"/>
                </a:cubicBezTo>
                <a:cubicBezTo>
                  <a:pt x="8825498" y="1635456"/>
                  <a:pt x="8821643" y="1645833"/>
                  <a:pt x="8816932" y="1653277"/>
                </a:cubicBezTo>
                <a:cubicBezTo>
                  <a:pt x="8809631" y="1664811"/>
                  <a:pt x="8804776" y="1664459"/>
                  <a:pt x="8784075" y="1650896"/>
                </a:cubicBezTo>
                <a:cubicBezTo>
                  <a:pt x="8754025" y="1631206"/>
                  <a:pt x="8736382" y="1630751"/>
                  <a:pt x="8721014" y="1649268"/>
                </a:cubicBezTo>
                <a:cubicBezTo>
                  <a:pt x="8711505" y="1660726"/>
                  <a:pt x="8711742" y="1666670"/>
                  <a:pt x="8722211" y="1679285"/>
                </a:cubicBezTo>
                <a:cubicBezTo>
                  <a:pt x="8731716" y="1690737"/>
                  <a:pt x="8734439" y="1718585"/>
                  <a:pt x="8732224" y="1781679"/>
                </a:cubicBezTo>
                <a:cubicBezTo>
                  <a:pt x="8729874" y="1848633"/>
                  <a:pt x="8732516" y="1872675"/>
                  <a:pt x="8743845" y="1887393"/>
                </a:cubicBezTo>
                <a:cubicBezTo>
                  <a:pt x="8751910" y="1897870"/>
                  <a:pt x="8758645" y="1917941"/>
                  <a:pt x="8758811" y="1931994"/>
                </a:cubicBezTo>
                <a:cubicBezTo>
                  <a:pt x="8759194" y="1964298"/>
                  <a:pt x="8792630" y="1978266"/>
                  <a:pt x="8810634" y="1953643"/>
                </a:cubicBezTo>
                <a:cubicBezTo>
                  <a:pt x="8823172" y="1936496"/>
                  <a:pt x="8820102" y="1895651"/>
                  <a:pt x="8805602" y="1886690"/>
                </a:cubicBezTo>
                <a:cubicBezTo>
                  <a:pt x="8800990" y="1883838"/>
                  <a:pt x="8797215" y="1866757"/>
                  <a:pt x="8797215" y="1848730"/>
                </a:cubicBezTo>
                <a:cubicBezTo>
                  <a:pt x="8797215" y="1821051"/>
                  <a:pt x="8800560" y="1815955"/>
                  <a:pt x="8818736" y="1815955"/>
                </a:cubicBezTo>
                <a:cubicBezTo>
                  <a:pt x="8844317" y="1815955"/>
                  <a:pt x="8860095" y="1838426"/>
                  <a:pt x="8869421" y="1888143"/>
                </a:cubicBezTo>
                <a:cubicBezTo>
                  <a:pt x="8873180" y="1908181"/>
                  <a:pt x="8880748" y="1929384"/>
                  <a:pt x="8886238" y="1935261"/>
                </a:cubicBezTo>
                <a:cubicBezTo>
                  <a:pt x="8897697" y="1947528"/>
                  <a:pt x="8942532" y="1941913"/>
                  <a:pt x="8934672" y="1929195"/>
                </a:cubicBezTo>
                <a:cubicBezTo>
                  <a:pt x="8931814" y="1924571"/>
                  <a:pt x="8941508" y="1925188"/>
                  <a:pt x="8956214" y="1930566"/>
                </a:cubicBezTo>
                <a:cubicBezTo>
                  <a:pt x="8970920" y="1935945"/>
                  <a:pt x="8988793" y="1942412"/>
                  <a:pt x="8995931" y="1944938"/>
                </a:cubicBezTo>
                <a:cubicBezTo>
                  <a:pt x="9005700" y="1948395"/>
                  <a:pt x="9006268" y="1952714"/>
                  <a:pt x="8998229" y="1962400"/>
                </a:cubicBezTo>
                <a:cubicBezTo>
                  <a:pt x="8989628" y="1972764"/>
                  <a:pt x="8992201" y="1974381"/>
                  <a:pt x="9011444" y="1970702"/>
                </a:cubicBezTo>
                <a:cubicBezTo>
                  <a:pt x="9030374" y="1967083"/>
                  <a:pt x="9035340" y="1960427"/>
                  <a:pt x="9035340" y="1938670"/>
                </a:cubicBezTo>
                <a:cubicBezTo>
                  <a:pt x="9035340" y="1917885"/>
                  <a:pt x="9039812" y="1911205"/>
                  <a:pt x="9053728" y="1911205"/>
                </a:cubicBezTo>
                <a:cubicBezTo>
                  <a:pt x="9065515" y="1911205"/>
                  <a:pt x="9073207" y="1918862"/>
                  <a:pt x="9075159" y="1932539"/>
                </a:cubicBezTo>
                <a:cubicBezTo>
                  <a:pt x="9076833" y="1944273"/>
                  <a:pt x="9086053" y="1955370"/>
                  <a:pt x="9095648" y="1957199"/>
                </a:cubicBezTo>
                <a:cubicBezTo>
                  <a:pt x="9121448" y="1962119"/>
                  <a:pt x="9146445" y="1930966"/>
                  <a:pt x="9141845" y="1899624"/>
                </a:cubicBezTo>
                <a:cubicBezTo>
                  <a:pt x="9139575" y="1884162"/>
                  <a:pt x="9142376" y="1873105"/>
                  <a:pt x="9148559" y="1873105"/>
                </a:cubicBezTo>
                <a:cubicBezTo>
                  <a:pt x="9154392" y="1873105"/>
                  <a:pt x="9159165" y="1866676"/>
                  <a:pt x="9159165" y="1858818"/>
                </a:cubicBezTo>
                <a:cubicBezTo>
                  <a:pt x="9159165" y="1850128"/>
                  <a:pt x="9168028" y="1844530"/>
                  <a:pt x="9181787" y="1844530"/>
                </a:cubicBezTo>
                <a:cubicBezTo>
                  <a:pt x="9199503" y="1844530"/>
                  <a:pt x="9205700" y="1850984"/>
                  <a:pt x="9210362" y="1874296"/>
                </a:cubicBezTo>
                <a:cubicBezTo>
                  <a:pt x="9213636" y="1890667"/>
                  <a:pt x="9216315" y="1912482"/>
                  <a:pt x="9216315" y="1922775"/>
                </a:cubicBezTo>
                <a:cubicBezTo>
                  <a:pt x="9216315" y="1933068"/>
                  <a:pt x="9224674" y="1948605"/>
                  <a:pt x="9234891" y="1957303"/>
                </a:cubicBezTo>
                <a:cubicBezTo>
                  <a:pt x="9254333" y="1973855"/>
                  <a:pt x="9269716" y="2033520"/>
                  <a:pt x="9282143" y="2140593"/>
                </a:cubicBezTo>
                <a:cubicBezTo>
                  <a:pt x="9286146" y="2175078"/>
                  <a:pt x="9292079" y="2207593"/>
                  <a:pt x="9295327" y="2212850"/>
                </a:cubicBezTo>
                <a:cubicBezTo>
                  <a:pt x="9304744" y="2228087"/>
                  <a:pt x="9338985" y="2221210"/>
                  <a:pt x="9353827" y="2201101"/>
                </a:cubicBezTo>
                <a:cubicBezTo>
                  <a:pt x="9364324" y="2186879"/>
                  <a:pt x="9370044" y="2185242"/>
                  <a:pt x="9378864" y="2193934"/>
                </a:cubicBezTo>
                <a:cubicBezTo>
                  <a:pt x="9396533" y="2211349"/>
                  <a:pt x="9382399" y="2233419"/>
                  <a:pt x="9347732" y="2242546"/>
                </a:cubicBezTo>
                <a:lnTo>
                  <a:pt x="9316327" y="2250814"/>
                </a:lnTo>
                <a:lnTo>
                  <a:pt x="9318123" y="2378470"/>
                </a:lnTo>
                <a:cubicBezTo>
                  <a:pt x="9319249" y="2458486"/>
                  <a:pt x="9323692" y="2507385"/>
                  <a:pt x="9330029" y="2509498"/>
                </a:cubicBezTo>
                <a:cubicBezTo>
                  <a:pt x="9335590" y="2511351"/>
                  <a:pt x="9340158" y="2530727"/>
                  <a:pt x="9340180" y="2552555"/>
                </a:cubicBezTo>
                <a:cubicBezTo>
                  <a:pt x="9340199" y="2576047"/>
                  <a:pt x="9350024" y="2611569"/>
                  <a:pt x="9364246" y="2639602"/>
                </a:cubicBezTo>
                <a:cubicBezTo>
                  <a:pt x="9382071" y="2674738"/>
                  <a:pt x="9389805" y="2708544"/>
                  <a:pt x="9394208" y="2770571"/>
                </a:cubicBezTo>
                <a:cubicBezTo>
                  <a:pt x="9397472" y="2816556"/>
                  <a:pt x="9403981" y="2854180"/>
                  <a:pt x="9408673" y="2854180"/>
                </a:cubicBezTo>
                <a:cubicBezTo>
                  <a:pt x="9418358" y="2854180"/>
                  <a:pt x="9410415" y="2912371"/>
                  <a:pt x="9395313" y="2952055"/>
                </a:cubicBezTo>
                <a:cubicBezTo>
                  <a:pt x="9387363" y="2972945"/>
                  <a:pt x="9388358" y="2981937"/>
                  <a:pt x="9400054" y="2994917"/>
                </a:cubicBezTo>
                <a:cubicBezTo>
                  <a:pt x="9408195" y="3003951"/>
                  <a:pt x="9417797" y="3023130"/>
                  <a:pt x="9421393" y="3037536"/>
                </a:cubicBezTo>
                <a:cubicBezTo>
                  <a:pt x="9424988" y="3051943"/>
                  <a:pt x="9431752" y="3063730"/>
                  <a:pt x="9436422" y="3063730"/>
                </a:cubicBezTo>
                <a:cubicBezTo>
                  <a:pt x="9441093" y="3063730"/>
                  <a:pt x="9444915" y="3071778"/>
                  <a:pt x="9444915" y="3081614"/>
                </a:cubicBezTo>
                <a:cubicBezTo>
                  <a:pt x="9444915" y="3112006"/>
                  <a:pt x="9465998" y="3121440"/>
                  <a:pt x="9490159" y="3101859"/>
                </a:cubicBezTo>
                <a:cubicBezTo>
                  <a:pt x="9501946" y="3092305"/>
                  <a:pt x="9511590" y="3077540"/>
                  <a:pt x="9511590" y="3069048"/>
                </a:cubicBezTo>
                <a:cubicBezTo>
                  <a:pt x="9511590" y="3055077"/>
                  <a:pt x="9536584" y="3037255"/>
                  <a:pt x="9544075" y="3045885"/>
                </a:cubicBezTo>
                <a:cubicBezTo>
                  <a:pt x="9553390" y="3056617"/>
                  <a:pt x="9557578" y="3118199"/>
                  <a:pt x="9549823" y="3130405"/>
                </a:cubicBezTo>
                <a:cubicBezTo>
                  <a:pt x="9542388" y="3142109"/>
                  <a:pt x="9537317" y="3142567"/>
                  <a:pt x="9521782" y="3132941"/>
                </a:cubicBezTo>
                <a:cubicBezTo>
                  <a:pt x="9511352" y="3126477"/>
                  <a:pt x="9495726" y="3123911"/>
                  <a:pt x="9487056" y="3127237"/>
                </a:cubicBezTo>
                <a:cubicBezTo>
                  <a:pt x="9474076" y="3132219"/>
                  <a:pt x="9472506" y="3141012"/>
                  <a:pt x="9478156" y="3177089"/>
                </a:cubicBezTo>
                <a:cubicBezTo>
                  <a:pt x="9481930" y="3201181"/>
                  <a:pt x="9484833" y="3228393"/>
                  <a:pt x="9484608" y="3237561"/>
                </a:cubicBezTo>
                <a:cubicBezTo>
                  <a:pt x="9484383" y="3246729"/>
                  <a:pt x="9488219" y="3254230"/>
                  <a:pt x="9493132" y="3254230"/>
                </a:cubicBezTo>
                <a:cubicBezTo>
                  <a:pt x="9498045" y="3254230"/>
                  <a:pt x="9502065" y="3260660"/>
                  <a:pt x="9502065" y="3268517"/>
                </a:cubicBezTo>
                <a:cubicBezTo>
                  <a:pt x="9502065" y="3276376"/>
                  <a:pt x="9506351" y="3282805"/>
                  <a:pt x="9511590" y="3282805"/>
                </a:cubicBezTo>
                <a:cubicBezTo>
                  <a:pt x="9524596" y="3282805"/>
                  <a:pt x="9523662" y="3324073"/>
                  <a:pt x="9510355" y="3337380"/>
                </a:cubicBezTo>
                <a:cubicBezTo>
                  <a:pt x="9504403" y="3343332"/>
                  <a:pt x="9496954" y="3397035"/>
                  <a:pt x="9493686" y="3457550"/>
                </a:cubicBezTo>
                <a:cubicBezTo>
                  <a:pt x="9488364" y="3556093"/>
                  <a:pt x="9489468" y="3568015"/>
                  <a:pt x="9504795" y="3577581"/>
                </a:cubicBezTo>
                <a:cubicBezTo>
                  <a:pt x="9532272" y="3594730"/>
                  <a:pt x="9542258" y="3632853"/>
                  <a:pt x="9528928" y="3669717"/>
                </a:cubicBezTo>
                <a:cubicBezTo>
                  <a:pt x="9522526" y="3687420"/>
                  <a:pt x="9513863" y="3701905"/>
                  <a:pt x="9509677" y="3701905"/>
                </a:cubicBezTo>
                <a:cubicBezTo>
                  <a:pt x="9498827" y="3701905"/>
                  <a:pt x="9500230" y="3753410"/>
                  <a:pt x="9511384" y="3764564"/>
                </a:cubicBezTo>
                <a:cubicBezTo>
                  <a:pt x="9516509" y="3769690"/>
                  <a:pt x="9522967" y="3839963"/>
                  <a:pt x="9525734" y="3920727"/>
                </a:cubicBezTo>
                <a:cubicBezTo>
                  <a:pt x="9528502" y="4001491"/>
                  <a:pt x="9534690" y="4069996"/>
                  <a:pt x="9539486" y="4072961"/>
                </a:cubicBezTo>
                <a:cubicBezTo>
                  <a:pt x="9544281" y="4075925"/>
                  <a:pt x="9551270" y="4120094"/>
                  <a:pt x="9555015" y="4171115"/>
                </a:cubicBezTo>
                <a:cubicBezTo>
                  <a:pt x="9558760" y="4222136"/>
                  <a:pt x="9565524" y="4263880"/>
                  <a:pt x="9570045" y="4263880"/>
                </a:cubicBezTo>
                <a:cubicBezTo>
                  <a:pt x="9574566" y="4263880"/>
                  <a:pt x="9578265" y="4280812"/>
                  <a:pt x="9578265" y="4301507"/>
                </a:cubicBezTo>
                <a:cubicBezTo>
                  <a:pt x="9578265" y="4326599"/>
                  <a:pt x="9583510" y="4342069"/>
                  <a:pt x="9594011" y="4347946"/>
                </a:cubicBezTo>
                <a:cubicBezTo>
                  <a:pt x="9607561" y="4355528"/>
                  <a:pt x="9608293" y="4362538"/>
                  <a:pt x="9599250" y="4398158"/>
                </a:cubicBezTo>
                <a:cubicBezTo>
                  <a:pt x="9593471" y="4420927"/>
                  <a:pt x="9591784" y="4441821"/>
                  <a:pt x="9595501" y="4444587"/>
                </a:cubicBezTo>
                <a:cubicBezTo>
                  <a:pt x="9599218" y="4447354"/>
                  <a:pt x="9610695" y="4465691"/>
                  <a:pt x="9621003" y="4485336"/>
                </a:cubicBezTo>
                <a:cubicBezTo>
                  <a:pt x="9640678" y="4522831"/>
                  <a:pt x="9652656" y="4528579"/>
                  <a:pt x="9671610" y="4509625"/>
                </a:cubicBezTo>
                <a:cubicBezTo>
                  <a:pt x="9684793" y="4496442"/>
                  <a:pt x="9687035" y="4463905"/>
                  <a:pt x="9674761" y="4463905"/>
                </a:cubicBezTo>
                <a:cubicBezTo>
                  <a:pt x="9670207" y="4463905"/>
                  <a:pt x="9664070" y="4449037"/>
                  <a:pt x="9661121" y="4430864"/>
                </a:cubicBezTo>
                <a:cubicBezTo>
                  <a:pt x="9658171" y="4412691"/>
                  <a:pt x="9646840" y="4388250"/>
                  <a:pt x="9635940" y="4376550"/>
                </a:cubicBezTo>
                <a:lnTo>
                  <a:pt x="9616122" y="4355277"/>
                </a:lnTo>
                <a:lnTo>
                  <a:pt x="9642436" y="4333734"/>
                </a:lnTo>
                <a:cubicBezTo>
                  <a:pt x="9672690" y="4308967"/>
                  <a:pt x="9704268" y="4305464"/>
                  <a:pt x="9720540" y="4325071"/>
                </a:cubicBezTo>
                <a:cubicBezTo>
                  <a:pt x="9734098" y="4341406"/>
                  <a:pt x="9724361" y="4404894"/>
                  <a:pt x="9705390" y="4423865"/>
                </a:cubicBezTo>
                <a:cubicBezTo>
                  <a:pt x="9691465" y="4437791"/>
                  <a:pt x="9687973" y="4463905"/>
                  <a:pt x="9700036" y="4463905"/>
                </a:cubicBezTo>
                <a:cubicBezTo>
                  <a:pt x="9704145" y="4463905"/>
                  <a:pt x="9715270" y="4477046"/>
                  <a:pt x="9724758" y="4493107"/>
                </a:cubicBezTo>
                <a:cubicBezTo>
                  <a:pt x="9740581" y="4519895"/>
                  <a:pt x="9740752" y="4523697"/>
                  <a:pt x="9726811" y="4539101"/>
                </a:cubicBezTo>
                <a:cubicBezTo>
                  <a:pt x="9710653" y="4556956"/>
                  <a:pt x="9707062" y="4580002"/>
                  <a:pt x="9718635" y="4591576"/>
                </a:cubicBezTo>
                <a:cubicBezTo>
                  <a:pt x="9722496" y="4595437"/>
                  <a:pt x="9730767" y="4628930"/>
                  <a:pt x="9737013" y="4666005"/>
                </a:cubicBezTo>
                <a:cubicBezTo>
                  <a:pt x="9743261" y="4703079"/>
                  <a:pt x="9752803" y="4736152"/>
                  <a:pt x="9758219" y="4739499"/>
                </a:cubicBezTo>
                <a:cubicBezTo>
                  <a:pt x="9763642" y="4742851"/>
                  <a:pt x="9768918" y="4786081"/>
                  <a:pt x="9769963" y="4835726"/>
                </a:cubicBezTo>
                <a:cubicBezTo>
                  <a:pt x="9771519" y="4909648"/>
                  <a:pt x="9775177" y="4929584"/>
                  <a:pt x="9790291" y="4946519"/>
                </a:cubicBezTo>
                <a:cubicBezTo>
                  <a:pt x="9804104" y="4961997"/>
                  <a:pt x="9807106" y="4974526"/>
                  <a:pt x="9802274" y="4996526"/>
                </a:cubicBezTo>
                <a:cubicBezTo>
                  <a:pt x="9794273" y="5032952"/>
                  <a:pt x="9773024" y="5034722"/>
                  <a:pt x="9764328" y="4999686"/>
                </a:cubicBezTo>
                <a:cubicBezTo>
                  <a:pt x="9756992" y="4970125"/>
                  <a:pt x="9723752" y="4930630"/>
                  <a:pt x="9706211" y="4930630"/>
                </a:cubicBezTo>
                <a:cubicBezTo>
                  <a:pt x="9691647" y="4930630"/>
                  <a:pt x="9683040" y="4952400"/>
                  <a:pt x="9683040" y="4989240"/>
                </a:cubicBezTo>
                <a:cubicBezTo>
                  <a:pt x="9683040" y="5004902"/>
                  <a:pt x="9676465" y="5024291"/>
                  <a:pt x="9668430" y="5032327"/>
                </a:cubicBezTo>
                <a:cubicBezTo>
                  <a:pt x="9660078" y="5040678"/>
                  <a:pt x="9656261" y="5054635"/>
                  <a:pt x="9659521" y="5064905"/>
                </a:cubicBezTo>
                <a:cubicBezTo>
                  <a:pt x="9664412" y="5080316"/>
                  <a:pt x="9662086" y="5081720"/>
                  <a:pt x="9643176" y="5074775"/>
                </a:cubicBezTo>
                <a:cubicBezTo>
                  <a:pt x="9625393" y="5068244"/>
                  <a:pt x="9620206" y="5057785"/>
                  <a:pt x="9616365" y="5020718"/>
                </a:cubicBezTo>
                <a:cubicBezTo>
                  <a:pt x="9612239" y="4980911"/>
                  <a:pt x="9608246" y="4973868"/>
                  <a:pt x="9586532" y="4968106"/>
                </a:cubicBezTo>
                <a:cubicBezTo>
                  <a:pt x="9572744" y="4964447"/>
                  <a:pt x="9556422" y="4964569"/>
                  <a:pt x="9550261" y="4968377"/>
                </a:cubicBezTo>
                <a:cubicBezTo>
                  <a:pt x="9536557" y="4976846"/>
                  <a:pt x="9545982" y="5020471"/>
                  <a:pt x="9564912" y="5036181"/>
                </a:cubicBezTo>
                <a:cubicBezTo>
                  <a:pt x="9580294" y="5048947"/>
                  <a:pt x="9583652" y="5140180"/>
                  <a:pt x="9568740" y="5140180"/>
                </a:cubicBezTo>
                <a:cubicBezTo>
                  <a:pt x="9563501" y="5140180"/>
                  <a:pt x="9559215" y="5157325"/>
                  <a:pt x="9559215" y="5178280"/>
                </a:cubicBezTo>
                <a:cubicBezTo>
                  <a:pt x="9559215" y="5199235"/>
                  <a:pt x="9563501" y="5216380"/>
                  <a:pt x="9568740" y="5216380"/>
                </a:cubicBezTo>
                <a:cubicBezTo>
                  <a:pt x="9573978" y="5216380"/>
                  <a:pt x="9578265" y="5226853"/>
                  <a:pt x="9578265" y="5239653"/>
                </a:cubicBezTo>
                <a:cubicBezTo>
                  <a:pt x="9578265" y="5252452"/>
                  <a:pt x="9587120" y="5269127"/>
                  <a:pt x="9597943" y="5276708"/>
                </a:cubicBezTo>
                <a:cubicBezTo>
                  <a:pt x="9613979" y="5287940"/>
                  <a:pt x="9616464" y="5296651"/>
                  <a:pt x="9611374" y="5323782"/>
                </a:cubicBezTo>
                <a:cubicBezTo>
                  <a:pt x="9607480" y="5344544"/>
                  <a:pt x="9609146" y="5359556"/>
                  <a:pt x="9615802" y="5363669"/>
                </a:cubicBezTo>
                <a:cubicBezTo>
                  <a:pt x="9622394" y="5367744"/>
                  <a:pt x="9624137" y="5382726"/>
                  <a:pt x="9620359" y="5402860"/>
                </a:cubicBezTo>
                <a:cubicBezTo>
                  <a:pt x="9615580" y="5428338"/>
                  <a:pt x="9617401" y="5435455"/>
                  <a:pt x="9628701" y="5435455"/>
                </a:cubicBezTo>
                <a:cubicBezTo>
                  <a:pt x="9638466" y="5435455"/>
                  <a:pt x="9641541" y="5441635"/>
                  <a:pt x="9638174" y="5454505"/>
                </a:cubicBezTo>
                <a:cubicBezTo>
                  <a:pt x="9635435" y="5464982"/>
                  <a:pt x="9627129" y="5473555"/>
                  <a:pt x="9619717" y="5473555"/>
                </a:cubicBezTo>
                <a:cubicBezTo>
                  <a:pt x="9612306" y="5473555"/>
                  <a:pt x="9603775" y="5479984"/>
                  <a:pt x="9600759" y="5487843"/>
                </a:cubicBezTo>
                <a:cubicBezTo>
                  <a:pt x="9597743" y="5495701"/>
                  <a:pt x="9587163" y="5502130"/>
                  <a:pt x="9577246" y="5502130"/>
                </a:cubicBezTo>
                <a:cubicBezTo>
                  <a:pt x="9562958" y="5502130"/>
                  <a:pt x="9559215" y="5495146"/>
                  <a:pt x="9559215" y="5468494"/>
                </a:cubicBezTo>
                <a:cubicBezTo>
                  <a:pt x="9559215" y="5447381"/>
                  <a:pt x="9564534" y="5432816"/>
                  <a:pt x="9573502" y="5429375"/>
                </a:cubicBezTo>
                <a:cubicBezTo>
                  <a:pt x="9581361" y="5426359"/>
                  <a:pt x="9587790" y="5413785"/>
                  <a:pt x="9587790" y="5401433"/>
                </a:cubicBezTo>
                <a:cubicBezTo>
                  <a:pt x="9587790" y="5377744"/>
                  <a:pt x="9563535" y="5359255"/>
                  <a:pt x="9532456" y="5359255"/>
                </a:cubicBezTo>
                <a:cubicBezTo>
                  <a:pt x="9511305" y="5359255"/>
                  <a:pt x="9496611" y="5310159"/>
                  <a:pt x="9510393" y="5285532"/>
                </a:cubicBezTo>
                <a:cubicBezTo>
                  <a:pt x="9515784" y="5275898"/>
                  <a:pt x="9513396" y="5264733"/>
                  <a:pt x="9503462" y="5253131"/>
                </a:cubicBezTo>
                <a:cubicBezTo>
                  <a:pt x="9484664" y="5231176"/>
                  <a:pt x="9465979" y="5230654"/>
                  <a:pt x="9443008" y="5251443"/>
                </a:cubicBezTo>
                <a:cubicBezTo>
                  <a:pt x="9426339" y="5266529"/>
                  <a:pt x="9424471" y="5266253"/>
                  <a:pt x="9410762" y="5246681"/>
                </a:cubicBezTo>
                <a:cubicBezTo>
                  <a:pt x="9392880" y="5221150"/>
                  <a:pt x="9372535" y="5220020"/>
                  <a:pt x="9359782" y="5243849"/>
                </a:cubicBezTo>
                <a:cubicBezTo>
                  <a:pt x="9352478" y="5257496"/>
                  <a:pt x="9355809" y="5272889"/>
                  <a:pt x="9373695" y="5308143"/>
                </a:cubicBezTo>
                <a:cubicBezTo>
                  <a:pt x="9386628" y="5333635"/>
                  <a:pt x="9397228" y="5363884"/>
                  <a:pt x="9397250" y="5375362"/>
                </a:cubicBezTo>
                <a:cubicBezTo>
                  <a:pt x="9397269" y="5386839"/>
                  <a:pt x="9401646" y="5398923"/>
                  <a:pt x="9406970" y="5402214"/>
                </a:cubicBezTo>
                <a:cubicBezTo>
                  <a:pt x="9423332" y="5412326"/>
                  <a:pt x="9407159" y="5425930"/>
                  <a:pt x="9378773" y="5425930"/>
                </a:cubicBezTo>
                <a:cubicBezTo>
                  <a:pt x="9348307" y="5425930"/>
                  <a:pt x="9319441" y="5391580"/>
                  <a:pt x="9311565" y="5345954"/>
                </a:cubicBezTo>
                <a:cubicBezTo>
                  <a:pt x="9306261" y="5315228"/>
                  <a:pt x="9274083" y="5288912"/>
                  <a:pt x="9266684" y="5309249"/>
                </a:cubicBezTo>
                <a:cubicBezTo>
                  <a:pt x="9258193" y="5332587"/>
                  <a:pt x="9235365" y="5321723"/>
                  <a:pt x="9235365" y="5294344"/>
                </a:cubicBezTo>
                <a:cubicBezTo>
                  <a:pt x="9235365" y="5273081"/>
                  <a:pt x="9228466" y="5264243"/>
                  <a:pt x="9202027" y="5251636"/>
                </a:cubicBezTo>
                <a:cubicBezTo>
                  <a:pt x="9183692" y="5242892"/>
                  <a:pt x="9168690" y="5229641"/>
                  <a:pt x="9168690" y="5222188"/>
                </a:cubicBezTo>
                <a:cubicBezTo>
                  <a:pt x="9168690" y="5213316"/>
                  <a:pt x="9162096" y="5210362"/>
                  <a:pt x="9149589" y="5213633"/>
                </a:cubicBezTo>
                <a:cubicBezTo>
                  <a:pt x="9139083" y="5216381"/>
                  <a:pt x="9124082" y="5213312"/>
                  <a:pt x="9116252" y="5206813"/>
                </a:cubicBezTo>
                <a:cubicBezTo>
                  <a:pt x="9104165" y="5196782"/>
                  <a:pt x="9102015" y="5199250"/>
                  <a:pt x="9102015" y="5223151"/>
                </a:cubicBezTo>
                <a:cubicBezTo>
                  <a:pt x="9102015" y="5260674"/>
                  <a:pt x="9094749" y="5265925"/>
                  <a:pt x="9067516" y="5248081"/>
                </a:cubicBezTo>
                <a:cubicBezTo>
                  <a:pt x="9049208" y="5236085"/>
                  <a:pt x="9037179" y="5235064"/>
                  <a:pt x="9006347" y="5242890"/>
                </a:cubicBezTo>
                <a:cubicBezTo>
                  <a:pt x="8969569" y="5252225"/>
                  <a:pt x="8968239" y="5251779"/>
                  <a:pt x="8974453" y="5232199"/>
                </a:cubicBezTo>
                <a:cubicBezTo>
                  <a:pt x="8980197" y="5214100"/>
                  <a:pt x="8979150" y="5213251"/>
                  <a:pt x="8965277" y="5224765"/>
                </a:cubicBezTo>
                <a:cubicBezTo>
                  <a:pt x="8948025" y="5239082"/>
                  <a:pt x="8944128" y="5264005"/>
                  <a:pt x="8959140" y="5264005"/>
                </a:cubicBezTo>
                <a:cubicBezTo>
                  <a:pt x="8973673" y="5264005"/>
                  <a:pt x="8970483" y="5308451"/>
                  <a:pt x="8954827" y="5324107"/>
                </a:cubicBezTo>
                <a:cubicBezTo>
                  <a:pt x="8938547" y="5340387"/>
                  <a:pt x="8942079" y="5416858"/>
                  <a:pt x="8963258" y="5506643"/>
                </a:cubicBezTo>
                <a:cubicBezTo>
                  <a:pt x="8970640" y="5537938"/>
                  <a:pt x="8974633" y="5566854"/>
                  <a:pt x="8972132" y="5570901"/>
                </a:cubicBezTo>
                <a:cubicBezTo>
                  <a:pt x="8969630" y="5574949"/>
                  <a:pt x="8954924" y="5571714"/>
                  <a:pt x="8939451" y="5563712"/>
                </a:cubicBezTo>
                <a:cubicBezTo>
                  <a:pt x="8918223" y="5552735"/>
                  <a:pt x="8911926" y="5552159"/>
                  <a:pt x="8913798" y="5561366"/>
                </a:cubicBezTo>
                <a:cubicBezTo>
                  <a:pt x="8915162" y="5568077"/>
                  <a:pt x="8908777" y="5572972"/>
                  <a:pt x="8899609" y="5572245"/>
                </a:cubicBezTo>
                <a:cubicBezTo>
                  <a:pt x="8880597" y="5570736"/>
                  <a:pt x="8876924" y="5584262"/>
                  <a:pt x="8894734" y="5590199"/>
                </a:cubicBezTo>
                <a:cubicBezTo>
                  <a:pt x="8904051" y="5593305"/>
                  <a:pt x="8904094" y="5599474"/>
                  <a:pt x="8894938" y="5619568"/>
                </a:cubicBezTo>
                <a:cubicBezTo>
                  <a:pt x="8879565" y="5653309"/>
                  <a:pt x="8863890" y="5651894"/>
                  <a:pt x="8863890" y="5616766"/>
                </a:cubicBezTo>
                <a:cubicBezTo>
                  <a:pt x="8863890" y="5598144"/>
                  <a:pt x="8857311" y="5585004"/>
                  <a:pt x="8844573" y="5578188"/>
                </a:cubicBezTo>
                <a:cubicBezTo>
                  <a:pt x="8833949" y="5572501"/>
                  <a:pt x="8827772" y="5563778"/>
                  <a:pt x="8830848" y="5558802"/>
                </a:cubicBezTo>
                <a:cubicBezTo>
                  <a:pt x="8833923" y="5553826"/>
                  <a:pt x="8832946" y="5549755"/>
                  <a:pt x="8828677" y="5549755"/>
                </a:cubicBezTo>
                <a:cubicBezTo>
                  <a:pt x="8824408" y="5549755"/>
                  <a:pt x="8814856" y="5536067"/>
                  <a:pt x="8807451" y="5519337"/>
                </a:cubicBezTo>
                <a:cubicBezTo>
                  <a:pt x="8797515" y="5496890"/>
                  <a:pt x="8796905" y="5487946"/>
                  <a:pt x="8805126" y="5485206"/>
                </a:cubicBezTo>
                <a:cubicBezTo>
                  <a:pt x="8823307" y="5479145"/>
                  <a:pt x="8817948" y="5459076"/>
                  <a:pt x="8790306" y="5429703"/>
                </a:cubicBezTo>
                <a:cubicBezTo>
                  <a:pt x="8776029" y="5414531"/>
                  <a:pt x="8765448" y="5398501"/>
                  <a:pt x="8766792" y="5394081"/>
                </a:cubicBezTo>
                <a:cubicBezTo>
                  <a:pt x="8768136" y="5389661"/>
                  <a:pt x="8763784" y="5387861"/>
                  <a:pt x="8757122" y="5390082"/>
                </a:cubicBezTo>
                <a:cubicBezTo>
                  <a:pt x="8750460" y="5392303"/>
                  <a:pt x="8740295" y="5410921"/>
                  <a:pt x="8734534" y="5431456"/>
                </a:cubicBezTo>
                <a:cubicBezTo>
                  <a:pt x="8728772" y="5451991"/>
                  <a:pt x="8718654" y="5468793"/>
                  <a:pt x="8712050" y="5468793"/>
                </a:cubicBezTo>
                <a:cubicBezTo>
                  <a:pt x="8699809" y="5468793"/>
                  <a:pt x="8680311" y="5418777"/>
                  <a:pt x="8669592" y="5359880"/>
                </a:cubicBezTo>
                <a:cubicBezTo>
                  <a:pt x="8666318" y="5341888"/>
                  <a:pt x="8656596" y="5319385"/>
                  <a:pt x="8647988" y="5309874"/>
                </a:cubicBezTo>
                <a:cubicBezTo>
                  <a:pt x="8629026" y="5288921"/>
                  <a:pt x="8589155" y="5287137"/>
                  <a:pt x="8581571" y="5306902"/>
                </a:cubicBezTo>
                <a:cubicBezTo>
                  <a:pt x="8575128" y="5323692"/>
                  <a:pt x="8611941" y="5406880"/>
                  <a:pt x="8625814" y="5406880"/>
                </a:cubicBezTo>
                <a:cubicBezTo>
                  <a:pt x="8631025" y="5406880"/>
                  <a:pt x="8635290" y="5416937"/>
                  <a:pt x="8635290" y="5429229"/>
                </a:cubicBezTo>
                <a:cubicBezTo>
                  <a:pt x="8635290" y="5453360"/>
                  <a:pt x="8661109" y="5511655"/>
                  <a:pt x="8671796" y="5511655"/>
                </a:cubicBezTo>
                <a:cubicBezTo>
                  <a:pt x="8689130" y="5511655"/>
                  <a:pt x="8702944" y="5553873"/>
                  <a:pt x="8697041" y="5588809"/>
                </a:cubicBezTo>
                <a:cubicBezTo>
                  <a:pt x="8690618" y="5626829"/>
                  <a:pt x="8673390" y="5640578"/>
                  <a:pt x="8673390" y="5607684"/>
                </a:cubicBezTo>
                <a:cubicBezTo>
                  <a:pt x="8673390" y="5574959"/>
                  <a:pt x="8662261" y="5559280"/>
                  <a:pt x="8639033" y="5559280"/>
                </a:cubicBezTo>
                <a:cubicBezTo>
                  <a:pt x="8626497" y="5559280"/>
                  <a:pt x="8616240" y="5555076"/>
                  <a:pt x="8616240" y="5549936"/>
                </a:cubicBezTo>
                <a:cubicBezTo>
                  <a:pt x="8616240" y="5544798"/>
                  <a:pt x="8606093" y="5538047"/>
                  <a:pt x="8593690" y="5534933"/>
                </a:cubicBezTo>
                <a:cubicBezTo>
                  <a:pt x="8577617" y="5530899"/>
                  <a:pt x="8563885" y="5535998"/>
                  <a:pt x="8545877" y="5552687"/>
                </a:cubicBezTo>
                <a:cubicBezTo>
                  <a:pt x="8523118" y="5573780"/>
                  <a:pt x="8521722" y="5578808"/>
                  <a:pt x="8531790" y="5603409"/>
                </a:cubicBezTo>
                <a:cubicBezTo>
                  <a:pt x="8537938" y="5618429"/>
                  <a:pt x="8544237" y="5635004"/>
                  <a:pt x="8545788" y="5640243"/>
                </a:cubicBezTo>
                <a:cubicBezTo>
                  <a:pt x="8547339" y="5645481"/>
                  <a:pt x="8551467" y="5659412"/>
                  <a:pt x="8554960" y="5671199"/>
                </a:cubicBezTo>
                <a:cubicBezTo>
                  <a:pt x="8560059" y="5688405"/>
                  <a:pt x="8557550" y="5692630"/>
                  <a:pt x="8542232" y="5692630"/>
                </a:cubicBezTo>
                <a:cubicBezTo>
                  <a:pt x="8526885" y="5692630"/>
                  <a:pt x="8521879" y="5684135"/>
                  <a:pt x="8516639" y="5649193"/>
                </a:cubicBezTo>
                <a:cubicBezTo>
                  <a:pt x="8510997" y="5611567"/>
                  <a:pt x="8507348" y="5606151"/>
                  <a:pt x="8489364" y="5608712"/>
                </a:cubicBezTo>
                <a:cubicBezTo>
                  <a:pt x="8476063" y="5610605"/>
                  <a:pt x="8467481" y="5619579"/>
                  <a:pt x="8465482" y="5633681"/>
                </a:cubicBezTo>
                <a:cubicBezTo>
                  <a:pt x="8463767" y="5645789"/>
                  <a:pt x="8456296" y="5658023"/>
                  <a:pt x="8448881" y="5660868"/>
                </a:cubicBezTo>
                <a:cubicBezTo>
                  <a:pt x="8439980" y="5664284"/>
                  <a:pt x="8437346" y="5673793"/>
                  <a:pt x="8441128" y="5688861"/>
                </a:cubicBezTo>
                <a:cubicBezTo>
                  <a:pt x="8446966" y="5712121"/>
                  <a:pt x="8430670" y="5721956"/>
                  <a:pt x="8423043" y="5699774"/>
                </a:cubicBezTo>
                <a:cubicBezTo>
                  <a:pt x="8420791" y="5693225"/>
                  <a:pt x="8419954" y="5694297"/>
                  <a:pt x="8421183" y="5702155"/>
                </a:cubicBezTo>
                <a:cubicBezTo>
                  <a:pt x="8426147" y="5733897"/>
                  <a:pt x="8431186" y="5745662"/>
                  <a:pt x="8445659" y="5759305"/>
                </a:cubicBezTo>
                <a:cubicBezTo>
                  <a:pt x="8461003" y="5773768"/>
                  <a:pt x="8478340" y="5873605"/>
                  <a:pt x="8465508" y="5873605"/>
                </a:cubicBezTo>
                <a:cubicBezTo>
                  <a:pt x="8448992" y="5873605"/>
                  <a:pt x="8426618" y="5833577"/>
                  <a:pt x="8420562" y="5793193"/>
                </a:cubicBezTo>
                <a:cubicBezTo>
                  <a:pt x="8416958" y="5769157"/>
                  <a:pt x="8408824" y="5746343"/>
                  <a:pt x="8402487" y="5742492"/>
                </a:cubicBezTo>
                <a:cubicBezTo>
                  <a:pt x="8396150" y="5738642"/>
                  <a:pt x="8388172" y="5727895"/>
                  <a:pt x="8384756" y="5718608"/>
                </a:cubicBezTo>
                <a:cubicBezTo>
                  <a:pt x="8370703" y="5680391"/>
                  <a:pt x="8314059" y="5693966"/>
                  <a:pt x="8326325" y="5732611"/>
                </a:cubicBezTo>
                <a:cubicBezTo>
                  <a:pt x="8330271" y="5745047"/>
                  <a:pt x="8324120" y="5758262"/>
                  <a:pt x="8306999" y="5774129"/>
                </a:cubicBezTo>
                <a:cubicBezTo>
                  <a:pt x="8275152" y="5803644"/>
                  <a:pt x="8267376" y="5803367"/>
                  <a:pt x="8259615" y="5772442"/>
                </a:cubicBezTo>
                <a:cubicBezTo>
                  <a:pt x="8252384" y="5743631"/>
                  <a:pt x="8232654" y="5721217"/>
                  <a:pt x="8214489" y="5721178"/>
                </a:cubicBezTo>
                <a:cubicBezTo>
                  <a:pt x="8199768" y="5721149"/>
                  <a:pt x="8162499" y="5667857"/>
                  <a:pt x="8166619" y="5652733"/>
                </a:cubicBezTo>
                <a:cubicBezTo>
                  <a:pt x="8169511" y="5642115"/>
                  <a:pt x="8105495" y="5578330"/>
                  <a:pt x="8091947" y="5578330"/>
                </a:cubicBezTo>
                <a:cubicBezTo>
                  <a:pt x="8087795" y="5578330"/>
                  <a:pt x="8077618" y="5580932"/>
                  <a:pt x="8069332" y="5584112"/>
                </a:cubicBezTo>
                <a:cubicBezTo>
                  <a:pt x="8052875" y="5590427"/>
                  <a:pt x="8048417" y="5616430"/>
                  <a:pt x="8063790" y="5616430"/>
                </a:cubicBezTo>
                <a:cubicBezTo>
                  <a:pt x="8069029" y="5616430"/>
                  <a:pt x="8073315" y="5629289"/>
                  <a:pt x="8073315" y="5645005"/>
                </a:cubicBezTo>
                <a:cubicBezTo>
                  <a:pt x="8073315" y="5660722"/>
                  <a:pt x="8077601" y="5673580"/>
                  <a:pt x="8082840" y="5673580"/>
                </a:cubicBezTo>
                <a:cubicBezTo>
                  <a:pt x="8088079" y="5673580"/>
                  <a:pt x="8092365" y="5680263"/>
                  <a:pt x="8092365" y="5688430"/>
                </a:cubicBezTo>
                <a:cubicBezTo>
                  <a:pt x="8092365" y="5696597"/>
                  <a:pt x="8096664" y="5700623"/>
                  <a:pt x="8101919" y="5697375"/>
                </a:cubicBezTo>
                <a:cubicBezTo>
                  <a:pt x="8107626" y="5693847"/>
                  <a:pt x="8109828" y="5700332"/>
                  <a:pt x="8107389" y="5713482"/>
                </a:cubicBezTo>
                <a:cubicBezTo>
                  <a:pt x="8105143" y="5725587"/>
                  <a:pt x="8102987" y="5740850"/>
                  <a:pt x="8102598" y="5747399"/>
                </a:cubicBezTo>
                <a:cubicBezTo>
                  <a:pt x="8102209" y="5753947"/>
                  <a:pt x="8094746" y="5759305"/>
                  <a:pt x="8086015" y="5759305"/>
                </a:cubicBezTo>
                <a:cubicBezTo>
                  <a:pt x="8077284" y="5759305"/>
                  <a:pt x="8073013" y="5762178"/>
                  <a:pt x="8076524" y="5765688"/>
                </a:cubicBezTo>
                <a:cubicBezTo>
                  <a:pt x="8080034" y="5769199"/>
                  <a:pt x="8076410" y="5781987"/>
                  <a:pt x="8068470" y="5794105"/>
                </a:cubicBezTo>
                <a:cubicBezTo>
                  <a:pt x="8060530" y="5806224"/>
                  <a:pt x="8050744" y="5831969"/>
                  <a:pt x="8046724" y="5851316"/>
                </a:cubicBezTo>
                <a:cubicBezTo>
                  <a:pt x="8037792" y="5894308"/>
                  <a:pt x="8019518" y="5902713"/>
                  <a:pt x="8006934" y="5869617"/>
                </a:cubicBezTo>
                <a:cubicBezTo>
                  <a:pt x="8001793" y="5856095"/>
                  <a:pt x="7993694" y="5845030"/>
                  <a:pt x="7988935" y="5845030"/>
                </a:cubicBezTo>
                <a:cubicBezTo>
                  <a:pt x="7984177" y="5845030"/>
                  <a:pt x="7977301" y="5817170"/>
                  <a:pt x="7973654" y="5783118"/>
                </a:cubicBezTo>
                <a:cubicBezTo>
                  <a:pt x="7970007" y="5749066"/>
                  <a:pt x="7963079" y="5721205"/>
                  <a:pt x="7958257" y="5721205"/>
                </a:cubicBezTo>
                <a:cubicBezTo>
                  <a:pt x="7953435" y="5721205"/>
                  <a:pt x="7949490" y="5709094"/>
                  <a:pt x="7949490" y="5694290"/>
                </a:cubicBezTo>
                <a:cubicBezTo>
                  <a:pt x="7949490" y="5678473"/>
                  <a:pt x="7940401" y="5658837"/>
                  <a:pt x="7927445" y="5646665"/>
                </a:cubicBezTo>
                <a:cubicBezTo>
                  <a:pt x="7904703" y="5625301"/>
                  <a:pt x="7886712" y="5618669"/>
                  <a:pt x="7897103" y="5635480"/>
                </a:cubicBezTo>
                <a:cubicBezTo>
                  <a:pt x="7900340" y="5640719"/>
                  <a:pt x="7898450" y="5645005"/>
                  <a:pt x="7892902" y="5645005"/>
                </a:cubicBezTo>
                <a:cubicBezTo>
                  <a:pt x="7887354" y="5645005"/>
                  <a:pt x="7882815" y="5639800"/>
                  <a:pt x="7882815" y="5633439"/>
                </a:cubicBezTo>
                <a:cubicBezTo>
                  <a:pt x="7882815" y="5625518"/>
                  <a:pt x="7878364" y="5626325"/>
                  <a:pt x="7868690" y="5635998"/>
                </a:cubicBezTo>
                <a:cubicBezTo>
                  <a:pt x="7848948" y="5655740"/>
                  <a:pt x="7845082" y="5827282"/>
                  <a:pt x="7863869" y="5849918"/>
                </a:cubicBezTo>
                <a:cubicBezTo>
                  <a:pt x="7871102" y="5858633"/>
                  <a:pt x="7884772" y="5887888"/>
                  <a:pt x="7894249" y="5914928"/>
                </a:cubicBezTo>
                <a:cubicBezTo>
                  <a:pt x="7903724" y="5941969"/>
                  <a:pt x="7917887" y="5968852"/>
                  <a:pt x="7925721" y="5974668"/>
                </a:cubicBezTo>
                <a:cubicBezTo>
                  <a:pt x="7933556" y="5980484"/>
                  <a:pt x="7939965" y="5991646"/>
                  <a:pt x="7939965" y="5999471"/>
                </a:cubicBezTo>
                <a:cubicBezTo>
                  <a:pt x="7939965" y="6007296"/>
                  <a:pt x="7951025" y="6025633"/>
                  <a:pt x="7964544" y="6040219"/>
                </a:cubicBezTo>
                <a:cubicBezTo>
                  <a:pt x="7982053" y="6059112"/>
                  <a:pt x="7987292" y="6072526"/>
                  <a:pt x="7982759" y="6086854"/>
                </a:cubicBezTo>
                <a:cubicBezTo>
                  <a:pt x="7969448" y="6128923"/>
                  <a:pt x="7973123" y="6144329"/>
                  <a:pt x="7999542" y="6157190"/>
                </a:cubicBezTo>
                <a:cubicBezTo>
                  <a:pt x="8021348" y="6167806"/>
                  <a:pt x="8024734" y="6174134"/>
                  <a:pt x="8019584" y="6194655"/>
                </a:cubicBezTo>
                <a:cubicBezTo>
                  <a:pt x="8014692" y="6214147"/>
                  <a:pt x="8016187" y="6217700"/>
                  <a:pt x="8026682" y="6211526"/>
                </a:cubicBezTo>
                <a:cubicBezTo>
                  <a:pt x="8035088" y="6206581"/>
                  <a:pt x="8034120" y="6210437"/>
                  <a:pt x="8024049" y="6222012"/>
                </a:cubicBezTo>
                <a:cubicBezTo>
                  <a:pt x="8010484" y="6237602"/>
                  <a:pt x="8009663" y="6247029"/>
                  <a:pt x="8018511" y="6285561"/>
                </a:cubicBezTo>
                <a:cubicBezTo>
                  <a:pt x="8024224" y="6310445"/>
                  <a:pt x="8032463" y="6330805"/>
                  <a:pt x="8036820" y="6330805"/>
                </a:cubicBezTo>
                <a:cubicBezTo>
                  <a:pt x="8045829" y="6330805"/>
                  <a:pt x="8047732" y="6381788"/>
                  <a:pt x="8039046" y="6390474"/>
                </a:cubicBezTo>
                <a:cubicBezTo>
                  <a:pt x="8030809" y="6398711"/>
                  <a:pt x="8005835" y="6387438"/>
                  <a:pt x="8011613" y="6378090"/>
                </a:cubicBezTo>
                <a:cubicBezTo>
                  <a:pt x="8014287" y="6373762"/>
                  <a:pt x="8012119" y="6367529"/>
                  <a:pt x="8006795" y="6364239"/>
                </a:cubicBezTo>
                <a:cubicBezTo>
                  <a:pt x="8001471" y="6360948"/>
                  <a:pt x="7997115" y="6350461"/>
                  <a:pt x="7997115" y="6340934"/>
                </a:cubicBezTo>
                <a:cubicBezTo>
                  <a:pt x="7997115" y="6331407"/>
                  <a:pt x="7990686" y="6318277"/>
                  <a:pt x="7982828" y="6311755"/>
                </a:cubicBezTo>
                <a:cubicBezTo>
                  <a:pt x="7974969" y="6305233"/>
                  <a:pt x="7968540" y="6287564"/>
                  <a:pt x="7968540" y="6272489"/>
                </a:cubicBezTo>
                <a:cubicBezTo>
                  <a:pt x="7968540" y="6257414"/>
                  <a:pt x="7964254" y="6245080"/>
                  <a:pt x="7959015" y="6245080"/>
                </a:cubicBezTo>
                <a:cubicBezTo>
                  <a:pt x="7953776" y="6245080"/>
                  <a:pt x="7949490" y="6232747"/>
                  <a:pt x="7949490" y="6217671"/>
                </a:cubicBezTo>
                <a:cubicBezTo>
                  <a:pt x="7949490" y="6202597"/>
                  <a:pt x="7943495" y="6185287"/>
                  <a:pt x="7936168" y="6179207"/>
                </a:cubicBezTo>
                <a:cubicBezTo>
                  <a:pt x="7924394" y="6169435"/>
                  <a:pt x="7912628" y="6119389"/>
                  <a:pt x="7910813" y="6071368"/>
                </a:cubicBezTo>
                <a:cubicBezTo>
                  <a:pt x="7910470" y="6062266"/>
                  <a:pt x="7901421" y="6048678"/>
                  <a:pt x="7890706" y="6041173"/>
                </a:cubicBezTo>
                <a:cubicBezTo>
                  <a:pt x="7879992" y="6033668"/>
                  <a:pt x="7873859" y="6023265"/>
                  <a:pt x="7877079" y="6018055"/>
                </a:cubicBezTo>
                <a:cubicBezTo>
                  <a:pt x="7880299" y="6012845"/>
                  <a:pt x="7878884" y="6007145"/>
                  <a:pt x="7873935" y="6005388"/>
                </a:cubicBezTo>
                <a:cubicBezTo>
                  <a:pt x="7868985" y="6003630"/>
                  <a:pt x="7863492" y="5991477"/>
                  <a:pt x="7861728" y="5978380"/>
                </a:cubicBezTo>
                <a:cubicBezTo>
                  <a:pt x="7857193" y="5944718"/>
                  <a:pt x="7846456" y="5930755"/>
                  <a:pt x="7825103" y="5930755"/>
                </a:cubicBezTo>
                <a:cubicBezTo>
                  <a:pt x="7813152" y="5930755"/>
                  <a:pt x="7806615" y="5924218"/>
                  <a:pt x="7806615" y="5912267"/>
                </a:cubicBezTo>
                <a:cubicBezTo>
                  <a:pt x="7806615" y="5902099"/>
                  <a:pt x="7802883" y="5891473"/>
                  <a:pt x="7798320" y="5888653"/>
                </a:cubicBezTo>
                <a:cubicBezTo>
                  <a:pt x="7793758" y="5885833"/>
                  <a:pt x="7787559" y="5871650"/>
                  <a:pt x="7784544" y="5857135"/>
                </a:cubicBezTo>
                <a:cubicBezTo>
                  <a:pt x="7781468" y="5842322"/>
                  <a:pt x="7766504" y="5822486"/>
                  <a:pt x="7750435" y="5811923"/>
                </a:cubicBezTo>
                <a:cubicBezTo>
                  <a:pt x="7707990" y="5784021"/>
                  <a:pt x="7694650" y="5754464"/>
                  <a:pt x="7714568" y="5732454"/>
                </a:cubicBezTo>
                <a:cubicBezTo>
                  <a:pt x="7736008" y="5708763"/>
                  <a:pt x="7734726" y="5701704"/>
                  <a:pt x="7704221" y="5675488"/>
                </a:cubicBezTo>
                <a:cubicBezTo>
                  <a:pt x="7681475" y="5655940"/>
                  <a:pt x="7678294" y="5646763"/>
                  <a:pt x="7680052" y="5605757"/>
                </a:cubicBezTo>
                <a:cubicBezTo>
                  <a:pt x="7681846" y="5563931"/>
                  <a:pt x="7679499" y="5557558"/>
                  <a:pt x="7659503" y="5549955"/>
                </a:cubicBezTo>
                <a:cubicBezTo>
                  <a:pt x="7645260" y="5544540"/>
                  <a:pt x="7634567" y="5530614"/>
                  <a:pt x="7630526" y="5512217"/>
                </a:cubicBezTo>
                <a:cubicBezTo>
                  <a:pt x="7623904" y="5482064"/>
                  <a:pt x="7593005" y="5465765"/>
                  <a:pt x="7563749" y="5476992"/>
                </a:cubicBezTo>
                <a:cubicBezTo>
                  <a:pt x="7547476" y="5483236"/>
                  <a:pt x="7543661" y="5545059"/>
                  <a:pt x="7558965" y="5554518"/>
                </a:cubicBezTo>
                <a:cubicBezTo>
                  <a:pt x="7564204" y="5557755"/>
                  <a:pt x="7568490" y="5570654"/>
                  <a:pt x="7568490" y="5583182"/>
                </a:cubicBezTo>
                <a:cubicBezTo>
                  <a:pt x="7568490" y="5595709"/>
                  <a:pt x="7573938" y="5609386"/>
                  <a:pt x="7580597" y="5613576"/>
                </a:cubicBezTo>
                <a:cubicBezTo>
                  <a:pt x="7596655" y="5623678"/>
                  <a:pt x="7617799" y="5672674"/>
                  <a:pt x="7610911" y="5683819"/>
                </a:cubicBezTo>
                <a:cubicBezTo>
                  <a:pt x="7607916" y="5688665"/>
                  <a:pt x="7610005" y="5692630"/>
                  <a:pt x="7615553" y="5692630"/>
                </a:cubicBezTo>
                <a:cubicBezTo>
                  <a:pt x="7621101" y="5692630"/>
                  <a:pt x="7625640" y="5702821"/>
                  <a:pt x="7625640" y="5715276"/>
                </a:cubicBezTo>
                <a:cubicBezTo>
                  <a:pt x="7625640" y="5727732"/>
                  <a:pt x="7632397" y="5743530"/>
                  <a:pt x="7640655" y="5750384"/>
                </a:cubicBezTo>
                <a:cubicBezTo>
                  <a:pt x="7651579" y="5759450"/>
                  <a:pt x="7654078" y="5772097"/>
                  <a:pt x="7649827" y="5796794"/>
                </a:cubicBezTo>
                <a:cubicBezTo>
                  <a:pt x="7645575" y="5821498"/>
                  <a:pt x="7646634" y="5826852"/>
                  <a:pt x="7653716" y="5816455"/>
                </a:cubicBezTo>
                <a:cubicBezTo>
                  <a:pt x="7662464" y="5803613"/>
                  <a:pt x="7667865" y="5809379"/>
                  <a:pt x="7664868" y="5828361"/>
                </a:cubicBezTo>
                <a:cubicBezTo>
                  <a:pt x="7664248" y="5832291"/>
                  <a:pt x="7668026" y="5835505"/>
                  <a:pt x="7673265" y="5835505"/>
                </a:cubicBezTo>
                <a:cubicBezTo>
                  <a:pt x="7678504" y="5835505"/>
                  <a:pt x="7682790" y="5842114"/>
                  <a:pt x="7682790" y="5850191"/>
                </a:cubicBezTo>
                <a:cubicBezTo>
                  <a:pt x="7682790" y="5858268"/>
                  <a:pt x="7691149" y="5873849"/>
                  <a:pt x="7701366" y="5884815"/>
                </a:cubicBezTo>
                <a:cubicBezTo>
                  <a:pt x="7711583" y="5895782"/>
                  <a:pt x="7722522" y="5918106"/>
                  <a:pt x="7725676" y="5934423"/>
                </a:cubicBezTo>
                <a:cubicBezTo>
                  <a:pt x="7740620" y="6011744"/>
                  <a:pt x="7764864" y="6075815"/>
                  <a:pt x="7789301" y="6102571"/>
                </a:cubicBezTo>
                <a:cubicBezTo>
                  <a:pt x="7804063" y="6118733"/>
                  <a:pt x="7816140" y="6140264"/>
                  <a:pt x="7816140" y="6150418"/>
                </a:cubicBezTo>
                <a:cubicBezTo>
                  <a:pt x="7816140" y="6160572"/>
                  <a:pt x="7819355" y="6168914"/>
                  <a:pt x="7823284" y="6168955"/>
                </a:cubicBezTo>
                <a:cubicBezTo>
                  <a:pt x="7833581" y="6169062"/>
                  <a:pt x="7854658" y="6217648"/>
                  <a:pt x="7848635" y="6227394"/>
                </a:cubicBezTo>
                <a:cubicBezTo>
                  <a:pt x="7838975" y="6243024"/>
                  <a:pt x="7806615" y="6216042"/>
                  <a:pt x="7806615" y="6192358"/>
                </a:cubicBezTo>
                <a:cubicBezTo>
                  <a:pt x="7806615" y="6179445"/>
                  <a:pt x="7802806" y="6168880"/>
                  <a:pt x="7798150" y="6168880"/>
                </a:cubicBezTo>
                <a:cubicBezTo>
                  <a:pt x="7793494" y="6168880"/>
                  <a:pt x="7786952" y="6154309"/>
                  <a:pt x="7783611" y="6136500"/>
                </a:cubicBezTo>
                <a:cubicBezTo>
                  <a:pt x="7775837" y="6095064"/>
                  <a:pt x="7756806" y="6079248"/>
                  <a:pt x="7724485" y="6087359"/>
                </a:cubicBezTo>
                <a:cubicBezTo>
                  <a:pt x="7700540" y="6093370"/>
                  <a:pt x="7699552" y="6092212"/>
                  <a:pt x="7705073" y="6064611"/>
                </a:cubicBezTo>
                <a:cubicBezTo>
                  <a:pt x="7709455" y="6042702"/>
                  <a:pt x="7707424" y="6035530"/>
                  <a:pt x="7696840" y="6035530"/>
                </a:cubicBezTo>
                <a:cubicBezTo>
                  <a:pt x="7679790" y="6035530"/>
                  <a:pt x="7679181" y="6025298"/>
                  <a:pt x="7694260" y="5992202"/>
                </a:cubicBezTo>
                <a:cubicBezTo>
                  <a:pt x="7704013" y="5970799"/>
                  <a:pt x="7703299" y="5965666"/>
                  <a:pt x="7689498" y="5957943"/>
                </a:cubicBezTo>
                <a:cubicBezTo>
                  <a:pt x="7680570" y="5952947"/>
                  <a:pt x="7673265" y="5940045"/>
                  <a:pt x="7673265" y="5929271"/>
                </a:cubicBezTo>
                <a:cubicBezTo>
                  <a:pt x="7673265" y="5918499"/>
                  <a:pt x="7662549" y="5901256"/>
                  <a:pt x="7649453" y="5890953"/>
                </a:cubicBezTo>
                <a:cubicBezTo>
                  <a:pt x="7636356" y="5880651"/>
                  <a:pt x="7625640" y="5866769"/>
                  <a:pt x="7625640" y="5860102"/>
                </a:cubicBezTo>
                <a:cubicBezTo>
                  <a:pt x="7625640" y="5841762"/>
                  <a:pt x="7593451" y="5816455"/>
                  <a:pt x="7570121" y="5816455"/>
                </a:cubicBezTo>
                <a:cubicBezTo>
                  <a:pt x="7556000" y="5816455"/>
                  <a:pt x="7549440" y="5810592"/>
                  <a:pt x="7549440" y="5797967"/>
                </a:cubicBezTo>
                <a:cubicBezTo>
                  <a:pt x="7549440" y="5787799"/>
                  <a:pt x="7545154" y="5776830"/>
                  <a:pt x="7539915" y="5773593"/>
                </a:cubicBezTo>
                <a:cubicBezTo>
                  <a:pt x="7534676" y="5770355"/>
                  <a:pt x="7530390" y="5758101"/>
                  <a:pt x="7530390" y="5746361"/>
                </a:cubicBezTo>
                <a:cubicBezTo>
                  <a:pt x="7530390" y="5734621"/>
                  <a:pt x="7526622" y="5720943"/>
                  <a:pt x="7522016" y="5715966"/>
                </a:cubicBezTo>
                <a:cubicBezTo>
                  <a:pt x="7517410" y="5710989"/>
                  <a:pt x="7508505" y="5690844"/>
                  <a:pt x="7502227" y="5671199"/>
                </a:cubicBezTo>
                <a:cubicBezTo>
                  <a:pt x="7495949" y="5651554"/>
                  <a:pt x="7486859" y="5635480"/>
                  <a:pt x="7482027" y="5635480"/>
                </a:cubicBezTo>
                <a:cubicBezTo>
                  <a:pt x="7477194" y="5635480"/>
                  <a:pt x="7473240" y="5625289"/>
                  <a:pt x="7473240" y="5612834"/>
                </a:cubicBezTo>
                <a:cubicBezTo>
                  <a:pt x="7473240" y="5600379"/>
                  <a:pt x="7466008" y="5584305"/>
                  <a:pt x="7457169" y="5577115"/>
                </a:cubicBezTo>
                <a:cubicBezTo>
                  <a:pt x="7442912" y="5565518"/>
                  <a:pt x="7441894" y="5566160"/>
                  <a:pt x="7448147" y="5582803"/>
                </a:cubicBezTo>
                <a:cubicBezTo>
                  <a:pt x="7452025" y="5593120"/>
                  <a:pt x="7452387" y="5598752"/>
                  <a:pt x="7448951" y="5595317"/>
                </a:cubicBezTo>
                <a:cubicBezTo>
                  <a:pt x="7445517" y="5591882"/>
                  <a:pt x="7431942" y="5593164"/>
                  <a:pt x="7418786" y="5598166"/>
                </a:cubicBezTo>
                <a:cubicBezTo>
                  <a:pt x="7400172" y="5605243"/>
                  <a:pt x="7395944" y="5604449"/>
                  <a:pt x="7399728" y="5594589"/>
                </a:cubicBezTo>
                <a:cubicBezTo>
                  <a:pt x="7402402" y="5587620"/>
                  <a:pt x="7396557" y="5571467"/>
                  <a:pt x="7386739" y="5558693"/>
                </a:cubicBezTo>
                <a:cubicBezTo>
                  <a:pt x="7375563" y="5544153"/>
                  <a:pt x="7368755" y="5519440"/>
                  <a:pt x="7368531" y="5492605"/>
                </a:cubicBezTo>
                <a:cubicBezTo>
                  <a:pt x="7368106" y="5441729"/>
                  <a:pt x="7358224" y="5422837"/>
                  <a:pt x="7334431" y="5427419"/>
                </a:cubicBezTo>
                <a:cubicBezTo>
                  <a:pt x="7322880" y="5429644"/>
                  <a:pt x="7313102" y="5445280"/>
                  <a:pt x="7305551" y="5473600"/>
                </a:cubicBezTo>
                <a:cubicBezTo>
                  <a:pt x="7299272" y="5497150"/>
                  <a:pt x="7293714" y="5508917"/>
                  <a:pt x="7293200" y="5499749"/>
                </a:cubicBezTo>
                <a:cubicBezTo>
                  <a:pt x="7291920" y="5476939"/>
                  <a:pt x="7266379" y="5478651"/>
                  <a:pt x="7258954" y="5502045"/>
                </a:cubicBezTo>
                <a:cubicBezTo>
                  <a:pt x="7251125" y="5526715"/>
                  <a:pt x="7260058" y="5540230"/>
                  <a:pt x="7284194" y="5540230"/>
                </a:cubicBezTo>
                <a:cubicBezTo>
                  <a:pt x="7295563" y="5540230"/>
                  <a:pt x="7305633" y="5548105"/>
                  <a:pt x="7308555" y="5559280"/>
                </a:cubicBezTo>
                <a:cubicBezTo>
                  <a:pt x="7311295" y="5569758"/>
                  <a:pt x="7316787" y="5578330"/>
                  <a:pt x="7320760" y="5578330"/>
                </a:cubicBezTo>
                <a:cubicBezTo>
                  <a:pt x="7324733" y="5578330"/>
                  <a:pt x="7330556" y="5591189"/>
                  <a:pt x="7333699" y="5606905"/>
                </a:cubicBezTo>
                <a:cubicBezTo>
                  <a:pt x="7337051" y="5623665"/>
                  <a:pt x="7345420" y="5635480"/>
                  <a:pt x="7353939" y="5635480"/>
                </a:cubicBezTo>
                <a:cubicBezTo>
                  <a:pt x="7369533" y="5635480"/>
                  <a:pt x="7371392" y="5648412"/>
                  <a:pt x="7359982" y="5677516"/>
                </a:cubicBezTo>
                <a:cubicBezTo>
                  <a:pt x="7349651" y="5703868"/>
                  <a:pt x="7254165" y="5707931"/>
                  <a:pt x="7254165" y="5682019"/>
                </a:cubicBezTo>
                <a:cubicBezTo>
                  <a:pt x="7254165" y="5672563"/>
                  <a:pt x="7242620" y="5654121"/>
                  <a:pt x="7228509" y="5641037"/>
                </a:cubicBezTo>
                <a:cubicBezTo>
                  <a:pt x="7205676" y="5619865"/>
                  <a:pt x="7204688" y="5616543"/>
                  <a:pt x="7219532" y="5610847"/>
                </a:cubicBezTo>
                <a:cubicBezTo>
                  <a:pt x="7228704" y="5607327"/>
                  <a:pt x="7234039" y="5598789"/>
                  <a:pt x="7231385" y="5591873"/>
                </a:cubicBezTo>
                <a:cubicBezTo>
                  <a:pt x="7228317" y="5583879"/>
                  <a:pt x="7231586" y="5581229"/>
                  <a:pt x="7240362" y="5584597"/>
                </a:cubicBezTo>
                <a:cubicBezTo>
                  <a:pt x="7248941" y="5587889"/>
                  <a:pt x="7254165" y="5584010"/>
                  <a:pt x="7254165" y="5574349"/>
                </a:cubicBezTo>
                <a:cubicBezTo>
                  <a:pt x="7254165" y="5564697"/>
                  <a:pt x="7243333" y="5556637"/>
                  <a:pt x="7225590" y="5553089"/>
                </a:cubicBezTo>
                <a:cubicBezTo>
                  <a:pt x="7209874" y="5549946"/>
                  <a:pt x="7197015" y="5542065"/>
                  <a:pt x="7197015" y="5535576"/>
                </a:cubicBezTo>
                <a:cubicBezTo>
                  <a:pt x="7197015" y="5529087"/>
                  <a:pt x="7185438" y="5512202"/>
                  <a:pt x="7171290" y="5498052"/>
                </a:cubicBezTo>
                <a:cubicBezTo>
                  <a:pt x="7145149" y="5471912"/>
                  <a:pt x="7134464" y="5444980"/>
                  <a:pt x="7150233" y="5444980"/>
                </a:cubicBezTo>
                <a:cubicBezTo>
                  <a:pt x="7155008" y="5444980"/>
                  <a:pt x="7158773" y="5439622"/>
                  <a:pt x="7158598" y="5433074"/>
                </a:cubicBezTo>
                <a:cubicBezTo>
                  <a:pt x="7158424" y="5426525"/>
                  <a:pt x="7149744" y="5431419"/>
                  <a:pt x="7139310" y="5443948"/>
                </a:cubicBezTo>
                <a:cubicBezTo>
                  <a:pt x="7117644" y="5469965"/>
                  <a:pt x="7113843" y="5468704"/>
                  <a:pt x="7109190" y="5433955"/>
                </a:cubicBezTo>
                <a:cubicBezTo>
                  <a:pt x="7107351" y="5420223"/>
                  <a:pt x="7099777" y="5401012"/>
                  <a:pt x="7092359" y="5391265"/>
                </a:cubicBezTo>
                <a:cubicBezTo>
                  <a:pt x="7083118" y="5379122"/>
                  <a:pt x="7082841" y="5377057"/>
                  <a:pt x="7091478" y="5384705"/>
                </a:cubicBezTo>
                <a:cubicBezTo>
                  <a:pt x="7098413" y="5390844"/>
                  <a:pt x="7109993" y="5393600"/>
                  <a:pt x="7117213" y="5390829"/>
                </a:cubicBezTo>
                <a:cubicBezTo>
                  <a:pt x="7125313" y="5387721"/>
                  <a:pt x="7130706" y="5392565"/>
                  <a:pt x="7131296" y="5403480"/>
                </a:cubicBezTo>
                <a:cubicBezTo>
                  <a:pt x="7131823" y="5413208"/>
                  <a:pt x="7136212" y="5404278"/>
                  <a:pt x="7141049" y="5383636"/>
                </a:cubicBezTo>
                <a:cubicBezTo>
                  <a:pt x="7147933" y="5354267"/>
                  <a:pt x="7146749" y="5343008"/>
                  <a:pt x="7135611" y="5331870"/>
                </a:cubicBezTo>
                <a:cubicBezTo>
                  <a:pt x="7123509" y="5319767"/>
                  <a:pt x="7117817" y="5319541"/>
                  <a:pt x="7097608" y="5330356"/>
                </a:cubicBezTo>
                <a:cubicBezTo>
                  <a:pt x="7078421" y="5340625"/>
                  <a:pt x="7071046" y="5340759"/>
                  <a:pt x="7059348" y="5331050"/>
                </a:cubicBezTo>
                <a:cubicBezTo>
                  <a:pt x="7032767" y="5308990"/>
                  <a:pt x="7017438" y="5326679"/>
                  <a:pt x="7010577" y="5387328"/>
                </a:cubicBezTo>
                <a:cubicBezTo>
                  <a:pt x="7005186" y="5434979"/>
                  <a:pt x="7000963" y="5444980"/>
                  <a:pt x="6986235" y="5444980"/>
                </a:cubicBezTo>
                <a:cubicBezTo>
                  <a:pt x="6975113" y="5444980"/>
                  <a:pt x="6968415" y="5438216"/>
                  <a:pt x="6968415" y="5426985"/>
                </a:cubicBezTo>
                <a:cubicBezTo>
                  <a:pt x="6968415" y="5417088"/>
                  <a:pt x="6960111" y="5398872"/>
                  <a:pt x="6949962" y="5386504"/>
                </a:cubicBezTo>
                <a:cubicBezTo>
                  <a:pt x="6934964" y="5368228"/>
                  <a:pt x="6928276" y="5365983"/>
                  <a:pt x="6914243" y="5374515"/>
                </a:cubicBezTo>
                <a:cubicBezTo>
                  <a:pt x="6893891" y="5386890"/>
                  <a:pt x="6886220" y="5423745"/>
                  <a:pt x="6900934" y="5438459"/>
                </a:cubicBezTo>
                <a:cubicBezTo>
                  <a:pt x="6915883" y="5453409"/>
                  <a:pt x="6913613" y="5473555"/>
                  <a:pt x="6896978" y="5473555"/>
                </a:cubicBezTo>
                <a:cubicBezTo>
                  <a:pt x="6889119" y="5473555"/>
                  <a:pt x="6882690" y="5469272"/>
                  <a:pt x="6882690" y="5464036"/>
                </a:cubicBezTo>
                <a:cubicBezTo>
                  <a:pt x="6882690" y="5451898"/>
                  <a:pt x="6813543" y="5456098"/>
                  <a:pt x="6804369" y="5468793"/>
                </a:cubicBezTo>
                <a:cubicBezTo>
                  <a:pt x="6796229" y="5480058"/>
                  <a:pt x="6806290" y="5580954"/>
                  <a:pt x="6816242" y="5587855"/>
                </a:cubicBezTo>
                <a:cubicBezTo>
                  <a:pt x="6825039" y="5593955"/>
                  <a:pt x="6855416" y="5729393"/>
                  <a:pt x="6853628" y="5754543"/>
                </a:cubicBezTo>
                <a:cubicBezTo>
                  <a:pt x="6852884" y="5765020"/>
                  <a:pt x="6852781" y="5806811"/>
                  <a:pt x="6853402" y="5847411"/>
                </a:cubicBezTo>
                <a:cubicBezTo>
                  <a:pt x="6854516" y="5920270"/>
                  <a:pt x="6854218" y="5921230"/>
                  <a:pt x="6830511" y="5921230"/>
                </a:cubicBezTo>
                <a:cubicBezTo>
                  <a:pt x="6809409" y="5921230"/>
                  <a:pt x="6806490" y="5917180"/>
                  <a:pt x="6806490" y="5887893"/>
                </a:cubicBezTo>
                <a:cubicBezTo>
                  <a:pt x="6806490" y="5869557"/>
                  <a:pt x="6802681" y="5854555"/>
                  <a:pt x="6798025" y="5854555"/>
                </a:cubicBezTo>
                <a:cubicBezTo>
                  <a:pt x="6793369" y="5854555"/>
                  <a:pt x="6786746" y="5839553"/>
                  <a:pt x="6783306" y="5821218"/>
                </a:cubicBezTo>
                <a:cubicBezTo>
                  <a:pt x="6779867" y="5802882"/>
                  <a:pt x="6773505" y="5787880"/>
                  <a:pt x="6769171" y="5787880"/>
                </a:cubicBezTo>
                <a:cubicBezTo>
                  <a:pt x="6764836" y="5787880"/>
                  <a:pt x="6759144" y="5765559"/>
                  <a:pt x="6756523" y="5738277"/>
                </a:cubicBezTo>
                <a:cubicBezTo>
                  <a:pt x="6753901" y="5710995"/>
                  <a:pt x="6746927" y="5687063"/>
                  <a:pt x="6741023" y="5685095"/>
                </a:cubicBezTo>
                <a:cubicBezTo>
                  <a:pt x="6734843" y="5683035"/>
                  <a:pt x="6730290" y="5659870"/>
                  <a:pt x="6730290" y="5630486"/>
                </a:cubicBezTo>
                <a:cubicBezTo>
                  <a:pt x="6730290" y="5602419"/>
                  <a:pt x="6725934" y="5576762"/>
                  <a:pt x="6720610" y="5573472"/>
                </a:cubicBezTo>
                <a:cubicBezTo>
                  <a:pt x="6715286" y="5570181"/>
                  <a:pt x="6713395" y="5563499"/>
                  <a:pt x="6716409" y="5558622"/>
                </a:cubicBezTo>
                <a:cubicBezTo>
                  <a:pt x="6719423" y="5553746"/>
                  <a:pt x="6717351" y="5549755"/>
                  <a:pt x="6711802" y="5549755"/>
                </a:cubicBezTo>
                <a:cubicBezTo>
                  <a:pt x="6706071" y="5549755"/>
                  <a:pt x="6701715" y="5529535"/>
                  <a:pt x="6701715" y="5502924"/>
                </a:cubicBezTo>
                <a:cubicBezTo>
                  <a:pt x="6701715" y="5474771"/>
                  <a:pt x="6697122" y="5454561"/>
                  <a:pt x="6690198" y="5452254"/>
                </a:cubicBezTo>
                <a:cubicBezTo>
                  <a:pt x="6683864" y="5450143"/>
                  <a:pt x="6677986" y="5437998"/>
                  <a:pt x="6677136" y="5425266"/>
                </a:cubicBezTo>
                <a:cubicBezTo>
                  <a:pt x="6676285" y="5412534"/>
                  <a:pt x="6672437" y="5394617"/>
                  <a:pt x="6668583" y="5385449"/>
                </a:cubicBezTo>
                <a:cubicBezTo>
                  <a:pt x="6664730" y="5376281"/>
                  <a:pt x="6663991" y="5362488"/>
                  <a:pt x="6666943" y="5354798"/>
                </a:cubicBezTo>
                <a:cubicBezTo>
                  <a:pt x="6669894" y="5347108"/>
                  <a:pt x="6668546" y="5338490"/>
                  <a:pt x="6663946" y="5335647"/>
                </a:cubicBezTo>
                <a:cubicBezTo>
                  <a:pt x="6659348" y="5332805"/>
                  <a:pt x="6652594" y="5302549"/>
                  <a:pt x="6648938" y="5268411"/>
                </a:cubicBezTo>
                <a:cubicBezTo>
                  <a:pt x="6641790" y="5201668"/>
                  <a:pt x="6623963" y="5178280"/>
                  <a:pt x="6580234" y="5178280"/>
                </a:cubicBezTo>
                <a:cubicBezTo>
                  <a:pt x="6550704" y="5178280"/>
                  <a:pt x="6545748" y="5195991"/>
                  <a:pt x="6563432" y="5238315"/>
                </a:cubicBezTo>
                <a:cubicBezTo>
                  <a:pt x="6577561" y="5272130"/>
                  <a:pt x="6577384" y="5273530"/>
                  <a:pt x="6558968" y="5273530"/>
                </a:cubicBezTo>
                <a:cubicBezTo>
                  <a:pt x="6546851" y="5273530"/>
                  <a:pt x="6539790" y="5279842"/>
                  <a:pt x="6539790" y="5290675"/>
                </a:cubicBezTo>
                <a:cubicBezTo>
                  <a:pt x="6539790" y="5300105"/>
                  <a:pt x="6534971" y="5312639"/>
                  <a:pt x="6529082" y="5318529"/>
                </a:cubicBezTo>
                <a:cubicBezTo>
                  <a:pt x="6521154" y="5326457"/>
                  <a:pt x="6521154" y="5337213"/>
                  <a:pt x="6529082" y="5359955"/>
                </a:cubicBezTo>
                <a:cubicBezTo>
                  <a:pt x="6554184" y="5431964"/>
                  <a:pt x="6528603" y="5480235"/>
                  <a:pt x="6501690" y="5411643"/>
                </a:cubicBezTo>
                <a:cubicBezTo>
                  <a:pt x="6494496" y="5393307"/>
                  <a:pt x="6485544" y="5378305"/>
                  <a:pt x="6481798" y="5378305"/>
                </a:cubicBezTo>
                <a:cubicBezTo>
                  <a:pt x="6478051" y="5378305"/>
                  <a:pt x="6472000" y="5352580"/>
                  <a:pt x="6468351" y="5321138"/>
                </a:cubicBezTo>
                <a:cubicBezTo>
                  <a:pt x="6464702" y="5289696"/>
                  <a:pt x="6457851" y="5261583"/>
                  <a:pt x="6453128" y="5258664"/>
                </a:cubicBezTo>
                <a:cubicBezTo>
                  <a:pt x="6448404" y="5255745"/>
                  <a:pt x="6444540" y="5226404"/>
                  <a:pt x="6444540" y="5193463"/>
                </a:cubicBezTo>
                <a:cubicBezTo>
                  <a:pt x="6444540" y="5147392"/>
                  <a:pt x="6440176" y="5128539"/>
                  <a:pt x="6425633" y="5111770"/>
                </a:cubicBezTo>
                <a:cubicBezTo>
                  <a:pt x="6413380" y="5097642"/>
                  <a:pt x="6408636" y="5082357"/>
                  <a:pt x="6412155" y="5068337"/>
                </a:cubicBezTo>
                <a:cubicBezTo>
                  <a:pt x="6419433" y="5039339"/>
                  <a:pt x="6398561" y="4998779"/>
                  <a:pt x="6385969" y="5017450"/>
                </a:cubicBezTo>
                <a:cubicBezTo>
                  <a:pt x="6378585" y="5028398"/>
                  <a:pt x="6377394" y="5028212"/>
                  <a:pt x="6378970" y="5016355"/>
                </a:cubicBezTo>
                <a:cubicBezTo>
                  <a:pt x="6380015" y="5008497"/>
                  <a:pt x="6377426" y="4994134"/>
                  <a:pt x="6373217" y="4984438"/>
                </a:cubicBezTo>
                <a:cubicBezTo>
                  <a:pt x="6368259" y="4973015"/>
                  <a:pt x="6369980" y="4964079"/>
                  <a:pt x="6378105" y="4959057"/>
                </a:cubicBezTo>
                <a:cubicBezTo>
                  <a:pt x="6395652" y="4948212"/>
                  <a:pt x="6364948" y="4902055"/>
                  <a:pt x="6340187" y="4902055"/>
                </a:cubicBezTo>
                <a:cubicBezTo>
                  <a:pt x="6311824" y="4902055"/>
                  <a:pt x="6304484" y="4940265"/>
                  <a:pt x="6329030" y="4960141"/>
                </a:cubicBezTo>
                <a:cubicBezTo>
                  <a:pt x="6365108" y="4989354"/>
                  <a:pt x="6345773" y="5004580"/>
                  <a:pt x="6299163" y="4983660"/>
                </a:cubicBezTo>
                <a:cubicBezTo>
                  <a:pt x="6267193" y="4969311"/>
                  <a:pt x="6251213" y="4995733"/>
                  <a:pt x="6257138" y="5053142"/>
                </a:cubicBezTo>
                <a:cubicBezTo>
                  <a:pt x="6261135" y="5091870"/>
                  <a:pt x="6259746" y="5102071"/>
                  <a:pt x="6251587" y="5093912"/>
                </a:cubicBezTo>
                <a:cubicBezTo>
                  <a:pt x="6221676" y="5064002"/>
                  <a:pt x="6185062" y="5100281"/>
                  <a:pt x="6205887" y="5139194"/>
                </a:cubicBezTo>
                <a:cubicBezTo>
                  <a:pt x="6221555" y="5168470"/>
                  <a:pt x="6217977" y="5187805"/>
                  <a:pt x="6196890" y="5187805"/>
                </a:cubicBezTo>
                <a:cubicBezTo>
                  <a:pt x="6186413" y="5187805"/>
                  <a:pt x="6177840" y="5181901"/>
                  <a:pt x="6177840" y="5174684"/>
                </a:cubicBezTo>
                <a:cubicBezTo>
                  <a:pt x="6177840" y="5167467"/>
                  <a:pt x="6171083" y="5155955"/>
                  <a:pt x="6162825" y="5149101"/>
                </a:cubicBezTo>
                <a:cubicBezTo>
                  <a:pt x="6151910" y="5140043"/>
                  <a:pt x="6149475" y="5127758"/>
                  <a:pt x="6153911" y="5104116"/>
                </a:cubicBezTo>
                <a:cubicBezTo>
                  <a:pt x="6158377" y="5080311"/>
                  <a:pt x="6155623" y="5066743"/>
                  <a:pt x="6143637" y="5053499"/>
                </a:cubicBezTo>
                <a:cubicBezTo>
                  <a:pt x="6134631" y="5043548"/>
                  <a:pt x="6130726" y="5035405"/>
                  <a:pt x="6134959" y="5035405"/>
                </a:cubicBezTo>
                <a:cubicBezTo>
                  <a:pt x="6139192" y="5035405"/>
                  <a:pt x="6134112" y="5027904"/>
                  <a:pt x="6123671" y="5018736"/>
                </a:cubicBezTo>
                <a:cubicBezTo>
                  <a:pt x="6113229" y="5009569"/>
                  <a:pt x="6101776" y="4990281"/>
                  <a:pt x="6098219" y="4975874"/>
                </a:cubicBezTo>
                <a:cubicBezTo>
                  <a:pt x="6094222" y="4959685"/>
                  <a:pt x="6085454" y="4949791"/>
                  <a:pt x="6075265" y="4949970"/>
                </a:cubicBezTo>
                <a:cubicBezTo>
                  <a:pt x="6059745" y="4950242"/>
                  <a:pt x="6059756" y="4950829"/>
                  <a:pt x="6075446" y="4959968"/>
                </a:cubicBezTo>
                <a:cubicBezTo>
                  <a:pt x="6091645" y="4969403"/>
                  <a:pt x="6099305" y="5006977"/>
                  <a:pt x="6084971" y="5006684"/>
                </a:cubicBezTo>
                <a:cubicBezTo>
                  <a:pt x="6073319" y="5006446"/>
                  <a:pt x="6057148" y="4993388"/>
                  <a:pt x="6053062" y="4980917"/>
                </a:cubicBezTo>
                <a:cubicBezTo>
                  <a:pt x="6050063" y="4971767"/>
                  <a:pt x="6044314" y="4971767"/>
                  <a:pt x="6026055" y="4980917"/>
                </a:cubicBezTo>
                <a:cubicBezTo>
                  <a:pt x="6004648" y="4991646"/>
                  <a:pt x="6003050" y="4997246"/>
                  <a:pt x="6005355" y="5053485"/>
                </a:cubicBezTo>
                <a:cubicBezTo>
                  <a:pt x="6006818" y="5089185"/>
                  <a:pt x="6013237" y="5119813"/>
                  <a:pt x="6020851" y="5127427"/>
                </a:cubicBezTo>
                <a:cubicBezTo>
                  <a:pt x="6029485" y="5136062"/>
                  <a:pt x="6033238" y="5160113"/>
                  <a:pt x="6032026" y="5199054"/>
                </a:cubicBezTo>
                <a:cubicBezTo>
                  <a:pt x="6030047" y="5262679"/>
                  <a:pt x="6013140" y="5283001"/>
                  <a:pt x="5997159" y="5240967"/>
                </a:cubicBezTo>
                <a:cubicBezTo>
                  <a:pt x="5992018" y="5227445"/>
                  <a:pt x="5981276" y="5216380"/>
                  <a:pt x="5973289" y="5216380"/>
                </a:cubicBezTo>
                <a:cubicBezTo>
                  <a:pt x="5965301" y="5216380"/>
                  <a:pt x="5958765" y="5210410"/>
                  <a:pt x="5958765" y="5203112"/>
                </a:cubicBezTo>
                <a:cubicBezTo>
                  <a:pt x="5958765" y="5189491"/>
                  <a:pt x="5939062" y="5178280"/>
                  <a:pt x="5915123" y="5178280"/>
                </a:cubicBezTo>
                <a:cubicBezTo>
                  <a:pt x="5906222" y="5178280"/>
                  <a:pt x="5901615" y="5188880"/>
                  <a:pt x="5901615" y="5209359"/>
                </a:cubicBezTo>
                <a:cubicBezTo>
                  <a:pt x="5901615" y="5232453"/>
                  <a:pt x="5896109" y="5242853"/>
                  <a:pt x="5880184" y="5249840"/>
                </a:cubicBezTo>
                <a:cubicBezTo>
                  <a:pt x="5863577" y="5257126"/>
                  <a:pt x="5859437" y="5265675"/>
                  <a:pt x="5861792" y="5287818"/>
                </a:cubicBezTo>
                <a:cubicBezTo>
                  <a:pt x="5863464" y="5303534"/>
                  <a:pt x="5865608" y="5335681"/>
                  <a:pt x="5866555" y="5359255"/>
                </a:cubicBezTo>
                <a:cubicBezTo>
                  <a:pt x="5867503" y="5382830"/>
                  <a:pt x="5871976" y="5407849"/>
                  <a:pt x="5876496" y="5414854"/>
                </a:cubicBezTo>
                <a:cubicBezTo>
                  <a:pt x="5886179" y="5429859"/>
                  <a:pt x="5875932" y="5441763"/>
                  <a:pt x="5849228" y="5446534"/>
                </a:cubicBezTo>
                <a:cubicBezTo>
                  <a:pt x="5827718" y="5450377"/>
                  <a:pt x="5817817" y="5488816"/>
                  <a:pt x="5834134" y="5505134"/>
                </a:cubicBezTo>
                <a:cubicBezTo>
                  <a:pt x="5839816" y="5510816"/>
                  <a:pt x="5844972" y="5532825"/>
                  <a:pt x="5845592" y="5554041"/>
                </a:cubicBezTo>
                <a:cubicBezTo>
                  <a:pt x="5846632" y="5589649"/>
                  <a:pt x="5847186" y="5590419"/>
                  <a:pt x="5852781" y="5564043"/>
                </a:cubicBezTo>
                <a:cubicBezTo>
                  <a:pt x="5857586" y="5541394"/>
                  <a:pt x="5864545" y="5534816"/>
                  <a:pt x="5886335" y="5532324"/>
                </a:cubicBezTo>
                <a:cubicBezTo>
                  <a:pt x="5911981" y="5529392"/>
                  <a:pt x="5913461" y="5531009"/>
                  <a:pt x="5908379" y="5556415"/>
                </a:cubicBezTo>
                <a:cubicBezTo>
                  <a:pt x="5903935" y="5578635"/>
                  <a:pt x="5908098" y="5587762"/>
                  <a:pt x="5930993" y="5605989"/>
                </a:cubicBezTo>
                <a:cubicBezTo>
                  <a:pt x="5946427" y="5618277"/>
                  <a:pt x="5958314" y="5633154"/>
                  <a:pt x="5957408" y="5639049"/>
                </a:cubicBezTo>
                <a:cubicBezTo>
                  <a:pt x="5956502" y="5644944"/>
                  <a:pt x="5959149" y="5657557"/>
                  <a:pt x="5963290" y="5667077"/>
                </a:cubicBezTo>
                <a:cubicBezTo>
                  <a:pt x="5967520" y="5676800"/>
                  <a:pt x="5966610" y="5688595"/>
                  <a:pt x="5961213" y="5693992"/>
                </a:cubicBezTo>
                <a:cubicBezTo>
                  <a:pt x="5954755" y="5700451"/>
                  <a:pt x="5948179" y="5693765"/>
                  <a:pt x="5941146" y="5673589"/>
                </a:cubicBezTo>
                <a:cubicBezTo>
                  <a:pt x="5935392" y="5657084"/>
                  <a:pt x="5920592" y="5631586"/>
                  <a:pt x="5908256" y="5616926"/>
                </a:cubicBezTo>
                <a:lnTo>
                  <a:pt x="5885829" y="5590272"/>
                </a:lnTo>
                <a:lnTo>
                  <a:pt x="5876897" y="5615258"/>
                </a:lnTo>
                <a:cubicBezTo>
                  <a:pt x="5868211" y="5639551"/>
                  <a:pt x="5878583" y="5713243"/>
                  <a:pt x="5896186" y="5752304"/>
                </a:cubicBezTo>
                <a:cubicBezTo>
                  <a:pt x="5900353" y="5761550"/>
                  <a:pt x="5901539" y="5777619"/>
                  <a:pt x="5898820" y="5788013"/>
                </a:cubicBezTo>
                <a:cubicBezTo>
                  <a:pt x="5896103" y="5798407"/>
                  <a:pt x="5897762" y="5809311"/>
                  <a:pt x="5902509" y="5812245"/>
                </a:cubicBezTo>
                <a:cubicBezTo>
                  <a:pt x="5917172" y="5821307"/>
                  <a:pt x="5912504" y="5864080"/>
                  <a:pt x="5896853" y="5864080"/>
                </a:cubicBezTo>
                <a:cubicBezTo>
                  <a:pt x="5888994" y="5864080"/>
                  <a:pt x="5882565" y="5858508"/>
                  <a:pt x="5882565" y="5851698"/>
                </a:cubicBezTo>
                <a:cubicBezTo>
                  <a:pt x="5882565" y="5844887"/>
                  <a:pt x="5877814" y="5834564"/>
                  <a:pt x="5872008" y="5828758"/>
                </a:cubicBezTo>
                <a:cubicBezTo>
                  <a:pt x="5866201" y="5822951"/>
                  <a:pt x="5859689" y="5795644"/>
                  <a:pt x="5857535" y="5768074"/>
                </a:cubicBezTo>
                <a:cubicBezTo>
                  <a:pt x="5855382" y="5740505"/>
                  <a:pt x="5850008" y="5713323"/>
                  <a:pt x="5845593" y="5707670"/>
                </a:cubicBezTo>
                <a:cubicBezTo>
                  <a:pt x="5841179" y="5702018"/>
                  <a:pt x="5834499" y="5684534"/>
                  <a:pt x="5830749" y="5668818"/>
                </a:cubicBezTo>
                <a:cubicBezTo>
                  <a:pt x="5826999" y="5653102"/>
                  <a:pt x="5818411" y="5633813"/>
                  <a:pt x="5811665" y="5625955"/>
                </a:cubicBezTo>
                <a:cubicBezTo>
                  <a:pt x="5804919" y="5618097"/>
                  <a:pt x="5796552" y="5599697"/>
                  <a:pt x="5793073" y="5585066"/>
                </a:cubicBezTo>
                <a:cubicBezTo>
                  <a:pt x="5785053" y="5551340"/>
                  <a:pt x="5761919" y="5541904"/>
                  <a:pt x="5744434" y="5565229"/>
                </a:cubicBezTo>
                <a:cubicBezTo>
                  <a:pt x="5732897" y="5580621"/>
                  <a:pt x="5732960" y="5584556"/>
                  <a:pt x="5744891" y="5593668"/>
                </a:cubicBezTo>
                <a:cubicBezTo>
                  <a:pt x="5752508" y="5599484"/>
                  <a:pt x="5758739" y="5616082"/>
                  <a:pt x="5758739" y="5630553"/>
                </a:cubicBezTo>
                <a:cubicBezTo>
                  <a:pt x="5758739" y="5652859"/>
                  <a:pt x="5756566" y="5655059"/>
                  <a:pt x="5744452" y="5645005"/>
                </a:cubicBezTo>
                <a:cubicBezTo>
                  <a:pt x="5736594" y="5638483"/>
                  <a:pt x="5730164" y="5627378"/>
                  <a:pt x="5730164" y="5620325"/>
                </a:cubicBezTo>
                <a:cubicBezTo>
                  <a:pt x="5730164" y="5613273"/>
                  <a:pt x="5724189" y="5609796"/>
                  <a:pt x="5716886" y="5612599"/>
                </a:cubicBezTo>
                <a:cubicBezTo>
                  <a:pt x="5706826" y="5616459"/>
                  <a:pt x="5701981" y="5603685"/>
                  <a:pt x="5696901" y="5559912"/>
                </a:cubicBezTo>
                <a:cubicBezTo>
                  <a:pt x="5693213" y="5528132"/>
                  <a:pt x="5686329" y="5502130"/>
                  <a:pt x="5681605" y="5502130"/>
                </a:cubicBezTo>
                <a:cubicBezTo>
                  <a:pt x="5676880" y="5502130"/>
                  <a:pt x="5672920" y="5490343"/>
                  <a:pt x="5672803" y="5475936"/>
                </a:cubicBezTo>
                <a:cubicBezTo>
                  <a:pt x="5672521" y="5441097"/>
                  <a:pt x="5642233" y="5402034"/>
                  <a:pt x="5621630" y="5409940"/>
                </a:cubicBezTo>
                <a:cubicBezTo>
                  <a:pt x="5598007" y="5419005"/>
                  <a:pt x="5592575" y="5443558"/>
                  <a:pt x="5609947" y="5462754"/>
                </a:cubicBezTo>
                <a:cubicBezTo>
                  <a:pt x="5628645" y="5483414"/>
                  <a:pt x="5630346" y="5521180"/>
                  <a:pt x="5612579" y="5521180"/>
                </a:cubicBezTo>
                <a:cubicBezTo>
                  <a:pt x="5595223" y="5521180"/>
                  <a:pt x="5568240" y="5490105"/>
                  <a:pt x="5568240" y="5470117"/>
                </a:cubicBezTo>
                <a:cubicBezTo>
                  <a:pt x="5568240" y="5461193"/>
                  <a:pt x="5558596" y="5450265"/>
                  <a:pt x="5546809" y="5445832"/>
                </a:cubicBezTo>
                <a:cubicBezTo>
                  <a:pt x="5519571" y="5435591"/>
                  <a:pt x="5503149" y="5458651"/>
                  <a:pt x="5519283" y="5484486"/>
                </a:cubicBezTo>
                <a:cubicBezTo>
                  <a:pt x="5538099" y="5514615"/>
                  <a:pt x="5532795" y="5572090"/>
                  <a:pt x="5509877" y="5586402"/>
                </a:cubicBezTo>
                <a:cubicBezTo>
                  <a:pt x="5491875" y="5597645"/>
                  <a:pt x="5490287" y="5604782"/>
                  <a:pt x="5495646" y="5650379"/>
                </a:cubicBezTo>
                <a:lnTo>
                  <a:pt x="5501678" y="5701702"/>
                </a:lnTo>
                <a:lnTo>
                  <a:pt x="5473766" y="5696119"/>
                </a:lnTo>
                <a:cubicBezTo>
                  <a:pt x="5434323" y="5688230"/>
                  <a:pt x="5419910" y="5705484"/>
                  <a:pt x="5423943" y="5755760"/>
                </a:cubicBezTo>
                <a:cubicBezTo>
                  <a:pt x="5426502" y="5787662"/>
                  <a:pt x="5423991" y="5797405"/>
                  <a:pt x="5413203" y="5797405"/>
                </a:cubicBezTo>
                <a:cubicBezTo>
                  <a:pt x="5393832" y="5797405"/>
                  <a:pt x="5378980" y="5777413"/>
                  <a:pt x="5371843" y="5741729"/>
                </a:cubicBezTo>
                <a:cubicBezTo>
                  <a:pt x="5368538" y="5725202"/>
                  <a:pt x="5362503" y="5711680"/>
                  <a:pt x="5358431" y="5711680"/>
                </a:cubicBezTo>
                <a:cubicBezTo>
                  <a:pt x="5354360" y="5711680"/>
                  <a:pt x="5346429" y="5698487"/>
                  <a:pt x="5340808" y="5682362"/>
                </a:cubicBezTo>
                <a:cubicBezTo>
                  <a:pt x="5329624" y="5650278"/>
                  <a:pt x="5298219" y="5646050"/>
                  <a:pt x="5295475" y="5676258"/>
                </a:cubicBezTo>
                <a:cubicBezTo>
                  <a:pt x="5294399" y="5688107"/>
                  <a:pt x="5295268" y="5688771"/>
                  <a:pt x="5298445" y="5678529"/>
                </a:cubicBezTo>
                <a:cubicBezTo>
                  <a:pt x="5303398" y="5662570"/>
                  <a:pt x="5330115" y="5658394"/>
                  <a:pt x="5330115" y="5673580"/>
                </a:cubicBezTo>
                <a:cubicBezTo>
                  <a:pt x="5330115" y="5678819"/>
                  <a:pt x="5326901" y="5683132"/>
                  <a:pt x="5322971" y="5683166"/>
                </a:cubicBezTo>
                <a:cubicBezTo>
                  <a:pt x="5319042" y="5683194"/>
                  <a:pt x="5308327" y="5696405"/>
                  <a:pt x="5299159" y="5712512"/>
                </a:cubicBezTo>
                <a:cubicBezTo>
                  <a:pt x="5276440" y="5752428"/>
                  <a:pt x="5277255" y="5814444"/>
                  <a:pt x="5300767" y="5834835"/>
                </a:cubicBezTo>
                <a:cubicBezTo>
                  <a:pt x="5311627" y="5844253"/>
                  <a:pt x="5324061" y="5875631"/>
                  <a:pt x="5331407" y="5912152"/>
                </a:cubicBezTo>
                <a:cubicBezTo>
                  <a:pt x="5338206" y="5945958"/>
                  <a:pt x="5347578" y="5976293"/>
                  <a:pt x="5352235" y="5979563"/>
                </a:cubicBezTo>
                <a:cubicBezTo>
                  <a:pt x="5356890" y="5982833"/>
                  <a:pt x="5353948" y="5995812"/>
                  <a:pt x="5345697" y="6008406"/>
                </a:cubicBezTo>
                <a:cubicBezTo>
                  <a:pt x="5330364" y="6031806"/>
                  <a:pt x="5327870" y="6150760"/>
                  <a:pt x="5342407" y="6165297"/>
                </a:cubicBezTo>
                <a:cubicBezTo>
                  <a:pt x="5352843" y="6175733"/>
                  <a:pt x="5350393" y="6233672"/>
                  <a:pt x="5339223" y="6240576"/>
                </a:cubicBezTo>
                <a:cubicBezTo>
                  <a:pt x="5324371" y="6249755"/>
                  <a:pt x="5301540" y="6226670"/>
                  <a:pt x="5301540" y="6202473"/>
                </a:cubicBezTo>
                <a:cubicBezTo>
                  <a:pt x="5301540" y="6168209"/>
                  <a:pt x="5281728" y="6121255"/>
                  <a:pt x="5267271" y="6121255"/>
                </a:cubicBezTo>
                <a:cubicBezTo>
                  <a:pt x="5259925" y="6121255"/>
                  <a:pt x="5253380" y="6116969"/>
                  <a:pt x="5252724" y="6111730"/>
                </a:cubicBezTo>
                <a:cubicBezTo>
                  <a:pt x="5252069" y="6106491"/>
                  <a:pt x="5250462" y="6097919"/>
                  <a:pt x="5249153" y="6092680"/>
                </a:cubicBezTo>
                <a:cubicBezTo>
                  <a:pt x="5247843" y="6087441"/>
                  <a:pt x="5246236" y="6051315"/>
                  <a:pt x="5245581" y="6012398"/>
                </a:cubicBezTo>
                <a:cubicBezTo>
                  <a:pt x="5244690" y="5959469"/>
                  <a:pt x="5240282" y="5937532"/>
                  <a:pt x="5228083" y="5925334"/>
                </a:cubicBezTo>
                <a:cubicBezTo>
                  <a:pt x="5219115" y="5916365"/>
                  <a:pt x="5211134" y="5904272"/>
                  <a:pt x="5210349" y="5898460"/>
                </a:cubicBezTo>
                <a:cubicBezTo>
                  <a:pt x="5209564" y="5892648"/>
                  <a:pt x="5205813" y="5851459"/>
                  <a:pt x="5202014" y="5806930"/>
                </a:cubicBezTo>
                <a:cubicBezTo>
                  <a:pt x="5194863" y="5723121"/>
                  <a:pt x="5182493" y="5698616"/>
                  <a:pt x="5143553" y="5691117"/>
                </a:cubicBezTo>
                <a:cubicBezTo>
                  <a:pt x="5133649" y="5689209"/>
                  <a:pt x="5124010" y="5679126"/>
                  <a:pt x="5122131" y="5668708"/>
                </a:cubicBezTo>
                <a:cubicBezTo>
                  <a:pt x="5117209" y="5641408"/>
                  <a:pt x="5106066" y="5632752"/>
                  <a:pt x="5084614" y="5639561"/>
                </a:cubicBezTo>
                <a:cubicBezTo>
                  <a:pt x="5068353" y="5644722"/>
                  <a:pt x="5065777" y="5654230"/>
                  <a:pt x="5065655" y="5709563"/>
                </a:cubicBezTo>
                <a:cubicBezTo>
                  <a:pt x="5065579" y="5744779"/>
                  <a:pt x="5068735" y="5777879"/>
                  <a:pt x="5072673" y="5783118"/>
                </a:cubicBezTo>
                <a:cubicBezTo>
                  <a:pt x="5083090" y="5796975"/>
                  <a:pt x="5092753" y="5881534"/>
                  <a:pt x="5084502" y="5886634"/>
                </a:cubicBezTo>
                <a:cubicBezTo>
                  <a:pt x="5071791" y="5894489"/>
                  <a:pt x="5047651" y="5869340"/>
                  <a:pt x="5039998" y="5840268"/>
                </a:cubicBezTo>
                <a:cubicBezTo>
                  <a:pt x="5035861" y="5824552"/>
                  <a:pt x="5033337" y="5786431"/>
                  <a:pt x="5034388" y="5755556"/>
                </a:cubicBezTo>
                <a:cubicBezTo>
                  <a:pt x="5036356" y="5697766"/>
                  <a:pt x="5028511" y="5683551"/>
                  <a:pt x="4994487" y="5683251"/>
                </a:cubicBezTo>
                <a:cubicBezTo>
                  <a:pt x="4976154" y="5683089"/>
                  <a:pt x="4945211" y="5745283"/>
                  <a:pt x="4955412" y="5761789"/>
                </a:cubicBezTo>
                <a:cubicBezTo>
                  <a:pt x="4959013" y="5767614"/>
                  <a:pt x="4957002" y="5768942"/>
                  <a:pt x="4950587" y="5764977"/>
                </a:cubicBezTo>
                <a:cubicBezTo>
                  <a:pt x="4944071" y="5760950"/>
                  <a:pt x="4939590" y="5764232"/>
                  <a:pt x="4939590" y="5773030"/>
                </a:cubicBezTo>
                <a:cubicBezTo>
                  <a:pt x="4939590" y="5781198"/>
                  <a:pt x="4934964" y="5787880"/>
                  <a:pt x="4929308" y="5787880"/>
                </a:cubicBezTo>
                <a:cubicBezTo>
                  <a:pt x="4922839" y="5787880"/>
                  <a:pt x="4921354" y="5777284"/>
                  <a:pt x="4925303" y="5759305"/>
                </a:cubicBezTo>
                <a:cubicBezTo>
                  <a:pt x="4929439" y="5740472"/>
                  <a:pt x="4927841" y="5730730"/>
                  <a:pt x="4920617" y="5730730"/>
                </a:cubicBezTo>
                <a:cubicBezTo>
                  <a:pt x="4914587" y="5730730"/>
                  <a:pt x="4902673" y="5723749"/>
                  <a:pt x="4894141" y="5715217"/>
                </a:cubicBezTo>
                <a:cubicBezTo>
                  <a:pt x="4879806" y="5700882"/>
                  <a:pt x="4880286" y="5698360"/>
                  <a:pt x="4900452" y="5682031"/>
                </a:cubicBezTo>
                <a:cubicBezTo>
                  <a:pt x="4919032" y="5666985"/>
                  <a:pt x="4921442" y="5658392"/>
                  <a:pt x="4916661" y="5624218"/>
                </a:cubicBezTo>
                <a:cubicBezTo>
                  <a:pt x="4913574" y="5602140"/>
                  <a:pt x="4906754" y="5579784"/>
                  <a:pt x="4901506" y="5574536"/>
                </a:cubicBezTo>
                <a:cubicBezTo>
                  <a:pt x="4896258" y="5569289"/>
                  <a:pt x="4891965" y="5558088"/>
                  <a:pt x="4891965" y="5549646"/>
                </a:cubicBezTo>
                <a:cubicBezTo>
                  <a:pt x="4891965" y="5541204"/>
                  <a:pt x="4883393" y="5525096"/>
                  <a:pt x="4872915" y="5513850"/>
                </a:cubicBezTo>
                <a:cubicBezTo>
                  <a:pt x="4862437" y="5502603"/>
                  <a:pt x="4853865" y="5484650"/>
                  <a:pt x="4853865" y="5473953"/>
                </a:cubicBezTo>
                <a:cubicBezTo>
                  <a:pt x="4853865" y="5463257"/>
                  <a:pt x="4850650" y="5454128"/>
                  <a:pt x="4846721" y="5453668"/>
                </a:cubicBezTo>
                <a:cubicBezTo>
                  <a:pt x="4842792" y="5453208"/>
                  <a:pt x="4824576" y="5452136"/>
                  <a:pt x="4806240" y="5451287"/>
                </a:cubicBezTo>
                <a:cubicBezTo>
                  <a:pt x="4773464" y="5449769"/>
                  <a:pt x="4772948" y="5450332"/>
                  <a:pt x="4775604" y="5484718"/>
                </a:cubicBezTo>
                <a:cubicBezTo>
                  <a:pt x="4777804" y="5513214"/>
                  <a:pt x="4774588" y="5520873"/>
                  <a:pt x="4758246" y="5526060"/>
                </a:cubicBezTo>
                <a:cubicBezTo>
                  <a:pt x="4745314" y="5530164"/>
                  <a:pt x="4740163" y="5537574"/>
                  <a:pt x="4743747" y="5546914"/>
                </a:cubicBezTo>
                <a:cubicBezTo>
                  <a:pt x="4747828" y="5557548"/>
                  <a:pt x="4744986" y="5559743"/>
                  <a:pt x="4733063" y="5555168"/>
                </a:cubicBezTo>
                <a:cubicBezTo>
                  <a:pt x="4719221" y="5549857"/>
                  <a:pt x="4719550" y="5551951"/>
                  <a:pt x="4735284" y="5569337"/>
                </a:cubicBezTo>
                <a:cubicBezTo>
                  <a:pt x="4749897" y="5585484"/>
                  <a:pt x="4761208" y="5588738"/>
                  <a:pt x="4789519" y="5584941"/>
                </a:cubicBezTo>
                <a:cubicBezTo>
                  <a:pt x="4824421" y="5580260"/>
                  <a:pt x="4825290" y="5580885"/>
                  <a:pt x="4825290" y="5610669"/>
                </a:cubicBezTo>
                <a:cubicBezTo>
                  <a:pt x="4825290" y="5627459"/>
                  <a:pt x="4830180" y="5646085"/>
                  <a:pt x="4836156" y="5652061"/>
                </a:cubicBezTo>
                <a:cubicBezTo>
                  <a:pt x="4850132" y="5666038"/>
                  <a:pt x="4853577" y="5778407"/>
                  <a:pt x="4840023" y="5778209"/>
                </a:cubicBezTo>
                <a:cubicBezTo>
                  <a:pt x="4818361" y="5777892"/>
                  <a:pt x="4808590" y="5762058"/>
                  <a:pt x="4801908" y="5716443"/>
                </a:cubicBezTo>
                <a:cubicBezTo>
                  <a:pt x="4792637" y="5653149"/>
                  <a:pt x="4784463" y="5644094"/>
                  <a:pt x="4748759" y="5657571"/>
                </a:cubicBezTo>
                <a:cubicBezTo>
                  <a:pt x="4714223" y="5670607"/>
                  <a:pt x="4703012" y="5661292"/>
                  <a:pt x="4665224" y="5588164"/>
                </a:cubicBezTo>
                <a:cubicBezTo>
                  <a:pt x="4633077" y="5525952"/>
                  <a:pt x="4614357" y="5511677"/>
                  <a:pt x="4592968" y="5533067"/>
                </a:cubicBezTo>
                <a:cubicBezTo>
                  <a:pt x="4577610" y="5548424"/>
                  <a:pt x="4581225" y="5578330"/>
                  <a:pt x="4598439" y="5578330"/>
                </a:cubicBezTo>
                <a:cubicBezTo>
                  <a:pt x="4603519" y="5578330"/>
                  <a:pt x="4606348" y="5593731"/>
                  <a:pt x="4604726" y="5612554"/>
                </a:cubicBezTo>
                <a:cubicBezTo>
                  <a:pt x="4602661" y="5636526"/>
                  <a:pt x="4606722" y="5650394"/>
                  <a:pt x="4618284" y="5658848"/>
                </a:cubicBezTo>
                <a:cubicBezTo>
                  <a:pt x="4627362" y="5665486"/>
                  <a:pt x="4634790" y="5680090"/>
                  <a:pt x="4634790" y="5691299"/>
                </a:cubicBezTo>
                <a:cubicBezTo>
                  <a:pt x="4634790" y="5707566"/>
                  <a:pt x="4629058" y="5711680"/>
                  <a:pt x="4606396" y="5711680"/>
                </a:cubicBezTo>
                <a:cubicBezTo>
                  <a:pt x="4584225" y="5711680"/>
                  <a:pt x="4576722" y="5716783"/>
                  <a:pt x="4572158" y="5734968"/>
                </a:cubicBezTo>
                <a:cubicBezTo>
                  <a:pt x="4568943" y="5747776"/>
                  <a:pt x="4559218" y="5760138"/>
                  <a:pt x="4550545" y="5762438"/>
                </a:cubicBezTo>
                <a:cubicBezTo>
                  <a:pt x="4539411" y="5765391"/>
                  <a:pt x="4540886" y="5766945"/>
                  <a:pt x="4555567" y="5767726"/>
                </a:cubicBezTo>
                <a:cubicBezTo>
                  <a:pt x="4567006" y="5768333"/>
                  <a:pt x="4578954" y="5777014"/>
                  <a:pt x="4582132" y="5787028"/>
                </a:cubicBezTo>
                <a:cubicBezTo>
                  <a:pt x="4585309" y="5797037"/>
                  <a:pt x="4598690" y="5812291"/>
                  <a:pt x="4611869" y="5820926"/>
                </a:cubicBezTo>
                <a:cubicBezTo>
                  <a:pt x="4632175" y="5834231"/>
                  <a:pt x="4635388" y="5842717"/>
                  <a:pt x="4632929" y="5876547"/>
                </a:cubicBezTo>
                <a:cubicBezTo>
                  <a:pt x="4629651" y="5921646"/>
                  <a:pt x="4603579" y="5933858"/>
                  <a:pt x="4598540" y="5892655"/>
                </a:cubicBezTo>
                <a:cubicBezTo>
                  <a:pt x="4591060" y="5831484"/>
                  <a:pt x="4578504" y="5811838"/>
                  <a:pt x="4539016" y="5799514"/>
                </a:cubicBezTo>
                <a:cubicBezTo>
                  <a:pt x="4497566" y="5786578"/>
                  <a:pt x="4482390" y="5790108"/>
                  <a:pt x="4482390" y="5812687"/>
                </a:cubicBezTo>
                <a:cubicBezTo>
                  <a:pt x="4482390" y="5823699"/>
                  <a:pt x="4475008" y="5825459"/>
                  <a:pt x="4449153" y="5820608"/>
                </a:cubicBezTo>
                <a:cubicBezTo>
                  <a:pt x="4423468" y="5815789"/>
                  <a:pt x="4414580" y="5817856"/>
                  <a:pt x="4410034" y="5829701"/>
                </a:cubicBezTo>
                <a:cubicBezTo>
                  <a:pt x="4401780" y="5851212"/>
                  <a:pt x="4377615" y="5848857"/>
                  <a:pt x="4377615" y="5826542"/>
                </a:cubicBezTo>
                <a:cubicBezTo>
                  <a:pt x="4377615" y="5816374"/>
                  <a:pt x="4373259" y="5805362"/>
                  <a:pt x="4367935" y="5802072"/>
                </a:cubicBezTo>
                <a:cubicBezTo>
                  <a:pt x="4362610" y="5798781"/>
                  <a:pt x="4360932" y="5791756"/>
                  <a:pt x="4364205" y="5786461"/>
                </a:cubicBezTo>
                <a:cubicBezTo>
                  <a:pt x="4367478" y="5781165"/>
                  <a:pt x="4361118" y="5770503"/>
                  <a:pt x="4350073" y="5762767"/>
                </a:cubicBezTo>
                <a:cubicBezTo>
                  <a:pt x="4336501" y="5753261"/>
                  <a:pt x="4329990" y="5738444"/>
                  <a:pt x="4329990" y="5717069"/>
                </a:cubicBezTo>
                <a:cubicBezTo>
                  <a:pt x="4329990" y="5678041"/>
                  <a:pt x="4308286" y="5656020"/>
                  <a:pt x="4287128" y="5673580"/>
                </a:cubicBezTo>
                <a:cubicBezTo>
                  <a:pt x="4279270" y="5680102"/>
                  <a:pt x="4272840" y="5691342"/>
                  <a:pt x="4272840" y="5698559"/>
                </a:cubicBezTo>
                <a:cubicBezTo>
                  <a:pt x="4272840" y="5705776"/>
                  <a:pt x="4266411" y="5711680"/>
                  <a:pt x="4258553" y="5711680"/>
                </a:cubicBezTo>
                <a:cubicBezTo>
                  <a:pt x="4250695" y="5711680"/>
                  <a:pt x="4244265" y="5707394"/>
                  <a:pt x="4244265" y="5702155"/>
                </a:cubicBezTo>
                <a:cubicBezTo>
                  <a:pt x="4244265" y="5696916"/>
                  <a:pt x="4231406" y="5692630"/>
                  <a:pt x="4215690" y="5692630"/>
                </a:cubicBezTo>
                <a:cubicBezTo>
                  <a:pt x="4191823" y="5692630"/>
                  <a:pt x="4187115" y="5688838"/>
                  <a:pt x="4187115" y="5669611"/>
                </a:cubicBezTo>
                <a:cubicBezTo>
                  <a:pt x="4187115" y="5656951"/>
                  <a:pt x="4191490" y="5645135"/>
                  <a:pt x="4196837" y="5643352"/>
                </a:cubicBezTo>
                <a:cubicBezTo>
                  <a:pt x="4211467" y="5638475"/>
                  <a:pt x="4185645" y="5588891"/>
                  <a:pt x="4165001" y="5582220"/>
                </a:cubicBezTo>
                <a:cubicBezTo>
                  <a:pt x="4143634" y="5575316"/>
                  <a:pt x="4110915" y="5603045"/>
                  <a:pt x="4110915" y="5628058"/>
                </a:cubicBezTo>
                <a:cubicBezTo>
                  <a:pt x="4110915" y="5638068"/>
                  <a:pt x="4115352" y="5654548"/>
                  <a:pt x="4120775" y="5664681"/>
                </a:cubicBezTo>
                <a:cubicBezTo>
                  <a:pt x="4132361" y="5686330"/>
                  <a:pt x="4113069" y="5690974"/>
                  <a:pt x="4093373" y="5671279"/>
                </a:cubicBezTo>
                <a:cubicBezTo>
                  <a:pt x="4083954" y="5661860"/>
                  <a:pt x="4079718" y="5662345"/>
                  <a:pt x="4072564" y="5673660"/>
                </a:cubicBezTo>
                <a:cubicBezTo>
                  <a:pt x="4061141" y="5691729"/>
                  <a:pt x="4060656" y="5721205"/>
                  <a:pt x="4071782" y="5721205"/>
                </a:cubicBezTo>
                <a:cubicBezTo>
                  <a:pt x="4076453" y="5721205"/>
                  <a:pt x="4082964" y="5731921"/>
                  <a:pt x="4086251" y="5745018"/>
                </a:cubicBezTo>
                <a:cubicBezTo>
                  <a:pt x="4089538" y="5758114"/>
                  <a:pt x="4096432" y="5768830"/>
                  <a:pt x="4101571" y="5768830"/>
                </a:cubicBezTo>
                <a:cubicBezTo>
                  <a:pt x="4106710" y="5768830"/>
                  <a:pt x="4110915" y="5779293"/>
                  <a:pt x="4110915" y="5792080"/>
                </a:cubicBezTo>
                <a:cubicBezTo>
                  <a:pt x="4110915" y="5804868"/>
                  <a:pt x="4115427" y="5818120"/>
                  <a:pt x="4120942" y="5821529"/>
                </a:cubicBezTo>
                <a:cubicBezTo>
                  <a:pt x="4126458" y="5824937"/>
                  <a:pt x="4129384" y="5832485"/>
                  <a:pt x="4127445" y="5838301"/>
                </a:cubicBezTo>
                <a:cubicBezTo>
                  <a:pt x="4121792" y="5855262"/>
                  <a:pt x="4151320" y="5883130"/>
                  <a:pt x="4174944" y="5883130"/>
                </a:cubicBezTo>
                <a:cubicBezTo>
                  <a:pt x="4187879" y="5883130"/>
                  <a:pt x="4196640" y="5888900"/>
                  <a:pt x="4196640" y="5897418"/>
                </a:cubicBezTo>
                <a:cubicBezTo>
                  <a:pt x="4196640" y="5905276"/>
                  <a:pt x="4200926" y="5911705"/>
                  <a:pt x="4206165" y="5911705"/>
                </a:cubicBezTo>
                <a:cubicBezTo>
                  <a:pt x="4211404" y="5911705"/>
                  <a:pt x="4215690" y="5920127"/>
                  <a:pt x="4215690" y="5930420"/>
                </a:cubicBezTo>
                <a:cubicBezTo>
                  <a:pt x="4215690" y="5940713"/>
                  <a:pt x="4224262" y="5953723"/>
                  <a:pt x="4234740" y="5959330"/>
                </a:cubicBezTo>
                <a:cubicBezTo>
                  <a:pt x="4265152" y="5975606"/>
                  <a:pt x="4258012" y="5991131"/>
                  <a:pt x="4223307" y="5984190"/>
                </a:cubicBezTo>
                <a:cubicBezTo>
                  <a:pt x="4206542" y="5980837"/>
                  <a:pt x="4190468" y="5974844"/>
                  <a:pt x="4187588" y="5970873"/>
                </a:cubicBezTo>
                <a:cubicBezTo>
                  <a:pt x="4184708" y="5966902"/>
                  <a:pt x="4170374" y="5956027"/>
                  <a:pt x="4155733" y="5946706"/>
                </a:cubicBezTo>
                <a:cubicBezTo>
                  <a:pt x="4141093" y="5937385"/>
                  <a:pt x="4125003" y="5918945"/>
                  <a:pt x="4119978" y="5905727"/>
                </a:cubicBezTo>
                <a:cubicBezTo>
                  <a:pt x="4109399" y="5877902"/>
                  <a:pt x="4088192" y="5854555"/>
                  <a:pt x="4073495" y="5854555"/>
                </a:cubicBezTo>
                <a:cubicBezTo>
                  <a:pt x="4067882" y="5854555"/>
                  <a:pt x="4063290" y="5846289"/>
                  <a:pt x="4063290" y="5836186"/>
                </a:cubicBezTo>
                <a:cubicBezTo>
                  <a:pt x="4063290" y="5826082"/>
                  <a:pt x="4057692" y="5812152"/>
                  <a:pt x="4050851" y="5805230"/>
                </a:cubicBezTo>
                <a:cubicBezTo>
                  <a:pt x="4044009" y="5798307"/>
                  <a:pt x="4035571" y="5785142"/>
                  <a:pt x="4032100" y="5775974"/>
                </a:cubicBezTo>
                <a:cubicBezTo>
                  <a:pt x="4024139" y="5754951"/>
                  <a:pt x="3988460" y="5754177"/>
                  <a:pt x="3980525" y="5774855"/>
                </a:cubicBezTo>
                <a:cubicBezTo>
                  <a:pt x="3977243" y="5783407"/>
                  <a:pt x="3979819" y="5798826"/>
                  <a:pt x="3986247" y="5809120"/>
                </a:cubicBezTo>
                <a:cubicBezTo>
                  <a:pt x="3992675" y="5819413"/>
                  <a:pt x="3995262" y="5830508"/>
                  <a:pt x="3991995" y="5833776"/>
                </a:cubicBezTo>
                <a:cubicBezTo>
                  <a:pt x="3988727" y="5837043"/>
                  <a:pt x="3982480" y="5833933"/>
                  <a:pt x="3978112" y="5826866"/>
                </a:cubicBezTo>
                <a:cubicBezTo>
                  <a:pt x="3967521" y="5809728"/>
                  <a:pt x="3948990" y="5822212"/>
                  <a:pt x="3948990" y="5846484"/>
                </a:cubicBezTo>
                <a:cubicBezTo>
                  <a:pt x="3948990" y="5857853"/>
                  <a:pt x="3956864" y="5867923"/>
                  <a:pt x="3968040" y="5870845"/>
                </a:cubicBezTo>
                <a:cubicBezTo>
                  <a:pt x="3980500" y="5874104"/>
                  <a:pt x="3987090" y="5883838"/>
                  <a:pt x="3987090" y="5898983"/>
                </a:cubicBezTo>
                <a:cubicBezTo>
                  <a:pt x="3987090" y="5923336"/>
                  <a:pt x="4028330" y="5968855"/>
                  <a:pt x="4050393" y="5968855"/>
                </a:cubicBezTo>
                <a:cubicBezTo>
                  <a:pt x="4057486" y="5968855"/>
                  <a:pt x="4063290" y="5977428"/>
                  <a:pt x="4063290" y="5987905"/>
                </a:cubicBezTo>
                <a:cubicBezTo>
                  <a:pt x="4063290" y="6001614"/>
                  <a:pt x="4056940" y="6006955"/>
                  <a:pt x="4040644" y="6006955"/>
                </a:cubicBezTo>
                <a:cubicBezTo>
                  <a:pt x="4028188" y="6006955"/>
                  <a:pt x="4012662" y="6013384"/>
                  <a:pt x="4006140" y="6021243"/>
                </a:cubicBezTo>
                <a:cubicBezTo>
                  <a:pt x="3999618" y="6029101"/>
                  <a:pt x="3990521" y="6035530"/>
                  <a:pt x="3985924" y="6035530"/>
                </a:cubicBezTo>
                <a:cubicBezTo>
                  <a:pt x="3981326" y="6035530"/>
                  <a:pt x="3977565" y="6029101"/>
                  <a:pt x="3977565" y="6021243"/>
                </a:cubicBezTo>
                <a:cubicBezTo>
                  <a:pt x="3977565" y="6013384"/>
                  <a:pt x="3973279" y="6006955"/>
                  <a:pt x="3968040" y="6006955"/>
                </a:cubicBezTo>
                <a:cubicBezTo>
                  <a:pt x="3962801" y="6006955"/>
                  <a:pt x="3958515" y="5999960"/>
                  <a:pt x="3958515" y="5991411"/>
                </a:cubicBezTo>
                <a:cubicBezTo>
                  <a:pt x="3958515" y="5972596"/>
                  <a:pt x="3923176" y="5912817"/>
                  <a:pt x="3899474" y="5891538"/>
                </a:cubicBezTo>
                <a:cubicBezTo>
                  <a:pt x="3890037" y="5883066"/>
                  <a:pt x="3882315" y="5867029"/>
                  <a:pt x="3882315" y="5855902"/>
                </a:cubicBezTo>
                <a:cubicBezTo>
                  <a:pt x="3882315" y="5837619"/>
                  <a:pt x="3851659" y="5791095"/>
                  <a:pt x="3801405" y="5733111"/>
                </a:cubicBezTo>
                <a:cubicBezTo>
                  <a:pt x="3791190" y="5721324"/>
                  <a:pt x="3775211" y="5711680"/>
                  <a:pt x="3765898" y="5711680"/>
                </a:cubicBezTo>
                <a:cubicBezTo>
                  <a:pt x="3756585" y="5711680"/>
                  <a:pt x="3748965" y="5704943"/>
                  <a:pt x="3748965" y="5696708"/>
                </a:cubicBezTo>
                <a:cubicBezTo>
                  <a:pt x="3748965" y="5679051"/>
                  <a:pt x="3704334" y="5600425"/>
                  <a:pt x="3688500" y="5590187"/>
                </a:cubicBezTo>
                <a:cubicBezTo>
                  <a:pt x="3682465" y="5586285"/>
                  <a:pt x="3672782" y="5574520"/>
                  <a:pt x="3666982" y="5564043"/>
                </a:cubicBezTo>
                <a:cubicBezTo>
                  <a:pt x="3661181" y="5553565"/>
                  <a:pt x="3649005" y="5543532"/>
                  <a:pt x="3639923" y="5541746"/>
                </a:cubicBezTo>
                <a:cubicBezTo>
                  <a:pt x="3621273" y="5538080"/>
                  <a:pt x="3587040" y="5506716"/>
                  <a:pt x="3587040" y="5493296"/>
                </a:cubicBezTo>
                <a:cubicBezTo>
                  <a:pt x="3587040" y="5488438"/>
                  <a:pt x="3576324" y="5476034"/>
                  <a:pt x="3563227" y="5465732"/>
                </a:cubicBezTo>
                <a:cubicBezTo>
                  <a:pt x="3549025" y="5454560"/>
                  <a:pt x="3539415" y="5437264"/>
                  <a:pt x="3539415" y="5422876"/>
                </a:cubicBezTo>
                <a:cubicBezTo>
                  <a:pt x="3539415" y="5405333"/>
                  <a:pt x="3531229" y="5394667"/>
                  <a:pt x="3509413" y="5383783"/>
                </a:cubicBezTo>
                <a:cubicBezTo>
                  <a:pt x="3475525" y="5366878"/>
                  <a:pt x="3453690" y="5376645"/>
                  <a:pt x="3453690" y="5408709"/>
                </a:cubicBezTo>
                <a:cubicBezTo>
                  <a:pt x="3453690" y="5436915"/>
                  <a:pt x="3413786" y="5426986"/>
                  <a:pt x="3398491" y="5394974"/>
                </a:cubicBezTo>
                <a:cubicBezTo>
                  <a:pt x="3391607" y="5380567"/>
                  <a:pt x="3382995" y="5368233"/>
                  <a:pt x="3379351" y="5367564"/>
                </a:cubicBezTo>
                <a:cubicBezTo>
                  <a:pt x="3349368" y="5362062"/>
                  <a:pt x="3329865" y="5363275"/>
                  <a:pt x="3329865" y="5370643"/>
                </a:cubicBezTo>
                <a:cubicBezTo>
                  <a:pt x="3329865" y="5375476"/>
                  <a:pt x="3326354" y="5377260"/>
                  <a:pt x="3322063" y="5374608"/>
                </a:cubicBezTo>
                <a:cubicBezTo>
                  <a:pt x="3308776" y="5366396"/>
                  <a:pt x="3321617" y="5424657"/>
                  <a:pt x="3335664" y="5436315"/>
                </a:cubicBezTo>
                <a:cubicBezTo>
                  <a:pt x="3342952" y="5442364"/>
                  <a:pt x="3348915" y="5455612"/>
                  <a:pt x="3348915" y="5465755"/>
                </a:cubicBezTo>
                <a:cubicBezTo>
                  <a:pt x="3348915" y="5475898"/>
                  <a:pt x="3362490" y="5501089"/>
                  <a:pt x="3379081" y="5521735"/>
                </a:cubicBezTo>
                <a:cubicBezTo>
                  <a:pt x="3395673" y="5542382"/>
                  <a:pt x="3410018" y="5566776"/>
                  <a:pt x="3410959" y="5575946"/>
                </a:cubicBezTo>
                <a:cubicBezTo>
                  <a:pt x="3412628" y="5592208"/>
                  <a:pt x="3428103" y="5633059"/>
                  <a:pt x="3445190" y="5666307"/>
                </a:cubicBezTo>
                <a:cubicBezTo>
                  <a:pt x="3449865" y="5675404"/>
                  <a:pt x="3453690" y="5691541"/>
                  <a:pt x="3453690" y="5702166"/>
                </a:cubicBezTo>
                <a:cubicBezTo>
                  <a:pt x="3453690" y="5713558"/>
                  <a:pt x="3465805" y="5728853"/>
                  <a:pt x="3483218" y="5739442"/>
                </a:cubicBezTo>
                <a:lnTo>
                  <a:pt x="3512746" y="5757399"/>
                </a:lnTo>
                <a:lnTo>
                  <a:pt x="3491751" y="5778395"/>
                </a:lnTo>
                <a:cubicBezTo>
                  <a:pt x="3475763" y="5794382"/>
                  <a:pt x="3472119" y="5806208"/>
                  <a:pt x="3476473" y="5827977"/>
                </a:cubicBezTo>
                <a:cubicBezTo>
                  <a:pt x="3480857" y="5849894"/>
                  <a:pt x="3479122" y="5855387"/>
                  <a:pt x="3469040" y="5851518"/>
                </a:cubicBezTo>
                <a:cubicBezTo>
                  <a:pt x="3458288" y="5847393"/>
                  <a:pt x="3457807" y="5851556"/>
                  <a:pt x="3466403" y="5874326"/>
                </a:cubicBezTo>
                <a:cubicBezTo>
                  <a:pt x="3473404" y="5892874"/>
                  <a:pt x="3483566" y="5902180"/>
                  <a:pt x="3496820" y="5902180"/>
                </a:cubicBezTo>
                <a:cubicBezTo>
                  <a:pt x="3525188" y="5902180"/>
                  <a:pt x="3549597" y="5922781"/>
                  <a:pt x="3553629" y="5950125"/>
                </a:cubicBezTo>
                <a:cubicBezTo>
                  <a:pt x="3555535" y="5963046"/>
                  <a:pt x="3560106" y="5989691"/>
                  <a:pt x="3563788" y="6009336"/>
                </a:cubicBezTo>
                <a:cubicBezTo>
                  <a:pt x="3567531" y="6029309"/>
                  <a:pt x="3566668" y="6045055"/>
                  <a:pt x="3561831" y="6045055"/>
                </a:cubicBezTo>
                <a:cubicBezTo>
                  <a:pt x="3541076" y="6045055"/>
                  <a:pt x="3510840" y="6013670"/>
                  <a:pt x="3510840" y="5992128"/>
                </a:cubicBezTo>
                <a:cubicBezTo>
                  <a:pt x="3510840" y="5979328"/>
                  <a:pt x="3506301" y="5968855"/>
                  <a:pt x="3500753" y="5968855"/>
                </a:cubicBezTo>
                <a:cubicBezTo>
                  <a:pt x="3495205" y="5968855"/>
                  <a:pt x="3493732" y="5963894"/>
                  <a:pt x="3497480" y="5957830"/>
                </a:cubicBezTo>
                <a:cubicBezTo>
                  <a:pt x="3502128" y="5950309"/>
                  <a:pt x="3497903" y="5948476"/>
                  <a:pt x="3484191" y="5952061"/>
                </a:cubicBezTo>
                <a:cubicBezTo>
                  <a:pt x="3469525" y="5955897"/>
                  <a:pt x="3459700" y="5950506"/>
                  <a:pt x="3447864" y="5932131"/>
                </a:cubicBezTo>
                <a:cubicBezTo>
                  <a:pt x="3438942" y="5918277"/>
                  <a:pt x="3425887" y="5903515"/>
                  <a:pt x="3418853" y="5899326"/>
                </a:cubicBezTo>
                <a:cubicBezTo>
                  <a:pt x="3411819" y="5895136"/>
                  <a:pt x="3405929" y="5880134"/>
                  <a:pt x="3405764" y="5865988"/>
                </a:cubicBezTo>
                <a:cubicBezTo>
                  <a:pt x="3405347" y="5830358"/>
                  <a:pt x="3366313" y="5787605"/>
                  <a:pt x="3340389" y="5794384"/>
                </a:cubicBezTo>
                <a:cubicBezTo>
                  <a:pt x="3312277" y="5801736"/>
                  <a:pt x="3315071" y="5781973"/>
                  <a:pt x="3345891" y="5755463"/>
                </a:cubicBezTo>
                <a:cubicBezTo>
                  <a:pt x="3371416" y="5733507"/>
                  <a:pt x="3371426" y="5733449"/>
                  <a:pt x="3354969" y="5698770"/>
                </a:cubicBezTo>
                <a:cubicBezTo>
                  <a:pt x="3341391" y="5670155"/>
                  <a:pt x="3333452" y="5664055"/>
                  <a:pt x="3309784" y="5664055"/>
                </a:cubicBezTo>
                <a:cubicBezTo>
                  <a:pt x="3281344" y="5664055"/>
                  <a:pt x="3281131" y="5663667"/>
                  <a:pt x="3287225" y="5623028"/>
                </a:cubicBezTo>
                <a:cubicBezTo>
                  <a:pt x="3294245" y="5576217"/>
                  <a:pt x="3277770" y="5553369"/>
                  <a:pt x="3244590" y="5563900"/>
                </a:cubicBezTo>
                <a:cubicBezTo>
                  <a:pt x="3226395" y="5569675"/>
                  <a:pt x="3168423" y="5539001"/>
                  <a:pt x="3160003" y="5519143"/>
                </a:cubicBezTo>
                <a:cubicBezTo>
                  <a:pt x="3158256" y="5515025"/>
                  <a:pt x="3150755" y="5511655"/>
                  <a:pt x="3143334" y="5511655"/>
                </a:cubicBezTo>
                <a:cubicBezTo>
                  <a:pt x="3121221" y="5511655"/>
                  <a:pt x="3128021" y="5492825"/>
                  <a:pt x="3153652" y="5483080"/>
                </a:cubicBezTo>
                <a:cubicBezTo>
                  <a:pt x="3166749" y="5478101"/>
                  <a:pt x="3177465" y="5467238"/>
                  <a:pt x="3177465" y="5458941"/>
                </a:cubicBezTo>
                <a:cubicBezTo>
                  <a:pt x="3177465" y="5450036"/>
                  <a:pt x="3182342" y="5446304"/>
                  <a:pt x="3189371" y="5449833"/>
                </a:cubicBezTo>
                <a:cubicBezTo>
                  <a:pt x="3195920" y="5453120"/>
                  <a:pt x="3187957" y="5443729"/>
                  <a:pt x="3171676" y="5428964"/>
                </a:cubicBezTo>
                <a:cubicBezTo>
                  <a:pt x="3150093" y="5409390"/>
                  <a:pt x="3140624" y="5390863"/>
                  <a:pt x="3136721" y="5360574"/>
                </a:cubicBezTo>
                <a:cubicBezTo>
                  <a:pt x="3128628" y="5297766"/>
                  <a:pt x="3065472" y="5238482"/>
                  <a:pt x="3049897" y="5279072"/>
                </a:cubicBezTo>
                <a:cubicBezTo>
                  <a:pt x="3039979" y="5304917"/>
                  <a:pt x="3043432" y="5320471"/>
                  <a:pt x="3063552" y="5340592"/>
                </a:cubicBezTo>
                <a:cubicBezTo>
                  <a:pt x="3078502" y="5355542"/>
                  <a:pt x="3083552" y="5374486"/>
                  <a:pt x="3085427" y="5422647"/>
                </a:cubicBezTo>
                <a:cubicBezTo>
                  <a:pt x="3087217" y="5468615"/>
                  <a:pt x="3092179" y="5488419"/>
                  <a:pt x="3104090" y="5497129"/>
                </a:cubicBezTo>
                <a:cubicBezTo>
                  <a:pt x="3121388" y="5509777"/>
                  <a:pt x="3126077" y="5530705"/>
                  <a:pt x="3111614" y="5530705"/>
                </a:cubicBezTo>
                <a:cubicBezTo>
                  <a:pt x="3106784" y="5530705"/>
                  <a:pt x="3106010" y="5542360"/>
                  <a:pt x="3109874" y="5556899"/>
                </a:cubicBezTo>
                <a:cubicBezTo>
                  <a:pt x="3114342" y="5573713"/>
                  <a:pt x="3124280" y="5584183"/>
                  <a:pt x="3137625" y="5586137"/>
                </a:cubicBezTo>
                <a:cubicBezTo>
                  <a:pt x="3154282" y="5588575"/>
                  <a:pt x="3158415" y="5595564"/>
                  <a:pt x="3158415" y="5621293"/>
                </a:cubicBezTo>
                <a:cubicBezTo>
                  <a:pt x="3158415" y="5638955"/>
                  <a:pt x="3163206" y="5656367"/>
                  <a:pt x="3169063" y="5659987"/>
                </a:cubicBezTo>
                <a:cubicBezTo>
                  <a:pt x="3175785" y="5664141"/>
                  <a:pt x="3177606" y="5681915"/>
                  <a:pt x="3174003" y="5708204"/>
                </a:cubicBezTo>
                <a:cubicBezTo>
                  <a:pt x="3169223" y="5743082"/>
                  <a:pt x="3171360" y="5751754"/>
                  <a:pt x="3187168" y="5761627"/>
                </a:cubicBezTo>
                <a:cubicBezTo>
                  <a:pt x="3197548" y="5768109"/>
                  <a:pt x="3206040" y="5778286"/>
                  <a:pt x="3206040" y="5784243"/>
                </a:cubicBezTo>
                <a:cubicBezTo>
                  <a:pt x="3206040" y="5790199"/>
                  <a:pt x="3212767" y="5800656"/>
                  <a:pt x="3220990" y="5807480"/>
                </a:cubicBezTo>
                <a:cubicBezTo>
                  <a:pt x="3229212" y="5814303"/>
                  <a:pt x="3234147" y="5826742"/>
                  <a:pt x="3231955" y="5835121"/>
                </a:cubicBezTo>
                <a:cubicBezTo>
                  <a:pt x="3227779" y="5851093"/>
                  <a:pt x="3245815" y="5873605"/>
                  <a:pt x="3262788" y="5873605"/>
                </a:cubicBezTo>
                <a:cubicBezTo>
                  <a:pt x="3268248" y="5873605"/>
                  <a:pt x="3272715" y="5888508"/>
                  <a:pt x="3272715" y="5906723"/>
                </a:cubicBezTo>
                <a:cubicBezTo>
                  <a:pt x="3272715" y="5931074"/>
                  <a:pt x="3278704" y="5943765"/>
                  <a:pt x="3295337" y="5954664"/>
                </a:cubicBezTo>
                <a:cubicBezTo>
                  <a:pt x="3317821" y="5969396"/>
                  <a:pt x="3326737" y="6011403"/>
                  <a:pt x="3309624" y="6021979"/>
                </a:cubicBezTo>
                <a:cubicBezTo>
                  <a:pt x="3305041" y="6024812"/>
                  <a:pt x="3301290" y="6022590"/>
                  <a:pt x="3301290" y="6017042"/>
                </a:cubicBezTo>
                <a:cubicBezTo>
                  <a:pt x="3301290" y="6011494"/>
                  <a:pt x="3295325" y="6006955"/>
                  <a:pt x="3288035" y="6006955"/>
                </a:cubicBezTo>
                <a:cubicBezTo>
                  <a:pt x="3280745" y="6006955"/>
                  <a:pt x="3272313" y="5997127"/>
                  <a:pt x="3269298" y="5985114"/>
                </a:cubicBezTo>
                <a:cubicBezTo>
                  <a:pt x="3265901" y="5971578"/>
                  <a:pt x="3249804" y="5957090"/>
                  <a:pt x="3226965" y="5947014"/>
                </a:cubicBezTo>
                <a:cubicBezTo>
                  <a:pt x="3179231" y="5925954"/>
                  <a:pt x="3170571" y="5926510"/>
                  <a:pt x="3162754" y="5951140"/>
                </a:cubicBezTo>
                <a:cubicBezTo>
                  <a:pt x="3157741" y="5966933"/>
                  <a:pt x="3164152" y="5978732"/>
                  <a:pt x="3191217" y="6003527"/>
                </a:cubicBezTo>
                <a:cubicBezTo>
                  <a:pt x="3210430" y="6021129"/>
                  <a:pt x="3229673" y="6035530"/>
                  <a:pt x="3233979" y="6035530"/>
                </a:cubicBezTo>
                <a:cubicBezTo>
                  <a:pt x="3246550" y="6035530"/>
                  <a:pt x="3260084" y="6057142"/>
                  <a:pt x="3266785" y="6087918"/>
                </a:cubicBezTo>
                <a:cubicBezTo>
                  <a:pt x="3272370" y="6113566"/>
                  <a:pt x="3271653" y="6114768"/>
                  <a:pt x="3259784" y="6099659"/>
                </a:cubicBezTo>
                <a:cubicBezTo>
                  <a:pt x="3235256" y="6068432"/>
                  <a:pt x="3215565" y="6089107"/>
                  <a:pt x="3215565" y="6146087"/>
                </a:cubicBezTo>
                <a:cubicBezTo>
                  <a:pt x="3215565" y="6201541"/>
                  <a:pt x="3213271" y="6203330"/>
                  <a:pt x="3148298" y="6198522"/>
                </a:cubicBezTo>
                <a:cubicBezTo>
                  <a:pt x="3133382" y="6197418"/>
                  <a:pt x="3113565" y="6206289"/>
                  <a:pt x="3097325" y="6221340"/>
                </a:cubicBezTo>
                <a:lnTo>
                  <a:pt x="3070755" y="6245964"/>
                </a:lnTo>
                <a:lnTo>
                  <a:pt x="3095535" y="6267257"/>
                </a:lnTo>
                <a:cubicBezTo>
                  <a:pt x="3109164" y="6278968"/>
                  <a:pt x="3120315" y="6292739"/>
                  <a:pt x="3120315" y="6297861"/>
                </a:cubicBezTo>
                <a:cubicBezTo>
                  <a:pt x="3120315" y="6302982"/>
                  <a:pt x="3128887" y="6312527"/>
                  <a:pt x="3139365" y="6319070"/>
                </a:cubicBezTo>
                <a:cubicBezTo>
                  <a:pt x="3160405" y="6332210"/>
                  <a:pt x="3165253" y="6359464"/>
                  <a:pt x="3146509" y="6359234"/>
                </a:cubicBezTo>
                <a:cubicBezTo>
                  <a:pt x="3127577" y="6359002"/>
                  <a:pt x="3113882" y="6346775"/>
                  <a:pt x="3106669" y="6323661"/>
                </a:cubicBezTo>
                <a:cubicBezTo>
                  <a:pt x="3102761" y="6311137"/>
                  <a:pt x="3092331" y="6302230"/>
                  <a:pt x="3081573" y="6302230"/>
                </a:cubicBezTo>
                <a:cubicBezTo>
                  <a:pt x="3070282" y="6302230"/>
                  <a:pt x="3063165" y="6295683"/>
                  <a:pt x="3063165" y="6285297"/>
                </a:cubicBezTo>
                <a:cubicBezTo>
                  <a:pt x="3063165" y="6267960"/>
                  <a:pt x="3026016" y="6229365"/>
                  <a:pt x="3013159" y="6233344"/>
                </a:cubicBezTo>
                <a:cubicBezTo>
                  <a:pt x="3009230" y="6234560"/>
                  <a:pt x="3006015" y="6229126"/>
                  <a:pt x="3006015" y="6221268"/>
                </a:cubicBezTo>
                <a:cubicBezTo>
                  <a:pt x="3006015" y="6213409"/>
                  <a:pt x="2998167" y="6206980"/>
                  <a:pt x="2988574" y="6206980"/>
                </a:cubicBezTo>
                <a:cubicBezTo>
                  <a:pt x="2961559" y="6206980"/>
                  <a:pt x="2944374" y="6166891"/>
                  <a:pt x="2956491" y="6132133"/>
                </a:cubicBezTo>
                <a:cubicBezTo>
                  <a:pt x="2964266" y="6109830"/>
                  <a:pt x="2963569" y="6100931"/>
                  <a:pt x="2953386" y="6092480"/>
                </a:cubicBezTo>
                <a:cubicBezTo>
                  <a:pt x="2931741" y="6074516"/>
                  <a:pt x="2906303" y="6085475"/>
                  <a:pt x="2902989" y="6114193"/>
                </a:cubicBezTo>
                <a:cubicBezTo>
                  <a:pt x="2900353" y="6137030"/>
                  <a:pt x="2892490" y="6144092"/>
                  <a:pt x="2872018" y="6142011"/>
                </a:cubicBezTo>
                <a:cubicBezTo>
                  <a:pt x="2861380" y="6140930"/>
                  <a:pt x="2874997" y="6197058"/>
                  <a:pt x="2887989" y="6207840"/>
                </a:cubicBezTo>
                <a:cubicBezTo>
                  <a:pt x="2895277" y="6213889"/>
                  <a:pt x="2901240" y="6226361"/>
                  <a:pt x="2901240" y="6235555"/>
                </a:cubicBezTo>
                <a:cubicBezTo>
                  <a:pt x="2901240" y="6244750"/>
                  <a:pt x="2907669" y="6257608"/>
                  <a:pt x="2915527" y="6264130"/>
                </a:cubicBezTo>
                <a:cubicBezTo>
                  <a:pt x="2923386" y="6270652"/>
                  <a:pt x="2929815" y="6286179"/>
                  <a:pt x="2929815" y="6298634"/>
                </a:cubicBezTo>
                <a:cubicBezTo>
                  <a:pt x="2929815" y="6311089"/>
                  <a:pt x="2934101" y="6321280"/>
                  <a:pt x="2939340" y="6321280"/>
                </a:cubicBezTo>
                <a:cubicBezTo>
                  <a:pt x="2944579" y="6321280"/>
                  <a:pt x="2948865" y="6327709"/>
                  <a:pt x="2948865" y="6335568"/>
                </a:cubicBezTo>
                <a:cubicBezTo>
                  <a:pt x="2948865" y="6343426"/>
                  <a:pt x="2952561" y="6349855"/>
                  <a:pt x="2957079" y="6349855"/>
                </a:cubicBezTo>
                <a:cubicBezTo>
                  <a:pt x="2969389" y="6349855"/>
                  <a:pt x="2979722" y="6456158"/>
                  <a:pt x="2968502" y="6467378"/>
                </a:cubicBezTo>
                <a:cubicBezTo>
                  <a:pt x="2962202" y="6473678"/>
                  <a:pt x="2956751" y="6470730"/>
                  <a:pt x="2952277" y="6458604"/>
                </a:cubicBezTo>
                <a:cubicBezTo>
                  <a:pt x="2948571" y="6448560"/>
                  <a:pt x="2939858" y="6436915"/>
                  <a:pt x="2932914" y="6432726"/>
                </a:cubicBezTo>
                <a:cubicBezTo>
                  <a:pt x="2925971" y="6428536"/>
                  <a:pt x="2920290" y="6417002"/>
                  <a:pt x="2920290" y="6407094"/>
                </a:cubicBezTo>
                <a:cubicBezTo>
                  <a:pt x="2920290" y="6397186"/>
                  <a:pt x="2916004" y="6386430"/>
                  <a:pt x="2910765" y="6383193"/>
                </a:cubicBezTo>
                <a:cubicBezTo>
                  <a:pt x="2905526" y="6379955"/>
                  <a:pt x="2901240" y="6369585"/>
                  <a:pt x="2901240" y="6360147"/>
                </a:cubicBezTo>
                <a:cubicBezTo>
                  <a:pt x="2901240" y="6350710"/>
                  <a:pt x="2890278" y="6326836"/>
                  <a:pt x="2876880" y="6307093"/>
                </a:cubicBezTo>
                <a:cubicBezTo>
                  <a:pt x="2863482" y="6287350"/>
                  <a:pt x="2854775" y="6265320"/>
                  <a:pt x="2857531" y="6258138"/>
                </a:cubicBezTo>
                <a:cubicBezTo>
                  <a:pt x="2860287" y="6250956"/>
                  <a:pt x="2858700" y="6245080"/>
                  <a:pt x="2854005" y="6245080"/>
                </a:cubicBezTo>
                <a:cubicBezTo>
                  <a:pt x="2849310" y="6245080"/>
                  <a:pt x="2837904" y="6227935"/>
                  <a:pt x="2828659" y="6206980"/>
                </a:cubicBezTo>
                <a:cubicBezTo>
                  <a:pt x="2819413" y="6186025"/>
                  <a:pt x="2808387" y="6168880"/>
                  <a:pt x="2804157" y="6168880"/>
                </a:cubicBezTo>
                <a:cubicBezTo>
                  <a:pt x="2799926" y="6168880"/>
                  <a:pt x="2796465" y="6162976"/>
                  <a:pt x="2796465" y="6155759"/>
                </a:cubicBezTo>
                <a:cubicBezTo>
                  <a:pt x="2796465" y="6148542"/>
                  <a:pt x="2790036" y="6137302"/>
                  <a:pt x="2782177" y="6130780"/>
                </a:cubicBezTo>
                <a:cubicBezTo>
                  <a:pt x="2774319" y="6124258"/>
                  <a:pt x="2767816" y="6107660"/>
                  <a:pt x="2767725" y="6093895"/>
                </a:cubicBezTo>
                <a:cubicBezTo>
                  <a:pt x="2767559" y="6068588"/>
                  <a:pt x="2738948" y="6034535"/>
                  <a:pt x="2708359" y="6023236"/>
                </a:cubicBezTo>
                <a:cubicBezTo>
                  <a:pt x="2699191" y="6019849"/>
                  <a:pt x="2691690" y="6008677"/>
                  <a:pt x="2691690" y="5998410"/>
                </a:cubicBezTo>
                <a:cubicBezTo>
                  <a:pt x="2691690" y="5968857"/>
                  <a:pt x="2665288" y="5949805"/>
                  <a:pt x="2624335" y="5949805"/>
                </a:cubicBezTo>
                <a:cubicBezTo>
                  <a:pt x="2584239" y="5949805"/>
                  <a:pt x="2577253" y="5938169"/>
                  <a:pt x="2601357" y="5911534"/>
                </a:cubicBezTo>
                <a:cubicBezTo>
                  <a:pt x="2612281" y="5899463"/>
                  <a:pt x="2613930" y="5886520"/>
                  <a:pt x="2608127" y="5858397"/>
                </a:cubicBezTo>
                <a:cubicBezTo>
                  <a:pt x="2601729" y="5827394"/>
                  <a:pt x="2596165" y="5820717"/>
                  <a:pt x="2574635" y="5818204"/>
                </a:cubicBezTo>
                <a:cubicBezTo>
                  <a:pt x="2550909" y="5815434"/>
                  <a:pt x="2548815" y="5817889"/>
                  <a:pt x="2548815" y="5848480"/>
                </a:cubicBezTo>
                <a:cubicBezTo>
                  <a:pt x="2548815" y="5866789"/>
                  <a:pt x="2555244" y="5888199"/>
                  <a:pt x="2563102" y="5896057"/>
                </a:cubicBezTo>
                <a:cubicBezTo>
                  <a:pt x="2581557" y="5914511"/>
                  <a:pt x="2581207" y="5917413"/>
                  <a:pt x="2557703" y="5940917"/>
                </a:cubicBezTo>
                <a:cubicBezTo>
                  <a:pt x="2542053" y="5956567"/>
                  <a:pt x="2540338" y="5963404"/>
                  <a:pt x="2549344" y="5974255"/>
                </a:cubicBezTo>
                <a:cubicBezTo>
                  <a:pt x="2555575" y="5981762"/>
                  <a:pt x="2568507" y="5987905"/>
                  <a:pt x="2578083" y="5987905"/>
                </a:cubicBezTo>
                <a:cubicBezTo>
                  <a:pt x="2587659" y="5987905"/>
                  <a:pt x="2598921" y="5993270"/>
                  <a:pt x="2603110" y="5999827"/>
                </a:cubicBezTo>
                <a:cubicBezTo>
                  <a:pt x="2607300" y="6006384"/>
                  <a:pt x="2621834" y="6017460"/>
                  <a:pt x="2635408" y="6024439"/>
                </a:cubicBezTo>
                <a:cubicBezTo>
                  <a:pt x="2654653" y="6034335"/>
                  <a:pt x="2660377" y="6044805"/>
                  <a:pt x="2661399" y="6071981"/>
                </a:cubicBezTo>
                <a:cubicBezTo>
                  <a:pt x="2662119" y="6091149"/>
                  <a:pt x="2667163" y="6108317"/>
                  <a:pt x="2672607" y="6110132"/>
                </a:cubicBezTo>
                <a:cubicBezTo>
                  <a:pt x="2678051" y="6111946"/>
                  <a:pt x="2688858" y="6119784"/>
                  <a:pt x="2696622" y="6127548"/>
                </a:cubicBezTo>
                <a:cubicBezTo>
                  <a:pt x="2709235" y="6140161"/>
                  <a:pt x="2711760" y="6152248"/>
                  <a:pt x="2714709" y="6214112"/>
                </a:cubicBezTo>
                <a:cubicBezTo>
                  <a:pt x="2715197" y="6224363"/>
                  <a:pt x="2708589" y="6230772"/>
                  <a:pt x="2697523" y="6230780"/>
                </a:cubicBezTo>
                <a:cubicBezTo>
                  <a:pt x="2672693" y="6230799"/>
                  <a:pt x="2653696" y="6261767"/>
                  <a:pt x="2671647" y="6272965"/>
                </a:cubicBezTo>
                <a:cubicBezTo>
                  <a:pt x="2692995" y="6286281"/>
                  <a:pt x="2676744" y="6314342"/>
                  <a:pt x="2652196" y="6306550"/>
                </a:cubicBezTo>
                <a:cubicBezTo>
                  <a:pt x="2635651" y="6301299"/>
                  <a:pt x="2632843" y="6303120"/>
                  <a:pt x="2637752" y="6315913"/>
                </a:cubicBezTo>
                <a:cubicBezTo>
                  <a:pt x="2641338" y="6325257"/>
                  <a:pt x="2639970" y="6329399"/>
                  <a:pt x="2634431" y="6325975"/>
                </a:cubicBezTo>
                <a:cubicBezTo>
                  <a:pt x="2629252" y="6322775"/>
                  <a:pt x="2625015" y="6327262"/>
                  <a:pt x="2625015" y="6335947"/>
                </a:cubicBezTo>
                <a:cubicBezTo>
                  <a:pt x="2625015" y="6354855"/>
                  <a:pt x="2678488" y="6407005"/>
                  <a:pt x="2697877" y="6407005"/>
                </a:cubicBezTo>
                <a:cubicBezTo>
                  <a:pt x="2705411" y="6407005"/>
                  <a:pt x="2710879" y="6412363"/>
                  <a:pt x="2710029" y="6418911"/>
                </a:cubicBezTo>
                <a:cubicBezTo>
                  <a:pt x="2706450" y="6446471"/>
                  <a:pt x="2712052" y="6454630"/>
                  <a:pt x="2734552" y="6454630"/>
                </a:cubicBezTo>
                <a:cubicBezTo>
                  <a:pt x="2749647" y="6454630"/>
                  <a:pt x="2758365" y="6460002"/>
                  <a:pt x="2758365" y="6469304"/>
                </a:cubicBezTo>
                <a:cubicBezTo>
                  <a:pt x="2758365" y="6480552"/>
                  <a:pt x="2748916" y="6483478"/>
                  <a:pt x="2717884" y="6481838"/>
                </a:cubicBezTo>
                <a:cubicBezTo>
                  <a:pt x="2672602" y="6479446"/>
                  <a:pt x="2644065" y="6465938"/>
                  <a:pt x="2644065" y="6446896"/>
                </a:cubicBezTo>
                <a:cubicBezTo>
                  <a:pt x="2644065" y="6439924"/>
                  <a:pt x="2637596" y="6427751"/>
                  <a:pt x="2629690" y="6419844"/>
                </a:cubicBezTo>
                <a:cubicBezTo>
                  <a:pt x="2621784" y="6411938"/>
                  <a:pt x="2617374" y="6402137"/>
                  <a:pt x="2619891" y="6398064"/>
                </a:cubicBezTo>
                <a:cubicBezTo>
                  <a:pt x="2622409" y="6393991"/>
                  <a:pt x="2605686" y="6370202"/>
                  <a:pt x="2582730" y="6345198"/>
                </a:cubicBezTo>
                <a:cubicBezTo>
                  <a:pt x="2545960" y="6305148"/>
                  <a:pt x="2537786" y="6300542"/>
                  <a:pt x="2514043" y="6306501"/>
                </a:cubicBezTo>
                <a:cubicBezTo>
                  <a:pt x="2499221" y="6310222"/>
                  <a:pt x="2483901" y="6318284"/>
                  <a:pt x="2480000" y="6324417"/>
                </a:cubicBezTo>
                <a:cubicBezTo>
                  <a:pt x="2466456" y="6345708"/>
                  <a:pt x="2472497" y="6386792"/>
                  <a:pt x="2491086" y="6399813"/>
                </a:cubicBezTo>
                <a:cubicBezTo>
                  <a:pt x="2501245" y="6406928"/>
                  <a:pt x="2511124" y="6424452"/>
                  <a:pt x="2513039" y="6438754"/>
                </a:cubicBezTo>
                <a:cubicBezTo>
                  <a:pt x="2514955" y="6453056"/>
                  <a:pt x="2523788" y="6473244"/>
                  <a:pt x="2532668" y="6483615"/>
                </a:cubicBezTo>
                <a:cubicBezTo>
                  <a:pt x="2541549" y="6493987"/>
                  <a:pt x="2548815" y="6508472"/>
                  <a:pt x="2548815" y="6515805"/>
                </a:cubicBezTo>
                <a:cubicBezTo>
                  <a:pt x="2548815" y="6523138"/>
                  <a:pt x="2561674" y="6539957"/>
                  <a:pt x="2577390" y="6553181"/>
                </a:cubicBezTo>
                <a:cubicBezTo>
                  <a:pt x="2593106" y="6566405"/>
                  <a:pt x="2605965" y="6580482"/>
                  <a:pt x="2605965" y="6584463"/>
                </a:cubicBezTo>
                <a:cubicBezTo>
                  <a:pt x="2605965" y="6588443"/>
                  <a:pt x="2617149" y="6603374"/>
                  <a:pt x="2630818" y="6617641"/>
                </a:cubicBezTo>
                <a:cubicBezTo>
                  <a:pt x="2655556" y="6643463"/>
                  <a:pt x="2654305" y="6670148"/>
                  <a:pt x="2628814" y="6660366"/>
                </a:cubicBezTo>
                <a:cubicBezTo>
                  <a:pt x="2621486" y="6657554"/>
                  <a:pt x="2615490" y="6659405"/>
                  <a:pt x="2615490" y="6664479"/>
                </a:cubicBezTo>
                <a:cubicBezTo>
                  <a:pt x="2615490" y="6675279"/>
                  <a:pt x="2580483" y="6677050"/>
                  <a:pt x="2574310" y="6666561"/>
                </a:cubicBezTo>
                <a:close/>
                <a:moveTo>
                  <a:pt x="2579528" y="6201204"/>
                </a:moveTo>
                <a:cubicBezTo>
                  <a:pt x="2576615" y="6185965"/>
                  <a:pt x="2579883" y="6173148"/>
                  <a:pt x="2587992" y="6168013"/>
                </a:cubicBezTo>
                <a:cubicBezTo>
                  <a:pt x="2598709" y="6161226"/>
                  <a:pt x="2598266" y="6159620"/>
                  <a:pt x="2585644" y="6159501"/>
                </a:cubicBezTo>
                <a:cubicBezTo>
                  <a:pt x="2567246" y="6159328"/>
                  <a:pt x="2556499" y="6201329"/>
                  <a:pt x="2571185" y="6216015"/>
                </a:cubicBezTo>
                <a:cubicBezTo>
                  <a:pt x="2584803" y="6229633"/>
                  <a:pt x="2584922" y="6229422"/>
                  <a:pt x="2579528" y="6201204"/>
                </a:cubicBezTo>
                <a:close/>
                <a:moveTo>
                  <a:pt x="2441659" y="6190889"/>
                </a:moveTo>
                <a:cubicBezTo>
                  <a:pt x="2422388" y="6185853"/>
                  <a:pt x="2418626" y="6143839"/>
                  <a:pt x="2436896" y="6137705"/>
                </a:cubicBezTo>
                <a:cubicBezTo>
                  <a:pt x="2443854" y="6135369"/>
                  <a:pt x="2442910" y="6134135"/>
                  <a:pt x="2434624" y="6134735"/>
                </a:cubicBezTo>
                <a:cubicBezTo>
                  <a:pt x="2419098" y="6135859"/>
                  <a:pt x="2410808" y="6162056"/>
                  <a:pt x="2419123" y="6183724"/>
                </a:cubicBezTo>
                <a:cubicBezTo>
                  <a:pt x="2422021" y="6191276"/>
                  <a:pt x="2432028" y="6196958"/>
                  <a:pt x="2441360" y="6196351"/>
                </a:cubicBezTo>
                <a:cubicBezTo>
                  <a:pt x="2457262" y="6195315"/>
                  <a:pt x="2457281" y="6194972"/>
                  <a:pt x="2441659" y="6190889"/>
                </a:cubicBezTo>
                <a:close/>
                <a:moveTo>
                  <a:pt x="3133711" y="6157912"/>
                </a:moveTo>
                <a:cubicBezTo>
                  <a:pt x="3143625" y="6173953"/>
                  <a:pt x="3177133" y="6171303"/>
                  <a:pt x="3183791" y="6153953"/>
                </a:cubicBezTo>
                <a:cubicBezTo>
                  <a:pt x="3186942" y="6145742"/>
                  <a:pt x="3184664" y="6134169"/>
                  <a:pt x="3178730" y="6128235"/>
                </a:cubicBezTo>
                <a:cubicBezTo>
                  <a:pt x="3172795" y="6122300"/>
                  <a:pt x="3167940" y="6109688"/>
                  <a:pt x="3167940" y="6100207"/>
                </a:cubicBezTo>
                <a:cubicBezTo>
                  <a:pt x="3167940" y="6090726"/>
                  <a:pt x="3159368" y="6075629"/>
                  <a:pt x="3148890" y="6066658"/>
                </a:cubicBezTo>
                <a:cubicBezTo>
                  <a:pt x="3138413" y="6057686"/>
                  <a:pt x="3129840" y="6044828"/>
                  <a:pt x="3129840" y="6038083"/>
                </a:cubicBezTo>
                <a:cubicBezTo>
                  <a:pt x="3129840" y="6031337"/>
                  <a:pt x="3121487" y="6018667"/>
                  <a:pt x="3111278" y="6009925"/>
                </a:cubicBezTo>
                <a:cubicBezTo>
                  <a:pt x="3101069" y="6001184"/>
                  <a:pt x="3094611" y="5990966"/>
                  <a:pt x="3096927" y="5987218"/>
                </a:cubicBezTo>
                <a:cubicBezTo>
                  <a:pt x="3104624" y="5974764"/>
                  <a:pt x="3073297" y="5913212"/>
                  <a:pt x="3051397" y="5897761"/>
                </a:cubicBezTo>
                <a:cubicBezTo>
                  <a:pt x="3031280" y="5883568"/>
                  <a:pt x="3028763" y="5883845"/>
                  <a:pt x="3014014" y="5901887"/>
                </a:cubicBezTo>
                <a:cubicBezTo>
                  <a:pt x="2997019" y="5922674"/>
                  <a:pt x="2977440" y="5927606"/>
                  <a:pt x="2977440" y="5911102"/>
                </a:cubicBezTo>
                <a:cubicBezTo>
                  <a:pt x="2977440" y="5905412"/>
                  <a:pt x="2963872" y="5902281"/>
                  <a:pt x="2946484" y="5903958"/>
                </a:cubicBezTo>
                <a:cubicBezTo>
                  <a:pt x="2920776" y="5906437"/>
                  <a:pt x="2915528" y="5910907"/>
                  <a:pt x="2915528" y="5930326"/>
                </a:cubicBezTo>
                <a:cubicBezTo>
                  <a:pt x="2915528" y="5947431"/>
                  <a:pt x="2921921" y="5955205"/>
                  <a:pt x="2939340" y="5959284"/>
                </a:cubicBezTo>
                <a:cubicBezTo>
                  <a:pt x="2957034" y="5963426"/>
                  <a:pt x="2965412" y="5973908"/>
                  <a:pt x="2971947" y="6000076"/>
                </a:cubicBezTo>
                <a:cubicBezTo>
                  <a:pt x="2983236" y="6045281"/>
                  <a:pt x="3011670" y="6056391"/>
                  <a:pt x="3035436" y="6024884"/>
                </a:cubicBezTo>
                <a:cubicBezTo>
                  <a:pt x="3056198" y="5997359"/>
                  <a:pt x="3067980" y="6006349"/>
                  <a:pt x="3058173" y="6042230"/>
                </a:cubicBezTo>
                <a:cubicBezTo>
                  <a:pt x="3045021" y="6090354"/>
                  <a:pt x="3052900" y="6134011"/>
                  <a:pt x="3078958" y="6157397"/>
                </a:cubicBezTo>
                <a:cubicBezTo>
                  <a:pt x="3101490" y="6177617"/>
                  <a:pt x="3104192" y="6178043"/>
                  <a:pt x="3115121" y="6163097"/>
                </a:cubicBezTo>
                <a:cubicBezTo>
                  <a:pt x="3123410" y="6151762"/>
                  <a:pt x="3128954" y="6150216"/>
                  <a:pt x="3133711" y="6157912"/>
                </a:cubicBezTo>
                <a:close/>
                <a:moveTo>
                  <a:pt x="2985179" y="5933774"/>
                </a:moveTo>
                <a:cubicBezTo>
                  <a:pt x="2992055" y="5931022"/>
                  <a:pt x="3000270" y="5931360"/>
                  <a:pt x="3003435" y="5934525"/>
                </a:cubicBezTo>
                <a:cubicBezTo>
                  <a:pt x="3006601" y="5937690"/>
                  <a:pt x="3000975" y="5939941"/>
                  <a:pt x="2990934" y="5939528"/>
                </a:cubicBezTo>
                <a:cubicBezTo>
                  <a:pt x="2979838" y="5939071"/>
                  <a:pt x="2977581" y="5936814"/>
                  <a:pt x="2985179" y="5933773"/>
                </a:cubicBezTo>
                <a:close/>
                <a:moveTo>
                  <a:pt x="2862877" y="5787388"/>
                </a:moveTo>
                <a:cubicBezTo>
                  <a:pt x="2852346" y="5767712"/>
                  <a:pt x="2853282" y="5766546"/>
                  <a:pt x="2876104" y="5770908"/>
                </a:cubicBezTo>
                <a:cubicBezTo>
                  <a:pt x="2889612" y="5773491"/>
                  <a:pt x="2898397" y="5771936"/>
                  <a:pt x="2895627" y="5767454"/>
                </a:cubicBezTo>
                <a:cubicBezTo>
                  <a:pt x="2887256" y="5753909"/>
                  <a:pt x="2853399" y="5758312"/>
                  <a:pt x="2847488" y="5773714"/>
                </a:cubicBezTo>
                <a:cubicBezTo>
                  <a:pt x="2844447" y="5781639"/>
                  <a:pt x="2847336" y="5794601"/>
                  <a:pt x="2853907" y="5802519"/>
                </a:cubicBezTo>
                <a:cubicBezTo>
                  <a:pt x="2870643" y="5822684"/>
                  <a:pt x="2876489" y="5812822"/>
                  <a:pt x="2862877" y="5787388"/>
                </a:cubicBezTo>
                <a:close/>
                <a:moveTo>
                  <a:pt x="3907688" y="5721108"/>
                </a:moveTo>
                <a:cubicBezTo>
                  <a:pt x="3908996" y="5701232"/>
                  <a:pt x="3908516" y="5700767"/>
                  <a:pt x="3904721" y="5718238"/>
                </a:cubicBezTo>
                <a:cubicBezTo>
                  <a:pt x="3902231" y="5729703"/>
                  <a:pt x="3892956" y="5741245"/>
                  <a:pt x="3884111" y="5743885"/>
                </a:cubicBezTo>
                <a:cubicBezTo>
                  <a:pt x="3872536" y="5747341"/>
                  <a:pt x="3873368" y="5748145"/>
                  <a:pt x="3887078" y="5746755"/>
                </a:cubicBezTo>
                <a:cubicBezTo>
                  <a:pt x="3900009" y="5745444"/>
                  <a:pt x="3906629" y="5737206"/>
                  <a:pt x="3907688" y="5721108"/>
                </a:cubicBezTo>
                <a:close/>
                <a:moveTo>
                  <a:pt x="4491915" y="5742546"/>
                </a:moveTo>
                <a:cubicBezTo>
                  <a:pt x="4491915" y="5738568"/>
                  <a:pt x="4483343" y="5729959"/>
                  <a:pt x="4472865" y="5723415"/>
                </a:cubicBezTo>
                <a:cubicBezTo>
                  <a:pt x="4456858" y="5713419"/>
                  <a:pt x="4453815" y="5713903"/>
                  <a:pt x="4453815" y="5726449"/>
                </a:cubicBezTo>
                <a:cubicBezTo>
                  <a:pt x="4453815" y="5734661"/>
                  <a:pt x="4458102" y="5738730"/>
                  <a:pt x="4463340" y="5735493"/>
                </a:cubicBezTo>
                <a:cubicBezTo>
                  <a:pt x="4468579" y="5732255"/>
                  <a:pt x="4472865" y="5734145"/>
                  <a:pt x="4472865" y="5739693"/>
                </a:cubicBezTo>
                <a:cubicBezTo>
                  <a:pt x="4472865" y="5745241"/>
                  <a:pt x="4477152" y="5749780"/>
                  <a:pt x="4482390" y="5749780"/>
                </a:cubicBezTo>
                <a:cubicBezTo>
                  <a:pt x="4487629" y="5749780"/>
                  <a:pt x="4491915" y="5746525"/>
                  <a:pt x="4491915" y="5742546"/>
                </a:cubicBezTo>
                <a:close/>
                <a:moveTo>
                  <a:pt x="4414361" y="5716327"/>
                </a:moveTo>
                <a:cubicBezTo>
                  <a:pt x="4417493" y="5700170"/>
                  <a:pt x="4416525" y="5699985"/>
                  <a:pt x="4402455" y="5714055"/>
                </a:cubicBezTo>
                <a:cubicBezTo>
                  <a:pt x="4384154" y="5732356"/>
                  <a:pt x="4382580" y="5743361"/>
                  <a:pt x="4399047" y="5737879"/>
                </a:cubicBezTo>
                <a:cubicBezTo>
                  <a:pt x="4405595" y="5735698"/>
                  <a:pt x="4412487" y="5726000"/>
                  <a:pt x="4414361" y="5716327"/>
                </a:cubicBezTo>
                <a:close/>
                <a:moveTo>
                  <a:pt x="4394869" y="5689000"/>
                </a:moveTo>
                <a:cubicBezTo>
                  <a:pt x="4406534" y="5685518"/>
                  <a:pt x="4405748" y="5684733"/>
                  <a:pt x="4392012" y="5686143"/>
                </a:cubicBezTo>
                <a:cubicBezTo>
                  <a:pt x="4381595" y="5687212"/>
                  <a:pt x="4372610" y="5694467"/>
                  <a:pt x="4372045" y="5702264"/>
                </a:cubicBezTo>
                <a:cubicBezTo>
                  <a:pt x="4371480" y="5710063"/>
                  <a:pt x="4372766" y="5711349"/>
                  <a:pt x="4374902" y="5705122"/>
                </a:cubicBezTo>
                <a:cubicBezTo>
                  <a:pt x="4377039" y="5698896"/>
                  <a:pt x="4386024" y="5691641"/>
                  <a:pt x="4394869" y="5689000"/>
                </a:cubicBezTo>
                <a:close/>
                <a:moveTo>
                  <a:pt x="3901365" y="5670388"/>
                </a:moveTo>
                <a:cubicBezTo>
                  <a:pt x="3901365" y="5653017"/>
                  <a:pt x="3881268" y="5635480"/>
                  <a:pt x="3861360" y="5635480"/>
                </a:cubicBezTo>
                <a:cubicBezTo>
                  <a:pt x="3842195" y="5635480"/>
                  <a:pt x="3839154" y="5655852"/>
                  <a:pt x="3854140" y="5683853"/>
                </a:cubicBezTo>
                <a:cubicBezTo>
                  <a:pt x="3862113" y="5698749"/>
                  <a:pt x="3867734" y="5700434"/>
                  <a:pt x="3882715" y="5692416"/>
                </a:cubicBezTo>
                <a:cubicBezTo>
                  <a:pt x="3892973" y="5686926"/>
                  <a:pt x="3901365" y="5677014"/>
                  <a:pt x="3901365" y="5670388"/>
                </a:cubicBezTo>
                <a:close/>
                <a:moveTo>
                  <a:pt x="4563341" y="5690902"/>
                </a:moveTo>
                <a:cubicBezTo>
                  <a:pt x="4595666" y="5676174"/>
                  <a:pt x="4592627" y="5641657"/>
                  <a:pt x="4558590" y="5636949"/>
                </a:cubicBezTo>
                <a:cubicBezTo>
                  <a:pt x="4545493" y="5635137"/>
                  <a:pt x="4529205" y="5629076"/>
                  <a:pt x="4522393" y="5623480"/>
                </a:cubicBezTo>
                <a:cubicBezTo>
                  <a:pt x="4513374" y="5616068"/>
                  <a:pt x="4505992" y="5617322"/>
                  <a:pt x="4495221" y="5628093"/>
                </a:cubicBezTo>
                <a:cubicBezTo>
                  <a:pt x="4476052" y="5647261"/>
                  <a:pt x="4486728" y="5683105"/>
                  <a:pt x="4511607" y="5683105"/>
                </a:cubicBezTo>
                <a:cubicBezTo>
                  <a:pt x="4521732" y="5683105"/>
                  <a:pt x="4530015" y="5687391"/>
                  <a:pt x="4530015" y="5692630"/>
                </a:cubicBezTo>
                <a:cubicBezTo>
                  <a:pt x="4530015" y="5704767"/>
                  <a:pt x="4533285" y="5704597"/>
                  <a:pt x="4563341" y="5690902"/>
                </a:cubicBezTo>
                <a:close/>
                <a:moveTo>
                  <a:pt x="8290395" y="5639509"/>
                </a:moveTo>
                <a:cubicBezTo>
                  <a:pt x="8294627" y="5596946"/>
                  <a:pt x="8279513" y="5538434"/>
                  <a:pt x="8261324" y="5526960"/>
                </a:cubicBezTo>
                <a:cubicBezTo>
                  <a:pt x="8248480" y="5518859"/>
                  <a:pt x="8240497" y="5521216"/>
                  <a:pt x="8223623" y="5538088"/>
                </a:cubicBezTo>
                <a:cubicBezTo>
                  <a:pt x="8205207" y="5556505"/>
                  <a:pt x="8203903" y="5562195"/>
                  <a:pt x="8214289" y="5578825"/>
                </a:cubicBezTo>
                <a:cubicBezTo>
                  <a:pt x="8220928" y="5589457"/>
                  <a:pt x="8223819" y="5602267"/>
                  <a:pt x="8220714" y="5607293"/>
                </a:cubicBezTo>
                <a:cubicBezTo>
                  <a:pt x="8217607" y="5612318"/>
                  <a:pt x="8219605" y="5616430"/>
                  <a:pt x="8225153" y="5616430"/>
                </a:cubicBezTo>
                <a:cubicBezTo>
                  <a:pt x="8230701" y="5616430"/>
                  <a:pt x="8235240" y="5621429"/>
                  <a:pt x="8235240" y="5627538"/>
                </a:cubicBezTo>
                <a:cubicBezTo>
                  <a:pt x="8235240" y="5642457"/>
                  <a:pt x="8266175" y="5673002"/>
                  <a:pt x="8278103" y="5669859"/>
                </a:cubicBezTo>
                <a:cubicBezTo>
                  <a:pt x="8283342" y="5668480"/>
                  <a:pt x="8288873" y="5654822"/>
                  <a:pt x="8290395" y="5639509"/>
                </a:cubicBezTo>
                <a:close/>
                <a:moveTo>
                  <a:pt x="4962275" y="5639748"/>
                </a:moveTo>
                <a:cubicBezTo>
                  <a:pt x="4965527" y="5631272"/>
                  <a:pt x="4963930" y="5627449"/>
                  <a:pt x="4958531" y="5630786"/>
                </a:cubicBezTo>
                <a:cubicBezTo>
                  <a:pt x="4953353" y="5633986"/>
                  <a:pt x="4949115" y="5640638"/>
                  <a:pt x="4949115" y="5645568"/>
                </a:cubicBezTo>
                <a:cubicBezTo>
                  <a:pt x="4949115" y="5659269"/>
                  <a:pt x="4955943" y="5656250"/>
                  <a:pt x="4962275" y="5639748"/>
                </a:cubicBezTo>
                <a:close/>
                <a:moveTo>
                  <a:pt x="4047294" y="5586487"/>
                </a:moveTo>
                <a:cubicBezTo>
                  <a:pt x="4054641" y="5574820"/>
                  <a:pt x="4053082" y="5566761"/>
                  <a:pt x="4041171" y="5554851"/>
                </a:cubicBezTo>
                <a:cubicBezTo>
                  <a:pt x="4032382" y="5546061"/>
                  <a:pt x="4025190" y="5532746"/>
                  <a:pt x="4025190" y="5525262"/>
                </a:cubicBezTo>
                <a:cubicBezTo>
                  <a:pt x="4025190" y="5517779"/>
                  <a:pt x="4020445" y="5511655"/>
                  <a:pt x="4014646" y="5511655"/>
                </a:cubicBezTo>
                <a:cubicBezTo>
                  <a:pt x="4008847" y="5511655"/>
                  <a:pt x="4006631" y="5505064"/>
                  <a:pt x="4009723" y="5497007"/>
                </a:cubicBezTo>
                <a:cubicBezTo>
                  <a:pt x="4012814" y="5488951"/>
                  <a:pt x="4009493" y="5480113"/>
                  <a:pt x="4002340" y="5477369"/>
                </a:cubicBezTo>
                <a:cubicBezTo>
                  <a:pt x="3995189" y="5474625"/>
                  <a:pt x="3986753" y="5456222"/>
                  <a:pt x="3983595" y="5436474"/>
                </a:cubicBezTo>
                <a:cubicBezTo>
                  <a:pt x="3977108" y="5395906"/>
                  <a:pt x="3949432" y="5365483"/>
                  <a:pt x="3923505" y="5370419"/>
                </a:cubicBezTo>
                <a:cubicBezTo>
                  <a:pt x="3886918" y="5377385"/>
                  <a:pt x="3900342" y="5559220"/>
                  <a:pt x="3937451" y="5559328"/>
                </a:cubicBezTo>
                <a:cubicBezTo>
                  <a:pt x="3946417" y="5559356"/>
                  <a:pt x="3966611" y="5569978"/>
                  <a:pt x="3982328" y="5582936"/>
                </a:cubicBezTo>
                <a:cubicBezTo>
                  <a:pt x="4013982" y="5609038"/>
                  <a:pt x="4032459" y="5610047"/>
                  <a:pt x="4047294" y="5586487"/>
                </a:cubicBezTo>
                <a:close/>
                <a:moveTo>
                  <a:pt x="4964600" y="5573254"/>
                </a:moveTo>
                <a:cubicBezTo>
                  <a:pt x="4961651" y="5565569"/>
                  <a:pt x="4951603" y="5559417"/>
                  <a:pt x="4942271" y="5559584"/>
                </a:cubicBezTo>
                <a:cubicBezTo>
                  <a:pt x="4926146" y="5559871"/>
                  <a:pt x="4926131" y="5560515"/>
                  <a:pt x="4941971" y="5572540"/>
                </a:cubicBezTo>
                <a:cubicBezTo>
                  <a:pt x="4951139" y="5579499"/>
                  <a:pt x="4958978" y="5591150"/>
                  <a:pt x="4959392" y="5598431"/>
                </a:cubicBezTo>
                <a:cubicBezTo>
                  <a:pt x="4959964" y="5608513"/>
                  <a:pt x="4961314" y="5608755"/>
                  <a:pt x="4965053" y="5599447"/>
                </a:cubicBezTo>
                <a:cubicBezTo>
                  <a:pt x="4967753" y="5592726"/>
                  <a:pt x="4967549" y="5580939"/>
                  <a:pt x="4964600" y="5573254"/>
                </a:cubicBezTo>
                <a:close/>
                <a:moveTo>
                  <a:pt x="4520490" y="5496805"/>
                </a:moveTo>
                <a:cubicBezTo>
                  <a:pt x="4520490" y="5488194"/>
                  <a:pt x="4525011" y="5484750"/>
                  <a:pt x="4531251" y="5488607"/>
                </a:cubicBezTo>
                <a:cubicBezTo>
                  <a:pt x="4537169" y="5492264"/>
                  <a:pt x="4540078" y="5491445"/>
                  <a:pt x="4537714" y="5486787"/>
                </a:cubicBezTo>
                <a:cubicBezTo>
                  <a:pt x="4535351" y="5482129"/>
                  <a:pt x="4525492" y="5459898"/>
                  <a:pt x="4515807" y="5437386"/>
                </a:cubicBezTo>
                <a:cubicBezTo>
                  <a:pt x="4502139" y="5405617"/>
                  <a:pt x="4493763" y="5397089"/>
                  <a:pt x="4478387" y="5399286"/>
                </a:cubicBezTo>
                <a:cubicBezTo>
                  <a:pt x="4448561" y="5403549"/>
                  <a:pt x="4445750" y="5458980"/>
                  <a:pt x="4473844" y="5488885"/>
                </a:cubicBezTo>
                <a:cubicBezTo>
                  <a:pt x="4498271" y="5514886"/>
                  <a:pt x="4520490" y="5518659"/>
                  <a:pt x="4520490" y="5496805"/>
                </a:cubicBezTo>
                <a:close/>
                <a:moveTo>
                  <a:pt x="3822029" y="5487577"/>
                </a:moveTo>
                <a:cubicBezTo>
                  <a:pt x="3840872" y="5468734"/>
                  <a:pt x="3823380" y="5444980"/>
                  <a:pt x="3790661" y="5444980"/>
                </a:cubicBezTo>
                <a:cubicBezTo>
                  <a:pt x="3773287" y="5444980"/>
                  <a:pt x="3768015" y="5450154"/>
                  <a:pt x="3768015" y="5467205"/>
                </a:cubicBezTo>
                <a:cubicBezTo>
                  <a:pt x="3768015" y="5504579"/>
                  <a:pt x="3794891" y="5514715"/>
                  <a:pt x="3822029" y="5487577"/>
                </a:cubicBezTo>
                <a:close/>
                <a:moveTo>
                  <a:pt x="4715753" y="5436493"/>
                </a:moveTo>
                <a:cubicBezTo>
                  <a:pt x="4715753" y="5406715"/>
                  <a:pt x="4710874" y="5391626"/>
                  <a:pt x="4698813" y="5384106"/>
                </a:cubicBezTo>
                <a:cubicBezTo>
                  <a:pt x="4676714" y="5370326"/>
                  <a:pt x="4663711" y="5389532"/>
                  <a:pt x="4663511" y="5436249"/>
                </a:cubicBezTo>
                <a:cubicBezTo>
                  <a:pt x="4663341" y="5476150"/>
                  <a:pt x="4669742" y="5484904"/>
                  <a:pt x="4696311" y="5481101"/>
                </a:cubicBezTo>
                <a:cubicBezTo>
                  <a:pt x="4712509" y="5478782"/>
                  <a:pt x="4715753" y="5471340"/>
                  <a:pt x="4715753" y="5436493"/>
                </a:cubicBezTo>
                <a:close/>
                <a:moveTo>
                  <a:pt x="4611823" y="5449764"/>
                </a:moveTo>
                <a:cubicBezTo>
                  <a:pt x="4619994" y="5417211"/>
                  <a:pt x="4610651" y="5397355"/>
                  <a:pt x="4587165" y="5397355"/>
                </a:cubicBezTo>
                <a:cubicBezTo>
                  <a:pt x="4563679" y="5397355"/>
                  <a:pt x="4554337" y="5417211"/>
                  <a:pt x="4562507" y="5449764"/>
                </a:cubicBezTo>
                <a:cubicBezTo>
                  <a:pt x="4566337" y="5465022"/>
                  <a:pt x="4575181" y="5473555"/>
                  <a:pt x="4587165" y="5473555"/>
                </a:cubicBezTo>
                <a:cubicBezTo>
                  <a:pt x="4599150" y="5473555"/>
                  <a:pt x="4607994" y="5465022"/>
                  <a:pt x="4611823" y="5449764"/>
                </a:cubicBezTo>
                <a:close/>
                <a:moveTo>
                  <a:pt x="7515084" y="5439439"/>
                </a:moveTo>
                <a:cubicBezTo>
                  <a:pt x="7523673" y="5417055"/>
                  <a:pt x="7522080" y="5378305"/>
                  <a:pt x="7512571" y="5378305"/>
                </a:cubicBezTo>
                <a:cubicBezTo>
                  <a:pt x="7508008" y="5378305"/>
                  <a:pt x="7501366" y="5352587"/>
                  <a:pt x="7497810" y="5321155"/>
                </a:cubicBezTo>
                <a:cubicBezTo>
                  <a:pt x="7494254" y="5289723"/>
                  <a:pt x="7487717" y="5264005"/>
                  <a:pt x="7483284" y="5264005"/>
                </a:cubicBezTo>
                <a:cubicBezTo>
                  <a:pt x="7478850" y="5264005"/>
                  <a:pt x="7472188" y="5229715"/>
                  <a:pt x="7468478" y="5187805"/>
                </a:cubicBezTo>
                <a:cubicBezTo>
                  <a:pt x="7464768" y="5145895"/>
                  <a:pt x="7457892" y="5111605"/>
                  <a:pt x="7453199" y="5111605"/>
                </a:cubicBezTo>
                <a:cubicBezTo>
                  <a:pt x="7448505" y="5111605"/>
                  <a:pt x="7444665" y="5099272"/>
                  <a:pt x="7444665" y="5084196"/>
                </a:cubicBezTo>
                <a:cubicBezTo>
                  <a:pt x="7444665" y="5069122"/>
                  <a:pt x="7438448" y="5051628"/>
                  <a:pt x="7430848" y="5045321"/>
                </a:cubicBezTo>
                <a:cubicBezTo>
                  <a:pt x="7422998" y="5038805"/>
                  <a:pt x="7415801" y="5013020"/>
                  <a:pt x="7414180" y="4985605"/>
                </a:cubicBezTo>
                <a:cubicBezTo>
                  <a:pt x="7412184" y="4951836"/>
                  <a:pt x="7406244" y="4934201"/>
                  <a:pt x="7394388" y="4926849"/>
                </a:cubicBezTo>
                <a:cubicBezTo>
                  <a:pt x="7381303" y="4918733"/>
                  <a:pt x="7375376" y="4919594"/>
                  <a:pt x="7368340" y="4930630"/>
                </a:cubicBezTo>
                <a:cubicBezTo>
                  <a:pt x="7355791" y="4950316"/>
                  <a:pt x="7356495" y="5052053"/>
                  <a:pt x="7369211" y="5056291"/>
                </a:cubicBezTo>
                <a:cubicBezTo>
                  <a:pt x="7374859" y="5058174"/>
                  <a:pt x="7380217" y="5074604"/>
                  <a:pt x="7381117" y="5092803"/>
                </a:cubicBezTo>
                <a:cubicBezTo>
                  <a:pt x="7382593" y="5122647"/>
                  <a:pt x="7380063" y="5126200"/>
                  <a:pt x="7355322" y="5129026"/>
                </a:cubicBezTo>
                <a:cubicBezTo>
                  <a:pt x="7328293" y="5132113"/>
                  <a:pt x="7327973" y="5132858"/>
                  <a:pt x="7333528" y="5179757"/>
                </a:cubicBezTo>
                <a:cubicBezTo>
                  <a:pt x="7337736" y="5215291"/>
                  <a:pt x="7345292" y="5232175"/>
                  <a:pt x="7363340" y="5246371"/>
                </a:cubicBezTo>
                <a:cubicBezTo>
                  <a:pt x="7376637" y="5256831"/>
                  <a:pt x="7387516" y="5273396"/>
                  <a:pt x="7387516" y="5283184"/>
                </a:cubicBezTo>
                <a:cubicBezTo>
                  <a:pt x="7387516" y="5292973"/>
                  <a:pt x="7391802" y="5303630"/>
                  <a:pt x="7397041" y="5306868"/>
                </a:cubicBezTo>
                <a:cubicBezTo>
                  <a:pt x="7402279" y="5310105"/>
                  <a:pt x="7406566" y="5320785"/>
                  <a:pt x="7406566" y="5330600"/>
                </a:cubicBezTo>
                <a:cubicBezTo>
                  <a:pt x="7406566" y="5340416"/>
                  <a:pt x="7415138" y="5351167"/>
                  <a:pt x="7425616" y="5354493"/>
                </a:cubicBezTo>
                <a:cubicBezTo>
                  <a:pt x="7436093" y="5357818"/>
                  <a:pt x="7444666" y="5368823"/>
                  <a:pt x="7444666" y="5378947"/>
                </a:cubicBezTo>
                <a:cubicBezTo>
                  <a:pt x="7444666" y="5389071"/>
                  <a:pt x="7448952" y="5397355"/>
                  <a:pt x="7454191" y="5397355"/>
                </a:cubicBezTo>
                <a:cubicBezTo>
                  <a:pt x="7459429" y="5397355"/>
                  <a:pt x="7463716" y="5407356"/>
                  <a:pt x="7463716" y="5419580"/>
                </a:cubicBezTo>
                <a:cubicBezTo>
                  <a:pt x="7463716" y="5431804"/>
                  <a:pt x="7466573" y="5444663"/>
                  <a:pt x="7470066" y="5448155"/>
                </a:cubicBezTo>
                <a:cubicBezTo>
                  <a:pt x="7481840" y="5459929"/>
                  <a:pt x="7509258" y="5454621"/>
                  <a:pt x="7515084" y="5439439"/>
                </a:cubicBezTo>
                <a:close/>
                <a:moveTo>
                  <a:pt x="4825290" y="5435455"/>
                </a:moveTo>
                <a:cubicBezTo>
                  <a:pt x="4825290" y="5430216"/>
                  <a:pt x="4818861" y="5425930"/>
                  <a:pt x="4811003" y="5425930"/>
                </a:cubicBezTo>
                <a:cubicBezTo>
                  <a:pt x="4803145" y="5425930"/>
                  <a:pt x="4796715" y="5430216"/>
                  <a:pt x="4796715" y="5435455"/>
                </a:cubicBezTo>
                <a:cubicBezTo>
                  <a:pt x="4796715" y="5440694"/>
                  <a:pt x="4803145" y="5444980"/>
                  <a:pt x="4811003" y="5444980"/>
                </a:cubicBezTo>
                <a:cubicBezTo>
                  <a:pt x="4818861" y="5444980"/>
                  <a:pt x="4825290" y="5440694"/>
                  <a:pt x="4825290" y="5435455"/>
                </a:cubicBezTo>
                <a:close/>
                <a:moveTo>
                  <a:pt x="5533833" y="5375924"/>
                </a:moveTo>
                <a:cubicBezTo>
                  <a:pt x="5548042" y="5353361"/>
                  <a:pt x="5530333" y="5325918"/>
                  <a:pt x="5501565" y="5325918"/>
                </a:cubicBezTo>
                <a:cubicBezTo>
                  <a:pt x="5468515" y="5325918"/>
                  <a:pt x="5457061" y="5351558"/>
                  <a:pt x="5478780" y="5376924"/>
                </a:cubicBezTo>
                <a:cubicBezTo>
                  <a:pt x="5499111" y="5400668"/>
                  <a:pt x="5518472" y="5400317"/>
                  <a:pt x="5533833" y="5375924"/>
                </a:cubicBezTo>
                <a:close/>
                <a:moveTo>
                  <a:pt x="3298272" y="5347944"/>
                </a:moveTo>
                <a:cubicBezTo>
                  <a:pt x="3295231" y="5340346"/>
                  <a:pt x="3292974" y="5342603"/>
                  <a:pt x="3292517" y="5353699"/>
                </a:cubicBezTo>
                <a:cubicBezTo>
                  <a:pt x="3292104" y="5363740"/>
                  <a:pt x="3294355" y="5369366"/>
                  <a:pt x="3297520" y="5366201"/>
                </a:cubicBezTo>
                <a:cubicBezTo>
                  <a:pt x="3300685" y="5363036"/>
                  <a:pt x="3301023" y="5354820"/>
                  <a:pt x="3298271" y="5347944"/>
                </a:cubicBezTo>
                <a:close/>
                <a:moveTo>
                  <a:pt x="3910890" y="5335443"/>
                </a:moveTo>
                <a:cubicBezTo>
                  <a:pt x="3920350" y="5324044"/>
                  <a:pt x="3920350" y="5318266"/>
                  <a:pt x="3910890" y="5306868"/>
                </a:cubicBezTo>
                <a:cubicBezTo>
                  <a:pt x="3904368" y="5299009"/>
                  <a:pt x="3893653" y="5292580"/>
                  <a:pt x="3887078" y="5292580"/>
                </a:cubicBezTo>
                <a:cubicBezTo>
                  <a:pt x="3880503" y="5292580"/>
                  <a:pt x="3869787" y="5299009"/>
                  <a:pt x="3863265" y="5306868"/>
                </a:cubicBezTo>
                <a:cubicBezTo>
                  <a:pt x="3853805" y="5318266"/>
                  <a:pt x="3853805" y="5324044"/>
                  <a:pt x="3863265" y="5335443"/>
                </a:cubicBezTo>
                <a:cubicBezTo>
                  <a:pt x="3869787" y="5343301"/>
                  <a:pt x="3880503" y="5349730"/>
                  <a:pt x="3887078" y="5349730"/>
                </a:cubicBezTo>
                <a:cubicBezTo>
                  <a:pt x="3893653" y="5349730"/>
                  <a:pt x="3904368" y="5343301"/>
                  <a:pt x="3910890" y="5335443"/>
                </a:cubicBezTo>
                <a:close/>
                <a:moveTo>
                  <a:pt x="3892592" y="5325124"/>
                </a:moveTo>
                <a:cubicBezTo>
                  <a:pt x="3893049" y="5314028"/>
                  <a:pt x="3895306" y="5311771"/>
                  <a:pt x="3898347" y="5319369"/>
                </a:cubicBezTo>
                <a:cubicBezTo>
                  <a:pt x="3901098" y="5326245"/>
                  <a:pt x="3900760" y="5334461"/>
                  <a:pt x="3897595" y="5337626"/>
                </a:cubicBezTo>
                <a:cubicBezTo>
                  <a:pt x="3894430" y="5340791"/>
                  <a:pt x="3892179" y="5335165"/>
                  <a:pt x="3892592" y="5325124"/>
                </a:cubicBezTo>
                <a:close/>
                <a:moveTo>
                  <a:pt x="9575685" y="5343975"/>
                </a:moveTo>
                <a:cubicBezTo>
                  <a:pt x="9572520" y="5340810"/>
                  <a:pt x="9564305" y="5340472"/>
                  <a:pt x="9557429" y="5343224"/>
                </a:cubicBezTo>
                <a:cubicBezTo>
                  <a:pt x="9549830" y="5346265"/>
                  <a:pt x="9552087" y="5348521"/>
                  <a:pt x="9563184" y="5348978"/>
                </a:cubicBezTo>
                <a:cubicBezTo>
                  <a:pt x="9573224" y="5349392"/>
                  <a:pt x="9578851" y="5347141"/>
                  <a:pt x="9575685" y="5343976"/>
                </a:cubicBezTo>
                <a:close/>
                <a:moveTo>
                  <a:pt x="6995085" y="5290675"/>
                </a:moveTo>
                <a:cubicBezTo>
                  <a:pt x="7008927" y="5276834"/>
                  <a:pt x="7010255" y="5244955"/>
                  <a:pt x="6996990" y="5244955"/>
                </a:cubicBezTo>
                <a:cubicBezTo>
                  <a:pt x="6979306" y="5244955"/>
                  <a:pt x="6987304" y="5218645"/>
                  <a:pt x="7006515" y="5213620"/>
                </a:cubicBezTo>
                <a:cubicBezTo>
                  <a:pt x="7027070" y="5208245"/>
                  <a:pt x="7030672" y="5191530"/>
                  <a:pt x="7016185" y="5168755"/>
                </a:cubicBezTo>
                <a:cubicBezTo>
                  <a:pt x="7008452" y="5156598"/>
                  <a:pt x="7004022" y="5156374"/>
                  <a:pt x="6986480" y="5167252"/>
                </a:cubicBezTo>
                <a:cubicBezTo>
                  <a:pt x="6970758" y="5177001"/>
                  <a:pt x="6964198" y="5177343"/>
                  <a:pt x="6958853" y="5168696"/>
                </a:cubicBezTo>
                <a:cubicBezTo>
                  <a:pt x="6946191" y="5148208"/>
                  <a:pt x="6915900" y="5162376"/>
                  <a:pt x="6917437" y="5188067"/>
                </a:cubicBezTo>
                <a:cubicBezTo>
                  <a:pt x="6921042" y="5248319"/>
                  <a:pt x="6926883" y="5269991"/>
                  <a:pt x="6943679" y="5285436"/>
                </a:cubicBezTo>
                <a:cubicBezTo>
                  <a:pt x="6964945" y="5304993"/>
                  <a:pt x="6979304" y="5306457"/>
                  <a:pt x="6995085" y="5290675"/>
                </a:cubicBezTo>
                <a:close/>
                <a:moveTo>
                  <a:pt x="9377735" y="5193176"/>
                </a:moveTo>
                <a:cubicBezTo>
                  <a:pt x="9390070" y="5178313"/>
                  <a:pt x="9376485" y="5140180"/>
                  <a:pt x="9358855" y="5140180"/>
                </a:cubicBezTo>
                <a:cubicBezTo>
                  <a:pt x="9353801" y="5140180"/>
                  <a:pt x="9349665" y="5127672"/>
                  <a:pt x="9349665" y="5112384"/>
                </a:cubicBezTo>
                <a:cubicBezTo>
                  <a:pt x="9349665" y="5072720"/>
                  <a:pt x="9340655" y="5054455"/>
                  <a:pt x="9321090" y="5054455"/>
                </a:cubicBezTo>
                <a:cubicBezTo>
                  <a:pt x="9311733" y="5054455"/>
                  <a:pt x="9301476" y="5061235"/>
                  <a:pt x="9298296" y="5069522"/>
                </a:cubicBezTo>
                <a:cubicBezTo>
                  <a:pt x="9289368" y="5092789"/>
                  <a:pt x="9291460" y="5130655"/>
                  <a:pt x="9301673" y="5130655"/>
                </a:cubicBezTo>
                <a:cubicBezTo>
                  <a:pt x="9306710" y="5130655"/>
                  <a:pt x="9315448" y="5147800"/>
                  <a:pt x="9321090" y="5168755"/>
                </a:cubicBezTo>
                <a:cubicBezTo>
                  <a:pt x="9332001" y="5209276"/>
                  <a:pt x="9355843" y="5219555"/>
                  <a:pt x="9377735" y="5193176"/>
                </a:cubicBezTo>
                <a:close/>
                <a:moveTo>
                  <a:pt x="9135528" y="5168202"/>
                </a:moveTo>
                <a:cubicBezTo>
                  <a:pt x="9143106" y="5144325"/>
                  <a:pt x="9131789" y="5054455"/>
                  <a:pt x="9121204" y="5054455"/>
                </a:cubicBezTo>
                <a:cubicBezTo>
                  <a:pt x="9117025" y="5054455"/>
                  <a:pt x="9110916" y="5043739"/>
                  <a:pt x="9107629" y="5030643"/>
                </a:cubicBezTo>
                <a:cubicBezTo>
                  <a:pt x="9104341" y="5017546"/>
                  <a:pt x="9095288" y="5006830"/>
                  <a:pt x="9087510" y="5006830"/>
                </a:cubicBezTo>
                <a:cubicBezTo>
                  <a:pt x="9077409" y="5006830"/>
                  <a:pt x="9074058" y="4997985"/>
                  <a:pt x="9075785" y="4975880"/>
                </a:cubicBezTo>
                <a:cubicBezTo>
                  <a:pt x="9077796" y="4950131"/>
                  <a:pt x="9074594" y="4944416"/>
                  <a:pt x="9056729" y="4941874"/>
                </a:cubicBezTo>
                <a:cubicBezTo>
                  <a:pt x="9026123" y="4937520"/>
                  <a:pt x="9016997" y="4967129"/>
                  <a:pt x="9042563" y="4987831"/>
                </a:cubicBezTo>
                <a:cubicBezTo>
                  <a:pt x="9058944" y="5001096"/>
                  <a:pt x="9061544" y="5010994"/>
                  <a:pt x="9057184" y="5043498"/>
                </a:cubicBezTo>
                <a:cubicBezTo>
                  <a:pt x="9053671" y="5069693"/>
                  <a:pt x="9055518" y="5083030"/>
                  <a:pt x="9062661" y="5083030"/>
                </a:cubicBezTo>
                <a:cubicBezTo>
                  <a:pt x="9068589" y="5083030"/>
                  <a:pt x="9073440" y="5096685"/>
                  <a:pt x="9073440" y="5113372"/>
                </a:cubicBezTo>
                <a:cubicBezTo>
                  <a:pt x="9073440" y="5131417"/>
                  <a:pt x="9081835" y="5152650"/>
                  <a:pt x="9094150" y="5165760"/>
                </a:cubicBezTo>
                <a:cubicBezTo>
                  <a:pt x="9119642" y="5192894"/>
                  <a:pt x="9127543" y="5193361"/>
                  <a:pt x="9135528" y="5168202"/>
                </a:cubicBezTo>
                <a:close/>
                <a:moveTo>
                  <a:pt x="1221575" y="5162019"/>
                </a:moveTo>
                <a:cubicBezTo>
                  <a:pt x="1209789" y="5158980"/>
                  <a:pt x="1205585" y="5151520"/>
                  <a:pt x="1208777" y="5139312"/>
                </a:cubicBezTo>
                <a:cubicBezTo>
                  <a:pt x="1211392" y="5129312"/>
                  <a:pt x="1209647" y="5121130"/>
                  <a:pt x="1204898" y="5121130"/>
                </a:cubicBezTo>
                <a:cubicBezTo>
                  <a:pt x="1194932" y="5121130"/>
                  <a:pt x="1193171" y="5152961"/>
                  <a:pt x="1202615" y="5162405"/>
                </a:cubicBezTo>
                <a:cubicBezTo>
                  <a:pt x="1206108" y="5165898"/>
                  <a:pt x="1215752" y="5168258"/>
                  <a:pt x="1224046" y="5167651"/>
                </a:cubicBezTo>
                <a:cubicBezTo>
                  <a:pt x="1235303" y="5166826"/>
                  <a:pt x="1234676" y="5165397"/>
                  <a:pt x="1221575" y="5162019"/>
                </a:cubicBezTo>
                <a:close/>
                <a:moveTo>
                  <a:pt x="5784120" y="5128274"/>
                </a:moveTo>
                <a:cubicBezTo>
                  <a:pt x="5788220" y="5121725"/>
                  <a:pt x="5791687" y="5109938"/>
                  <a:pt x="5791826" y="5102080"/>
                </a:cubicBezTo>
                <a:cubicBezTo>
                  <a:pt x="5791964" y="5094222"/>
                  <a:pt x="5801411" y="5086464"/>
                  <a:pt x="5812818" y="5084840"/>
                </a:cubicBezTo>
                <a:cubicBezTo>
                  <a:pt x="5843511" y="5080469"/>
                  <a:pt x="5859354" y="5058107"/>
                  <a:pt x="5844465" y="5040168"/>
                </a:cubicBezTo>
                <a:cubicBezTo>
                  <a:pt x="5830044" y="5022791"/>
                  <a:pt x="5809401" y="5021578"/>
                  <a:pt x="5803945" y="5037786"/>
                </a:cubicBezTo>
                <a:cubicBezTo>
                  <a:pt x="5800797" y="5047143"/>
                  <a:pt x="5796645" y="5046974"/>
                  <a:pt x="5784559" y="5037000"/>
                </a:cubicBezTo>
                <a:cubicBezTo>
                  <a:pt x="5775843" y="5029807"/>
                  <a:pt x="5760727" y="5026989"/>
                  <a:pt x="5749673" y="5030498"/>
                </a:cubicBezTo>
                <a:cubicBezTo>
                  <a:pt x="5733608" y="5035596"/>
                  <a:pt x="5730165" y="5044700"/>
                  <a:pt x="5730165" y="5082085"/>
                </a:cubicBezTo>
                <a:cubicBezTo>
                  <a:pt x="5730165" y="5107052"/>
                  <a:pt x="5733023" y="5130338"/>
                  <a:pt x="5736515" y="5133830"/>
                </a:cubicBezTo>
                <a:cubicBezTo>
                  <a:pt x="5747056" y="5144371"/>
                  <a:pt x="5776170" y="5140972"/>
                  <a:pt x="5784120" y="5128274"/>
                </a:cubicBezTo>
                <a:close/>
                <a:moveTo>
                  <a:pt x="1327710" y="5090650"/>
                </a:moveTo>
                <a:cubicBezTo>
                  <a:pt x="1345570" y="5072791"/>
                  <a:pt x="1341217" y="5054774"/>
                  <a:pt x="1316800" y="5045490"/>
                </a:cubicBezTo>
                <a:cubicBezTo>
                  <a:pt x="1300137" y="5039155"/>
                  <a:pt x="1294240" y="5029284"/>
                  <a:pt x="1293597" y="5006648"/>
                </a:cubicBezTo>
                <a:cubicBezTo>
                  <a:pt x="1292513" y="4968558"/>
                  <a:pt x="1288753" y="4964968"/>
                  <a:pt x="1258021" y="4972681"/>
                </a:cubicBezTo>
                <a:cubicBezTo>
                  <a:pt x="1237759" y="4977767"/>
                  <a:pt x="1233715" y="4983700"/>
                  <a:pt x="1236146" y="5004781"/>
                </a:cubicBezTo>
                <a:cubicBezTo>
                  <a:pt x="1238270" y="5023202"/>
                  <a:pt x="1245294" y="5031519"/>
                  <a:pt x="1260559" y="5033687"/>
                </a:cubicBezTo>
                <a:cubicBezTo>
                  <a:pt x="1273958" y="5035589"/>
                  <a:pt x="1281990" y="5043330"/>
                  <a:pt x="1281990" y="5054339"/>
                </a:cubicBezTo>
                <a:cubicBezTo>
                  <a:pt x="1281990" y="5097405"/>
                  <a:pt x="1303707" y="5114653"/>
                  <a:pt x="1327710" y="5090650"/>
                </a:cubicBezTo>
                <a:close/>
                <a:moveTo>
                  <a:pt x="1441638" y="5077000"/>
                </a:moveTo>
                <a:cubicBezTo>
                  <a:pt x="1453637" y="5073784"/>
                  <a:pt x="1465694" y="5061188"/>
                  <a:pt x="1468864" y="5048554"/>
                </a:cubicBezTo>
                <a:cubicBezTo>
                  <a:pt x="1475526" y="5022013"/>
                  <a:pt x="1488178" y="5019885"/>
                  <a:pt x="1511867" y="5041323"/>
                </a:cubicBezTo>
                <a:cubicBezTo>
                  <a:pt x="1547302" y="5073392"/>
                  <a:pt x="1575159" y="5031815"/>
                  <a:pt x="1542451" y="4995674"/>
                </a:cubicBezTo>
                <a:cubicBezTo>
                  <a:pt x="1523338" y="4974554"/>
                  <a:pt x="1502417" y="4973174"/>
                  <a:pt x="1494985" y="4992543"/>
                </a:cubicBezTo>
                <a:cubicBezTo>
                  <a:pt x="1482617" y="5024773"/>
                  <a:pt x="1430745" y="4991675"/>
                  <a:pt x="1419461" y="4944353"/>
                </a:cubicBezTo>
                <a:cubicBezTo>
                  <a:pt x="1415787" y="4928948"/>
                  <a:pt x="1406542" y="4909150"/>
                  <a:pt x="1398917" y="4900359"/>
                </a:cubicBezTo>
                <a:cubicBezTo>
                  <a:pt x="1389102" y="4889044"/>
                  <a:pt x="1387754" y="4879547"/>
                  <a:pt x="1394299" y="4867851"/>
                </a:cubicBezTo>
                <a:cubicBezTo>
                  <a:pt x="1402722" y="4852800"/>
                  <a:pt x="1404129" y="4853164"/>
                  <a:pt x="1410085" y="4871929"/>
                </a:cubicBezTo>
                <a:cubicBezTo>
                  <a:pt x="1413681" y="4883259"/>
                  <a:pt x="1422764" y="4892530"/>
                  <a:pt x="1430269" y="4892530"/>
                </a:cubicBezTo>
                <a:cubicBezTo>
                  <a:pt x="1437775" y="4892530"/>
                  <a:pt x="1443915" y="4898295"/>
                  <a:pt x="1443915" y="4905342"/>
                </a:cubicBezTo>
                <a:cubicBezTo>
                  <a:pt x="1443915" y="4912388"/>
                  <a:pt x="1452727" y="4926127"/>
                  <a:pt x="1463498" y="4935875"/>
                </a:cubicBezTo>
                <a:cubicBezTo>
                  <a:pt x="1480225" y="4951013"/>
                  <a:pt x="1485968" y="4951795"/>
                  <a:pt x="1502874" y="4941236"/>
                </a:cubicBezTo>
                <a:cubicBezTo>
                  <a:pt x="1518025" y="4931774"/>
                  <a:pt x="1524312" y="4931535"/>
                  <a:pt x="1529677" y="4940214"/>
                </a:cubicBezTo>
                <a:cubicBezTo>
                  <a:pt x="1542130" y="4960364"/>
                  <a:pt x="1572503" y="4946719"/>
                  <a:pt x="1572503" y="4920975"/>
                </a:cubicBezTo>
                <a:cubicBezTo>
                  <a:pt x="1572503" y="4900484"/>
                  <a:pt x="1567689" y="4896894"/>
                  <a:pt x="1536784" y="4894336"/>
                </a:cubicBezTo>
                <a:cubicBezTo>
                  <a:pt x="1501411" y="4891409"/>
                  <a:pt x="1501065" y="4890977"/>
                  <a:pt x="1501065" y="4849771"/>
                </a:cubicBezTo>
                <a:cubicBezTo>
                  <a:pt x="1501065" y="4815611"/>
                  <a:pt x="1495322" y="4802072"/>
                  <a:pt x="1468984" y="4774146"/>
                </a:cubicBezTo>
                <a:cubicBezTo>
                  <a:pt x="1451340" y="4755437"/>
                  <a:pt x="1430564" y="4740130"/>
                  <a:pt x="1422817" y="4740130"/>
                </a:cubicBezTo>
                <a:cubicBezTo>
                  <a:pt x="1397585" y="4740130"/>
                  <a:pt x="1369286" y="4706679"/>
                  <a:pt x="1366080" y="4673063"/>
                </a:cubicBezTo>
                <a:cubicBezTo>
                  <a:pt x="1362731" y="4637949"/>
                  <a:pt x="1334474" y="4621901"/>
                  <a:pt x="1318996" y="4646324"/>
                </a:cubicBezTo>
                <a:cubicBezTo>
                  <a:pt x="1307566" y="4664361"/>
                  <a:pt x="1308585" y="4709207"/>
                  <a:pt x="1320593" y="4716628"/>
                </a:cubicBezTo>
                <a:cubicBezTo>
                  <a:pt x="1326108" y="4720037"/>
                  <a:pt x="1328863" y="4727791"/>
                  <a:pt x="1326716" y="4733859"/>
                </a:cubicBezTo>
                <a:cubicBezTo>
                  <a:pt x="1324568" y="4739928"/>
                  <a:pt x="1340415" y="4764181"/>
                  <a:pt x="1361931" y="4787755"/>
                </a:cubicBezTo>
                <a:lnTo>
                  <a:pt x="1401053" y="4830618"/>
                </a:lnTo>
                <a:lnTo>
                  <a:pt x="1372542" y="4833855"/>
                </a:lnTo>
                <a:cubicBezTo>
                  <a:pt x="1349830" y="4836434"/>
                  <a:pt x="1338690" y="4830695"/>
                  <a:pt x="1317773" y="4805640"/>
                </a:cubicBezTo>
                <a:cubicBezTo>
                  <a:pt x="1303331" y="4788341"/>
                  <a:pt x="1291243" y="4778312"/>
                  <a:pt x="1290911" y="4783352"/>
                </a:cubicBezTo>
                <a:cubicBezTo>
                  <a:pt x="1290579" y="4788393"/>
                  <a:pt x="1286329" y="4782598"/>
                  <a:pt x="1281467" y="4770474"/>
                </a:cubicBezTo>
                <a:cubicBezTo>
                  <a:pt x="1276605" y="4758351"/>
                  <a:pt x="1268923" y="4750720"/>
                  <a:pt x="1264397" y="4753517"/>
                </a:cubicBezTo>
                <a:cubicBezTo>
                  <a:pt x="1259870" y="4756315"/>
                  <a:pt x="1258191" y="4748018"/>
                  <a:pt x="1260664" y="4735080"/>
                </a:cubicBezTo>
                <a:cubicBezTo>
                  <a:pt x="1263137" y="4722141"/>
                  <a:pt x="1268947" y="4711555"/>
                  <a:pt x="1273576" y="4711555"/>
                </a:cubicBezTo>
                <a:cubicBezTo>
                  <a:pt x="1291614" y="4711555"/>
                  <a:pt x="1280745" y="4685471"/>
                  <a:pt x="1258479" y="4675325"/>
                </a:cubicBezTo>
                <a:cubicBezTo>
                  <a:pt x="1238273" y="4666120"/>
                  <a:pt x="1232916" y="4667542"/>
                  <a:pt x="1220379" y="4685441"/>
                </a:cubicBezTo>
                <a:cubicBezTo>
                  <a:pt x="1202412" y="4711092"/>
                  <a:pt x="1201432" y="4731680"/>
                  <a:pt x="1218488" y="4725135"/>
                </a:cubicBezTo>
                <a:cubicBezTo>
                  <a:pt x="1227866" y="4721536"/>
                  <a:pt x="1230070" y="4727863"/>
                  <a:pt x="1226919" y="4749333"/>
                </a:cubicBezTo>
                <a:cubicBezTo>
                  <a:pt x="1224532" y="4765599"/>
                  <a:pt x="1228215" y="4785107"/>
                  <a:pt x="1235280" y="4793621"/>
                </a:cubicBezTo>
                <a:cubicBezTo>
                  <a:pt x="1242226" y="4801990"/>
                  <a:pt x="1252362" y="4816225"/>
                  <a:pt x="1257806" y="4825256"/>
                </a:cubicBezTo>
                <a:cubicBezTo>
                  <a:pt x="1294670" y="4886415"/>
                  <a:pt x="1308820" y="4902842"/>
                  <a:pt x="1314378" y="4890934"/>
                </a:cubicBezTo>
                <a:cubicBezTo>
                  <a:pt x="1317636" y="4883954"/>
                  <a:pt x="1318512" y="4887887"/>
                  <a:pt x="1316325" y="4899674"/>
                </a:cubicBezTo>
                <a:cubicBezTo>
                  <a:pt x="1314138" y="4911461"/>
                  <a:pt x="1316152" y="4921105"/>
                  <a:pt x="1320800" y="4921105"/>
                </a:cubicBezTo>
                <a:cubicBezTo>
                  <a:pt x="1325449" y="4921105"/>
                  <a:pt x="1332068" y="4932892"/>
                  <a:pt x="1335510" y="4947299"/>
                </a:cubicBezTo>
                <a:cubicBezTo>
                  <a:pt x="1338951" y="4961706"/>
                  <a:pt x="1345987" y="4978850"/>
                  <a:pt x="1351145" y="4985399"/>
                </a:cubicBezTo>
                <a:cubicBezTo>
                  <a:pt x="1356303" y="4991947"/>
                  <a:pt x="1357199" y="4997305"/>
                  <a:pt x="1353137" y="4997305"/>
                </a:cubicBezTo>
                <a:cubicBezTo>
                  <a:pt x="1349074" y="4997305"/>
                  <a:pt x="1354979" y="5005309"/>
                  <a:pt x="1366258" y="5015091"/>
                </a:cubicBezTo>
                <a:cubicBezTo>
                  <a:pt x="1377537" y="5024874"/>
                  <a:pt x="1386765" y="5041304"/>
                  <a:pt x="1386765" y="5051604"/>
                </a:cubicBezTo>
                <a:cubicBezTo>
                  <a:pt x="1386765" y="5082660"/>
                  <a:pt x="1399141" y="5088387"/>
                  <a:pt x="1441638" y="5077000"/>
                </a:cubicBezTo>
                <a:close/>
                <a:moveTo>
                  <a:pt x="7319133" y="4956499"/>
                </a:moveTo>
                <a:cubicBezTo>
                  <a:pt x="7343098" y="4927623"/>
                  <a:pt x="7308255" y="4876927"/>
                  <a:pt x="7280357" y="4900080"/>
                </a:cubicBezTo>
                <a:cubicBezTo>
                  <a:pt x="7258039" y="4918603"/>
                  <a:pt x="7269770" y="4968730"/>
                  <a:pt x="7296423" y="4968730"/>
                </a:cubicBezTo>
                <a:cubicBezTo>
                  <a:pt x="7303331" y="4968730"/>
                  <a:pt x="7313550" y="4963226"/>
                  <a:pt x="7319133" y="4956499"/>
                </a:cubicBezTo>
                <a:close/>
                <a:moveTo>
                  <a:pt x="9582860" y="4921629"/>
                </a:moveTo>
                <a:cubicBezTo>
                  <a:pt x="9593006" y="4889664"/>
                  <a:pt x="9591972" y="4778603"/>
                  <a:pt x="9581431" y="4768062"/>
                </a:cubicBezTo>
                <a:cubicBezTo>
                  <a:pt x="9575660" y="4762290"/>
                  <a:pt x="9560799" y="4759002"/>
                  <a:pt x="9548407" y="4760755"/>
                </a:cubicBezTo>
                <a:cubicBezTo>
                  <a:pt x="9526522" y="4763852"/>
                  <a:pt x="9525976" y="4766122"/>
                  <a:pt x="9529318" y="4840143"/>
                </a:cubicBezTo>
                <a:cubicBezTo>
                  <a:pt x="9531210" y="4882053"/>
                  <a:pt x="9536567" y="4917772"/>
                  <a:pt x="9541223" y="4919517"/>
                </a:cubicBezTo>
                <a:cubicBezTo>
                  <a:pt x="9545880" y="4921264"/>
                  <a:pt x="9549690" y="4928630"/>
                  <a:pt x="9549690" y="4935887"/>
                </a:cubicBezTo>
                <a:cubicBezTo>
                  <a:pt x="9549690" y="4954010"/>
                  <a:pt x="9576201" y="4942614"/>
                  <a:pt x="9582860" y="4921629"/>
                </a:cubicBezTo>
                <a:close/>
                <a:moveTo>
                  <a:pt x="9536082" y="4583648"/>
                </a:moveTo>
                <a:cubicBezTo>
                  <a:pt x="9551873" y="4567858"/>
                  <a:pt x="9553903" y="4543833"/>
                  <a:pt x="9540165" y="4535343"/>
                </a:cubicBezTo>
                <a:cubicBezTo>
                  <a:pt x="9534926" y="4532105"/>
                  <a:pt x="9530640" y="4510421"/>
                  <a:pt x="9530640" y="4487155"/>
                </a:cubicBezTo>
                <a:cubicBezTo>
                  <a:pt x="9530640" y="4463890"/>
                  <a:pt x="9534926" y="4444855"/>
                  <a:pt x="9540165" y="4444855"/>
                </a:cubicBezTo>
                <a:cubicBezTo>
                  <a:pt x="9553540" y="4444855"/>
                  <a:pt x="9552051" y="4412926"/>
                  <a:pt x="9538022" y="4398897"/>
                </a:cubicBezTo>
                <a:cubicBezTo>
                  <a:pt x="9529692" y="4390567"/>
                  <a:pt x="9529173" y="4382531"/>
                  <a:pt x="9536209" y="4370799"/>
                </a:cubicBezTo>
                <a:cubicBezTo>
                  <a:pt x="9549533" y="4348581"/>
                  <a:pt x="9552712" y="4282930"/>
                  <a:pt x="9540463" y="4282930"/>
                </a:cubicBezTo>
                <a:cubicBezTo>
                  <a:pt x="9535060" y="4282930"/>
                  <a:pt x="9530640" y="4278338"/>
                  <a:pt x="9530640" y="4272725"/>
                </a:cubicBezTo>
                <a:cubicBezTo>
                  <a:pt x="9530640" y="4254625"/>
                  <a:pt x="9502998" y="4234208"/>
                  <a:pt x="9475978" y="4232351"/>
                </a:cubicBezTo>
                <a:cubicBezTo>
                  <a:pt x="9454575" y="4230879"/>
                  <a:pt x="9450046" y="4234229"/>
                  <a:pt x="9451657" y="4250343"/>
                </a:cubicBezTo>
                <a:cubicBezTo>
                  <a:pt x="9453486" y="4268634"/>
                  <a:pt x="9449750" y="4269821"/>
                  <a:pt x="9402641" y="4265915"/>
                </a:cubicBezTo>
                <a:cubicBezTo>
                  <a:pt x="9356689" y="4262104"/>
                  <a:pt x="9350991" y="4263746"/>
                  <a:pt x="9345034" y="4282515"/>
                </a:cubicBezTo>
                <a:cubicBezTo>
                  <a:pt x="9340761" y="4295979"/>
                  <a:pt x="9343779" y="4309264"/>
                  <a:pt x="9353569" y="4320082"/>
                </a:cubicBezTo>
                <a:cubicBezTo>
                  <a:pt x="9370636" y="4338940"/>
                  <a:pt x="9373542" y="4359130"/>
                  <a:pt x="9359190" y="4359130"/>
                </a:cubicBezTo>
                <a:cubicBezTo>
                  <a:pt x="9341126" y="4359130"/>
                  <a:pt x="9349711" y="4386436"/>
                  <a:pt x="9369777" y="4392805"/>
                </a:cubicBezTo>
                <a:cubicBezTo>
                  <a:pt x="9392646" y="4400063"/>
                  <a:pt x="9431007" y="4370043"/>
                  <a:pt x="9409196" y="4361957"/>
                </a:cubicBezTo>
                <a:cubicBezTo>
                  <a:pt x="9388842" y="4354411"/>
                  <a:pt x="9396108" y="4330533"/>
                  <a:pt x="9421723" y="4320794"/>
                </a:cubicBezTo>
                <a:cubicBezTo>
                  <a:pt x="9455120" y="4308097"/>
                  <a:pt x="9453676" y="4307351"/>
                  <a:pt x="9469634" y="4345542"/>
                </a:cubicBezTo>
                <a:cubicBezTo>
                  <a:pt x="9483728" y="4379275"/>
                  <a:pt x="9480427" y="4416280"/>
                  <a:pt x="9463323" y="4416280"/>
                </a:cubicBezTo>
                <a:cubicBezTo>
                  <a:pt x="9451875" y="4416280"/>
                  <a:pt x="9451696" y="4442264"/>
                  <a:pt x="9463115" y="4446443"/>
                </a:cubicBezTo>
                <a:cubicBezTo>
                  <a:pt x="9467887" y="4448189"/>
                  <a:pt x="9472971" y="4466763"/>
                  <a:pt x="9474414" y="4487718"/>
                </a:cubicBezTo>
                <a:cubicBezTo>
                  <a:pt x="9475856" y="4508673"/>
                  <a:pt x="9480929" y="4531032"/>
                  <a:pt x="9485688" y="4537404"/>
                </a:cubicBezTo>
                <a:cubicBezTo>
                  <a:pt x="9490447" y="4543776"/>
                  <a:pt x="9492488" y="4554492"/>
                  <a:pt x="9490223" y="4561216"/>
                </a:cubicBezTo>
                <a:cubicBezTo>
                  <a:pt x="9487958" y="4567941"/>
                  <a:pt x="9492911" y="4578664"/>
                  <a:pt x="9501229" y="4585046"/>
                </a:cubicBezTo>
                <a:cubicBezTo>
                  <a:pt x="9520437" y="4599783"/>
                  <a:pt x="9519927" y="4599803"/>
                  <a:pt x="9536082" y="4583648"/>
                </a:cubicBezTo>
                <a:close/>
                <a:moveTo>
                  <a:pt x="9249652" y="2559819"/>
                </a:moveTo>
                <a:cubicBezTo>
                  <a:pt x="9265369" y="2550611"/>
                  <a:pt x="9279687" y="2535540"/>
                  <a:pt x="9281471" y="2526328"/>
                </a:cubicBezTo>
                <a:cubicBezTo>
                  <a:pt x="9284986" y="2508176"/>
                  <a:pt x="9248421" y="2463265"/>
                  <a:pt x="9232726" y="2466458"/>
                </a:cubicBezTo>
                <a:cubicBezTo>
                  <a:pt x="9227426" y="2467536"/>
                  <a:pt x="9219024" y="2453422"/>
                  <a:pt x="9214054" y="2435095"/>
                </a:cubicBezTo>
                <a:cubicBezTo>
                  <a:pt x="9204240" y="2398899"/>
                  <a:pt x="9192799" y="2387826"/>
                  <a:pt x="9164982" y="2387601"/>
                </a:cubicBezTo>
                <a:cubicBezTo>
                  <a:pt x="9149085" y="2387472"/>
                  <a:pt x="9147623" y="2392732"/>
                  <a:pt x="9152443" y="2432699"/>
                </a:cubicBezTo>
                <a:cubicBezTo>
                  <a:pt x="9157463" y="2474331"/>
                  <a:pt x="9187014" y="2555004"/>
                  <a:pt x="9203155" y="2571145"/>
                </a:cubicBezTo>
                <a:cubicBezTo>
                  <a:pt x="9212305" y="2580295"/>
                  <a:pt x="9216418" y="2579293"/>
                  <a:pt x="9249652" y="2559819"/>
                </a:cubicBezTo>
                <a:close/>
                <a:moveTo>
                  <a:pt x="8701965" y="1506955"/>
                </a:moveTo>
                <a:cubicBezTo>
                  <a:pt x="8701965" y="1504645"/>
                  <a:pt x="8697679" y="1500105"/>
                  <a:pt x="8692440" y="1496868"/>
                </a:cubicBezTo>
                <a:cubicBezTo>
                  <a:pt x="8687201" y="1493630"/>
                  <a:pt x="8682915" y="1495520"/>
                  <a:pt x="8682915" y="1501068"/>
                </a:cubicBezTo>
                <a:cubicBezTo>
                  <a:pt x="8682915" y="1506616"/>
                  <a:pt x="8687201" y="1511155"/>
                  <a:pt x="8692440" y="1511155"/>
                </a:cubicBezTo>
                <a:cubicBezTo>
                  <a:pt x="8697679" y="1511155"/>
                  <a:pt x="8701965" y="1509265"/>
                  <a:pt x="8701965" y="1506955"/>
                </a:cubicBezTo>
                <a:close/>
                <a:moveTo>
                  <a:pt x="8191598" y="1476798"/>
                </a:moveTo>
                <a:cubicBezTo>
                  <a:pt x="8208496" y="1470315"/>
                  <a:pt x="8213196" y="1402015"/>
                  <a:pt x="8197416" y="1392263"/>
                </a:cubicBezTo>
                <a:cubicBezTo>
                  <a:pt x="8192330" y="1389119"/>
                  <a:pt x="8185348" y="1365292"/>
                  <a:pt x="8181902" y="1339314"/>
                </a:cubicBezTo>
                <a:cubicBezTo>
                  <a:pt x="8178456" y="1313335"/>
                  <a:pt x="8171902" y="1292080"/>
                  <a:pt x="8167338" y="1292080"/>
                </a:cubicBezTo>
                <a:cubicBezTo>
                  <a:pt x="8162774" y="1292080"/>
                  <a:pt x="8159040" y="1273079"/>
                  <a:pt x="8159040" y="1249855"/>
                </a:cubicBezTo>
                <a:cubicBezTo>
                  <a:pt x="8159040" y="1209393"/>
                  <a:pt x="8157882" y="1207662"/>
                  <a:pt x="8131311" y="1208418"/>
                </a:cubicBezTo>
                <a:cubicBezTo>
                  <a:pt x="8110628" y="1209005"/>
                  <a:pt x="8104989" y="1212872"/>
                  <a:pt x="8109117" y="1223631"/>
                </a:cubicBezTo>
                <a:cubicBezTo>
                  <a:pt x="8112729" y="1233044"/>
                  <a:pt x="8110781" y="1235662"/>
                  <a:pt x="8103509" y="1231168"/>
                </a:cubicBezTo>
                <a:cubicBezTo>
                  <a:pt x="8087466" y="1221253"/>
                  <a:pt x="8089775" y="1240504"/>
                  <a:pt x="8106653" y="1257382"/>
                </a:cubicBezTo>
                <a:cubicBezTo>
                  <a:pt x="8122360" y="1273089"/>
                  <a:pt x="8125653" y="1292080"/>
                  <a:pt x="8112670" y="1292080"/>
                </a:cubicBezTo>
                <a:cubicBezTo>
                  <a:pt x="8096625" y="1292080"/>
                  <a:pt x="8092673" y="1371870"/>
                  <a:pt x="8107585" y="1394743"/>
                </a:cubicBezTo>
                <a:cubicBezTo>
                  <a:pt x="8115366" y="1406678"/>
                  <a:pt x="8119318" y="1420349"/>
                  <a:pt x="8116368" y="1425123"/>
                </a:cubicBezTo>
                <a:cubicBezTo>
                  <a:pt x="8111173" y="1433528"/>
                  <a:pt x="8157019" y="1482580"/>
                  <a:pt x="8170070" y="1482580"/>
                </a:cubicBezTo>
                <a:cubicBezTo>
                  <a:pt x="8173624" y="1482580"/>
                  <a:pt x="8183312" y="1479978"/>
                  <a:pt x="8191598" y="1476798"/>
                </a:cubicBezTo>
                <a:close/>
                <a:moveTo>
                  <a:pt x="3340242" y="1310259"/>
                </a:moveTo>
                <a:cubicBezTo>
                  <a:pt x="3371965" y="1277807"/>
                  <a:pt x="3373148" y="1256765"/>
                  <a:pt x="3344153" y="1240713"/>
                </a:cubicBezTo>
                <a:cubicBezTo>
                  <a:pt x="3333675" y="1234913"/>
                  <a:pt x="3322474" y="1226577"/>
                  <a:pt x="3319262" y="1222189"/>
                </a:cubicBezTo>
                <a:cubicBezTo>
                  <a:pt x="3316049" y="1217800"/>
                  <a:pt x="3298905" y="1213514"/>
                  <a:pt x="3281162" y="1212664"/>
                </a:cubicBezTo>
                <a:cubicBezTo>
                  <a:pt x="3249963" y="1211168"/>
                  <a:pt x="3248976" y="1212213"/>
                  <a:pt x="3251132" y="1244455"/>
                </a:cubicBezTo>
                <a:cubicBezTo>
                  <a:pt x="3252358" y="1262791"/>
                  <a:pt x="3253664" y="1285725"/>
                  <a:pt x="3254033" y="1295420"/>
                </a:cubicBezTo>
                <a:cubicBezTo>
                  <a:pt x="3255901" y="1344462"/>
                  <a:pt x="3299475" y="1351963"/>
                  <a:pt x="3340242" y="1310259"/>
                </a:cubicBezTo>
                <a:close/>
                <a:moveTo>
                  <a:pt x="8737047" y="1318869"/>
                </a:moveTo>
                <a:cubicBezTo>
                  <a:pt x="8734006" y="1311271"/>
                  <a:pt x="8731749" y="1313528"/>
                  <a:pt x="8731292" y="1324624"/>
                </a:cubicBezTo>
                <a:cubicBezTo>
                  <a:pt x="8730879" y="1334665"/>
                  <a:pt x="8733130" y="1340290"/>
                  <a:pt x="8736295" y="1337125"/>
                </a:cubicBezTo>
                <a:cubicBezTo>
                  <a:pt x="8739460" y="1333960"/>
                  <a:pt x="8739798" y="1325745"/>
                  <a:pt x="8737046" y="1318869"/>
                </a:cubicBezTo>
                <a:close/>
                <a:moveTo>
                  <a:pt x="4813860" y="1147300"/>
                </a:moveTo>
                <a:cubicBezTo>
                  <a:pt x="4827769" y="1133391"/>
                  <a:pt x="4828680" y="1120630"/>
                  <a:pt x="4815765" y="1120630"/>
                </a:cubicBezTo>
                <a:cubicBezTo>
                  <a:pt x="4810527" y="1120630"/>
                  <a:pt x="4806240" y="1126745"/>
                  <a:pt x="4806240" y="1134219"/>
                </a:cubicBezTo>
                <a:cubicBezTo>
                  <a:pt x="4806240" y="1141693"/>
                  <a:pt x="4798739" y="1149768"/>
                  <a:pt x="4789572" y="1152164"/>
                </a:cubicBezTo>
                <a:cubicBezTo>
                  <a:pt x="4776771" y="1155509"/>
                  <a:pt x="4776329" y="1156777"/>
                  <a:pt x="4787666" y="1157625"/>
                </a:cubicBezTo>
                <a:cubicBezTo>
                  <a:pt x="4795787" y="1158233"/>
                  <a:pt x="4807574" y="1153587"/>
                  <a:pt x="4813860" y="1147300"/>
                </a:cubicBezTo>
                <a:close/>
                <a:moveTo>
                  <a:pt x="5461570" y="1048381"/>
                </a:moveTo>
                <a:cubicBezTo>
                  <a:pt x="5463267" y="1030989"/>
                  <a:pt x="5458679" y="1014215"/>
                  <a:pt x="5450329" y="1007285"/>
                </a:cubicBezTo>
                <a:cubicBezTo>
                  <a:pt x="5438746" y="997672"/>
                  <a:pt x="5434091" y="999523"/>
                  <a:pt x="5424337" y="1017621"/>
                </a:cubicBezTo>
                <a:cubicBezTo>
                  <a:pt x="5417802" y="1029747"/>
                  <a:pt x="5411995" y="1049507"/>
                  <a:pt x="5411433" y="1061534"/>
                </a:cubicBezTo>
                <a:cubicBezTo>
                  <a:pt x="5410592" y="1079537"/>
                  <a:pt x="5414676" y="1082903"/>
                  <a:pt x="5434557" y="1080584"/>
                </a:cubicBezTo>
                <a:cubicBezTo>
                  <a:pt x="5453808" y="1078338"/>
                  <a:pt x="5459284" y="1071811"/>
                  <a:pt x="5461570" y="1048381"/>
                </a:cubicBezTo>
                <a:close/>
                <a:moveTo>
                  <a:pt x="5364133" y="1059398"/>
                </a:moveTo>
                <a:cubicBezTo>
                  <a:pt x="5381831" y="1041700"/>
                  <a:pt x="5381506" y="1011788"/>
                  <a:pt x="5363453" y="996805"/>
                </a:cubicBezTo>
                <a:cubicBezTo>
                  <a:pt x="5344575" y="981137"/>
                  <a:pt x="5345137" y="964646"/>
                  <a:pt x="5364299" y="971999"/>
                </a:cubicBezTo>
                <a:cubicBezTo>
                  <a:pt x="5372697" y="975222"/>
                  <a:pt x="5390226" y="969316"/>
                  <a:pt x="5403683" y="958731"/>
                </a:cubicBezTo>
                <a:cubicBezTo>
                  <a:pt x="5417021" y="948239"/>
                  <a:pt x="5423070" y="939655"/>
                  <a:pt x="5417125" y="939655"/>
                </a:cubicBezTo>
                <a:cubicBezTo>
                  <a:pt x="5410503" y="939655"/>
                  <a:pt x="5406315" y="921203"/>
                  <a:pt x="5406315" y="892030"/>
                </a:cubicBezTo>
                <a:cubicBezTo>
                  <a:pt x="5406315" y="856047"/>
                  <a:pt x="5409808" y="844405"/>
                  <a:pt x="5420603" y="844405"/>
                </a:cubicBezTo>
                <a:cubicBezTo>
                  <a:pt x="5428461" y="844405"/>
                  <a:pt x="5434890" y="849934"/>
                  <a:pt x="5434890" y="856693"/>
                </a:cubicBezTo>
                <a:cubicBezTo>
                  <a:pt x="5434890" y="863451"/>
                  <a:pt x="5451269" y="887079"/>
                  <a:pt x="5471288" y="909199"/>
                </a:cubicBezTo>
                <a:lnTo>
                  <a:pt x="5507686" y="949418"/>
                </a:lnTo>
                <a:lnTo>
                  <a:pt x="5537963" y="934314"/>
                </a:lnTo>
                <a:cubicBezTo>
                  <a:pt x="5568789" y="918936"/>
                  <a:pt x="5580122" y="881447"/>
                  <a:pt x="5558066" y="867816"/>
                </a:cubicBezTo>
                <a:cubicBezTo>
                  <a:pt x="5552470" y="864358"/>
                  <a:pt x="5550375" y="855055"/>
                  <a:pt x="5553411" y="847144"/>
                </a:cubicBezTo>
                <a:cubicBezTo>
                  <a:pt x="5557190" y="837299"/>
                  <a:pt x="5554541" y="834444"/>
                  <a:pt x="5545021" y="838097"/>
                </a:cubicBezTo>
                <a:cubicBezTo>
                  <a:pt x="5536769" y="841264"/>
                  <a:pt x="5532700" y="838789"/>
                  <a:pt x="5535019" y="832014"/>
                </a:cubicBezTo>
                <a:cubicBezTo>
                  <a:pt x="5537168" y="825732"/>
                  <a:pt x="5523558" y="810792"/>
                  <a:pt x="5504774" y="798813"/>
                </a:cubicBezTo>
                <a:cubicBezTo>
                  <a:pt x="5474919" y="779775"/>
                  <a:pt x="5466530" y="778385"/>
                  <a:pt x="5438100" y="787767"/>
                </a:cubicBezTo>
                <a:cubicBezTo>
                  <a:pt x="5415534" y="795215"/>
                  <a:pt x="5401929" y="795472"/>
                  <a:pt x="5393658" y="788608"/>
                </a:cubicBezTo>
                <a:cubicBezTo>
                  <a:pt x="5383651" y="780302"/>
                  <a:pt x="5329745" y="798548"/>
                  <a:pt x="5292822" y="822738"/>
                </a:cubicBezTo>
                <a:cubicBezTo>
                  <a:pt x="5282645" y="829405"/>
                  <a:pt x="5273452" y="943952"/>
                  <a:pt x="5282378" y="952878"/>
                </a:cubicBezTo>
                <a:cubicBezTo>
                  <a:pt x="5287679" y="958178"/>
                  <a:pt x="5292015" y="971883"/>
                  <a:pt x="5292015" y="983334"/>
                </a:cubicBezTo>
                <a:cubicBezTo>
                  <a:pt x="5292015" y="1002201"/>
                  <a:pt x="5302808" y="1028788"/>
                  <a:pt x="5323584" y="1061099"/>
                </a:cubicBezTo>
                <a:cubicBezTo>
                  <a:pt x="5333639" y="1076737"/>
                  <a:pt x="5347370" y="1076161"/>
                  <a:pt x="5364133" y="1059398"/>
                </a:cubicBezTo>
                <a:close/>
                <a:moveTo>
                  <a:pt x="7440207" y="900596"/>
                </a:moveTo>
                <a:cubicBezTo>
                  <a:pt x="7446924" y="879434"/>
                  <a:pt x="7434918" y="861175"/>
                  <a:pt x="7412083" y="857823"/>
                </a:cubicBezTo>
                <a:cubicBezTo>
                  <a:pt x="7395260" y="855354"/>
                  <a:pt x="7385109" y="878967"/>
                  <a:pt x="7392704" y="902897"/>
                </a:cubicBezTo>
                <a:cubicBezTo>
                  <a:pt x="7400324" y="926906"/>
                  <a:pt x="7432349" y="925355"/>
                  <a:pt x="7440207" y="900596"/>
                </a:cubicBezTo>
                <a:close/>
                <a:moveTo>
                  <a:pt x="7421698" y="811089"/>
                </a:moveTo>
                <a:cubicBezTo>
                  <a:pt x="7429290" y="780842"/>
                  <a:pt x="7420903" y="758680"/>
                  <a:pt x="7401866" y="758680"/>
                </a:cubicBezTo>
                <a:cubicBezTo>
                  <a:pt x="7380707" y="758680"/>
                  <a:pt x="7365238" y="803434"/>
                  <a:pt x="7380431" y="820695"/>
                </a:cubicBezTo>
                <a:cubicBezTo>
                  <a:pt x="7398550" y="841281"/>
                  <a:pt x="7415087" y="837431"/>
                  <a:pt x="7421698" y="811089"/>
                </a:cubicBezTo>
                <a:close/>
                <a:moveTo>
                  <a:pt x="7576137" y="730105"/>
                </a:moveTo>
                <a:cubicBezTo>
                  <a:pt x="7577723" y="696053"/>
                  <a:pt x="7583081" y="664121"/>
                  <a:pt x="7588043" y="659144"/>
                </a:cubicBezTo>
                <a:cubicBezTo>
                  <a:pt x="7593005" y="654167"/>
                  <a:pt x="7597065" y="640237"/>
                  <a:pt x="7597065" y="628187"/>
                </a:cubicBezTo>
                <a:cubicBezTo>
                  <a:pt x="7597065" y="615298"/>
                  <a:pt x="7602809" y="606280"/>
                  <a:pt x="7611018" y="606280"/>
                </a:cubicBezTo>
                <a:cubicBezTo>
                  <a:pt x="7627514" y="606280"/>
                  <a:pt x="7644463" y="578115"/>
                  <a:pt x="7641229" y="556077"/>
                </a:cubicBezTo>
                <a:cubicBezTo>
                  <a:pt x="7638208" y="535496"/>
                  <a:pt x="7606927" y="501505"/>
                  <a:pt x="7591008" y="501505"/>
                </a:cubicBezTo>
                <a:cubicBezTo>
                  <a:pt x="7584062" y="501505"/>
                  <a:pt x="7575689" y="512221"/>
                  <a:pt x="7572401" y="525317"/>
                </a:cubicBezTo>
                <a:cubicBezTo>
                  <a:pt x="7567151" y="546238"/>
                  <a:pt x="7561297" y="549130"/>
                  <a:pt x="7524193" y="549130"/>
                </a:cubicBezTo>
                <a:cubicBezTo>
                  <a:pt x="7500966" y="549130"/>
                  <a:pt x="7476375" y="554349"/>
                  <a:pt x="7469546" y="560727"/>
                </a:cubicBezTo>
                <a:cubicBezTo>
                  <a:pt x="7453253" y="575948"/>
                  <a:pt x="7465882" y="634347"/>
                  <a:pt x="7489697" y="653905"/>
                </a:cubicBezTo>
                <a:cubicBezTo>
                  <a:pt x="7503266" y="665049"/>
                  <a:pt x="7505796" y="676052"/>
                  <a:pt x="7501192" y="703911"/>
                </a:cubicBezTo>
                <a:cubicBezTo>
                  <a:pt x="7496818" y="730381"/>
                  <a:pt x="7498601" y="739630"/>
                  <a:pt x="7508077" y="739630"/>
                </a:cubicBezTo>
                <a:cubicBezTo>
                  <a:pt x="7515124" y="739630"/>
                  <a:pt x="7520865" y="749608"/>
                  <a:pt x="7520865" y="761855"/>
                </a:cubicBezTo>
                <a:cubicBezTo>
                  <a:pt x="7520865" y="789929"/>
                  <a:pt x="7529252" y="798316"/>
                  <a:pt x="7553811" y="794801"/>
                </a:cubicBezTo>
                <a:cubicBezTo>
                  <a:pt x="7570748" y="792376"/>
                  <a:pt x="7573625" y="784042"/>
                  <a:pt x="7576137" y="730105"/>
                </a:cubicBezTo>
                <a:close/>
                <a:moveTo>
                  <a:pt x="5410304" y="755335"/>
                </a:moveTo>
                <a:cubicBezTo>
                  <a:pt x="5407012" y="746758"/>
                  <a:pt x="5400525" y="742085"/>
                  <a:pt x="5395887" y="744951"/>
                </a:cubicBezTo>
                <a:cubicBezTo>
                  <a:pt x="5391250" y="747817"/>
                  <a:pt x="5392770" y="755933"/>
                  <a:pt x="5399267" y="762985"/>
                </a:cubicBezTo>
                <a:cubicBezTo>
                  <a:pt x="5413879" y="778850"/>
                  <a:pt x="5418183" y="775867"/>
                  <a:pt x="5410304" y="755335"/>
                </a:cubicBezTo>
                <a:close/>
                <a:moveTo>
                  <a:pt x="5642059" y="761639"/>
                </a:moveTo>
                <a:cubicBezTo>
                  <a:pt x="5632891" y="759243"/>
                  <a:pt x="5625390" y="750454"/>
                  <a:pt x="5625390" y="742107"/>
                </a:cubicBezTo>
                <a:cubicBezTo>
                  <a:pt x="5625390" y="733759"/>
                  <a:pt x="5622718" y="729603"/>
                  <a:pt x="5619451" y="732869"/>
                </a:cubicBezTo>
                <a:cubicBezTo>
                  <a:pt x="5608582" y="743738"/>
                  <a:pt x="5624539" y="768222"/>
                  <a:pt x="5641760" y="767100"/>
                </a:cubicBezTo>
                <a:cubicBezTo>
                  <a:pt x="5657662" y="766065"/>
                  <a:pt x="5657681" y="765722"/>
                  <a:pt x="5642059" y="761639"/>
                </a:cubicBezTo>
                <a:close/>
                <a:moveTo>
                  <a:pt x="5660060" y="722593"/>
                </a:moveTo>
                <a:cubicBezTo>
                  <a:pt x="5651719" y="714251"/>
                  <a:pt x="5642291" y="710029"/>
                  <a:pt x="5639111" y="713209"/>
                </a:cubicBezTo>
                <a:cubicBezTo>
                  <a:pt x="5635930" y="716390"/>
                  <a:pt x="5641186" y="727029"/>
                  <a:pt x="5650790" y="736852"/>
                </a:cubicBezTo>
                <a:cubicBezTo>
                  <a:pt x="5660395" y="746675"/>
                  <a:pt x="5669822" y="750897"/>
                  <a:pt x="5671740" y="746235"/>
                </a:cubicBezTo>
                <a:cubicBezTo>
                  <a:pt x="5673657" y="741573"/>
                  <a:pt x="5668401" y="730934"/>
                  <a:pt x="5660060" y="722593"/>
                </a:cubicBezTo>
                <a:close/>
                <a:moveTo>
                  <a:pt x="7466479" y="720567"/>
                </a:moveTo>
                <a:cubicBezTo>
                  <a:pt x="7469220" y="710082"/>
                  <a:pt x="7467577" y="703906"/>
                  <a:pt x="7462827" y="706841"/>
                </a:cubicBezTo>
                <a:cubicBezTo>
                  <a:pt x="7458077" y="709777"/>
                  <a:pt x="7454190" y="718356"/>
                  <a:pt x="7454190" y="725905"/>
                </a:cubicBezTo>
                <a:cubicBezTo>
                  <a:pt x="7454190" y="745619"/>
                  <a:pt x="7460662" y="742808"/>
                  <a:pt x="7466479" y="720567"/>
                </a:cubicBezTo>
                <a:close/>
                <a:moveTo>
                  <a:pt x="6996990" y="645013"/>
                </a:moveTo>
                <a:cubicBezTo>
                  <a:pt x="6996990" y="640122"/>
                  <a:pt x="7008778" y="634764"/>
                  <a:pt x="7023184" y="633106"/>
                </a:cubicBezTo>
                <a:cubicBezTo>
                  <a:pt x="7043758" y="630739"/>
                  <a:pt x="7050025" y="624472"/>
                  <a:pt x="7052392" y="603899"/>
                </a:cubicBezTo>
                <a:cubicBezTo>
                  <a:pt x="7056188" y="570907"/>
                  <a:pt x="7092240" y="565779"/>
                  <a:pt x="7092240" y="598231"/>
                </a:cubicBezTo>
                <a:cubicBezTo>
                  <a:pt x="7092240" y="618154"/>
                  <a:pt x="7092800" y="618251"/>
                  <a:pt x="7111290" y="601517"/>
                </a:cubicBezTo>
                <a:cubicBezTo>
                  <a:pt x="7146258" y="569873"/>
                  <a:pt x="7128749" y="491980"/>
                  <a:pt x="7086668" y="491980"/>
                </a:cubicBezTo>
                <a:cubicBezTo>
                  <a:pt x="7071433" y="491980"/>
                  <a:pt x="7038051" y="509372"/>
                  <a:pt x="7018110" y="527699"/>
                </a:cubicBezTo>
                <a:cubicBezTo>
                  <a:pt x="7010985" y="534247"/>
                  <a:pt x="6999984" y="539605"/>
                  <a:pt x="6993664" y="539605"/>
                </a:cubicBezTo>
                <a:cubicBezTo>
                  <a:pt x="6979011" y="539605"/>
                  <a:pt x="6953243" y="569530"/>
                  <a:pt x="6944689" y="596484"/>
                </a:cubicBezTo>
                <a:cubicBezTo>
                  <a:pt x="6940184" y="610679"/>
                  <a:pt x="6943664" y="622942"/>
                  <a:pt x="6955630" y="635036"/>
                </a:cubicBezTo>
                <a:cubicBezTo>
                  <a:pt x="6974482" y="654091"/>
                  <a:pt x="6996990" y="659520"/>
                  <a:pt x="6996990" y="645013"/>
                </a:cubicBezTo>
                <a:close/>
                <a:moveTo>
                  <a:pt x="7370846" y="571397"/>
                </a:moveTo>
                <a:cubicBezTo>
                  <a:pt x="7364298" y="568754"/>
                  <a:pt x="7358940" y="558124"/>
                  <a:pt x="7358940" y="547774"/>
                </a:cubicBezTo>
                <a:cubicBezTo>
                  <a:pt x="7358940" y="537424"/>
                  <a:pt x="7362360" y="531069"/>
                  <a:pt x="7366539" y="533652"/>
                </a:cubicBezTo>
                <a:cubicBezTo>
                  <a:pt x="7370718" y="536235"/>
                  <a:pt x="7380362" y="534410"/>
                  <a:pt x="7387970" y="529597"/>
                </a:cubicBezTo>
                <a:cubicBezTo>
                  <a:pt x="7398738" y="522786"/>
                  <a:pt x="7396988" y="520814"/>
                  <a:pt x="7380072" y="520701"/>
                </a:cubicBezTo>
                <a:cubicBezTo>
                  <a:pt x="7356658" y="520544"/>
                  <a:pt x="7344020" y="540381"/>
                  <a:pt x="7352860" y="563417"/>
                </a:cubicBezTo>
                <a:cubicBezTo>
                  <a:pt x="7355875" y="571276"/>
                  <a:pt x="7363834" y="577367"/>
                  <a:pt x="7370547" y="576953"/>
                </a:cubicBezTo>
                <a:cubicBezTo>
                  <a:pt x="7380107" y="576364"/>
                  <a:pt x="7380172" y="575160"/>
                  <a:pt x="7370847" y="571397"/>
                </a:cubicBezTo>
                <a:close/>
                <a:moveTo>
                  <a:pt x="5849228" y="483493"/>
                </a:moveTo>
                <a:cubicBezTo>
                  <a:pt x="5849228" y="453715"/>
                  <a:pt x="5844349" y="438626"/>
                  <a:pt x="5832288" y="431106"/>
                </a:cubicBezTo>
                <a:cubicBezTo>
                  <a:pt x="5810189" y="417325"/>
                  <a:pt x="5797186" y="436532"/>
                  <a:pt x="5796986" y="483249"/>
                </a:cubicBezTo>
                <a:cubicBezTo>
                  <a:pt x="5796816" y="523150"/>
                  <a:pt x="5803218" y="531904"/>
                  <a:pt x="5829786" y="528101"/>
                </a:cubicBezTo>
                <a:cubicBezTo>
                  <a:pt x="5845984" y="525782"/>
                  <a:pt x="5849228" y="518340"/>
                  <a:pt x="5849228" y="483493"/>
                </a:cubicBezTo>
                <a:close/>
                <a:moveTo>
                  <a:pt x="6073065" y="373144"/>
                </a:moveTo>
                <a:cubicBezTo>
                  <a:pt x="6073065" y="350064"/>
                  <a:pt x="6077351" y="328530"/>
                  <a:pt x="6082590" y="325292"/>
                </a:cubicBezTo>
                <a:cubicBezTo>
                  <a:pt x="6097344" y="316174"/>
                  <a:pt x="6093824" y="272963"/>
                  <a:pt x="6077828" y="266824"/>
                </a:cubicBezTo>
                <a:cubicBezTo>
                  <a:pt x="6069970" y="263809"/>
                  <a:pt x="6063540" y="255192"/>
                  <a:pt x="6063540" y="247675"/>
                </a:cubicBezTo>
                <a:cubicBezTo>
                  <a:pt x="6063540" y="223160"/>
                  <a:pt x="6030751" y="196795"/>
                  <a:pt x="6005860" y="201296"/>
                </a:cubicBezTo>
                <a:cubicBezTo>
                  <a:pt x="5983109" y="205409"/>
                  <a:pt x="5983012" y="205168"/>
                  <a:pt x="6001628" y="190724"/>
                </a:cubicBezTo>
                <a:cubicBezTo>
                  <a:pt x="6020064" y="176419"/>
                  <a:pt x="6020084" y="176048"/>
                  <a:pt x="6002230" y="179195"/>
                </a:cubicBezTo>
                <a:cubicBezTo>
                  <a:pt x="5982298" y="182708"/>
                  <a:pt x="5960423" y="242651"/>
                  <a:pt x="5975334" y="252897"/>
                </a:cubicBezTo>
                <a:cubicBezTo>
                  <a:pt x="5988541" y="261971"/>
                  <a:pt x="6004990" y="311636"/>
                  <a:pt x="6011931" y="363392"/>
                </a:cubicBezTo>
                <a:cubicBezTo>
                  <a:pt x="6019888" y="422721"/>
                  <a:pt x="6030527" y="437876"/>
                  <a:pt x="6055016" y="424770"/>
                </a:cubicBezTo>
                <a:cubicBezTo>
                  <a:pt x="6068539" y="417532"/>
                  <a:pt x="6073065" y="404586"/>
                  <a:pt x="6073065" y="373144"/>
                </a:cubicBezTo>
                <a:close/>
                <a:moveTo>
                  <a:pt x="2386890" y="6630843"/>
                </a:moveTo>
                <a:cubicBezTo>
                  <a:pt x="2386890" y="6622984"/>
                  <a:pt x="2391176" y="6616555"/>
                  <a:pt x="2396415" y="6616555"/>
                </a:cubicBezTo>
                <a:cubicBezTo>
                  <a:pt x="2401654" y="6616555"/>
                  <a:pt x="2405940" y="6622984"/>
                  <a:pt x="2405940" y="6630843"/>
                </a:cubicBezTo>
                <a:cubicBezTo>
                  <a:pt x="2405940" y="6638701"/>
                  <a:pt x="2401654" y="6645130"/>
                  <a:pt x="2396415" y="6645130"/>
                </a:cubicBezTo>
                <a:cubicBezTo>
                  <a:pt x="2391176" y="6645130"/>
                  <a:pt x="2386890" y="6638701"/>
                  <a:pt x="2386890" y="6630843"/>
                </a:cubicBezTo>
                <a:close/>
                <a:moveTo>
                  <a:pt x="8301915" y="6616555"/>
                </a:moveTo>
                <a:cubicBezTo>
                  <a:pt x="8301915" y="6611316"/>
                  <a:pt x="8306201" y="6607030"/>
                  <a:pt x="8311440" y="6607030"/>
                </a:cubicBezTo>
                <a:cubicBezTo>
                  <a:pt x="8316679" y="6607030"/>
                  <a:pt x="8320965" y="6611316"/>
                  <a:pt x="8320965" y="6616555"/>
                </a:cubicBezTo>
                <a:cubicBezTo>
                  <a:pt x="8320965" y="6621794"/>
                  <a:pt x="8316679" y="6626080"/>
                  <a:pt x="8311440" y="6626080"/>
                </a:cubicBezTo>
                <a:cubicBezTo>
                  <a:pt x="8306201" y="6626080"/>
                  <a:pt x="8301915" y="6621794"/>
                  <a:pt x="8301915" y="6616555"/>
                </a:cubicBezTo>
                <a:close/>
                <a:moveTo>
                  <a:pt x="2110665" y="6573693"/>
                </a:moveTo>
                <a:cubicBezTo>
                  <a:pt x="2110665" y="6565834"/>
                  <a:pt x="2117095" y="6559405"/>
                  <a:pt x="2124953" y="6559405"/>
                </a:cubicBezTo>
                <a:cubicBezTo>
                  <a:pt x="2132811" y="6559405"/>
                  <a:pt x="2139240" y="6565834"/>
                  <a:pt x="2139240" y="6573693"/>
                </a:cubicBezTo>
                <a:cubicBezTo>
                  <a:pt x="2139240" y="6581551"/>
                  <a:pt x="2132811" y="6587980"/>
                  <a:pt x="2124953" y="6587980"/>
                </a:cubicBezTo>
                <a:cubicBezTo>
                  <a:pt x="2117095" y="6587980"/>
                  <a:pt x="2110665" y="6581551"/>
                  <a:pt x="2110665" y="6573693"/>
                </a:cubicBezTo>
                <a:close/>
                <a:moveTo>
                  <a:pt x="8060645" y="6528449"/>
                </a:moveTo>
                <a:cubicBezTo>
                  <a:pt x="8057544" y="6511423"/>
                  <a:pt x="8052197" y="6487848"/>
                  <a:pt x="8048762" y="6476061"/>
                </a:cubicBezTo>
                <a:cubicBezTo>
                  <a:pt x="8044254" y="6460586"/>
                  <a:pt x="8046489" y="6454630"/>
                  <a:pt x="8056806" y="6454630"/>
                </a:cubicBezTo>
                <a:cubicBezTo>
                  <a:pt x="8064664" y="6454630"/>
                  <a:pt x="8073678" y="6464274"/>
                  <a:pt x="8076837" y="6476061"/>
                </a:cubicBezTo>
                <a:cubicBezTo>
                  <a:pt x="8085411" y="6508056"/>
                  <a:pt x="8084009" y="6559405"/>
                  <a:pt x="8074561" y="6559405"/>
                </a:cubicBezTo>
                <a:cubicBezTo>
                  <a:pt x="8070008" y="6559405"/>
                  <a:pt x="8063746" y="6545475"/>
                  <a:pt x="8060645" y="6528449"/>
                </a:cubicBezTo>
                <a:close/>
                <a:moveTo>
                  <a:pt x="8270825" y="6436416"/>
                </a:moveTo>
                <a:cubicBezTo>
                  <a:pt x="8252251" y="6400086"/>
                  <a:pt x="8256472" y="6386055"/>
                  <a:pt x="8279152" y="6408735"/>
                </a:cubicBezTo>
                <a:cubicBezTo>
                  <a:pt x="8287337" y="6416920"/>
                  <a:pt x="8292552" y="6433810"/>
                  <a:pt x="8290738" y="6446268"/>
                </a:cubicBezTo>
                <a:cubicBezTo>
                  <a:pt x="8287632" y="6467614"/>
                  <a:pt x="8286485" y="6467046"/>
                  <a:pt x="8270825" y="6436416"/>
                </a:cubicBezTo>
                <a:close/>
                <a:moveTo>
                  <a:pt x="2024940" y="6378430"/>
                </a:moveTo>
                <a:cubicBezTo>
                  <a:pt x="2024940" y="6367847"/>
                  <a:pt x="2031290" y="6359380"/>
                  <a:pt x="2039228" y="6359380"/>
                </a:cubicBezTo>
                <a:cubicBezTo>
                  <a:pt x="2047165" y="6359380"/>
                  <a:pt x="2053515" y="6367847"/>
                  <a:pt x="2053515" y="6378430"/>
                </a:cubicBezTo>
                <a:cubicBezTo>
                  <a:pt x="2053515" y="6389014"/>
                  <a:pt x="2047165" y="6397480"/>
                  <a:pt x="2039228" y="6397480"/>
                </a:cubicBezTo>
                <a:cubicBezTo>
                  <a:pt x="2031290" y="6397480"/>
                  <a:pt x="2024940" y="6389014"/>
                  <a:pt x="2024940" y="6378430"/>
                </a:cubicBezTo>
                <a:close/>
                <a:moveTo>
                  <a:pt x="4589547" y="6378133"/>
                </a:moveTo>
                <a:cubicBezTo>
                  <a:pt x="4577759" y="6373395"/>
                  <a:pt x="4567382" y="6361880"/>
                  <a:pt x="4566486" y="6352543"/>
                </a:cubicBezTo>
                <a:cubicBezTo>
                  <a:pt x="4565590" y="6343207"/>
                  <a:pt x="4564374" y="6328721"/>
                  <a:pt x="4563784" y="6320353"/>
                </a:cubicBezTo>
                <a:cubicBezTo>
                  <a:pt x="4562743" y="6305596"/>
                  <a:pt x="4518740" y="6258784"/>
                  <a:pt x="4500054" y="6252555"/>
                </a:cubicBezTo>
                <a:cubicBezTo>
                  <a:pt x="4494309" y="6250640"/>
                  <a:pt x="4495281" y="6232769"/>
                  <a:pt x="4502625" y="6205310"/>
                </a:cubicBezTo>
                <a:cubicBezTo>
                  <a:pt x="4512075" y="6169979"/>
                  <a:pt x="4512017" y="6150011"/>
                  <a:pt x="4502336" y="6105482"/>
                </a:cubicBezTo>
                <a:cubicBezTo>
                  <a:pt x="4495680" y="6074866"/>
                  <a:pt x="4486871" y="6043247"/>
                  <a:pt x="4482761" y="6035217"/>
                </a:cubicBezTo>
                <a:cubicBezTo>
                  <a:pt x="4478651" y="6027187"/>
                  <a:pt x="4472357" y="6007272"/>
                  <a:pt x="4468774" y="5990961"/>
                </a:cubicBezTo>
                <a:cubicBezTo>
                  <a:pt x="4465192" y="5974650"/>
                  <a:pt x="4453931" y="5953767"/>
                  <a:pt x="4443751" y="5944554"/>
                </a:cubicBezTo>
                <a:cubicBezTo>
                  <a:pt x="4433570" y="5935341"/>
                  <a:pt x="4425240" y="5922702"/>
                  <a:pt x="4425240" y="5916468"/>
                </a:cubicBezTo>
                <a:cubicBezTo>
                  <a:pt x="4425240" y="5910234"/>
                  <a:pt x="4416566" y="5897283"/>
                  <a:pt x="4405965" y="5887689"/>
                </a:cubicBezTo>
                <a:cubicBezTo>
                  <a:pt x="4392818" y="5875792"/>
                  <a:pt x="4389790" y="5867146"/>
                  <a:pt x="4396440" y="5860495"/>
                </a:cubicBezTo>
                <a:cubicBezTo>
                  <a:pt x="4403090" y="5853845"/>
                  <a:pt x="4409824" y="5854380"/>
                  <a:pt x="4417620" y="5862175"/>
                </a:cubicBezTo>
                <a:cubicBezTo>
                  <a:pt x="4423907" y="5868462"/>
                  <a:pt x="4441052" y="5873605"/>
                  <a:pt x="4455720" y="5873605"/>
                </a:cubicBezTo>
                <a:cubicBezTo>
                  <a:pt x="4473810" y="5873605"/>
                  <a:pt x="4482390" y="5878505"/>
                  <a:pt x="4482390" y="5888834"/>
                </a:cubicBezTo>
                <a:cubicBezTo>
                  <a:pt x="4482390" y="5903875"/>
                  <a:pt x="4509802" y="5969150"/>
                  <a:pt x="4519994" y="5978380"/>
                </a:cubicBezTo>
                <a:cubicBezTo>
                  <a:pt x="4528902" y="5986448"/>
                  <a:pt x="4548084" y="6019691"/>
                  <a:pt x="4563085" y="6053060"/>
                </a:cubicBezTo>
                <a:cubicBezTo>
                  <a:pt x="4573514" y="6076261"/>
                  <a:pt x="4574731" y="6089842"/>
                  <a:pt x="4567578" y="6103208"/>
                </a:cubicBezTo>
                <a:cubicBezTo>
                  <a:pt x="4559917" y="6117525"/>
                  <a:pt x="4561237" y="6122868"/>
                  <a:pt x="4573607" y="6127616"/>
                </a:cubicBezTo>
                <a:cubicBezTo>
                  <a:pt x="4586815" y="6132684"/>
                  <a:pt x="4588426" y="6142373"/>
                  <a:pt x="4583305" y="6185942"/>
                </a:cubicBezTo>
                <a:cubicBezTo>
                  <a:pt x="4577938" y="6231605"/>
                  <a:pt x="4579595" y="6239893"/>
                  <a:pt x="4596452" y="6251701"/>
                </a:cubicBezTo>
                <a:cubicBezTo>
                  <a:pt x="4607061" y="6259131"/>
                  <a:pt x="4615740" y="6272682"/>
                  <a:pt x="4615740" y="6281815"/>
                </a:cubicBezTo>
                <a:cubicBezTo>
                  <a:pt x="4615740" y="6290948"/>
                  <a:pt x="4620564" y="6303243"/>
                  <a:pt x="4626459" y="6309139"/>
                </a:cubicBezTo>
                <a:cubicBezTo>
                  <a:pt x="4637685" y="6320365"/>
                  <a:pt x="4630050" y="6388463"/>
                  <a:pt x="4617690" y="6387352"/>
                </a:cubicBezTo>
                <a:cubicBezTo>
                  <a:pt x="4613998" y="6387019"/>
                  <a:pt x="4601334" y="6382871"/>
                  <a:pt x="4589547" y="6378134"/>
                </a:cubicBezTo>
                <a:close/>
                <a:moveTo>
                  <a:pt x="2750205" y="6360425"/>
                </a:moveTo>
                <a:cubicBezTo>
                  <a:pt x="2741196" y="6354716"/>
                  <a:pt x="2740474" y="6350263"/>
                  <a:pt x="2747823" y="6345721"/>
                </a:cubicBezTo>
                <a:cubicBezTo>
                  <a:pt x="2759905" y="6338254"/>
                  <a:pt x="2777415" y="6346669"/>
                  <a:pt x="2777415" y="6359942"/>
                </a:cubicBezTo>
                <a:cubicBezTo>
                  <a:pt x="2777415" y="6371017"/>
                  <a:pt x="2767207" y="6371198"/>
                  <a:pt x="2750205" y="6360425"/>
                </a:cubicBezTo>
                <a:close/>
                <a:moveTo>
                  <a:pt x="2716254" y="6306594"/>
                </a:moveTo>
                <a:cubicBezTo>
                  <a:pt x="2712293" y="6290814"/>
                  <a:pt x="2715225" y="6277334"/>
                  <a:pt x="2724673" y="6267886"/>
                </a:cubicBezTo>
                <a:cubicBezTo>
                  <a:pt x="2744996" y="6247564"/>
                  <a:pt x="2758365" y="6259524"/>
                  <a:pt x="2758365" y="6298030"/>
                </a:cubicBezTo>
                <a:cubicBezTo>
                  <a:pt x="2758365" y="6323829"/>
                  <a:pt x="2754530" y="6330805"/>
                  <a:pt x="2740348" y="6330805"/>
                </a:cubicBezTo>
                <a:cubicBezTo>
                  <a:pt x="2728994" y="6330805"/>
                  <a:pt x="2720083" y="6321851"/>
                  <a:pt x="2716254" y="6306594"/>
                </a:cubicBezTo>
                <a:close/>
                <a:moveTo>
                  <a:pt x="3407946" y="6261710"/>
                </a:moveTo>
                <a:cubicBezTo>
                  <a:pt x="3339800" y="6194092"/>
                  <a:pt x="3320779" y="6171313"/>
                  <a:pt x="3320486" y="6156974"/>
                </a:cubicBezTo>
                <a:cubicBezTo>
                  <a:pt x="3320240" y="6144922"/>
                  <a:pt x="3347069" y="6149063"/>
                  <a:pt x="3351338" y="6161736"/>
                </a:cubicBezTo>
                <a:cubicBezTo>
                  <a:pt x="3353544" y="6168285"/>
                  <a:pt x="3358486" y="6157010"/>
                  <a:pt x="3362321" y="6136683"/>
                </a:cubicBezTo>
                <a:cubicBezTo>
                  <a:pt x="3366636" y="6113810"/>
                  <a:pt x="3365410" y="6095840"/>
                  <a:pt x="3359104" y="6089534"/>
                </a:cubicBezTo>
                <a:cubicBezTo>
                  <a:pt x="3340658" y="6071087"/>
                  <a:pt x="3348448" y="6065584"/>
                  <a:pt x="3377490" y="6076546"/>
                </a:cubicBezTo>
                <a:cubicBezTo>
                  <a:pt x="3403473" y="6086353"/>
                  <a:pt x="3417977" y="6111730"/>
                  <a:pt x="3397599" y="6111730"/>
                </a:cubicBezTo>
                <a:cubicBezTo>
                  <a:pt x="3388879" y="6111730"/>
                  <a:pt x="3388056" y="6141346"/>
                  <a:pt x="3396540" y="6149830"/>
                </a:cubicBezTo>
                <a:cubicBezTo>
                  <a:pt x="3407387" y="6160677"/>
                  <a:pt x="3425115" y="6198103"/>
                  <a:pt x="3425115" y="6210155"/>
                </a:cubicBezTo>
                <a:cubicBezTo>
                  <a:pt x="3425115" y="6217284"/>
                  <a:pt x="3433688" y="6232999"/>
                  <a:pt x="3444165" y="6245080"/>
                </a:cubicBezTo>
                <a:cubicBezTo>
                  <a:pt x="3454643" y="6257161"/>
                  <a:pt x="3463215" y="6272360"/>
                  <a:pt x="3463215" y="6278856"/>
                </a:cubicBezTo>
                <a:cubicBezTo>
                  <a:pt x="3463215" y="6285351"/>
                  <a:pt x="3469644" y="6293134"/>
                  <a:pt x="3477503" y="6296149"/>
                </a:cubicBezTo>
                <a:cubicBezTo>
                  <a:pt x="3491904" y="6301675"/>
                  <a:pt x="3497922" y="6330837"/>
                  <a:pt x="3484646" y="6330767"/>
                </a:cubicBezTo>
                <a:cubicBezTo>
                  <a:pt x="3480717" y="6330748"/>
                  <a:pt x="3446202" y="6299671"/>
                  <a:pt x="3407946" y="6261710"/>
                </a:cubicBezTo>
                <a:close/>
                <a:moveTo>
                  <a:pt x="7854240" y="6273655"/>
                </a:moveTo>
                <a:cubicBezTo>
                  <a:pt x="7854240" y="6268416"/>
                  <a:pt x="7858526" y="6264130"/>
                  <a:pt x="7863765" y="6264130"/>
                </a:cubicBezTo>
                <a:cubicBezTo>
                  <a:pt x="7869004" y="6264130"/>
                  <a:pt x="7873290" y="6268416"/>
                  <a:pt x="7873290" y="6273655"/>
                </a:cubicBezTo>
                <a:cubicBezTo>
                  <a:pt x="7873290" y="6278894"/>
                  <a:pt x="7869004" y="6283180"/>
                  <a:pt x="7863765" y="6283180"/>
                </a:cubicBezTo>
                <a:cubicBezTo>
                  <a:pt x="7858526" y="6283180"/>
                  <a:pt x="7854240" y="6278894"/>
                  <a:pt x="7854240" y="6273655"/>
                </a:cubicBezTo>
                <a:close/>
                <a:moveTo>
                  <a:pt x="5336724" y="6267564"/>
                </a:moveTo>
                <a:cubicBezTo>
                  <a:pt x="5329115" y="6259954"/>
                  <a:pt x="5337717" y="6245080"/>
                  <a:pt x="5349727" y="6245080"/>
                </a:cubicBezTo>
                <a:cubicBezTo>
                  <a:pt x="5354657" y="6245080"/>
                  <a:pt x="5358690" y="6251509"/>
                  <a:pt x="5358690" y="6259368"/>
                </a:cubicBezTo>
                <a:cubicBezTo>
                  <a:pt x="5358690" y="6274098"/>
                  <a:pt x="5347451" y="6278291"/>
                  <a:pt x="5336724" y="6267564"/>
                </a:cubicBezTo>
                <a:close/>
                <a:moveTo>
                  <a:pt x="8060615" y="6238730"/>
                </a:moveTo>
                <a:cubicBezTo>
                  <a:pt x="8049655" y="6227771"/>
                  <a:pt x="8053679" y="6216505"/>
                  <a:pt x="8068553" y="6216505"/>
                </a:cubicBezTo>
                <a:cubicBezTo>
                  <a:pt x="8076411" y="6216505"/>
                  <a:pt x="8082840" y="6222934"/>
                  <a:pt x="8082840" y="6230793"/>
                </a:cubicBezTo>
                <a:cubicBezTo>
                  <a:pt x="8082840" y="6245667"/>
                  <a:pt x="8071575" y="6249690"/>
                  <a:pt x="8060615" y="6238730"/>
                </a:cubicBezTo>
                <a:close/>
                <a:moveTo>
                  <a:pt x="1917584" y="6225155"/>
                </a:moveTo>
                <a:cubicBezTo>
                  <a:pt x="1908306" y="6219754"/>
                  <a:pt x="1903201" y="6211312"/>
                  <a:pt x="1906239" y="6206395"/>
                </a:cubicBezTo>
                <a:cubicBezTo>
                  <a:pt x="1915132" y="6192006"/>
                  <a:pt x="1928257" y="6196030"/>
                  <a:pt x="1939215" y="6216505"/>
                </a:cubicBezTo>
                <a:cubicBezTo>
                  <a:pt x="1950417" y="6237437"/>
                  <a:pt x="1943459" y="6240219"/>
                  <a:pt x="1917584" y="6225155"/>
                </a:cubicBezTo>
                <a:close/>
                <a:moveTo>
                  <a:pt x="8566234" y="6205914"/>
                </a:moveTo>
                <a:cubicBezTo>
                  <a:pt x="8554317" y="6199190"/>
                  <a:pt x="8549565" y="6184584"/>
                  <a:pt x="8549565" y="6154682"/>
                </a:cubicBezTo>
                <a:cubicBezTo>
                  <a:pt x="8549565" y="6131677"/>
                  <a:pt x="8545214" y="6110165"/>
                  <a:pt x="8539896" y="6106879"/>
                </a:cubicBezTo>
                <a:cubicBezTo>
                  <a:pt x="8534578" y="6103592"/>
                  <a:pt x="8524081" y="6086194"/>
                  <a:pt x="8516569" y="6068216"/>
                </a:cubicBezTo>
                <a:cubicBezTo>
                  <a:pt x="8507658" y="6046889"/>
                  <a:pt x="8496482" y="6035530"/>
                  <a:pt x="8484409" y="6035530"/>
                </a:cubicBezTo>
                <a:cubicBezTo>
                  <a:pt x="8457792" y="6035530"/>
                  <a:pt x="8450741" y="5996046"/>
                  <a:pt x="8470106" y="5955437"/>
                </a:cubicBezTo>
                <a:cubicBezTo>
                  <a:pt x="8489088" y="5915631"/>
                  <a:pt x="8501940" y="5919435"/>
                  <a:pt x="8501940" y="5964859"/>
                </a:cubicBezTo>
                <a:cubicBezTo>
                  <a:pt x="8501940" y="5991189"/>
                  <a:pt x="8506967" y="6000129"/>
                  <a:pt x="8526871" y="6009198"/>
                </a:cubicBezTo>
                <a:cubicBezTo>
                  <a:pt x="8548733" y="6019159"/>
                  <a:pt x="8553905" y="6017961"/>
                  <a:pt x="8568879" y="5999469"/>
                </a:cubicBezTo>
                <a:cubicBezTo>
                  <a:pt x="8591195" y="5971910"/>
                  <a:pt x="8603255" y="5972821"/>
                  <a:pt x="8610737" y="6002631"/>
                </a:cubicBezTo>
                <a:cubicBezTo>
                  <a:pt x="8618434" y="6033302"/>
                  <a:pt x="8609960" y="6047369"/>
                  <a:pt x="8587986" y="6040395"/>
                </a:cubicBezTo>
                <a:cubicBezTo>
                  <a:pt x="8574720" y="6036184"/>
                  <a:pt x="8569962" y="6041084"/>
                  <a:pt x="8566871" y="6062145"/>
                </a:cubicBezTo>
                <a:cubicBezTo>
                  <a:pt x="8564677" y="6077096"/>
                  <a:pt x="8568182" y="6094281"/>
                  <a:pt x="8574660" y="6100333"/>
                </a:cubicBezTo>
                <a:cubicBezTo>
                  <a:pt x="8589600" y="6114289"/>
                  <a:pt x="8602313" y="6196181"/>
                  <a:pt x="8591235" y="6207103"/>
                </a:cubicBezTo>
                <a:cubicBezTo>
                  <a:pt x="8586561" y="6211711"/>
                  <a:pt x="8575584" y="6211189"/>
                  <a:pt x="8566234" y="6205914"/>
                </a:cubicBezTo>
                <a:close/>
                <a:moveTo>
                  <a:pt x="4053765" y="6197455"/>
                </a:moveTo>
                <a:cubicBezTo>
                  <a:pt x="4053765" y="6192216"/>
                  <a:pt x="4058052" y="6187930"/>
                  <a:pt x="4063290" y="6187930"/>
                </a:cubicBezTo>
                <a:cubicBezTo>
                  <a:pt x="4068529" y="6187930"/>
                  <a:pt x="4072815" y="6192216"/>
                  <a:pt x="4072815" y="6197455"/>
                </a:cubicBezTo>
                <a:cubicBezTo>
                  <a:pt x="4072815" y="6202694"/>
                  <a:pt x="4068529" y="6206980"/>
                  <a:pt x="4063290" y="6206980"/>
                </a:cubicBezTo>
                <a:cubicBezTo>
                  <a:pt x="4058052" y="6206980"/>
                  <a:pt x="4053765" y="6202694"/>
                  <a:pt x="4053765" y="6197455"/>
                </a:cubicBezTo>
                <a:close/>
                <a:moveTo>
                  <a:pt x="8165390" y="6181580"/>
                </a:moveTo>
                <a:cubicBezTo>
                  <a:pt x="8161898" y="6178088"/>
                  <a:pt x="8159040" y="6167372"/>
                  <a:pt x="8159040" y="6157767"/>
                </a:cubicBezTo>
                <a:cubicBezTo>
                  <a:pt x="8159040" y="6137913"/>
                  <a:pt x="8178217" y="6134716"/>
                  <a:pt x="8195235" y="6151735"/>
                </a:cubicBezTo>
                <a:cubicBezTo>
                  <a:pt x="8212254" y="6168754"/>
                  <a:pt x="8209058" y="6187930"/>
                  <a:pt x="8189203" y="6187930"/>
                </a:cubicBezTo>
                <a:cubicBezTo>
                  <a:pt x="8179599" y="6187930"/>
                  <a:pt x="8168883" y="6185073"/>
                  <a:pt x="8165390" y="6181580"/>
                </a:cubicBezTo>
                <a:close/>
                <a:moveTo>
                  <a:pt x="4039884" y="6160013"/>
                </a:moveTo>
                <a:cubicBezTo>
                  <a:pt x="4033378" y="6149486"/>
                  <a:pt x="4048404" y="6138119"/>
                  <a:pt x="4057199" y="6146914"/>
                </a:cubicBezTo>
                <a:cubicBezTo>
                  <a:pt x="4066255" y="6155970"/>
                  <a:pt x="4064567" y="6168880"/>
                  <a:pt x="4054327" y="6168880"/>
                </a:cubicBezTo>
                <a:cubicBezTo>
                  <a:pt x="4049398" y="6168880"/>
                  <a:pt x="4042898" y="6164890"/>
                  <a:pt x="4039884" y="6160013"/>
                </a:cubicBezTo>
                <a:close/>
                <a:moveTo>
                  <a:pt x="4368033" y="6130673"/>
                </a:moveTo>
                <a:cubicBezTo>
                  <a:pt x="4362394" y="6120135"/>
                  <a:pt x="4358856" y="6106205"/>
                  <a:pt x="4360171" y="6099716"/>
                </a:cubicBezTo>
                <a:cubicBezTo>
                  <a:pt x="4364368" y="6079004"/>
                  <a:pt x="4339500" y="6045055"/>
                  <a:pt x="4320130" y="6045055"/>
                </a:cubicBezTo>
                <a:cubicBezTo>
                  <a:pt x="4309837" y="6045055"/>
                  <a:pt x="4301415" y="6038626"/>
                  <a:pt x="4301415" y="6030768"/>
                </a:cubicBezTo>
                <a:cubicBezTo>
                  <a:pt x="4301415" y="6022909"/>
                  <a:pt x="4305702" y="6016480"/>
                  <a:pt x="4310940" y="6016480"/>
                </a:cubicBezTo>
                <a:cubicBezTo>
                  <a:pt x="4323045" y="6016480"/>
                  <a:pt x="4323510" y="5981042"/>
                  <a:pt x="4311461" y="5976792"/>
                </a:cubicBezTo>
                <a:cubicBezTo>
                  <a:pt x="4299690" y="5972642"/>
                  <a:pt x="4290695" y="5818318"/>
                  <a:pt x="4301824" y="5811440"/>
                </a:cubicBezTo>
                <a:cubicBezTo>
                  <a:pt x="4313744" y="5804073"/>
                  <a:pt x="4339099" y="5868376"/>
                  <a:pt x="4333188" y="5890983"/>
                </a:cubicBezTo>
                <a:cubicBezTo>
                  <a:pt x="4330516" y="5901198"/>
                  <a:pt x="4332990" y="5912435"/>
                  <a:pt x="4338685" y="5915955"/>
                </a:cubicBezTo>
                <a:cubicBezTo>
                  <a:pt x="4344381" y="5919474"/>
                  <a:pt x="4349040" y="5936579"/>
                  <a:pt x="4349040" y="5953964"/>
                </a:cubicBezTo>
                <a:cubicBezTo>
                  <a:pt x="4349040" y="5971349"/>
                  <a:pt x="4355041" y="5990553"/>
                  <a:pt x="4362375" y="5996639"/>
                </a:cubicBezTo>
                <a:cubicBezTo>
                  <a:pt x="4369709" y="6002727"/>
                  <a:pt x="4375710" y="6023093"/>
                  <a:pt x="4375710" y="6041899"/>
                </a:cubicBezTo>
                <a:cubicBezTo>
                  <a:pt x="4375710" y="6060705"/>
                  <a:pt x="4379751" y="6078752"/>
                  <a:pt x="4384690" y="6082005"/>
                </a:cubicBezTo>
                <a:cubicBezTo>
                  <a:pt x="4389629" y="6085257"/>
                  <a:pt x="4396380" y="6101848"/>
                  <a:pt x="4399692" y="6118874"/>
                </a:cubicBezTo>
                <a:cubicBezTo>
                  <a:pt x="4406710" y="6154949"/>
                  <a:pt x="4385296" y="6162929"/>
                  <a:pt x="4368033" y="6130673"/>
                </a:cubicBezTo>
                <a:close/>
                <a:moveTo>
                  <a:pt x="4137126" y="6122765"/>
                </a:moveTo>
                <a:cubicBezTo>
                  <a:pt x="4109228" y="6105929"/>
                  <a:pt x="4101971" y="6083155"/>
                  <a:pt x="4124505" y="6083155"/>
                </a:cubicBezTo>
                <a:cubicBezTo>
                  <a:pt x="4131980" y="6083155"/>
                  <a:pt x="4144510" y="6096014"/>
                  <a:pt x="4152350" y="6111730"/>
                </a:cubicBezTo>
                <a:cubicBezTo>
                  <a:pt x="4160190" y="6127447"/>
                  <a:pt x="4165862" y="6139913"/>
                  <a:pt x="4164954" y="6139434"/>
                </a:cubicBezTo>
                <a:cubicBezTo>
                  <a:pt x="4164046" y="6138955"/>
                  <a:pt x="4151523" y="6131454"/>
                  <a:pt x="4137126" y="6122765"/>
                </a:cubicBezTo>
                <a:close/>
                <a:moveTo>
                  <a:pt x="5130090" y="6107530"/>
                </a:moveTo>
                <a:cubicBezTo>
                  <a:pt x="5130090" y="6099363"/>
                  <a:pt x="5134376" y="6092680"/>
                  <a:pt x="5139615" y="6092680"/>
                </a:cubicBezTo>
                <a:cubicBezTo>
                  <a:pt x="5144854" y="6092680"/>
                  <a:pt x="5149140" y="6096714"/>
                  <a:pt x="5149140" y="6101643"/>
                </a:cubicBezTo>
                <a:cubicBezTo>
                  <a:pt x="5149140" y="6106573"/>
                  <a:pt x="5144854" y="6113255"/>
                  <a:pt x="5139615" y="6116493"/>
                </a:cubicBezTo>
                <a:cubicBezTo>
                  <a:pt x="5134376" y="6119730"/>
                  <a:pt x="5130090" y="6115697"/>
                  <a:pt x="5130090" y="6107530"/>
                </a:cubicBezTo>
                <a:close/>
                <a:moveTo>
                  <a:pt x="1834440" y="6078393"/>
                </a:moveTo>
                <a:cubicBezTo>
                  <a:pt x="1834440" y="6069661"/>
                  <a:pt x="1839048" y="6064053"/>
                  <a:pt x="1844679" y="6065931"/>
                </a:cubicBezTo>
                <a:cubicBezTo>
                  <a:pt x="1850311" y="6067808"/>
                  <a:pt x="1854919" y="6073416"/>
                  <a:pt x="1854919" y="6078393"/>
                </a:cubicBezTo>
                <a:cubicBezTo>
                  <a:pt x="1854919" y="6083370"/>
                  <a:pt x="1850311" y="6088977"/>
                  <a:pt x="1844679" y="6090855"/>
                </a:cubicBezTo>
                <a:cubicBezTo>
                  <a:pt x="1839048" y="6092732"/>
                  <a:pt x="1834440" y="6087124"/>
                  <a:pt x="1834440" y="6078393"/>
                </a:cubicBezTo>
                <a:close/>
                <a:moveTo>
                  <a:pt x="5094173" y="6052794"/>
                </a:moveTo>
                <a:cubicBezTo>
                  <a:pt x="5100060" y="6035133"/>
                  <a:pt x="5120565" y="6032204"/>
                  <a:pt x="5120565" y="6049024"/>
                </a:cubicBezTo>
                <a:cubicBezTo>
                  <a:pt x="5120565" y="6057319"/>
                  <a:pt x="5113779" y="6064105"/>
                  <a:pt x="5105484" y="6064105"/>
                </a:cubicBezTo>
                <a:cubicBezTo>
                  <a:pt x="5097189" y="6064105"/>
                  <a:pt x="5092099" y="6059015"/>
                  <a:pt x="5094173" y="6052794"/>
                </a:cubicBezTo>
                <a:close/>
                <a:moveTo>
                  <a:pt x="8120338" y="6049091"/>
                </a:moveTo>
                <a:cubicBezTo>
                  <a:pt x="8110053" y="6036700"/>
                  <a:pt x="8110119" y="6032693"/>
                  <a:pt x="8120716" y="6026143"/>
                </a:cubicBezTo>
                <a:cubicBezTo>
                  <a:pt x="8134271" y="6017766"/>
                  <a:pt x="8159040" y="6035705"/>
                  <a:pt x="8159040" y="6053900"/>
                </a:cubicBezTo>
                <a:cubicBezTo>
                  <a:pt x="8159040" y="6069222"/>
                  <a:pt x="8134515" y="6066175"/>
                  <a:pt x="8120338" y="6049091"/>
                </a:cubicBezTo>
                <a:close/>
                <a:moveTo>
                  <a:pt x="5441185" y="6047436"/>
                </a:moveTo>
                <a:cubicBezTo>
                  <a:pt x="5433985" y="6035625"/>
                  <a:pt x="5435074" y="5930731"/>
                  <a:pt x="5442394" y="5931058"/>
                </a:cubicBezTo>
                <a:cubicBezTo>
                  <a:pt x="5446125" y="5931225"/>
                  <a:pt x="5456679" y="5937055"/>
                  <a:pt x="5465846" y="5944015"/>
                </a:cubicBezTo>
                <a:cubicBezTo>
                  <a:pt x="5484163" y="5957919"/>
                  <a:pt x="5488863" y="6006955"/>
                  <a:pt x="5471880" y="6006955"/>
                </a:cubicBezTo>
                <a:cubicBezTo>
                  <a:pt x="5465671" y="6006955"/>
                  <a:pt x="5463139" y="6016867"/>
                  <a:pt x="5465796" y="6030768"/>
                </a:cubicBezTo>
                <a:cubicBezTo>
                  <a:pt x="5470094" y="6053249"/>
                  <a:pt x="5452140" y="6065409"/>
                  <a:pt x="5441185" y="6047436"/>
                </a:cubicBezTo>
                <a:close/>
                <a:moveTo>
                  <a:pt x="5077896" y="5959940"/>
                </a:moveTo>
                <a:cubicBezTo>
                  <a:pt x="5070463" y="5936522"/>
                  <a:pt x="5078385" y="5921230"/>
                  <a:pt x="5097948" y="5921230"/>
                </a:cubicBezTo>
                <a:cubicBezTo>
                  <a:pt x="5107912" y="5921230"/>
                  <a:pt x="5111384" y="5929020"/>
                  <a:pt x="5109292" y="5946690"/>
                </a:cubicBezTo>
                <a:cubicBezTo>
                  <a:pt x="5105569" y="5978132"/>
                  <a:pt x="5086257" y="5986283"/>
                  <a:pt x="5077896" y="5959940"/>
                </a:cubicBezTo>
                <a:close/>
                <a:moveTo>
                  <a:pt x="1153403" y="5921230"/>
                </a:moveTo>
                <a:cubicBezTo>
                  <a:pt x="1150077" y="5910753"/>
                  <a:pt x="1143359" y="5902180"/>
                  <a:pt x="1138473" y="5902180"/>
                </a:cubicBezTo>
                <a:cubicBezTo>
                  <a:pt x="1133588" y="5902180"/>
                  <a:pt x="1129590" y="5895751"/>
                  <a:pt x="1129590" y="5887893"/>
                </a:cubicBezTo>
                <a:cubicBezTo>
                  <a:pt x="1129590" y="5880034"/>
                  <a:pt x="1137670" y="5873605"/>
                  <a:pt x="1147545" y="5873605"/>
                </a:cubicBezTo>
                <a:cubicBezTo>
                  <a:pt x="1167526" y="5873605"/>
                  <a:pt x="1200281" y="5916552"/>
                  <a:pt x="1191336" y="5931024"/>
                </a:cubicBezTo>
                <a:cubicBezTo>
                  <a:pt x="1181563" y="5946838"/>
                  <a:pt x="1159742" y="5941205"/>
                  <a:pt x="1153403" y="5921230"/>
                </a:cubicBezTo>
                <a:close/>
                <a:moveTo>
                  <a:pt x="4840285" y="5924400"/>
                </a:moveTo>
                <a:cubicBezTo>
                  <a:pt x="4832174" y="5903265"/>
                  <a:pt x="4850084" y="5885064"/>
                  <a:pt x="4864655" y="5899635"/>
                </a:cubicBezTo>
                <a:cubicBezTo>
                  <a:pt x="4876316" y="5911296"/>
                  <a:pt x="4869562" y="5940280"/>
                  <a:pt x="4855183" y="5940280"/>
                </a:cubicBezTo>
                <a:cubicBezTo>
                  <a:pt x="4850341" y="5940280"/>
                  <a:pt x="4843636" y="5933134"/>
                  <a:pt x="4840285" y="5924400"/>
                </a:cubicBezTo>
                <a:close/>
                <a:moveTo>
                  <a:pt x="8823300" y="5900543"/>
                </a:moveTo>
                <a:cubicBezTo>
                  <a:pt x="8797747" y="5881929"/>
                  <a:pt x="8787890" y="5854555"/>
                  <a:pt x="8806740" y="5854555"/>
                </a:cubicBezTo>
                <a:cubicBezTo>
                  <a:pt x="8811979" y="5854555"/>
                  <a:pt x="8816265" y="5847828"/>
                  <a:pt x="8816265" y="5839605"/>
                </a:cubicBezTo>
                <a:cubicBezTo>
                  <a:pt x="8816265" y="5829550"/>
                  <a:pt x="8823281" y="5825652"/>
                  <a:pt x="8837696" y="5827699"/>
                </a:cubicBezTo>
                <a:cubicBezTo>
                  <a:pt x="8855948" y="5830291"/>
                  <a:pt x="8859258" y="5836803"/>
                  <a:pt x="8860009" y="5871589"/>
                </a:cubicBezTo>
                <a:cubicBezTo>
                  <a:pt x="8860493" y="5894054"/>
                  <a:pt x="8858302" y="5914035"/>
                  <a:pt x="8855138" y="5915990"/>
                </a:cubicBezTo>
                <a:cubicBezTo>
                  <a:pt x="8851974" y="5917945"/>
                  <a:pt x="8837647" y="5910994"/>
                  <a:pt x="8823300" y="5900543"/>
                </a:cubicBezTo>
                <a:close/>
                <a:moveTo>
                  <a:pt x="6330240" y="5887893"/>
                </a:moveTo>
                <a:cubicBezTo>
                  <a:pt x="6330240" y="5873076"/>
                  <a:pt x="6335638" y="5864080"/>
                  <a:pt x="6344528" y="5864080"/>
                </a:cubicBezTo>
                <a:cubicBezTo>
                  <a:pt x="6353418" y="5864080"/>
                  <a:pt x="6358815" y="5873076"/>
                  <a:pt x="6358815" y="5887893"/>
                </a:cubicBezTo>
                <a:cubicBezTo>
                  <a:pt x="6358815" y="5902709"/>
                  <a:pt x="6353418" y="5911705"/>
                  <a:pt x="6344528" y="5911705"/>
                </a:cubicBezTo>
                <a:cubicBezTo>
                  <a:pt x="6335638" y="5911705"/>
                  <a:pt x="6330240" y="5902709"/>
                  <a:pt x="6330240" y="5887893"/>
                </a:cubicBezTo>
                <a:close/>
                <a:moveTo>
                  <a:pt x="8189364" y="5876721"/>
                </a:moveTo>
                <a:cubicBezTo>
                  <a:pt x="8193326" y="5843256"/>
                  <a:pt x="8208732" y="5839380"/>
                  <a:pt x="8222216" y="5868454"/>
                </a:cubicBezTo>
                <a:cubicBezTo>
                  <a:pt x="8234416" y="5894760"/>
                  <a:pt x="8230507" y="5902180"/>
                  <a:pt x="8204445" y="5902180"/>
                </a:cubicBezTo>
                <a:cubicBezTo>
                  <a:pt x="8190430" y="5902180"/>
                  <a:pt x="8187030" y="5896440"/>
                  <a:pt x="8189364" y="5876721"/>
                </a:cubicBezTo>
                <a:close/>
                <a:moveTo>
                  <a:pt x="5783882" y="5886046"/>
                </a:moveTo>
                <a:cubicBezTo>
                  <a:pt x="5773154" y="5875320"/>
                  <a:pt x="5777348" y="5864080"/>
                  <a:pt x="5792078" y="5864080"/>
                </a:cubicBezTo>
                <a:cubicBezTo>
                  <a:pt x="5799936" y="5864080"/>
                  <a:pt x="5806365" y="5868114"/>
                  <a:pt x="5806365" y="5873043"/>
                </a:cubicBezTo>
                <a:cubicBezTo>
                  <a:pt x="5806365" y="5885054"/>
                  <a:pt x="5791491" y="5893656"/>
                  <a:pt x="5783882" y="5886046"/>
                </a:cubicBezTo>
                <a:close/>
                <a:moveTo>
                  <a:pt x="5992004" y="5870047"/>
                </a:moveTo>
                <a:cubicBezTo>
                  <a:pt x="5990156" y="5864146"/>
                  <a:pt x="5986860" y="5844316"/>
                  <a:pt x="5984681" y="5825980"/>
                </a:cubicBezTo>
                <a:cubicBezTo>
                  <a:pt x="5982501" y="5807645"/>
                  <a:pt x="5977278" y="5784660"/>
                  <a:pt x="5973074" y="5774903"/>
                </a:cubicBezTo>
                <a:cubicBezTo>
                  <a:pt x="5966190" y="5758927"/>
                  <a:pt x="5968650" y="5757854"/>
                  <a:pt x="5997817" y="5764109"/>
                </a:cubicBezTo>
                <a:cubicBezTo>
                  <a:pt x="6015629" y="5767930"/>
                  <a:pt x="6030694" y="5771626"/>
                  <a:pt x="6031294" y="5772324"/>
                </a:cubicBezTo>
                <a:cubicBezTo>
                  <a:pt x="6031894" y="5773022"/>
                  <a:pt x="6035188" y="5795581"/>
                  <a:pt x="6038614" y="5822455"/>
                </a:cubicBezTo>
                <a:cubicBezTo>
                  <a:pt x="6044616" y="5869538"/>
                  <a:pt x="6043942" y="5871489"/>
                  <a:pt x="6020103" y="5876046"/>
                </a:cubicBezTo>
                <a:cubicBezTo>
                  <a:pt x="6006159" y="5878712"/>
                  <a:pt x="5993898" y="5876094"/>
                  <a:pt x="5992004" y="5870047"/>
                </a:cubicBezTo>
                <a:close/>
                <a:moveTo>
                  <a:pt x="8940090" y="5873605"/>
                </a:moveTo>
                <a:cubicBezTo>
                  <a:pt x="8940090" y="5868366"/>
                  <a:pt x="8944376" y="5864080"/>
                  <a:pt x="8949615" y="5864080"/>
                </a:cubicBezTo>
                <a:cubicBezTo>
                  <a:pt x="8954854" y="5864080"/>
                  <a:pt x="8959140" y="5868366"/>
                  <a:pt x="8959140" y="5873605"/>
                </a:cubicBezTo>
                <a:cubicBezTo>
                  <a:pt x="8959140" y="5878844"/>
                  <a:pt x="8954854" y="5883130"/>
                  <a:pt x="8949615" y="5883130"/>
                </a:cubicBezTo>
                <a:cubicBezTo>
                  <a:pt x="8944376" y="5883130"/>
                  <a:pt x="8940090" y="5878844"/>
                  <a:pt x="8940090" y="5873605"/>
                </a:cubicBezTo>
                <a:close/>
                <a:moveTo>
                  <a:pt x="4898728" y="5847187"/>
                </a:moveTo>
                <a:cubicBezTo>
                  <a:pt x="4886454" y="5833580"/>
                  <a:pt x="4886004" y="5827867"/>
                  <a:pt x="4896123" y="5814074"/>
                </a:cubicBezTo>
                <a:cubicBezTo>
                  <a:pt x="4914607" y="5788881"/>
                  <a:pt x="4930065" y="5794048"/>
                  <a:pt x="4930065" y="5825418"/>
                </a:cubicBezTo>
                <a:cubicBezTo>
                  <a:pt x="4930065" y="5860324"/>
                  <a:pt x="4918086" y="5868646"/>
                  <a:pt x="4898728" y="5847187"/>
                </a:cubicBezTo>
                <a:close/>
                <a:moveTo>
                  <a:pt x="4825290" y="5840268"/>
                </a:moveTo>
                <a:cubicBezTo>
                  <a:pt x="4825290" y="5832409"/>
                  <a:pt x="4831261" y="5825980"/>
                  <a:pt x="4838559" y="5825980"/>
                </a:cubicBezTo>
                <a:cubicBezTo>
                  <a:pt x="4845856" y="5825980"/>
                  <a:pt x="4854294" y="5832409"/>
                  <a:pt x="4857310" y="5840268"/>
                </a:cubicBezTo>
                <a:cubicBezTo>
                  <a:pt x="4861039" y="5849986"/>
                  <a:pt x="4856795" y="5854555"/>
                  <a:pt x="4844041" y="5854555"/>
                </a:cubicBezTo>
                <a:cubicBezTo>
                  <a:pt x="4833724" y="5854555"/>
                  <a:pt x="4825290" y="5848129"/>
                  <a:pt x="4825290" y="5840268"/>
                </a:cubicBezTo>
                <a:close/>
                <a:moveTo>
                  <a:pt x="3646571" y="5827786"/>
                </a:moveTo>
                <a:cubicBezTo>
                  <a:pt x="3629545" y="5819663"/>
                  <a:pt x="3615615" y="5807574"/>
                  <a:pt x="3615615" y="5800922"/>
                </a:cubicBezTo>
                <a:cubicBezTo>
                  <a:pt x="3615615" y="5794270"/>
                  <a:pt x="3608114" y="5784079"/>
                  <a:pt x="3598946" y="5778275"/>
                </a:cubicBezTo>
                <a:cubicBezTo>
                  <a:pt x="3587010" y="5770720"/>
                  <a:pt x="3585658" y="5766304"/>
                  <a:pt x="3594184" y="5762721"/>
                </a:cubicBezTo>
                <a:cubicBezTo>
                  <a:pt x="3600732" y="5759969"/>
                  <a:pt x="3606090" y="5750027"/>
                  <a:pt x="3606090" y="5740628"/>
                </a:cubicBezTo>
                <a:cubicBezTo>
                  <a:pt x="3606090" y="5716497"/>
                  <a:pt x="3585852" y="5703069"/>
                  <a:pt x="3563228" y="5712188"/>
                </a:cubicBezTo>
                <a:cubicBezTo>
                  <a:pt x="3535242" y="5723468"/>
                  <a:pt x="3529890" y="5722709"/>
                  <a:pt x="3529890" y="5707458"/>
                </a:cubicBezTo>
                <a:cubicBezTo>
                  <a:pt x="3529890" y="5699897"/>
                  <a:pt x="3538900" y="5687400"/>
                  <a:pt x="3549913" y="5679686"/>
                </a:cubicBezTo>
                <a:cubicBezTo>
                  <a:pt x="3566756" y="5667889"/>
                  <a:pt x="3568926" y="5659683"/>
                  <a:pt x="3563576" y="5628017"/>
                </a:cubicBezTo>
                <a:cubicBezTo>
                  <a:pt x="3558536" y="5598185"/>
                  <a:pt x="3560414" y="5589146"/>
                  <a:pt x="3572623" y="5584461"/>
                </a:cubicBezTo>
                <a:cubicBezTo>
                  <a:pt x="3581608" y="5581012"/>
                  <a:pt x="3585599" y="5582480"/>
                  <a:pt x="3582199" y="5587982"/>
                </a:cubicBezTo>
                <a:cubicBezTo>
                  <a:pt x="3578992" y="5593170"/>
                  <a:pt x="3587137" y="5601510"/>
                  <a:pt x="3600298" y="5606514"/>
                </a:cubicBezTo>
                <a:cubicBezTo>
                  <a:pt x="3613460" y="5611518"/>
                  <a:pt x="3630424" y="5627593"/>
                  <a:pt x="3637996" y="5642237"/>
                </a:cubicBezTo>
                <a:cubicBezTo>
                  <a:pt x="3645569" y="5656881"/>
                  <a:pt x="3660776" y="5677018"/>
                  <a:pt x="3671790" y="5686985"/>
                </a:cubicBezTo>
                <a:cubicBezTo>
                  <a:pt x="3682804" y="5696953"/>
                  <a:pt x="3691815" y="5712666"/>
                  <a:pt x="3691815" y="5721903"/>
                </a:cubicBezTo>
                <a:cubicBezTo>
                  <a:pt x="3691815" y="5753160"/>
                  <a:pt x="3703287" y="5768830"/>
                  <a:pt x="3726172" y="5768830"/>
                </a:cubicBezTo>
                <a:cubicBezTo>
                  <a:pt x="3758385" y="5768830"/>
                  <a:pt x="3755406" y="5795399"/>
                  <a:pt x="3722771" y="5799154"/>
                </a:cubicBezTo>
                <a:cubicBezTo>
                  <a:pt x="3704016" y="5801312"/>
                  <a:pt x="3695713" y="5808254"/>
                  <a:pt x="3693534" y="5823599"/>
                </a:cubicBezTo>
                <a:cubicBezTo>
                  <a:pt x="3690082" y="5847901"/>
                  <a:pt x="3688948" y="5848002"/>
                  <a:pt x="3646571" y="5827786"/>
                </a:cubicBezTo>
                <a:close/>
                <a:moveTo>
                  <a:pt x="8520990" y="5822012"/>
                </a:moveTo>
                <a:cubicBezTo>
                  <a:pt x="8520990" y="5807898"/>
                  <a:pt x="8510858" y="5791580"/>
                  <a:pt x="8494796" y="5779828"/>
                </a:cubicBezTo>
                <a:cubicBezTo>
                  <a:pt x="8472132" y="5763244"/>
                  <a:pt x="8470806" y="5759808"/>
                  <a:pt x="8484957" y="5754323"/>
                </a:cubicBezTo>
                <a:cubicBezTo>
                  <a:pt x="8493952" y="5750836"/>
                  <a:pt x="8512678" y="5751772"/>
                  <a:pt x="8526570" y="5756403"/>
                </a:cubicBezTo>
                <a:cubicBezTo>
                  <a:pt x="8547615" y="5763418"/>
                  <a:pt x="8552431" y="5771514"/>
                  <a:pt x="8555441" y="5804926"/>
                </a:cubicBezTo>
                <a:cubicBezTo>
                  <a:pt x="8558589" y="5839873"/>
                  <a:pt x="8556606" y="5845030"/>
                  <a:pt x="8540022" y="5845030"/>
                </a:cubicBezTo>
                <a:cubicBezTo>
                  <a:pt x="8526246" y="5845030"/>
                  <a:pt x="8520990" y="5838673"/>
                  <a:pt x="8520990" y="5822012"/>
                </a:cubicBezTo>
                <a:close/>
                <a:moveTo>
                  <a:pt x="1091490" y="5817017"/>
                </a:moveTo>
                <a:cubicBezTo>
                  <a:pt x="1091490" y="5812088"/>
                  <a:pt x="1095776" y="5805405"/>
                  <a:pt x="1101015" y="5802168"/>
                </a:cubicBezTo>
                <a:cubicBezTo>
                  <a:pt x="1106254" y="5798930"/>
                  <a:pt x="1110540" y="5802963"/>
                  <a:pt x="1110540" y="5811130"/>
                </a:cubicBezTo>
                <a:cubicBezTo>
                  <a:pt x="1110540" y="5819298"/>
                  <a:pt x="1106254" y="5825980"/>
                  <a:pt x="1101015" y="5825980"/>
                </a:cubicBezTo>
                <a:cubicBezTo>
                  <a:pt x="1095776" y="5825980"/>
                  <a:pt x="1091490" y="5821947"/>
                  <a:pt x="1091490" y="5817017"/>
                </a:cubicBezTo>
                <a:close/>
                <a:moveTo>
                  <a:pt x="4281237" y="5792166"/>
                </a:moveTo>
                <a:cubicBezTo>
                  <a:pt x="4280617" y="5787189"/>
                  <a:pt x="4280617" y="5779903"/>
                  <a:pt x="4281237" y="5775974"/>
                </a:cubicBezTo>
                <a:cubicBezTo>
                  <a:pt x="4281857" y="5772045"/>
                  <a:pt x="4278079" y="5768830"/>
                  <a:pt x="4272840" y="5768830"/>
                </a:cubicBezTo>
                <a:cubicBezTo>
                  <a:pt x="4267602" y="5768830"/>
                  <a:pt x="4263315" y="5762044"/>
                  <a:pt x="4263315" y="5753749"/>
                </a:cubicBezTo>
                <a:cubicBezTo>
                  <a:pt x="4263315" y="5735458"/>
                  <a:pt x="4282019" y="5740209"/>
                  <a:pt x="4295758" y="5761991"/>
                </a:cubicBezTo>
                <a:cubicBezTo>
                  <a:pt x="4302939" y="5773375"/>
                  <a:pt x="4302461" y="5781119"/>
                  <a:pt x="4294057" y="5789523"/>
                </a:cubicBezTo>
                <a:cubicBezTo>
                  <a:pt x="4287627" y="5795953"/>
                  <a:pt x="4281858" y="5797143"/>
                  <a:pt x="4281237" y="5792166"/>
                </a:cubicBezTo>
                <a:close/>
                <a:moveTo>
                  <a:pt x="7432224" y="5791314"/>
                </a:moveTo>
                <a:cubicBezTo>
                  <a:pt x="7423335" y="5782425"/>
                  <a:pt x="7434077" y="5768830"/>
                  <a:pt x="7449990" y="5768830"/>
                </a:cubicBezTo>
                <a:cubicBezTo>
                  <a:pt x="7457539" y="5768830"/>
                  <a:pt x="7463715" y="5775259"/>
                  <a:pt x="7463715" y="5783118"/>
                </a:cubicBezTo>
                <a:cubicBezTo>
                  <a:pt x="7463715" y="5797464"/>
                  <a:pt x="7443608" y="5802698"/>
                  <a:pt x="7432224" y="5791314"/>
                </a:cubicBezTo>
                <a:close/>
                <a:moveTo>
                  <a:pt x="8911515" y="5769941"/>
                </a:moveTo>
                <a:cubicBezTo>
                  <a:pt x="8911515" y="5748888"/>
                  <a:pt x="8916603" y="5741503"/>
                  <a:pt x="8933306" y="5738310"/>
                </a:cubicBezTo>
                <a:cubicBezTo>
                  <a:pt x="8945291" y="5736019"/>
                  <a:pt x="8960293" y="5735877"/>
                  <a:pt x="8966643" y="5737994"/>
                </a:cubicBezTo>
                <a:cubicBezTo>
                  <a:pt x="8984949" y="5744096"/>
                  <a:pt x="8980052" y="5759306"/>
                  <a:pt x="8959782" y="5759306"/>
                </a:cubicBezTo>
                <a:cubicBezTo>
                  <a:pt x="8949657" y="5759306"/>
                  <a:pt x="8938653" y="5767878"/>
                  <a:pt x="8935327" y="5778356"/>
                </a:cubicBezTo>
                <a:cubicBezTo>
                  <a:pt x="8926346" y="5806652"/>
                  <a:pt x="8911515" y="5801411"/>
                  <a:pt x="8911515" y="5769941"/>
                </a:cubicBezTo>
                <a:close/>
                <a:moveTo>
                  <a:pt x="1053390" y="5754543"/>
                </a:moveTo>
                <a:cubicBezTo>
                  <a:pt x="1053390" y="5746684"/>
                  <a:pt x="1059819" y="5740255"/>
                  <a:pt x="1067678" y="5740255"/>
                </a:cubicBezTo>
                <a:cubicBezTo>
                  <a:pt x="1075536" y="5740255"/>
                  <a:pt x="1081965" y="5746684"/>
                  <a:pt x="1081965" y="5754543"/>
                </a:cubicBezTo>
                <a:cubicBezTo>
                  <a:pt x="1081965" y="5762401"/>
                  <a:pt x="1075536" y="5768830"/>
                  <a:pt x="1067678" y="5768830"/>
                </a:cubicBezTo>
                <a:cubicBezTo>
                  <a:pt x="1059819" y="5768830"/>
                  <a:pt x="1053390" y="5762401"/>
                  <a:pt x="1053390" y="5754543"/>
                </a:cubicBezTo>
                <a:close/>
                <a:moveTo>
                  <a:pt x="9594338" y="5734104"/>
                </a:moveTo>
                <a:cubicBezTo>
                  <a:pt x="9590737" y="5730502"/>
                  <a:pt x="9587790" y="5715717"/>
                  <a:pt x="9587790" y="5701248"/>
                </a:cubicBezTo>
                <a:cubicBezTo>
                  <a:pt x="9587790" y="5686779"/>
                  <a:pt x="9581361" y="5668512"/>
                  <a:pt x="9573502" y="5660654"/>
                </a:cubicBezTo>
                <a:cubicBezTo>
                  <a:pt x="9565644" y="5652795"/>
                  <a:pt x="9559215" y="5633201"/>
                  <a:pt x="9559215" y="5617111"/>
                </a:cubicBezTo>
                <a:cubicBezTo>
                  <a:pt x="9559215" y="5597456"/>
                  <a:pt x="9554527" y="5587855"/>
                  <a:pt x="9544927" y="5587855"/>
                </a:cubicBezTo>
                <a:cubicBezTo>
                  <a:pt x="9537069" y="5587855"/>
                  <a:pt x="9530706" y="5584641"/>
                  <a:pt x="9530786" y="5580711"/>
                </a:cubicBezTo>
                <a:cubicBezTo>
                  <a:pt x="9531119" y="5564173"/>
                  <a:pt x="9546903" y="5554359"/>
                  <a:pt x="9577046" y="5551943"/>
                </a:cubicBezTo>
                <a:cubicBezTo>
                  <a:pt x="9606378" y="5549591"/>
                  <a:pt x="9608617" y="5551243"/>
                  <a:pt x="9602868" y="5570993"/>
                </a:cubicBezTo>
                <a:cubicBezTo>
                  <a:pt x="9584543" y="5633943"/>
                  <a:pt x="9585231" y="5652490"/>
                  <a:pt x="9606300" y="5663766"/>
                </a:cubicBezTo>
                <a:cubicBezTo>
                  <a:pt x="9621996" y="5672166"/>
                  <a:pt x="9626291" y="5682002"/>
                  <a:pt x="9624065" y="5704436"/>
                </a:cubicBezTo>
                <a:cubicBezTo>
                  <a:pt x="9621191" y="5733383"/>
                  <a:pt x="9607391" y="5747156"/>
                  <a:pt x="9594338" y="5734104"/>
                </a:cubicBezTo>
                <a:close/>
                <a:moveTo>
                  <a:pt x="5730165" y="5678343"/>
                </a:moveTo>
                <a:cubicBezTo>
                  <a:pt x="5730165" y="5670484"/>
                  <a:pt x="5736595" y="5664055"/>
                  <a:pt x="5744453" y="5664055"/>
                </a:cubicBezTo>
                <a:cubicBezTo>
                  <a:pt x="5752311" y="5664055"/>
                  <a:pt x="5758740" y="5670484"/>
                  <a:pt x="5758740" y="5678343"/>
                </a:cubicBezTo>
                <a:cubicBezTo>
                  <a:pt x="5758740" y="5686201"/>
                  <a:pt x="5752311" y="5692630"/>
                  <a:pt x="5744453" y="5692630"/>
                </a:cubicBezTo>
                <a:cubicBezTo>
                  <a:pt x="5736595" y="5692630"/>
                  <a:pt x="5730165" y="5686201"/>
                  <a:pt x="5730165" y="5678343"/>
                </a:cubicBezTo>
                <a:close/>
                <a:moveTo>
                  <a:pt x="8940090" y="5669116"/>
                </a:moveTo>
                <a:cubicBezTo>
                  <a:pt x="8940090" y="5652129"/>
                  <a:pt x="8944055" y="5647125"/>
                  <a:pt x="8954377" y="5651086"/>
                </a:cubicBezTo>
                <a:cubicBezTo>
                  <a:pt x="8970676" y="5657340"/>
                  <a:pt x="8970661" y="5657294"/>
                  <a:pt x="8962884" y="5677564"/>
                </a:cubicBezTo>
                <a:cubicBezTo>
                  <a:pt x="8954028" y="5700639"/>
                  <a:pt x="8940090" y="5695474"/>
                  <a:pt x="8940090" y="5669116"/>
                </a:cubicBezTo>
                <a:close/>
                <a:moveTo>
                  <a:pt x="6917218" y="5634289"/>
                </a:moveTo>
                <a:cubicBezTo>
                  <a:pt x="6913944" y="5617918"/>
                  <a:pt x="6911265" y="5592201"/>
                  <a:pt x="6911265" y="5577139"/>
                </a:cubicBezTo>
                <a:cubicBezTo>
                  <a:pt x="6911265" y="5562078"/>
                  <a:pt x="6906979" y="5549755"/>
                  <a:pt x="6901740" y="5549755"/>
                </a:cubicBezTo>
                <a:cubicBezTo>
                  <a:pt x="6888845" y="5549755"/>
                  <a:pt x="6889569" y="5495365"/>
                  <a:pt x="6902570" y="5487330"/>
                </a:cubicBezTo>
                <a:cubicBezTo>
                  <a:pt x="6920869" y="5476021"/>
                  <a:pt x="6932000" y="5498722"/>
                  <a:pt x="6935935" y="5555376"/>
                </a:cubicBezTo>
                <a:cubicBezTo>
                  <a:pt x="6938047" y="5585776"/>
                  <a:pt x="6944075" y="5614951"/>
                  <a:pt x="6949332" y="5620207"/>
                </a:cubicBezTo>
                <a:cubicBezTo>
                  <a:pt x="6965595" y="5636470"/>
                  <a:pt x="6960372" y="5664055"/>
                  <a:pt x="6941031" y="5664055"/>
                </a:cubicBezTo>
                <a:cubicBezTo>
                  <a:pt x="6928648" y="5664055"/>
                  <a:pt x="6921346" y="5654927"/>
                  <a:pt x="6917218" y="5634289"/>
                </a:cubicBezTo>
                <a:close/>
                <a:moveTo>
                  <a:pt x="9130590" y="5649768"/>
                </a:moveTo>
                <a:cubicBezTo>
                  <a:pt x="9130590" y="5641909"/>
                  <a:pt x="9125839" y="5635480"/>
                  <a:pt x="9120032" y="5635480"/>
                </a:cubicBezTo>
                <a:cubicBezTo>
                  <a:pt x="9113437" y="5635480"/>
                  <a:pt x="9111792" y="5626248"/>
                  <a:pt x="9115650" y="5610875"/>
                </a:cubicBezTo>
                <a:cubicBezTo>
                  <a:pt x="9120506" y="5591530"/>
                  <a:pt x="9117876" y="5585238"/>
                  <a:pt x="9103350" y="5581439"/>
                </a:cubicBezTo>
                <a:cubicBezTo>
                  <a:pt x="9092132" y="5578506"/>
                  <a:pt x="9083356" y="5566262"/>
                  <a:pt x="9081009" y="5550270"/>
                </a:cubicBezTo>
                <a:cubicBezTo>
                  <a:pt x="9077870" y="5528886"/>
                  <a:pt x="9080295" y="5524756"/>
                  <a:pt x="9093898" y="5528313"/>
                </a:cubicBezTo>
                <a:cubicBezTo>
                  <a:pt x="9116594" y="5534248"/>
                  <a:pt x="9140494" y="5572708"/>
                  <a:pt x="9142902" y="5607170"/>
                </a:cubicBezTo>
                <a:cubicBezTo>
                  <a:pt x="9143988" y="5622720"/>
                  <a:pt x="9148092" y="5635451"/>
                  <a:pt x="9152021" y="5635462"/>
                </a:cubicBezTo>
                <a:cubicBezTo>
                  <a:pt x="9155950" y="5635471"/>
                  <a:pt x="9159165" y="5641909"/>
                  <a:pt x="9159165" y="5649768"/>
                </a:cubicBezTo>
                <a:cubicBezTo>
                  <a:pt x="9159165" y="5657626"/>
                  <a:pt x="9152736" y="5664055"/>
                  <a:pt x="9144877" y="5664055"/>
                </a:cubicBezTo>
                <a:cubicBezTo>
                  <a:pt x="9137020" y="5664055"/>
                  <a:pt x="9130590" y="5657626"/>
                  <a:pt x="9130590" y="5649768"/>
                </a:cubicBezTo>
                <a:close/>
                <a:moveTo>
                  <a:pt x="3215565" y="5630718"/>
                </a:moveTo>
                <a:cubicBezTo>
                  <a:pt x="3215565" y="5622859"/>
                  <a:pt x="3221994" y="5616430"/>
                  <a:pt x="3229853" y="5616430"/>
                </a:cubicBezTo>
                <a:cubicBezTo>
                  <a:pt x="3237711" y="5616430"/>
                  <a:pt x="3244140" y="5622859"/>
                  <a:pt x="3244140" y="5630718"/>
                </a:cubicBezTo>
                <a:cubicBezTo>
                  <a:pt x="3244140" y="5638576"/>
                  <a:pt x="3237711" y="5645005"/>
                  <a:pt x="3229853" y="5645005"/>
                </a:cubicBezTo>
                <a:cubicBezTo>
                  <a:pt x="3221994" y="5645005"/>
                  <a:pt x="3215565" y="5638576"/>
                  <a:pt x="3215565" y="5630718"/>
                </a:cubicBezTo>
                <a:close/>
                <a:moveTo>
                  <a:pt x="5664993" y="5626884"/>
                </a:moveTo>
                <a:cubicBezTo>
                  <a:pt x="5655073" y="5620753"/>
                  <a:pt x="5655892" y="5617729"/>
                  <a:pt x="5668818" y="5612769"/>
                </a:cubicBezTo>
                <a:cubicBezTo>
                  <a:pt x="5688435" y="5605241"/>
                  <a:pt x="5699212" y="5613094"/>
                  <a:pt x="5686588" y="5625717"/>
                </a:cubicBezTo>
                <a:cubicBezTo>
                  <a:pt x="5681655" y="5630651"/>
                  <a:pt x="5671937" y="5631176"/>
                  <a:pt x="5664993" y="5626884"/>
                </a:cubicBezTo>
                <a:close/>
                <a:moveTo>
                  <a:pt x="1693470" y="5605000"/>
                </a:moveTo>
                <a:cubicBezTo>
                  <a:pt x="1676678" y="5588208"/>
                  <a:pt x="1679500" y="5578330"/>
                  <a:pt x="1701090" y="5578330"/>
                </a:cubicBezTo>
                <a:cubicBezTo>
                  <a:pt x="1713790" y="5578330"/>
                  <a:pt x="1720140" y="5584680"/>
                  <a:pt x="1720140" y="5597380"/>
                </a:cubicBezTo>
                <a:cubicBezTo>
                  <a:pt x="1720140" y="5618971"/>
                  <a:pt x="1710263" y="5621793"/>
                  <a:pt x="1693470" y="5605000"/>
                </a:cubicBezTo>
                <a:close/>
                <a:moveTo>
                  <a:pt x="5617691" y="5606191"/>
                </a:moveTo>
                <a:cubicBezTo>
                  <a:pt x="5619568" y="5600559"/>
                  <a:pt x="5625176" y="5595952"/>
                  <a:pt x="5630153" y="5595952"/>
                </a:cubicBezTo>
                <a:cubicBezTo>
                  <a:pt x="5635130" y="5595952"/>
                  <a:pt x="5640737" y="5600559"/>
                  <a:pt x="5642615" y="5606191"/>
                </a:cubicBezTo>
                <a:cubicBezTo>
                  <a:pt x="5644492" y="5611822"/>
                  <a:pt x="5638884" y="5616430"/>
                  <a:pt x="5630153" y="5616430"/>
                </a:cubicBezTo>
                <a:cubicBezTo>
                  <a:pt x="5621422" y="5616430"/>
                  <a:pt x="5615814" y="5611822"/>
                  <a:pt x="5617691" y="5606191"/>
                </a:cubicBezTo>
                <a:close/>
                <a:moveTo>
                  <a:pt x="967665" y="5564043"/>
                </a:moveTo>
                <a:cubicBezTo>
                  <a:pt x="967665" y="5538043"/>
                  <a:pt x="976579" y="5533904"/>
                  <a:pt x="994335" y="5551660"/>
                </a:cubicBezTo>
                <a:cubicBezTo>
                  <a:pt x="1011863" y="5569188"/>
                  <a:pt x="1007933" y="5587855"/>
                  <a:pt x="986715" y="5587855"/>
                </a:cubicBezTo>
                <a:cubicBezTo>
                  <a:pt x="972745" y="5587855"/>
                  <a:pt x="967665" y="5581505"/>
                  <a:pt x="967665" y="5564043"/>
                </a:cubicBezTo>
                <a:close/>
                <a:moveTo>
                  <a:pt x="9735427" y="5540230"/>
                </a:moveTo>
                <a:cubicBezTo>
                  <a:pt x="9738665" y="5534991"/>
                  <a:pt x="9743205" y="5530705"/>
                  <a:pt x="9745514" y="5530705"/>
                </a:cubicBezTo>
                <a:cubicBezTo>
                  <a:pt x="9747825" y="5530705"/>
                  <a:pt x="9749715" y="5534991"/>
                  <a:pt x="9749715" y="5540230"/>
                </a:cubicBezTo>
                <a:cubicBezTo>
                  <a:pt x="9749715" y="5545469"/>
                  <a:pt x="9745175" y="5549755"/>
                  <a:pt x="9739628" y="5549755"/>
                </a:cubicBezTo>
                <a:cubicBezTo>
                  <a:pt x="9734080" y="5549755"/>
                  <a:pt x="9732190" y="5545469"/>
                  <a:pt x="9735427" y="5540230"/>
                </a:cubicBezTo>
                <a:close/>
                <a:moveTo>
                  <a:pt x="9526356" y="5533700"/>
                </a:moveTo>
                <a:cubicBezTo>
                  <a:pt x="9527601" y="5531418"/>
                  <a:pt x="9518359" y="5519290"/>
                  <a:pt x="9505817" y="5506748"/>
                </a:cubicBezTo>
                <a:cubicBezTo>
                  <a:pt x="9493276" y="5494207"/>
                  <a:pt x="9483512" y="5476250"/>
                  <a:pt x="9484120" y="5466844"/>
                </a:cubicBezTo>
                <a:cubicBezTo>
                  <a:pt x="9485148" y="5450931"/>
                  <a:pt x="9485527" y="5450901"/>
                  <a:pt x="9489581" y="5466412"/>
                </a:cubicBezTo>
                <a:cubicBezTo>
                  <a:pt x="9491976" y="5475580"/>
                  <a:pt x="9501695" y="5483081"/>
                  <a:pt x="9511178" y="5483081"/>
                </a:cubicBezTo>
                <a:cubicBezTo>
                  <a:pt x="9529276" y="5483081"/>
                  <a:pt x="9545363" y="5521003"/>
                  <a:pt x="9531816" y="5531732"/>
                </a:cubicBezTo>
                <a:cubicBezTo>
                  <a:pt x="9527568" y="5535097"/>
                  <a:pt x="9525110" y="5535982"/>
                  <a:pt x="9526356" y="5533700"/>
                </a:cubicBezTo>
                <a:close/>
                <a:moveTo>
                  <a:pt x="958140" y="5516980"/>
                </a:moveTo>
                <a:cubicBezTo>
                  <a:pt x="958140" y="5508813"/>
                  <a:pt x="962426" y="5502130"/>
                  <a:pt x="967665" y="5502130"/>
                </a:cubicBezTo>
                <a:cubicBezTo>
                  <a:pt x="972904" y="5502130"/>
                  <a:pt x="977190" y="5506164"/>
                  <a:pt x="977190" y="5511093"/>
                </a:cubicBezTo>
                <a:cubicBezTo>
                  <a:pt x="977190" y="5516023"/>
                  <a:pt x="972904" y="5522705"/>
                  <a:pt x="967665" y="5525943"/>
                </a:cubicBezTo>
                <a:cubicBezTo>
                  <a:pt x="962426" y="5529180"/>
                  <a:pt x="958140" y="5525147"/>
                  <a:pt x="958140" y="5516980"/>
                </a:cubicBezTo>
                <a:close/>
                <a:moveTo>
                  <a:pt x="1507273" y="5506194"/>
                </a:moveTo>
                <a:cubicBezTo>
                  <a:pt x="1497590" y="5492765"/>
                  <a:pt x="1491161" y="5480535"/>
                  <a:pt x="1492985" y="5479018"/>
                </a:cubicBezTo>
                <a:cubicBezTo>
                  <a:pt x="1494810" y="5477500"/>
                  <a:pt x="1512609" y="5478290"/>
                  <a:pt x="1532539" y="5480772"/>
                </a:cubicBezTo>
                <a:cubicBezTo>
                  <a:pt x="1562999" y="5484566"/>
                  <a:pt x="1568314" y="5488526"/>
                  <a:pt x="1565877" y="5505614"/>
                </a:cubicBezTo>
                <a:cubicBezTo>
                  <a:pt x="1561657" y="5535204"/>
                  <a:pt x="1528426" y="5535533"/>
                  <a:pt x="1507273" y="5506194"/>
                </a:cubicBezTo>
                <a:close/>
                <a:moveTo>
                  <a:pt x="9431159" y="5522040"/>
                </a:moveTo>
                <a:cubicBezTo>
                  <a:pt x="9424274" y="5510900"/>
                  <a:pt x="9434825" y="5483080"/>
                  <a:pt x="9445934" y="5483080"/>
                </a:cubicBezTo>
                <a:cubicBezTo>
                  <a:pt x="9450612" y="5483080"/>
                  <a:pt x="9454440" y="5493796"/>
                  <a:pt x="9454440" y="5506893"/>
                </a:cubicBezTo>
                <a:cubicBezTo>
                  <a:pt x="9454440" y="5530431"/>
                  <a:pt x="9441534" y="5538827"/>
                  <a:pt x="9431159" y="5522040"/>
                </a:cubicBezTo>
                <a:close/>
                <a:moveTo>
                  <a:pt x="3477880" y="5498822"/>
                </a:moveTo>
                <a:cubicBezTo>
                  <a:pt x="3464565" y="5489086"/>
                  <a:pt x="3463234" y="5484193"/>
                  <a:pt x="3472362" y="5478551"/>
                </a:cubicBezTo>
                <a:cubicBezTo>
                  <a:pt x="3483534" y="5471647"/>
                  <a:pt x="3500816" y="5487222"/>
                  <a:pt x="3501169" y="5504511"/>
                </a:cubicBezTo>
                <a:cubicBezTo>
                  <a:pt x="3501371" y="5514388"/>
                  <a:pt x="3498064" y="5513581"/>
                  <a:pt x="3477880" y="5498822"/>
                </a:cubicBezTo>
                <a:close/>
                <a:moveTo>
                  <a:pt x="6944603" y="5492605"/>
                </a:moveTo>
                <a:cubicBezTo>
                  <a:pt x="6947841" y="5487366"/>
                  <a:pt x="6952380" y="5483080"/>
                  <a:pt x="6954690" y="5483080"/>
                </a:cubicBezTo>
                <a:cubicBezTo>
                  <a:pt x="6957000" y="5483080"/>
                  <a:pt x="6958890" y="5487366"/>
                  <a:pt x="6958890" y="5492605"/>
                </a:cubicBezTo>
                <a:cubicBezTo>
                  <a:pt x="6958890" y="5497844"/>
                  <a:pt x="6954351" y="5502130"/>
                  <a:pt x="6948803" y="5502130"/>
                </a:cubicBezTo>
                <a:cubicBezTo>
                  <a:pt x="6943255" y="5502130"/>
                  <a:pt x="6941365" y="5497844"/>
                  <a:pt x="6944603" y="5492605"/>
                </a:cubicBezTo>
                <a:close/>
                <a:moveTo>
                  <a:pt x="6034457" y="5472606"/>
                </a:moveTo>
                <a:cubicBezTo>
                  <a:pt x="6026468" y="5457679"/>
                  <a:pt x="6017418" y="5453818"/>
                  <a:pt x="5998770" y="5457383"/>
                </a:cubicBezTo>
                <a:cubicBezTo>
                  <a:pt x="5982339" y="5460524"/>
                  <a:pt x="5969687" y="5456772"/>
                  <a:pt x="5961815" y="5446426"/>
                </a:cubicBezTo>
                <a:cubicBezTo>
                  <a:pt x="5945632" y="5425153"/>
                  <a:pt x="5946329" y="5416405"/>
                  <a:pt x="5964208" y="5416405"/>
                </a:cubicBezTo>
                <a:cubicBezTo>
                  <a:pt x="5991722" y="5416405"/>
                  <a:pt x="6009664" y="5386877"/>
                  <a:pt x="6014013" y="5334443"/>
                </a:cubicBezTo>
                <a:cubicBezTo>
                  <a:pt x="6016932" y="5299234"/>
                  <a:pt x="6022401" y="5283055"/>
                  <a:pt x="6031382" y="5283055"/>
                </a:cubicBezTo>
                <a:cubicBezTo>
                  <a:pt x="6046322" y="5283055"/>
                  <a:pt x="6047910" y="5290704"/>
                  <a:pt x="6044859" y="5347974"/>
                </a:cubicBezTo>
                <a:cubicBezTo>
                  <a:pt x="6043477" y="5373899"/>
                  <a:pt x="6047984" y="5395005"/>
                  <a:pt x="6057061" y="5405124"/>
                </a:cubicBezTo>
                <a:cubicBezTo>
                  <a:pt x="6074546" y="5424614"/>
                  <a:pt x="6074674" y="5492605"/>
                  <a:pt x="6057225" y="5492605"/>
                </a:cubicBezTo>
                <a:cubicBezTo>
                  <a:pt x="6050590" y="5492605"/>
                  <a:pt x="6040344" y="5483606"/>
                  <a:pt x="6034457" y="5472606"/>
                </a:cubicBezTo>
                <a:close/>
                <a:moveTo>
                  <a:pt x="1744872" y="5455993"/>
                </a:moveTo>
                <a:cubicBezTo>
                  <a:pt x="1741576" y="5450660"/>
                  <a:pt x="1743521" y="5443428"/>
                  <a:pt x="1749193" y="5439922"/>
                </a:cubicBezTo>
                <a:cubicBezTo>
                  <a:pt x="1763838" y="5430871"/>
                  <a:pt x="1773287" y="5443269"/>
                  <a:pt x="1761061" y="5455494"/>
                </a:cubicBezTo>
                <a:cubicBezTo>
                  <a:pt x="1754221" y="5462335"/>
                  <a:pt x="1748893" y="5462499"/>
                  <a:pt x="1744872" y="5455993"/>
                </a:cubicBezTo>
                <a:close/>
                <a:moveTo>
                  <a:pt x="6250215" y="5424378"/>
                </a:moveTo>
                <a:cubicBezTo>
                  <a:pt x="6242279" y="5413047"/>
                  <a:pt x="6238118" y="5400000"/>
                  <a:pt x="6240970" y="5395385"/>
                </a:cubicBezTo>
                <a:cubicBezTo>
                  <a:pt x="6243822" y="5390771"/>
                  <a:pt x="6241027" y="5380813"/>
                  <a:pt x="6234753" y="5373257"/>
                </a:cubicBezTo>
                <a:cubicBezTo>
                  <a:pt x="6228482" y="5365700"/>
                  <a:pt x="6225063" y="5344846"/>
                  <a:pt x="6227157" y="5326913"/>
                </a:cubicBezTo>
                <a:cubicBezTo>
                  <a:pt x="6230372" y="5299376"/>
                  <a:pt x="6226864" y="5291887"/>
                  <a:pt x="6204588" y="5278729"/>
                </a:cubicBezTo>
                <a:cubicBezTo>
                  <a:pt x="6181073" y="5264838"/>
                  <a:pt x="6179484" y="5260872"/>
                  <a:pt x="6189933" y="5242146"/>
                </a:cubicBezTo>
                <a:cubicBezTo>
                  <a:pt x="6196379" y="5230594"/>
                  <a:pt x="6202307" y="5219774"/>
                  <a:pt x="6203107" y="5218102"/>
                </a:cubicBezTo>
                <a:cubicBezTo>
                  <a:pt x="6203906" y="5216429"/>
                  <a:pt x="6213443" y="5220608"/>
                  <a:pt x="6224300" y="5227388"/>
                </a:cubicBezTo>
                <a:cubicBezTo>
                  <a:pt x="6239876" y="5237116"/>
                  <a:pt x="6246500" y="5237255"/>
                  <a:pt x="6255707" y="5228048"/>
                </a:cubicBezTo>
                <a:cubicBezTo>
                  <a:pt x="6262125" y="5221631"/>
                  <a:pt x="6275090" y="5216380"/>
                  <a:pt x="6284520" y="5216380"/>
                </a:cubicBezTo>
                <a:cubicBezTo>
                  <a:pt x="6311207" y="5216380"/>
                  <a:pt x="6305893" y="5252962"/>
                  <a:pt x="6277315" y="5265983"/>
                </a:cubicBezTo>
                <a:cubicBezTo>
                  <a:pt x="6256963" y="5275256"/>
                  <a:pt x="6253641" y="5282096"/>
                  <a:pt x="6257083" y="5307638"/>
                </a:cubicBezTo>
                <a:cubicBezTo>
                  <a:pt x="6262535" y="5348099"/>
                  <a:pt x="6270356" y="5359255"/>
                  <a:pt x="6293264" y="5359255"/>
                </a:cubicBezTo>
                <a:cubicBezTo>
                  <a:pt x="6303742" y="5359255"/>
                  <a:pt x="6309666" y="5354969"/>
                  <a:pt x="6306428" y="5349730"/>
                </a:cubicBezTo>
                <a:cubicBezTo>
                  <a:pt x="6303190" y="5344491"/>
                  <a:pt x="6309584" y="5340205"/>
                  <a:pt x="6320637" y="5340205"/>
                </a:cubicBezTo>
                <a:cubicBezTo>
                  <a:pt x="6338520" y="5340205"/>
                  <a:pt x="6340318" y="5344663"/>
                  <a:pt x="6336968" y="5380686"/>
                </a:cubicBezTo>
                <a:cubicBezTo>
                  <a:pt x="6334123" y="5411279"/>
                  <a:pt x="6328770" y="5421975"/>
                  <a:pt x="6315053" y="5424473"/>
                </a:cubicBezTo>
                <a:cubicBezTo>
                  <a:pt x="6305071" y="5426292"/>
                  <a:pt x="6292831" y="5431650"/>
                  <a:pt x="6287854" y="5436379"/>
                </a:cubicBezTo>
                <a:cubicBezTo>
                  <a:pt x="6274073" y="5449478"/>
                  <a:pt x="6265991" y="5446901"/>
                  <a:pt x="6250215" y="5424378"/>
                </a:cubicBezTo>
                <a:close/>
                <a:moveTo>
                  <a:pt x="879041" y="5396329"/>
                </a:moveTo>
                <a:cubicBezTo>
                  <a:pt x="859111" y="5375168"/>
                  <a:pt x="833596" y="5339953"/>
                  <a:pt x="822341" y="5318073"/>
                </a:cubicBezTo>
                <a:cubicBezTo>
                  <a:pt x="811087" y="5296194"/>
                  <a:pt x="794175" y="5272692"/>
                  <a:pt x="784759" y="5265846"/>
                </a:cubicBezTo>
                <a:cubicBezTo>
                  <a:pt x="775344" y="5259001"/>
                  <a:pt x="767640" y="5243436"/>
                  <a:pt x="767640" y="5231258"/>
                </a:cubicBezTo>
                <a:cubicBezTo>
                  <a:pt x="767640" y="5217146"/>
                  <a:pt x="755549" y="5199894"/>
                  <a:pt x="734303" y="5183688"/>
                </a:cubicBezTo>
                <a:cubicBezTo>
                  <a:pt x="715822" y="5169593"/>
                  <a:pt x="700965" y="5149785"/>
                  <a:pt x="700965" y="5139241"/>
                </a:cubicBezTo>
                <a:cubicBezTo>
                  <a:pt x="700965" y="5128780"/>
                  <a:pt x="690249" y="5110289"/>
                  <a:pt x="677153" y="5098152"/>
                </a:cubicBezTo>
                <a:cubicBezTo>
                  <a:pt x="664056" y="5086014"/>
                  <a:pt x="653340" y="5071159"/>
                  <a:pt x="653340" y="5065140"/>
                </a:cubicBezTo>
                <a:cubicBezTo>
                  <a:pt x="653340" y="5059121"/>
                  <a:pt x="647982" y="5045123"/>
                  <a:pt x="641434" y="5034031"/>
                </a:cubicBezTo>
                <a:cubicBezTo>
                  <a:pt x="631909" y="5017899"/>
                  <a:pt x="631909" y="5013004"/>
                  <a:pt x="641434" y="5009554"/>
                </a:cubicBezTo>
                <a:cubicBezTo>
                  <a:pt x="655613" y="5004419"/>
                  <a:pt x="657410" y="4962845"/>
                  <a:pt x="643815" y="4954443"/>
                </a:cubicBezTo>
                <a:cubicBezTo>
                  <a:pt x="638576" y="4951205"/>
                  <a:pt x="634290" y="4937692"/>
                  <a:pt x="634290" y="4924414"/>
                </a:cubicBezTo>
                <a:cubicBezTo>
                  <a:pt x="634290" y="4908411"/>
                  <a:pt x="627969" y="4898619"/>
                  <a:pt x="615540" y="4895368"/>
                </a:cubicBezTo>
                <a:cubicBezTo>
                  <a:pt x="599321" y="4891127"/>
                  <a:pt x="597071" y="4883124"/>
                  <a:pt x="598872" y="4836073"/>
                </a:cubicBezTo>
                <a:cubicBezTo>
                  <a:pt x="600861" y="4784081"/>
                  <a:pt x="599337" y="4780198"/>
                  <a:pt x="564372" y="4748138"/>
                </a:cubicBezTo>
                <a:cubicBezTo>
                  <a:pt x="538047" y="4724001"/>
                  <a:pt x="528701" y="4708365"/>
                  <a:pt x="531034" y="4692365"/>
                </a:cubicBezTo>
                <a:cubicBezTo>
                  <a:pt x="534317" y="4669863"/>
                  <a:pt x="578143" y="4637344"/>
                  <a:pt x="606930" y="4636051"/>
                </a:cubicBezTo>
                <a:cubicBezTo>
                  <a:pt x="615456" y="4635668"/>
                  <a:pt x="626879" y="4629997"/>
                  <a:pt x="632313" y="4623449"/>
                </a:cubicBezTo>
                <a:cubicBezTo>
                  <a:pt x="646575" y="4606263"/>
                  <a:pt x="621086" y="4549657"/>
                  <a:pt x="599031" y="4549537"/>
                </a:cubicBezTo>
                <a:cubicBezTo>
                  <a:pt x="589610" y="4549489"/>
                  <a:pt x="566901" y="4532382"/>
                  <a:pt x="548565" y="4511530"/>
                </a:cubicBezTo>
                <a:cubicBezTo>
                  <a:pt x="523092" y="4482560"/>
                  <a:pt x="508184" y="4473595"/>
                  <a:pt x="485367" y="4473524"/>
                </a:cubicBezTo>
                <a:cubicBezTo>
                  <a:pt x="463946" y="4473457"/>
                  <a:pt x="451016" y="4466577"/>
                  <a:pt x="439619" y="4449184"/>
                </a:cubicBezTo>
                <a:cubicBezTo>
                  <a:pt x="417447" y="4415345"/>
                  <a:pt x="428094" y="4387705"/>
                  <a:pt x="463300" y="4387705"/>
                </a:cubicBezTo>
                <a:cubicBezTo>
                  <a:pt x="485644" y="4387705"/>
                  <a:pt x="492323" y="4382601"/>
                  <a:pt x="497574" y="4361511"/>
                </a:cubicBezTo>
                <a:cubicBezTo>
                  <a:pt x="503850" y="4336304"/>
                  <a:pt x="525398" y="4312440"/>
                  <a:pt x="542454" y="4311808"/>
                </a:cubicBezTo>
                <a:cubicBezTo>
                  <a:pt x="546951" y="4311641"/>
                  <a:pt x="548177" y="4321279"/>
                  <a:pt x="545179" y="4333224"/>
                </a:cubicBezTo>
                <a:cubicBezTo>
                  <a:pt x="531689" y="4386972"/>
                  <a:pt x="570606" y="4424241"/>
                  <a:pt x="606398" y="4391850"/>
                </a:cubicBezTo>
                <a:cubicBezTo>
                  <a:pt x="628766" y="4371607"/>
                  <a:pt x="629485" y="4356138"/>
                  <a:pt x="609477" y="4325602"/>
                </a:cubicBezTo>
                <a:cubicBezTo>
                  <a:pt x="594703" y="4303054"/>
                  <a:pt x="595078" y="4301931"/>
                  <a:pt x="620644" y="4292211"/>
                </a:cubicBezTo>
                <a:cubicBezTo>
                  <a:pt x="653049" y="4279891"/>
                  <a:pt x="672390" y="4286199"/>
                  <a:pt x="672390" y="4309087"/>
                </a:cubicBezTo>
                <a:cubicBezTo>
                  <a:pt x="672390" y="4318563"/>
                  <a:pt x="679191" y="4336027"/>
                  <a:pt x="687504" y="4347895"/>
                </a:cubicBezTo>
                <a:cubicBezTo>
                  <a:pt x="699478" y="4364990"/>
                  <a:pt x="700225" y="4372357"/>
                  <a:pt x="691101" y="4383352"/>
                </a:cubicBezTo>
                <a:cubicBezTo>
                  <a:pt x="684766" y="4390985"/>
                  <a:pt x="674137" y="4397230"/>
                  <a:pt x="667480" y="4397230"/>
                </a:cubicBezTo>
                <a:cubicBezTo>
                  <a:pt x="660824" y="4397230"/>
                  <a:pt x="653049" y="4403300"/>
                  <a:pt x="650202" y="4410718"/>
                </a:cubicBezTo>
                <a:cubicBezTo>
                  <a:pt x="643701" y="4427662"/>
                  <a:pt x="653538" y="4532062"/>
                  <a:pt x="662842" y="4544868"/>
                </a:cubicBezTo>
                <a:cubicBezTo>
                  <a:pt x="666649" y="4550107"/>
                  <a:pt x="672579" y="4566180"/>
                  <a:pt x="676021" y="4580586"/>
                </a:cubicBezTo>
                <a:cubicBezTo>
                  <a:pt x="679462" y="4594993"/>
                  <a:pt x="686483" y="4606780"/>
                  <a:pt x="691621" y="4606780"/>
                </a:cubicBezTo>
                <a:cubicBezTo>
                  <a:pt x="706919" y="4606780"/>
                  <a:pt x="702663" y="4688763"/>
                  <a:pt x="686678" y="4702030"/>
                </a:cubicBezTo>
                <a:cubicBezTo>
                  <a:pt x="665399" y="4719690"/>
                  <a:pt x="668630" y="4755975"/>
                  <a:pt x="692027" y="4762094"/>
                </a:cubicBezTo>
                <a:cubicBezTo>
                  <a:pt x="702827" y="4764918"/>
                  <a:pt x="710892" y="4772919"/>
                  <a:pt x="709949" y="4779873"/>
                </a:cubicBezTo>
                <a:cubicBezTo>
                  <a:pt x="706161" y="4807788"/>
                  <a:pt x="711490" y="4816330"/>
                  <a:pt x="732693" y="4816330"/>
                </a:cubicBezTo>
                <a:cubicBezTo>
                  <a:pt x="761099" y="4816330"/>
                  <a:pt x="781907" y="4853290"/>
                  <a:pt x="773148" y="4888189"/>
                </a:cubicBezTo>
                <a:cubicBezTo>
                  <a:pt x="768189" y="4907947"/>
                  <a:pt x="771211" y="4917050"/>
                  <a:pt x="786219" y="4927562"/>
                </a:cubicBezTo>
                <a:cubicBezTo>
                  <a:pt x="809182" y="4943646"/>
                  <a:pt x="811621" y="4964436"/>
                  <a:pt x="791453" y="4972175"/>
                </a:cubicBezTo>
                <a:cubicBezTo>
                  <a:pt x="771021" y="4980015"/>
                  <a:pt x="773814" y="5019895"/>
                  <a:pt x="796215" y="5040168"/>
                </a:cubicBezTo>
                <a:cubicBezTo>
                  <a:pt x="806693" y="5049650"/>
                  <a:pt x="815265" y="5067459"/>
                  <a:pt x="815265" y="5079744"/>
                </a:cubicBezTo>
                <a:cubicBezTo>
                  <a:pt x="815265" y="5097293"/>
                  <a:pt x="810098" y="5102080"/>
                  <a:pt x="791154" y="5102080"/>
                </a:cubicBezTo>
                <a:cubicBezTo>
                  <a:pt x="766110" y="5102080"/>
                  <a:pt x="745632" y="5131257"/>
                  <a:pt x="765926" y="5138022"/>
                </a:cubicBezTo>
                <a:cubicBezTo>
                  <a:pt x="772108" y="5140082"/>
                  <a:pt x="777165" y="5154641"/>
                  <a:pt x="777165" y="5170377"/>
                </a:cubicBezTo>
                <a:cubicBezTo>
                  <a:pt x="777165" y="5193258"/>
                  <a:pt x="782746" y="5201092"/>
                  <a:pt x="805043" y="5209508"/>
                </a:cubicBezTo>
                <a:cubicBezTo>
                  <a:pt x="831900" y="5219645"/>
                  <a:pt x="853365" y="5250251"/>
                  <a:pt x="853365" y="5278406"/>
                </a:cubicBezTo>
                <a:cubicBezTo>
                  <a:pt x="853365" y="5285833"/>
                  <a:pt x="861938" y="5296498"/>
                  <a:pt x="872415" y="5302105"/>
                </a:cubicBezTo>
                <a:cubicBezTo>
                  <a:pt x="882893" y="5307712"/>
                  <a:pt x="891465" y="5321008"/>
                  <a:pt x="891465" y="5331651"/>
                </a:cubicBezTo>
                <a:cubicBezTo>
                  <a:pt x="891465" y="5342293"/>
                  <a:pt x="902181" y="5365050"/>
                  <a:pt x="915278" y="5382221"/>
                </a:cubicBezTo>
                <a:cubicBezTo>
                  <a:pt x="962866" y="5444612"/>
                  <a:pt x="934804" y="5455537"/>
                  <a:pt x="879041" y="5396329"/>
                </a:cubicBezTo>
                <a:close/>
                <a:moveTo>
                  <a:pt x="723758" y="4953664"/>
                </a:moveTo>
                <a:cubicBezTo>
                  <a:pt x="739702" y="4912116"/>
                  <a:pt x="723211" y="4873480"/>
                  <a:pt x="689535" y="4873480"/>
                </a:cubicBezTo>
                <a:cubicBezTo>
                  <a:pt x="676369" y="4873480"/>
                  <a:pt x="672390" y="4881036"/>
                  <a:pt x="672390" y="4906039"/>
                </a:cubicBezTo>
                <a:cubicBezTo>
                  <a:pt x="672390" y="4950374"/>
                  <a:pt x="680757" y="4968730"/>
                  <a:pt x="700965" y="4968730"/>
                </a:cubicBezTo>
                <a:cubicBezTo>
                  <a:pt x="710322" y="4968730"/>
                  <a:pt x="720579" y="4961950"/>
                  <a:pt x="723758" y="4953664"/>
                </a:cubicBezTo>
                <a:close/>
                <a:moveTo>
                  <a:pt x="9042484" y="5399666"/>
                </a:moveTo>
                <a:cubicBezTo>
                  <a:pt x="9022855" y="5395300"/>
                  <a:pt x="9019740" y="5359255"/>
                  <a:pt x="9038992" y="5359255"/>
                </a:cubicBezTo>
                <a:cubicBezTo>
                  <a:pt x="9046239" y="5359255"/>
                  <a:pt x="9054642" y="5368712"/>
                  <a:pt x="9057664" y="5380271"/>
                </a:cubicBezTo>
                <a:cubicBezTo>
                  <a:pt x="9064057" y="5404719"/>
                  <a:pt x="9064227" y="5404502"/>
                  <a:pt x="9042484" y="5399666"/>
                </a:cubicBezTo>
                <a:close/>
                <a:moveTo>
                  <a:pt x="5892090" y="5335144"/>
                </a:moveTo>
                <a:cubicBezTo>
                  <a:pt x="5892090" y="5315243"/>
                  <a:pt x="5920604" y="5305721"/>
                  <a:pt x="5931006" y="5322149"/>
                </a:cubicBezTo>
                <a:cubicBezTo>
                  <a:pt x="5944575" y="5343579"/>
                  <a:pt x="5941207" y="5349730"/>
                  <a:pt x="5915903" y="5349730"/>
                </a:cubicBezTo>
                <a:cubicBezTo>
                  <a:pt x="5900869" y="5349730"/>
                  <a:pt x="5892090" y="5344353"/>
                  <a:pt x="5892090" y="5335144"/>
                </a:cubicBezTo>
                <a:close/>
                <a:moveTo>
                  <a:pt x="9694748" y="5328894"/>
                </a:moveTo>
                <a:cubicBezTo>
                  <a:pt x="9700634" y="5311233"/>
                  <a:pt x="9721140" y="5308304"/>
                  <a:pt x="9721140" y="5325124"/>
                </a:cubicBezTo>
                <a:cubicBezTo>
                  <a:pt x="9721140" y="5333419"/>
                  <a:pt x="9714353" y="5340205"/>
                  <a:pt x="9706059" y="5340205"/>
                </a:cubicBezTo>
                <a:cubicBezTo>
                  <a:pt x="9697763" y="5340205"/>
                  <a:pt x="9692674" y="5335115"/>
                  <a:pt x="9694748" y="5328894"/>
                </a:cubicBezTo>
                <a:close/>
                <a:moveTo>
                  <a:pt x="9442534" y="5324114"/>
                </a:moveTo>
                <a:cubicBezTo>
                  <a:pt x="9422203" y="5318802"/>
                  <a:pt x="9420224" y="5292580"/>
                  <a:pt x="9440152" y="5292580"/>
                </a:cubicBezTo>
                <a:cubicBezTo>
                  <a:pt x="9448011" y="5292580"/>
                  <a:pt x="9454440" y="5299263"/>
                  <a:pt x="9454440" y="5307430"/>
                </a:cubicBezTo>
                <a:cubicBezTo>
                  <a:pt x="9454440" y="5315597"/>
                  <a:pt x="9458726" y="5319630"/>
                  <a:pt x="9463965" y="5316393"/>
                </a:cubicBezTo>
                <a:cubicBezTo>
                  <a:pt x="9469204" y="5313155"/>
                  <a:pt x="9473490" y="5315045"/>
                  <a:pt x="9473490" y="5320593"/>
                </a:cubicBezTo>
                <a:cubicBezTo>
                  <a:pt x="9473490" y="5331058"/>
                  <a:pt x="9470434" y="5331406"/>
                  <a:pt x="9442534" y="5324114"/>
                </a:cubicBezTo>
                <a:close/>
                <a:moveTo>
                  <a:pt x="9821248" y="5321000"/>
                </a:moveTo>
                <a:cubicBezTo>
                  <a:pt x="9824539" y="5315676"/>
                  <a:pt x="9831221" y="5313785"/>
                  <a:pt x="9836098" y="5316800"/>
                </a:cubicBezTo>
                <a:cubicBezTo>
                  <a:pt x="9849309" y="5324965"/>
                  <a:pt x="9846845" y="5330680"/>
                  <a:pt x="9830115" y="5330680"/>
                </a:cubicBezTo>
                <a:cubicBezTo>
                  <a:pt x="9821948" y="5330680"/>
                  <a:pt x="9817958" y="5326324"/>
                  <a:pt x="9821248" y="5321000"/>
                </a:cubicBezTo>
                <a:close/>
                <a:moveTo>
                  <a:pt x="1605840" y="5249718"/>
                </a:moveTo>
                <a:cubicBezTo>
                  <a:pt x="1605840" y="5241859"/>
                  <a:pt x="1612270" y="5235430"/>
                  <a:pt x="1620128" y="5235430"/>
                </a:cubicBezTo>
                <a:cubicBezTo>
                  <a:pt x="1627986" y="5235430"/>
                  <a:pt x="1634415" y="5241859"/>
                  <a:pt x="1634415" y="5249718"/>
                </a:cubicBezTo>
                <a:cubicBezTo>
                  <a:pt x="1634415" y="5257576"/>
                  <a:pt x="1627986" y="5264005"/>
                  <a:pt x="1620128" y="5264005"/>
                </a:cubicBezTo>
                <a:cubicBezTo>
                  <a:pt x="1612270" y="5264005"/>
                  <a:pt x="1605840" y="5257576"/>
                  <a:pt x="1605840" y="5249718"/>
                </a:cubicBezTo>
                <a:close/>
                <a:moveTo>
                  <a:pt x="9816389" y="5212411"/>
                </a:moveTo>
                <a:cubicBezTo>
                  <a:pt x="9816389" y="5199751"/>
                  <a:pt x="9812716" y="5187964"/>
                  <a:pt x="9808227" y="5186217"/>
                </a:cubicBezTo>
                <a:cubicBezTo>
                  <a:pt x="9797045" y="5181869"/>
                  <a:pt x="9784667" y="5063980"/>
                  <a:pt x="9795390" y="5063980"/>
                </a:cubicBezTo>
                <a:cubicBezTo>
                  <a:pt x="9818840" y="5063980"/>
                  <a:pt x="9836676" y="5103608"/>
                  <a:pt x="9842043" y="5167632"/>
                </a:cubicBezTo>
                <a:cubicBezTo>
                  <a:pt x="9846979" y="5226507"/>
                  <a:pt x="9845665" y="5235430"/>
                  <a:pt x="9832058" y="5235430"/>
                </a:cubicBezTo>
                <a:cubicBezTo>
                  <a:pt x="9821839" y="5235430"/>
                  <a:pt x="9816389" y="5227425"/>
                  <a:pt x="9816389" y="5212411"/>
                </a:cubicBezTo>
                <a:close/>
                <a:moveTo>
                  <a:pt x="9656584" y="5182503"/>
                </a:moveTo>
                <a:cubicBezTo>
                  <a:pt x="9626876" y="5161694"/>
                  <a:pt x="9628459" y="5130655"/>
                  <a:pt x="9659227" y="5130655"/>
                </a:cubicBezTo>
                <a:cubicBezTo>
                  <a:pt x="9676351" y="5130655"/>
                  <a:pt x="9683040" y="5135787"/>
                  <a:pt x="9683040" y="5148926"/>
                </a:cubicBezTo>
                <a:cubicBezTo>
                  <a:pt x="9683040" y="5158975"/>
                  <a:pt x="9685641" y="5173977"/>
                  <a:pt x="9688821" y="5182264"/>
                </a:cubicBezTo>
                <a:cubicBezTo>
                  <a:pt x="9696162" y="5201395"/>
                  <a:pt x="9683689" y="5201487"/>
                  <a:pt x="9656584" y="5182503"/>
                </a:cubicBezTo>
                <a:close/>
                <a:moveTo>
                  <a:pt x="6342146" y="5105297"/>
                </a:moveTo>
                <a:cubicBezTo>
                  <a:pt x="6325310" y="5098504"/>
                  <a:pt x="6327300" y="5063980"/>
                  <a:pt x="6344528" y="5063980"/>
                </a:cubicBezTo>
                <a:cubicBezTo>
                  <a:pt x="6353418" y="5063980"/>
                  <a:pt x="6358815" y="5072976"/>
                  <a:pt x="6358815" y="5087793"/>
                </a:cubicBezTo>
                <a:cubicBezTo>
                  <a:pt x="6358815" y="5100889"/>
                  <a:pt x="6357744" y="5111267"/>
                  <a:pt x="6356434" y="5110853"/>
                </a:cubicBezTo>
                <a:cubicBezTo>
                  <a:pt x="6355125" y="5110440"/>
                  <a:pt x="6348695" y="5107939"/>
                  <a:pt x="6342146" y="5105297"/>
                </a:cubicBezTo>
                <a:close/>
                <a:moveTo>
                  <a:pt x="519990" y="4249593"/>
                </a:moveTo>
                <a:cubicBezTo>
                  <a:pt x="513468" y="4241735"/>
                  <a:pt x="502228" y="4235305"/>
                  <a:pt x="495011" y="4235305"/>
                </a:cubicBezTo>
                <a:cubicBezTo>
                  <a:pt x="479985" y="4235305"/>
                  <a:pt x="477208" y="4210748"/>
                  <a:pt x="491253" y="4202068"/>
                </a:cubicBezTo>
                <a:cubicBezTo>
                  <a:pt x="496403" y="4198885"/>
                  <a:pt x="515691" y="4199109"/>
                  <a:pt x="534116" y="4202566"/>
                </a:cubicBezTo>
                <a:cubicBezTo>
                  <a:pt x="563250" y="4208031"/>
                  <a:pt x="567615" y="4212436"/>
                  <a:pt x="567615" y="4236365"/>
                </a:cubicBezTo>
                <a:cubicBezTo>
                  <a:pt x="567615" y="4256932"/>
                  <a:pt x="563099" y="4263880"/>
                  <a:pt x="549731" y="4263880"/>
                </a:cubicBezTo>
                <a:cubicBezTo>
                  <a:pt x="539895" y="4263880"/>
                  <a:pt x="526512" y="4257451"/>
                  <a:pt x="519990" y="4249593"/>
                </a:cubicBezTo>
                <a:close/>
                <a:moveTo>
                  <a:pt x="396165" y="4239769"/>
                </a:moveTo>
                <a:cubicBezTo>
                  <a:pt x="396165" y="4219151"/>
                  <a:pt x="416859" y="4213731"/>
                  <a:pt x="448969" y="4225938"/>
                </a:cubicBezTo>
                <a:cubicBezTo>
                  <a:pt x="470906" y="4234279"/>
                  <a:pt x="473652" y="4238189"/>
                  <a:pt x="462517" y="4245231"/>
                </a:cubicBezTo>
                <a:cubicBezTo>
                  <a:pt x="439473" y="4259806"/>
                  <a:pt x="396165" y="4256241"/>
                  <a:pt x="396165" y="4239769"/>
                </a:cubicBezTo>
                <a:close/>
                <a:moveTo>
                  <a:pt x="9626489" y="4236425"/>
                </a:moveTo>
                <a:cubicBezTo>
                  <a:pt x="9621054" y="4226269"/>
                  <a:pt x="9613777" y="4181143"/>
                  <a:pt x="9610318" y="4136145"/>
                </a:cubicBezTo>
                <a:cubicBezTo>
                  <a:pt x="9605172" y="4069195"/>
                  <a:pt x="9606464" y="4054330"/>
                  <a:pt x="9617430" y="4054330"/>
                </a:cubicBezTo>
                <a:cubicBezTo>
                  <a:pt x="9643732" y="4054330"/>
                  <a:pt x="9655472" y="4091732"/>
                  <a:pt x="9653597" y="4169540"/>
                </a:cubicBezTo>
                <a:cubicBezTo>
                  <a:pt x="9651706" y="4248034"/>
                  <a:pt x="9643516" y="4268240"/>
                  <a:pt x="9626489" y="4236425"/>
                </a:cubicBezTo>
                <a:close/>
                <a:moveTo>
                  <a:pt x="9810688" y="4227832"/>
                </a:moveTo>
                <a:cubicBezTo>
                  <a:pt x="9800727" y="4218845"/>
                  <a:pt x="9787219" y="4211064"/>
                  <a:pt x="9780670" y="4210540"/>
                </a:cubicBezTo>
                <a:cubicBezTo>
                  <a:pt x="9774122" y="4210016"/>
                  <a:pt x="9762336" y="4208945"/>
                  <a:pt x="9754477" y="4208159"/>
                </a:cubicBezTo>
                <a:cubicBezTo>
                  <a:pt x="9745968" y="4207308"/>
                  <a:pt x="9740190" y="4197099"/>
                  <a:pt x="9740190" y="4182917"/>
                </a:cubicBezTo>
                <a:cubicBezTo>
                  <a:pt x="9740190" y="4169821"/>
                  <a:pt x="9735903" y="4159105"/>
                  <a:pt x="9730665" y="4159105"/>
                </a:cubicBezTo>
                <a:cubicBezTo>
                  <a:pt x="9725426" y="4159105"/>
                  <a:pt x="9721140" y="4150786"/>
                  <a:pt x="9721140" y="4140617"/>
                </a:cubicBezTo>
                <a:cubicBezTo>
                  <a:pt x="9721140" y="4130449"/>
                  <a:pt x="9725426" y="4119480"/>
                  <a:pt x="9730665" y="4116242"/>
                </a:cubicBezTo>
                <a:cubicBezTo>
                  <a:pt x="9743722" y="4108173"/>
                  <a:pt x="9742756" y="4054330"/>
                  <a:pt x="9729554" y="4054330"/>
                </a:cubicBezTo>
                <a:cubicBezTo>
                  <a:pt x="9723608" y="4054330"/>
                  <a:pt x="9721114" y="4045931"/>
                  <a:pt x="9723899" y="4035280"/>
                </a:cubicBezTo>
                <a:cubicBezTo>
                  <a:pt x="9726639" y="4024803"/>
                  <a:pt x="9724997" y="4016230"/>
                  <a:pt x="9720248" y="4016230"/>
                </a:cubicBezTo>
                <a:cubicBezTo>
                  <a:pt x="9715500" y="4016230"/>
                  <a:pt x="9711615" y="3992156"/>
                  <a:pt x="9711615" y="3962732"/>
                </a:cubicBezTo>
                <a:cubicBezTo>
                  <a:pt x="9711615" y="3912589"/>
                  <a:pt x="9712907" y="3909571"/>
                  <a:pt x="9732205" y="3914618"/>
                </a:cubicBezTo>
                <a:cubicBezTo>
                  <a:pt x="9777073" y="3926351"/>
                  <a:pt x="9806161" y="3880815"/>
                  <a:pt x="9774207" y="3848862"/>
                </a:cubicBezTo>
                <a:cubicBezTo>
                  <a:pt x="9756985" y="3831640"/>
                  <a:pt x="9750286" y="3831785"/>
                  <a:pt x="9730366" y="3849814"/>
                </a:cubicBezTo>
                <a:cubicBezTo>
                  <a:pt x="9708531" y="3869574"/>
                  <a:pt x="9679435" y="3857367"/>
                  <a:pt x="9628271" y="3806981"/>
                </a:cubicBezTo>
                <a:cubicBezTo>
                  <a:pt x="9602347" y="3781450"/>
                  <a:pt x="9587790" y="3758660"/>
                  <a:pt x="9587790" y="3743603"/>
                </a:cubicBezTo>
                <a:cubicBezTo>
                  <a:pt x="9587790" y="3721892"/>
                  <a:pt x="9590343" y="3720571"/>
                  <a:pt x="9621127" y="3726347"/>
                </a:cubicBezTo>
                <a:cubicBezTo>
                  <a:pt x="9642979" y="3730446"/>
                  <a:pt x="9654465" y="3728954"/>
                  <a:pt x="9654465" y="3722016"/>
                </a:cubicBezTo>
                <a:cubicBezTo>
                  <a:pt x="9654465" y="3704477"/>
                  <a:pt x="9684411" y="3710096"/>
                  <a:pt x="9702579" y="3731045"/>
                </a:cubicBezTo>
                <a:cubicBezTo>
                  <a:pt x="9717320" y="3748041"/>
                  <a:pt x="9722237" y="3749006"/>
                  <a:pt x="9739415" y="3738279"/>
                </a:cubicBezTo>
                <a:cubicBezTo>
                  <a:pt x="9750319" y="3731469"/>
                  <a:pt x="9759240" y="3720418"/>
                  <a:pt x="9759240" y="3713720"/>
                </a:cubicBezTo>
                <a:cubicBezTo>
                  <a:pt x="9759240" y="3705268"/>
                  <a:pt x="9767253" y="3703458"/>
                  <a:pt x="9785433" y="3707803"/>
                </a:cubicBezTo>
                <a:cubicBezTo>
                  <a:pt x="9824045" y="3717032"/>
                  <a:pt x="9825914" y="3719170"/>
                  <a:pt x="9825914" y="3754061"/>
                </a:cubicBezTo>
                <a:cubicBezTo>
                  <a:pt x="9825914" y="3771651"/>
                  <a:pt x="9830972" y="3787729"/>
                  <a:pt x="9837153" y="3789789"/>
                </a:cubicBezTo>
                <a:cubicBezTo>
                  <a:pt x="9844486" y="3792234"/>
                  <a:pt x="9845616" y="3799957"/>
                  <a:pt x="9840404" y="3812014"/>
                </a:cubicBezTo>
                <a:cubicBezTo>
                  <a:pt x="9836010" y="3822178"/>
                  <a:pt x="9833187" y="3833982"/>
                  <a:pt x="9834131" y="3838246"/>
                </a:cubicBezTo>
                <a:cubicBezTo>
                  <a:pt x="9835074" y="3842510"/>
                  <a:pt x="9831130" y="3863510"/>
                  <a:pt x="9825368" y="3884912"/>
                </a:cubicBezTo>
                <a:cubicBezTo>
                  <a:pt x="9815729" y="3920707"/>
                  <a:pt x="9816707" y="3925428"/>
                  <a:pt x="9837576" y="3943834"/>
                </a:cubicBezTo>
                <a:cubicBezTo>
                  <a:pt x="9850053" y="3954839"/>
                  <a:pt x="9868352" y="3968436"/>
                  <a:pt x="9878240" y="3974049"/>
                </a:cubicBezTo>
                <a:cubicBezTo>
                  <a:pt x="9888128" y="3979662"/>
                  <a:pt x="9900195" y="3996181"/>
                  <a:pt x="9905054" y="4010759"/>
                </a:cubicBezTo>
                <a:cubicBezTo>
                  <a:pt x="9912198" y="4032195"/>
                  <a:pt x="9910214" y="4040940"/>
                  <a:pt x="9894675" y="4056479"/>
                </a:cubicBezTo>
                <a:cubicBezTo>
                  <a:pt x="9873102" y="4078052"/>
                  <a:pt x="9854489" y="4072247"/>
                  <a:pt x="9854489" y="4043945"/>
                </a:cubicBezTo>
                <a:cubicBezTo>
                  <a:pt x="9854489" y="4033612"/>
                  <a:pt x="9848061" y="4022691"/>
                  <a:pt x="9840202" y="4019675"/>
                </a:cubicBezTo>
                <a:cubicBezTo>
                  <a:pt x="9832344" y="4016660"/>
                  <a:pt x="9825914" y="4004286"/>
                  <a:pt x="9825914" y="3992178"/>
                </a:cubicBezTo>
                <a:cubicBezTo>
                  <a:pt x="9825914" y="3938009"/>
                  <a:pt x="9791440" y="3921953"/>
                  <a:pt x="9757976" y="3960538"/>
                </a:cubicBezTo>
                <a:cubicBezTo>
                  <a:pt x="9738365" y="3983149"/>
                  <a:pt x="9735962" y="3993443"/>
                  <a:pt x="9748484" y="4001183"/>
                </a:cubicBezTo>
                <a:cubicBezTo>
                  <a:pt x="9753047" y="4004002"/>
                  <a:pt x="9759246" y="4018642"/>
                  <a:pt x="9762260" y="4033715"/>
                </a:cubicBezTo>
                <a:cubicBezTo>
                  <a:pt x="9768406" y="4064444"/>
                  <a:pt x="9812087" y="4088744"/>
                  <a:pt x="9845480" y="4080011"/>
                </a:cubicBezTo>
                <a:cubicBezTo>
                  <a:pt x="9871464" y="4073216"/>
                  <a:pt x="9880571" y="4097449"/>
                  <a:pt x="9860407" y="4119729"/>
                </a:cubicBezTo>
                <a:cubicBezTo>
                  <a:pt x="9850407" y="4130780"/>
                  <a:pt x="9844964" y="4153951"/>
                  <a:pt x="9844964" y="4185487"/>
                </a:cubicBezTo>
                <a:cubicBezTo>
                  <a:pt x="9844964" y="4240918"/>
                  <a:pt x="9836619" y="4251227"/>
                  <a:pt x="9810688" y="4227833"/>
                </a:cubicBezTo>
                <a:close/>
                <a:moveTo>
                  <a:pt x="415215" y="4117036"/>
                </a:moveTo>
                <a:cubicBezTo>
                  <a:pt x="415215" y="4093774"/>
                  <a:pt x="410313" y="4073334"/>
                  <a:pt x="404250" y="4071313"/>
                </a:cubicBezTo>
                <a:cubicBezTo>
                  <a:pt x="398219" y="4069302"/>
                  <a:pt x="391253" y="4043149"/>
                  <a:pt x="388769" y="4013193"/>
                </a:cubicBezTo>
                <a:cubicBezTo>
                  <a:pt x="386284" y="3983238"/>
                  <a:pt x="380503" y="3956412"/>
                  <a:pt x="375921" y="3953580"/>
                </a:cubicBezTo>
                <a:cubicBezTo>
                  <a:pt x="371339" y="3950748"/>
                  <a:pt x="367590" y="3935825"/>
                  <a:pt x="367590" y="3920418"/>
                </a:cubicBezTo>
                <a:cubicBezTo>
                  <a:pt x="367590" y="3897068"/>
                  <a:pt x="371460" y="3892405"/>
                  <a:pt x="390840" y="3892405"/>
                </a:cubicBezTo>
                <a:cubicBezTo>
                  <a:pt x="421658" y="3892405"/>
                  <a:pt x="428304" y="3879300"/>
                  <a:pt x="429306" y="3816550"/>
                </a:cubicBezTo>
                <a:cubicBezTo>
                  <a:pt x="429987" y="3773900"/>
                  <a:pt x="433384" y="3763331"/>
                  <a:pt x="447267" y="3760657"/>
                </a:cubicBezTo>
                <a:cubicBezTo>
                  <a:pt x="460442" y="3758120"/>
                  <a:pt x="463658" y="3762495"/>
                  <a:pt x="461223" y="3779639"/>
                </a:cubicBezTo>
                <a:cubicBezTo>
                  <a:pt x="459189" y="3793960"/>
                  <a:pt x="465717" y="3808118"/>
                  <a:pt x="479499" y="3819278"/>
                </a:cubicBezTo>
                <a:cubicBezTo>
                  <a:pt x="491292" y="3828826"/>
                  <a:pt x="500940" y="3844042"/>
                  <a:pt x="500940" y="3853091"/>
                </a:cubicBezTo>
                <a:cubicBezTo>
                  <a:pt x="500940" y="3862141"/>
                  <a:pt x="505735" y="3874340"/>
                  <a:pt x="511595" y="3880200"/>
                </a:cubicBezTo>
                <a:cubicBezTo>
                  <a:pt x="519452" y="3888057"/>
                  <a:pt x="516951" y="3907740"/>
                  <a:pt x="502070" y="3955147"/>
                </a:cubicBezTo>
                <a:cubicBezTo>
                  <a:pt x="477923" y="4032077"/>
                  <a:pt x="477172" y="4048082"/>
                  <a:pt x="496941" y="4064489"/>
                </a:cubicBezTo>
                <a:cubicBezTo>
                  <a:pt x="508527" y="4074104"/>
                  <a:pt x="518396" y="4074563"/>
                  <a:pt x="539804" y="4066482"/>
                </a:cubicBezTo>
                <a:cubicBezTo>
                  <a:pt x="565752" y="4056688"/>
                  <a:pt x="567615" y="4057524"/>
                  <a:pt x="567615" y="4078970"/>
                </a:cubicBezTo>
                <a:cubicBezTo>
                  <a:pt x="567615" y="4098591"/>
                  <a:pt x="563046" y="4101955"/>
                  <a:pt x="536400" y="4101955"/>
                </a:cubicBezTo>
                <a:cubicBezTo>
                  <a:pt x="515020" y="4101955"/>
                  <a:pt x="495329" y="4110958"/>
                  <a:pt x="473900" y="4130530"/>
                </a:cubicBezTo>
                <a:cubicBezTo>
                  <a:pt x="429180" y="4171375"/>
                  <a:pt x="415215" y="4168164"/>
                  <a:pt x="415215" y="4117036"/>
                </a:cubicBezTo>
                <a:close/>
                <a:moveTo>
                  <a:pt x="262815" y="3986993"/>
                </a:moveTo>
                <a:cubicBezTo>
                  <a:pt x="262815" y="3952243"/>
                  <a:pt x="265034" y="3948545"/>
                  <a:pt x="284246" y="3951274"/>
                </a:cubicBezTo>
                <a:cubicBezTo>
                  <a:pt x="324764" y="3957028"/>
                  <a:pt x="316041" y="4025103"/>
                  <a:pt x="274721" y="4025609"/>
                </a:cubicBezTo>
                <a:cubicBezTo>
                  <a:pt x="267123" y="4025704"/>
                  <a:pt x="262815" y="4011730"/>
                  <a:pt x="262815" y="3986993"/>
                </a:cubicBezTo>
                <a:close/>
                <a:moveTo>
                  <a:pt x="312821" y="3854008"/>
                </a:moveTo>
                <a:cubicBezTo>
                  <a:pt x="286224" y="3843318"/>
                  <a:pt x="285619" y="3830852"/>
                  <a:pt x="310841" y="3813186"/>
                </a:cubicBezTo>
                <a:cubicBezTo>
                  <a:pt x="321539" y="3805693"/>
                  <a:pt x="329604" y="3795806"/>
                  <a:pt x="328763" y="3791215"/>
                </a:cubicBezTo>
                <a:cubicBezTo>
                  <a:pt x="324588" y="3768424"/>
                  <a:pt x="330854" y="3749530"/>
                  <a:pt x="342587" y="3749530"/>
                </a:cubicBezTo>
                <a:cubicBezTo>
                  <a:pt x="356195" y="3749530"/>
                  <a:pt x="367590" y="3789140"/>
                  <a:pt x="367590" y="3836446"/>
                </a:cubicBezTo>
                <a:cubicBezTo>
                  <a:pt x="367590" y="3865881"/>
                  <a:pt x="353556" y="3870382"/>
                  <a:pt x="312821" y="3854008"/>
                </a:cubicBezTo>
                <a:close/>
                <a:moveTo>
                  <a:pt x="15035" y="3762230"/>
                </a:moveTo>
                <a:cubicBezTo>
                  <a:pt x="14959" y="3736910"/>
                  <a:pt x="12320" y="3706549"/>
                  <a:pt x="9162" y="3694761"/>
                </a:cubicBezTo>
                <a:cubicBezTo>
                  <a:pt x="4502" y="3677373"/>
                  <a:pt x="7304" y="3673330"/>
                  <a:pt x="24014" y="3673330"/>
                </a:cubicBezTo>
                <a:cubicBezTo>
                  <a:pt x="43349" y="3673330"/>
                  <a:pt x="44438" y="3677222"/>
                  <a:pt x="41794" y="3736865"/>
                </a:cubicBezTo>
                <a:cubicBezTo>
                  <a:pt x="40011" y="3777091"/>
                  <a:pt x="34609" y="3801843"/>
                  <a:pt x="27071" y="3804334"/>
                </a:cubicBezTo>
                <a:cubicBezTo>
                  <a:pt x="18657" y="3807114"/>
                  <a:pt x="15127" y="3794766"/>
                  <a:pt x="15035" y="3762230"/>
                </a:cubicBezTo>
                <a:close/>
                <a:moveTo>
                  <a:pt x="236621" y="3714065"/>
                </a:moveTo>
                <a:cubicBezTo>
                  <a:pt x="209596" y="3710711"/>
                  <a:pt x="205665" y="3706671"/>
                  <a:pt x="205665" y="3682252"/>
                </a:cubicBezTo>
                <a:cubicBezTo>
                  <a:pt x="205665" y="3666867"/>
                  <a:pt x="201040" y="3654280"/>
                  <a:pt x="195388" y="3654280"/>
                </a:cubicBezTo>
                <a:cubicBezTo>
                  <a:pt x="188669" y="3654280"/>
                  <a:pt x="186195" y="3629534"/>
                  <a:pt x="188244" y="3582820"/>
                </a:cubicBezTo>
                <a:cubicBezTo>
                  <a:pt x="189967" y="3543518"/>
                  <a:pt x="188158" y="3511371"/>
                  <a:pt x="184234" y="3511383"/>
                </a:cubicBezTo>
                <a:cubicBezTo>
                  <a:pt x="180305" y="3511392"/>
                  <a:pt x="177090" y="3480078"/>
                  <a:pt x="177090" y="3441788"/>
                </a:cubicBezTo>
                <a:cubicBezTo>
                  <a:pt x="177090" y="3367571"/>
                  <a:pt x="168430" y="3346846"/>
                  <a:pt x="129303" y="3327420"/>
                </a:cubicBezTo>
                <a:cubicBezTo>
                  <a:pt x="108041" y="3316864"/>
                  <a:pt x="105172" y="3308487"/>
                  <a:pt x="100890" y="3244473"/>
                </a:cubicBezTo>
                <a:cubicBezTo>
                  <a:pt x="96550" y="3179579"/>
                  <a:pt x="94228" y="3172998"/>
                  <a:pt x="74696" y="3170224"/>
                </a:cubicBezTo>
                <a:cubicBezTo>
                  <a:pt x="59185" y="3168021"/>
                  <a:pt x="53265" y="3160786"/>
                  <a:pt x="53265" y="3144030"/>
                </a:cubicBezTo>
                <a:cubicBezTo>
                  <a:pt x="53265" y="3124538"/>
                  <a:pt x="57888" y="3120880"/>
                  <a:pt x="82520" y="3120880"/>
                </a:cubicBezTo>
                <a:cubicBezTo>
                  <a:pt x="98611" y="3120880"/>
                  <a:pt x="117374" y="3126238"/>
                  <a:pt x="124216" y="3132786"/>
                </a:cubicBezTo>
                <a:cubicBezTo>
                  <a:pt x="131058" y="3139335"/>
                  <a:pt x="145754" y="3150997"/>
                  <a:pt x="156873" y="3158702"/>
                </a:cubicBezTo>
                <a:cubicBezTo>
                  <a:pt x="167992" y="3166407"/>
                  <a:pt x="177226" y="3179265"/>
                  <a:pt x="177393" y="3187277"/>
                </a:cubicBezTo>
                <a:cubicBezTo>
                  <a:pt x="177560" y="3195288"/>
                  <a:pt x="183989" y="3210163"/>
                  <a:pt x="191680" y="3220332"/>
                </a:cubicBezTo>
                <a:cubicBezTo>
                  <a:pt x="199372" y="3230501"/>
                  <a:pt x="205665" y="3246361"/>
                  <a:pt x="205665" y="3255577"/>
                </a:cubicBezTo>
                <a:cubicBezTo>
                  <a:pt x="205665" y="3264793"/>
                  <a:pt x="213023" y="3276451"/>
                  <a:pt x="222016" y="3281484"/>
                </a:cubicBezTo>
                <a:cubicBezTo>
                  <a:pt x="235956" y="3289285"/>
                  <a:pt x="236608" y="3293921"/>
                  <a:pt x="226435" y="3312928"/>
                </a:cubicBezTo>
                <a:cubicBezTo>
                  <a:pt x="219873" y="3325190"/>
                  <a:pt x="213587" y="3354466"/>
                  <a:pt x="212466" y="3377987"/>
                </a:cubicBezTo>
                <a:cubicBezTo>
                  <a:pt x="210735" y="3414291"/>
                  <a:pt x="213686" y="3422194"/>
                  <a:pt x="231990" y="3430294"/>
                </a:cubicBezTo>
                <a:cubicBezTo>
                  <a:pt x="243849" y="3435541"/>
                  <a:pt x="251620" y="3444868"/>
                  <a:pt x="249260" y="3451019"/>
                </a:cubicBezTo>
                <a:cubicBezTo>
                  <a:pt x="246899" y="3457170"/>
                  <a:pt x="250817" y="3464448"/>
                  <a:pt x="257967" y="3467192"/>
                </a:cubicBezTo>
                <a:cubicBezTo>
                  <a:pt x="267128" y="3470707"/>
                  <a:pt x="270141" y="3486405"/>
                  <a:pt x="268171" y="3520368"/>
                </a:cubicBezTo>
                <a:cubicBezTo>
                  <a:pt x="266634" y="3546871"/>
                  <a:pt x="268015" y="3568588"/>
                  <a:pt x="271239" y="3568629"/>
                </a:cubicBezTo>
                <a:cubicBezTo>
                  <a:pt x="284922" y="3568803"/>
                  <a:pt x="300915" y="3623687"/>
                  <a:pt x="300915" y="3670466"/>
                </a:cubicBezTo>
                <a:cubicBezTo>
                  <a:pt x="300915" y="3725131"/>
                  <a:pt x="304764" y="3722521"/>
                  <a:pt x="236621" y="3714065"/>
                </a:cubicBezTo>
                <a:close/>
                <a:moveTo>
                  <a:pt x="9675896" y="3466997"/>
                </a:moveTo>
                <a:cubicBezTo>
                  <a:pt x="9660706" y="3460868"/>
                  <a:pt x="9660361" y="3404544"/>
                  <a:pt x="9675420" y="3389485"/>
                </a:cubicBezTo>
                <a:cubicBezTo>
                  <a:pt x="9684309" y="3380595"/>
                  <a:pt x="9684309" y="3378055"/>
                  <a:pt x="9675420" y="3378055"/>
                </a:cubicBezTo>
                <a:cubicBezTo>
                  <a:pt x="9669133" y="3378055"/>
                  <a:pt x="9663990" y="3369483"/>
                  <a:pt x="9663990" y="3359005"/>
                </a:cubicBezTo>
                <a:cubicBezTo>
                  <a:pt x="9663990" y="3348528"/>
                  <a:pt x="9668276" y="3339955"/>
                  <a:pt x="9673515" y="3339955"/>
                </a:cubicBezTo>
                <a:cubicBezTo>
                  <a:pt x="9678753" y="3339955"/>
                  <a:pt x="9683040" y="3333526"/>
                  <a:pt x="9683040" y="3325667"/>
                </a:cubicBezTo>
                <a:cubicBezTo>
                  <a:pt x="9683040" y="3317810"/>
                  <a:pt x="9687580" y="3311380"/>
                  <a:pt x="9693127" y="3311380"/>
                </a:cubicBezTo>
                <a:cubicBezTo>
                  <a:pt x="9698675" y="3311380"/>
                  <a:pt x="9700747" y="3307390"/>
                  <a:pt x="9697734" y="3302513"/>
                </a:cubicBezTo>
                <a:cubicBezTo>
                  <a:pt x="9688938" y="3288281"/>
                  <a:pt x="9712180" y="3279490"/>
                  <a:pt x="9724351" y="3292446"/>
                </a:cubicBezTo>
                <a:cubicBezTo>
                  <a:pt x="9732790" y="3301428"/>
                  <a:pt x="9732591" y="3305276"/>
                  <a:pt x="9723522" y="3308602"/>
                </a:cubicBezTo>
                <a:cubicBezTo>
                  <a:pt x="9716974" y="3311003"/>
                  <a:pt x="9711616" y="3327612"/>
                  <a:pt x="9711616" y="3345511"/>
                </a:cubicBezTo>
                <a:cubicBezTo>
                  <a:pt x="9711616" y="3363411"/>
                  <a:pt x="9707330" y="3378055"/>
                  <a:pt x="9702091" y="3378055"/>
                </a:cubicBezTo>
                <a:cubicBezTo>
                  <a:pt x="9687395" y="3378055"/>
                  <a:pt x="9690828" y="3412380"/>
                  <a:pt x="9706853" y="3425680"/>
                </a:cubicBezTo>
                <a:cubicBezTo>
                  <a:pt x="9725431" y="3441099"/>
                  <a:pt x="9725074" y="3460232"/>
                  <a:pt x="9706072" y="3467524"/>
                </a:cubicBezTo>
                <a:cubicBezTo>
                  <a:pt x="9697785" y="3470703"/>
                  <a:pt x="9690285" y="3472967"/>
                  <a:pt x="9689403" y="3472553"/>
                </a:cubicBezTo>
                <a:cubicBezTo>
                  <a:pt x="9688527" y="3472140"/>
                  <a:pt x="9682443" y="3469639"/>
                  <a:pt x="9675895" y="3466997"/>
                </a:cubicBezTo>
                <a:close/>
                <a:moveTo>
                  <a:pt x="9654465" y="3182792"/>
                </a:moveTo>
                <a:cubicBezTo>
                  <a:pt x="9654465" y="3174935"/>
                  <a:pt x="9650178" y="3168505"/>
                  <a:pt x="9644940" y="3168505"/>
                </a:cubicBezTo>
                <a:cubicBezTo>
                  <a:pt x="9639701" y="3168505"/>
                  <a:pt x="9635415" y="3162433"/>
                  <a:pt x="9635415" y="3155011"/>
                </a:cubicBezTo>
                <a:cubicBezTo>
                  <a:pt x="9635415" y="3147590"/>
                  <a:pt x="9630357" y="3139832"/>
                  <a:pt x="9624176" y="3137771"/>
                </a:cubicBezTo>
                <a:cubicBezTo>
                  <a:pt x="9601944" y="3130361"/>
                  <a:pt x="9624824" y="3101830"/>
                  <a:pt x="9653000" y="3101830"/>
                </a:cubicBezTo>
                <a:cubicBezTo>
                  <a:pt x="9668239" y="3101830"/>
                  <a:pt x="9686043" y="3095401"/>
                  <a:pt x="9692565" y="3087542"/>
                </a:cubicBezTo>
                <a:cubicBezTo>
                  <a:pt x="9699086" y="3079685"/>
                  <a:pt x="9712846" y="3073255"/>
                  <a:pt x="9723143" y="3073255"/>
                </a:cubicBezTo>
                <a:cubicBezTo>
                  <a:pt x="9739869" y="3073255"/>
                  <a:pt x="9741150" y="3077570"/>
                  <a:pt x="9735165" y="3113736"/>
                </a:cubicBezTo>
                <a:cubicBezTo>
                  <a:pt x="9727173" y="3162042"/>
                  <a:pt x="9723903" y="3168505"/>
                  <a:pt x="9707456" y="3168505"/>
                </a:cubicBezTo>
                <a:cubicBezTo>
                  <a:pt x="9700549" y="3168505"/>
                  <a:pt x="9689561" y="3174935"/>
                  <a:pt x="9683040" y="3182792"/>
                </a:cubicBezTo>
                <a:cubicBezTo>
                  <a:pt x="9676518" y="3190651"/>
                  <a:pt x="9667420" y="3197080"/>
                  <a:pt x="9662824" y="3197080"/>
                </a:cubicBezTo>
                <a:cubicBezTo>
                  <a:pt x="9658226" y="3197080"/>
                  <a:pt x="9654465" y="3190651"/>
                  <a:pt x="9654465" y="3182792"/>
                </a:cubicBezTo>
                <a:close/>
                <a:moveTo>
                  <a:pt x="224715" y="3030955"/>
                </a:moveTo>
                <a:cubicBezTo>
                  <a:pt x="224715" y="3023406"/>
                  <a:pt x="228552" y="3014858"/>
                  <a:pt x="233242" y="3011959"/>
                </a:cubicBezTo>
                <a:cubicBezTo>
                  <a:pt x="243047" y="3005899"/>
                  <a:pt x="254870" y="3030400"/>
                  <a:pt x="246284" y="3038986"/>
                </a:cubicBezTo>
                <a:cubicBezTo>
                  <a:pt x="236063" y="3049207"/>
                  <a:pt x="224715" y="3044981"/>
                  <a:pt x="224715" y="3030955"/>
                </a:cubicBezTo>
                <a:close/>
                <a:moveTo>
                  <a:pt x="9613190" y="2971655"/>
                </a:moveTo>
                <a:cubicBezTo>
                  <a:pt x="9609697" y="2968163"/>
                  <a:pt x="9606840" y="2953467"/>
                  <a:pt x="9606840" y="2938998"/>
                </a:cubicBezTo>
                <a:cubicBezTo>
                  <a:pt x="9606840" y="2924529"/>
                  <a:pt x="9600411" y="2906261"/>
                  <a:pt x="9592552" y="2898403"/>
                </a:cubicBezTo>
                <a:cubicBezTo>
                  <a:pt x="9576642" y="2882493"/>
                  <a:pt x="9572704" y="2806555"/>
                  <a:pt x="9587790" y="2806555"/>
                </a:cubicBezTo>
                <a:cubicBezTo>
                  <a:pt x="9593028" y="2806555"/>
                  <a:pt x="9596243" y="2801197"/>
                  <a:pt x="9594934" y="2794649"/>
                </a:cubicBezTo>
                <a:cubicBezTo>
                  <a:pt x="9591737" y="2778668"/>
                  <a:pt x="9661073" y="2773227"/>
                  <a:pt x="9678942" y="2788057"/>
                </a:cubicBezTo>
                <a:cubicBezTo>
                  <a:pt x="9688135" y="2795687"/>
                  <a:pt x="9692565" y="2819006"/>
                  <a:pt x="9692565" y="2859781"/>
                </a:cubicBezTo>
                <a:cubicBezTo>
                  <a:pt x="9692565" y="2913913"/>
                  <a:pt x="9689625" y="2923205"/>
                  <a:pt x="9664311" y="2949102"/>
                </a:cubicBezTo>
                <a:cubicBezTo>
                  <a:pt x="9635736" y="2978334"/>
                  <a:pt x="9624726" y="2983191"/>
                  <a:pt x="9613190" y="2971655"/>
                </a:cubicBezTo>
                <a:close/>
                <a:moveTo>
                  <a:pt x="9454440" y="2454130"/>
                </a:moveTo>
                <a:cubicBezTo>
                  <a:pt x="9454440" y="2439784"/>
                  <a:pt x="9459413" y="2434641"/>
                  <a:pt x="9471109" y="2436893"/>
                </a:cubicBezTo>
                <a:cubicBezTo>
                  <a:pt x="9480277" y="2438659"/>
                  <a:pt x="9487777" y="2446415"/>
                  <a:pt x="9487777" y="2454130"/>
                </a:cubicBezTo>
                <a:cubicBezTo>
                  <a:pt x="9487777" y="2461845"/>
                  <a:pt x="9480277" y="2469601"/>
                  <a:pt x="9471109" y="2471367"/>
                </a:cubicBezTo>
                <a:cubicBezTo>
                  <a:pt x="9459413" y="2473619"/>
                  <a:pt x="9454440" y="2468476"/>
                  <a:pt x="9454440" y="2454130"/>
                </a:cubicBezTo>
                <a:close/>
                <a:moveTo>
                  <a:pt x="9433552" y="2289824"/>
                </a:moveTo>
                <a:cubicBezTo>
                  <a:pt x="9421406" y="2280185"/>
                  <a:pt x="9402992" y="2225530"/>
                  <a:pt x="9411891" y="2225530"/>
                </a:cubicBezTo>
                <a:cubicBezTo>
                  <a:pt x="9419977" y="2225530"/>
                  <a:pt x="9473490" y="2282635"/>
                  <a:pt x="9473490" y="2291264"/>
                </a:cubicBezTo>
                <a:cubicBezTo>
                  <a:pt x="9473490" y="2305302"/>
                  <a:pt x="9452084" y="2304530"/>
                  <a:pt x="9433552" y="2289824"/>
                </a:cubicBezTo>
                <a:close/>
                <a:moveTo>
                  <a:pt x="9597315" y="2258868"/>
                </a:moveTo>
                <a:cubicBezTo>
                  <a:pt x="9597315" y="2251010"/>
                  <a:pt x="9601601" y="2244580"/>
                  <a:pt x="9606840" y="2244580"/>
                </a:cubicBezTo>
                <a:cubicBezTo>
                  <a:pt x="9612078" y="2244580"/>
                  <a:pt x="9616365" y="2251010"/>
                  <a:pt x="9616365" y="2258868"/>
                </a:cubicBezTo>
                <a:cubicBezTo>
                  <a:pt x="9616365" y="2266726"/>
                  <a:pt x="9612078" y="2273155"/>
                  <a:pt x="9606840" y="2273155"/>
                </a:cubicBezTo>
                <a:cubicBezTo>
                  <a:pt x="9601601" y="2273155"/>
                  <a:pt x="9597315" y="2266726"/>
                  <a:pt x="9597315" y="2258868"/>
                </a:cubicBezTo>
                <a:close/>
                <a:moveTo>
                  <a:pt x="9374367" y="2088077"/>
                </a:moveTo>
                <a:cubicBezTo>
                  <a:pt x="9364627" y="2064765"/>
                  <a:pt x="9354022" y="2054080"/>
                  <a:pt x="9340626" y="2054080"/>
                </a:cubicBezTo>
                <a:cubicBezTo>
                  <a:pt x="9317775" y="2054080"/>
                  <a:pt x="9314871" y="2032999"/>
                  <a:pt x="9335377" y="2015980"/>
                </a:cubicBezTo>
                <a:cubicBezTo>
                  <a:pt x="9343236" y="2009458"/>
                  <a:pt x="9349665" y="1998471"/>
                  <a:pt x="9349665" y="1991563"/>
                </a:cubicBezTo>
                <a:cubicBezTo>
                  <a:pt x="9349665" y="1972424"/>
                  <a:pt x="9367415" y="1965611"/>
                  <a:pt x="9380694" y="1979654"/>
                </a:cubicBezTo>
                <a:cubicBezTo>
                  <a:pt x="9404840" y="2005189"/>
                  <a:pt x="9417611" y="2042113"/>
                  <a:pt x="9414638" y="2077798"/>
                </a:cubicBezTo>
                <a:cubicBezTo>
                  <a:pt x="9410627" y="2125924"/>
                  <a:pt x="9392151" y="2130640"/>
                  <a:pt x="9374367" y="2088077"/>
                </a:cubicBezTo>
                <a:close/>
                <a:moveTo>
                  <a:pt x="9473490" y="1839768"/>
                </a:moveTo>
                <a:cubicBezTo>
                  <a:pt x="9473490" y="1831909"/>
                  <a:pt x="9469204" y="1825480"/>
                  <a:pt x="9463965" y="1825480"/>
                </a:cubicBezTo>
                <a:cubicBezTo>
                  <a:pt x="9458726" y="1825480"/>
                  <a:pt x="9454440" y="1814764"/>
                  <a:pt x="9454440" y="1801668"/>
                </a:cubicBezTo>
                <a:cubicBezTo>
                  <a:pt x="9454440" y="1784963"/>
                  <a:pt x="9459631" y="1777855"/>
                  <a:pt x="9471830" y="1777855"/>
                </a:cubicBezTo>
                <a:cubicBezTo>
                  <a:pt x="9495581" y="1777855"/>
                  <a:pt x="9534458" y="1820843"/>
                  <a:pt x="9527381" y="1839283"/>
                </a:cubicBezTo>
                <a:cubicBezTo>
                  <a:pt x="9519966" y="1858608"/>
                  <a:pt x="9473490" y="1859025"/>
                  <a:pt x="9473490" y="1839768"/>
                </a:cubicBezTo>
                <a:close/>
                <a:moveTo>
                  <a:pt x="9340140" y="1797467"/>
                </a:moveTo>
                <a:cubicBezTo>
                  <a:pt x="9340140" y="1792538"/>
                  <a:pt x="9344426" y="1785855"/>
                  <a:pt x="9349665" y="1782618"/>
                </a:cubicBezTo>
                <a:cubicBezTo>
                  <a:pt x="9354904" y="1779380"/>
                  <a:pt x="9359190" y="1783413"/>
                  <a:pt x="9359190" y="1791580"/>
                </a:cubicBezTo>
                <a:cubicBezTo>
                  <a:pt x="9359190" y="1799748"/>
                  <a:pt x="9354904" y="1806430"/>
                  <a:pt x="9349665" y="1806430"/>
                </a:cubicBezTo>
                <a:cubicBezTo>
                  <a:pt x="9344426" y="1806430"/>
                  <a:pt x="9340140" y="1802397"/>
                  <a:pt x="9340140" y="1797467"/>
                </a:cubicBezTo>
                <a:close/>
                <a:moveTo>
                  <a:pt x="8762973" y="1747888"/>
                </a:moveTo>
                <a:cubicBezTo>
                  <a:pt x="8749922" y="1733186"/>
                  <a:pt x="8748170" y="1726278"/>
                  <a:pt x="8756734" y="1723282"/>
                </a:cubicBezTo>
                <a:cubicBezTo>
                  <a:pt x="8763282" y="1720992"/>
                  <a:pt x="8768640" y="1713045"/>
                  <a:pt x="8768640" y="1705624"/>
                </a:cubicBezTo>
                <a:cubicBezTo>
                  <a:pt x="8768640" y="1698202"/>
                  <a:pt x="8775070" y="1692130"/>
                  <a:pt x="8782927" y="1692130"/>
                </a:cubicBezTo>
                <a:cubicBezTo>
                  <a:pt x="8790786" y="1692130"/>
                  <a:pt x="8797215" y="1687844"/>
                  <a:pt x="8797215" y="1682605"/>
                </a:cubicBezTo>
                <a:cubicBezTo>
                  <a:pt x="8797215" y="1677366"/>
                  <a:pt x="8801501" y="1673080"/>
                  <a:pt x="8806740" y="1673080"/>
                </a:cubicBezTo>
                <a:cubicBezTo>
                  <a:pt x="8820209" y="1673080"/>
                  <a:pt x="8818618" y="1743118"/>
                  <a:pt x="8804835" y="1756900"/>
                </a:cubicBezTo>
                <a:cubicBezTo>
                  <a:pt x="8789148" y="1772587"/>
                  <a:pt x="8783892" y="1771456"/>
                  <a:pt x="8762973" y="1747888"/>
                </a:cubicBezTo>
                <a:close/>
                <a:moveTo>
                  <a:pt x="9241743" y="1675461"/>
                </a:moveTo>
                <a:cubicBezTo>
                  <a:pt x="9238662" y="1650577"/>
                  <a:pt x="9237509" y="1615216"/>
                  <a:pt x="9239181" y="1596880"/>
                </a:cubicBezTo>
                <a:cubicBezTo>
                  <a:pt x="9240852" y="1578544"/>
                  <a:pt x="9239114" y="1531396"/>
                  <a:pt x="9235321" y="1492105"/>
                </a:cubicBezTo>
                <a:cubicBezTo>
                  <a:pt x="9231527" y="1452814"/>
                  <a:pt x="9232128" y="1416596"/>
                  <a:pt x="9236657" y="1411619"/>
                </a:cubicBezTo>
                <a:cubicBezTo>
                  <a:pt x="9241185" y="1406642"/>
                  <a:pt x="9244890" y="1394855"/>
                  <a:pt x="9244890" y="1385425"/>
                </a:cubicBezTo>
                <a:cubicBezTo>
                  <a:pt x="9244890" y="1375995"/>
                  <a:pt x="9249176" y="1368280"/>
                  <a:pt x="9254415" y="1368280"/>
                </a:cubicBezTo>
                <a:cubicBezTo>
                  <a:pt x="9259654" y="1368280"/>
                  <a:pt x="9263940" y="1347307"/>
                  <a:pt x="9263940" y="1321674"/>
                </a:cubicBezTo>
                <a:cubicBezTo>
                  <a:pt x="9263940" y="1287962"/>
                  <a:pt x="9268108" y="1273469"/>
                  <a:pt x="9279007" y="1269287"/>
                </a:cubicBezTo>
                <a:cubicBezTo>
                  <a:pt x="9304740" y="1259412"/>
                  <a:pt x="9310201" y="1262648"/>
                  <a:pt x="9313314" y="1289617"/>
                </a:cubicBezTo>
                <a:cubicBezTo>
                  <a:pt x="9317263" y="1323837"/>
                  <a:pt x="9347275" y="1330028"/>
                  <a:pt x="9369080" y="1301122"/>
                </a:cubicBezTo>
                <a:cubicBezTo>
                  <a:pt x="9397353" y="1263640"/>
                  <a:pt x="9416340" y="1282622"/>
                  <a:pt x="9416340" y="1348369"/>
                </a:cubicBezTo>
                <a:cubicBezTo>
                  <a:pt x="9416340" y="1379657"/>
                  <a:pt x="9411705" y="1408120"/>
                  <a:pt x="9406041" y="1411621"/>
                </a:cubicBezTo>
                <a:cubicBezTo>
                  <a:pt x="9400377" y="1415122"/>
                  <a:pt x="9382570" y="1405731"/>
                  <a:pt x="9366472" y="1390752"/>
                </a:cubicBezTo>
                <a:cubicBezTo>
                  <a:pt x="9346891" y="1372533"/>
                  <a:pt x="9339156" y="1369012"/>
                  <a:pt x="9343107" y="1380115"/>
                </a:cubicBezTo>
                <a:cubicBezTo>
                  <a:pt x="9346355" y="1389244"/>
                  <a:pt x="9343491" y="1401871"/>
                  <a:pt x="9336742" y="1408175"/>
                </a:cubicBezTo>
                <a:cubicBezTo>
                  <a:pt x="9326766" y="1417496"/>
                  <a:pt x="9327222" y="1422849"/>
                  <a:pt x="9339186" y="1436821"/>
                </a:cubicBezTo>
                <a:cubicBezTo>
                  <a:pt x="9357060" y="1457696"/>
                  <a:pt x="9386351" y="1459248"/>
                  <a:pt x="9393846" y="1439718"/>
                </a:cubicBezTo>
                <a:cubicBezTo>
                  <a:pt x="9399623" y="1424660"/>
                  <a:pt x="9425865" y="1419628"/>
                  <a:pt x="9425865" y="1433577"/>
                </a:cubicBezTo>
                <a:cubicBezTo>
                  <a:pt x="9425865" y="1438058"/>
                  <a:pt x="9439795" y="1445702"/>
                  <a:pt x="9456821" y="1450564"/>
                </a:cubicBezTo>
                <a:cubicBezTo>
                  <a:pt x="9477608" y="1456499"/>
                  <a:pt x="9488748" y="1466112"/>
                  <a:pt x="9490731" y="1479825"/>
                </a:cubicBezTo>
                <a:cubicBezTo>
                  <a:pt x="9492355" y="1491057"/>
                  <a:pt x="9499856" y="1505369"/>
                  <a:pt x="9507399" y="1511630"/>
                </a:cubicBezTo>
                <a:cubicBezTo>
                  <a:pt x="9514943" y="1517890"/>
                  <a:pt x="9521115" y="1530754"/>
                  <a:pt x="9521115" y="1540216"/>
                </a:cubicBezTo>
                <a:cubicBezTo>
                  <a:pt x="9521115" y="1549678"/>
                  <a:pt x="9527235" y="1563539"/>
                  <a:pt x="9534713" y="1571018"/>
                </a:cubicBezTo>
                <a:cubicBezTo>
                  <a:pt x="9552043" y="1588348"/>
                  <a:pt x="9565177" y="1654030"/>
                  <a:pt x="9551312" y="1654030"/>
                </a:cubicBezTo>
                <a:cubicBezTo>
                  <a:pt x="9545800" y="1654030"/>
                  <a:pt x="9538546" y="1649591"/>
                  <a:pt x="9535192" y="1644165"/>
                </a:cubicBezTo>
                <a:cubicBezTo>
                  <a:pt x="9531839" y="1638739"/>
                  <a:pt x="9513369" y="1634978"/>
                  <a:pt x="9494149" y="1635808"/>
                </a:cubicBezTo>
                <a:cubicBezTo>
                  <a:pt x="9474929" y="1636638"/>
                  <a:pt x="9424997" y="1633968"/>
                  <a:pt x="9383191" y="1629874"/>
                </a:cubicBezTo>
                <a:cubicBezTo>
                  <a:pt x="9311130" y="1622817"/>
                  <a:pt x="9308036" y="1623287"/>
                  <a:pt x="9323660" y="1638910"/>
                </a:cubicBezTo>
                <a:cubicBezTo>
                  <a:pt x="9332724" y="1647975"/>
                  <a:pt x="9340140" y="1660105"/>
                  <a:pt x="9340140" y="1665867"/>
                </a:cubicBezTo>
                <a:cubicBezTo>
                  <a:pt x="9340140" y="1671628"/>
                  <a:pt x="9347257" y="1684207"/>
                  <a:pt x="9355957" y="1693820"/>
                </a:cubicBezTo>
                <a:cubicBezTo>
                  <a:pt x="9376957" y="1717025"/>
                  <a:pt x="9369457" y="1722320"/>
                  <a:pt x="9331149" y="1711333"/>
                </a:cubicBezTo>
                <a:cubicBezTo>
                  <a:pt x="9311052" y="1705569"/>
                  <a:pt x="9293363" y="1705629"/>
                  <a:pt x="9282400" y="1711496"/>
                </a:cubicBezTo>
                <a:cubicBezTo>
                  <a:pt x="9253122" y="1727165"/>
                  <a:pt x="9247530" y="1722209"/>
                  <a:pt x="9241743" y="1675461"/>
                </a:cubicBezTo>
                <a:close/>
                <a:moveTo>
                  <a:pt x="9011934" y="1607063"/>
                </a:moveTo>
                <a:cubicBezTo>
                  <a:pt x="9004890" y="1595666"/>
                  <a:pt x="9022809" y="1584372"/>
                  <a:pt x="9035496" y="1592213"/>
                </a:cubicBezTo>
                <a:cubicBezTo>
                  <a:pt x="9046148" y="1598797"/>
                  <a:pt x="9039155" y="1615930"/>
                  <a:pt x="9025815" y="1615930"/>
                </a:cubicBezTo>
                <a:cubicBezTo>
                  <a:pt x="9021195" y="1615930"/>
                  <a:pt x="9014949" y="1611940"/>
                  <a:pt x="9011934" y="1607063"/>
                </a:cubicBezTo>
                <a:close/>
                <a:moveTo>
                  <a:pt x="9076962" y="1403999"/>
                </a:moveTo>
                <a:cubicBezTo>
                  <a:pt x="9080120" y="1392212"/>
                  <a:pt x="9082764" y="1375067"/>
                  <a:pt x="9082835" y="1365899"/>
                </a:cubicBezTo>
                <a:cubicBezTo>
                  <a:pt x="9083033" y="1340535"/>
                  <a:pt x="9110369" y="1346012"/>
                  <a:pt x="9117083" y="1372761"/>
                </a:cubicBezTo>
                <a:cubicBezTo>
                  <a:pt x="9120868" y="1387843"/>
                  <a:pt x="9117757" y="1401523"/>
                  <a:pt x="9108420" y="1410861"/>
                </a:cubicBezTo>
                <a:cubicBezTo>
                  <a:pt x="9086586" y="1432694"/>
                  <a:pt x="9070228" y="1429126"/>
                  <a:pt x="9076962" y="1403999"/>
                </a:cubicBezTo>
                <a:close/>
                <a:moveTo>
                  <a:pt x="9161456" y="1211327"/>
                </a:moveTo>
                <a:cubicBezTo>
                  <a:pt x="9164729" y="1194205"/>
                  <a:pt x="9161111" y="1186183"/>
                  <a:pt x="9148279" y="1182111"/>
                </a:cubicBezTo>
                <a:cubicBezTo>
                  <a:pt x="9138550" y="1179023"/>
                  <a:pt x="9130590" y="1168213"/>
                  <a:pt x="9130590" y="1158088"/>
                </a:cubicBezTo>
                <a:cubicBezTo>
                  <a:pt x="9130590" y="1117412"/>
                  <a:pt x="9177093" y="1153958"/>
                  <a:pt x="9184658" y="1200579"/>
                </a:cubicBezTo>
                <a:cubicBezTo>
                  <a:pt x="9189279" y="1229052"/>
                  <a:pt x="9187385" y="1234930"/>
                  <a:pt x="9173588" y="1234930"/>
                </a:cubicBezTo>
                <a:cubicBezTo>
                  <a:pt x="9161010" y="1234930"/>
                  <a:pt x="9158046" y="1229164"/>
                  <a:pt x="9161456" y="1211327"/>
                </a:cubicBezTo>
                <a:close/>
                <a:moveTo>
                  <a:pt x="8798934" y="1165874"/>
                </a:moveTo>
                <a:cubicBezTo>
                  <a:pt x="8800608" y="1154087"/>
                  <a:pt x="8808407" y="1144443"/>
                  <a:pt x="8816265" y="1144443"/>
                </a:cubicBezTo>
                <a:cubicBezTo>
                  <a:pt x="8824123" y="1144443"/>
                  <a:pt x="8831922" y="1154087"/>
                  <a:pt x="8833596" y="1165874"/>
                </a:cubicBezTo>
                <a:cubicBezTo>
                  <a:pt x="8835939" y="1182368"/>
                  <a:pt x="8831946" y="1187305"/>
                  <a:pt x="8816265" y="1187305"/>
                </a:cubicBezTo>
                <a:cubicBezTo>
                  <a:pt x="8800584" y="1187305"/>
                  <a:pt x="8796591" y="1182368"/>
                  <a:pt x="8798934" y="1165874"/>
                </a:cubicBezTo>
                <a:close/>
                <a:moveTo>
                  <a:pt x="9299266" y="1169973"/>
                </a:moveTo>
                <a:cubicBezTo>
                  <a:pt x="9284922" y="1161269"/>
                  <a:pt x="9275257" y="1148750"/>
                  <a:pt x="9277789" y="1142151"/>
                </a:cubicBezTo>
                <a:cubicBezTo>
                  <a:pt x="9280321" y="1135553"/>
                  <a:pt x="9278240" y="1130155"/>
                  <a:pt x="9273166" y="1130155"/>
                </a:cubicBezTo>
                <a:cubicBezTo>
                  <a:pt x="9268092" y="1130155"/>
                  <a:pt x="9263940" y="1119305"/>
                  <a:pt x="9263940" y="1106044"/>
                </a:cubicBezTo>
                <a:cubicBezTo>
                  <a:pt x="9263940" y="1091671"/>
                  <a:pt x="9257207" y="1079556"/>
                  <a:pt x="9247271" y="1076049"/>
                </a:cubicBezTo>
                <a:cubicBezTo>
                  <a:pt x="9220056" y="1066444"/>
                  <a:pt x="9187740" y="1032867"/>
                  <a:pt x="9187740" y="1014195"/>
                </a:cubicBezTo>
                <a:cubicBezTo>
                  <a:pt x="9187740" y="1004630"/>
                  <a:pt x="9191562" y="996805"/>
                  <a:pt x="9196232" y="996805"/>
                </a:cubicBezTo>
                <a:cubicBezTo>
                  <a:pt x="9200904" y="996805"/>
                  <a:pt x="9207414" y="986089"/>
                  <a:pt x="9210701" y="972993"/>
                </a:cubicBezTo>
                <a:cubicBezTo>
                  <a:pt x="9213989" y="959896"/>
                  <a:pt x="9222069" y="949180"/>
                  <a:pt x="9228658" y="949180"/>
                </a:cubicBezTo>
                <a:cubicBezTo>
                  <a:pt x="9243427" y="949180"/>
                  <a:pt x="9368715" y="1074161"/>
                  <a:pt x="9368715" y="1088894"/>
                </a:cubicBezTo>
                <a:cubicBezTo>
                  <a:pt x="9368715" y="1094750"/>
                  <a:pt x="9362286" y="1102009"/>
                  <a:pt x="9354427" y="1105025"/>
                </a:cubicBezTo>
                <a:cubicBezTo>
                  <a:pt x="9345523" y="1108441"/>
                  <a:pt x="9340140" y="1122969"/>
                  <a:pt x="9340140" y="1143581"/>
                </a:cubicBezTo>
                <a:cubicBezTo>
                  <a:pt x="9340140" y="1184886"/>
                  <a:pt x="9332245" y="1189983"/>
                  <a:pt x="9299266" y="1169973"/>
                </a:cubicBezTo>
                <a:close/>
                <a:moveTo>
                  <a:pt x="8797215" y="1096818"/>
                </a:moveTo>
                <a:cubicBezTo>
                  <a:pt x="8797215" y="1088959"/>
                  <a:pt x="8801501" y="1082530"/>
                  <a:pt x="8806740" y="1082530"/>
                </a:cubicBezTo>
                <a:cubicBezTo>
                  <a:pt x="8819724" y="1082530"/>
                  <a:pt x="8818789" y="1038688"/>
                  <a:pt x="8805347" y="1017163"/>
                </a:cubicBezTo>
                <a:cubicBezTo>
                  <a:pt x="8793341" y="997939"/>
                  <a:pt x="8802044" y="945153"/>
                  <a:pt x="8815816" y="953665"/>
                </a:cubicBezTo>
                <a:cubicBezTo>
                  <a:pt x="8820501" y="956560"/>
                  <a:pt x="8833306" y="946328"/>
                  <a:pt x="8844272" y="930928"/>
                </a:cubicBezTo>
                <a:cubicBezTo>
                  <a:pt x="8855238" y="915527"/>
                  <a:pt x="8879467" y="897892"/>
                  <a:pt x="8898114" y="891737"/>
                </a:cubicBezTo>
                <a:cubicBezTo>
                  <a:pt x="8928288" y="881779"/>
                  <a:pt x="8934362" y="882752"/>
                  <a:pt x="8953336" y="900577"/>
                </a:cubicBezTo>
                <a:cubicBezTo>
                  <a:pt x="8965062" y="911592"/>
                  <a:pt x="8985815" y="920605"/>
                  <a:pt x="8999456" y="920605"/>
                </a:cubicBezTo>
                <a:cubicBezTo>
                  <a:pt x="9038913" y="920605"/>
                  <a:pt x="9054390" y="930443"/>
                  <a:pt x="9054390" y="955524"/>
                </a:cubicBezTo>
                <a:cubicBezTo>
                  <a:pt x="9054390" y="968935"/>
                  <a:pt x="9050264" y="976329"/>
                  <a:pt x="9044699" y="972890"/>
                </a:cubicBezTo>
                <a:cubicBezTo>
                  <a:pt x="9039369" y="969596"/>
                  <a:pt x="9011321" y="969860"/>
                  <a:pt x="8982370" y="973478"/>
                </a:cubicBezTo>
                <a:cubicBezTo>
                  <a:pt x="8922101" y="981008"/>
                  <a:pt x="8876451" y="1017342"/>
                  <a:pt x="8866832" y="1065439"/>
                </a:cubicBezTo>
                <a:cubicBezTo>
                  <a:pt x="8859521" y="1101992"/>
                  <a:pt x="8797215" y="1130076"/>
                  <a:pt x="8797215" y="1096818"/>
                </a:cubicBezTo>
                <a:close/>
                <a:moveTo>
                  <a:pt x="8282865" y="1039538"/>
                </a:moveTo>
                <a:cubicBezTo>
                  <a:pt x="8282865" y="1031609"/>
                  <a:pt x="8278892" y="1017679"/>
                  <a:pt x="8274035" y="1008582"/>
                </a:cubicBezTo>
                <a:cubicBezTo>
                  <a:pt x="8269179" y="999485"/>
                  <a:pt x="8262860" y="984477"/>
                  <a:pt x="8259992" y="975231"/>
                </a:cubicBezTo>
                <a:cubicBezTo>
                  <a:pt x="8257125" y="965984"/>
                  <a:pt x="8244610" y="954553"/>
                  <a:pt x="8232183" y="949828"/>
                </a:cubicBezTo>
                <a:cubicBezTo>
                  <a:pt x="8219755" y="945103"/>
                  <a:pt x="8201866" y="924808"/>
                  <a:pt x="8192430" y="904727"/>
                </a:cubicBezTo>
                <a:cubicBezTo>
                  <a:pt x="8182994" y="884647"/>
                  <a:pt x="8170997" y="865435"/>
                  <a:pt x="8165769" y="862035"/>
                </a:cubicBezTo>
                <a:cubicBezTo>
                  <a:pt x="8152350" y="853307"/>
                  <a:pt x="8165044" y="825355"/>
                  <a:pt x="8182426" y="825355"/>
                </a:cubicBezTo>
                <a:cubicBezTo>
                  <a:pt x="8199196" y="825355"/>
                  <a:pt x="8263176" y="891080"/>
                  <a:pt x="8263557" y="908699"/>
                </a:cubicBezTo>
                <a:cubicBezTo>
                  <a:pt x="8263699" y="915247"/>
                  <a:pt x="8267907" y="920605"/>
                  <a:pt x="8272909" y="920605"/>
                </a:cubicBezTo>
                <a:cubicBezTo>
                  <a:pt x="8281421" y="920605"/>
                  <a:pt x="8298555" y="983493"/>
                  <a:pt x="8294319" y="999186"/>
                </a:cubicBezTo>
                <a:cubicBezTo>
                  <a:pt x="8293258" y="1003115"/>
                  <a:pt x="8296676" y="1006330"/>
                  <a:pt x="8301915" y="1006330"/>
                </a:cubicBezTo>
                <a:cubicBezTo>
                  <a:pt x="8307154" y="1006330"/>
                  <a:pt x="8311440" y="1017046"/>
                  <a:pt x="8311440" y="1030143"/>
                </a:cubicBezTo>
                <a:cubicBezTo>
                  <a:pt x="8311440" y="1044959"/>
                  <a:pt x="8306043" y="1053955"/>
                  <a:pt x="8297153" y="1053955"/>
                </a:cubicBezTo>
                <a:cubicBezTo>
                  <a:pt x="8289295" y="1053955"/>
                  <a:pt x="8282865" y="1047467"/>
                  <a:pt x="8282865" y="1039538"/>
                </a:cubicBezTo>
                <a:close/>
                <a:moveTo>
                  <a:pt x="3351098" y="995019"/>
                </a:moveTo>
                <a:cubicBezTo>
                  <a:pt x="3356985" y="977358"/>
                  <a:pt x="3377490" y="974428"/>
                  <a:pt x="3377490" y="991249"/>
                </a:cubicBezTo>
                <a:cubicBezTo>
                  <a:pt x="3377490" y="999543"/>
                  <a:pt x="3370704" y="1006330"/>
                  <a:pt x="3362409" y="1006330"/>
                </a:cubicBezTo>
                <a:cubicBezTo>
                  <a:pt x="3354114" y="1006330"/>
                  <a:pt x="3349024" y="1001240"/>
                  <a:pt x="3351098" y="995019"/>
                </a:cubicBezTo>
                <a:close/>
                <a:moveTo>
                  <a:pt x="4583990" y="961880"/>
                </a:moveTo>
                <a:cubicBezTo>
                  <a:pt x="4580498" y="958388"/>
                  <a:pt x="4577640" y="947383"/>
                  <a:pt x="4577640" y="937426"/>
                </a:cubicBezTo>
                <a:cubicBezTo>
                  <a:pt x="4577640" y="923082"/>
                  <a:pt x="4582092" y="920666"/>
                  <a:pt x="4599072" y="925796"/>
                </a:cubicBezTo>
                <a:cubicBezTo>
                  <a:pt x="4627665" y="934435"/>
                  <a:pt x="4638317" y="945293"/>
                  <a:pt x="4630541" y="957875"/>
                </a:cubicBezTo>
                <a:cubicBezTo>
                  <a:pt x="4623474" y="969309"/>
                  <a:pt x="4593959" y="971848"/>
                  <a:pt x="4583990" y="961880"/>
                </a:cubicBezTo>
                <a:close/>
                <a:moveTo>
                  <a:pt x="8730540" y="934893"/>
                </a:moveTo>
                <a:cubicBezTo>
                  <a:pt x="8730540" y="926161"/>
                  <a:pt x="8735148" y="920553"/>
                  <a:pt x="8740779" y="922431"/>
                </a:cubicBezTo>
                <a:cubicBezTo>
                  <a:pt x="8746411" y="924308"/>
                  <a:pt x="8751019" y="929916"/>
                  <a:pt x="8751019" y="934893"/>
                </a:cubicBezTo>
                <a:cubicBezTo>
                  <a:pt x="8751019" y="939869"/>
                  <a:pt x="8746411" y="945477"/>
                  <a:pt x="8740779" y="947354"/>
                </a:cubicBezTo>
                <a:cubicBezTo>
                  <a:pt x="8735148" y="949232"/>
                  <a:pt x="8730540" y="943624"/>
                  <a:pt x="8730540" y="934893"/>
                </a:cubicBezTo>
                <a:close/>
                <a:moveTo>
                  <a:pt x="8275721" y="744432"/>
                </a:moveTo>
                <a:cubicBezTo>
                  <a:pt x="8269173" y="736994"/>
                  <a:pt x="8263815" y="726967"/>
                  <a:pt x="8263815" y="722148"/>
                </a:cubicBezTo>
                <a:cubicBezTo>
                  <a:pt x="8263815" y="717330"/>
                  <a:pt x="8257641" y="708263"/>
                  <a:pt x="8250094" y="702000"/>
                </a:cubicBezTo>
                <a:cubicBezTo>
                  <a:pt x="8234273" y="688869"/>
                  <a:pt x="8240632" y="663430"/>
                  <a:pt x="8259737" y="663430"/>
                </a:cubicBezTo>
                <a:cubicBezTo>
                  <a:pt x="8266850" y="663430"/>
                  <a:pt x="8277780" y="673074"/>
                  <a:pt x="8284025" y="684861"/>
                </a:cubicBezTo>
                <a:cubicBezTo>
                  <a:pt x="8290271" y="696648"/>
                  <a:pt x="8303674" y="713566"/>
                  <a:pt x="8313810" y="722456"/>
                </a:cubicBezTo>
                <a:cubicBezTo>
                  <a:pt x="8323946" y="731346"/>
                  <a:pt x="8329450" y="743133"/>
                  <a:pt x="8326040" y="748649"/>
                </a:cubicBezTo>
                <a:cubicBezTo>
                  <a:pt x="8317309" y="762777"/>
                  <a:pt x="8289846" y="760475"/>
                  <a:pt x="8275721" y="744432"/>
                </a:cubicBezTo>
                <a:close/>
                <a:moveTo>
                  <a:pt x="5255598" y="618976"/>
                </a:moveTo>
                <a:cubicBezTo>
                  <a:pt x="5260233" y="595080"/>
                  <a:pt x="5282490" y="591798"/>
                  <a:pt x="5282490" y="615011"/>
                </a:cubicBezTo>
                <a:cubicBezTo>
                  <a:pt x="5282490" y="626711"/>
                  <a:pt x="5276340" y="634855"/>
                  <a:pt x="5267504" y="634855"/>
                </a:cubicBezTo>
                <a:cubicBezTo>
                  <a:pt x="5258635" y="634855"/>
                  <a:pt x="5253775" y="628374"/>
                  <a:pt x="5255598" y="618976"/>
                </a:cubicBezTo>
                <a:close/>
                <a:moveTo>
                  <a:pt x="8145858" y="503886"/>
                </a:moveTo>
                <a:cubicBezTo>
                  <a:pt x="8142624" y="494718"/>
                  <a:pt x="8137480" y="481860"/>
                  <a:pt x="8134428" y="475311"/>
                </a:cubicBezTo>
                <a:cubicBezTo>
                  <a:pt x="8131235" y="468462"/>
                  <a:pt x="8135284" y="463405"/>
                  <a:pt x="8143959" y="463405"/>
                </a:cubicBezTo>
                <a:cubicBezTo>
                  <a:pt x="8152254" y="463405"/>
                  <a:pt x="8159040" y="469477"/>
                  <a:pt x="8159040" y="476899"/>
                </a:cubicBezTo>
                <a:cubicBezTo>
                  <a:pt x="8159040" y="484320"/>
                  <a:pt x="8164086" y="492074"/>
                  <a:pt x="8170252" y="494130"/>
                </a:cubicBezTo>
                <a:cubicBezTo>
                  <a:pt x="8176418" y="496185"/>
                  <a:pt x="8178308" y="502972"/>
                  <a:pt x="8174452" y="509211"/>
                </a:cubicBezTo>
                <a:cubicBezTo>
                  <a:pt x="8164438" y="525414"/>
                  <a:pt x="8152679" y="523225"/>
                  <a:pt x="8145858" y="503886"/>
                </a:cubicBezTo>
                <a:close/>
                <a:moveTo>
                  <a:pt x="5387265" y="377587"/>
                </a:moveTo>
                <a:cubicBezTo>
                  <a:pt x="5387265" y="367058"/>
                  <a:pt x="5378693" y="351104"/>
                  <a:pt x="5368215" y="342132"/>
                </a:cubicBezTo>
                <a:cubicBezTo>
                  <a:pt x="5357738" y="333161"/>
                  <a:pt x="5349165" y="318201"/>
                  <a:pt x="5349165" y="308888"/>
                </a:cubicBezTo>
                <a:cubicBezTo>
                  <a:pt x="5349165" y="290201"/>
                  <a:pt x="5372821" y="285814"/>
                  <a:pt x="5383182" y="302579"/>
                </a:cubicBezTo>
                <a:cubicBezTo>
                  <a:pt x="5387134" y="308973"/>
                  <a:pt x="5405977" y="311373"/>
                  <a:pt x="5430514" y="308608"/>
                </a:cubicBezTo>
                <a:cubicBezTo>
                  <a:pt x="5467092" y="304485"/>
                  <a:pt x="5473405" y="306886"/>
                  <a:pt x="5491953" y="331975"/>
                </a:cubicBezTo>
                <a:cubicBezTo>
                  <a:pt x="5503324" y="347354"/>
                  <a:pt x="5510273" y="366072"/>
                  <a:pt x="5507395" y="373571"/>
                </a:cubicBezTo>
                <a:cubicBezTo>
                  <a:pt x="5499823" y="393303"/>
                  <a:pt x="5488409" y="390334"/>
                  <a:pt x="5477630" y="365829"/>
                </a:cubicBezTo>
                <a:cubicBezTo>
                  <a:pt x="5462710" y="331910"/>
                  <a:pt x="5435770" y="332798"/>
                  <a:pt x="5428842" y="367438"/>
                </a:cubicBezTo>
                <a:cubicBezTo>
                  <a:pt x="5421995" y="401673"/>
                  <a:pt x="5387265" y="410150"/>
                  <a:pt x="5387265" y="377587"/>
                </a:cubicBezTo>
                <a:close/>
                <a:moveTo>
                  <a:pt x="5227523" y="356844"/>
                </a:moveTo>
                <a:cubicBezTo>
                  <a:pt x="5233410" y="339183"/>
                  <a:pt x="5253915" y="336253"/>
                  <a:pt x="5253915" y="353074"/>
                </a:cubicBezTo>
                <a:cubicBezTo>
                  <a:pt x="5253915" y="361368"/>
                  <a:pt x="5247129" y="368155"/>
                  <a:pt x="5238834" y="368155"/>
                </a:cubicBezTo>
                <a:cubicBezTo>
                  <a:pt x="5230539" y="368155"/>
                  <a:pt x="5225449" y="363065"/>
                  <a:pt x="5227523" y="356844"/>
                </a:cubicBezTo>
                <a:close/>
                <a:moveTo>
                  <a:pt x="7968540" y="349105"/>
                </a:moveTo>
                <a:cubicBezTo>
                  <a:pt x="7968540" y="338522"/>
                  <a:pt x="7974890" y="330055"/>
                  <a:pt x="7982828" y="330055"/>
                </a:cubicBezTo>
                <a:cubicBezTo>
                  <a:pt x="7990765" y="330055"/>
                  <a:pt x="7997115" y="338522"/>
                  <a:pt x="7997115" y="349105"/>
                </a:cubicBezTo>
                <a:cubicBezTo>
                  <a:pt x="7997115" y="359688"/>
                  <a:pt x="7990765" y="368155"/>
                  <a:pt x="7982828" y="368155"/>
                </a:cubicBezTo>
                <a:cubicBezTo>
                  <a:pt x="7974890" y="368155"/>
                  <a:pt x="7968540" y="359688"/>
                  <a:pt x="7968540" y="349105"/>
                </a:cubicBezTo>
                <a:close/>
                <a:moveTo>
                  <a:pt x="5738562" y="351486"/>
                </a:moveTo>
                <a:cubicBezTo>
                  <a:pt x="5737942" y="347557"/>
                  <a:pt x="5737942" y="341128"/>
                  <a:pt x="5738562" y="337199"/>
                </a:cubicBezTo>
                <a:cubicBezTo>
                  <a:pt x="5739182" y="333270"/>
                  <a:pt x="5735404" y="330055"/>
                  <a:pt x="5730165" y="330055"/>
                </a:cubicBezTo>
                <a:cubicBezTo>
                  <a:pt x="5714596" y="330055"/>
                  <a:pt x="5719922" y="298339"/>
                  <a:pt x="5739419" y="274957"/>
                </a:cubicBezTo>
                <a:cubicBezTo>
                  <a:pt x="5763718" y="245818"/>
                  <a:pt x="5806365" y="254270"/>
                  <a:pt x="5806365" y="288225"/>
                </a:cubicBezTo>
                <a:cubicBezTo>
                  <a:pt x="5806365" y="300754"/>
                  <a:pt x="5802161" y="311005"/>
                  <a:pt x="5797022" y="311005"/>
                </a:cubicBezTo>
                <a:cubicBezTo>
                  <a:pt x="5791883" y="311005"/>
                  <a:pt x="5784989" y="321721"/>
                  <a:pt x="5781701" y="334817"/>
                </a:cubicBezTo>
                <a:cubicBezTo>
                  <a:pt x="5776213" y="356686"/>
                  <a:pt x="5741501" y="370098"/>
                  <a:pt x="5738562" y="351486"/>
                </a:cubicBezTo>
                <a:close/>
                <a:moveTo>
                  <a:pt x="7028698" y="332746"/>
                </a:moveTo>
                <a:cubicBezTo>
                  <a:pt x="6985052" y="327276"/>
                  <a:pt x="6946280" y="285611"/>
                  <a:pt x="6953351" y="251780"/>
                </a:cubicBezTo>
                <a:cubicBezTo>
                  <a:pt x="6956398" y="237205"/>
                  <a:pt x="6961656" y="211492"/>
                  <a:pt x="6965037" y="194641"/>
                </a:cubicBezTo>
                <a:cubicBezTo>
                  <a:pt x="6976813" y="135936"/>
                  <a:pt x="7016040" y="126249"/>
                  <a:pt x="7016040" y="182045"/>
                </a:cubicBezTo>
                <a:cubicBezTo>
                  <a:pt x="7016040" y="199303"/>
                  <a:pt x="7022470" y="218758"/>
                  <a:pt x="7030328" y="225280"/>
                </a:cubicBezTo>
                <a:cubicBezTo>
                  <a:pt x="7038186" y="231802"/>
                  <a:pt x="7044615" y="247634"/>
                  <a:pt x="7044615" y="260464"/>
                </a:cubicBezTo>
                <a:cubicBezTo>
                  <a:pt x="7044615" y="273294"/>
                  <a:pt x="7051045" y="290220"/>
                  <a:pt x="7058903" y="298078"/>
                </a:cubicBezTo>
                <a:cubicBezTo>
                  <a:pt x="7073670" y="312846"/>
                  <a:pt x="7078656" y="340746"/>
                  <a:pt x="7066046" y="338056"/>
                </a:cubicBezTo>
                <a:cubicBezTo>
                  <a:pt x="7062117" y="337217"/>
                  <a:pt x="7045310" y="334828"/>
                  <a:pt x="7028698" y="332746"/>
                </a:cubicBezTo>
                <a:close/>
                <a:moveTo>
                  <a:pt x="5573003" y="301480"/>
                </a:moveTo>
                <a:cubicBezTo>
                  <a:pt x="5569765" y="296241"/>
                  <a:pt x="5558796" y="291955"/>
                  <a:pt x="5548628" y="291955"/>
                </a:cubicBezTo>
                <a:cubicBezTo>
                  <a:pt x="5538460" y="291955"/>
                  <a:pt x="5530140" y="286458"/>
                  <a:pt x="5530140" y="279739"/>
                </a:cubicBezTo>
                <a:cubicBezTo>
                  <a:pt x="5530140" y="263819"/>
                  <a:pt x="5614148" y="259622"/>
                  <a:pt x="5632241" y="274638"/>
                </a:cubicBezTo>
                <a:cubicBezTo>
                  <a:pt x="5643051" y="283609"/>
                  <a:pt x="5639946" y="287946"/>
                  <a:pt x="5615289" y="298313"/>
                </a:cubicBezTo>
                <a:cubicBezTo>
                  <a:pt x="5579164" y="313502"/>
                  <a:pt x="5580376" y="313411"/>
                  <a:pt x="5573003" y="301480"/>
                </a:cubicBezTo>
                <a:close/>
                <a:moveTo>
                  <a:pt x="5468228" y="282430"/>
                </a:moveTo>
                <a:cubicBezTo>
                  <a:pt x="5464990" y="277191"/>
                  <a:pt x="5469023" y="272905"/>
                  <a:pt x="5477190" y="272905"/>
                </a:cubicBezTo>
                <a:cubicBezTo>
                  <a:pt x="5485358" y="272905"/>
                  <a:pt x="5492040" y="277191"/>
                  <a:pt x="5492040" y="282430"/>
                </a:cubicBezTo>
                <a:cubicBezTo>
                  <a:pt x="5492040" y="287669"/>
                  <a:pt x="5488007" y="291955"/>
                  <a:pt x="5483077" y="291955"/>
                </a:cubicBezTo>
                <a:cubicBezTo>
                  <a:pt x="5478148" y="291955"/>
                  <a:pt x="5471466" y="287669"/>
                  <a:pt x="5468228" y="282430"/>
                </a:cubicBezTo>
                <a:close/>
                <a:moveTo>
                  <a:pt x="7168440" y="268936"/>
                </a:moveTo>
                <a:cubicBezTo>
                  <a:pt x="7168440" y="260642"/>
                  <a:pt x="7175227" y="253855"/>
                  <a:pt x="7183522" y="253855"/>
                </a:cubicBezTo>
                <a:cubicBezTo>
                  <a:pt x="7200342" y="253855"/>
                  <a:pt x="7197413" y="274360"/>
                  <a:pt x="7179751" y="280247"/>
                </a:cubicBezTo>
                <a:cubicBezTo>
                  <a:pt x="7173530" y="282321"/>
                  <a:pt x="7168440" y="277231"/>
                  <a:pt x="7168440" y="268936"/>
                </a:cubicBezTo>
                <a:close/>
                <a:moveTo>
                  <a:pt x="7818323" y="252069"/>
                </a:moveTo>
                <a:cubicBezTo>
                  <a:pt x="7824210" y="234408"/>
                  <a:pt x="7844715" y="231478"/>
                  <a:pt x="7844715" y="248299"/>
                </a:cubicBezTo>
                <a:cubicBezTo>
                  <a:pt x="7844715" y="256593"/>
                  <a:pt x="7837929" y="263380"/>
                  <a:pt x="7829634" y="263380"/>
                </a:cubicBezTo>
                <a:cubicBezTo>
                  <a:pt x="7821339" y="263380"/>
                  <a:pt x="7816249" y="258290"/>
                  <a:pt x="7818323" y="252069"/>
                </a:cubicBezTo>
                <a:close/>
                <a:moveTo>
                  <a:pt x="5314264" y="219877"/>
                </a:moveTo>
                <a:cubicBezTo>
                  <a:pt x="5307390" y="201963"/>
                  <a:pt x="5324246" y="182428"/>
                  <a:pt x="5338810" y="191430"/>
                </a:cubicBezTo>
                <a:cubicBezTo>
                  <a:pt x="5354511" y="201133"/>
                  <a:pt x="5351225" y="234805"/>
                  <a:pt x="5334579" y="234805"/>
                </a:cubicBezTo>
                <a:cubicBezTo>
                  <a:pt x="5326557" y="234805"/>
                  <a:pt x="5317415" y="228087"/>
                  <a:pt x="5314264" y="219877"/>
                </a:cubicBezTo>
                <a:close/>
                <a:moveTo>
                  <a:pt x="7485087" y="189844"/>
                </a:moveTo>
                <a:cubicBezTo>
                  <a:pt x="7478506" y="187484"/>
                  <a:pt x="7475545" y="181633"/>
                  <a:pt x="7478505" y="176841"/>
                </a:cubicBezTo>
                <a:cubicBezTo>
                  <a:pt x="7481467" y="172050"/>
                  <a:pt x="7479351" y="168130"/>
                  <a:pt x="7473802" y="168130"/>
                </a:cubicBezTo>
                <a:cubicBezTo>
                  <a:pt x="7468254" y="168130"/>
                  <a:pt x="7463715" y="159557"/>
                  <a:pt x="7463715" y="149080"/>
                </a:cubicBezTo>
                <a:cubicBezTo>
                  <a:pt x="7463715" y="138602"/>
                  <a:pt x="7459429" y="130030"/>
                  <a:pt x="7454190" y="130030"/>
                </a:cubicBezTo>
                <a:cubicBezTo>
                  <a:pt x="7448951" y="130030"/>
                  <a:pt x="7444665" y="123601"/>
                  <a:pt x="7444665" y="115742"/>
                </a:cubicBezTo>
                <a:cubicBezTo>
                  <a:pt x="7444665" y="107884"/>
                  <a:pt x="7451095" y="101455"/>
                  <a:pt x="7458953" y="101455"/>
                </a:cubicBezTo>
                <a:cubicBezTo>
                  <a:pt x="7466811" y="101455"/>
                  <a:pt x="7473240" y="107884"/>
                  <a:pt x="7473240" y="115742"/>
                </a:cubicBezTo>
                <a:cubicBezTo>
                  <a:pt x="7473240" y="123601"/>
                  <a:pt x="7476587" y="130030"/>
                  <a:pt x="7480677" y="130030"/>
                </a:cubicBezTo>
                <a:cubicBezTo>
                  <a:pt x="7490499" y="130030"/>
                  <a:pt x="7511478" y="186079"/>
                  <a:pt x="7503353" y="190616"/>
                </a:cubicBezTo>
                <a:cubicBezTo>
                  <a:pt x="7499888" y="192551"/>
                  <a:pt x="7491669" y="192203"/>
                  <a:pt x="7485087" y="189844"/>
                </a:cubicBezTo>
                <a:close/>
                <a:moveTo>
                  <a:pt x="6841745" y="171634"/>
                </a:moveTo>
                <a:cubicBezTo>
                  <a:pt x="6831522" y="161412"/>
                  <a:pt x="6833806" y="130030"/>
                  <a:pt x="6844772" y="130030"/>
                </a:cubicBezTo>
                <a:cubicBezTo>
                  <a:pt x="6850359" y="130030"/>
                  <a:pt x="6851952" y="119963"/>
                  <a:pt x="6848524" y="106306"/>
                </a:cubicBezTo>
                <a:cubicBezTo>
                  <a:pt x="6844011" y="88324"/>
                  <a:pt x="6846849" y="81240"/>
                  <a:pt x="6860249" y="77036"/>
                </a:cubicBezTo>
                <a:cubicBezTo>
                  <a:pt x="6869972" y="73985"/>
                  <a:pt x="6885371" y="67516"/>
                  <a:pt x="6894467" y="62660"/>
                </a:cubicBezTo>
                <a:cubicBezTo>
                  <a:pt x="6903564" y="57803"/>
                  <a:pt x="6917494" y="53830"/>
                  <a:pt x="6925423" y="53830"/>
                </a:cubicBezTo>
                <a:cubicBezTo>
                  <a:pt x="6933490" y="53830"/>
                  <a:pt x="6939840" y="45439"/>
                  <a:pt x="6939840" y="34780"/>
                </a:cubicBezTo>
                <a:cubicBezTo>
                  <a:pt x="6939840" y="19659"/>
                  <a:pt x="6946225" y="15708"/>
                  <a:pt x="6970796" y="15625"/>
                </a:cubicBezTo>
                <a:cubicBezTo>
                  <a:pt x="6987823" y="15567"/>
                  <a:pt x="7017123" y="12978"/>
                  <a:pt x="7035910" y="9870"/>
                </a:cubicBezTo>
                <a:cubicBezTo>
                  <a:pt x="7063718" y="5270"/>
                  <a:pt x="7074782" y="8590"/>
                  <a:pt x="7095441" y="27736"/>
                </a:cubicBezTo>
                <a:cubicBezTo>
                  <a:pt x="7109397" y="40670"/>
                  <a:pt x="7120815" y="54120"/>
                  <a:pt x="7120815" y="57624"/>
                </a:cubicBezTo>
                <a:cubicBezTo>
                  <a:pt x="7120815" y="61129"/>
                  <a:pt x="7108460" y="76075"/>
                  <a:pt x="7093359" y="90837"/>
                </a:cubicBezTo>
                <a:cubicBezTo>
                  <a:pt x="7059754" y="123686"/>
                  <a:pt x="7008639" y="136461"/>
                  <a:pt x="6993296" y="115846"/>
                </a:cubicBezTo>
                <a:cubicBezTo>
                  <a:pt x="6982741" y="101664"/>
                  <a:pt x="6898088" y="92407"/>
                  <a:pt x="6886345" y="104151"/>
                </a:cubicBezTo>
                <a:cubicBezTo>
                  <a:pt x="6883162" y="107334"/>
                  <a:pt x="6879451" y="124103"/>
                  <a:pt x="6878098" y="141415"/>
                </a:cubicBezTo>
                <a:cubicBezTo>
                  <a:pt x="6875770" y="171219"/>
                  <a:pt x="6856963" y="186852"/>
                  <a:pt x="6841745" y="171634"/>
                </a:cubicBezTo>
                <a:close/>
                <a:moveTo>
                  <a:pt x="7287503" y="158605"/>
                </a:moveTo>
                <a:cubicBezTo>
                  <a:pt x="7284265" y="153366"/>
                  <a:pt x="7271678" y="149080"/>
                  <a:pt x="7259532" y="149080"/>
                </a:cubicBezTo>
                <a:cubicBezTo>
                  <a:pt x="7247386" y="149080"/>
                  <a:pt x="7232112" y="142651"/>
                  <a:pt x="7225590" y="134792"/>
                </a:cubicBezTo>
                <a:cubicBezTo>
                  <a:pt x="7219068" y="126934"/>
                  <a:pt x="7205685" y="120505"/>
                  <a:pt x="7195849" y="120505"/>
                </a:cubicBezTo>
                <a:cubicBezTo>
                  <a:pt x="7186013" y="120505"/>
                  <a:pt x="7177965" y="117235"/>
                  <a:pt x="7177965" y="113239"/>
                </a:cubicBezTo>
                <a:cubicBezTo>
                  <a:pt x="7177965" y="109242"/>
                  <a:pt x="7168321" y="101741"/>
                  <a:pt x="7156534" y="96570"/>
                </a:cubicBezTo>
                <a:cubicBezTo>
                  <a:pt x="7117792" y="79573"/>
                  <a:pt x="7130863" y="59388"/>
                  <a:pt x="7187490" y="48764"/>
                </a:cubicBezTo>
                <a:cubicBezTo>
                  <a:pt x="7216303" y="43359"/>
                  <a:pt x="7256475" y="31572"/>
                  <a:pt x="7276760" y="22571"/>
                </a:cubicBezTo>
                <a:cubicBezTo>
                  <a:pt x="7336647" y="-4003"/>
                  <a:pt x="7338706" y="-2158"/>
                  <a:pt x="7336117" y="75768"/>
                </a:cubicBezTo>
                <a:cubicBezTo>
                  <a:pt x="7334846" y="114028"/>
                  <a:pt x="7330636" y="150461"/>
                  <a:pt x="7326761" y="156731"/>
                </a:cubicBezTo>
                <a:cubicBezTo>
                  <a:pt x="7318197" y="170588"/>
                  <a:pt x="7295576" y="171668"/>
                  <a:pt x="7287503" y="158605"/>
                </a:cubicBezTo>
                <a:close/>
                <a:moveTo>
                  <a:pt x="6812027" y="85749"/>
                </a:moveTo>
                <a:cubicBezTo>
                  <a:pt x="6803948" y="64698"/>
                  <a:pt x="6810712" y="59775"/>
                  <a:pt x="6824645" y="76564"/>
                </a:cubicBezTo>
                <a:cubicBezTo>
                  <a:pt x="6831409" y="84714"/>
                  <a:pt x="6832361" y="92477"/>
                  <a:pt x="6827001" y="95790"/>
                </a:cubicBezTo>
                <a:cubicBezTo>
                  <a:pt x="6822057" y="98845"/>
                  <a:pt x="6815318" y="94327"/>
                  <a:pt x="6812027" y="85749"/>
                </a:cubicBezTo>
                <a:close/>
              </a:path>
            </a:pathLst>
          </a:custGeom>
          <a:ln w="8025" cap="flat">
            <a:noFill/>
            <a:prstDash val="solid"/>
            <a:miter/>
          </a:ln>
          <a:effectLst>
            <a:outerShdw blurRad="38100" dist="127000" dir="2400000" sx="103000" sy="103000" algn="tl" rotWithShape="0">
              <a:schemeClr val="bg1">
                <a:alpha val="3000"/>
              </a:scheme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Forma libre 19">
            <a:extLst>
              <a:ext uri="{FF2B5EF4-FFF2-40B4-BE49-F238E27FC236}">
                <a16:creationId xmlns:lc="http://schemas.openxmlformats.org/drawingml/2006/lockedCanvas" xmlns:a16="http://schemas.microsoft.com/office/drawing/2014/main" xmlns="" id="{01F9230B-810C-4368-9331-3786654CF04C}"/>
              </a:ext>
            </a:extLst>
          </p:cNvPr>
          <p:cNvSpPr/>
          <p:nvPr/>
        </p:nvSpPr>
        <p:spPr>
          <a:xfrm>
            <a:off x="11532633" y="5084429"/>
            <a:ext cx="7825" cy="7027"/>
          </a:xfrm>
          <a:custGeom>
            <a:avLst/>
            <a:gdLst/>
            <a:ahLst/>
            <a:cxnLst/>
            <a:rect l="l" t="t" r="r" b="b"/>
            <a:pathLst>
              <a:path w="7825" h="7027">
                <a:moveTo>
                  <a:pt x="3913" y="0"/>
                </a:moveTo>
                <a:cubicBezTo>
                  <a:pt x="7039" y="0"/>
                  <a:pt x="8621" y="1581"/>
                  <a:pt x="7427" y="3513"/>
                </a:cubicBezTo>
                <a:cubicBezTo>
                  <a:pt x="6232" y="5446"/>
                  <a:pt x="4651" y="7027"/>
                  <a:pt x="3913" y="7027"/>
                </a:cubicBezTo>
                <a:cubicBezTo>
                  <a:pt x="3175" y="7027"/>
                  <a:pt x="1593" y="5446"/>
                  <a:pt x="399" y="3513"/>
                </a:cubicBezTo>
                <a:cubicBezTo>
                  <a:pt x="-795" y="1581"/>
                  <a:pt x="787" y="0"/>
                  <a:pt x="3913" y="0"/>
                </a:cubicBezTo>
                <a:close/>
              </a:path>
            </a:pathLst>
          </a:custGeom>
          <a:gradFill flip="none" rotWithShape="1">
            <a:gsLst>
              <a:gs pos="9000">
                <a:srgbClr val="CC66FF"/>
              </a:gs>
              <a:gs pos="30000">
                <a:schemeClr val="accent1">
                  <a:lumMod val="45000"/>
                  <a:lumOff val="55000"/>
                </a:schemeClr>
              </a:gs>
              <a:gs pos="61000">
                <a:srgbClr val="0070C0"/>
              </a:gs>
              <a:gs pos="86000">
                <a:srgbClr val="CC66FF"/>
              </a:gs>
            </a:gsLst>
            <a:path path="shape">
              <a:fillToRect l="50000" t="50000" r="50000" b="50000"/>
            </a:path>
            <a:tileRect/>
          </a:gradFill>
          <a:ln w="8025" cap="flat">
            <a:noFill/>
            <a:prstDash val="solid"/>
            <a:miter/>
          </a:ln>
          <a:effectLst>
            <a:outerShdw blurRad="355600" dist="139700" dir="162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Forma libre 18">
            <a:extLst>
              <a:ext uri="{FF2B5EF4-FFF2-40B4-BE49-F238E27FC236}">
                <a16:creationId xmlns:lc="http://schemas.openxmlformats.org/drawingml/2006/lockedCanvas" xmlns:a16="http://schemas.microsoft.com/office/drawing/2014/main" xmlns="" id="{01F9230B-810C-4368-9331-3786654CF04C}"/>
              </a:ext>
            </a:extLst>
          </p:cNvPr>
          <p:cNvSpPr/>
          <p:nvPr/>
        </p:nvSpPr>
        <p:spPr>
          <a:xfrm>
            <a:off x="7220491" y="5194558"/>
            <a:ext cx="2827" cy="8703"/>
          </a:xfrm>
          <a:custGeom>
            <a:avLst/>
            <a:gdLst/>
            <a:ahLst/>
            <a:cxnLst/>
            <a:rect l="l" t="t" r="r" b="b"/>
            <a:pathLst>
              <a:path w="2827" h="8703">
                <a:moveTo>
                  <a:pt x="2141" y="1643"/>
                </a:moveTo>
                <a:cubicBezTo>
                  <a:pt x="3156" y="4180"/>
                  <a:pt x="3031" y="7210"/>
                  <a:pt x="1864" y="8378"/>
                </a:cubicBezTo>
                <a:cubicBezTo>
                  <a:pt x="696" y="9545"/>
                  <a:pt x="-133" y="7470"/>
                  <a:pt x="18" y="3766"/>
                </a:cubicBezTo>
                <a:cubicBezTo>
                  <a:pt x="187" y="-327"/>
                  <a:pt x="1019" y="-1159"/>
                  <a:pt x="2141" y="1643"/>
                </a:cubicBezTo>
                <a:close/>
              </a:path>
            </a:pathLst>
          </a:custGeom>
          <a:gradFill flip="none" rotWithShape="1">
            <a:gsLst>
              <a:gs pos="9000">
                <a:srgbClr val="CC66FF"/>
              </a:gs>
              <a:gs pos="30000">
                <a:schemeClr val="accent1">
                  <a:lumMod val="45000"/>
                  <a:lumOff val="55000"/>
                </a:schemeClr>
              </a:gs>
              <a:gs pos="61000">
                <a:srgbClr val="0070C0"/>
              </a:gs>
              <a:gs pos="86000">
                <a:srgbClr val="CC66FF"/>
              </a:gs>
            </a:gsLst>
            <a:path path="shape">
              <a:fillToRect l="50000" t="50000" r="50000" b="50000"/>
            </a:path>
            <a:tileRect/>
          </a:gradFill>
          <a:ln w="8025" cap="flat">
            <a:noFill/>
            <a:prstDash val="solid"/>
            <a:miter/>
          </a:ln>
          <a:effectLst>
            <a:outerShdw blurRad="355600" dist="139700" dir="162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Forma libre 17">
            <a:extLst>
              <a:ext uri="{FF2B5EF4-FFF2-40B4-BE49-F238E27FC236}">
                <a16:creationId xmlns:lc="http://schemas.openxmlformats.org/drawingml/2006/lockedCanvas" xmlns:a16="http://schemas.microsoft.com/office/drawing/2014/main" xmlns="" id="{01F9230B-810C-4368-9331-3786654CF04C}"/>
              </a:ext>
            </a:extLst>
          </p:cNvPr>
          <p:cNvSpPr/>
          <p:nvPr/>
        </p:nvSpPr>
        <p:spPr>
          <a:xfrm>
            <a:off x="11499654" y="5242535"/>
            <a:ext cx="7028" cy="7027"/>
          </a:xfrm>
          <a:custGeom>
            <a:avLst/>
            <a:gdLst/>
            <a:ahLst/>
            <a:cxnLst/>
            <a:rect l="l" t="t" r="r" b="b"/>
            <a:pathLst>
              <a:path w="7028" h="7027">
                <a:moveTo>
                  <a:pt x="3514" y="0"/>
                </a:moveTo>
                <a:cubicBezTo>
                  <a:pt x="5446" y="0"/>
                  <a:pt x="7028" y="1581"/>
                  <a:pt x="7028" y="3514"/>
                </a:cubicBezTo>
                <a:cubicBezTo>
                  <a:pt x="7028" y="5446"/>
                  <a:pt x="5446" y="7027"/>
                  <a:pt x="3514" y="7027"/>
                </a:cubicBezTo>
                <a:cubicBezTo>
                  <a:pt x="1582" y="7027"/>
                  <a:pt x="0" y="5446"/>
                  <a:pt x="0" y="3514"/>
                </a:cubicBezTo>
                <a:cubicBezTo>
                  <a:pt x="0" y="1581"/>
                  <a:pt x="1582" y="0"/>
                  <a:pt x="3514" y="0"/>
                </a:cubicBezTo>
                <a:close/>
              </a:path>
            </a:pathLst>
          </a:custGeom>
          <a:gradFill flip="none" rotWithShape="1">
            <a:gsLst>
              <a:gs pos="9000">
                <a:srgbClr val="CC66FF"/>
              </a:gs>
              <a:gs pos="30000">
                <a:schemeClr val="accent1">
                  <a:lumMod val="45000"/>
                  <a:lumOff val="55000"/>
                </a:schemeClr>
              </a:gs>
              <a:gs pos="61000">
                <a:srgbClr val="0070C0"/>
              </a:gs>
              <a:gs pos="86000">
                <a:srgbClr val="CC66FF"/>
              </a:gs>
            </a:gsLst>
            <a:path path="shape">
              <a:fillToRect l="50000" t="50000" r="50000" b="50000"/>
            </a:path>
            <a:tileRect/>
          </a:gradFill>
          <a:ln w="8025" cap="flat">
            <a:noFill/>
            <a:prstDash val="solid"/>
            <a:miter/>
          </a:ln>
          <a:effectLst>
            <a:outerShdw blurRad="355600" dist="139700" dir="162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Forma libre 16">
            <a:extLst>
              <a:ext uri="{FF2B5EF4-FFF2-40B4-BE49-F238E27FC236}">
                <a16:creationId xmlns:lc="http://schemas.openxmlformats.org/drawingml/2006/lockedCanvas" xmlns:a16="http://schemas.microsoft.com/office/drawing/2014/main" xmlns="" id="{01F9230B-810C-4368-9331-3786654CF04C}"/>
              </a:ext>
            </a:extLst>
          </p:cNvPr>
          <p:cNvSpPr/>
          <p:nvPr/>
        </p:nvSpPr>
        <p:spPr>
          <a:xfrm>
            <a:off x="7132950" y="5395218"/>
            <a:ext cx="2503" cy="10846"/>
          </a:xfrm>
          <a:custGeom>
            <a:avLst/>
            <a:gdLst/>
            <a:ahLst/>
            <a:cxnLst/>
            <a:rect l="l" t="t" r="r" b="b"/>
            <a:pathLst>
              <a:path w="2503" h="10846">
                <a:moveTo>
                  <a:pt x="1772" y="1032"/>
                </a:moveTo>
                <a:cubicBezTo>
                  <a:pt x="2747" y="3447"/>
                  <a:pt x="2747" y="7400"/>
                  <a:pt x="1772" y="9815"/>
                </a:cubicBezTo>
                <a:cubicBezTo>
                  <a:pt x="797" y="12231"/>
                  <a:pt x="0" y="10254"/>
                  <a:pt x="0" y="5424"/>
                </a:cubicBezTo>
                <a:cubicBezTo>
                  <a:pt x="0" y="592"/>
                  <a:pt x="797" y="-1384"/>
                  <a:pt x="1772" y="1032"/>
                </a:cubicBezTo>
                <a:close/>
              </a:path>
            </a:pathLst>
          </a:custGeom>
          <a:gradFill flip="none" rotWithShape="1">
            <a:gsLst>
              <a:gs pos="9000">
                <a:srgbClr val="CC66FF"/>
              </a:gs>
              <a:gs pos="30000">
                <a:schemeClr val="accent1">
                  <a:lumMod val="45000"/>
                  <a:lumOff val="55000"/>
                </a:schemeClr>
              </a:gs>
              <a:gs pos="61000">
                <a:srgbClr val="0070C0"/>
              </a:gs>
              <a:gs pos="86000">
                <a:srgbClr val="CC66FF"/>
              </a:gs>
            </a:gsLst>
            <a:path path="shape">
              <a:fillToRect l="50000" t="50000" r="50000" b="50000"/>
            </a:path>
            <a:tileRect/>
          </a:gradFill>
          <a:ln w="8025" cap="flat">
            <a:noFill/>
            <a:prstDash val="solid"/>
            <a:miter/>
          </a:ln>
          <a:effectLst>
            <a:outerShdw blurRad="355600" dist="139700" dir="162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Forma libre 15">
            <a:extLst>
              <a:ext uri="{FF2B5EF4-FFF2-40B4-BE49-F238E27FC236}">
                <a16:creationId xmlns:lc="http://schemas.openxmlformats.org/drawingml/2006/lockedCanvas" xmlns:a16="http://schemas.microsoft.com/office/drawing/2014/main" xmlns="" id="{01F9230B-810C-4368-9331-3786654CF04C}"/>
              </a:ext>
            </a:extLst>
          </p:cNvPr>
          <p:cNvSpPr/>
          <p:nvPr/>
        </p:nvSpPr>
        <p:spPr>
          <a:xfrm>
            <a:off x="7132950" y="5412787"/>
            <a:ext cx="2503" cy="10845"/>
          </a:xfrm>
          <a:custGeom>
            <a:avLst/>
            <a:gdLst/>
            <a:ahLst/>
            <a:cxnLst/>
            <a:rect l="l" t="t" r="r" b="b"/>
            <a:pathLst>
              <a:path w="2503" h="10845">
                <a:moveTo>
                  <a:pt x="1772" y="1031"/>
                </a:moveTo>
                <a:cubicBezTo>
                  <a:pt x="2747" y="3447"/>
                  <a:pt x="2747" y="7399"/>
                  <a:pt x="1772" y="9815"/>
                </a:cubicBezTo>
                <a:cubicBezTo>
                  <a:pt x="797" y="12230"/>
                  <a:pt x="0" y="10254"/>
                  <a:pt x="0" y="5423"/>
                </a:cubicBezTo>
                <a:cubicBezTo>
                  <a:pt x="0" y="592"/>
                  <a:pt x="797" y="-1384"/>
                  <a:pt x="1772" y="1031"/>
                </a:cubicBezTo>
                <a:close/>
              </a:path>
            </a:pathLst>
          </a:custGeom>
          <a:gradFill flip="none" rotWithShape="1">
            <a:gsLst>
              <a:gs pos="9000">
                <a:srgbClr val="CC66FF"/>
              </a:gs>
              <a:gs pos="30000">
                <a:schemeClr val="accent1">
                  <a:lumMod val="45000"/>
                  <a:lumOff val="55000"/>
                </a:schemeClr>
              </a:gs>
              <a:gs pos="61000">
                <a:srgbClr val="0070C0"/>
              </a:gs>
              <a:gs pos="86000">
                <a:srgbClr val="CC66FF"/>
              </a:gs>
            </a:gsLst>
            <a:path path="shape">
              <a:fillToRect l="50000" t="50000" r="50000" b="50000"/>
            </a:path>
            <a:tileRect/>
          </a:gradFill>
          <a:ln w="8025" cap="flat">
            <a:noFill/>
            <a:prstDash val="solid"/>
            <a:miter/>
          </a:ln>
          <a:effectLst>
            <a:outerShdw blurRad="355600" dist="139700" dir="162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Forma libre 13">
            <a:extLst>
              <a:ext uri="{FF2B5EF4-FFF2-40B4-BE49-F238E27FC236}">
                <a16:creationId xmlns:lc="http://schemas.openxmlformats.org/drawingml/2006/lockedCanvas" xmlns:a16="http://schemas.microsoft.com/office/drawing/2014/main" xmlns="" id="{01F9230B-810C-4368-9331-3786654CF04C}"/>
              </a:ext>
            </a:extLst>
          </p:cNvPr>
          <p:cNvSpPr/>
          <p:nvPr/>
        </p:nvSpPr>
        <p:spPr>
          <a:xfrm>
            <a:off x="11583978" y="4733080"/>
            <a:ext cx="7027" cy="10541"/>
          </a:xfrm>
          <a:custGeom>
            <a:avLst/>
            <a:gdLst/>
            <a:ahLst/>
            <a:cxnLst/>
            <a:rect l="l" t="t" r="r" b="b"/>
            <a:pathLst>
              <a:path w="7027" h="10541">
                <a:moveTo>
                  <a:pt x="3514" y="0"/>
                </a:moveTo>
                <a:cubicBezTo>
                  <a:pt x="5446" y="0"/>
                  <a:pt x="7027" y="2372"/>
                  <a:pt x="7027" y="5271"/>
                </a:cubicBezTo>
                <a:cubicBezTo>
                  <a:pt x="7027" y="8169"/>
                  <a:pt x="5446" y="10541"/>
                  <a:pt x="3514" y="10541"/>
                </a:cubicBezTo>
                <a:cubicBezTo>
                  <a:pt x="1581" y="10541"/>
                  <a:pt x="0" y="8169"/>
                  <a:pt x="0" y="5271"/>
                </a:cubicBezTo>
                <a:cubicBezTo>
                  <a:pt x="0" y="2372"/>
                  <a:pt x="1581" y="0"/>
                  <a:pt x="3514" y="0"/>
                </a:cubicBezTo>
                <a:close/>
              </a:path>
            </a:pathLst>
          </a:custGeom>
          <a:gradFill flip="none" rotWithShape="1">
            <a:gsLst>
              <a:gs pos="9000">
                <a:srgbClr val="CC66FF"/>
              </a:gs>
              <a:gs pos="30000">
                <a:schemeClr val="accent1">
                  <a:lumMod val="45000"/>
                  <a:lumOff val="55000"/>
                </a:schemeClr>
              </a:gs>
              <a:gs pos="61000">
                <a:srgbClr val="0070C0"/>
              </a:gs>
              <a:gs pos="86000">
                <a:srgbClr val="CC66FF"/>
              </a:gs>
            </a:gsLst>
            <a:path path="shape">
              <a:fillToRect l="50000" t="50000" r="50000" b="50000"/>
            </a:path>
            <a:tileRect/>
          </a:gradFill>
          <a:ln w="8025" cap="flat">
            <a:noFill/>
            <a:prstDash val="solid"/>
            <a:miter/>
          </a:ln>
          <a:effectLst>
            <a:outerShdw blurRad="355600" dist="139700" dir="162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32" name="Grupo 31"/>
          <p:cNvGrpSpPr/>
          <p:nvPr/>
        </p:nvGrpSpPr>
        <p:grpSpPr>
          <a:xfrm>
            <a:off x="7451356" y="2565742"/>
            <a:ext cx="4309709" cy="1432668"/>
            <a:chOff x="7507340" y="2154219"/>
            <a:chExt cx="4309709" cy="1432668"/>
          </a:xfrm>
        </p:grpSpPr>
        <p:sp>
          <p:nvSpPr>
            <p:cNvPr id="30" name="Graphic 8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1359B9A8-DC05-4649-91CC-8DCD8F747429}"/>
                </a:ext>
              </a:extLst>
            </p:cNvPr>
            <p:cNvSpPr/>
            <p:nvPr/>
          </p:nvSpPr>
          <p:spPr>
            <a:xfrm rot="20719431">
              <a:off x="7507340" y="2154219"/>
              <a:ext cx="4309709" cy="1432668"/>
            </a:xfrm>
            <a:custGeom>
              <a:avLst/>
              <a:gdLst>
                <a:gd name="connsiteX0" fmla="*/ 990917 w 6661885"/>
                <a:gd name="connsiteY0" fmla="*/ 2586107 h 2587481"/>
                <a:gd name="connsiteX1" fmla="*/ 931314 w 6661885"/>
                <a:gd name="connsiteY1" fmla="*/ 2577073 h 2587481"/>
                <a:gd name="connsiteX2" fmla="*/ 887210 w 6661885"/>
                <a:gd name="connsiteY2" fmla="*/ 2567857 h 2587481"/>
                <a:gd name="connsiteX3" fmla="*/ 841186 w 6661885"/>
                <a:gd name="connsiteY3" fmla="*/ 2560523 h 2587481"/>
                <a:gd name="connsiteX4" fmla="*/ 794354 w 6661885"/>
                <a:gd name="connsiteY4" fmla="*/ 2551822 h 2587481"/>
                <a:gd name="connsiteX5" fmla="*/ 721433 w 6661885"/>
                <a:gd name="connsiteY5" fmla="*/ 2530209 h 2587481"/>
                <a:gd name="connsiteX6" fmla="*/ 689236 w 6661885"/>
                <a:gd name="connsiteY6" fmla="*/ 2531638 h 2587481"/>
                <a:gd name="connsiteX7" fmla="*/ 658156 w 6661885"/>
                <a:gd name="connsiteY7" fmla="*/ 2537583 h 2587481"/>
                <a:gd name="connsiteX8" fmla="*/ 598498 w 6661885"/>
                <a:gd name="connsiteY8" fmla="*/ 2545248 h 2587481"/>
                <a:gd name="connsiteX9" fmla="*/ 519469 w 6661885"/>
                <a:gd name="connsiteY9" fmla="*/ 2548872 h 2587481"/>
                <a:gd name="connsiteX10" fmla="*/ 442844 w 6661885"/>
                <a:gd name="connsiteY10" fmla="*/ 2550641 h 2587481"/>
                <a:gd name="connsiteX11" fmla="*/ 420325 w 6661885"/>
                <a:gd name="connsiteY11" fmla="*/ 2545973 h 2587481"/>
                <a:gd name="connsiteX12" fmla="*/ 376547 w 6661885"/>
                <a:gd name="connsiteY12" fmla="*/ 2537492 h 2587481"/>
                <a:gd name="connsiteX13" fmla="*/ 343506 w 6661885"/>
                <a:gd name="connsiteY13" fmla="*/ 2531881 h 2587481"/>
                <a:gd name="connsiteX14" fmla="*/ 288185 w 6661885"/>
                <a:gd name="connsiteY14" fmla="*/ 2523250 h 2587481"/>
                <a:gd name="connsiteX15" fmla="*/ 235548 w 6661885"/>
                <a:gd name="connsiteY15" fmla="*/ 2519188 h 2587481"/>
                <a:gd name="connsiteX16" fmla="*/ 226767 w 6661885"/>
                <a:gd name="connsiteY16" fmla="*/ 2517027 h 2587481"/>
                <a:gd name="connsiteX17" fmla="*/ 158906 w 6661885"/>
                <a:gd name="connsiteY17" fmla="*/ 2492936 h 2587481"/>
                <a:gd name="connsiteX18" fmla="*/ 146603 w 6661885"/>
                <a:gd name="connsiteY18" fmla="*/ 2484805 h 2587481"/>
                <a:gd name="connsiteX19" fmla="*/ 122028 w 6661885"/>
                <a:gd name="connsiteY19" fmla="*/ 2448071 h 2587481"/>
                <a:gd name="connsiteX20" fmla="*/ 112822 w 6661885"/>
                <a:gd name="connsiteY20" fmla="*/ 2426265 h 2587481"/>
                <a:gd name="connsiteX21" fmla="*/ 107536 w 6661885"/>
                <a:gd name="connsiteY21" fmla="*/ 2390636 h 2587481"/>
                <a:gd name="connsiteX22" fmla="*/ 82873 w 6661885"/>
                <a:gd name="connsiteY22" fmla="*/ 2297476 h 2587481"/>
                <a:gd name="connsiteX23" fmla="*/ 77388 w 6661885"/>
                <a:gd name="connsiteY23" fmla="*/ 2275524 h 2587481"/>
                <a:gd name="connsiteX24" fmla="*/ 62753 w 6661885"/>
                <a:gd name="connsiteY24" fmla="*/ 2239785 h 2587481"/>
                <a:gd name="connsiteX25" fmla="*/ 48181 w 6661885"/>
                <a:gd name="connsiteY25" fmla="*/ 2213442 h 2587481"/>
                <a:gd name="connsiteX26" fmla="*/ 36511 w 6661885"/>
                <a:gd name="connsiteY26" fmla="*/ 2183323 h 2587481"/>
                <a:gd name="connsiteX27" fmla="*/ 24842 w 6661885"/>
                <a:gd name="connsiteY27" fmla="*/ 2140881 h 2587481"/>
                <a:gd name="connsiteX28" fmla="*/ 19893 w 6661885"/>
                <a:gd name="connsiteY28" fmla="*/ 2116002 h 2587481"/>
                <a:gd name="connsiteX29" fmla="*/ 3437 w 6661885"/>
                <a:gd name="connsiteY29" fmla="*/ 1977986 h 2587481"/>
                <a:gd name="connsiteX30" fmla="*/ 10956 w 6661885"/>
                <a:gd name="connsiteY30" fmla="*/ 1886033 h 2587481"/>
                <a:gd name="connsiteX31" fmla="*/ 19829 w 6661885"/>
                <a:gd name="connsiteY31" fmla="*/ 1831538 h 2587481"/>
                <a:gd name="connsiteX32" fmla="*/ 24803 w 6661885"/>
                <a:gd name="connsiteY32" fmla="*/ 1803182 h 2587481"/>
                <a:gd name="connsiteX33" fmla="*/ 33584 w 6661885"/>
                <a:gd name="connsiteY33" fmla="*/ 1770614 h 2587481"/>
                <a:gd name="connsiteX34" fmla="*/ 42365 w 6661885"/>
                <a:gd name="connsiteY34" fmla="*/ 1755262 h 2587481"/>
                <a:gd name="connsiteX35" fmla="*/ 46911 w 6661885"/>
                <a:gd name="connsiteY35" fmla="*/ 1747198 h 2587481"/>
                <a:gd name="connsiteX36" fmla="*/ 49214 w 6661885"/>
                <a:gd name="connsiteY36" fmla="*/ 1723690 h 2587481"/>
                <a:gd name="connsiteX37" fmla="*/ 57018 w 6661885"/>
                <a:gd name="connsiteY37" fmla="*/ 1679013 h 2587481"/>
                <a:gd name="connsiteX38" fmla="*/ 62667 w 6661885"/>
                <a:gd name="connsiteY38" fmla="*/ 1636663 h 2587481"/>
                <a:gd name="connsiteX39" fmla="*/ 68597 w 6661885"/>
                <a:gd name="connsiteY39" fmla="*/ 1562071 h 2587481"/>
                <a:gd name="connsiteX40" fmla="*/ 77489 w 6661885"/>
                <a:gd name="connsiteY40" fmla="*/ 1536034 h 2587481"/>
                <a:gd name="connsiteX41" fmla="*/ 81880 w 6661885"/>
                <a:gd name="connsiteY41" fmla="*/ 1518854 h 2587481"/>
                <a:gd name="connsiteX42" fmla="*/ 106760 w 6661885"/>
                <a:gd name="connsiteY42" fmla="*/ 1459876 h 2587481"/>
                <a:gd name="connsiteX43" fmla="*/ 112066 w 6661885"/>
                <a:gd name="connsiteY43" fmla="*/ 1436934 h 2587481"/>
                <a:gd name="connsiteX44" fmla="*/ 114483 w 6661885"/>
                <a:gd name="connsiteY44" fmla="*/ 1425887 h 2587481"/>
                <a:gd name="connsiteX45" fmla="*/ 117958 w 6661885"/>
                <a:gd name="connsiteY45" fmla="*/ 1410906 h 2587481"/>
                <a:gd name="connsiteX46" fmla="*/ 124322 w 6661885"/>
                <a:gd name="connsiteY46" fmla="*/ 1375121 h 2587481"/>
                <a:gd name="connsiteX47" fmla="*/ 130176 w 6661885"/>
                <a:gd name="connsiteY47" fmla="*/ 1343270 h 2587481"/>
                <a:gd name="connsiteX48" fmla="*/ 136030 w 6661885"/>
                <a:gd name="connsiteY48" fmla="*/ 1313999 h 2587481"/>
                <a:gd name="connsiteX49" fmla="*/ 147738 w 6661885"/>
                <a:gd name="connsiteY49" fmla="*/ 1273021 h 2587481"/>
                <a:gd name="connsiteX50" fmla="*/ 159446 w 6661885"/>
                <a:gd name="connsiteY50" fmla="*/ 1229116 h 2587481"/>
                <a:gd name="connsiteX51" fmla="*/ 165445 w 6661885"/>
                <a:gd name="connsiteY51" fmla="*/ 1196919 h 2587481"/>
                <a:gd name="connsiteX52" fmla="*/ 178126 w 6661885"/>
                <a:gd name="connsiteY52" fmla="*/ 1180820 h 2587481"/>
                <a:gd name="connsiteX53" fmla="*/ 187984 w 6661885"/>
                <a:gd name="connsiteY53" fmla="*/ 1141306 h 2587481"/>
                <a:gd name="connsiteX54" fmla="*/ 196891 w 6661885"/>
                <a:gd name="connsiteY54" fmla="*/ 1126671 h 2587481"/>
                <a:gd name="connsiteX55" fmla="*/ 241402 w 6661885"/>
                <a:gd name="connsiteY55" fmla="*/ 1076708 h 2587481"/>
                <a:gd name="connsiteX56" fmla="*/ 247256 w 6661885"/>
                <a:gd name="connsiteY56" fmla="*/ 1068130 h 2587481"/>
                <a:gd name="connsiteX57" fmla="*/ 253110 w 6661885"/>
                <a:gd name="connsiteY57" fmla="*/ 1057593 h 2587481"/>
                <a:gd name="connsiteX58" fmla="*/ 280904 w 6661885"/>
                <a:gd name="connsiteY58" fmla="*/ 1033006 h 2587481"/>
                <a:gd name="connsiteX59" fmla="*/ 307940 w 6661885"/>
                <a:gd name="connsiteY59" fmla="*/ 1018663 h 2587481"/>
                <a:gd name="connsiteX60" fmla="*/ 415537 w 6661885"/>
                <a:gd name="connsiteY60" fmla="*/ 971858 h 2587481"/>
                <a:gd name="connsiteX61" fmla="*/ 517768 w 6661885"/>
                <a:gd name="connsiteY61" fmla="*/ 944990 h 2587481"/>
                <a:gd name="connsiteX62" fmla="*/ 545575 w 6661885"/>
                <a:gd name="connsiteY62" fmla="*/ 933488 h 2587481"/>
                <a:gd name="connsiteX63" fmla="*/ 557520 w 6661885"/>
                <a:gd name="connsiteY63" fmla="*/ 928452 h 2587481"/>
                <a:gd name="connsiteX64" fmla="*/ 591087 w 6661885"/>
                <a:gd name="connsiteY64" fmla="*/ 919953 h 2587481"/>
                <a:gd name="connsiteX65" fmla="*/ 626699 w 6661885"/>
                <a:gd name="connsiteY65" fmla="*/ 910353 h 2587481"/>
                <a:gd name="connsiteX66" fmla="*/ 648400 w 6661885"/>
                <a:gd name="connsiteY66" fmla="*/ 904217 h 2587481"/>
                <a:gd name="connsiteX67" fmla="*/ 671198 w 6661885"/>
                <a:gd name="connsiteY67" fmla="*/ 899133 h 2587481"/>
                <a:gd name="connsiteX68" fmla="*/ 715314 w 6661885"/>
                <a:gd name="connsiteY68" fmla="*/ 890010 h 2587481"/>
                <a:gd name="connsiteX69" fmla="*/ 759695 w 6661885"/>
                <a:gd name="connsiteY69" fmla="*/ 880460 h 2587481"/>
                <a:gd name="connsiteX70" fmla="*/ 780640 w 6661885"/>
                <a:gd name="connsiteY70" fmla="*/ 874947 h 2587481"/>
                <a:gd name="connsiteX71" fmla="*/ 850221 w 6661885"/>
                <a:gd name="connsiteY71" fmla="*/ 845274 h 2587481"/>
                <a:gd name="connsiteX72" fmla="*/ 857539 w 6661885"/>
                <a:gd name="connsiteY72" fmla="*/ 840648 h 2587481"/>
                <a:gd name="connsiteX73" fmla="*/ 935440 w 6661885"/>
                <a:gd name="connsiteY73" fmla="*/ 821891 h 2587481"/>
                <a:gd name="connsiteX74" fmla="*/ 966642 w 6661885"/>
                <a:gd name="connsiteY74" fmla="*/ 806958 h 2587481"/>
                <a:gd name="connsiteX75" fmla="*/ 1003599 w 6661885"/>
                <a:gd name="connsiteY75" fmla="*/ 795135 h 2587481"/>
                <a:gd name="connsiteX76" fmla="*/ 1040187 w 6661885"/>
                <a:gd name="connsiteY76" fmla="*/ 787137 h 2587481"/>
                <a:gd name="connsiteX77" fmla="*/ 1060966 w 6661885"/>
                <a:gd name="connsiteY77" fmla="*/ 781283 h 2587481"/>
                <a:gd name="connsiteX78" fmla="*/ 1077812 w 6661885"/>
                <a:gd name="connsiteY78" fmla="*/ 775429 h 2587481"/>
                <a:gd name="connsiteX79" fmla="*/ 1101945 w 6661885"/>
                <a:gd name="connsiteY79" fmla="*/ 766648 h 2587481"/>
                <a:gd name="connsiteX80" fmla="*/ 1151704 w 6661885"/>
                <a:gd name="connsiteY80" fmla="*/ 757867 h 2587481"/>
                <a:gd name="connsiteX81" fmla="*/ 1201463 w 6661885"/>
                <a:gd name="connsiteY81" fmla="*/ 749086 h 2587481"/>
                <a:gd name="connsiteX82" fmla="*/ 1236959 w 6661885"/>
                <a:gd name="connsiteY82" fmla="*/ 740305 h 2587481"/>
                <a:gd name="connsiteX83" fmla="*/ 1268416 w 6661885"/>
                <a:gd name="connsiteY83" fmla="*/ 735047 h 2587481"/>
                <a:gd name="connsiteX84" fmla="*/ 1313871 w 6661885"/>
                <a:gd name="connsiteY84" fmla="*/ 725551 h 2587481"/>
                <a:gd name="connsiteX85" fmla="*/ 1371105 w 6661885"/>
                <a:gd name="connsiteY85" fmla="*/ 710201 h 2587481"/>
                <a:gd name="connsiteX86" fmla="*/ 1416689 w 6661885"/>
                <a:gd name="connsiteY86" fmla="*/ 695471 h 2587481"/>
                <a:gd name="connsiteX87" fmla="*/ 1453859 w 6661885"/>
                <a:gd name="connsiteY87" fmla="*/ 683881 h 2587481"/>
                <a:gd name="connsiteX88" fmla="*/ 1476974 w 6661885"/>
                <a:gd name="connsiteY88" fmla="*/ 675910 h 2587481"/>
                <a:gd name="connsiteX89" fmla="*/ 1497092 w 6661885"/>
                <a:gd name="connsiteY89" fmla="*/ 670056 h 2587481"/>
                <a:gd name="connsiteX90" fmla="*/ 1522661 w 6661885"/>
                <a:gd name="connsiteY90" fmla="*/ 664202 h 2587481"/>
                <a:gd name="connsiteX91" fmla="*/ 1555977 w 6661885"/>
                <a:gd name="connsiteY91" fmla="*/ 655607 h 2587481"/>
                <a:gd name="connsiteX92" fmla="*/ 1588576 w 6661885"/>
                <a:gd name="connsiteY92" fmla="*/ 646826 h 2587481"/>
                <a:gd name="connsiteX93" fmla="*/ 1617099 w 6661885"/>
                <a:gd name="connsiteY93" fmla="*/ 637859 h 2587481"/>
                <a:gd name="connsiteX94" fmla="*/ 1637887 w 6661885"/>
                <a:gd name="connsiteY94" fmla="*/ 629078 h 2587481"/>
                <a:gd name="connsiteX95" fmla="*/ 1660168 w 6661885"/>
                <a:gd name="connsiteY95" fmla="*/ 620297 h 2587481"/>
                <a:gd name="connsiteX96" fmla="*/ 1683657 w 6661885"/>
                <a:gd name="connsiteY96" fmla="*/ 611516 h 2587481"/>
                <a:gd name="connsiteX97" fmla="*/ 1701422 w 6661885"/>
                <a:gd name="connsiteY97" fmla="*/ 606569 h 2587481"/>
                <a:gd name="connsiteX98" fmla="*/ 1770185 w 6661885"/>
                <a:gd name="connsiteY98" fmla="*/ 597862 h 2587481"/>
                <a:gd name="connsiteX99" fmla="*/ 1841820 w 6661885"/>
                <a:gd name="connsiteY99" fmla="*/ 588174 h 2587481"/>
                <a:gd name="connsiteX100" fmla="*/ 1861997 w 6661885"/>
                <a:gd name="connsiteY100" fmla="*/ 582246 h 2587481"/>
                <a:gd name="connsiteX101" fmla="*/ 1921509 w 6661885"/>
                <a:gd name="connsiteY101" fmla="*/ 563757 h 2587481"/>
                <a:gd name="connsiteX102" fmla="*/ 1947852 w 6661885"/>
                <a:gd name="connsiteY102" fmla="*/ 558830 h 2587481"/>
                <a:gd name="connsiteX103" fmla="*/ 1974195 w 6661885"/>
                <a:gd name="connsiteY103" fmla="*/ 554405 h 2587481"/>
                <a:gd name="connsiteX104" fmla="*/ 2034062 w 6661885"/>
                <a:gd name="connsiteY104" fmla="*/ 532697 h 2587481"/>
                <a:gd name="connsiteX105" fmla="*/ 2065141 w 6661885"/>
                <a:gd name="connsiteY105" fmla="*/ 523367 h 2587481"/>
                <a:gd name="connsiteX106" fmla="*/ 2103242 w 6661885"/>
                <a:gd name="connsiteY106" fmla="*/ 525169 h 2587481"/>
                <a:gd name="connsiteX107" fmla="*/ 2119792 w 6661885"/>
                <a:gd name="connsiteY107" fmla="*/ 524868 h 2587481"/>
                <a:gd name="connsiteX108" fmla="*/ 2201789 w 6661885"/>
                <a:gd name="connsiteY108" fmla="*/ 516087 h 2587481"/>
                <a:gd name="connsiteX109" fmla="*/ 2283214 w 6661885"/>
                <a:gd name="connsiteY109" fmla="*/ 508496 h 2587481"/>
                <a:gd name="connsiteX110" fmla="*/ 2342727 w 6661885"/>
                <a:gd name="connsiteY110" fmla="*/ 498231 h 2587481"/>
                <a:gd name="connsiteX111" fmla="*/ 2403901 w 6661885"/>
                <a:gd name="connsiteY111" fmla="*/ 488561 h 2587481"/>
                <a:gd name="connsiteX112" fmla="*/ 2434561 w 6661885"/>
                <a:gd name="connsiteY112" fmla="*/ 482727 h 2587481"/>
                <a:gd name="connsiteX113" fmla="*/ 2462668 w 6661885"/>
                <a:gd name="connsiteY113" fmla="*/ 477422 h 2587481"/>
                <a:gd name="connsiteX114" fmla="*/ 2552182 w 6661885"/>
                <a:gd name="connsiteY114" fmla="*/ 463846 h 2587481"/>
                <a:gd name="connsiteX115" fmla="*/ 2593262 w 6661885"/>
                <a:gd name="connsiteY115" fmla="*/ 472625 h 2587481"/>
                <a:gd name="connsiteX116" fmla="*/ 2673762 w 6661885"/>
                <a:gd name="connsiteY116" fmla="*/ 476817 h 2587481"/>
                <a:gd name="connsiteX117" fmla="*/ 2741939 w 6661885"/>
                <a:gd name="connsiteY117" fmla="*/ 467823 h 2587481"/>
                <a:gd name="connsiteX118" fmla="*/ 2817869 w 6661885"/>
                <a:gd name="connsiteY118" fmla="*/ 473188 h 2587481"/>
                <a:gd name="connsiteX119" fmla="*/ 2852885 w 6661885"/>
                <a:gd name="connsiteY119" fmla="*/ 482727 h 2587481"/>
                <a:gd name="connsiteX120" fmla="*/ 2881638 w 6661885"/>
                <a:gd name="connsiteY120" fmla="*/ 491591 h 2587481"/>
                <a:gd name="connsiteX121" fmla="*/ 2927724 w 6661885"/>
                <a:gd name="connsiteY121" fmla="*/ 496680 h 2587481"/>
                <a:gd name="connsiteX122" fmla="*/ 2975695 w 6661885"/>
                <a:gd name="connsiteY122" fmla="*/ 484889 h 2587481"/>
                <a:gd name="connsiteX123" fmla="*/ 2999858 w 6661885"/>
                <a:gd name="connsiteY123" fmla="*/ 476873 h 2587481"/>
                <a:gd name="connsiteX124" fmla="*/ 3022066 w 6661885"/>
                <a:gd name="connsiteY124" fmla="*/ 468092 h 2587481"/>
                <a:gd name="connsiteX125" fmla="*/ 3065182 w 6661885"/>
                <a:gd name="connsiteY125" fmla="*/ 471444 h 2587481"/>
                <a:gd name="connsiteX126" fmla="*/ 3080606 w 6661885"/>
                <a:gd name="connsiteY126" fmla="*/ 474860 h 2587481"/>
                <a:gd name="connsiteX127" fmla="*/ 3096705 w 6661885"/>
                <a:gd name="connsiteY127" fmla="*/ 454301 h 2587481"/>
                <a:gd name="connsiteX128" fmla="*/ 3105080 w 6661885"/>
                <a:gd name="connsiteY128" fmla="*/ 429826 h 2587481"/>
                <a:gd name="connsiteX129" fmla="*/ 3099871 w 6661885"/>
                <a:gd name="connsiteY129" fmla="*/ 414679 h 2587481"/>
                <a:gd name="connsiteX130" fmla="*/ 3139792 w 6661885"/>
                <a:gd name="connsiteY130" fmla="*/ 410858 h 2587481"/>
                <a:gd name="connsiteX131" fmla="*/ 3179217 w 6661885"/>
                <a:gd name="connsiteY131" fmla="*/ 423859 h 2587481"/>
                <a:gd name="connsiteX132" fmla="*/ 3152663 w 6661885"/>
                <a:gd name="connsiteY132" fmla="*/ 453457 h 2587481"/>
                <a:gd name="connsiteX133" fmla="*/ 3155245 w 6661885"/>
                <a:gd name="connsiteY133" fmla="*/ 434077 h 2587481"/>
                <a:gd name="connsiteX134" fmla="*/ 3155962 w 6661885"/>
                <a:gd name="connsiteY134" fmla="*/ 430720 h 2587481"/>
                <a:gd name="connsiteX135" fmla="*/ 3139147 w 6661885"/>
                <a:gd name="connsiteY135" fmla="*/ 456384 h 2587481"/>
                <a:gd name="connsiteX136" fmla="*/ 3162563 w 6661885"/>
                <a:gd name="connsiteY136" fmla="*/ 459311 h 2587481"/>
                <a:gd name="connsiteX137" fmla="*/ 3181594 w 6661885"/>
                <a:gd name="connsiteY137" fmla="*/ 460775 h 2587481"/>
                <a:gd name="connsiteX138" fmla="*/ 3305857 w 6661885"/>
                <a:gd name="connsiteY138" fmla="*/ 459420 h 2587481"/>
                <a:gd name="connsiteX139" fmla="*/ 3355746 w 6661885"/>
                <a:gd name="connsiteY139" fmla="*/ 450203 h 2587481"/>
                <a:gd name="connsiteX140" fmla="*/ 3402578 w 6661885"/>
                <a:gd name="connsiteY140" fmla="*/ 441747 h 2587481"/>
                <a:gd name="connsiteX141" fmla="*/ 3531367 w 6661885"/>
                <a:gd name="connsiteY141" fmla="*/ 435922 h 2587481"/>
                <a:gd name="connsiteX142" fmla="*/ 3503978 w 6661885"/>
                <a:gd name="connsiteY142" fmla="*/ 459347 h 2587481"/>
                <a:gd name="connsiteX143" fmla="*/ 3476548 w 6661885"/>
                <a:gd name="connsiteY143" fmla="*/ 468128 h 2587481"/>
                <a:gd name="connsiteX144" fmla="*/ 3452564 w 6661885"/>
                <a:gd name="connsiteY144" fmla="*/ 476873 h 2587481"/>
                <a:gd name="connsiteX145" fmla="*/ 3420140 w 6661885"/>
                <a:gd name="connsiteY145" fmla="*/ 504740 h 2587481"/>
                <a:gd name="connsiteX146" fmla="*/ 3458709 w 6661885"/>
                <a:gd name="connsiteY146" fmla="*/ 517852 h 2587481"/>
                <a:gd name="connsiteX147" fmla="*/ 3491483 w 6661885"/>
                <a:gd name="connsiteY147" fmla="*/ 532487 h 2587481"/>
                <a:gd name="connsiteX148" fmla="*/ 3576927 w 6661885"/>
                <a:gd name="connsiteY148" fmla="*/ 525169 h 2587481"/>
                <a:gd name="connsiteX149" fmla="*/ 3598688 w 6661885"/>
                <a:gd name="connsiteY149" fmla="*/ 523706 h 2587481"/>
                <a:gd name="connsiteX150" fmla="*/ 3742112 w 6661885"/>
                <a:gd name="connsiteY150" fmla="*/ 524404 h 2587481"/>
                <a:gd name="connsiteX151" fmla="*/ 3797393 w 6661885"/>
                <a:gd name="connsiteY151" fmla="*/ 516830 h 2587481"/>
                <a:gd name="connsiteX152" fmla="*/ 3875575 w 6661885"/>
                <a:gd name="connsiteY152" fmla="*/ 471319 h 2587481"/>
                <a:gd name="connsiteX153" fmla="*/ 3873827 w 6661885"/>
                <a:gd name="connsiteY153" fmla="*/ 450530 h 2587481"/>
                <a:gd name="connsiteX154" fmla="*/ 3838703 w 6661885"/>
                <a:gd name="connsiteY154" fmla="*/ 451937 h 2587481"/>
                <a:gd name="connsiteX155" fmla="*/ 3780163 w 6661885"/>
                <a:gd name="connsiteY155" fmla="*/ 455352 h 2587481"/>
                <a:gd name="connsiteX156" fmla="*/ 3728392 w 6661885"/>
                <a:gd name="connsiteY156" fmla="*/ 458336 h 2587481"/>
                <a:gd name="connsiteX157" fmla="*/ 3696976 w 6661885"/>
                <a:gd name="connsiteY157" fmla="*/ 471019 h 2587481"/>
                <a:gd name="connsiteX158" fmla="*/ 3653964 w 6661885"/>
                <a:gd name="connsiteY158" fmla="*/ 482727 h 2587481"/>
                <a:gd name="connsiteX159" fmla="*/ 3610396 w 6661885"/>
                <a:gd name="connsiteY159" fmla="*/ 488581 h 2587481"/>
                <a:gd name="connsiteX160" fmla="*/ 3589907 w 6661885"/>
                <a:gd name="connsiteY160" fmla="*/ 475249 h 2587481"/>
                <a:gd name="connsiteX161" fmla="*/ 3620972 w 6661885"/>
                <a:gd name="connsiteY161" fmla="*/ 429855 h 2587481"/>
                <a:gd name="connsiteX162" fmla="*/ 3645176 w 6661885"/>
                <a:gd name="connsiteY162" fmla="*/ 421074 h 2587481"/>
                <a:gd name="connsiteX163" fmla="*/ 3680864 w 6661885"/>
                <a:gd name="connsiteY163" fmla="*/ 412479 h 2587481"/>
                <a:gd name="connsiteX164" fmla="*/ 3722187 w 6661885"/>
                <a:gd name="connsiteY164" fmla="*/ 404057 h 2587481"/>
                <a:gd name="connsiteX165" fmla="*/ 3755635 w 6661885"/>
                <a:gd name="connsiteY165" fmla="*/ 389433 h 2587481"/>
                <a:gd name="connsiteX166" fmla="*/ 3768434 w 6661885"/>
                <a:gd name="connsiteY166" fmla="*/ 377321 h 2587481"/>
                <a:gd name="connsiteX167" fmla="*/ 3840029 w 6661885"/>
                <a:gd name="connsiteY167" fmla="*/ 348471 h 2587481"/>
                <a:gd name="connsiteX168" fmla="*/ 3901322 w 6661885"/>
                <a:gd name="connsiteY168" fmla="*/ 345977 h 2587481"/>
                <a:gd name="connsiteX169" fmla="*/ 3993490 w 6661885"/>
                <a:gd name="connsiteY169" fmla="*/ 350704 h 2587481"/>
                <a:gd name="connsiteX170" fmla="*/ 4086003 w 6661885"/>
                <a:gd name="connsiteY170" fmla="*/ 345559 h 2587481"/>
                <a:gd name="connsiteX171" fmla="*/ 4124093 w 6661885"/>
                <a:gd name="connsiteY171" fmla="*/ 334734 h 2587481"/>
                <a:gd name="connsiteX172" fmla="*/ 4157759 w 6661885"/>
                <a:gd name="connsiteY172" fmla="*/ 331367 h 2587481"/>
                <a:gd name="connsiteX173" fmla="*/ 4153943 w 6661885"/>
                <a:gd name="connsiteY173" fmla="*/ 347044 h 2587481"/>
                <a:gd name="connsiteX174" fmla="*/ 4142229 w 6661885"/>
                <a:gd name="connsiteY174" fmla="*/ 367401 h 2587481"/>
                <a:gd name="connsiteX175" fmla="*/ 4140186 w 6661885"/>
                <a:gd name="connsiteY175" fmla="*/ 400771 h 2587481"/>
                <a:gd name="connsiteX176" fmla="*/ 4146040 w 6661885"/>
                <a:gd name="connsiteY176" fmla="*/ 408123 h 2587481"/>
                <a:gd name="connsiteX177" fmla="*/ 4047428 w 6661885"/>
                <a:gd name="connsiteY177" fmla="*/ 445392 h 2587481"/>
                <a:gd name="connsiteX178" fmla="*/ 4005543 w 6661885"/>
                <a:gd name="connsiteY178" fmla="*/ 453615 h 2587481"/>
                <a:gd name="connsiteX179" fmla="*/ 3993667 w 6661885"/>
                <a:gd name="connsiteY179" fmla="*/ 461051 h 2587481"/>
                <a:gd name="connsiteX180" fmla="*/ 3993835 w 6661885"/>
                <a:gd name="connsiteY180" fmla="*/ 486911 h 2587481"/>
                <a:gd name="connsiteX181" fmla="*/ 4069937 w 6661885"/>
                <a:gd name="connsiteY181" fmla="*/ 488581 h 2587481"/>
                <a:gd name="connsiteX182" fmla="*/ 4127502 w 6661885"/>
                <a:gd name="connsiteY182" fmla="*/ 482727 h 2587481"/>
                <a:gd name="connsiteX183" fmla="*/ 4189457 w 6661885"/>
                <a:gd name="connsiteY183" fmla="*/ 478337 h 2587481"/>
                <a:gd name="connsiteX184" fmla="*/ 4197751 w 6661885"/>
                <a:gd name="connsiteY184" fmla="*/ 473635 h 2587481"/>
                <a:gd name="connsiteX185" fmla="*/ 4272926 w 6661885"/>
                <a:gd name="connsiteY185" fmla="*/ 468757 h 2587481"/>
                <a:gd name="connsiteX186" fmla="*/ 4347381 w 6661885"/>
                <a:gd name="connsiteY186" fmla="*/ 455897 h 2587481"/>
                <a:gd name="connsiteX187" fmla="*/ 4381161 w 6661885"/>
                <a:gd name="connsiteY187" fmla="*/ 447603 h 2587481"/>
                <a:gd name="connsiteX188" fmla="*/ 4428176 w 6661885"/>
                <a:gd name="connsiteY188" fmla="*/ 431873 h 2587481"/>
                <a:gd name="connsiteX189" fmla="*/ 4437278 w 6661885"/>
                <a:gd name="connsiteY189" fmla="*/ 387520 h 2587481"/>
                <a:gd name="connsiteX190" fmla="*/ 4402862 w 6661885"/>
                <a:gd name="connsiteY190" fmla="*/ 360197 h 2587481"/>
                <a:gd name="connsiteX191" fmla="*/ 4302254 w 6661885"/>
                <a:gd name="connsiteY191" fmla="*/ 360432 h 2587481"/>
                <a:gd name="connsiteX192" fmla="*/ 4264042 w 6661885"/>
                <a:gd name="connsiteY192" fmla="*/ 353939 h 2587481"/>
                <a:gd name="connsiteX193" fmla="*/ 4216288 w 6661885"/>
                <a:gd name="connsiteY193" fmla="*/ 330257 h 2587481"/>
                <a:gd name="connsiteX194" fmla="*/ 4252368 w 6661885"/>
                <a:gd name="connsiteY194" fmla="*/ 301252 h 2587481"/>
                <a:gd name="connsiteX195" fmla="*/ 4271901 w 6661885"/>
                <a:gd name="connsiteY195" fmla="*/ 295398 h 2587481"/>
                <a:gd name="connsiteX196" fmla="*/ 4444595 w 6661885"/>
                <a:gd name="connsiteY196" fmla="*/ 295398 h 2587481"/>
                <a:gd name="connsiteX197" fmla="*/ 4483685 w 6661885"/>
                <a:gd name="connsiteY197" fmla="*/ 287980 h 2587481"/>
                <a:gd name="connsiteX198" fmla="*/ 4611146 w 6661885"/>
                <a:gd name="connsiteY198" fmla="*/ 257047 h 2587481"/>
                <a:gd name="connsiteX199" fmla="*/ 4681748 w 6661885"/>
                <a:gd name="connsiteY199" fmla="*/ 245059 h 2587481"/>
                <a:gd name="connsiteX200" fmla="*/ 4819607 w 6661885"/>
                <a:gd name="connsiteY200" fmla="*/ 236382 h 2587481"/>
                <a:gd name="connsiteX201" fmla="*/ 4994174 w 6661885"/>
                <a:gd name="connsiteY201" fmla="*/ 238523 h 2587481"/>
                <a:gd name="connsiteX202" fmla="*/ 5013962 w 6661885"/>
                <a:gd name="connsiteY202" fmla="*/ 239785 h 2587481"/>
                <a:gd name="connsiteX203" fmla="*/ 5016021 w 6661885"/>
                <a:gd name="connsiteY203" fmla="*/ 182812 h 2587481"/>
                <a:gd name="connsiteX204" fmla="*/ 4995042 w 6661885"/>
                <a:gd name="connsiteY204" fmla="*/ 85938 h 2587481"/>
                <a:gd name="connsiteX205" fmla="*/ 4984302 w 6661885"/>
                <a:gd name="connsiteY205" fmla="*/ 62522 h 2587481"/>
                <a:gd name="connsiteX206" fmla="*/ 5041457 w 6661885"/>
                <a:gd name="connsiteY206" fmla="*/ 50758 h 2587481"/>
                <a:gd name="connsiteX207" fmla="*/ 5129517 w 6661885"/>
                <a:gd name="connsiteY207" fmla="*/ 78339 h 2587481"/>
                <a:gd name="connsiteX208" fmla="*/ 5166438 w 6661885"/>
                <a:gd name="connsiteY208" fmla="*/ 108069 h 2587481"/>
                <a:gd name="connsiteX209" fmla="*/ 5186289 w 6661885"/>
                <a:gd name="connsiteY209" fmla="*/ 115942 h 2587481"/>
                <a:gd name="connsiteX210" fmla="*/ 5194443 w 6661885"/>
                <a:gd name="connsiteY210" fmla="*/ 131869 h 2587481"/>
                <a:gd name="connsiteX211" fmla="*/ 5198712 w 6661885"/>
                <a:gd name="connsiteY211" fmla="*/ 156228 h 2587481"/>
                <a:gd name="connsiteX212" fmla="*/ 5215973 w 6661885"/>
                <a:gd name="connsiteY212" fmla="*/ 178318 h 2587481"/>
                <a:gd name="connsiteX213" fmla="*/ 5239247 w 6661885"/>
                <a:gd name="connsiteY213" fmla="*/ 185017 h 2587481"/>
                <a:gd name="connsiteX214" fmla="*/ 5263725 w 6661885"/>
                <a:gd name="connsiteY214" fmla="*/ 184352 h 2587481"/>
                <a:gd name="connsiteX215" fmla="*/ 5446506 w 6661885"/>
                <a:gd name="connsiteY215" fmla="*/ 178601 h 2587481"/>
                <a:gd name="connsiteX216" fmla="*/ 5468458 w 6661885"/>
                <a:gd name="connsiteY216" fmla="*/ 176568 h 2587481"/>
                <a:gd name="connsiteX217" fmla="*/ 5464822 w 6661885"/>
                <a:gd name="connsiteY217" fmla="*/ 189959 h 2587481"/>
                <a:gd name="connsiteX218" fmla="*/ 5447641 w 6661885"/>
                <a:gd name="connsiteY218" fmla="*/ 201734 h 2587481"/>
                <a:gd name="connsiteX219" fmla="*/ 5424063 w 6661885"/>
                <a:gd name="connsiteY219" fmla="*/ 208621 h 2587481"/>
                <a:gd name="connsiteX220" fmla="*/ 5382858 w 6661885"/>
                <a:gd name="connsiteY220" fmla="*/ 217113 h 2587481"/>
                <a:gd name="connsiteX221" fmla="*/ 5346418 w 6661885"/>
                <a:gd name="connsiteY221" fmla="*/ 224988 h 2587481"/>
                <a:gd name="connsiteX222" fmla="*/ 5301392 w 6661885"/>
                <a:gd name="connsiteY222" fmla="*/ 233814 h 2587481"/>
                <a:gd name="connsiteX223" fmla="*/ 5258395 w 6661885"/>
                <a:gd name="connsiteY223" fmla="*/ 266965 h 2587481"/>
                <a:gd name="connsiteX224" fmla="*/ 5223048 w 6661885"/>
                <a:gd name="connsiteY224" fmla="*/ 289544 h 2587481"/>
                <a:gd name="connsiteX225" fmla="*/ 5202692 w 6661885"/>
                <a:gd name="connsiteY225" fmla="*/ 295398 h 2587481"/>
                <a:gd name="connsiteX226" fmla="*/ 5179647 w 6661885"/>
                <a:gd name="connsiteY226" fmla="*/ 301252 h 2587481"/>
                <a:gd name="connsiteX227" fmla="*/ 5152933 w 6661885"/>
                <a:gd name="connsiteY227" fmla="*/ 310033 h 2587481"/>
                <a:gd name="connsiteX228" fmla="*/ 5105384 w 6661885"/>
                <a:gd name="connsiteY228" fmla="*/ 318814 h 2587481"/>
                <a:gd name="connsiteX229" fmla="*/ 5065122 w 6661885"/>
                <a:gd name="connsiteY229" fmla="*/ 324668 h 2587481"/>
                <a:gd name="connsiteX230" fmla="*/ 5051395 w 6661885"/>
                <a:gd name="connsiteY230" fmla="*/ 330522 h 2587481"/>
                <a:gd name="connsiteX231" fmla="*/ 5020323 w 6661885"/>
                <a:gd name="connsiteY231" fmla="*/ 362502 h 2587481"/>
                <a:gd name="connsiteX232" fmla="*/ 5038595 w 6661885"/>
                <a:gd name="connsiteY232" fmla="*/ 371501 h 2587481"/>
                <a:gd name="connsiteX233" fmla="*/ 5053414 w 6661885"/>
                <a:gd name="connsiteY233" fmla="*/ 377355 h 2587481"/>
                <a:gd name="connsiteX234" fmla="*/ 5093441 w 6661885"/>
                <a:gd name="connsiteY234" fmla="*/ 375965 h 2587481"/>
                <a:gd name="connsiteX235" fmla="*/ 5233426 w 6661885"/>
                <a:gd name="connsiteY235" fmla="*/ 378638 h 2587481"/>
                <a:gd name="connsiteX236" fmla="*/ 5248061 w 6661885"/>
                <a:gd name="connsiteY236" fmla="*/ 378727 h 2587481"/>
                <a:gd name="connsiteX237" fmla="*/ 5287234 w 6661885"/>
                <a:gd name="connsiteY237" fmla="*/ 368526 h 2587481"/>
                <a:gd name="connsiteX238" fmla="*/ 5327167 w 6661885"/>
                <a:gd name="connsiteY238" fmla="*/ 356162 h 2587481"/>
                <a:gd name="connsiteX239" fmla="*/ 5357824 w 6661885"/>
                <a:gd name="connsiteY239" fmla="*/ 356471 h 2587481"/>
                <a:gd name="connsiteX240" fmla="*/ 5369813 w 6661885"/>
                <a:gd name="connsiteY240" fmla="*/ 368663 h 2587481"/>
                <a:gd name="connsiteX241" fmla="*/ 5397152 w 6661885"/>
                <a:gd name="connsiteY241" fmla="*/ 352432 h 2587481"/>
                <a:gd name="connsiteX242" fmla="*/ 5484032 w 6661885"/>
                <a:gd name="connsiteY242" fmla="*/ 342790 h 2587481"/>
                <a:gd name="connsiteX243" fmla="*/ 5509257 w 6661885"/>
                <a:gd name="connsiteY243" fmla="*/ 345165 h 2587481"/>
                <a:gd name="connsiteX244" fmla="*/ 5587193 w 6661885"/>
                <a:gd name="connsiteY244" fmla="*/ 338371 h 2587481"/>
                <a:gd name="connsiteX245" fmla="*/ 5650841 w 6661885"/>
                <a:gd name="connsiteY245" fmla="*/ 327215 h 2587481"/>
                <a:gd name="connsiteX246" fmla="*/ 5653452 w 6661885"/>
                <a:gd name="connsiteY246" fmla="*/ 318814 h 2587481"/>
                <a:gd name="connsiteX247" fmla="*/ 5656379 w 6661885"/>
                <a:gd name="connsiteY247" fmla="*/ 310033 h 2587481"/>
                <a:gd name="connsiteX248" fmla="*/ 5677511 w 6661885"/>
                <a:gd name="connsiteY248" fmla="*/ 310468 h 2587481"/>
                <a:gd name="connsiteX249" fmla="*/ 5717437 w 6661885"/>
                <a:gd name="connsiteY249" fmla="*/ 331186 h 2587481"/>
                <a:gd name="connsiteX250" fmla="*/ 5742648 w 6661885"/>
                <a:gd name="connsiteY250" fmla="*/ 321868 h 2587481"/>
                <a:gd name="connsiteX251" fmla="*/ 5767768 w 6661885"/>
                <a:gd name="connsiteY251" fmla="*/ 312698 h 2587481"/>
                <a:gd name="connsiteX252" fmla="*/ 5830851 w 6661885"/>
                <a:gd name="connsiteY252" fmla="*/ 305056 h 2587481"/>
                <a:gd name="connsiteX253" fmla="*/ 5908103 w 6661885"/>
                <a:gd name="connsiteY253" fmla="*/ 280252 h 2587481"/>
                <a:gd name="connsiteX254" fmla="*/ 5870436 w 6661885"/>
                <a:gd name="connsiteY254" fmla="*/ 260274 h 2587481"/>
                <a:gd name="connsiteX255" fmla="*/ 5860413 w 6661885"/>
                <a:gd name="connsiteY255" fmla="*/ 238044 h 2587481"/>
                <a:gd name="connsiteX256" fmla="*/ 5872749 w 6661885"/>
                <a:gd name="connsiteY256" fmla="*/ 239508 h 2587481"/>
                <a:gd name="connsiteX257" fmla="*/ 5887455 w 6661885"/>
                <a:gd name="connsiteY257" fmla="*/ 242456 h 2587481"/>
                <a:gd name="connsiteX258" fmla="*/ 5890754 w 6661885"/>
                <a:gd name="connsiteY258" fmla="*/ 227821 h 2587481"/>
                <a:gd name="connsiteX259" fmla="*/ 5925665 w 6661885"/>
                <a:gd name="connsiteY259" fmla="*/ 226776 h 2587481"/>
                <a:gd name="connsiteX260" fmla="*/ 5969982 w 6661885"/>
                <a:gd name="connsiteY260" fmla="*/ 254420 h 2587481"/>
                <a:gd name="connsiteX261" fmla="*/ 5987132 w 6661885"/>
                <a:gd name="connsiteY261" fmla="*/ 248566 h 2587481"/>
                <a:gd name="connsiteX262" fmla="*/ 5989714 w 6661885"/>
                <a:gd name="connsiteY262" fmla="*/ 242712 h 2587481"/>
                <a:gd name="connsiteX263" fmla="*/ 5995913 w 6661885"/>
                <a:gd name="connsiteY263" fmla="*/ 231004 h 2587481"/>
                <a:gd name="connsiteX264" fmla="*/ 6025183 w 6661885"/>
                <a:gd name="connsiteY264" fmla="*/ 219296 h 2587481"/>
                <a:gd name="connsiteX265" fmla="*/ 6054453 w 6661885"/>
                <a:gd name="connsiteY265" fmla="*/ 227589 h 2587481"/>
                <a:gd name="connsiteX266" fmla="*/ 6059417 w 6661885"/>
                <a:gd name="connsiteY266" fmla="*/ 237834 h 2587481"/>
                <a:gd name="connsiteX267" fmla="*/ 6068266 w 6661885"/>
                <a:gd name="connsiteY267" fmla="*/ 264665 h 2587481"/>
                <a:gd name="connsiteX268" fmla="*/ 6063792 w 6661885"/>
                <a:gd name="connsiteY268" fmla="*/ 289544 h 2587481"/>
                <a:gd name="connsiteX269" fmla="*/ 6053227 w 6661885"/>
                <a:gd name="connsiteY269" fmla="*/ 296150 h 2587481"/>
                <a:gd name="connsiteX270" fmla="*/ 6006111 w 6661885"/>
                <a:gd name="connsiteY270" fmla="*/ 302233 h 2587481"/>
                <a:gd name="connsiteX271" fmla="*/ 5957720 w 6661885"/>
                <a:gd name="connsiteY271" fmla="*/ 307335 h 2587481"/>
                <a:gd name="connsiteX272" fmla="*/ 5937321 w 6661885"/>
                <a:gd name="connsiteY272" fmla="*/ 312960 h 2587481"/>
                <a:gd name="connsiteX273" fmla="*/ 5867125 w 6661885"/>
                <a:gd name="connsiteY273" fmla="*/ 354008 h 2587481"/>
                <a:gd name="connsiteX274" fmla="*/ 5872979 w 6661885"/>
                <a:gd name="connsiteY274" fmla="*/ 362720 h 2587481"/>
                <a:gd name="connsiteX275" fmla="*/ 5872721 w 6661885"/>
                <a:gd name="connsiteY275" fmla="*/ 392148 h 2587481"/>
                <a:gd name="connsiteX276" fmla="*/ 5858140 w 6661885"/>
                <a:gd name="connsiteY276" fmla="*/ 388895 h 2587481"/>
                <a:gd name="connsiteX277" fmla="*/ 5809315 w 6661885"/>
                <a:gd name="connsiteY277" fmla="*/ 389652 h 2587481"/>
                <a:gd name="connsiteX278" fmla="*/ 5811050 w 6661885"/>
                <a:gd name="connsiteY278" fmla="*/ 370645 h 2587481"/>
                <a:gd name="connsiteX279" fmla="*/ 5816889 w 6661885"/>
                <a:gd name="connsiteY279" fmla="*/ 341836 h 2587481"/>
                <a:gd name="connsiteX280" fmla="*/ 5796479 w 6661885"/>
                <a:gd name="connsiteY280" fmla="*/ 341119 h 2587481"/>
                <a:gd name="connsiteX281" fmla="*/ 5773723 w 6661885"/>
                <a:gd name="connsiteY281" fmla="*/ 348085 h 2587481"/>
                <a:gd name="connsiteX282" fmla="*/ 5765514 w 6661885"/>
                <a:gd name="connsiteY282" fmla="*/ 356932 h 2587481"/>
                <a:gd name="connsiteX283" fmla="*/ 5759477 w 6661885"/>
                <a:gd name="connsiteY283" fmla="*/ 362160 h 2587481"/>
                <a:gd name="connsiteX284" fmla="*/ 5750044 w 6661885"/>
                <a:gd name="connsiteY284" fmla="*/ 362512 h 2587481"/>
                <a:gd name="connsiteX285" fmla="*/ 5773042 w 6661885"/>
                <a:gd name="connsiteY285" fmla="*/ 383209 h 2587481"/>
                <a:gd name="connsiteX286" fmla="*/ 5779314 w 6661885"/>
                <a:gd name="connsiteY286" fmla="*/ 391990 h 2587481"/>
                <a:gd name="connsiteX287" fmla="*/ 5764679 w 6661885"/>
                <a:gd name="connsiteY287" fmla="*/ 400771 h 2587481"/>
                <a:gd name="connsiteX288" fmla="*/ 5750044 w 6661885"/>
                <a:gd name="connsiteY288" fmla="*/ 405810 h 2587481"/>
                <a:gd name="connsiteX289" fmla="*/ 5721036 w 6661885"/>
                <a:gd name="connsiteY289" fmla="*/ 414284 h 2587481"/>
                <a:gd name="connsiteX290" fmla="*/ 5662233 w 6661885"/>
                <a:gd name="connsiteY290" fmla="*/ 453155 h 2587481"/>
                <a:gd name="connsiteX291" fmla="*/ 5647289 w 6661885"/>
                <a:gd name="connsiteY291" fmla="*/ 470763 h 2587481"/>
                <a:gd name="connsiteX292" fmla="*/ 5635043 w 6661885"/>
                <a:gd name="connsiteY292" fmla="*/ 465653 h 2587481"/>
                <a:gd name="connsiteX293" fmla="*/ 5614327 w 6661885"/>
                <a:gd name="connsiteY293" fmla="*/ 449067 h 2587481"/>
                <a:gd name="connsiteX294" fmla="*/ 5594600 w 6661885"/>
                <a:gd name="connsiteY294" fmla="*/ 431220 h 2587481"/>
                <a:gd name="connsiteX295" fmla="*/ 5548244 w 6661885"/>
                <a:gd name="connsiteY295" fmla="*/ 465684 h 2587481"/>
                <a:gd name="connsiteX296" fmla="*/ 5494038 w 6661885"/>
                <a:gd name="connsiteY296" fmla="*/ 523706 h 2587481"/>
                <a:gd name="connsiteX297" fmla="*/ 5481198 w 6661885"/>
                <a:gd name="connsiteY297" fmla="*/ 536877 h 2587481"/>
                <a:gd name="connsiteX298" fmla="*/ 5488490 w 6661885"/>
                <a:gd name="connsiteY298" fmla="*/ 563464 h 2587481"/>
                <a:gd name="connsiteX299" fmla="*/ 5529920 w 6661885"/>
                <a:gd name="connsiteY299" fmla="*/ 562004 h 2587481"/>
                <a:gd name="connsiteX300" fmla="*/ 5561721 w 6661885"/>
                <a:gd name="connsiteY300" fmla="*/ 547452 h 2587481"/>
                <a:gd name="connsiteX301" fmla="*/ 5623197 w 6661885"/>
                <a:gd name="connsiteY301" fmla="*/ 554936 h 2587481"/>
                <a:gd name="connsiteX302" fmla="*/ 5659559 w 6661885"/>
                <a:gd name="connsiteY302" fmla="*/ 553385 h 2587481"/>
                <a:gd name="connsiteX303" fmla="*/ 5687458 w 6661885"/>
                <a:gd name="connsiteY303" fmla="*/ 558779 h 2587481"/>
                <a:gd name="connsiteX304" fmla="*/ 5733945 w 6661885"/>
                <a:gd name="connsiteY304" fmla="*/ 537921 h 2587481"/>
                <a:gd name="connsiteX305" fmla="*/ 5755898 w 6661885"/>
                <a:gd name="connsiteY305" fmla="*/ 509498 h 2587481"/>
                <a:gd name="connsiteX306" fmla="*/ 5826732 w 6661885"/>
                <a:gd name="connsiteY306" fmla="*/ 494435 h 2587481"/>
                <a:gd name="connsiteX307" fmla="*/ 5850751 w 6661885"/>
                <a:gd name="connsiteY307" fmla="*/ 486402 h 2587481"/>
                <a:gd name="connsiteX308" fmla="*/ 5909857 w 6661885"/>
                <a:gd name="connsiteY308" fmla="*/ 492368 h 2587481"/>
                <a:gd name="connsiteX309" fmla="*/ 5927715 w 6661885"/>
                <a:gd name="connsiteY309" fmla="*/ 500289 h 2587481"/>
                <a:gd name="connsiteX310" fmla="*/ 5972451 w 6661885"/>
                <a:gd name="connsiteY310" fmla="*/ 520813 h 2587481"/>
                <a:gd name="connsiteX311" fmla="*/ 5928592 w 6661885"/>
                <a:gd name="connsiteY311" fmla="*/ 540401 h 2587481"/>
                <a:gd name="connsiteX312" fmla="*/ 5874574 w 6661885"/>
                <a:gd name="connsiteY312" fmla="*/ 544366 h 2587481"/>
                <a:gd name="connsiteX313" fmla="*/ 5828623 w 6661885"/>
                <a:gd name="connsiteY313" fmla="*/ 560247 h 2587481"/>
                <a:gd name="connsiteX314" fmla="*/ 5829955 w 6661885"/>
                <a:gd name="connsiteY314" fmla="*/ 576207 h 2587481"/>
                <a:gd name="connsiteX315" fmla="*/ 5872979 w 6661885"/>
                <a:gd name="connsiteY315" fmla="*/ 582100 h 2587481"/>
                <a:gd name="connsiteX316" fmla="*/ 5887614 w 6661885"/>
                <a:gd name="connsiteY316" fmla="*/ 576392 h 2587481"/>
                <a:gd name="connsiteX317" fmla="*/ 5886150 w 6661885"/>
                <a:gd name="connsiteY317" fmla="*/ 594578 h 2587481"/>
                <a:gd name="connsiteX318" fmla="*/ 5845833 w 6661885"/>
                <a:gd name="connsiteY318" fmla="*/ 612477 h 2587481"/>
                <a:gd name="connsiteX319" fmla="*/ 5808876 w 6661885"/>
                <a:gd name="connsiteY319" fmla="*/ 616369 h 2587481"/>
                <a:gd name="connsiteX320" fmla="*/ 5782152 w 6661885"/>
                <a:gd name="connsiteY320" fmla="*/ 624688 h 2587481"/>
                <a:gd name="connsiteX321" fmla="*/ 5747117 w 6661885"/>
                <a:gd name="connsiteY321" fmla="*/ 634932 h 2587481"/>
                <a:gd name="connsiteX322" fmla="*/ 5729209 w 6661885"/>
                <a:gd name="connsiteY322" fmla="*/ 629078 h 2587481"/>
                <a:gd name="connsiteX323" fmla="*/ 5722237 w 6661885"/>
                <a:gd name="connsiteY323" fmla="*/ 609829 h 2587481"/>
                <a:gd name="connsiteX324" fmla="*/ 5703755 w 6661885"/>
                <a:gd name="connsiteY324" fmla="*/ 583260 h 2587481"/>
                <a:gd name="connsiteX325" fmla="*/ 5691503 w 6661885"/>
                <a:gd name="connsiteY325" fmla="*/ 619419 h 2587481"/>
                <a:gd name="connsiteX326" fmla="*/ 5703211 w 6661885"/>
                <a:gd name="connsiteY326" fmla="*/ 640786 h 2587481"/>
                <a:gd name="connsiteX327" fmla="*/ 5678765 w 6661885"/>
                <a:gd name="connsiteY327" fmla="*/ 669892 h 2587481"/>
                <a:gd name="connsiteX328" fmla="*/ 5672915 w 6661885"/>
                <a:gd name="connsiteY328" fmla="*/ 674523 h 2587481"/>
                <a:gd name="connsiteX329" fmla="*/ 5641383 w 6661885"/>
                <a:gd name="connsiteY329" fmla="*/ 682173 h 2587481"/>
                <a:gd name="connsiteX330" fmla="*/ 5608429 w 6661885"/>
                <a:gd name="connsiteY330" fmla="*/ 693274 h 2587481"/>
                <a:gd name="connsiteX331" fmla="*/ 5594986 w 6661885"/>
                <a:gd name="connsiteY331" fmla="*/ 699207 h 2587481"/>
                <a:gd name="connsiteX332" fmla="*/ 5580006 w 6661885"/>
                <a:gd name="connsiteY332" fmla="*/ 697798 h 2587481"/>
                <a:gd name="connsiteX333" fmla="*/ 5557492 w 6661885"/>
                <a:gd name="connsiteY333" fmla="*/ 697574 h 2587481"/>
                <a:gd name="connsiteX334" fmla="*/ 5545708 w 6661885"/>
                <a:gd name="connsiteY334" fmla="*/ 689877 h 2587481"/>
                <a:gd name="connsiteX335" fmla="*/ 5520984 w 6661885"/>
                <a:gd name="connsiteY335" fmla="*/ 670056 h 2587481"/>
                <a:gd name="connsiteX336" fmla="*/ 5499377 w 6661885"/>
                <a:gd name="connsiteY336" fmla="*/ 656885 h 2587481"/>
                <a:gd name="connsiteX337" fmla="*/ 5517282 w 6661885"/>
                <a:gd name="connsiteY337" fmla="*/ 641867 h 2587481"/>
                <a:gd name="connsiteX338" fmla="*/ 5542769 w 6661885"/>
                <a:gd name="connsiteY338" fmla="*/ 627232 h 2587481"/>
                <a:gd name="connsiteX339" fmla="*/ 5555029 w 6661885"/>
                <a:gd name="connsiteY339" fmla="*/ 621760 h 2587481"/>
                <a:gd name="connsiteX340" fmla="*/ 5603693 w 6661885"/>
                <a:gd name="connsiteY340" fmla="*/ 620297 h 2587481"/>
                <a:gd name="connsiteX341" fmla="*/ 5558924 w 6661885"/>
                <a:gd name="connsiteY341" fmla="*/ 600086 h 2587481"/>
                <a:gd name="connsiteX342" fmla="*/ 5478946 w 6661885"/>
                <a:gd name="connsiteY342" fmla="*/ 607638 h 2587481"/>
                <a:gd name="connsiteX343" fmla="*/ 5391273 w 6661885"/>
                <a:gd name="connsiteY343" fmla="*/ 622048 h 2587481"/>
                <a:gd name="connsiteX344" fmla="*/ 5372550 w 6661885"/>
                <a:gd name="connsiteY344" fmla="*/ 630595 h 2587481"/>
                <a:gd name="connsiteX345" fmla="*/ 5372008 w 6661885"/>
                <a:gd name="connsiteY345" fmla="*/ 633699 h 2587481"/>
                <a:gd name="connsiteX346" fmla="*/ 5376362 w 6661885"/>
                <a:gd name="connsiteY346" fmla="*/ 667048 h 2587481"/>
                <a:gd name="connsiteX347" fmla="*/ 5425306 w 6661885"/>
                <a:gd name="connsiteY347" fmla="*/ 707263 h 2587481"/>
                <a:gd name="connsiteX348" fmla="*/ 5456341 w 6661885"/>
                <a:gd name="connsiteY348" fmla="*/ 706814 h 2587481"/>
                <a:gd name="connsiteX349" fmla="*/ 5454534 w 6661885"/>
                <a:gd name="connsiteY349" fmla="*/ 739330 h 2587481"/>
                <a:gd name="connsiteX350" fmla="*/ 5455661 w 6661885"/>
                <a:gd name="connsiteY350" fmla="*/ 779492 h 2587481"/>
                <a:gd name="connsiteX351" fmla="*/ 5483409 w 6661885"/>
                <a:gd name="connsiteY351" fmla="*/ 779468 h 2587481"/>
                <a:gd name="connsiteX352" fmla="*/ 5539696 w 6661885"/>
                <a:gd name="connsiteY352" fmla="*/ 770766 h 2587481"/>
                <a:gd name="connsiteX353" fmla="*/ 5594248 w 6661885"/>
                <a:gd name="connsiteY353" fmla="*/ 763799 h 2587481"/>
                <a:gd name="connsiteX354" fmla="*/ 5650525 w 6661885"/>
                <a:gd name="connsiteY354" fmla="*/ 763340 h 2587481"/>
                <a:gd name="connsiteX355" fmla="*/ 5643786 w 6661885"/>
                <a:gd name="connsiteY355" fmla="*/ 785292 h 2587481"/>
                <a:gd name="connsiteX356" fmla="*/ 5638350 w 6661885"/>
                <a:gd name="connsiteY356" fmla="*/ 814944 h 2587481"/>
                <a:gd name="connsiteX357" fmla="*/ 5634065 w 6661885"/>
                <a:gd name="connsiteY357" fmla="*/ 828115 h 2587481"/>
                <a:gd name="connsiteX358" fmla="*/ 5629966 w 6661885"/>
                <a:gd name="connsiteY358" fmla="*/ 861078 h 2587481"/>
                <a:gd name="connsiteX359" fmla="*/ 5689386 w 6661885"/>
                <a:gd name="connsiteY359" fmla="*/ 860312 h 2587481"/>
                <a:gd name="connsiteX360" fmla="*/ 5714919 w 6661885"/>
                <a:gd name="connsiteY360" fmla="*/ 863239 h 2587481"/>
                <a:gd name="connsiteX361" fmla="*/ 5646343 w 6661885"/>
                <a:gd name="connsiteY361" fmla="*/ 903790 h 2587481"/>
                <a:gd name="connsiteX362" fmla="*/ 5538645 w 6661885"/>
                <a:gd name="connsiteY362" fmla="*/ 925494 h 2587481"/>
                <a:gd name="connsiteX363" fmla="*/ 5518487 w 6661885"/>
                <a:gd name="connsiteY363" fmla="*/ 933488 h 2587481"/>
                <a:gd name="connsiteX364" fmla="*/ 5501252 w 6661885"/>
                <a:gd name="connsiteY364" fmla="*/ 945182 h 2587481"/>
                <a:gd name="connsiteX365" fmla="*/ 5444845 w 6661885"/>
                <a:gd name="connsiteY365" fmla="*/ 965623 h 2587481"/>
                <a:gd name="connsiteX366" fmla="*/ 5402573 w 6661885"/>
                <a:gd name="connsiteY366" fmla="*/ 1002615 h 2587481"/>
                <a:gd name="connsiteX367" fmla="*/ 5433926 w 6661885"/>
                <a:gd name="connsiteY367" fmla="*/ 1009997 h 2587481"/>
                <a:gd name="connsiteX368" fmla="*/ 5477149 w 6661885"/>
                <a:gd name="connsiteY368" fmla="*/ 1003736 h 2587481"/>
                <a:gd name="connsiteX369" fmla="*/ 5523433 w 6661885"/>
                <a:gd name="connsiteY369" fmla="*/ 1015444 h 2587481"/>
                <a:gd name="connsiteX370" fmla="*/ 5519051 w 6661885"/>
                <a:gd name="connsiteY370" fmla="*/ 1027152 h 2587481"/>
                <a:gd name="connsiteX371" fmla="*/ 5496723 w 6661885"/>
                <a:gd name="connsiteY371" fmla="*/ 1038860 h 2587481"/>
                <a:gd name="connsiteX372" fmla="*/ 5467088 w 6661885"/>
                <a:gd name="connsiteY372" fmla="*/ 1050568 h 2587481"/>
                <a:gd name="connsiteX373" fmla="*/ 5435117 w 6661885"/>
                <a:gd name="connsiteY373" fmla="*/ 1090054 h 2587481"/>
                <a:gd name="connsiteX374" fmla="*/ 5464416 w 6661885"/>
                <a:gd name="connsiteY374" fmla="*/ 1095638 h 2587481"/>
                <a:gd name="connsiteX375" fmla="*/ 5489884 w 6661885"/>
                <a:gd name="connsiteY375" fmla="*/ 1097958 h 2587481"/>
                <a:gd name="connsiteX376" fmla="*/ 5529159 w 6661885"/>
                <a:gd name="connsiteY376" fmla="*/ 1091546 h 2587481"/>
                <a:gd name="connsiteX377" fmla="*/ 5579874 w 6661885"/>
                <a:gd name="connsiteY377" fmla="*/ 1079838 h 2587481"/>
                <a:gd name="connsiteX378" fmla="*/ 5624076 w 6661885"/>
                <a:gd name="connsiteY378" fmla="*/ 1085521 h 2587481"/>
                <a:gd name="connsiteX379" fmla="*/ 5595116 w 6661885"/>
                <a:gd name="connsiteY379" fmla="*/ 1129023 h 2587481"/>
                <a:gd name="connsiteX380" fmla="*/ 5580277 w 6661885"/>
                <a:gd name="connsiteY380" fmla="*/ 1141562 h 2587481"/>
                <a:gd name="connsiteX381" fmla="*/ 5565642 w 6661885"/>
                <a:gd name="connsiteY381" fmla="*/ 1155941 h 2587481"/>
                <a:gd name="connsiteX382" fmla="*/ 5551007 w 6661885"/>
                <a:gd name="connsiteY382" fmla="*/ 1176285 h 2587481"/>
                <a:gd name="connsiteX383" fmla="*/ 5556861 w 6661885"/>
                <a:gd name="connsiteY383" fmla="*/ 1191065 h 2587481"/>
                <a:gd name="connsiteX384" fmla="*/ 5562715 w 6661885"/>
                <a:gd name="connsiteY384" fmla="*/ 1202773 h 2587481"/>
                <a:gd name="connsiteX385" fmla="*/ 5556861 w 6661885"/>
                <a:gd name="connsiteY385" fmla="*/ 1214481 h 2587481"/>
                <a:gd name="connsiteX386" fmla="*/ 5563241 w 6661885"/>
                <a:gd name="connsiteY386" fmla="*/ 1253092 h 2587481"/>
                <a:gd name="connsiteX387" fmla="*/ 5575475 w 6661885"/>
                <a:gd name="connsiteY387" fmla="*/ 1266115 h 2587481"/>
                <a:gd name="connsiteX388" fmla="*/ 5563241 w 6661885"/>
                <a:gd name="connsiteY388" fmla="*/ 1278349 h 2587481"/>
                <a:gd name="connsiteX389" fmla="*/ 5539644 w 6661885"/>
                <a:gd name="connsiteY389" fmla="*/ 1290583 h 2587481"/>
                <a:gd name="connsiteX390" fmla="*/ 5525139 w 6661885"/>
                <a:gd name="connsiteY390" fmla="*/ 1295669 h 2587481"/>
                <a:gd name="connsiteX391" fmla="*/ 5498843 w 6661885"/>
                <a:gd name="connsiteY391" fmla="*/ 1304456 h 2587481"/>
                <a:gd name="connsiteX392" fmla="*/ 5480767 w 6661885"/>
                <a:gd name="connsiteY392" fmla="*/ 1343276 h 2587481"/>
                <a:gd name="connsiteX393" fmla="*/ 5487308 w 6661885"/>
                <a:gd name="connsiteY393" fmla="*/ 1365387 h 2587481"/>
                <a:gd name="connsiteX394" fmla="*/ 5492466 w 6661885"/>
                <a:gd name="connsiteY394" fmla="*/ 1409360 h 2587481"/>
                <a:gd name="connsiteX395" fmla="*/ 5486612 w 6661885"/>
                <a:gd name="connsiteY395" fmla="*/ 1430203 h 2587481"/>
                <a:gd name="connsiteX396" fmla="*/ 5468357 w 6661885"/>
                <a:gd name="connsiteY396" fmla="*/ 1423763 h 2587481"/>
                <a:gd name="connsiteX397" fmla="*/ 5463071 w 6661885"/>
                <a:gd name="connsiteY397" fmla="*/ 1419372 h 2587481"/>
                <a:gd name="connsiteX398" fmla="*/ 5450423 w 6661885"/>
                <a:gd name="connsiteY398" fmla="*/ 1404737 h 2587481"/>
                <a:gd name="connsiteX399" fmla="*/ 5412497 w 6661885"/>
                <a:gd name="connsiteY399" fmla="*/ 1390102 h 2587481"/>
                <a:gd name="connsiteX400" fmla="*/ 5369232 w 6661885"/>
                <a:gd name="connsiteY400" fmla="*/ 1402109 h 2587481"/>
                <a:gd name="connsiteX401" fmla="*/ 5387554 w 6661885"/>
                <a:gd name="connsiteY401" fmla="*/ 1445215 h 2587481"/>
                <a:gd name="connsiteX402" fmla="*/ 5414480 w 6661885"/>
                <a:gd name="connsiteY402" fmla="*/ 1463885 h 2587481"/>
                <a:gd name="connsiteX403" fmla="*/ 5440406 w 6661885"/>
                <a:gd name="connsiteY403" fmla="*/ 1472058 h 2587481"/>
                <a:gd name="connsiteX404" fmla="*/ 5456520 w 6661885"/>
                <a:gd name="connsiteY404" fmla="*/ 1494616 h 2587481"/>
                <a:gd name="connsiteX405" fmla="*/ 5421694 w 6661885"/>
                <a:gd name="connsiteY405" fmla="*/ 1502601 h 2587481"/>
                <a:gd name="connsiteX406" fmla="*/ 5384047 w 6661885"/>
                <a:gd name="connsiteY406" fmla="*/ 1509393 h 2587481"/>
                <a:gd name="connsiteX407" fmla="*/ 5351552 w 6661885"/>
                <a:gd name="connsiteY407" fmla="*/ 1518891 h 2587481"/>
                <a:gd name="connsiteX408" fmla="*/ 5328554 w 6661885"/>
                <a:gd name="connsiteY408" fmla="*/ 1524231 h 2587481"/>
                <a:gd name="connsiteX409" fmla="*/ 5258403 w 6661885"/>
                <a:gd name="connsiteY409" fmla="*/ 1533759 h 2587481"/>
                <a:gd name="connsiteX410" fmla="*/ 5178734 w 6661885"/>
                <a:gd name="connsiteY410" fmla="*/ 1568574 h 2587481"/>
                <a:gd name="connsiteX411" fmla="*/ 5231844 w 6661885"/>
                <a:gd name="connsiteY411" fmla="*/ 1576226 h 2587481"/>
                <a:gd name="connsiteX412" fmla="*/ 5264869 w 6661885"/>
                <a:gd name="connsiteY412" fmla="*/ 1575799 h 2587481"/>
                <a:gd name="connsiteX413" fmla="*/ 5283928 w 6661885"/>
                <a:gd name="connsiteY413" fmla="*/ 1577781 h 2587481"/>
                <a:gd name="connsiteX414" fmla="*/ 5322700 w 6661885"/>
                <a:gd name="connsiteY414" fmla="*/ 1573818 h 2587481"/>
                <a:gd name="connsiteX415" fmla="*/ 5349043 w 6661885"/>
                <a:gd name="connsiteY415" fmla="*/ 1574504 h 2587481"/>
                <a:gd name="connsiteX416" fmla="*/ 5350563 w 6661885"/>
                <a:gd name="connsiteY416" fmla="*/ 1602311 h 2587481"/>
                <a:gd name="connsiteX417" fmla="*/ 5338562 w 6661885"/>
                <a:gd name="connsiteY417" fmla="*/ 1630117 h 2587481"/>
                <a:gd name="connsiteX418" fmla="*/ 5319214 w 6661885"/>
                <a:gd name="connsiteY418" fmla="*/ 1635945 h 2587481"/>
                <a:gd name="connsiteX419" fmla="*/ 5268088 w 6661885"/>
                <a:gd name="connsiteY419" fmla="*/ 1645601 h 2587481"/>
                <a:gd name="connsiteX420" fmla="*/ 5219713 w 6661885"/>
                <a:gd name="connsiteY420" fmla="*/ 1654409 h 2587481"/>
                <a:gd name="connsiteX421" fmla="*/ 5200327 w 6661885"/>
                <a:gd name="connsiteY421" fmla="*/ 1659388 h 2587481"/>
                <a:gd name="connsiteX422" fmla="*/ 5173422 w 6661885"/>
                <a:gd name="connsiteY422" fmla="*/ 1671096 h 2587481"/>
                <a:gd name="connsiteX423" fmla="*/ 5144415 w 6661885"/>
                <a:gd name="connsiteY423" fmla="*/ 1682804 h 2587481"/>
                <a:gd name="connsiteX424" fmla="*/ 5111955 w 6661885"/>
                <a:gd name="connsiteY424" fmla="*/ 1710318 h 2587481"/>
                <a:gd name="connsiteX425" fmla="*/ 5080612 w 6661885"/>
                <a:gd name="connsiteY425" fmla="*/ 1723782 h 2587481"/>
                <a:gd name="connsiteX426" fmla="*/ 5033780 w 6661885"/>
                <a:gd name="connsiteY426" fmla="*/ 1738137 h 2587481"/>
                <a:gd name="connsiteX427" fmla="*/ 5018290 w 6661885"/>
                <a:gd name="connsiteY427" fmla="*/ 1758626 h 2587481"/>
                <a:gd name="connsiteX428" fmla="*/ 5009904 w 6661885"/>
                <a:gd name="connsiteY428" fmla="*/ 1764760 h 2587481"/>
                <a:gd name="connsiteX429" fmla="*/ 4997979 w 6661885"/>
                <a:gd name="connsiteY429" fmla="*/ 1795309 h 2587481"/>
                <a:gd name="connsiteX430" fmla="*/ 5017137 w 6661885"/>
                <a:gd name="connsiteY430" fmla="*/ 1811333 h 2587481"/>
                <a:gd name="connsiteX431" fmla="*/ 5060654 w 6661885"/>
                <a:gd name="connsiteY431" fmla="*/ 1852876 h 2587481"/>
                <a:gd name="connsiteX432" fmla="*/ 5087554 w 6661885"/>
                <a:gd name="connsiteY432" fmla="*/ 1895012 h 2587481"/>
                <a:gd name="connsiteX433" fmla="*/ 5147553 w 6661885"/>
                <a:gd name="connsiteY433" fmla="*/ 1905257 h 2587481"/>
                <a:gd name="connsiteX434" fmla="*/ 5188057 w 6661885"/>
                <a:gd name="connsiteY434" fmla="*/ 1914038 h 2587481"/>
                <a:gd name="connsiteX435" fmla="*/ 5176694 w 6661885"/>
                <a:gd name="connsiteY435" fmla="*/ 1922819 h 2587481"/>
                <a:gd name="connsiteX436" fmla="*/ 5162268 w 6661885"/>
                <a:gd name="connsiteY436" fmla="*/ 1927776 h 2587481"/>
                <a:gd name="connsiteX437" fmla="*/ 5131189 w 6661885"/>
                <a:gd name="connsiteY437" fmla="*/ 1928125 h 2587481"/>
                <a:gd name="connsiteX438" fmla="*/ 5032925 w 6661885"/>
                <a:gd name="connsiteY438" fmla="*/ 1928673 h 2587481"/>
                <a:gd name="connsiteX439" fmla="*/ 5006954 w 6661885"/>
                <a:gd name="connsiteY439" fmla="*/ 1934527 h 2587481"/>
                <a:gd name="connsiteX440" fmla="*/ 4977269 w 6661885"/>
                <a:gd name="connsiteY440" fmla="*/ 1943360 h 2587481"/>
                <a:gd name="connsiteX441" fmla="*/ 4947152 w 6661885"/>
                <a:gd name="connsiteY441" fmla="*/ 1955837 h 2587481"/>
                <a:gd name="connsiteX442" fmla="*/ 4921223 w 6661885"/>
                <a:gd name="connsiteY442" fmla="*/ 1964566 h 2587481"/>
                <a:gd name="connsiteX443" fmla="*/ 4892289 w 6661885"/>
                <a:gd name="connsiteY443" fmla="*/ 1969651 h 2587481"/>
                <a:gd name="connsiteX444" fmla="*/ 4860711 w 6661885"/>
                <a:gd name="connsiteY444" fmla="*/ 1980462 h 2587481"/>
                <a:gd name="connsiteX445" fmla="*/ 4892884 w 6661885"/>
                <a:gd name="connsiteY445" fmla="*/ 2004775 h 2587481"/>
                <a:gd name="connsiteX446" fmla="*/ 4937563 w 6661885"/>
                <a:gd name="connsiteY446" fmla="*/ 2013224 h 2587481"/>
                <a:gd name="connsiteX447" fmla="*/ 4989501 w 6661885"/>
                <a:gd name="connsiteY447" fmla="*/ 2025833 h 2587481"/>
                <a:gd name="connsiteX448" fmla="*/ 5029998 w 6661885"/>
                <a:gd name="connsiteY448" fmla="*/ 2039864 h 2587481"/>
                <a:gd name="connsiteX449" fmla="*/ 5054878 w 6661885"/>
                <a:gd name="connsiteY449" fmla="*/ 2053710 h 2587481"/>
                <a:gd name="connsiteX450" fmla="*/ 5070976 w 6661885"/>
                <a:gd name="connsiteY450" fmla="*/ 2068860 h 2587481"/>
                <a:gd name="connsiteX451" fmla="*/ 5037316 w 6661885"/>
                <a:gd name="connsiteY451" fmla="*/ 2084175 h 2587481"/>
                <a:gd name="connsiteX452" fmla="*/ 5000533 w 6661885"/>
                <a:gd name="connsiteY452" fmla="*/ 2093135 h 2587481"/>
                <a:gd name="connsiteX453" fmla="*/ 4949310 w 6661885"/>
                <a:gd name="connsiteY453" fmla="*/ 2101965 h 2587481"/>
                <a:gd name="connsiteX454" fmla="*/ 4901209 w 6661885"/>
                <a:gd name="connsiteY454" fmla="*/ 2110989 h 2587481"/>
                <a:gd name="connsiteX455" fmla="*/ 4894212 w 6661885"/>
                <a:gd name="connsiteY455" fmla="*/ 2116002 h 2587481"/>
                <a:gd name="connsiteX456" fmla="*/ 4872260 w 6661885"/>
                <a:gd name="connsiteY456" fmla="*/ 2130289 h 2587481"/>
                <a:gd name="connsiteX457" fmla="*/ 4797121 w 6661885"/>
                <a:gd name="connsiteY457" fmla="*/ 2148701 h 2587481"/>
                <a:gd name="connsiteX458" fmla="*/ 4733845 w 6661885"/>
                <a:gd name="connsiteY458" fmla="*/ 2157829 h 2587481"/>
                <a:gd name="connsiteX459" fmla="*/ 4693672 w 6661885"/>
                <a:gd name="connsiteY459" fmla="*/ 2162834 h 2587481"/>
                <a:gd name="connsiteX460" fmla="*/ 4652953 w 6661885"/>
                <a:gd name="connsiteY460" fmla="*/ 2153349 h 2587481"/>
                <a:gd name="connsiteX461" fmla="*/ 4575839 w 6661885"/>
                <a:gd name="connsiteY461" fmla="*/ 2146310 h 2587481"/>
                <a:gd name="connsiteX462" fmla="*/ 4497233 w 6661885"/>
                <a:gd name="connsiteY462" fmla="*/ 2157059 h 2587481"/>
                <a:gd name="connsiteX463" fmla="*/ 4443961 w 6661885"/>
                <a:gd name="connsiteY463" fmla="*/ 2164335 h 2587481"/>
                <a:gd name="connsiteX464" fmla="*/ 4392401 w 6661885"/>
                <a:gd name="connsiteY464" fmla="*/ 2158006 h 2587481"/>
                <a:gd name="connsiteX465" fmla="*/ 4375810 w 6661885"/>
                <a:gd name="connsiteY465" fmla="*/ 2148593 h 2587481"/>
                <a:gd name="connsiteX466" fmla="*/ 4362639 w 6661885"/>
                <a:gd name="connsiteY466" fmla="*/ 2139023 h 2587481"/>
                <a:gd name="connsiteX467" fmla="*/ 4348004 w 6661885"/>
                <a:gd name="connsiteY467" fmla="*/ 2133564 h 2587481"/>
                <a:gd name="connsiteX468" fmla="*/ 4333369 w 6661885"/>
                <a:gd name="connsiteY468" fmla="*/ 2138838 h 2587481"/>
                <a:gd name="connsiteX469" fmla="*/ 4230707 w 6661885"/>
                <a:gd name="connsiteY469" fmla="*/ 2146156 h 2587481"/>
                <a:gd name="connsiteX470" fmla="*/ 4123131 w 6661885"/>
                <a:gd name="connsiteY470" fmla="*/ 2156154 h 2587481"/>
                <a:gd name="connsiteX471" fmla="*/ 4089687 w 6661885"/>
                <a:gd name="connsiteY471" fmla="*/ 2167164 h 2587481"/>
                <a:gd name="connsiteX472" fmla="*/ 4055302 w 6661885"/>
                <a:gd name="connsiteY472" fmla="*/ 2174646 h 2587481"/>
                <a:gd name="connsiteX473" fmla="*/ 3914805 w 6661885"/>
                <a:gd name="connsiteY473" fmla="*/ 2189125 h 2587481"/>
                <a:gd name="connsiteX474" fmla="*/ 3736258 w 6661885"/>
                <a:gd name="connsiteY474" fmla="*/ 2204680 h 2587481"/>
                <a:gd name="connsiteX475" fmla="*/ 3724492 w 6661885"/>
                <a:gd name="connsiteY475" fmla="*/ 2209666 h 2587481"/>
                <a:gd name="connsiteX476" fmla="*/ 3702702 w 6661885"/>
                <a:gd name="connsiteY476" fmla="*/ 2221374 h 2587481"/>
                <a:gd name="connsiteX477" fmla="*/ 3670562 w 6661885"/>
                <a:gd name="connsiteY477" fmla="*/ 2233082 h 2587481"/>
                <a:gd name="connsiteX478" fmla="*/ 3648447 w 6661885"/>
                <a:gd name="connsiteY478" fmla="*/ 2238578 h 2587481"/>
                <a:gd name="connsiteX479" fmla="*/ 3622293 w 6661885"/>
                <a:gd name="connsiteY479" fmla="*/ 2247995 h 2587481"/>
                <a:gd name="connsiteX480" fmla="*/ 3580094 w 6661885"/>
                <a:gd name="connsiteY480" fmla="*/ 2288069 h 2587481"/>
                <a:gd name="connsiteX481" fmla="*/ 3587694 w 6661885"/>
                <a:gd name="connsiteY481" fmla="*/ 2312435 h 2587481"/>
                <a:gd name="connsiteX482" fmla="*/ 3608853 w 6661885"/>
                <a:gd name="connsiteY482" fmla="*/ 2321320 h 2587481"/>
                <a:gd name="connsiteX483" fmla="*/ 3680144 w 6661885"/>
                <a:gd name="connsiteY483" fmla="*/ 2317160 h 2587481"/>
                <a:gd name="connsiteX484" fmla="*/ 3716728 w 6661885"/>
                <a:gd name="connsiteY484" fmla="*/ 2310969 h 2587481"/>
                <a:gd name="connsiteX485" fmla="*/ 3758284 w 6661885"/>
                <a:gd name="connsiteY485" fmla="*/ 2330088 h 2587481"/>
                <a:gd name="connsiteX486" fmla="*/ 3673815 w 6661885"/>
                <a:gd name="connsiteY486" fmla="*/ 2344169 h 2587481"/>
                <a:gd name="connsiteX487" fmla="*/ 3635764 w 6661885"/>
                <a:gd name="connsiteY487" fmla="*/ 2349923 h 2587481"/>
                <a:gd name="connsiteX488" fmla="*/ 3560637 w 6661885"/>
                <a:gd name="connsiteY488" fmla="*/ 2357926 h 2587481"/>
                <a:gd name="connsiteX489" fmla="*/ 3470364 w 6661885"/>
                <a:gd name="connsiteY489" fmla="*/ 2368341 h 2587481"/>
                <a:gd name="connsiteX490" fmla="*/ 3450851 w 6661885"/>
                <a:gd name="connsiteY490" fmla="*/ 2369120 h 2587481"/>
                <a:gd name="connsiteX491" fmla="*/ 3417213 w 6661885"/>
                <a:gd name="connsiteY491" fmla="*/ 2367725 h 2587481"/>
                <a:gd name="connsiteX492" fmla="*/ 3402027 w 6661885"/>
                <a:gd name="connsiteY492" fmla="*/ 2373579 h 2587481"/>
                <a:gd name="connsiteX493" fmla="*/ 3377492 w 6661885"/>
                <a:gd name="connsiteY493" fmla="*/ 2381960 h 2587481"/>
                <a:gd name="connsiteX494" fmla="*/ 3306675 w 6661885"/>
                <a:gd name="connsiteY494" fmla="*/ 2382276 h 2587481"/>
                <a:gd name="connsiteX495" fmla="*/ 3284921 w 6661885"/>
                <a:gd name="connsiteY495" fmla="*/ 2384288 h 2587481"/>
                <a:gd name="connsiteX496" fmla="*/ 3241626 w 6661885"/>
                <a:gd name="connsiteY496" fmla="*/ 2394819 h 2587481"/>
                <a:gd name="connsiteX497" fmla="*/ 3205958 w 6661885"/>
                <a:gd name="connsiteY497" fmla="*/ 2403674 h 2587481"/>
                <a:gd name="connsiteX498" fmla="*/ 3168740 w 6661885"/>
                <a:gd name="connsiteY498" fmla="*/ 2408703 h 2587481"/>
                <a:gd name="connsiteX499" fmla="*/ 3117863 w 6661885"/>
                <a:gd name="connsiteY499" fmla="*/ 2417448 h 2587481"/>
                <a:gd name="connsiteX500" fmla="*/ 3074460 w 6661885"/>
                <a:gd name="connsiteY500" fmla="*/ 2426229 h 2587481"/>
                <a:gd name="connsiteX501" fmla="*/ 3042263 w 6661885"/>
                <a:gd name="connsiteY501" fmla="*/ 2431774 h 2587481"/>
                <a:gd name="connsiteX502" fmla="*/ 2951855 w 6661885"/>
                <a:gd name="connsiteY502" fmla="*/ 2440811 h 2587481"/>
                <a:gd name="connsiteX503" fmla="*/ 2861410 w 6661885"/>
                <a:gd name="connsiteY503" fmla="*/ 2449937 h 2587481"/>
                <a:gd name="connsiteX504" fmla="*/ 2835675 w 6661885"/>
                <a:gd name="connsiteY504" fmla="*/ 2455535 h 2587481"/>
                <a:gd name="connsiteX505" fmla="*/ 2808576 w 6661885"/>
                <a:gd name="connsiteY505" fmla="*/ 2465057 h 2587481"/>
                <a:gd name="connsiteX506" fmla="*/ 2789290 w 6661885"/>
                <a:gd name="connsiteY506" fmla="*/ 2467984 h 2587481"/>
                <a:gd name="connsiteX507" fmla="*/ 2726145 w 6661885"/>
                <a:gd name="connsiteY507" fmla="*/ 2466256 h 2587481"/>
                <a:gd name="connsiteX508" fmla="*/ 2648611 w 6661885"/>
                <a:gd name="connsiteY508" fmla="*/ 2484805 h 2587481"/>
                <a:gd name="connsiteX509" fmla="*/ 2616916 w 6661885"/>
                <a:gd name="connsiteY509" fmla="*/ 2492718 h 2587481"/>
                <a:gd name="connsiteX510" fmla="*/ 2559421 w 6661885"/>
                <a:gd name="connsiteY510" fmla="*/ 2504944 h 2587481"/>
                <a:gd name="connsiteX511" fmla="*/ 2503770 w 6661885"/>
                <a:gd name="connsiteY511" fmla="*/ 2514274 h 2587481"/>
                <a:gd name="connsiteX512" fmla="*/ 2414296 w 6661885"/>
                <a:gd name="connsiteY512" fmla="*/ 2523419 h 2587481"/>
                <a:gd name="connsiteX513" fmla="*/ 2327819 w 6661885"/>
                <a:gd name="connsiteY513" fmla="*/ 2532519 h 2587481"/>
                <a:gd name="connsiteX514" fmla="*/ 2295436 w 6661885"/>
                <a:gd name="connsiteY514" fmla="*/ 2537491 h 2587481"/>
                <a:gd name="connsiteX515" fmla="*/ 2254522 w 6661885"/>
                <a:gd name="connsiteY515" fmla="*/ 2543702 h 2587481"/>
                <a:gd name="connsiteX516" fmla="*/ 2194903 w 6661885"/>
                <a:gd name="connsiteY516" fmla="*/ 2552521 h 2587481"/>
                <a:gd name="connsiteX517" fmla="*/ 2133917 w 6661885"/>
                <a:gd name="connsiteY517" fmla="*/ 2561828 h 2587481"/>
                <a:gd name="connsiteX518" fmla="*/ 2111765 w 6661885"/>
                <a:gd name="connsiteY518" fmla="*/ 2560908 h 2587481"/>
                <a:gd name="connsiteX519" fmla="*/ 2088031 w 6661885"/>
                <a:gd name="connsiteY519" fmla="*/ 2561078 h 2587481"/>
                <a:gd name="connsiteX520" fmla="*/ 2066570 w 6661885"/>
                <a:gd name="connsiteY520" fmla="*/ 2561960 h 2587481"/>
                <a:gd name="connsiteX521" fmla="*/ 2023661 w 6661885"/>
                <a:gd name="connsiteY521" fmla="*/ 2560261 h 2587481"/>
                <a:gd name="connsiteX522" fmla="*/ 1810282 w 6661885"/>
                <a:gd name="connsiteY522" fmla="*/ 2568383 h 2587481"/>
                <a:gd name="connsiteX523" fmla="*/ 1583439 w 6661885"/>
                <a:gd name="connsiteY523" fmla="*/ 2581166 h 2587481"/>
                <a:gd name="connsiteX524" fmla="*/ 1545817 w 6661885"/>
                <a:gd name="connsiteY524" fmla="*/ 2581759 h 2587481"/>
                <a:gd name="connsiteX525" fmla="*/ 1362879 w 6661885"/>
                <a:gd name="connsiteY525" fmla="*/ 2573243 h 2587481"/>
                <a:gd name="connsiteX526" fmla="*/ 1195609 w 6661885"/>
                <a:gd name="connsiteY526" fmla="*/ 2578515 h 2587481"/>
                <a:gd name="connsiteX527" fmla="*/ 990917 w 6661885"/>
                <a:gd name="connsiteY527" fmla="*/ 2586107 h 2587481"/>
                <a:gd name="connsiteX528" fmla="*/ 4161420 w 6661885"/>
                <a:gd name="connsiteY528" fmla="*/ 2083856 h 2587481"/>
                <a:gd name="connsiteX529" fmla="*/ 4207075 w 6661885"/>
                <a:gd name="connsiteY529" fmla="*/ 2063836 h 2587481"/>
                <a:gd name="connsiteX530" fmla="*/ 4255608 w 6661885"/>
                <a:gd name="connsiteY530" fmla="*/ 2053442 h 2587481"/>
                <a:gd name="connsiteX531" fmla="*/ 4307133 w 6661885"/>
                <a:gd name="connsiteY531" fmla="*/ 2028193 h 2587481"/>
                <a:gd name="connsiteX532" fmla="*/ 4267651 w 6661885"/>
                <a:gd name="connsiteY532" fmla="*/ 2006792 h 2587481"/>
                <a:gd name="connsiteX533" fmla="*/ 4147112 w 6661885"/>
                <a:gd name="connsiteY533" fmla="*/ 2032136 h 2587481"/>
                <a:gd name="connsiteX534" fmla="*/ 4129523 w 6661885"/>
                <a:gd name="connsiteY534" fmla="*/ 2040029 h 2587481"/>
                <a:gd name="connsiteX535" fmla="*/ 4105611 w 6661885"/>
                <a:gd name="connsiteY535" fmla="*/ 2050988 h 2587481"/>
                <a:gd name="connsiteX536" fmla="*/ 4126729 w 6661885"/>
                <a:gd name="connsiteY536" fmla="*/ 2092214 h 2587481"/>
                <a:gd name="connsiteX537" fmla="*/ 4161420 w 6661885"/>
                <a:gd name="connsiteY537" fmla="*/ 2083856 h 2587481"/>
                <a:gd name="connsiteX538" fmla="*/ 5554184 w 6661885"/>
                <a:gd name="connsiteY538" fmla="*/ 833564 h 2587481"/>
                <a:gd name="connsiteX539" fmla="*/ 5579409 w 6661885"/>
                <a:gd name="connsiteY539" fmla="*/ 828836 h 2587481"/>
                <a:gd name="connsiteX540" fmla="*/ 5624509 w 6661885"/>
                <a:gd name="connsiteY540" fmla="*/ 801966 h 2587481"/>
                <a:gd name="connsiteX541" fmla="*/ 5606712 w 6661885"/>
                <a:gd name="connsiteY541" fmla="*/ 788930 h 2587481"/>
                <a:gd name="connsiteX542" fmla="*/ 5571236 w 6661885"/>
                <a:gd name="connsiteY542" fmla="*/ 802460 h 2587481"/>
                <a:gd name="connsiteX543" fmla="*/ 5558896 w 6661885"/>
                <a:gd name="connsiteY543" fmla="*/ 806162 h 2587481"/>
                <a:gd name="connsiteX544" fmla="*/ 5527263 w 6661885"/>
                <a:gd name="connsiteY544" fmla="*/ 809641 h 2587481"/>
                <a:gd name="connsiteX545" fmla="*/ 5517650 w 6661885"/>
                <a:gd name="connsiteY545" fmla="*/ 830130 h 2587481"/>
                <a:gd name="connsiteX546" fmla="*/ 5554184 w 6661885"/>
                <a:gd name="connsiteY546" fmla="*/ 833564 h 2587481"/>
                <a:gd name="connsiteX547" fmla="*/ 5458806 w 6661885"/>
                <a:gd name="connsiteY547" fmla="*/ 484704 h 2587481"/>
                <a:gd name="connsiteX548" fmla="*/ 5451488 w 6661885"/>
                <a:gd name="connsiteY548" fmla="*/ 476040 h 2587481"/>
                <a:gd name="connsiteX549" fmla="*/ 5458806 w 6661885"/>
                <a:gd name="connsiteY549" fmla="*/ 474460 h 2587481"/>
                <a:gd name="connsiteX550" fmla="*/ 5458806 w 6661885"/>
                <a:gd name="connsiteY550" fmla="*/ 470707 h 2587481"/>
                <a:gd name="connsiteX551" fmla="*/ 5460269 w 6661885"/>
                <a:gd name="connsiteY551" fmla="*/ 457194 h 2587481"/>
                <a:gd name="connsiteX552" fmla="*/ 5469462 w 6661885"/>
                <a:gd name="connsiteY552" fmla="*/ 473109 h 2587481"/>
                <a:gd name="connsiteX553" fmla="*/ 5474592 w 6661885"/>
                <a:gd name="connsiteY553" fmla="*/ 473946 h 2587481"/>
                <a:gd name="connsiteX554" fmla="*/ 5442289 w 6661885"/>
                <a:gd name="connsiteY554" fmla="*/ 455966 h 2587481"/>
                <a:gd name="connsiteX555" fmla="*/ 5457342 w 6661885"/>
                <a:gd name="connsiteY555" fmla="*/ 487657 h 2587481"/>
                <a:gd name="connsiteX556" fmla="*/ 5458806 w 6661885"/>
                <a:gd name="connsiteY556" fmla="*/ 484704 h 2587481"/>
                <a:gd name="connsiteX557" fmla="*/ 5717368 w 6661885"/>
                <a:gd name="connsiteY557" fmla="*/ 385509 h 2587481"/>
                <a:gd name="connsiteX558" fmla="*/ 5720441 w 6661885"/>
                <a:gd name="connsiteY558" fmla="*/ 362514 h 2587481"/>
                <a:gd name="connsiteX559" fmla="*/ 5685649 w 6661885"/>
                <a:gd name="connsiteY559" fmla="*/ 374051 h 2587481"/>
                <a:gd name="connsiteX560" fmla="*/ 5717368 w 6661885"/>
                <a:gd name="connsiteY560" fmla="*/ 385509 h 2587481"/>
                <a:gd name="connsiteX561" fmla="*/ 5697357 w 6661885"/>
                <a:gd name="connsiteY561" fmla="*/ 374428 h 2587481"/>
                <a:gd name="connsiteX562" fmla="*/ 5706138 w 6661885"/>
                <a:gd name="connsiteY562" fmla="*/ 365647 h 2587481"/>
                <a:gd name="connsiteX563" fmla="*/ 5714919 w 6661885"/>
                <a:gd name="connsiteY563" fmla="*/ 374428 h 2587481"/>
                <a:gd name="connsiteX564" fmla="*/ 5706138 w 6661885"/>
                <a:gd name="connsiteY564" fmla="*/ 383209 h 2587481"/>
                <a:gd name="connsiteX565" fmla="*/ 5697357 w 6661885"/>
                <a:gd name="connsiteY565" fmla="*/ 374428 h 2587481"/>
                <a:gd name="connsiteX566" fmla="*/ 5843708 w 6661885"/>
                <a:gd name="connsiteY566" fmla="*/ 1940775 h 2587481"/>
                <a:gd name="connsiteX567" fmla="*/ 5894931 w 6661885"/>
                <a:gd name="connsiteY567" fmla="*/ 1923378 h 2587481"/>
                <a:gd name="connsiteX568" fmla="*/ 5925665 w 6661885"/>
                <a:gd name="connsiteY568" fmla="*/ 1930128 h 2587481"/>
                <a:gd name="connsiteX569" fmla="*/ 5865246 w 6661885"/>
                <a:gd name="connsiteY569" fmla="*/ 1952089 h 2587481"/>
                <a:gd name="connsiteX570" fmla="*/ 5843708 w 6661885"/>
                <a:gd name="connsiteY570" fmla="*/ 1940775 h 2587481"/>
                <a:gd name="connsiteX571" fmla="*/ 6165680 w 6661885"/>
                <a:gd name="connsiteY571" fmla="*/ 1922819 h 2587481"/>
                <a:gd name="connsiteX572" fmla="*/ 6174461 w 6661885"/>
                <a:gd name="connsiteY572" fmla="*/ 1911110 h 2587481"/>
                <a:gd name="connsiteX573" fmla="*/ 6183242 w 6661885"/>
                <a:gd name="connsiteY573" fmla="*/ 1922819 h 2587481"/>
                <a:gd name="connsiteX574" fmla="*/ 6174461 w 6661885"/>
                <a:gd name="connsiteY574" fmla="*/ 1934527 h 2587481"/>
                <a:gd name="connsiteX575" fmla="*/ 6165680 w 6661885"/>
                <a:gd name="connsiteY575" fmla="*/ 1922819 h 2587481"/>
                <a:gd name="connsiteX576" fmla="*/ 5937373 w 6661885"/>
                <a:gd name="connsiteY576" fmla="*/ 1922819 h 2587481"/>
                <a:gd name="connsiteX577" fmla="*/ 5943227 w 6661885"/>
                <a:gd name="connsiteY577" fmla="*/ 1916964 h 2587481"/>
                <a:gd name="connsiteX578" fmla="*/ 5949081 w 6661885"/>
                <a:gd name="connsiteY578" fmla="*/ 1922819 h 2587481"/>
                <a:gd name="connsiteX579" fmla="*/ 5943227 w 6661885"/>
                <a:gd name="connsiteY579" fmla="*/ 1928673 h 2587481"/>
                <a:gd name="connsiteX580" fmla="*/ 5937373 w 6661885"/>
                <a:gd name="connsiteY580" fmla="*/ 1922819 h 2587481"/>
                <a:gd name="connsiteX581" fmla="*/ 5244849 w 6661885"/>
                <a:gd name="connsiteY581" fmla="*/ 1913264 h 2587481"/>
                <a:gd name="connsiteX582" fmla="*/ 5255808 w 6661885"/>
                <a:gd name="connsiteY582" fmla="*/ 1893548 h 2587481"/>
                <a:gd name="connsiteX583" fmla="*/ 5268912 w 6661885"/>
                <a:gd name="connsiteY583" fmla="*/ 1903726 h 2587481"/>
                <a:gd name="connsiteX584" fmla="*/ 5244849 w 6661885"/>
                <a:gd name="connsiteY584" fmla="*/ 1913264 h 2587481"/>
                <a:gd name="connsiteX585" fmla="*/ 5600001 w 6661885"/>
                <a:gd name="connsiteY585" fmla="*/ 1879876 h 2587481"/>
                <a:gd name="connsiteX586" fmla="*/ 5597951 w 6661885"/>
                <a:gd name="connsiteY586" fmla="*/ 1864278 h 2587481"/>
                <a:gd name="connsiteX587" fmla="*/ 5591985 w 6661885"/>
                <a:gd name="connsiteY587" fmla="*/ 1852570 h 2587481"/>
                <a:gd name="connsiteX588" fmla="*/ 5586131 w 6661885"/>
                <a:gd name="connsiteY588" fmla="*/ 1840862 h 2587481"/>
                <a:gd name="connsiteX589" fmla="*/ 5580278 w 6661885"/>
                <a:gd name="connsiteY589" fmla="*/ 1833545 h 2587481"/>
                <a:gd name="connsiteX590" fmla="*/ 5616809 w 6661885"/>
                <a:gd name="connsiteY590" fmla="*/ 1826348 h 2587481"/>
                <a:gd name="connsiteX591" fmla="*/ 5644888 w 6661885"/>
                <a:gd name="connsiteY591" fmla="*/ 1855301 h 2587481"/>
                <a:gd name="connsiteX592" fmla="*/ 5632963 w 6661885"/>
                <a:gd name="connsiteY592" fmla="*/ 1876894 h 2587481"/>
                <a:gd name="connsiteX593" fmla="*/ 5624661 w 6661885"/>
                <a:gd name="connsiteY593" fmla="*/ 1887694 h 2587481"/>
                <a:gd name="connsiteX594" fmla="*/ 5606223 w 6661885"/>
                <a:gd name="connsiteY594" fmla="*/ 1891584 h 2587481"/>
                <a:gd name="connsiteX595" fmla="*/ 5600001 w 6661885"/>
                <a:gd name="connsiteY595" fmla="*/ 1879876 h 2587481"/>
                <a:gd name="connsiteX596" fmla="*/ 5501557 w 6661885"/>
                <a:gd name="connsiteY596" fmla="*/ 1870632 h 2587481"/>
                <a:gd name="connsiteX597" fmla="*/ 5503675 w 6661885"/>
                <a:gd name="connsiteY597" fmla="*/ 1861660 h 2587481"/>
                <a:gd name="connsiteX598" fmla="*/ 5512646 w 6661885"/>
                <a:gd name="connsiteY598" fmla="*/ 1863778 h 2587481"/>
                <a:gd name="connsiteX599" fmla="*/ 5510529 w 6661885"/>
                <a:gd name="connsiteY599" fmla="*/ 1872750 h 2587481"/>
                <a:gd name="connsiteX600" fmla="*/ 5501557 w 6661885"/>
                <a:gd name="connsiteY600" fmla="*/ 1870632 h 2587481"/>
                <a:gd name="connsiteX601" fmla="*/ 5690040 w 6661885"/>
                <a:gd name="connsiteY601" fmla="*/ 1861983 h 2587481"/>
                <a:gd name="connsiteX602" fmla="*/ 5695894 w 6661885"/>
                <a:gd name="connsiteY602" fmla="*/ 1840345 h 2587481"/>
                <a:gd name="connsiteX603" fmla="*/ 5795381 w 6661885"/>
                <a:gd name="connsiteY603" fmla="*/ 1843269 h 2587481"/>
                <a:gd name="connsiteX604" fmla="*/ 5793144 w 6661885"/>
                <a:gd name="connsiteY604" fmla="*/ 1857242 h 2587481"/>
                <a:gd name="connsiteX605" fmla="*/ 5761752 w 6661885"/>
                <a:gd name="connsiteY605" fmla="*/ 1864685 h 2587481"/>
                <a:gd name="connsiteX606" fmla="*/ 5747117 w 6661885"/>
                <a:gd name="connsiteY606" fmla="*/ 1858424 h 2587481"/>
                <a:gd name="connsiteX607" fmla="*/ 5732482 w 6661885"/>
                <a:gd name="connsiteY607" fmla="*/ 1864278 h 2587481"/>
                <a:gd name="connsiteX608" fmla="*/ 5690040 w 6661885"/>
                <a:gd name="connsiteY608" fmla="*/ 1861983 h 2587481"/>
                <a:gd name="connsiteX609" fmla="*/ 5328554 w 6661885"/>
                <a:gd name="connsiteY609" fmla="*/ 1854644 h 2587481"/>
                <a:gd name="connsiteX610" fmla="*/ 5307548 w 6661885"/>
                <a:gd name="connsiteY610" fmla="*/ 1839986 h 2587481"/>
                <a:gd name="connsiteX611" fmla="*/ 5221168 w 6661885"/>
                <a:gd name="connsiteY611" fmla="*/ 1828334 h 2587481"/>
                <a:gd name="connsiteX612" fmla="*/ 5138016 w 6661885"/>
                <a:gd name="connsiteY612" fmla="*/ 1835242 h 2587481"/>
                <a:gd name="connsiteX613" fmla="*/ 5122244 w 6661885"/>
                <a:gd name="connsiteY613" fmla="*/ 1835931 h 2587481"/>
                <a:gd name="connsiteX614" fmla="*/ 5104930 w 6661885"/>
                <a:gd name="connsiteY614" fmla="*/ 1829154 h 2587481"/>
                <a:gd name="connsiteX615" fmla="*/ 5112092 w 6661885"/>
                <a:gd name="connsiteY615" fmla="*/ 1805681 h 2587481"/>
                <a:gd name="connsiteX616" fmla="*/ 5349402 w 6661885"/>
                <a:gd name="connsiteY616" fmla="*/ 1798420 h 2587481"/>
                <a:gd name="connsiteX617" fmla="*/ 5496972 w 6661885"/>
                <a:gd name="connsiteY617" fmla="*/ 1811592 h 2587481"/>
                <a:gd name="connsiteX618" fmla="*/ 5515638 w 6661885"/>
                <a:gd name="connsiteY618" fmla="*/ 1823300 h 2587481"/>
                <a:gd name="connsiteX619" fmla="*/ 5514419 w 6661885"/>
                <a:gd name="connsiteY619" fmla="*/ 1842477 h 2587481"/>
                <a:gd name="connsiteX620" fmla="*/ 5473545 w 6661885"/>
                <a:gd name="connsiteY620" fmla="*/ 1842161 h 2587481"/>
                <a:gd name="connsiteX621" fmla="*/ 5430892 w 6661885"/>
                <a:gd name="connsiteY621" fmla="*/ 1846806 h 2587481"/>
                <a:gd name="connsiteX622" fmla="*/ 5328554 w 6661885"/>
                <a:gd name="connsiteY622" fmla="*/ 1854644 h 2587481"/>
                <a:gd name="connsiteX623" fmla="*/ 5519687 w 6661885"/>
                <a:gd name="connsiteY623" fmla="*/ 1539583 h 2587481"/>
                <a:gd name="connsiteX624" fmla="*/ 5528354 w 6661885"/>
                <a:gd name="connsiteY624" fmla="*/ 1518890 h 2587481"/>
                <a:gd name="connsiteX625" fmla="*/ 5548916 w 6661885"/>
                <a:gd name="connsiteY625" fmla="*/ 1510109 h 2587481"/>
                <a:gd name="connsiteX626" fmla="*/ 5574841 w 6661885"/>
                <a:gd name="connsiteY626" fmla="*/ 1501328 h 2587481"/>
                <a:gd name="connsiteX627" fmla="*/ 5591985 w 6661885"/>
                <a:gd name="connsiteY627" fmla="*/ 1495474 h 2587481"/>
                <a:gd name="connsiteX628" fmla="*/ 5616219 w 6661885"/>
                <a:gd name="connsiteY628" fmla="*/ 1489620 h 2587481"/>
                <a:gd name="connsiteX629" fmla="*/ 5648060 w 6661885"/>
                <a:gd name="connsiteY629" fmla="*/ 1479376 h 2587481"/>
                <a:gd name="connsiteX630" fmla="*/ 5667651 w 6661885"/>
                <a:gd name="connsiteY630" fmla="*/ 1476449 h 2587481"/>
                <a:gd name="connsiteX631" fmla="*/ 5705706 w 6661885"/>
                <a:gd name="connsiteY631" fmla="*/ 1478611 h 2587481"/>
                <a:gd name="connsiteX632" fmla="*/ 5723760 w 6661885"/>
                <a:gd name="connsiteY632" fmla="*/ 1470614 h 2587481"/>
                <a:gd name="connsiteX633" fmla="*/ 5734827 w 6661885"/>
                <a:gd name="connsiteY633" fmla="*/ 1480160 h 2587481"/>
                <a:gd name="connsiteX634" fmla="*/ 5730291 w 6661885"/>
                <a:gd name="connsiteY634" fmla="*/ 1492547 h 2587481"/>
                <a:gd name="connsiteX635" fmla="*/ 5710055 w 6661885"/>
                <a:gd name="connsiteY635" fmla="*/ 1502792 h 2587481"/>
                <a:gd name="connsiteX636" fmla="*/ 5645661 w 6661885"/>
                <a:gd name="connsiteY636" fmla="*/ 1513123 h 2587481"/>
                <a:gd name="connsiteX637" fmla="*/ 5586131 w 6661885"/>
                <a:gd name="connsiteY637" fmla="*/ 1521674 h 2587481"/>
                <a:gd name="connsiteX638" fmla="*/ 5562715 w 6661885"/>
                <a:gd name="connsiteY638" fmla="*/ 1533723 h 2587481"/>
                <a:gd name="connsiteX639" fmla="*/ 5543769 w 6661885"/>
                <a:gd name="connsiteY639" fmla="*/ 1542734 h 2587481"/>
                <a:gd name="connsiteX640" fmla="*/ 5519687 w 6661885"/>
                <a:gd name="connsiteY640" fmla="*/ 1539583 h 2587481"/>
                <a:gd name="connsiteX641" fmla="*/ 5445634 w 6661885"/>
                <a:gd name="connsiteY641" fmla="*/ 1536107 h 2587481"/>
                <a:gd name="connsiteX642" fmla="*/ 5451488 w 6661885"/>
                <a:gd name="connsiteY642" fmla="*/ 1533526 h 2587481"/>
                <a:gd name="connsiteX643" fmla="*/ 5457342 w 6661885"/>
                <a:gd name="connsiteY643" fmla="*/ 1539725 h 2587481"/>
                <a:gd name="connsiteX644" fmla="*/ 5451488 w 6661885"/>
                <a:gd name="connsiteY644" fmla="*/ 1542307 h 2587481"/>
                <a:gd name="connsiteX645" fmla="*/ 5445634 w 6661885"/>
                <a:gd name="connsiteY645" fmla="*/ 1536107 h 2587481"/>
                <a:gd name="connsiteX646" fmla="*/ 5489539 w 6661885"/>
                <a:gd name="connsiteY646" fmla="*/ 1524745 h 2587481"/>
                <a:gd name="connsiteX647" fmla="*/ 5498725 w 6661885"/>
                <a:gd name="connsiteY647" fmla="*/ 1510360 h 2587481"/>
                <a:gd name="connsiteX648" fmla="*/ 5498666 w 6661885"/>
                <a:gd name="connsiteY648" fmla="*/ 1530599 h 2587481"/>
                <a:gd name="connsiteX649" fmla="*/ 5489539 w 6661885"/>
                <a:gd name="connsiteY649" fmla="*/ 1524745 h 2587481"/>
                <a:gd name="connsiteX650" fmla="*/ 5475110 w 6661885"/>
                <a:gd name="connsiteY650" fmla="*/ 1484151 h 2587481"/>
                <a:gd name="connsiteX651" fmla="*/ 5486626 w 6661885"/>
                <a:gd name="connsiteY651" fmla="*/ 1468508 h 2587481"/>
                <a:gd name="connsiteX652" fmla="*/ 5497150 w 6661885"/>
                <a:gd name="connsiteY652" fmla="*/ 1488450 h 2587481"/>
                <a:gd name="connsiteX653" fmla="*/ 5475110 w 6661885"/>
                <a:gd name="connsiteY653" fmla="*/ 1484151 h 2587481"/>
                <a:gd name="connsiteX654" fmla="*/ 5543323 w 6661885"/>
                <a:gd name="connsiteY654" fmla="*/ 1474132 h 2587481"/>
                <a:gd name="connsiteX655" fmla="*/ 5551436 w 6661885"/>
                <a:gd name="connsiteY655" fmla="*/ 1454496 h 2587481"/>
                <a:gd name="connsiteX656" fmla="*/ 5561681 w 6661885"/>
                <a:gd name="connsiteY656" fmla="*/ 1464256 h 2587481"/>
                <a:gd name="connsiteX657" fmla="*/ 5543323 w 6661885"/>
                <a:gd name="connsiteY657" fmla="*/ 1474132 h 2587481"/>
                <a:gd name="connsiteX658" fmla="*/ 5744190 w 6661885"/>
                <a:gd name="connsiteY658" fmla="*/ 1451569 h 2587481"/>
                <a:gd name="connsiteX659" fmla="*/ 5736817 w 6661885"/>
                <a:gd name="connsiteY659" fmla="*/ 1431080 h 2587481"/>
                <a:gd name="connsiteX660" fmla="*/ 5719430 w 6661885"/>
                <a:gd name="connsiteY660" fmla="*/ 1405921 h 2587481"/>
                <a:gd name="connsiteX661" fmla="*/ 5751925 w 6661885"/>
                <a:gd name="connsiteY661" fmla="*/ 1402432 h 2587481"/>
                <a:gd name="connsiteX662" fmla="*/ 5778414 w 6661885"/>
                <a:gd name="connsiteY662" fmla="*/ 1411763 h 2587481"/>
                <a:gd name="connsiteX663" fmla="*/ 5797221 w 6661885"/>
                <a:gd name="connsiteY663" fmla="*/ 1436934 h 2587481"/>
                <a:gd name="connsiteX664" fmla="*/ 5808584 w 6661885"/>
                <a:gd name="connsiteY664" fmla="*/ 1450837 h 2587481"/>
                <a:gd name="connsiteX665" fmla="*/ 5790290 w 6661885"/>
                <a:gd name="connsiteY665" fmla="*/ 1468399 h 2587481"/>
                <a:gd name="connsiteX666" fmla="*/ 5744190 w 6661885"/>
                <a:gd name="connsiteY666" fmla="*/ 1451569 h 2587481"/>
                <a:gd name="connsiteX667" fmla="*/ 5570166 w 6661885"/>
                <a:gd name="connsiteY667" fmla="*/ 1443166 h 2587481"/>
                <a:gd name="connsiteX668" fmla="*/ 5564995 w 6661885"/>
                <a:gd name="connsiteY668" fmla="*/ 1428715 h 2587481"/>
                <a:gd name="connsiteX669" fmla="*/ 5567105 w 6661885"/>
                <a:gd name="connsiteY669" fmla="*/ 1409329 h 2587481"/>
                <a:gd name="connsiteX670" fmla="*/ 5585068 w 6661885"/>
                <a:gd name="connsiteY670" fmla="*/ 1394780 h 2587481"/>
                <a:gd name="connsiteX671" fmla="*/ 5598239 w 6661885"/>
                <a:gd name="connsiteY671" fmla="*/ 1387422 h 2587481"/>
                <a:gd name="connsiteX672" fmla="*/ 5606269 w 6661885"/>
                <a:gd name="connsiteY672" fmla="*/ 1359361 h 2587481"/>
                <a:gd name="connsiteX673" fmla="*/ 5596241 w 6661885"/>
                <a:gd name="connsiteY673" fmla="*/ 1339835 h 2587481"/>
                <a:gd name="connsiteX674" fmla="*/ 5600474 w 6661885"/>
                <a:gd name="connsiteY674" fmla="*/ 1316926 h 2587481"/>
                <a:gd name="connsiteX675" fmla="*/ 5616660 w 6661885"/>
                <a:gd name="connsiteY675" fmla="*/ 1335952 h 2587481"/>
                <a:gd name="connsiteX676" fmla="*/ 5632736 w 6661885"/>
                <a:gd name="connsiteY676" fmla="*/ 1354978 h 2587481"/>
                <a:gd name="connsiteX677" fmla="*/ 5647076 w 6661885"/>
                <a:gd name="connsiteY677" fmla="*/ 1323531 h 2587481"/>
                <a:gd name="connsiteX678" fmla="*/ 5668598 w 6661885"/>
                <a:gd name="connsiteY678" fmla="*/ 1296437 h 2587481"/>
                <a:gd name="connsiteX679" fmla="*/ 5685275 w 6661885"/>
                <a:gd name="connsiteY679" fmla="*/ 1285429 h 2587481"/>
                <a:gd name="connsiteX680" fmla="*/ 5716445 w 6661885"/>
                <a:gd name="connsiteY680" fmla="*/ 1277271 h 2587481"/>
                <a:gd name="connsiteX681" fmla="*/ 5750148 w 6661885"/>
                <a:gd name="connsiteY681" fmla="*/ 1269969 h 2587481"/>
                <a:gd name="connsiteX682" fmla="*/ 5739510 w 6661885"/>
                <a:gd name="connsiteY682" fmla="*/ 1243906 h 2587481"/>
                <a:gd name="connsiteX683" fmla="*/ 5744099 w 6661885"/>
                <a:gd name="connsiteY683" fmla="*/ 1208627 h 2587481"/>
                <a:gd name="connsiteX684" fmla="*/ 5767606 w 6661885"/>
                <a:gd name="connsiteY684" fmla="*/ 1199846 h 2587481"/>
                <a:gd name="connsiteX685" fmla="*/ 5791739 w 6661885"/>
                <a:gd name="connsiteY685" fmla="*/ 1191065 h 2587481"/>
                <a:gd name="connsiteX686" fmla="*/ 5808584 w 6661885"/>
                <a:gd name="connsiteY686" fmla="*/ 1185605 h 2587481"/>
                <a:gd name="connsiteX687" fmla="*/ 5837854 w 6661885"/>
                <a:gd name="connsiteY687" fmla="*/ 1170774 h 2587481"/>
                <a:gd name="connsiteX688" fmla="*/ 5848488 w 6661885"/>
                <a:gd name="connsiteY688" fmla="*/ 1165509 h 2587481"/>
                <a:gd name="connsiteX689" fmla="*/ 5857269 w 6661885"/>
                <a:gd name="connsiteY689" fmla="*/ 1162672 h 2587481"/>
                <a:gd name="connsiteX690" fmla="*/ 5883770 w 6661885"/>
                <a:gd name="connsiteY690" fmla="*/ 1190002 h 2587481"/>
                <a:gd name="connsiteX691" fmla="*/ 5903722 w 6661885"/>
                <a:gd name="connsiteY691" fmla="*/ 1202474 h 2587481"/>
                <a:gd name="connsiteX692" fmla="*/ 5922314 w 6661885"/>
                <a:gd name="connsiteY692" fmla="*/ 1215245 h 2587481"/>
                <a:gd name="connsiteX693" fmla="*/ 5925318 w 6661885"/>
                <a:gd name="connsiteY693" fmla="*/ 1236880 h 2587481"/>
                <a:gd name="connsiteX694" fmla="*/ 5905802 w 6661885"/>
                <a:gd name="connsiteY694" fmla="*/ 1261312 h 2587481"/>
                <a:gd name="connsiteX695" fmla="*/ 5879013 w 6661885"/>
                <a:gd name="connsiteY695" fmla="*/ 1270570 h 2587481"/>
                <a:gd name="connsiteX696" fmla="*/ 5852086 w 6661885"/>
                <a:gd name="connsiteY696" fmla="*/ 1255459 h 2587481"/>
                <a:gd name="connsiteX697" fmla="*/ 5827808 w 6661885"/>
                <a:gd name="connsiteY697" fmla="*/ 1267298 h 2587481"/>
                <a:gd name="connsiteX698" fmla="*/ 5806028 w 6661885"/>
                <a:gd name="connsiteY698" fmla="*/ 1275632 h 2587481"/>
                <a:gd name="connsiteX699" fmla="*/ 5779314 w 6661885"/>
                <a:gd name="connsiteY699" fmla="*/ 1299364 h 2587481"/>
                <a:gd name="connsiteX700" fmla="*/ 5813752 w 6661885"/>
                <a:gd name="connsiteY700" fmla="*/ 1297234 h 2587481"/>
                <a:gd name="connsiteX701" fmla="*/ 5842245 w 6661885"/>
                <a:gd name="connsiteY701" fmla="*/ 1289118 h 2587481"/>
                <a:gd name="connsiteX702" fmla="*/ 5849908 w 6661885"/>
                <a:gd name="connsiteY702" fmla="*/ 1308145 h 2587481"/>
                <a:gd name="connsiteX703" fmla="*/ 5835242 w 6661885"/>
                <a:gd name="connsiteY703" fmla="*/ 1313490 h 2587481"/>
                <a:gd name="connsiteX704" fmla="*/ 5808891 w 6661885"/>
                <a:gd name="connsiteY704" fmla="*/ 1322729 h 2587481"/>
                <a:gd name="connsiteX705" fmla="*/ 5778934 w 6661885"/>
                <a:gd name="connsiteY705" fmla="*/ 1334946 h 2587481"/>
                <a:gd name="connsiteX706" fmla="*/ 5758029 w 6661885"/>
                <a:gd name="connsiteY706" fmla="*/ 1343270 h 2587481"/>
                <a:gd name="connsiteX707" fmla="*/ 5733866 w 6661885"/>
                <a:gd name="connsiteY707" fmla="*/ 1348696 h 2587481"/>
                <a:gd name="connsiteX708" fmla="*/ 5691503 w 6661885"/>
                <a:gd name="connsiteY708" fmla="*/ 1363523 h 2587481"/>
                <a:gd name="connsiteX709" fmla="*/ 5621255 w 6661885"/>
                <a:gd name="connsiteY709" fmla="*/ 1385355 h 2587481"/>
                <a:gd name="connsiteX710" fmla="*/ 5613370 w 6661885"/>
                <a:gd name="connsiteY710" fmla="*/ 1390102 h 2587481"/>
                <a:gd name="connsiteX711" fmla="*/ 5581295 w 6661885"/>
                <a:gd name="connsiteY711" fmla="*/ 1423416 h 2587481"/>
                <a:gd name="connsiteX712" fmla="*/ 5608134 w 6661885"/>
                <a:gd name="connsiteY712" fmla="*/ 1435807 h 2587481"/>
                <a:gd name="connsiteX713" fmla="*/ 5632963 w 6661885"/>
                <a:gd name="connsiteY713" fmla="*/ 1446052 h 2587481"/>
                <a:gd name="connsiteX714" fmla="*/ 5600083 w 6661885"/>
                <a:gd name="connsiteY714" fmla="*/ 1454496 h 2587481"/>
                <a:gd name="connsiteX715" fmla="*/ 5570166 w 6661885"/>
                <a:gd name="connsiteY715" fmla="*/ 1443166 h 2587481"/>
                <a:gd name="connsiteX716" fmla="*/ 5662233 w 6661885"/>
                <a:gd name="connsiteY716" fmla="*/ 1434495 h 2587481"/>
                <a:gd name="connsiteX717" fmla="*/ 5679795 w 6661885"/>
                <a:gd name="connsiteY717" fmla="*/ 1419372 h 2587481"/>
                <a:gd name="connsiteX718" fmla="*/ 5687113 w 6661885"/>
                <a:gd name="connsiteY718" fmla="*/ 1439182 h 2587481"/>
                <a:gd name="connsiteX719" fmla="*/ 5669551 w 6661885"/>
                <a:gd name="connsiteY719" fmla="*/ 1446207 h 2587481"/>
                <a:gd name="connsiteX720" fmla="*/ 5662233 w 6661885"/>
                <a:gd name="connsiteY720" fmla="*/ 1434495 h 2587481"/>
                <a:gd name="connsiteX721" fmla="*/ 5890541 w 6661885"/>
                <a:gd name="connsiteY721" fmla="*/ 1428153 h 2587481"/>
                <a:gd name="connsiteX722" fmla="*/ 5908103 w 6661885"/>
                <a:gd name="connsiteY722" fmla="*/ 1419372 h 2587481"/>
                <a:gd name="connsiteX723" fmla="*/ 5925665 w 6661885"/>
                <a:gd name="connsiteY723" fmla="*/ 1428153 h 2587481"/>
                <a:gd name="connsiteX724" fmla="*/ 5908103 w 6661885"/>
                <a:gd name="connsiteY724" fmla="*/ 1436934 h 2587481"/>
                <a:gd name="connsiteX725" fmla="*/ 5890541 w 6661885"/>
                <a:gd name="connsiteY725" fmla="*/ 1428153 h 2587481"/>
                <a:gd name="connsiteX726" fmla="*/ 5820292 w 6661885"/>
                <a:gd name="connsiteY726" fmla="*/ 1380975 h 2587481"/>
                <a:gd name="connsiteX727" fmla="*/ 5826146 w 6661885"/>
                <a:gd name="connsiteY727" fmla="*/ 1375467 h 2587481"/>
                <a:gd name="connsiteX728" fmla="*/ 5832000 w 6661885"/>
                <a:gd name="connsiteY728" fmla="*/ 1384593 h 2587481"/>
                <a:gd name="connsiteX729" fmla="*/ 5826146 w 6661885"/>
                <a:gd name="connsiteY729" fmla="*/ 1390102 h 2587481"/>
                <a:gd name="connsiteX730" fmla="*/ 5820292 w 6661885"/>
                <a:gd name="connsiteY730" fmla="*/ 1380975 h 2587481"/>
                <a:gd name="connsiteX731" fmla="*/ 5882009 w 6661885"/>
                <a:gd name="connsiteY731" fmla="*/ 1367090 h 2587481"/>
                <a:gd name="connsiteX732" fmla="*/ 5896490 w 6661885"/>
                <a:gd name="connsiteY732" fmla="*/ 1357964 h 2587481"/>
                <a:gd name="connsiteX733" fmla="*/ 5890541 w 6661885"/>
                <a:gd name="connsiteY733" fmla="*/ 1372540 h 2587481"/>
                <a:gd name="connsiteX734" fmla="*/ 5882009 w 6661885"/>
                <a:gd name="connsiteY734" fmla="*/ 1367090 h 2587481"/>
                <a:gd name="connsiteX735" fmla="*/ 5908741 w 6661885"/>
                <a:gd name="connsiteY735" fmla="*/ 1358674 h 2587481"/>
                <a:gd name="connsiteX736" fmla="*/ 5908326 w 6661885"/>
                <a:gd name="connsiteY736" fmla="*/ 1346057 h 2587481"/>
                <a:gd name="connsiteX737" fmla="*/ 5921901 w 6661885"/>
                <a:gd name="connsiteY737" fmla="*/ 1361080 h 2587481"/>
                <a:gd name="connsiteX738" fmla="*/ 5908738 w 6661885"/>
                <a:gd name="connsiteY738" fmla="*/ 1358674 h 2587481"/>
                <a:gd name="connsiteX739" fmla="*/ 5997028 w 6661885"/>
                <a:gd name="connsiteY739" fmla="*/ 1327171 h 2587481"/>
                <a:gd name="connsiteX740" fmla="*/ 6007621 w 6661885"/>
                <a:gd name="connsiteY740" fmla="*/ 1316926 h 2587481"/>
                <a:gd name="connsiteX741" fmla="*/ 6018215 w 6661885"/>
                <a:gd name="connsiteY741" fmla="*/ 1327171 h 2587481"/>
                <a:gd name="connsiteX742" fmla="*/ 6007621 w 6661885"/>
                <a:gd name="connsiteY742" fmla="*/ 1337416 h 2587481"/>
                <a:gd name="connsiteX743" fmla="*/ 5997028 w 6661885"/>
                <a:gd name="connsiteY743" fmla="*/ 1327171 h 2587481"/>
                <a:gd name="connsiteX744" fmla="*/ 5621255 w 6661885"/>
                <a:gd name="connsiteY744" fmla="*/ 1252187 h 2587481"/>
                <a:gd name="connsiteX745" fmla="*/ 5627205 w 6661885"/>
                <a:gd name="connsiteY745" fmla="*/ 1246737 h 2587481"/>
                <a:gd name="connsiteX746" fmla="*/ 5629786 w 6661885"/>
                <a:gd name="connsiteY746" fmla="*/ 1255864 h 2587481"/>
                <a:gd name="connsiteX747" fmla="*/ 5621255 w 6661885"/>
                <a:gd name="connsiteY747" fmla="*/ 1252187 h 2587481"/>
                <a:gd name="connsiteX748" fmla="*/ 6049693 w 6661885"/>
                <a:gd name="connsiteY748" fmla="*/ 1212718 h 2587481"/>
                <a:gd name="connsiteX749" fmla="*/ 6048599 w 6661885"/>
                <a:gd name="connsiteY749" fmla="*/ 1191065 h 2587481"/>
                <a:gd name="connsiteX750" fmla="*/ 6060307 w 6661885"/>
                <a:gd name="connsiteY750" fmla="*/ 1199358 h 2587481"/>
                <a:gd name="connsiteX751" fmla="*/ 6067625 w 6661885"/>
                <a:gd name="connsiteY751" fmla="*/ 1210334 h 2587481"/>
                <a:gd name="connsiteX752" fmla="*/ 6068719 w 6661885"/>
                <a:gd name="connsiteY752" fmla="*/ 1219681 h 2587481"/>
                <a:gd name="connsiteX753" fmla="*/ 6049693 w 6661885"/>
                <a:gd name="connsiteY753" fmla="*/ 1212718 h 2587481"/>
                <a:gd name="connsiteX754" fmla="*/ 6475943 w 6661885"/>
                <a:gd name="connsiteY754" fmla="*/ 1179357 h 2587481"/>
                <a:gd name="connsiteX755" fmla="*/ 6484724 w 6661885"/>
                <a:gd name="connsiteY755" fmla="*/ 1167649 h 2587481"/>
                <a:gd name="connsiteX756" fmla="*/ 6493505 w 6661885"/>
                <a:gd name="connsiteY756" fmla="*/ 1179357 h 2587481"/>
                <a:gd name="connsiteX757" fmla="*/ 6484724 w 6661885"/>
                <a:gd name="connsiteY757" fmla="*/ 1191065 h 2587481"/>
                <a:gd name="connsiteX758" fmla="*/ 6475943 w 6661885"/>
                <a:gd name="connsiteY758" fmla="*/ 1179357 h 2587481"/>
                <a:gd name="connsiteX759" fmla="*/ 6126667 w 6661885"/>
                <a:gd name="connsiteY759" fmla="*/ 1164328 h 2587481"/>
                <a:gd name="connsiteX760" fmla="*/ 6129157 w 6661885"/>
                <a:gd name="connsiteY760" fmla="*/ 1149144 h 2587481"/>
                <a:gd name="connsiteX761" fmla="*/ 6158770 w 6661885"/>
                <a:gd name="connsiteY761" fmla="*/ 1160391 h 2587481"/>
                <a:gd name="connsiteX762" fmla="*/ 6145414 w 6661885"/>
                <a:gd name="connsiteY762" fmla="*/ 1173503 h 2587481"/>
                <a:gd name="connsiteX763" fmla="*/ 6126667 w 6661885"/>
                <a:gd name="connsiteY763" fmla="*/ 1164328 h 2587481"/>
                <a:gd name="connsiteX764" fmla="*/ 5972497 w 6661885"/>
                <a:gd name="connsiteY764" fmla="*/ 1153014 h 2587481"/>
                <a:gd name="connsiteX765" fmla="*/ 5966643 w 6661885"/>
                <a:gd name="connsiteY765" fmla="*/ 1144233 h 2587481"/>
                <a:gd name="connsiteX766" fmla="*/ 5960789 w 6661885"/>
                <a:gd name="connsiteY766" fmla="*/ 1134720 h 2587481"/>
                <a:gd name="connsiteX767" fmla="*/ 5979083 w 6661885"/>
                <a:gd name="connsiteY767" fmla="*/ 1128866 h 2587481"/>
                <a:gd name="connsiteX768" fmla="*/ 6002499 w 6661885"/>
                <a:gd name="connsiteY768" fmla="*/ 1132525 h 2587481"/>
                <a:gd name="connsiteX769" fmla="*/ 5998361 w 6661885"/>
                <a:gd name="connsiteY769" fmla="*/ 1158241 h 2587481"/>
                <a:gd name="connsiteX770" fmla="*/ 5972497 w 6661885"/>
                <a:gd name="connsiteY770" fmla="*/ 1153014 h 2587481"/>
                <a:gd name="connsiteX771" fmla="*/ 5758477 w 6661885"/>
                <a:gd name="connsiteY771" fmla="*/ 1099630 h 2587481"/>
                <a:gd name="connsiteX772" fmla="*/ 5722234 w 6661885"/>
                <a:gd name="connsiteY772" fmla="*/ 1072176 h 2587481"/>
                <a:gd name="connsiteX773" fmla="*/ 5682318 w 6661885"/>
                <a:gd name="connsiteY773" fmla="*/ 1057077 h 2587481"/>
                <a:gd name="connsiteX774" fmla="*/ 5705020 w 6661885"/>
                <a:gd name="connsiteY774" fmla="*/ 1050530 h 2587481"/>
                <a:gd name="connsiteX775" fmla="*/ 5740235 w 6661885"/>
                <a:gd name="connsiteY775" fmla="*/ 1039590 h 2587481"/>
                <a:gd name="connsiteX776" fmla="*/ 5781443 w 6661885"/>
                <a:gd name="connsiteY776" fmla="*/ 1031470 h 2587481"/>
                <a:gd name="connsiteX777" fmla="*/ 5813922 w 6661885"/>
                <a:gd name="connsiteY777" fmla="*/ 1024847 h 2587481"/>
                <a:gd name="connsiteX778" fmla="*/ 5855416 w 6661885"/>
                <a:gd name="connsiteY778" fmla="*/ 1024225 h 2587481"/>
                <a:gd name="connsiteX779" fmla="*/ 5849562 w 6661885"/>
                <a:gd name="connsiteY779" fmla="*/ 1033006 h 2587481"/>
                <a:gd name="connsiteX780" fmla="*/ 5843708 w 6661885"/>
                <a:gd name="connsiteY780" fmla="*/ 1042564 h 2587481"/>
                <a:gd name="connsiteX781" fmla="*/ 5831463 w 6661885"/>
                <a:gd name="connsiteY781" fmla="*/ 1062742 h 2587481"/>
                <a:gd name="connsiteX782" fmla="*/ 5822295 w 6661885"/>
                <a:gd name="connsiteY782" fmla="*/ 1078344 h 2587481"/>
                <a:gd name="connsiteX783" fmla="*/ 5786031 w 6661885"/>
                <a:gd name="connsiteY783" fmla="*/ 1105406 h 2587481"/>
                <a:gd name="connsiteX784" fmla="*/ 5754698 w 6661885"/>
                <a:gd name="connsiteY784" fmla="*/ 1114688 h 2587481"/>
                <a:gd name="connsiteX785" fmla="*/ 5758477 w 6661885"/>
                <a:gd name="connsiteY785" fmla="*/ 1099630 h 2587481"/>
                <a:gd name="connsiteX786" fmla="*/ 6265478 w 6661885"/>
                <a:gd name="connsiteY786" fmla="*/ 1083063 h 2587481"/>
                <a:gd name="connsiteX787" fmla="*/ 6270919 w 6661885"/>
                <a:gd name="connsiteY787" fmla="*/ 1057698 h 2587481"/>
                <a:gd name="connsiteX788" fmla="*/ 6282760 w 6661885"/>
                <a:gd name="connsiteY788" fmla="*/ 1072465 h 2587481"/>
                <a:gd name="connsiteX789" fmla="*/ 6288614 w 6661885"/>
                <a:gd name="connsiteY789" fmla="*/ 1079838 h 2587481"/>
                <a:gd name="connsiteX790" fmla="*/ 6294468 w 6661885"/>
                <a:gd name="connsiteY790" fmla="*/ 1088619 h 2587481"/>
                <a:gd name="connsiteX791" fmla="*/ 6265478 w 6661885"/>
                <a:gd name="connsiteY791" fmla="*/ 1083063 h 2587481"/>
                <a:gd name="connsiteX792" fmla="*/ 5929568 w 6661885"/>
                <a:gd name="connsiteY792" fmla="*/ 1070082 h 2587481"/>
                <a:gd name="connsiteX793" fmla="*/ 5943227 w 6661885"/>
                <a:gd name="connsiteY793" fmla="*/ 1050568 h 2587481"/>
                <a:gd name="connsiteX794" fmla="*/ 5960789 w 6661885"/>
                <a:gd name="connsiteY794" fmla="*/ 1062276 h 2587481"/>
                <a:gd name="connsiteX795" fmla="*/ 5947130 w 6661885"/>
                <a:gd name="connsiteY795" fmla="*/ 1073984 h 2587481"/>
                <a:gd name="connsiteX796" fmla="*/ 5929568 w 6661885"/>
                <a:gd name="connsiteY796" fmla="*/ 1070082 h 2587481"/>
                <a:gd name="connsiteX797" fmla="*/ 5984194 w 6661885"/>
                <a:gd name="connsiteY797" fmla="*/ 1038070 h 2587481"/>
                <a:gd name="connsiteX798" fmla="*/ 6020305 w 6661885"/>
                <a:gd name="connsiteY798" fmla="*/ 1006815 h 2587481"/>
                <a:gd name="connsiteX799" fmla="*/ 6028598 w 6661885"/>
                <a:gd name="connsiteY799" fmla="*/ 1002272 h 2587481"/>
                <a:gd name="connsiteX800" fmla="*/ 6043721 w 6661885"/>
                <a:gd name="connsiteY800" fmla="*/ 997882 h 2587481"/>
                <a:gd name="connsiteX801" fmla="*/ 6054453 w 6661885"/>
                <a:gd name="connsiteY801" fmla="*/ 991387 h 2587481"/>
                <a:gd name="connsiteX802" fmla="*/ 6074942 w 6661885"/>
                <a:gd name="connsiteY802" fmla="*/ 987285 h 2587481"/>
                <a:gd name="connsiteX803" fmla="*/ 6095431 w 6661885"/>
                <a:gd name="connsiteY803" fmla="*/ 984666 h 2587481"/>
                <a:gd name="connsiteX804" fmla="*/ 6107526 w 6661885"/>
                <a:gd name="connsiteY804" fmla="*/ 988127 h 2587481"/>
                <a:gd name="connsiteX805" fmla="*/ 6136680 w 6661885"/>
                <a:gd name="connsiteY805" fmla="*/ 988086 h 2587481"/>
                <a:gd name="connsiteX806" fmla="*/ 6157128 w 6661885"/>
                <a:gd name="connsiteY806" fmla="*/ 974093 h 2587481"/>
                <a:gd name="connsiteX807" fmla="*/ 6186961 w 6661885"/>
                <a:gd name="connsiteY807" fmla="*/ 977346 h 2587481"/>
                <a:gd name="connsiteX808" fmla="*/ 6178063 w 6661885"/>
                <a:gd name="connsiteY808" fmla="*/ 997880 h 2587481"/>
                <a:gd name="connsiteX809" fmla="*/ 6153972 w 6661885"/>
                <a:gd name="connsiteY809" fmla="*/ 1012515 h 2587481"/>
                <a:gd name="connsiteX810" fmla="*/ 6117248 w 6661885"/>
                <a:gd name="connsiteY810" fmla="*/ 1027150 h 2587481"/>
                <a:gd name="connsiteX811" fmla="*/ 6075827 w 6661885"/>
                <a:gd name="connsiteY811" fmla="*/ 1035592 h 2587481"/>
                <a:gd name="connsiteX812" fmla="*/ 6020783 w 6661885"/>
                <a:gd name="connsiteY812" fmla="*/ 1045836 h 2587481"/>
                <a:gd name="connsiteX813" fmla="*/ 5984194 w 6661885"/>
                <a:gd name="connsiteY813" fmla="*/ 1038068 h 2587481"/>
                <a:gd name="connsiteX814" fmla="*/ 5609547 w 6661885"/>
                <a:gd name="connsiteY814" fmla="*/ 1006663 h 2587481"/>
                <a:gd name="connsiteX815" fmla="*/ 5627109 w 6661885"/>
                <a:gd name="connsiteY815" fmla="*/ 997882 h 2587481"/>
                <a:gd name="connsiteX816" fmla="*/ 5644671 w 6661885"/>
                <a:gd name="connsiteY816" fmla="*/ 1006663 h 2587481"/>
                <a:gd name="connsiteX817" fmla="*/ 5627109 w 6661885"/>
                <a:gd name="connsiteY817" fmla="*/ 1015444 h 2587481"/>
                <a:gd name="connsiteX818" fmla="*/ 5609547 w 6661885"/>
                <a:gd name="connsiteY818" fmla="*/ 1006663 h 2587481"/>
                <a:gd name="connsiteX819" fmla="*/ 6440819 w 6661885"/>
                <a:gd name="connsiteY819" fmla="*/ 1006663 h 2587481"/>
                <a:gd name="connsiteX820" fmla="*/ 6451064 w 6661885"/>
                <a:gd name="connsiteY820" fmla="*/ 998996 h 2587481"/>
                <a:gd name="connsiteX821" fmla="*/ 6449910 w 6661885"/>
                <a:gd name="connsiteY821" fmla="*/ 1014410 h 2587481"/>
                <a:gd name="connsiteX822" fmla="*/ 6440819 w 6661885"/>
                <a:gd name="connsiteY822" fmla="*/ 1006663 h 2587481"/>
                <a:gd name="connsiteX823" fmla="*/ 6208121 w 6661885"/>
                <a:gd name="connsiteY823" fmla="*/ 989125 h 2587481"/>
                <a:gd name="connsiteX824" fmla="*/ 6212930 w 6661885"/>
                <a:gd name="connsiteY824" fmla="*/ 968612 h 2587481"/>
                <a:gd name="connsiteX825" fmla="*/ 6233838 w 6661885"/>
                <a:gd name="connsiteY825" fmla="*/ 959831 h 2587481"/>
                <a:gd name="connsiteX826" fmla="*/ 6253908 w 6661885"/>
                <a:gd name="connsiteY826" fmla="*/ 951050 h 2587481"/>
                <a:gd name="connsiteX827" fmla="*/ 6265198 w 6661885"/>
                <a:gd name="connsiteY827" fmla="*/ 959831 h 2587481"/>
                <a:gd name="connsiteX828" fmla="*/ 6258927 w 6661885"/>
                <a:gd name="connsiteY828" fmla="*/ 968612 h 2587481"/>
                <a:gd name="connsiteX829" fmla="*/ 6235928 w 6661885"/>
                <a:gd name="connsiteY829" fmla="*/ 991610 h 2587481"/>
                <a:gd name="connsiteX830" fmla="*/ 6208121 w 6661885"/>
                <a:gd name="connsiteY830" fmla="*/ 989125 h 2587481"/>
                <a:gd name="connsiteX831" fmla="*/ 6540338 w 6661885"/>
                <a:gd name="connsiteY831" fmla="*/ 959343 h 2587481"/>
                <a:gd name="connsiteX832" fmla="*/ 6547289 w 6661885"/>
                <a:gd name="connsiteY832" fmla="*/ 952391 h 2587481"/>
                <a:gd name="connsiteX833" fmla="*/ 6549607 w 6661885"/>
                <a:gd name="connsiteY833" fmla="*/ 968612 h 2587481"/>
                <a:gd name="connsiteX834" fmla="*/ 6540338 w 6661885"/>
                <a:gd name="connsiteY834" fmla="*/ 959343 h 2587481"/>
                <a:gd name="connsiteX835" fmla="*/ 5808584 w 6661885"/>
                <a:gd name="connsiteY835" fmla="*/ 936415 h 2587481"/>
                <a:gd name="connsiteX836" fmla="*/ 5846360 w 6661885"/>
                <a:gd name="connsiteY836" fmla="*/ 928573 h 2587481"/>
                <a:gd name="connsiteX837" fmla="*/ 5834927 w 6661885"/>
                <a:gd name="connsiteY837" fmla="*/ 951050 h 2587481"/>
                <a:gd name="connsiteX838" fmla="*/ 5808584 w 6661885"/>
                <a:gd name="connsiteY838" fmla="*/ 936415 h 2587481"/>
                <a:gd name="connsiteX839" fmla="*/ 6651564 w 6661885"/>
                <a:gd name="connsiteY839" fmla="*/ 942269 h 2587481"/>
                <a:gd name="connsiteX840" fmla="*/ 6657418 w 6661885"/>
                <a:gd name="connsiteY840" fmla="*/ 933488 h 2587481"/>
                <a:gd name="connsiteX841" fmla="*/ 6663272 w 6661885"/>
                <a:gd name="connsiteY841" fmla="*/ 942269 h 2587481"/>
                <a:gd name="connsiteX842" fmla="*/ 6657418 w 6661885"/>
                <a:gd name="connsiteY842" fmla="*/ 951050 h 2587481"/>
                <a:gd name="connsiteX843" fmla="*/ 6651564 w 6661885"/>
                <a:gd name="connsiteY843" fmla="*/ 942269 h 2587481"/>
                <a:gd name="connsiteX844" fmla="*/ 6083723 w 6661885"/>
                <a:gd name="connsiteY844" fmla="*/ 924706 h 2587481"/>
                <a:gd name="connsiteX845" fmla="*/ 6092504 w 6661885"/>
                <a:gd name="connsiteY845" fmla="*/ 915925 h 2587481"/>
                <a:gd name="connsiteX846" fmla="*/ 6101285 w 6661885"/>
                <a:gd name="connsiteY846" fmla="*/ 924706 h 2587481"/>
                <a:gd name="connsiteX847" fmla="*/ 6092504 w 6661885"/>
                <a:gd name="connsiteY847" fmla="*/ 933488 h 2587481"/>
                <a:gd name="connsiteX848" fmla="*/ 6083723 w 6661885"/>
                <a:gd name="connsiteY848" fmla="*/ 924706 h 2587481"/>
                <a:gd name="connsiteX849" fmla="*/ 5761752 w 6661885"/>
                <a:gd name="connsiteY849" fmla="*/ 869720 h 2587481"/>
                <a:gd name="connsiteX850" fmla="*/ 5770533 w 6661885"/>
                <a:gd name="connsiteY850" fmla="*/ 855268 h 2587481"/>
                <a:gd name="connsiteX851" fmla="*/ 5796876 w 6661885"/>
                <a:gd name="connsiteY851" fmla="*/ 869720 h 2587481"/>
                <a:gd name="connsiteX852" fmla="*/ 5779314 w 6661885"/>
                <a:gd name="connsiteY852" fmla="*/ 880801 h 2587481"/>
                <a:gd name="connsiteX853" fmla="*/ 5761752 w 6661885"/>
                <a:gd name="connsiteY853" fmla="*/ 869720 h 2587481"/>
                <a:gd name="connsiteX854" fmla="*/ 5669202 w 6661885"/>
                <a:gd name="connsiteY854" fmla="*/ 759330 h 2587481"/>
                <a:gd name="connsiteX855" fmla="*/ 5682722 w 6661885"/>
                <a:gd name="connsiteY855" fmla="*/ 749086 h 2587481"/>
                <a:gd name="connsiteX856" fmla="*/ 5696243 w 6661885"/>
                <a:gd name="connsiteY856" fmla="*/ 759330 h 2587481"/>
                <a:gd name="connsiteX857" fmla="*/ 5682722 w 6661885"/>
                <a:gd name="connsiteY857" fmla="*/ 769575 h 2587481"/>
                <a:gd name="connsiteX858" fmla="*/ 5669202 w 6661885"/>
                <a:gd name="connsiteY858" fmla="*/ 759330 h 2587481"/>
                <a:gd name="connsiteX859" fmla="*/ 5994450 w 6661885"/>
                <a:gd name="connsiteY859" fmla="*/ 519731 h 2587481"/>
                <a:gd name="connsiteX860" fmla="*/ 5989790 w 6661885"/>
                <a:gd name="connsiteY860" fmla="*/ 497529 h 2587481"/>
                <a:gd name="connsiteX861" fmla="*/ 6023945 w 6661885"/>
                <a:gd name="connsiteY861" fmla="*/ 511175 h 2587481"/>
                <a:gd name="connsiteX862" fmla="*/ 5994450 w 6661885"/>
                <a:gd name="connsiteY862" fmla="*/ 519731 h 2587481"/>
                <a:gd name="connsiteX863" fmla="*/ 6036891 w 6661885"/>
                <a:gd name="connsiteY863" fmla="*/ 503933 h 2587481"/>
                <a:gd name="connsiteX864" fmla="*/ 6071436 w 6661885"/>
                <a:gd name="connsiteY864" fmla="*/ 481807 h 2587481"/>
                <a:gd name="connsiteX865" fmla="*/ 6085674 w 6661885"/>
                <a:gd name="connsiteY865" fmla="*/ 497787 h 2587481"/>
                <a:gd name="connsiteX866" fmla="*/ 6064778 w 6661885"/>
                <a:gd name="connsiteY866" fmla="*/ 506571 h 2587481"/>
                <a:gd name="connsiteX867" fmla="*/ 6036891 w 6661885"/>
                <a:gd name="connsiteY867" fmla="*/ 503933 h 2587481"/>
                <a:gd name="connsiteX868" fmla="*/ 5890541 w 6661885"/>
                <a:gd name="connsiteY868" fmla="*/ 430041 h 2587481"/>
                <a:gd name="connsiteX869" fmla="*/ 5898976 w 6661885"/>
                <a:gd name="connsiteY869" fmla="*/ 418333 h 2587481"/>
                <a:gd name="connsiteX870" fmla="*/ 5907389 w 6661885"/>
                <a:gd name="connsiteY870" fmla="*/ 436460 h 2587481"/>
                <a:gd name="connsiteX871" fmla="*/ 5890541 w 6661885"/>
                <a:gd name="connsiteY871" fmla="*/ 430041 h 2587481"/>
                <a:gd name="connsiteX872" fmla="*/ 2578594 w 6661885"/>
                <a:gd name="connsiteY872" fmla="*/ 411015 h 2587481"/>
                <a:gd name="connsiteX873" fmla="*/ 2606430 w 6661885"/>
                <a:gd name="connsiteY873" fmla="*/ 409145 h 2587481"/>
                <a:gd name="connsiteX874" fmla="*/ 2591307 w 6661885"/>
                <a:gd name="connsiteY874" fmla="*/ 418333 h 2587481"/>
                <a:gd name="connsiteX875" fmla="*/ 2578594 w 6661885"/>
                <a:gd name="connsiteY875" fmla="*/ 411015 h 2587481"/>
                <a:gd name="connsiteX876" fmla="*/ 3284034 w 6661885"/>
                <a:gd name="connsiteY876" fmla="*/ 408546 h 2587481"/>
                <a:gd name="connsiteX877" fmla="*/ 3273789 w 6661885"/>
                <a:gd name="connsiteY877" fmla="*/ 394488 h 2587481"/>
                <a:gd name="connsiteX878" fmla="*/ 3297613 w 6661885"/>
                <a:gd name="connsiteY878" fmla="*/ 383209 h 2587481"/>
                <a:gd name="connsiteX879" fmla="*/ 3319565 w 6661885"/>
                <a:gd name="connsiteY879" fmla="*/ 396380 h 2587481"/>
                <a:gd name="connsiteX880" fmla="*/ 3284034 w 6661885"/>
                <a:gd name="connsiteY880" fmla="*/ 408546 h 2587481"/>
                <a:gd name="connsiteX881" fmla="*/ 6230979 w 6661885"/>
                <a:gd name="connsiteY881" fmla="*/ 257712 h 2587481"/>
                <a:gd name="connsiteX882" fmla="*/ 6238855 w 6661885"/>
                <a:gd name="connsiteY882" fmla="*/ 248257 h 2587481"/>
                <a:gd name="connsiteX883" fmla="*/ 6236833 w 6661885"/>
                <a:gd name="connsiteY883" fmla="*/ 264851 h 2587481"/>
                <a:gd name="connsiteX884" fmla="*/ 6230979 w 6661885"/>
                <a:gd name="connsiteY884" fmla="*/ 257712 h 2587481"/>
                <a:gd name="connsiteX885" fmla="*/ 5917210 w 6661885"/>
                <a:gd name="connsiteY885" fmla="*/ 85181 h 2587481"/>
                <a:gd name="connsiteX886" fmla="*/ 5916871 w 6661885"/>
                <a:gd name="connsiteY886" fmla="*/ 72010 h 2587481"/>
                <a:gd name="connsiteX887" fmla="*/ 5872505 w 6661885"/>
                <a:gd name="connsiteY887" fmla="*/ 43675 h 2587481"/>
                <a:gd name="connsiteX888" fmla="*/ 5861271 w 6661885"/>
                <a:gd name="connsiteY888" fmla="*/ 34894 h 2587481"/>
                <a:gd name="connsiteX889" fmla="*/ 5875906 w 6661885"/>
                <a:gd name="connsiteY889" fmla="*/ 26113 h 2587481"/>
                <a:gd name="connsiteX890" fmla="*/ 5890541 w 6661885"/>
                <a:gd name="connsiteY890" fmla="*/ 20259 h 2587481"/>
                <a:gd name="connsiteX891" fmla="*/ 5911866 w 6661885"/>
                <a:gd name="connsiteY891" fmla="*/ 23186 h 2587481"/>
                <a:gd name="connsiteX892" fmla="*/ 5937791 w 6661885"/>
                <a:gd name="connsiteY892" fmla="*/ 31967 h 2587481"/>
                <a:gd name="connsiteX893" fmla="*/ 5954935 w 6661885"/>
                <a:gd name="connsiteY893" fmla="*/ 48509 h 2587481"/>
                <a:gd name="connsiteX894" fmla="*/ 5941386 w 6661885"/>
                <a:gd name="connsiteY894" fmla="*/ 77779 h 2587481"/>
                <a:gd name="connsiteX895" fmla="*/ 5917210 w 6661885"/>
                <a:gd name="connsiteY895" fmla="*/ 85181 h 2587481"/>
                <a:gd name="connsiteX896" fmla="*/ 6054453 w 6661885"/>
                <a:gd name="connsiteY896" fmla="*/ 63676 h 2587481"/>
                <a:gd name="connsiteX897" fmla="*/ 6023720 w 6661885"/>
                <a:gd name="connsiteY897" fmla="*/ 55469 h 2587481"/>
                <a:gd name="connsiteX898" fmla="*/ 6007621 w 6661885"/>
                <a:gd name="connsiteY898" fmla="*/ 41514 h 2587481"/>
                <a:gd name="connsiteX899" fmla="*/ 6029434 w 6661885"/>
                <a:gd name="connsiteY899" fmla="*/ 24105 h 2587481"/>
                <a:gd name="connsiteX900" fmla="*/ 6056949 w 6661885"/>
                <a:gd name="connsiteY900" fmla="*/ 26266 h 2587481"/>
                <a:gd name="connsiteX901" fmla="*/ 6117093 w 6661885"/>
                <a:gd name="connsiteY901" fmla="*/ 24040 h 2587481"/>
                <a:gd name="connsiteX902" fmla="*/ 6182126 w 6661885"/>
                <a:gd name="connsiteY902" fmla="*/ 2697 h 2587481"/>
                <a:gd name="connsiteX903" fmla="*/ 6253490 w 6661885"/>
                <a:gd name="connsiteY903" fmla="*/ 18064 h 2587481"/>
                <a:gd name="connsiteX904" fmla="*/ 6190559 w 6661885"/>
                <a:gd name="connsiteY904" fmla="*/ 27470 h 2587481"/>
                <a:gd name="connsiteX905" fmla="*/ 6171534 w 6661885"/>
                <a:gd name="connsiteY905" fmla="*/ 31747 h 2587481"/>
                <a:gd name="connsiteX906" fmla="*/ 6158585 w 6661885"/>
                <a:gd name="connsiteY906" fmla="*/ 41142 h 2587481"/>
                <a:gd name="connsiteX907" fmla="*/ 6134744 w 6661885"/>
                <a:gd name="connsiteY907" fmla="*/ 59099 h 2587481"/>
                <a:gd name="connsiteX908" fmla="*/ 6096470 w 6661885"/>
                <a:gd name="connsiteY908" fmla="*/ 72371 h 2587481"/>
                <a:gd name="connsiteX909" fmla="*/ 6054453 w 6661885"/>
                <a:gd name="connsiteY909" fmla="*/ 63676 h 2587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</a:cxnLst>
              <a:rect l="l" t="t" r="r" b="b"/>
              <a:pathLst>
                <a:path w="6661885" h="2587481">
                  <a:moveTo>
                    <a:pt x="990917" y="2586107"/>
                  </a:moveTo>
                  <a:cubicBezTo>
                    <a:pt x="957571" y="2584749"/>
                    <a:pt x="933835" y="2581152"/>
                    <a:pt x="931314" y="2577073"/>
                  </a:cubicBezTo>
                  <a:cubicBezTo>
                    <a:pt x="929010" y="2573345"/>
                    <a:pt x="909163" y="2569198"/>
                    <a:pt x="887210" y="2567857"/>
                  </a:cubicBezTo>
                  <a:cubicBezTo>
                    <a:pt x="865256" y="2566515"/>
                    <a:pt x="844546" y="2563215"/>
                    <a:pt x="841186" y="2560523"/>
                  </a:cubicBezTo>
                  <a:cubicBezTo>
                    <a:pt x="837827" y="2557831"/>
                    <a:pt x="816752" y="2553915"/>
                    <a:pt x="794354" y="2551822"/>
                  </a:cubicBezTo>
                  <a:cubicBezTo>
                    <a:pt x="753534" y="2548008"/>
                    <a:pt x="721433" y="2538493"/>
                    <a:pt x="721433" y="2530209"/>
                  </a:cubicBezTo>
                  <a:cubicBezTo>
                    <a:pt x="721433" y="2523614"/>
                    <a:pt x="693426" y="2524857"/>
                    <a:pt x="689236" y="2531638"/>
                  </a:cubicBezTo>
                  <a:cubicBezTo>
                    <a:pt x="687246" y="2534857"/>
                    <a:pt x="673260" y="2537533"/>
                    <a:pt x="658156" y="2537583"/>
                  </a:cubicBezTo>
                  <a:cubicBezTo>
                    <a:pt x="643053" y="2537636"/>
                    <a:pt x="616207" y="2541083"/>
                    <a:pt x="598498" y="2545248"/>
                  </a:cubicBezTo>
                  <a:cubicBezTo>
                    <a:pt x="577123" y="2550276"/>
                    <a:pt x="550559" y="2551494"/>
                    <a:pt x="519469" y="2548872"/>
                  </a:cubicBezTo>
                  <a:cubicBezTo>
                    <a:pt x="467992" y="2544531"/>
                    <a:pt x="452138" y="2544897"/>
                    <a:pt x="442844" y="2550641"/>
                  </a:cubicBezTo>
                  <a:cubicBezTo>
                    <a:pt x="439450" y="2552738"/>
                    <a:pt x="429316" y="2550638"/>
                    <a:pt x="420325" y="2545973"/>
                  </a:cubicBezTo>
                  <a:cubicBezTo>
                    <a:pt x="411333" y="2541308"/>
                    <a:pt x="391633" y="2537492"/>
                    <a:pt x="376547" y="2537492"/>
                  </a:cubicBezTo>
                  <a:cubicBezTo>
                    <a:pt x="361460" y="2537492"/>
                    <a:pt x="346592" y="2534967"/>
                    <a:pt x="343506" y="2531881"/>
                  </a:cubicBezTo>
                  <a:cubicBezTo>
                    <a:pt x="340420" y="2528795"/>
                    <a:pt x="315526" y="2524911"/>
                    <a:pt x="288185" y="2523250"/>
                  </a:cubicBezTo>
                  <a:cubicBezTo>
                    <a:pt x="260845" y="2521588"/>
                    <a:pt x="237158" y="2519760"/>
                    <a:pt x="235548" y="2519188"/>
                  </a:cubicBezTo>
                  <a:cubicBezTo>
                    <a:pt x="233938" y="2518615"/>
                    <a:pt x="229987" y="2517642"/>
                    <a:pt x="226767" y="2517027"/>
                  </a:cubicBezTo>
                  <a:cubicBezTo>
                    <a:pt x="198145" y="2511552"/>
                    <a:pt x="164420" y="2499579"/>
                    <a:pt x="158906" y="2492936"/>
                  </a:cubicBezTo>
                  <a:cubicBezTo>
                    <a:pt x="155195" y="2488464"/>
                    <a:pt x="149658" y="2484805"/>
                    <a:pt x="146603" y="2484805"/>
                  </a:cubicBezTo>
                  <a:cubicBezTo>
                    <a:pt x="136117" y="2484805"/>
                    <a:pt x="126114" y="2469854"/>
                    <a:pt x="122028" y="2448071"/>
                  </a:cubicBezTo>
                  <a:cubicBezTo>
                    <a:pt x="119778" y="2436078"/>
                    <a:pt x="115635" y="2426265"/>
                    <a:pt x="112822" y="2426265"/>
                  </a:cubicBezTo>
                  <a:cubicBezTo>
                    <a:pt x="110008" y="2426265"/>
                    <a:pt x="107630" y="2410232"/>
                    <a:pt x="107536" y="2390636"/>
                  </a:cubicBezTo>
                  <a:cubicBezTo>
                    <a:pt x="107360" y="2353944"/>
                    <a:pt x="92411" y="2297476"/>
                    <a:pt x="82873" y="2297476"/>
                  </a:cubicBezTo>
                  <a:cubicBezTo>
                    <a:pt x="79912" y="2297476"/>
                    <a:pt x="77444" y="2287598"/>
                    <a:pt x="77388" y="2275524"/>
                  </a:cubicBezTo>
                  <a:cubicBezTo>
                    <a:pt x="77316" y="2259840"/>
                    <a:pt x="73137" y="2249635"/>
                    <a:pt x="62753" y="2239785"/>
                  </a:cubicBezTo>
                  <a:cubicBezTo>
                    <a:pt x="54760" y="2232203"/>
                    <a:pt x="48202" y="2220348"/>
                    <a:pt x="48181" y="2213442"/>
                  </a:cubicBezTo>
                  <a:cubicBezTo>
                    <a:pt x="48157" y="2206536"/>
                    <a:pt x="42908" y="2192982"/>
                    <a:pt x="36511" y="2183323"/>
                  </a:cubicBezTo>
                  <a:cubicBezTo>
                    <a:pt x="29511" y="2172753"/>
                    <a:pt x="24865" y="2155855"/>
                    <a:pt x="24842" y="2140881"/>
                  </a:cubicBezTo>
                  <a:cubicBezTo>
                    <a:pt x="24818" y="2127197"/>
                    <a:pt x="22593" y="2116002"/>
                    <a:pt x="19893" y="2116002"/>
                  </a:cubicBezTo>
                  <a:cubicBezTo>
                    <a:pt x="11087" y="2116002"/>
                    <a:pt x="-334" y="2020209"/>
                    <a:pt x="3437" y="1977986"/>
                  </a:cubicBezTo>
                  <a:cubicBezTo>
                    <a:pt x="5429" y="1955693"/>
                    <a:pt x="8812" y="1914314"/>
                    <a:pt x="10956" y="1886033"/>
                  </a:cubicBezTo>
                  <a:cubicBezTo>
                    <a:pt x="13100" y="1857751"/>
                    <a:pt x="17092" y="1833229"/>
                    <a:pt x="19829" y="1831538"/>
                  </a:cubicBezTo>
                  <a:cubicBezTo>
                    <a:pt x="22565" y="1829847"/>
                    <a:pt x="24803" y="1817087"/>
                    <a:pt x="24803" y="1803182"/>
                  </a:cubicBezTo>
                  <a:cubicBezTo>
                    <a:pt x="24803" y="1787852"/>
                    <a:pt x="28259" y="1775033"/>
                    <a:pt x="33584" y="1770614"/>
                  </a:cubicBezTo>
                  <a:cubicBezTo>
                    <a:pt x="38414" y="1766606"/>
                    <a:pt x="42365" y="1759697"/>
                    <a:pt x="42365" y="1755262"/>
                  </a:cubicBezTo>
                  <a:cubicBezTo>
                    <a:pt x="42365" y="1750827"/>
                    <a:pt x="44411" y="1747198"/>
                    <a:pt x="46911" y="1747198"/>
                  </a:cubicBezTo>
                  <a:cubicBezTo>
                    <a:pt x="49410" y="1747198"/>
                    <a:pt x="50447" y="1736619"/>
                    <a:pt x="49214" y="1723690"/>
                  </a:cubicBezTo>
                  <a:cubicBezTo>
                    <a:pt x="47844" y="1709324"/>
                    <a:pt x="50878" y="1691951"/>
                    <a:pt x="57018" y="1679013"/>
                  </a:cubicBezTo>
                  <a:cubicBezTo>
                    <a:pt x="64258" y="1663755"/>
                    <a:pt x="65836" y="1651930"/>
                    <a:pt x="62667" y="1636663"/>
                  </a:cubicBezTo>
                  <a:cubicBezTo>
                    <a:pt x="56038" y="1604720"/>
                    <a:pt x="58637" y="1572031"/>
                    <a:pt x="68597" y="1562071"/>
                  </a:cubicBezTo>
                  <a:cubicBezTo>
                    <a:pt x="73488" y="1557180"/>
                    <a:pt x="77489" y="1545464"/>
                    <a:pt x="77489" y="1536034"/>
                  </a:cubicBezTo>
                  <a:cubicBezTo>
                    <a:pt x="77489" y="1526605"/>
                    <a:pt x="79465" y="1518874"/>
                    <a:pt x="81880" y="1518854"/>
                  </a:cubicBezTo>
                  <a:cubicBezTo>
                    <a:pt x="91152" y="1518775"/>
                    <a:pt x="106760" y="1481777"/>
                    <a:pt x="106760" y="1459876"/>
                  </a:cubicBezTo>
                  <a:cubicBezTo>
                    <a:pt x="106760" y="1447258"/>
                    <a:pt x="109147" y="1436934"/>
                    <a:pt x="112066" y="1436934"/>
                  </a:cubicBezTo>
                  <a:cubicBezTo>
                    <a:pt x="114984" y="1436934"/>
                    <a:pt x="116072" y="1431963"/>
                    <a:pt x="114483" y="1425887"/>
                  </a:cubicBezTo>
                  <a:cubicBezTo>
                    <a:pt x="112894" y="1419811"/>
                    <a:pt x="114459" y="1413069"/>
                    <a:pt x="117958" y="1410906"/>
                  </a:cubicBezTo>
                  <a:cubicBezTo>
                    <a:pt x="121458" y="1408743"/>
                    <a:pt x="124322" y="1392640"/>
                    <a:pt x="124322" y="1375121"/>
                  </a:cubicBezTo>
                  <a:cubicBezTo>
                    <a:pt x="124322" y="1357603"/>
                    <a:pt x="126956" y="1343270"/>
                    <a:pt x="130176" y="1343270"/>
                  </a:cubicBezTo>
                  <a:cubicBezTo>
                    <a:pt x="133395" y="1343270"/>
                    <a:pt x="136030" y="1330098"/>
                    <a:pt x="136030" y="1313999"/>
                  </a:cubicBezTo>
                  <a:cubicBezTo>
                    <a:pt x="136030" y="1292535"/>
                    <a:pt x="139152" y="1281607"/>
                    <a:pt x="147738" y="1273021"/>
                  </a:cubicBezTo>
                  <a:cubicBezTo>
                    <a:pt x="156608" y="1264152"/>
                    <a:pt x="159446" y="1253508"/>
                    <a:pt x="159446" y="1229116"/>
                  </a:cubicBezTo>
                  <a:cubicBezTo>
                    <a:pt x="159446" y="1211036"/>
                    <a:pt x="162076" y="1196919"/>
                    <a:pt x="165445" y="1196919"/>
                  </a:cubicBezTo>
                  <a:cubicBezTo>
                    <a:pt x="168744" y="1196919"/>
                    <a:pt x="174451" y="1189674"/>
                    <a:pt x="178126" y="1180820"/>
                  </a:cubicBezTo>
                  <a:cubicBezTo>
                    <a:pt x="186782" y="1159967"/>
                    <a:pt x="187119" y="1158615"/>
                    <a:pt x="187984" y="1141306"/>
                  </a:cubicBezTo>
                  <a:cubicBezTo>
                    <a:pt x="188398" y="1133031"/>
                    <a:pt x="192269" y="1126671"/>
                    <a:pt x="196891" y="1126671"/>
                  </a:cubicBezTo>
                  <a:cubicBezTo>
                    <a:pt x="207159" y="1126671"/>
                    <a:pt x="241402" y="1088233"/>
                    <a:pt x="241402" y="1076708"/>
                  </a:cubicBezTo>
                  <a:cubicBezTo>
                    <a:pt x="241402" y="1071990"/>
                    <a:pt x="244037" y="1068130"/>
                    <a:pt x="247256" y="1068130"/>
                  </a:cubicBezTo>
                  <a:cubicBezTo>
                    <a:pt x="250476" y="1068130"/>
                    <a:pt x="253110" y="1063388"/>
                    <a:pt x="253110" y="1057593"/>
                  </a:cubicBezTo>
                  <a:cubicBezTo>
                    <a:pt x="253110" y="1043085"/>
                    <a:pt x="264504" y="1033006"/>
                    <a:pt x="280904" y="1033006"/>
                  </a:cubicBezTo>
                  <a:cubicBezTo>
                    <a:pt x="288463" y="1033006"/>
                    <a:pt x="300629" y="1026552"/>
                    <a:pt x="307940" y="1018663"/>
                  </a:cubicBezTo>
                  <a:cubicBezTo>
                    <a:pt x="329702" y="995182"/>
                    <a:pt x="378184" y="974092"/>
                    <a:pt x="415537" y="971858"/>
                  </a:cubicBezTo>
                  <a:cubicBezTo>
                    <a:pt x="460019" y="969197"/>
                    <a:pt x="498237" y="959153"/>
                    <a:pt x="517768" y="944990"/>
                  </a:cubicBezTo>
                  <a:cubicBezTo>
                    <a:pt x="526492" y="938664"/>
                    <a:pt x="539005" y="933488"/>
                    <a:pt x="545575" y="933488"/>
                  </a:cubicBezTo>
                  <a:cubicBezTo>
                    <a:pt x="552145" y="933488"/>
                    <a:pt x="557520" y="931222"/>
                    <a:pt x="557520" y="928452"/>
                  </a:cubicBezTo>
                  <a:cubicBezTo>
                    <a:pt x="557520" y="925683"/>
                    <a:pt x="572625" y="921859"/>
                    <a:pt x="591087" y="919953"/>
                  </a:cubicBezTo>
                  <a:cubicBezTo>
                    <a:pt x="609548" y="918048"/>
                    <a:pt x="625574" y="913728"/>
                    <a:pt x="626699" y="910353"/>
                  </a:cubicBezTo>
                  <a:cubicBezTo>
                    <a:pt x="627824" y="906978"/>
                    <a:pt x="637589" y="904217"/>
                    <a:pt x="648400" y="904217"/>
                  </a:cubicBezTo>
                  <a:cubicBezTo>
                    <a:pt x="659210" y="904217"/>
                    <a:pt x="669470" y="901929"/>
                    <a:pt x="671198" y="899133"/>
                  </a:cubicBezTo>
                  <a:cubicBezTo>
                    <a:pt x="672926" y="896336"/>
                    <a:pt x="692779" y="892231"/>
                    <a:pt x="715314" y="890010"/>
                  </a:cubicBezTo>
                  <a:cubicBezTo>
                    <a:pt x="737850" y="887790"/>
                    <a:pt x="757821" y="883492"/>
                    <a:pt x="759695" y="880460"/>
                  </a:cubicBezTo>
                  <a:cubicBezTo>
                    <a:pt x="761569" y="877428"/>
                    <a:pt x="770994" y="874947"/>
                    <a:pt x="780640" y="874947"/>
                  </a:cubicBezTo>
                  <a:cubicBezTo>
                    <a:pt x="801081" y="874947"/>
                    <a:pt x="850221" y="853991"/>
                    <a:pt x="850221" y="845274"/>
                  </a:cubicBezTo>
                  <a:cubicBezTo>
                    <a:pt x="850221" y="841994"/>
                    <a:pt x="853514" y="839912"/>
                    <a:pt x="857539" y="840648"/>
                  </a:cubicBezTo>
                  <a:cubicBezTo>
                    <a:pt x="876257" y="844071"/>
                    <a:pt x="926263" y="832030"/>
                    <a:pt x="935440" y="821891"/>
                  </a:cubicBezTo>
                  <a:cubicBezTo>
                    <a:pt x="940969" y="815781"/>
                    <a:pt x="955010" y="809061"/>
                    <a:pt x="966642" y="806958"/>
                  </a:cubicBezTo>
                  <a:cubicBezTo>
                    <a:pt x="978274" y="804855"/>
                    <a:pt x="994905" y="799535"/>
                    <a:pt x="1003599" y="795135"/>
                  </a:cubicBezTo>
                  <a:cubicBezTo>
                    <a:pt x="1012293" y="790736"/>
                    <a:pt x="1028758" y="787137"/>
                    <a:pt x="1040187" y="787137"/>
                  </a:cubicBezTo>
                  <a:cubicBezTo>
                    <a:pt x="1051615" y="787137"/>
                    <a:pt x="1060966" y="784502"/>
                    <a:pt x="1060966" y="781283"/>
                  </a:cubicBezTo>
                  <a:cubicBezTo>
                    <a:pt x="1060966" y="778063"/>
                    <a:pt x="1068547" y="775429"/>
                    <a:pt x="1077812" y="775429"/>
                  </a:cubicBezTo>
                  <a:cubicBezTo>
                    <a:pt x="1087077" y="775429"/>
                    <a:pt x="1097936" y="771477"/>
                    <a:pt x="1101945" y="766648"/>
                  </a:cubicBezTo>
                  <a:cubicBezTo>
                    <a:pt x="1107197" y="760319"/>
                    <a:pt x="1121093" y="757867"/>
                    <a:pt x="1151704" y="757867"/>
                  </a:cubicBezTo>
                  <a:cubicBezTo>
                    <a:pt x="1182315" y="757867"/>
                    <a:pt x="1196211" y="755414"/>
                    <a:pt x="1201463" y="749086"/>
                  </a:cubicBezTo>
                  <a:cubicBezTo>
                    <a:pt x="1206096" y="743503"/>
                    <a:pt x="1219027" y="740305"/>
                    <a:pt x="1236959" y="740305"/>
                  </a:cubicBezTo>
                  <a:cubicBezTo>
                    <a:pt x="1252473" y="740305"/>
                    <a:pt x="1266629" y="737939"/>
                    <a:pt x="1268416" y="735047"/>
                  </a:cubicBezTo>
                  <a:cubicBezTo>
                    <a:pt x="1270203" y="732155"/>
                    <a:pt x="1290658" y="727882"/>
                    <a:pt x="1313871" y="725551"/>
                  </a:cubicBezTo>
                  <a:cubicBezTo>
                    <a:pt x="1340644" y="722862"/>
                    <a:pt x="1361572" y="717249"/>
                    <a:pt x="1371105" y="710201"/>
                  </a:cubicBezTo>
                  <a:cubicBezTo>
                    <a:pt x="1379371" y="704090"/>
                    <a:pt x="1399884" y="697461"/>
                    <a:pt x="1416689" y="695471"/>
                  </a:cubicBezTo>
                  <a:cubicBezTo>
                    <a:pt x="1433494" y="693480"/>
                    <a:pt x="1450220" y="688265"/>
                    <a:pt x="1453859" y="683881"/>
                  </a:cubicBezTo>
                  <a:cubicBezTo>
                    <a:pt x="1457497" y="679497"/>
                    <a:pt x="1467899" y="675910"/>
                    <a:pt x="1476974" y="675910"/>
                  </a:cubicBezTo>
                  <a:cubicBezTo>
                    <a:pt x="1486049" y="675910"/>
                    <a:pt x="1495102" y="673276"/>
                    <a:pt x="1497092" y="670056"/>
                  </a:cubicBezTo>
                  <a:cubicBezTo>
                    <a:pt x="1499081" y="666836"/>
                    <a:pt x="1510588" y="664202"/>
                    <a:pt x="1522661" y="664202"/>
                  </a:cubicBezTo>
                  <a:cubicBezTo>
                    <a:pt x="1534735" y="664202"/>
                    <a:pt x="1549727" y="660334"/>
                    <a:pt x="1555977" y="655607"/>
                  </a:cubicBezTo>
                  <a:cubicBezTo>
                    <a:pt x="1562226" y="650880"/>
                    <a:pt x="1576896" y="646929"/>
                    <a:pt x="1588576" y="646826"/>
                  </a:cubicBezTo>
                  <a:cubicBezTo>
                    <a:pt x="1600255" y="646724"/>
                    <a:pt x="1613091" y="642689"/>
                    <a:pt x="1617099" y="637859"/>
                  </a:cubicBezTo>
                  <a:cubicBezTo>
                    <a:pt x="1621107" y="633029"/>
                    <a:pt x="1630462" y="629078"/>
                    <a:pt x="1637887" y="629078"/>
                  </a:cubicBezTo>
                  <a:cubicBezTo>
                    <a:pt x="1645312" y="629078"/>
                    <a:pt x="1655338" y="625127"/>
                    <a:pt x="1660168" y="620297"/>
                  </a:cubicBezTo>
                  <a:cubicBezTo>
                    <a:pt x="1664998" y="615467"/>
                    <a:pt x="1675568" y="611516"/>
                    <a:pt x="1683657" y="611516"/>
                  </a:cubicBezTo>
                  <a:cubicBezTo>
                    <a:pt x="1691746" y="611516"/>
                    <a:pt x="1699741" y="609290"/>
                    <a:pt x="1701422" y="606569"/>
                  </a:cubicBezTo>
                  <a:cubicBezTo>
                    <a:pt x="1703104" y="603848"/>
                    <a:pt x="1734047" y="599930"/>
                    <a:pt x="1770185" y="597862"/>
                  </a:cubicBezTo>
                  <a:cubicBezTo>
                    <a:pt x="1806324" y="595794"/>
                    <a:pt x="1838559" y="591435"/>
                    <a:pt x="1841820" y="588174"/>
                  </a:cubicBezTo>
                  <a:cubicBezTo>
                    <a:pt x="1845080" y="584914"/>
                    <a:pt x="1854160" y="582246"/>
                    <a:pt x="1861997" y="582246"/>
                  </a:cubicBezTo>
                  <a:cubicBezTo>
                    <a:pt x="1881476" y="582246"/>
                    <a:pt x="1921509" y="569809"/>
                    <a:pt x="1921509" y="563757"/>
                  </a:cubicBezTo>
                  <a:cubicBezTo>
                    <a:pt x="1921509" y="561047"/>
                    <a:pt x="1933363" y="558830"/>
                    <a:pt x="1947852" y="558830"/>
                  </a:cubicBezTo>
                  <a:cubicBezTo>
                    <a:pt x="1962341" y="558830"/>
                    <a:pt x="1974195" y="556838"/>
                    <a:pt x="1974195" y="554405"/>
                  </a:cubicBezTo>
                  <a:cubicBezTo>
                    <a:pt x="1974195" y="547540"/>
                    <a:pt x="2003517" y="536908"/>
                    <a:pt x="2034062" y="532697"/>
                  </a:cubicBezTo>
                  <a:cubicBezTo>
                    <a:pt x="2049281" y="530599"/>
                    <a:pt x="2063266" y="526401"/>
                    <a:pt x="2065141" y="523367"/>
                  </a:cubicBezTo>
                  <a:cubicBezTo>
                    <a:pt x="2069942" y="515600"/>
                    <a:pt x="2089277" y="516514"/>
                    <a:pt x="2103242" y="525169"/>
                  </a:cubicBezTo>
                  <a:cubicBezTo>
                    <a:pt x="2112756" y="531065"/>
                    <a:pt x="2115970" y="531007"/>
                    <a:pt x="2119792" y="524868"/>
                  </a:cubicBezTo>
                  <a:cubicBezTo>
                    <a:pt x="2123235" y="519339"/>
                    <a:pt x="2145726" y="516931"/>
                    <a:pt x="2201789" y="516087"/>
                  </a:cubicBezTo>
                  <a:cubicBezTo>
                    <a:pt x="2250222" y="515358"/>
                    <a:pt x="2280599" y="512526"/>
                    <a:pt x="2283214" y="508496"/>
                  </a:cubicBezTo>
                  <a:cubicBezTo>
                    <a:pt x="2285508" y="504960"/>
                    <a:pt x="2312289" y="500341"/>
                    <a:pt x="2342727" y="498231"/>
                  </a:cubicBezTo>
                  <a:cubicBezTo>
                    <a:pt x="2373165" y="496120"/>
                    <a:pt x="2400693" y="491769"/>
                    <a:pt x="2403901" y="488561"/>
                  </a:cubicBezTo>
                  <a:cubicBezTo>
                    <a:pt x="2407110" y="485352"/>
                    <a:pt x="2420907" y="482727"/>
                    <a:pt x="2434561" y="482727"/>
                  </a:cubicBezTo>
                  <a:cubicBezTo>
                    <a:pt x="2448216" y="482727"/>
                    <a:pt x="2460864" y="480340"/>
                    <a:pt x="2462668" y="477422"/>
                  </a:cubicBezTo>
                  <a:cubicBezTo>
                    <a:pt x="2466511" y="471202"/>
                    <a:pt x="2508717" y="464801"/>
                    <a:pt x="2552182" y="463846"/>
                  </a:cubicBezTo>
                  <a:cubicBezTo>
                    <a:pt x="2572932" y="463390"/>
                    <a:pt x="2586188" y="466223"/>
                    <a:pt x="2593262" y="472625"/>
                  </a:cubicBezTo>
                  <a:cubicBezTo>
                    <a:pt x="2604435" y="482736"/>
                    <a:pt x="2662859" y="485778"/>
                    <a:pt x="2673762" y="476817"/>
                  </a:cubicBezTo>
                  <a:cubicBezTo>
                    <a:pt x="2676988" y="474166"/>
                    <a:pt x="2707667" y="470119"/>
                    <a:pt x="2741939" y="467823"/>
                  </a:cubicBezTo>
                  <a:cubicBezTo>
                    <a:pt x="2794664" y="464291"/>
                    <a:pt x="2806345" y="465117"/>
                    <a:pt x="2817869" y="473188"/>
                  </a:cubicBezTo>
                  <a:cubicBezTo>
                    <a:pt x="2825360" y="478435"/>
                    <a:pt x="2841117" y="482727"/>
                    <a:pt x="2852885" y="482727"/>
                  </a:cubicBezTo>
                  <a:cubicBezTo>
                    <a:pt x="2864851" y="482727"/>
                    <a:pt x="2877524" y="486634"/>
                    <a:pt x="2881638" y="491591"/>
                  </a:cubicBezTo>
                  <a:cubicBezTo>
                    <a:pt x="2887487" y="498638"/>
                    <a:pt x="2896930" y="499681"/>
                    <a:pt x="2927724" y="496680"/>
                  </a:cubicBezTo>
                  <a:cubicBezTo>
                    <a:pt x="2949025" y="494604"/>
                    <a:pt x="2970612" y="489298"/>
                    <a:pt x="2975695" y="484889"/>
                  </a:cubicBezTo>
                  <a:cubicBezTo>
                    <a:pt x="2980778" y="480481"/>
                    <a:pt x="2991651" y="476873"/>
                    <a:pt x="2999858" y="476873"/>
                  </a:cubicBezTo>
                  <a:cubicBezTo>
                    <a:pt x="3008064" y="476873"/>
                    <a:pt x="3018058" y="472922"/>
                    <a:pt x="3022066" y="468092"/>
                  </a:cubicBezTo>
                  <a:cubicBezTo>
                    <a:pt x="3032137" y="455958"/>
                    <a:pt x="3046960" y="457110"/>
                    <a:pt x="3065182" y="471444"/>
                  </a:cubicBezTo>
                  <a:cubicBezTo>
                    <a:pt x="3077314" y="480987"/>
                    <a:pt x="3080606" y="481716"/>
                    <a:pt x="3080606" y="474860"/>
                  </a:cubicBezTo>
                  <a:cubicBezTo>
                    <a:pt x="3080606" y="470065"/>
                    <a:pt x="3087851" y="460813"/>
                    <a:pt x="3096705" y="454301"/>
                  </a:cubicBezTo>
                  <a:cubicBezTo>
                    <a:pt x="3111170" y="443661"/>
                    <a:pt x="3112020" y="441177"/>
                    <a:pt x="3105080" y="429826"/>
                  </a:cubicBezTo>
                  <a:cubicBezTo>
                    <a:pt x="3100833" y="422878"/>
                    <a:pt x="3098489" y="416062"/>
                    <a:pt x="3099871" y="414679"/>
                  </a:cubicBezTo>
                  <a:cubicBezTo>
                    <a:pt x="3101254" y="413296"/>
                    <a:pt x="3119218" y="411577"/>
                    <a:pt x="3139792" y="410858"/>
                  </a:cubicBezTo>
                  <a:cubicBezTo>
                    <a:pt x="3175436" y="409614"/>
                    <a:pt x="3177293" y="410226"/>
                    <a:pt x="3179217" y="423859"/>
                  </a:cubicBezTo>
                  <a:cubicBezTo>
                    <a:pt x="3181266" y="438372"/>
                    <a:pt x="3167732" y="453457"/>
                    <a:pt x="3152663" y="453457"/>
                  </a:cubicBezTo>
                  <a:cubicBezTo>
                    <a:pt x="3141234" y="453457"/>
                    <a:pt x="3143404" y="437171"/>
                    <a:pt x="3155245" y="434077"/>
                  </a:cubicBezTo>
                  <a:cubicBezTo>
                    <a:pt x="3163889" y="431818"/>
                    <a:pt x="3164001" y="431293"/>
                    <a:pt x="3155962" y="430720"/>
                  </a:cubicBezTo>
                  <a:cubicBezTo>
                    <a:pt x="3140768" y="429637"/>
                    <a:pt x="3130260" y="445676"/>
                    <a:pt x="3139147" y="456384"/>
                  </a:cubicBezTo>
                  <a:cubicBezTo>
                    <a:pt x="3147380" y="466304"/>
                    <a:pt x="3162563" y="468202"/>
                    <a:pt x="3162563" y="459311"/>
                  </a:cubicBezTo>
                  <a:cubicBezTo>
                    <a:pt x="3162563" y="450857"/>
                    <a:pt x="3178695" y="452097"/>
                    <a:pt x="3181594" y="460775"/>
                  </a:cubicBezTo>
                  <a:cubicBezTo>
                    <a:pt x="3184405" y="469190"/>
                    <a:pt x="3295544" y="467977"/>
                    <a:pt x="3305857" y="459420"/>
                  </a:cubicBezTo>
                  <a:cubicBezTo>
                    <a:pt x="3309148" y="456689"/>
                    <a:pt x="3331598" y="452541"/>
                    <a:pt x="3355746" y="450203"/>
                  </a:cubicBezTo>
                  <a:cubicBezTo>
                    <a:pt x="3379894" y="447864"/>
                    <a:pt x="3400968" y="444059"/>
                    <a:pt x="3402578" y="441747"/>
                  </a:cubicBezTo>
                  <a:cubicBezTo>
                    <a:pt x="3407905" y="434095"/>
                    <a:pt x="3531367" y="428511"/>
                    <a:pt x="3531367" y="435922"/>
                  </a:cubicBezTo>
                  <a:cubicBezTo>
                    <a:pt x="3531367" y="446097"/>
                    <a:pt x="3515922" y="459307"/>
                    <a:pt x="3503978" y="459347"/>
                  </a:cubicBezTo>
                  <a:cubicBezTo>
                    <a:pt x="3498114" y="459365"/>
                    <a:pt x="3485770" y="463319"/>
                    <a:pt x="3476548" y="468128"/>
                  </a:cubicBezTo>
                  <a:cubicBezTo>
                    <a:pt x="3467326" y="472938"/>
                    <a:pt x="3456533" y="476873"/>
                    <a:pt x="3452564" y="476873"/>
                  </a:cubicBezTo>
                  <a:cubicBezTo>
                    <a:pt x="3443362" y="476873"/>
                    <a:pt x="3420140" y="496832"/>
                    <a:pt x="3420140" y="504740"/>
                  </a:cubicBezTo>
                  <a:cubicBezTo>
                    <a:pt x="3420140" y="512917"/>
                    <a:pt x="3434656" y="517852"/>
                    <a:pt x="3458709" y="517852"/>
                  </a:cubicBezTo>
                  <a:cubicBezTo>
                    <a:pt x="3472798" y="517852"/>
                    <a:pt x="3482540" y="522202"/>
                    <a:pt x="3491483" y="532487"/>
                  </a:cubicBezTo>
                  <a:cubicBezTo>
                    <a:pt x="3510819" y="554725"/>
                    <a:pt x="3548257" y="551519"/>
                    <a:pt x="3576927" y="525169"/>
                  </a:cubicBezTo>
                  <a:cubicBezTo>
                    <a:pt x="3586542" y="516333"/>
                    <a:pt x="3593828" y="515842"/>
                    <a:pt x="3598688" y="523706"/>
                  </a:cubicBezTo>
                  <a:cubicBezTo>
                    <a:pt x="3603174" y="530964"/>
                    <a:pt x="3742112" y="531640"/>
                    <a:pt x="3742112" y="524404"/>
                  </a:cubicBezTo>
                  <a:cubicBezTo>
                    <a:pt x="3742112" y="521568"/>
                    <a:pt x="3766988" y="518160"/>
                    <a:pt x="3797393" y="516830"/>
                  </a:cubicBezTo>
                  <a:cubicBezTo>
                    <a:pt x="3863424" y="513942"/>
                    <a:pt x="3878424" y="505210"/>
                    <a:pt x="3875575" y="471319"/>
                  </a:cubicBezTo>
                  <a:lnTo>
                    <a:pt x="3873827" y="450530"/>
                  </a:lnTo>
                  <a:lnTo>
                    <a:pt x="3838703" y="451937"/>
                  </a:lnTo>
                  <a:cubicBezTo>
                    <a:pt x="3819385" y="452710"/>
                    <a:pt x="3793042" y="454247"/>
                    <a:pt x="3780163" y="455352"/>
                  </a:cubicBezTo>
                  <a:cubicBezTo>
                    <a:pt x="3767284" y="456457"/>
                    <a:pt x="3743987" y="457800"/>
                    <a:pt x="3728392" y="458336"/>
                  </a:cubicBezTo>
                  <a:cubicBezTo>
                    <a:pt x="3705419" y="459126"/>
                    <a:pt x="3699456" y="461533"/>
                    <a:pt x="3696976" y="471019"/>
                  </a:cubicBezTo>
                  <a:cubicBezTo>
                    <a:pt x="3694291" y="481285"/>
                    <a:pt x="3688991" y="482727"/>
                    <a:pt x="3653964" y="482727"/>
                  </a:cubicBezTo>
                  <a:cubicBezTo>
                    <a:pt x="3631992" y="482727"/>
                    <a:pt x="3612386" y="485362"/>
                    <a:pt x="3610396" y="488581"/>
                  </a:cubicBezTo>
                  <a:cubicBezTo>
                    <a:pt x="3602082" y="502034"/>
                    <a:pt x="3589907" y="494112"/>
                    <a:pt x="3589907" y="475249"/>
                  </a:cubicBezTo>
                  <a:cubicBezTo>
                    <a:pt x="3589907" y="451067"/>
                    <a:pt x="3604258" y="430097"/>
                    <a:pt x="3620972" y="429855"/>
                  </a:cubicBezTo>
                  <a:cubicBezTo>
                    <a:pt x="3628034" y="429753"/>
                    <a:pt x="3638926" y="425801"/>
                    <a:pt x="3645176" y="421074"/>
                  </a:cubicBezTo>
                  <a:cubicBezTo>
                    <a:pt x="3651426" y="416347"/>
                    <a:pt x="3667485" y="412479"/>
                    <a:pt x="3680864" y="412479"/>
                  </a:cubicBezTo>
                  <a:cubicBezTo>
                    <a:pt x="3694242" y="412479"/>
                    <a:pt x="3712838" y="408689"/>
                    <a:pt x="3722187" y="404057"/>
                  </a:cubicBezTo>
                  <a:cubicBezTo>
                    <a:pt x="3731535" y="399425"/>
                    <a:pt x="3746588" y="392844"/>
                    <a:pt x="3755635" y="389433"/>
                  </a:cubicBezTo>
                  <a:cubicBezTo>
                    <a:pt x="3764683" y="386022"/>
                    <a:pt x="3770443" y="380571"/>
                    <a:pt x="3768434" y="377321"/>
                  </a:cubicBezTo>
                  <a:cubicBezTo>
                    <a:pt x="3759608" y="363041"/>
                    <a:pt x="3783800" y="353293"/>
                    <a:pt x="3840029" y="348471"/>
                  </a:cubicBezTo>
                  <a:cubicBezTo>
                    <a:pt x="3871497" y="345773"/>
                    <a:pt x="3899079" y="344651"/>
                    <a:pt x="3901322" y="345977"/>
                  </a:cubicBezTo>
                  <a:cubicBezTo>
                    <a:pt x="3903565" y="347304"/>
                    <a:pt x="3945040" y="349431"/>
                    <a:pt x="3993490" y="350704"/>
                  </a:cubicBezTo>
                  <a:cubicBezTo>
                    <a:pt x="4060623" y="352467"/>
                    <a:pt x="4082631" y="351243"/>
                    <a:pt x="4086003" y="345559"/>
                  </a:cubicBezTo>
                  <a:cubicBezTo>
                    <a:pt x="4088436" y="341458"/>
                    <a:pt x="4105576" y="336586"/>
                    <a:pt x="4124093" y="334734"/>
                  </a:cubicBezTo>
                  <a:lnTo>
                    <a:pt x="4157759" y="331367"/>
                  </a:lnTo>
                  <a:lnTo>
                    <a:pt x="4153943" y="347044"/>
                  </a:lnTo>
                  <a:cubicBezTo>
                    <a:pt x="4151844" y="355666"/>
                    <a:pt x="4146573" y="364826"/>
                    <a:pt x="4142229" y="367401"/>
                  </a:cubicBezTo>
                  <a:cubicBezTo>
                    <a:pt x="4133130" y="372795"/>
                    <a:pt x="4131417" y="400771"/>
                    <a:pt x="4140186" y="400771"/>
                  </a:cubicBezTo>
                  <a:cubicBezTo>
                    <a:pt x="4143406" y="400771"/>
                    <a:pt x="4146040" y="404079"/>
                    <a:pt x="4146040" y="408123"/>
                  </a:cubicBezTo>
                  <a:cubicBezTo>
                    <a:pt x="4146040" y="420652"/>
                    <a:pt x="4091391" y="441306"/>
                    <a:pt x="4047428" y="445392"/>
                  </a:cubicBezTo>
                  <a:cubicBezTo>
                    <a:pt x="4024391" y="447533"/>
                    <a:pt x="4005543" y="451233"/>
                    <a:pt x="4005543" y="453615"/>
                  </a:cubicBezTo>
                  <a:cubicBezTo>
                    <a:pt x="4005543" y="455997"/>
                    <a:pt x="4000199" y="459343"/>
                    <a:pt x="3993667" y="461051"/>
                  </a:cubicBezTo>
                  <a:cubicBezTo>
                    <a:pt x="3980420" y="464516"/>
                    <a:pt x="3980495" y="476045"/>
                    <a:pt x="3993835" y="486911"/>
                  </a:cubicBezTo>
                  <a:cubicBezTo>
                    <a:pt x="4004377" y="495498"/>
                    <a:pt x="4069937" y="496937"/>
                    <a:pt x="4069937" y="488581"/>
                  </a:cubicBezTo>
                  <a:cubicBezTo>
                    <a:pt x="4069937" y="485076"/>
                    <a:pt x="4093028" y="482727"/>
                    <a:pt x="4127502" y="482727"/>
                  </a:cubicBezTo>
                  <a:cubicBezTo>
                    <a:pt x="4159163" y="482727"/>
                    <a:pt x="4187042" y="480752"/>
                    <a:pt x="4189457" y="478337"/>
                  </a:cubicBezTo>
                  <a:cubicBezTo>
                    <a:pt x="4191872" y="475922"/>
                    <a:pt x="4195604" y="473806"/>
                    <a:pt x="4197751" y="473635"/>
                  </a:cubicBezTo>
                  <a:cubicBezTo>
                    <a:pt x="4199897" y="473463"/>
                    <a:pt x="4233726" y="471269"/>
                    <a:pt x="4272926" y="468757"/>
                  </a:cubicBezTo>
                  <a:cubicBezTo>
                    <a:pt x="4325833" y="465367"/>
                    <a:pt x="4345018" y="462054"/>
                    <a:pt x="4347381" y="455897"/>
                  </a:cubicBezTo>
                  <a:cubicBezTo>
                    <a:pt x="4349565" y="450205"/>
                    <a:pt x="4360162" y="447603"/>
                    <a:pt x="4381161" y="447603"/>
                  </a:cubicBezTo>
                  <a:cubicBezTo>
                    <a:pt x="4406389" y="447603"/>
                    <a:pt x="4414638" y="444843"/>
                    <a:pt x="4428176" y="431873"/>
                  </a:cubicBezTo>
                  <a:cubicBezTo>
                    <a:pt x="4446436" y="414379"/>
                    <a:pt x="4448008" y="406718"/>
                    <a:pt x="4437278" y="387520"/>
                  </a:cubicBezTo>
                  <a:cubicBezTo>
                    <a:pt x="4421789" y="359809"/>
                    <a:pt x="4414460" y="353990"/>
                    <a:pt x="4402862" y="360197"/>
                  </a:cubicBezTo>
                  <a:cubicBezTo>
                    <a:pt x="4387835" y="368239"/>
                    <a:pt x="4322455" y="368392"/>
                    <a:pt x="4302254" y="360432"/>
                  </a:cubicBezTo>
                  <a:cubicBezTo>
                    <a:pt x="4293190" y="356861"/>
                    <a:pt x="4275995" y="353939"/>
                    <a:pt x="4264042" y="353939"/>
                  </a:cubicBezTo>
                  <a:cubicBezTo>
                    <a:pt x="4242609" y="353939"/>
                    <a:pt x="4216288" y="340886"/>
                    <a:pt x="4216288" y="330257"/>
                  </a:cubicBezTo>
                  <a:cubicBezTo>
                    <a:pt x="4216288" y="318216"/>
                    <a:pt x="4237390" y="301252"/>
                    <a:pt x="4252368" y="301252"/>
                  </a:cubicBezTo>
                  <a:cubicBezTo>
                    <a:pt x="4261122" y="301252"/>
                    <a:pt x="4269912" y="298618"/>
                    <a:pt x="4271901" y="295398"/>
                  </a:cubicBezTo>
                  <a:cubicBezTo>
                    <a:pt x="4276772" y="287517"/>
                    <a:pt x="4444595" y="287517"/>
                    <a:pt x="4444595" y="295398"/>
                  </a:cubicBezTo>
                  <a:cubicBezTo>
                    <a:pt x="4444595" y="306581"/>
                    <a:pt x="4473077" y="301176"/>
                    <a:pt x="4483685" y="287980"/>
                  </a:cubicBezTo>
                  <a:cubicBezTo>
                    <a:pt x="4497041" y="271366"/>
                    <a:pt x="4535084" y="262133"/>
                    <a:pt x="4611146" y="257047"/>
                  </a:cubicBezTo>
                  <a:cubicBezTo>
                    <a:pt x="4644458" y="254819"/>
                    <a:pt x="4674685" y="249687"/>
                    <a:pt x="4681748" y="245059"/>
                  </a:cubicBezTo>
                  <a:cubicBezTo>
                    <a:pt x="4691212" y="238857"/>
                    <a:pt x="4723434" y="236829"/>
                    <a:pt x="4819607" y="236382"/>
                  </a:cubicBezTo>
                  <a:cubicBezTo>
                    <a:pt x="4942479" y="235810"/>
                    <a:pt x="4953778" y="235948"/>
                    <a:pt x="4994174" y="238523"/>
                  </a:cubicBezTo>
                  <a:lnTo>
                    <a:pt x="5013962" y="239785"/>
                  </a:lnTo>
                  <a:lnTo>
                    <a:pt x="5016021" y="182812"/>
                  </a:lnTo>
                  <a:cubicBezTo>
                    <a:pt x="5018221" y="121910"/>
                    <a:pt x="5014984" y="106960"/>
                    <a:pt x="4995042" y="85938"/>
                  </a:cubicBezTo>
                  <a:cubicBezTo>
                    <a:pt x="4988076" y="78595"/>
                    <a:pt x="4983243" y="68058"/>
                    <a:pt x="4984302" y="62522"/>
                  </a:cubicBezTo>
                  <a:cubicBezTo>
                    <a:pt x="4985932" y="54000"/>
                    <a:pt x="4994697" y="52196"/>
                    <a:pt x="5041457" y="50758"/>
                  </a:cubicBezTo>
                  <a:cubicBezTo>
                    <a:pt x="5107820" y="48717"/>
                    <a:pt x="5129517" y="55513"/>
                    <a:pt x="5129517" y="78339"/>
                  </a:cubicBezTo>
                  <a:cubicBezTo>
                    <a:pt x="5129517" y="99955"/>
                    <a:pt x="5139594" y="108069"/>
                    <a:pt x="5166438" y="108069"/>
                  </a:cubicBezTo>
                  <a:cubicBezTo>
                    <a:pt x="5183190" y="108069"/>
                    <a:pt x="5188501" y="110176"/>
                    <a:pt x="5186289" y="115942"/>
                  </a:cubicBezTo>
                  <a:cubicBezTo>
                    <a:pt x="5184627" y="120272"/>
                    <a:pt x="5188297" y="127439"/>
                    <a:pt x="5194443" y="131869"/>
                  </a:cubicBezTo>
                  <a:cubicBezTo>
                    <a:pt x="5207026" y="140938"/>
                    <a:pt x="5209099" y="152766"/>
                    <a:pt x="5198712" y="156228"/>
                  </a:cubicBezTo>
                  <a:cubicBezTo>
                    <a:pt x="5185288" y="160703"/>
                    <a:pt x="5199052" y="178318"/>
                    <a:pt x="5215973" y="178318"/>
                  </a:cubicBezTo>
                  <a:cubicBezTo>
                    <a:pt x="5225089" y="178318"/>
                    <a:pt x="5235562" y="181332"/>
                    <a:pt x="5239247" y="185017"/>
                  </a:cubicBezTo>
                  <a:cubicBezTo>
                    <a:pt x="5244276" y="190046"/>
                    <a:pt x="5250377" y="189881"/>
                    <a:pt x="5263725" y="184352"/>
                  </a:cubicBezTo>
                  <a:cubicBezTo>
                    <a:pt x="5283803" y="176035"/>
                    <a:pt x="5422192" y="171681"/>
                    <a:pt x="5446506" y="178601"/>
                  </a:cubicBezTo>
                  <a:cubicBezTo>
                    <a:pt x="5455877" y="181268"/>
                    <a:pt x="5464562" y="180464"/>
                    <a:pt x="5468458" y="176568"/>
                  </a:cubicBezTo>
                  <a:cubicBezTo>
                    <a:pt x="5478814" y="166212"/>
                    <a:pt x="5475870" y="177056"/>
                    <a:pt x="5464822" y="189959"/>
                  </a:cubicBezTo>
                  <a:cubicBezTo>
                    <a:pt x="5459277" y="196435"/>
                    <a:pt x="5451546" y="201734"/>
                    <a:pt x="5447641" y="201734"/>
                  </a:cubicBezTo>
                  <a:cubicBezTo>
                    <a:pt x="5443737" y="201734"/>
                    <a:pt x="5433126" y="204833"/>
                    <a:pt x="5424063" y="208621"/>
                  </a:cubicBezTo>
                  <a:cubicBezTo>
                    <a:pt x="5414999" y="212409"/>
                    <a:pt x="5396457" y="216230"/>
                    <a:pt x="5382858" y="217113"/>
                  </a:cubicBezTo>
                  <a:cubicBezTo>
                    <a:pt x="5369259" y="217996"/>
                    <a:pt x="5352861" y="221540"/>
                    <a:pt x="5346418" y="224988"/>
                  </a:cubicBezTo>
                  <a:cubicBezTo>
                    <a:pt x="5339975" y="228436"/>
                    <a:pt x="5319714" y="232408"/>
                    <a:pt x="5301392" y="233814"/>
                  </a:cubicBezTo>
                  <a:cubicBezTo>
                    <a:pt x="5265963" y="236532"/>
                    <a:pt x="5258538" y="242257"/>
                    <a:pt x="5258395" y="266965"/>
                  </a:cubicBezTo>
                  <a:cubicBezTo>
                    <a:pt x="5258298" y="283758"/>
                    <a:pt x="5249239" y="289544"/>
                    <a:pt x="5223048" y="289544"/>
                  </a:cubicBezTo>
                  <a:cubicBezTo>
                    <a:pt x="5213842" y="289544"/>
                    <a:pt x="5204682" y="292179"/>
                    <a:pt x="5202692" y="295398"/>
                  </a:cubicBezTo>
                  <a:cubicBezTo>
                    <a:pt x="5200702" y="298618"/>
                    <a:pt x="5190332" y="301252"/>
                    <a:pt x="5179647" y="301252"/>
                  </a:cubicBezTo>
                  <a:cubicBezTo>
                    <a:pt x="5168963" y="301252"/>
                    <a:pt x="5156941" y="305204"/>
                    <a:pt x="5152933" y="310033"/>
                  </a:cubicBezTo>
                  <a:cubicBezTo>
                    <a:pt x="5147748" y="316281"/>
                    <a:pt x="5134030" y="318814"/>
                    <a:pt x="5105384" y="318814"/>
                  </a:cubicBezTo>
                  <a:cubicBezTo>
                    <a:pt x="5082446" y="318814"/>
                    <a:pt x="5065122" y="321333"/>
                    <a:pt x="5065122" y="324668"/>
                  </a:cubicBezTo>
                  <a:cubicBezTo>
                    <a:pt x="5065122" y="327888"/>
                    <a:pt x="5058945" y="330522"/>
                    <a:pt x="5051395" y="330522"/>
                  </a:cubicBezTo>
                  <a:cubicBezTo>
                    <a:pt x="5034661" y="330522"/>
                    <a:pt x="5015586" y="350155"/>
                    <a:pt x="5020323" y="362502"/>
                  </a:cubicBezTo>
                  <a:cubicBezTo>
                    <a:pt x="5022223" y="367451"/>
                    <a:pt x="5030445" y="371501"/>
                    <a:pt x="5038595" y="371501"/>
                  </a:cubicBezTo>
                  <a:cubicBezTo>
                    <a:pt x="5046746" y="371501"/>
                    <a:pt x="5053414" y="374135"/>
                    <a:pt x="5053414" y="377355"/>
                  </a:cubicBezTo>
                  <a:cubicBezTo>
                    <a:pt x="5053414" y="385703"/>
                    <a:pt x="5084792" y="384613"/>
                    <a:pt x="5093441" y="375965"/>
                  </a:cubicBezTo>
                  <a:cubicBezTo>
                    <a:pt x="5102289" y="367117"/>
                    <a:pt x="5222175" y="369406"/>
                    <a:pt x="5233426" y="378638"/>
                  </a:cubicBezTo>
                  <a:cubicBezTo>
                    <a:pt x="5238362" y="382688"/>
                    <a:pt x="5243125" y="382717"/>
                    <a:pt x="5248061" y="378727"/>
                  </a:cubicBezTo>
                  <a:cubicBezTo>
                    <a:pt x="5252085" y="375474"/>
                    <a:pt x="5269713" y="370883"/>
                    <a:pt x="5287234" y="368526"/>
                  </a:cubicBezTo>
                  <a:cubicBezTo>
                    <a:pt x="5304754" y="366168"/>
                    <a:pt x="5322724" y="360605"/>
                    <a:pt x="5327167" y="356162"/>
                  </a:cubicBezTo>
                  <a:cubicBezTo>
                    <a:pt x="5337753" y="345576"/>
                    <a:pt x="5357824" y="345778"/>
                    <a:pt x="5357824" y="356471"/>
                  </a:cubicBezTo>
                  <a:cubicBezTo>
                    <a:pt x="5357824" y="361084"/>
                    <a:pt x="5363219" y="366570"/>
                    <a:pt x="5369813" y="368663"/>
                  </a:cubicBezTo>
                  <a:cubicBezTo>
                    <a:pt x="5382584" y="372716"/>
                    <a:pt x="5399274" y="362807"/>
                    <a:pt x="5397152" y="352432"/>
                  </a:cubicBezTo>
                  <a:cubicBezTo>
                    <a:pt x="5394409" y="339026"/>
                    <a:pt x="5476102" y="329960"/>
                    <a:pt x="5484032" y="342790"/>
                  </a:cubicBezTo>
                  <a:cubicBezTo>
                    <a:pt x="5486514" y="346808"/>
                    <a:pt x="5495938" y="347695"/>
                    <a:pt x="5509257" y="345165"/>
                  </a:cubicBezTo>
                  <a:cubicBezTo>
                    <a:pt x="5520950" y="342944"/>
                    <a:pt x="5556022" y="339886"/>
                    <a:pt x="5587193" y="338371"/>
                  </a:cubicBezTo>
                  <a:cubicBezTo>
                    <a:pt x="5626549" y="336458"/>
                    <a:pt x="5645999" y="333049"/>
                    <a:pt x="5650841" y="327215"/>
                  </a:cubicBezTo>
                  <a:cubicBezTo>
                    <a:pt x="5654676" y="322595"/>
                    <a:pt x="5655851" y="318814"/>
                    <a:pt x="5653452" y="318814"/>
                  </a:cubicBezTo>
                  <a:cubicBezTo>
                    <a:pt x="5651054" y="318814"/>
                    <a:pt x="5652371" y="314863"/>
                    <a:pt x="5656379" y="310033"/>
                  </a:cubicBezTo>
                  <a:cubicBezTo>
                    <a:pt x="5666233" y="298161"/>
                    <a:pt x="5682109" y="298488"/>
                    <a:pt x="5677511" y="310468"/>
                  </a:cubicBezTo>
                  <a:cubicBezTo>
                    <a:pt x="5670820" y="327907"/>
                    <a:pt x="5707651" y="347020"/>
                    <a:pt x="5717437" y="331186"/>
                  </a:cubicBezTo>
                  <a:cubicBezTo>
                    <a:pt x="5719201" y="328331"/>
                    <a:pt x="5730546" y="324138"/>
                    <a:pt x="5742648" y="321868"/>
                  </a:cubicBezTo>
                  <a:cubicBezTo>
                    <a:pt x="5754750" y="319597"/>
                    <a:pt x="5766054" y="315471"/>
                    <a:pt x="5767768" y="312698"/>
                  </a:cubicBezTo>
                  <a:cubicBezTo>
                    <a:pt x="5769482" y="309925"/>
                    <a:pt x="5797869" y="306486"/>
                    <a:pt x="5830851" y="305056"/>
                  </a:cubicBezTo>
                  <a:cubicBezTo>
                    <a:pt x="5889859" y="302497"/>
                    <a:pt x="5908103" y="296640"/>
                    <a:pt x="5908103" y="280252"/>
                  </a:cubicBezTo>
                  <a:cubicBezTo>
                    <a:pt x="5908103" y="270103"/>
                    <a:pt x="5889572" y="260274"/>
                    <a:pt x="5870436" y="260274"/>
                  </a:cubicBezTo>
                  <a:cubicBezTo>
                    <a:pt x="5855280" y="260274"/>
                    <a:pt x="5851554" y="252010"/>
                    <a:pt x="5860413" y="238044"/>
                  </a:cubicBezTo>
                  <a:cubicBezTo>
                    <a:pt x="5864261" y="231978"/>
                    <a:pt x="5866744" y="232273"/>
                    <a:pt x="5872749" y="239508"/>
                  </a:cubicBezTo>
                  <a:cubicBezTo>
                    <a:pt x="5881119" y="249594"/>
                    <a:pt x="5893386" y="252053"/>
                    <a:pt x="5887455" y="242456"/>
                  </a:cubicBezTo>
                  <a:cubicBezTo>
                    <a:pt x="5885378" y="239095"/>
                    <a:pt x="5886863" y="232509"/>
                    <a:pt x="5890754" y="227821"/>
                  </a:cubicBezTo>
                  <a:cubicBezTo>
                    <a:pt x="5899475" y="217313"/>
                    <a:pt x="5925665" y="216529"/>
                    <a:pt x="5925665" y="226776"/>
                  </a:cubicBezTo>
                  <a:cubicBezTo>
                    <a:pt x="5925665" y="240073"/>
                    <a:pt x="5948665" y="254420"/>
                    <a:pt x="5969982" y="254420"/>
                  </a:cubicBezTo>
                  <a:cubicBezTo>
                    <a:pt x="5982337" y="254420"/>
                    <a:pt x="5989285" y="252049"/>
                    <a:pt x="5987132" y="248566"/>
                  </a:cubicBezTo>
                  <a:cubicBezTo>
                    <a:pt x="5985142" y="245346"/>
                    <a:pt x="5986304" y="242712"/>
                    <a:pt x="5989714" y="242712"/>
                  </a:cubicBezTo>
                  <a:cubicBezTo>
                    <a:pt x="5993123" y="242712"/>
                    <a:pt x="5995913" y="237443"/>
                    <a:pt x="5995913" y="231004"/>
                  </a:cubicBezTo>
                  <a:cubicBezTo>
                    <a:pt x="5995913" y="220857"/>
                    <a:pt x="5999816" y="219296"/>
                    <a:pt x="6025183" y="219296"/>
                  </a:cubicBezTo>
                  <a:cubicBezTo>
                    <a:pt x="6046533" y="219296"/>
                    <a:pt x="6054453" y="221540"/>
                    <a:pt x="6054453" y="227589"/>
                  </a:cubicBezTo>
                  <a:cubicBezTo>
                    <a:pt x="6054453" y="232150"/>
                    <a:pt x="6056687" y="236760"/>
                    <a:pt x="6059417" y="237834"/>
                  </a:cubicBezTo>
                  <a:cubicBezTo>
                    <a:pt x="6062147" y="238907"/>
                    <a:pt x="6066129" y="250981"/>
                    <a:pt x="6068266" y="264665"/>
                  </a:cubicBezTo>
                  <a:cubicBezTo>
                    <a:pt x="6071309" y="284138"/>
                    <a:pt x="6070337" y="289544"/>
                    <a:pt x="6063792" y="289544"/>
                  </a:cubicBezTo>
                  <a:cubicBezTo>
                    <a:pt x="6059192" y="289544"/>
                    <a:pt x="6054438" y="292517"/>
                    <a:pt x="6053227" y="296150"/>
                  </a:cubicBezTo>
                  <a:cubicBezTo>
                    <a:pt x="6051826" y="300353"/>
                    <a:pt x="6034689" y="302566"/>
                    <a:pt x="6006111" y="302233"/>
                  </a:cubicBezTo>
                  <a:cubicBezTo>
                    <a:pt x="5981408" y="301946"/>
                    <a:pt x="5959633" y="304242"/>
                    <a:pt x="5957720" y="307335"/>
                  </a:cubicBezTo>
                  <a:cubicBezTo>
                    <a:pt x="5955808" y="310429"/>
                    <a:pt x="5946629" y="312960"/>
                    <a:pt x="5937321" y="312960"/>
                  </a:cubicBezTo>
                  <a:cubicBezTo>
                    <a:pt x="5920555" y="312960"/>
                    <a:pt x="5867125" y="344204"/>
                    <a:pt x="5867125" y="354008"/>
                  </a:cubicBezTo>
                  <a:cubicBezTo>
                    <a:pt x="5867125" y="356810"/>
                    <a:pt x="5869759" y="360730"/>
                    <a:pt x="5872979" y="362720"/>
                  </a:cubicBezTo>
                  <a:cubicBezTo>
                    <a:pt x="5880676" y="367477"/>
                    <a:pt x="5880502" y="387340"/>
                    <a:pt x="5872721" y="392148"/>
                  </a:cubicBezTo>
                  <a:cubicBezTo>
                    <a:pt x="5869360" y="394225"/>
                    <a:pt x="5862798" y="392761"/>
                    <a:pt x="5858140" y="388895"/>
                  </a:cubicBezTo>
                  <a:cubicBezTo>
                    <a:pt x="5850572" y="382615"/>
                    <a:pt x="5832591" y="382894"/>
                    <a:pt x="5809315" y="389652"/>
                  </a:cubicBezTo>
                  <a:cubicBezTo>
                    <a:pt x="5794341" y="394001"/>
                    <a:pt x="5795841" y="377575"/>
                    <a:pt x="5811050" y="370645"/>
                  </a:cubicBezTo>
                  <a:cubicBezTo>
                    <a:pt x="5828289" y="362791"/>
                    <a:pt x="5830283" y="352952"/>
                    <a:pt x="5816889" y="341836"/>
                  </a:cubicBezTo>
                  <a:cubicBezTo>
                    <a:pt x="5809629" y="335812"/>
                    <a:pt x="5805226" y="335657"/>
                    <a:pt x="5796479" y="341119"/>
                  </a:cubicBezTo>
                  <a:cubicBezTo>
                    <a:pt x="5790346" y="344950"/>
                    <a:pt x="5780105" y="348085"/>
                    <a:pt x="5773723" y="348085"/>
                  </a:cubicBezTo>
                  <a:cubicBezTo>
                    <a:pt x="5765775" y="348085"/>
                    <a:pt x="5763189" y="350872"/>
                    <a:pt x="5765514" y="356932"/>
                  </a:cubicBezTo>
                  <a:cubicBezTo>
                    <a:pt x="5767944" y="363263"/>
                    <a:pt x="5766226" y="364750"/>
                    <a:pt x="5759477" y="362160"/>
                  </a:cubicBezTo>
                  <a:cubicBezTo>
                    <a:pt x="5754288" y="360169"/>
                    <a:pt x="5750044" y="360327"/>
                    <a:pt x="5750044" y="362512"/>
                  </a:cubicBezTo>
                  <a:cubicBezTo>
                    <a:pt x="5750044" y="368756"/>
                    <a:pt x="5766103" y="383209"/>
                    <a:pt x="5773042" y="383209"/>
                  </a:cubicBezTo>
                  <a:cubicBezTo>
                    <a:pt x="5776491" y="383209"/>
                    <a:pt x="5779314" y="387160"/>
                    <a:pt x="5779314" y="391990"/>
                  </a:cubicBezTo>
                  <a:cubicBezTo>
                    <a:pt x="5779314" y="397454"/>
                    <a:pt x="5773785" y="400771"/>
                    <a:pt x="5764679" y="400771"/>
                  </a:cubicBezTo>
                  <a:cubicBezTo>
                    <a:pt x="5756629" y="400771"/>
                    <a:pt x="5750044" y="403038"/>
                    <a:pt x="5750044" y="405810"/>
                  </a:cubicBezTo>
                  <a:cubicBezTo>
                    <a:pt x="5750044" y="408581"/>
                    <a:pt x="5736990" y="412394"/>
                    <a:pt x="5721036" y="414284"/>
                  </a:cubicBezTo>
                  <a:cubicBezTo>
                    <a:pt x="5683013" y="418787"/>
                    <a:pt x="5662233" y="432523"/>
                    <a:pt x="5662233" y="453155"/>
                  </a:cubicBezTo>
                  <a:cubicBezTo>
                    <a:pt x="5662233" y="472539"/>
                    <a:pt x="5656942" y="478774"/>
                    <a:pt x="5647289" y="470763"/>
                  </a:cubicBezTo>
                  <a:cubicBezTo>
                    <a:pt x="5643308" y="467458"/>
                    <a:pt x="5637797" y="465159"/>
                    <a:pt x="5635043" y="465653"/>
                  </a:cubicBezTo>
                  <a:cubicBezTo>
                    <a:pt x="5621425" y="468097"/>
                    <a:pt x="5616018" y="463768"/>
                    <a:pt x="5614327" y="449067"/>
                  </a:cubicBezTo>
                  <a:cubicBezTo>
                    <a:pt x="5612811" y="435899"/>
                    <a:pt x="5609220" y="432650"/>
                    <a:pt x="5594600" y="431220"/>
                  </a:cubicBezTo>
                  <a:cubicBezTo>
                    <a:pt x="5571351" y="428945"/>
                    <a:pt x="5543221" y="449858"/>
                    <a:pt x="5548244" y="465684"/>
                  </a:cubicBezTo>
                  <a:cubicBezTo>
                    <a:pt x="5555142" y="487416"/>
                    <a:pt x="5521239" y="523706"/>
                    <a:pt x="5494038" y="523706"/>
                  </a:cubicBezTo>
                  <a:cubicBezTo>
                    <a:pt x="5489746" y="523706"/>
                    <a:pt x="5483968" y="529633"/>
                    <a:pt x="5481198" y="536877"/>
                  </a:cubicBezTo>
                  <a:cubicBezTo>
                    <a:pt x="5477377" y="546867"/>
                    <a:pt x="5479139" y="553290"/>
                    <a:pt x="5488490" y="563464"/>
                  </a:cubicBezTo>
                  <a:cubicBezTo>
                    <a:pt x="5502801" y="579035"/>
                    <a:pt x="5520687" y="578405"/>
                    <a:pt x="5529920" y="562004"/>
                  </a:cubicBezTo>
                  <a:cubicBezTo>
                    <a:pt x="5543622" y="537665"/>
                    <a:pt x="5548714" y="535335"/>
                    <a:pt x="5561721" y="547452"/>
                  </a:cubicBezTo>
                  <a:cubicBezTo>
                    <a:pt x="5573660" y="558575"/>
                    <a:pt x="5614577" y="563557"/>
                    <a:pt x="5623197" y="554936"/>
                  </a:cubicBezTo>
                  <a:cubicBezTo>
                    <a:pt x="5629527" y="548607"/>
                    <a:pt x="5655911" y="547481"/>
                    <a:pt x="5659559" y="553385"/>
                  </a:cubicBezTo>
                  <a:cubicBezTo>
                    <a:pt x="5661410" y="556380"/>
                    <a:pt x="5673965" y="558807"/>
                    <a:pt x="5687458" y="558779"/>
                  </a:cubicBezTo>
                  <a:cubicBezTo>
                    <a:pt x="5707512" y="558738"/>
                    <a:pt x="5716002" y="554928"/>
                    <a:pt x="5733945" y="537921"/>
                  </a:cubicBezTo>
                  <a:cubicBezTo>
                    <a:pt x="5746019" y="526477"/>
                    <a:pt x="5755898" y="513687"/>
                    <a:pt x="5755898" y="509498"/>
                  </a:cubicBezTo>
                  <a:cubicBezTo>
                    <a:pt x="5755898" y="502016"/>
                    <a:pt x="5791550" y="494435"/>
                    <a:pt x="5826732" y="494435"/>
                  </a:cubicBezTo>
                  <a:cubicBezTo>
                    <a:pt x="5835815" y="494435"/>
                    <a:pt x="5846624" y="490820"/>
                    <a:pt x="5850751" y="486402"/>
                  </a:cubicBezTo>
                  <a:cubicBezTo>
                    <a:pt x="5860037" y="476462"/>
                    <a:pt x="5903022" y="480800"/>
                    <a:pt x="5909857" y="492368"/>
                  </a:cubicBezTo>
                  <a:cubicBezTo>
                    <a:pt x="5912432" y="496725"/>
                    <a:pt x="5920468" y="500289"/>
                    <a:pt x="5927715" y="500289"/>
                  </a:cubicBezTo>
                  <a:cubicBezTo>
                    <a:pt x="5944476" y="500289"/>
                    <a:pt x="5972392" y="513096"/>
                    <a:pt x="5972451" y="520813"/>
                  </a:cubicBezTo>
                  <a:cubicBezTo>
                    <a:pt x="5972510" y="528273"/>
                    <a:pt x="5944032" y="540991"/>
                    <a:pt x="5928592" y="540401"/>
                  </a:cubicBezTo>
                  <a:cubicBezTo>
                    <a:pt x="5922152" y="540155"/>
                    <a:pt x="5897844" y="541939"/>
                    <a:pt x="5874574" y="544366"/>
                  </a:cubicBezTo>
                  <a:cubicBezTo>
                    <a:pt x="5839920" y="547980"/>
                    <a:pt x="5831605" y="550854"/>
                    <a:pt x="5828623" y="560247"/>
                  </a:cubicBezTo>
                  <a:cubicBezTo>
                    <a:pt x="5826621" y="566555"/>
                    <a:pt x="5827220" y="573737"/>
                    <a:pt x="5829955" y="576207"/>
                  </a:cubicBezTo>
                  <a:cubicBezTo>
                    <a:pt x="5838107" y="583570"/>
                    <a:pt x="5872979" y="588346"/>
                    <a:pt x="5872979" y="582100"/>
                  </a:cubicBezTo>
                  <a:cubicBezTo>
                    <a:pt x="5872979" y="578960"/>
                    <a:pt x="5879564" y="576392"/>
                    <a:pt x="5887614" y="576392"/>
                  </a:cubicBezTo>
                  <a:cubicBezTo>
                    <a:pt x="5907085" y="576392"/>
                    <a:pt x="5906247" y="586804"/>
                    <a:pt x="5886150" y="594578"/>
                  </a:cubicBezTo>
                  <a:cubicBezTo>
                    <a:pt x="5877296" y="598003"/>
                    <a:pt x="5859153" y="606058"/>
                    <a:pt x="5845833" y="612477"/>
                  </a:cubicBezTo>
                  <a:cubicBezTo>
                    <a:pt x="5824995" y="622520"/>
                    <a:pt x="5819837" y="623063"/>
                    <a:pt x="5808876" y="616369"/>
                  </a:cubicBezTo>
                  <a:cubicBezTo>
                    <a:pt x="5797441" y="609385"/>
                    <a:pt x="5794705" y="610237"/>
                    <a:pt x="5782152" y="624688"/>
                  </a:cubicBezTo>
                  <a:cubicBezTo>
                    <a:pt x="5767834" y="641170"/>
                    <a:pt x="5753553" y="645346"/>
                    <a:pt x="5747117" y="634932"/>
                  </a:cubicBezTo>
                  <a:cubicBezTo>
                    <a:pt x="5745127" y="631712"/>
                    <a:pt x="5737069" y="629078"/>
                    <a:pt x="5729209" y="629078"/>
                  </a:cubicBezTo>
                  <a:cubicBezTo>
                    <a:pt x="5714284" y="629078"/>
                    <a:pt x="5709050" y="614627"/>
                    <a:pt x="5722237" y="609829"/>
                  </a:cubicBezTo>
                  <a:cubicBezTo>
                    <a:pt x="5733444" y="605752"/>
                    <a:pt x="5719414" y="585583"/>
                    <a:pt x="5703755" y="583260"/>
                  </a:cubicBezTo>
                  <a:cubicBezTo>
                    <a:pt x="5673651" y="578795"/>
                    <a:pt x="5661893" y="613497"/>
                    <a:pt x="5691503" y="619419"/>
                  </a:cubicBezTo>
                  <a:cubicBezTo>
                    <a:pt x="5707594" y="622637"/>
                    <a:pt x="5717539" y="640786"/>
                    <a:pt x="5703211" y="640786"/>
                  </a:cubicBezTo>
                  <a:cubicBezTo>
                    <a:pt x="5693380" y="640786"/>
                    <a:pt x="5675971" y="661512"/>
                    <a:pt x="5678765" y="669892"/>
                  </a:cubicBezTo>
                  <a:cubicBezTo>
                    <a:pt x="5680425" y="674872"/>
                    <a:pt x="5678270" y="676578"/>
                    <a:pt x="5672915" y="674523"/>
                  </a:cubicBezTo>
                  <a:cubicBezTo>
                    <a:pt x="5668253" y="672734"/>
                    <a:pt x="5654064" y="676176"/>
                    <a:pt x="5641383" y="682173"/>
                  </a:cubicBezTo>
                  <a:cubicBezTo>
                    <a:pt x="5628703" y="688169"/>
                    <a:pt x="5613874" y="693165"/>
                    <a:pt x="5608429" y="693274"/>
                  </a:cubicBezTo>
                  <a:cubicBezTo>
                    <a:pt x="5602985" y="693383"/>
                    <a:pt x="5596935" y="696053"/>
                    <a:pt x="5594986" y="699207"/>
                  </a:cubicBezTo>
                  <a:cubicBezTo>
                    <a:pt x="5592755" y="702817"/>
                    <a:pt x="5587206" y="702295"/>
                    <a:pt x="5580006" y="697798"/>
                  </a:cubicBezTo>
                  <a:cubicBezTo>
                    <a:pt x="5571171" y="692281"/>
                    <a:pt x="5566049" y="692230"/>
                    <a:pt x="5557492" y="697574"/>
                  </a:cubicBezTo>
                  <a:cubicBezTo>
                    <a:pt x="5544392" y="705755"/>
                    <a:pt x="5536700" y="700730"/>
                    <a:pt x="5545708" y="689877"/>
                  </a:cubicBezTo>
                  <a:cubicBezTo>
                    <a:pt x="5555810" y="677705"/>
                    <a:pt x="5546269" y="670056"/>
                    <a:pt x="5520984" y="670056"/>
                  </a:cubicBezTo>
                  <a:cubicBezTo>
                    <a:pt x="5499985" y="670056"/>
                    <a:pt x="5497704" y="668665"/>
                    <a:pt x="5499377" y="656885"/>
                  </a:cubicBezTo>
                  <a:cubicBezTo>
                    <a:pt x="5500714" y="647469"/>
                    <a:pt x="5505820" y="643187"/>
                    <a:pt x="5517282" y="641867"/>
                  </a:cubicBezTo>
                  <a:cubicBezTo>
                    <a:pt x="5526101" y="640851"/>
                    <a:pt x="5537570" y="634266"/>
                    <a:pt x="5542769" y="627232"/>
                  </a:cubicBezTo>
                  <a:cubicBezTo>
                    <a:pt x="5549147" y="618602"/>
                    <a:pt x="5553134" y="616823"/>
                    <a:pt x="5555029" y="621760"/>
                  </a:cubicBezTo>
                  <a:cubicBezTo>
                    <a:pt x="5558957" y="631998"/>
                    <a:pt x="5594879" y="630918"/>
                    <a:pt x="5603693" y="620297"/>
                  </a:cubicBezTo>
                  <a:cubicBezTo>
                    <a:pt x="5619047" y="601797"/>
                    <a:pt x="5576445" y="582565"/>
                    <a:pt x="5558924" y="600086"/>
                  </a:cubicBezTo>
                  <a:cubicBezTo>
                    <a:pt x="5555464" y="603546"/>
                    <a:pt x="5520610" y="606837"/>
                    <a:pt x="5478946" y="607638"/>
                  </a:cubicBezTo>
                  <a:cubicBezTo>
                    <a:pt x="5411794" y="608928"/>
                    <a:pt x="5403848" y="610234"/>
                    <a:pt x="5391273" y="622048"/>
                  </a:cubicBezTo>
                  <a:cubicBezTo>
                    <a:pt x="5383667" y="629193"/>
                    <a:pt x="5375242" y="633039"/>
                    <a:pt x="5372550" y="630595"/>
                  </a:cubicBezTo>
                  <a:cubicBezTo>
                    <a:pt x="5369858" y="628151"/>
                    <a:pt x="5369614" y="629547"/>
                    <a:pt x="5372008" y="633699"/>
                  </a:cubicBezTo>
                  <a:cubicBezTo>
                    <a:pt x="5374403" y="637850"/>
                    <a:pt x="5376362" y="652857"/>
                    <a:pt x="5376362" y="667048"/>
                  </a:cubicBezTo>
                  <a:cubicBezTo>
                    <a:pt x="5376362" y="700001"/>
                    <a:pt x="5385893" y="707832"/>
                    <a:pt x="5425306" y="707263"/>
                  </a:cubicBezTo>
                  <a:lnTo>
                    <a:pt x="5456341" y="706814"/>
                  </a:lnTo>
                  <a:lnTo>
                    <a:pt x="5454534" y="739330"/>
                  </a:lnTo>
                  <a:cubicBezTo>
                    <a:pt x="5453541" y="757214"/>
                    <a:pt x="5454047" y="775287"/>
                    <a:pt x="5455661" y="779492"/>
                  </a:cubicBezTo>
                  <a:cubicBezTo>
                    <a:pt x="5459431" y="789317"/>
                    <a:pt x="5473573" y="789305"/>
                    <a:pt x="5483409" y="779468"/>
                  </a:cubicBezTo>
                  <a:cubicBezTo>
                    <a:pt x="5488303" y="774574"/>
                    <a:pt x="5508665" y="771426"/>
                    <a:pt x="5539696" y="770766"/>
                  </a:cubicBezTo>
                  <a:cubicBezTo>
                    <a:pt x="5566437" y="770197"/>
                    <a:pt x="5590985" y="767062"/>
                    <a:pt x="5594248" y="763799"/>
                  </a:cubicBezTo>
                  <a:cubicBezTo>
                    <a:pt x="5601706" y="756341"/>
                    <a:pt x="5650525" y="755942"/>
                    <a:pt x="5650525" y="763340"/>
                  </a:cubicBezTo>
                  <a:cubicBezTo>
                    <a:pt x="5650525" y="766350"/>
                    <a:pt x="5647492" y="776229"/>
                    <a:pt x="5643786" y="785292"/>
                  </a:cubicBezTo>
                  <a:cubicBezTo>
                    <a:pt x="5640079" y="794356"/>
                    <a:pt x="5637633" y="807699"/>
                    <a:pt x="5638350" y="814944"/>
                  </a:cubicBezTo>
                  <a:cubicBezTo>
                    <a:pt x="5639068" y="822188"/>
                    <a:pt x="5637140" y="828115"/>
                    <a:pt x="5634065" y="828115"/>
                  </a:cubicBezTo>
                  <a:cubicBezTo>
                    <a:pt x="5624544" y="828115"/>
                    <a:pt x="5621498" y="852611"/>
                    <a:pt x="5629966" y="861078"/>
                  </a:cubicBezTo>
                  <a:cubicBezTo>
                    <a:pt x="5641081" y="872193"/>
                    <a:pt x="5685045" y="871626"/>
                    <a:pt x="5689386" y="860312"/>
                  </a:cubicBezTo>
                  <a:cubicBezTo>
                    <a:pt x="5694520" y="846934"/>
                    <a:pt x="5714919" y="849273"/>
                    <a:pt x="5714919" y="863239"/>
                  </a:cubicBezTo>
                  <a:cubicBezTo>
                    <a:pt x="5714919" y="885627"/>
                    <a:pt x="5694686" y="897592"/>
                    <a:pt x="5646343" y="903790"/>
                  </a:cubicBezTo>
                  <a:cubicBezTo>
                    <a:pt x="5556704" y="915285"/>
                    <a:pt x="5545193" y="917604"/>
                    <a:pt x="5538645" y="925494"/>
                  </a:cubicBezTo>
                  <a:cubicBezTo>
                    <a:pt x="5534997" y="929890"/>
                    <a:pt x="5525926" y="933488"/>
                    <a:pt x="5518487" y="933488"/>
                  </a:cubicBezTo>
                  <a:cubicBezTo>
                    <a:pt x="5510110" y="933488"/>
                    <a:pt x="5503551" y="937938"/>
                    <a:pt x="5501252" y="945182"/>
                  </a:cubicBezTo>
                  <a:cubicBezTo>
                    <a:pt x="5497413" y="957279"/>
                    <a:pt x="5490748" y="959694"/>
                    <a:pt x="5444845" y="965623"/>
                  </a:cubicBezTo>
                  <a:cubicBezTo>
                    <a:pt x="5412617" y="969785"/>
                    <a:pt x="5392843" y="987090"/>
                    <a:pt x="5402573" y="1002615"/>
                  </a:cubicBezTo>
                  <a:cubicBezTo>
                    <a:pt x="5409602" y="1013831"/>
                    <a:pt x="5433926" y="1019558"/>
                    <a:pt x="5433926" y="1009997"/>
                  </a:cubicBezTo>
                  <a:cubicBezTo>
                    <a:pt x="5433926" y="1006117"/>
                    <a:pt x="5450363" y="1003736"/>
                    <a:pt x="5477149" y="1003736"/>
                  </a:cubicBezTo>
                  <a:cubicBezTo>
                    <a:pt x="5515448" y="1003736"/>
                    <a:pt x="5520720" y="1005070"/>
                    <a:pt x="5523433" y="1015444"/>
                  </a:cubicBezTo>
                  <a:cubicBezTo>
                    <a:pt x="5525309" y="1022619"/>
                    <a:pt x="5523613" y="1027152"/>
                    <a:pt x="5519051" y="1027152"/>
                  </a:cubicBezTo>
                  <a:cubicBezTo>
                    <a:pt x="5514957" y="1027152"/>
                    <a:pt x="5504909" y="1032421"/>
                    <a:pt x="5496723" y="1038860"/>
                  </a:cubicBezTo>
                  <a:cubicBezTo>
                    <a:pt x="5488537" y="1045300"/>
                    <a:pt x="5475201" y="1050568"/>
                    <a:pt x="5467088" y="1050568"/>
                  </a:cubicBezTo>
                  <a:cubicBezTo>
                    <a:pt x="5447093" y="1050568"/>
                    <a:pt x="5424996" y="1077859"/>
                    <a:pt x="5435117" y="1090054"/>
                  </a:cubicBezTo>
                  <a:cubicBezTo>
                    <a:pt x="5440009" y="1095949"/>
                    <a:pt x="5449133" y="1097688"/>
                    <a:pt x="5464416" y="1095638"/>
                  </a:cubicBezTo>
                  <a:cubicBezTo>
                    <a:pt x="5476623" y="1094000"/>
                    <a:pt x="5488083" y="1095044"/>
                    <a:pt x="5489884" y="1097958"/>
                  </a:cubicBezTo>
                  <a:cubicBezTo>
                    <a:pt x="5495698" y="1107365"/>
                    <a:pt x="5518851" y="1103586"/>
                    <a:pt x="5529159" y="1091546"/>
                  </a:cubicBezTo>
                  <a:cubicBezTo>
                    <a:pt x="5537400" y="1081923"/>
                    <a:pt x="5546429" y="1079838"/>
                    <a:pt x="5579874" y="1079838"/>
                  </a:cubicBezTo>
                  <a:cubicBezTo>
                    <a:pt x="5602254" y="1079838"/>
                    <a:pt x="5622144" y="1082395"/>
                    <a:pt x="5624076" y="1085521"/>
                  </a:cubicBezTo>
                  <a:cubicBezTo>
                    <a:pt x="5630242" y="1095497"/>
                    <a:pt x="5610493" y="1125164"/>
                    <a:pt x="5595116" y="1129023"/>
                  </a:cubicBezTo>
                  <a:cubicBezTo>
                    <a:pt x="5586955" y="1131072"/>
                    <a:pt x="5580277" y="1136714"/>
                    <a:pt x="5580277" y="1141562"/>
                  </a:cubicBezTo>
                  <a:cubicBezTo>
                    <a:pt x="5580277" y="1146410"/>
                    <a:pt x="5573691" y="1152880"/>
                    <a:pt x="5565642" y="1155941"/>
                  </a:cubicBezTo>
                  <a:cubicBezTo>
                    <a:pt x="5555365" y="1159848"/>
                    <a:pt x="5551007" y="1165906"/>
                    <a:pt x="5551007" y="1176285"/>
                  </a:cubicBezTo>
                  <a:cubicBezTo>
                    <a:pt x="5551007" y="1184414"/>
                    <a:pt x="5553641" y="1191065"/>
                    <a:pt x="5556861" y="1191065"/>
                  </a:cubicBezTo>
                  <a:cubicBezTo>
                    <a:pt x="5560081" y="1191065"/>
                    <a:pt x="5562715" y="1196334"/>
                    <a:pt x="5562715" y="1202773"/>
                  </a:cubicBezTo>
                  <a:cubicBezTo>
                    <a:pt x="5562715" y="1209212"/>
                    <a:pt x="5560081" y="1214481"/>
                    <a:pt x="5556861" y="1214481"/>
                  </a:cubicBezTo>
                  <a:cubicBezTo>
                    <a:pt x="5546475" y="1214481"/>
                    <a:pt x="5550639" y="1239678"/>
                    <a:pt x="5563241" y="1253092"/>
                  </a:cubicBezTo>
                  <a:lnTo>
                    <a:pt x="5575475" y="1266115"/>
                  </a:lnTo>
                  <a:lnTo>
                    <a:pt x="5563241" y="1278349"/>
                  </a:lnTo>
                  <a:cubicBezTo>
                    <a:pt x="5556512" y="1285078"/>
                    <a:pt x="5545894" y="1290583"/>
                    <a:pt x="5539644" y="1290583"/>
                  </a:cubicBezTo>
                  <a:cubicBezTo>
                    <a:pt x="5533395" y="1290583"/>
                    <a:pt x="5526867" y="1292872"/>
                    <a:pt x="5525139" y="1295669"/>
                  </a:cubicBezTo>
                  <a:cubicBezTo>
                    <a:pt x="5523411" y="1298465"/>
                    <a:pt x="5511577" y="1302420"/>
                    <a:pt x="5498843" y="1304456"/>
                  </a:cubicBezTo>
                  <a:cubicBezTo>
                    <a:pt x="5469512" y="1309146"/>
                    <a:pt x="5460676" y="1328122"/>
                    <a:pt x="5480767" y="1343276"/>
                  </a:cubicBezTo>
                  <a:cubicBezTo>
                    <a:pt x="5491710" y="1351531"/>
                    <a:pt x="5492783" y="1355156"/>
                    <a:pt x="5487308" y="1365387"/>
                  </a:cubicBezTo>
                  <a:cubicBezTo>
                    <a:pt x="5476762" y="1385092"/>
                    <a:pt x="5479202" y="1405891"/>
                    <a:pt x="5492466" y="1409360"/>
                  </a:cubicBezTo>
                  <a:cubicBezTo>
                    <a:pt x="5509453" y="1413802"/>
                    <a:pt x="5506825" y="1423157"/>
                    <a:pt x="5486612" y="1430203"/>
                  </a:cubicBezTo>
                  <a:cubicBezTo>
                    <a:pt x="5470210" y="1435921"/>
                    <a:pt x="5466636" y="1434660"/>
                    <a:pt x="5468357" y="1423763"/>
                  </a:cubicBezTo>
                  <a:cubicBezTo>
                    <a:pt x="5468738" y="1421348"/>
                    <a:pt x="5466360" y="1419372"/>
                    <a:pt x="5463071" y="1419372"/>
                  </a:cubicBezTo>
                  <a:cubicBezTo>
                    <a:pt x="5459782" y="1419372"/>
                    <a:pt x="5454091" y="1412786"/>
                    <a:pt x="5450423" y="1404737"/>
                  </a:cubicBezTo>
                  <a:cubicBezTo>
                    <a:pt x="5444522" y="1391786"/>
                    <a:pt x="5440158" y="1390102"/>
                    <a:pt x="5412497" y="1390102"/>
                  </a:cubicBezTo>
                  <a:cubicBezTo>
                    <a:pt x="5388786" y="1390102"/>
                    <a:pt x="5378341" y="1393001"/>
                    <a:pt x="5369232" y="1402109"/>
                  </a:cubicBezTo>
                  <a:cubicBezTo>
                    <a:pt x="5352858" y="1418484"/>
                    <a:pt x="5358834" y="1432544"/>
                    <a:pt x="5387554" y="1445215"/>
                  </a:cubicBezTo>
                  <a:cubicBezTo>
                    <a:pt x="5400638" y="1450988"/>
                    <a:pt x="5412755" y="1459389"/>
                    <a:pt x="5414480" y="1463885"/>
                  </a:cubicBezTo>
                  <a:cubicBezTo>
                    <a:pt x="5416422" y="1468943"/>
                    <a:pt x="5426302" y="1472058"/>
                    <a:pt x="5440406" y="1472058"/>
                  </a:cubicBezTo>
                  <a:cubicBezTo>
                    <a:pt x="5464248" y="1472058"/>
                    <a:pt x="5467641" y="1476808"/>
                    <a:pt x="5456520" y="1494616"/>
                  </a:cubicBezTo>
                  <a:cubicBezTo>
                    <a:pt x="5451116" y="1503270"/>
                    <a:pt x="5444483" y="1504791"/>
                    <a:pt x="5421694" y="1502601"/>
                  </a:cubicBezTo>
                  <a:cubicBezTo>
                    <a:pt x="5400821" y="1500595"/>
                    <a:pt x="5391089" y="1502352"/>
                    <a:pt x="5384047" y="1509393"/>
                  </a:cubicBezTo>
                  <a:cubicBezTo>
                    <a:pt x="5378510" y="1514930"/>
                    <a:pt x="5364960" y="1518891"/>
                    <a:pt x="5351552" y="1518891"/>
                  </a:cubicBezTo>
                  <a:cubicBezTo>
                    <a:pt x="5338903" y="1518891"/>
                    <a:pt x="5328554" y="1521294"/>
                    <a:pt x="5328554" y="1524231"/>
                  </a:cubicBezTo>
                  <a:cubicBezTo>
                    <a:pt x="5328554" y="1527168"/>
                    <a:pt x="5296986" y="1531456"/>
                    <a:pt x="5258403" y="1533759"/>
                  </a:cubicBezTo>
                  <a:cubicBezTo>
                    <a:pt x="5182775" y="1538272"/>
                    <a:pt x="5172280" y="1542859"/>
                    <a:pt x="5178734" y="1568574"/>
                  </a:cubicBezTo>
                  <a:cubicBezTo>
                    <a:pt x="5182955" y="1585392"/>
                    <a:pt x="5192455" y="1586761"/>
                    <a:pt x="5231844" y="1576226"/>
                  </a:cubicBezTo>
                  <a:cubicBezTo>
                    <a:pt x="5251502" y="1570968"/>
                    <a:pt x="5259929" y="1570859"/>
                    <a:pt x="5264869" y="1575799"/>
                  </a:cubicBezTo>
                  <a:cubicBezTo>
                    <a:pt x="5268902" y="1579832"/>
                    <a:pt x="5276369" y="1580609"/>
                    <a:pt x="5283928" y="1577781"/>
                  </a:cubicBezTo>
                  <a:cubicBezTo>
                    <a:pt x="5290764" y="1575224"/>
                    <a:pt x="5308211" y="1573440"/>
                    <a:pt x="5322700" y="1573818"/>
                  </a:cubicBezTo>
                  <a:lnTo>
                    <a:pt x="5349043" y="1574504"/>
                  </a:lnTo>
                  <a:lnTo>
                    <a:pt x="5350563" y="1602311"/>
                  </a:lnTo>
                  <a:cubicBezTo>
                    <a:pt x="5351962" y="1627896"/>
                    <a:pt x="5351003" y="1630117"/>
                    <a:pt x="5338562" y="1630117"/>
                  </a:cubicBezTo>
                  <a:cubicBezTo>
                    <a:pt x="5331126" y="1630117"/>
                    <a:pt x="5322419" y="1632740"/>
                    <a:pt x="5319214" y="1635945"/>
                  </a:cubicBezTo>
                  <a:cubicBezTo>
                    <a:pt x="5316009" y="1639150"/>
                    <a:pt x="5293002" y="1643495"/>
                    <a:pt x="5268088" y="1645601"/>
                  </a:cubicBezTo>
                  <a:cubicBezTo>
                    <a:pt x="5243174" y="1647707"/>
                    <a:pt x="5221405" y="1651671"/>
                    <a:pt x="5219713" y="1654409"/>
                  </a:cubicBezTo>
                  <a:cubicBezTo>
                    <a:pt x="5218021" y="1657147"/>
                    <a:pt x="5209297" y="1659388"/>
                    <a:pt x="5200327" y="1659388"/>
                  </a:cubicBezTo>
                  <a:cubicBezTo>
                    <a:pt x="5191357" y="1659388"/>
                    <a:pt x="5179250" y="1664656"/>
                    <a:pt x="5173422" y="1671096"/>
                  </a:cubicBezTo>
                  <a:cubicBezTo>
                    <a:pt x="5167105" y="1678076"/>
                    <a:pt x="5155392" y="1682804"/>
                    <a:pt x="5144415" y="1682804"/>
                  </a:cubicBezTo>
                  <a:cubicBezTo>
                    <a:pt x="5122599" y="1682804"/>
                    <a:pt x="5111955" y="1691826"/>
                    <a:pt x="5111955" y="1710318"/>
                  </a:cubicBezTo>
                  <a:cubicBezTo>
                    <a:pt x="5111955" y="1722691"/>
                    <a:pt x="5109415" y="1723782"/>
                    <a:pt x="5080612" y="1723782"/>
                  </a:cubicBezTo>
                  <a:cubicBezTo>
                    <a:pt x="5055457" y="1723782"/>
                    <a:pt x="5046212" y="1726616"/>
                    <a:pt x="5033780" y="1738137"/>
                  </a:cubicBezTo>
                  <a:cubicBezTo>
                    <a:pt x="5025261" y="1746033"/>
                    <a:pt x="5018290" y="1755253"/>
                    <a:pt x="5018290" y="1758626"/>
                  </a:cubicBezTo>
                  <a:cubicBezTo>
                    <a:pt x="5018290" y="1762000"/>
                    <a:pt x="5014516" y="1764760"/>
                    <a:pt x="5009904" y="1764760"/>
                  </a:cubicBezTo>
                  <a:cubicBezTo>
                    <a:pt x="5000103" y="1764760"/>
                    <a:pt x="4993120" y="1782649"/>
                    <a:pt x="4997979" y="1795309"/>
                  </a:cubicBezTo>
                  <a:cubicBezTo>
                    <a:pt x="4999833" y="1800140"/>
                    <a:pt x="5008454" y="1807350"/>
                    <a:pt x="5017137" y="1811333"/>
                  </a:cubicBezTo>
                  <a:cubicBezTo>
                    <a:pt x="5062851" y="1832297"/>
                    <a:pt x="5062268" y="1831741"/>
                    <a:pt x="5060654" y="1852876"/>
                  </a:cubicBezTo>
                  <a:cubicBezTo>
                    <a:pt x="5058829" y="1876788"/>
                    <a:pt x="5061835" y="1881497"/>
                    <a:pt x="5087554" y="1895012"/>
                  </a:cubicBezTo>
                  <a:cubicBezTo>
                    <a:pt x="5100668" y="1901903"/>
                    <a:pt x="5120308" y="1905257"/>
                    <a:pt x="5147553" y="1905257"/>
                  </a:cubicBezTo>
                  <a:cubicBezTo>
                    <a:pt x="5179654" y="1905257"/>
                    <a:pt x="5188057" y="1907078"/>
                    <a:pt x="5188057" y="1914038"/>
                  </a:cubicBezTo>
                  <a:cubicBezTo>
                    <a:pt x="5188057" y="1918867"/>
                    <a:pt x="5182944" y="1922819"/>
                    <a:pt x="5176694" y="1922819"/>
                  </a:cubicBezTo>
                  <a:cubicBezTo>
                    <a:pt x="5170445" y="1922819"/>
                    <a:pt x="5163953" y="1925050"/>
                    <a:pt x="5162268" y="1927776"/>
                  </a:cubicBezTo>
                  <a:cubicBezTo>
                    <a:pt x="5160583" y="1930503"/>
                    <a:pt x="5146597" y="1930660"/>
                    <a:pt x="5131189" y="1928125"/>
                  </a:cubicBezTo>
                  <a:cubicBezTo>
                    <a:pt x="5091037" y="1921520"/>
                    <a:pt x="5037160" y="1921820"/>
                    <a:pt x="5032925" y="1928673"/>
                  </a:cubicBezTo>
                  <a:cubicBezTo>
                    <a:pt x="5030935" y="1931892"/>
                    <a:pt x="5019248" y="1934527"/>
                    <a:pt x="5006954" y="1934527"/>
                  </a:cubicBezTo>
                  <a:cubicBezTo>
                    <a:pt x="4994166" y="1934527"/>
                    <a:pt x="4981462" y="1938307"/>
                    <a:pt x="4977269" y="1943360"/>
                  </a:cubicBezTo>
                  <a:cubicBezTo>
                    <a:pt x="4973236" y="1948219"/>
                    <a:pt x="4959684" y="1953833"/>
                    <a:pt x="4947152" y="1955837"/>
                  </a:cubicBezTo>
                  <a:cubicBezTo>
                    <a:pt x="4934620" y="1957841"/>
                    <a:pt x="4922952" y="1961769"/>
                    <a:pt x="4921223" y="1964566"/>
                  </a:cubicBezTo>
                  <a:cubicBezTo>
                    <a:pt x="4919495" y="1967363"/>
                    <a:pt x="4906475" y="1969651"/>
                    <a:pt x="4892289" y="1969651"/>
                  </a:cubicBezTo>
                  <a:cubicBezTo>
                    <a:pt x="4873202" y="1969651"/>
                    <a:pt x="4864993" y="1972461"/>
                    <a:pt x="4860711" y="1980462"/>
                  </a:cubicBezTo>
                  <a:cubicBezTo>
                    <a:pt x="4852334" y="1996116"/>
                    <a:pt x="4863792" y="2004775"/>
                    <a:pt x="4892884" y="2004775"/>
                  </a:cubicBezTo>
                  <a:cubicBezTo>
                    <a:pt x="4906336" y="2004775"/>
                    <a:pt x="4926441" y="2008577"/>
                    <a:pt x="4937563" y="2013224"/>
                  </a:cubicBezTo>
                  <a:cubicBezTo>
                    <a:pt x="4948685" y="2017871"/>
                    <a:pt x="4972057" y="2023545"/>
                    <a:pt x="4989501" y="2025833"/>
                  </a:cubicBezTo>
                  <a:cubicBezTo>
                    <a:pt x="5007384" y="2028178"/>
                    <a:pt x="5025047" y="2034298"/>
                    <a:pt x="5029998" y="2039864"/>
                  </a:cubicBezTo>
                  <a:cubicBezTo>
                    <a:pt x="5034828" y="2045293"/>
                    <a:pt x="5046024" y="2051524"/>
                    <a:pt x="5054878" y="2053710"/>
                  </a:cubicBezTo>
                  <a:cubicBezTo>
                    <a:pt x="5065430" y="2056315"/>
                    <a:pt x="5070976" y="2061535"/>
                    <a:pt x="5070976" y="2068860"/>
                  </a:cubicBezTo>
                  <a:cubicBezTo>
                    <a:pt x="5070976" y="2078082"/>
                    <a:pt x="5065093" y="2080759"/>
                    <a:pt x="5037316" y="2084175"/>
                  </a:cubicBezTo>
                  <a:cubicBezTo>
                    <a:pt x="5018802" y="2086452"/>
                    <a:pt x="5002250" y="2090484"/>
                    <a:pt x="5000533" y="2093135"/>
                  </a:cubicBezTo>
                  <a:cubicBezTo>
                    <a:pt x="4998815" y="2095785"/>
                    <a:pt x="4975765" y="2099759"/>
                    <a:pt x="4949310" y="2101965"/>
                  </a:cubicBezTo>
                  <a:cubicBezTo>
                    <a:pt x="4922855" y="2104172"/>
                    <a:pt x="4901209" y="2108233"/>
                    <a:pt x="4901209" y="2110989"/>
                  </a:cubicBezTo>
                  <a:cubicBezTo>
                    <a:pt x="4901209" y="2113746"/>
                    <a:pt x="4898061" y="2116002"/>
                    <a:pt x="4894212" y="2116002"/>
                  </a:cubicBezTo>
                  <a:cubicBezTo>
                    <a:pt x="4890364" y="2116002"/>
                    <a:pt x="4880485" y="2122431"/>
                    <a:pt x="4872260" y="2130289"/>
                  </a:cubicBezTo>
                  <a:cubicBezTo>
                    <a:pt x="4859160" y="2142804"/>
                    <a:pt x="4849838" y="2145088"/>
                    <a:pt x="4797121" y="2148701"/>
                  </a:cubicBezTo>
                  <a:cubicBezTo>
                    <a:pt x="4764021" y="2150969"/>
                    <a:pt x="4735546" y="2155076"/>
                    <a:pt x="4733845" y="2157829"/>
                  </a:cubicBezTo>
                  <a:cubicBezTo>
                    <a:pt x="4732144" y="2160582"/>
                    <a:pt x="4714066" y="2162834"/>
                    <a:pt x="4693672" y="2162834"/>
                  </a:cubicBezTo>
                  <a:cubicBezTo>
                    <a:pt x="4664890" y="2162834"/>
                    <a:pt x="4655779" y="2160711"/>
                    <a:pt x="4652953" y="2153349"/>
                  </a:cubicBezTo>
                  <a:cubicBezTo>
                    <a:pt x="4649794" y="2145116"/>
                    <a:pt x="4639616" y="2144187"/>
                    <a:pt x="4575839" y="2146310"/>
                  </a:cubicBezTo>
                  <a:cubicBezTo>
                    <a:pt x="4520758" y="2148144"/>
                    <a:pt x="4501080" y="2150835"/>
                    <a:pt x="4497233" y="2157059"/>
                  </a:cubicBezTo>
                  <a:cubicBezTo>
                    <a:pt x="4493385" y="2163284"/>
                    <a:pt x="4480057" y="2165104"/>
                    <a:pt x="4443961" y="2164335"/>
                  </a:cubicBezTo>
                  <a:cubicBezTo>
                    <a:pt x="4417484" y="2163770"/>
                    <a:pt x="4394282" y="2160922"/>
                    <a:pt x="4392401" y="2158006"/>
                  </a:cubicBezTo>
                  <a:cubicBezTo>
                    <a:pt x="4390521" y="2155090"/>
                    <a:pt x="4383055" y="2150854"/>
                    <a:pt x="4375810" y="2148593"/>
                  </a:cubicBezTo>
                  <a:cubicBezTo>
                    <a:pt x="4368566" y="2146333"/>
                    <a:pt x="4362639" y="2142026"/>
                    <a:pt x="4362639" y="2139023"/>
                  </a:cubicBezTo>
                  <a:cubicBezTo>
                    <a:pt x="4362639" y="2136021"/>
                    <a:pt x="4356053" y="2133564"/>
                    <a:pt x="4348004" y="2133564"/>
                  </a:cubicBezTo>
                  <a:cubicBezTo>
                    <a:pt x="4339954" y="2133564"/>
                    <a:pt x="4333369" y="2135937"/>
                    <a:pt x="4333369" y="2138838"/>
                  </a:cubicBezTo>
                  <a:cubicBezTo>
                    <a:pt x="4333369" y="2141740"/>
                    <a:pt x="4287171" y="2145032"/>
                    <a:pt x="4230707" y="2146156"/>
                  </a:cubicBezTo>
                  <a:cubicBezTo>
                    <a:pt x="4152222" y="2147718"/>
                    <a:pt x="4126887" y="2150072"/>
                    <a:pt x="4123131" y="2156154"/>
                  </a:cubicBezTo>
                  <a:cubicBezTo>
                    <a:pt x="4120429" y="2160529"/>
                    <a:pt x="4105379" y="2165484"/>
                    <a:pt x="4089687" y="2167164"/>
                  </a:cubicBezTo>
                  <a:cubicBezTo>
                    <a:pt x="4073995" y="2168844"/>
                    <a:pt x="4058522" y="2172211"/>
                    <a:pt x="4055302" y="2174646"/>
                  </a:cubicBezTo>
                  <a:cubicBezTo>
                    <a:pt x="4043637" y="2183466"/>
                    <a:pt x="3995118" y="2188466"/>
                    <a:pt x="3914805" y="2189125"/>
                  </a:cubicBezTo>
                  <a:cubicBezTo>
                    <a:pt x="3821464" y="2189890"/>
                    <a:pt x="3736258" y="2197313"/>
                    <a:pt x="3736258" y="2204680"/>
                  </a:cubicBezTo>
                  <a:cubicBezTo>
                    <a:pt x="3736258" y="2207422"/>
                    <a:pt x="3730963" y="2209666"/>
                    <a:pt x="3724492" y="2209666"/>
                  </a:cubicBezTo>
                  <a:cubicBezTo>
                    <a:pt x="3718021" y="2209666"/>
                    <a:pt x="3708216" y="2214935"/>
                    <a:pt x="3702702" y="2221374"/>
                  </a:cubicBezTo>
                  <a:cubicBezTo>
                    <a:pt x="3695961" y="2229247"/>
                    <a:pt x="3685433" y="2233082"/>
                    <a:pt x="3670562" y="2233082"/>
                  </a:cubicBezTo>
                  <a:cubicBezTo>
                    <a:pt x="3658399" y="2233082"/>
                    <a:pt x="3648447" y="2235555"/>
                    <a:pt x="3648447" y="2238578"/>
                  </a:cubicBezTo>
                  <a:cubicBezTo>
                    <a:pt x="3648447" y="2241600"/>
                    <a:pt x="3636678" y="2245838"/>
                    <a:pt x="3622293" y="2247995"/>
                  </a:cubicBezTo>
                  <a:cubicBezTo>
                    <a:pt x="3591932" y="2252548"/>
                    <a:pt x="3584751" y="2259368"/>
                    <a:pt x="3580094" y="2288069"/>
                  </a:cubicBezTo>
                  <a:cubicBezTo>
                    <a:pt x="3577322" y="2305150"/>
                    <a:pt x="3578713" y="2309610"/>
                    <a:pt x="3587694" y="2312435"/>
                  </a:cubicBezTo>
                  <a:cubicBezTo>
                    <a:pt x="3593741" y="2314337"/>
                    <a:pt x="3603262" y="2318335"/>
                    <a:pt x="3608853" y="2321320"/>
                  </a:cubicBezTo>
                  <a:cubicBezTo>
                    <a:pt x="3626744" y="2330871"/>
                    <a:pt x="3675985" y="2327998"/>
                    <a:pt x="3680144" y="2317160"/>
                  </a:cubicBezTo>
                  <a:cubicBezTo>
                    <a:pt x="3683176" y="2309257"/>
                    <a:pt x="3689604" y="2308169"/>
                    <a:pt x="3716728" y="2310969"/>
                  </a:cubicBezTo>
                  <a:cubicBezTo>
                    <a:pt x="3748060" y="2314202"/>
                    <a:pt x="3765942" y="2322430"/>
                    <a:pt x="3758284" y="2330088"/>
                  </a:cubicBezTo>
                  <a:cubicBezTo>
                    <a:pt x="3751344" y="2337028"/>
                    <a:pt x="3709328" y="2344032"/>
                    <a:pt x="3673815" y="2344169"/>
                  </a:cubicBezTo>
                  <a:cubicBezTo>
                    <a:pt x="3653960" y="2344246"/>
                    <a:pt x="3636837" y="2346835"/>
                    <a:pt x="3635764" y="2349923"/>
                  </a:cubicBezTo>
                  <a:cubicBezTo>
                    <a:pt x="3634690" y="2353011"/>
                    <a:pt x="3600883" y="2356612"/>
                    <a:pt x="3560637" y="2357926"/>
                  </a:cubicBezTo>
                  <a:cubicBezTo>
                    <a:pt x="3515681" y="2359393"/>
                    <a:pt x="3480868" y="2363410"/>
                    <a:pt x="3470364" y="2368341"/>
                  </a:cubicBezTo>
                  <a:cubicBezTo>
                    <a:pt x="3457015" y="2374609"/>
                    <a:pt x="3452737" y="2374779"/>
                    <a:pt x="3450851" y="2369120"/>
                  </a:cubicBezTo>
                  <a:cubicBezTo>
                    <a:pt x="3447964" y="2360459"/>
                    <a:pt x="3422360" y="2359398"/>
                    <a:pt x="3417213" y="2367725"/>
                  </a:cubicBezTo>
                  <a:cubicBezTo>
                    <a:pt x="3415223" y="2370945"/>
                    <a:pt x="3408389" y="2373579"/>
                    <a:pt x="3402027" y="2373579"/>
                  </a:cubicBezTo>
                  <a:cubicBezTo>
                    <a:pt x="3395664" y="2373579"/>
                    <a:pt x="3384624" y="2377351"/>
                    <a:pt x="3377492" y="2381960"/>
                  </a:cubicBezTo>
                  <a:cubicBezTo>
                    <a:pt x="3364183" y="2390564"/>
                    <a:pt x="3326539" y="2390732"/>
                    <a:pt x="3306675" y="2382276"/>
                  </a:cubicBezTo>
                  <a:cubicBezTo>
                    <a:pt x="3300210" y="2379524"/>
                    <a:pt x="3291218" y="2380356"/>
                    <a:pt x="3284921" y="2384288"/>
                  </a:cubicBezTo>
                  <a:cubicBezTo>
                    <a:pt x="3279017" y="2387975"/>
                    <a:pt x="3259535" y="2392714"/>
                    <a:pt x="3241626" y="2394819"/>
                  </a:cubicBezTo>
                  <a:cubicBezTo>
                    <a:pt x="3223718" y="2396924"/>
                    <a:pt x="3207667" y="2400908"/>
                    <a:pt x="3205958" y="2403674"/>
                  </a:cubicBezTo>
                  <a:cubicBezTo>
                    <a:pt x="3204249" y="2406440"/>
                    <a:pt x="3187501" y="2408703"/>
                    <a:pt x="3168740" y="2408703"/>
                  </a:cubicBezTo>
                  <a:cubicBezTo>
                    <a:pt x="3149869" y="2408703"/>
                    <a:pt x="3127140" y="2412610"/>
                    <a:pt x="3117863" y="2417448"/>
                  </a:cubicBezTo>
                  <a:cubicBezTo>
                    <a:pt x="3108641" y="2422258"/>
                    <a:pt x="3089109" y="2426209"/>
                    <a:pt x="3074460" y="2426229"/>
                  </a:cubicBezTo>
                  <a:cubicBezTo>
                    <a:pt x="3059810" y="2426247"/>
                    <a:pt x="3045321" y="2428744"/>
                    <a:pt x="3042263" y="2431774"/>
                  </a:cubicBezTo>
                  <a:cubicBezTo>
                    <a:pt x="3039204" y="2434804"/>
                    <a:pt x="2998520" y="2438871"/>
                    <a:pt x="2951855" y="2440811"/>
                  </a:cubicBezTo>
                  <a:cubicBezTo>
                    <a:pt x="2905189" y="2442751"/>
                    <a:pt x="2864489" y="2446858"/>
                    <a:pt x="2861410" y="2449937"/>
                  </a:cubicBezTo>
                  <a:cubicBezTo>
                    <a:pt x="2858331" y="2453016"/>
                    <a:pt x="2846750" y="2455535"/>
                    <a:pt x="2835675" y="2455535"/>
                  </a:cubicBezTo>
                  <a:cubicBezTo>
                    <a:pt x="2823836" y="2455535"/>
                    <a:pt x="2812670" y="2459459"/>
                    <a:pt x="2808576" y="2465057"/>
                  </a:cubicBezTo>
                  <a:cubicBezTo>
                    <a:pt x="2802989" y="2472698"/>
                    <a:pt x="2799178" y="2473276"/>
                    <a:pt x="2789290" y="2467984"/>
                  </a:cubicBezTo>
                  <a:cubicBezTo>
                    <a:pt x="2774922" y="2460295"/>
                    <a:pt x="2734229" y="2459182"/>
                    <a:pt x="2726145" y="2466256"/>
                  </a:cubicBezTo>
                  <a:cubicBezTo>
                    <a:pt x="2716726" y="2474500"/>
                    <a:pt x="2673649" y="2484805"/>
                    <a:pt x="2648611" y="2484805"/>
                  </a:cubicBezTo>
                  <a:cubicBezTo>
                    <a:pt x="2635531" y="2484805"/>
                    <a:pt x="2621268" y="2488366"/>
                    <a:pt x="2616916" y="2492718"/>
                  </a:cubicBezTo>
                  <a:cubicBezTo>
                    <a:pt x="2612376" y="2497258"/>
                    <a:pt x="2587867" y="2502470"/>
                    <a:pt x="2559421" y="2504944"/>
                  </a:cubicBezTo>
                  <a:cubicBezTo>
                    <a:pt x="2532151" y="2507316"/>
                    <a:pt x="2507108" y="2511515"/>
                    <a:pt x="2503770" y="2514274"/>
                  </a:cubicBezTo>
                  <a:cubicBezTo>
                    <a:pt x="2500432" y="2517033"/>
                    <a:pt x="2460169" y="2521148"/>
                    <a:pt x="2414296" y="2523419"/>
                  </a:cubicBezTo>
                  <a:cubicBezTo>
                    <a:pt x="2368424" y="2525689"/>
                    <a:pt x="2329509" y="2529785"/>
                    <a:pt x="2327819" y="2532519"/>
                  </a:cubicBezTo>
                  <a:cubicBezTo>
                    <a:pt x="2326129" y="2535254"/>
                    <a:pt x="2311556" y="2537491"/>
                    <a:pt x="2295436" y="2537491"/>
                  </a:cubicBezTo>
                  <a:cubicBezTo>
                    <a:pt x="2279316" y="2537491"/>
                    <a:pt x="2260905" y="2540286"/>
                    <a:pt x="2254522" y="2543702"/>
                  </a:cubicBezTo>
                  <a:cubicBezTo>
                    <a:pt x="2248140" y="2547118"/>
                    <a:pt x="2221311" y="2551086"/>
                    <a:pt x="2194903" y="2552521"/>
                  </a:cubicBezTo>
                  <a:cubicBezTo>
                    <a:pt x="2168495" y="2553956"/>
                    <a:pt x="2141051" y="2558144"/>
                    <a:pt x="2133917" y="2561828"/>
                  </a:cubicBezTo>
                  <a:cubicBezTo>
                    <a:pt x="2123906" y="2566997"/>
                    <a:pt x="2118849" y="2566787"/>
                    <a:pt x="2111765" y="2560908"/>
                  </a:cubicBezTo>
                  <a:cubicBezTo>
                    <a:pt x="2104220" y="2554646"/>
                    <a:pt x="2099992" y="2554676"/>
                    <a:pt x="2088031" y="2561078"/>
                  </a:cubicBezTo>
                  <a:cubicBezTo>
                    <a:pt x="2076849" y="2567062"/>
                    <a:pt x="2071876" y="2567267"/>
                    <a:pt x="2066570" y="2561960"/>
                  </a:cubicBezTo>
                  <a:cubicBezTo>
                    <a:pt x="2058454" y="2553844"/>
                    <a:pt x="2031648" y="2552783"/>
                    <a:pt x="2023661" y="2560261"/>
                  </a:cubicBezTo>
                  <a:cubicBezTo>
                    <a:pt x="2020603" y="2563126"/>
                    <a:pt x="1924582" y="2566780"/>
                    <a:pt x="1810282" y="2568383"/>
                  </a:cubicBezTo>
                  <a:cubicBezTo>
                    <a:pt x="1630575" y="2570902"/>
                    <a:pt x="1599890" y="2572631"/>
                    <a:pt x="1583439" y="2581166"/>
                  </a:cubicBezTo>
                  <a:cubicBezTo>
                    <a:pt x="1565952" y="2590237"/>
                    <a:pt x="1562908" y="2590285"/>
                    <a:pt x="1545817" y="2581759"/>
                  </a:cubicBezTo>
                  <a:cubicBezTo>
                    <a:pt x="1530053" y="2573895"/>
                    <a:pt x="1502199" y="2572598"/>
                    <a:pt x="1362879" y="2573243"/>
                  </a:cubicBezTo>
                  <a:cubicBezTo>
                    <a:pt x="1272490" y="2573662"/>
                    <a:pt x="1197219" y="2576035"/>
                    <a:pt x="1195609" y="2578515"/>
                  </a:cubicBezTo>
                  <a:cubicBezTo>
                    <a:pt x="1191869" y="2584279"/>
                    <a:pt x="1063222" y="2589050"/>
                    <a:pt x="990917" y="2586107"/>
                  </a:cubicBezTo>
                  <a:close/>
                  <a:moveTo>
                    <a:pt x="4161420" y="2083856"/>
                  </a:moveTo>
                  <a:cubicBezTo>
                    <a:pt x="4179853" y="2079055"/>
                    <a:pt x="4200397" y="2070046"/>
                    <a:pt x="4207075" y="2063836"/>
                  </a:cubicBezTo>
                  <a:cubicBezTo>
                    <a:pt x="4216643" y="2054937"/>
                    <a:pt x="4226926" y="2052734"/>
                    <a:pt x="4255608" y="2053442"/>
                  </a:cubicBezTo>
                  <a:cubicBezTo>
                    <a:pt x="4294030" y="2054389"/>
                    <a:pt x="4305622" y="2048709"/>
                    <a:pt x="4307133" y="2028193"/>
                  </a:cubicBezTo>
                  <a:cubicBezTo>
                    <a:pt x="4308462" y="2010157"/>
                    <a:pt x="4295618" y="2003195"/>
                    <a:pt x="4267651" y="2006792"/>
                  </a:cubicBezTo>
                  <a:cubicBezTo>
                    <a:pt x="4199830" y="2015514"/>
                    <a:pt x="4154124" y="2025125"/>
                    <a:pt x="4147112" y="2032136"/>
                  </a:cubicBezTo>
                  <a:cubicBezTo>
                    <a:pt x="4142842" y="2036406"/>
                    <a:pt x="4134928" y="2039958"/>
                    <a:pt x="4129523" y="2040029"/>
                  </a:cubicBezTo>
                  <a:cubicBezTo>
                    <a:pt x="4124118" y="2040101"/>
                    <a:pt x="4113358" y="2045032"/>
                    <a:pt x="4105611" y="2050988"/>
                  </a:cubicBezTo>
                  <a:cubicBezTo>
                    <a:pt x="4085699" y="2066297"/>
                    <a:pt x="4093635" y="2081789"/>
                    <a:pt x="4126729" y="2092214"/>
                  </a:cubicBezTo>
                  <a:cubicBezTo>
                    <a:pt x="4127376" y="2092419"/>
                    <a:pt x="4142988" y="2088657"/>
                    <a:pt x="4161420" y="2083856"/>
                  </a:cubicBezTo>
                  <a:close/>
                  <a:moveTo>
                    <a:pt x="5554184" y="833564"/>
                  </a:moveTo>
                  <a:cubicBezTo>
                    <a:pt x="5556312" y="830122"/>
                    <a:pt x="5567663" y="827994"/>
                    <a:pt x="5579409" y="828836"/>
                  </a:cubicBezTo>
                  <a:cubicBezTo>
                    <a:pt x="5607412" y="830842"/>
                    <a:pt x="5623478" y="821271"/>
                    <a:pt x="5624509" y="801966"/>
                  </a:cubicBezTo>
                  <a:cubicBezTo>
                    <a:pt x="5625269" y="787745"/>
                    <a:pt x="5623752" y="786634"/>
                    <a:pt x="5606712" y="788930"/>
                  </a:cubicBezTo>
                  <a:cubicBezTo>
                    <a:pt x="5596467" y="790311"/>
                    <a:pt x="5580503" y="796399"/>
                    <a:pt x="5571236" y="802460"/>
                  </a:cubicBezTo>
                  <a:cubicBezTo>
                    <a:pt x="5561969" y="808521"/>
                    <a:pt x="5556416" y="810187"/>
                    <a:pt x="5558896" y="806162"/>
                  </a:cubicBezTo>
                  <a:cubicBezTo>
                    <a:pt x="5566000" y="794635"/>
                    <a:pt x="5542620" y="797206"/>
                    <a:pt x="5527263" y="809641"/>
                  </a:cubicBezTo>
                  <a:cubicBezTo>
                    <a:pt x="5518733" y="816548"/>
                    <a:pt x="5515270" y="823929"/>
                    <a:pt x="5517650" y="830130"/>
                  </a:cubicBezTo>
                  <a:cubicBezTo>
                    <a:pt x="5521789" y="840917"/>
                    <a:pt x="5548111" y="843391"/>
                    <a:pt x="5554184" y="833564"/>
                  </a:cubicBezTo>
                  <a:close/>
                  <a:moveTo>
                    <a:pt x="5458806" y="484704"/>
                  </a:moveTo>
                  <a:cubicBezTo>
                    <a:pt x="5454781" y="483080"/>
                    <a:pt x="5451488" y="479181"/>
                    <a:pt x="5451488" y="476040"/>
                  </a:cubicBezTo>
                  <a:cubicBezTo>
                    <a:pt x="5451488" y="472898"/>
                    <a:pt x="5454781" y="472187"/>
                    <a:pt x="5458806" y="474460"/>
                  </a:cubicBezTo>
                  <a:cubicBezTo>
                    <a:pt x="5464660" y="477765"/>
                    <a:pt x="5464660" y="477014"/>
                    <a:pt x="5458806" y="470707"/>
                  </a:cubicBezTo>
                  <a:cubicBezTo>
                    <a:pt x="5448845" y="459975"/>
                    <a:pt x="5449589" y="453096"/>
                    <a:pt x="5460269" y="457194"/>
                  </a:cubicBezTo>
                  <a:cubicBezTo>
                    <a:pt x="5465099" y="459047"/>
                    <a:pt x="5469236" y="466209"/>
                    <a:pt x="5469462" y="473109"/>
                  </a:cubicBezTo>
                  <a:cubicBezTo>
                    <a:pt x="5469861" y="485272"/>
                    <a:pt x="5470017" y="485298"/>
                    <a:pt x="5474592" y="473946"/>
                  </a:cubicBezTo>
                  <a:cubicBezTo>
                    <a:pt x="5483436" y="452006"/>
                    <a:pt x="5459546" y="438709"/>
                    <a:pt x="5442289" y="455966"/>
                  </a:cubicBezTo>
                  <a:cubicBezTo>
                    <a:pt x="5426372" y="471883"/>
                    <a:pt x="5433864" y="487657"/>
                    <a:pt x="5457342" y="487657"/>
                  </a:cubicBezTo>
                  <a:cubicBezTo>
                    <a:pt x="5463213" y="487657"/>
                    <a:pt x="5463698" y="486678"/>
                    <a:pt x="5458806" y="484704"/>
                  </a:cubicBezTo>
                  <a:close/>
                  <a:moveTo>
                    <a:pt x="5717368" y="385509"/>
                  </a:moveTo>
                  <a:cubicBezTo>
                    <a:pt x="5727908" y="381465"/>
                    <a:pt x="5729678" y="368223"/>
                    <a:pt x="5720441" y="362514"/>
                  </a:cubicBezTo>
                  <a:cubicBezTo>
                    <a:pt x="5710825" y="356571"/>
                    <a:pt x="5685649" y="364919"/>
                    <a:pt x="5685649" y="374051"/>
                  </a:cubicBezTo>
                  <a:cubicBezTo>
                    <a:pt x="5685649" y="386028"/>
                    <a:pt x="5701292" y="391678"/>
                    <a:pt x="5717368" y="385509"/>
                  </a:cubicBezTo>
                  <a:close/>
                  <a:moveTo>
                    <a:pt x="5697357" y="374428"/>
                  </a:moveTo>
                  <a:cubicBezTo>
                    <a:pt x="5697357" y="369598"/>
                    <a:pt x="5701309" y="365647"/>
                    <a:pt x="5706138" y="365647"/>
                  </a:cubicBezTo>
                  <a:cubicBezTo>
                    <a:pt x="5710968" y="365647"/>
                    <a:pt x="5714919" y="369598"/>
                    <a:pt x="5714919" y="374428"/>
                  </a:cubicBezTo>
                  <a:cubicBezTo>
                    <a:pt x="5714919" y="379257"/>
                    <a:pt x="5710968" y="383209"/>
                    <a:pt x="5706138" y="383209"/>
                  </a:cubicBezTo>
                  <a:cubicBezTo>
                    <a:pt x="5701309" y="383209"/>
                    <a:pt x="5697357" y="379257"/>
                    <a:pt x="5697357" y="374428"/>
                  </a:cubicBezTo>
                  <a:close/>
                  <a:moveTo>
                    <a:pt x="5843708" y="1940775"/>
                  </a:moveTo>
                  <a:cubicBezTo>
                    <a:pt x="5843708" y="1927811"/>
                    <a:pt x="5852029" y="1924984"/>
                    <a:pt x="5894931" y="1923378"/>
                  </a:cubicBezTo>
                  <a:cubicBezTo>
                    <a:pt x="5917393" y="1922537"/>
                    <a:pt x="5925665" y="1924354"/>
                    <a:pt x="5925665" y="1930128"/>
                  </a:cubicBezTo>
                  <a:cubicBezTo>
                    <a:pt x="5925665" y="1940241"/>
                    <a:pt x="5893067" y="1952089"/>
                    <a:pt x="5865246" y="1952089"/>
                  </a:cubicBezTo>
                  <a:cubicBezTo>
                    <a:pt x="5847861" y="1952089"/>
                    <a:pt x="5843708" y="1949907"/>
                    <a:pt x="5843708" y="1940775"/>
                  </a:cubicBezTo>
                  <a:close/>
                  <a:moveTo>
                    <a:pt x="6165680" y="1922819"/>
                  </a:moveTo>
                  <a:cubicBezTo>
                    <a:pt x="6165680" y="1916314"/>
                    <a:pt x="6169583" y="1911110"/>
                    <a:pt x="6174461" y="1911110"/>
                  </a:cubicBezTo>
                  <a:cubicBezTo>
                    <a:pt x="6179339" y="1911110"/>
                    <a:pt x="6183242" y="1916314"/>
                    <a:pt x="6183242" y="1922819"/>
                  </a:cubicBezTo>
                  <a:cubicBezTo>
                    <a:pt x="6183242" y="1929323"/>
                    <a:pt x="6179339" y="1934527"/>
                    <a:pt x="6174461" y="1934527"/>
                  </a:cubicBezTo>
                  <a:cubicBezTo>
                    <a:pt x="6169583" y="1934527"/>
                    <a:pt x="6165680" y="1929323"/>
                    <a:pt x="6165680" y="1922819"/>
                  </a:cubicBezTo>
                  <a:close/>
                  <a:moveTo>
                    <a:pt x="5937373" y="1922819"/>
                  </a:moveTo>
                  <a:cubicBezTo>
                    <a:pt x="5937373" y="1919599"/>
                    <a:pt x="5940007" y="1916964"/>
                    <a:pt x="5943227" y="1916964"/>
                  </a:cubicBezTo>
                  <a:cubicBezTo>
                    <a:pt x="5946447" y="1916964"/>
                    <a:pt x="5949081" y="1919599"/>
                    <a:pt x="5949081" y="1922819"/>
                  </a:cubicBezTo>
                  <a:cubicBezTo>
                    <a:pt x="5949081" y="1926038"/>
                    <a:pt x="5946447" y="1928673"/>
                    <a:pt x="5943227" y="1928673"/>
                  </a:cubicBezTo>
                  <a:cubicBezTo>
                    <a:pt x="5940007" y="1928673"/>
                    <a:pt x="5937373" y="1926038"/>
                    <a:pt x="5937373" y="1922819"/>
                  </a:cubicBezTo>
                  <a:close/>
                  <a:moveTo>
                    <a:pt x="5244849" y="1913264"/>
                  </a:moveTo>
                  <a:cubicBezTo>
                    <a:pt x="5235650" y="1904066"/>
                    <a:pt x="5241496" y="1893548"/>
                    <a:pt x="5255808" y="1893548"/>
                  </a:cubicBezTo>
                  <a:cubicBezTo>
                    <a:pt x="5266966" y="1893548"/>
                    <a:pt x="5270364" y="1896187"/>
                    <a:pt x="5268912" y="1903726"/>
                  </a:cubicBezTo>
                  <a:cubicBezTo>
                    <a:pt x="5266860" y="1914382"/>
                    <a:pt x="5251897" y="1920313"/>
                    <a:pt x="5244849" y="1913264"/>
                  </a:cubicBezTo>
                  <a:close/>
                  <a:moveTo>
                    <a:pt x="5600001" y="1879876"/>
                  </a:moveTo>
                  <a:cubicBezTo>
                    <a:pt x="5602323" y="1870625"/>
                    <a:pt x="5601489" y="1864278"/>
                    <a:pt x="5597951" y="1864278"/>
                  </a:cubicBezTo>
                  <a:cubicBezTo>
                    <a:pt x="5594670" y="1864278"/>
                    <a:pt x="5591985" y="1859010"/>
                    <a:pt x="5591985" y="1852570"/>
                  </a:cubicBezTo>
                  <a:cubicBezTo>
                    <a:pt x="5591985" y="1846131"/>
                    <a:pt x="5589351" y="1840862"/>
                    <a:pt x="5586131" y="1840862"/>
                  </a:cubicBezTo>
                  <a:cubicBezTo>
                    <a:pt x="5582911" y="1840862"/>
                    <a:pt x="5580277" y="1837569"/>
                    <a:pt x="5580278" y="1833545"/>
                  </a:cubicBezTo>
                  <a:cubicBezTo>
                    <a:pt x="5580278" y="1828459"/>
                    <a:pt x="5591423" y="1826264"/>
                    <a:pt x="5616809" y="1826348"/>
                  </a:cubicBezTo>
                  <a:cubicBezTo>
                    <a:pt x="5657479" y="1826483"/>
                    <a:pt x="5666478" y="1835762"/>
                    <a:pt x="5644888" y="1855301"/>
                  </a:cubicBezTo>
                  <a:cubicBezTo>
                    <a:pt x="5638329" y="1861237"/>
                    <a:pt x="5632963" y="1870953"/>
                    <a:pt x="5632963" y="1876894"/>
                  </a:cubicBezTo>
                  <a:cubicBezTo>
                    <a:pt x="5632963" y="1882834"/>
                    <a:pt x="5629227" y="1887694"/>
                    <a:pt x="5624661" y="1887694"/>
                  </a:cubicBezTo>
                  <a:cubicBezTo>
                    <a:pt x="5620095" y="1887694"/>
                    <a:pt x="5611798" y="1889445"/>
                    <a:pt x="5606223" y="1891584"/>
                  </a:cubicBezTo>
                  <a:cubicBezTo>
                    <a:pt x="5597672" y="1894865"/>
                    <a:pt x="5596699" y="1893034"/>
                    <a:pt x="5600001" y="1879876"/>
                  </a:cubicBezTo>
                  <a:close/>
                  <a:moveTo>
                    <a:pt x="5501557" y="1870632"/>
                  </a:moveTo>
                  <a:cubicBezTo>
                    <a:pt x="5499672" y="1867583"/>
                    <a:pt x="5500625" y="1863545"/>
                    <a:pt x="5503675" y="1861660"/>
                  </a:cubicBezTo>
                  <a:cubicBezTo>
                    <a:pt x="5506725" y="1859775"/>
                    <a:pt x="5510762" y="1860728"/>
                    <a:pt x="5512646" y="1863778"/>
                  </a:cubicBezTo>
                  <a:cubicBezTo>
                    <a:pt x="5514532" y="1866828"/>
                    <a:pt x="5513578" y="1870865"/>
                    <a:pt x="5510529" y="1872750"/>
                  </a:cubicBezTo>
                  <a:cubicBezTo>
                    <a:pt x="5507479" y="1874635"/>
                    <a:pt x="5503441" y="1873682"/>
                    <a:pt x="5501557" y="1870632"/>
                  </a:cubicBezTo>
                  <a:close/>
                  <a:moveTo>
                    <a:pt x="5690040" y="1861983"/>
                  </a:moveTo>
                  <a:cubicBezTo>
                    <a:pt x="5674961" y="1850537"/>
                    <a:pt x="5677559" y="1840934"/>
                    <a:pt x="5695894" y="1840345"/>
                  </a:cubicBezTo>
                  <a:cubicBezTo>
                    <a:pt x="5750600" y="1838587"/>
                    <a:pt x="5791913" y="1839801"/>
                    <a:pt x="5795381" y="1843269"/>
                  </a:cubicBezTo>
                  <a:cubicBezTo>
                    <a:pt x="5797585" y="1845474"/>
                    <a:pt x="5796579" y="1851761"/>
                    <a:pt x="5793144" y="1857242"/>
                  </a:cubicBezTo>
                  <a:cubicBezTo>
                    <a:pt x="5786085" y="1868504"/>
                    <a:pt x="5761752" y="1874274"/>
                    <a:pt x="5761752" y="1864685"/>
                  </a:cubicBezTo>
                  <a:cubicBezTo>
                    <a:pt x="5761752" y="1861242"/>
                    <a:pt x="5755166" y="1858424"/>
                    <a:pt x="5747117" y="1858424"/>
                  </a:cubicBezTo>
                  <a:cubicBezTo>
                    <a:pt x="5739067" y="1858424"/>
                    <a:pt x="5732482" y="1861059"/>
                    <a:pt x="5732482" y="1864278"/>
                  </a:cubicBezTo>
                  <a:cubicBezTo>
                    <a:pt x="5732482" y="1872759"/>
                    <a:pt x="5702069" y="1871114"/>
                    <a:pt x="5690040" y="1861983"/>
                  </a:cubicBezTo>
                  <a:close/>
                  <a:moveTo>
                    <a:pt x="5328554" y="1854644"/>
                  </a:moveTo>
                  <a:cubicBezTo>
                    <a:pt x="5323724" y="1852684"/>
                    <a:pt x="5314272" y="1846088"/>
                    <a:pt x="5307548" y="1839986"/>
                  </a:cubicBezTo>
                  <a:cubicBezTo>
                    <a:pt x="5296981" y="1830397"/>
                    <a:pt x="5285267" y="1828817"/>
                    <a:pt x="5221168" y="1828334"/>
                  </a:cubicBezTo>
                  <a:cubicBezTo>
                    <a:pt x="5168948" y="1827941"/>
                    <a:pt x="5144351" y="1829984"/>
                    <a:pt x="5138016" y="1835242"/>
                  </a:cubicBezTo>
                  <a:cubicBezTo>
                    <a:pt x="5131203" y="1840897"/>
                    <a:pt x="5127377" y="1841064"/>
                    <a:pt x="5122244" y="1835931"/>
                  </a:cubicBezTo>
                  <a:cubicBezTo>
                    <a:pt x="5118517" y="1832204"/>
                    <a:pt x="5110725" y="1829154"/>
                    <a:pt x="5104930" y="1829154"/>
                  </a:cubicBezTo>
                  <a:cubicBezTo>
                    <a:pt x="5088052" y="1829154"/>
                    <a:pt x="5092773" y="1813683"/>
                    <a:pt x="5112092" y="1805681"/>
                  </a:cubicBezTo>
                  <a:cubicBezTo>
                    <a:pt x="5132336" y="1797296"/>
                    <a:pt x="5161983" y="1796389"/>
                    <a:pt x="5349402" y="1798420"/>
                  </a:cubicBezTo>
                  <a:cubicBezTo>
                    <a:pt x="5475194" y="1799784"/>
                    <a:pt x="5485262" y="1800683"/>
                    <a:pt x="5496972" y="1811592"/>
                  </a:cubicBezTo>
                  <a:cubicBezTo>
                    <a:pt x="5503884" y="1818031"/>
                    <a:pt x="5512283" y="1823300"/>
                    <a:pt x="5515638" y="1823300"/>
                  </a:cubicBezTo>
                  <a:cubicBezTo>
                    <a:pt x="5524263" y="1823300"/>
                    <a:pt x="5523243" y="1839353"/>
                    <a:pt x="5514419" y="1842477"/>
                  </a:cubicBezTo>
                  <a:cubicBezTo>
                    <a:pt x="5510394" y="1843901"/>
                    <a:pt x="5492002" y="1843759"/>
                    <a:pt x="5473545" y="1842161"/>
                  </a:cubicBezTo>
                  <a:cubicBezTo>
                    <a:pt x="5450942" y="1840204"/>
                    <a:pt x="5437020" y="1841720"/>
                    <a:pt x="5430892" y="1846806"/>
                  </a:cubicBezTo>
                  <a:cubicBezTo>
                    <a:pt x="5421298" y="1854768"/>
                    <a:pt x="5343534" y="1860725"/>
                    <a:pt x="5328554" y="1854644"/>
                  </a:cubicBezTo>
                  <a:close/>
                  <a:moveTo>
                    <a:pt x="5519687" y="1539583"/>
                  </a:moveTo>
                  <a:cubicBezTo>
                    <a:pt x="5506957" y="1529939"/>
                    <a:pt x="5511585" y="1518890"/>
                    <a:pt x="5528354" y="1518890"/>
                  </a:cubicBezTo>
                  <a:cubicBezTo>
                    <a:pt x="5534834" y="1518890"/>
                    <a:pt x="5544086" y="1514939"/>
                    <a:pt x="5548916" y="1510109"/>
                  </a:cubicBezTo>
                  <a:cubicBezTo>
                    <a:pt x="5553746" y="1505280"/>
                    <a:pt x="5565412" y="1501328"/>
                    <a:pt x="5574841" y="1501328"/>
                  </a:cubicBezTo>
                  <a:cubicBezTo>
                    <a:pt x="5584270" y="1501328"/>
                    <a:pt x="5591985" y="1498694"/>
                    <a:pt x="5591985" y="1495474"/>
                  </a:cubicBezTo>
                  <a:cubicBezTo>
                    <a:pt x="5591985" y="1492255"/>
                    <a:pt x="5602890" y="1489620"/>
                    <a:pt x="5616219" y="1489620"/>
                  </a:cubicBezTo>
                  <a:cubicBezTo>
                    <a:pt x="5632499" y="1489620"/>
                    <a:pt x="5642950" y="1486258"/>
                    <a:pt x="5648060" y="1479376"/>
                  </a:cubicBezTo>
                  <a:cubicBezTo>
                    <a:pt x="5654455" y="1470762"/>
                    <a:pt x="5657574" y="1470296"/>
                    <a:pt x="5667651" y="1476449"/>
                  </a:cubicBezTo>
                  <a:cubicBezTo>
                    <a:pt x="5681566" y="1484944"/>
                    <a:pt x="5701107" y="1486054"/>
                    <a:pt x="5705706" y="1478611"/>
                  </a:cubicBezTo>
                  <a:cubicBezTo>
                    <a:pt x="5707459" y="1475776"/>
                    <a:pt x="5715583" y="1472177"/>
                    <a:pt x="5723760" y="1470614"/>
                  </a:cubicBezTo>
                  <a:cubicBezTo>
                    <a:pt x="5736684" y="1468143"/>
                    <a:pt x="5738131" y="1469391"/>
                    <a:pt x="5734827" y="1480160"/>
                  </a:cubicBezTo>
                  <a:cubicBezTo>
                    <a:pt x="5732737" y="1486973"/>
                    <a:pt x="5730696" y="1492547"/>
                    <a:pt x="5730291" y="1492547"/>
                  </a:cubicBezTo>
                  <a:cubicBezTo>
                    <a:pt x="5729886" y="1492547"/>
                    <a:pt x="5720780" y="1497157"/>
                    <a:pt x="5710055" y="1502792"/>
                  </a:cubicBezTo>
                  <a:cubicBezTo>
                    <a:pt x="5696465" y="1509932"/>
                    <a:pt x="5676948" y="1513063"/>
                    <a:pt x="5645661" y="1513123"/>
                  </a:cubicBezTo>
                  <a:cubicBezTo>
                    <a:pt x="5617293" y="1513175"/>
                    <a:pt x="5595379" y="1516325"/>
                    <a:pt x="5586131" y="1521674"/>
                  </a:cubicBezTo>
                  <a:cubicBezTo>
                    <a:pt x="5578082" y="1526330"/>
                    <a:pt x="5567544" y="1531752"/>
                    <a:pt x="5562715" y="1533723"/>
                  </a:cubicBezTo>
                  <a:cubicBezTo>
                    <a:pt x="5557885" y="1535695"/>
                    <a:pt x="5549360" y="1539749"/>
                    <a:pt x="5543769" y="1542734"/>
                  </a:cubicBezTo>
                  <a:cubicBezTo>
                    <a:pt x="5531370" y="1549353"/>
                    <a:pt x="5532836" y="1549545"/>
                    <a:pt x="5519687" y="1539583"/>
                  </a:cubicBezTo>
                  <a:close/>
                  <a:moveTo>
                    <a:pt x="5445634" y="1536107"/>
                  </a:moveTo>
                  <a:cubicBezTo>
                    <a:pt x="5445634" y="1532697"/>
                    <a:pt x="5448269" y="1531536"/>
                    <a:pt x="5451488" y="1533526"/>
                  </a:cubicBezTo>
                  <a:cubicBezTo>
                    <a:pt x="5454708" y="1535515"/>
                    <a:pt x="5457342" y="1538305"/>
                    <a:pt x="5457342" y="1539725"/>
                  </a:cubicBezTo>
                  <a:cubicBezTo>
                    <a:pt x="5457342" y="1541145"/>
                    <a:pt x="5454708" y="1542307"/>
                    <a:pt x="5451488" y="1542307"/>
                  </a:cubicBezTo>
                  <a:cubicBezTo>
                    <a:pt x="5448269" y="1542307"/>
                    <a:pt x="5445634" y="1539517"/>
                    <a:pt x="5445634" y="1536107"/>
                  </a:cubicBezTo>
                  <a:close/>
                  <a:moveTo>
                    <a:pt x="5489539" y="1524745"/>
                  </a:moveTo>
                  <a:cubicBezTo>
                    <a:pt x="5484765" y="1517020"/>
                    <a:pt x="5491765" y="1506058"/>
                    <a:pt x="5498725" y="1510360"/>
                  </a:cubicBezTo>
                  <a:cubicBezTo>
                    <a:pt x="5505836" y="1514754"/>
                    <a:pt x="5505789" y="1530599"/>
                    <a:pt x="5498666" y="1530599"/>
                  </a:cubicBezTo>
                  <a:cubicBezTo>
                    <a:pt x="5495636" y="1530599"/>
                    <a:pt x="5491529" y="1527964"/>
                    <a:pt x="5489539" y="1524745"/>
                  </a:cubicBezTo>
                  <a:close/>
                  <a:moveTo>
                    <a:pt x="5475110" y="1484151"/>
                  </a:moveTo>
                  <a:cubicBezTo>
                    <a:pt x="5466946" y="1468896"/>
                    <a:pt x="5466711" y="1469215"/>
                    <a:pt x="5486626" y="1468508"/>
                  </a:cubicBezTo>
                  <a:cubicBezTo>
                    <a:pt x="5504866" y="1467860"/>
                    <a:pt x="5509313" y="1476286"/>
                    <a:pt x="5497150" y="1488450"/>
                  </a:cubicBezTo>
                  <a:cubicBezTo>
                    <a:pt x="5487334" y="1498266"/>
                    <a:pt x="5482120" y="1497249"/>
                    <a:pt x="5475110" y="1484151"/>
                  </a:cubicBezTo>
                  <a:close/>
                  <a:moveTo>
                    <a:pt x="5543323" y="1474132"/>
                  </a:moveTo>
                  <a:cubicBezTo>
                    <a:pt x="5535037" y="1465845"/>
                    <a:pt x="5539726" y="1454496"/>
                    <a:pt x="5551436" y="1454496"/>
                  </a:cubicBezTo>
                  <a:cubicBezTo>
                    <a:pt x="5559620" y="1454496"/>
                    <a:pt x="5562957" y="1457675"/>
                    <a:pt x="5561681" y="1464256"/>
                  </a:cubicBezTo>
                  <a:cubicBezTo>
                    <a:pt x="5559591" y="1475030"/>
                    <a:pt x="5549598" y="1480406"/>
                    <a:pt x="5543323" y="1474132"/>
                  </a:cubicBezTo>
                  <a:close/>
                  <a:moveTo>
                    <a:pt x="5744190" y="1451569"/>
                  </a:moveTo>
                  <a:cubicBezTo>
                    <a:pt x="5744190" y="1438999"/>
                    <a:pt x="5741341" y="1431080"/>
                    <a:pt x="5736817" y="1431080"/>
                  </a:cubicBezTo>
                  <a:cubicBezTo>
                    <a:pt x="5728200" y="1431080"/>
                    <a:pt x="5713140" y="1409287"/>
                    <a:pt x="5719430" y="1405921"/>
                  </a:cubicBezTo>
                  <a:cubicBezTo>
                    <a:pt x="5721779" y="1404664"/>
                    <a:pt x="5736402" y="1403094"/>
                    <a:pt x="5751925" y="1402432"/>
                  </a:cubicBezTo>
                  <a:cubicBezTo>
                    <a:pt x="5776194" y="1401396"/>
                    <a:pt x="5779906" y="1402704"/>
                    <a:pt x="5778414" y="1411763"/>
                  </a:cubicBezTo>
                  <a:cubicBezTo>
                    <a:pt x="5775992" y="1426475"/>
                    <a:pt x="5783806" y="1436934"/>
                    <a:pt x="5797221" y="1436934"/>
                  </a:cubicBezTo>
                  <a:cubicBezTo>
                    <a:pt x="5805279" y="1436934"/>
                    <a:pt x="5808584" y="1440978"/>
                    <a:pt x="5808584" y="1450837"/>
                  </a:cubicBezTo>
                  <a:cubicBezTo>
                    <a:pt x="5808584" y="1461726"/>
                    <a:pt x="5804617" y="1465534"/>
                    <a:pt x="5790290" y="1468399"/>
                  </a:cubicBezTo>
                  <a:cubicBezTo>
                    <a:pt x="5750767" y="1476304"/>
                    <a:pt x="5744190" y="1473903"/>
                    <a:pt x="5744190" y="1451569"/>
                  </a:cubicBezTo>
                  <a:close/>
                  <a:moveTo>
                    <a:pt x="5570166" y="1443166"/>
                  </a:moveTo>
                  <a:cubicBezTo>
                    <a:pt x="5571879" y="1436616"/>
                    <a:pt x="5569698" y="1430519"/>
                    <a:pt x="5564995" y="1428715"/>
                  </a:cubicBezTo>
                  <a:cubicBezTo>
                    <a:pt x="5553689" y="1424376"/>
                    <a:pt x="5554828" y="1413909"/>
                    <a:pt x="5567105" y="1409329"/>
                  </a:cubicBezTo>
                  <a:cubicBezTo>
                    <a:pt x="5572740" y="1407227"/>
                    <a:pt x="5580823" y="1400680"/>
                    <a:pt x="5585068" y="1394780"/>
                  </a:cubicBezTo>
                  <a:cubicBezTo>
                    <a:pt x="5589313" y="1388880"/>
                    <a:pt x="5595240" y="1385569"/>
                    <a:pt x="5598239" y="1387422"/>
                  </a:cubicBezTo>
                  <a:cubicBezTo>
                    <a:pt x="5603861" y="1390896"/>
                    <a:pt x="5604989" y="1386953"/>
                    <a:pt x="5606269" y="1359361"/>
                  </a:cubicBezTo>
                  <a:cubicBezTo>
                    <a:pt x="5606776" y="1348435"/>
                    <a:pt x="5603551" y="1342156"/>
                    <a:pt x="5596241" y="1339835"/>
                  </a:cubicBezTo>
                  <a:cubicBezTo>
                    <a:pt x="5582287" y="1335407"/>
                    <a:pt x="5585702" y="1316926"/>
                    <a:pt x="5600474" y="1316926"/>
                  </a:cubicBezTo>
                  <a:cubicBezTo>
                    <a:pt x="5608259" y="1316926"/>
                    <a:pt x="5613250" y="1322793"/>
                    <a:pt x="5616660" y="1335952"/>
                  </a:cubicBezTo>
                  <a:cubicBezTo>
                    <a:pt x="5620048" y="1349029"/>
                    <a:pt x="5625075" y="1354978"/>
                    <a:pt x="5632736" y="1354978"/>
                  </a:cubicBezTo>
                  <a:cubicBezTo>
                    <a:pt x="5645177" y="1354978"/>
                    <a:pt x="5652761" y="1338346"/>
                    <a:pt x="5647076" y="1323531"/>
                  </a:cubicBezTo>
                  <a:cubicBezTo>
                    <a:pt x="5642426" y="1311412"/>
                    <a:pt x="5654321" y="1296437"/>
                    <a:pt x="5668598" y="1296437"/>
                  </a:cubicBezTo>
                  <a:cubicBezTo>
                    <a:pt x="5674530" y="1296437"/>
                    <a:pt x="5682035" y="1291484"/>
                    <a:pt x="5685275" y="1285429"/>
                  </a:cubicBezTo>
                  <a:cubicBezTo>
                    <a:pt x="5690065" y="1276479"/>
                    <a:pt x="5695890" y="1274954"/>
                    <a:pt x="5716445" y="1277271"/>
                  </a:cubicBezTo>
                  <a:cubicBezTo>
                    <a:pt x="5735733" y="1279445"/>
                    <a:pt x="5743719" y="1277714"/>
                    <a:pt x="5750148" y="1269969"/>
                  </a:cubicBezTo>
                  <a:cubicBezTo>
                    <a:pt x="5757696" y="1260874"/>
                    <a:pt x="5756590" y="1258164"/>
                    <a:pt x="5739510" y="1243906"/>
                  </a:cubicBezTo>
                  <a:cubicBezTo>
                    <a:pt x="5716900" y="1225030"/>
                    <a:pt x="5719034" y="1208627"/>
                    <a:pt x="5744099" y="1208627"/>
                  </a:cubicBezTo>
                  <a:cubicBezTo>
                    <a:pt x="5753020" y="1208627"/>
                    <a:pt x="5763598" y="1204675"/>
                    <a:pt x="5767606" y="1199846"/>
                  </a:cubicBezTo>
                  <a:cubicBezTo>
                    <a:pt x="5771614" y="1195016"/>
                    <a:pt x="5782474" y="1191065"/>
                    <a:pt x="5791739" y="1191065"/>
                  </a:cubicBezTo>
                  <a:cubicBezTo>
                    <a:pt x="5801004" y="1191065"/>
                    <a:pt x="5808584" y="1188608"/>
                    <a:pt x="5808584" y="1185605"/>
                  </a:cubicBezTo>
                  <a:cubicBezTo>
                    <a:pt x="5808584" y="1181116"/>
                    <a:pt x="5825970" y="1172306"/>
                    <a:pt x="5837854" y="1170774"/>
                  </a:cubicBezTo>
                  <a:cubicBezTo>
                    <a:pt x="5839464" y="1170567"/>
                    <a:pt x="5844249" y="1168197"/>
                    <a:pt x="5848488" y="1165509"/>
                  </a:cubicBezTo>
                  <a:cubicBezTo>
                    <a:pt x="5852727" y="1162821"/>
                    <a:pt x="5856679" y="1161545"/>
                    <a:pt x="5857269" y="1162672"/>
                  </a:cubicBezTo>
                  <a:cubicBezTo>
                    <a:pt x="5867821" y="1182808"/>
                    <a:pt x="5873282" y="1188441"/>
                    <a:pt x="5883770" y="1190002"/>
                  </a:cubicBezTo>
                  <a:cubicBezTo>
                    <a:pt x="5890656" y="1191027"/>
                    <a:pt x="5899635" y="1196639"/>
                    <a:pt x="5903722" y="1202474"/>
                  </a:cubicBezTo>
                  <a:cubicBezTo>
                    <a:pt x="5907809" y="1208309"/>
                    <a:pt x="5916175" y="1214056"/>
                    <a:pt x="5922314" y="1215245"/>
                  </a:cubicBezTo>
                  <a:cubicBezTo>
                    <a:pt x="5938620" y="1218405"/>
                    <a:pt x="5940411" y="1231297"/>
                    <a:pt x="5925318" y="1236880"/>
                  </a:cubicBezTo>
                  <a:cubicBezTo>
                    <a:pt x="5917902" y="1239623"/>
                    <a:pt x="5909489" y="1250155"/>
                    <a:pt x="5905802" y="1261312"/>
                  </a:cubicBezTo>
                  <a:cubicBezTo>
                    <a:pt x="5897590" y="1286165"/>
                    <a:pt x="5886411" y="1290028"/>
                    <a:pt x="5879013" y="1270570"/>
                  </a:cubicBezTo>
                  <a:cubicBezTo>
                    <a:pt x="5874298" y="1258168"/>
                    <a:pt x="5869472" y="1255459"/>
                    <a:pt x="5852086" y="1255459"/>
                  </a:cubicBezTo>
                  <a:cubicBezTo>
                    <a:pt x="5835749" y="1255459"/>
                    <a:pt x="5830196" y="1258167"/>
                    <a:pt x="5827808" y="1267298"/>
                  </a:cubicBezTo>
                  <a:cubicBezTo>
                    <a:pt x="5825248" y="1277087"/>
                    <a:pt x="5821478" y="1278530"/>
                    <a:pt x="5806028" y="1275632"/>
                  </a:cubicBezTo>
                  <a:cubicBezTo>
                    <a:pt x="5782875" y="1271288"/>
                    <a:pt x="5767413" y="1285025"/>
                    <a:pt x="5779314" y="1299364"/>
                  </a:cubicBezTo>
                  <a:cubicBezTo>
                    <a:pt x="5789162" y="1311230"/>
                    <a:pt x="5802313" y="1310417"/>
                    <a:pt x="5813752" y="1297234"/>
                  </a:cubicBezTo>
                  <a:cubicBezTo>
                    <a:pt x="5820595" y="1289347"/>
                    <a:pt x="5828491" y="1287097"/>
                    <a:pt x="5842245" y="1289118"/>
                  </a:cubicBezTo>
                  <a:cubicBezTo>
                    <a:pt x="5862715" y="1292124"/>
                    <a:pt x="5869167" y="1308145"/>
                    <a:pt x="5849908" y="1308145"/>
                  </a:cubicBezTo>
                  <a:cubicBezTo>
                    <a:pt x="5843658" y="1308145"/>
                    <a:pt x="5837059" y="1310551"/>
                    <a:pt x="5835242" y="1313490"/>
                  </a:cubicBezTo>
                  <a:cubicBezTo>
                    <a:pt x="5833425" y="1316430"/>
                    <a:pt x="5821567" y="1320587"/>
                    <a:pt x="5808891" y="1322729"/>
                  </a:cubicBezTo>
                  <a:cubicBezTo>
                    <a:pt x="5796214" y="1324870"/>
                    <a:pt x="5782734" y="1330368"/>
                    <a:pt x="5778934" y="1334946"/>
                  </a:cubicBezTo>
                  <a:cubicBezTo>
                    <a:pt x="5775135" y="1339524"/>
                    <a:pt x="5765727" y="1343270"/>
                    <a:pt x="5758029" y="1343270"/>
                  </a:cubicBezTo>
                  <a:cubicBezTo>
                    <a:pt x="5750330" y="1343270"/>
                    <a:pt x="5739456" y="1345712"/>
                    <a:pt x="5733866" y="1348696"/>
                  </a:cubicBezTo>
                  <a:cubicBezTo>
                    <a:pt x="5718295" y="1357009"/>
                    <a:pt x="5701218" y="1362985"/>
                    <a:pt x="5691503" y="1363523"/>
                  </a:cubicBezTo>
                  <a:cubicBezTo>
                    <a:pt x="5673569" y="1364514"/>
                    <a:pt x="5621255" y="1380773"/>
                    <a:pt x="5621255" y="1385355"/>
                  </a:cubicBezTo>
                  <a:cubicBezTo>
                    <a:pt x="5621255" y="1387966"/>
                    <a:pt x="5617707" y="1390102"/>
                    <a:pt x="5613370" y="1390102"/>
                  </a:cubicBezTo>
                  <a:cubicBezTo>
                    <a:pt x="5600311" y="1390102"/>
                    <a:pt x="5579145" y="1412086"/>
                    <a:pt x="5581295" y="1423416"/>
                  </a:cubicBezTo>
                  <a:cubicBezTo>
                    <a:pt x="5582788" y="1431285"/>
                    <a:pt x="5589686" y="1434470"/>
                    <a:pt x="5608134" y="1435807"/>
                  </a:cubicBezTo>
                  <a:cubicBezTo>
                    <a:pt x="5625030" y="1437032"/>
                    <a:pt x="5632963" y="1440305"/>
                    <a:pt x="5632963" y="1446052"/>
                  </a:cubicBezTo>
                  <a:cubicBezTo>
                    <a:pt x="5632963" y="1452406"/>
                    <a:pt x="5624825" y="1454496"/>
                    <a:pt x="5600083" y="1454496"/>
                  </a:cubicBezTo>
                  <a:cubicBezTo>
                    <a:pt x="5570451" y="1454496"/>
                    <a:pt x="5567496" y="1453377"/>
                    <a:pt x="5570166" y="1443166"/>
                  </a:cubicBezTo>
                  <a:close/>
                  <a:moveTo>
                    <a:pt x="5662233" y="1434495"/>
                  </a:moveTo>
                  <a:cubicBezTo>
                    <a:pt x="5662233" y="1421594"/>
                    <a:pt x="5664814" y="1419372"/>
                    <a:pt x="5679795" y="1419372"/>
                  </a:cubicBezTo>
                  <a:cubicBezTo>
                    <a:pt x="5699216" y="1419372"/>
                    <a:pt x="5704295" y="1433121"/>
                    <a:pt x="5687113" y="1439182"/>
                  </a:cubicBezTo>
                  <a:cubicBezTo>
                    <a:pt x="5681479" y="1441170"/>
                    <a:pt x="5673575" y="1444331"/>
                    <a:pt x="5669551" y="1446207"/>
                  </a:cubicBezTo>
                  <a:cubicBezTo>
                    <a:pt x="5664705" y="1448466"/>
                    <a:pt x="5662233" y="1444510"/>
                    <a:pt x="5662233" y="1434495"/>
                  </a:cubicBezTo>
                  <a:close/>
                  <a:moveTo>
                    <a:pt x="5890541" y="1428153"/>
                  </a:moveTo>
                  <a:cubicBezTo>
                    <a:pt x="5890541" y="1422299"/>
                    <a:pt x="5896395" y="1419372"/>
                    <a:pt x="5908103" y="1419372"/>
                  </a:cubicBezTo>
                  <a:cubicBezTo>
                    <a:pt x="5919811" y="1419372"/>
                    <a:pt x="5925665" y="1422299"/>
                    <a:pt x="5925665" y="1428153"/>
                  </a:cubicBezTo>
                  <a:cubicBezTo>
                    <a:pt x="5925665" y="1434007"/>
                    <a:pt x="5919811" y="1436934"/>
                    <a:pt x="5908103" y="1436934"/>
                  </a:cubicBezTo>
                  <a:cubicBezTo>
                    <a:pt x="5896395" y="1436934"/>
                    <a:pt x="5890541" y="1434007"/>
                    <a:pt x="5890541" y="1428153"/>
                  </a:cubicBezTo>
                  <a:close/>
                  <a:moveTo>
                    <a:pt x="5820292" y="1380975"/>
                  </a:moveTo>
                  <a:cubicBezTo>
                    <a:pt x="5820292" y="1375956"/>
                    <a:pt x="5822926" y="1373477"/>
                    <a:pt x="5826146" y="1375467"/>
                  </a:cubicBezTo>
                  <a:cubicBezTo>
                    <a:pt x="5829366" y="1377457"/>
                    <a:pt x="5832000" y="1381564"/>
                    <a:pt x="5832000" y="1384593"/>
                  </a:cubicBezTo>
                  <a:cubicBezTo>
                    <a:pt x="5832000" y="1387623"/>
                    <a:pt x="5829366" y="1390102"/>
                    <a:pt x="5826146" y="1390102"/>
                  </a:cubicBezTo>
                  <a:cubicBezTo>
                    <a:pt x="5822926" y="1390102"/>
                    <a:pt x="5820292" y="1385995"/>
                    <a:pt x="5820292" y="1380975"/>
                  </a:cubicBezTo>
                  <a:close/>
                  <a:moveTo>
                    <a:pt x="5882009" y="1367090"/>
                  </a:moveTo>
                  <a:cubicBezTo>
                    <a:pt x="5877681" y="1360085"/>
                    <a:pt x="5888692" y="1353145"/>
                    <a:pt x="5896490" y="1357964"/>
                  </a:cubicBezTo>
                  <a:cubicBezTo>
                    <a:pt x="5903037" y="1362010"/>
                    <a:pt x="5898739" y="1372540"/>
                    <a:pt x="5890541" y="1372540"/>
                  </a:cubicBezTo>
                  <a:cubicBezTo>
                    <a:pt x="5887701" y="1372540"/>
                    <a:pt x="5883862" y="1370087"/>
                    <a:pt x="5882009" y="1367090"/>
                  </a:cubicBezTo>
                  <a:close/>
                  <a:moveTo>
                    <a:pt x="5908741" y="1358674"/>
                  </a:moveTo>
                  <a:cubicBezTo>
                    <a:pt x="5903522" y="1352385"/>
                    <a:pt x="5903414" y="1349094"/>
                    <a:pt x="5908326" y="1346057"/>
                  </a:cubicBezTo>
                  <a:cubicBezTo>
                    <a:pt x="5917873" y="1340156"/>
                    <a:pt x="5929718" y="1353264"/>
                    <a:pt x="5921901" y="1361080"/>
                  </a:cubicBezTo>
                  <a:cubicBezTo>
                    <a:pt x="5917668" y="1365313"/>
                    <a:pt x="5913637" y="1364577"/>
                    <a:pt x="5908738" y="1358674"/>
                  </a:cubicBezTo>
                  <a:close/>
                  <a:moveTo>
                    <a:pt x="5997028" y="1327171"/>
                  </a:moveTo>
                  <a:cubicBezTo>
                    <a:pt x="5998112" y="1321537"/>
                    <a:pt x="6002880" y="1316926"/>
                    <a:pt x="6007621" y="1316926"/>
                  </a:cubicBezTo>
                  <a:cubicBezTo>
                    <a:pt x="6012362" y="1316926"/>
                    <a:pt x="6017130" y="1321537"/>
                    <a:pt x="6018215" y="1327171"/>
                  </a:cubicBezTo>
                  <a:cubicBezTo>
                    <a:pt x="6019599" y="1334359"/>
                    <a:pt x="6016438" y="1337416"/>
                    <a:pt x="6007621" y="1337416"/>
                  </a:cubicBezTo>
                  <a:cubicBezTo>
                    <a:pt x="5998804" y="1337416"/>
                    <a:pt x="5995643" y="1334359"/>
                    <a:pt x="5997028" y="1327171"/>
                  </a:cubicBezTo>
                  <a:close/>
                  <a:moveTo>
                    <a:pt x="5621255" y="1252187"/>
                  </a:moveTo>
                  <a:cubicBezTo>
                    <a:pt x="5621255" y="1247167"/>
                    <a:pt x="5623932" y="1244715"/>
                    <a:pt x="5627205" y="1246737"/>
                  </a:cubicBezTo>
                  <a:cubicBezTo>
                    <a:pt x="5630477" y="1248759"/>
                    <a:pt x="5631639" y="1252866"/>
                    <a:pt x="5629786" y="1255864"/>
                  </a:cubicBezTo>
                  <a:cubicBezTo>
                    <a:pt x="5624768" y="1263983"/>
                    <a:pt x="5621255" y="1262469"/>
                    <a:pt x="5621255" y="1252187"/>
                  </a:cubicBezTo>
                  <a:close/>
                  <a:moveTo>
                    <a:pt x="6049693" y="1212718"/>
                  </a:moveTo>
                  <a:cubicBezTo>
                    <a:pt x="6033836" y="1195839"/>
                    <a:pt x="6033595" y="1191065"/>
                    <a:pt x="6048599" y="1191065"/>
                  </a:cubicBezTo>
                  <a:cubicBezTo>
                    <a:pt x="6055039" y="1191065"/>
                    <a:pt x="6060307" y="1194797"/>
                    <a:pt x="6060307" y="1199358"/>
                  </a:cubicBezTo>
                  <a:cubicBezTo>
                    <a:pt x="6060307" y="1203919"/>
                    <a:pt x="6063600" y="1208859"/>
                    <a:pt x="6067625" y="1210334"/>
                  </a:cubicBezTo>
                  <a:cubicBezTo>
                    <a:pt x="6072827" y="1212242"/>
                    <a:pt x="6073143" y="1214944"/>
                    <a:pt x="6068719" y="1219681"/>
                  </a:cubicBezTo>
                  <a:cubicBezTo>
                    <a:pt x="6064130" y="1224592"/>
                    <a:pt x="6059129" y="1222762"/>
                    <a:pt x="6049693" y="1212718"/>
                  </a:cubicBezTo>
                  <a:close/>
                  <a:moveTo>
                    <a:pt x="6475943" y="1179357"/>
                  </a:moveTo>
                  <a:cubicBezTo>
                    <a:pt x="6475943" y="1172852"/>
                    <a:pt x="6479846" y="1167649"/>
                    <a:pt x="6484724" y="1167649"/>
                  </a:cubicBezTo>
                  <a:cubicBezTo>
                    <a:pt x="6489603" y="1167649"/>
                    <a:pt x="6493505" y="1172852"/>
                    <a:pt x="6493505" y="1179357"/>
                  </a:cubicBezTo>
                  <a:cubicBezTo>
                    <a:pt x="6493505" y="1185861"/>
                    <a:pt x="6489603" y="1191065"/>
                    <a:pt x="6484724" y="1191065"/>
                  </a:cubicBezTo>
                  <a:cubicBezTo>
                    <a:pt x="6479846" y="1191065"/>
                    <a:pt x="6475943" y="1185861"/>
                    <a:pt x="6475943" y="1179357"/>
                  </a:cubicBezTo>
                  <a:close/>
                  <a:moveTo>
                    <a:pt x="6126667" y="1164328"/>
                  </a:moveTo>
                  <a:cubicBezTo>
                    <a:pt x="6124732" y="1159282"/>
                    <a:pt x="6125851" y="1152449"/>
                    <a:pt x="6129157" y="1149144"/>
                  </a:cubicBezTo>
                  <a:cubicBezTo>
                    <a:pt x="6138882" y="1139419"/>
                    <a:pt x="6156746" y="1146203"/>
                    <a:pt x="6158770" y="1160391"/>
                  </a:cubicBezTo>
                  <a:cubicBezTo>
                    <a:pt x="6160296" y="1171089"/>
                    <a:pt x="6157838" y="1173503"/>
                    <a:pt x="6145414" y="1173503"/>
                  </a:cubicBezTo>
                  <a:cubicBezTo>
                    <a:pt x="6136990" y="1173503"/>
                    <a:pt x="6128616" y="1169404"/>
                    <a:pt x="6126667" y="1164328"/>
                  </a:cubicBezTo>
                  <a:close/>
                  <a:moveTo>
                    <a:pt x="5972497" y="1153014"/>
                  </a:moveTo>
                  <a:cubicBezTo>
                    <a:pt x="5972497" y="1148184"/>
                    <a:pt x="5969863" y="1144233"/>
                    <a:pt x="5966643" y="1144233"/>
                  </a:cubicBezTo>
                  <a:cubicBezTo>
                    <a:pt x="5963423" y="1144233"/>
                    <a:pt x="5960789" y="1139952"/>
                    <a:pt x="5960789" y="1134720"/>
                  </a:cubicBezTo>
                  <a:cubicBezTo>
                    <a:pt x="5960789" y="1127188"/>
                    <a:pt x="5964598" y="1125969"/>
                    <a:pt x="5979083" y="1128866"/>
                  </a:cubicBezTo>
                  <a:cubicBezTo>
                    <a:pt x="5989144" y="1130878"/>
                    <a:pt x="5999682" y="1132525"/>
                    <a:pt x="6002499" y="1132525"/>
                  </a:cubicBezTo>
                  <a:cubicBezTo>
                    <a:pt x="6011516" y="1132525"/>
                    <a:pt x="6007973" y="1154553"/>
                    <a:pt x="5998361" y="1158241"/>
                  </a:cubicBezTo>
                  <a:cubicBezTo>
                    <a:pt x="5982673" y="1164262"/>
                    <a:pt x="5972497" y="1162205"/>
                    <a:pt x="5972497" y="1153014"/>
                  </a:cubicBezTo>
                  <a:close/>
                  <a:moveTo>
                    <a:pt x="5758477" y="1099630"/>
                  </a:moveTo>
                  <a:cubicBezTo>
                    <a:pt x="5764151" y="1077023"/>
                    <a:pt x="5754219" y="1069500"/>
                    <a:pt x="5722234" y="1072176"/>
                  </a:cubicBezTo>
                  <a:cubicBezTo>
                    <a:pt x="5692985" y="1074623"/>
                    <a:pt x="5675550" y="1068028"/>
                    <a:pt x="5682318" y="1057077"/>
                  </a:cubicBezTo>
                  <a:cubicBezTo>
                    <a:pt x="5684530" y="1053497"/>
                    <a:pt x="5694747" y="1050551"/>
                    <a:pt x="5705020" y="1050530"/>
                  </a:cubicBezTo>
                  <a:cubicBezTo>
                    <a:pt x="5715295" y="1050506"/>
                    <a:pt x="5731141" y="1045585"/>
                    <a:pt x="5740235" y="1039590"/>
                  </a:cubicBezTo>
                  <a:cubicBezTo>
                    <a:pt x="5752174" y="1031718"/>
                    <a:pt x="5763625" y="1029461"/>
                    <a:pt x="5781443" y="1031470"/>
                  </a:cubicBezTo>
                  <a:cubicBezTo>
                    <a:pt x="5799502" y="1033505"/>
                    <a:pt x="5808210" y="1031730"/>
                    <a:pt x="5813922" y="1024847"/>
                  </a:cubicBezTo>
                  <a:cubicBezTo>
                    <a:pt x="5824031" y="1012666"/>
                    <a:pt x="5855416" y="1012195"/>
                    <a:pt x="5855416" y="1024225"/>
                  </a:cubicBezTo>
                  <a:cubicBezTo>
                    <a:pt x="5855416" y="1029055"/>
                    <a:pt x="5852782" y="1033006"/>
                    <a:pt x="5849562" y="1033006"/>
                  </a:cubicBezTo>
                  <a:cubicBezTo>
                    <a:pt x="5846343" y="1033006"/>
                    <a:pt x="5843708" y="1037307"/>
                    <a:pt x="5843708" y="1042564"/>
                  </a:cubicBezTo>
                  <a:cubicBezTo>
                    <a:pt x="5843708" y="1047821"/>
                    <a:pt x="5838198" y="1056901"/>
                    <a:pt x="5831463" y="1062742"/>
                  </a:cubicBezTo>
                  <a:cubicBezTo>
                    <a:pt x="5824728" y="1068584"/>
                    <a:pt x="5820603" y="1075604"/>
                    <a:pt x="5822295" y="1078344"/>
                  </a:cubicBezTo>
                  <a:cubicBezTo>
                    <a:pt x="5828213" y="1087919"/>
                    <a:pt x="5817121" y="1096197"/>
                    <a:pt x="5786031" y="1105406"/>
                  </a:cubicBezTo>
                  <a:lnTo>
                    <a:pt x="5754698" y="1114688"/>
                  </a:lnTo>
                  <a:lnTo>
                    <a:pt x="5758477" y="1099630"/>
                  </a:lnTo>
                  <a:close/>
                  <a:moveTo>
                    <a:pt x="6265478" y="1083063"/>
                  </a:moveTo>
                  <a:cubicBezTo>
                    <a:pt x="6248539" y="1065032"/>
                    <a:pt x="6252570" y="1046238"/>
                    <a:pt x="6270919" y="1057698"/>
                  </a:cubicBezTo>
                  <a:cubicBezTo>
                    <a:pt x="6277432" y="1061765"/>
                    <a:pt x="6282760" y="1068410"/>
                    <a:pt x="6282760" y="1072465"/>
                  </a:cubicBezTo>
                  <a:cubicBezTo>
                    <a:pt x="6282760" y="1076520"/>
                    <a:pt x="6285395" y="1079838"/>
                    <a:pt x="6288614" y="1079838"/>
                  </a:cubicBezTo>
                  <a:cubicBezTo>
                    <a:pt x="6291834" y="1079838"/>
                    <a:pt x="6294468" y="1083790"/>
                    <a:pt x="6294468" y="1088619"/>
                  </a:cubicBezTo>
                  <a:cubicBezTo>
                    <a:pt x="6294468" y="1101839"/>
                    <a:pt x="6280624" y="1099185"/>
                    <a:pt x="6265478" y="1083063"/>
                  </a:cubicBezTo>
                  <a:close/>
                  <a:moveTo>
                    <a:pt x="5929568" y="1070082"/>
                  </a:moveTo>
                  <a:cubicBezTo>
                    <a:pt x="5919853" y="1060367"/>
                    <a:pt x="5926712" y="1050568"/>
                    <a:pt x="5943227" y="1050568"/>
                  </a:cubicBezTo>
                  <a:cubicBezTo>
                    <a:pt x="5956886" y="1050568"/>
                    <a:pt x="5960789" y="1053170"/>
                    <a:pt x="5960789" y="1062276"/>
                  </a:cubicBezTo>
                  <a:cubicBezTo>
                    <a:pt x="5960789" y="1070639"/>
                    <a:pt x="5956886" y="1073984"/>
                    <a:pt x="5947130" y="1073984"/>
                  </a:cubicBezTo>
                  <a:cubicBezTo>
                    <a:pt x="5939617" y="1073984"/>
                    <a:pt x="5931714" y="1072228"/>
                    <a:pt x="5929568" y="1070082"/>
                  </a:cubicBezTo>
                  <a:close/>
                  <a:moveTo>
                    <a:pt x="5984194" y="1038070"/>
                  </a:moveTo>
                  <a:cubicBezTo>
                    <a:pt x="5984194" y="1029589"/>
                    <a:pt x="6010055" y="1007215"/>
                    <a:pt x="6020305" y="1006815"/>
                  </a:cubicBezTo>
                  <a:cubicBezTo>
                    <a:pt x="6022451" y="1006731"/>
                    <a:pt x="6026183" y="1004687"/>
                    <a:pt x="6028598" y="1002272"/>
                  </a:cubicBezTo>
                  <a:cubicBezTo>
                    <a:pt x="6031013" y="999858"/>
                    <a:pt x="6037818" y="997882"/>
                    <a:pt x="6043721" y="997882"/>
                  </a:cubicBezTo>
                  <a:cubicBezTo>
                    <a:pt x="6049624" y="997882"/>
                    <a:pt x="6054453" y="994959"/>
                    <a:pt x="6054453" y="991387"/>
                  </a:cubicBezTo>
                  <a:cubicBezTo>
                    <a:pt x="6054453" y="987412"/>
                    <a:pt x="6062402" y="985821"/>
                    <a:pt x="6074942" y="987285"/>
                  </a:cubicBezTo>
                  <a:cubicBezTo>
                    <a:pt x="6086212" y="988600"/>
                    <a:pt x="6095431" y="987422"/>
                    <a:pt x="6095431" y="984666"/>
                  </a:cubicBezTo>
                  <a:cubicBezTo>
                    <a:pt x="6095431" y="981911"/>
                    <a:pt x="6100875" y="983468"/>
                    <a:pt x="6107526" y="988127"/>
                  </a:cubicBezTo>
                  <a:cubicBezTo>
                    <a:pt x="6118084" y="995522"/>
                    <a:pt x="6121789" y="995517"/>
                    <a:pt x="6136680" y="988086"/>
                  </a:cubicBezTo>
                  <a:cubicBezTo>
                    <a:pt x="6146062" y="983406"/>
                    <a:pt x="6155264" y="977109"/>
                    <a:pt x="6157128" y="974093"/>
                  </a:cubicBezTo>
                  <a:cubicBezTo>
                    <a:pt x="6162214" y="965864"/>
                    <a:pt x="6177102" y="967487"/>
                    <a:pt x="6186961" y="977346"/>
                  </a:cubicBezTo>
                  <a:cubicBezTo>
                    <a:pt x="6197214" y="987600"/>
                    <a:pt x="6192760" y="997880"/>
                    <a:pt x="6178063" y="997880"/>
                  </a:cubicBezTo>
                  <a:cubicBezTo>
                    <a:pt x="6172375" y="997880"/>
                    <a:pt x="6161534" y="1004465"/>
                    <a:pt x="6153972" y="1012515"/>
                  </a:cubicBezTo>
                  <a:cubicBezTo>
                    <a:pt x="6143836" y="1023304"/>
                    <a:pt x="6134185" y="1027150"/>
                    <a:pt x="6117248" y="1027150"/>
                  </a:cubicBezTo>
                  <a:cubicBezTo>
                    <a:pt x="6104613" y="1027150"/>
                    <a:pt x="6085974" y="1030949"/>
                    <a:pt x="6075827" y="1035592"/>
                  </a:cubicBezTo>
                  <a:cubicBezTo>
                    <a:pt x="6065682" y="1040235"/>
                    <a:pt x="6040911" y="1044845"/>
                    <a:pt x="6020783" y="1045836"/>
                  </a:cubicBezTo>
                  <a:cubicBezTo>
                    <a:pt x="5990071" y="1047349"/>
                    <a:pt x="5984185" y="1046099"/>
                    <a:pt x="5984194" y="1038068"/>
                  </a:cubicBezTo>
                  <a:close/>
                  <a:moveTo>
                    <a:pt x="5609547" y="1006663"/>
                  </a:moveTo>
                  <a:cubicBezTo>
                    <a:pt x="5609547" y="1000809"/>
                    <a:pt x="5615401" y="997882"/>
                    <a:pt x="5627109" y="997882"/>
                  </a:cubicBezTo>
                  <a:cubicBezTo>
                    <a:pt x="5638817" y="997882"/>
                    <a:pt x="5644671" y="1000809"/>
                    <a:pt x="5644671" y="1006663"/>
                  </a:cubicBezTo>
                  <a:cubicBezTo>
                    <a:pt x="5644671" y="1012517"/>
                    <a:pt x="5638817" y="1015444"/>
                    <a:pt x="5627109" y="1015444"/>
                  </a:cubicBezTo>
                  <a:cubicBezTo>
                    <a:pt x="5615401" y="1015444"/>
                    <a:pt x="5609547" y="1012517"/>
                    <a:pt x="5609547" y="1006663"/>
                  </a:cubicBezTo>
                  <a:close/>
                  <a:moveTo>
                    <a:pt x="6440819" y="1006663"/>
                  </a:moveTo>
                  <a:cubicBezTo>
                    <a:pt x="6440819" y="1000634"/>
                    <a:pt x="6444656" y="997762"/>
                    <a:pt x="6451064" y="998996"/>
                  </a:cubicBezTo>
                  <a:cubicBezTo>
                    <a:pt x="6463403" y="1001373"/>
                    <a:pt x="6462625" y="1011762"/>
                    <a:pt x="6449910" y="1014410"/>
                  </a:cubicBezTo>
                  <a:cubicBezTo>
                    <a:pt x="6444606" y="1015514"/>
                    <a:pt x="6440819" y="1012287"/>
                    <a:pt x="6440819" y="1006663"/>
                  </a:cubicBezTo>
                  <a:close/>
                  <a:moveTo>
                    <a:pt x="6208121" y="989125"/>
                  </a:moveTo>
                  <a:cubicBezTo>
                    <a:pt x="6197293" y="976826"/>
                    <a:pt x="6199218" y="968612"/>
                    <a:pt x="6212930" y="968612"/>
                  </a:cubicBezTo>
                  <a:cubicBezTo>
                    <a:pt x="6219600" y="968612"/>
                    <a:pt x="6229009" y="964660"/>
                    <a:pt x="6233838" y="959831"/>
                  </a:cubicBezTo>
                  <a:cubicBezTo>
                    <a:pt x="6238667" y="955001"/>
                    <a:pt x="6247699" y="951050"/>
                    <a:pt x="6253908" y="951050"/>
                  </a:cubicBezTo>
                  <a:cubicBezTo>
                    <a:pt x="6260118" y="951050"/>
                    <a:pt x="6265198" y="955001"/>
                    <a:pt x="6265198" y="959831"/>
                  </a:cubicBezTo>
                  <a:cubicBezTo>
                    <a:pt x="6265198" y="964660"/>
                    <a:pt x="6262376" y="968612"/>
                    <a:pt x="6258927" y="968612"/>
                  </a:cubicBezTo>
                  <a:cubicBezTo>
                    <a:pt x="6250822" y="968612"/>
                    <a:pt x="6235928" y="983505"/>
                    <a:pt x="6235928" y="991610"/>
                  </a:cubicBezTo>
                  <a:cubicBezTo>
                    <a:pt x="6235928" y="1000634"/>
                    <a:pt x="6216746" y="998920"/>
                    <a:pt x="6208121" y="989125"/>
                  </a:cubicBezTo>
                  <a:close/>
                  <a:moveTo>
                    <a:pt x="6540338" y="959343"/>
                  </a:moveTo>
                  <a:cubicBezTo>
                    <a:pt x="6540338" y="954245"/>
                    <a:pt x="6543466" y="951117"/>
                    <a:pt x="6547289" y="952391"/>
                  </a:cubicBezTo>
                  <a:cubicBezTo>
                    <a:pt x="6558144" y="956009"/>
                    <a:pt x="6559945" y="968612"/>
                    <a:pt x="6549607" y="968612"/>
                  </a:cubicBezTo>
                  <a:cubicBezTo>
                    <a:pt x="6544509" y="968612"/>
                    <a:pt x="6540338" y="964441"/>
                    <a:pt x="6540338" y="959343"/>
                  </a:cubicBezTo>
                  <a:close/>
                  <a:moveTo>
                    <a:pt x="5808584" y="936415"/>
                  </a:moveTo>
                  <a:cubicBezTo>
                    <a:pt x="5808584" y="919854"/>
                    <a:pt x="5821390" y="917196"/>
                    <a:pt x="5846360" y="928573"/>
                  </a:cubicBezTo>
                  <a:cubicBezTo>
                    <a:pt x="5870749" y="939686"/>
                    <a:pt x="5864970" y="951050"/>
                    <a:pt x="5834927" y="951050"/>
                  </a:cubicBezTo>
                  <a:cubicBezTo>
                    <a:pt x="5810731" y="951050"/>
                    <a:pt x="5808584" y="949857"/>
                    <a:pt x="5808584" y="936415"/>
                  </a:cubicBezTo>
                  <a:close/>
                  <a:moveTo>
                    <a:pt x="6651564" y="942269"/>
                  </a:moveTo>
                  <a:cubicBezTo>
                    <a:pt x="6651564" y="937439"/>
                    <a:pt x="6654199" y="933488"/>
                    <a:pt x="6657418" y="933488"/>
                  </a:cubicBezTo>
                  <a:cubicBezTo>
                    <a:pt x="6660638" y="933488"/>
                    <a:pt x="6663272" y="937439"/>
                    <a:pt x="6663272" y="942269"/>
                  </a:cubicBezTo>
                  <a:cubicBezTo>
                    <a:pt x="6663272" y="947098"/>
                    <a:pt x="6660638" y="951050"/>
                    <a:pt x="6657418" y="951050"/>
                  </a:cubicBezTo>
                  <a:cubicBezTo>
                    <a:pt x="6654199" y="951050"/>
                    <a:pt x="6651564" y="947098"/>
                    <a:pt x="6651564" y="942269"/>
                  </a:cubicBezTo>
                  <a:close/>
                  <a:moveTo>
                    <a:pt x="6083723" y="924706"/>
                  </a:moveTo>
                  <a:cubicBezTo>
                    <a:pt x="6083723" y="919877"/>
                    <a:pt x="6087675" y="915925"/>
                    <a:pt x="6092504" y="915925"/>
                  </a:cubicBezTo>
                  <a:cubicBezTo>
                    <a:pt x="6097334" y="915925"/>
                    <a:pt x="6101285" y="919877"/>
                    <a:pt x="6101285" y="924706"/>
                  </a:cubicBezTo>
                  <a:cubicBezTo>
                    <a:pt x="6101285" y="929536"/>
                    <a:pt x="6097334" y="933488"/>
                    <a:pt x="6092504" y="933488"/>
                  </a:cubicBezTo>
                  <a:cubicBezTo>
                    <a:pt x="6087675" y="933488"/>
                    <a:pt x="6083723" y="929536"/>
                    <a:pt x="6083723" y="924706"/>
                  </a:cubicBezTo>
                  <a:close/>
                  <a:moveTo>
                    <a:pt x="5761752" y="869720"/>
                  </a:moveTo>
                  <a:cubicBezTo>
                    <a:pt x="5761752" y="863625"/>
                    <a:pt x="5765703" y="857121"/>
                    <a:pt x="5770533" y="855268"/>
                  </a:cubicBezTo>
                  <a:cubicBezTo>
                    <a:pt x="5783850" y="850158"/>
                    <a:pt x="5796876" y="857304"/>
                    <a:pt x="5796876" y="869720"/>
                  </a:cubicBezTo>
                  <a:cubicBezTo>
                    <a:pt x="5796876" y="878130"/>
                    <a:pt x="5792643" y="880801"/>
                    <a:pt x="5779314" y="880801"/>
                  </a:cubicBezTo>
                  <a:cubicBezTo>
                    <a:pt x="5765985" y="880801"/>
                    <a:pt x="5761752" y="878130"/>
                    <a:pt x="5761752" y="869720"/>
                  </a:cubicBezTo>
                  <a:close/>
                  <a:moveTo>
                    <a:pt x="5669202" y="759330"/>
                  </a:moveTo>
                  <a:cubicBezTo>
                    <a:pt x="5670287" y="753696"/>
                    <a:pt x="5676371" y="749086"/>
                    <a:pt x="5682722" y="749086"/>
                  </a:cubicBezTo>
                  <a:cubicBezTo>
                    <a:pt x="5689074" y="749086"/>
                    <a:pt x="5695158" y="753696"/>
                    <a:pt x="5696243" y="759330"/>
                  </a:cubicBezTo>
                  <a:cubicBezTo>
                    <a:pt x="5697721" y="767003"/>
                    <a:pt x="5694327" y="769575"/>
                    <a:pt x="5682722" y="769575"/>
                  </a:cubicBezTo>
                  <a:cubicBezTo>
                    <a:pt x="5671118" y="769575"/>
                    <a:pt x="5667724" y="767003"/>
                    <a:pt x="5669202" y="759330"/>
                  </a:cubicBezTo>
                  <a:close/>
                  <a:moveTo>
                    <a:pt x="5994450" y="519731"/>
                  </a:moveTo>
                  <a:cubicBezTo>
                    <a:pt x="5983462" y="516794"/>
                    <a:pt x="5980610" y="503203"/>
                    <a:pt x="5989790" y="497529"/>
                  </a:cubicBezTo>
                  <a:cubicBezTo>
                    <a:pt x="6000306" y="491029"/>
                    <a:pt x="6025859" y="501239"/>
                    <a:pt x="6023945" y="511175"/>
                  </a:cubicBezTo>
                  <a:cubicBezTo>
                    <a:pt x="6022017" y="521186"/>
                    <a:pt x="6011407" y="524264"/>
                    <a:pt x="5994450" y="519731"/>
                  </a:cubicBezTo>
                  <a:close/>
                  <a:moveTo>
                    <a:pt x="6036891" y="503933"/>
                  </a:moveTo>
                  <a:cubicBezTo>
                    <a:pt x="6036891" y="491896"/>
                    <a:pt x="6049134" y="484055"/>
                    <a:pt x="6071436" y="481807"/>
                  </a:cubicBezTo>
                  <a:cubicBezTo>
                    <a:pt x="6093062" y="479627"/>
                    <a:pt x="6104106" y="492020"/>
                    <a:pt x="6085674" y="497787"/>
                  </a:cubicBezTo>
                  <a:cubicBezTo>
                    <a:pt x="6079772" y="499633"/>
                    <a:pt x="6070368" y="503586"/>
                    <a:pt x="6064778" y="506571"/>
                  </a:cubicBezTo>
                  <a:cubicBezTo>
                    <a:pt x="6050003" y="514458"/>
                    <a:pt x="6036891" y="513218"/>
                    <a:pt x="6036891" y="503933"/>
                  </a:cubicBezTo>
                  <a:close/>
                  <a:moveTo>
                    <a:pt x="5890541" y="430041"/>
                  </a:moveTo>
                  <a:cubicBezTo>
                    <a:pt x="5890541" y="423602"/>
                    <a:pt x="5894336" y="418333"/>
                    <a:pt x="5898976" y="418333"/>
                  </a:cubicBezTo>
                  <a:cubicBezTo>
                    <a:pt x="5911198" y="418333"/>
                    <a:pt x="5916834" y="430477"/>
                    <a:pt x="5907389" y="436460"/>
                  </a:cubicBezTo>
                  <a:cubicBezTo>
                    <a:pt x="5894860" y="444396"/>
                    <a:pt x="5890541" y="442751"/>
                    <a:pt x="5890541" y="430041"/>
                  </a:cubicBezTo>
                  <a:close/>
                  <a:moveTo>
                    <a:pt x="2578594" y="411015"/>
                  </a:moveTo>
                  <a:cubicBezTo>
                    <a:pt x="2582302" y="399757"/>
                    <a:pt x="2606430" y="398136"/>
                    <a:pt x="2606430" y="409145"/>
                  </a:cubicBezTo>
                  <a:cubicBezTo>
                    <a:pt x="2606430" y="415122"/>
                    <a:pt x="2601145" y="418333"/>
                    <a:pt x="2591307" y="418333"/>
                  </a:cubicBezTo>
                  <a:cubicBezTo>
                    <a:pt x="2581826" y="418333"/>
                    <a:pt x="2577083" y="415603"/>
                    <a:pt x="2578594" y="411015"/>
                  </a:cubicBezTo>
                  <a:close/>
                  <a:moveTo>
                    <a:pt x="3284034" y="408546"/>
                  </a:moveTo>
                  <a:cubicBezTo>
                    <a:pt x="3278400" y="407017"/>
                    <a:pt x="3273789" y="400691"/>
                    <a:pt x="3273789" y="394488"/>
                  </a:cubicBezTo>
                  <a:cubicBezTo>
                    <a:pt x="3273789" y="385200"/>
                    <a:pt x="3277994" y="383209"/>
                    <a:pt x="3297613" y="383209"/>
                  </a:cubicBezTo>
                  <a:cubicBezTo>
                    <a:pt x="3318970" y="383209"/>
                    <a:pt x="3321242" y="384572"/>
                    <a:pt x="3319565" y="396380"/>
                  </a:cubicBezTo>
                  <a:cubicBezTo>
                    <a:pt x="3317673" y="409704"/>
                    <a:pt x="3304686" y="414151"/>
                    <a:pt x="3284034" y="408546"/>
                  </a:cubicBezTo>
                  <a:close/>
                  <a:moveTo>
                    <a:pt x="6230979" y="257712"/>
                  </a:moveTo>
                  <a:cubicBezTo>
                    <a:pt x="6232091" y="252342"/>
                    <a:pt x="6235636" y="248087"/>
                    <a:pt x="6238855" y="248257"/>
                  </a:cubicBezTo>
                  <a:cubicBezTo>
                    <a:pt x="6247545" y="248716"/>
                    <a:pt x="6245948" y="261813"/>
                    <a:pt x="6236833" y="264851"/>
                  </a:cubicBezTo>
                  <a:cubicBezTo>
                    <a:pt x="6231909" y="266492"/>
                    <a:pt x="6229715" y="263816"/>
                    <a:pt x="6230979" y="257712"/>
                  </a:cubicBezTo>
                  <a:close/>
                  <a:moveTo>
                    <a:pt x="5917210" y="85181"/>
                  </a:moveTo>
                  <a:cubicBezTo>
                    <a:pt x="5915400" y="82252"/>
                    <a:pt x="5915249" y="76325"/>
                    <a:pt x="5916871" y="72010"/>
                  </a:cubicBezTo>
                  <a:cubicBezTo>
                    <a:pt x="5920234" y="63089"/>
                    <a:pt x="5889833" y="43675"/>
                    <a:pt x="5872505" y="43675"/>
                  </a:cubicBezTo>
                  <a:cubicBezTo>
                    <a:pt x="5866325" y="43675"/>
                    <a:pt x="5861271" y="39724"/>
                    <a:pt x="5861271" y="34894"/>
                  </a:cubicBezTo>
                  <a:cubicBezTo>
                    <a:pt x="5861271" y="29430"/>
                    <a:pt x="5866799" y="26113"/>
                    <a:pt x="5875906" y="26113"/>
                  </a:cubicBezTo>
                  <a:cubicBezTo>
                    <a:pt x="5883955" y="26113"/>
                    <a:pt x="5890541" y="23479"/>
                    <a:pt x="5890541" y="20259"/>
                  </a:cubicBezTo>
                  <a:cubicBezTo>
                    <a:pt x="5890541" y="11603"/>
                    <a:pt x="5901833" y="13153"/>
                    <a:pt x="5911866" y="23186"/>
                  </a:cubicBezTo>
                  <a:cubicBezTo>
                    <a:pt x="5916696" y="28015"/>
                    <a:pt x="5928362" y="31967"/>
                    <a:pt x="5937791" y="31967"/>
                  </a:cubicBezTo>
                  <a:cubicBezTo>
                    <a:pt x="5952702" y="31967"/>
                    <a:pt x="5954935" y="34121"/>
                    <a:pt x="5954935" y="48509"/>
                  </a:cubicBezTo>
                  <a:cubicBezTo>
                    <a:pt x="5954935" y="58230"/>
                    <a:pt x="5949349" y="70298"/>
                    <a:pt x="5941386" y="77779"/>
                  </a:cubicBezTo>
                  <a:cubicBezTo>
                    <a:pt x="5926459" y="91802"/>
                    <a:pt x="5922123" y="93130"/>
                    <a:pt x="5917210" y="85181"/>
                  </a:cubicBezTo>
                  <a:close/>
                  <a:moveTo>
                    <a:pt x="6054453" y="63676"/>
                  </a:moveTo>
                  <a:cubicBezTo>
                    <a:pt x="6046404" y="59210"/>
                    <a:pt x="6032574" y="55517"/>
                    <a:pt x="6023720" y="55469"/>
                  </a:cubicBezTo>
                  <a:cubicBezTo>
                    <a:pt x="6010712" y="55400"/>
                    <a:pt x="6007621" y="52720"/>
                    <a:pt x="6007621" y="41514"/>
                  </a:cubicBezTo>
                  <a:cubicBezTo>
                    <a:pt x="6007621" y="30039"/>
                    <a:pt x="6011387" y="27034"/>
                    <a:pt x="6029434" y="24105"/>
                  </a:cubicBezTo>
                  <a:cubicBezTo>
                    <a:pt x="6041432" y="22158"/>
                    <a:pt x="6053813" y="23131"/>
                    <a:pt x="6056949" y="26266"/>
                  </a:cubicBezTo>
                  <a:cubicBezTo>
                    <a:pt x="6065620" y="34938"/>
                    <a:pt x="6111664" y="33234"/>
                    <a:pt x="6117093" y="24040"/>
                  </a:cubicBezTo>
                  <a:cubicBezTo>
                    <a:pt x="6125576" y="9678"/>
                    <a:pt x="6146849" y="2697"/>
                    <a:pt x="6182126" y="2697"/>
                  </a:cubicBezTo>
                  <a:cubicBezTo>
                    <a:pt x="6228055" y="2697"/>
                    <a:pt x="6253490" y="8174"/>
                    <a:pt x="6253490" y="18064"/>
                  </a:cubicBezTo>
                  <a:cubicBezTo>
                    <a:pt x="6253490" y="26164"/>
                    <a:pt x="6230589" y="29587"/>
                    <a:pt x="6190559" y="27470"/>
                  </a:cubicBezTo>
                  <a:cubicBezTo>
                    <a:pt x="6180095" y="26916"/>
                    <a:pt x="6171534" y="28841"/>
                    <a:pt x="6171534" y="31747"/>
                  </a:cubicBezTo>
                  <a:cubicBezTo>
                    <a:pt x="6171534" y="34654"/>
                    <a:pt x="6165707" y="38882"/>
                    <a:pt x="6158585" y="41142"/>
                  </a:cubicBezTo>
                  <a:cubicBezTo>
                    <a:pt x="6151463" y="43402"/>
                    <a:pt x="6140734" y="51483"/>
                    <a:pt x="6134744" y="59099"/>
                  </a:cubicBezTo>
                  <a:cubicBezTo>
                    <a:pt x="6125906" y="70333"/>
                    <a:pt x="6118687" y="72837"/>
                    <a:pt x="6096470" y="72371"/>
                  </a:cubicBezTo>
                  <a:cubicBezTo>
                    <a:pt x="6081410" y="72056"/>
                    <a:pt x="6062502" y="68143"/>
                    <a:pt x="6054453" y="63676"/>
                  </a:cubicBezTo>
                  <a:close/>
                </a:path>
              </a:pathLst>
            </a:custGeom>
            <a:solidFill>
              <a:srgbClr val="5198D6"/>
            </a:solidFill>
            <a:ln w="8025" cap="flat">
              <a:noFill/>
              <a:prstDash val="solid"/>
              <a:miter/>
            </a:ln>
            <a:effectLst>
              <a:outerShdw blurRad="50800" dist="228600" dir="2400000" sx="99000" sy="99000" algn="tl" rotWithShape="0">
                <a:prstClr val="black">
                  <a:alpha val="55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CuadroTexto 30"/>
            <p:cNvSpPr txBox="1"/>
            <p:nvPr/>
          </p:nvSpPr>
          <p:spPr>
            <a:xfrm rot="20323418">
              <a:off x="7883794" y="2746574"/>
              <a:ext cx="2919389" cy="830997"/>
            </a:xfrm>
            <a:prstGeom prst="rect">
              <a:avLst/>
            </a:prstGeom>
            <a:noFill/>
            <a:effectLst>
              <a:outerShdw blurRad="50800" dist="76200" dir="120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304800" h="260350"/>
            </a:sp3d>
          </p:spPr>
          <p:txBody>
            <a:bodyPr wrap="none" rtlCol="0">
              <a:spAutoFit/>
            </a:bodyPr>
            <a:lstStyle/>
            <a:p>
              <a:r>
                <a:rPr lang="es-ES" sz="4800" dirty="0" smtClean="0">
                  <a:latin typeface="MV Boli" panose="02000500030200090000" pitchFamily="2" charset="0"/>
                  <a:cs typeface="MV Boli" panose="02000500030200090000" pitchFamily="2" charset="0"/>
                </a:rPr>
                <a:t>KESTREL</a:t>
              </a:r>
              <a:endParaRPr lang="es-ES" sz="4800" dirty="0"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010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animBg="1"/>
      <p:bldP spid="5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13323"/>
            <a:ext cx="12192000" cy="6906022"/>
          </a:xfrm>
          <a:prstGeom prst="rect">
            <a:avLst/>
          </a:prstGeom>
          <a:solidFill>
            <a:srgbClr val="FF000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 useBgFill="1">
        <p:nvSpPr>
          <p:cNvPr id="5" name="Graphic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878A77BA-54C7-41DE-B9F2-15E4E96F0C3C}"/>
              </a:ext>
            </a:extLst>
          </p:cNvPr>
          <p:cNvSpPr/>
          <p:nvPr/>
        </p:nvSpPr>
        <p:spPr>
          <a:xfrm rot="8747047">
            <a:off x="4013329" y="966262"/>
            <a:ext cx="5123806" cy="1912423"/>
          </a:xfrm>
          <a:custGeom>
            <a:avLst/>
            <a:gdLst>
              <a:gd name="connsiteX0" fmla="*/ 2739315 w 9915525"/>
              <a:gd name="connsiteY0" fmla="*/ 6807055 h 6819900"/>
              <a:gd name="connsiteX1" fmla="*/ 2753603 w 9915525"/>
              <a:gd name="connsiteY1" fmla="*/ 6797530 h 6819900"/>
              <a:gd name="connsiteX2" fmla="*/ 2767890 w 9915525"/>
              <a:gd name="connsiteY2" fmla="*/ 6807055 h 6819900"/>
              <a:gd name="connsiteX3" fmla="*/ 2753603 w 9915525"/>
              <a:gd name="connsiteY3" fmla="*/ 6816580 h 6819900"/>
              <a:gd name="connsiteX4" fmla="*/ 2739315 w 9915525"/>
              <a:gd name="connsiteY4" fmla="*/ 6807055 h 6819900"/>
              <a:gd name="connsiteX5" fmla="*/ 2574310 w 9915525"/>
              <a:gd name="connsiteY5" fmla="*/ 6666561 h 6819900"/>
              <a:gd name="connsiteX6" fmla="*/ 2563466 w 9915525"/>
              <a:gd name="connsiteY6" fmla="*/ 6628461 h 6819900"/>
              <a:gd name="connsiteX7" fmla="*/ 2550224 w 9915525"/>
              <a:gd name="connsiteY7" fmla="*/ 6597505 h 6819900"/>
              <a:gd name="connsiteX8" fmla="*/ 2525816 w 9915525"/>
              <a:gd name="connsiteY8" fmla="*/ 6564441 h 6819900"/>
              <a:gd name="connsiteX9" fmla="*/ 2499838 w 9915525"/>
              <a:gd name="connsiteY9" fmla="*/ 6536429 h 6819900"/>
              <a:gd name="connsiteX10" fmla="*/ 2491665 w 9915525"/>
              <a:gd name="connsiteY10" fmla="*/ 6531970 h 6819900"/>
              <a:gd name="connsiteX11" fmla="*/ 2451184 w 9915525"/>
              <a:gd name="connsiteY11" fmla="*/ 6524264 h 6819900"/>
              <a:gd name="connsiteX12" fmla="*/ 2410703 w 9915525"/>
              <a:gd name="connsiteY12" fmla="*/ 6511780 h 6819900"/>
              <a:gd name="connsiteX13" fmla="*/ 2435926 w 9915525"/>
              <a:gd name="connsiteY13" fmla="*/ 6494572 h 6819900"/>
              <a:gd name="connsiteX14" fmla="*/ 2457344 w 9915525"/>
              <a:gd name="connsiteY14" fmla="*/ 6444289 h 6819900"/>
              <a:gd name="connsiteX15" fmla="*/ 2444040 w 9915525"/>
              <a:gd name="connsiteY15" fmla="*/ 6420126 h 6819900"/>
              <a:gd name="connsiteX16" fmla="*/ 2434515 w 9915525"/>
              <a:gd name="connsiteY16" fmla="*/ 6407005 h 6819900"/>
              <a:gd name="connsiteX17" fmla="*/ 2424990 w 9915525"/>
              <a:gd name="connsiteY17" fmla="*/ 6393737 h 6819900"/>
              <a:gd name="connsiteX18" fmla="*/ 2410208 w 9915525"/>
              <a:gd name="connsiteY18" fmla="*/ 6374796 h 6819900"/>
              <a:gd name="connsiteX19" fmla="*/ 2402172 w 9915525"/>
              <a:gd name="connsiteY19" fmla="*/ 6380040 h 6819900"/>
              <a:gd name="connsiteX20" fmla="*/ 2387438 w 9915525"/>
              <a:gd name="connsiteY20" fmla="*/ 6385338 h 6819900"/>
              <a:gd name="connsiteX21" fmla="*/ 2372350 w 9915525"/>
              <a:gd name="connsiteY21" fmla="*/ 6400507 h 6819900"/>
              <a:gd name="connsiteX22" fmla="*/ 2371681 w 9915525"/>
              <a:gd name="connsiteY22" fmla="*/ 6471299 h 6819900"/>
              <a:gd name="connsiteX23" fmla="*/ 2358323 w 9915525"/>
              <a:gd name="connsiteY23" fmla="*/ 6502255 h 6819900"/>
              <a:gd name="connsiteX24" fmla="*/ 2244015 w 9915525"/>
              <a:gd name="connsiteY24" fmla="*/ 6412076 h 6819900"/>
              <a:gd name="connsiteX25" fmla="*/ 2227346 w 9915525"/>
              <a:gd name="connsiteY25" fmla="*/ 6390029 h 6819900"/>
              <a:gd name="connsiteX26" fmla="*/ 2209340 w 9915525"/>
              <a:gd name="connsiteY26" fmla="*/ 6373668 h 6819900"/>
              <a:gd name="connsiteX27" fmla="*/ 2201440 w 9915525"/>
              <a:gd name="connsiteY27" fmla="*/ 6333186 h 6819900"/>
              <a:gd name="connsiteX28" fmla="*/ 2204139 w 9915525"/>
              <a:gd name="connsiteY28" fmla="*/ 6302230 h 6819900"/>
              <a:gd name="connsiteX29" fmla="*/ 2203594 w 9915525"/>
              <a:gd name="connsiteY29" fmla="*/ 6246527 h 6819900"/>
              <a:gd name="connsiteX30" fmla="*/ 2157116 w 9915525"/>
              <a:gd name="connsiteY30" fmla="*/ 6224165 h 6819900"/>
              <a:gd name="connsiteX31" fmla="*/ 2133154 w 9915525"/>
              <a:gd name="connsiteY31" fmla="*/ 6188006 h 6819900"/>
              <a:gd name="connsiteX32" fmla="*/ 2123176 w 9915525"/>
              <a:gd name="connsiteY32" fmla="*/ 6142151 h 6819900"/>
              <a:gd name="connsiteX33" fmla="*/ 2105625 w 9915525"/>
              <a:gd name="connsiteY33" fmla="*/ 6109254 h 6819900"/>
              <a:gd name="connsiteX34" fmla="*/ 2092908 w 9915525"/>
              <a:gd name="connsiteY34" fmla="*/ 6083155 h 6819900"/>
              <a:gd name="connsiteX35" fmla="*/ 2073802 w 9915525"/>
              <a:gd name="connsiteY35" fmla="*/ 6053924 h 6819900"/>
              <a:gd name="connsiteX36" fmla="*/ 2038139 w 9915525"/>
              <a:gd name="connsiteY36" fmla="*/ 6001970 h 6819900"/>
              <a:gd name="connsiteX37" fmla="*/ 2015561 w 9915525"/>
              <a:gd name="connsiteY37" fmla="*/ 5966907 h 6819900"/>
              <a:gd name="connsiteX38" fmla="*/ 2024940 w 9915525"/>
              <a:gd name="connsiteY38" fmla="*/ 5968855 h 6819900"/>
              <a:gd name="connsiteX39" fmla="*/ 2034319 w 9915525"/>
              <a:gd name="connsiteY39" fmla="*/ 5972403 h 6819900"/>
              <a:gd name="connsiteX40" fmla="*/ 2020178 w 9915525"/>
              <a:gd name="connsiteY40" fmla="*/ 5949805 h 6819900"/>
              <a:gd name="connsiteX41" fmla="*/ 2005890 w 9915525"/>
              <a:gd name="connsiteY41" fmla="*/ 5921540 h 6819900"/>
              <a:gd name="connsiteX42" fmla="*/ 1986840 w 9915525"/>
              <a:gd name="connsiteY42" fmla="*/ 5887893 h 6819900"/>
              <a:gd name="connsiteX43" fmla="*/ 1967790 w 9915525"/>
              <a:gd name="connsiteY43" fmla="*/ 5838094 h 6819900"/>
              <a:gd name="connsiteX44" fmla="*/ 1929690 w 9915525"/>
              <a:gd name="connsiteY44" fmla="*/ 5771333 h 6819900"/>
              <a:gd name="connsiteX45" fmla="*/ 1891590 w 9915525"/>
              <a:gd name="connsiteY45" fmla="*/ 5701612 h 6819900"/>
              <a:gd name="connsiteX46" fmla="*/ 1877303 w 9915525"/>
              <a:gd name="connsiteY46" fmla="*/ 5660611 h 6819900"/>
              <a:gd name="connsiteX47" fmla="*/ 1863015 w 9915525"/>
              <a:gd name="connsiteY47" fmla="*/ 5599796 h 6819900"/>
              <a:gd name="connsiteX48" fmla="*/ 1843965 w 9915525"/>
              <a:gd name="connsiteY48" fmla="*/ 5528153 h 6819900"/>
              <a:gd name="connsiteX49" fmla="*/ 1824915 w 9915525"/>
              <a:gd name="connsiteY49" fmla="*/ 5496899 h 6819900"/>
              <a:gd name="connsiteX50" fmla="*/ 1816766 w 9915525"/>
              <a:gd name="connsiteY50" fmla="*/ 5486992 h 6819900"/>
              <a:gd name="connsiteX51" fmla="*/ 1813080 w 9915525"/>
              <a:gd name="connsiteY51" fmla="*/ 5468680 h 6819900"/>
              <a:gd name="connsiteX52" fmla="*/ 1757647 w 9915525"/>
              <a:gd name="connsiteY52" fmla="*/ 5417514 h 6819900"/>
              <a:gd name="connsiteX53" fmla="*/ 1700162 w 9915525"/>
              <a:gd name="connsiteY53" fmla="*/ 5391678 h 6819900"/>
              <a:gd name="connsiteX54" fmla="*/ 1653465 w 9915525"/>
              <a:gd name="connsiteY54" fmla="*/ 5333419 h 6819900"/>
              <a:gd name="connsiteX55" fmla="*/ 1643940 w 9915525"/>
              <a:gd name="connsiteY55" fmla="*/ 5321155 h 6819900"/>
              <a:gd name="connsiteX56" fmla="*/ 1634415 w 9915525"/>
              <a:gd name="connsiteY56" fmla="*/ 5297343 h 6819900"/>
              <a:gd name="connsiteX57" fmla="*/ 1667621 w 9915525"/>
              <a:gd name="connsiteY57" fmla="*/ 5288608 h 6819900"/>
              <a:gd name="connsiteX58" fmla="*/ 1727827 w 9915525"/>
              <a:gd name="connsiteY58" fmla="*/ 5260810 h 6819900"/>
              <a:gd name="connsiteX59" fmla="*/ 1693946 w 9915525"/>
              <a:gd name="connsiteY59" fmla="*/ 5221554 h 6819900"/>
              <a:gd name="connsiteX60" fmla="*/ 1662990 w 9915525"/>
              <a:gd name="connsiteY60" fmla="*/ 5190598 h 6819900"/>
              <a:gd name="connsiteX61" fmla="*/ 1675668 w 9915525"/>
              <a:gd name="connsiteY61" fmla="*/ 5168755 h 6819900"/>
              <a:gd name="connsiteX62" fmla="*/ 1701345 w 9915525"/>
              <a:gd name="connsiteY62" fmla="*/ 5144466 h 6819900"/>
              <a:gd name="connsiteX63" fmla="*/ 1687369 w 9915525"/>
              <a:gd name="connsiteY63" fmla="*/ 5097000 h 6819900"/>
              <a:gd name="connsiteX64" fmla="*/ 1671949 w 9915525"/>
              <a:gd name="connsiteY64" fmla="*/ 5059900 h 6819900"/>
              <a:gd name="connsiteX65" fmla="*/ 1680390 w 9915525"/>
              <a:gd name="connsiteY65" fmla="*/ 5024023 h 6819900"/>
              <a:gd name="connsiteX66" fmla="*/ 1626311 w 9915525"/>
              <a:gd name="connsiteY66" fmla="*/ 5025880 h 6819900"/>
              <a:gd name="connsiteX67" fmla="*/ 1574884 w 9915525"/>
              <a:gd name="connsiteY67" fmla="*/ 5063834 h 6819900"/>
              <a:gd name="connsiteX68" fmla="*/ 1548690 w 9915525"/>
              <a:gd name="connsiteY68" fmla="*/ 5087112 h 6819900"/>
              <a:gd name="connsiteX69" fmla="*/ 1593424 w 9915525"/>
              <a:gd name="connsiteY69" fmla="*/ 5140180 h 6819900"/>
              <a:gd name="connsiteX70" fmla="*/ 1602268 w 9915525"/>
              <a:gd name="connsiteY70" fmla="*/ 5169946 h 6819900"/>
              <a:gd name="connsiteX71" fmla="*/ 1596315 w 9915525"/>
              <a:gd name="connsiteY71" fmla="*/ 5208046 h 6819900"/>
              <a:gd name="connsiteX72" fmla="*/ 1578022 w 9915525"/>
              <a:gd name="connsiteY72" fmla="*/ 5216380 h 6819900"/>
              <a:gd name="connsiteX73" fmla="*/ 1553453 w 9915525"/>
              <a:gd name="connsiteY73" fmla="*/ 5187805 h 6819900"/>
              <a:gd name="connsiteX74" fmla="*/ 1539441 w 9915525"/>
              <a:gd name="connsiteY74" fmla="*/ 5159230 h 6819900"/>
              <a:gd name="connsiteX75" fmla="*/ 1526138 w 9915525"/>
              <a:gd name="connsiteY75" fmla="*/ 5137051 h 6819900"/>
              <a:gd name="connsiteX76" fmla="*/ 1469385 w 9915525"/>
              <a:gd name="connsiteY76" fmla="*/ 5100058 h 6819900"/>
              <a:gd name="connsiteX77" fmla="*/ 1460951 w 9915525"/>
              <a:gd name="connsiteY77" fmla="*/ 5159230 h 6819900"/>
              <a:gd name="connsiteX78" fmla="*/ 1485634 w 9915525"/>
              <a:gd name="connsiteY78" fmla="*/ 5197330 h 6819900"/>
              <a:gd name="connsiteX79" fmla="*/ 1510182 w 9915525"/>
              <a:gd name="connsiteY79" fmla="*/ 5235430 h 6819900"/>
              <a:gd name="connsiteX80" fmla="*/ 1524382 w 9915525"/>
              <a:gd name="connsiteY80" fmla="*/ 5287151 h 6819900"/>
              <a:gd name="connsiteX81" fmla="*/ 1544530 w 9915525"/>
              <a:gd name="connsiteY81" fmla="*/ 5350230 h 6819900"/>
              <a:gd name="connsiteX82" fmla="*/ 1530502 w 9915525"/>
              <a:gd name="connsiteY82" fmla="*/ 5375144 h 6819900"/>
              <a:gd name="connsiteX83" fmla="*/ 1497463 w 9915525"/>
              <a:gd name="connsiteY83" fmla="*/ 5383478 h 6819900"/>
              <a:gd name="connsiteX84" fmla="*/ 1468668 w 9915525"/>
              <a:gd name="connsiteY84" fmla="*/ 5397355 h 6819900"/>
              <a:gd name="connsiteX85" fmla="*/ 1453746 w 9915525"/>
              <a:gd name="connsiteY85" fmla="*/ 5335117 h 6819900"/>
              <a:gd name="connsiteX86" fmla="*/ 1469739 w 9915525"/>
              <a:gd name="connsiteY86" fmla="*/ 5299149 h 6819900"/>
              <a:gd name="connsiteX87" fmla="*/ 1424865 w 9915525"/>
              <a:gd name="connsiteY87" fmla="*/ 5284120 h 6819900"/>
              <a:gd name="connsiteX88" fmla="*/ 1384384 w 9915525"/>
              <a:gd name="connsiteY88" fmla="*/ 5290372 h 6819900"/>
              <a:gd name="connsiteX89" fmla="*/ 1340756 w 9915525"/>
              <a:gd name="connsiteY89" fmla="*/ 5310034 h 6819900"/>
              <a:gd name="connsiteX90" fmla="*/ 1350820 w 9915525"/>
              <a:gd name="connsiteY90" fmla="*/ 5348134 h 6819900"/>
              <a:gd name="connsiteX91" fmla="*/ 1324059 w 9915525"/>
              <a:gd name="connsiteY91" fmla="*/ 5397620 h 6819900"/>
              <a:gd name="connsiteX92" fmla="*/ 1267703 w 9915525"/>
              <a:gd name="connsiteY92" fmla="*/ 5368742 h 6819900"/>
              <a:gd name="connsiteX93" fmla="*/ 1205790 w 9915525"/>
              <a:gd name="connsiteY93" fmla="*/ 5294931 h 6819900"/>
              <a:gd name="connsiteX94" fmla="*/ 1191503 w 9915525"/>
              <a:gd name="connsiteY94" fmla="*/ 5241511 h 6819900"/>
              <a:gd name="connsiteX95" fmla="*/ 1177215 w 9915525"/>
              <a:gd name="connsiteY95" fmla="*/ 5211916 h 6819900"/>
              <a:gd name="connsiteX96" fmla="*/ 1167690 w 9915525"/>
              <a:gd name="connsiteY96" fmla="*/ 5187805 h 6819900"/>
              <a:gd name="connsiteX97" fmla="*/ 1158165 w 9915525"/>
              <a:gd name="connsiteY97" fmla="*/ 5170921 h 6819900"/>
              <a:gd name="connsiteX98" fmla="*/ 1120065 w 9915525"/>
              <a:gd name="connsiteY98" fmla="*/ 5121130 h 6819900"/>
              <a:gd name="connsiteX99" fmla="*/ 1081965 w 9915525"/>
              <a:gd name="connsiteY99" fmla="*/ 5072506 h 6819900"/>
              <a:gd name="connsiteX100" fmla="*/ 1067875 w 9915525"/>
              <a:gd name="connsiteY100" fmla="*/ 5045094 h 6819900"/>
              <a:gd name="connsiteX101" fmla="*/ 1024815 w 9915525"/>
              <a:gd name="connsiteY101" fmla="*/ 4958304 h 6819900"/>
              <a:gd name="connsiteX102" fmla="*/ 1015135 w 9915525"/>
              <a:gd name="connsiteY102" fmla="*/ 4935297 h 6819900"/>
              <a:gd name="connsiteX103" fmla="*/ 1010148 w 9915525"/>
              <a:gd name="connsiteY103" fmla="*/ 4921720 h 6819900"/>
              <a:gd name="connsiteX104" fmla="*/ 995871 w 9915525"/>
              <a:gd name="connsiteY104" fmla="*/ 4896959 h 6819900"/>
              <a:gd name="connsiteX105" fmla="*/ 970962 w 9915525"/>
              <a:gd name="connsiteY105" fmla="*/ 4842653 h 6819900"/>
              <a:gd name="connsiteX106" fmla="*/ 942532 w 9915525"/>
              <a:gd name="connsiteY106" fmla="*/ 4790776 h 6819900"/>
              <a:gd name="connsiteX107" fmla="*/ 920040 w 9915525"/>
              <a:gd name="connsiteY107" fmla="*/ 4715784 h 6819900"/>
              <a:gd name="connsiteX108" fmla="*/ 910515 w 9915525"/>
              <a:gd name="connsiteY108" fmla="*/ 4649643 h 6819900"/>
              <a:gd name="connsiteX109" fmla="*/ 912019 w 9915525"/>
              <a:gd name="connsiteY109" fmla="*/ 4604691 h 6819900"/>
              <a:gd name="connsiteX110" fmla="*/ 863182 w 9915525"/>
              <a:gd name="connsiteY110" fmla="*/ 4521946 h 6819900"/>
              <a:gd name="connsiteX111" fmla="*/ 815265 w 9915525"/>
              <a:gd name="connsiteY111" fmla="*/ 4439768 h 6819900"/>
              <a:gd name="connsiteX112" fmla="*/ 800978 w 9915525"/>
              <a:gd name="connsiteY112" fmla="*/ 4378180 h 6819900"/>
              <a:gd name="connsiteX113" fmla="*/ 786690 w 9915525"/>
              <a:gd name="connsiteY113" fmla="*/ 4338914 h 6819900"/>
              <a:gd name="connsiteX114" fmla="*/ 776532 w 9915525"/>
              <a:gd name="connsiteY114" fmla="*/ 4311505 h 6819900"/>
              <a:gd name="connsiteX115" fmla="*/ 769389 w 9915525"/>
              <a:gd name="connsiteY115" fmla="*/ 4285311 h 6819900"/>
              <a:gd name="connsiteX116" fmla="*/ 748747 w 9915525"/>
              <a:gd name="connsiteY116" fmla="*/ 4237853 h 6819900"/>
              <a:gd name="connsiteX117" fmla="*/ 726211 w 9915525"/>
              <a:gd name="connsiteY117" fmla="*/ 4175941 h 6819900"/>
              <a:gd name="connsiteX118" fmla="*/ 721292 w 9915525"/>
              <a:gd name="connsiteY118" fmla="*/ 4130530 h 6819900"/>
              <a:gd name="connsiteX119" fmla="*/ 672390 w 9915525"/>
              <a:gd name="connsiteY119" fmla="*/ 4011213 h 6819900"/>
              <a:gd name="connsiteX120" fmla="*/ 662865 w 9915525"/>
              <a:gd name="connsiteY120" fmla="*/ 3987655 h 6819900"/>
              <a:gd name="connsiteX121" fmla="*/ 653340 w 9915525"/>
              <a:gd name="connsiteY121" fmla="*/ 3937064 h 6819900"/>
              <a:gd name="connsiteX122" fmla="*/ 631909 w 9915525"/>
              <a:gd name="connsiteY122" fmla="*/ 3863496 h 6819900"/>
              <a:gd name="connsiteX123" fmla="*/ 608725 w 9915525"/>
              <a:gd name="connsiteY123" fmla="*/ 3825981 h 6819900"/>
              <a:gd name="connsiteX124" fmla="*/ 580306 w 9915525"/>
              <a:gd name="connsiteY124" fmla="*/ 3694185 h 6819900"/>
              <a:gd name="connsiteX125" fmla="*/ 567615 w 9915525"/>
              <a:gd name="connsiteY125" fmla="*/ 3667887 h 6819900"/>
              <a:gd name="connsiteX126" fmla="*/ 558090 w 9915525"/>
              <a:gd name="connsiteY126" fmla="*/ 3654280 h 6819900"/>
              <a:gd name="connsiteX127" fmla="*/ 548565 w 9915525"/>
              <a:gd name="connsiteY127" fmla="*/ 3611417 h 6819900"/>
              <a:gd name="connsiteX128" fmla="*/ 538021 w 9915525"/>
              <a:gd name="connsiteY128" fmla="*/ 3568555 h 6819900"/>
              <a:gd name="connsiteX129" fmla="*/ 532616 w 9915525"/>
              <a:gd name="connsiteY129" fmla="*/ 3555162 h 6819900"/>
              <a:gd name="connsiteX130" fmla="*/ 519348 w 9915525"/>
              <a:gd name="connsiteY130" fmla="*/ 3525111 h 6819900"/>
              <a:gd name="connsiteX131" fmla="*/ 500940 w 9915525"/>
              <a:gd name="connsiteY131" fmla="*/ 3478711 h 6819900"/>
              <a:gd name="connsiteX132" fmla="*/ 487440 w 9915525"/>
              <a:gd name="connsiteY132" fmla="*/ 3429694 h 6819900"/>
              <a:gd name="connsiteX133" fmla="*/ 467463 w 9915525"/>
              <a:gd name="connsiteY133" fmla="*/ 3372806 h 6819900"/>
              <a:gd name="connsiteX134" fmla="*/ 430898 w 9915525"/>
              <a:gd name="connsiteY134" fmla="*/ 3282805 h 6819900"/>
              <a:gd name="connsiteX135" fmla="*/ 426548 w 9915525"/>
              <a:gd name="connsiteY135" fmla="*/ 3249467 h 6819900"/>
              <a:gd name="connsiteX136" fmla="*/ 422827 w 9915525"/>
              <a:gd name="connsiteY136" fmla="*/ 3216130 h 6819900"/>
              <a:gd name="connsiteX137" fmla="*/ 415215 w 9915525"/>
              <a:gd name="connsiteY137" fmla="*/ 3197080 h 6819900"/>
              <a:gd name="connsiteX138" fmla="*/ 406122 w 9915525"/>
              <a:gd name="connsiteY138" fmla="*/ 3178030 h 6819900"/>
              <a:gd name="connsiteX139" fmla="*/ 390774 w 9915525"/>
              <a:gd name="connsiteY139" fmla="*/ 3144692 h 6819900"/>
              <a:gd name="connsiteX140" fmla="*/ 376055 w 9915525"/>
              <a:gd name="connsiteY140" fmla="*/ 3111355 h 6819900"/>
              <a:gd name="connsiteX141" fmla="*/ 367590 w 9915525"/>
              <a:gd name="connsiteY141" fmla="*/ 3092006 h 6819900"/>
              <a:gd name="connsiteX142" fmla="*/ 353303 w 9915525"/>
              <a:gd name="connsiteY142" fmla="*/ 3067175 h 6819900"/>
              <a:gd name="connsiteX143" fmla="*/ 339015 w 9915525"/>
              <a:gd name="connsiteY143" fmla="*/ 3035527 h 6819900"/>
              <a:gd name="connsiteX144" fmla="*/ 272795 w 9915525"/>
              <a:gd name="connsiteY144" fmla="*/ 2958955 h 6819900"/>
              <a:gd name="connsiteX145" fmla="*/ 253290 w 9915525"/>
              <a:gd name="connsiteY145" fmla="*/ 2945461 h 6819900"/>
              <a:gd name="connsiteX146" fmla="*/ 242051 w 9915525"/>
              <a:gd name="connsiteY146" fmla="*/ 2928221 h 6819900"/>
              <a:gd name="connsiteX147" fmla="*/ 236857 w 9915525"/>
              <a:gd name="connsiteY147" fmla="*/ 2908723 h 6819900"/>
              <a:gd name="connsiteX148" fmla="*/ 272731 w 9915525"/>
              <a:gd name="connsiteY148" fmla="*/ 2903369 h 6819900"/>
              <a:gd name="connsiteX149" fmla="*/ 318220 w 9915525"/>
              <a:gd name="connsiteY149" fmla="*/ 2898107 h 6819900"/>
              <a:gd name="connsiteX150" fmla="*/ 322160 w 9915525"/>
              <a:gd name="connsiteY150" fmla="*/ 2863680 h 6819900"/>
              <a:gd name="connsiteX151" fmla="*/ 310440 w 9915525"/>
              <a:gd name="connsiteY151" fmla="*/ 2822877 h 6819900"/>
              <a:gd name="connsiteX152" fmla="*/ 301649 w 9915525"/>
              <a:gd name="connsiteY152" fmla="*/ 2791791 h 6819900"/>
              <a:gd name="connsiteX153" fmla="*/ 283040 w 9915525"/>
              <a:gd name="connsiteY153" fmla="*/ 2692255 h 6819900"/>
              <a:gd name="connsiteX154" fmla="*/ 243022 w 9915525"/>
              <a:gd name="connsiteY154" fmla="*/ 2511280 h 6819900"/>
              <a:gd name="connsiteX155" fmla="*/ 231411 w 9915525"/>
              <a:gd name="connsiteY155" fmla="*/ 2469949 h 6819900"/>
              <a:gd name="connsiteX156" fmla="*/ 213419 w 9915525"/>
              <a:gd name="connsiteY156" fmla="*/ 2418659 h 6819900"/>
              <a:gd name="connsiteX157" fmla="*/ 220881 w 9915525"/>
              <a:gd name="connsiteY157" fmla="*/ 2194101 h 6819900"/>
              <a:gd name="connsiteX158" fmla="*/ 234240 w 9915525"/>
              <a:gd name="connsiteY158" fmla="*/ 2154638 h 6819900"/>
              <a:gd name="connsiteX159" fmla="*/ 248528 w 9915525"/>
              <a:gd name="connsiteY159" fmla="*/ 2117311 h 6819900"/>
              <a:gd name="connsiteX160" fmla="*/ 262815 w 9915525"/>
              <a:gd name="connsiteY160" fmla="*/ 2093645 h 6819900"/>
              <a:gd name="connsiteX161" fmla="*/ 277103 w 9915525"/>
              <a:gd name="connsiteY161" fmla="*/ 2063605 h 6819900"/>
              <a:gd name="connsiteX162" fmla="*/ 291390 w 9915525"/>
              <a:gd name="connsiteY162" fmla="*/ 2025505 h 6819900"/>
              <a:gd name="connsiteX163" fmla="*/ 363180 w 9915525"/>
              <a:gd name="connsiteY163" fmla="*/ 1976025 h 6819900"/>
              <a:gd name="connsiteX164" fmla="*/ 440011 w 9915525"/>
              <a:gd name="connsiteY164" fmla="*/ 1892795 h 6819900"/>
              <a:gd name="connsiteX165" fmla="*/ 453009 w 9915525"/>
              <a:gd name="connsiteY165" fmla="*/ 1828294 h 6819900"/>
              <a:gd name="connsiteX166" fmla="*/ 472365 w 9915525"/>
              <a:gd name="connsiteY166" fmla="*/ 1801211 h 6819900"/>
              <a:gd name="connsiteX167" fmla="*/ 496178 w 9915525"/>
              <a:gd name="connsiteY167" fmla="*/ 1768330 h 6819900"/>
              <a:gd name="connsiteX168" fmla="*/ 519990 w 9915525"/>
              <a:gd name="connsiteY168" fmla="*/ 1729736 h 6819900"/>
              <a:gd name="connsiteX169" fmla="*/ 534278 w 9915525"/>
              <a:gd name="connsiteY169" fmla="*/ 1701655 h 6819900"/>
              <a:gd name="connsiteX170" fmla="*/ 548565 w 9915525"/>
              <a:gd name="connsiteY170" fmla="*/ 1676676 h 6819900"/>
              <a:gd name="connsiteX171" fmla="*/ 557235 w 9915525"/>
              <a:gd name="connsiteY171" fmla="*/ 1663555 h 6819900"/>
              <a:gd name="connsiteX172" fmla="*/ 572649 w 9915525"/>
              <a:gd name="connsiteY172" fmla="*/ 1582593 h 6819900"/>
              <a:gd name="connsiteX173" fmla="*/ 587792 w 9915525"/>
              <a:gd name="connsiteY173" fmla="*/ 1501630 h 6819900"/>
              <a:gd name="connsiteX174" fmla="*/ 596190 w 9915525"/>
              <a:gd name="connsiteY174" fmla="*/ 1489464 h 6819900"/>
              <a:gd name="connsiteX175" fmla="*/ 663845 w 9915525"/>
              <a:gd name="connsiteY175" fmla="*/ 1425430 h 6819900"/>
              <a:gd name="connsiteX176" fmla="*/ 672390 w 9915525"/>
              <a:gd name="connsiteY176" fmla="*/ 1415497 h 6819900"/>
              <a:gd name="connsiteX177" fmla="*/ 715253 w 9915525"/>
              <a:gd name="connsiteY177" fmla="*/ 1359740 h 6819900"/>
              <a:gd name="connsiteX178" fmla="*/ 758115 w 9915525"/>
              <a:gd name="connsiteY178" fmla="*/ 1307289 h 6819900"/>
              <a:gd name="connsiteX179" fmla="*/ 827154 w 9915525"/>
              <a:gd name="connsiteY179" fmla="*/ 1234930 h 6819900"/>
              <a:gd name="connsiteX180" fmla="*/ 891465 w 9915525"/>
              <a:gd name="connsiteY180" fmla="*/ 1177225 h 6819900"/>
              <a:gd name="connsiteX181" fmla="*/ 1024058 w 9915525"/>
              <a:gd name="connsiteY181" fmla="*/ 1053955 h 6819900"/>
              <a:gd name="connsiteX182" fmla="*/ 1043865 w 9915525"/>
              <a:gd name="connsiteY182" fmla="*/ 1045072 h 6819900"/>
              <a:gd name="connsiteX183" fmla="*/ 1064852 w 9915525"/>
              <a:gd name="connsiteY183" fmla="*/ 1029528 h 6819900"/>
              <a:gd name="connsiteX184" fmla="*/ 1098870 w 9915525"/>
              <a:gd name="connsiteY184" fmla="*/ 1009836 h 6819900"/>
              <a:gd name="connsiteX185" fmla="*/ 1144558 w 9915525"/>
              <a:gd name="connsiteY185" fmla="*/ 996805 h 6819900"/>
              <a:gd name="connsiteX186" fmla="*/ 1177215 w 9915525"/>
              <a:gd name="connsiteY186" fmla="*/ 987280 h 6819900"/>
              <a:gd name="connsiteX187" fmla="*/ 1199693 w 9915525"/>
              <a:gd name="connsiteY187" fmla="*/ 977755 h 6819900"/>
              <a:gd name="connsiteX188" fmla="*/ 1240054 w 9915525"/>
              <a:gd name="connsiteY188" fmla="*/ 953943 h 6819900"/>
              <a:gd name="connsiteX189" fmla="*/ 1274046 w 9915525"/>
              <a:gd name="connsiteY189" fmla="*/ 930130 h 6819900"/>
              <a:gd name="connsiteX190" fmla="*/ 1304442 w 9915525"/>
              <a:gd name="connsiteY190" fmla="*/ 915843 h 6819900"/>
              <a:gd name="connsiteX191" fmla="*/ 1325114 w 9915525"/>
              <a:gd name="connsiteY191" fmla="*/ 901555 h 6819900"/>
              <a:gd name="connsiteX192" fmla="*/ 1361513 w 9915525"/>
              <a:gd name="connsiteY192" fmla="*/ 887465 h 6819900"/>
              <a:gd name="connsiteX193" fmla="*/ 1659197 w 9915525"/>
              <a:gd name="connsiteY193" fmla="*/ 845632 h 6819900"/>
              <a:gd name="connsiteX194" fmla="*/ 1808720 w 9915525"/>
              <a:gd name="connsiteY194" fmla="*/ 799161 h 6819900"/>
              <a:gd name="connsiteX195" fmla="*/ 1828369 w 9915525"/>
              <a:gd name="connsiteY195" fmla="*/ 787255 h 6819900"/>
              <a:gd name="connsiteX196" fmla="*/ 1867778 w 9915525"/>
              <a:gd name="connsiteY196" fmla="*/ 758680 h 6819900"/>
              <a:gd name="connsiteX197" fmla="*/ 1911860 w 9915525"/>
              <a:gd name="connsiteY197" fmla="*/ 730105 h 6819900"/>
              <a:gd name="connsiteX198" fmla="*/ 1934453 w 9915525"/>
              <a:gd name="connsiteY198" fmla="*/ 720580 h 6819900"/>
              <a:gd name="connsiteX199" fmla="*/ 1958033 w 9915525"/>
              <a:gd name="connsiteY199" fmla="*/ 711055 h 6819900"/>
              <a:gd name="connsiteX200" fmla="*/ 1994932 w 9915525"/>
              <a:gd name="connsiteY200" fmla="*/ 684861 h 6819900"/>
              <a:gd name="connsiteX201" fmla="*/ 2026206 w 9915525"/>
              <a:gd name="connsiteY201" fmla="*/ 670574 h 6819900"/>
              <a:gd name="connsiteX202" fmla="*/ 2054254 w 9915525"/>
              <a:gd name="connsiteY202" fmla="*/ 682480 h 6819900"/>
              <a:gd name="connsiteX203" fmla="*/ 2081859 w 9915525"/>
              <a:gd name="connsiteY203" fmla="*/ 696489 h 6819900"/>
              <a:gd name="connsiteX204" fmla="*/ 2182143 w 9915525"/>
              <a:gd name="connsiteY204" fmla="*/ 708395 h 6819900"/>
              <a:gd name="connsiteX205" fmla="*/ 2266370 w 9915525"/>
              <a:gd name="connsiteY205" fmla="*/ 713436 h 6819900"/>
              <a:gd name="connsiteX206" fmla="*/ 2277353 w 9915525"/>
              <a:gd name="connsiteY206" fmla="*/ 720580 h 6819900"/>
              <a:gd name="connsiteX207" fmla="*/ 2286878 w 9915525"/>
              <a:gd name="connsiteY207" fmla="*/ 711055 h 6819900"/>
              <a:gd name="connsiteX208" fmla="*/ 2318434 w 9915525"/>
              <a:gd name="connsiteY208" fmla="*/ 725343 h 6819900"/>
              <a:gd name="connsiteX209" fmla="*/ 2374605 w 9915525"/>
              <a:gd name="connsiteY209" fmla="*/ 730105 h 6819900"/>
              <a:gd name="connsiteX210" fmla="*/ 2423563 w 9915525"/>
              <a:gd name="connsiteY210" fmla="*/ 739630 h 6819900"/>
              <a:gd name="connsiteX211" fmla="*/ 2443545 w 9915525"/>
              <a:gd name="connsiteY211" fmla="*/ 768205 h 6819900"/>
              <a:gd name="connsiteX212" fmla="*/ 2453565 w 9915525"/>
              <a:gd name="connsiteY212" fmla="*/ 782925 h 6819900"/>
              <a:gd name="connsiteX213" fmla="*/ 2477378 w 9915525"/>
              <a:gd name="connsiteY213" fmla="*/ 821458 h 6819900"/>
              <a:gd name="connsiteX214" fmla="*/ 2501190 w 9915525"/>
              <a:gd name="connsiteY214" fmla="*/ 859125 h 6819900"/>
              <a:gd name="connsiteX215" fmla="*/ 2510715 w 9915525"/>
              <a:gd name="connsiteY215" fmla="*/ 872980 h 6819900"/>
              <a:gd name="connsiteX216" fmla="*/ 2520240 w 9915525"/>
              <a:gd name="connsiteY216" fmla="*/ 886366 h 6819900"/>
              <a:gd name="connsiteX217" fmla="*/ 2594072 w 9915525"/>
              <a:gd name="connsiteY217" fmla="*/ 989028 h 6819900"/>
              <a:gd name="connsiteX218" fmla="*/ 2739315 w 9915525"/>
              <a:gd name="connsiteY218" fmla="*/ 1134819 h 6819900"/>
              <a:gd name="connsiteX219" fmla="*/ 2817616 w 9915525"/>
              <a:gd name="connsiteY219" fmla="*/ 1202259 h 6819900"/>
              <a:gd name="connsiteX220" fmla="*/ 2852589 w 9915525"/>
              <a:gd name="connsiteY220" fmla="*/ 1188488 h 6819900"/>
              <a:gd name="connsiteX221" fmla="*/ 2907177 w 9915525"/>
              <a:gd name="connsiteY221" fmla="*/ 1162961 h 6819900"/>
              <a:gd name="connsiteX222" fmla="*/ 2963406 w 9915525"/>
              <a:gd name="connsiteY222" fmla="*/ 1181646 h 6819900"/>
              <a:gd name="connsiteX223" fmla="*/ 2993988 w 9915525"/>
              <a:gd name="connsiteY223" fmla="*/ 1206355 h 6819900"/>
              <a:gd name="connsiteX224" fmla="*/ 3006015 w 9915525"/>
              <a:gd name="connsiteY224" fmla="*/ 1223929 h 6819900"/>
              <a:gd name="connsiteX225" fmla="*/ 3052009 w 9915525"/>
              <a:gd name="connsiteY225" fmla="*/ 1273030 h 6819900"/>
              <a:gd name="connsiteX226" fmla="*/ 3064356 w 9915525"/>
              <a:gd name="connsiteY226" fmla="*/ 1292080 h 6819900"/>
              <a:gd name="connsiteX227" fmla="*/ 3086575 w 9915525"/>
              <a:gd name="connsiteY227" fmla="*/ 1343429 h 6819900"/>
              <a:gd name="connsiteX228" fmla="*/ 3131356 w 9915525"/>
              <a:gd name="connsiteY228" fmla="*/ 1397691 h 6819900"/>
              <a:gd name="connsiteX229" fmla="*/ 3177328 w 9915525"/>
              <a:gd name="connsiteY229" fmla="*/ 1406380 h 6819900"/>
              <a:gd name="connsiteX230" fmla="*/ 3195787 w 9915525"/>
              <a:gd name="connsiteY230" fmla="*/ 1369586 h 6819900"/>
              <a:gd name="connsiteX231" fmla="*/ 3182980 w 9915525"/>
              <a:gd name="connsiteY231" fmla="*/ 1321440 h 6819900"/>
              <a:gd name="connsiteX232" fmla="*/ 3158415 w 9915525"/>
              <a:gd name="connsiteY232" fmla="*/ 1279653 h 6819900"/>
              <a:gd name="connsiteX233" fmla="*/ 3149523 w 9915525"/>
              <a:gd name="connsiteY233" fmla="*/ 1263505 h 6819900"/>
              <a:gd name="connsiteX234" fmla="*/ 3137616 w 9915525"/>
              <a:gd name="connsiteY234" fmla="*/ 1237311 h 6819900"/>
              <a:gd name="connsiteX235" fmla="*/ 3112615 w 9915525"/>
              <a:gd name="connsiteY235" fmla="*/ 1208001 h 6819900"/>
              <a:gd name="connsiteX236" fmla="*/ 3124918 w 9915525"/>
              <a:gd name="connsiteY236" fmla="*/ 1158814 h 6819900"/>
              <a:gd name="connsiteX237" fmla="*/ 3162015 w 9915525"/>
              <a:gd name="connsiteY237" fmla="*/ 1112800 h 6819900"/>
              <a:gd name="connsiteX238" fmla="*/ 3191226 w 9915525"/>
              <a:gd name="connsiteY238" fmla="*/ 1082530 h 6819900"/>
              <a:gd name="connsiteX239" fmla="*/ 3220804 w 9915525"/>
              <a:gd name="connsiteY239" fmla="*/ 1073746 h 6819900"/>
              <a:gd name="connsiteX240" fmla="*/ 3263313 w 9915525"/>
              <a:gd name="connsiteY240" fmla="*/ 1058822 h 6819900"/>
              <a:gd name="connsiteX241" fmla="*/ 3319742 w 9915525"/>
              <a:gd name="connsiteY241" fmla="*/ 1077131 h 6819900"/>
              <a:gd name="connsiteX242" fmla="*/ 3367965 w 9915525"/>
              <a:gd name="connsiteY242" fmla="*/ 1092055 h 6819900"/>
              <a:gd name="connsiteX243" fmla="*/ 3379350 w 9915525"/>
              <a:gd name="connsiteY243" fmla="*/ 1082530 h 6819900"/>
              <a:gd name="connsiteX244" fmla="*/ 3417169 w 9915525"/>
              <a:gd name="connsiteY244" fmla="*/ 1057205 h 6819900"/>
              <a:gd name="connsiteX245" fmla="*/ 3449898 w 9915525"/>
              <a:gd name="connsiteY245" fmla="*/ 1048287 h 6819900"/>
              <a:gd name="connsiteX246" fmla="*/ 3446662 w 9915525"/>
              <a:gd name="connsiteY246" fmla="*/ 1085617 h 6819900"/>
              <a:gd name="connsiteX247" fmla="*/ 3478207 w 9915525"/>
              <a:gd name="connsiteY247" fmla="*/ 1126440 h 6819900"/>
              <a:gd name="connsiteX248" fmla="*/ 3493504 w 9915525"/>
              <a:gd name="connsiteY248" fmla="*/ 1084689 h 6819900"/>
              <a:gd name="connsiteX249" fmla="*/ 3501099 w 9915525"/>
              <a:gd name="connsiteY249" fmla="*/ 1025596 h 6819900"/>
              <a:gd name="connsiteX250" fmla="*/ 3514737 w 9915525"/>
              <a:gd name="connsiteY250" fmla="*/ 993222 h 6819900"/>
              <a:gd name="connsiteX251" fmla="*/ 3551198 w 9915525"/>
              <a:gd name="connsiteY251" fmla="*/ 987353 h 6819900"/>
              <a:gd name="connsiteX252" fmla="*/ 3617955 w 9915525"/>
              <a:gd name="connsiteY252" fmla="*/ 1001238 h 6819900"/>
              <a:gd name="connsiteX253" fmla="*/ 3668496 w 9915525"/>
              <a:gd name="connsiteY253" fmla="*/ 1008944 h 6819900"/>
              <a:gd name="connsiteX254" fmla="*/ 3735941 w 9915525"/>
              <a:gd name="connsiteY254" fmla="*/ 1029222 h 6819900"/>
              <a:gd name="connsiteX255" fmla="*/ 3835229 w 9915525"/>
              <a:gd name="connsiteY255" fmla="*/ 1059057 h 6819900"/>
              <a:gd name="connsiteX256" fmla="*/ 3886888 w 9915525"/>
              <a:gd name="connsiteY256" fmla="*/ 1082530 h 6819900"/>
              <a:gd name="connsiteX257" fmla="*/ 3901365 w 9915525"/>
              <a:gd name="connsiteY257" fmla="*/ 1091121 h 6819900"/>
              <a:gd name="connsiteX258" fmla="*/ 3936861 w 9915525"/>
              <a:gd name="connsiteY258" fmla="*/ 1118133 h 6819900"/>
              <a:gd name="connsiteX259" fmla="*/ 3978491 w 9915525"/>
              <a:gd name="connsiteY259" fmla="*/ 1166548 h 6819900"/>
              <a:gd name="connsiteX260" fmla="*/ 4047518 w 9915525"/>
              <a:gd name="connsiteY260" fmla="*/ 1223651 h 6819900"/>
              <a:gd name="connsiteX261" fmla="*/ 4090974 w 9915525"/>
              <a:gd name="connsiteY261" fmla="*/ 1238839 h 6819900"/>
              <a:gd name="connsiteX262" fmla="*/ 4123933 w 9915525"/>
              <a:gd name="connsiteY262" fmla="*/ 1263505 h 6819900"/>
              <a:gd name="connsiteX263" fmla="*/ 4198015 w 9915525"/>
              <a:gd name="connsiteY263" fmla="*/ 1330906 h 6819900"/>
              <a:gd name="connsiteX264" fmla="*/ 4299818 w 9915525"/>
              <a:gd name="connsiteY264" fmla="*/ 1403665 h 6819900"/>
              <a:gd name="connsiteX265" fmla="*/ 4346538 w 9915525"/>
              <a:gd name="connsiteY265" fmla="*/ 1418292 h 6819900"/>
              <a:gd name="connsiteX266" fmla="*/ 4373400 w 9915525"/>
              <a:gd name="connsiteY266" fmla="*/ 1421776 h 6819900"/>
              <a:gd name="connsiteX267" fmla="*/ 4364001 w 9915525"/>
              <a:gd name="connsiteY267" fmla="*/ 1369731 h 6819900"/>
              <a:gd name="connsiteX268" fmla="*/ 4320465 w 9915525"/>
              <a:gd name="connsiteY268" fmla="*/ 1330860 h 6819900"/>
              <a:gd name="connsiteX269" fmla="*/ 4364933 w 9915525"/>
              <a:gd name="connsiteY269" fmla="*/ 1332058 h 6819900"/>
              <a:gd name="connsiteX270" fmla="*/ 4425141 w 9915525"/>
              <a:gd name="connsiteY270" fmla="*/ 1315988 h 6819900"/>
              <a:gd name="connsiteX271" fmla="*/ 4453815 w 9915525"/>
              <a:gd name="connsiteY271" fmla="*/ 1266486 h 6819900"/>
              <a:gd name="connsiteX272" fmla="*/ 4468103 w 9915525"/>
              <a:gd name="connsiteY272" fmla="*/ 1244455 h 6819900"/>
              <a:gd name="connsiteX273" fmla="*/ 4482390 w 9915525"/>
              <a:gd name="connsiteY273" fmla="*/ 1254043 h 6819900"/>
              <a:gd name="connsiteX274" fmla="*/ 4505626 w 9915525"/>
              <a:gd name="connsiteY274" fmla="*/ 1283834 h 6819900"/>
              <a:gd name="connsiteX275" fmla="*/ 4514858 w 9915525"/>
              <a:gd name="connsiteY275" fmla="*/ 1325409 h 6819900"/>
              <a:gd name="connsiteX276" fmla="*/ 4534485 w 9915525"/>
              <a:gd name="connsiteY276" fmla="*/ 1362740 h 6819900"/>
              <a:gd name="connsiteX277" fmla="*/ 4568115 w 9915525"/>
              <a:gd name="connsiteY277" fmla="*/ 1387777 h 6819900"/>
              <a:gd name="connsiteX278" fmla="*/ 4582403 w 9915525"/>
              <a:gd name="connsiteY278" fmla="*/ 1396855 h 6819900"/>
              <a:gd name="connsiteX279" fmla="*/ 4589401 w 9915525"/>
              <a:gd name="connsiteY279" fmla="*/ 1431076 h 6819900"/>
              <a:gd name="connsiteX280" fmla="*/ 4550894 w 9915525"/>
              <a:gd name="connsiteY280" fmla="*/ 1447617 h 6819900"/>
              <a:gd name="connsiteX281" fmla="*/ 4502159 w 9915525"/>
              <a:gd name="connsiteY281" fmla="*/ 1492941 h 6819900"/>
              <a:gd name="connsiteX282" fmla="*/ 4510819 w 9915525"/>
              <a:gd name="connsiteY282" fmla="*/ 1554282 h 6819900"/>
              <a:gd name="connsiteX283" fmla="*/ 4568224 w 9915525"/>
              <a:gd name="connsiteY283" fmla="*/ 1634980 h 6819900"/>
              <a:gd name="connsiteX284" fmla="*/ 4587165 w 9915525"/>
              <a:gd name="connsiteY284" fmla="*/ 1662389 h 6819900"/>
              <a:gd name="connsiteX285" fmla="*/ 4632887 w 9915525"/>
              <a:gd name="connsiteY285" fmla="*/ 1698078 h 6819900"/>
              <a:gd name="connsiteX286" fmla="*/ 4646639 w 9915525"/>
              <a:gd name="connsiteY286" fmla="*/ 1618353 h 6819900"/>
              <a:gd name="connsiteX287" fmla="*/ 4634733 w 9915525"/>
              <a:gd name="connsiteY287" fmla="*/ 1545388 h 6819900"/>
              <a:gd name="connsiteX288" fmla="*/ 4639553 w 9915525"/>
              <a:gd name="connsiteY288" fmla="*/ 1482580 h 6819900"/>
              <a:gd name="connsiteX289" fmla="*/ 4644023 w 9915525"/>
              <a:gd name="connsiteY289" fmla="*/ 1430012 h 6819900"/>
              <a:gd name="connsiteX290" fmla="*/ 4640165 w 9915525"/>
              <a:gd name="connsiteY290" fmla="*/ 1392178 h 6819900"/>
              <a:gd name="connsiteX291" fmla="*/ 4639498 w 9915525"/>
              <a:gd name="connsiteY291" fmla="*/ 1339534 h 6819900"/>
              <a:gd name="connsiteX292" fmla="*/ 4605626 w 9915525"/>
              <a:gd name="connsiteY292" fmla="*/ 1324107 h 6819900"/>
              <a:gd name="connsiteX293" fmla="*/ 4577485 w 9915525"/>
              <a:gd name="connsiteY293" fmla="*/ 1306463 h 6819900"/>
              <a:gd name="connsiteX294" fmla="*/ 4577640 w 9915525"/>
              <a:gd name="connsiteY294" fmla="*/ 1244455 h 6819900"/>
              <a:gd name="connsiteX295" fmla="*/ 4568115 w 9915525"/>
              <a:gd name="connsiteY295" fmla="*/ 1215880 h 6819900"/>
              <a:gd name="connsiteX296" fmla="*/ 4578397 w 9915525"/>
              <a:gd name="connsiteY296" fmla="*/ 1187305 h 6819900"/>
              <a:gd name="connsiteX297" fmla="*/ 4582798 w 9915525"/>
              <a:gd name="connsiteY297" fmla="*/ 1160533 h 6819900"/>
              <a:gd name="connsiteX298" fmla="*/ 4598711 w 9915525"/>
              <a:gd name="connsiteY298" fmla="*/ 1122829 h 6819900"/>
              <a:gd name="connsiteX299" fmla="*/ 4644315 w 9915525"/>
              <a:gd name="connsiteY299" fmla="*/ 1109120 h 6819900"/>
              <a:gd name="connsiteX300" fmla="*/ 4671142 w 9915525"/>
              <a:gd name="connsiteY300" fmla="*/ 1080149 h 6819900"/>
              <a:gd name="connsiteX301" fmla="*/ 4697961 w 9915525"/>
              <a:gd name="connsiteY301" fmla="*/ 1053955 h 6819900"/>
              <a:gd name="connsiteX302" fmla="*/ 4738323 w 9915525"/>
              <a:gd name="connsiteY302" fmla="*/ 1045095 h 6819900"/>
              <a:gd name="connsiteX303" fmla="*/ 4768607 w 9915525"/>
              <a:gd name="connsiteY303" fmla="*/ 1044718 h 6819900"/>
              <a:gd name="connsiteX304" fmla="*/ 4763331 w 9915525"/>
              <a:gd name="connsiteY304" fmla="*/ 1067563 h 6819900"/>
              <a:gd name="connsiteX305" fmla="*/ 4758705 w 9915525"/>
              <a:gd name="connsiteY305" fmla="*/ 1082227 h 6819900"/>
              <a:gd name="connsiteX306" fmla="*/ 4784472 w 9915525"/>
              <a:gd name="connsiteY306" fmla="*/ 1064292 h 6819900"/>
              <a:gd name="connsiteX307" fmla="*/ 4753853 w 9915525"/>
              <a:gd name="connsiteY307" fmla="*/ 1023968 h 6819900"/>
              <a:gd name="connsiteX308" fmla="*/ 4725400 w 9915525"/>
              <a:gd name="connsiteY308" fmla="*/ 999131 h 6819900"/>
              <a:gd name="connsiteX309" fmla="*/ 4708731 w 9915525"/>
              <a:gd name="connsiteY309" fmla="*/ 977755 h 6819900"/>
              <a:gd name="connsiteX310" fmla="*/ 4701465 w 9915525"/>
              <a:gd name="connsiteY310" fmla="*/ 963468 h 6819900"/>
              <a:gd name="connsiteX311" fmla="*/ 4764383 w 9915525"/>
              <a:gd name="connsiteY311" fmla="*/ 974978 h 6819900"/>
              <a:gd name="connsiteX312" fmla="*/ 4804410 w 9915525"/>
              <a:gd name="connsiteY312" fmla="*/ 990674 h 6819900"/>
              <a:gd name="connsiteX313" fmla="*/ 4806650 w 9915525"/>
              <a:gd name="connsiteY313" fmla="*/ 921077 h 6819900"/>
              <a:gd name="connsiteX314" fmla="*/ 4800458 w 9915525"/>
              <a:gd name="connsiteY314" fmla="*/ 882505 h 6819900"/>
              <a:gd name="connsiteX315" fmla="*/ 4819508 w 9915525"/>
              <a:gd name="connsiteY315" fmla="*/ 867439 h 6819900"/>
              <a:gd name="connsiteX316" fmla="*/ 4815765 w 9915525"/>
              <a:gd name="connsiteY316" fmla="*/ 815830 h 6819900"/>
              <a:gd name="connsiteX317" fmla="*/ 4824780 w 9915525"/>
              <a:gd name="connsiteY317" fmla="*/ 778098 h 6819900"/>
              <a:gd name="connsiteX318" fmla="*/ 4839292 w 9915525"/>
              <a:gd name="connsiteY318" fmla="*/ 758218 h 6819900"/>
              <a:gd name="connsiteX319" fmla="*/ 4897950 w 9915525"/>
              <a:gd name="connsiteY319" fmla="*/ 716375 h 6819900"/>
              <a:gd name="connsiteX320" fmla="*/ 4933814 w 9915525"/>
              <a:gd name="connsiteY320" fmla="*/ 734220 h 6819900"/>
              <a:gd name="connsiteX321" fmla="*/ 5001653 w 9915525"/>
              <a:gd name="connsiteY321" fmla="*/ 755322 h 6819900"/>
              <a:gd name="connsiteX322" fmla="*/ 5068783 w 9915525"/>
              <a:gd name="connsiteY322" fmla="*/ 767225 h 6819900"/>
              <a:gd name="connsiteX323" fmla="*/ 5090812 w 9915525"/>
              <a:gd name="connsiteY323" fmla="*/ 815830 h 6819900"/>
              <a:gd name="connsiteX324" fmla="*/ 5125889 w 9915525"/>
              <a:gd name="connsiteY324" fmla="*/ 801845 h 6819900"/>
              <a:gd name="connsiteX325" fmla="*/ 5165809 w 9915525"/>
              <a:gd name="connsiteY325" fmla="*/ 787558 h 6819900"/>
              <a:gd name="connsiteX326" fmla="*/ 5187240 w 9915525"/>
              <a:gd name="connsiteY326" fmla="*/ 777730 h 6819900"/>
              <a:gd name="connsiteX327" fmla="*/ 5201528 w 9915525"/>
              <a:gd name="connsiteY327" fmla="*/ 768205 h 6819900"/>
              <a:gd name="connsiteX328" fmla="*/ 5215815 w 9915525"/>
              <a:gd name="connsiteY328" fmla="*/ 758680 h 6819900"/>
              <a:gd name="connsiteX329" fmla="*/ 5230103 w 9915525"/>
              <a:gd name="connsiteY329" fmla="*/ 749155 h 6819900"/>
              <a:gd name="connsiteX330" fmla="*/ 5244390 w 9915525"/>
              <a:gd name="connsiteY330" fmla="*/ 767643 h 6819900"/>
              <a:gd name="connsiteX331" fmla="*/ 5282575 w 9915525"/>
              <a:gd name="connsiteY331" fmla="*/ 791990 h 6819900"/>
              <a:gd name="connsiteX332" fmla="*/ 5301540 w 9915525"/>
              <a:gd name="connsiteY332" fmla="*/ 762801 h 6819900"/>
              <a:gd name="connsiteX333" fmla="*/ 5332274 w 9915525"/>
              <a:gd name="connsiteY333" fmla="*/ 750869 h 6819900"/>
              <a:gd name="connsiteX334" fmla="*/ 5374815 w 9915525"/>
              <a:gd name="connsiteY334" fmla="*/ 732702 h 6819900"/>
              <a:gd name="connsiteX335" fmla="*/ 5398411 w 9915525"/>
              <a:gd name="connsiteY335" fmla="*/ 693102 h 6819900"/>
              <a:gd name="connsiteX336" fmla="*/ 5401553 w 9915525"/>
              <a:gd name="connsiteY336" fmla="*/ 628775 h 6819900"/>
              <a:gd name="connsiteX337" fmla="*/ 5387265 w 9915525"/>
              <a:gd name="connsiteY337" fmla="*/ 590674 h 6819900"/>
              <a:gd name="connsiteX338" fmla="*/ 5372978 w 9915525"/>
              <a:gd name="connsiteY338" fmla="*/ 552574 h 6819900"/>
              <a:gd name="connsiteX339" fmla="*/ 5358764 w 9915525"/>
              <a:gd name="connsiteY339" fmla="*/ 521917 h 6819900"/>
              <a:gd name="connsiteX340" fmla="*/ 5436789 w 9915525"/>
              <a:gd name="connsiteY340" fmla="*/ 472930 h 6819900"/>
              <a:gd name="connsiteX341" fmla="*/ 5463465 w 9915525"/>
              <a:gd name="connsiteY341" fmla="*/ 463405 h 6819900"/>
              <a:gd name="connsiteX342" fmla="*/ 5498956 w 9915525"/>
              <a:gd name="connsiteY342" fmla="*/ 472293 h 6819900"/>
              <a:gd name="connsiteX343" fmla="*/ 5494104 w 9915525"/>
              <a:gd name="connsiteY343" fmla="*/ 494145 h 6819900"/>
              <a:gd name="connsiteX344" fmla="*/ 5528437 w 9915525"/>
              <a:gd name="connsiteY344" fmla="*/ 499021 h 6819900"/>
              <a:gd name="connsiteX345" fmla="*/ 5588900 w 9915525"/>
              <a:gd name="connsiteY345" fmla="*/ 472405 h 6819900"/>
              <a:gd name="connsiteX346" fmla="*/ 5662658 w 9915525"/>
              <a:gd name="connsiteY346" fmla="*/ 461024 h 6819900"/>
              <a:gd name="connsiteX347" fmla="*/ 5692005 w 9915525"/>
              <a:gd name="connsiteY347" fmla="*/ 498562 h 6819900"/>
              <a:gd name="connsiteX348" fmla="*/ 5734490 w 9915525"/>
              <a:gd name="connsiteY348" fmla="*/ 524576 h 6819900"/>
              <a:gd name="connsiteX349" fmla="*/ 5758740 w 9915525"/>
              <a:gd name="connsiteY349" fmla="*/ 476995 h 6819900"/>
              <a:gd name="connsiteX350" fmla="*/ 5777790 w 9915525"/>
              <a:gd name="connsiteY350" fmla="*/ 425305 h 6819900"/>
              <a:gd name="connsiteX351" fmla="*/ 5796840 w 9915525"/>
              <a:gd name="connsiteY351" fmla="*/ 390613 h 6819900"/>
              <a:gd name="connsiteX352" fmla="*/ 5812335 w 9915525"/>
              <a:gd name="connsiteY352" fmla="*/ 372063 h 6819900"/>
              <a:gd name="connsiteX353" fmla="*/ 5840910 w 9915525"/>
              <a:gd name="connsiteY353" fmla="*/ 367153 h 6819900"/>
              <a:gd name="connsiteX354" fmla="*/ 5844465 w 9915525"/>
              <a:gd name="connsiteY354" fmla="*/ 311005 h 6819900"/>
              <a:gd name="connsiteX355" fmla="*/ 5850086 w 9915525"/>
              <a:gd name="connsiteY355" fmla="*/ 262431 h 6819900"/>
              <a:gd name="connsiteX356" fmla="*/ 5824773 w 9915525"/>
              <a:gd name="connsiteY356" fmla="*/ 206230 h 6819900"/>
              <a:gd name="connsiteX357" fmla="*/ 5825415 w 9915525"/>
              <a:gd name="connsiteY357" fmla="*/ 168130 h 6819900"/>
              <a:gd name="connsiteX358" fmla="*/ 5853990 w 9915525"/>
              <a:gd name="connsiteY358" fmla="*/ 139432 h 6819900"/>
              <a:gd name="connsiteX359" fmla="*/ 5877803 w 9915525"/>
              <a:gd name="connsiteY359" fmla="*/ 116594 h 6819900"/>
              <a:gd name="connsiteX360" fmla="*/ 5901615 w 9915525"/>
              <a:gd name="connsiteY360" fmla="*/ 102594 h 6819900"/>
              <a:gd name="connsiteX361" fmla="*/ 5959641 w 9915525"/>
              <a:gd name="connsiteY361" fmla="*/ 116797 h 6819900"/>
              <a:gd name="connsiteX362" fmla="*/ 5992250 w 9915525"/>
              <a:gd name="connsiteY362" fmla="*/ 130030 h 6819900"/>
              <a:gd name="connsiteX363" fmla="*/ 6019360 w 9915525"/>
              <a:gd name="connsiteY363" fmla="*/ 144317 h 6819900"/>
              <a:gd name="connsiteX364" fmla="*/ 6048954 w 9915525"/>
              <a:gd name="connsiteY364" fmla="*/ 158605 h 6819900"/>
              <a:gd name="connsiteX365" fmla="*/ 6073065 w 9915525"/>
              <a:gd name="connsiteY365" fmla="*/ 177954 h 6819900"/>
              <a:gd name="connsiteX366" fmla="*/ 6119487 w 9915525"/>
              <a:gd name="connsiteY366" fmla="*/ 199638 h 6819900"/>
              <a:gd name="connsiteX367" fmla="*/ 6131750 w 9915525"/>
              <a:gd name="connsiteY367" fmla="*/ 155259 h 6819900"/>
              <a:gd name="connsiteX368" fmla="*/ 6139652 w 9915525"/>
              <a:gd name="connsiteY368" fmla="*/ 120505 h 6819900"/>
              <a:gd name="connsiteX369" fmla="*/ 6145163 w 9915525"/>
              <a:gd name="connsiteY369" fmla="*/ 103536 h 6819900"/>
              <a:gd name="connsiteX370" fmla="*/ 6166765 w 9915525"/>
              <a:gd name="connsiteY370" fmla="*/ 76381 h 6819900"/>
              <a:gd name="connsiteX371" fmla="*/ 6254040 w 9915525"/>
              <a:gd name="connsiteY371" fmla="*/ 88249 h 6819900"/>
              <a:gd name="connsiteX372" fmla="*/ 6263565 w 9915525"/>
              <a:gd name="connsiteY372" fmla="*/ 101455 h 6819900"/>
              <a:gd name="connsiteX373" fmla="*/ 6273090 w 9915525"/>
              <a:gd name="connsiteY373" fmla="*/ 115444 h 6819900"/>
              <a:gd name="connsiteX374" fmla="*/ 6287135 w 9915525"/>
              <a:gd name="connsiteY374" fmla="*/ 124043 h 6819900"/>
              <a:gd name="connsiteX375" fmla="*/ 6358288 w 9915525"/>
              <a:gd name="connsiteY375" fmla="*/ 178507 h 6819900"/>
              <a:gd name="connsiteX376" fmla="*/ 6334554 w 9915525"/>
              <a:gd name="connsiteY376" fmla="*/ 204701 h 6819900"/>
              <a:gd name="connsiteX377" fmla="*/ 6301665 w 9915525"/>
              <a:gd name="connsiteY377" fmla="*/ 202925 h 6819900"/>
              <a:gd name="connsiteX378" fmla="*/ 6255797 w 9915525"/>
              <a:gd name="connsiteY378" fmla="*/ 152757 h 6819900"/>
              <a:gd name="connsiteX379" fmla="*/ 6241058 w 9915525"/>
              <a:gd name="connsiteY379" fmla="*/ 195454 h 6819900"/>
              <a:gd name="connsiteX380" fmla="*/ 6220757 w 9915525"/>
              <a:gd name="connsiteY380" fmla="*/ 238229 h 6819900"/>
              <a:gd name="connsiteX381" fmla="*/ 6246467 w 9915525"/>
              <a:gd name="connsiteY381" fmla="*/ 354624 h 6819900"/>
              <a:gd name="connsiteX382" fmla="*/ 6275838 w 9915525"/>
              <a:gd name="connsiteY382" fmla="*/ 415890 h 6819900"/>
              <a:gd name="connsiteX383" fmla="*/ 6316184 w 9915525"/>
              <a:gd name="connsiteY383" fmla="*/ 473968 h 6819900"/>
              <a:gd name="connsiteX384" fmla="*/ 6390560 w 9915525"/>
              <a:gd name="connsiteY384" fmla="*/ 467413 h 6819900"/>
              <a:gd name="connsiteX385" fmla="*/ 6363522 w 9915525"/>
              <a:gd name="connsiteY385" fmla="*/ 415780 h 6819900"/>
              <a:gd name="connsiteX386" fmla="*/ 6336244 w 9915525"/>
              <a:gd name="connsiteY386" fmla="*/ 394349 h 6819900"/>
              <a:gd name="connsiteX387" fmla="*/ 6353718 w 9915525"/>
              <a:gd name="connsiteY387" fmla="*/ 358630 h 6819900"/>
              <a:gd name="connsiteX388" fmla="*/ 6389931 w 9915525"/>
              <a:gd name="connsiteY388" fmla="*/ 294336 h 6819900"/>
              <a:gd name="connsiteX389" fmla="*/ 6399578 w 9915525"/>
              <a:gd name="connsiteY389" fmla="*/ 263380 h 6819900"/>
              <a:gd name="connsiteX390" fmla="*/ 6413980 w 9915525"/>
              <a:gd name="connsiteY390" fmla="*/ 299655 h 6819900"/>
              <a:gd name="connsiteX391" fmla="*/ 6438918 w 9915525"/>
              <a:gd name="connsiteY391" fmla="*/ 316235 h 6819900"/>
              <a:gd name="connsiteX392" fmla="*/ 6492546 w 9915525"/>
              <a:gd name="connsiteY392" fmla="*/ 305898 h 6819900"/>
              <a:gd name="connsiteX393" fmla="*/ 6471644 w 9915525"/>
              <a:gd name="connsiteY393" fmla="*/ 207027 h 6819900"/>
              <a:gd name="connsiteX394" fmla="*/ 6459383 w 9915525"/>
              <a:gd name="connsiteY394" fmla="*/ 139555 h 6819900"/>
              <a:gd name="connsiteX395" fmla="*/ 6510898 w 9915525"/>
              <a:gd name="connsiteY395" fmla="*/ 84786 h 6819900"/>
              <a:gd name="connsiteX396" fmla="*/ 6542990 w 9915525"/>
              <a:gd name="connsiteY396" fmla="*/ 72880 h 6819900"/>
              <a:gd name="connsiteX397" fmla="*/ 6609619 w 9915525"/>
              <a:gd name="connsiteY397" fmla="*/ 111706 h 6819900"/>
              <a:gd name="connsiteX398" fmla="*/ 6658807 w 9915525"/>
              <a:gd name="connsiteY398" fmla="*/ 136199 h 6819900"/>
              <a:gd name="connsiteX399" fmla="*/ 6661710 w 9915525"/>
              <a:gd name="connsiteY399" fmla="*/ 84310 h 6819900"/>
              <a:gd name="connsiteX400" fmla="*/ 6662303 w 9915525"/>
              <a:gd name="connsiteY400" fmla="*/ 60974 h 6819900"/>
              <a:gd name="connsiteX401" fmla="*/ 6682879 w 9915525"/>
              <a:gd name="connsiteY401" fmla="*/ 64212 h 6819900"/>
              <a:gd name="connsiteX402" fmla="*/ 6748854 w 9915525"/>
              <a:gd name="connsiteY402" fmla="*/ 123683 h 6819900"/>
              <a:gd name="connsiteX403" fmla="*/ 6775134 w 9915525"/>
              <a:gd name="connsiteY403" fmla="*/ 175466 h 6819900"/>
              <a:gd name="connsiteX404" fmla="*/ 6768390 w 9915525"/>
              <a:gd name="connsiteY404" fmla="*/ 225280 h 6819900"/>
              <a:gd name="connsiteX405" fmla="*/ 6777915 w 9915525"/>
              <a:gd name="connsiteY405" fmla="*/ 248530 h 6819900"/>
              <a:gd name="connsiteX406" fmla="*/ 6787440 w 9915525"/>
              <a:gd name="connsiteY406" fmla="*/ 277667 h 6819900"/>
              <a:gd name="connsiteX407" fmla="*/ 6796965 w 9915525"/>
              <a:gd name="connsiteY407" fmla="*/ 316802 h 6819900"/>
              <a:gd name="connsiteX408" fmla="*/ 6828883 w 9915525"/>
              <a:gd name="connsiteY408" fmla="*/ 382915 h 6819900"/>
              <a:gd name="connsiteX409" fmla="*/ 6872870 w 9915525"/>
              <a:gd name="connsiteY409" fmla="*/ 415780 h 6819900"/>
              <a:gd name="connsiteX410" fmla="*/ 6917483 w 9915525"/>
              <a:gd name="connsiteY410" fmla="*/ 444355 h 6819900"/>
              <a:gd name="connsiteX411" fmla="*/ 7003117 w 9915525"/>
              <a:gd name="connsiteY411" fmla="*/ 458521 h 6819900"/>
              <a:gd name="connsiteX412" fmla="*/ 6996555 w 9915525"/>
              <a:gd name="connsiteY412" fmla="*/ 429542 h 6819900"/>
              <a:gd name="connsiteX413" fmla="*/ 7017945 w 9915525"/>
              <a:gd name="connsiteY413" fmla="*/ 404350 h 6819900"/>
              <a:gd name="connsiteX414" fmla="*/ 7097479 w 9915525"/>
              <a:gd name="connsiteY414" fmla="*/ 406934 h 6819900"/>
              <a:gd name="connsiteX415" fmla="*/ 7139865 w 9915525"/>
              <a:gd name="connsiteY415" fmla="*/ 395028 h 6819900"/>
              <a:gd name="connsiteX416" fmla="*/ 7176216 w 9915525"/>
              <a:gd name="connsiteY416" fmla="*/ 365774 h 6819900"/>
              <a:gd name="connsiteX417" fmla="*/ 7197947 w 9915525"/>
              <a:gd name="connsiteY417" fmla="*/ 339580 h 6819900"/>
              <a:gd name="connsiteX418" fmla="*/ 7218157 w 9915525"/>
              <a:gd name="connsiteY418" fmla="*/ 291766 h 6819900"/>
              <a:gd name="connsiteX419" fmla="*/ 7236895 w 9915525"/>
              <a:gd name="connsiteY419" fmla="*/ 269215 h 6819900"/>
              <a:gd name="connsiteX420" fmla="*/ 7358940 w 9915525"/>
              <a:gd name="connsiteY420" fmla="*/ 315203 h 6819900"/>
              <a:gd name="connsiteX421" fmla="*/ 7382753 w 9915525"/>
              <a:gd name="connsiteY421" fmla="*/ 358630 h 6819900"/>
              <a:gd name="connsiteX422" fmla="*/ 7406565 w 9915525"/>
              <a:gd name="connsiteY422" fmla="*/ 396803 h 6819900"/>
              <a:gd name="connsiteX423" fmla="*/ 7432515 w 9915525"/>
              <a:gd name="connsiteY423" fmla="*/ 410241 h 6819900"/>
              <a:gd name="connsiteX424" fmla="*/ 7490702 w 9915525"/>
              <a:gd name="connsiteY424" fmla="*/ 417039 h 6819900"/>
              <a:gd name="connsiteX425" fmla="*/ 7516334 w 9915525"/>
              <a:gd name="connsiteY425" fmla="*/ 425305 h 6819900"/>
              <a:gd name="connsiteX426" fmla="*/ 7544678 w 9915525"/>
              <a:gd name="connsiteY426" fmla="*/ 434830 h 6819900"/>
              <a:gd name="connsiteX427" fmla="*/ 7573843 w 9915525"/>
              <a:gd name="connsiteY427" fmla="*/ 444355 h 6819900"/>
              <a:gd name="connsiteX428" fmla="*/ 7613628 w 9915525"/>
              <a:gd name="connsiteY428" fmla="*/ 406255 h 6819900"/>
              <a:gd name="connsiteX429" fmla="*/ 7637208 w 9915525"/>
              <a:gd name="connsiteY429" fmla="*/ 368155 h 6819900"/>
              <a:gd name="connsiteX430" fmla="*/ 7633121 w 9915525"/>
              <a:gd name="connsiteY430" fmla="*/ 343660 h 6819900"/>
              <a:gd name="connsiteX431" fmla="*/ 7632041 w 9915525"/>
              <a:gd name="connsiteY431" fmla="*/ 312704 h 6819900"/>
              <a:gd name="connsiteX432" fmla="*/ 7640584 w 9915525"/>
              <a:gd name="connsiteY432" fmla="*/ 257551 h 6819900"/>
              <a:gd name="connsiteX433" fmla="*/ 7625640 w 9915525"/>
              <a:gd name="connsiteY433" fmla="*/ 230190 h 6819900"/>
              <a:gd name="connsiteX434" fmla="*/ 7611353 w 9915525"/>
              <a:gd name="connsiteY434" fmla="*/ 196705 h 6819900"/>
              <a:gd name="connsiteX435" fmla="*/ 7597065 w 9915525"/>
              <a:gd name="connsiteY435" fmla="*/ 162763 h 6819900"/>
              <a:gd name="connsiteX436" fmla="*/ 7587540 w 9915525"/>
              <a:gd name="connsiteY436" fmla="*/ 134792 h 6819900"/>
              <a:gd name="connsiteX437" fmla="*/ 7578015 w 9915525"/>
              <a:gd name="connsiteY437" fmla="*/ 78099 h 6819900"/>
              <a:gd name="connsiteX438" fmla="*/ 7593082 w 9915525"/>
              <a:gd name="connsiteY438" fmla="*/ 21512 h 6819900"/>
              <a:gd name="connsiteX439" fmla="*/ 7635165 w 9915525"/>
              <a:gd name="connsiteY439" fmla="*/ 34780 h 6819900"/>
              <a:gd name="connsiteX440" fmla="*/ 7669960 w 9915525"/>
              <a:gd name="connsiteY440" fmla="*/ 53830 h 6819900"/>
              <a:gd name="connsiteX441" fmla="*/ 7682790 w 9915525"/>
              <a:gd name="connsiteY441" fmla="*/ 63355 h 6819900"/>
              <a:gd name="connsiteX442" fmla="*/ 7697078 w 9915525"/>
              <a:gd name="connsiteY442" fmla="*/ 72880 h 6819900"/>
              <a:gd name="connsiteX443" fmla="*/ 7711365 w 9915525"/>
              <a:gd name="connsiteY443" fmla="*/ 92416 h 6819900"/>
              <a:gd name="connsiteX444" fmla="*/ 7789946 w 9915525"/>
              <a:gd name="connsiteY444" fmla="*/ 177609 h 6819900"/>
              <a:gd name="connsiteX445" fmla="*/ 7797090 w 9915525"/>
              <a:gd name="connsiteY445" fmla="*/ 192975 h 6819900"/>
              <a:gd name="connsiteX446" fmla="*/ 7774311 w 9915525"/>
              <a:gd name="connsiteY446" fmla="*/ 202578 h 6819900"/>
              <a:gd name="connsiteX447" fmla="*/ 7747527 w 9915525"/>
              <a:gd name="connsiteY447" fmla="*/ 231158 h 6819900"/>
              <a:gd name="connsiteX448" fmla="*/ 7760782 w 9915525"/>
              <a:gd name="connsiteY448" fmla="*/ 276234 h 6819900"/>
              <a:gd name="connsiteX449" fmla="*/ 7767251 w 9915525"/>
              <a:gd name="connsiteY449" fmla="*/ 327510 h 6819900"/>
              <a:gd name="connsiteX450" fmla="*/ 7784135 w 9915525"/>
              <a:gd name="connsiteY450" fmla="*/ 368155 h 6819900"/>
              <a:gd name="connsiteX451" fmla="*/ 7818353 w 9915525"/>
              <a:gd name="connsiteY451" fmla="*/ 351865 h 6819900"/>
              <a:gd name="connsiteX452" fmla="*/ 7844668 w 9915525"/>
              <a:gd name="connsiteY452" fmla="*/ 349029 h 6819900"/>
              <a:gd name="connsiteX453" fmla="*/ 7847629 w 9915525"/>
              <a:gd name="connsiteY453" fmla="*/ 371146 h 6819900"/>
              <a:gd name="connsiteX454" fmla="*/ 7889160 w 9915525"/>
              <a:gd name="connsiteY454" fmla="*/ 396584 h 6819900"/>
              <a:gd name="connsiteX455" fmla="*/ 7990933 w 9915525"/>
              <a:gd name="connsiteY455" fmla="*/ 487217 h 6819900"/>
              <a:gd name="connsiteX456" fmla="*/ 7988299 w 9915525"/>
              <a:gd name="connsiteY456" fmla="*/ 541986 h 6819900"/>
              <a:gd name="connsiteX457" fmla="*/ 7988593 w 9915525"/>
              <a:gd name="connsiteY457" fmla="*/ 577705 h 6819900"/>
              <a:gd name="connsiteX458" fmla="*/ 7997116 w 9915525"/>
              <a:gd name="connsiteY458" fmla="*/ 591992 h 6819900"/>
              <a:gd name="connsiteX459" fmla="*/ 8006641 w 9915525"/>
              <a:gd name="connsiteY459" fmla="*/ 606280 h 6819900"/>
              <a:gd name="connsiteX460" fmla="*/ 8016166 w 9915525"/>
              <a:gd name="connsiteY460" fmla="*/ 641249 h 6819900"/>
              <a:gd name="connsiteX461" fmla="*/ 8029393 w 9915525"/>
              <a:gd name="connsiteY461" fmla="*/ 691255 h 6819900"/>
              <a:gd name="connsiteX462" fmla="*/ 8049200 w 9915525"/>
              <a:gd name="connsiteY462" fmla="*/ 737249 h 6819900"/>
              <a:gd name="connsiteX463" fmla="*/ 8040734 w 9915525"/>
              <a:gd name="connsiteY463" fmla="*/ 768205 h 6819900"/>
              <a:gd name="connsiteX464" fmla="*/ 8028072 w 9915525"/>
              <a:gd name="connsiteY464" fmla="*/ 757794 h 6819900"/>
              <a:gd name="connsiteX465" fmla="*/ 7980447 w 9915525"/>
              <a:gd name="connsiteY465" fmla="*/ 735937 h 6819900"/>
              <a:gd name="connsiteX466" fmla="*/ 7972605 w 9915525"/>
              <a:gd name="connsiteY466" fmla="*/ 807767 h 6819900"/>
              <a:gd name="connsiteX467" fmla="*/ 7987591 w 9915525"/>
              <a:gd name="connsiteY467" fmla="*/ 861035 h 6819900"/>
              <a:gd name="connsiteX468" fmla="*/ 8006641 w 9915525"/>
              <a:gd name="connsiteY468" fmla="*/ 908481 h 6819900"/>
              <a:gd name="connsiteX469" fmla="*/ 8025691 w 9915525"/>
              <a:gd name="connsiteY469" fmla="*/ 949902 h 6819900"/>
              <a:gd name="connsiteX470" fmla="*/ 8035216 w 9915525"/>
              <a:gd name="connsiteY470" fmla="*/ 972993 h 6819900"/>
              <a:gd name="connsiteX471" fmla="*/ 8044741 w 9915525"/>
              <a:gd name="connsiteY471" fmla="*/ 1000653 h 6819900"/>
              <a:gd name="connsiteX472" fmla="*/ 8098801 w 9915525"/>
              <a:gd name="connsiteY472" fmla="*/ 1052353 h 6819900"/>
              <a:gd name="connsiteX473" fmla="*/ 8125580 w 9915525"/>
              <a:gd name="connsiteY473" fmla="*/ 1027706 h 6819900"/>
              <a:gd name="connsiteX474" fmla="*/ 8156537 w 9915525"/>
              <a:gd name="connsiteY474" fmla="*/ 1006330 h 6819900"/>
              <a:gd name="connsiteX475" fmla="*/ 8145380 w 9915525"/>
              <a:gd name="connsiteY475" fmla="*/ 1065697 h 6819900"/>
              <a:gd name="connsiteX476" fmla="*/ 8113104 w 9915525"/>
              <a:gd name="connsiteY476" fmla="*/ 1159975 h 6819900"/>
              <a:gd name="connsiteX477" fmla="*/ 8182292 w 9915525"/>
              <a:gd name="connsiteY477" fmla="*/ 1153665 h 6819900"/>
              <a:gd name="connsiteX478" fmla="*/ 8268139 w 9915525"/>
              <a:gd name="connsiteY478" fmla="*/ 1185923 h 6819900"/>
              <a:gd name="connsiteX479" fmla="*/ 8319249 w 9915525"/>
              <a:gd name="connsiteY479" fmla="*/ 1180138 h 6819900"/>
              <a:gd name="connsiteX480" fmla="*/ 8354968 w 9915525"/>
              <a:gd name="connsiteY480" fmla="*/ 1133764 h 6819900"/>
              <a:gd name="connsiteX481" fmla="*/ 8387510 w 9915525"/>
              <a:gd name="connsiteY481" fmla="*/ 1074256 h 6819900"/>
              <a:gd name="connsiteX482" fmla="*/ 8369468 w 9915525"/>
              <a:gd name="connsiteY482" fmla="*/ 1001025 h 6819900"/>
              <a:gd name="connsiteX483" fmla="*/ 8377848 w 9915525"/>
              <a:gd name="connsiteY483" fmla="*/ 859912 h 6819900"/>
              <a:gd name="connsiteX484" fmla="*/ 8387640 w 9915525"/>
              <a:gd name="connsiteY484" fmla="*/ 834141 h 6819900"/>
              <a:gd name="connsiteX485" fmla="*/ 8400780 w 9915525"/>
              <a:gd name="connsiteY485" fmla="*/ 807258 h 6819900"/>
              <a:gd name="connsiteX486" fmla="*/ 8418107 w 9915525"/>
              <a:gd name="connsiteY486" fmla="*/ 717887 h 6819900"/>
              <a:gd name="connsiteX487" fmla="*/ 8376345 w 9915525"/>
              <a:gd name="connsiteY487" fmla="*/ 654627 h 6819900"/>
              <a:gd name="connsiteX488" fmla="*/ 8334502 w 9915525"/>
              <a:gd name="connsiteY488" fmla="*/ 594279 h 6819900"/>
              <a:gd name="connsiteX489" fmla="*/ 8310077 w 9915525"/>
              <a:gd name="connsiteY489" fmla="*/ 557538 h 6819900"/>
              <a:gd name="connsiteX490" fmla="*/ 8292390 w 9915525"/>
              <a:gd name="connsiteY490" fmla="*/ 527262 h 6819900"/>
              <a:gd name="connsiteX491" fmla="*/ 8280484 w 9915525"/>
              <a:gd name="connsiteY491" fmla="*/ 499436 h 6819900"/>
              <a:gd name="connsiteX492" fmla="*/ 8249326 w 9915525"/>
              <a:gd name="connsiteY492" fmla="*/ 415467 h 6819900"/>
              <a:gd name="connsiteX493" fmla="*/ 8275404 w 9915525"/>
              <a:gd name="connsiteY493" fmla="*/ 385459 h 6819900"/>
              <a:gd name="connsiteX494" fmla="*/ 8309437 w 9915525"/>
              <a:gd name="connsiteY494" fmla="*/ 396730 h 6819900"/>
              <a:gd name="connsiteX495" fmla="*/ 8368273 w 9915525"/>
              <a:gd name="connsiteY495" fmla="*/ 456261 h 6819900"/>
              <a:gd name="connsiteX496" fmla="*/ 8378115 w 9915525"/>
              <a:gd name="connsiteY496" fmla="*/ 472930 h 6819900"/>
              <a:gd name="connsiteX497" fmla="*/ 8387640 w 9915525"/>
              <a:gd name="connsiteY497" fmla="*/ 487564 h 6819900"/>
              <a:gd name="connsiteX498" fmla="*/ 8459524 w 9915525"/>
              <a:gd name="connsiteY498" fmla="*/ 572468 h 6819900"/>
              <a:gd name="connsiteX499" fmla="*/ 8531408 w 9915525"/>
              <a:gd name="connsiteY499" fmla="*/ 642738 h 6819900"/>
              <a:gd name="connsiteX500" fmla="*/ 8528581 w 9915525"/>
              <a:gd name="connsiteY500" fmla="*/ 703090 h 6819900"/>
              <a:gd name="connsiteX501" fmla="*/ 8525752 w 9915525"/>
              <a:gd name="connsiteY501" fmla="*/ 763443 h 6819900"/>
              <a:gd name="connsiteX502" fmla="*/ 8554327 w 9915525"/>
              <a:gd name="connsiteY502" fmla="*/ 766667 h 6819900"/>
              <a:gd name="connsiteX503" fmla="*/ 8606715 w 9915525"/>
              <a:gd name="connsiteY503" fmla="*/ 829488 h 6819900"/>
              <a:gd name="connsiteX504" fmla="*/ 8626732 w 9915525"/>
              <a:gd name="connsiteY504" fmla="*/ 890874 h 6819900"/>
              <a:gd name="connsiteX505" fmla="*/ 8642932 w 9915525"/>
              <a:gd name="connsiteY505" fmla="*/ 945058 h 6819900"/>
              <a:gd name="connsiteX506" fmla="*/ 8646727 w 9915525"/>
              <a:gd name="connsiteY506" fmla="*/ 977755 h 6819900"/>
              <a:gd name="connsiteX507" fmla="*/ 8654340 w 9915525"/>
              <a:gd name="connsiteY507" fmla="*/ 1006330 h 6819900"/>
              <a:gd name="connsiteX508" fmla="*/ 8634983 w 9915525"/>
              <a:gd name="connsiteY508" fmla="*/ 1034905 h 6819900"/>
              <a:gd name="connsiteX509" fmla="*/ 8613928 w 9915525"/>
              <a:gd name="connsiteY509" fmla="*/ 1106343 h 6819900"/>
              <a:gd name="connsiteX510" fmla="*/ 8635222 w 9915525"/>
              <a:gd name="connsiteY510" fmla="*/ 1149205 h 6819900"/>
              <a:gd name="connsiteX511" fmla="*/ 8667103 w 9915525"/>
              <a:gd name="connsiteY511" fmla="*/ 1166496 h 6819900"/>
              <a:gd name="connsiteX512" fmla="*/ 8705862 w 9915525"/>
              <a:gd name="connsiteY512" fmla="*/ 1188960 h 6819900"/>
              <a:gd name="connsiteX513" fmla="*/ 8729779 w 9915525"/>
              <a:gd name="connsiteY513" fmla="*/ 1202063 h 6819900"/>
              <a:gd name="connsiteX514" fmla="*/ 8744318 w 9915525"/>
              <a:gd name="connsiteY514" fmla="*/ 1233228 h 6819900"/>
              <a:gd name="connsiteX515" fmla="*/ 8739168 w 9915525"/>
              <a:gd name="connsiteY515" fmla="*/ 1284960 h 6819900"/>
              <a:gd name="connsiteX516" fmla="*/ 8809761 w 9915525"/>
              <a:gd name="connsiteY516" fmla="*/ 1279466 h 6819900"/>
              <a:gd name="connsiteX517" fmla="*/ 8856746 w 9915525"/>
              <a:gd name="connsiteY517" fmla="*/ 1241665 h 6819900"/>
              <a:gd name="connsiteX518" fmla="*/ 8873415 w 9915525"/>
              <a:gd name="connsiteY518" fmla="*/ 1216741 h 6819900"/>
              <a:gd name="connsiteX519" fmla="*/ 8883357 w 9915525"/>
              <a:gd name="connsiteY519" fmla="*/ 1191810 h 6819900"/>
              <a:gd name="connsiteX520" fmla="*/ 8921040 w 9915525"/>
              <a:gd name="connsiteY520" fmla="*/ 1236096 h 6819900"/>
              <a:gd name="connsiteX521" fmla="*/ 8930565 w 9915525"/>
              <a:gd name="connsiteY521" fmla="*/ 1263505 h 6819900"/>
              <a:gd name="connsiteX522" fmla="*/ 8940090 w 9915525"/>
              <a:gd name="connsiteY522" fmla="*/ 1276626 h 6819900"/>
              <a:gd name="connsiteX523" fmla="*/ 8953765 w 9915525"/>
              <a:gd name="connsiteY523" fmla="*/ 1301097 h 6819900"/>
              <a:gd name="connsiteX524" fmla="*/ 8973572 w 9915525"/>
              <a:gd name="connsiteY524" fmla="*/ 1340363 h 6819900"/>
              <a:gd name="connsiteX525" fmla="*/ 8987453 w 9915525"/>
              <a:gd name="connsiteY525" fmla="*/ 1368280 h 6819900"/>
              <a:gd name="connsiteX526" fmla="*/ 8995377 w 9915525"/>
              <a:gd name="connsiteY526" fmla="*/ 1410891 h 6819900"/>
              <a:gd name="connsiteX527" fmla="*/ 8979908 w 9915525"/>
              <a:gd name="connsiteY527" fmla="*/ 1458768 h 6819900"/>
              <a:gd name="connsiteX528" fmla="*/ 8958477 w 9915525"/>
              <a:gd name="connsiteY528" fmla="*/ 1516531 h 6819900"/>
              <a:gd name="connsiteX529" fmla="*/ 8941217 w 9915525"/>
              <a:gd name="connsiteY529" fmla="*/ 1597494 h 6819900"/>
              <a:gd name="connsiteX530" fmla="*/ 8980536 w 9915525"/>
              <a:gd name="connsiteY530" fmla="*/ 1721572 h 6819900"/>
              <a:gd name="connsiteX531" fmla="*/ 9024769 w 9915525"/>
              <a:gd name="connsiteY531" fmla="*/ 1705584 h 6819900"/>
              <a:gd name="connsiteX532" fmla="*/ 9080188 w 9915525"/>
              <a:gd name="connsiteY532" fmla="*/ 1699274 h 6819900"/>
              <a:gd name="connsiteX533" fmla="*/ 9092803 w 9915525"/>
              <a:gd name="connsiteY533" fmla="*/ 1720705 h 6819900"/>
              <a:gd name="connsiteX534" fmla="*/ 9105709 w 9915525"/>
              <a:gd name="connsiteY534" fmla="*/ 1760517 h 6819900"/>
              <a:gd name="connsiteX535" fmla="*/ 9085724 w 9915525"/>
              <a:gd name="connsiteY535" fmla="*/ 1820072 h 6819900"/>
              <a:gd name="connsiteX536" fmla="*/ 9050058 w 9915525"/>
              <a:gd name="connsiteY536" fmla="*/ 1790031 h 6819900"/>
              <a:gd name="connsiteX537" fmla="*/ 8971363 w 9915525"/>
              <a:gd name="connsiteY537" fmla="*/ 1775258 h 6819900"/>
              <a:gd name="connsiteX538" fmla="*/ 8932264 w 9915525"/>
              <a:gd name="connsiteY538" fmla="*/ 1815955 h 6819900"/>
              <a:gd name="connsiteX539" fmla="*/ 8917923 w 9915525"/>
              <a:gd name="connsiteY539" fmla="*/ 1755275 h 6819900"/>
              <a:gd name="connsiteX540" fmla="*/ 8903125 w 9915525"/>
              <a:gd name="connsiteY540" fmla="*/ 1693724 h 6819900"/>
              <a:gd name="connsiteX541" fmla="*/ 8882940 w 9915525"/>
              <a:gd name="connsiteY541" fmla="*/ 1654705 h 6819900"/>
              <a:gd name="connsiteX542" fmla="*/ 8858092 w 9915525"/>
              <a:gd name="connsiteY542" fmla="*/ 1634586 h 6819900"/>
              <a:gd name="connsiteX543" fmla="*/ 8843756 w 9915525"/>
              <a:gd name="connsiteY543" fmla="*/ 1612473 h 6819900"/>
              <a:gd name="connsiteX544" fmla="*/ 8845158 w 9915525"/>
              <a:gd name="connsiteY544" fmla="*/ 1527948 h 6819900"/>
              <a:gd name="connsiteX545" fmla="*/ 8844458 w 9915525"/>
              <a:gd name="connsiteY545" fmla="*/ 1426759 h 6819900"/>
              <a:gd name="connsiteX546" fmla="*/ 8845835 w 9915525"/>
              <a:gd name="connsiteY546" fmla="*/ 1371123 h 6819900"/>
              <a:gd name="connsiteX547" fmla="*/ 8797645 w 9915525"/>
              <a:gd name="connsiteY547" fmla="*/ 1336679 h 6819900"/>
              <a:gd name="connsiteX548" fmla="*/ 8740210 w 9915525"/>
              <a:gd name="connsiteY548" fmla="*/ 1371118 h 6819900"/>
              <a:gd name="connsiteX549" fmla="*/ 8714875 w 9915525"/>
              <a:gd name="connsiteY549" fmla="*/ 1409911 h 6819900"/>
              <a:gd name="connsiteX550" fmla="*/ 8697417 w 9915525"/>
              <a:gd name="connsiteY550" fmla="*/ 1468985 h 6819900"/>
              <a:gd name="connsiteX551" fmla="*/ 8702933 w 9915525"/>
              <a:gd name="connsiteY551" fmla="*/ 1519192 h 6819900"/>
              <a:gd name="connsiteX552" fmla="*/ 8729917 w 9915525"/>
              <a:gd name="connsiteY552" fmla="*/ 1525579 h 6819900"/>
              <a:gd name="connsiteX553" fmla="*/ 8759114 w 9915525"/>
              <a:gd name="connsiteY553" fmla="*/ 1533044 h 6819900"/>
              <a:gd name="connsiteX554" fmla="*/ 8773402 w 9915525"/>
              <a:gd name="connsiteY554" fmla="*/ 1558780 h 6819900"/>
              <a:gd name="connsiteX555" fmla="*/ 8787689 w 9915525"/>
              <a:gd name="connsiteY555" fmla="*/ 1593284 h 6819900"/>
              <a:gd name="connsiteX556" fmla="*/ 8797214 w 9915525"/>
              <a:gd name="connsiteY556" fmla="*/ 1615930 h 6819900"/>
              <a:gd name="connsiteX557" fmla="*/ 8806885 w 9915525"/>
              <a:gd name="connsiteY557" fmla="*/ 1632599 h 6819900"/>
              <a:gd name="connsiteX558" fmla="*/ 8816264 w 9915525"/>
              <a:gd name="connsiteY558" fmla="*/ 1634980 h 6819900"/>
              <a:gd name="connsiteX559" fmla="*/ 8825498 w 9915525"/>
              <a:gd name="connsiteY559" fmla="*/ 1630218 h 6819900"/>
              <a:gd name="connsiteX560" fmla="*/ 8816932 w 9915525"/>
              <a:gd name="connsiteY560" fmla="*/ 1653277 h 6819900"/>
              <a:gd name="connsiteX561" fmla="*/ 8784075 w 9915525"/>
              <a:gd name="connsiteY561" fmla="*/ 1650896 h 6819900"/>
              <a:gd name="connsiteX562" fmla="*/ 8721014 w 9915525"/>
              <a:gd name="connsiteY562" fmla="*/ 1649268 h 6819900"/>
              <a:gd name="connsiteX563" fmla="*/ 8722211 w 9915525"/>
              <a:gd name="connsiteY563" fmla="*/ 1679285 h 6819900"/>
              <a:gd name="connsiteX564" fmla="*/ 8732224 w 9915525"/>
              <a:gd name="connsiteY564" fmla="*/ 1781679 h 6819900"/>
              <a:gd name="connsiteX565" fmla="*/ 8743845 w 9915525"/>
              <a:gd name="connsiteY565" fmla="*/ 1887393 h 6819900"/>
              <a:gd name="connsiteX566" fmla="*/ 8758811 w 9915525"/>
              <a:gd name="connsiteY566" fmla="*/ 1931994 h 6819900"/>
              <a:gd name="connsiteX567" fmla="*/ 8810634 w 9915525"/>
              <a:gd name="connsiteY567" fmla="*/ 1953643 h 6819900"/>
              <a:gd name="connsiteX568" fmla="*/ 8805602 w 9915525"/>
              <a:gd name="connsiteY568" fmla="*/ 1886690 h 6819900"/>
              <a:gd name="connsiteX569" fmla="*/ 8797215 w 9915525"/>
              <a:gd name="connsiteY569" fmla="*/ 1848730 h 6819900"/>
              <a:gd name="connsiteX570" fmla="*/ 8818736 w 9915525"/>
              <a:gd name="connsiteY570" fmla="*/ 1815955 h 6819900"/>
              <a:gd name="connsiteX571" fmla="*/ 8869421 w 9915525"/>
              <a:gd name="connsiteY571" fmla="*/ 1888143 h 6819900"/>
              <a:gd name="connsiteX572" fmla="*/ 8886238 w 9915525"/>
              <a:gd name="connsiteY572" fmla="*/ 1935261 h 6819900"/>
              <a:gd name="connsiteX573" fmla="*/ 8934672 w 9915525"/>
              <a:gd name="connsiteY573" fmla="*/ 1929195 h 6819900"/>
              <a:gd name="connsiteX574" fmla="*/ 8956214 w 9915525"/>
              <a:gd name="connsiteY574" fmla="*/ 1930566 h 6819900"/>
              <a:gd name="connsiteX575" fmla="*/ 8995931 w 9915525"/>
              <a:gd name="connsiteY575" fmla="*/ 1944938 h 6819900"/>
              <a:gd name="connsiteX576" fmla="*/ 8998229 w 9915525"/>
              <a:gd name="connsiteY576" fmla="*/ 1962400 h 6819900"/>
              <a:gd name="connsiteX577" fmla="*/ 9011444 w 9915525"/>
              <a:gd name="connsiteY577" fmla="*/ 1970702 h 6819900"/>
              <a:gd name="connsiteX578" fmla="*/ 9035340 w 9915525"/>
              <a:gd name="connsiteY578" fmla="*/ 1938670 h 6819900"/>
              <a:gd name="connsiteX579" fmla="*/ 9053728 w 9915525"/>
              <a:gd name="connsiteY579" fmla="*/ 1911205 h 6819900"/>
              <a:gd name="connsiteX580" fmla="*/ 9075159 w 9915525"/>
              <a:gd name="connsiteY580" fmla="*/ 1932539 h 6819900"/>
              <a:gd name="connsiteX581" fmla="*/ 9095648 w 9915525"/>
              <a:gd name="connsiteY581" fmla="*/ 1957199 h 6819900"/>
              <a:gd name="connsiteX582" fmla="*/ 9141845 w 9915525"/>
              <a:gd name="connsiteY582" fmla="*/ 1899624 h 6819900"/>
              <a:gd name="connsiteX583" fmla="*/ 9148559 w 9915525"/>
              <a:gd name="connsiteY583" fmla="*/ 1873105 h 6819900"/>
              <a:gd name="connsiteX584" fmla="*/ 9159165 w 9915525"/>
              <a:gd name="connsiteY584" fmla="*/ 1858818 h 6819900"/>
              <a:gd name="connsiteX585" fmla="*/ 9181787 w 9915525"/>
              <a:gd name="connsiteY585" fmla="*/ 1844530 h 6819900"/>
              <a:gd name="connsiteX586" fmla="*/ 9210362 w 9915525"/>
              <a:gd name="connsiteY586" fmla="*/ 1874296 h 6819900"/>
              <a:gd name="connsiteX587" fmla="*/ 9216315 w 9915525"/>
              <a:gd name="connsiteY587" fmla="*/ 1922775 h 6819900"/>
              <a:gd name="connsiteX588" fmla="*/ 9234891 w 9915525"/>
              <a:gd name="connsiteY588" fmla="*/ 1957303 h 6819900"/>
              <a:gd name="connsiteX589" fmla="*/ 9282143 w 9915525"/>
              <a:gd name="connsiteY589" fmla="*/ 2140593 h 6819900"/>
              <a:gd name="connsiteX590" fmla="*/ 9295327 w 9915525"/>
              <a:gd name="connsiteY590" fmla="*/ 2212850 h 6819900"/>
              <a:gd name="connsiteX591" fmla="*/ 9353827 w 9915525"/>
              <a:gd name="connsiteY591" fmla="*/ 2201101 h 6819900"/>
              <a:gd name="connsiteX592" fmla="*/ 9378864 w 9915525"/>
              <a:gd name="connsiteY592" fmla="*/ 2193934 h 6819900"/>
              <a:gd name="connsiteX593" fmla="*/ 9347732 w 9915525"/>
              <a:gd name="connsiteY593" fmla="*/ 2242546 h 6819900"/>
              <a:gd name="connsiteX594" fmla="*/ 9316327 w 9915525"/>
              <a:gd name="connsiteY594" fmla="*/ 2250814 h 6819900"/>
              <a:gd name="connsiteX595" fmla="*/ 9318123 w 9915525"/>
              <a:gd name="connsiteY595" fmla="*/ 2378470 h 6819900"/>
              <a:gd name="connsiteX596" fmla="*/ 9330029 w 9915525"/>
              <a:gd name="connsiteY596" fmla="*/ 2509498 h 6819900"/>
              <a:gd name="connsiteX597" fmla="*/ 9340180 w 9915525"/>
              <a:gd name="connsiteY597" fmla="*/ 2552555 h 6819900"/>
              <a:gd name="connsiteX598" fmla="*/ 9364246 w 9915525"/>
              <a:gd name="connsiteY598" fmla="*/ 2639602 h 6819900"/>
              <a:gd name="connsiteX599" fmla="*/ 9394208 w 9915525"/>
              <a:gd name="connsiteY599" fmla="*/ 2770571 h 6819900"/>
              <a:gd name="connsiteX600" fmla="*/ 9408673 w 9915525"/>
              <a:gd name="connsiteY600" fmla="*/ 2854180 h 6819900"/>
              <a:gd name="connsiteX601" fmla="*/ 9395313 w 9915525"/>
              <a:gd name="connsiteY601" fmla="*/ 2952055 h 6819900"/>
              <a:gd name="connsiteX602" fmla="*/ 9400054 w 9915525"/>
              <a:gd name="connsiteY602" fmla="*/ 2994917 h 6819900"/>
              <a:gd name="connsiteX603" fmla="*/ 9421393 w 9915525"/>
              <a:gd name="connsiteY603" fmla="*/ 3037536 h 6819900"/>
              <a:gd name="connsiteX604" fmla="*/ 9436422 w 9915525"/>
              <a:gd name="connsiteY604" fmla="*/ 3063730 h 6819900"/>
              <a:gd name="connsiteX605" fmla="*/ 9444915 w 9915525"/>
              <a:gd name="connsiteY605" fmla="*/ 3081614 h 6819900"/>
              <a:gd name="connsiteX606" fmla="*/ 9490159 w 9915525"/>
              <a:gd name="connsiteY606" fmla="*/ 3101859 h 6819900"/>
              <a:gd name="connsiteX607" fmla="*/ 9511590 w 9915525"/>
              <a:gd name="connsiteY607" fmla="*/ 3069048 h 6819900"/>
              <a:gd name="connsiteX608" fmla="*/ 9544075 w 9915525"/>
              <a:gd name="connsiteY608" fmla="*/ 3045885 h 6819900"/>
              <a:gd name="connsiteX609" fmla="*/ 9549823 w 9915525"/>
              <a:gd name="connsiteY609" fmla="*/ 3130405 h 6819900"/>
              <a:gd name="connsiteX610" fmla="*/ 9521782 w 9915525"/>
              <a:gd name="connsiteY610" fmla="*/ 3132941 h 6819900"/>
              <a:gd name="connsiteX611" fmla="*/ 9487056 w 9915525"/>
              <a:gd name="connsiteY611" fmla="*/ 3127237 h 6819900"/>
              <a:gd name="connsiteX612" fmla="*/ 9478156 w 9915525"/>
              <a:gd name="connsiteY612" fmla="*/ 3177089 h 6819900"/>
              <a:gd name="connsiteX613" fmla="*/ 9484608 w 9915525"/>
              <a:gd name="connsiteY613" fmla="*/ 3237561 h 6819900"/>
              <a:gd name="connsiteX614" fmla="*/ 9493132 w 9915525"/>
              <a:gd name="connsiteY614" fmla="*/ 3254230 h 6819900"/>
              <a:gd name="connsiteX615" fmla="*/ 9502065 w 9915525"/>
              <a:gd name="connsiteY615" fmla="*/ 3268517 h 6819900"/>
              <a:gd name="connsiteX616" fmla="*/ 9511590 w 9915525"/>
              <a:gd name="connsiteY616" fmla="*/ 3282805 h 6819900"/>
              <a:gd name="connsiteX617" fmla="*/ 9510355 w 9915525"/>
              <a:gd name="connsiteY617" fmla="*/ 3337380 h 6819900"/>
              <a:gd name="connsiteX618" fmla="*/ 9493686 w 9915525"/>
              <a:gd name="connsiteY618" fmla="*/ 3457550 h 6819900"/>
              <a:gd name="connsiteX619" fmla="*/ 9504795 w 9915525"/>
              <a:gd name="connsiteY619" fmla="*/ 3577581 h 6819900"/>
              <a:gd name="connsiteX620" fmla="*/ 9528928 w 9915525"/>
              <a:gd name="connsiteY620" fmla="*/ 3669717 h 6819900"/>
              <a:gd name="connsiteX621" fmla="*/ 9509677 w 9915525"/>
              <a:gd name="connsiteY621" fmla="*/ 3701905 h 6819900"/>
              <a:gd name="connsiteX622" fmla="*/ 9511384 w 9915525"/>
              <a:gd name="connsiteY622" fmla="*/ 3764564 h 6819900"/>
              <a:gd name="connsiteX623" fmla="*/ 9525734 w 9915525"/>
              <a:gd name="connsiteY623" fmla="*/ 3920727 h 6819900"/>
              <a:gd name="connsiteX624" fmla="*/ 9539486 w 9915525"/>
              <a:gd name="connsiteY624" fmla="*/ 4072961 h 6819900"/>
              <a:gd name="connsiteX625" fmla="*/ 9555015 w 9915525"/>
              <a:gd name="connsiteY625" fmla="*/ 4171115 h 6819900"/>
              <a:gd name="connsiteX626" fmla="*/ 9570045 w 9915525"/>
              <a:gd name="connsiteY626" fmla="*/ 4263880 h 6819900"/>
              <a:gd name="connsiteX627" fmla="*/ 9578265 w 9915525"/>
              <a:gd name="connsiteY627" fmla="*/ 4301507 h 6819900"/>
              <a:gd name="connsiteX628" fmla="*/ 9594011 w 9915525"/>
              <a:gd name="connsiteY628" fmla="*/ 4347946 h 6819900"/>
              <a:gd name="connsiteX629" fmla="*/ 9599250 w 9915525"/>
              <a:gd name="connsiteY629" fmla="*/ 4398158 h 6819900"/>
              <a:gd name="connsiteX630" fmla="*/ 9595501 w 9915525"/>
              <a:gd name="connsiteY630" fmla="*/ 4444587 h 6819900"/>
              <a:gd name="connsiteX631" fmla="*/ 9621003 w 9915525"/>
              <a:gd name="connsiteY631" fmla="*/ 4485336 h 6819900"/>
              <a:gd name="connsiteX632" fmla="*/ 9671610 w 9915525"/>
              <a:gd name="connsiteY632" fmla="*/ 4509625 h 6819900"/>
              <a:gd name="connsiteX633" fmla="*/ 9674761 w 9915525"/>
              <a:gd name="connsiteY633" fmla="*/ 4463905 h 6819900"/>
              <a:gd name="connsiteX634" fmla="*/ 9661121 w 9915525"/>
              <a:gd name="connsiteY634" fmla="*/ 4430864 h 6819900"/>
              <a:gd name="connsiteX635" fmla="*/ 9635940 w 9915525"/>
              <a:gd name="connsiteY635" fmla="*/ 4376550 h 6819900"/>
              <a:gd name="connsiteX636" fmla="*/ 9616122 w 9915525"/>
              <a:gd name="connsiteY636" fmla="*/ 4355277 h 6819900"/>
              <a:gd name="connsiteX637" fmla="*/ 9642436 w 9915525"/>
              <a:gd name="connsiteY637" fmla="*/ 4333734 h 6819900"/>
              <a:gd name="connsiteX638" fmla="*/ 9720540 w 9915525"/>
              <a:gd name="connsiteY638" fmla="*/ 4325071 h 6819900"/>
              <a:gd name="connsiteX639" fmla="*/ 9705390 w 9915525"/>
              <a:gd name="connsiteY639" fmla="*/ 4423865 h 6819900"/>
              <a:gd name="connsiteX640" fmla="*/ 9700036 w 9915525"/>
              <a:gd name="connsiteY640" fmla="*/ 4463905 h 6819900"/>
              <a:gd name="connsiteX641" fmla="*/ 9724758 w 9915525"/>
              <a:gd name="connsiteY641" fmla="*/ 4493107 h 6819900"/>
              <a:gd name="connsiteX642" fmla="*/ 9726811 w 9915525"/>
              <a:gd name="connsiteY642" fmla="*/ 4539101 h 6819900"/>
              <a:gd name="connsiteX643" fmla="*/ 9718635 w 9915525"/>
              <a:gd name="connsiteY643" fmla="*/ 4591576 h 6819900"/>
              <a:gd name="connsiteX644" fmla="*/ 9737013 w 9915525"/>
              <a:gd name="connsiteY644" fmla="*/ 4666005 h 6819900"/>
              <a:gd name="connsiteX645" fmla="*/ 9758219 w 9915525"/>
              <a:gd name="connsiteY645" fmla="*/ 4739499 h 6819900"/>
              <a:gd name="connsiteX646" fmla="*/ 9769963 w 9915525"/>
              <a:gd name="connsiteY646" fmla="*/ 4835726 h 6819900"/>
              <a:gd name="connsiteX647" fmla="*/ 9790291 w 9915525"/>
              <a:gd name="connsiteY647" fmla="*/ 4946519 h 6819900"/>
              <a:gd name="connsiteX648" fmla="*/ 9802274 w 9915525"/>
              <a:gd name="connsiteY648" fmla="*/ 4996526 h 6819900"/>
              <a:gd name="connsiteX649" fmla="*/ 9764328 w 9915525"/>
              <a:gd name="connsiteY649" fmla="*/ 4999686 h 6819900"/>
              <a:gd name="connsiteX650" fmla="*/ 9706211 w 9915525"/>
              <a:gd name="connsiteY650" fmla="*/ 4930630 h 6819900"/>
              <a:gd name="connsiteX651" fmla="*/ 9683040 w 9915525"/>
              <a:gd name="connsiteY651" fmla="*/ 4989240 h 6819900"/>
              <a:gd name="connsiteX652" fmla="*/ 9668430 w 9915525"/>
              <a:gd name="connsiteY652" fmla="*/ 5032327 h 6819900"/>
              <a:gd name="connsiteX653" fmla="*/ 9659521 w 9915525"/>
              <a:gd name="connsiteY653" fmla="*/ 5064905 h 6819900"/>
              <a:gd name="connsiteX654" fmla="*/ 9643176 w 9915525"/>
              <a:gd name="connsiteY654" fmla="*/ 5074775 h 6819900"/>
              <a:gd name="connsiteX655" fmla="*/ 9616365 w 9915525"/>
              <a:gd name="connsiteY655" fmla="*/ 5020718 h 6819900"/>
              <a:gd name="connsiteX656" fmla="*/ 9586532 w 9915525"/>
              <a:gd name="connsiteY656" fmla="*/ 4968106 h 6819900"/>
              <a:gd name="connsiteX657" fmla="*/ 9550261 w 9915525"/>
              <a:gd name="connsiteY657" fmla="*/ 4968377 h 6819900"/>
              <a:gd name="connsiteX658" fmla="*/ 9564912 w 9915525"/>
              <a:gd name="connsiteY658" fmla="*/ 5036181 h 6819900"/>
              <a:gd name="connsiteX659" fmla="*/ 9568740 w 9915525"/>
              <a:gd name="connsiteY659" fmla="*/ 5140180 h 6819900"/>
              <a:gd name="connsiteX660" fmla="*/ 9559215 w 9915525"/>
              <a:gd name="connsiteY660" fmla="*/ 5178280 h 6819900"/>
              <a:gd name="connsiteX661" fmla="*/ 9568740 w 9915525"/>
              <a:gd name="connsiteY661" fmla="*/ 5216380 h 6819900"/>
              <a:gd name="connsiteX662" fmla="*/ 9578265 w 9915525"/>
              <a:gd name="connsiteY662" fmla="*/ 5239653 h 6819900"/>
              <a:gd name="connsiteX663" fmla="*/ 9597943 w 9915525"/>
              <a:gd name="connsiteY663" fmla="*/ 5276708 h 6819900"/>
              <a:gd name="connsiteX664" fmla="*/ 9611374 w 9915525"/>
              <a:gd name="connsiteY664" fmla="*/ 5323782 h 6819900"/>
              <a:gd name="connsiteX665" fmla="*/ 9615802 w 9915525"/>
              <a:gd name="connsiteY665" fmla="*/ 5363669 h 6819900"/>
              <a:gd name="connsiteX666" fmla="*/ 9620359 w 9915525"/>
              <a:gd name="connsiteY666" fmla="*/ 5402860 h 6819900"/>
              <a:gd name="connsiteX667" fmla="*/ 9628701 w 9915525"/>
              <a:gd name="connsiteY667" fmla="*/ 5435455 h 6819900"/>
              <a:gd name="connsiteX668" fmla="*/ 9638174 w 9915525"/>
              <a:gd name="connsiteY668" fmla="*/ 5454505 h 6819900"/>
              <a:gd name="connsiteX669" fmla="*/ 9619717 w 9915525"/>
              <a:gd name="connsiteY669" fmla="*/ 5473555 h 6819900"/>
              <a:gd name="connsiteX670" fmla="*/ 9600759 w 9915525"/>
              <a:gd name="connsiteY670" fmla="*/ 5487843 h 6819900"/>
              <a:gd name="connsiteX671" fmla="*/ 9577246 w 9915525"/>
              <a:gd name="connsiteY671" fmla="*/ 5502130 h 6819900"/>
              <a:gd name="connsiteX672" fmla="*/ 9559215 w 9915525"/>
              <a:gd name="connsiteY672" fmla="*/ 5468494 h 6819900"/>
              <a:gd name="connsiteX673" fmla="*/ 9573502 w 9915525"/>
              <a:gd name="connsiteY673" fmla="*/ 5429375 h 6819900"/>
              <a:gd name="connsiteX674" fmla="*/ 9587790 w 9915525"/>
              <a:gd name="connsiteY674" fmla="*/ 5401433 h 6819900"/>
              <a:gd name="connsiteX675" fmla="*/ 9532456 w 9915525"/>
              <a:gd name="connsiteY675" fmla="*/ 5359255 h 6819900"/>
              <a:gd name="connsiteX676" fmla="*/ 9510393 w 9915525"/>
              <a:gd name="connsiteY676" fmla="*/ 5285532 h 6819900"/>
              <a:gd name="connsiteX677" fmla="*/ 9503462 w 9915525"/>
              <a:gd name="connsiteY677" fmla="*/ 5253131 h 6819900"/>
              <a:gd name="connsiteX678" fmla="*/ 9443008 w 9915525"/>
              <a:gd name="connsiteY678" fmla="*/ 5251443 h 6819900"/>
              <a:gd name="connsiteX679" fmla="*/ 9410762 w 9915525"/>
              <a:gd name="connsiteY679" fmla="*/ 5246681 h 6819900"/>
              <a:gd name="connsiteX680" fmla="*/ 9359782 w 9915525"/>
              <a:gd name="connsiteY680" fmla="*/ 5243849 h 6819900"/>
              <a:gd name="connsiteX681" fmla="*/ 9373695 w 9915525"/>
              <a:gd name="connsiteY681" fmla="*/ 5308143 h 6819900"/>
              <a:gd name="connsiteX682" fmla="*/ 9397250 w 9915525"/>
              <a:gd name="connsiteY682" fmla="*/ 5375362 h 6819900"/>
              <a:gd name="connsiteX683" fmla="*/ 9406970 w 9915525"/>
              <a:gd name="connsiteY683" fmla="*/ 5402214 h 6819900"/>
              <a:gd name="connsiteX684" fmla="*/ 9378773 w 9915525"/>
              <a:gd name="connsiteY684" fmla="*/ 5425930 h 6819900"/>
              <a:gd name="connsiteX685" fmla="*/ 9311565 w 9915525"/>
              <a:gd name="connsiteY685" fmla="*/ 5345954 h 6819900"/>
              <a:gd name="connsiteX686" fmla="*/ 9266684 w 9915525"/>
              <a:gd name="connsiteY686" fmla="*/ 5309249 h 6819900"/>
              <a:gd name="connsiteX687" fmla="*/ 9235365 w 9915525"/>
              <a:gd name="connsiteY687" fmla="*/ 5294344 h 6819900"/>
              <a:gd name="connsiteX688" fmla="*/ 9202027 w 9915525"/>
              <a:gd name="connsiteY688" fmla="*/ 5251636 h 6819900"/>
              <a:gd name="connsiteX689" fmla="*/ 9168690 w 9915525"/>
              <a:gd name="connsiteY689" fmla="*/ 5222188 h 6819900"/>
              <a:gd name="connsiteX690" fmla="*/ 9149589 w 9915525"/>
              <a:gd name="connsiteY690" fmla="*/ 5213633 h 6819900"/>
              <a:gd name="connsiteX691" fmla="*/ 9116252 w 9915525"/>
              <a:gd name="connsiteY691" fmla="*/ 5206813 h 6819900"/>
              <a:gd name="connsiteX692" fmla="*/ 9102015 w 9915525"/>
              <a:gd name="connsiteY692" fmla="*/ 5223151 h 6819900"/>
              <a:gd name="connsiteX693" fmla="*/ 9067516 w 9915525"/>
              <a:gd name="connsiteY693" fmla="*/ 5248081 h 6819900"/>
              <a:gd name="connsiteX694" fmla="*/ 9006347 w 9915525"/>
              <a:gd name="connsiteY694" fmla="*/ 5242890 h 6819900"/>
              <a:gd name="connsiteX695" fmla="*/ 8974453 w 9915525"/>
              <a:gd name="connsiteY695" fmla="*/ 5232199 h 6819900"/>
              <a:gd name="connsiteX696" fmla="*/ 8965277 w 9915525"/>
              <a:gd name="connsiteY696" fmla="*/ 5224765 h 6819900"/>
              <a:gd name="connsiteX697" fmla="*/ 8959140 w 9915525"/>
              <a:gd name="connsiteY697" fmla="*/ 5264005 h 6819900"/>
              <a:gd name="connsiteX698" fmla="*/ 8954827 w 9915525"/>
              <a:gd name="connsiteY698" fmla="*/ 5324107 h 6819900"/>
              <a:gd name="connsiteX699" fmla="*/ 8963258 w 9915525"/>
              <a:gd name="connsiteY699" fmla="*/ 5506643 h 6819900"/>
              <a:gd name="connsiteX700" fmla="*/ 8972132 w 9915525"/>
              <a:gd name="connsiteY700" fmla="*/ 5570901 h 6819900"/>
              <a:gd name="connsiteX701" fmla="*/ 8939451 w 9915525"/>
              <a:gd name="connsiteY701" fmla="*/ 5563712 h 6819900"/>
              <a:gd name="connsiteX702" fmla="*/ 8913798 w 9915525"/>
              <a:gd name="connsiteY702" fmla="*/ 5561366 h 6819900"/>
              <a:gd name="connsiteX703" fmla="*/ 8899609 w 9915525"/>
              <a:gd name="connsiteY703" fmla="*/ 5572245 h 6819900"/>
              <a:gd name="connsiteX704" fmla="*/ 8894734 w 9915525"/>
              <a:gd name="connsiteY704" fmla="*/ 5590199 h 6819900"/>
              <a:gd name="connsiteX705" fmla="*/ 8894938 w 9915525"/>
              <a:gd name="connsiteY705" fmla="*/ 5619568 h 6819900"/>
              <a:gd name="connsiteX706" fmla="*/ 8863890 w 9915525"/>
              <a:gd name="connsiteY706" fmla="*/ 5616766 h 6819900"/>
              <a:gd name="connsiteX707" fmla="*/ 8844573 w 9915525"/>
              <a:gd name="connsiteY707" fmla="*/ 5578188 h 6819900"/>
              <a:gd name="connsiteX708" fmla="*/ 8830848 w 9915525"/>
              <a:gd name="connsiteY708" fmla="*/ 5558802 h 6819900"/>
              <a:gd name="connsiteX709" fmla="*/ 8828677 w 9915525"/>
              <a:gd name="connsiteY709" fmla="*/ 5549755 h 6819900"/>
              <a:gd name="connsiteX710" fmla="*/ 8807451 w 9915525"/>
              <a:gd name="connsiteY710" fmla="*/ 5519337 h 6819900"/>
              <a:gd name="connsiteX711" fmla="*/ 8805126 w 9915525"/>
              <a:gd name="connsiteY711" fmla="*/ 5485206 h 6819900"/>
              <a:gd name="connsiteX712" fmla="*/ 8790306 w 9915525"/>
              <a:gd name="connsiteY712" fmla="*/ 5429703 h 6819900"/>
              <a:gd name="connsiteX713" fmla="*/ 8766792 w 9915525"/>
              <a:gd name="connsiteY713" fmla="*/ 5394081 h 6819900"/>
              <a:gd name="connsiteX714" fmla="*/ 8757122 w 9915525"/>
              <a:gd name="connsiteY714" fmla="*/ 5390082 h 6819900"/>
              <a:gd name="connsiteX715" fmla="*/ 8734534 w 9915525"/>
              <a:gd name="connsiteY715" fmla="*/ 5431456 h 6819900"/>
              <a:gd name="connsiteX716" fmla="*/ 8712050 w 9915525"/>
              <a:gd name="connsiteY716" fmla="*/ 5468793 h 6819900"/>
              <a:gd name="connsiteX717" fmla="*/ 8669592 w 9915525"/>
              <a:gd name="connsiteY717" fmla="*/ 5359880 h 6819900"/>
              <a:gd name="connsiteX718" fmla="*/ 8647988 w 9915525"/>
              <a:gd name="connsiteY718" fmla="*/ 5309874 h 6819900"/>
              <a:gd name="connsiteX719" fmla="*/ 8581571 w 9915525"/>
              <a:gd name="connsiteY719" fmla="*/ 5306902 h 6819900"/>
              <a:gd name="connsiteX720" fmla="*/ 8625814 w 9915525"/>
              <a:gd name="connsiteY720" fmla="*/ 5406880 h 6819900"/>
              <a:gd name="connsiteX721" fmla="*/ 8635290 w 9915525"/>
              <a:gd name="connsiteY721" fmla="*/ 5429229 h 6819900"/>
              <a:gd name="connsiteX722" fmla="*/ 8671796 w 9915525"/>
              <a:gd name="connsiteY722" fmla="*/ 5511655 h 6819900"/>
              <a:gd name="connsiteX723" fmla="*/ 8697041 w 9915525"/>
              <a:gd name="connsiteY723" fmla="*/ 5588809 h 6819900"/>
              <a:gd name="connsiteX724" fmla="*/ 8673390 w 9915525"/>
              <a:gd name="connsiteY724" fmla="*/ 5607684 h 6819900"/>
              <a:gd name="connsiteX725" fmla="*/ 8639033 w 9915525"/>
              <a:gd name="connsiteY725" fmla="*/ 5559280 h 6819900"/>
              <a:gd name="connsiteX726" fmla="*/ 8616240 w 9915525"/>
              <a:gd name="connsiteY726" fmla="*/ 5549936 h 6819900"/>
              <a:gd name="connsiteX727" fmla="*/ 8593690 w 9915525"/>
              <a:gd name="connsiteY727" fmla="*/ 5534933 h 6819900"/>
              <a:gd name="connsiteX728" fmla="*/ 8545877 w 9915525"/>
              <a:gd name="connsiteY728" fmla="*/ 5552687 h 6819900"/>
              <a:gd name="connsiteX729" fmla="*/ 8531790 w 9915525"/>
              <a:gd name="connsiteY729" fmla="*/ 5603409 h 6819900"/>
              <a:gd name="connsiteX730" fmla="*/ 8545788 w 9915525"/>
              <a:gd name="connsiteY730" fmla="*/ 5640243 h 6819900"/>
              <a:gd name="connsiteX731" fmla="*/ 8554960 w 9915525"/>
              <a:gd name="connsiteY731" fmla="*/ 5671199 h 6819900"/>
              <a:gd name="connsiteX732" fmla="*/ 8542232 w 9915525"/>
              <a:gd name="connsiteY732" fmla="*/ 5692630 h 6819900"/>
              <a:gd name="connsiteX733" fmla="*/ 8516639 w 9915525"/>
              <a:gd name="connsiteY733" fmla="*/ 5649193 h 6819900"/>
              <a:gd name="connsiteX734" fmla="*/ 8489364 w 9915525"/>
              <a:gd name="connsiteY734" fmla="*/ 5608712 h 6819900"/>
              <a:gd name="connsiteX735" fmla="*/ 8465482 w 9915525"/>
              <a:gd name="connsiteY735" fmla="*/ 5633681 h 6819900"/>
              <a:gd name="connsiteX736" fmla="*/ 8448881 w 9915525"/>
              <a:gd name="connsiteY736" fmla="*/ 5660868 h 6819900"/>
              <a:gd name="connsiteX737" fmla="*/ 8441128 w 9915525"/>
              <a:gd name="connsiteY737" fmla="*/ 5688861 h 6819900"/>
              <a:gd name="connsiteX738" fmla="*/ 8423043 w 9915525"/>
              <a:gd name="connsiteY738" fmla="*/ 5699774 h 6819900"/>
              <a:gd name="connsiteX739" fmla="*/ 8421183 w 9915525"/>
              <a:gd name="connsiteY739" fmla="*/ 5702155 h 6819900"/>
              <a:gd name="connsiteX740" fmla="*/ 8445659 w 9915525"/>
              <a:gd name="connsiteY740" fmla="*/ 5759305 h 6819900"/>
              <a:gd name="connsiteX741" fmla="*/ 8465508 w 9915525"/>
              <a:gd name="connsiteY741" fmla="*/ 5873605 h 6819900"/>
              <a:gd name="connsiteX742" fmla="*/ 8420562 w 9915525"/>
              <a:gd name="connsiteY742" fmla="*/ 5793193 h 6819900"/>
              <a:gd name="connsiteX743" fmla="*/ 8402487 w 9915525"/>
              <a:gd name="connsiteY743" fmla="*/ 5742492 h 6819900"/>
              <a:gd name="connsiteX744" fmla="*/ 8384756 w 9915525"/>
              <a:gd name="connsiteY744" fmla="*/ 5718608 h 6819900"/>
              <a:gd name="connsiteX745" fmla="*/ 8326325 w 9915525"/>
              <a:gd name="connsiteY745" fmla="*/ 5732611 h 6819900"/>
              <a:gd name="connsiteX746" fmla="*/ 8306999 w 9915525"/>
              <a:gd name="connsiteY746" fmla="*/ 5774129 h 6819900"/>
              <a:gd name="connsiteX747" fmla="*/ 8259615 w 9915525"/>
              <a:gd name="connsiteY747" fmla="*/ 5772442 h 6819900"/>
              <a:gd name="connsiteX748" fmla="*/ 8214489 w 9915525"/>
              <a:gd name="connsiteY748" fmla="*/ 5721178 h 6819900"/>
              <a:gd name="connsiteX749" fmla="*/ 8166619 w 9915525"/>
              <a:gd name="connsiteY749" fmla="*/ 5652733 h 6819900"/>
              <a:gd name="connsiteX750" fmla="*/ 8091947 w 9915525"/>
              <a:gd name="connsiteY750" fmla="*/ 5578330 h 6819900"/>
              <a:gd name="connsiteX751" fmla="*/ 8069332 w 9915525"/>
              <a:gd name="connsiteY751" fmla="*/ 5584112 h 6819900"/>
              <a:gd name="connsiteX752" fmla="*/ 8063790 w 9915525"/>
              <a:gd name="connsiteY752" fmla="*/ 5616430 h 6819900"/>
              <a:gd name="connsiteX753" fmla="*/ 8073315 w 9915525"/>
              <a:gd name="connsiteY753" fmla="*/ 5645005 h 6819900"/>
              <a:gd name="connsiteX754" fmla="*/ 8082840 w 9915525"/>
              <a:gd name="connsiteY754" fmla="*/ 5673580 h 6819900"/>
              <a:gd name="connsiteX755" fmla="*/ 8092365 w 9915525"/>
              <a:gd name="connsiteY755" fmla="*/ 5688430 h 6819900"/>
              <a:gd name="connsiteX756" fmla="*/ 8101919 w 9915525"/>
              <a:gd name="connsiteY756" fmla="*/ 5697375 h 6819900"/>
              <a:gd name="connsiteX757" fmla="*/ 8107389 w 9915525"/>
              <a:gd name="connsiteY757" fmla="*/ 5713482 h 6819900"/>
              <a:gd name="connsiteX758" fmla="*/ 8102598 w 9915525"/>
              <a:gd name="connsiteY758" fmla="*/ 5747399 h 6819900"/>
              <a:gd name="connsiteX759" fmla="*/ 8086015 w 9915525"/>
              <a:gd name="connsiteY759" fmla="*/ 5759305 h 6819900"/>
              <a:gd name="connsiteX760" fmla="*/ 8076524 w 9915525"/>
              <a:gd name="connsiteY760" fmla="*/ 5765688 h 6819900"/>
              <a:gd name="connsiteX761" fmla="*/ 8068470 w 9915525"/>
              <a:gd name="connsiteY761" fmla="*/ 5794105 h 6819900"/>
              <a:gd name="connsiteX762" fmla="*/ 8046724 w 9915525"/>
              <a:gd name="connsiteY762" fmla="*/ 5851316 h 6819900"/>
              <a:gd name="connsiteX763" fmla="*/ 8006934 w 9915525"/>
              <a:gd name="connsiteY763" fmla="*/ 5869617 h 6819900"/>
              <a:gd name="connsiteX764" fmla="*/ 7988935 w 9915525"/>
              <a:gd name="connsiteY764" fmla="*/ 5845030 h 6819900"/>
              <a:gd name="connsiteX765" fmla="*/ 7973654 w 9915525"/>
              <a:gd name="connsiteY765" fmla="*/ 5783118 h 6819900"/>
              <a:gd name="connsiteX766" fmla="*/ 7958257 w 9915525"/>
              <a:gd name="connsiteY766" fmla="*/ 5721205 h 6819900"/>
              <a:gd name="connsiteX767" fmla="*/ 7949490 w 9915525"/>
              <a:gd name="connsiteY767" fmla="*/ 5694290 h 6819900"/>
              <a:gd name="connsiteX768" fmla="*/ 7927445 w 9915525"/>
              <a:gd name="connsiteY768" fmla="*/ 5646665 h 6819900"/>
              <a:gd name="connsiteX769" fmla="*/ 7897103 w 9915525"/>
              <a:gd name="connsiteY769" fmla="*/ 5635480 h 6819900"/>
              <a:gd name="connsiteX770" fmla="*/ 7892902 w 9915525"/>
              <a:gd name="connsiteY770" fmla="*/ 5645005 h 6819900"/>
              <a:gd name="connsiteX771" fmla="*/ 7882815 w 9915525"/>
              <a:gd name="connsiteY771" fmla="*/ 5633439 h 6819900"/>
              <a:gd name="connsiteX772" fmla="*/ 7868690 w 9915525"/>
              <a:gd name="connsiteY772" fmla="*/ 5635998 h 6819900"/>
              <a:gd name="connsiteX773" fmla="*/ 7863869 w 9915525"/>
              <a:gd name="connsiteY773" fmla="*/ 5849918 h 6819900"/>
              <a:gd name="connsiteX774" fmla="*/ 7894249 w 9915525"/>
              <a:gd name="connsiteY774" fmla="*/ 5914928 h 6819900"/>
              <a:gd name="connsiteX775" fmla="*/ 7925721 w 9915525"/>
              <a:gd name="connsiteY775" fmla="*/ 5974668 h 6819900"/>
              <a:gd name="connsiteX776" fmla="*/ 7939965 w 9915525"/>
              <a:gd name="connsiteY776" fmla="*/ 5999471 h 6819900"/>
              <a:gd name="connsiteX777" fmla="*/ 7964544 w 9915525"/>
              <a:gd name="connsiteY777" fmla="*/ 6040219 h 6819900"/>
              <a:gd name="connsiteX778" fmla="*/ 7982759 w 9915525"/>
              <a:gd name="connsiteY778" fmla="*/ 6086854 h 6819900"/>
              <a:gd name="connsiteX779" fmla="*/ 7999542 w 9915525"/>
              <a:gd name="connsiteY779" fmla="*/ 6157190 h 6819900"/>
              <a:gd name="connsiteX780" fmla="*/ 8019584 w 9915525"/>
              <a:gd name="connsiteY780" fmla="*/ 6194655 h 6819900"/>
              <a:gd name="connsiteX781" fmla="*/ 8026682 w 9915525"/>
              <a:gd name="connsiteY781" fmla="*/ 6211526 h 6819900"/>
              <a:gd name="connsiteX782" fmla="*/ 8024049 w 9915525"/>
              <a:gd name="connsiteY782" fmla="*/ 6222012 h 6819900"/>
              <a:gd name="connsiteX783" fmla="*/ 8018511 w 9915525"/>
              <a:gd name="connsiteY783" fmla="*/ 6285561 h 6819900"/>
              <a:gd name="connsiteX784" fmla="*/ 8036820 w 9915525"/>
              <a:gd name="connsiteY784" fmla="*/ 6330805 h 6819900"/>
              <a:gd name="connsiteX785" fmla="*/ 8039046 w 9915525"/>
              <a:gd name="connsiteY785" fmla="*/ 6390474 h 6819900"/>
              <a:gd name="connsiteX786" fmla="*/ 8011613 w 9915525"/>
              <a:gd name="connsiteY786" fmla="*/ 6378090 h 6819900"/>
              <a:gd name="connsiteX787" fmla="*/ 8006795 w 9915525"/>
              <a:gd name="connsiteY787" fmla="*/ 6364239 h 6819900"/>
              <a:gd name="connsiteX788" fmla="*/ 7997115 w 9915525"/>
              <a:gd name="connsiteY788" fmla="*/ 6340934 h 6819900"/>
              <a:gd name="connsiteX789" fmla="*/ 7982828 w 9915525"/>
              <a:gd name="connsiteY789" fmla="*/ 6311755 h 6819900"/>
              <a:gd name="connsiteX790" fmla="*/ 7968540 w 9915525"/>
              <a:gd name="connsiteY790" fmla="*/ 6272489 h 6819900"/>
              <a:gd name="connsiteX791" fmla="*/ 7959015 w 9915525"/>
              <a:gd name="connsiteY791" fmla="*/ 6245080 h 6819900"/>
              <a:gd name="connsiteX792" fmla="*/ 7949490 w 9915525"/>
              <a:gd name="connsiteY792" fmla="*/ 6217671 h 6819900"/>
              <a:gd name="connsiteX793" fmla="*/ 7936168 w 9915525"/>
              <a:gd name="connsiteY793" fmla="*/ 6179207 h 6819900"/>
              <a:gd name="connsiteX794" fmla="*/ 7910813 w 9915525"/>
              <a:gd name="connsiteY794" fmla="*/ 6071368 h 6819900"/>
              <a:gd name="connsiteX795" fmla="*/ 7890706 w 9915525"/>
              <a:gd name="connsiteY795" fmla="*/ 6041173 h 6819900"/>
              <a:gd name="connsiteX796" fmla="*/ 7877079 w 9915525"/>
              <a:gd name="connsiteY796" fmla="*/ 6018055 h 6819900"/>
              <a:gd name="connsiteX797" fmla="*/ 7873935 w 9915525"/>
              <a:gd name="connsiteY797" fmla="*/ 6005388 h 6819900"/>
              <a:gd name="connsiteX798" fmla="*/ 7861728 w 9915525"/>
              <a:gd name="connsiteY798" fmla="*/ 5978380 h 6819900"/>
              <a:gd name="connsiteX799" fmla="*/ 7825103 w 9915525"/>
              <a:gd name="connsiteY799" fmla="*/ 5930755 h 6819900"/>
              <a:gd name="connsiteX800" fmla="*/ 7806615 w 9915525"/>
              <a:gd name="connsiteY800" fmla="*/ 5912267 h 6819900"/>
              <a:gd name="connsiteX801" fmla="*/ 7798320 w 9915525"/>
              <a:gd name="connsiteY801" fmla="*/ 5888653 h 6819900"/>
              <a:gd name="connsiteX802" fmla="*/ 7784544 w 9915525"/>
              <a:gd name="connsiteY802" fmla="*/ 5857135 h 6819900"/>
              <a:gd name="connsiteX803" fmla="*/ 7750435 w 9915525"/>
              <a:gd name="connsiteY803" fmla="*/ 5811923 h 6819900"/>
              <a:gd name="connsiteX804" fmla="*/ 7714568 w 9915525"/>
              <a:gd name="connsiteY804" fmla="*/ 5732454 h 6819900"/>
              <a:gd name="connsiteX805" fmla="*/ 7704221 w 9915525"/>
              <a:gd name="connsiteY805" fmla="*/ 5675488 h 6819900"/>
              <a:gd name="connsiteX806" fmla="*/ 7680052 w 9915525"/>
              <a:gd name="connsiteY806" fmla="*/ 5605757 h 6819900"/>
              <a:gd name="connsiteX807" fmla="*/ 7659503 w 9915525"/>
              <a:gd name="connsiteY807" fmla="*/ 5549955 h 6819900"/>
              <a:gd name="connsiteX808" fmla="*/ 7630526 w 9915525"/>
              <a:gd name="connsiteY808" fmla="*/ 5512217 h 6819900"/>
              <a:gd name="connsiteX809" fmla="*/ 7563749 w 9915525"/>
              <a:gd name="connsiteY809" fmla="*/ 5476992 h 6819900"/>
              <a:gd name="connsiteX810" fmla="*/ 7558965 w 9915525"/>
              <a:gd name="connsiteY810" fmla="*/ 5554518 h 6819900"/>
              <a:gd name="connsiteX811" fmla="*/ 7568490 w 9915525"/>
              <a:gd name="connsiteY811" fmla="*/ 5583182 h 6819900"/>
              <a:gd name="connsiteX812" fmla="*/ 7580597 w 9915525"/>
              <a:gd name="connsiteY812" fmla="*/ 5613576 h 6819900"/>
              <a:gd name="connsiteX813" fmla="*/ 7610911 w 9915525"/>
              <a:gd name="connsiteY813" fmla="*/ 5683819 h 6819900"/>
              <a:gd name="connsiteX814" fmla="*/ 7615553 w 9915525"/>
              <a:gd name="connsiteY814" fmla="*/ 5692630 h 6819900"/>
              <a:gd name="connsiteX815" fmla="*/ 7625640 w 9915525"/>
              <a:gd name="connsiteY815" fmla="*/ 5715276 h 6819900"/>
              <a:gd name="connsiteX816" fmla="*/ 7640655 w 9915525"/>
              <a:gd name="connsiteY816" fmla="*/ 5750384 h 6819900"/>
              <a:gd name="connsiteX817" fmla="*/ 7649827 w 9915525"/>
              <a:gd name="connsiteY817" fmla="*/ 5796794 h 6819900"/>
              <a:gd name="connsiteX818" fmla="*/ 7653716 w 9915525"/>
              <a:gd name="connsiteY818" fmla="*/ 5816455 h 6819900"/>
              <a:gd name="connsiteX819" fmla="*/ 7664868 w 9915525"/>
              <a:gd name="connsiteY819" fmla="*/ 5828361 h 6819900"/>
              <a:gd name="connsiteX820" fmla="*/ 7673265 w 9915525"/>
              <a:gd name="connsiteY820" fmla="*/ 5835505 h 6819900"/>
              <a:gd name="connsiteX821" fmla="*/ 7682790 w 9915525"/>
              <a:gd name="connsiteY821" fmla="*/ 5850191 h 6819900"/>
              <a:gd name="connsiteX822" fmla="*/ 7701366 w 9915525"/>
              <a:gd name="connsiteY822" fmla="*/ 5884815 h 6819900"/>
              <a:gd name="connsiteX823" fmla="*/ 7725676 w 9915525"/>
              <a:gd name="connsiteY823" fmla="*/ 5934423 h 6819900"/>
              <a:gd name="connsiteX824" fmla="*/ 7789301 w 9915525"/>
              <a:gd name="connsiteY824" fmla="*/ 6102571 h 6819900"/>
              <a:gd name="connsiteX825" fmla="*/ 7816140 w 9915525"/>
              <a:gd name="connsiteY825" fmla="*/ 6150418 h 6819900"/>
              <a:gd name="connsiteX826" fmla="*/ 7823284 w 9915525"/>
              <a:gd name="connsiteY826" fmla="*/ 6168955 h 6819900"/>
              <a:gd name="connsiteX827" fmla="*/ 7848635 w 9915525"/>
              <a:gd name="connsiteY827" fmla="*/ 6227394 h 6819900"/>
              <a:gd name="connsiteX828" fmla="*/ 7806615 w 9915525"/>
              <a:gd name="connsiteY828" fmla="*/ 6192358 h 6819900"/>
              <a:gd name="connsiteX829" fmla="*/ 7798150 w 9915525"/>
              <a:gd name="connsiteY829" fmla="*/ 6168880 h 6819900"/>
              <a:gd name="connsiteX830" fmla="*/ 7783611 w 9915525"/>
              <a:gd name="connsiteY830" fmla="*/ 6136500 h 6819900"/>
              <a:gd name="connsiteX831" fmla="*/ 7724485 w 9915525"/>
              <a:gd name="connsiteY831" fmla="*/ 6087359 h 6819900"/>
              <a:gd name="connsiteX832" fmla="*/ 7705073 w 9915525"/>
              <a:gd name="connsiteY832" fmla="*/ 6064611 h 6819900"/>
              <a:gd name="connsiteX833" fmla="*/ 7696840 w 9915525"/>
              <a:gd name="connsiteY833" fmla="*/ 6035530 h 6819900"/>
              <a:gd name="connsiteX834" fmla="*/ 7694260 w 9915525"/>
              <a:gd name="connsiteY834" fmla="*/ 5992202 h 6819900"/>
              <a:gd name="connsiteX835" fmla="*/ 7689498 w 9915525"/>
              <a:gd name="connsiteY835" fmla="*/ 5957943 h 6819900"/>
              <a:gd name="connsiteX836" fmla="*/ 7673265 w 9915525"/>
              <a:gd name="connsiteY836" fmla="*/ 5929271 h 6819900"/>
              <a:gd name="connsiteX837" fmla="*/ 7649453 w 9915525"/>
              <a:gd name="connsiteY837" fmla="*/ 5890953 h 6819900"/>
              <a:gd name="connsiteX838" fmla="*/ 7625640 w 9915525"/>
              <a:gd name="connsiteY838" fmla="*/ 5860102 h 6819900"/>
              <a:gd name="connsiteX839" fmla="*/ 7570121 w 9915525"/>
              <a:gd name="connsiteY839" fmla="*/ 5816455 h 6819900"/>
              <a:gd name="connsiteX840" fmla="*/ 7549440 w 9915525"/>
              <a:gd name="connsiteY840" fmla="*/ 5797967 h 6819900"/>
              <a:gd name="connsiteX841" fmla="*/ 7539915 w 9915525"/>
              <a:gd name="connsiteY841" fmla="*/ 5773593 h 6819900"/>
              <a:gd name="connsiteX842" fmla="*/ 7530390 w 9915525"/>
              <a:gd name="connsiteY842" fmla="*/ 5746361 h 6819900"/>
              <a:gd name="connsiteX843" fmla="*/ 7522016 w 9915525"/>
              <a:gd name="connsiteY843" fmla="*/ 5715966 h 6819900"/>
              <a:gd name="connsiteX844" fmla="*/ 7502227 w 9915525"/>
              <a:gd name="connsiteY844" fmla="*/ 5671199 h 6819900"/>
              <a:gd name="connsiteX845" fmla="*/ 7482027 w 9915525"/>
              <a:gd name="connsiteY845" fmla="*/ 5635480 h 6819900"/>
              <a:gd name="connsiteX846" fmla="*/ 7473240 w 9915525"/>
              <a:gd name="connsiteY846" fmla="*/ 5612834 h 6819900"/>
              <a:gd name="connsiteX847" fmla="*/ 7457169 w 9915525"/>
              <a:gd name="connsiteY847" fmla="*/ 5577115 h 6819900"/>
              <a:gd name="connsiteX848" fmla="*/ 7448147 w 9915525"/>
              <a:gd name="connsiteY848" fmla="*/ 5582803 h 6819900"/>
              <a:gd name="connsiteX849" fmla="*/ 7448951 w 9915525"/>
              <a:gd name="connsiteY849" fmla="*/ 5595317 h 6819900"/>
              <a:gd name="connsiteX850" fmla="*/ 7418786 w 9915525"/>
              <a:gd name="connsiteY850" fmla="*/ 5598166 h 6819900"/>
              <a:gd name="connsiteX851" fmla="*/ 7399728 w 9915525"/>
              <a:gd name="connsiteY851" fmla="*/ 5594589 h 6819900"/>
              <a:gd name="connsiteX852" fmla="*/ 7386739 w 9915525"/>
              <a:gd name="connsiteY852" fmla="*/ 5558693 h 6819900"/>
              <a:gd name="connsiteX853" fmla="*/ 7368531 w 9915525"/>
              <a:gd name="connsiteY853" fmla="*/ 5492605 h 6819900"/>
              <a:gd name="connsiteX854" fmla="*/ 7334431 w 9915525"/>
              <a:gd name="connsiteY854" fmla="*/ 5427419 h 6819900"/>
              <a:gd name="connsiteX855" fmla="*/ 7305551 w 9915525"/>
              <a:gd name="connsiteY855" fmla="*/ 5473600 h 6819900"/>
              <a:gd name="connsiteX856" fmla="*/ 7293200 w 9915525"/>
              <a:gd name="connsiteY856" fmla="*/ 5499749 h 6819900"/>
              <a:gd name="connsiteX857" fmla="*/ 7258954 w 9915525"/>
              <a:gd name="connsiteY857" fmla="*/ 5502045 h 6819900"/>
              <a:gd name="connsiteX858" fmla="*/ 7284194 w 9915525"/>
              <a:gd name="connsiteY858" fmla="*/ 5540230 h 6819900"/>
              <a:gd name="connsiteX859" fmla="*/ 7308555 w 9915525"/>
              <a:gd name="connsiteY859" fmla="*/ 5559280 h 6819900"/>
              <a:gd name="connsiteX860" fmla="*/ 7320760 w 9915525"/>
              <a:gd name="connsiteY860" fmla="*/ 5578330 h 6819900"/>
              <a:gd name="connsiteX861" fmla="*/ 7333699 w 9915525"/>
              <a:gd name="connsiteY861" fmla="*/ 5606905 h 6819900"/>
              <a:gd name="connsiteX862" fmla="*/ 7353939 w 9915525"/>
              <a:gd name="connsiteY862" fmla="*/ 5635480 h 6819900"/>
              <a:gd name="connsiteX863" fmla="*/ 7359982 w 9915525"/>
              <a:gd name="connsiteY863" fmla="*/ 5677516 h 6819900"/>
              <a:gd name="connsiteX864" fmla="*/ 7254165 w 9915525"/>
              <a:gd name="connsiteY864" fmla="*/ 5682019 h 6819900"/>
              <a:gd name="connsiteX865" fmla="*/ 7228509 w 9915525"/>
              <a:gd name="connsiteY865" fmla="*/ 5641037 h 6819900"/>
              <a:gd name="connsiteX866" fmla="*/ 7219532 w 9915525"/>
              <a:gd name="connsiteY866" fmla="*/ 5610847 h 6819900"/>
              <a:gd name="connsiteX867" fmla="*/ 7231385 w 9915525"/>
              <a:gd name="connsiteY867" fmla="*/ 5591873 h 6819900"/>
              <a:gd name="connsiteX868" fmla="*/ 7240362 w 9915525"/>
              <a:gd name="connsiteY868" fmla="*/ 5584597 h 6819900"/>
              <a:gd name="connsiteX869" fmla="*/ 7254165 w 9915525"/>
              <a:gd name="connsiteY869" fmla="*/ 5574349 h 6819900"/>
              <a:gd name="connsiteX870" fmla="*/ 7225590 w 9915525"/>
              <a:gd name="connsiteY870" fmla="*/ 5553089 h 6819900"/>
              <a:gd name="connsiteX871" fmla="*/ 7197015 w 9915525"/>
              <a:gd name="connsiteY871" fmla="*/ 5535576 h 6819900"/>
              <a:gd name="connsiteX872" fmla="*/ 7171290 w 9915525"/>
              <a:gd name="connsiteY872" fmla="*/ 5498052 h 6819900"/>
              <a:gd name="connsiteX873" fmla="*/ 7150233 w 9915525"/>
              <a:gd name="connsiteY873" fmla="*/ 5444980 h 6819900"/>
              <a:gd name="connsiteX874" fmla="*/ 7158598 w 9915525"/>
              <a:gd name="connsiteY874" fmla="*/ 5433074 h 6819900"/>
              <a:gd name="connsiteX875" fmla="*/ 7139310 w 9915525"/>
              <a:gd name="connsiteY875" fmla="*/ 5443948 h 6819900"/>
              <a:gd name="connsiteX876" fmla="*/ 7109190 w 9915525"/>
              <a:gd name="connsiteY876" fmla="*/ 5433955 h 6819900"/>
              <a:gd name="connsiteX877" fmla="*/ 7092359 w 9915525"/>
              <a:gd name="connsiteY877" fmla="*/ 5391265 h 6819900"/>
              <a:gd name="connsiteX878" fmla="*/ 7091478 w 9915525"/>
              <a:gd name="connsiteY878" fmla="*/ 5384705 h 6819900"/>
              <a:gd name="connsiteX879" fmla="*/ 7117213 w 9915525"/>
              <a:gd name="connsiteY879" fmla="*/ 5390829 h 6819900"/>
              <a:gd name="connsiteX880" fmla="*/ 7131296 w 9915525"/>
              <a:gd name="connsiteY880" fmla="*/ 5403480 h 6819900"/>
              <a:gd name="connsiteX881" fmla="*/ 7141049 w 9915525"/>
              <a:gd name="connsiteY881" fmla="*/ 5383636 h 6819900"/>
              <a:gd name="connsiteX882" fmla="*/ 7135611 w 9915525"/>
              <a:gd name="connsiteY882" fmla="*/ 5331870 h 6819900"/>
              <a:gd name="connsiteX883" fmla="*/ 7097608 w 9915525"/>
              <a:gd name="connsiteY883" fmla="*/ 5330356 h 6819900"/>
              <a:gd name="connsiteX884" fmla="*/ 7059348 w 9915525"/>
              <a:gd name="connsiteY884" fmla="*/ 5331050 h 6819900"/>
              <a:gd name="connsiteX885" fmla="*/ 7010577 w 9915525"/>
              <a:gd name="connsiteY885" fmla="*/ 5387328 h 6819900"/>
              <a:gd name="connsiteX886" fmla="*/ 6986235 w 9915525"/>
              <a:gd name="connsiteY886" fmla="*/ 5444980 h 6819900"/>
              <a:gd name="connsiteX887" fmla="*/ 6968415 w 9915525"/>
              <a:gd name="connsiteY887" fmla="*/ 5426985 h 6819900"/>
              <a:gd name="connsiteX888" fmla="*/ 6949962 w 9915525"/>
              <a:gd name="connsiteY888" fmla="*/ 5386504 h 6819900"/>
              <a:gd name="connsiteX889" fmla="*/ 6914243 w 9915525"/>
              <a:gd name="connsiteY889" fmla="*/ 5374515 h 6819900"/>
              <a:gd name="connsiteX890" fmla="*/ 6900934 w 9915525"/>
              <a:gd name="connsiteY890" fmla="*/ 5438459 h 6819900"/>
              <a:gd name="connsiteX891" fmla="*/ 6896978 w 9915525"/>
              <a:gd name="connsiteY891" fmla="*/ 5473555 h 6819900"/>
              <a:gd name="connsiteX892" fmla="*/ 6882690 w 9915525"/>
              <a:gd name="connsiteY892" fmla="*/ 5464036 h 6819900"/>
              <a:gd name="connsiteX893" fmla="*/ 6804369 w 9915525"/>
              <a:gd name="connsiteY893" fmla="*/ 5468793 h 6819900"/>
              <a:gd name="connsiteX894" fmla="*/ 6816242 w 9915525"/>
              <a:gd name="connsiteY894" fmla="*/ 5587855 h 6819900"/>
              <a:gd name="connsiteX895" fmla="*/ 6853628 w 9915525"/>
              <a:gd name="connsiteY895" fmla="*/ 5754543 h 6819900"/>
              <a:gd name="connsiteX896" fmla="*/ 6853402 w 9915525"/>
              <a:gd name="connsiteY896" fmla="*/ 5847411 h 6819900"/>
              <a:gd name="connsiteX897" fmla="*/ 6830511 w 9915525"/>
              <a:gd name="connsiteY897" fmla="*/ 5921230 h 6819900"/>
              <a:gd name="connsiteX898" fmla="*/ 6806490 w 9915525"/>
              <a:gd name="connsiteY898" fmla="*/ 5887893 h 6819900"/>
              <a:gd name="connsiteX899" fmla="*/ 6798025 w 9915525"/>
              <a:gd name="connsiteY899" fmla="*/ 5854555 h 6819900"/>
              <a:gd name="connsiteX900" fmla="*/ 6783306 w 9915525"/>
              <a:gd name="connsiteY900" fmla="*/ 5821218 h 6819900"/>
              <a:gd name="connsiteX901" fmla="*/ 6769171 w 9915525"/>
              <a:gd name="connsiteY901" fmla="*/ 5787880 h 6819900"/>
              <a:gd name="connsiteX902" fmla="*/ 6756523 w 9915525"/>
              <a:gd name="connsiteY902" fmla="*/ 5738277 h 6819900"/>
              <a:gd name="connsiteX903" fmla="*/ 6741023 w 9915525"/>
              <a:gd name="connsiteY903" fmla="*/ 5685095 h 6819900"/>
              <a:gd name="connsiteX904" fmla="*/ 6730290 w 9915525"/>
              <a:gd name="connsiteY904" fmla="*/ 5630486 h 6819900"/>
              <a:gd name="connsiteX905" fmla="*/ 6720610 w 9915525"/>
              <a:gd name="connsiteY905" fmla="*/ 5573472 h 6819900"/>
              <a:gd name="connsiteX906" fmla="*/ 6716409 w 9915525"/>
              <a:gd name="connsiteY906" fmla="*/ 5558622 h 6819900"/>
              <a:gd name="connsiteX907" fmla="*/ 6711802 w 9915525"/>
              <a:gd name="connsiteY907" fmla="*/ 5549755 h 6819900"/>
              <a:gd name="connsiteX908" fmla="*/ 6701715 w 9915525"/>
              <a:gd name="connsiteY908" fmla="*/ 5502924 h 6819900"/>
              <a:gd name="connsiteX909" fmla="*/ 6690198 w 9915525"/>
              <a:gd name="connsiteY909" fmla="*/ 5452254 h 6819900"/>
              <a:gd name="connsiteX910" fmla="*/ 6677136 w 9915525"/>
              <a:gd name="connsiteY910" fmla="*/ 5425266 h 6819900"/>
              <a:gd name="connsiteX911" fmla="*/ 6668583 w 9915525"/>
              <a:gd name="connsiteY911" fmla="*/ 5385449 h 6819900"/>
              <a:gd name="connsiteX912" fmla="*/ 6666943 w 9915525"/>
              <a:gd name="connsiteY912" fmla="*/ 5354798 h 6819900"/>
              <a:gd name="connsiteX913" fmla="*/ 6663946 w 9915525"/>
              <a:gd name="connsiteY913" fmla="*/ 5335647 h 6819900"/>
              <a:gd name="connsiteX914" fmla="*/ 6648938 w 9915525"/>
              <a:gd name="connsiteY914" fmla="*/ 5268411 h 6819900"/>
              <a:gd name="connsiteX915" fmla="*/ 6580234 w 9915525"/>
              <a:gd name="connsiteY915" fmla="*/ 5178280 h 6819900"/>
              <a:gd name="connsiteX916" fmla="*/ 6563432 w 9915525"/>
              <a:gd name="connsiteY916" fmla="*/ 5238315 h 6819900"/>
              <a:gd name="connsiteX917" fmla="*/ 6558968 w 9915525"/>
              <a:gd name="connsiteY917" fmla="*/ 5273530 h 6819900"/>
              <a:gd name="connsiteX918" fmla="*/ 6539790 w 9915525"/>
              <a:gd name="connsiteY918" fmla="*/ 5290675 h 6819900"/>
              <a:gd name="connsiteX919" fmla="*/ 6529082 w 9915525"/>
              <a:gd name="connsiteY919" fmla="*/ 5318529 h 6819900"/>
              <a:gd name="connsiteX920" fmla="*/ 6529082 w 9915525"/>
              <a:gd name="connsiteY920" fmla="*/ 5359955 h 6819900"/>
              <a:gd name="connsiteX921" fmla="*/ 6501690 w 9915525"/>
              <a:gd name="connsiteY921" fmla="*/ 5411643 h 6819900"/>
              <a:gd name="connsiteX922" fmla="*/ 6481798 w 9915525"/>
              <a:gd name="connsiteY922" fmla="*/ 5378305 h 6819900"/>
              <a:gd name="connsiteX923" fmla="*/ 6468351 w 9915525"/>
              <a:gd name="connsiteY923" fmla="*/ 5321138 h 6819900"/>
              <a:gd name="connsiteX924" fmla="*/ 6453128 w 9915525"/>
              <a:gd name="connsiteY924" fmla="*/ 5258664 h 6819900"/>
              <a:gd name="connsiteX925" fmla="*/ 6444540 w 9915525"/>
              <a:gd name="connsiteY925" fmla="*/ 5193463 h 6819900"/>
              <a:gd name="connsiteX926" fmla="*/ 6425633 w 9915525"/>
              <a:gd name="connsiteY926" fmla="*/ 5111770 h 6819900"/>
              <a:gd name="connsiteX927" fmla="*/ 6412155 w 9915525"/>
              <a:gd name="connsiteY927" fmla="*/ 5068337 h 6819900"/>
              <a:gd name="connsiteX928" fmla="*/ 6385969 w 9915525"/>
              <a:gd name="connsiteY928" fmla="*/ 5017450 h 6819900"/>
              <a:gd name="connsiteX929" fmla="*/ 6378970 w 9915525"/>
              <a:gd name="connsiteY929" fmla="*/ 5016355 h 6819900"/>
              <a:gd name="connsiteX930" fmla="*/ 6373217 w 9915525"/>
              <a:gd name="connsiteY930" fmla="*/ 4984438 h 6819900"/>
              <a:gd name="connsiteX931" fmla="*/ 6378105 w 9915525"/>
              <a:gd name="connsiteY931" fmla="*/ 4959057 h 6819900"/>
              <a:gd name="connsiteX932" fmla="*/ 6340187 w 9915525"/>
              <a:gd name="connsiteY932" fmla="*/ 4902055 h 6819900"/>
              <a:gd name="connsiteX933" fmla="*/ 6329030 w 9915525"/>
              <a:gd name="connsiteY933" fmla="*/ 4960141 h 6819900"/>
              <a:gd name="connsiteX934" fmla="*/ 6299163 w 9915525"/>
              <a:gd name="connsiteY934" fmla="*/ 4983660 h 6819900"/>
              <a:gd name="connsiteX935" fmla="*/ 6257138 w 9915525"/>
              <a:gd name="connsiteY935" fmla="*/ 5053142 h 6819900"/>
              <a:gd name="connsiteX936" fmla="*/ 6251587 w 9915525"/>
              <a:gd name="connsiteY936" fmla="*/ 5093912 h 6819900"/>
              <a:gd name="connsiteX937" fmla="*/ 6205887 w 9915525"/>
              <a:gd name="connsiteY937" fmla="*/ 5139194 h 6819900"/>
              <a:gd name="connsiteX938" fmla="*/ 6196890 w 9915525"/>
              <a:gd name="connsiteY938" fmla="*/ 5187805 h 6819900"/>
              <a:gd name="connsiteX939" fmla="*/ 6177840 w 9915525"/>
              <a:gd name="connsiteY939" fmla="*/ 5174684 h 6819900"/>
              <a:gd name="connsiteX940" fmla="*/ 6162825 w 9915525"/>
              <a:gd name="connsiteY940" fmla="*/ 5149101 h 6819900"/>
              <a:gd name="connsiteX941" fmla="*/ 6153911 w 9915525"/>
              <a:gd name="connsiteY941" fmla="*/ 5104116 h 6819900"/>
              <a:gd name="connsiteX942" fmla="*/ 6143637 w 9915525"/>
              <a:gd name="connsiteY942" fmla="*/ 5053499 h 6819900"/>
              <a:gd name="connsiteX943" fmla="*/ 6134959 w 9915525"/>
              <a:gd name="connsiteY943" fmla="*/ 5035405 h 6819900"/>
              <a:gd name="connsiteX944" fmla="*/ 6123671 w 9915525"/>
              <a:gd name="connsiteY944" fmla="*/ 5018736 h 6819900"/>
              <a:gd name="connsiteX945" fmla="*/ 6098219 w 9915525"/>
              <a:gd name="connsiteY945" fmla="*/ 4975874 h 6819900"/>
              <a:gd name="connsiteX946" fmla="*/ 6075265 w 9915525"/>
              <a:gd name="connsiteY946" fmla="*/ 4949970 h 6819900"/>
              <a:gd name="connsiteX947" fmla="*/ 6075446 w 9915525"/>
              <a:gd name="connsiteY947" fmla="*/ 4959968 h 6819900"/>
              <a:gd name="connsiteX948" fmla="*/ 6084971 w 9915525"/>
              <a:gd name="connsiteY948" fmla="*/ 5006684 h 6819900"/>
              <a:gd name="connsiteX949" fmla="*/ 6053062 w 9915525"/>
              <a:gd name="connsiteY949" fmla="*/ 4980917 h 6819900"/>
              <a:gd name="connsiteX950" fmla="*/ 6026055 w 9915525"/>
              <a:gd name="connsiteY950" fmla="*/ 4980917 h 6819900"/>
              <a:gd name="connsiteX951" fmla="*/ 6005355 w 9915525"/>
              <a:gd name="connsiteY951" fmla="*/ 5053485 h 6819900"/>
              <a:gd name="connsiteX952" fmla="*/ 6020851 w 9915525"/>
              <a:gd name="connsiteY952" fmla="*/ 5127427 h 6819900"/>
              <a:gd name="connsiteX953" fmla="*/ 6032026 w 9915525"/>
              <a:gd name="connsiteY953" fmla="*/ 5199054 h 6819900"/>
              <a:gd name="connsiteX954" fmla="*/ 5997159 w 9915525"/>
              <a:gd name="connsiteY954" fmla="*/ 5240967 h 6819900"/>
              <a:gd name="connsiteX955" fmla="*/ 5973289 w 9915525"/>
              <a:gd name="connsiteY955" fmla="*/ 5216380 h 6819900"/>
              <a:gd name="connsiteX956" fmla="*/ 5958765 w 9915525"/>
              <a:gd name="connsiteY956" fmla="*/ 5203112 h 6819900"/>
              <a:gd name="connsiteX957" fmla="*/ 5915123 w 9915525"/>
              <a:gd name="connsiteY957" fmla="*/ 5178280 h 6819900"/>
              <a:gd name="connsiteX958" fmla="*/ 5901615 w 9915525"/>
              <a:gd name="connsiteY958" fmla="*/ 5209359 h 6819900"/>
              <a:gd name="connsiteX959" fmla="*/ 5880184 w 9915525"/>
              <a:gd name="connsiteY959" fmla="*/ 5249840 h 6819900"/>
              <a:gd name="connsiteX960" fmla="*/ 5861792 w 9915525"/>
              <a:gd name="connsiteY960" fmla="*/ 5287818 h 6819900"/>
              <a:gd name="connsiteX961" fmla="*/ 5866555 w 9915525"/>
              <a:gd name="connsiteY961" fmla="*/ 5359255 h 6819900"/>
              <a:gd name="connsiteX962" fmla="*/ 5876496 w 9915525"/>
              <a:gd name="connsiteY962" fmla="*/ 5414854 h 6819900"/>
              <a:gd name="connsiteX963" fmla="*/ 5849228 w 9915525"/>
              <a:gd name="connsiteY963" fmla="*/ 5446534 h 6819900"/>
              <a:gd name="connsiteX964" fmla="*/ 5834134 w 9915525"/>
              <a:gd name="connsiteY964" fmla="*/ 5505134 h 6819900"/>
              <a:gd name="connsiteX965" fmla="*/ 5845592 w 9915525"/>
              <a:gd name="connsiteY965" fmla="*/ 5554041 h 6819900"/>
              <a:gd name="connsiteX966" fmla="*/ 5852781 w 9915525"/>
              <a:gd name="connsiteY966" fmla="*/ 5564043 h 6819900"/>
              <a:gd name="connsiteX967" fmla="*/ 5886335 w 9915525"/>
              <a:gd name="connsiteY967" fmla="*/ 5532324 h 6819900"/>
              <a:gd name="connsiteX968" fmla="*/ 5908379 w 9915525"/>
              <a:gd name="connsiteY968" fmla="*/ 5556415 h 6819900"/>
              <a:gd name="connsiteX969" fmla="*/ 5930993 w 9915525"/>
              <a:gd name="connsiteY969" fmla="*/ 5605989 h 6819900"/>
              <a:gd name="connsiteX970" fmla="*/ 5957408 w 9915525"/>
              <a:gd name="connsiteY970" fmla="*/ 5639049 h 6819900"/>
              <a:gd name="connsiteX971" fmla="*/ 5963290 w 9915525"/>
              <a:gd name="connsiteY971" fmla="*/ 5667077 h 6819900"/>
              <a:gd name="connsiteX972" fmla="*/ 5961213 w 9915525"/>
              <a:gd name="connsiteY972" fmla="*/ 5693992 h 6819900"/>
              <a:gd name="connsiteX973" fmla="*/ 5941146 w 9915525"/>
              <a:gd name="connsiteY973" fmla="*/ 5673589 h 6819900"/>
              <a:gd name="connsiteX974" fmla="*/ 5908256 w 9915525"/>
              <a:gd name="connsiteY974" fmla="*/ 5616926 h 6819900"/>
              <a:gd name="connsiteX975" fmla="*/ 5885829 w 9915525"/>
              <a:gd name="connsiteY975" fmla="*/ 5590272 h 6819900"/>
              <a:gd name="connsiteX976" fmla="*/ 5876897 w 9915525"/>
              <a:gd name="connsiteY976" fmla="*/ 5615258 h 6819900"/>
              <a:gd name="connsiteX977" fmla="*/ 5896186 w 9915525"/>
              <a:gd name="connsiteY977" fmla="*/ 5752304 h 6819900"/>
              <a:gd name="connsiteX978" fmla="*/ 5898820 w 9915525"/>
              <a:gd name="connsiteY978" fmla="*/ 5788013 h 6819900"/>
              <a:gd name="connsiteX979" fmla="*/ 5902509 w 9915525"/>
              <a:gd name="connsiteY979" fmla="*/ 5812245 h 6819900"/>
              <a:gd name="connsiteX980" fmla="*/ 5896853 w 9915525"/>
              <a:gd name="connsiteY980" fmla="*/ 5864080 h 6819900"/>
              <a:gd name="connsiteX981" fmla="*/ 5882565 w 9915525"/>
              <a:gd name="connsiteY981" fmla="*/ 5851698 h 6819900"/>
              <a:gd name="connsiteX982" fmla="*/ 5872008 w 9915525"/>
              <a:gd name="connsiteY982" fmla="*/ 5828758 h 6819900"/>
              <a:gd name="connsiteX983" fmla="*/ 5857535 w 9915525"/>
              <a:gd name="connsiteY983" fmla="*/ 5768074 h 6819900"/>
              <a:gd name="connsiteX984" fmla="*/ 5845593 w 9915525"/>
              <a:gd name="connsiteY984" fmla="*/ 5707670 h 6819900"/>
              <a:gd name="connsiteX985" fmla="*/ 5830749 w 9915525"/>
              <a:gd name="connsiteY985" fmla="*/ 5668818 h 6819900"/>
              <a:gd name="connsiteX986" fmla="*/ 5811665 w 9915525"/>
              <a:gd name="connsiteY986" fmla="*/ 5625955 h 6819900"/>
              <a:gd name="connsiteX987" fmla="*/ 5793073 w 9915525"/>
              <a:gd name="connsiteY987" fmla="*/ 5585066 h 6819900"/>
              <a:gd name="connsiteX988" fmla="*/ 5744434 w 9915525"/>
              <a:gd name="connsiteY988" fmla="*/ 5565229 h 6819900"/>
              <a:gd name="connsiteX989" fmla="*/ 5744891 w 9915525"/>
              <a:gd name="connsiteY989" fmla="*/ 5593668 h 6819900"/>
              <a:gd name="connsiteX990" fmla="*/ 5758739 w 9915525"/>
              <a:gd name="connsiteY990" fmla="*/ 5630553 h 6819900"/>
              <a:gd name="connsiteX991" fmla="*/ 5744452 w 9915525"/>
              <a:gd name="connsiteY991" fmla="*/ 5645005 h 6819900"/>
              <a:gd name="connsiteX992" fmla="*/ 5730164 w 9915525"/>
              <a:gd name="connsiteY992" fmla="*/ 5620325 h 6819900"/>
              <a:gd name="connsiteX993" fmla="*/ 5716886 w 9915525"/>
              <a:gd name="connsiteY993" fmla="*/ 5612599 h 6819900"/>
              <a:gd name="connsiteX994" fmla="*/ 5696901 w 9915525"/>
              <a:gd name="connsiteY994" fmla="*/ 5559912 h 6819900"/>
              <a:gd name="connsiteX995" fmla="*/ 5681605 w 9915525"/>
              <a:gd name="connsiteY995" fmla="*/ 5502130 h 6819900"/>
              <a:gd name="connsiteX996" fmla="*/ 5672803 w 9915525"/>
              <a:gd name="connsiteY996" fmla="*/ 5475936 h 6819900"/>
              <a:gd name="connsiteX997" fmla="*/ 5621630 w 9915525"/>
              <a:gd name="connsiteY997" fmla="*/ 5409940 h 6819900"/>
              <a:gd name="connsiteX998" fmla="*/ 5609947 w 9915525"/>
              <a:gd name="connsiteY998" fmla="*/ 5462754 h 6819900"/>
              <a:gd name="connsiteX999" fmla="*/ 5612579 w 9915525"/>
              <a:gd name="connsiteY999" fmla="*/ 5521180 h 6819900"/>
              <a:gd name="connsiteX1000" fmla="*/ 5568240 w 9915525"/>
              <a:gd name="connsiteY1000" fmla="*/ 5470117 h 6819900"/>
              <a:gd name="connsiteX1001" fmla="*/ 5546809 w 9915525"/>
              <a:gd name="connsiteY1001" fmla="*/ 5445832 h 6819900"/>
              <a:gd name="connsiteX1002" fmla="*/ 5519283 w 9915525"/>
              <a:gd name="connsiteY1002" fmla="*/ 5484486 h 6819900"/>
              <a:gd name="connsiteX1003" fmla="*/ 5509877 w 9915525"/>
              <a:gd name="connsiteY1003" fmla="*/ 5586402 h 6819900"/>
              <a:gd name="connsiteX1004" fmla="*/ 5495646 w 9915525"/>
              <a:gd name="connsiteY1004" fmla="*/ 5650379 h 6819900"/>
              <a:gd name="connsiteX1005" fmla="*/ 5501678 w 9915525"/>
              <a:gd name="connsiteY1005" fmla="*/ 5701702 h 6819900"/>
              <a:gd name="connsiteX1006" fmla="*/ 5473766 w 9915525"/>
              <a:gd name="connsiteY1006" fmla="*/ 5696119 h 6819900"/>
              <a:gd name="connsiteX1007" fmla="*/ 5423943 w 9915525"/>
              <a:gd name="connsiteY1007" fmla="*/ 5755760 h 6819900"/>
              <a:gd name="connsiteX1008" fmla="*/ 5413203 w 9915525"/>
              <a:gd name="connsiteY1008" fmla="*/ 5797405 h 6819900"/>
              <a:gd name="connsiteX1009" fmla="*/ 5371843 w 9915525"/>
              <a:gd name="connsiteY1009" fmla="*/ 5741729 h 6819900"/>
              <a:gd name="connsiteX1010" fmla="*/ 5358431 w 9915525"/>
              <a:gd name="connsiteY1010" fmla="*/ 5711680 h 6819900"/>
              <a:gd name="connsiteX1011" fmla="*/ 5340808 w 9915525"/>
              <a:gd name="connsiteY1011" fmla="*/ 5682362 h 6819900"/>
              <a:gd name="connsiteX1012" fmla="*/ 5295475 w 9915525"/>
              <a:gd name="connsiteY1012" fmla="*/ 5676258 h 6819900"/>
              <a:gd name="connsiteX1013" fmla="*/ 5298445 w 9915525"/>
              <a:gd name="connsiteY1013" fmla="*/ 5678529 h 6819900"/>
              <a:gd name="connsiteX1014" fmla="*/ 5330115 w 9915525"/>
              <a:gd name="connsiteY1014" fmla="*/ 5673580 h 6819900"/>
              <a:gd name="connsiteX1015" fmla="*/ 5322971 w 9915525"/>
              <a:gd name="connsiteY1015" fmla="*/ 5683166 h 6819900"/>
              <a:gd name="connsiteX1016" fmla="*/ 5299159 w 9915525"/>
              <a:gd name="connsiteY1016" fmla="*/ 5712512 h 6819900"/>
              <a:gd name="connsiteX1017" fmla="*/ 5300767 w 9915525"/>
              <a:gd name="connsiteY1017" fmla="*/ 5834835 h 6819900"/>
              <a:gd name="connsiteX1018" fmla="*/ 5331407 w 9915525"/>
              <a:gd name="connsiteY1018" fmla="*/ 5912152 h 6819900"/>
              <a:gd name="connsiteX1019" fmla="*/ 5352235 w 9915525"/>
              <a:gd name="connsiteY1019" fmla="*/ 5979563 h 6819900"/>
              <a:gd name="connsiteX1020" fmla="*/ 5345697 w 9915525"/>
              <a:gd name="connsiteY1020" fmla="*/ 6008406 h 6819900"/>
              <a:gd name="connsiteX1021" fmla="*/ 5342407 w 9915525"/>
              <a:gd name="connsiteY1021" fmla="*/ 6165297 h 6819900"/>
              <a:gd name="connsiteX1022" fmla="*/ 5339223 w 9915525"/>
              <a:gd name="connsiteY1022" fmla="*/ 6240576 h 6819900"/>
              <a:gd name="connsiteX1023" fmla="*/ 5301540 w 9915525"/>
              <a:gd name="connsiteY1023" fmla="*/ 6202473 h 6819900"/>
              <a:gd name="connsiteX1024" fmla="*/ 5267271 w 9915525"/>
              <a:gd name="connsiteY1024" fmla="*/ 6121255 h 6819900"/>
              <a:gd name="connsiteX1025" fmla="*/ 5252724 w 9915525"/>
              <a:gd name="connsiteY1025" fmla="*/ 6111730 h 6819900"/>
              <a:gd name="connsiteX1026" fmla="*/ 5249153 w 9915525"/>
              <a:gd name="connsiteY1026" fmla="*/ 6092680 h 6819900"/>
              <a:gd name="connsiteX1027" fmla="*/ 5245581 w 9915525"/>
              <a:gd name="connsiteY1027" fmla="*/ 6012398 h 6819900"/>
              <a:gd name="connsiteX1028" fmla="*/ 5228083 w 9915525"/>
              <a:gd name="connsiteY1028" fmla="*/ 5925334 h 6819900"/>
              <a:gd name="connsiteX1029" fmla="*/ 5210349 w 9915525"/>
              <a:gd name="connsiteY1029" fmla="*/ 5898460 h 6819900"/>
              <a:gd name="connsiteX1030" fmla="*/ 5202014 w 9915525"/>
              <a:gd name="connsiteY1030" fmla="*/ 5806930 h 6819900"/>
              <a:gd name="connsiteX1031" fmla="*/ 5143553 w 9915525"/>
              <a:gd name="connsiteY1031" fmla="*/ 5691117 h 6819900"/>
              <a:gd name="connsiteX1032" fmla="*/ 5122131 w 9915525"/>
              <a:gd name="connsiteY1032" fmla="*/ 5668708 h 6819900"/>
              <a:gd name="connsiteX1033" fmla="*/ 5084614 w 9915525"/>
              <a:gd name="connsiteY1033" fmla="*/ 5639561 h 6819900"/>
              <a:gd name="connsiteX1034" fmla="*/ 5065655 w 9915525"/>
              <a:gd name="connsiteY1034" fmla="*/ 5709563 h 6819900"/>
              <a:gd name="connsiteX1035" fmla="*/ 5072673 w 9915525"/>
              <a:gd name="connsiteY1035" fmla="*/ 5783118 h 6819900"/>
              <a:gd name="connsiteX1036" fmla="*/ 5084502 w 9915525"/>
              <a:gd name="connsiteY1036" fmla="*/ 5886634 h 6819900"/>
              <a:gd name="connsiteX1037" fmla="*/ 5039998 w 9915525"/>
              <a:gd name="connsiteY1037" fmla="*/ 5840268 h 6819900"/>
              <a:gd name="connsiteX1038" fmla="*/ 5034388 w 9915525"/>
              <a:gd name="connsiteY1038" fmla="*/ 5755556 h 6819900"/>
              <a:gd name="connsiteX1039" fmla="*/ 4994487 w 9915525"/>
              <a:gd name="connsiteY1039" fmla="*/ 5683251 h 6819900"/>
              <a:gd name="connsiteX1040" fmla="*/ 4955412 w 9915525"/>
              <a:gd name="connsiteY1040" fmla="*/ 5761789 h 6819900"/>
              <a:gd name="connsiteX1041" fmla="*/ 4950587 w 9915525"/>
              <a:gd name="connsiteY1041" fmla="*/ 5764977 h 6819900"/>
              <a:gd name="connsiteX1042" fmla="*/ 4939590 w 9915525"/>
              <a:gd name="connsiteY1042" fmla="*/ 5773030 h 6819900"/>
              <a:gd name="connsiteX1043" fmla="*/ 4929308 w 9915525"/>
              <a:gd name="connsiteY1043" fmla="*/ 5787880 h 6819900"/>
              <a:gd name="connsiteX1044" fmla="*/ 4925303 w 9915525"/>
              <a:gd name="connsiteY1044" fmla="*/ 5759305 h 6819900"/>
              <a:gd name="connsiteX1045" fmla="*/ 4920617 w 9915525"/>
              <a:gd name="connsiteY1045" fmla="*/ 5730730 h 6819900"/>
              <a:gd name="connsiteX1046" fmla="*/ 4894141 w 9915525"/>
              <a:gd name="connsiteY1046" fmla="*/ 5715217 h 6819900"/>
              <a:gd name="connsiteX1047" fmla="*/ 4900452 w 9915525"/>
              <a:gd name="connsiteY1047" fmla="*/ 5682031 h 6819900"/>
              <a:gd name="connsiteX1048" fmla="*/ 4916661 w 9915525"/>
              <a:gd name="connsiteY1048" fmla="*/ 5624218 h 6819900"/>
              <a:gd name="connsiteX1049" fmla="*/ 4901506 w 9915525"/>
              <a:gd name="connsiteY1049" fmla="*/ 5574536 h 6819900"/>
              <a:gd name="connsiteX1050" fmla="*/ 4891965 w 9915525"/>
              <a:gd name="connsiteY1050" fmla="*/ 5549646 h 6819900"/>
              <a:gd name="connsiteX1051" fmla="*/ 4872915 w 9915525"/>
              <a:gd name="connsiteY1051" fmla="*/ 5513850 h 6819900"/>
              <a:gd name="connsiteX1052" fmla="*/ 4853865 w 9915525"/>
              <a:gd name="connsiteY1052" fmla="*/ 5473953 h 6819900"/>
              <a:gd name="connsiteX1053" fmla="*/ 4846721 w 9915525"/>
              <a:gd name="connsiteY1053" fmla="*/ 5453668 h 6819900"/>
              <a:gd name="connsiteX1054" fmla="*/ 4806240 w 9915525"/>
              <a:gd name="connsiteY1054" fmla="*/ 5451287 h 6819900"/>
              <a:gd name="connsiteX1055" fmla="*/ 4775604 w 9915525"/>
              <a:gd name="connsiteY1055" fmla="*/ 5484718 h 6819900"/>
              <a:gd name="connsiteX1056" fmla="*/ 4758246 w 9915525"/>
              <a:gd name="connsiteY1056" fmla="*/ 5526060 h 6819900"/>
              <a:gd name="connsiteX1057" fmla="*/ 4743747 w 9915525"/>
              <a:gd name="connsiteY1057" fmla="*/ 5546914 h 6819900"/>
              <a:gd name="connsiteX1058" fmla="*/ 4733063 w 9915525"/>
              <a:gd name="connsiteY1058" fmla="*/ 5555168 h 6819900"/>
              <a:gd name="connsiteX1059" fmla="*/ 4735284 w 9915525"/>
              <a:gd name="connsiteY1059" fmla="*/ 5569337 h 6819900"/>
              <a:gd name="connsiteX1060" fmla="*/ 4789519 w 9915525"/>
              <a:gd name="connsiteY1060" fmla="*/ 5584941 h 6819900"/>
              <a:gd name="connsiteX1061" fmla="*/ 4825290 w 9915525"/>
              <a:gd name="connsiteY1061" fmla="*/ 5610669 h 6819900"/>
              <a:gd name="connsiteX1062" fmla="*/ 4836156 w 9915525"/>
              <a:gd name="connsiteY1062" fmla="*/ 5652061 h 6819900"/>
              <a:gd name="connsiteX1063" fmla="*/ 4840023 w 9915525"/>
              <a:gd name="connsiteY1063" fmla="*/ 5778209 h 6819900"/>
              <a:gd name="connsiteX1064" fmla="*/ 4801908 w 9915525"/>
              <a:gd name="connsiteY1064" fmla="*/ 5716443 h 6819900"/>
              <a:gd name="connsiteX1065" fmla="*/ 4748759 w 9915525"/>
              <a:gd name="connsiteY1065" fmla="*/ 5657571 h 6819900"/>
              <a:gd name="connsiteX1066" fmla="*/ 4665224 w 9915525"/>
              <a:gd name="connsiteY1066" fmla="*/ 5588164 h 6819900"/>
              <a:gd name="connsiteX1067" fmla="*/ 4592968 w 9915525"/>
              <a:gd name="connsiteY1067" fmla="*/ 5533067 h 6819900"/>
              <a:gd name="connsiteX1068" fmla="*/ 4598439 w 9915525"/>
              <a:gd name="connsiteY1068" fmla="*/ 5578330 h 6819900"/>
              <a:gd name="connsiteX1069" fmla="*/ 4604726 w 9915525"/>
              <a:gd name="connsiteY1069" fmla="*/ 5612554 h 6819900"/>
              <a:gd name="connsiteX1070" fmla="*/ 4618284 w 9915525"/>
              <a:gd name="connsiteY1070" fmla="*/ 5658848 h 6819900"/>
              <a:gd name="connsiteX1071" fmla="*/ 4634790 w 9915525"/>
              <a:gd name="connsiteY1071" fmla="*/ 5691299 h 6819900"/>
              <a:gd name="connsiteX1072" fmla="*/ 4606396 w 9915525"/>
              <a:gd name="connsiteY1072" fmla="*/ 5711680 h 6819900"/>
              <a:gd name="connsiteX1073" fmla="*/ 4572158 w 9915525"/>
              <a:gd name="connsiteY1073" fmla="*/ 5734968 h 6819900"/>
              <a:gd name="connsiteX1074" fmla="*/ 4550545 w 9915525"/>
              <a:gd name="connsiteY1074" fmla="*/ 5762438 h 6819900"/>
              <a:gd name="connsiteX1075" fmla="*/ 4555567 w 9915525"/>
              <a:gd name="connsiteY1075" fmla="*/ 5767726 h 6819900"/>
              <a:gd name="connsiteX1076" fmla="*/ 4582132 w 9915525"/>
              <a:gd name="connsiteY1076" fmla="*/ 5787028 h 6819900"/>
              <a:gd name="connsiteX1077" fmla="*/ 4611869 w 9915525"/>
              <a:gd name="connsiteY1077" fmla="*/ 5820926 h 6819900"/>
              <a:gd name="connsiteX1078" fmla="*/ 4632929 w 9915525"/>
              <a:gd name="connsiteY1078" fmla="*/ 5876547 h 6819900"/>
              <a:gd name="connsiteX1079" fmla="*/ 4598540 w 9915525"/>
              <a:gd name="connsiteY1079" fmla="*/ 5892655 h 6819900"/>
              <a:gd name="connsiteX1080" fmla="*/ 4539016 w 9915525"/>
              <a:gd name="connsiteY1080" fmla="*/ 5799514 h 6819900"/>
              <a:gd name="connsiteX1081" fmla="*/ 4482390 w 9915525"/>
              <a:gd name="connsiteY1081" fmla="*/ 5812687 h 6819900"/>
              <a:gd name="connsiteX1082" fmla="*/ 4449153 w 9915525"/>
              <a:gd name="connsiteY1082" fmla="*/ 5820608 h 6819900"/>
              <a:gd name="connsiteX1083" fmla="*/ 4410034 w 9915525"/>
              <a:gd name="connsiteY1083" fmla="*/ 5829701 h 6819900"/>
              <a:gd name="connsiteX1084" fmla="*/ 4377615 w 9915525"/>
              <a:gd name="connsiteY1084" fmla="*/ 5826542 h 6819900"/>
              <a:gd name="connsiteX1085" fmla="*/ 4367935 w 9915525"/>
              <a:gd name="connsiteY1085" fmla="*/ 5802072 h 6819900"/>
              <a:gd name="connsiteX1086" fmla="*/ 4364205 w 9915525"/>
              <a:gd name="connsiteY1086" fmla="*/ 5786461 h 6819900"/>
              <a:gd name="connsiteX1087" fmla="*/ 4350073 w 9915525"/>
              <a:gd name="connsiteY1087" fmla="*/ 5762767 h 6819900"/>
              <a:gd name="connsiteX1088" fmla="*/ 4329990 w 9915525"/>
              <a:gd name="connsiteY1088" fmla="*/ 5717069 h 6819900"/>
              <a:gd name="connsiteX1089" fmla="*/ 4287128 w 9915525"/>
              <a:gd name="connsiteY1089" fmla="*/ 5673580 h 6819900"/>
              <a:gd name="connsiteX1090" fmla="*/ 4272840 w 9915525"/>
              <a:gd name="connsiteY1090" fmla="*/ 5698559 h 6819900"/>
              <a:gd name="connsiteX1091" fmla="*/ 4258553 w 9915525"/>
              <a:gd name="connsiteY1091" fmla="*/ 5711680 h 6819900"/>
              <a:gd name="connsiteX1092" fmla="*/ 4244265 w 9915525"/>
              <a:gd name="connsiteY1092" fmla="*/ 5702155 h 6819900"/>
              <a:gd name="connsiteX1093" fmla="*/ 4215690 w 9915525"/>
              <a:gd name="connsiteY1093" fmla="*/ 5692630 h 6819900"/>
              <a:gd name="connsiteX1094" fmla="*/ 4187115 w 9915525"/>
              <a:gd name="connsiteY1094" fmla="*/ 5669611 h 6819900"/>
              <a:gd name="connsiteX1095" fmla="*/ 4196837 w 9915525"/>
              <a:gd name="connsiteY1095" fmla="*/ 5643352 h 6819900"/>
              <a:gd name="connsiteX1096" fmla="*/ 4165001 w 9915525"/>
              <a:gd name="connsiteY1096" fmla="*/ 5582220 h 6819900"/>
              <a:gd name="connsiteX1097" fmla="*/ 4110915 w 9915525"/>
              <a:gd name="connsiteY1097" fmla="*/ 5628058 h 6819900"/>
              <a:gd name="connsiteX1098" fmla="*/ 4120775 w 9915525"/>
              <a:gd name="connsiteY1098" fmla="*/ 5664681 h 6819900"/>
              <a:gd name="connsiteX1099" fmla="*/ 4093373 w 9915525"/>
              <a:gd name="connsiteY1099" fmla="*/ 5671279 h 6819900"/>
              <a:gd name="connsiteX1100" fmla="*/ 4072564 w 9915525"/>
              <a:gd name="connsiteY1100" fmla="*/ 5673660 h 6819900"/>
              <a:gd name="connsiteX1101" fmla="*/ 4071782 w 9915525"/>
              <a:gd name="connsiteY1101" fmla="*/ 5721205 h 6819900"/>
              <a:gd name="connsiteX1102" fmla="*/ 4086251 w 9915525"/>
              <a:gd name="connsiteY1102" fmla="*/ 5745018 h 6819900"/>
              <a:gd name="connsiteX1103" fmla="*/ 4101571 w 9915525"/>
              <a:gd name="connsiteY1103" fmla="*/ 5768830 h 6819900"/>
              <a:gd name="connsiteX1104" fmla="*/ 4110915 w 9915525"/>
              <a:gd name="connsiteY1104" fmla="*/ 5792080 h 6819900"/>
              <a:gd name="connsiteX1105" fmla="*/ 4120942 w 9915525"/>
              <a:gd name="connsiteY1105" fmla="*/ 5821529 h 6819900"/>
              <a:gd name="connsiteX1106" fmla="*/ 4127445 w 9915525"/>
              <a:gd name="connsiteY1106" fmla="*/ 5838301 h 6819900"/>
              <a:gd name="connsiteX1107" fmla="*/ 4174944 w 9915525"/>
              <a:gd name="connsiteY1107" fmla="*/ 5883130 h 6819900"/>
              <a:gd name="connsiteX1108" fmla="*/ 4196640 w 9915525"/>
              <a:gd name="connsiteY1108" fmla="*/ 5897418 h 6819900"/>
              <a:gd name="connsiteX1109" fmla="*/ 4206165 w 9915525"/>
              <a:gd name="connsiteY1109" fmla="*/ 5911705 h 6819900"/>
              <a:gd name="connsiteX1110" fmla="*/ 4215690 w 9915525"/>
              <a:gd name="connsiteY1110" fmla="*/ 5930420 h 6819900"/>
              <a:gd name="connsiteX1111" fmla="*/ 4234740 w 9915525"/>
              <a:gd name="connsiteY1111" fmla="*/ 5959330 h 6819900"/>
              <a:gd name="connsiteX1112" fmla="*/ 4223307 w 9915525"/>
              <a:gd name="connsiteY1112" fmla="*/ 5984190 h 6819900"/>
              <a:gd name="connsiteX1113" fmla="*/ 4187588 w 9915525"/>
              <a:gd name="connsiteY1113" fmla="*/ 5970873 h 6819900"/>
              <a:gd name="connsiteX1114" fmla="*/ 4155733 w 9915525"/>
              <a:gd name="connsiteY1114" fmla="*/ 5946706 h 6819900"/>
              <a:gd name="connsiteX1115" fmla="*/ 4119978 w 9915525"/>
              <a:gd name="connsiteY1115" fmla="*/ 5905727 h 6819900"/>
              <a:gd name="connsiteX1116" fmla="*/ 4073495 w 9915525"/>
              <a:gd name="connsiteY1116" fmla="*/ 5854555 h 6819900"/>
              <a:gd name="connsiteX1117" fmla="*/ 4063290 w 9915525"/>
              <a:gd name="connsiteY1117" fmla="*/ 5836186 h 6819900"/>
              <a:gd name="connsiteX1118" fmla="*/ 4050851 w 9915525"/>
              <a:gd name="connsiteY1118" fmla="*/ 5805230 h 6819900"/>
              <a:gd name="connsiteX1119" fmla="*/ 4032100 w 9915525"/>
              <a:gd name="connsiteY1119" fmla="*/ 5775974 h 6819900"/>
              <a:gd name="connsiteX1120" fmla="*/ 3980525 w 9915525"/>
              <a:gd name="connsiteY1120" fmla="*/ 5774855 h 6819900"/>
              <a:gd name="connsiteX1121" fmla="*/ 3986247 w 9915525"/>
              <a:gd name="connsiteY1121" fmla="*/ 5809120 h 6819900"/>
              <a:gd name="connsiteX1122" fmla="*/ 3991995 w 9915525"/>
              <a:gd name="connsiteY1122" fmla="*/ 5833776 h 6819900"/>
              <a:gd name="connsiteX1123" fmla="*/ 3978112 w 9915525"/>
              <a:gd name="connsiteY1123" fmla="*/ 5826866 h 6819900"/>
              <a:gd name="connsiteX1124" fmla="*/ 3948990 w 9915525"/>
              <a:gd name="connsiteY1124" fmla="*/ 5846484 h 6819900"/>
              <a:gd name="connsiteX1125" fmla="*/ 3968040 w 9915525"/>
              <a:gd name="connsiteY1125" fmla="*/ 5870845 h 6819900"/>
              <a:gd name="connsiteX1126" fmla="*/ 3987090 w 9915525"/>
              <a:gd name="connsiteY1126" fmla="*/ 5898983 h 6819900"/>
              <a:gd name="connsiteX1127" fmla="*/ 4050393 w 9915525"/>
              <a:gd name="connsiteY1127" fmla="*/ 5968855 h 6819900"/>
              <a:gd name="connsiteX1128" fmla="*/ 4063290 w 9915525"/>
              <a:gd name="connsiteY1128" fmla="*/ 5987905 h 6819900"/>
              <a:gd name="connsiteX1129" fmla="*/ 4040644 w 9915525"/>
              <a:gd name="connsiteY1129" fmla="*/ 6006955 h 6819900"/>
              <a:gd name="connsiteX1130" fmla="*/ 4006140 w 9915525"/>
              <a:gd name="connsiteY1130" fmla="*/ 6021243 h 6819900"/>
              <a:gd name="connsiteX1131" fmla="*/ 3985924 w 9915525"/>
              <a:gd name="connsiteY1131" fmla="*/ 6035530 h 6819900"/>
              <a:gd name="connsiteX1132" fmla="*/ 3977565 w 9915525"/>
              <a:gd name="connsiteY1132" fmla="*/ 6021243 h 6819900"/>
              <a:gd name="connsiteX1133" fmla="*/ 3968040 w 9915525"/>
              <a:gd name="connsiteY1133" fmla="*/ 6006955 h 6819900"/>
              <a:gd name="connsiteX1134" fmla="*/ 3958515 w 9915525"/>
              <a:gd name="connsiteY1134" fmla="*/ 5991411 h 6819900"/>
              <a:gd name="connsiteX1135" fmla="*/ 3899474 w 9915525"/>
              <a:gd name="connsiteY1135" fmla="*/ 5891538 h 6819900"/>
              <a:gd name="connsiteX1136" fmla="*/ 3882315 w 9915525"/>
              <a:gd name="connsiteY1136" fmla="*/ 5855902 h 6819900"/>
              <a:gd name="connsiteX1137" fmla="*/ 3801405 w 9915525"/>
              <a:gd name="connsiteY1137" fmla="*/ 5733111 h 6819900"/>
              <a:gd name="connsiteX1138" fmla="*/ 3765898 w 9915525"/>
              <a:gd name="connsiteY1138" fmla="*/ 5711680 h 6819900"/>
              <a:gd name="connsiteX1139" fmla="*/ 3748965 w 9915525"/>
              <a:gd name="connsiteY1139" fmla="*/ 5696708 h 6819900"/>
              <a:gd name="connsiteX1140" fmla="*/ 3688500 w 9915525"/>
              <a:gd name="connsiteY1140" fmla="*/ 5590187 h 6819900"/>
              <a:gd name="connsiteX1141" fmla="*/ 3666982 w 9915525"/>
              <a:gd name="connsiteY1141" fmla="*/ 5564043 h 6819900"/>
              <a:gd name="connsiteX1142" fmla="*/ 3639923 w 9915525"/>
              <a:gd name="connsiteY1142" fmla="*/ 5541746 h 6819900"/>
              <a:gd name="connsiteX1143" fmla="*/ 3587040 w 9915525"/>
              <a:gd name="connsiteY1143" fmla="*/ 5493296 h 6819900"/>
              <a:gd name="connsiteX1144" fmla="*/ 3563227 w 9915525"/>
              <a:gd name="connsiteY1144" fmla="*/ 5465732 h 6819900"/>
              <a:gd name="connsiteX1145" fmla="*/ 3539415 w 9915525"/>
              <a:gd name="connsiteY1145" fmla="*/ 5422876 h 6819900"/>
              <a:gd name="connsiteX1146" fmla="*/ 3509413 w 9915525"/>
              <a:gd name="connsiteY1146" fmla="*/ 5383783 h 6819900"/>
              <a:gd name="connsiteX1147" fmla="*/ 3453690 w 9915525"/>
              <a:gd name="connsiteY1147" fmla="*/ 5408709 h 6819900"/>
              <a:gd name="connsiteX1148" fmla="*/ 3398491 w 9915525"/>
              <a:gd name="connsiteY1148" fmla="*/ 5394974 h 6819900"/>
              <a:gd name="connsiteX1149" fmla="*/ 3379351 w 9915525"/>
              <a:gd name="connsiteY1149" fmla="*/ 5367564 h 6819900"/>
              <a:gd name="connsiteX1150" fmla="*/ 3329865 w 9915525"/>
              <a:gd name="connsiteY1150" fmla="*/ 5370643 h 6819900"/>
              <a:gd name="connsiteX1151" fmla="*/ 3322063 w 9915525"/>
              <a:gd name="connsiteY1151" fmla="*/ 5374608 h 6819900"/>
              <a:gd name="connsiteX1152" fmla="*/ 3335664 w 9915525"/>
              <a:gd name="connsiteY1152" fmla="*/ 5436315 h 6819900"/>
              <a:gd name="connsiteX1153" fmla="*/ 3348915 w 9915525"/>
              <a:gd name="connsiteY1153" fmla="*/ 5465755 h 6819900"/>
              <a:gd name="connsiteX1154" fmla="*/ 3379081 w 9915525"/>
              <a:gd name="connsiteY1154" fmla="*/ 5521735 h 6819900"/>
              <a:gd name="connsiteX1155" fmla="*/ 3410959 w 9915525"/>
              <a:gd name="connsiteY1155" fmla="*/ 5575946 h 6819900"/>
              <a:gd name="connsiteX1156" fmla="*/ 3445190 w 9915525"/>
              <a:gd name="connsiteY1156" fmla="*/ 5666307 h 6819900"/>
              <a:gd name="connsiteX1157" fmla="*/ 3453690 w 9915525"/>
              <a:gd name="connsiteY1157" fmla="*/ 5702166 h 6819900"/>
              <a:gd name="connsiteX1158" fmla="*/ 3483218 w 9915525"/>
              <a:gd name="connsiteY1158" fmla="*/ 5739442 h 6819900"/>
              <a:gd name="connsiteX1159" fmla="*/ 3512746 w 9915525"/>
              <a:gd name="connsiteY1159" fmla="*/ 5757399 h 6819900"/>
              <a:gd name="connsiteX1160" fmla="*/ 3491751 w 9915525"/>
              <a:gd name="connsiteY1160" fmla="*/ 5778395 h 6819900"/>
              <a:gd name="connsiteX1161" fmla="*/ 3476473 w 9915525"/>
              <a:gd name="connsiteY1161" fmla="*/ 5827977 h 6819900"/>
              <a:gd name="connsiteX1162" fmla="*/ 3469040 w 9915525"/>
              <a:gd name="connsiteY1162" fmla="*/ 5851518 h 6819900"/>
              <a:gd name="connsiteX1163" fmla="*/ 3466403 w 9915525"/>
              <a:gd name="connsiteY1163" fmla="*/ 5874326 h 6819900"/>
              <a:gd name="connsiteX1164" fmla="*/ 3496820 w 9915525"/>
              <a:gd name="connsiteY1164" fmla="*/ 5902180 h 6819900"/>
              <a:gd name="connsiteX1165" fmla="*/ 3553629 w 9915525"/>
              <a:gd name="connsiteY1165" fmla="*/ 5950125 h 6819900"/>
              <a:gd name="connsiteX1166" fmla="*/ 3563788 w 9915525"/>
              <a:gd name="connsiteY1166" fmla="*/ 6009336 h 6819900"/>
              <a:gd name="connsiteX1167" fmla="*/ 3561831 w 9915525"/>
              <a:gd name="connsiteY1167" fmla="*/ 6045055 h 6819900"/>
              <a:gd name="connsiteX1168" fmla="*/ 3510840 w 9915525"/>
              <a:gd name="connsiteY1168" fmla="*/ 5992128 h 6819900"/>
              <a:gd name="connsiteX1169" fmla="*/ 3500753 w 9915525"/>
              <a:gd name="connsiteY1169" fmla="*/ 5968855 h 6819900"/>
              <a:gd name="connsiteX1170" fmla="*/ 3497480 w 9915525"/>
              <a:gd name="connsiteY1170" fmla="*/ 5957830 h 6819900"/>
              <a:gd name="connsiteX1171" fmla="*/ 3484191 w 9915525"/>
              <a:gd name="connsiteY1171" fmla="*/ 5952061 h 6819900"/>
              <a:gd name="connsiteX1172" fmla="*/ 3447864 w 9915525"/>
              <a:gd name="connsiteY1172" fmla="*/ 5932131 h 6819900"/>
              <a:gd name="connsiteX1173" fmla="*/ 3418853 w 9915525"/>
              <a:gd name="connsiteY1173" fmla="*/ 5899326 h 6819900"/>
              <a:gd name="connsiteX1174" fmla="*/ 3405764 w 9915525"/>
              <a:gd name="connsiteY1174" fmla="*/ 5865988 h 6819900"/>
              <a:gd name="connsiteX1175" fmla="*/ 3340389 w 9915525"/>
              <a:gd name="connsiteY1175" fmla="*/ 5794384 h 6819900"/>
              <a:gd name="connsiteX1176" fmla="*/ 3345891 w 9915525"/>
              <a:gd name="connsiteY1176" fmla="*/ 5755463 h 6819900"/>
              <a:gd name="connsiteX1177" fmla="*/ 3354969 w 9915525"/>
              <a:gd name="connsiteY1177" fmla="*/ 5698770 h 6819900"/>
              <a:gd name="connsiteX1178" fmla="*/ 3309784 w 9915525"/>
              <a:gd name="connsiteY1178" fmla="*/ 5664055 h 6819900"/>
              <a:gd name="connsiteX1179" fmla="*/ 3287225 w 9915525"/>
              <a:gd name="connsiteY1179" fmla="*/ 5623028 h 6819900"/>
              <a:gd name="connsiteX1180" fmla="*/ 3244590 w 9915525"/>
              <a:gd name="connsiteY1180" fmla="*/ 5563900 h 6819900"/>
              <a:gd name="connsiteX1181" fmla="*/ 3160003 w 9915525"/>
              <a:gd name="connsiteY1181" fmla="*/ 5519143 h 6819900"/>
              <a:gd name="connsiteX1182" fmla="*/ 3143334 w 9915525"/>
              <a:gd name="connsiteY1182" fmla="*/ 5511655 h 6819900"/>
              <a:gd name="connsiteX1183" fmla="*/ 3153652 w 9915525"/>
              <a:gd name="connsiteY1183" fmla="*/ 5483080 h 6819900"/>
              <a:gd name="connsiteX1184" fmla="*/ 3177465 w 9915525"/>
              <a:gd name="connsiteY1184" fmla="*/ 5458941 h 6819900"/>
              <a:gd name="connsiteX1185" fmla="*/ 3189371 w 9915525"/>
              <a:gd name="connsiteY1185" fmla="*/ 5449833 h 6819900"/>
              <a:gd name="connsiteX1186" fmla="*/ 3171676 w 9915525"/>
              <a:gd name="connsiteY1186" fmla="*/ 5428964 h 6819900"/>
              <a:gd name="connsiteX1187" fmla="*/ 3136721 w 9915525"/>
              <a:gd name="connsiteY1187" fmla="*/ 5360574 h 6819900"/>
              <a:gd name="connsiteX1188" fmla="*/ 3049897 w 9915525"/>
              <a:gd name="connsiteY1188" fmla="*/ 5279072 h 6819900"/>
              <a:gd name="connsiteX1189" fmla="*/ 3063552 w 9915525"/>
              <a:gd name="connsiteY1189" fmla="*/ 5340592 h 6819900"/>
              <a:gd name="connsiteX1190" fmla="*/ 3085427 w 9915525"/>
              <a:gd name="connsiteY1190" fmla="*/ 5422647 h 6819900"/>
              <a:gd name="connsiteX1191" fmla="*/ 3104090 w 9915525"/>
              <a:gd name="connsiteY1191" fmla="*/ 5497129 h 6819900"/>
              <a:gd name="connsiteX1192" fmla="*/ 3111614 w 9915525"/>
              <a:gd name="connsiteY1192" fmla="*/ 5530705 h 6819900"/>
              <a:gd name="connsiteX1193" fmla="*/ 3109874 w 9915525"/>
              <a:gd name="connsiteY1193" fmla="*/ 5556899 h 6819900"/>
              <a:gd name="connsiteX1194" fmla="*/ 3137625 w 9915525"/>
              <a:gd name="connsiteY1194" fmla="*/ 5586137 h 6819900"/>
              <a:gd name="connsiteX1195" fmla="*/ 3158415 w 9915525"/>
              <a:gd name="connsiteY1195" fmla="*/ 5621293 h 6819900"/>
              <a:gd name="connsiteX1196" fmla="*/ 3169063 w 9915525"/>
              <a:gd name="connsiteY1196" fmla="*/ 5659987 h 6819900"/>
              <a:gd name="connsiteX1197" fmla="*/ 3174003 w 9915525"/>
              <a:gd name="connsiteY1197" fmla="*/ 5708204 h 6819900"/>
              <a:gd name="connsiteX1198" fmla="*/ 3187168 w 9915525"/>
              <a:gd name="connsiteY1198" fmla="*/ 5761627 h 6819900"/>
              <a:gd name="connsiteX1199" fmla="*/ 3206040 w 9915525"/>
              <a:gd name="connsiteY1199" fmla="*/ 5784243 h 6819900"/>
              <a:gd name="connsiteX1200" fmla="*/ 3220990 w 9915525"/>
              <a:gd name="connsiteY1200" fmla="*/ 5807480 h 6819900"/>
              <a:gd name="connsiteX1201" fmla="*/ 3231955 w 9915525"/>
              <a:gd name="connsiteY1201" fmla="*/ 5835121 h 6819900"/>
              <a:gd name="connsiteX1202" fmla="*/ 3262788 w 9915525"/>
              <a:gd name="connsiteY1202" fmla="*/ 5873605 h 6819900"/>
              <a:gd name="connsiteX1203" fmla="*/ 3272715 w 9915525"/>
              <a:gd name="connsiteY1203" fmla="*/ 5906723 h 6819900"/>
              <a:gd name="connsiteX1204" fmla="*/ 3295337 w 9915525"/>
              <a:gd name="connsiteY1204" fmla="*/ 5954664 h 6819900"/>
              <a:gd name="connsiteX1205" fmla="*/ 3309624 w 9915525"/>
              <a:gd name="connsiteY1205" fmla="*/ 6021979 h 6819900"/>
              <a:gd name="connsiteX1206" fmla="*/ 3301290 w 9915525"/>
              <a:gd name="connsiteY1206" fmla="*/ 6017042 h 6819900"/>
              <a:gd name="connsiteX1207" fmla="*/ 3288035 w 9915525"/>
              <a:gd name="connsiteY1207" fmla="*/ 6006955 h 6819900"/>
              <a:gd name="connsiteX1208" fmla="*/ 3269298 w 9915525"/>
              <a:gd name="connsiteY1208" fmla="*/ 5985114 h 6819900"/>
              <a:gd name="connsiteX1209" fmla="*/ 3226965 w 9915525"/>
              <a:gd name="connsiteY1209" fmla="*/ 5947014 h 6819900"/>
              <a:gd name="connsiteX1210" fmla="*/ 3162754 w 9915525"/>
              <a:gd name="connsiteY1210" fmla="*/ 5951140 h 6819900"/>
              <a:gd name="connsiteX1211" fmla="*/ 3191217 w 9915525"/>
              <a:gd name="connsiteY1211" fmla="*/ 6003527 h 6819900"/>
              <a:gd name="connsiteX1212" fmla="*/ 3233979 w 9915525"/>
              <a:gd name="connsiteY1212" fmla="*/ 6035530 h 6819900"/>
              <a:gd name="connsiteX1213" fmla="*/ 3266785 w 9915525"/>
              <a:gd name="connsiteY1213" fmla="*/ 6087918 h 6819900"/>
              <a:gd name="connsiteX1214" fmla="*/ 3259784 w 9915525"/>
              <a:gd name="connsiteY1214" fmla="*/ 6099659 h 6819900"/>
              <a:gd name="connsiteX1215" fmla="*/ 3215565 w 9915525"/>
              <a:gd name="connsiteY1215" fmla="*/ 6146087 h 6819900"/>
              <a:gd name="connsiteX1216" fmla="*/ 3148298 w 9915525"/>
              <a:gd name="connsiteY1216" fmla="*/ 6198522 h 6819900"/>
              <a:gd name="connsiteX1217" fmla="*/ 3097325 w 9915525"/>
              <a:gd name="connsiteY1217" fmla="*/ 6221340 h 6819900"/>
              <a:gd name="connsiteX1218" fmla="*/ 3070755 w 9915525"/>
              <a:gd name="connsiteY1218" fmla="*/ 6245964 h 6819900"/>
              <a:gd name="connsiteX1219" fmla="*/ 3095535 w 9915525"/>
              <a:gd name="connsiteY1219" fmla="*/ 6267257 h 6819900"/>
              <a:gd name="connsiteX1220" fmla="*/ 3120315 w 9915525"/>
              <a:gd name="connsiteY1220" fmla="*/ 6297861 h 6819900"/>
              <a:gd name="connsiteX1221" fmla="*/ 3139365 w 9915525"/>
              <a:gd name="connsiteY1221" fmla="*/ 6319070 h 6819900"/>
              <a:gd name="connsiteX1222" fmla="*/ 3146509 w 9915525"/>
              <a:gd name="connsiteY1222" fmla="*/ 6359234 h 6819900"/>
              <a:gd name="connsiteX1223" fmla="*/ 3106669 w 9915525"/>
              <a:gd name="connsiteY1223" fmla="*/ 6323661 h 6819900"/>
              <a:gd name="connsiteX1224" fmla="*/ 3081573 w 9915525"/>
              <a:gd name="connsiteY1224" fmla="*/ 6302230 h 6819900"/>
              <a:gd name="connsiteX1225" fmla="*/ 3063165 w 9915525"/>
              <a:gd name="connsiteY1225" fmla="*/ 6285297 h 6819900"/>
              <a:gd name="connsiteX1226" fmla="*/ 3013159 w 9915525"/>
              <a:gd name="connsiteY1226" fmla="*/ 6233344 h 6819900"/>
              <a:gd name="connsiteX1227" fmla="*/ 3006015 w 9915525"/>
              <a:gd name="connsiteY1227" fmla="*/ 6221268 h 6819900"/>
              <a:gd name="connsiteX1228" fmla="*/ 2988574 w 9915525"/>
              <a:gd name="connsiteY1228" fmla="*/ 6206980 h 6819900"/>
              <a:gd name="connsiteX1229" fmla="*/ 2956491 w 9915525"/>
              <a:gd name="connsiteY1229" fmla="*/ 6132133 h 6819900"/>
              <a:gd name="connsiteX1230" fmla="*/ 2953386 w 9915525"/>
              <a:gd name="connsiteY1230" fmla="*/ 6092480 h 6819900"/>
              <a:gd name="connsiteX1231" fmla="*/ 2902989 w 9915525"/>
              <a:gd name="connsiteY1231" fmla="*/ 6114193 h 6819900"/>
              <a:gd name="connsiteX1232" fmla="*/ 2872018 w 9915525"/>
              <a:gd name="connsiteY1232" fmla="*/ 6142011 h 6819900"/>
              <a:gd name="connsiteX1233" fmla="*/ 2887989 w 9915525"/>
              <a:gd name="connsiteY1233" fmla="*/ 6207840 h 6819900"/>
              <a:gd name="connsiteX1234" fmla="*/ 2901240 w 9915525"/>
              <a:gd name="connsiteY1234" fmla="*/ 6235555 h 6819900"/>
              <a:gd name="connsiteX1235" fmla="*/ 2915527 w 9915525"/>
              <a:gd name="connsiteY1235" fmla="*/ 6264130 h 6819900"/>
              <a:gd name="connsiteX1236" fmla="*/ 2929815 w 9915525"/>
              <a:gd name="connsiteY1236" fmla="*/ 6298634 h 6819900"/>
              <a:gd name="connsiteX1237" fmla="*/ 2939340 w 9915525"/>
              <a:gd name="connsiteY1237" fmla="*/ 6321280 h 6819900"/>
              <a:gd name="connsiteX1238" fmla="*/ 2948865 w 9915525"/>
              <a:gd name="connsiteY1238" fmla="*/ 6335568 h 6819900"/>
              <a:gd name="connsiteX1239" fmla="*/ 2957079 w 9915525"/>
              <a:gd name="connsiteY1239" fmla="*/ 6349855 h 6819900"/>
              <a:gd name="connsiteX1240" fmla="*/ 2968502 w 9915525"/>
              <a:gd name="connsiteY1240" fmla="*/ 6467378 h 6819900"/>
              <a:gd name="connsiteX1241" fmla="*/ 2952277 w 9915525"/>
              <a:gd name="connsiteY1241" fmla="*/ 6458604 h 6819900"/>
              <a:gd name="connsiteX1242" fmla="*/ 2932914 w 9915525"/>
              <a:gd name="connsiteY1242" fmla="*/ 6432726 h 6819900"/>
              <a:gd name="connsiteX1243" fmla="*/ 2920290 w 9915525"/>
              <a:gd name="connsiteY1243" fmla="*/ 6407094 h 6819900"/>
              <a:gd name="connsiteX1244" fmla="*/ 2910765 w 9915525"/>
              <a:gd name="connsiteY1244" fmla="*/ 6383193 h 6819900"/>
              <a:gd name="connsiteX1245" fmla="*/ 2901240 w 9915525"/>
              <a:gd name="connsiteY1245" fmla="*/ 6360147 h 6819900"/>
              <a:gd name="connsiteX1246" fmla="*/ 2876880 w 9915525"/>
              <a:gd name="connsiteY1246" fmla="*/ 6307093 h 6819900"/>
              <a:gd name="connsiteX1247" fmla="*/ 2857531 w 9915525"/>
              <a:gd name="connsiteY1247" fmla="*/ 6258138 h 6819900"/>
              <a:gd name="connsiteX1248" fmla="*/ 2854005 w 9915525"/>
              <a:gd name="connsiteY1248" fmla="*/ 6245080 h 6819900"/>
              <a:gd name="connsiteX1249" fmla="*/ 2828659 w 9915525"/>
              <a:gd name="connsiteY1249" fmla="*/ 6206980 h 6819900"/>
              <a:gd name="connsiteX1250" fmla="*/ 2804157 w 9915525"/>
              <a:gd name="connsiteY1250" fmla="*/ 6168880 h 6819900"/>
              <a:gd name="connsiteX1251" fmla="*/ 2796465 w 9915525"/>
              <a:gd name="connsiteY1251" fmla="*/ 6155759 h 6819900"/>
              <a:gd name="connsiteX1252" fmla="*/ 2782177 w 9915525"/>
              <a:gd name="connsiteY1252" fmla="*/ 6130780 h 6819900"/>
              <a:gd name="connsiteX1253" fmla="*/ 2767725 w 9915525"/>
              <a:gd name="connsiteY1253" fmla="*/ 6093895 h 6819900"/>
              <a:gd name="connsiteX1254" fmla="*/ 2708359 w 9915525"/>
              <a:gd name="connsiteY1254" fmla="*/ 6023236 h 6819900"/>
              <a:gd name="connsiteX1255" fmla="*/ 2691690 w 9915525"/>
              <a:gd name="connsiteY1255" fmla="*/ 5998410 h 6819900"/>
              <a:gd name="connsiteX1256" fmla="*/ 2624335 w 9915525"/>
              <a:gd name="connsiteY1256" fmla="*/ 5949805 h 6819900"/>
              <a:gd name="connsiteX1257" fmla="*/ 2601357 w 9915525"/>
              <a:gd name="connsiteY1257" fmla="*/ 5911534 h 6819900"/>
              <a:gd name="connsiteX1258" fmla="*/ 2608127 w 9915525"/>
              <a:gd name="connsiteY1258" fmla="*/ 5858397 h 6819900"/>
              <a:gd name="connsiteX1259" fmla="*/ 2574635 w 9915525"/>
              <a:gd name="connsiteY1259" fmla="*/ 5818204 h 6819900"/>
              <a:gd name="connsiteX1260" fmla="*/ 2548815 w 9915525"/>
              <a:gd name="connsiteY1260" fmla="*/ 5848480 h 6819900"/>
              <a:gd name="connsiteX1261" fmla="*/ 2563102 w 9915525"/>
              <a:gd name="connsiteY1261" fmla="*/ 5896057 h 6819900"/>
              <a:gd name="connsiteX1262" fmla="*/ 2557703 w 9915525"/>
              <a:gd name="connsiteY1262" fmla="*/ 5940917 h 6819900"/>
              <a:gd name="connsiteX1263" fmla="*/ 2549344 w 9915525"/>
              <a:gd name="connsiteY1263" fmla="*/ 5974255 h 6819900"/>
              <a:gd name="connsiteX1264" fmla="*/ 2578083 w 9915525"/>
              <a:gd name="connsiteY1264" fmla="*/ 5987905 h 6819900"/>
              <a:gd name="connsiteX1265" fmla="*/ 2603110 w 9915525"/>
              <a:gd name="connsiteY1265" fmla="*/ 5999827 h 6819900"/>
              <a:gd name="connsiteX1266" fmla="*/ 2635408 w 9915525"/>
              <a:gd name="connsiteY1266" fmla="*/ 6024439 h 6819900"/>
              <a:gd name="connsiteX1267" fmla="*/ 2661399 w 9915525"/>
              <a:gd name="connsiteY1267" fmla="*/ 6071981 h 6819900"/>
              <a:gd name="connsiteX1268" fmla="*/ 2672607 w 9915525"/>
              <a:gd name="connsiteY1268" fmla="*/ 6110132 h 6819900"/>
              <a:gd name="connsiteX1269" fmla="*/ 2696622 w 9915525"/>
              <a:gd name="connsiteY1269" fmla="*/ 6127548 h 6819900"/>
              <a:gd name="connsiteX1270" fmla="*/ 2714709 w 9915525"/>
              <a:gd name="connsiteY1270" fmla="*/ 6214112 h 6819900"/>
              <a:gd name="connsiteX1271" fmla="*/ 2697523 w 9915525"/>
              <a:gd name="connsiteY1271" fmla="*/ 6230780 h 6819900"/>
              <a:gd name="connsiteX1272" fmla="*/ 2671647 w 9915525"/>
              <a:gd name="connsiteY1272" fmla="*/ 6272965 h 6819900"/>
              <a:gd name="connsiteX1273" fmla="*/ 2652196 w 9915525"/>
              <a:gd name="connsiteY1273" fmla="*/ 6306550 h 6819900"/>
              <a:gd name="connsiteX1274" fmla="*/ 2637752 w 9915525"/>
              <a:gd name="connsiteY1274" fmla="*/ 6315913 h 6819900"/>
              <a:gd name="connsiteX1275" fmla="*/ 2634431 w 9915525"/>
              <a:gd name="connsiteY1275" fmla="*/ 6325975 h 6819900"/>
              <a:gd name="connsiteX1276" fmla="*/ 2625015 w 9915525"/>
              <a:gd name="connsiteY1276" fmla="*/ 6335947 h 6819900"/>
              <a:gd name="connsiteX1277" fmla="*/ 2697877 w 9915525"/>
              <a:gd name="connsiteY1277" fmla="*/ 6407005 h 6819900"/>
              <a:gd name="connsiteX1278" fmla="*/ 2710029 w 9915525"/>
              <a:gd name="connsiteY1278" fmla="*/ 6418911 h 6819900"/>
              <a:gd name="connsiteX1279" fmla="*/ 2734552 w 9915525"/>
              <a:gd name="connsiteY1279" fmla="*/ 6454630 h 6819900"/>
              <a:gd name="connsiteX1280" fmla="*/ 2758365 w 9915525"/>
              <a:gd name="connsiteY1280" fmla="*/ 6469304 h 6819900"/>
              <a:gd name="connsiteX1281" fmla="*/ 2717884 w 9915525"/>
              <a:gd name="connsiteY1281" fmla="*/ 6481838 h 6819900"/>
              <a:gd name="connsiteX1282" fmla="*/ 2644065 w 9915525"/>
              <a:gd name="connsiteY1282" fmla="*/ 6446896 h 6819900"/>
              <a:gd name="connsiteX1283" fmla="*/ 2629690 w 9915525"/>
              <a:gd name="connsiteY1283" fmla="*/ 6419844 h 6819900"/>
              <a:gd name="connsiteX1284" fmla="*/ 2619891 w 9915525"/>
              <a:gd name="connsiteY1284" fmla="*/ 6398064 h 6819900"/>
              <a:gd name="connsiteX1285" fmla="*/ 2582730 w 9915525"/>
              <a:gd name="connsiteY1285" fmla="*/ 6345198 h 6819900"/>
              <a:gd name="connsiteX1286" fmla="*/ 2514043 w 9915525"/>
              <a:gd name="connsiteY1286" fmla="*/ 6306501 h 6819900"/>
              <a:gd name="connsiteX1287" fmla="*/ 2480000 w 9915525"/>
              <a:gd name="connsiteY1287" fmla="*/ 6324417 h 6819900"/>
              <a:gd name="connsiteX1288" fmla="*/ 2491086 w 9915525"/>
              <a:gd name="connsiteY1288" fmla="*/ 6399813 h 6819900"/>
              <a:gd name="connsiteX1289" fmla="*/ 2513039 w 9915525"/>
              <a:gd name="connsiteY1289" fmla="*/ 6438754 h 6819900"/>
              <a:gd name="connsiteX1290" fmla="*/ 2532668 w 9915525"/>
              <a:gd name="connsiteY1290" fmla="*/ 6483615 h 6819900"/>
              <a:gd name="connsiteX1291" fmla="*/ 2548815 w 9915525"/>
              <a:gd name="connsiteY1291" fmla="*/ 6515805 h 6819900"/>
              <a:gd name="connsiteX1292" fmla="*/ 2577390 w 9915525"/>
              <a:gd name="connsiteY1292" fmla="*/ 6553181 h 6819900"/>
              <a:gd name="connsiteX1293" fmla="*/ 2605965 w 9915525"/>
              <a:gd name="connsiteY1293" fmla="*/ 6584463 h 6819900"/>
              <a:gd name="connsiteX1294" fmla="*/ 2630818 w 9915525"/>
              <a:gd name="connsiteY1294" fmla="*/ 6617641 h 6819900"/>
              <a:gd name="connsiteX1295" fmla="*/ 2628814 w 9915525"/>
              <a:gd name="connsiteY1295" fmla="*/ 6660366 h 6819900"/>
              <a:gd name="connsiteX1296" fmla="*/ 2615490 w 9915525"/>
              <a:gd name="connsiteY1296" fmla="*/ 6664479 h 6819900"/>
              <a:gd name="connsiteX1297" fmla="*/ 2574310 w 9915525"/>
              <a:gd name="connsiteY1297" fmla="*/ 6666561 h 6819900"/>
              <a:gd name="connsiteX1298" fmla="*/ 2579528 w 9915525"/>
              <a:gd name="connsiteY1298" fmla="*/ 6201204 h 6819900"/>
              <a:gd name="connsiteX1299" fmla="*/ 2587992 w 9915525"/>
              <a:gd name="connsiteY1299" fmla="*/ 6168013 h 6819900"/>
              <a:gd name="connsiteX1300" fmla="*/ 2585644 w 9915525"/>
              <a:gd name="connsiteY1300" fmla="*/ 6159501 h 6819900"/>
              <a:gd name="connsiteX1301" fmla="*/ 2571185 w 9915525"/>
              <a:gd name="connsiteY1301" fmla="*/ 6216015 h 6819900"/>
              <a:gd name="connsiteX1302" fmla="*/ 2579528 w 9915525"/>
              <a:gd name="connsiteY1302" fmla="*/ 6201204 h 6819900"/>
              <a:gd name="connsiteX1303" fmla="*/ 2441659 w 9915525"/>
              <a:gd name="connsiteY1303" fmla="*/ 6190889 h 6819900"/>
              <a:gd name="connsiteX1304" fmla="*/ 2436896 w 9915525"/>
              <a:gd name="connsiteY1304" fmla="*/ 6137705 h 6819900"/>
              <a:gd name="connsiteX1305" fmla="*/ 2434624 w 9915525"/>
              <a:gd name="connsiteY1305" fmla="*/ 6134735 h 6819900"/>
              <a:gd name="connsiteX1306" fmla="*/ 2419123 w 9915525"/>
              <a:gd name="connsiteY1306" fmla="*/ 6183724 h 6819900"/>
              <a:gd name="connsiteX1307" fmla="*/ 2441360 w 9915525"/>
              <a:gd name="connsiteY1307" fmla="*/ 6196351 h 6819900"/>
              <a:gd name="connsiteX1308" fmla="*/ 2441659 w 9915525"/>
              <a:gd name="connsiteY1308" fmla="*/ 6190889 h 6819900"/>
              <a:gd name="connsiteX1309" fmla="*/ 3133711 w 9915525"/>
              <a:gd name="connsiteY1309" fmla="*/ 6157912 h 6819900"/>
              <a:gd name="connsiteX1310" fmla="*/ 3183791 w 9915525"/>
              <a:gd name="connsiteY1310" fmla="*/ 6153953 h 6819900"/>
              <a:gd name="connsiteX1311" fmla="*/ 3178730 w 9915525"/>
              <a:gd name="connsiteY1311" fmla="*/ 6128235 h 6819900"/>
              <a:gd name="connsiteX1312" fmla="*/ 3167940 w 9915525"/>
              <a:gd name="connsiteY1312" fmla="*/ 6100207 h 6819900"/>
              <a:gd name="connsiteX1313" fmla="*/ 3148890 w 9915525"/>
              <a:gd name="connsiteY1313" fmla="*/ 6066658 h 6819900"/>
              <a:gd name="connsiteX1314" fmla="*/ 3129840 w 9915525"/>
              <a:gd name="connsiteY1314" fmla="*/ 6038083 h 6819900"/>
              <a:gd name="connsiteX1315" fmla="*/ 3111278 w 9915525"/>
              <a:gd name="connsiteY1315" fmla="*/ 6009925 h 6819900"/>
              <a:gd name="connsiteX1316" fmla="*/ 3096927 w 9915525"/>
              <a:gd name="connsiteY1316" fmla="*/ 5987218 h 6819900"/>
              <a:gd name="connsiteX1317" fmla="*/ 3051397 w 9915525"/>
              <a:gd name="connsiteY1317" fmla="*/ 5897761 h 6819900"/>
              <a:gd name="connsiteX1318" fmla="*/ 3014014 w 9915525"/>
              <a:gd name="connsiteY1318" fmla="*/ 5901887 h 6819900"/>
              <a:gd name="connsiteX1319" fmla="*/ 2977440 w 9915525"/>
              <a:gd name="connsiteY1319" fmla="*/ 5911102 h 6819900"/>
              <a:gd name="connsiteX1320" fmla="*/ 2946484 w 9915525"/>
              <a:gd name="connsiteY1320" fmla="*/ 5903958 h 6819900"/>
              <a:gd name="connsiteX1321" fmla="*/ 2915528 w 9915525"/>
              <a:gd name="connsiteY1321" fmla="*/ 5930326 h 6819900"/>
              <a:gd name="connsiteX1322" fmla="*/ 2939340 w 9915525"/>
              <a:gd name="connsiteY1322" fmla="*/ 5959284 h 6819900"/>
              <a:gd name="connsiteX1323" fmla="*/ 2971947 w 9915525"/>
              <a:gd name="connsiteY1323" fmla="*/ 6000076 h 6819900"/>
              <a:gd name="connsiteX1324" fmla="*/ 3035436 w 9915525"/>
              <a:gd name="connsiteY1324" fmla="*/ 6024884 h 6819900"/>
              <a:gd name="connsiteX1325" fmla="*/ 3058173 w 9915525"/>
              <a:gd name="connsiteY1325" fmla="*/ 6042230 h 6819900"/>
              <a:gd name="connsiteX1326" fmla="*/ 3078958 w 9915525"/>
              <a:gd name="connsiteY1326" fmla="*/ 6157397 h 6819900"/>
              <a:gd name="connsiteX1327" fmla="*/ 3115121 w 9915525"/>
              <a:gd name="connsiteY1327" fmla="*/ 6163097 h 6819900"/>
              <a:gd name="connsiteX1328" fmla="*/ 3133711 w 9915525"/>
              <a:gd name="connsiteY1328" fmla="*/ 6157912 h 6819900"/>
              <a:gd name="connsiteX1329" fmla="*/ 2985179 w 9915525"/>
              <a:gd name="connsiteY1329" fmla="*/ 5933774 h 6819900"/>
              <a:gd name="connsiteX1330" fmla="*/ 3003435 w 9915525"/>
              <a:gd name="connsiteY1330" fmla="*/ 5934525 h 6819900"/>
              <a:gd name="connsiteX1331" fmla="*/ 2990934 w 9915525"/>
              <a:gd name="connsiteY1331" fmla="*/ 5939528 h 6819900"/>
              <a:gd name="connsiteX1332" fmla="*/ 2985179 w 9915525"/>
              <a:gd name="connsiteY1332" fmla="*/ 5933773 h 6819900"/>
              <a:gd name="connsiteX1333" fmla="*/ 2862877 w 9915525"/>
              <a:gd name="connsiteY1333" fmla="*/ 5787388 h 6819900"/>
              <a:gd name="connsiteX1334" fmla="*/ 2876104 w 9915525"/>
              <a:gd name="connsiteY1334" fmla="*/ 5770908 h 6819900"/>
              <a:gd name="connsiteX1335" fmla="*/ 2895627 w 9915525"/>
              <a:gd name="connsiteY1335" fmla="*/ 5767454 h 6819900"/>
              <a:gd name="connsiteX1336" fmla="*/ 2847488 w 9915525"/>
              <a:gd name="connsiteY1336" fmla="*/ 5773714 h 6819900"/>
              <a:gd name="connsiteX1337" fmla="*/ 2853907 w 9915525"/>
              <a:gd name="connsiteY1337" fmla="*/ 5802519 h 6819900"/>
              <a:gd name="connsiteX1338" fmla="*/ 2862877 w 9915525"/>
              <a:gd name="connsiteY1338" fmla="*/ 5787388 h 6819900"/>
              <a:gd name="connsiteX1339" fmla="*/ 3907688 w 9915525"/>
              <a:gd name="connsiteY1339" fmla="*/ 5721108 h 6819900"/>
              <a:gd name="connsiteX1340" fmla="*/ 3904721 w 9915525"/>
              <a:gd name="connsiteY1340" fmla="*/ 5718238 h 6819900"/>
              <a:gd name="connsiteX1341" fmla="*/ 3884111 w 9915525"/>
              <a:gd name="connsiteY1341" fmla="*/ 5743885 h 6819900"/>
              <a:gd name="connsiteX1342" fmla="*/ 3887078 w 9915525"/>
              <a:gd name="connsiteY1342" fmla="*/ 5746755 h 6819900"/>
              <a:gd name="connsiteX1343" fmla="*/ 3907688 w 9915525"/>
              <a:gd name="connsiteY1343" fmla="*/ 5721108 h 6819900"/>
              <a:gd name="connsiteX1344" fmla="*/ 4491915 w 9915525"/>
              <a:gd name="connsiteY1344" fmla="*/ 5742546 h 6819900"/>
              <a:gd name="connsiteX1345" fmla="*/ 4472865 w 9915525"/>
              <a:gd name="connsiteY1345" fmla="*/ 5723415 h 6819900"/>
              <a:gd name="connsiteX1346" fmla="*/ 4453815 w 9915525"/>
              <a:gd name="connsiteY1346" fmla="*/ 5726449 h 6819900"/>
              <a:gd name="connsiteX1347" fmla="*/ 4463340 w 9915525"/>
              <a:gd name="connsiteY1347" fmla="*/ 5735493 h 6819900"/>
              <a:gd name="connsiteX1348" fmla="*/ 4472865 w 9915525"/>
              <a:gd name="connsiteY1348" fmla="*/ 5739693 h 6819900"/>
              <a:gd name="connsiteX1349" fmla="*/ 4482390 w 9915525"/>
              <a:gd name="connsiteY1349" fmla="*/ 5749780 h 6819900"/>
              <a:gd name="connsiteX1350" fmla="*/ 4491915 w 9915525"/>
              <a:gd name="connsiteY1350" fmla="*/ 5742546 h 6819900"/>
              <a:gd name="connsiteX1351" fmla="*/ 4414361 w 9915525"/>
              <a:gd name="connsiteY1351" fmla="*/ 5716327 h 6819900"/>
              <a:gd name="connsiteX1352" fmla="*/ 4402455 w 9915525"/>
              <a:gd name="connsiteY1352" fmla="*/ 5714055 h 6819900"/>
              <a:gd name="connsiteX1353" fmla="*/ 4399047 w 9915525"/>
              <a:gd name="connsiteY1353" fmla="*/ 5737879 h 6819900"/>
              <a:gd name="connsiteX1354" fmla="*/ 4414361 w 9915525"/>
              <a:gd name="connsiteY1354" fmla="*/ 5716327 h 6819900"/>
              <a:gd name="connsiteX1355" fmla="*/ 4394869 w 9915525"/>
              <a:gd name="connsiteY1355" fmla="*/ 5689000 h 6819900"/>
              <a:gd name="connsiteX1356" fmla="*/ 4392012 w 9915525"/>
              <a:gd name="connsiteY1356" fmla="*/ 5686143 h 6819900"/>
              <a:gd name="connsiteX1357" fmla="*/ 4372045 w 9915525"/>
              <a:gd name="connsiteY1357" fmla="*/ 5702264 h 6819900"/>
              <a:gd name="connsiteX1358" fmla="*/ 4374902 w 9915525"/>
              <a:gd name="connsiteY1358" fmla="*/ 5705122 h 6819900"/>
              <a:gd name="connsiteX1359" fmla="*/ 4394869 w 9915525"/>
              <a:gd name="connsiteY1359" fmla="*/ 5689000 h 6819900"/>
              <a:gd name="connsiteX1360" fmla="*/ 3901365 w 9915525"/>
              <a:gd name="connsiteY1360" fmla="*/ 5670388 h 6819900"/>
              <a:gd name="connsiteX1361" fmla="*/ 3861360 w 9915525"/>
              <a:gd name="connsiteY1361" fmla="*/ 5635480 h 6819900"/>
              <a:gd name="connsiteX1362" fmla="*/ 3854140 w 9915525"/>
              <a:gd name="connsiteY1362" fmla="*/ 5683853 h 6819900"/>
              <a:gd name="connsiteX1363" fmla="*/ 3882715 w 9915525"/>
              <a:gd name="connsiteY1363" fmla="*/ 5692416 h 6819900"/>
              <a:gd name="connsiteX1364" fmla="*/ 3901365 w 9915525"/>
              <a:gd name="connsiteY1364" fmla="*/ 5670388 h 6819900"/>
              <a:gd name="connsiteX1365" fmla="*/ 4563341 w 9915525"/>
              <a:gd name="connsiteY1365" fmla="*/ 5690902 h 6819900"/>
              <a:gd name="connsiteX1366" fmla="*/ 4558590 w 9915525"/>
              <a:gd name="connsiteY1366" fmla="*/ 5636949 h 6819900"/>
              <a:gd name="connsiteX1367" fmla="*/ 4522393 w 9915525"/>
              <a:gd name="connsiteY1367" fmla="*/ 5623480 h 6819900"/>
              <a:gd name="connsiteX1368" fmla="*/ 4495221 w 9915525"/>
              <a:gd name="connsiteY1368" fmla="*/ 5628093 h 6819900"/>
              <a:gd name="connsiteX1369" fmla="*/ 4511607 w 9915525"/>
              <a:gd name="connsiteY1369" fmla="*/ 5683105 h 6819900"/>
              <a:gd name="connsiteX1370" fmla="*/ 4530015 w 9915525"/>
              <a:gd name="connsiteY1370" fmla="*/ 5692630 h 6819900"/>
              <a:gd name="connsiteX1371" fmla="*/ 4563341 w 9915525"/>
              <a:gd name="connsiteY1371" fmla="*/ 5690902 h 6819900"/>
              <a:gd name="connsiteX1372" fmla="*/ 8290395 w 9915525"/>
              <a:gd name="connsiteY1372" fmla="*/ 5639509 h 6819900"/>
              <a:gd name="connsiteX1373" fmla="*/ 8261324 w 9915525"/>
              <a:gd name="connsiteY1373" fmla="*/ 5526960 h 6819900"/>
              <a:gd name="connsiteX1374" fmla="*/ 8223623 w 9915525"/>
              <a:gd name="connsiteY1374" fmla="*/ 5538088 h 6819900"/>
              <a:gd name="connsiteX1375" fmla="*/ 8214289 w 9915525"/>
              <a:gd name="connsiteY1375" fmla="*/ 5578825 h 6819900"/>
              <a:gd name="connsiteX1376" fmla="*/ 8220714 w 9915525"/>
              <a:gd name="connsiteY1376" fmla="*/ 5607293 h 6819900"/>
              <a:gd name="connsiteX1377" fmla="*/ 8225153 w 9915525"/>
              <a:gd name="connsiteY1377" fmla="*/ 5616430 h 6819900"/>
              <a:gd name="connsiteX1378" fmla="*/ 8235240 w 9915525"/>
              <a:gd name="connsiteY1378" fmla="*/ 5627538 h 6819900"/>
              <a:gd name="connsiteX1379" fmla="*/ 8278103 w 9915525"/>
              <a:gd name="connsiteY1379" fmla="*/ 5669859 h 6819900"/>
              <a:gd name="connsiteX1380" fmla="*/ 8290395 w 9915525"/>
              <a:gd name="connsiteY1380" fmla="*/ 5639509 h 6819900"/>
              <a:gd name="connsiteX1381" fmla="*/ 4962275 w 9915525"/>
              <a:gd name="connsiteY1381" fmla="*/ 5639748 h 6819900"/>
              <a:gd name="connsiteX1382" fmla="*/ 4958531 w 9915525"/>
              <a:gd name="connsiteY1382" fmla="*/ 5630786 h 6819900"/>
              <a:gd name="connsiteX1383" fmla="*/ 4949115 w 9915525"/>
              <a:gd name="connsiteY1383" fmla="*/ 5645568 h 6819900"/>
              <a:gd name="connsiteX1384" fmla="*/ 4962275 w 9915525"/>
              <a:gd name="connsiteY1384" fmla="*/ 5639748 h 6819900"/>
              <a:gd name="connsiteX1385" fmla="*/ 4047294 w 9915525"/>
              <a:gd name="connsiteY1385" fmla="*/ 5586487 h 6819900"/>
              <a:gd name="connsiteX1386" fmla="*/ 4041171 w 9915525"/>
              <a:gd name="connsiteY1386" fmla="*/ 5554851 h 6819900"/>
              <a:gd name="connsiteX1387" fmla="*/ 4025190 w 9915525"/>
              <a:gd name="connsiteY1387" fmla="*/ 5525262 h 6819900"/>
              <a:gd name="connsiteX1388" fmla="*/ 4014646 w 9915525"/>
              <a:gd name="connsiteY1388" fmla="*/ 5511655 h 6819900"/>
              <a:gd name="connsiteX1389" fmla="*/ 4009723 w 9915525"/>
              <a:gd name="connsiteY1389" fmla="*/ 5497007 h 6819900"/>
              <a:gd name="connsiteX1390" fmla="*/ 4002340 w 9915525"/>
              <a:gd name="connsiteY1390" fmla="*/ 5477369 h 6819900"/>
              <a:gd name="connsiteX1391" fmla="*/ 3983595 w 9915525"/>
              <a:gd name="connsiteY1391" fmla="*/ 5436474 h 6819900"/>
              <a:gd name="connsiteX1392" fmla="*/ 3923505 w 9915525"/>
              <a:gd name="connsiteY1392" fmla="*/ 5370419 h 6819900"/>
              <a:gd name="connsiteX1393" fmla="*/ 3937451 w 9915525"/>
              <a:gd name="connsiteY1393" fmla="*/ 5559328 h 6819900"/>
              <a:gd name="connsiteX1394" fmla="*/ 3982328 w 9915525"/>
              <a:gd name="connsiteY1394" fmla="*/ 5582936 h 6819900"/>
              <a:gd name="connsiteX1395" fmla="*/ 4047294 w 9915525"/>
              <a:gd name="connsiteY1395" fmla="*/ 5586487 h 6819900"/>
              <a:gd name="connsiteX1396" fmla="*/ 4964600 w 9915525"/>
              <a:gd name="connsiteY1396" fmla="*/ 5573254 h 6819900"/>
              <a:gd name="connsiteX1397" fmla="*/ 4942271 w 9915525"/>
              <a:gd name="connsiteY1397" fmla="*/ 5559584 h 6819900"/>
              <a:gd name="connsiteX1398" fmla="*/ 4941971 w 9915525"/>
              <a:gd name="connsiteY1398" fmla="*/ 5572540 h 6819900"/>
              <a:gd name="connsiteX1399" fmla="*/ 4959392 w 9915525"/>
              <a:gd name="connsiteY1399" fmla="*/ 5598431 h 6819900"/>
              <a:gd name="connsiteX1400" fmla="*/ 4965053 w 9915525"/>
              <a:gd name="connsiteY1400" fmla="*/ 5599447 h 6819900"/>
              <a:gd name="connsiteX1401" fmla="*/ 4964600 w 9915525"/>
              <a:gd name="connsiteY1401" fmla="*/ 5573254 h 6819900"/>
              <a:gd name="connsiteX1402" fmla="*/ 4520490 w 9915525"/>
              <a:gd name="connsiteY1402" fmla="*/ 5496805 h 6819900"/>
              <a:gd name="connsiteX1403" fmla="*/ 4531251 w 9915525"/>
              <a:gd name="connsiteY1403" fmla="*/ 5488607 h 6819900"/>
              <a:gd name="connsiteX1404" fmla="*/ 4537714 w 9915525"/>
              <a:gd name="connsiteY1404" fmla="*/ 5486787 h 6819900"/>
              <a:gd name="connsiteX1405" fmla="*/ 4515807 w 9915525"/>
              <a:gd name="connsiteY1405" fmla="*/ 5437386 h 6819900"/>
              <a:gd name="connsiteX1406" fmla="*/ 4478387 w 9915525"/>
              <a:gd name="connsiteY1406" fmla="*/ 5399286 h 6819900"/>
              <a:gd name="connsiteX1407" fmla="*/ 4473844 w 9915525"/>
              <a:gd name="connsiteY1407" fmla="*/ 5488885 h 6819900"/>
              <a:gd name="connsiteX1408" fmla="*/ 4520490 w 9915525"/>
              <a:gd name="connsiteY1408" fmla="*/ 5496805 h 6819900"/>
              <a:gd name="connsiteX1409" fmla="*/ 3822029 w 9915525"/>
              <a:gd name="connsiteY1409" fmla="*/ 5487577 h 6819900"/>
              <a:gd name="connsiteX1410" fmla="*/ 3790661 w 9915525"/>
              <a:gd name="connsiteY1410" fmla="*/ 5444980 h 6819900"/>
              <a:gd name="connsiteX1411" fmla="*/ 3768015 w 9915525"/>
              <a:gd name="connsiteY1411" fmla="*/ 5467205 h 6819900"/>
              <a:gd name="connsiteX1412" fmla="*/ 3822029 w 9915525"/>
              <a:gd name="connsiteY1412" fmla="*/ 5487577 h 6819900"/>
              <a:gd name="connsiteX1413" fmla="*/ 4715753 w 9915525"/>
              <a:gd name="connsiteY1413" fmla="*/ 5436493 h 6819900"/>
              <a:gd name="connsiteX1414" fmla="*/ 4698813 w 9915525"/>
              <a:gd name="connsiteY1414" fmla="*/ 5384106 h 6819900"/>
              <a:gd name="connsiteX1415" fmla="*/ 4663511 w 9915525"/>
              <a:gd name="connsiteY1415" fmla="*/ 5436249 h 6819900"/>
              <a:gd name="connsiteX1416" fmla="*/ 4696311 w 9915525"/>
              <a:gd name="connsiteY1416" fmla="*/ 5481101 h 6819900"/>
              <a:gd name="connsiteX1417" fmla="*/ 4715753 w 9915525"/>
              <a:gd name="connsiteY1417" fmla="*/ 5436493 h 6819900"/>
              <a:gd name="connsiteX1418" fmla="*/ 4611823 w 9915525"/>
              <a:gd name="connsiteY1418" fmla="*/ 5449764 h 6819900"/>
              <a:gd name="connsiteX1419" fmla="*/ 4587165 w 9915525"/>
              <a:gd name="connsiteY1419" fmla="*/ 5397355 h 6819900"/>
              <a:gd name="connsiteX1420" fmla="*/ 4562507 w 9915525"/>
              <a:gd name="connsiteY1420" fmla="*/ 5449764 h 6819900"/>
              <a:gd name="connsiteX1421" fmla="*/ 4587165 w 9915525"/>
              <a:gd name="connsiteY1421" fmla="*/ 5473555 h 6819900"/>
              <a:gd name="connsiteX1422" fmla="*/ 4611823 w 9915525"/>
              <a:gd name="connsiteY1422" fmla="*/ 5449764 h 6819900"/>
              <a:gd name="connsiteX1423" fmla="*/ 7515084 w 9915525"/>
              <a:gd name="connsiteY1423" fmla="*/ 5439439 h 6819900"/>
              <a:gd name="connsiteX1424" fmla="*/ 7512571 w 9915525"/>
              <a:gd name="connsiteY1424" fmla="*/ 5378305 h 6819900"/>
              <a:gd name="connsiteX1425" fmla="*/ 7497810 w 9915525"/>
              <a:gd name="connsiteY1425" fmla="*/ 5321155 h 6819900"/>
              <a:gd name="connsiteX1426" fmla="*/ 7483284 w 9915525"/>
              <a:gd name="connsiteY1426" fmla="*/ 5264005 h 6819900"/>
              <a:gd name="connsiteX1427" fmla="*/ 7468478 w 9915525"/>
              <a:gd name="connsiteY1427" fmla="*/ 5187805 h 6819900"/>
              <a:gd name="connsiteX1428" fmla="*/ 7453199 w 9915525"/>
              <a:gd name="connsiteY1428" fmla="*/ 5111605 h 6819900"/>
              <a:gd name="connsiteX1429" fmla="*/ 7444665 w 9915525"/>
              <a:gd name="connsiteY1429" fmla="*/ 5084196 h 6819900"/>
              <a:gd name="connsiteX1430" fmla="*/ 7430848 w 9915525"/>
              <a:gd name="connsiteY1430" fmla="*/ 5045321 h 6819900"/>
              <a:gd name="connsiteX1431" fmla="*/ 7414180 w 9915525"/>
              <a:gd name="connsiteY1431" fmla="*/ 4985605 h 6819900"/>
              <a:gd name="connsiteX1432" fmla="*/ 7394388 w 9915525"/>
              <a:gd name="connsiteY1432" fmla="*/ 4926849 h 6819900"/>
              <a:gd name="connsiteX1433" fmla="*/ 7368340 w 9915525"/>
              <a:gd name="connsiteY1433" fmla="*/ 4930630 h 6819900"/>
              <a:gd name="connsiteX1434" fmla="*/ 7369211 w 9915525"/>
              <a:gd name="connsiteY1434" fmla="*/ 5056291 h 6819900"/>
              <a:gd name="connsiteX1435" fmla="*/ 7381117 w 9915525"/>
              <a:gd name="connsiteY1435" fmla="*/ 5092803 h 6819900"/>
              <a:gd name="connsiteX1436" fmla="*/ 7355322 w 9915525"/>
              <a:gd name="connsiteY1436" fmla="*/ 5129026 h 6819900"/>
              <a:gd name="connsiteX1437" fmla="*/ 7333528 w 9915525"/>
              <a:gd name="connsiteY1437" fmla="*/ 5179757 h 6819900"/>
              <a:gd name="connsiteX1438" fmla="*/ 7363340 w 9915525"/>
              <a:gd name="connsiteY1438" fmla="*/ 5246371 h 6819900"/>
              <a:gd name="connsiteX1439" fmla="*/ 7387516 w 9915525"/>
              <a:gd name="connsiteY1439" fmla="*/ 5283184 h 6819900"/>
              <a:gd name="connsiteX1440" fmla="*/ 7397041 w 9915525"/>
              <a:gd name="connsiteY1440" fmla="*/ 5306868 h 6819900"/>
              <a:gd name="connsiteX1441" fmla="*/ 7406566 w 9915525"/>
              <a:gd name="connsiteY1441" fmla="*/ 5330600 h 6819900"/>
              <a:gd name="connsiteX1442" fmla="*/ 7425616 w 9915525"/>
              <a:gd name="connsiteY1442" fmla="*/ 5354493 h 6819900"/>
              <a:gd name="connsiteX1443" fmla="*/ 7444666 w 9915525"/>
              <a:gd name="connsiteY1443" fmla="*/ 5378947 h 6819900"/>
              <a:gd name="connsiteX1444" fmla="*/ 7454191 w 9915525"/>
              <a:gd name="connsiteY1444" fmla="*/ 5397355 h 6819900"/>
              <a:gd name="connsiteX1445" fmla="*/ 7463716 w 9915525"/>
              <a:gd name="connsiteY1445" fmla="*/ 5419580 h 6819900"/>
              <a:gd name="connsiteX1446" fmla="*/ 7470066 w 9915525"/>
              <a:gd name="connsiteY1446" fmla="*/ 5448155 h 6819900"/>
              <a:gd name="connsiteX1447" fmla="*/ 7515084 w 9915525"/>
              <a:gd name="connsiteY1447" fmla="*/ 5439439 h 6819900"/>
              <a:gd name="connsiteX1448" fmla="*/ 4825290 w 9915525"/>
              <a:gd name="connsiteY1448" fmla="*/ 5435455 h 6819900"/>
              <a:gd name="connsiteX1449" fmla="*/ 4811003 w 9915525"/>
              <a:gd name="connsiteY1449" fmla="*/ 5425930 h 6819900"/>
              <a:gd name="connsiteX1450" fmla="*/ 4796715 w 9915525"/>
              <a:gd name="connsiteY1450" fmla="*/ 5435455 h 6819900"/>
              <a:gd name="connsiteX1451" fmla="*/ 4811003 w 9915525"/>
              <a:gd name="connsiteY1451" fmla="*/ 5444980 h 6819900"/>
              <a:gd name="connsiteX1452" fmla="*/ 4825290 w 9915525"/>
              <a:gd name="connsiteY1452" fmla="*/ 5435455 h 6819900"/>
              <a:gd name="connsiteX1453" fmla="*/ 5533833 w 9915525"/>
              <a:gd name="connsiteY1453" fmla="*/ 5375924 h 6819900"/>
              <a:gd name="connsiteX1454" fmla="*/ 5501565 w 9915525"/>
              <a:gd name="connsiteY1454" fmla="*/ 5325918 h 6819900"/>
              <a:gd name="connsiteX1455" fmla="*/ 5478780 w 9915525"/>
              <a:gd name="connsiteY1455" fmla="*/ 5376924 h 6819900"/>
              <a:gd name="connsiteX1456" fmla="*/ 5533833 w 9915525"/>
              <a:gd name="connsiteY1456" fmla="*/ 5375924 h 6819900"/>
              <a:gd name="connsiteX1457" fmla="*/ 3298272 w 9915525"/>
              <a:gd name="connsiteY1457" fmla="*/ 5347944 h 6819900"/>
              <a:gd name="connsiteX1458" fmla="*/ 3292517 w 9915525"/>
              <a:gd name="connsiteY1458" fmla="*/ 5353699 h 6819900"/>
              <a:gd name="connsiteX1459" fmla="*/ 3297520 w 9915525"/>
              <a:gd name="connsiteY1459" fmla="*/ 5366201 h 6819900"/>
              <a:gd name="connsiteX1460" fmla="*/ 3298271 w 9915525"/>
              <a:gd name="connsiteY1460" fmla="*/ 5347944 h 6819900"/>
              <a:gd name="connsiteX1461" fmla="*/ 3910890 w 9915525"/>
              <a:gd name="connsiteY1461" fmla="*/ 5335443 h 6819900"/>
              <a:gd name="connsiteX1462" fmla="*/ 3910890 w 9915525"/>
              <a:gd name="connsiteY1462" fmla="*/ 5306868 h 6819900"/>
              <a:gd name="connsiteX1463" fmla="*/ 3887078 w 9915525"/>
              <a:gd name="connsiteY1463" fmla="*/ 5292580 h 6819900"/>
              <a:gd name="connsiteX1464" fmla="*/ 3863265 w 9915525"/>
              <a:gd name="connsiteY1464" fmla="*/ 5306868 h 6819900"/>
              <a:gd name="connsiteX1465" fmla="*/ 3863265 w 9915525"/>
              <a:gd name="connsiteY1465" fmla="*/ 5335443 h 6819900"/>
              <a:gd name="connsiteX1466" fmla="*/ 3887078 w 9915525"/>
              <a:gd name="connsiteY1466" fmla="*/ 5349730 h 6819900"/>
              <a:gd name="connsiteX1467" fmla="*/ 3910890 w 9915525"/>
              <a:gd name="connsiteY1467" fmla="*/ 5335443 h 6819900"/>
              <a:gd name="connsiteX1468" fmla="*/ 3892592 w 9915525"/>
              <a:gd name="connsiteY1468" fmla="*/ 5325124 h 6819900"/>
              <a:gd name="connsiteX1469" fmla="*/ 3898347 w 9915525"/>
              <a:gd name="connsiteY1469" fmla="*/ 5319369 h 6819900"/>
              <a:gd name="connsiteX1470" fmla="*/ 3897595 w 9915525"/>
              <a:gd name="connsiteY1470" fmla="*/ 5337626 h 6819900"/>
              <a:gd name="connsiteX1471" fmla="*/ 3892592 w 9915525"/>
              <a:gd name="connsiteY1471" fmla="*/ 5325124 h 6819900"/>
              <a:gd name="connsiteX1472" fmla="*/ 9575685 w 9915525"/>
              <a:gd name="connsiteY1472" fmla="*/ 5343975 h 6819900"/>
              <a:gd name="connsiteX1473" fmla="*/ 9557429 w 9915525"/>
              <a:gd name="connsiteY1473" fmla="*/ 5343224 h 6819900"/>
              <a:gd name="connsiteX1474" fmla="*/ 9563184 w 9915525"/>
              <a:gd name="connsiteY1474" fmla="*/ 5348978 h 6819900"/>
              <a:gd name="connsiteX1475" fmla="*/ 9575685 w 9915525"/>
              <a:gd name="connsiteY1475" fmla="*/ 5343976 h 6819900"/>
              <a:gd name="connsiteX1476" fmla="*/ 6995085 w 9915525"/>
              <a:gd name="connsiteY1476" fmla="*/ 5290675 h 6819900"/>
              <a:gd name="connsiteX1477" fmla="*/ 6996990 w 9915525"/>
              <a:gd name="connsiteY1477" fmla="*/ 5244955 h 6819900"/>
              <a:gd name="connsiteX1478" fmla="*/ 7006515 w 9915525"/>
              <a:gd name="connsiteY1478" fmla="*/ 5213620 h 6819900"/>
              <a:gd name="connsiteX1479" fmla="*/ 7016185 w 9915525"/>
              <a:gd name="connsiteY1479" fmla="*/ 5168755 h 6819900"/>
              <a:gd name="connsiteX1480" fmla="*/ 6986480 w 9915525"/>
              <a:gd name="connsiteY1480" fmla="*/ 5167252 h 6819900"/>
              <a:gd name="connsiteX1481" fmla="*/ 6958853 w 9915525"/>
              <a:gd name="connsiteY1481" fmla="*/ 5168696 h 6819900"/>
              <a:gd name="connsiteX1482" fmla="*/ 6917437 w 9915525"/>
              <a:gd name="connsiteY1482" fmla="*/ 5188067 h 6819900"/>
              <a:gd name="connsiteX1483" fmla="*/ 6943679 w 9915525"/>
              <a:gd name="connsiteY1483" fmla="*/ 5285436 h 6819900"/>
              <a:gd name="connsiteX1484" fmla="*/ 6995085 w 9915525"/>
              <a:gd name="connsiteY1484" fmla="*/ 5290675 h 6819900"/>
              <a:gd name="connsiteX1485" fmla="*/ 9377735 w 9915525"/>
              <a:gd name="connsiteY1485" fmla="*/ 5193176 h 6819900"/>
              <a:gd name="connsiteX1486" fmla="*/ 9358855 w 9915525"/>
              <a:gd name="connsiteY1486" fmla="*/ 5140180 h 6819900"/>
              <a:gd name="connsiteX1487" fmla="*/ 9349665 w 9915525"/>
              <a:gd name="connsiteY1487" fmla="*/ 5112384 h 6819900"/>
              <a:gd name="connsiteX1488" fmla="*/ 9321090 w 9915525"/>
              <a:gd name="connsiteY1488" fmla="*/ 5054455 h 6819900"/>
              <a:gd name="connsiteX1489" fmla="*/ 9298296 w 9915525"/>
              <a:gd name="connsiteY1489" fmla="*/ 5069522 h 6819900"/>
              <a:gd name="connsiteX1490" fmla="*/ 9301673 w 9915525"/>
              <a:gd name="connsiteY1490" fmla="*/ 5130655 h 6819900"/>
              <a:gd name="connsiteX1491" fmla="*/ 9321090 w 9915525"/>
              <a:gd name="connsiteY1491" fmla="*/ 5168755 h 6819900"/>
              <a:gd name="connsiteX1492" fmla="*/ 9377735 w 9915525"/>
              <a:gd name="connsiteY1492" fmla="*/ 5193176 h 6819900"/>
              <a:gd name="connsiteX1493" fmla="*/ 9135528 w 9915525"/>
              <a:gd name="connsiteY1493" fmla="*/ 5168202 h 6819900"/>
              <a:gd name="connsiteX1494" fmla="*/ 9121204 w 9915525"/>
              <a:gd name="connsiteY1494" fmla="*/ 5054455 h 6819900"/>
              <a:gd name="connsiteX1495" fmla="*/ 9107629 w 9915525"/>
              <a:gd name="connsiteY1495" fmla="*/ 5030643 h 6819900"/>
              <a:gd name="connsiteX1496" fmla="*/ 9087510 w 9915525"/>
              <a:gd name="connsiteY1496" fmla="*/ 5006830 h 6819900"/>
              <a:gd name="connsiteX1497" fmla="*/ 9075785 w 9915525"/>
              <a:gd name="connsiteY1497" fmla="*/ 4975880 h 6819900"/>
              <a:gd name="connsiteX1498" fmla="*/ 9056729 w 9915525"/>
              <a:gd name="connsiteY1498" fmla="*/ 4941874 h 6819900"/>
              <a:gd name="connsiteX1499" fmla="*/ 9042563 w 9915525"/>
              <a:gd name="connsiteY1499" fmla="*/ 4987831 h 6819900"/>
              <a:gd name="connsiteX1500" fmla="*/ 9057184 w 9915525"/>
              <a:gd name="connsiteY1500" fmla="*/ 5043498 h 6819900"/>
              <a:gd name="connsiteX1501" fmla="*/ 9062661 w 9915525"/>
              <a:gd name="connsiteY1501" fmla="*/ 5083030 h 6819900"/>
              <a:gd name="connsiteX1502" fmla="*/ 9073440 w 9915525"/>
              <a:gd name="connsiteY1502" fmla="*/ 5113372 h 6819900"/>
              <a:gd name="connsiteX1503" fmla="*/ 9094150 w 9915525"/>
              <a:gd name="connsiteY1503" fmla="*/ 5165760 h 6819900"/>
              <a:gd name="connsiteX1504" fmla="*/ 9135528 w 9915525"/>
              <a:gd name="connsiteY1504" fmla="*/ 5168202 h 6819900"/>
              <a:gd name="connsiteX1505" fmla="*/ 1221575 w 9915525"/>
              <a:gd name="connsiteY1505" fmla="*/ 5162019 h 6819900"/>
              <a:gd name="connsiteX1506" fmla="*/ 1208777 w 9915525"/>
              <a:gd name="connsiteY1506" fmla="*/ 5139312 h 6819900"/>
              <a:gd name="connsiteX1507" fmla="*/ 1204898 w 9915525"/>
              <a:gd name="connsiteY1507" fmla="*/ 5121130 h 6819900"/>
              <a:gd name="connsiteX1508" fmla="*/ 1202615 w 9915525"/>
              <a:gd name="connsiteY1508" fmla="*/ 5162405 h 6819900"/>
              <a:gd name="connsiteX1509" fmla="*/ 1224046 w 9915525"/>
              <a:gd name="connsiteY1509" fmla="*/ 5167651 h 6819900"/>
              <a:gd name="connsiteX1510" fmla="*/ 1221575 w 9915525"/>
              <a:gd name="connsiteY1510" fmla="*/ 5162019 h 6819900"/>
              <a:gd name="connsiteX1511" fmla="*/ 5784120 w 9915525"/>
              <a:gd name="connsiteY1511" fmla="*/ 5128274 h 6819900"/>
              <a:gd name="connsiteX1512" fmla="*/ 5791826 w 9915525"/>
              <a:gd name="connsiteY1512" fmla="*/ 5102080 h 6819900"/>
              <a:gd name="connsiteX1513" fmla="*/ 5812818 w 9915525"/>
              <a:gd name="connsiteY1513" fmla="*/ 5084840 h 6819900"/>
              <a:gd name="connsiteX1514" fmla="*/ 5844465 w 9915525"/>
              <a:gd name="connsiteY1514" fmla="*/ 5040168 h 6819900"/>
              <a:gd name="connsiteX1515" fmla="*/ 5803945 w 9915525"/>
              <a:gd name="connsiteY1515" fmla="*/ 5037786 h 6819900"/>
              <a:gd name="connsiteX1516" fmla="*/ 5784559 w 9915525"/>
              <a:gd name="connsiteY1516" fmla="*/ 5037000 h 6819900"/>
              <a:gd name="connsiteX1517" fmla="*/ 5749673 w 9915525"/>
              <a:gd name="connsiteY1517" fmla="*/ 5030498 h 6819900"/>
              <a:gd name="connsiteX1518" fmla="*/ 5730165 w 9915525"/>
              <a:gd name="connsiteY1518" fmla="*/ 5082085 h 6819900"/>
              <a:gd name="connsiteX1519" fmla="*/ 5736515 w 9915525"/>
              <a:gd name="connsiteY1519" fmla="*/ 5133830 h 6819900"/>
              <a:gd name="connsiteX1520" fmla="*/ 5784120 w 9915525"/>
              <a:gd name="connsiteY1520" fmla="*/ 5128274 h 6819900"/>
              <a:gd name="connsiteX1521" fmla="*/ 1327710 w 9915525"/>
              <a:gd name="connsiteY1521" fmla="*/ 5090650 h 6819900"/>
              <a:gd name="connsiteX1522" fmla="*/ 1316800 w 9915525"/>
              <a:gd name="connsiteY1522" fmla="*/ 5045490 h 6819900"/>
              <a:gd name="connsiteX1523" fmla="*/ 1293597 w 9915525"/>
              <a:gd name="connsiteY1523" fmla="*/ 5006648 h 6819900"/>
              <a:gd name="connsiteX1524" fmla="*/ 1258021 w 9915525"/>
              <a:gd name="connsiteY1524" fmla="*/ 4972681 h 6819900"/>
              <a:gd name="connsiteX1525" fmla="*/ 1236146 w 9915525"/>
              <a:gd name="connsiteY1525" fmla="*/ 5004781 h 6819900"/>
              <a:gd name="connsiteX1526" fmla="*/ 1260559 w 9915525"/>
              <a:gd name="connsiteY1526" fmla="*/ 5033687 h 6819900"/>
              <a:gd name="connsiteX1527" fmla="*/ 1281990 w 9915525"/>
              <a:gd name="connsiteY1527" fmla="*/ 5054339 h 6819900"/>
              <a:gd name="connsiteX1528" fmla="*/ 1327710 w 9915525"/>
              <a:gd name="connsiteY1528" fmla="*/ 5090650 h 6819900"/>
              <a:gd name="connsiteX1529" fmla="*/ 1441638 w 9915525"/>
              <a:gd name="connsiteY1529" fmla="*/ 5077000 h 6819900"/>
              <a:gd name="connsiteX1530" fmla="*/ 1468864 w 9915525"/>
              <a:gd name="connsiteY1530" fmla="*/ 5048554 h 6819900"/>
              <a:gd name="connsiteX1531" fmla="*/ 1511867 w 9915525"/>
              <a:gd name="connsiteY1531" fmla="*/ 5041323 h 6819900"/>
              <a:gd name="connsiteX1532" fmla="*/ 1542451 w 9915525"/>
              <a:gd name="connsiteY1532" fmla="*/ 4995674 h 6819900"/>
              <a:gd name="connsiteX1533" fmla="*/ 1494985 w 9915525"/>
              <a:gd name="connsiteY1533" fmla="*/ 4992543 h 6819900"/>
              <a:gd name="connsiteX1534" fmla="*/ 1419461 w 9915525"/>
              <a:gd name="connsiteY1534" fmla="*/ 4944353 h 6819900"/>
              <a:gd name="connsiteX1535" fmla="*/ 1398917 w 9915525"/>
              <a:gd name="connsiteY1535" fmla="*/ 4900359 h 6819900"/>
              <a:gd name="connsiteX1536" fmla="*/ 1394299 w 9915525"/>
              <a:gd name="connsiteY1536" fmla="*/ 4867851 h 6819900"/>
              <a:gd name="connsiteX1537" fmla="*/ 1410085 w 9915525"/>
              <a:gd name="connsiteY1537" fmla="*/ 4871929 h 6819900"/>
              <a:gd name="connsiteX1538" fmla="*/ 1430269 w 9915525"/>
              <a:gd name="connsiteY1538" fmla="*/ 4892530 h 6819900"/>
              <a:gd name="connsiteX1539" fmla="*/ 1443915 w 9915525"/>
              <a:gd name="connsiteY1539" fmla="*/ 4905342 h 6819900"/>
              <a:gd name="connsiteX1540" fmla="*/ 1463498 w 9915525"/>
              <a:gd name="connsiteY1540" fmla="*/ 4935875 h 6819900"/>
              <a:gd name="connsiteX1541" fmla="*/ 1502874 w 9915525"/>
              <a:gd name="connsiteY1541" fmla="*/ 4941236 h 6819900"/>
              <a:gd name="connsiteX1542" fmla="*/ 1529677 w 9915525"/>
              <a:gd name="connsiteY1542" fmla="*/ 4940214 h 6819900"/>
              <a:gd name="connsiteX1543" fmla="*/ 1572503 w 9915525"/>
              <a:gd name="connsiteY1543" fmla="*/ 4920975 h 6819900"/>
              <a:gd name="connsiteX1544" fmla="*/ 1536784 w 9915525"/>
              <a:gd name="connsiteY1544" fmla="*/ 4894336 h 6819900"/>
              <a:gd name="connsiteX1545" fmla="*/ 1501065 w 9915525"/>
              <a:gd name="connsiteY1545" fmla="*/ 4849771 h 6819900"/>
              <a:gd name="connsiteX1546" fmla="*/ 1468984 w 9915525"/>
              <a:gd name="connsiteY1546" fmla="*/ 4774146 h 6819900"/>
              <a:gd name="connsiteX1547" fmla="*/ 1422817 w 9915525"/>
              <a:gd name="connsiteY1547" fmla="*/ 4740130 h 6819900"/>
              <a:gd name="connsiteX1548" fmla="*/ 1366080 w 9915525"/>
              <a:gd name="connsiteY1548" fmla="*/ 4673063 h 6819900"/>
              <a:gd name="connsiteX1549" fmla="*/ 1318996 w 9915525"/>
              <a:gd name="connsiteY1549" fmla="*/ 4646324 h 6819900"/>
              <a:gd name="connsiteX1550" fmla="*/ 1320593 w 9915525"/>
              <a:gd name="connsiteY1550" fmla="*/ 4716628 h 6819900"/>
              <a:gd name="connsiteX1551" fmla="*/ 1326716 w 9915525"/>
              <a:gd name="connsiteY1551" fmla="*/ 4733859 h 6819900"/>
              <a:gd name="connsiteX1552" fmla="*/ 1361931 w 9915525"/>
              <a:gd name="connsiteY1552" fmla="*/ 4787755 h 6819900"/>
              <a:gd name="connsiteX1553" fmla="*/ 1401053 w 9915525"/>
              <a:gd name="connsiteY1553" fmla="*/ 4830618 h 6819900"/>
              <a:gd name="connsiteX1554" fmla="*/ 1372542 w 9915525"/>
              <a:gd name="connsiteY1554" fmla="*/ 4833855 h 6819900"/>
              <a:gd name="connsiteX1555" fmla="*/ 1317773 w 9915525"/>
              <a:gd name="connsiteY1555" fmla="*/ 4805640 h 6819900"/>
              <a:gd name="connsiteX1556" fmla="*/ 1290911 w 9915525"/>
              <a:gd name="connsiteY1556" fmla="*/ 4783352 h 6819900"/>
              <a:gd name="connsiteX1557" fmla="*/ 1281467 w 9915525"/>
              <a:gd name="connsiteY1557" fmla="*/ 4770474 h 6819900"/>
              <a:gd name="connsiteX1558" fmla="*/ 1264397 w 9915525"/>
              <a:gd name="connsiteY1558" fmla="*/ 4753517 h 6819900"/>
              <a:gd name="connsiteX1559" fmla="*/ 1260664 w 9915525"/>
              <a:gd name="connsiteY1559" fmla="*/ 4735080 h 6819900"/>
              <a:gd name="connsiteX1560" fmla="*/ 1273576 w 9915525"/>
              <a:gd name="connsiteY1560" fmla="*/ 4711555 h 6819900"/>
              <a:gd name="connsiteX1561" fmla="*/ 1258479 w 9915525"/>
              <a:gd name="connsiteY1561" fmla="*/ 4675325 h 6819900"/>
              <a:gd name="connsiteX1562" fmla="*/ 1220379 w 9915525"/>
              <a:gd name="connsiteY1562" fmla="*/ 4685441 h 6819900"/>
              <a:gd name="connsiteX1563" fmla="*/ 1218488 w 9915525"/>
              <a:gd name="connsiteY1563" fmla="*/ 4725135 h 6819900"/>
              <a:gd name="connsiteX1564" fmla="*/ 1226919 w 9915525"/>
              <a:gd name="connsiteY1564" fmla="*/ 4749333 h 6819900"/>
              <a:gd name="connsiteX1565" fmla="*/ 1235280 w 9915525"/>
              <a:gd name="connsiteY1565" fmla="*/ 4793621 h 6819900"/>
              <a:gd name="connsiteX1566" fmla="*/ 1257806 w 9915525"/>
              <a:gd name="connsiteY1566" fmla="*/ 4825256 h 6819900"/>
              <a:gd name="connsiteX1567" fmla="*/ 1314378 w 9915525"/>
              <a:gd name="connsiteY1567" fmla="*/ 4890934 h 6819900"/>
              <a:gd name="connsiteX1568" fmla="*/ 1316325 w 9915525"/>
              <a:gd name="connsiteY1568" fmla="*/ 4899674 h 6819900"/>
              <a:gd name="connsiteX1569" fmla="*/ 1320800 w 9915525"/>
              <a:gd name="connsiteY1569" fmla="*/ 4921105 h 6819900"/>
              <a:gd name="connsiteX1570" fmla="*/ 1335510 w 9915525"/>
              <a:gd name="connsiteY1570" fmla="*/ 4947299 h 6819900"/>
              <a:gd name="connsiteX1571" fmla="*/ 1351145 w 9915525"/>
              <a:gd name="connsiteY1571" fmla="*/ 4985399 h 6819900"/>
              <a:gd name="connsiteX1572" fmla="*/ 1353137 w 9915525"/>
              <a:gd name="connsiteY1572" fmla="*/ 4997305 h 6819900"/>
              <a:gd name="connsiteX1573" fmla="*/ 1366258 w 9915525"/>
              <a:gd name="connsiteY1573" fmla="*/ 5015091 h 6819900"/>
              <a:gd name="connsiteX1574" fmla="*/ 1386765 w 9915525"/>
              <a:gd name="connsiteY1574" fmla="*/ 5051604 h 6819900"/>
              <a:gd name="connsiteX1575" fmla="*/ 1441638 w 9915525"/>
              <a:gd name="connsiteY1575" fmla="*/ 5077000 h 6819900"/>
              <a:gd name="connsiteX1576" fmla="*/ 7319133 w 9915525"/>
              <a:gd name="connsiteY1576" fmla="*/ 4956499 h 6819900"/>
              <a:gd name="connsiteX1577" fmla="*/ 7280357 w 9915525"/>
              <a:gd name="connsiteY1577" fmla="*/ 4900080 h 6819900"/>
              <a:gd name="connsiteX1578" fmla="*/ 7296423 w 9915525"/>
              <a:gd name="connsiteY1578" fmla="*/ 4968730 h 6819900"/>
              <a:gd name="connsiteX1579" fmla="*/ 7319133 w 9915525"/>
              <a:gd name="connsiteY1579" fmla="*/ 4956499 h 6819900"/>
              <a:gd name="connsiteX1580" fmla="*/ 9582860 w 9915525"/>
              <a:gd name="connsiteY1580" fmla="*/ 4921629 h 6819900"/>
              <a:gd name="connsiteX1581" fmla="*/ 9581431 w 9915525"/>
              <a:gd name="connsiteY1581" fmla="*/ 4768062 h 6819900"/>
              <a:gd name="connsiteX1582" fmla="*/ 9548407 w 9915525"/>
              <a:gd name="connsiteY1582" fmla="*/ 4760755 h 6819900"/>
              <a:gd name="connsiteX1583" fmla="*/ 9529318 w 9915525"/>
              <a:gd name="connsiteY1583" fmla="*/ 4840143 h 6819900"/>
              <a:gd name="connsiteX1584" fmla="*/ 9541223 w 9915525"/>
              <a:gd name="connsiteY1584" fmla="*/ 4919517 h 6819900"/>
              <a:gd name="connsiteX1585" fmla="*/ 9549690 w 9915525"/>
              <a:gd name="connsiteY1585" fmla="*/ 4935887 h 6819900"/>
              <a:gd name="connsiteX1586" fmla="*/ 9582860 w 9915525"/>
              <a:gd name="connsiteY1586" fmla="*/ 4921629 h 6819900"/>
              <a:gd name="connsiteX1587" fmla="*/ 9536082 w 9915525"/>
              <a:gd name="connsiteY1587" fmla="*/ 4583648 h 6819900"/>
              <a:gd name="connsiteX1588" fmla="*/ 9540165 w 9915525"/>
              <a:gd name="connsiteY1588" fmla="*/ 4535343 h 6819900"/>
              <a:gd name="connsiteX1589" fmla="*/ 9530640 w 9915525"/>
              <a:gd name="connsiteY1589" fmla="*/ 4487155 h 6819900"/>
              <a:gd name="connsiteX1590" fmla="*/ 9540165 w 9915525"/>
              <a:gd name="connsiteY1590" fmla="*/ 4444855 h 6819900"/>
              <a:gd name="connsiteX1591" fmla="*/ 9538022 w 9915525"/>
              <a:gd name="connsiteY1591" fmla="*/ 4398897 h 6819900"/>
              <a:gd name="connsiteX1592" fmla="*/ 9536209 w 9915525"/>
              <a:gd name="connsiteY1592" fmla="*/ 4370799 h 6819900"/>
              <a:gd name="connsiteX1593" fmla="*/ 9540463 w 9915525"/>
              <a:gd name="connsiteY1593" fmla="*/ 4282930 h 6819900"/>
              <a:gd name="connsiteX1594" fmla="*/ 9530640 w 9915525"/>
              <a:gd name="connsiteY1594" fmla="*/ 4272725 h 6819900"/>
              <a:gd name="connsiteX1595" fmla="*/ 9475978 w 9915525"/>
              <a:gd name="connsiteY1595" fmla="*/ 4232351 h 6819900"/>
              <a:gd name="connsiteX1596" fmla="*/ 9451657 w 9915525"/>
              <a:gd name="connsiteY1596" fmla="*/ 4250343 h 6819900"/>
              <a:gd name="connsiteX1597" fmla="*/ 9402641 w 9915525"/>
              <a:gd name="connsiteY1597" fmla="*/ 4265915 h 6819900"/>
              <a:gd name="connsiteX1598" fmla="*/ 9345034 w 9915525"/>
              <a:gd name="connsiteY1598" fmla="*/ 4282515 h 6819900"/>
              <a:gd name="connsiteX1599" fmla="*/ 9353569 w 9915525"/>
              <a:gd name="connsiteY1599" fmla="*/ 4320082 h 6819900"/>
              <a:gd name="connsiteX1600" fmla="*/ 9359190 w 9915525"/>
              <a:gd name="connsiteY1600" fmla="*/ 4359130 h 6819900"/>
              <a:gd name="connsiteX1601" fmla="*/ 9369777 w 9915525"/>
              <a:gd name="connsiteY1601" fmla="*/ 4392805 h 6819900"/>
              <a:gd name="connsiteX1602" fmla="*/ 9409196 w 9915525"/>
              <a:gd name="connsiteY1602" fmla="*/ 4361957 h 6819900"/>
              <a:gd name="connsiteX1603" fmla="*/ 9421723 w 9915525"/>
              <a:gd name="connsiteY1603" fmla="*/ 4320794 h 6819900"/>
              <a:gd name="connsiteX1604" fmla="*/ 9469634 w 9915525"/>
              <a:gd name="connsiteY1604" fmla="*/ 4345542 h 6819900"/>
              <a:gd name="connsiteX1605" fmla="*/ 9463323 w 9915525"/>
              <a:gd name="connsiteY1605" fmla="*/ 4416280 h 6819900"/>
              <a:gd name="connsiteX1606" fmla="*/ 9463115 w 9915525"/>
              <a:gd name="connsiteY1606" fmla="*/ 4446443 h 6819900"/>
              <a:gd name="connsiteX1607" fmla="*/ 9474414 w 9915525"/>
              <a:gd name="connsiteY1607" fmla="*/ 4487718 h 6819900"/>
              <a:gd name="connsiteX1608" fmla="*/ 9485688 w 9915525"/>
              <a:gd name="connsiteY1608" fmla="*/ 4537404 h 6819900"/>
              <a:gd name="connsiteX1609" fmla="*/ 9490223 w 9915525"/>
              <a:gd name="connsiteY1609" fmla="*/ 4561216 h 6819900"/>
              <a:gd name="connsiteX1610" fmla="*/ 9501229 w 9915525"/>
              <a:gd name="connsiteY1610" fmla="*/ 4585046 h 6819900"/>
              <a:gd name="connsiteX1611" fmla="*/ 9536082 w 9915525"/>
              <a:gd name="connsiteY1611" fmla="*/ 4583648 h 6819900"/>
              <a:gd name="connsiteX1612" fmla="*/ 9249652 w 9915525"/>
              <a:gd name="connsiteY1612" fmla="*/ 2559819 h 6819900"/>
              <a:gd name="connsiteX1613" fmla="*/ 9281471 w 9915525"/>
              <a:gd name="connsiteY1613" fmla="*/ 2526328 h 6819900"/>
              <a:gd name="connsiteX1614" fmla="*/ 9232726 w 9915525"/>
              <a:gd name="connsiteY1614" fmla="*/ 2466458 h 6819900"/>
              <a:gd name="connsiteX1615" fmla="*/ 9214054 w 9915525"/>
              <a:gd name="connsiteY1615" fmla="*/ 2435095 h 6819900"/>
              <a:gd name="connsiteX1616" fmla="*/ 9164982 w 9915525"/>
              <a:gd name="connsiteY1616" fmla="*/ 2387601 h 6819900"/>
              <a:gd name="connsiteX1617" fmla="*/ 9152443 w 9915525"/>
              <a:gd name="connsiteY1617" fmla="*/ 2432699 h 6819900"/>
              <a:gd name="connsiteX1618" fmla="*/ 9203155 w 9915525"/>
              <a:gd name="connsiteY1618" fmla="*/ 2571145 h 6819900"/>
              <a:gd name="connsiteX1619" fmla="*/ 9249652 w 9915525"/>
              <a:gd name="connsiteY1619" fmla="*/ 2559819 h 6819900"/>
              <a:gd name="connsiteX1620" fmla="*/ 8701965 w 9915525"/>
              <a:gd name="connsiteY1620" fmla="*/ 1506955 h 6819900"/>
              <a:gd name="connsiteX1621" fmla="*/ 8692440 w 9915525"/>
              <a:gd name="connsiteY1621" fmla="*/ 1496868 h 6819900"/>
              <a:gd name="connsiteX1622" fmla="*/ 8682915 w 9915525"/>
              <a:gd name="connsiteY1622" fmla="*/ 1501068 h 6819900"/>
              <a:gd name="connsiteX1623" fmla="*/ 8692440 w 9915525"/>
              <a:gd name="connsiteY1623" fmla="*/ 1511155 h 6819900"/>
              <a:gd name="connsiteX1624" fmla="*/ 8701965 w 9915525"/>
              <a:gd name="connsiteY1624" fmla="*/ 1506955 h 6819900"/>
              <a:gd name="connsiteX1625" fmla="*/ 8191598 w 9915525"/>
              <a:gd name="connsiteY1625" fmla="*/ 1476798 h 6819900"/>
              <a:gd name="connsiteX1626" fmla="*/ 8197416 w 9915525"/>
              <a:gd name="connsiteY1626" fmla="*/ 1392263 h 6819900"/>
              <a:gd name="connsiteX1627" fmla="*/ 8181902 w 9915525"/>
              <a:gd name="connsiteY1627" fmla="*/ 1339314 h 6819900"/>
              <a:gd name="connsiteX1628" fmla="*/ 8167338 w 9915525"/>
              <a:gd name="connsiteY1628" fmla="*/ 1292080 h 6819900"/>
              <a:gd name="connsiteX1629" fmla="*/ 8159040 w 9915525"/>
              <a:gd name="connsiteY1629" fmla="*/ 1249855 h 6819900"/>
              <a:gd name="connsiteX1630" fmla="*/ 8131311 w 9915525"/>
              <a:gd name="connsiteY1630" fmla="*/ 1208418 h 6819900"/>
              <a:gd name="connsiteX1631" fmla="*/ 8109117 w 9915525"/>
              <a:gd name="connsiteY1631" fmla="*/ 1223631 h 6819900"/>
              <a:gd name="connsiteX1632" fmla="*/ 8103509 w 9915525"/>
              <a:gd name="connsiteY1632" fmla="*/ 1231168 h 6819900"/>
              <a:gd name="connsiteX1633" fmla="*/ 8106653 w 9915525"/>
              <a:gd name="connsiteY1633" fmla="*/ 1257382 h 6819900"/>
              <a:gd name="connsiteX1634" fmla="*/ 8112670 w 9915525"/>
              <a:gd name="connsiteY1634" fmla="*/ 1292080 h 6819900"/>
              <a:gd name="connsiteX1635" fmla="*/ 8107585 w 9915525"/>
              <a:gd name="connsiteY1635" fmla="*/ 1394743 h 6819900"/>
              <a:gd name="connsiteX1636" fmla="*/ 8116368 w 9915525"/>
              <a:gd name="connsiteY1636" fmla="*/ 1425123 h 6819900"/>
              <a:gd name="connsiteX1637" fmla="*/ 8170070 w 9915525"/>
              <a:gd name="connsiteY1637" fmla="*/ 1482580 h 6819900"/>
              <a:gd name="connsiteX1638" fmla="*/ 8191598 w 9915525"/>
              <a:gd name="connsiteY1638" fmla="*/ 1476798 h 6819900"/>
              <a:gd name="connsiteX1639" fmla="*/ 3340242 w 9915525"/>
              <a:gd name="connsiteY1639" fmla="*/ 1310259 h 6819900"/>
              <a:gd name="connsiteX1640" fmla="*/ 3344153 w 9915525"/>
              <a:gd name="connsiteY1640" fmla="*/ 1240713 h 6819900"/>
              <a:gd name="connsiteX1641" fmla="*/ 3319262 w 9915525"/>
              <a:gd name="connsiteY1641" fmla="*/ 1222189 h 6819900"/>
              <a:gd name="connsiteX1642" fmla="*/ 3281162 w 9915525"/>
              <a:gd name="connsiteY1642" fmla="*/ 1212664 h 6819900"/>
              <a:gd name="connsiteX1643" fmla="*/ 3251132 w 9915525"/>
              <a:gd name="connsiteY1643" fmla="*/ 1244455 h 6819900"/>
              <a:gd name="connsiteX1644" fmla="*/ 3254033 w 9915525"/>
              <a:gd name="connsiteY1644" fmla="*/ 1295420 h 6819900"/>
              <a:gd name="connsiteX1645" fmla="*/ 3340242 w 9915525"/>
              <a:gd name="connsiteY1645" fmla="*/ 1310259 h 6819900"/>
              <a:gd name="connsiteX1646" fmla="*/ 8737047 w 9915525"/>
              <a:gd name="connsiteY1646" fmla="*/ 1318869 h 6819900"/>
              <a:gd name="connsiteX1647" fmla="*/ 8731292 w 9915525"/>
              <a:gd name="connsiteY1647" fmla="*/ 1324624 h 6819900"/>
              <a:gd name="connsiteX1648" fmla="*/ 8736295 w 9915525"/>
              <a:gd name="connsiteY1648" fmla="*/ 1337125 h 6819900"/>
              <a:gd name="connsiteX1649" fmla="*/ 8737046 w 9915525"/>
              <a:gd name="connsiteY1649" fmla="*/ 1318869 h 6819900"/>
              <a:gd name="connsiteX1650" fmla="*/ 4813860 w 9915525"/>
              <a:gd name="connsiteY1650" fmla="*/ 1147300 h 6819900"/>
              <a:gd name="connsiteX1651" fmla="*/ 4815765 w 9915525"/>
              <a:gd name="connsiteY1651" fmla="*/ 1120630 h 6819900"/>
              <a:gd name="connsiteX1652" fmla="*/ 4806240 w 9915525"/>
              <a:gd name="connsiteY1652" fmla="*/ 1134219 h 6819900"/>
              <a:gd name="connsiteX1653" fmla="*/ 4789572 w 9915525"/>
              <a:gd name="connsiteY1653" fmla="*/ 1152164 h 6819900"/>
              <a:gd name="connsiteX1654" fmla="*/ 4787666 w 9915525"/>
              <a:gd name="connsiteY1654" fmla="*/ 1157625 h 6819900"/>
              <a:gd name="connsiteX1655" fmla="*/ 4813860 w 9915525"/>
              <a:gd name="connsiteY1655" fmla="*/ 1147300 h 6819900"/>
              <a:gd name="connsiteX1656" fmla="*/ 5461570 w 9915525"/>
              <a:gd name="connsiteY1656" fmla="*/ 1048381 h 6819900"/>
              <a:gd name="connsiteX1657" fmla="*/ 5450329 w 9915525"/>
              <a:gd name="connsiteY1657" fmla="*/ 1007285 h 6819900"/>
              <a:gd name="connsiteX1658" fmla="*/ 5424337 w 9915525"/>
              <a:gd name="connsiteY1658" fmla="*/ 1017621 h 6819900"/>
              <a:gd name="connsiteX1659" fmla="*/ 5411433 w 9915525"/>
              <a:gd name="connsiteY1659" fmla="*/ 1061534 h 6819900"/>
              <a:gd name="connsiteX1660" fmla="*/ 5434557 w 9915525"/>
              <a:gd name="connsiteY1660" fmla="*/ 1080584 h 6819900"/>
              <a:gd name="connsiteX1661" fmla="*/ 5461570 w 9915525"/>
              <a:gd name="connsiteY1661" fmla="*/ 1048381 h 6819900"/>
              <a:gd name="connsiteX1662" fmla="*/ 5364133 w 9915525"/>
              <a:gd name="connsiteY1662" fmla="*/ 1059398 h 6819900"/>
              <a:gd name="connsiteX1663" fmla="*/ 5363453 w 9915525"/>
              <a:gd name="connsiteY1663" fmla="*/ 996805 h 6819900"/>
              <a:gd name="connsiteX1664" fmla="*/ 5364299 w 9915525"/>
              <a:gd name="connsiteY1664" fmla="*/ 971999 h 6819900"/>
              <a:gd name="connsiteX1665" fmla="*/ 5403683 w 9915525"/>
              <a:gd name="connsiteY1665" fmla="*/ 958731 h 6819900"/>
              <a:gd name="connsiteX1666" fmla="*/ 5417125 w 9915525"/>
              <a:gd name="connsiteY1666" fmla="*/ 939655 h 6819900"/>
              <a:gd name="connsiteX1667" fmla="*/ 5406315 w 9915525"/>
              <a:gd name="connsiteY1667" fmla="*/ 892030 h 6819900"/>
              <a:gd name="connsiteX1668" fmla="*/ 5420603 w 9915525"/>
              <a:gd name="connsiteY1668" fmla="*/ 844405 h 6819900"/>
              <a:gd name="connsiteX1669" fmla="*/ 5434890 w 9915525"/>
              <a:gd name="connsiteY1669" fmla="*/ 856693 h 6819900"/>
              <a:gd name="connsiteX1670" fmla="*/ 5471288 w 9915525"/>
              <a:gd name="connsiteY1670" fmla="*/ 909199 h 6819900"/>
              <a:gd name="connsiteX1671" fmla="*/ 5507686 w 9915525"/>
              <a:gd name="connsiteY1671" fmla="*/ 949418 h 6819900"/>
              <a:gd name="connsiteX1672" fmla="*/ 5537963 w 9915525"/>
              <a:gd name="connsiteY1672" fmla="*/ 934314 h 6819900"/>
              <a:gd name="connsiteX1673" fmla="*/ 5558066 w 9915525"/>
              <a:gd name="connsiteY1673" fmla="*/ 867816 h 6819900"/>
              <a:gd name="connsiteX1674" fmla="*/ 5553411 w 9915525"/>
              <a:gd name="connsiteY1674" fmla="*/ 847144 h 6819900"/>
              <a:gd name="connsiteX1675" fmla="*/ 5545021 w 9915525"/>
              <a:gd name="connsiteY1675" fmla="*/ 838097 h 6819900"/>
              <a:gd name="connsiteX1676" fmla="*/ 5535019 w 9915525"/>
              <a:gd name="connsiteY1676" fmla="*/ 832014 h 6819900"/>
              <a:gd name="connsiteX1677" fmla="*/ 5504774 w 9915525"/>
              <a:gd name="connsiteY1677" fmla="*/ 798813 h 6819900"/>
              <a:gd name="connsiteX1678" fmla="*/ 5438100 w 9915525"/>
              <a:gd name="connsiteY1678" fmla="*/ 787767 h 6819900"/>
              <a:gd name="connsiteX1679" fmla="*/ 5393658 w 9915525"/>
              <a:gd name="connsiteY1679" fmla="*/ 788608 h 6819900"/>
              <a:gd name="connsiteX1680" fmla="*/ 5292822 w 9915525"/>
              <a:gd name="connsiteY1680" fmla="*/ 822738 h 6819900"/>
              <a:gd name="connsiteX1681" fmla="*/ 5282378 w 9915525"/>
              <a:gd name="connsiteY1681" fmla="*/ 952878 h 6819900"/>
              <a:gd name="connsiteX1682" fmla="*/ 5292015 w 9915525"/>
              <a:gd name="connsiteY1682" fmla="*/ 983334 h 6819900"/>
              <a:gd name="connsiteX1683" fmla="*/ 5323584 w 9915525"/>
              <a:gd name="connsiteY1683" fmla="*/ 1061099 h 6819900"/>
              <a:gd name="connsiteX1684" fmla="*/ 5364133 w 9915525"/>
              <a:gd name="connsiteY1684" fmla="*/ 1059398 h 6819900"/>
              <a:gd name="connsiteX1685" fmla="*/ 7440207 w 9915525"/>
              <a:gd name="connsiteY1685" fmla="*/ 900596 h 6819900"/>
              <a:gd name="connsiteX1686" fmla="*/ 7412083 w 9915525"/>
              <a:gd name="connsiteY1686" fmla="*/ 857823 h 6819900"/>
              <a:gd name="connsiteX1687" fmla="*/ 7392704 w 9915525"/>
              <a:gd name="connsiteY1687" fmla="*/ 902897 h 6819900"/>
              <a:gd name="connsiteX1688" fmla="*/ 7440207 w 9915525"/>
              <a:gd name="connsiteY1688" fmla="*/ 900596 h 6819900"/>
              <a:gd name="connsiteX1689" fmla="*/ 7421698 w 9915525"/>
              <a:gd name="connsiteY1689" fmla="*/ 811089 h 6819900"/>
              <a:gd name="connsiteX1690" fmla="*/ 7401866 w 9915525"/>
              <a:gd name="connsiteY1690" fmla="*/ 758680 h 6819900"/>
              <a:gd name="connsiteX1691" fmla="*/ 7380431 w 9915525"/>
              <a:gd name="connsiteY1691" fmla="*/ 820695 h 6819900"/>
              <a:gd name="connsiteX1692" fmla="*/ 7421698 w 9915525"/>
              <a:gd name="connsiteY1692" fmla="*/ 811089 h 6819900"/>
              <a:gd name="connsiteX1693" fmla="*/ 7576137 w 9915525"/>
              <a:gd name="connsiteY1693" fmla="*/ 730105 h 6819900"/>
              <a:gd name="connsiteX1694" fmla="*/ 7588043 w 9915525"/>
              <a:gd name="connsiteY1694" fmla="*/ 659144 h 6819900"/>
              <a:gd name="connsiteX1695" fmla="*/ 7597065 w 9915525"/>
              <a:gd name="connsiteY1695" fmla="*/ 628187 h 6819900"/>
              <a:gd name="connsiteX1696" fmla="*/ 7611018 w 9915525"/>
              <a:gd name="connsiteY1696" fmla="*/ 606280 h 6819900"/>
              <a:gd name="connsiteX1697" fmla="*/ 7641229 w 9915525"/>
              <a:gd name="connsiteY1697" fmla="*/ 556077 h 6819900"/>
              <a:gd name="connsiteX1698" fmla="*/ 7591008 w 9915525"/>
              <a:gd name="connsiteY1698" fmla="*/ 501505 h 6819900"/>
              <a:gd name="connsiteX1699" fmla="*/ 7572401 w 9915525"/>
              <a:gd name="connsiteY1699" fmla="*/ 525317 h 6819900"/>
              <a:gd name="connsiteX1700" fmla="*/ 7524193 w 9915525"/>
              <a:gd name="connsiteY1700" fmla="*/ 549130 h 6819900"/>
              <a:gd name="connsiteX1701" fmla="*/ 7469546 w 9915525"/>
              <a:gd name="connsiteY1701" fmla="*/ 560727 h 6819900"/>
              <a:gd name="connsiteX1702" fmla="*/ 7489697 w 9915525"/>
              <a:gd name="connsiteY1702" fmla="*/ 653905 h 6819900"/>
              <a:gd name="connsiteX1703" fmla="*/ 7501192 w 9915525"/>
              <a:gd name="connsiteY1703" fmla="*/ 703911 h 6819900"/>
              <a:gd name="connsiteX1704" fmla="*/ 7508077 w 9915525"/>
              <a:gd name="connsiteY1704" fmla="*/ 739630 h 6819900"/>
              <a:gd name="connsiteX1705" fmla="*/ 7520865 w 9915525"/>
              <a:gd name="connsiteY1705" fmla="*/ 761855 h 6819900"/>
              <a:gd name="connsiteX1706" fmla="*/ 7553811 w 9915525"/>
              <a:gd name="connsiteY1706" fmla="*/ 794801 h 6819900"/>
              <a:gd name="connsiteX1707" fmla="*/ 7576137 w 9915525"/>
              <a:gd name="connsiteY1707" fmla="*/ 730105 h 6819900"/>
              <a:gd name="connsiteX1708" fmla="*/ 5410304 w 9915525"/>
              <a:gd name="connsiteY1708" fmla="*/ 755335 h 6819900"/>
              <a:gd name="connsiteX1709" fmla="*/ 5395887 w 9915525"/>
              <a:gd name="connsiteY1709" fmla="*/ 744951 h 6819900"/>
              <a:gd name="connsiteX1710" fmla="*/ 5399267 w 9915525"/>
              <a:gd name="connsiteY1710" fmla="*/ 762985 h 6819900"/>
              <a:gd name="connsiteX1711" fmla="*/ 5410304 w 9915525"/>
              <a:gd name="connsiteY1711" fmla="*/ 755335 h 6819900"/>
              <a:gd name="connsiteX1712" fmla="*/ 5642059 w 9915525"/>
              <a:gd name="connsiteY1712" fmla="*/ 761639 h 6819900"/>
              <a:gd name="connsiteX1713" fmla="*/ 5625390 w 9915525"/>
              <a:gd name="connsiteY1713" fmla="*/ 742107 h 6819900"/>
              <a:gd name="connsiteX1714" fmla="*/ 5619451 w 9915525"/>
              <a:gd name="connsiteY1714" fmla="*/ 732869 h 6819900"/>
              <a:gd name="connsiteX1715" fmla="*/ 5641760 w 9915525"/>
              <a:gd name="connsiteY1715" fmla="*/ 767100 h 6819900"/>
              <a:gd name="connsiteX1716" fmla="*/ 5642059 w 9915525"/>
              <a:gd name="connsiteY1716" fmla="*/ 761639 h 6819900"/>
              <a:gd name="connsiteX1717" fmla="*/ 5660060 w 9915525"/>
              <a:gd name="connsiteY1717" fmla="*/ 722593 h 6819900"/>
              <a:gd name="connsiteX1718" fmla="*/ 5639111 w 9915525"/>
              <a:gd name="connsiteY1718" fmla="*/ 713209 h 6819900"/>
              <a:gd name="connsiteX1719" fmla="*/ 5650790 w 9915525"/>
              <a:gd name="connsiteY1719" fmla="*/ 736852 h 6819900"/>
              <a:gd name="connsiteX1720" fmla="*/ 5671740 w 9915525"/>
              <a:gd name="connsiteY1720" fmla="*/ 746235 h 6819900"/>
              <a:gd name="connsiteX1721" fmla="*/ 5660060 w 9915525"/>
              <a:gd name="connsiteY1721" fmla="*/ 722593 h 6819900"/>
              <a:gd name="connsiteX1722" fmla="*/ 7466479 w 9915525"/>
              <a:gd name="connsiteY1722" fmla="*/ 720567 h 6819900"/>
              <a:gd name="connsiteX1723" fmla="*/ 7462827 w 9915525"/>
              <a:gd name="connsiteY1723" fmla="*/ 706841 h 6819900"/>
              <a:gd name="connsiteX1724" fmla="*/ 7454190 w 9915525"/>
              <a:gd name="connsiteY1724" fmla="*/ 725905 h 6819900"/>
              <a:gd name="connsiteX1725" fmla="*/ 7466479 w 9915525"/>
              <a:gd name="connsiteY1725" fmla="*/ 720567 h 6819900"/>
              <a:gd name="connsiteX1726" fmla="*/ 6996990 w 9915525"/>
              <a:gd name="connsiteY1726" fmla="*/ 645013 h 6819900"/>
              <a:gd name="connsiteX1727" fmla="*/ 7023184 w 9915525"/>
              <a:gd name="connsiteY1727" fmla="*/ 633106 h 6819900"/>
              <a:gd name="connsiteX1728" fmla="*/ 7052392 w 9915525"/>
              <a:gd name="connsiteY1728" fmla="*/ 603899 h 6819900"/>
              <a:gd name="connsiteX1729" fmla="*/ 7092240 w 9915525"/>
              <a:gd name="connsiteY1729" fmla="*/ 598231 h 6819900"/>
              <a:gd name="connsiteX1730" fmla="*/ 7111290 w 9915525"/>
              <a:gd name="connsiteY1730" fmla="*/ 601517 h 6819900"/>
              <a:gd name="connsiteX1731" fmla="*/ 7086668 w 9915525"/>
              <a:gd name="connsiteY1731" fmla="*/ 491980 h 6819900"/>
              <a:gd name="connsiteX1732" fmla="*/ 7018110 w 9915525"/>
              <a:gd name="connsiteY1732" fmla="*/ 527699 h 6819900"/>
              <a:gd name="connsiteX1733" fmla="*/ 6993664 w 9915525"/>
              <a:gd name="connsiteY1733" fmla="*/ 539605 h 6819900"/>
              <a:gd name="connsiteX1734" fmla="*/ 6944689 w 9915525"/>
              <a:gd name="connsiteY1734" fmla="*/ 596484 h 6819900"/>
              <a:gd name="connsiteX1735" fmla="*/ 6955630 w 9915525"/>
              <a:gd name="connsiteY1735" fmla="*/ 635036 h 6819900"/>
              <a:gd name="connsiteX1736" fmla="*/ 6996990 w 9915525"/>
              <a:gd name="connsiteY1736" fmla="*/ 645013 h 6819900"/>
              <a:gd name="connsiteX1737" fmla="*/ 7370846 w 9915525"/>
              <a:gd name="connsiteY1737" fmla="*/ 571397 h 6819900"/>
              <a:gd name="connsiteX1738" fmla="*/ 7358940 w 9915525"/>
              <a:gd name="connsiteY1738" fmla="*/ 547774 h 6819900"/>
              <a:gd name="connsiteX1739" fmla="*/ 7366539 w 9915525"/>
              <a:gd name="connsiteY1739" fmla="*/ 533652 h 6819900"/>
              <a:gd name="connsiteX1740" fmla="*/ 7387970 w 9915525"/>
              <a:gd name="connsiteY1740" fmla="*/ 529597 h 6819900"/>
              <a:gd name="connsiteX1741" fmla="*/ 7380072 w 9915525"/>
              <a:gd name="connsiteY1741" fmla="*/ 520701 h 6819900"/>
              <a:gd name="connsiteX1742" fmla="*/ 7352860 w 9915525"/>
              <a:gd name="connsiteY1742" fmla="*/ 563417 h 6819900"/>
              <a:gd name="connsiteX1743" fmla="*/ 7370547 w 9915525"/>
              <a:gd name="connsiteY1743" fmla="*/ 576953 h 6819900"/>
              <a:gd name="connsiteX1744" fmla="*/ 7370847 w 9915525"/>
              <a:gd name="connsiteY1744" fmla="*/ 571397 h 6819900"/>
              <a:gd name="connsiteX1745" fmla="*/ 5849228 w 9915525"/>
              <a:gd name="connsiteY1745" fmla="*/ 483493 h 6819900"/>
              <a:gd name="connsiteX1746" fmla="*/ 5832288 w 9915525"/>
              <a:gd name="connsiteY1746" fmla="*/ 431106 h 6819900"/>
              <a:gd name="connsiteX1747" fmla="*/ 5796986 w 9915525"/>
              <a:gd name="connsiteY1747" fmla="*/ 483249 h 6819900"/>
              <a:gd name="connsiteX1748" fmla="*/ 5829786 w 9915525"/>
              <a:gd name="connsiteY1748" fmla="*/ 528101 h 6819900"/>
              <a:gd name="connsiteX1749" fmla="*/ 5849228 w 9915525"/>
              <a:gd name="connsiteY1749" fmla="*/ 483493 h 6819900"/>
              <a:gd name="connsiteX1750" fmla="*/ 6073065 w 9915525"/>
              <a:gd name="connsiteY1750" fmla="*/ 373144 h 6819900"/>
              <a:gd name="connsiteX1751" fmla="*/ 6082590 w 9915525"/>
              <a:gd name="connsiteY1751" fmla="*/ 325292 h 6819900"/>
              <a:gd name="connsiteX1752" fmla="*/ 6077828 w 9915525"/>
              <a:gd name="connsiteY1752" fmla="*/ 266824 h 6819900"/>
              <a:gd name="connsiteX1753" fmla="*/ 6063540 w 9915525"/>
              <a:gd name="connsiteY1753" fmla="*/ 247675 h 6819900"/>
              <a:gd name="connsiteX1754" fmla="*/ 6005860 w 9915525"/>
              <a:gd name="connsiteY1754" fmla="*/ 201296 h 6819900"/>
              <a:gd name="connsiteX1755" fmla="*/ 6001628 w 9915525"/>
              <a:gd name="connsiteY1755" fmla="*/ 190724 h 6819900"/>
              <a:gd name="connsiteX1756" fmla="*/ 6002230 w 9915525"/>
              <a:gd name="connsiteY1756" fmla="*/ 179195 h 6819900"/>
              <a:gd name="connsiteX1757" fmla="*/ 5975334 w 9915525"/>
              <a:gd name="connsiteY1757" fmla="*/ 252897 h 6819900"/>
              <a:gd name="connsiteX1758" fmla="*/ 6011931 w 9915525"/>
              <a:gd name="connsiteY1758" fmla="*/ 363392 h 6819900"/>
              <a:gd name="connsiteX1759" fmla="*/ 6055016 w 9915525"/>
              <a:gd name="connsiteY1759" fmla="*/ 424770 h 6819900"/>
              <a:gd name="connsiteX1760" fmla="*/ 6073065 w 9915525"/>
              <a:gd name="connsiteY1760" fmla="*/ 373144 h 6819900"/>
              <a:gd name="connsiteX1761" fmla="*/ 2386890 w 9915525"/>
              <a:gd name="connsiteY1761" fmla="*/ 6630843 h 6819900"/>
              <a:gd name="connsiteX1762" fmla="*/ 2396415 w 9915525"/>
              <a:gd name="connsiteY1762" fmla="*/ 6616555 h 6819900"/>
              <a:gd name="connsiteX1763" fmla="*/ 2405940 w 9915525"/>
              <a:gd name="connsiteY1763" fmla="*/ 6630843 h 6819900"/>
              <a:gd name="connsiteX1764" fmla="*/ 2396415 w 9915525"/>
              <a:gd name="connsiteY1764" fmla="*/ 6645130 h 6819900"/>
              <a:gd name="connsiteX1765" fmla="*/ 2386890 w 9915525"/>
              <a:gd name="connsiteY1765" fmla="*/ 6630843 h 6819900"/>
              <a:gd name="connsiteX1766" fmla="*/ 8301915 w 9915525"/>
              <a:gd name="connsiteY1766" fmla="*/ 6616555 h 6819900"/>
              <a:gd name="connsiteX1767" fmla="*/ 8311440 w 9915525"/>
              <a:gd name="connsiteY1767" fmla="*/ 6607030 h 6819900"/>
              <a:gd name="connsiteX1768" fmla="*/ 8320965 w 9915525"/>
              <a:gd name="connsiteY1768" fmla="*/ 6616555 h 6819900"/>
              <a:gd name="connsiteX1769" fmla="*/ 8311440 w 9915525"/>
              <a:gd name="connsiteY1769" fmla="*/ 6626080 h 6819900"/>
              <a:gd name="connsiteX1770" fmla="*/ 8301915 w 9915525"/>
              <a:gd name="connsiteY1770" fmla="*/ 6616555 h 6819900"/>
              <a:gd name="connsiteX1771" fmla="*/ 2110665 w 9915525"/>
              <a:gd name="connsiteY1771" fmla="*/ 6573693 h 6819900"/>
              <a:gd name="connsiteX1772" fmla="*/ 2124953 w 9915525"/>
              <a:gd name="connsiteY1772" fmla="*/ 6559405 h 6819900"/>
              <a:gd name="connsiteX1773" fmla="*/ 2139240 w 9915525"/>
              <a:gd name="connsiteY1773" fmla="*/ 6573693 h 6819900"/>
              <a:gd name="connsiteX1774" fmla="*/ 2124953 w 9915525"/>
              <a:gd name="connsiteY1774" fmla="*/ 6587980 h 6819900"/>
              <a:gd name="connsiteX1775" fmla="*/ 2110665 w 9915525"/>
              <a:gd name="connsiteY1775" fmla="*/ 6573693 h 6819900"/>
              <a:gd name="connsiteX1776" fmla="*/ 8060645 w 9915525"/>
              <a:gd name="connsiteY1776" fmla="*/ 6528449 h 6819900"/>
              <a:gd name="connsiteX1777" fmla="*/ 8048762 w 9915525"/>
              <a:gd name="connsiteY1777" fmla="*/ 6476061 h 6819900"/>
              <a:gd name="connsiteX1778" fmla="*/ 8056806 w 9915525"/>
              <a:gd name="connsiteY1778" fmla="*/ 6454630 h 6819900"/>
              <a:gd name="connsiteX1779" fmla="*/ 8076837 w 9915525"/>
              <a:gd name="connsiteY1779" fmla="*/ 6476061 h 6819900"/>
              <a:gd name="connsiteX1780" fmla="*/ 8074561 w 9915525"/>
              <a:gd name="connsiteY1780" fmla="*/ 6559405 h 6819900"/>
              <a:gd name="connsiteX1781" fmla="*/ 8060645 w 9915525"/>
              <a:gd name="connsiteY1781" fmla="*/ 6528449 h 6819900"/>
              <a:gd name="connsiteX1782" fmla="*/ 8270825 w 9915525"/>
              <a:gd name="connsiteY1782" fmla="*/ 6436416 h 6819900"/>
              <a:gd name="connsiteX1783" fmla="*/ 8279152 w 9915525"/>
              <a:gd name="connsiteY1783" fmla="*/ 6408735 h 6819900"/>
              <a:gd name="connsiteX1784" fmla="*/ 8290738 w 9915525"/>
              <a:gd name="connsiteY1784" fmla="*/ 6446268 h 6819900"/>
              <a:gd name="connsiteX1785" fmla="*/ 8270825 w 9915525"/>
              <a:gd name="connsiteY1785" fmla="*/ 6436416 h 6819900"/>
              <a:gd name="connsiteX1786" fmla="*/ 2024940 w 9915525"/>
              <a:gd name="connsiteY1786" fmla="*/ 6378430 h 6819900"/>
              <a:gd name="connsiteX1787" fmla="*/ 2039228 w 9915525"/>
              <a:gd name="connsiteY1787" fmla="*/ 6359380 h 6819900"/>
              <a:gd name="connsiteX1788" fmla="*/ 2053515 w 9915525"/>
              <a:gd name="connsiteY1788" fmla="*/ 6378430 h 6819900"/>
              <a:gd name="connsiteX1789" fmla="*/ 2039228 w 9915525"/>
              <a:gd name="connsiteY1789" fmla="*/ 6397480 h 6819900"/>
              <a:gd name="connsiteX1790" fmla="*/ 2024940 w 9915525"/>
              <a:gd name="connsiteY1790" fmla="*/ 6378430 h 6819900"/>
              <a:gd name="connsiteX1791" fmla="*/ 4589547 w 9915525"/>
              <a:gd name="connsiteY1791" fmla="*/ 6378133 h 6819900"/>
              <a:gd name="connsiteX1792" fmla="*/ 4566486 w 9915525"/>
              <a:gd name="connsiteY1792" fmla="*/ 6352543 h 6819900"/>
              <a:gd name="connsiteX1793" fmla="*/ 4563784 w 9915525"/>
              <a:gd name="connsiteY1793" fmla="*/ 6320353 h 6819900"/>
              <a:gd name="connsiteX1794" fmla="*/ 4500054 w 9915525"/>
              <a:gd name="connsiteY1794" fmla="*/ 6252555 h 6819900"/>
              <a:gd name="connsiteX1795" fmla="*/ 4502625 w 9915525"/>
              <a:gd name="connsiteY1795" fmla="*/ 6205310 h 6819900"/>
              <a:gd name="connsiteX1796" fmla="*/ 4502336 w 9915525"/>
              <a:gd name="connsiteY1796" fmla="*/ 6105482 h 6819900"/>
              <a:gd name="connsiteX1797" fmla="*/ 4482761 w 9915525"/>
              <a:gd name="connsiteY1797" fmla="*/ 6035217 h 6819900"/>
              <a:gd name="connsiteX1798" fmla="*/ 4468774 w 9915525"/>
              <a:gd name="connsiteY1798" fmla="*/ 5990961 h 6819900"/>
              <a:gd name="connsiteX1799" fmla="*/ 4443751 w 9915525"/>
              <a:gd name="connsiteY1799" fmla="*/ 5944554 h 6819900"/>
              <a:gd name="connsiteX1800" fmla="*/ 4425240 w 9915525"/>
              <a:gd name="connsiteY1800" fmla="*/ 5916468 h 6819900"/>
              <a:gd name="connsiteX1801" fmla="*/ 4405965 w 9915525"/>
              <a:gd name="connsiteY1801" fmla="*/ 5887689 h 6819900"/>
              <a:gd name="connsiteX1802" fmla="*/ 4396440 w 9915525"/>
              <a:gd name="connsiteY1802" fmla="*/ 5860495 h 6819900"/>
              <a:gd name="connsiteX1803" fmla="*/ 4417620 w 9915525"/>
              <a:gd name="connsiteY1803" fmla="*/ 5862175 h 6819900"/>
              <a:gd name="connsiteX1804" fmla="*/ 4455720 w 9915525"/>
              <a:gd name="connsiteY1804" fmla="*/ 5873605 h 6819900"/>
              <a:gd name="connsiteX1805" fmla="*/ 4482390 w 9915525"/>
              <a:gd name="connsiteY1805" fmla="*/ 5888834 h 6819900"/>
              <a:gd name="connsiteX1806" fmla="*/ 4519994 w 9915525"/>
              <a:gd name="connsiteY1806" fmla="*/ 5978380 h 6819900"/>
              <a:gd name="connsiteX1807" fmla="*/ 4563085 w 9915525"/>
              <a:gd name="connsiteY1807" fmla="*/ 6053060 h 6819900"/>
              <a:gd name="connsiteX1808" fmla="*/ 4567578 w 9915525"/>
              <a:gd name="connsiteY1808" fmla="*/ 6103208 h 6819900"/>
              <a:gd name="connsiteX1809" fmla="*/ 4573607 w 9915525"/>
              <a:gd name="connsiteY1809" fmla="*/ 6127616 h 6819900"/>
              <a:gd name="connsiteX1810" fmla="*/ 4583305 w 9915525"/>
              <a:gd name="connsiteY1810" fmla="*/ 6185942 h 6819900"/>
              <a:gd name="connsiteX1811" fmla="*/ 4596452 w 9915525"/>
              <a:gd name="connsiteY1811" fmla="*/ 6251701 h 6819900"/>
              <a:gd name="connsiteX1812" fmla="*/ 4615740 w 9915525"/>
              <a:gd name="connsiteY1812" fmla="*/ 6281815 h 6819900"/>
              <a:gd name="connsiteX1813" fmla="*/ 4626459 w 9915525"/>
              <a:gd name="connsiteY1813" fmla="*/ 6309139 h 6819900"/>
              <a:gd name="connsiteX1814" fmla="*/ 4617690 w 9915525"/>
              <a:gd name="connsiteY1814" fmla="*/ 6387352 h 6819900"/>
              <a:gd name="connsiteX1815" fmla="*/ 4589547 w 9915525"/>
              <a:gd name="connsiteY1815" fmla="*/ 6378134 h 6819900"/>
              <a:gd name="connsiteX1816" fmla="*/ 2750205 w 9915525"/>
              <a:gd name="connsiteY1816" fmla="*/ 6360425 h 6819900"/>
              <a:gd name="connsiteX1817" fmla="*/ 2747823 w 9915525"/>
              <a:gd name="connsiteY1817" fmla="*/ 6345721 h 6819900"/>
              <a:gd name="connsiteX1818" fmla="*/ 2777415 w 9915525"/>
              <a:gd name="connsiteY1818" fmla="*/ 6359942 h 6819900"/>
              <a:gd name="connsiteX1819" fmla="*/ 2750205 w 9915525"/>
              <a:gd name="connsiteY1819" fmla="*/ 6360425 h 6819900"/>
              <a:gd name="connsiteX1820" fmla="*/ 2716254 w 9915525"/>
              <a:gd name="connsiteY1820" fmla="*/ 6306594 h 6819900"/>
              <a:gd name="connsiteX1821" fmla="*/ 2724673 w 9915525"/>
              <a:gd name="connsiteY1821" fmla="*/ 6267886 h 6819900"/>
              <a:gd name="connsiteX1822" fmla="*/ 2758365 w 9915525"/>
              <a:gd name="connsiteY1822" fmla="*/ 6298030 h 6819900"/>
              <a:gd name="connsiteX1823" fmla="*/ 2740348 w 9915525"/>
              <a:gd name="connsiteY1823" fmla="*/ 6330805 h 6819900"/>
              <a:gd name="connsiteX1824" fmla="*/ 2716254 w 9915525"/>
              <a:gd name="connsiteY1824" fmla="*/ 6306594 h 6819900"/>
              <a:gd name="connsiteX1825" fmla="*/ 3407946 w 9915525"/>
              <a:gd name="connsiteY1825" fmla="*/ 6261710 h 6819900"/>
              <a:gd name="connsiteX1826" fmla="*/ 3320486 w 9915525"/>
              <a:gd name="connsiteY1826" fmla="*/ 6156974 h 6819900"/>
              <a:gd name="connsiteX1827" fmla="*/ 3351338 w 9915525"/>
              <a:gd name="connsiteY1827" fmla="*/ 6161736 h 6819900"/>
              <a:gd name="connsiteX1828" fmla="*/ 3362321 w 9915525"/>
              <a:gd name="connsiteY1828" fmla="*/ 6136683 h 6819900"/>
              <a:gd name="connsiteX1829" fmla="*/ 3359104 w 9915525"/>
              <a:gd name="connsiteY1829" fmla="*/ 6089534 h 6819900"/>
              <a:gd name="connsiteX1830" fmla="*/ 3377490 w 9915525"/>
              <a:gd name="connsiteY1830" fmla="*/ 6076546 h 6819900"/>
              <a:gd name="connsiteX1831" fmla="*/ 3397599 w 9915525"/>
              <a:gd name="connsiteY1831" fmla="*/ 6111730 h 6819900"/>
              <a:gd name="connsiteX1832" fmla="*/ 3396540 w 9915525"/>
              <a:gd name="connsiteY1832" fmla="*/ 6149830 h 6819900"/>
              <a:gd name="connsiteX1833" fmla="*/ 3425115 w 9915525"/>
              <a:gd name="connsiteY1833" fmla="*/ 6210155 h 6819900"/>
              <a:gd name="connsiteX1834" fmla="*/ 3444165 w 9915525"/>
              <a:gd name="connsiteY1834" fmla="*/ 6245080 h 6819900"/>
              <a:gd name="connsiteX1835" fmla="*/ 3463215 w 9915525"/>
              <a:gd name="connsiteY1835" fmla="*/ 6278856 h 6819900"/>
              <a:gd name="connsiteX1836" fmla="*/ 3477503 w 9915525"/>
              <a:gd name="connsiteY1836" fmla="*/ 6296149 h 6819900"/>
              <a:gd name="connsiteX1837" fmla="*/ 3484646 w 9915525"/>
              <a:gd name="connsiteY1837" fmla="*/ 6330767 h 6819900"/>
              <a:gd name="connsiteX1838" fmla="*/ 3407946 w 9915525"/>
              <a:gd name="connsiteY1838" fmla="*/ 6261710 h 6819900"/>
              <a:gd name="connsiteX1839" fmla="*/ 7854240 w 9915525"/>
              <a:gd name="connsiteY1839" fmla="*/ 6273655 h 6819900"/>
              <a:gd name="connsiteX1840" fmla="*/ 7863765 w 9915525"/>
              <a:gd name="connsiteY1840" fmla="*/ 6264130 h 6819900"/>
              <a:gd name="connsiteX1841" fmla="*/ 7873290 w 9915525"/>
              <a:gd name="connsiteY1841" fmla="*/ 6273655 h 6819900"/>
              <a:gd name="connsiteX1842" fmla="*/ 7863765 w 9915525"/>
              <a:gd name="connsiteY1842" fmla="*/ 6283180 h 6819900"/>
              <a:gd name="connsiteX1843" fmla="*/ 7854240 w 9915525"/>
              <a:gd name="connsiteY1843" fmla="*/ 6273655 h 6819900"/>
              <a:gd name="connsiteX1844" fmla="*/ 5336724 w 9915525"/>
              <a:gd name="connsiteY1844" fmla="*/ 6267564 h 6819900"/>
              <a:gd name="connsiteX1845" fmla="*/ 5349727 w 9915525"/>
              <a:gd name="connsiteY1845" fmla="*/ 6245080 h 6819900"/>
              <a:gd name="connsiteX1846" fmla="*/ 5358690 w 9915525"/>
              <a:gd name="connsiteY1846" fmla="*/ 6259368 h 6819900"/>
              <a:gd name="connsiteX1847" fmla="*/ 5336724 w 9915525"/>
              <a:gd name="connsiteY1847" fmla="*/ 6267564 h 6819900"/>
              <a:gd name="connsiteX1848" fmla="*/ 8060615 w 9915525"/>
              <a:gd name="connsiteY1848" fmla="*/ 6238730 h 6819900"/>
              <a:gd name="connsiteX1849" fmla="*/ 8068553 w 9915525"/>
              <a:gd name="connsiteY1849" fmla="*/ 6216505 h 6819900"/>
              <a:gd name="connsiteX1850" fmla="*/ 8082840 w 9915525"/>
              <a:gd name="connsiteY1850" fmla="*/ 6230793 h 6819900"/>
              <a:gd name="connsiteX1851" fmla="*/ 8060615 w 9915525"/>
              <a:gd name="connsiteY1851" fmla="*/ 6238730 h 6819900"/>
              <a:gd name="connsiteX1852" fmla="*/ 1917584 w 9915525"/>
              <a:gd name="connsiteY1852" fmla="*/ 6225155 h 6819900"/>
              <a:gd name="connsiteX1853" fmla="*/ 1906239 w 9915525"/>
              <a:gd name="connsiteY1853" fmla="*/ 6206395 h 6819900"/>
              <a:gd name="connsiteX1854" fmla="*/ 1939215 w 9915525"/>
              <a:gd name="connsiteY1854" fmla="*/ 6216505 h 6819900"/>
              <a:gd name="connsiteX1855" fmla="*/ 1917584 w 9915525"/>
              <a:gd name="connsiteY1855" fmla="*/ 6225155 h 6819900"/>
              <a:gd name="connsiteX1856" fmla="*/ 8566234 w 9915525"/>
              <a:gd name="connsiteY1856" fmla="*/ 6205914 h 6819900"/>
              <a:gd name="connsiteX1857" fmla="*/ 8549565 w 9915525"/>
              <a:gd name="connsiteY1857" fmla="*/ 6154682 h 6819900"/>
              <a:gd name="connsiteX1858" fmla="*/ 8539896 w 9915525"/>
              <a:gd name="connsiteY1858" fmla="*/ 6106879 h 6819900"/>
              <a:gd name="connsiteX1859" fmla="*/ 8516569 w 9915525"/>
              <a:gd name="connsiteY1859" fmla="*/ 6068216 h 6819900"/>
              <a:gd name="connsiteX1860" fmla="*/ 8484409 w 9915525"/>
              <a:gd name="connsiteY1860" fmla="*/ 6035530 h 6819900"/>
              <a:gd name="connsiteX1861" fmla="*/ 8470106 w 9915525"/>
              <a:gd name="connsiteY1861" fmla="*/ 5955437 h 6819900"/>
              <a:gd name="connsiteX1862" fmla="*/ 8501940 w 9915525"/>
              <a:gd name="connsiteY1862" fmla="*/ 5964859 h 6819900"/>
              <a:gd name="connsiteX1863" fmla="*/ 8526871 w 9915525"/>
              <a:gd name="connsiteY1863" fmla="*/ 6009198 h 6819900"/>
              <a:gd name="connsiteX1864" fmla="*/ 8568879 w 9915525"/>
              <a:gd name="connsiteY1864" fmla="*/ 5999469 h 6819900"/>
              <a:gd name="connsiteX1865" fmla="*/ 8610737 w 9915525"/>
              <a:gd name="connsiteY1865" fmla="*/ 6002631 h 6819900"/>
              <a:gd name="connsiteX1866" fmla="*/ 8587986 w 9915525"/>
              <a:gd name="connsiteY1866" fmla="*/ 6040395 h 6819900"/>
              <a:gd name="connsiteX1867" fmla="*/ 8566871 w 9915525"/>
              <a:gd name="connsiteY1867" fmla="*/ 6062145 h 6819900"/>
              <a:gd name="connsiteX1868" fmla="*/ 8574660 w 9915525"/>
              <a:gd name="connsiteY1868" fmla="*/ 6100333 h 6819900"/>
              <a:gd name="connsiteX1869" fmla="*/ 8591235 w 9915525"/>
              <a:gd name="connsiteY1869" fmla="*/ 6207103 h 6819900"/>
              <a:gd name="connsiteX1870" fmla="*/ 8566234 w 9915525"/>
              <a:gd name="connsiteY1870" fmla="*/ 6205914 h 6819900"/>
              <a:gd name="connsiteX1871" fmla="*/ 4053765 w 9915525"/>
              <a:gd name="connsiteY1871" fmla="*/ 6197455 h 6819900"/>
              <a:gd name="connsiteX1872" fmla="*/ 4063290 w 9915525"/>
              <a:gd name="connsiteY1872" fmla="*/ 6187930 h 6819900"/>
              <a:gd name="connsiteX1873" fmla="*/ 4072815 w 9915525"/>
              <a:gd name="connsiteY1873" fmla="*/ 6197455 h 6819900"/>
              <a:gd name="connsiteX1874" fmla="*/ 4063290 w 9915525"/>
              <a:gd name="connsiteY1874" fmla="*/ 6206980 h 6819900"/>
              <a:gd name="connsiteX1875" fmla="*/ 4053765 w 9915525"/>
              <a:gd name="connsiteY1875" fmla="*/ 6197455 h 6819900"/>
              <a:gd name="connsiteX1876" fmla="*/ 8165390 w 9915525"/>
              <a:gd name="connsiteY1876" fmla="*/ 6181580 h 6819900"/>
              <a:gd name="connsiteX1877" fmla="*/ 8159040 w 9915525"/>
              <a:gd name="connsiteY1877" fmla="*/ 6157767 h 6819900"/>
              <a:gd name="connsiteX1878" fmla="*/ 8195235 w 9915525"/>
              <a:gd name="connsiteY1878" fmla="*/ 6151735 h 6819900"/>
              <a:gd name="connsiteX1879" fmla="*/ 8189203 w 9915525"/>
              <a:gd name="connsiteY1879" fmla="*/ 6187930 h 6819900"/>
              <a:gd name="connsiteX1880" fmla="*/ 8165390 w 9915525"/>
              <a:gd name="connsiteY1880" fmla="*/ 6181580 h 6819900"/>
              <a:gd name="connsiteX1881" fmla="*/ 4039884 w 9915525"/>
              <a:gd name="connsiteY1881" fmla="*/ 6160013 h 6819900"/>
              <a:gd name="connsiteX1882" fmla="*/ 4057199 w 9915525"/>
              <a:gd name="connsiteY1882" fmla="*/ 6146914 h 6819900"/>
              <a:gd name="connsiteX1883" fmla="*/ 4054327 w 9915525"/>
              <a:gd name="connsiteY1883" fmla="*/ 6168880 h 6819900"/>
              <a:gd name="connsiteX1884" fmla="*/ 4039884 w 9915525"/>
              <a:gd name="connsiteY1884" fmla="*/ 6160013 h 6819900"/>
              <a:gd name="connsiteX1885" fmla="*/ 4368033 w 9915525"/>
              <a:gd name="connsiteY1885" fmla="*/ 6130673 h 6819900"/>
              <a:gd name="connsiteX1886" fmla="*/ 4360171 w 9915525"/>
              <a:gd name="connsiteY1886" fmla="*/ 6099716 h 6819900"/>
              <a:gd name="connsiteX1887" fmla="*/ 4320130 w 9915525"/>
              <a:gd name="connsiteY1887" fmla="*/ 6045055 h 6819900"/>
              <a:gd name="connsiteX1888" fmla="*/ 4301415 w 9915525"/>
              <a:gd name="connsiteY1888" fmla="*/ 6030768 h 6819900"/>
              <a:gd name="connsiteX1889" fmla="*/ 4310940 w 9915525"/>
              <a:gd name="connsiteY1889" fmla="*/ 6016480 h 6819900"/>
              <a:gd name="connsiteX1890" fmla="*/ 4311461 w 9915525"/>
              <a:gd name="connsiteY1890" fmla="*/ 5976792 h 6819900"/>
              <a:gd name="connsiteX1891" fmla="*/ 4301824 w 9915525"/>
              <a:gd name="connsiteY1891" fmla="*/ 5811440 h 6819900"/>
              <a:gd name="connsiteX1892" fmla="*/ 4333188 w 9915525"/>
              <a:gd name="connsiteY1892" fmla="*/ 5890983 h 6819900"/>
              <a:gd name="connsiteX1893" fmla="*/ 4338685 w 9915525"/>
              <a:gd name="connsiteY1893" fmla="*/ 5915955 h 6819900"/>
              <a:gd name="connsiteX1894" fmla="*/ 4349040 w 9915525"/>
              <a:gd name="connsiteY1894" fmla="*/ 5953964 h 6819900"/>
              <a:gd name="connsiteX1895" fmla="*/ 4362375 w 9915525"/>
              <a:gd name="connsiteY1895" fmla="*/ 5996639 h 6819900"/>
              <a:gd name="connsiteX1896" fmla="*/ 4375710 w 9915525"/>
              <a:gd name="connsiteY1896" fmla="*/ 6041899 h 6819900"/>
              <a:gd name="connsiteX1897" fmla="*/ 4384690 w 9915525"/>
              <a:gd name="connsiteY1897" fmla="*/ 6082005 h 6819900"/>
              <a:gd name="connsiteX1898" fmla="*/ 4399692 w 9915525"/>
              <a:gd name="connsiteY1898" fmla="*/ 6118874 h 6819900"/>
              <a:gd name="connsiteX1899" fmla="*/ 4368033 w 9915525"/>
              <a:gd name="connsiteY1899" fmla="*/ 6130673 h 6819900"/>
              <a:gd name="connsiteX1900" fmla="*/ 4137126 w 9915525"/>
              <a:gd name="connsiteY1900" fmla="*/ 6122765 h 6819900"/>
              <a:gd name="connsiteX1901" fmla="*/ 4124505 w 9915525"/>
              <a:gd name="connsiteY1901" fmla="*/ 6083155 h 6819900"/>
              <a:gd name="connsiteX1902" fmla="*/ 4152350 w 9915525"/>
              <a:gd name="connsiteY1902" fmla="*/ 6111730 h 6819900"/>
              <a:gd name="connsiteX1903" fmla="*/ 4164954 w 9915525"/>
              <a:gd name="connsiteY1903" fmla="*/ 6139434 h 6819900"/>
              <a:gd name="connsiteX1904" fmla="*/ 4137126 w 9915525"/>
              <a:gd name="connsiteY1904" fmla="*/ 6122765 h 6819900"/>
              <a:gd name="connsiteX1905" fmla="*/ 5130090 w 9915525"/>
              <a:gd name="connsiteY1905" fmla="*/ 6107530 h 6819900"/>
              <a:gd name="connsiteX1906" fmla="*/ 5139615 w 9915525"/>
              <a:gd name="connsiteY1906" fmla="*/ 6092680 h 6819900"/>
              <a:gd name="connsiteX1907" fmla="*/ 5149140 w 9915525"/>
              <a:gd name="connsiteY1907" fmla="*/ 6101643 h 6819900"/>
              <a:gd name="connsiteX1908" fmla="*/ 5139615 w 9915525"/>
              <a:gd name="connsiteY1908" fmla="*/ 6116493 h 6819900"/>
              <a:gd name="connsiteX1909" fmla="*/ 5130090 w 9915525"/>
              <a:gd name="connsiteY1909" fmla="*/ 6107530 h 6819900"/>
              <a:gd name="connsiteX1910" fmla="*/ 1834440 w 9915525"/>
              <a:gd name="connsiteY1910" fmla="*/ 6078393 h 6819900"/>
              <a:gd name="connsiteX1911" fmla="*/ 1844679 w 9915525"/>
              <a:gd name="connsiteY1911" fmla="*/ 6065931 h 6819900"/>
              <a:gd name="connsiteX1912" fmla="*/ 1854919 w 9915525"/>
              <a:gd name="connsiteY1912" fmla="*/ 6078393 h 6819900"/>
              <a:gd name="connsiteX1913" fmla="*/ 1844679 w 9915525"/>
              <a:gd name="connsiteY1913" fmla="*/ 6090855 h 6819900"/>
              <a:gd name="connsiteX1914" fmla="*/ 1834440 w 9915525"/>
              <a:gd name="connsiteY1914" fmla="*/ 6078393 h 6819900"/>
              <a:gd name="connsiteX1915" fmla="*/ 5094173 w 9915525"/>
              <a:gd name="connsiteY1915" fmla="*/ 6052794 h 6819900"/>
              <a:gd name="connsiteX1916" fmla="*/ 5120565 w 9915525"/>
              <a:gd name="connsiteY1916" fmla="*/ 6049024 h 6819900"/>
              <a:gd name="connsiteX1917" fmla="*/ 5105484 w 9915525"/>
              <a:gd name="connsiteY1917" fmla="*/ 6064105 h 6819900"/>
              <a:gd name="connsiteX1918" fmla="*/ 5094173 w 9915525"/>
              <a:gd name="connsiteY1918" fmla="*/ 6052794 h 6819900"/>
              <a:gd name="connsiteX1919" fmla="*/ 8120338 w 9915525"/>
              <a:gd name="connsiteY1919" fmla="*/ 6049091 h 6819900"/>
              <a:gd name="connsiteX1920" fmla="*/ 8120716 w 9915525"/>
              <a:gd name="connsiteY1920" fmla="*/ 6026143 h 6819900"/>
              <a:gd name="connsiteX1921" fmla="*/ 8159040 w 9915525"/>
              <a:gd name="connsiteY1921" fmla="*/ 6053900 h 6819900"/>
              <a:gd name="connsiteX1922" fmla="*/ 8120338 w 9915525"/>
              <a:gd name="connsiteY1922" fmla="*/ 6049091 h 6819900"/>
              <a:gd name="connsiteX1923" fmla="*/ 5441185 w 9915525"/>
              <a:gd name="connsiteY1923" fmla="*/ 6047436 h 6819900"/>
              <a:gd name="connsiteX1924" fmla="*/ 5442394 w 9915525"/>
              <a:gd name="connsiteY1924" fmla="*/ 5931058 h 6819900"/>
              <a:gd name="connsiteX1925" fmla="*/ 5465846 w 9915525"/>
              <a:gd name="connsiteY1925" fmla="*/ 5944015 h 6819900"/>
              <a:gd name="connsiteX1926" fmla="*/ 5471880 w 9915525"/>
              <a:gd name="connsiteY1926" fmla="*/ 6006955 h 6819900"/>
              <a:gd name="connsiteX1927" fmla="*/ 5465796 w 9915525"/>
              <a:gd name="connsiteY1927" fmla="*/ 6030768 h 6819900"/>
              <a:gd name="connsiteX1928" fmla="*/ 5441185 w 9915525"/>
              <a:gd name="connsiteY1928" fmla="*/ 6047436 h 6819900"/>
              <a:gd name="connsiteX1929" fmla="*/ 5077896 w 9915525"/>
              <a:gd name="connsiteY1929" fmla="*/ 5959940 h 6819900"/>
              <a:gd name="connsiteX1930" fmla="*/ 5097948 w 9915525"/>
              <a:gd name="connsiteY1930" fmla="*/ 5921230 h 6819900"/>
              <a:gd name="connsiteX1931" fmla="*/ 5109292 w 9915525"/>
              <a:gd name="connsiteY1931" fmla="*/ 5946690 h 6819900"/>
              <a:gd name="connsiteX1932" fmla="*/ 5077896 w 9915525"/>
              <a:gd name="connsiteY1932" fmla="*/ 5959940 h 6819900"/>
              <a:gd name="connsiteX1933" fmla="*/ 1153403 w 9915525"/>
              <a:gd name="connsiteY1933" fmla="*/ 5921230 h 6819900"/>
              <a:gd name="connsiteX1934" fmla="*/ 1138473 w 9915525"/>
              <a:gd name="connsiteY1934" fmla="*/ 5902180 h 6819900"/>
              <a:gd name="connsiteX1935" fmla="*/ 1129590 w 9915525"/>
              <a:gd name="connsiteY1935" fmla="*/ 5887893 h 6819900"/>
              <a:gd name="connsiteX1936" fmla="*/ 1147545 w 9915525"/>
              <a:gd name="connsiteY1936" fmla="*/ 5873605 h 6819900"/>
              <a:gd name="connsiteX1937" fmla="*/ 1191336 w 9915525"/>
              <a:gd name="connsiteY1937" fmla="*/ 5931024 h 6819900"/>
              <a:gd name="connsiteX1938" fmla="*/ 1153403 w 9915525"/>
              <a:gd name="connsiteY1938" fmla="*/ 5921230 h 6819900"/>
              <a:gd name="connsiteX1939" fmla="*/ 4840285 w 9915525"/>
              <a:gd name="connsiteY1939" fmla="*/ 5924400 h 6819900"/>
              <a:gd name="connsiteX1940" fmla="*/ 4864655 w 9915525"/>
              <a:gd name="connsiteY1940" fmla="*/ 5899635 h 6819900"/>
              <a:gd name="connsiteX1941" fmla="*/ 4855183 w 9915525"/>
              <a:gd name="connsiteY1941" fmla="*/ 5940280 h 6819900"/>
              <a:gd name="connsiteX1942" fmla="*/ 4840285 w 9915525"/>
              <a:gd name="connsiteY1942" fmla="*/ 5924400 h 6819900"/>
              <a:gd name="connsiteX1943" fmla="*/ 8823300 w 9915525"/>
              <a:gd name="connsiteY1943" fmla="*/ 5900543 h 6819900"/>
              <a:gd name="connsiteX1944" fmla="*/ 8806740 w 9915525"/>
              <a:gd name="connsiteY1944" fmla="*/ 5854555 h 6819900"/>
              <a:gd name="connsiteX1945" fmla="*/ 8816265 w 9915525"/>
              <a:gd name="connsiteY1945" fmla="*/ 5839605 h 6819900"/>
              <a:gd name="connsiteX1946" fmla="*/ 8837696 w 9915525"/>
              <a:gd name="connsiteY1946" fmla="*/ 5827699 h 6819900"/>
              <a:gd name="connsiteX1947" fmla="*/ 8860009 w 9915525"/>
              <a:gd name="connsiteY1947" fmla="*/ 5871589 h 6819900"/>
              <a:gd name="connsiteX1948" fmla="*/ 8855138 w 9915525"/>
              <a:gd name="connsiteY1948" fmla="*/ 5915990 h 6819900"/>
              <a:gd name="connsiteX1949" fmla="*/ 8823300 w 9915525"/>
              <a:gd name="connsiteY1949" fmla="*/ 5900543 h 6819900"/>
              <a:gd name="connsiteX1950" fmla="*/ 6330240 w 9915525"/>
              <a:gd name="connsiteY1950" fmla="*/ 5887893 h 6819900"/>
              <a:gd name="connsiteX1951" fmla="*/ 6344528 w 9915525"/>
              <a:gd name="connsiteY1951" fmla="*/ 5864080 h 6819900"/>
              <a:gd name="connsiteX1952" fmla="*/ 6358815 w 9915525"/>
              <a:gd name="connsiteY1952" fmla="*/ 5887893 h 6819900"/>
              <a:gd name="connsiteX1953" fmla="*/ 6344528 w 9915525"/>
              <a:gd name="connsiteY1953" fmla="*/ 5911705 h 6819900"/>
              <a:gd name="connsiteX1954" fmla="*/ 6330240 w 9915525"/>
              <a:gd name="connsiteY1954" fmla="*/ 5887893 h 6819900"/>
              <a:gd name="connsiteX1955" fmla="*/ 8189364 w 9915525"/>
              <a:gd name="connsiteY1955" fmla="*/ 5876721 h 6819900"/>
              <a:gd name="connsiteX1956" fmla="*/ 8222216 w 9915525"/>
              <a:gd name="connsiteY1956" fmla="*/ 5868454 h 6819900"/>
              <a:gd name="connsiteX1957" fmla="*/ 8204445 w 9915525"/>
              <a:gd name="connsiteY1957" fmla="*/ 5902180 h 6819900"/>
              <a:gd name="connsiteX1958" fmla="*/ 8189364 w 9915525"/>
              <a:gd name="connsiteY1958" fmla="*/ 5876721 h 6819900"/>
              <a:gd name="connsiteX1959" fmla="*/ 5783882 w 9915525"/>
              <a:gd name="connsiteY1959" fmla="*/ 5886046 h 6819900"/>
              <a:gd name="connsiteX1960" fmla="*/ 5792078 w 9915525"/>
              <a:gd name="connsiteY1960" fmla="*/ 5864080 h 6819900"/>
              <a:gd name="connsiteX1961" fmla="*/ 5806365 w 9915525"/>
              <a:gd name="connsiteY1961" fmla="*/ 5873043 h 6819900"/>
              <a:gd name="connsiteX1962" fmla="*/ 5783882 w 9915525"/>
              <a:gd name="connsiteY1962" fmla="*/ 5886046 h 6819900"/>
              <a:gd name="connsiteX1963" fmla="*/ 5992004 w 9915525"/>
              <a:gd name="connsiteY1963" fmla="*/ 5870047 h 6819900"/>
              <a:gd name="connsiteX1964" fmla="*/ 5984681 w 9915525"/>
              <a:gd name="connsiteY1964" fmla="*/ 5825980 h 6819900"/>
              <a:gd name="connsiteX1965" fmla="*/ 5973074 w 9915525"/>
              <a:gd name="connsiteY1965" fmla="*/ 5774903 h 6819900"/>
              <a:gd name="connsiteX1966" fmla="*/ 5997817 w 9915525"/>
              <a:gd name="connsiteY1966" fmla="*/ 5764109 h 6819900"/>
              <a:gd name="connsiteX1967" fmla="*/ 6031294 w 9915525"/>
              <a:gd name="connsiteY1967" fmla="*/ 5772324 h 6819900"/>
              <a:gd name="connsiteX1968" fmla="*/ 6038614 w 9915525"/>
              <a:gd name="connsiteY1968" fmla="*/ 5822455 h 6819900"/>
              <a:gd name="connsiteX1969" fmla="*/ 6020103 w 9915525"/>
              <a:gd name="connsiteY1969" fmla="*/ 5876046 h 6819900"/>
              <a:gd name="connsiteX1970" fmla="*/ 5992004 w 9915525"/>
              <a:gd name="connsiteY1970" fmla="*/ 5870047 h 6819900"/>
              <a:gd name="connsiteX1971" fmla="*/ 8940090 w 9915525"/>
              <a:gd name="connsiteY1971" fmla="*/ 5873605 h 6819900"/>
              <a:gd name="connsiteX1972" fmla="*/ 8949615 w 9915525"/>
              <a:gd name="connsiteY1972" fmla="*/ 5864080 h 6819900"/>
              <a:gd name="connsiteX1973" fmla="*/ 8959140 w 9915525"/>
              <a:gd name="connsiteY1973" fmla="*/ 5873605 h 6819900"/>
              <a:gd name="connsiteX1974" fmla="*/ 8949615 w 9915525"/>
              <a:gd name="connsiteY1974" fmla="*/ 5883130 h 6819900"/>
              <a:gd name="connsiteX1975" fmla="*/ 8940090 w 9915525"/>
              <a:gd name="connsiteY1975" fmla="*/ 5873605 h 6819900"/>
              <a:gd name="connsiteX1976" fmla="*/ 4898728 w 9915525"/>
              <a:gd name="connsiteY1976" fmla="*/ 5847187 h 6819900"/>
              <a:gd name="connsiteX1977" fmla="*/ 4896123 w 9915525"/>
              <a:gd name="connsiteY1977" fmla="*/ 5814074 h 6819900"/>
              <a:gd name="connsiteX1978" fmla="*/ 4930065 w 9915525"/>
              <a:gd name="connsiteY1978" fmla="*/ 5825418 h 6819900"/>
              <a:gd name="connsiteX1979" fmla="*/ 4898728 w 9915525"/>
              <a:gd name="connsiteY1979" fmla="*/ 5847187 h 6819900"/>
              <a:gd name="connsiteX1980" fmla="*/ 4825290 w 9915525"/>
              <a:gd name="connsiteY1980" fmla="*/ 5840268 h 6819900"/>
              <a:gd name="connsiteX1981" fmla="*/ 4838559 w 9915525"/>
              <a:gd name="connsiteY1981" fmla="*/ 5825980 h 6819900"/>
              <a:gd name="connsiteX1982" fmla="*/ 4857310 w 9915525"/>
              <a:gd name="connsiteY1982" fmla="*/ 5840268 h 6819900"/>
              <a:gd name="connsiteX1983" fmla="*/ 4844041 w 9915525"/>
              <a:gd name="connsiteY1983" fmla="*/ 5854555 h 6819900"/>
              <a:gd name="connsiteX1984" fmla="*/ 4825290 w 9915525"/>
              <a:gd name="connsiteY1984" fmla="*/ 5840268 h 6819900"/>
              <a:gd name="connsiteX1985" fmla="*/ 3646571 w 9915525"/>
              <a:gd name="connsiteY1985" fmla="*/ 5827786 h 6819900"/>
              <a:gd name="connsiteX1986" fmla="*/ 3615615 w 9915525"/>
              <a:gd name="connsiteY1986" fmla="*/ 5800922 h 6819900"/>
              <a:gd name="connsiteX1987" fmla="*/ 3598946 w 9915525"/>
              <a:gd name="connsiteY1987" fmla="*/ 5778275 h 6819900"/>
              <a:gd name="connsiteX1988" fmla="*/ 3594184 w 9915525"/>
              <a:gd name="connsiteY1988" fmla="*/ 5762721 h 6819900"/>
              <a:gd name="connsiteX1989" fmla="*/ 3606090 w 9915525"/>
              <a:gd name="connsiteY1989" fmla="*/ 5740628 h 6819900"/>
              <a:gd name="connsiteX1990" fmla="*/ 3563228 w 9915525"/>
              <a:gd name="connsiteY1990" fmla="*/ 5712188 h 6819900"/>
              <a:gd name="connsiteX1991" fmla="*/ 3529890 w 9915525"/>
              <a:gd name="connsiteY1991" fmla="*/ 5707458 h 6819900"/>
              <a:gd name="connsiteX1992" fmla="*/ 3549913 w 9915525"/>
              <a:gd name="connsiteY1992" fmla="*/ 5679686 h 6819900"/>
              <a:gd name="connsiteX1993" fmla="*/ 3563576 w 9915525"/>
              <a:gd name="connsiteY1993" fmla="*/ 5628017 h 6819900"/>
              <a:gd name="connsiteX1994" fmla="*/ 3572623 w 9915525"/>
              <a:gd name="connsiteY1994" fmla="*/ 5584461 h 6819900"/>
              <a:gd name="connsiteX1995" fmla="*/ 3582199 w 9915525"/>
              <a:gd name="connsiteY1995" fmla="*/ 5587982 h 6819900"/>
              <a:gd name="connsiteX1996" fmla="*/ 3600298 w 9915525"/>
              <a:gd name="connsiteY1996" fmla="*/ 5606514 h 6819900"/>
              <a:gd name="connsiteX1997" fmla="*/ 3637996 w 9915525"/>
              <a:gd name="connsiteY1997" fmla="*/ 5642237 h 6819900"/>
              <a:gd name="connsiteX1998" fmla="*/ 3671790 w 9915525"/>
              <a:gd name="connsiteY1998" fmla="*/ 5686985 h 6819900"/>
              <a:gd name="connsiteX1999" fmla="*/ 3691815 w 9915525"/>
              <a:gd name="connsiteY1999" fmla="*/ 5721903 h 6819900"/>
              <a:gd name="connsiteX2000" fmla="*/ 3726172 w 9915525"/>
              <a:gd name="connsiteY2000" fmla="*/ 5768830 h 6819900"/>
              <a:gd name="connsiteX2001" fmla="*/ 3722771 w 9915525"/>
              <a:gd name="connsiteY2001" fmla="*/ 5799154 h 6819900"/>
              <a:gd name="connsiteX2002" fmla="*/ 3693534 w 9915525"/>
              <a:gd name="connsiteY2002" fmla="*/ 5823599 h 6819900"/>
              <a:gd name="connsiteX2003" fmla="*/ 3646571 w 9915525"/>
              <a:gd name="connsiteY2003" fmla="*/ 5827786 h 6819900"/>
              <a:gd name="connsiteX2004" fmla="*/ 8520990 w 9915525"/>
              <a:gd name="connsiteY2004" fmla="*/ 5822012 h 6819900"/>
              <a:gd name="connsiteX2005" fmla="*/ 8494796 w 9915525"/>
              <a:gd name="connsiteY2005" fmla="*/ 5779828 h 6819900"/>
              <a:gd name="connsiteX2006" fmla="*/ 8484957 w 9915525"/>
              <a:gd name="connsiteY2006" fmla="*/ 5754323 h 6819900"/>
              <a:gd name="connsiteX2007" fmla="*/ 8526570 w 9915525"/>
              <a:gd name="connsiteY2007" fmla="*/ 5756403 h 6819900"/>
              <a:gd name="connsiteX2008" fmla="*/ 8555441 w 9915525"/>
              <a:gd name="connsiteY2008" fmla="*/ 5804926 h 6819900"/>
              <a:gd name="connsiteX2009" fmla="*/ 8540022 w 9915525"/>
              <a:gd name="connsiteY2009" fmla="*/ 5845030 h 6819900"/>
              <a:gd name="connsiteX2010" fmla="*/ 8520990 w 9915525"/>
              <a:gd name="connsiteY2010" fmla="*/ 5822012 h 6819900"/>
              <a:gd name="connsiteX2011" fmla="*/ 1091490 w 9915525"/>
              <a:gd name="connsiteY2011" fmla="*/ 5817017 h 6819900"/>
              <a:gd name="connsiteX2012" fmla="*/ 1101015 w 9915525"/>
              <a:gd name="connsiteY2012" fmla="*/ 5802168 h 6819900"/>
              <a:gd name="connsiteX2013" fmla="*/ 1110540 w 9915525"/>
              <a:gd name="connsiteY2013" fmla="*/ 5811130 h 6819900"/>
              <a:gd name="connsiteX2014" fmla="*/ 1101015 w 9915525"/>
              <a:gd name="connsiteY2014" fmla="*/ 5825980 h 6819900"/>
              <a:gd name="connsiteX2015" fmla="*/ 1091490 w 9915525"/>
              <a:gd name="connsiteY2015" fmla="*/ 5817017 h 6819900"/>
              <a:gd name="connsiteX2016" fmla="*/ 4281237 w 9915525"/>
              <a:gd name="connsiteY2016" fmla="*/ 5792166 h 6819900"/>
              <a:gd name="connsiteX2017" fmla="*/ 4281237 w 9915525"/>
              <a:gd name="connsiteY2017" fmla="*/ 5775974 h 6819900"/>
              <a:gd name="connsiteX2018" fmla="*/ 4272840 w 9915525"/>
              <a:gd name="connsiteY2018" fmla="*/ 5768830 h 6819900"/>
              <a:gd name="connsiteX2019" fmla="*/ 4263315 w 9915525"/>
              <a:gd name="connsiteY2019" fmla="*/ 5753749 h 6819900"/>
              <a:gd name="connsiteX2020" fmla="*/ 4295758 w 9915525"/>
              <a:gd name="connsiteY2020" fmla="*/ 5761991 h 6819900"/>
              <a:gd name="connsiteX2021" fmla="*/ 4294057 w 9915525"/>
              <a:gd name="connsiteY2021" fmla="*/ 5789523 h 6819900"/>
              <a:gd name="connsiteX2022" fmla="*/ 4281237 w 9915525"/>
              <a:gd name="connsiteY2022" fmla="*/ 5792166 h 6819900"/>
              <a:gd name="connsiteX2023" fmla="*/ 7432224 w 9915525"/>
              <a:gd name="connsiteY2023" fmla="*/ 5791314 h 6819900"/>
              <a:gd name="connsiteX2024" fmla="*/ 7449990 w 9915525"/>
              <a:gd name="connsiteY2024" fmla="*/ 5768830 h 6819900"/>
              <a:gd name="connsiteX2025" fmla="*/ 7463715 w 9915525"/>
              <a:gd name="connsiteY2025" fmla="*/ 5783118 h 6819900"/>
              <a:gd name="connsiteX2026" fmla="*/ 7432224 w 9915525"/>
              <a:gd name="connsiteY2026" fmla="*/ 5791314 h 6819900"/>
              <a:gd name="connsiteX2027" fmla="*/ 8911515 w 9915525"/>
              <a:gd name="connsiteY2027" fmla="*/ 5769941 h 6819900"/>
              <a:gd name="connsiteX2028" fmla="*/ 8933306 w 9915525"/>
              <a:gd name="connsiteY2028" fmla="*/ 5738310 h 6819900"/>
              <a:gd name="connsiteX2029" fmla="*/ 8966643 w 9915525"/>
              <a:gd name="connsiteY2029" fmla="*/ 5737994 h 6819900"/>
              <a:gd name="connsiteX2030" fmla="*/ 8959782 w 9915525"/>
              <a:gd name="connsiteY2030" fmla="*/ 5759306 h 6819900"/>
              <a:gd name="connsiteX2031" fmla="*/ 8935327 w 9915525"/>
              <a:gd name="connsiteY2031" fmla="*/ 5778356 h 6819900"/>
              <a:gd name="connsiteX2032" fmla="*/ 8911515 w 9915525"/>
              <a:gd name="connsiteY2032" fmla="*/ 5769941 h 6819900"/>
              <a:gd name="connsiteX2033" fmla="*/ 1053390 w 9915525"/>
              <a:gd name="connsiteY2033" fmla="*/ 5754543 h 6819900"/>
              <a:gd name="connsiteX2034" fmla="*/ 1067678 w 9915525"/>
              <a:gd name="connsiteY2034" fmla="*/ 5740255 h 6819900"/>
              <a:gd name="connsiteX2035" fmla="*/ 1081965 w 9915525"/>
              <a:gd name="connsiteY2035" fmla="*/ 5754543 h 6819900"/>
              <a:gd name="connsiteX2036" fmla="*/ 1067678 w 9915525"/>
              <a:gd name="connsiteY2036" fmla="*/ 5768830 h 6819900"/>
              <a:gd name="connsiteX2037" fmla="*/ 1053390 w 9915525"/>
              <a:gd name="connsiteY2037" fmla="*/ 5754543 h 6819900"/>
              <a:gd name="connsiteX2038" fmla="*/ 9594338 w 9915525"/>
              <a:gd name="connsiteY2038" fmla="*/ 5734104 h 6819900"/>
              <a:gd name="connsiteX2039" fmla="*/ 9587790 w 9915525"/>
              <a:gd name="connsiteY2039" fmla="*/ 5701248 h 6819900"/>
              <a:gd name="connsiteX2040" fmla="*/ 9573502 w 9915525"/>
              <a:gd name="connsiteY2040" fmla="*/ 5660654 h 6819900"/>
              <a:gd name="connsiteX2041" fmla="*/ 9559215 w 9915525"/>
              <a:gd name="connsiteY2041" fmla="*/ 5617111 h 6819900"/>
              <a:gd name="connsiteX2042" fmla="*/ 9544927 w 9915525"/>
              <a:gd name="connsiteY2042" fmla="*/ 5587855 h 6819900"/>
              <a:gd name="connsiteX2043" fmla="*/ 9530786 w 9915525"/>
              <a:gd name="connsiteY2043" fmla="*/ 5580711 h 6819900"/>
              <a:gd name="connsiteX2044" fmla="*/ 9577046 w 9915525"/>
              <a:gd name="connsiteY2044" fmla="*/ 5551943 h 6819900"/>
              <a:gd name="connsiteX2045" fmla="*/ 9602868 w 9915525"/>
              <a:gd name="connsiteY2045" fmla="*/ 5570993 h 6819900"/>
              <a:gd name="connsiteX2046" fmla="*/ 9606300 w 9915525"/>
              <a:gd name="connsiteY2046" fmla="*/ 5663766 h 6819900"/>
              <a:gd name="connsiteX2047" fmla="*/ 9624065 w 9915525"/>
              <a:gd name="connsiteY2047" fmla="*/ 5704436 h 6819900"/>
              <a:gd name="connsiteX2048" fmla="*/ 9594338 w 9915525"/>
              <a:gd name="connsiteY2048" fmla="*/ 5734104 h 6819900"/>
              <a:gd name="connsiteX2049" fmla="*/ 5730165 w 9915525"/>
              <a:gd name="connsiteY2049" fmla="*/ 5678343 h 6819900"/>
              <a:gd name="connsiteX2050" fmla="*/ 5744453 w 9915525"/>
              <a:gd name="connsiteY2050" fmla="*/ 5664055 h 6819900"/>
              <a:gd name="connsiteX2051" fmla="*/ 5758740 w 9915525"/>
              <a:gd name="connsiteY2051" fmla="*/ 5678343 h 6819900"/>
              <a:gd name="connsiteX2052" fmla="*/ 5744453 w 9915525"/>
              <a:gd name="connsiteY2052" fmla="*/ 5692630 h 6819900"/>
              <a:gd name="connsiteX2053" fmla="*/ 5730165 w 9915525"/>
              <a:gd name="connsiteY2053" fmla="*/ 5678343 h 6819900"/>
              <a:gd name="connsiteX2054" fmla="*/ 8940090 w 9915525"/>
              <a:gd name="connsiteY2054" fmla="*/ 5669116 h 6819900"/>
              <a:gd name="connsiteX2055" fmla="*/ 8954377 w 9915525"/>
              <a:gd name="connsiteY2055" fmla="*/ 5651086 h 6819900"/>
              <a:gd name="connsiteX2056" fmla="*/ 8962884 w 9915525"/>
              <a:gd name="connsiteY2056" fmla="*/ 5677564 h 6819900"/>
              <a:gd name="connsiteX2057" fmla="*/ 8940090 w 9915525"/>
              <a:gd name="connsiteY2057" fmla="*/ 5669116 h 6819900"/>
              <a:gd name="connsiteX2058" fmla="*/ 6917218 w 9915525"/>
              <a:gd name="connsiteY2058" fmla="*/ 5634289 h 6819900"/>
              <a:gd name="connsiteX2059" fmla="*/ 6911265 w 9915525"/>
              <a:gd name="connsiteY2059" fmla="*/ 5577139 h 6819900"/>
              <a:gd name="connsiteX2060" fmla="*/ 6901740 w 9915525"/>
              <a:gd name="connsiteY2060" fmla="*/ 5549755 h 6819900"/>
              <a:gd name="connsiteX2061" fmla="*/ 6902570 w 9915525"/>
              <a:gd name="connsiteY2061" fmla="*/ 5487330 h 6819900"/>
              <a:gd name="connsiteX2062" fmla="*/ 6935935 w 9915525"/>
              <a:gd name="connsiteY2062" fmla="*/ 5555376 h 6819900"/>
              <a:gd name="connsiteX2063" fmla="*/ 6949332 w 9915525"/>
              <a:gd name="connsiteY2063" fmla="*/ 5620207 h 6819900"/>
              <a:gd name="connsiteX2064" fmla="*/ 6941031 w 9915525"/>
              <a:gd name="connsiteY2064" fmla="*/ 5664055 h 6819900"/>
              <a:gd name="connsiteX2065" fmla="*/ 6917218 w 9915525"/>
              <a:gd name="connsiteY2065" fmla="*/ 5634289 h 6819900"/>
              <a:gd name="connsiteX2066" fmla="*/ 9130590 w 9915525"/>
              <a:gd name="connsiteY2066" fmla="*/ 5649768 h 6819900"/>
              <a:gd name="connsiteX2067" fmla="*/ 9120032 w 9915525"/>
              <a:gd name="connsiteY2067" fmla="*/ 5635480 h 6819900"/>
              <a:gd name="connsiteX2068" fmla="*/ 9115650 w 9915525"/>
              <a:gd name="connsiteY2068" fmla="*/ 5610875 h 6819900"/>
              <a:gd name="connsiteX2069" fmla="*/ 9103350 w 9915525"/>
              <a:gd name="connsiteY2069" fmla="*/ 5581439 h 6819900"/>
              <a:gd name="connsiteX2070" fmla="*/ 9081009 w 9915525"/>
              <a:gd name="connsiteY2070" fmla="*/ 5550270 h 6819900"/>
              <a:gd name="connsiteX2071" fmla="*/ 9093898 w 9915525"/>
              <a:gd name="connsiteY2071" fmla="*/ 5528313 h 6819900"/>
              <a:gd name="connsiteX2072" fmla="*/ 9142902 w 9915525"/>
              <a:gd name="connsiteY2072" fmla="*/ 5607170 h 6819900"/>
              <a:gd name="connsiteX2073" fmla="*/ 9152021 w 9915525"/>
              <a:gd name="connsiteY2073" fmla="*/ 5635462 h 6819900"/>
              <a:gd name="connsiteX2074" fmla="*/ 9159165 w 9915525"/>
              <a:gd name="connsiteY2074" fmla="*/ 5649768 h 6819900"/>
              <a:gd name="connsiteX2075" fmla="*/ 9144877 w 9915525"/>
              <a:gd name="connsiteY2075" fmla="*/ 5664055 h 6819900"/>
              <a:gd name="connsiteX2076" fmla="*/ 9130590 w 9915525"/>
              <a:gd name="connsiteY2076" fmla="*/ 5649768 h 6819900"/>
              <a:gd name="connsiteX2077" fmla="*/ 3215565 w 9915525"/>
              <a:gd name="connsiteY2077" fmla="*/ 5630718 h 6819900"/>
              <a:gd name="connsiteX2078" fmla="*/ 3229853 w 9915525"/>
              <a:gd name="connsiteY2078" fmla="*/ 5616430 h 6819900"/>
              <a:gd name="connsiteX2079" fmla="*/ 3244140 w 9915525"/>
              <a:gd name="connsiteY2079" fmla="*/ 5630718 h 6819900"/>
              <a:gd name="connsiteX2080" fmla="*/ 3229853 w 9915525"/>
              <a:gd name="connsiteY2080" fmla="*/ 5645005 h 6819900"/>
              <a:gd name="connsiteX2081" fmla="*/ 3215565 w 9915525"/>
              <a:gd name="connsiteY2081" fmla="*/ 5630718 h 6819900"/>
              <a:gd name="connsiteX2082" fmla="*/ 5664993 w 9915525"/>
              <a:gd name="connsiteY2082" fmla="*/ 5626884 h 6819900"/>
              <a:gd name="connsiteX2083" fmla="*/ 5668818 w 9915525"/>
              <a:gd name="connsiteY2083" fmla="*/ 5612769 h 6819900"/>
              <a:gd name="connsiteX2084" fmla="*/ 5686588 w 9915525"/>
              <a:gd name="connsiteY2084" fmla="*/ 5625717 h 6819900"/>
              <a:gd name="connsiteX2085" fmla="*/ 5664993 w 9915525"/>
              <a:gd name="connsiteY2085" fmla="*/ 5626884 h 6819900"/>
              <a:gd name="connsiteX2086" fmla="*/ 1693470 w 9915525"/>
              <a:gd name="connsiteY2086" fmla="*/ 5605000 h 6819900"/>
              <a:gd name="connsiteX2087" fmla="*/ 1701090 w 9915525"/>
              <a:gd name="connsiteY2087" fmla="*/ 5578330 h 6819900"/>
              <a:gd name="connsiteX2088" fmla="*/ 1720140 w 9915525"/>
              <a:gd name="connsiteY2088" fmla="*/ 5597380 h 6819900"/>
              <a:gd name="connsiteX2089" fmla="*/ 1693470 w 9915525"/>
              <a:gd name="connsiteY2089" fmla="*/ 5605000 h 6819900"/>
              <a:gd name="connsiteX2090" fmla="*/ 5617691 w 9915525"/>
              <a:gd name="connsiteY2090" fmla="*/ 5606191 h 6819900"/>
              <a:gd name="connsiteX2091" fmla="*/ 5630153 w 9915525"/>
              <a:gd name="connsiteY2091" fmla="*/ 5595952 h 6819900"/>
              <a:gd name="connsiteX2092" fmla="*/ 5642615 w 9915525"/>
              <a:gd name="connsiteY2092" fmla="*/ 5606191 h 6819900"/>
              <a:gd name="connsiteX2093" fmla="*/ 5630153 w 9915525"/>
              <a:gd name="connsiteY2093" fmla="*/ 5616430 h 6819900"/>
              <a:gd name="connsiteX2094" fmla="*/ 5617691 w 9915525"/>
              <a:gd name="connsiteY2094" fmla="*/ 5606191 h 6819900"/>
              <a:gd name="connsiteX2095" fmla="*/ 967665 w 9915525"/>
              <a:gd name="connsiteY2095" fmla="*/ 5564043 h 6819900"/>
              <a:gd name="connsiteX2096" fmla="*/ 994335 w 9915525"/>
              <a:gd name="connsiteY2096" fmla="*/ 5551660 h 6819900"/>
              <a:gd name="connsiteX2097" fmla="*/ 986715 w 9915525"/>
              <a:gd name="connsiteY2097" fmla="*/ 5587855 h 6819900"/>
              <a:gd name="connsiteX2098" fmla="*/ 967665 w 9915525"/>
              <a:gd name="connsiteY2098" fmla="*/ 5564043 h 6819900"/>
              <a:gd name="connsiteX2099" fmla="*/ 9735427 w 9915525"/>
              <a:gd name="connsiteY2099" fmla="*/ 5540230 h 6819900"/>
              <a:gd name="connsiteX2100" fmla="*/ 9745514 w 9915525"/>
              <a:gd name="connsiteY2100" fmla="*/ 5530705 h 6819900"/>
              <a:gd name="connsiteX2101" fmla="*/ 9749715 w 9915525"/>
              <a:gd name="connsiteY2101" fmla="*/ 5540230 h 6819900"/>
              <a:gd name="connsiteX2102" fmla="*/ 9739628 w 9915525"/>
              <a:gd name="connsiteY2102" fmla="*/ 5549755 h 6819900"/>
              <a:gd name="connsiteX2103" fmla="*/ 9735427 w 9915525"/>
              <a:gd name="connsiteY2103" fmla="*/ 5540230 h 6819900"/>
              <a:gd name="connsiteX2104" fmla="*/ 9526356 w 9915525"/>
              <a:gd name="connsiteY2104" fmla="*/ 5533700 h 6819900"/>
              <a:gd name="connsiteX2105" fmla="*/ 9505817 w 9915525"/>
              <a:gd name="connsiteY2105" fmla="*/ 5506748 h 6819900"/>
              <a:gd name="connsiteX2106" fmla="*/ 9484120 w 9915525"/>
              <a:gd name="connsiteY2106" fmla="*/ 5466844 h 6819900"/>
              <a:gd name="connsiteX2107" fmla="*/ 9489581 w 9915525"/>
              <a:gd name="connsiteY2107" fmla="*/ 5466412 h 6819900"/>
              <a:gd name="connsiteX2108" fmla="*/ 9511178 w 9915525"/>
              <a:gd name="connsiteY2108" fmla="*/ 5483081 h 6819900"/>
              <a:gd name="connsiteX2109" fmla="*/ 9531816 w 9915525"/>
              <a:gd name="connsiteY2109" fmla="*/ 5531732 h 6819900"/>
              <a:gd name="connsiteX2110" fmla="*/ 9526356 w 9915525"/>
              <a:gd name="connsiteY2110" fmla="*/ 5533700 h 6819900"/>
              <a:gd name="connsiteX2111" fmla="*/ 958140 w 9915525"/>
              <a:gd name="connsiteY2111" fmla="*/ 5516980 h 6819900"/>
              <a:gd name="connsiteX2112" fmla="*/ 967665 w 9915525"/>
              <a:gd name="connsiteY2112" fmla="*/ 5502130 h 6819900"/>
              <a:gd name="connsiteX2113" fmla="*/ 977190 w 9915525"/>
              <a:gd name="connsiteY2113" fmla="*/ 5511093 h 6819900"/>
              <a:gd name="connsiteX2114" fmla="*/ 967665 w 9915525"/>
              <a:gd name="connsiteY2114" fmla="*/ 5525943 h 6819900"/>
              <a:gd name="connsiteX2115" fmla="*/ 958140 w 9915525"/>
              <a:gd name="connsiteY2115" fmla="*/ 5516980 h 6819900"/>
              <a:gd name="connsiteX2116" fmla="*/ 1507273 w 9915525"/>
              <a:gd name="connsiteY2116" fmla="*/ 5506194 h 6819900"/>
              <a:gd name="connsiteX2117" fmla="*/ 1492985 w 9915525"/>
              <a:gd name="connsiteY2117" fmla="*/ 5479018 h 6819900"/>
              <a:gd name="connsiteX2118" fmla="*/ 1532539 w 9915525"/>
              <a:gd name="connsiteY2118" fmla="*/ 5480772 h 6819900"/>
              <a:gd name="connsiteX2119" fmla="*/ 1565877 w 9915525"/>
              <a:gd name="connsiteY2119" fmla="*/ 5505614 h 6819900"/>
              <a:gd name="connsiteX2120" fmla="*/ 1507273 w 9915525"/>
              <a:gd name="connsiteY2120" fmla="*/ 5506194 h 6819900"/>
              <a:gd name="connsiteX2121" fmla="*/ 9431159 w 9915525"/>
              <a:gd name="connsiteY2121" fmla="*/ 5522040 h 6819900"/>
              <a:gd name="connsiteX2122" fmla="*/ 9445934 w 9915525"/>
              <a:gd name="connsiteY2122" fmla="*/ 5483080 h 6819900"/>
              <a:gd name="connsiteX2123" fmla="*/ 9454440 w 9915525"/>
              <a:gd name="connsiteY2123" fmla="*/ 5506893 h 6819900"/>
              <a:gd name="connsiteX2124" fmla="*/ 9431159 w 9915525"/>
              <a:gd name="connsiteY2124" fmla="*/ 5522040 h 6819900"/>
              <a:gd name="connsiteX2125" fmla="*/ 3477880 w 9915525"/>
              <a:gd name="connsiteY2125" fmla="*/ 5498822 h 6819900"/>
              <a:gd name="connsiteX2126" fmla="*/ 3472362 w 9915525"/>
              <a:gd name="connsiteY2126" fmla="*/ 5478551 h 6819900"/>
              <a:gd name="connsiteX2127" fmla="*/ 3501169 w 9915525"/>
              <a:gd name="connsiteY2127" fmla="*/ 5504511 h 6819900"/>
              <a:gd name="connsiteX2128" fmla="*/ 3477880 w 9915525"/>
              <a:gd name="connsiteY2128" fmla="*/ 5498822 h 6819900"/>
              <a:gd name="connsiteX2129" fmla="*/ 6944603 w 9915525"/>
              <a:gd name="connsiteY2129" fmla="*/ 5492605 h 6819900"/>
              <a:gd name="connsiteX2130" fmla="*/ 6954690 w 9915525"/>
              <a:gd name="connsiteY2130" fmla="*/ 5483080 h 6819900"/>
              <a:gd name="connsiteX2131" fmla="*/ 6958890 w 9915525"/>
              <a:gd name="connsiteY2131" fmla="*/ 5492605 h 6819900"/>
              <a:gd name="connsiteX2132" fmla="*/ 6948803 w 9915525"/>
              <a:gd name="connsiteY2132" fmla="*/ 5502130 h 6819900"/>
              <a:gd name="connsiteX2133" fmla="*/ 6944603 w 9915525"/>
              <a:gd name="connsiteY2133" fmla="*/ 5492605 h 6819900"/>
              <a:gd name="connsiteX2134" fmla="*/ 6034457 w 9915525"/>
              <a:gd name="connsiteY2134" fmla="*/ 5472606 h 6819900"/>
              <a:gd name="connsiteX2135" fmla="*/ 5998770 w 9915525"/>
              <a:gd name="connsiteY2135" fmla="*/ 5457383 h 6819900"/>
              <a:gd name="connsiteX2136" fmla="*/ 5961815 w 9915525"/>
              <a:gd name="connsiteY2136" fmla="*/ 5446426 h 6819900"/>
              <a:gd name="connsiteX2137" fmla="*/ 5964208 w 9915525"/>
              <a:gd name="connsiteY2137" fmla="*/ 5416405 h 6819900"/>
              <a:gd name="connsiteX2138" fmla="*/ 6014013 w 9915525"/>
              <a:gd name="connsiteY2138" fmla="*/ 5334443 h 6819900"/>
              <a:gd name="connsiteX2139" fmla="*/ 6031382 w 9915525"/>
              <a:gd name="connsiteY2139" fmla="*/ 5283055 h 6819900"/>
              <a:gd name="connsiteX2140" fmla="*/ 6044859 w 9915525"/>
              <a:gd name="connsiteY2140" fmla="*/ 5347974 h 6819900"/>
              <a:gd name="connsiteX2141" fmla="*/ 6057061 w 9915525"/>
              <a:gd name="connsiteY2141" fmla="*/ 5405124 h 6819900"/>
              <a:gd name="connsiteX2142" fmla="*/ 6057225 w 9915525"/>
              <a:gd name="connsiteY2142" fmla="*/ 5492605 h 6819900"/>
              <a:gd name="connsiteX2143" fmla="*/ 6034457 w 9915525"/>
              <a:gd name="connsiteY2143" fmla="*/ 5472606 h 6819900"/>
              <a:gd name="connsiteX2144" fmla="*/ 1744872 w 9915525"/>
              <a:gd name="connsiteY2144" fmla="*/ 5455993 h 6819900"/>
              <a:gd name="connsiteX2145" fmla="*/ 1749193 w 9915525"/>
              <a:gd name="connsiteY2145" fmla="*/ 5439922 h 6819900"/>
              <a:gd name="connsiteX2146" fmla="*/ 1761061 w 9915525"/>
              <a:gd name="connsiteY2146" fmla="*/ 5455494 h 6819900"/>
              <a:gd name="connsiteX2147" fmla="*/ 1744872 w 9915525"/>
              <a:gd name="connsiteY2147" fmla="*/ 5455993 h 6819900"/>
              <a:gd name="connsiteX2148" fmla="*/ 6250215 w 9915525"/>
              <a:gd name="connsiteY2148" fmla="*/ 5424378 h 6819900"/>
              <a:gd name="connsiteX2149" fmla="*/ 6240970 w 9915525"/>
              <a:gd name="connsiteY2149" fmla="*/ 5395385 h 6819900"/>
              <a:gd name="connsiteX2150" fmla="*/ 6234753 w 9915525"/>
              <a:gd name="connsiteY2150" fmla="*/ 5373257 h 6819900"/>
              <a:gd name="connsiteX2151" fmla="*/ 6227157 w 9915525"/>
              <a:gd name="connsiteY2151" fmla="*/ 5326913 h 6819900"/>
              <a:gd name="connsiteX2152" fmla="*/ 6204588 w 9915525"/>
              <a:gd name="connsiteY2152" fmla="*/ 5278729 h 6819900"/>
              <a:gd name="connsiteX2153" fmla="*/ 6189933 w 9915525"/>
              <a:gd name="connsiteY2153" fmla="*/ 5242146 h 6819900"/>
              <a:gd name="connsiteX2154" fmla="*/ 6203107 w 9915525"/>
              <a:gd name="connsiteY2154" fmla="*/ 5218102 h 6819900"/>
              <a:gd name="connsiteX2155" fmla="*/ 6224300 w 9915525"/>
              <a:gd name="connsiteY2155" fmla="*/ 5227388 h 6819900"/>
              <a:gd name="connsiteX2156" fmla="*/ 6255707 w 9915525"/>
              <a:gd name="connsiteY2156" fmla="*/ 5228048 h 6819900"/>
              <a:gd name="connsiteX2157" fmla="*/ 6284520 w 9915525"/>
              <a:gd name="connsiteY2157" fmla="*/ 5216380 h 6819900"/>
              <a:gd name="connsiteX2158" fmla="*/ 6277315 w 9915525"/>
              <a:gd name="connsiteY2158" fmla="*/ 5265983 h 6819900"/>
              <a:gd name="connsiteX2159" fmla="*/ 6257083 w 9915525"/>
              <a:gd name="connsiteY2159" fmla="*/ 5307638 h 6819900"/>
              <a:gd name="connsiteX2160" fmla="*/ 6293264 w 9915525"/>
              <a:gd name="connsiteY2160" fmla="*/ 5359255 h 6819900"/>
              <a:gd name="connsiteX2161" fmla="*/ 6306428 w 9915525"/>
              <a:gd name="connsiteY2161" fmla="*/ 5349730 h 6819900"/>
              <a:gd name="connsiteX2162" fmla="*/ 6320637 w 9915525"/>
              <a:gd name="connsiteY2162" fmla="*/ 5340205 h 6819900"/>
              <a:gd name="connsiteX2163" fmla="*/ 6336968 w 9915525"/>
              <a:gd name="connsiteY2163" fmla="*/ 5380686 h 6819900"/>
              <a:gd name="connsiteX2164" fmla="*/ 6315053 w 9915525"/>
              <a:gd name="connsiteY2164" fmla="*/ 5424473 h 6819900"/>
              <a:gd name="connsiteX2165" fmla="*/ 6287854 w 9915525"/>
              <a:gd name="connsiteY2165" fmla="*/ 5436379 h 6819900"/>
              <a:gd name="connsiteX2166" fmla="*/ 6250215 w 9915525"/>
              <a:gd name="connsiteY2166" fmla="*/ 5424378 h 6819900"/>
              <a:gd name="connsiteX2167" fmla="*/ 879041 w 9915525"/>
              <a:gd name="connsiteY2167" fmla="*/ 5396329 h 6819900"/>
              <a:gd name="connsiteX2168" fmla="*/ 822341 w 9915525"/>
              <a:gd name="connsiteY2168" fmla="*/ 5318073 h 6819900"/>
              <a:gd name="connsiteX2169" fmla="*/ 784759 w 9915525"/>
              <a:gd name="connsiteY2169" fmla="*/ 5265846 h 6819900"/>
              <a:gd name="connsiteX2170" fmla="*/ 767640 w 9915525"/>
              <a:gd name="connsiteY2170" fmla="*/ 5231258 h 6819900"/>
              <a:gd name="connsiteX2171" fmla="*/ 734303 w 9915525"/>
              <a:gd name="connsiteY2171" fmla="*/ 5183688 h 6819900"/>
              <a:gd name="connsiteX2172" fmla="*/ 700965 w 9915525"/>
              <a:gd name="connsiteY2172" fmla="*/ 5139241 h 6819900"/>
              <a:gd name="connsiteX2173" fmla="*/ 677153 w 9915525"/>
              <a:gd name="connsiteY2173" fmla="*/ 5098152 h 6819900"/>
              <a:gd name="connsiteX2174" fmla="*/ 653340 w 9915525"/>
              <a:gd name="connsiteY2174" fmla="*/ 5065140 h 6819900"/>
              <a:gd name="connsiteX2175" fmla="*/ 641434 w 9915525"/>
              <a:gd name="connsiteY2175" fmla="*/ 5034031 h 6819900"/>
              <a:gd name="connsiteX2176" fmla="*/ 641434 w 9915525"/>
              <a:gd name="connsiteY2176" fmla="*/ 5009554 h 6819900"/>
              <a:gd name="connsiteX2177" fmla="*/ 643815 w 9915525"/>
              <a:gd name="connsiteY2177" fmla="*/ 4954443 h 6819900"/>
              <a:gd name="connsiteX2178" fmla="*/ 634290 w 9915525"/>
              <a:gd name="connsiteY2178" fmla="*/ 4924414 h 6819900"/>
              <a:gd name="connsiteX2179" fmla="*/ 615540 w 9915525"/>
              <a:gd name="connsiteY2179" fmla="*/ 4895368 h 6819900"/>
              <a:gd name="connsiteX2180" fmla="*/ 598872 w 9915525"/>
              <a:gd name="connsiteY2180" fmla="*/ 4836073 h 6819900"/>
              <a:gd name="connsiteX2181" fmla="*/ 564372 w 9915525"/>
              <a:gd name="connsiteY2181" fmla="*/ 4748138 h 6819900"/>
              <a:gd name="connsiteX2182" fmla="*/ 531034 w 9915525"/>
              <a:gd name="connsiteY2182" fmla="*/ 4692365 h 6819900"/>
              <a:gd name="connsiteX2183" fmla="*/ 606930 w 9915525"/>
              <a:gd name="connsiteY2183" fmla="*/ 4636051 h 6819900"/>
              <a:gd name="connsiteX2184" fmla="*/ 632313 w 9915525"/>
              <a:gd name="connsiteY2184" fmla="*/ 4623449 h 6819900"/>
              <a:gd name="connsiteX2185" fmla="*/ 599031 w 9915525"/>
              <a:gd name="connsiteY2185" fmla="*/ 4549537 h 6819900"/>
              <a:gd name="connsiteX2186" fmla="*/ 548565 w 9915525"/>
              <a:gd name="connsiteY2186" fmla="*/ 4511530 h 6819900"/>
              <a:gd name="connsiteX2187" fmla="*/ 485367 w 9915525"/>
              <a:gd name="connsiteY2187" fmla="*/ 4473524 h 6819900"/>
              <a:gd name="connsiteX2188" fmla="*/ 439619 w 9915525"/>
              <a:gd name="connsiteY2188" fmla="*/ 4449184 h 6819900"/>
              <a:gd name="connsiteX2189" fmla="*/ 463300 w 9915525"/>
              <a:gd name="connsiteY2189" fmla="*/ 4387705 h 6819900"/>
              <a:gd name="connsiteX2190" fmla="*/ 497574 w 9915525"/>
              <a:gd name="connsiteY2190" fmla="*/ 4361511 h 6819900"/>
              <a:gd name="connsiteX2191" fmla="*/ 542454 w 9915525"/>
              <a:gd name="connsiteY2191" fmla="*/ 4311808 h 6819900"/>
              <a:gd name="connsiteX2192" fmla="*/ 545179 w 9915525"/>
              <a:gd name="connsiteY2192" fmla="*/ 4333224 h 6819900"/>
              <a:gd name="connsiteX2193" fmla="*/ 606398 w 9915525"/>
              <a:gd name="connsiteY2193" fmla="*/ 4391850 h 6819900"/>
              <a:gd name="connsiteX2194" fmla="*/ 609477 w 9915525"/>
              <a:gd name="connsiteY2194" fmla="*/ 4325602 h 6819900"/>
              <a:gd name="connsiteX2195" fmla="*/ 620644 w 9915525"/>
              <a:gd name="connsiteY2195" fmla="*/ 4292211 h 6819900"/>
              <a:gd name="connsiteX2196" fmla="*/ 672390 w 9915525"/>
              <a:gd name="connsiteY2196" fmla="*/ 4309087 h 6819900"/>
              <a:gd name="connsiteX2197" fmla="*/ 687504 w 9915525"/>
              <a:gd name="connsiteY2197" fmla="*/ 4347895 h 6819900"/>
              <a:gd name="connsiteX2198" fmla="*/ 691101 w 9915525"/>
              <a:gd name="connsiteY2198" fmla="*/ 4383352 h 6819900"/>
              <a:gd name="connsiteX2199" fmla="*/ 667480 w 9915525"/>
              <a:gd name="connsiteY2199" fmla="*/ 4397230 h 6819900"/>
              <a:gd name="connsiteX2200" fmla="*/ 650202 w 9915525"/>
              <a:gd name="connsiteY2200" fmla="*/ 4410718 h 6819900"/>
              <a:gd name="connsiteX2201" fmla="*/ 662842 w 9915525"/>
              <a:gd name="connsiteY2201" fmla="*/ 4544868 h 6819900"/>
              <a:gd name="connsiteX2202" fmla="*/ 676021 w 9915525"/>
              <a:gd name="connsiteY2202" fmla="*/ 4580586 h 6819900"/>
              <a:gd name="connsiteX2203" fmla="*/ 691621 w 9915525"/>
              <a:gd name="connsiteY2203" fmla="*/ 4606780 h 6819900"/>
              <a:gd name="connsiteX2204" fmla="*/ 686678 w 9915525"/>
              <a:gd name="connsiteY2204" fmla="*/ 4702030 h 6819900"/>
              <a:gd name="connsiteX2205" fmla="*/ 692027 w 9915525"/>
              <a:gd name="connsiteY2205" fmla="*/ 4762094 h 6819900"/>
              <a:gd name="connsiteX2206" fmla="*/ 709949 w 9915525"/>
              <a:gd name="connsiteY2206" fmla="*/ 4779873 h 6819900"/>
              <a:gd name="connsiteX2207" fmla="*/ 732693 w 9915525"/>
              <a:gd name="connsiteY2207" fmla="*/ 4816330 h 6819900"/>
              <a:gd name="connsiteX2208" fmla="*/ 773148 w 9915525"/>
              <a:gd name="connsiteY2208" fmla="*/ 4888189 h 6819900"/>
              <a:gd name="connsiteX2209" fmla="*/ 786219 w 9915525"/>
              <a:gd name="connsiteY2209" fmla="*/ 4927562 h 6819900"/>
              <a:gd name="connsiteX2210" fmla="*/ 791453 w 9915525"/>
              <a:gd name="connsiteY2210" fmla="*/ 4972175 h 6819900"/>
              <a:gd name="connsiteX2211" fmla="*/ 796215 w 9915525"/>
              <a:gd name="connsiteY2211" fmla="*/ 5040168 h 6819900"/>
              <a:gd name="connsiteX2212" fmla="*/ 815265 w 9915525"/>
              <a:gd name="connsiteY2212" fmla="*/ 5079744 h 6819900"/>
              <a:gd name="connsiteX2213" fmla="*/ 791154 w 9915525"/>
              <a:gd name="connsiteY2213" fmla="*/ 5102080 h 6819900"/>
              <a:gd name="connsiteX2214" fmla="*/ 765926 w 9915525"/>
              <a:gd name="connsiteY2214" fmla="*/ 5138022 h 6819900"/>
              <a:gd name="connsiteX2215" fmla="*/ 777165 w 9915525"/>
              <a:gd name="connsiteY2215" fmla="*/ 5170377 h 6819900"/>
              <a:gd name="connsiteX2216" fmla="*/ 805043 w 9915525"/>
              <a:gd name="connsiteY2216" fmla="*/ 5209508 h 6819900"/>
              <a:gd name="connsiteX2217" fmla="*/ 853365 w 9915525"/>
              <a:gd name="connsiteY2217" fmla="*/ 5278406 h 6819900"/>
              <a:gd name="connsiteX2218" fmla="*/ 872415 w 9915525"/>
              <a:gd name="connsiteY2218" fmla="*/ 5302105 h 6819900"/>
              <a:gd name="connsiteX2219" fmla="*/ 891465 w 9915525"/>
              <a:gd name="connsiteY2219" fmla="*/ 5331651 h 6819900"/>
              <a:gd name="connsiteX2220" fmla="*/ 915278 w 9915525"/>
              <a:gd name="connsiteY2220" fmla="*/ 5382221 h 6819900"/>
              <a:gd name="connsiteX2221" fmla="*/ 879041 w 9915525"/>
              <a:gd name="connsiteY2221" fmla="*/ 5396329 h 6819900"/>
              <a:gd name="connsiteX2222" fmla="*/ 723758 w 9915525"/>
              <a:gd name="connsiteY2222" fmla="*/ 4953664 h 6819900"/>
              <a:gd name="connsiteX2223" fmla="*/ 689535 w 9915525"/>
              <a:gd name="connsiteY2223" fmla="*/ 4873480 h 6819900"/>
              <a:gd name="connsiteX2224" fmla="*/ 672390 w 9915525"/>
              <a:gd name="connsiteY2224" fmla="*/ 4906039 h 6819900"/>
              <a:gd name="connsiteX2225" fmla="*/ 700965 w 9915525"/>
              <a:gd name="connsiteY2225" fmla="*/ 4968730 h 6819900"/>
              <a:gd name="connsiteX2226" fmla="*/ 723758 w 9915525"/>
              <a:gd name="connsiteY2226" fmla="*/ 4953664 h 6819900"/>
              <a:gd name="connsiteX2227" fmla="*/ 9042484 w 9915525"/>
              <a:gd name="connsiteY2227" fmla="*/ 5399666 h 6819900"/>
              <a:gd name="connsiteX2228" fmla="*/ 9038992 w 9915525"/>
              <a:gd name="connsiteY2228" fmla="*/ 5359255 h 6819900"/>
              <a:gd name="connsiteX2229" fmla="*/ 9057664 w 9915525"/>
              <a:gd name="connsiteY2229" fmla="*/ 5380271 h 6819900"/>
              <a:gd name="connsiteX2230" fmla="*/ 9042484 w 9915525"/>
              <a:gd name="connsiteY2230" fmla="*/ 5399666 h 6819900"/>
              <a:gd name="connsiteX2231" fmla="*/ 5892090 w 9915525"/>
              <a:gd name="connsiteY2231" fmla="*/ 5335144 h 6819900"/>
              <a:gd name="connsiteX2232" fmla="*/ 5931006 w 9915525"/>
              <a:gd name="connsiteY2232" fmla="*/ 5322149 h 6819900"/>
              <a:gd name="connsiteX2233" fmla="*/ 5915903 w 9915525"/>
              <a:gd name="connsiteY2233" fmla="*/ 5349730 h 6819900"/>
              <a:gd name="connsiteX2234" fmla="*/ 5892090 w 9915525"/>
              <a:gd name="connsiteY2234" fmla="*/ 5335144 h 6819900"/>
              <a:gd name="connsiteX2235" fmla="*/ 9694748 w 9915525"/>
              <a:gd name="connsiteY2235" fmla="*/ 5328894 h 6819900"/>
              <a:gd name="connsiteX2236" fmla="*/ 9721140 w 9915525"/>
              <a:gd name="connsiteY2236" fmla="*/ 5325124 h 6819900"/>
              <a:gd name="connsiteX2237" fmla="*/ 9706059 w 9915525"/>
              <a:gd name="connsiteY2237" fmla="*/ 5340205 h 6819900"/>
              <a:gd name="connsiteX2238" fmla="*/ 9694748 w 9915525"/>
              <a:gd name="connsiteY2238" fmla="*/ 5328894 h 6819900"/>
              <a:gd name="connsiteX2239" fmla="*/ 9442534 w 9915525"/>
              <a:gd name="connsiteY2239" fmla="*/ 5324114 h 6819900"/>
              <a:gd name="connsiteX2240" fmla="*/ 9440152 w 9915525"/>
              <a:gd name="connsiteY2240" fmla="*/ 5292580 h 6819900"/>
              <a:gd name="connsiteX2241" fmla="*/ 9454440 w 9915525"/>
              <a:gd name="connsiteY2241" fmla="*/ 5307430 h 6819900"/>
              <a:gd name="connsiteX2242" fmla="*/ 9463965 w 9915525"/>
              <a:gd name="connsiteY2242" fmla="*/ 5316393 h 6819900"/>
              <a:gd name="connsiteX2243" fmla="*/ 9473490 w 9915525"/>
              <a:gd name="connsiteY2243" fmla="*/ 5320593 h 6819900"/>
              <a:gd name="connsiteX2244" fmla="*/ 9442534 w 9915525"/>
              <a:gd name="connsiteY2244" fmla="*/ 5324114 h 6819900"/>
              <a:gd name="connsiteX2245" fmla="*/ 9821248 w 9915525"/>
              <a:gd name="connsiteY2245" fmla="*/ 5321000 h 6819900"/>
              <a:gd name="connsiteX2246" fmla="*/ 9836098 w 9915525"/>
              <a:gd name="connsiteY2246" fmla="*/ 5316800 h 6819900"/>
              <a:gd name="connsiteX2247" fmla="*/ 9830115 w 9915525"/>
              <a:gd name="connsiteY2247" fmla="*/ 5330680 h 6819900"/>
              <a:gd name="connsiteX2248" fmla="*/ 9821248 w 9915525"/>
              <a:gd name="connsiteY2248" fmla="*/ 5321000 h 6819900"/>
              <a:gd name="connsiteX2249" fmla="*/ 1605840 w 9915525"/>
              <a:gd name="connsiteY2249" fmla="*/ 5249718 h 6819900"/>
              <a:gd name="connsiteX2250" fmla="*/ 1620128 w 9915525"/>
              <a:gd name="connsiteY2250" fmla="*/ 5235430 h 6819900"/>
              <a:gd name="connsiteX2251" fmla="*/ 1634415 w 9915525"/>
              <a:gd name="connsiteY2251" fmla="*/ 5249718 h 6819900"/>
              <a:gd name="connsiteX2252" fmla="*/ 1620128 w 9915525"/>
              <a:gd name="connsiteY2252" fmla="*/ 5264005 h 6819900"/>
              <a:gd name="connsiteX2253" fmla="*/ 1605840 w 9915525"/>
              <a:gd name="connsiteY2253" fmla="*/ 5249718 h 6819900"/>
              <a:gd name="connsiteX2254" fmla="*/ 9816389 w 9915525"/>
              <a:gd name="connsiteY2254" fmla="*/ 5212411 h 6819900"/>
              <a:gd name="connsiteX2255" fmla="*/ 9808227 w 9915525"/>
              <a:gd name="connsiteY2255" fmla="*/ 5186217 h 6819900"/>
              <a:gd name="connsiteX2256" fmla="*/ 9795390 w 9915525"/>
              <a:gd name="connsiteY2256" fmla="*/ 5063980 h 6819900"/>
              <a:gd name="connsiteX2257" fmla="*/ 9842043 w 9915525"/>
              <a:gd name="connsiteY2257" fmla="*/ 5167632 h 6819900"/>
              <a:gd name="connsiteX2258" fmla="*/ 9832058 w 9915525"/>
              <a:gd name="connsiteY2258" fmla="*/ 5235430 h 6819900"/>
              <a:gd name="connsiteX2259" fmla="*/ 9816389 w 9915525"/>
              <a:gd name="connsiteY2259" fmla="*/ 5212411 h 6819900"/>
              <a:gd name="connsiteX2260" fmla="*/ 9656584 w 9915525"/>
              <a:gd name="connsiteY2260" fmla="*/ 5182503 h 6819900"/>
              <a:gd name="connsiteX2261" fmla="*/ 9659227 w 9915525"/>
              <a:gd name="connsiteY2261" fmla="*/ 5130655 h 6819900"/>
              <a:gd name="connsiteX2262" fmla="*/ 9683040 w 9915525"/>
              <a:gd name="connsiteY2262" fmla="*/ 5148926 h 6819900"/>
              <a:gd name="connsiteX2263" fmla="*/ 9688821 w 9915525"/>
              <a:gd name="connsiteY2263" fmla="*/ 5182264 h 6819900"/>
              <a:gd name="connsiteX2264" fmla="*/ 9656584 w 9915525"/>
              <a:gd name="connsiteY2264" fmla="*/ 5182503 h 6819900"/>
              <a:gd name="connsiteX2265" fmla="*/ 6342146 w 9915525"/>
              <a:gd name="connsiteY2265" fmla="*/ 5105297 h 6819900"/>
              <a:gd name="connsiteX2266" fmla="*/ 6344528 w 9915525"/>
              <a:gd name="connsiteY2266" fmla="*/ 5063980 h 6819900"/>
              <a:gd name="connsiteX2267" fmla="*/ 6358815 w 9915525"/>
              <a:gd name="connsiteY2267" fmla="*/ 5087793 h 6819900"/>
              <a:gd name="connsiteX2268" fmla="*/ 6356434 w 9915525"/>
              <a:gd name="connsiteY2268" fmla="*/ 5110853 h 6819900"/>
              <a:gd name="connsiteX2269" fmla="*/ 6342146 w 9915525"/>
              <a:gd name="connsiteY2269" fmla="*/ 5105297 h 6819900"/>
              <a:gd name="connsiteX2270" fmla="*/ 519990 w 9915525"/>
              <a:gd name="connsiteY2270" fmla="*/ 4249593 h 6819900"/>
              <a:gd name="connsiteX2271" fmla="*/ 495011 w 9915525"/>
              <a:gd name="connsiteY2271" fmla="*/ 4235305 h 6819900"/>
              <a:gd name="connsiteX2272" fmla="*/ 491253 w 9915525"/>
              <a:gd name="connsiteY2272" fmla="*/ 4202068 h 6819900"/>
              <a:gd name="connsiteX2273" fmla="*/ 534116 w 9915525"/>
              <a:gd name="connsiteY2273" fmla="*/ 4202566 h 6819900"/>
              <a:gd name="connsiteX2274" fmla="*/ 567615 w 9915525"/>
              <a:gd name="connsiteY2274" fmla="*/ 4236365 h 6819900"/>
              <a:gd name="connsiteX2275" fmla="*/ 549731 w 9915525"/>
              <a:gd name="connsiteY2275" fmla="*/ 4263880 h 6819900"/>
              <a:gd name="connsiteX2276" fmla="*/ 519990 w 9915525"/>
              <a:gd name="connsiteY2276" fmla="*/ 4249593 h 6819900"/>
              <a:gd name="connsiteX2277" fmla="*/ 396165 w 9915525"/>
              <a:gd name="connsiteY2277" fmla="*/ 4239769 h 6819900"/>
              <a:gd name="connsiteX2278" fmla="*/ 448969 w 9915525"/>
              <a:gd name="connsiteY2278" fmla="*/ 4225938 h 6819900"/>
              <a:gd name="connsiteX2279" fmla="*/ 462517 w 9915525"/>
              <a:gd name="connsiteY2279" fmla="*/ 4245231 h 6819900"/>
              <a:gd name="connsiteX2280" fmla="*/ 396165 w 9915525"/>
              <a:gd name="connsiteY2280" fmla="*/ 4239769 h 6819900"/>
              <a:gd name="connsiteX2281" fmla="*/ 9626489 w 9915525"/>
              <a:gd name="connsiteY2281" fmla="*/ 4236425 h 6819900"/>
              <a:gd name="connsiteX2282" fmla="*/ 9610318 w 9915525"/>
              <a:gd name="connsiteY2282" fmla="*/ 4136145 h 6819900"/>
              <a:gd name="connsiteX2283" fmla="*/ 9617430 w 9915525"/>
              <a:gd name="connsiteY2283" fmla="*/ 4054330 h 6819900"/>
              <a:gd name="connsiteX2284" fmla="*/ 9653597 w 9915525"/>
              <a:gd name="connsiteY2284" fmla="*/ 4169540 h 6819900"/>
              <a:gd name="connsiteX2285" fmla="*/ 9626489 w 9915525"/>
              <a:gd name="connsiteY2285" fmla="*/ 4236425 h 6819900"/>
              <a:gd name="connsiteX2286" fmla="*/ 9810688 w 9915525"/>
              <a:gd name="connsiteY2286" fmla="*/ 4227832 h 6819900"/>
              <a:gd name="connsiteX2287" fmla="*/ 9780670 w 9915525"/>
              <a:gd name="connsiteY2287" fmla="*/ 4210540 h 6819900"/>
              <a:gd name="connsiteX2288" fmla="*/ 9754477 w 9915525"/>
              <a:gd name="connsiteY2288" fmla="*/ 4208159 h 6819900"/>
              <a:gd name="connsiteX2289" fmla="*/ 9740190 w 9915525"/>
              <a:gd name="connsiteY2289" fmla="*/ 4182917 h 6819900"/>
              <a:gd name="connsiteX2290" fmla="*/ 9730665 w 9915525"/>
              <a:gd name="connsiteY2290" fmla="*/ 4159105 h 6819900"/>
              <a:gd name="connsiteX2291" fmla="*/ 9721140 w 9915525"/>
              <a:gd name="connsiteY2291" fmla="*/ 4140617 h 6819900"/>
              <a:gd name="connsiteX2292" fmla="*/ 9730665 w 9915525"/>
              <a:gd name="connsiteY2292" fmla="*/ 4116242 h 6819900"/>
              <a:gd name="connsiteX2293" fmla="*/ 9729554 w 9915525"/>
              <a:gd name="connsiteY2293" fmla="*/ 4054330 h 6819900"/>
              <a:gd name="connsiteX2294" fmla="*/ 9723899 w 9915525"/>
              <a:gd name="connsiteY2294" fmla="*/ 4035280 h 6819900"/>
              <a:gd name="connsiteX2295" fmla="*/ 9720248 w 9915525"/>
              <a:gd name="connsiteY2295" fmla="*/ 4016230 h 6819900"/>
              <a:gd name="connsiteX2296" fmla="*/ 9711615 w 9915525"/>
              <a:gd name="connsiteY2296" fmla="*/ 3962732 h 6819900"/>
              <a:gd name="connsiteX2297" fmla="*/ 9732205 w 9915525"/>
              <a:gd name="connsiteY2297" fmla="*/ 3914618 h 6819900"/>
              <a:gd name="connsiteX2298" fmla="*/ 9774207 w 9915525"/>
              <a:gd name="connsiteY2298" fmla="*/ 3848862 h 6819900"/>
              <a:gd name="connsiteX2299" fmla="*/ 9730366 w 9915525"/>
              <a:gd name="connsiteY2299" fmla="*/ 3849814 h 6819900"/>
              <a:gd name="connsiteX2300" fmla="*/ 9628271 w 9915525"/>
              <a:gd name="connsiteY2300" fmla="*/ 3806981 h 6819900"/>
              <a:gd name="connsiteX2301" fmla="*/ 9587790 w 9915525"/>
              <a:gd name="connsiteY2301" fmla="*/ 3743603 h 6819900"/>
              <a:gd name="connsiteX2302" fmla="*/ 9621127 w 9915525"/>
              <a:gd name="connsiteY2302" fmla="*/ 3726347 h 6819900"/>
              <a:gd name="connsiteX2303" fmla="*/ 9654465 w 9915525"/>
              <a:gd name="connsiteY2303" fmla="*/ 3722016 h 6819900"/>
              <a:gd name="connsiteX2304" fmla="*/ 9702579 w 9915525"/>
              <a:gd name="connsiteY2304" fmla="*/ 3731045 h 6819900"/>
              <a:gd name="connsiteX2305" fmla="*/ 9739415 w 9915525"/>
              <a:gd name="connsiteY2305" fmla="*/ 3738279 h 6819900"/>
              <a:gd name="connsiteX2306" fmla="*/ 9759240 w 9915525"/>
              <a:gd name="connsiteY2306" fmla="*/ 3713720 h 6819900"/>
              <a:gd name="connsiteX2307" fmla="*/ 9785433 w 9915525"/>
              <a:gd name="connsiteY2307" fmla="*/ 3707803 h 6819900"/>
              <a:gd name="connsiteX2308" fmla="*/ 9825914 w 9915525"/>
              <a:gd name="connsiteY2308" fmla="*/ 3754061 h 6819900"/>
              <a:gd name="connsiteX2309" fmla="*/ 9837153 w 9915525"/>
              <a:gd name="connsiteY2309" fmla="*/ 3789789 h 6819900"/>
              <a:gd name="connsiteX2310" fmla="*/ 9840404 w 9915525"/>
              <a:gd name="connsiteY2310" fmla="*/ 3812014 h 6819900"/>
              <a:gd name="connsiteX2311" fmla="*/ 9834131 w 9915525"/>
              <a:gd name="connsiteY2311" fmla="*/ 3838246 h 6819900"/>
              <a:gd name="connsiteX2312" fmla="*/ 9825368 w 9915525"/>
              <a:gd name="connsiteY2312" fmla="*/ 3884912 h 6819900"/>
              <a:gd name="connsiteX2313" fmla="*/ 9837576 w 9915525"/>
              <a:gd name="connsiteY2313" fmla="*/ 3943834 h 6819900"/>
              <a:gd name="connsiteX2314" fmla="*/ 9878240 w 9915525"/>
              <a:gd name="connsiteY2314" fmla="*/ 3974049 h 6819900"/>
              <a:gd name="connsiteX2315" fmla="*/ 9905054 w 9915525"/>
              <a:gd name="connsiteY2315" fmla="*/ 4010759 h 6819900"/>
              <a:gd name="connsiteX2316" fmla="*/ 9894675 w 9915525"/>
              <a:gd name="connsiteY2316" fmla="*/ 4056479 h 6819900"/>
              <a:gd name="connsiteX2317" fmla="*/ 9854489 w 9915525"/>
              <a:gd name="connsiteY2317" fmla="*/ 4043945 h 6819900"/>
              <a:gd name="connsiteX2318" fmla="*/ 9840202 w 9915525"/>
              <a:gd name="connsiteY2318" fmla="*/ 4019675 h 6819900"/>
              <a:gd name="connsiteX2319" fmla="*/ 9825914 w 9915525"/>
              <a:gd name="connsiteY2319" fmla="*/ 3992178 h 6819900"/>
              <a:gd name="connsiteX2320" fmla="*/ 9757976 w 9915525"/>
              <a:gd name="connsiteY2320" fmla="*/ 3960538 h 6819900"/>
              <a:gd name="connsiteX2321" fmla="*/ 9748484 w 9915525"/>
              <a:gd name="connsiteY2321" fmla="*/ 4001183 h 6819900"/>
              <a:gd name="connsiteX2322" fmla="*/ 9762260 w 9915525"/>
              <a:gd name="connsiteY2322" fmla="*/ 4033715 h 6819900"/>
              <a:gd name="connsiteX2323" fmla="*/ 9845480 w 9915525"/>
              <a:gd name="connsiteY2323" fmla="*/ 4080011 h 6819900"/>
              <a:gd name="connsiteX2324" fmla="*/ 9860407 w 9915525"/>
              <a:gd name="connsiteY2324" fmla="*/ 4119729 h 6819900"/>
              <a:gd name="connsiteX2325" fmla="*/ 9844964 w 9915525"/>
              <a:gd name="connsiteY2325" fmla="*/ 4185487 h 6819900"/>
              <a:gd name="connsiteX2326" fmla="*/ 9810688 w 9915525"/>
              <a:gd name="connsiteY2326" fmla="*/ 4227833 h 6819900"/>
              <a:gd name="connsiteX2327" fmla="*/ 415215 w 9915525"/>
              <a:gd name="connsiteY2327" fmla="*/ 4117036 h 6819900"/>
              <a:gd name="connsiteX2328" fmla="*/ 404250 w 9915525"/>
              <a:gd name="connsiteY2328" fmla="*/ 4071313 h 6819900"/>
              <a:gd name="connsiteX2329" fmla="*/ 388769 w 9915525"/>
              <a:gd name="connsiteY2329" fmla="*/ 4013193 h 6819900"/>
              <a:gd name="connsiteX2330" fmla="*/ 375921 w 9915525"/>
              <a:gd name="connsiteY2330" fmla="*/ 3953580 h 6819900"/>
              <a:gd name="connsiteX2331" fmla="*/ 367590 w 9915525"/>
              <a:gd name="connsiteY2331" fmla="*/ 3920418 h 6819900"/>
              <a:gd name="connsiteX2332" fmla="*/ 390840 w 9915525"/>
              <a:gd name="connsiteY2332" fmla="*/ 3892405 h 6819900"/>
              <a:gd name="connsiteX2333" fmla="*/ 429306 w 9915525"/>
              <a:gd name="connsiteY2333" fmla="*/ 3816550 h 6819900"/>
              <a:gd name="connsiteX2334" fmla="*/ 447267 w 9915525"/>
              <a:gd name="connsiteY2334" fmla="*/ 3760657 h 6819900"/>
              <a:gd name="connsiteX2335" fmla="*/ 461223 w 9915525"/>
              <a:gd name="connsiteY2335" fmla="*/ 3779639 h 6819900"/>
              <a:gd name="connsiteX2336" fmla="*/ 479499 w 9915525"/>
              <a:gd name="connsiteY2336" fmla="*/ 3819278 h 6819900"/>
              <a:gd name="connsiteX2337" fmla="*/ 500940 w 9915525"/>
              <a:gd name="connsiteY2337" fmla="*/ 3853091 h 6819900"/>
              <a:gd name="connsiteX2338" fmla="*/ 511595 w 9915525"/>
              <a:gd name="connsiteY2338" fmla="*/ 3880200 h 6819900"/>
              <a:gd name="connsiteX2339" fmla="*/ 502070 w 9915525"/>
              <a:gd name="connsiteY2339" fmla="*/ 3955147 h 6819900"/>
              <a:gd name="connsiteX2340" fmla="*/ 496941 w 9915525"/>
              <a:gd name="connsiteY2340" fmla="*/ 4064489 h 6819900"/>
              <a:gd name="connsiteX2341" fmla="*/ 539804 w 9915525"/>
              <a:gd name="connsiteY2341" fmla="*/ 4066482 h 6819900"/>
              <a:gd name="connsiteX2342" fmla="*/ 567615 w 9915525"/>
              <a:gd name="connsiteY2342" fmla="*/ 4078970 h 6819900"/>
              <a:gd name="connsiteX2343" fmla="*/ 536400 w 9915525"/>
              <a:gd name="connsiteY2343" fmla="*/ 4101955 h 6819900"/>
              <a:gd name="connsiteX2344" fmla="*/ 473900 w 9915525"/>
              <a:gd name="connsiteY2344" fmla="*/ 4130530 h 6819900"/>
              <a:gd name="connsiteX2345" fmla="*/ 415215 w 9915525"/>
              <a:gd name="connsiteY2345" fmla="*/ 4117036 h 6819900"/>
              <a:gd name="connsiteX2346" fmla="*/ 262815 w 9915525"/>
              <a:gd name="connsiteY2346" fmla="*/ 3986993 h 6819900"/>
              <a:gd name="connsiteX2347" fmla="*/ 284246 w 9915525"/>
              <a:gd name="connsiteY2347" fmla="*/ 3951274 h 6819900"/>
              <a:gd name="connsiteX2348" fmla="*/ 274721 w 9915525"/>
              <a:gd name="connsiteY2348" fmla="*/ 4025609 h 6819900"/>
              <a:gd name="connsiteX2349" fmla="*/ 262815 w 9915525"/>
              <a:gd name="connsiteY2349" fmla="*/ 3986993 h 6819900"/>
              <a:gd name="connsiteX2350" fmla="*/ 312821 w 9915525"/>
              <a:gd name="connsiteY2350" fmla="*/ 3854008 h 6819900"/>
              <a:gd name="connsiteX2351" fmla="*/ 310841 w 9915525"/>
              <a:gd name="connsiteY2351" fmla="*/ 3813186 h 6819900"/>
              <a:gd name="connsiteX2352" fmla="*/ 328763 w 9915525"/>
              <a:gd name="connsiteY2352" fmla="*/ 3791215 h 6819900"/>
              <a:gd name="connsiteX2353" fmla="*/ 342587 w 9915525"/>
              <a:gd name="connsiteY2353" fmla="*/ 3749530 h 6819900"/>
              <a:gd name="connsiteX2354" fmla="*/ 367590 w 9915525"/>
              <a:gd name="connsiteY2354" fmla="*/ 3836446 h 6819900"/>
              <a:gd name="connsiteX2355" fmla="*/ 312821 w 9915525"/>
              <a:gd name="connsiteY2355" fmla="*/ 3854008 h 6819900"/>
              <a:gd name="connsiteX2356" fmla="*/ 15035 w 9915525"/>
              <a:gd name="connsiteY2356" fmla="*/ 3762230 h 6819900"/>
              <a:gd name="connsiteX2357" fmla="*/ 9162 w 9915525"/>
              <a:gd name="connsiteY2357" fmla="*/ 3694761 h 6819900"/>
              <a:gd name="connsiteX2358" fmla="*/ 24014 w 9915525"/>
              <a:gd name="connsiteY2358" fmla="*/ 3673330 h 6819900"/>
              <a:gd name="connsiteX2359" fmla="*/ 41794 w 9915525"/>
              <a:gd name="connsiteY2359" fmla="*/ 3736865 h 6819900"/>
              <a:gd name="connsiteX2360" fmla="*/ 27071 w 9915525"/>
              <a:gd name="connsiteY2360" fmla="*/ 3804334 h 6819900"/>
              <a:gd name="connsiteX2361" fmla="*/ 15035 w 9915525"/>
              <a:gd name="connsiteY2361" fmla="*/ 3762230 h 6819900"/>
              <a:gd name="connsiteX2362" fmla="*/ 236621 w 9915525"/>
              <a:gd name="connsiteY2362" fmla="*/ 3714065 h 6819900"/>
              <a:gd name="connsiteX2363" fmla="*/ 205665 w 9915525"/>
              <a:gd name="connsiteY2363" fmla="*/ 3682252 h 6819900"/>
              <a:gd name="connsiteX2364" fmla="*/ 195388 w 9915525"/>
              <a:gd name="connsiteY2364" fmla="*/ 3654280 h 6819900"/>
              <a:gd name="connsiteX2365" fmla="*/ 188244 w 9915525"/>
              <a:gd name="connsiteY2365" fmla="*/ 3582820 h 6819900"/>
              <a:gd name="connsiteX2366" fmla="*/ 184234 w 9915525"/>
              <a:gd name="connsiteY2366" fmla="*/ 3511383 h 6819900"/>
              <a:gd name="connsiteX2367" fmla="*/ 177090 w 9915525"/>
              <a:gd name="connsiteY2367" fmla="*/ 3441788 h 6819900"/>
              <a:gd name="connsiteX2368" fmla="*/ 129303 w 9915525"/>
              <a:gd name="connsiteY2368" fmla="*/ 3327420 h 6819900"/>
              <a:gd name="connsiteX2369" fmla="*/ 100890 w 9915525"/>
              <a:gd name="connsiteY2369" fmla="*/ 3244473 h 6819900"/>
              <a:gd name="connsiteX2370" fmla="*/ 74696 w 9915525"/>
              <a:gd name="connsiteY2370" fmla="*/ 3170224 h 6819900"/>
              <a:gd name="connsiteX2371" fmla="*/ 53265 w 9915525"/>
              <a:gd name="connsiteY2371" fmla="*/ 3144030 h 6819900"/>
              <a:gd name="connsiteX2372" fmla="*/ 82520 w 9915525"/>
              <a:gd name="connsiteY2372" fmla="*/ 3120880 h 6819900"/>
              <a:gd name="connsiteX2373" fmla="*/ 124216 w 9915525"/>
              <a:gd name="connsiteY2373" fmla="*/ 3132786 h 6819900"/>
              <a:gd name="connsiteX2374" fmla="*/ 156873 w 9915525"/>
              <a:gd name="connsiteY2374" fmla="*/ 3158702 h 6819900"/>
              <a:gd name="connsiteX2375" fmla="*/ 177393 w 9915525"/>
              <a:gd name="connsiteY2375" fmla="*/ 3187277 h 6819900"/>
              <a:gd name="connsiteX2376" fmla="*/ 191680 w 9915525"/>
              <a:gd name="connsiteY2376" fmla="*/ 3220332 h 6819900"/>
              <a:gd name="connsiteX2377" fmla="*/ 205665 w 9915525"/>
              <a:gd name="connsiteY2377" fmla="*/ 3255577 h 6819900"/>
              <a:gd name="connsiteX2378" fmla="*/ 222016 w 9915525"/>
              <a:gd name="connsiteY2378" fmla="*/ 3281484 h 6819900"/>
              <a:gd name="connsiteX2379" fmla="*/ 226435 w 9915525"/>
              <a:gd name="connsiteY2379" fmla="*/ 3312928 h 6819900"/>
              <a:gd name="connsiteX2380" fmla="*/ 212466 w 9915525"/>
              <a:gd name="connsiteY2380" fmla="*/ 3377987 h 6819900"/>
              <a:gd name="connsiteX2381" fmla="*/ 231990 w 9915525"/>
              <a:gd name="connsiteY2381" fmla="*/ 3430294 h 6819900"/>
              <a:gd name="connsiteX2382" fmla="*/ 249260 w 9915525"/>
              <a:gd name="connsiteY2382" fmla="*/ 3451019 h 6819900"/>
              <a:gd name="connsiteX2383" fmla="*/ 257967 w 9915525"/>
              <a:gd name="connsiteY2383" fmla="*/ 3467192 h 6819900"/>
              <a:gd name="connsiteX2384" fmla="*/ 268171 w 9915525"/>
              <a:gd name="connsiteY2384" fmla="*/ 3520368 h 6819900"/>
              <a:gd name="connsiteX2385" fmla="*/ 271239 w 9915525"/>
              <a:gd name="connsiteY2385" fmla="*/ 3568629 h 6819900"/>
              <a:gd name="connsiteX2386" fmla="*/ 300915 w 9915525"/>
              <a:gd name="connsiteY2386" fmla="*/ 3670466 h 6819900"/>
              <a:gd name="connsiteX2387" fmla="*/ 236621 w 9915525"/>
              <a:gd name="connsiteY2387" fmla="*/ 3714065 h 6819900"/>
              <a:gd name="connsiteX2388" fmla="*/ 9675896 w 9915525"/>
              <a:gd name="connsiteY2388" fmla="*/ 3466997 h 6819900"/>
              <a:gd name="connsiteX2389" fmla="*/ 9675420 w 9915525"/>
              <a:gd name="connsiteY2389" fmla="*/ 3389485 h 6819900"/>
              <a:gd name="connsiteX2390" fmla="*/ 9675420 w 9915525"/>
              <a:gd name="connsiteY2390" fmla="*/ 3378055 h 6819900"/>
              <a:gd name="connsiteX2391" fmla="*/ 9663990 w 9915525"/>
              <a:gd name="connsiteY2391" fmla="*/ 3359005 h 6819900"/>
              <a:gd name="connsiteX2392" fmla="*/ 9673515 w 9915525"/>
              <a:gd name="connsiteY2392" fmla="*/ 3339955 h 6819900"/>
              <a:gd name="connsiteX2393" fmla="*/ 9683040 w 9915525"/>
              <a:gd name="connsiteY2393" fmla="*/ 3325667 h 6819900"/>
              <a:gd name="connsiteX2394" fmla="*/ 9693127 w 9915525"/>
              <a:gd name="connsiteY2394" fmla="*/ 3311380 h 6819900"/>
              <a:gd name="connsiteX2395" fmla="*/ 9697734 w 9915525"/>
              <a:gd name="connsiteY2395" fmla="*/ 3302513 h 6819900"/>
              <a:gd name="connsiteX2396" fmla="*/ 9724351 w 9915525"/>
              <a:gd name="connsiteY2396" fmla="*/ 3292446 h 6819900"/>
              <a:gd name="connsiteX2397" fmla="*/ 9723522 w 9915525"/>
              <a:gd name="connsiteY2397" fmla="*/ 3308602 h 6819900"/>
              <a:gd name="connsiteX2398" fmla="*/ 9711616 w 9915525"/>
              <a:gd name="connsiteY2398" fmla="*/ 3345511 h 6819900"/>
              <a:gd name="connsiteX2399" fmla="*/ 9702091 w 9915525"/>
              <a:gd name="connsiteY2399" fmla="*/ 3378055 h 6819900"/>
              <a:gd name="connsiteX2400" fmla="*/ 9706853 w 9915525"/>
              <a:gd name="connsiteY2400" fmla="*/ 3425680 h 6819900"/>
              <a:gd name="connsiteX2401" fmla="*/ 9706072 w 9915525"/>
              <a:gd name="connsiteY2401" fmla="*/ 3467524 h 6819900"/>
              <a:gd name="connsiteX2402" fmla="*/ 9689403 w 9915525"/>
              <a:gd name="connsiteY2402" fmla="*/ 3472553 h 6819900"/>
              <a:gd name="connsiteX2403" fmla="*/ 9675895 w 9915525"/>
              <a:gd name="connsiteY2403" fmla="*/ 3466997 h 6819900"/>
              <a:gd name="connsiteX2404" fmla="*/ 9654465 w 9915525"/>
              <a:gd name="connsiteY2404" fmla="*/ 3182792 h 6819900"/>
              <a:gd name="connsiteX2405" fmla="*/ 9644940 w 9915525"/>
              <a:gd name="connsiteY2405" fmla="*/ 3168505 h 6819900"/>
              <a:gd name="connsiteX2406" fmla="*/ 9635415 w 9915525"/>
              <a:gd name="connsiteY2406" fmla="*/ 3155011 h 6819900"/>
              <a:gd name="connsiteX2407" fmla="*/ 9624176 w 9915525"/>
              <a:gd name="connsiteY2407" fmla="*/ 3137771 h 6819900"/>
              <a:gd name="connsiteX2408" fmla="*/ 9653000 w 9915525"/>
              <a:gd name="connsiteY2408" fmla="*/ 3101830 h 6819900"/>
              <a:gd name="connsiteX2409" fmla="*/ 9692565 w 9915525"/>
              <a:gd name="connsiteY2409" fmla="*/ 3087542 h 6819900"/>
              <a:gd name="connsiteX2410" fmla="*/ 9723143 w 9915525"/>
              <a:gd name="connsiteY2410" fmla="*/ 3073255 h 6819900"/>
              <a:gd name="connsiteX2411" fmla="*/ 9735165 w 9915525"/>
              <a:gd name="connsiteY2411" fmla="*/ 3113736 h 6819900"/>
              <a:gd name="connsiteX2412" fmla="*/ 9707456 w 9915525"/>
              <a:gd name="connsiteY2412" fmla="*/ 3168505 h 6819900"/>
              <a:gd name="connsiteX2413" fmla="*/ 9683040 w 9915525"/>
              <a:gd name="connsiteY2413" fmla="*/ 3182792 h 6819900"/>
              <a:gd name="connsiteX2414" fmla="*/ 9662824 w 9915525"/>
              <a:gd name="connsiteY2414" fmla="*/ 3197080 h 6819900"/>
              <a:gd name="connsiteX2415" fmla="*/ 9654465 w 9915525"/>
              <a:gd name="connsiteY2415" fmla="*/ 3182792 h 6819900"/>
              <a:gd name="connsiteX2416" fmla="*/ 224715 w 9915525"/>
              <a:gd name="connsiteY2416" fmla="*/ 3030955 h 6819900"/>
              <a:gd name="connsiteX2417" fmla="*/ 233242 w 9915525"/>
              <a:gd name="connsiteY2417" fmla="*/ 3011959 h 6819900"/>
              <a:gd name="connsiteX2418" fmla="*/ 246284 w 9915525"/>
              <a:gd name="connsiteY2418" fmla="*/ 3038986 h 6819900"/>
              <a:gd name="connsiteX2419" fmla="*/ 224715 w 9915525"/>
              <a:gd name="connsiteY2419" fmla="*/ 3030955 h 6819900"/>
              <a:gd name="connsiteX2420" fmla="*/ 9613190 w 9915525"/>
              <a:gd name="connsiteY2420" fmla="*/ 2971655 h 6819900"/>
              <a:gd name="connsiteX2421" fmla="*/ 9606840 w 9915525"/>
              <a:gd name="connsiteY2421" fmla="*/ 2938998 h 6819900"/>
              <a:gd name="connsiteX2422" fmla="*/ 9592552 w 9915525"/>
              <a:gd name="connsiteY2422" fmla="*/ 2898403 h 6819900"/>
              <a:gd name="connsiteX2423" fmla="*/ 9587790 w 9915525"/>
              <a:gd name="connsiteY2423" fmla="*/ 2806555 h 6819900"/>
              <a:gd name="connsiteX2424" fmla="*/ 9594934 w 9915525"/>
              <a:gd name="connsiteY2424" fmla="*/ 2794649 h 6819900"/>
              <a:gd name="connsiteX2425" fmla="*/ 9678942 w 9915525"/>
              <a:gd name="connsiteY2425" fmla="*/ 2788057 h 6819900"/>
              <a:gd name="connsiteX2426" fmla="*/ 9692565 w 9915525"/>
              <a:gd name="connsiteY2426" fmla="*/ 2859781 h 6819900"/>
              <a:gd name="connsiteX2427" fmla="*/ 9664311 w 9915525"/>
              <a:gd name="connsiteY2427" fmla="*/ 2949102 h 6819900"/>
              <a:gd name="connsiteX2428" fmla="*/ 9613190 w 9915525"/>
              <a:gd name="connsiteY2428" fmla="*/ 2971655 h 6819900"/>
              <a:gd name="connsiteX2429" fmla="*/ 9454440 w 9915525"/>
              <a:gd name="connsiteY2429" fmla="*/ 2454130 h 6819900"/>
              <a:gd name="connsiteX2430" fmla="*/ 9471109 w 9915525"/>
              <a:gd name="connsiteY2430" fmla="*/ 2436893 h 6819900"/>
              <a:gd name="connsiteX2431" fmla="*/ 9487777 w 9915525"/>
              <a:gd name="connsiteY2431" fmla="*/ 2454130 h 6819900"/>
              <a:gd name="connsiteX2432" fmla="*/ 9471109 w 9915525"/>
              <a:gd name="connsiteY2432" fmla="*/ 2471367 h 6819900"/>
              <a:gd name="connsiteX2433" fmla="*/ 9454440 w 9915525"/>
              <a:gd name="connsiteY2433" fmla="*/ 2454130 h 6819900"/>
              <a:gd name="connsiteX2434" fmla="*/ 9433552 w 9915525"/>
              <a:gd name="connsiteY2434" fmla="*/ 2289824 h 6819900"/>
              <a:gd name="connsiteX2435" fmla="*/ 9411891 w 9915525"/>
              <a:gd name="connsiteY2435" fmla="*/ 2225530 h 6819900"/>
              <a:gd name="connsiteX2436" fmla="*/ 9473490 w 9915525"/>
              <a:gd name="connsiteY2436" fmla="*/ 2291264 h 6819900"/>
              <a:gd name="connsiteX2437" fmla="*/ 9433552 w 9915525"/>
              <a:gd name="connsiteY2437" fmla="*/ 2289824 h 6819900"/>
              <a:gd name="connsiteX2438" fmla="*/ 9597315 w 9915525"/>
              <a:gd name="connsiteY2438" fmla="*/ 2258868 h 6819900"/>
              <a:gd name="connsiteX2439" fmla="*/ 9606840 w 9915525"/>
              <a:gd name="connsiteY2439" fmla="*/ 2244580 h 6819900"/>
              <a:gd name="connsiteX2440" fmla="*/ 9616365 w 9915525"/>
              <a:gd name="connsiteY2440" fmla="*/ 2258868 h 6819900"/>
              <a:gd name="connsiteX2441" fmla="*/ 9606840 w 9915525"/>
              <a:gd name="connsiteY2441" fmla="*/ 2273155 h 6819900"/>
              <a:gd name="connsiteX2442" fmla="*/ 9597315 w 9915525"/>
              <a:gd name="connsiteY2442" fmla="*/ 2258868 h 6819900"/>
              <a:gd name="connsiteX2443" fmla="*/ 9374367 w 9915525"/>
              <a:gd name="connsiteY2443" fmla="*/ 2088077 h 6819900"/>
              <a:gd name="connsiteX2444" fmla="*/ 9340626 w 9915525"/>
              <a:gd name="connsiteY2444" fmla="*/ 2054080 h 6819900"/>
              <a:gd name="connsiteX2445" fmla="*/ 9335377 w 9915525"/>
              <a:gd name="connsiteY2445" fmla="*/ 2015980 h 6819900"/>
              <a:gd name="connsiteX2446" fmla="*/ 9349665 w 9915525"/>
              <a:gd name="connsiteY2446" fmla="*/ 1991563 h 6819900"/>
              <a:gd name="connsiteX2447" fmla="*/ 9380694 w 9915525"/>
              <a:gd name="connsiteY2447" fmla="*/ 1979654 h 6819900"/>
              <a:gd name="connsiteX2448" fmla="*/ 9414638 w 9915525"/>
              <a:gd name="connsiteY2448" fmla="*/ 2077798 h 6819900"/>
              <a:gd name="connsiteX2449" fmla="*/ 9374367 w 9915525"/>
              <a:gd name="connsiteY2449" fmla="*/ 2088077 h 6819900"/>
              <a:gd name="connsiteX2450" fmla="*/ 9473490 w 9915525"/>
              <a:gd name="connsiteY2450" fmla="*/ 1839768 h 6819900"/>
              <a:gd name="connsiteX2451" fmla="*/ 9463965 w 9915525"/>
              <a:gd name="connsiteY2451" fmla="*/ 1825480 h 6819900"/>
              <a:gd name="connsiteX2452" fmla="*/ 9454440 w 9915525"/>
              <a:gd name="connsiteY2452" fmla="*/ 1801668 h 6819900"/>
              <a:gd name="connsiteX2453" fmla="*/ 9471830 w 9915525"/>
              <a:gd name="connsiteY2453" fmla="*/ 1777855 h 6819900"/>
              <a:gd name="connsiteX2454" fmla="*/ 9527381 w 9915525"/>
              <a:gd name="connsiteY2454" fmla="*/ 1839283 h 6819900"/>
              <a:gd name="connsiteX2455" fmla="*/ 9473490 w 9915525"/>
              <a:gd name="connsiteY2455" fmla="*/ 1839768 h 6819900"/>
              <a:gd name="connsiteX2456" fmla="*/ 9340140 w 9915525"/>
              <a:gd name="connsiteY2456" fmla="*/ 1797467 h 6819900"/>
              <a:gd name="connsiteX2457" fmla="*/ 9349665 w 9915525"/>
              <a:gd name="connsiteY2457" fmla="*/ 1782618 h 6819900"/>
              <a:gd name="connsiteX2458" fmla="*/ 9359190 w 9915525"/>
              <a:gd name="connsiteY2458" fmla="*/ 1791580 h 6819900"/>
              <a:gd name="connsiteX2459" fmla="*/ 9349665 w 9915525"/>
              <a:gd name="connsiteY2459" fmla="*/ 1806430 h 6819900"/>
              <a:gd name="connsiteX2460" fmla="*/ 9340140 w 9915525"/>
              <a:gd name="connsiteY2460" fmla="*/ 1797467 h 6819900"/>
              <a:gd name="connsiteX2461" fmla="*/ 8762973 w 9915525"/>
              <a:gd name="connsiteY2461" fmla="*/ 1747888 h 6819900"/>
              <a:gd name="connsiteX2462" fmla="*/ 8756734 w 9915525"/>
              <a:gd name="connsiteY2462" fmla="*/ 1723282 h 6819900"/>
              <a:gd name="connsiteX2463" fmla="*/ 8768640 w 9915525"/>
              <a:gd name="connsiteY2463" fmla="*/ 1705624 h 6819900"/>
              <a:gd name="connsiteX2464" fmla="*/ 8782927 w 9915525"/>
              <a:gd name="connsiteY2464" fmla="*/ 1692130 h 6819900"/>
              <a:gd name="connsiteX2465" fmla="*/ 8797215 w 9915525"/>
              <a:gd name="connsiteY2465" fmla="*/ 1682605 h 6819900"/>
              <a:gd name="connsiteX2466" fmla="*/ 8806740 w 9915525"/>
              <a:gd name="connsiteY2466" fmla="*/ 1673080 h 6819900"/>
              <a:gd name="connsiteX2467" fmla="*/ 8804835 w 9915525"/>
              <a:gd name="connsiteY2467" fmla="*/ 1756900 h 6819900"/>
              <a:gd name="connsiteX2468" fmla="*/ 8762973 w 9915525"/>
              <a:gd name="connsiteY2468" fmla="*/ 1747888 h 6819900"/>
              <a:gd name="connsiteX2469" fmla="*/ 9241743 w 9915525"/>
              <a:gd name="connsiteY2469" fmla="*/ 1675461 h 6819900"/>
              <a:gd name="connsiteX2470" fmla="*/ 9239181 w 9915525"/>
              <a:gd name="connsiteY2470" fmla="*/ 1596880 h 6819900"/>
              <a:gd name="connsiteX2471" fmla="*/ 9235321 w 9915525"/>
              <a:gd name="connsiteY2471" fmla="*/ 1492105 h 6819900"/>
              <a:gd name="connsiteX2472" fmla="*/ 9236657 w 9915525"/>
              <a:gd name="connsiteY2472" fmla="*/ 1411619 h 6819900"/>
              <a:gd name="connsiteX2473" fmla="*/ 9244890 w 9915525"/>
              <a:gd name="connsiteY2473" fmla="*/ 1385425 h 6819900"/>
              <a:gd name="connsiteX2474" fmla="*/ 9254415 w 9915525"/>
              <a:gd name="connsiteY2474" fmla="*/ 1368280 h 6819900"/>
              <a:gd name="connsiteX2475" fmla="*/ 9263940 w 9915525"/>
              <a:gd name="connsiteY2475" fmla="*/ 1321674 h 6819900"/>
              <a:gd name="connsiteX2476" fmla="*/ 9279007 w 9915525"/>
              <a:gd name="connsiteY2476" fmla="*/ 1269287 h 6819900"/>
              <a:gd name="connsiteX2477" fmla="*/ 9313314 w 9915525"/>
              <a:gd name="connsiteY2477" fmla="*/ 1289617 h 6819900"/>
              <a:gd name="connsiteX2478" fmla="*/ 9369080 w 9915525"/>
              <a:gd name="connsiteY2478" fmla="*/ 1301122 h 6819900"/>
              <a:gd name="connsiteX2479" fmla="*/ 9416340 w 9915525"/>
              <a:gd name="connsiteY2479" fmla="*/ 1348369 h 6819900"/>
              <a:gd name="connsiteX2480" fmla="*/ 9406041 w 9915525"/>
              <a:gd name="connsiteY2480" fmla="*/ 1411621 h 6819900"/>
              <a:gd name="connsiteX2481" fmla="*/ 9366472 w 9915525"/>
              <a:gd name="connsiteY2481" fmla="*/ 1390752 h 6819900"/>
              <a:gd name="connsiteX2482" fmla="*/ 9343107 w 9915525"/>
              <a:gd name="connsiteY2482" fmla="*/ 1380115 h 6819900"/>
              <a:gd name="connsiteX2483" fmla="*/ 9336742 w 9915525"/>
              <a:gd name="connsiteY2483" fmla="*/ 1408175 h 6819900"/>
              <a:gd name="connsiteX2484" fmla="*/ 9339186 w 9915525"/>
              <a:gd name="connsiteY2484" fmla="*/ 1436821 h 6819900"/>
              <a:gd name="connsiteX2485" fmla="*/ 9393846 w 9915525"/>
              <a:gd name="connsiteY2485" fmla="*/ 1439718 h 6819900"/>
              <a:gd name="connsiteX2486" fmla="*/ 9425865 w 9915525"/>
              <a:gd name="connsiteY2486" fmla="*/ 1433577 h 6819900"/>
              <a:gd name="connsiteX2487" fmla="*/ 9456821 w 9915525"/>
              <a:gd name="connsiteY2487" fmla="*/ 1450564 h 6819900"/>
              <a:gd name="connsiteX2488" fmla="*/ 9490731 w 9915525"/>
              <a:gd name="connsiteY2488" fmla="*/ 1479825 h 6819900"/>
              <a:gd name="connsiteX2489" fmla="*/ 9507399 w 9915525"/>
              <a:gd name="connsiteY2489" fmla="*/ 1511630 h 6819900"/>
              <a:gd name="connsiteX2490" fmla="*/ 9521115 w 9915525"/>
              <a:gd name="connsiteY2490" fmla="*/ 1540216 h 6819900"/>
              <a:gd name="connsiteX2491" fmla="*/ 9534713 w 9915525"/>
              <a:gd name="connsiteY2491" fmla="*/ 1571018 h 6819900"/>
              <a:gd name="connsiteX2492" fmla="*/ 9551312 w 9915525"/>
              <a:gd name="connsiteY2492" fmla="*/ 1654030 h 6819900"/>
              <a:gd name="connsiteX2493" fmla="*/ 9535192 w 9915525"/>
              <a:gd name="connsiteY2493" fmla="*/ 1644165 h 6819900"/>
              <a:gd name="connsiteX2494" fmla="*/ 9494149 w 9915525"/>
              <a:gd name="connsiteY2494" fmla="*/ 1635808 h 6819900"/>
              <a:gd name="connsiteX2495" fmla="*/ 9383191 w 9915525"/>
              <a:gd name="connsiteY2495" fmla="*/ 1629874 h 6819900"/>
              <a:gd name="connsiteX2496" fmla="*/ 9323660 w 9915525"/>
              <a:gd name="connsiteY2496" fmla="*/ 1638910 h 6819900"/>
              <a:gd name="connsiteX2497" fmla="*/ 9340140 w 9915525"/>
              <a:gd name="connsiteY2497" fmla="*/ 1665867 h 6819900"/>
              <a:gd name="connsiteX2498" fmla="*/ 9355957 w 9915525"/>
              <a:gd name="connsiteY2498" fmla="*/ 1693820 h 6819900"/>
              <a:gd name="connsiteX2499" fmla="*/ 9331149 w 9915525"/>
              <a:gd name="connsiteY2499" fmla="*/ 1711333 h 6819900"/>
              <a:gd name="connsiteX2500" fmla="*/ 9282400 w 9915525"/>
              <a:gd name="connsiteY2500" fmla="*/ 1711496 h 6819900"/>
              <a:gd name="connsiteX2501" fmla="*/ 9241743 w 9915525"/>
              <a:gd name="connsiteY2501" fmla="*/ 1675461 h 6819900"/>
              <a:gd name="connsiteX2502" fmla="*/ 9011934 w 9915525"/>
              <a:gd name="connsiteY2502" fmla="*/ 1607063 h 6819900"/>
              <a:gd name="connsiteX2503" fmla="*/ 9035496 w 9915525"/>
              <a:gd name="connsiteY2503" fmla="*/ 1592213 h 6819900"/>
              <a:gd name="connsiteX2504" fmla="*/ 9025815 w 9915525"/>
              <a:gd name="connsiteY2504" fmla="*/ 1615930 h 6819900"/>
              <a:gd name="connsiteX2505" fmla="*/ 9011934 w 9915525"/>
              <a:gd name="connsiteY2505" fmla="*/ 1607063 h 6819900"/>
              <a:gd name="connsiteX2506" fmla="*/ 9076962 w 9915525"/>
              <a:gd name="connsiteY2506" fmla="*/ 1403999 h 6819900"/>
              <a:gd name="connsiteX2507" fmla="*/ 9082835 w 9915525"/>
              <a:gd name="connsiteY2507" fmla="*/ 1365899 h 6819900"/>
              <a:gd name="connsiteX2508" fmla="*/ 9117083 w 9915525"/>
              <a:gd name="connsiteY2508" fmla="*/ 1372761 h 6819900"/>
              <a:gd name="connsiteX2509" fmla="*/ 9108420 w 9915525"/>
              <a:gd name="connsiteY2509" fmla="*/ 1410861 h 6819900"/>
              <a:gd name="connsiteX2510" fmla="*/ 9076962 w 9915525"/>
              <a:gd name="connsiteY2510" fmla="*/ 1403999 h 6819900"/>
              <a:gd name="connsiteX2511" fmla="*/ 9161456 w 9915525"/>
              <a:gd name="connsiteY2511" fmla="*/ 1211327 h 6819900"/>
              <a:gd name="connsiteX2512" fmla="*/ 9148279 w 9915525"/>
              <a:gd name="connsiteY2512" fmla="*/ 1182111 h 6819900"/>
              <a:gd name="connsiteX2513" fmla="*/ 9130590 w 9915525"/>
              <a:gd name="connsiteY2513" fmla="*/ 1158088 h 6819900"/>
              <a:gd name="connsiteX2514" fmla="*/ 9184658 w 9915525"/>
              <a:gd name="connsiteY2514" fmla="*/ 1200579 h 6819900"/>
              <a:gd name="connsiteX2515" fmla="*/ 9173588 w 9915525"/>
              <a:gd name="connsiteY2515" fmla="*/ 1234930 h 6819900"/>
              <a:gd name="connsiteX2516" fmla="*/ 9161456 w 9915525"/>
              <a:gd name="connsiteY2516" fmla="*/ 1211327 h 6819900"/>
              <a:gd name="connsiteX2517" fmla="*/ 8798934 w 9915525"/>
              <a:gd name="connsiteY2517" fmla="*/ 1165874 h 6819900"/>
              <a:gd name="connsiteX2518" fmla="*/ 8816265 w 9915525"/>
              <a:gd name="connsiteY2518" fmla="*/ 1144443 h 6819900"/>
              <a:gd name="connsiteX2519" fmla="*/ 8833596 w 9915525"/>
              <a:gd name="connsiteY2519" fmla="*/ 1165874 h 6819900"/>
              <a:gd name="connsiteX2520" fmla="*/ 8816265 w 9915525"/>
              <a:gd name="connsiteY2520" fmla="*/ 1187305 h 6819900"/>
              <a:gd name="connsiteX2521" fmla="*/ 8798934 w 9915525"/>
              <a:gd name="connsiteY2521" fmla="*/ 1165874 h 6819900"/>
              <a:gd name="connsiteX2522" fmla="*/ 9299266 w 9915525"/>
              <a:gd name="connsiteY2522" fmla="*/ 1169973 h 6819900"/>
              <a:gd name="connsiteX2523" fmla="*/ 9277789 w 9915525"/>
              <a:gd name="connsiteY2523" fmla="*/ 1142151 h 6819900"/>
              <a:gd name="connsiteX2524" fmla="*/ 9273166 w 9915525"/>
              <a:gd name="connsiteY2524" fmla="*/ 1130155 h 6819900"/>
              <a:gd name="connsiteX2525" fmla="*/ 9263940 w 9915525"/>
              <a:gd name="connsiteY2525" fmla="*/ 1106044 h 6819900"/>
              <a:gd name="connsiteX2526" fmla="*/ 9247271 w 9915525"/>
              <a:gd name="connsiteY2526" fmla="*/ 1076049 h 6819900"/>
              <a:gd name="connsiteX2527" fmla="*/ 9187740 w 9915525"/>
              <a:gd name="connsiteY2527" fmla="*/ 1014195 h 6819900"/>
              <a:gd name="connsiteX2528" fmla="*/ 9196232 w 9915525"/>
              <a:gd name="connsiteY2528" fmla="*/ 996805 h 6819900"/>
              <a:gd name="connsiteX2529" fmla="*/ 9210701 w 9915525"/>
              <a:gd name="connsiteY2529" fmla="*/ 972993 h 6819900"/>
              <a:gd name="connsiteX2530" fmla="*/ 9228658 w 9915525"/>
              <a:gd name="connsiteY2530" fmla="*/ 949180 h 6819900"/>
              <a:gd name="connsiteX2531" fmla="*/ 9368715 w 9915525"/>
              <a:gd name="connsiteY2531" fmla="*/ 1088894 h 6819900"/>
              <a:gd name="connsiteX2532" fmla="*/ 9354427 w 9915525"/>
              <a:gd name="connsiteY2532" fmla="*/ 1105025 h 6819900"/>
              <a:gd name="connsiteX2533" fmla="*/ 9340140 w 9915525"/>
              <a:gd name="connsiteY2533" fmla="*/ 1143581 h 6819900"/>
              <a:gd name="connsiteX2534" fmla="*/ 9299266 w 9915525"/>
              <a:gd name="connsiteY2534" fmla="*/ 1169973 h 6819900"/>
              <a:gd name="connsiteX2535" fmla="*/ 8797215 w 9915525"/>
              <a:gd name="connsiteY2535" fmla="*/ 1096818 h 6819900"/>
              <a:gd name="connsiteX2536" fmla="*/ 8806740 w 9915525"/>
              <a:gd name="connsiteY2536" fmla="*/ 1082530 h 6819900"/>
              <a:gd name="connsiteX2537" fmla="*/ 8805347 w 9915525"/>
              <a:gd name="connsiteY2537" fmla="*/ 1017163 h 6819900"/>
              <a:gd name="connsiteX2538" fmla="*/ 8815816 w 9915525"/>
              <a:gd name="connsiteY2538" fmla="*/ 953665 h 6819900"/>
              <a:gd name="connsiteX2539" fmla="*/ 8844272 w 9915525"/>
              <a:gd name="connsiteY2539" fmla="*/ 930928 h 6819900"/>
              <a:gd name="connsiteX2540" fmla="*/ 8898114 w 9915525"/>
              <a:gd name="connsiteY2540" fmla="*/ 891737 h 6819900"/>
              <a:gd name="connsiteX2541" fmla="*/ 8953336 w 9915525"/>
              <a:gd name="connsiteY2541" fmla="*/ 900577 h 6819900"/>
              <a:gd name="connsiteX2542" fmla="*/ 8999456 w 9915525"/>
              <a:gd name="connsiteY2542" fmla="*/ 920605 h 6819900"/>
              <a:gd name="connsiteX2543" fmla="*/ 9054390 w 9915525"/>
              <a:gd name="connsiteY2543" fmla="*/ 955524 h 6819900"/>
              <a:gd name="connsiteX2544" fmla="*/ 9044699 w 9915525"/>
              <a:gd name="connsiteY2544" fmla="*/ 972890 h 6819900"/>
              <a:gd name="connsiteX2545" fmla="*/ 8982370 w 9915525"/>
              <a:gd name="connsiteY2545" fmla="*/ 973478 h 6819900"/>
              <a:gd name="connsiteX2546" fmla="*/ 8866832 w 9915525"/>
              <a:gd name="connsiteY2546" fmla="*/ 1065439 h 6819900"/>
              <a:gd name="connsiteX2547" fmla="*/ 8797215 w 9915525"/>
              <a:gd name="connsiteY2547" fmla="*/ 1096818 h 6819900"/>
              <a:gd name="connsiteX2548" fmla="*/ 8282865 w 9915525"/>
              <a:gd name="connsiteY2548" fmla="*/ 1039538 h 6819900"/>
              <a:gd name="connsiteX2549" fmla="*/ 8274035 w 9915525"/>
              <a:gd name="connsiteY2549" fmla="*/ 1008582 h 6819900"/>
              <a:gd name="connsiteX2550" fmla="*/ 8259992 w 9915525"/>
              <a:gd name="connsiteY2550" fmla="*/ 975231 h 6819900"/>
              <a:gd name="connsiteX2551" fmla="*/ 8232183 w 9915525"/>
              <a:gd name="connsiteY2551" fmla="*/ 949828 h 6819900"/>
              <a:gd name="connsiteX2552" fmla="*/ 8192430 w 9915525"/>
              <a:gd name="connsiteY2552" fmla="*/ 904727 h 6819900"/>
              <a:gd name="connsiteX2553" fmla="*/ 8165769 w 9915525"/>
              <a:gd name="connsiteY2553" fmla="*/ 862035 h 6819900"/>
              <a:gd name="connsiteX2554" fmla="*/ 8182426 w 9915525"/>
              <a:gd name="connsiteY2554" fmla="*/ 825355 h 6819900"/>
              <a:gd name="connsiteX2555" fmla="*/ 8263557 w 9915525"/>
              <a:gd name="connsiteY2555" fmla="*/ 908699 h 6819900"/>
              <a:gd name="connsiteX2556" fmla="*/ 8272909 w 9915525"/>
              <a:gd name="connsiteY2556" fmla="*/ 920605 h 6819900"/>
              <a:gd name="connsiteX2557" fmla="*/ 8294319 w 9915525"/>
              <a:gd name="connsiteY2557" fmla="*/ 999186 h 6819900"/>
              <a:gd name="connsiteX2558" fmla="*/ 8301915 w 9915525"/>
              <a:gd name="connsiteY2558" fmla="*/ 1006330 h 6819900"/>
              <a:gd name="connsiteX2559" fmla="*/ 8311440 w 9915525"/>
              <a:gd name="connsiteY2559" fmla="*/ 1030143 h 6819900"/>
              <a:gd name="connsiteX2560" fmla="*/ 8297153 w 9915525"/>
              <a:gd name="connsiteY2560" fmla="*/ 1053955 h 6819900"/>
              <a:gd name="connsiteX2561" fmla="*/ 8282865 w 9915525"/>
              <a:gd name="connsiteY2561" fmla="*/ 1039538 h 6819900"/>
              <a:gd name="connsiteX2562" fmla="*/ 3351098 w 9915525"/>
              <a:gd name="connsiteY2562" fmla="*/ 995019 h 6819900"/>
              <a:gd name="connsiteX2563" fmla="*/ 3377490 w 9915525"/>
              <a:gd name="connsiteY2563" fmla="*/ 991249 h 6819900"/>
              <a:gd name="connsiteX2564" fmla="*/ 3362409 w 9915525"/>
              <a:gd name="connsiteY2564" fmla="*/ 1006330 h 6819900"/>
              <a:gd name="connsiteX2565" fmla="*/ 3351098 w 9915525"/>
              <a:gd name="connsiteY2565" fmla="*/ 995019 h 6819900"/>
              <a:gd name="connsiteX2566" fmla="*/ 4583990 w 9915525"/>
              <a:gd name="connsiteY2566" fmla="*/ 961880 h 6819900"/>
              <a:gd name="connsiteX2567" fmla="*/ 4577640 w 9915525"/>
              <a:gd name="connsiteY2567" fmla="*/ 937426 h 6819900"/>
              <a:gd name="connsiteX2568" fmla="*/ 4599072 w 9915525"/>
              <a:gd name="connsiteY2568" fmla="*/ 925796 h 6819900"/>
              <a:gd name="connsiteX2569" fmla="*/ 4630541 w 9915525"/>
              <a:gd name="connsiteY2569" fmla="*/ 957875 h 6819900"/>
              <a:gd name="connsiteX2570" fmla="*/ 4583990 w 9915525"/>
              <a:gd name="connsiteY2570" fmla="*/ 961880 h 6819900"/>
              <a:gd name="connsiteX2571" fmla="*/ 8730540 w 9915525"/>
              <a:gd name="connsiteY2571" fmla="*/ 934893 h 6819900"/>
              <a:gd name="connsiteX2572" fmla="*/ 8740779 w 9915525"/>
              <a:gd name="connsiteY2572" fmla="*/ 922431 h 6819900"/>
              <a:gd name="connsiteX2573" fmla="*/ 8751019 w 9915525"/>
              <a:gd name="connsiteY2573" fmla="*/ 934893 h 6819900"/>
              <a:gd name="connsiteX2574" fmla="*/ 8740779 w 9915525"/>
              <a:gd name="connsiteY2574" fmla="*/ 947354 h 6819900"/>
              <a:gd name="connsiteX2575" fmla="*/ 8730540 w 9915525"/>
              <a:gd name="connsiteY2575" fmla="*/ 934893 h 6819900"/>
              <a:gd name="connsiteX2576" fmla="*/ 8275721 w 9915525"/>
              <a:gd name="connsiteY2576" fmla="*/ 744432 h 6819900"/>
              <a:gd name="connsiteX2577" fmla="*/ 8263815 w 9915525"/>
              <a:gd name="connsiteY2577" fmla="*/ 722148 h 6819900"/>
              <a:gd name="connsiteX2578" fmla="*/ 8250094 w 9915525"/>
              <a:gd name="connsiteY2578" fmla="*/ 702000 h 6819900"/>
              <a:gd name="connsiteX2579" fmla="*/ 8259737 w 9915525"/>
              <a:gd name="connsiteY2579" fmla="*/ 663430 h 6819900"/>
              <a:gd name="connsiteX2580" fmla="*/ 8284025 w 9915525"/>
              <a:gd name="connsiteY2580" fmla="*/ 684861 h 6819900"/>
              <a:gd name="connsiteX2581" fmla="*/ 8313810 w 9915525"/>
              <a:gd name="connsiteY2581" fmla="*/ 722456 h 6819900"/>
              <a:gd name="connsiteX2582" fmla="*/ 8326040 w 9915525"/>
              <a:gd name="connsiteY2582" fmla="*/ 748649 h 6819900"/>
              <a:gd name="connsiteX2583" fmla="*/ 8275721 w 9915525"/>
              <a:gd name="connsiteY2583" fmla="*/ 744432 h 6819900"/>
              <a:gd name="connsiteX2584" fmla="*/ 5255598 w 9915525"/>
              <a:gd name="connsiteY2584" fmla="*/ 618976 h 6819900"/>
              <a:gd name="connsiteX2585" fmla="*/ 5282490 w 9915525"/>
              <a:gd name="connsiteY2585" fmla="*/ 615011 h 6819900"/>
              <a:gd name="connsiteX2586" fmla="*/ 5267504 w 9915525"/>
              <a:gd name="connsiteY2586" fmla="*/ 634855 h 6819900"/>
              <a:gd name="connsiteX2587" fmla="*/ 5255598 w 9915525"/>
              <a:gd name="connsiteY2587" fmla="*/ 618976 h 6819900"/>
              <a:gd name="connsiteX2588" fmla="*/ 8145858 w 9915525"/>
              <a:gd name="connsiteY2588" fmla="*/ 503886 h 6819900"/>
              <a:gd name="connsiteX2589" fmla="*/ 8134428 w 9915525"/>
              <a:gd name="connsiteY2589" fmla="*/ 475311 h 6819900"/>
              <a:gd name="connsiteX2590" fmla="*/ 8143959 w 9915525"/>
              <a:gd name="connsiteY2590" fmla="*/ 463405 h 6819900"/>
              <a:gd name="connsiteX2591" fmla="*/ 8159040 w 9915525"/>
              <a:gd name="connsiteY2591" fmla="*/ 476899 h 6819900"/>
              <a:gd name="connsiteX2592" fmla="*/ 8170252 w 9915525"/>
              <a:gd name="connsiteY2592" fmla="*/ 494130 h 6819900"/>
              <a:gd name="connsiteX2593" fmla="*/ 8174452 w 9915525"/>
              <a:gd name="connsiteY2593" fmla="*/ 509211 h 6819900"/>
              <a:gd name="connsiteX2594" fmla="*/ 8145858 w 9915525"/>
              <a:gd name="connsiteY2594" fmla="*/ 503886 h 6819900"/>
              <a:gd name="connsiteX2595" fmla="*/ 5387265 w 9915525"/>
              <a:gd name="connsiteY2595" fmla="*/ 377587 h 6819900"/>
              <a:gd name="connsiteX2596" fmla="*/ 5368215 w 9915525"/>
              <a:gd name="connsiteY2596" fmla="*/ 342132 h 6819900"/>
              <a:gd name="connsiteX2597" fmla="*/ 5349165 w 9915525"/>
              <a:gd name="connsiteY2597" fmla="*/ 308888 h 6819900"/>
              <a:gd name="connsiteX2598" fmla="*/ 5383182 w 9915525"/>
              <a:gd name="connsiteY2598" fmla="*/ 302579 h 6819900"/>
              <a:gd name="connsiteX2599" fmla="*/ 5430514 w 9915525"/>
              <a:gd name="connsiteY2599" fmla="*/ 308608 h 6819900"/>
              <a:gd name="connsiteX2600" fmla="*/ 5491953 w 9915525"/>
              <a:gd name="connsiteY2600" fmla="*/ 331975 h 6819900"/>
              <a:gd name="connsiteX2601" fmla="*/ 5507395 w 9915525"/>
              <a:gd name="connsiteY2601" fmla="*/ 373571 h 6819900"/>
              <a:gd name="connsiteX2602" fmla="*/ 5477630 w 9915525"/>
              <a:gd name="connsiteY2602" fmla="*/ 365829 h 6819900"/>
              <a:gd name="connsiteX2603" fmla="*/ 5428842 w 9915525"/>
              <a:gd name="connsiteY2603" fmla="*/ 367438 h 6819900"/>
              <a:gd name="connsiteX2604" fmla="*/ 5387265 w 9915525"/>
              <a:gd name="connsiteY2604" fmla="*/ 377587 h 6819900"/>
              <a:gd name="connsiteX2605" fmla="*/ 5227523 w 9915525"/>
              <a:gd name="connsiteY2605" fmla="*/ 356844 h 6819900"/>
              <a:gd name="connsiteX2606" fmla="*/ 5253915 w 9915525"/>
              <a:gd name="connsiteY2606" fmla="*/ 353074 h 6819900"/>
              <a:gd name="connsiteX2607" fmla="*/ 5238834 w 9915525"/>
              <a:gd name="connsiteY2607" fmla="*/ 368155 h 6819900"/>
              <a:gd name="connsiteX2608" fmla="*/ 5227523 w 9915525"/>
              <a:gd name="connsiteY2608" fmla="*/ 356844 h 6819900"/>
              <a:gd name="connsiteX2609" fmla="*/ 7968540 w 9915525"/>
              <a:gd name="connsiteY2609" fmla="*/ 349105 h 6819900"/>
              <a:gd name="connsiteX2610" fmla="*/ 7982828 w 9915525"/>
              <a:gd name="connsiteY2610" fmla="*/ 330055 h 6819900"/>
              <a:gd name="connsiteX2611" fmla="*/ 7997115 w 9915525"/>
              <a:gd name="connsiteY2611" fmla="*/ 349105 h 6819900"/>
              <a:gd name="connsiteX2612" fmla="*/ 7982828 w 9915525"/>
              <a:gd name="connsiteY2612" fmla="*/ 368155 h 6819900"/>
              <a:gd name="connsiteX2613" fmla="*/ 7968540 w 9915525"/>
              <a:gd name="connsiteY2613" fmla="*/ 349105 h 6819900"/>
              <a:gd name="connsiteX2614" fmla="*/ 5738562 w 9915525"/>
              <a:gd name="connsiteY2614" fmla="*/ 351486 h 6819900"/>
              <a:gd name="connsiteX2615" fmla="*/ 5738562 w 9915525"/>
              <a:gd name="connsiteY2615" fmla="*/ 337199 h 6819900"/>
              <a:gd name="connsiteX2616" fmla="*/ 5730165 w 9915525"/>
              <a:gd name="connsiteY2616" fmla="*/ 330055 h 6819900"/>
              <a:gd name="connsiteX2617" fmla="*/ 5739419 w 9915525"/>
              <a:gd name="connsiteY2617" fmla="*/ 274957 h 6819900"/>
              <a:gd name="connsiteX2618" fmla="*/ 5806365 w 9915525"/>
              <a:gd name="connsiteY2618" fmla="*/ 288225 h 6819900"/>
              <a:gd name="connsiteX2619" fmla="*/ 5797022 w 9915525"/>
              <a:gd name="connsiteY2619" fmla="*/ 311005 h 6819900"/>
              <a:gd name="connsiteX2620" fmla="*/ 5781701 w 9915525"/>
              <a:gd name="connsiteY2620" fmla="*/ 334817 h 6819900"/>
              <a:gd name="connsiteX2621" fmla="*/ 5738562 w 9915525"/>
              <a:gd name="connsiteY2621" fmla="*/ 351486 h 6819900"/>
              <a:gd name="connsiteX2622" fmla="*/ 7028698 w 9915525"/>
              <a:gd name="connsiteY2622" fmla="*/ 332746 h 6819900"/>
              <a:gd name="connsiteX2623" fmla="*/ 6953351 w 9915525"/>
              <a:gd name="connsiteY2623" fmla="*/ 251780 h 6819900"/>
              <a:gd name="connsiteX2624" fmla="*/ 6965037 w 9915525"/>
              <a:gd name="connsiteY2624" fmla="*/ 194641 h 6819900"/>
              <a:gd name="connsiteX2625" fmla="*/ 7016040 w 9915525"/>
              <a:gd name="connsiteY2625" fmla="*/ 182045 h 6819900"/>
              <a:gd name="connsiteX2626" fmla="*/ 7030328 w 9915525"/>
              <a:gd name="connsiteY2626" fmla="*/ 225280 h 6819900"/>
              <a:gd name="connsiteX2627" fmla="*/ 7044615 w 9915525"/>
              <a:gd name="connsiteY2627" fmla="*/ 260464 h 6819900"/>
              <a:gd name="connsiteX2628" fmla="*/ 7058903 w 9915525"/>
              <a:gd name="connsiteY2628" fmla="*/ 298078 h 6819900"/>
              <a:gd name="connsiteX2629" fmla="*/ 7066046 w 9915525"/>
              <a:gd name="connsiteY2629" fmla="*/ 338056 h 6819900"/>
              <a:gd name="connsiteX2630" fmla="*/ 7028698 w 9915525"/>
              <a:gd name="connsiteY2630" fmla="*/ 332746 h 6819900"/>
              <a:gd name="connsiteX2631" fmla="*/ 5573003 w 9915525"/>
              <a:gd name="connsiteY2631" fmla="*/ 301480 h 6819900"/>
              <a:gd name="connsiteX2632" fmla="*/ 5548628 w 9915525"/>
              <a:gd name="connsiteY2632" fmla="*/ 291955 h 6819900"/>
              <a:gd name="connsiteX2633" fmla="*/ 5530140 w 9915525"/>
              <a:gd name="connsiteY2633" fmla="*/ 279739 h 6819900"/>
              <a:gd name="connsiteX2634" fmla="*/ 5632241 w 9915525"/>
              <a:gd name="connsiteY2634" fmla="*/ 274638 h 6819900"/>
              <a:gd name="connsiteX2635" fmla="*/ 5615289 w 9915525"/>
              <a:gd name="connsiteY2635" fmla="*/ 298313 h 6819900"/>
              <a:gd name="connsiteX2636" fmla="*/ 5573003 w 9915525"/>
              <a:gd name="connsiteY2636" fmla="*/ 301480 h 6819900"/>
              <a:gd name="connsiteX2637" fmla="*/ 5468228 w 9915525"/>
              <a:gd name="connsiteY2637" fmla="*/ 282430 h 6819900"/>
              <a:gd name="connsiteX2638" fmla="*/ 5477190 w 9915525"/>
              <a:gd name="connsiteY2638" fmla="*/ 272905 h 6819900"/>
              <a:gd name="connsiteX2639" fmla="*/ 5492040 w 9915525"/>
              <a:gd name="connsiteY2639" fmla="*/ 282430 h 6819900"/>
              <a:gd name="connsiteX2640" fmla="*/ 5483077 w 9915525"/>
              <a:gd name="connsiteY2640" fmla="*/ 291955 h 6819900"/>
              <a:gd name="connsiteX2641" fmla="*/ 5468228 w 9915525"/>
              <a:gd name="connsiteY2641" fmla="*/ 282430 h 6819900"/>
              <a:gd name="connsiteX2642" fmla="*/ 7168440 w 9915525"/>
              <a:gd name="connsiteY2642" fmla="*/ 268936 h 6819900"/>
              <a:gd name="connsiteX2643" fmla="*/ 7183522 w 9915525"/>
              <a:gd name="connsiteY2643" fmla="*/ 253855 h 6819900"/>
              <a:gd name="connsiteX2644" fmla="*/ 7179751 w 9915525"/>
              <a:gd name="connsiteY2644" fmla="*/ 280247 h 6819900"/>
              <a:gd name="connsiteX2645" fmla="*/ 7168440 w 9915525"/>
              <a:gd name="connsiteY2645" fmla="*/ 268936 h 6819900"/>
              <a:gd name="connsiteX2646" fmla="*/ 7818323 w 9915525"/>
              <a:gd name="connsiteY2646" fmla="*/ 252069 h 6819900"/>
              <a:gd name="connsiteX2647" fmla="*/ 7844715 w 9915525"/>
              <a:gd name="connsiteY2647" fmla="*/ 248299 h 6819900"/>
              <a:gd name="connsiteX2648" fmla="*/ 7829634 w 9915525"/>
              <a:gd name="connsiteY2648" fmla="*/ 263380 h 6819900"/>
              <a:gd name="connsiteX2649" fmla="*/ 7818323 w 9915525"/>
              <a:gd name="connsiteY2649" fmla="*/ 252069 h 6819900"/>
              <a:gd name="connsiteX2650" fmla="*/ 5314264 w 9915525"/>
              <a:gd name="connsiteY2650" fmla="*/ 219877 h 6819900"/>
              <a:gd name="connsiteX2651" fmla="*/ 5338810 w 9915525"/>
              <a:gd name="connsiteY2651" fmla="*/ 191430 h 6819900"/>
              <a:gd name="connsiteX2652" fmla="*/ 5334579 w 9915525"/>
              <a:gd name="connsiteY2652" fmla="*/ 234805 h 6819900"/>
              <a:gd name="connsiteX2653" fmla="*/ 5314264 w 9915525"/>
              <a:gd name="connsiteY2653" fmla="*/ 219877 h 6819900"/>
              <a:gd name="connsiteX2654" fmla="*/ 7485087 w 9915525"/>
              <a:gd name="connsiteY2654" fmla="*/ 189844 h 6819900"/>
              <a:gd name="connsiteX2655" fmla="*/ 7478505 w 9915525"/>
              <a:gd name="connsiteY2655" fmla="*/ 176841 h 6819900"/>
              <a:gd name="connsiteX2656" fmla="*/ 7473802 w 9915525"/>
              <a:gd name="connsiteY2656" fmla="*/ 168130 h 6819900"/>
              <a:gd name="connsiteX2657" fmla="*/ 7463715 w 9915525"/>
              <a:gd name="connsiteY2657" fmla="*/ 149080 h 6819900"/>
              <a:gd name="connsiteX2658" fmla="*/ 7454190 w 9915525"/>
              <a:gd name="connsiteY2658" fmla="*/ 130030 h 6819900"/>
              <a:gd name="connsiteX2659" fmla="*/ 7444665 w 9915525"/>
              <a:gd name="connsiteY2659" fmla="*/ 115742 h 6819900"/>
              <a:gd name="connsiteX2660" fmla="*/ 7458953 w 9915525"/>
              <a:gd name="connsiteY2660" fmla="*/ 101455 h 6819900"/>
              <a:gd name="connsiteX2661" fmla="*/ 7473240 w 9915525"/>
              <a:gd name="connsiteY2661" fmla="*/ 115742 h 6819900"/>
              <a:gd name="connsiteX2662" fmla="*/ 7480677 w 9915525"/>
              <a:gd name="connsiteY2662" fmla="*/ 130030 h 6819900"/>
              <a:gd name="connsiteX2663" fmla="*/ 7503353 w 9915525"/>
              <a:gd name="connsiteY2663" fmla="*/ 190616 h 6819900"/>
              <a:gd name="connsiteX2664" fmla="*/ 7485087 w 9915525"/>
              <a:gd name="connsiteY2664" fmla="*/ 189844 h 6819900"/>
              <a:gd name="connsiteX2665" fmla="*/ 6841745 w 9915525"/>
              <a:gd name="connsiteY2665" fmla="*/ 171634 h 6819900"/>
              <a:gd name="connsiteX2666" fmla="*/ 6844772 w 9915525"/>
              <a:gd name="connsiteY2666" fmla="*/ 130030 h 6819900"/>
              <a:gd name="connsiteX2667" fmla="*/ 6848524 w 9915525"/>
              <a:gd name="connsiteY2667" fmla="*/ 106306 h 6819900"/>
              <a:gd name="connsiteX2668" fmla="*/ 6860249 w 9915525"/>
              <a:gd name="connsiteY2668" fmla="*/ 77036 h 6819900"/>
              <a:gd name="connsiteX2669" fmla="*/ 6894467 w 9915525"/>
              <a:gd name="connsiteY2669" fmla="*/ 62660 h 6819900"/>
              <a:gd name="connsiteX2670" fmla="*/ 6925423 w 9915525"/>
              <a:gd name="connsiteY2670" fmla="*/ 53830 h 6819900"/>
              <a:gd name="connsiteX2671" fmla="*/ 6939840 w 9915525"/>
              <a:gd name="connsiteY2671" fmla="*/ 34780 h 6819900"/>
              <a:gd name="connsiteX2672" fmla="*/ 6970796 w 9915525"/>
              <a:gd name="connsiteY2672" fmla="*/ 15625 h 6819900"/>
              <a:gd name="connsiteX2673" fmla="*/ 7035910 w 9915525"/>
              <a:gd name="connsiteY2673" fmla="*/ 9870 h 6819900"/>
              <a:gd name="connsiteX2674" fmla="*/ 7095441 w 9915525"/>
              <a:gd name="connsiteY2674" fmla="*/ 27736 h 6819900"/>
              <a:gd name="connsiteX2675" fmla="*/ 7120815 w 9915525"/>
              <a:gd name="connsiteY2675" fmla="*/ 57624 h 6819900"/>
              <a:gd name="connsiteX2676" fmla="*/ 7093359 w 9915525"/>
              <a:gd name="connsiteY2676" fmla="*/ 90837 h 6819900"/>
              <a:gd name="connsiteX2677" fmla="*/ 6993296 w 9915525"/>
              <a:gd name="connsiteY2677" fmla="*/ 115846 h 6819900"/>
              <a:gd name="connsiteX2678" fmla="*/ 6886345 w 9915525"/>
              <a:gd name="connsiteY2678" fmla="*/ 104151 h 6819900"/>
              <a:gd name="connsiteX2679" fmla="*/ 6878098 w 9915525"/>
              <a:gd name="connsiteY2679" fmla="*/ 141415 h 6819900"/>
              <a:gd name="connsiteX2680" fmla="*/ 6841745 w 9915525"/>
              <a:gd name="connsiteY2680" fmla="*/ 171634 h 6819900"/>
              <a:gd name="connsiteX2681" fmla="*/ 7287503 w 9915525"/>
              <a:gd name="connsiteY2681" fmla="*/ 158605 h 6819900"/>
              <a:gd name="connsiteX2682" fmla="*/ 7259532 w 9915525"/>
              <a:gd name="connsiteY2682" fmla="*/ 149080 h 6819900"/>
              <a:gd name="connsiteX2683" fmla="*/ 7225590 w 9915525"/>
              <a:gd name="connsiteY2683" fmla="*/ 134792 h 6819900"/>
              <a:gd name="connsiteX2684" fmla="*/ 7195849 w 9915525"/>
              <a:gd name="connsiteY2684" fmla="*/ 120505 h 6819900"/>
              <a:gd name="connsiteX2685" fmla="*/ 7177965 w 9915525"/>
              <a:gd name="connsiteY2685" fmla="*/ 113239 h 6819900"/>
              <a:gd name="connsiteX2686" fmla="*/ 7156534 w 9915525"/>
              <a:gd name="connsiteY2686" fmla="*/ 96570 h 6819900"/>
              <a:gd name="connsiteX2687" fmla="*/ 7187490 w 9915525"/>
              <a:gd name="connsiteY2687" fmla="*/ 48764 h 6819900"/>
              <a:gd name="connsiteX2688" fmla="*/ 7276760 w 9915525"/>
              <a:gd name="connsiteY2688" fmla="*/ 22571 h 6819900"/>
              <a:gd name="connsiteX2689" fmla="*/ 7336117 w 9915525"/>
              <a:gd name="connsiteY2689" fmla="*/ 75768 h 6819900"/>
              <a:gd name="connsiteX2690" fmla="*/ 7326761 w 9915525"/>
              <a:gd name="connsiteY2690" fmla="*/ 156731 h 6819900"/>
              <a:gd name="connsiteX2691" fmla="*/ 7287503 w 9915525"/>
              <a:gd name="connsiteY2691" fmla="*/ 158605 h 6819900"/>
              <a:gd name="connsiteX2692" fmla="*/ 6812027 w 9915525"/>
              <a:gd name="connsiteY2692" fmla="*/ 85749 h 6819900"/>
              <a:gd name="connsiteX2693" fmla="*/ 6824645 w 9915525"/>
              <a:gd name="connsiteY2693" fmla="*/ 76564 h 6819900"/>
              <a:gd name="connsiteX2694" fmla="*/ 6827001 w 9915525"/>
              <a:gd name="connsiteY2694" fmla="*/ 95790 h 6819900"/>
              <a:gd name="connsiteX2695" fmla="*/ 6812027 w 9915525"/>
              <a:gd name="connsiteY2695" fmla="*/ 85749 h 681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</a:cxnLst>
            <a:rect l="l" t="t" r="r" b="b"/>
            <a:pathLst>
              <a:path w="9915525" h="6819900">
                <a:moveTo>
                  <a:pt x="2739315" y="6807055"/>
                </a:moveTo>
                <a:cubicBezTo>
                  <a:pt x="2739315" y="6801816"/>
                  <a:pt x="2745744" y="6797530"/>
                  <a:pt x="2753603" y="6797530"/>
                </a:cubicBezTo>
                <a:cubicBezTo>
                  <a:pt x="2761461" y="6797530"/>
                  <a:pt x="2767890" y="6801816"/>
                  <a:pt x="2767890" y="6807055"/>
                </a:cubicBezTo>
                <a:cubicBezTo>
                  <a:pt x="2767890" y="6812294"/>
                  <a:pt x="2761461" y="6816580"/>
                  <a:pt x="2753603" y="6816580"/>
                </a:cubicBezTo>
                <a:cubicBezTo>
                  <a:pt x="2745744" y="6816580"/>
                  <a:pt x="2739315" y="6812294"/>
                  <a:pt x="2739315" y="6807055"/>
                </a:cubicBezTo>
                <a:close/>
                <a:moveTo>
                  <a:pt x="2574310" y="6666561"/>
                </a:moveTo>
                <a:cubicBezTo>
                  <a:pt x="2571997" y="6662633"/>
                  <a:pt x="2567118" y="6645488"/>
                  <a:pt x="2563466" y="6628461"/>
                </a:cubicBezTo>
                <a:cubicBezTo>
                  <a:pt x="2559814" y="6611436"/>
                  <a:pt x="2553856" y="6597505"/>
                  <a:pt x="2550224" y="6597505"/>
                </a:cubicBezTo>
                <a:cubicBezTo>
                  <a:pt x="2546593" y="6597505"/>
                  <a:pt x="2535610" y="6582626"/>
                  <a:pt x="2525816" y="6564441"/>
                </a:cubicBezTo>
                <a:cubicBezTo>
                  <a:pt x="2516023" y="6546256"/>
                  <a:pt x="2504332" y="6533650"/>
                  <a:pt x="2499838" y="6536429"/>
                </a:cubicBezTo>
                <a:cubicBezTo>
                  <a:pt x="2495343" y="6539206"/>
                  <a:pt x="2491665" y="6537200"/>
                  <a:pt x="2491665" y="6531970"/>
                </a:cubicBezTo>
                <a:cubicBezTo>
                  <a:pt x="2491665" y="6526740"/>
                  <a:pt x="2473449" y="6523272"/>
                  <a:pt x="2451184" y="6524264"/>
                </a:cubicBezTo>
                <a:cubicBezTo>
                  <a:pt x="2420749" y="6525620"/>
                  <a:pt x="2410703" y="6522522"/>
                  <a:pt x="2410703" y="6511780"/>
                </a:cubicBezTo>
                <a:cubicBezTo>
                  <a:pt x="2410703" y="6503412"/>
                  <a:pt x="2421153" y="6496283"/>
                  <a:pt x="2435926" y="6494572"/>
                </a:cubicBezTo>
                <a:cubicBezTo>
                  <a:pt x="2464931" y="6491214"/>
                  <a:pt x="2477717" y="6461197"/>
                  <a:pt x="2457344" y="6444289"/>
                </a:cubicBezTo>
                <a:cubicBezTo>
                  <a:pt x="2450027" y="6438217"/>
                  <a:pt x="2444040" y="6427343"/>
                  <a:pt x="2444040" y="6420126"/>
                </a:cubicBezTo>
                <a:cubicBezTo>
                  <a:pt x="2444040" y="6412910"/>
                  <a:pt x="2439754" y="6407005"/>
                  <a:pt x="2434515" y="6407005"/>
                </a:cubicBezTo>
                <a:cubicBezTo>
                  <a:pt x="2429276" y="6407005"/>
                  <a:pt x="2424990" y="6401035"/>
                  <a:pt x="2424990" y="6393737"/>
                </a:cubicBezTo>
                <a:cubicBezTo>
                  <a:pt x="2424990" y="6386439"/>
                  <a:pt x="2418338" y="6377916"/>
                  <a:pt x="2410208" y="6374796"/>
                </a:cubicBezTo>
                <a:cubicBezTo>
                  <a:pt x="2400625" y="6371118"/>
                  <a:pt x="2397799" y="6372962"/>
                  <a:pt x="2402172" y="6380040"/>
                </a:cubicBezTo>
                <a:cubicBezTo>
                  <a:pt x="2406802" y="6387531"/>
                  <a:pt x="2402180" y="6389193"/>
                  <a:pt x="2387438" y="6385338"/>
                </a:cubicBezTo>
                <a:cubicBezTo>
                  <a:pt x="2368847" y="6380477"/>
                  <a:pt x="2366816" y="6382518"/>
                  <a:pt x="2372350" y="6400507"/>
                </a:cubicBezTo>
                <a:cubicBezTo>
                  <a:pt x="2379777" y="6424648"/>
                  <a:pt x="2379728" y="6429796"/>
                  <a:pt x="2371681" y="6471299"/>
                </a:cubicBezTo>
                <a:cubicBezTo>
                  <a:pt x="2368379" y="6488325"/>
                  <a:pt x="2362368" y="6502255"/>
                  <a:pt x="2358323" y="6502255"/>
                </a:cubicBezTo>
                <a:cubicBezTo>
                  <a:pt x="2330123" y="6502255"/>
                  <a:pt x="2244015" y="6434323"/>
                  <a:pt x="2244015" y="6412076"/>
                </a:cubicBezTo>
                <a:cubicBezTo>
                  <a:pt x="2244015" y="6403711"/>
                  <a:pt x="2236514" y="6393790"/>
                  <a:pt x="2227346" y="6390029"/>
                </a:cubicBezTo>
                <a:cubicBezTo>
                  <a:pt x="2218179" y="6386269"/>
                  <a:pt x="2210076" y="6378906"/>
                  <a:pt x="2209340" y="6373668"/>
                </a:cubicBezTo>
                <a:cubicBezTo>
                  <a:pt x="2208605" y="6368429"/>
                  <a:pt x="2205049" y="6350213"/>
                  <a:pt x="2201440" y="6333186"/>
                </a:cubicBezTo>
                <a:cubicBezTo>
                  <a:pt x="2197581" y="6314984"/>
                  <a:pt x="2198693" y="6302230"/>
                  <a:pt x="2204139" y="6302230"/>
                </a:cubicBezTo>
                <a:cubicBezTo>
                  <a:pt x="2224505" y="6302230"/>
                  <a:pt x="2224197" y="6270741"/>
                  <a:pt x="2203594" y="6246527"/>
                </a:cubicBezTo>
                <a:cubicBezTo>
                  <a:pt x="2188487" y="6228772"/>
                  <a:pt x="2174679" y="6222129"/>
                  <a:pt x="2157116" y="6224165"/>
                </a:cubicBezTo>
                <a:cubicBezTo>
                  <a:pt x="2133606" y="6226891"/>
                  <a:pt x="2132190" y="6224756"/>
                  <a:pt x="2133154" y="6188006"/>
                </a:cubicBezTo>
                <a:cubicBezTo>
                  <a:pt x="2133717" y="6166526"/>
                  <a:pt x="2129227" y="6145891"/>
                  <a:pt x="2123176" y="6142151"/>
                </a:cubicBezTo>
                <a:cubicBezTo>
                  <a:pt x="2117126" y="6138412"/>
                  <a:pt x="2109228" y="6123608"/>
                  <a:pt x="2105625" y="6109254"/>
                </a:cubicBezTo>
                <a:cubicBezTo>
                  <a:pt x="2102023" y="6094900"/>
                  <a:pt x="2096300" y="6083155"/>
                  <a:pt x="2092908" y="6083155"/>
                </a:cubicBezTo>
                <a:cubicBezTo>
                  <a:pt x="2089516" y="6083155"/>
                  <a:pt x="2080918" y="6070001"/>
                  <a:pt x="2073802" y="6053924"/>
                </a:cubicBezTo>
                <a:cubicBezTo>
                  <a:pt x="2066685" y="6037848"/>
                  <a:pt x="2050637" y="6014468"/>
                  <a:pt x="2038139" y="6001970"/>
                </a:cubicBezTo>
                <a:cubicBezTo>
                  <a:pt x="2025641" y="5989472"/>
                  <a:pt x="2015481" y="5973693"/>
                  <a:pt x="2015561" y="5966907"/>
                </a:cubicBezTo>
                <a:cubicBezTo>
                  <a:pt x="2015665" y="5958105"/>
                  <a:pt x="2018354" y="5958663"/>
                  <a:pt x="2024940" y="5968855"/>
                </a:cubicBezTo>
                <a:cubicBezTo>
                  <a:pt x="2030018" y="5976713"/>
                  <a:pt x="2034239" y="5978310"/>
                  <a:pt x="2034319" y="5972403"/>
                </a:cubicBezTo>
                <a:cubicBezTo>
                  <a:pt x="2034396" y="5966496"/>
                  <a:pt x="2028036" y="5956327"/>
                  <a:pt x="2020178" y="5949805"/>
                </a:cubicBezTo>
                <a:cubicBezTo>
                  <a:pt x="2012320" y="5943283"/>
                  <a:pt x="2005890" y="5930564"/>
                  <a:pt x="2005890" y="5921540"/>
                </a:cubicBezTo>
                <a:cubicBezTo>
                  <a:pt x="2005890" y="5912516"/>
                  <a:pt x="1997318" y="5897375"/>
                  <a:pt x="1986840" y="5887893"/>
                </a:cubicBezTo>
                <a:cubicBezTo>
                  <a:pt x="1974868" y="5877058"/>
                  <a:pt x="1967790" y="5858556"/>
                  <a:pt x="1967790" y="5838094"/>
                </a:cubicBezTo>
                <a:cubicBezTo>
                  <a:pt x="1967790" y="5812161"/>
                  <a:pt x="1960038" y="5798578"/>
                  <a:pt x="1929690" y="5771333"/>
                </a:cubicBezTo>
                <a:cubicBezTo>
                  <a:pt x="1898166" y="5743034"/>
                  <a:pt x="1891590" y="5730999"/>
                  <a:pt x="1891590" y="5701612"/>
                </a:cubicBezTo>
                <a:cubicBezTo>
                  <a:pt x="1891590" y="5678827"/>
                  <a:pt x="1886468" y="5664128"/>
                  <a:pt x="1877303" y="5660611"/>
                </a:cubicBezTo>
                <a:cubicBezTo>
                  <a:pt x="1866871" y="5656608"/>
                  <a:pt x="1863015" y="5640193"/>
                  <a:pt x="1863015" y="5599796"/>
                </a:cubicBezTo>
                <a:cubicBezTo>
                  <a:pt x="1863015" y="5556251"/>
                  <a:pt x="1858957" y="5540989"/>
                  <a:pt x="1843965" y="5528153"/>
                </a:cubicBezTo>
                <a:cubicBezTo>
                  <a:pt x="1833488" y="5519182"/>
                  <a:pt x="1824915" y="5505117"/>
                  <a:pt x="1824915" y="5496899"/>
                </a:cubicBezTo>
                <a:cubicBezTo>
                  <a:pt x="1824915" y="5488680"/>
                  <a:pt x="1821248" y="5484222"/>
                  <a:pt x="1816766" y="5486992"/>
                </a:cubicBezTo>
                <a:cubicBezTo>
                  <a:pt x="1812284" y="5489762"/>
                  <a:pt x="1810625" y="5481522"/>
                  <a:pt x="1813080" y="5468680"/>
                </a:cubicBezTo>
                <a:cubicBezTo>
                  <a:pt x="1824495" y="5408968"/>
                  <a:pt x="1782812" y="5370493"/>
                  <a:pt x="1757647" y="5417514"/>
                </a:cubicBezTo>
                <a:cubicBezTo>
                  <a:pt x="1747233" y="5436973"/>
                  <a:pt x="1745237" y="5436076"/>
                  <a:pt x="1700162" y="5391678"/>
                </a:cubicBezTo>
                <a:cubicBezTo>
                  <a:pt x="1674479" y="5366381"/>
                  <a:pt x="1653465" y="5340165"/>
                  <a:pt x="1653465" y="5333419"/>
                </a:cubicBezTo>
                <a:cubicBezTo>
                  <a:pt x="1653465" y="5326674"/>
                  <a:pt x="1649179" y="5321155"/>
                  <a:pt x="1643940" y="5321155"/>
                </a:cubicBezTo>
                <a:cubicBezTo>
                  <a:pt x="1638701" y="5321155"/>
                  <a:pt x="1634415" y="5310439"/>
                  <a:pt x="1634415" y="5297343"/>
                </a:cubicBezTo>
                <a:cubicBezTo>
                  <a:pt x="1634415" y="5269368"/>
                  <a:pt x="1637158" y="5268647"/>
                  <a:pt x="1667621" y="5288608"/>
                </a:cubicBezTo>
                <a:cubicBezTo>
                  <a:pt x="1702840" y="5311684"/>
                  <a:pt x="1731479" y="5298461"/>
                  <a:pt x="1727827" y="5260810"/>
                </a:cubicBezTo>
                <a:cubicBezTo>
                  <a:pt x="1725426" y="5236064"/>
                  <a:pt x="1719361" y="5229036"/>
                  <a:pt x="1693946" y="5221554"/>
                </a:cubicBezTo>
                <a:cubicBezTo>
                  <a:pt x="1670670" y="5214702"/>
                  <a:pt x="1662990" y="5207021"/>
                  <a:pt x="1662990" y="5190598"/>
                </a:cubicBezTo>
                <a:cubicBezTo>
                  <a:pt x="1662990" y="5178584"/>
                  <a:pt x="1668695" y="5168755"/>
                  <a:pt x="1675668" y="5168755"/>
                </a:cubicBezTo>
                <a:cubicBezTo>
                  <a:pt x="1682641" y="5168755"/>
                  <a:pt x="1694195" y="5157826"/>
                  <a:pt x="1701345" y="5144466"/>
                </a:cubicBezTo>
                <a:cubicBezTo>
                  <a:pt x="1713374" y="5121990"/>
                  <a:pt x="1712332" y="5118449"/>
                  <a:pt x="1687369" y="5097000"/>
                </a:cubicBezTo>
                <a:cubicBezTo>
                  <a:pt x="1665388" y="5078111"/>
                  <a:pt x="1662533" y="5071245"/>
                  <a:pt x="1671949" y="5059900"/>
                </a:cubicBezTo>
                <a:cubicBezTo>
                  <a:pt x="1678303" y="5052244"/>
                  <a:pt x="1682102" y="5036099"/>
                  <a:pt x="1680390" y="5024023"/>
                </a:cubicBezTo>
                <a:cubicBezTo>
                  <a:pt x="1675768" y="4991415"/>
                  <a:pt x="1630931" y="4992955"/>
                  <a:pt x="1626311" y="5025880"/>
                </a:cubicBezTo>
                <a:cubicBezTo>
                  <a:pt x="1622303" y="5054440"/>
                  <a:pt x="1609838" y="5063639"/>
                  <a:pt x="1574884" y="5063834"/>
                </a:cubicBezTo>
                <a:cubicBezTo>
                  <a:pt x="1553539" y="5063953"/>
                  <a:pt x="1548690" y="5068262"/>
                  <a:pt x="1548690" y="5087112"/>
                </a:cubicBezTo>
                <a:cubicBezTo>
                  <a:pt x="1548690" y="5113322"/>
                  <a:pt x="1571330" y="5140180"/>
                  <a:pt x="1593424" y="5140180"/>
                </a:cubicBezTo>
                <a:cubicBezTo>
                  <a:pt x="1604917" y="5140180"/>
                  <a:pt x="1606892" y="5146827"/>
                  <a:pt x="1602268" y="5169946"/>
                </a:cubicBezTo>
                <a:cubicBezTo>
                  <a:pt x="1598994" y="5186317"/>
                  <a:pt x="1596315" y="5203462"/>
                  <a:pt x="1596315" y="5208046"/>
                </a:cubicBezTo>
                <a:cubicBezTo>
                  <a:pt x="1596315" y="5212630"/>
                  <a:pt x="1588083" y="5216380"/>
                  <a:pt x="1578022" y="5216380"/>
                </a:cubicBezTo>
                <a:cubicBezTo>
                  <a:pt x="1565441" y="5216380"/>
                  <a:pt x="1557769" y="5207457"/>
                  <a:pt x="1553453" y="5187805"/>
                </a:cubicBezTo>
                <a:cubicBezTo>
                  <a:pt x="1550001" y="5172089"/>
                  <a:pt x="1543696" y="5159230"/>
                  <a:pt x="1539441" y="5159230"/>
                </a:cubicBezTo>
                <a:cubicBezTo>
                  <a:pt x="1535186" y="5159230"/>
                  <a:pt x="1529200" y="5149249"/>
                  <a:pt x="1526138" y="5137051"/>
                </a:cubicBezTo>
                <a:cubicBezTo>
                  <a:pt x="1520678" y="5115296"/>
                  <a:pt x="1476830" y="5086715"/>
                  <a:pt x="1469385" y="5100058"/>
                </a:cubicBezTo>
                <a:cubicBezTo>
                  <a:pt x="1459887" y="5117079"/>
                  <a:pt x="1453879" y="5159230"/>
                  <a:pt x="1460951" y="5159230"/>
                </a:cubicBezTo>
                <a:cubicBezTo>
                  <a:pt x="1465281" y="5159230"/>
                  <a:pt x="1476388" y="5176375"/>
                  <a:pt x="1485634" y="5197330"/>
                </a:cubicBezTo>
                <a:cubicBezTo>
                  <a:pt x="1494879" y="5218285"/>
                  <a:pt x="1505926" y="5235430"/>
                  <a:pt x="1510182" y="5235430"/>
                </a:cubicBezTo>
                <a:cubicBezTo>
                  <a:pt x="1514438" y="5235430"/>
                  <a:pt x="1520828" y="5258705"/>
                  <a:pt x="1524382" y="5287151"/>
                </a:cubicBezTo>
                <a:cubicBezTo>
                  <a:pt x="1527936" y="5315598"/>
                  <a:pt x="1537003" y="5343983"/>
                  <a:pt x="1544530" y="5350230"/>
                </a:cubicBezTo>
                <a:cubicBezTo>
                  <a:pt x="1567138" y="5368993"/>
                  <a:pt x="1560317" y="5381107"/>
                  <a:pt x="1530502" y="5375144"/>
                </a:cubicBezTo>
                <a:cubicBezTo>
                  <a:pt x="1511133" y="5371270"/>
                  <a:pt x="1501185" y="5373779"/>
                  <a:pt x="1497463" y="5383478"/>
                </a:cubicBezTo>
                <a:cubicBezTo>
                  <a:pt x="1494534" y="5391111"/>
                  <a:pt x="1481577" y="5397355"/>
                  <a:pt x="1468668" y="5397355"/>
                </a:cubicBezTo>
                <a:cubicBezTo>
                  <a:pt x="1434628" y="5397355"/>
                  <a:pt x="1426627" y="5363984"/>
                  <a:pt x="1453746" y="5335117"/>
                </a:cubicBezTo>
                <a:cubicBezTo>
                  <a:pt x="1465381" y="5322732"/>
                  <a:pt x="1472577" y="5306547"/>
                  <a:pt x="1469739" y="5299149"/>
                </a:cubicBezTo>
                <a:cubicBezTo>
                  <a:pt x="1463847" y="5283795"/>
                  <a:pt x="1424865" y="5270739"/>
                  <a:pt x="1424865" y="5284120"/>
                </a:cubicBezTo>
                <a:cubicBezTo>
                  <a:pt x="1424865" y="5288963"/>
                  <a:pt x="1406649" y="5291777"/>
                  <a:pt x="1384384" y="5290372"/>
                </a:cubicBezTo>
                <a:cubicBezTo>
                  <a:pt x="1348338" y="5288098"/>
                  <a:pt x="1343558" y="5290252"/>
                  <a:pt x="1340756" y="5310034"/>
                </a:cubicBezTo>
                <a:cubicBezTo>
                  <a:pt x="1339025" y="5322254"/>
                  <a:pt x="1343554" y="5339399"/>
                  <a:pt x="1350820" y="5348134"/>
                </a:cubicBezTo>
                <a:cubicBezTo>
                  <a:pt x="1403723" y="5411737"/>
                  <a:pt x="1380341" y="5454974"/>
                  <a:pt x="1324059" y="5397620"/>
                </a:cubicBezTo>
                <a:cubicBezTo>
                  <a:pt x="1305974" y="5379190"/>
                  <a:pt x="1286305" y="5369111"/>
                  <a:pt x="1267703" y="5368742"/>
                </a:cubicBezTo>
                <a:cubicBezTo>
                  <a:pt x="1221248" y="5367819"/>
                  <a:pt x="1205790" y="5349391"/>
                  <a:pt x="1205790" y="5294931"/>
                </a:cubicBezTo>
                <a:cubicBezTo>
                  <a:pt x="1205790" y="5261106"/>
                  <a:pt x="1201584" y="5245379"/>
                  <a:pt x="1191503" y="5241511"/>
                </a:cubicBezTo>
                <a:cubicBezTo>
                  <a:pt x="1183644" y="5238495"/>
                  <a:pt x="1177215" y="5225178"/>
                  <a:pt x="1177215" y="5211916"/>
                </a:cubicBezTo>
                <a:cubicBezTo>
                  <a:pt x="1177215" y="5198656"/>
                  <a:pt x="1172929" y="5187805"/>
                  <a:pt x="1167690" y="5187805"/>
                </a:cubicBezTo>
                <a:cubicBezTo>
                  <a:pt x="1162451" y="5187805"/>
                  <a:pt x="1158165" y="5180207"/>
                  <a:pt x="1158165" y="5170921"/>
                </a:cubicBezTo>
                <a:cubicBezTo>
                  <a:pt x="1158165" y="5161635"/>
                  <a:pt x="1141020" y="5139229"/>
                  <a:pt x="1120065" y="5121130"/>
                </a:cubicBezTo>
                <a:cubicBezTo>
                  <a:pt x="1099110" y="5103031"/>
                  <a:pt x="1081965" y="5081151"/>
                  <a:pt x="1081965" y="5072506"/>
                </a:cubicBezTo>
                <a:cubicBezTo>
                  <a:pt x="1081965" y="5063861"/>
                  <a:pt x="1075625" y="5051526"/>
                  <a:pt x="1067875" y="5045094"/>
                </a:cubicBezTo>
                <a:cubicBezTo>
                  <a:pt x="1049554" y="5029889"/>
                  <a:pt x="1024815" y="4980027"/>
                  <a:pt x="1024815" y="4958304"/>
                </a:cubicBezTo>
                <a:cubicBezTo>
                  <a:pt x="1024815" y="4948941"/>
                  <a:pt x="1020459" y="4938587"/>
                  <a:pt x="1015135" y="4935297"/>
                </a:cubicBezTo>
                <a:cubicBezTo>
                  <a:pt x="1009811" y="4932006"/>
                  <a:pt x="1007566" y="4925897"/>
                  <a:pt x="1010148" y="4921720"/>
                </a:cubicBezTo>
                <a:cubicBezTo>
                  <a:pt x="1012729" y="4917544"/>
                  <a:pt x="1006304" y="4906401"/>
                  <a:pt x="995871" y="4896959"/>
                </a:cubicBezTo>
                <a:cubicBezTo>
                  <a:pt x="985438" y="4887516"/>
                  <a:pt x="974229" y="4863079"/>
                  <a:pt x="970962" y="4842653"/>
                </a:cubicBezTo>
                <a:cubicBezTo>
                  <a:pt x="967094" y="4818460"/>
                  <a:pt x="957183" y="4800376"/>
                  <a:pt x="942532" y="4790776"/>
                </a:cubicBezTo>
                <a:cubicBezTo>
                  <a:pt x="922816" y="4777858"/>
                  <a:pt x="920040" y="4768602"/>
                  <a:pt x="920040" y="4715784"/>
                </a:cubicBezTo>
                <a:cubicBezTo>
                  <a:pt x="920040" y="4682644"/>
                  <a:pt x="915754" y="4652880"/>
                  <a:pt x="910515" y="4649643"/>
                </a:cubicBezTo>
                <a:cubicBezTo>
                  <a:pt x="897416" y="4641547"/>
                  <a:pt x="898498" y="4609198"/>
                  <a:pt x="912019" y="4604691"/>
                </a:cubicBezTo>
                <a:cubicBezTo>
                  <a:pt x="935496" y="4596866"/>
                  <a:pt x="909980" y="4553635"/>
                  <a:pt x="863182" y="4521946"/>
                </a:cubicBezTo>
                <a:cubicBezTo>
                  <a:pt x="815904" y="4489932"/>
                  <a:pt x="815265" y="4488835"/>
                  <a:pt x="815265" y="4439768"/>
                </a:cubicBezTo>
                <a:cubicBezTo>
                  <a:pt x="815265" y="4407184"/>
                  <a:pt x="810339" y="4385950"/>
                  <a:pt x="800978" y="4378180"/>
                </a:cubicBezTo>
                <a:cubicBezTo>
                  <a:pt x="793119" y="4371658"/>
                  <a:pt x="786690" y="4353989"/>
                  <a:pt x="786690" y="4338914"/>
                </a:cubicBezTo>
                <a:cubicBezTo>
                  <a:pt x="786690" y="4323839"/>
                  <a:pt x="782119" y="4311505"/>
                  <a:pt x="776532" y="4311505"/>
                </a:cubicBezTo>
                <a:cubicBezTo>
                  <a:pt x="770946" y="4311505"/>
                  <a:pt x="767731" y="4299718"/>
                  <a:pt x="769389" y="4285311"/>
                </a:cubicBezTo>
                <a:cubicBezTo>
                  <a:pt x="771501" y="4266953"/>
                  <a:pt x="765326" y="4252757"/>
                  <a:pt x="748747" y="4237853"/>
                </a:cubicBezTo>
                <a:cubicBezTo>
                  <a:pt x="730080" y="4221073"/>
                  <a:pt x="725327" y="4208017"/>
                  <a:pt x="726211" y="4175941"/>
                </a:cubicBezTo>
                <a:cubicBezTo>
                  <a:pt x="726827" y="4153584"/>
                  <a:pt x="724613" y="4133150"/>
                  <a:pt x="721292" y="4130530"/>
                </a:cubicBezTo>
                <a:cubicBezTo>
                  <a:pt x="707940" y="4120001"/>
                  <a:pt x="672390" y="4033262"/>
                  <a:pt x="672390" y="4011213"/>
                </a:cubicBezTo>
                <a:cubicBezTo>
                  <a:pt x="672390" y="3998256"/>
                  <a:pt x="668104" y="3987655"/>
                  <a:pt x="662865" y="3987655"/>
                </a:cubicBezTo>
                <a:cubicBezTo>
                  <a:pt x="657626" y="3987655"/>
                  <a:pt x="653340" y="3964889"/>
                  <a:pt x="653340" y="3937064"/>
                </a:cubicBezTo>
                <a:cubicBezTo>
                  <a:pt x="653340" y="3897756"/>
                  <a:pt x="648560" y="3881348"/>
                  <a:pt x="631909" y="3863496"/>
                </a:cubicBezTo>
                <a:cubicBezTo>
                  <a:pt x="620122" y="3850859"/>
                  <a:pt x="609689" y="3833978"/>
                  <a:pt x="608725" y="3825981"/>
                </a:cubicBezTo>
                <a:cubicBezTo>
                  <a:pt x="598060" y="3737513"/>
                  <a:pt x="591030" y="3704909"/>
                  <a:pt x="580306" y="3694185"/>
                </a:cubicBezTo>
                <a:cubicBezTo>
                  <a:pt x="573326" y="3687205"/>
                  <a:pt x="567615" y="3675371"/>
                  <a:pt x="567615" y="3667887"/>
                </a:cubicBezTo>
                <a:cubicBezTo>
                  <a:pt x="567615" y="3660403"/>
                  <a:pt x="563329" y="3654280"/>
                  <a:pt x="558090" y="3654280"/>
                </a:cubicBezTo>
                <a:cubicBezTo>
                  <a:pt x="552851" y="3654280"/>
                  <a:pt x="548565" y="3634992"/>
                  <a:pt x="548565" y="3611417"/>
                </a:cubicBezTo>
                <a:cubicBezTo>
                  <a:pt x="548565" y="3586431"/>
                  <a:pt x="544168" y="3568555"/>
                  <a:pt x="538021" y="3568555"/>
                </a:cubicBezTo>
                <a:cubicBezTo>
                  <a:pt x="532222" y="3568555"/>
                  <a:pt x="529790" y="3562528"/>
                  <a:pt x="532616" y="3555162"/>
                </a:cubicBezTo>
                <a:cubicBezTo>
                  <a:pt x="535443" y="3547797"/>
                  <a:pt x="529472" y="3534274"/>
                  <a:pt x="519348" y="3525111"/>
                </a:cubicBezTo>
                <a:cubicBezTo>
                  <a:pt x="508641" y="3515422"/>
                  <a:pt x="500940" y="3496010"/>
                  <a:pt x="500940" y="3478711"/>
                </a:cubicBezTo>
                <a:cubicBezTo>
                  <a:pt x="500940" y="3462353"/>
                  <a:pt x="494865" y="3440295"/>
                  <a:pt x="487440" y="3429694"/>
                </a:cubicBezTo>
                <a:cubicBezTo>
                  <a:pt x="480014" y="3419093"/>
                  <a:pt x="471025" y="3393494"/>
                  <a:pt x="467463" y="3372806"/>
                </a:cubicBezTo>
                <a:cubicBezTo>
                  <a:pt x="459425" y="3326118"/>
                  <a:pt x="441828" y="3282805"/>
                  <a:pt x="430898" y="3282805"/>
                </a:cubicBezTo>
                <a:cubicBezTo>
                  <a:pt x="426365" y="3282805"/>
                  <a:pt x="424407" y="3267803"/>
                  <a:pt x="426548" y="3249467"/>
                </a:cubicBezTo>
                <a:cubicBezTo>
                  <a:pt x="428688" y="3231132"/>
                  <a:pt x="427015" y="3216130"/>
                  <a:pt x="422827" y="3216130"/>
                </a:cubicBezTo>
                <a:cubicBezTo>
                  <a:pt x="418641" y="3216130"/>
                  <a:pt x="415215" y="3207558"/>
                  <a:pt x="415215" y="3197080"/>
                </a:cubicBezTo>
                <a:cubicBezTo>
                  <a:pt x="415215" y="3186603"/>
                  <a:pt x="411123" y="3178030"/>
                  <a:pt x="406122" y="3178030"/>
                </a:cubicBezTo>
                <a:cubicBezTo>
                  <a:pt x="401120" y="3178030"/>
                  <a:pt x="394214" y="3163028"/>
                  <a:pt x="390774" y="3144692"/>
                </a:cubicBezTo>
                <a:cubicBezTo>
                  <a:pt x="387334" y="3126357"/>
                  <a:pt x="380711" y="3111355"/>
                  <a:pt x="376055" y="3111355"/>
                </a:cubicBezTo>
                <a:cubicBezTo>
                  <a:pt x="371399" y="3111355"/>
                  <a:pt x="367590" y="3102648"/>
                  <a:pt x="367590" y="3092006"/>
                </a:cubicBezTo>
                <a:cubicBezTo>
                  <a:pt x="367590" y="3081364"/>
                  <a:pt x="361161" y="3070190"/>
                  <a:pt x="353303" y="3067175"/>
                </a:cubicBezTo>
                <a:cubicBezTo>
                  <a:pt x="345401" y="3064142"/>
                  <a:pt x="339015" y="3049998"/>
                  <a:pt x="339015" y="3035527"/>
                </a:cubicBezTo>
                <a:cubicBezTo>
                  <a:pt x="339015" y="3004046"/>
                  <a:pt x="300020" y="2958955"/>
                  <a:pt x="272795" y="2958955"/>
                </a:cubicBezTo>
                <a:cubicBezTo>
                  <a:pt x="262067" y="2958955"/>
                  <a:pt x="253290" y="2952883"/>
                  <a:pt x="253290" y="2945461"/>
                </a:cubicBezTo>
                <a:cubicBezTo>
                  <a:pt x="253290" y="2938040"/>
                  <a:pt x="248233" y="2930282"/>
                  <a:pt x="242051" y="2928221"/>
                </a:cubicBezTo>
                <a:cubicBezTo>
                  <a:pt x="235870" y="2926161"/>
                  <a:pt x="233533" y="2917387"/>
                  <a:pt x="236857" y="2908723"/>
                </a:cubicBezTo>
                <a:cubicBezTo>
                  <a:pt x="241947" y="2895461"/>
                  <a:pt x="247618" y="2894614"/>
                  <a:pt x="272731" y="2903369"/>
                </a:cubicBezTo>
                <a:cubicBezTo>
                  <a:pt x="297244" y="2911914"/>
                  <a:pt x="305351" y="2910976"/>
                  <a:pt x="318220" y="2898107"/>
                </a:cubicBezTo>
                <a:cubicBezTo>
                  <a:pt x="331109" y="2885218"/>
                  <a:pt x="331806" y="2879126"/>
                  <a:pt x="322160" y="2863680"/>
                </a:cubicBezTo>
                <a:cubicBezTo>
                  <a:pt x="315714" y="2853359"/>
                  <a:pt x="310440" y="2834997"/>
                  <a:pt x="310440" y="2822877"/>
                </a:cubicBezTo>
                <a:cubicBezTo>
                  <a:pt x="310440" y="2810757"/>
                  <a:pt x="306484" y="2796768"/>
                  <a:pt x="301649" y="2791791"/>
                </a:cubicBezTo>
                <a:cubicBezTo>
                  <a:pt x="296814" y="2786815"/>
                  <a:pt x="288440" y="2742023"/>
                  <a:pt x="283040" y="2692255"/>
                </a:cubicBezTo>
                <a:cubicBezTo>
                  <a:pt x="273548" y="2604766"/>
                  <a:pt x="255045" y="2521092"/>
                  <a:pt x="243022" y="2511280"/>
                </a:cubicBezTo>
                <a:cubicBezTo>
                  <a:pt x="239812" y="2508661"/>
                  <a:pt x="234587" y="2490062"/>
                  <a:pt x="231411" y="2469949"/>
                </a:cubicBezTo>
                <a:cubicBezTo>
                  <a:pt x="228235" y="2449836"/>
                  <a:pt x="220139" y="2426756"/>
                  <a:pt x="213419" y="2418659"/>
                </a:cubicBezTo>
                <a:cubicBezTo>
                  <a:pt x="195829" y="2397464"/>
                  <a:pt x="202233" y="2204733"/>
                  <a:pt x="220881" y="2194101"/>
                </a:cubicBezTo>
                <a:cubicBezTo>
                  <a:pt x="228228" y="2189911"/>
                  <a:pt x="234240" y="2172153"/>
                  <a:pt x="234240" y="2154638"/>
                </a:cubicBezTo>
                <a:cubicBezTo>
                  <a:pt x="234240" y="2135118"/>
                  <a:pt x="239770" y="2120671"/>
                  <a:pt x="248528" y="2117311"/>
                </a:cubicBezTo>
                <a:cubicBezTo>
                  <a:pt x="256386" y="2114295"/>
                  <a:pt x="262815" y="2103646"/>
                  <a:pt x="262815" y="2093645"/>
                </a:cubicBezTo>
                <a:cubicBezTo>
                  <a:pt x="262815" y="2083645"/>
                  <a:pt x="269244" y="2070127"/>
                  <a:pt x="277103" y="2063605"/>
                </a:cubicBezTo>
                <a:cubicBezTo>
                  <a:pt x="284961" y="2057083"/>
                  <a:pt x="291390" y="2039938"/>
                  <a:pt x="291390" y="2025505"/>
                </a:cubicBezTo>
                <a:cubicBezTo>
                  <a:pt x="291390" y="1990231"/>
                  <a:pt x="307019" y="1979459"/>
                  <a:pt x="363180" y="1976025"/>
                </a:cubicBezTo>
                <a:cubicBezTo>
                  <a:pt x="431082" y="1971872"/>
                  <a:pt x="448061" y="1953479"/>
                  <a:pt x="440011" y="1892795"/>
                </a:cubicBezTo>
                <a:cubicBezTo>
                  <a:pt x="434563" y="1851723"/>
                  <a:pt x="436422" y="1842496"/>
                  <a:pt x="453009" y="1828294"/>
                </a:cubicBezTo>
                <a:cubicBezTo>
                  <a:pt x="463655" y="1819179"/>
                  <a:pt x="472365" y="1806992"/>
                  <a:pt x="472365" y="1801211"/>
                </a:cubicBezTo>
                <a:cubicBezTo>
                  <a:pt x="472365" y="1795430"/>
                  <a:pt x="483081" y="1780634"/>
                  <a:pt x="496178" y="1768330"/>
                </a:cubicBezTo>
                <a:cubicBezTo>
                  <a:pt x="509274" y="1756026"/>
                  <a:pt x="519990" y="1738659"/>
                  <a:pt x="519990" y="1729736"/>
                </a:cubicBezTo>
                <a:cubicBezTo>
                  <a:pt x="519990" y="1720813"/>
                  <a:pt x="526419" y="1708177"/>
                  <a:pt x="534278" y="1701655"/>
                </a:cubicBezTo>
                <a:cubicBezTo>
                  <a:pt x="542136" y="1695133"/>
                  <a:pt x="548565" y="1683893"/>
                  <a:pt x="548565" y="1676676"/>
                </a:cubicBezTo>
                <a:cubicBezTo>
                  <a:pt x="548565" y="1669460"/>
                  <a:pt x="552466" y="1663555"/>
                  <a:pt x="557235" y="1663555"/>
                </a:cubicBezTo>
                <a:cubicBezTo>
                  <a:pt x="562003" y="1663555"/>
                  <a:pt x="568940" y="1627122"/>
                  <a:pt x="572649" y="1582593"/>
                </a:cubicBezTo>
                <a:cubicBezTo>
                  <a:pt x="576358" y="1538063"/>
                  <a:pt x="583173" y="1501630"/>
                  <a:pt x="587792" y="1501630"/>
                </a:cubicBezTo>
                <a:cubicBezTo>
                  <a:pt x="592411" y="1501630"/>
                  <a:pt x="596190" y="1496155"/>
                  <a:pt x="596190" y="1489464"/>
                </a:cubicBezTo>
                <a:cubicBezTo>
                  <a:pt x="596190" y="1476269"/>
                  <a:pt x="649904" y="1425430"/>
                  <a:pt x="663845" y="1425430"/>
                </a:cubicBezTo>
                <a:cubicBezTo>
                  <a:pt x="668545" y="1425430"/>
                  <a:pt x="672390" y="1420960"/>
                  <a:pt x="672390" y="1415497"/>
                </a:cubicBezTo>
                <a:cubicBezTo>
                  <a:pt x="672390" y="1410034"/>
                  <a:pt x="691678" y="1384943"/>
                  <a:pt x="715253" y="1359740"/>
                </a:cubicBezTo>
                <a:cubicBezTo>
                  <a:pt x="738827" y="1334537"/>
                  <a:pt x="758115" y="1310934"/>
                  <a:pt x="758115" y="1307289"/>
                </a:cubicBezTo>
                <a:cubicBezTo>
                  <a:pt x="758115" y="1299413"/>
                  <a:pt x="819639" y="1234930"/>
                  <a:pt x="827154" y="1234930"/>
                </a:cubicBezTo>
                <a:cubicBezTo>
                  <a:pt x="834787" y="1234930"/>
                  <a:pt x="891465" y="1184073"/>
                  <a:pt x="891465" y="1177225"/>
                </a:cubicBezTo>
                <a:cubicBezTo>
                  <a:pt x="891465" y="1160952"/>
                  <a:pt x="1006555" y="1053955"/>
                  <a:pt x="1024058" y="1053955"/>
                </a:cubicBezTo>
                <a:cubicBezTo>
                  <a:pt x="1034952" y="1053955"/>
                  <a:pt x="1043865" y="1049958"/>
                  <a:pt x="1043865" y="1045072"/>
                </a:cubicBezTo>
                <a:cubicBezTo>
                  <a:pt x="1043865" y="1040186"/>
                  <a:pt x="1053309" y="1033191"/>
                  <a:pt x="1064852" y="1029528"/>
                </a:cubicBezTo>
                <a:cubicBezTo>
                  <a:pt x="1076395" y="1025864"/>
                  <a:pt x="1091703" y="1017003"/>
                  <a:pt x="1098870" y="1009836"/>
                </a:cubicBezTo>
                <a:cubicBezTo>
                  <a:pt x="1106037" y="1002669"/>
                  <a:pt x="1126596" y="996805"/>
                  <a:pt x="1144558" y="996805"/>
                </a:cubicBezTo>
                <a:cubicBezTo>
                  <a:pt x="1162519" y="996805"/>
                  <a:pt x="1177215" y="992519"/>
                  <a:pt x="1177215" y="987280"/>
                </a:cubicBezTo>
                <a:cubicBezTo>
                  <a:pt x="1177215" y="982041"/>
                  <a:pt x="1187330" y="977755"/>
                  <a:pt x="1199693" y="977755"/>
                </a:cubicBezTo>
                <a:cubicBezTo>
                  <a:pt x="1212552" y="977755"/>
                  <a:pt x="1229825" y="967564"/>
                  <a:pt x="1240054" y="953943"/>
                </a:cubicBezTo>
                <a:cubicBezTo>
                  <a:pt x="1249889" y="940846"/>
                  <a:pt x="1265186" y="930130"/>
                  <a:pt x="1274046" y="930130"/>
                </a:cubicBezTo>
                <a:cubicBezTo>
                  <a:pt x="1282905" y="930130"/>
                  <a:pt x="1296584" y="923701"/>
                  <a:pt x="1304442" y="915843"/>
                </a:cubicBezTo>
                <a:cubicBezTo>
                  <a:pt x="1312300" y="907984"/>
                  <a:pt x="1321603" y="901555"/>
                  <a:pt x="1325114" y="901555"/>
                </a:cubicBezTo>
                <a:cubicBezTo>
                  <a:pt x="1328626" y="901555"/>
                  <a:pt x="1345005" y="895215"/>
                  <a:pt x="1361513" y="887465"/>
                </a:cubicBezTo>
                <a:cubicBezTo>
                  <a:pt x="1397895" y="870386"/>
                  <a:pt x="1516550" y="853712"/>
                  <a:pt x="1659197" y="845632"/>
                </a:cubicBezTo>
                <a:cubicBezTo>
                  <a:pt x="1762570" y="839777"/>
                  <a:pt x="1787740" y="831954"/>
                  <a:pt x="1808720" y="799161"/>
                </a:cubicBezTo>
                <a:cubicBezTo>
                  <a:pt x="1812909" y="792613"/>
                  <a:pt x="1821751" y="787255"/>
                  <a:pt x="1828369" y="787255"/>
                </a:cubicBezTo>
                <a:cubicBezTo>
                  <a:pt x="1834987" y="787255"/>
                  <a:pt x="1852721" y="774396"/>
                  <a:pt x="1867778" y="758680"/>
                </a:cubicBezTo>
                <a:cubicBezTo>
                  <a:pt x="1882835" y="742964"/>
                  <a:pt x="1902672" y="730105"/>
                  <a:pt x="1911860" y="730105"/>
                </a:cubicBezTo>
                <a:cubicBezTo>
                  <a:pt x="1921048" y="730105"/>
                  <a:pt x="1931215" y="725819"/>
                  <a:pt x="1934453" y="720580"/>
                </a:cubicBezTo>
                <a:cubicBezTo>
                  <a:pt x="1937690" y="715341"/>
                  <a:pt x="1948301" y="711055"/>
                  <a:pt x="1958033" y="711055"/>
                </a:cubicBezTo>
                <a:cubicBezTo>
                  <a:pt x="1967764" y="711055"/>
                  <a:pt x="1984369" y="699268"/>
                  <a:pt x="1994932" y="684861"/>
                </a:cubicBezTo>
                <a:cubicBezTo>
                  <a:pt x="2010340" y="663847"/>
                  <a:pt x="2016523" y="661022"/>
                  <a:pt x="2026206" y="670574"/>
                </a:cubicBezTo>
                <a:cubicBezTo>
                  <a:pt x="2032844" y="677122"/>
                  <a:pt x="2045465" y="682480"/>
                  <a:pt x="2054254" y="682480"/>
                </a:cubicBezTo>
                <a:cubicBezTo>
                  <a:pt x="2063042" y="682480"/>
                  <a:pt x="2075465" y="688784"/>
                  <a:pt x="2081859" y="696489"/>
                </a:cubicBezTo>
                <a:cubicBezTo>
                  <a:pt x="2090821" y="707288"/>
                  <a:pt x="2113805" y="710016"/>
                  <a:pt x="2182143" y="708395"/>
                </a:cubicBezTo>
                <a:cubicBezTo>
                  <a:pt x="2230904" y="707239"/>
                  <a:pt x="2268807" y="709507"/>
                  <a:pt x="2266370" y="713436"/>
                </a:cubicBezTo>
                <a:cubicBezTo>
                  <a:pt x="2263934" y="717365"/>
                  <a:pt x="2268876" y="720580"/>
                  <a:pt x="2277353" y="720580"/>
                </a:cubicBezTo>
                <a:cubicBezTo>
                  <a:pt x="2285829" y="720580"/>
                  <a:pt x="2290115" y="716294"/>
                  <a:pt x="2286878" y="711055"/>
                </a:cubicBezTo>
                <a:cubicBezTo>
                  <a:pt x="2274900" y="691675"/>
                  <a:pt x="2298420" y="702324"/>
                  <a:pt x="2318434" y="725343"/>
                </a:cubicBezTo>
                <a:cubicBezTo>
                  <a:pt x="2343382" y="754034"/>
                  <a:pt x="2367806" y="756105"/>
                  <a:pt x="2374605" y="730105"/>
                </a:cubicBezTo>
                <a:cubicBezTo>
                  <a:pt x="2382242" y="700901"/>
                  <a:pt x="2412086" y="706707"/>
                  <a:pt x="2423563" y="739630"/>
                </a:cubicBezTo>
                <a:cubicBezTo>
                  <a:pt x="2429042" y="755346"/>
                  <a:pt x="2438033" y="768205"/>
                  <a:pt x="2443545" y="768205"/>
                </a:cubicBezTo>
                <a:cubicBezTo>
                  <a:pt x="2449056" y="768205"/>
                  <a:pt x="2453565" y="774829"/>
                  <a:pt x="2453565" y="782925"/>
                </a:cubicBezTo>
                <a:cubicBezTo>
                  <a:pt x="2453565" y="791022"/>
                  <a:pt x="2464281" y="808362"/>
                  <a:pt x="2477378" y="821458"/>
                </a:cubicBezTo>
                <a:cubicBezTo>
                  <a:pt x="2490475" y="834555"/>
                  <a:pt x="2501190" y="851505"/>
                  <a:pt x="2501190" y="859125"/>
                </a:cubicBezTo>
                <a:cubicBezTo>
                  <a:pt x="2501190" y="866745"/>
                  <a:pt x="2505477" y="872980"/>
                  <a:pt x="2510715" y="872980"/>
                </a:cubicBezTo>
                <a:cubicBezTo>
                  <a:pt x="2515954" y="872980"/>
                  <a:pt x="2520240" y="879004"/>
                  <a:pt x="2520240" y="886366"/>
                </a:cubicBezTo>
                <a:cubicBezTo>
                  <a:pt x="2520240" y="897632"/>
                  <a:pt x="2570480" y="967490"/>
                  <a:pt x="2594072" y="989028"/>
                </a:cubicBezTo>
                <a:cubicBezTo>
                  <a:pt x="2661599" y="1050676"/>
                  <a:pt x="2739315" y="1128686"/>
                  <a:pt x="2739315" y="1134819"/>
                </a:cubicBezTo>
                <a:cubicBezTo>
                  <a:pt x="2739315" y="1146334"/>
                  <a:pt x="2796445" y="1195540"/>
                  <a:pt x="2817616" y="1202259"/>
                </a:cubicBezTo>
                <a:cubicBezTo>
                  <a:pt x="2829249" y="1205951"/>
                  <a:pt x="2841693" y="1201051"/>
                  <a:pt x="2852589" y="1188488"/>
                </a:cubicBezTo>
                <a:cubicBezTo>
                  <a:pt x="2861892" y="1177762"/>
                  <a:pt x="2886456" y="1166275"/>
                  <a:pt x="2907177" y="1162961"/>
                </a:cubicBezTo>
                <a:cubicBezTo>
                  <a:pt x="2940220" y="1157678"/>
                  <a:pt x="2947131" y="1159974"/>
                  <a:pt x="2963406" y="1181646"/>
                </a:cubicBezTo>
                <a:cubicBezTo>
                  <a:pt x="2973612" y="1195236"/>
                  <a:pt x="2987374" y="1206355"/>
                  <a:pt x="2993988" y="1206355"/>
                </a:cubicBezTo>
                <a:cubicBezTo>
                  <a:pt x="3000603" y="1206355"/>
                  <a:pt x="3006015" y="1214263"/>
                  <a:pt x="3006015" y="1223929"/>
                </a:cubicBezTo>
                <a:cubicBezTo>
                  <a:pt x="3006015" y="1243045"/>
                  <a:pt x="3034102" y="1273030"/>
                  <a:pt x="3052009" y="1273030"/>
                </a:cubicBezTo>
                <a:cubicBezTo>
                  <a:pt x="3058145" y="1273030"/>
                  <a:pt x="3063701" y="1281603"/>
                  <a:pt x="3064356" y="1292080"/>
                </a:cubicBezTo>
                <a:cubicBezTo>
                  <a:pt x="3066701" y="1329609"/>
                  <a:pt x="3068170" y="1333004"/>
                  <a:pt x="3086575" y="1343429"/>
                </a:cubicBezTo>
                <a:cubicBezTo>
                  <a:pt x="3117533" y="1360965"/>
                  <a:pt x="3127951" y="1373589"/>
                  <a:pt x="3131356" y="1397691"/>
                </a:cubicBezTo>
                <a:cubicBezTo>
                  <a:pt x="3135044" y="1423793"/>
                  <a:pt x="3166382" y="1429716"/>
                  <a:pt x="3177328" y="1406380"/>
                </a:cubicBezTo>
                <a:cubicBezTo>
                  <a:pt x="3181014" y="1398522"/>
                  <a:pt x="3189320" y="1381965"/>
                  <a:pt x="3195787" y="1369586"/>
                </a:cubicBezTo>
                <a:cubicBezTo>
                  <a:pt x="3206137" y="1349774"/>
                  <a:pt x="3204603" y="1344010"/>
                  <a:pt x="3182980" y="1321440"/>
                </a:cubicBezTo>
                <a:cubicBezTo>
                  <a:pt x="3169469" y="1307338"/>
                  <a:pt x="3158415" y="1288534"/>
                  <a:pt x="3158415" y="1279653"/>
                </a:cubicBezTo>
                <a:cubicBezTo>
                  <a:pt x="3158415" y="1270771"/>
                  <a:pt x="3154414" y="1263505"/>
                  <a:pt x="3149523" y="1263505"/>
                </a:cubicBezTo>
                <a:cubicBezTo>
                  <a:pt x="3144632" y="1263505"/>
                  <a:pt x="3139274" y="1251718"/>
                  <a:pt x="3137616" y="1237311"/>
                </a:cubicBezTo>
                <a:cubicBezTo>
                  <a:pt x="3135433" y="1218331"/>
                  <a:pt x="3128547" y="1210259"/>
                  <a:pt x="3112615" y="1208001"/>
                </a:cubicBezTo>
                <a:cubicBezTo>
                  <a:pt x="3082733" y="1203765"/>
                  <a:pt x="3088999" y="1178717"/>
                  <a:pt x="3124918" y="1158814"/>
                </a:cubicBezTo>
                <a:cubicBezTo>
                  <a:pt x="3142076" y="1149307"/>
                  <a:pt x="3156773" y="1131077"/>
                  <a:pt x="3162015" y="1112800"/>
                </a:cubicBezTo>
                <a:cubicBezTo>
                  <a:pt x="3168313" y="1090838"/>
                  <a:pt x="3176331" y="1082530"/>
                  <a:pt x="3191226" y="1082530"/>
                </a:cubicBezTo>
                <a:cubicBezTo>
                  <a:pt x="3202517" y="1082530"/>
                  <a:pt x="3215827" y="1078577"/>
                  <a:pt x="3220804" y="1073746"/>
                </a:cubicBezTo>
                <a:cubicBezTo>
                  <a:pt x="3225781" y="1068915"/>
                  <a:pt x="3244910" y="1062199"/>
                  <a:pt x="3263313" y="1058822"/>
                </a:cubicBezTo>
                <a:cubicBezTo>
                  <a:pt x="3291370" y="1053674"/>
                  <a:pt x="3300483" y="1056630"/>
                  <a:pt x="3319742" y="1077131"/>
                </a:cubicBezTo>
                <a:cubicBezTo>
                  <a:pt x="3342952" y="1101836"/>
                  <a:pt x="3367965" y="1109578"/>
                  <a:pt x="3367965" y="1092055"/>
                </a:cubicBezTo>
                <a:cubicBezTo>
                  <a:pt x="3367965" y="1086816"/>
                  <a:pt x="3373088" y="1082530"/>
                  <a:pt x="3379350" y="1082530"/>
                </a:cubicBezTo>
                <a:cubicBezTo>
                  <a:pt x="3385612" y="1082530"/>
                  <a:pt x="3402630" y="1071134"/>
                  <a:pt x="3417169" y="1057205"/>
                </a:cubicBezTo>
                <a:cubicBezTo>
                  <a:pt x="3440628" y="1034730"/>
                  <a:pt x="3444311" y="1033726"/>
                  <a:pt x="3449898" y="1048287"/>
                </a:cubicBezTo>
                <a:cubicBezTo>
                  <a:pt x="3453361" y="1057312"/>
                  <a:pt x="3451905" y="1074110"/>
                  <a:pt x="3446662" y="1085617"/>
                </a:cubicBezTo>
                <a:cubicBezTo>
                  <a:pt x="3435527" y="1110056"/>
                  <a:pt x="3455053" y="1135325"/>
                  <a:pt x="3478207" y="1126440"/>
                </a:cubicBezTo>
                <a:cubicBezTo>
                  <a:pt x="3496865" y="1119281"/>
                  <a:pt x="3507793" y="1089452"/>
                  <a:pt x="3493504" y="1084689"/>
                </a:cubicBezTo>
                <a:cubicBezTo>
                  <a:pt x="3476070" y="1078877"/>
                  <a:pt x="3480236" y="1046459"/>
                  <a:pt x="3501099" y="1025596"/>
                </a:cubicBezTo>
                <a:cubicBezTo>
                  <a:pt x="3511458" y="1015237"/>
                  <a:pt x="3517595" y="1000669"/>
                  <a:pt x="3514737" y="993222"/>
                </a:cubicBezTo>
                <a:cubicBezTo>
                  <a:pt x="3505818" y="969978"/>
                  <a:pt x="3528623" y="966307"/>
                  <a:pt x="3551198" y="987353"/>
                </a:cubicBezTo>
                <a:cubicBezTo>
                  <a:pt x="3569347" y="1004272"/>
                  <a:pt x="3579896" y="1006467"/>
                  <a:pt x="3617955" y="1001238"/>
                </a:cubicBezTo>
                <a:cubicBezTo>
                  <a:pt x="3652974" y="996428"/>
                  <a:pt x="3664359" y="998163"/>
                  <a:pt x="3668496" y="1008944"/>
                </a:cubicBezTo>
                <a:cubicBezTo>
                  <a:pt x="3672033" y="1018161"/>
                  <a:pt x="3694804" y="1025007"/>
                  <a:pt x="3735941" y="1029222"/>
                </a:cubicBezTo>
                <a:cubicBezTo>
                  <a:pt x="3777048" y="1033433"/>
                  <a:pt x="3810617" y="1043521"/>
                  <a:pt x="3835229" y="1059057"/>
                </a:cubicBezTo>
                <a:cubicBezTo>
                  <a:pt x="3855679" y="1071967"/>
                  <a:pt x="3878926" y="1082530"/>
                  <a:pt x="3886888" y="1082530"/>
                </a:cubicBezTo>
                <a:cubicBezTo>
                  <a:pt x="3894851" y="1082530"/>
                  <a:pt x="3901365" y="1086396"/>
                  <a:pt x="3901365" y="1091121"/>
                </a:cubicBezTo>
                <a:cubicBezTo>
                  <a:pt x="3901365" y="1095846"/>
                  <a:pt x="3917338" y="1108002"/>
                  <a:pt x="3936861" y="1118133"/>
                </a:cubicBezTo>
                <a:cubicBezTo>
                  <a:pt x="3962862" y="1131626"/>
                  <a:pt x="3973997" y="1144577"/>
                  <a:pt x="3978491" y="1166548"/>
                </a:cubicBezTo>
                <a:cubicBezTo>
                  <a:pt x="3986601" y="1206201"/>
                  <a:pt x="4023338" y="1236592"/>
                  <a:pt x="4047518" y="1223651"/>
                </a:cubicBezTo>
                <a:cubicBezTo>
                  <a:pt x="4061445" y="1216197"/>
                  <a:pt x="4070727" y="1219441"/>
                  <a:pt x="4090974" y="1238839"/>
                </a:cubicBezTo>
                <a:cubicBezTo>
                  <a:pt x="4105134" y="1252405"/>
                  <a:pt x="4119966" y="1263505"/>
                  <a:pt x="4123933" y="1263505"/>
                </a:cubicBezTo>
                <a:cubicBezTo>
                  <a:pt x="4127900" y="1263505"/>
                  <a:pt x="4161237" y="1293835"/>
                  <a:pt x="4198015" y="1330906"/>
                </a:cubicBezTo>
                <a:cubicBezTo>
                  <a:pt x="4250044" y="1383350"/>
                  <a:pt x="4272636" y="1399496"/>
                  <a:pt x="4299818" y="1403665"/>
                </a:cubicBezTo>
                <a:cubicBezTo>
                  <a:pt x="4319032" y="1406612"/>
                  <a:pt x="4340056" y="1413194"/>
                  <a:pt x="4346538" y="1418292"/>
                </a:cubicBezTo>
                <a:cubicBezTo>
                  <a:pt x="4353019" y="1423390"/>
                  <a:pt x="4365107" y="1424958"/>
                  <a:pt x="4373400" y="1421776"/>
                </a:cubicBezTo>
                <a:cubicBezTo>
                  <a:pt x="4394289" y="1413760"/>
                  <a:pt x="4387136" y="1374145"/>
                  <a:pt x="4364001" y="1369731"/>
                </a:cubicBezTo>
                <a:cubicBezTo>
                  <a:pt x="4342814" y="1365689"/>
                  <a:pt x="4320465" y="1345735"/>
                  <a:pt x="4320465" y="1330860"/>
                </a:cubicBezTo>
                <a:cubicBezTo>
                  <a:pt x="4320465" y="1317897"/>
                  <a:pt x="4326201" y="1318052"/>
                  <a:pt x="4364933" y="1332058"/>
                </a:cubicBezTo>
                <a:cubicBezTo>
                  <a:pt x="4394177" y="1342632"/>
                  <a:pt x="4398547" y="1341466"/>
                  <a:pt x="4425141" y="1315988"/>
                </a:cubicBezTo>
                <a:cubicBezTo>
                  <a:pt x="4440912" y="1300878"/>
                  <a:pt x="4453815" y="1278602"/>
                  <a:pt x="4453815" y="1266486"/>
                </a:cubicBezTo>
                <a:cubicBezTo>
                  <a:pt x="4453815" y="1253253"/>
                  <a:pt x="4459521" y="1244455"/>
                  <a:pt x="4468103" y="1244455"/>
                </a:cubicBezTo>
                <a:cubicBezTo>
                  <a:pt x="4475961" y="1244455"/>
                  <a:pt x="4482390" y="1248770"/>
                  <a:pt x="4482390" y="1254043"/>
                </a:cubicBezTo>
                <a:cubicBezTo>
                  <a:pt x="4482390" y="1259316"/>
                  <a:pt x="4492846" y="1272722"/>
                  <a:pt x="4505626" y="1283834"/>
                </a:cubicBezTo>
                <a:cubicBezTo>
                  <a:pt x="4526990" y="1302410"/>
                  <a:pt x="4527733" y="1305758"/>
                  <a:pt x="4514858" y="1325409"/>
                </a:cubicBezTo>
                <a:cubicBezTo>
                  <a:pt x="4501561" y="1345701"/>
                  <a:pt x="4502553" y="1347587"/>
                  <a:pt x="4534485" y="1362740"/>
                </a:cubicBezTo>
                <a:cubicBezTo>
                  <a:pt x="4552981" y="1371517"/>
                  <a:pt x="4568115" y="1382784"/>
                  <a:pt x="4568115" y="1387777"/>
                </a:cubicBezTo>
                <a:cubicBezTo>
                  <a:pt x="4568115" y="1392770"/>
                  <a:pt x="4574545" y="1396855"/>
                  <a:pt x="4582403" y="1396855"/>
                </a:cubicBezTo>
                <a:cubicBezTo>
                  <a:pt x="4597566" y="1396855"/>
                  <a:pt x="4601028" y="1413782"/>
                  <a:pt x="4589401" y="1431076"/>
                </a:cubicBezTo>
                <a:cubicBezTo>
                  <a:pt x="4585552" y="1436801"/>
                  <a:pt x="4568224" y="1444244"/>
                  <a:pt x="4550894" y="1447617"/>
                </a:cubicBezTo>
                <a:cubicBezTo>
                  <a:pt x="4511419" y="1455300"/>
                  <a:pt x="4490592" y="1474669"/>
                  <a:pt x="4502159" y="1492941"/>
                </a:cubicBezTo>
                <a:cubicBezTo>
                  <a:pt x="4506842" y="1500340"/>
                  <a:pt x="4510739" y="1527943"/>
                  <a:pt x="4510819" y="1554282"/>
                </a:cubicBezTo>
                <a:cubicBezTo>
                  <a:pt x="4510977" y="1606047"/>
                  <a:pt x="4531559" y="1634980"/>
                  <a:pt x="4568224" y="1634980"/>
                </a:cubicBezTo>
                <a:cubicBezTo>
                  <a:pt x="4582741" y="1634980"/>
                  <a:pt x="4587165" y="1641383"/>
                  <a:pt x="4587165" y="1662389"/>
                </a:cubicBezTo>
                <a:cubicBezTo>
                  <a:pt x="4587165" y="1700859"/>
                  <a:pt x="4611309" y="1719705"/>
                  <a:pt x="4632887" y="1698078"/>
                </a:cubicBezTo>
                <a:cubicBezTo>
                  <a:pt x="4645473" y="1685463"/>
                  <a:pt x="4648535" y="1667713"/>
                  <a:pt x="4646639" y="1618353"/>
                </a:cubicBezTo>
                <a:cubicBezTo>
                  <a:pt x="4645298" y="1583429"/>
                  <a:pt x="4639940" y="1550595"/>
                  <a:pt x="4634733" y="1545388"/>
                </a:cubicBezTo>
                <a:cubicBezTo>
                  <a:pt x="4620602" y="1531257"/>
                  <a:pt x="4623302" y="1496067"/>
                  <a:pt x="4639553" y="1482580"/>
                </a:cubicBezTo>
                <a:cubicBezTo>
                  <a:pt x="4655952" y="1468970"/>
                  <a:pt x="4658503" y="1438961"/>
                  <a:pt x="4644023" y="1430012"/>
                </a:cubicBezTo>
                <a:cubicBezTo>
                  <a:pt x="4638401" y="1426538"/>
                  <a:pt x="4636753" y="1410368"/>
                  <a:pt x="4640165" y="1392178"/>
                </a:cubicBezTo>
                <a:cubicBezTo>
                  <a:pt x="4643443" y="1374706"/>
                  <a:pt x="4643143" y="1351017"/>
                  <a:pt x="4639498" y="1339534"/>
                </a:cubicBezTo>
                <a:cubicBezTo>
                  <a:pt x="4634093" y="1322502"/>
                  <a:pt x="4627854" y="1319661"/>
                  <a:pt x="4605626" y="1324107"/>
                </a:cubicBezTo>
                <a:cubicBezTo>
                  <a:pt x="4578302" y="1329572"/>
                  <a:pt x="4559335" y="1317681"/>
                  <a:pt x="4577485" y="1306463"/>
                </a:cubicBezTo>
                <a:cubicBezTo>
                  <a:pt x="4590006" y="1298725"/>
                  <a:pt x="4590142" y="1244455"/>
                  <a:pt x="4577640" y="1244455"/>
                </a:cubicBezTo>
                <a:cubicBezTo>
                  <a:pt x="4572401" y="1244455"/>
                  <a:pt x="4568115" y="1231596"/>
                  <a:pt x="4568115" y="1215880"/>
                </a:cubicBezTo>
                <a:cubicBezTo>
                  <a:pt x="4568115" y="1200164"/>
                  <a:pt x="4572742" y="1187305"/>
                  <a:pt x="4578397" y="1187305"/>
                </a:cubicBezTo>
                <a:cubicBezTo>
                  <a:pt x="4584712" y="1187305"/>
                  <a:pt x="4586410" y="1176976"/>
                  <a:pt x="4582798" y="1160533"/>
                </a:cubicBezTo>
                <a:cubicBezTo>
                  <a:pt x="4578049" y="1138909"/>
                  <a:pt x="4581109" y="1131658"/>
                  <a:pt x="4598711" y="1122829"/>
                </a:cubicBezTo>
                <a:cubicBezTo>
                  <a:pt x="4610696" y="1116817"/>
                  <a:pt x="4631218" y="1110648"/>
                  <a:pt x="4644315" y="1109120"/>
                </a:cubicBezTo>
                <a:cubicBezTo>
                  <a:pt x="4662354" y="1107016"/>
                  <a:pt x="4668858" y="1099992"/>
                  <a:pt x="4671142" y="1080149"/>
                </a:cubicBezTo>
                <a:cubicBezTo>
                  <a:pt x="4673533" y="1059365"/>
                  <a:pt x="4679072" y="1053955"/>
                  <a:pt x="4697961" y="1053955"/>
                </a:cubicBezTo>
                <a:cubicBezTo>
                  <a:pt x="4711055" y="1053955"/>
                  <a:pt x="4729218" y="1049968"/>
                  <a:pt x="4738323" y="1045095"/>
                </a:cubicBezTo>
                <a:cubicBezTo>
                  <a:pt x="4748100" y="1039862"/>
                  <a:pt x="4760500" y="1039708"/>
                  <a:pt x="4768607" y="1044718"/>
                </a:cubicBezTo>
                <a:cubicBezTo>
                  <a:pt x="4780070" y="1051803"/>
                  <a:pt x="4779200" y="1055571"/>
                  <a:pt x="4763331" y="1067563"/>
                </a:cubicBezTo>
                <a:cubicBezTo>
                  <a:pt x="4748961" y="1078423"/>
                  <a:pt x="4747833" y="1081998"/>
                  <a:pt x="4758705" y="1082227"/>
                </a:cubicBezTo>
                <a:cubicBezTo>
                  <a:pt x="4766613" y="1082394"/>
                  <a:pt x="4778208" y="1074323"/>
                  <a:pt x="4784472" y="1064292"/>
                </a:cubicBezTo>
                <a:cubicBezTo>
                  <a:pt x="4797384" y="1043617"/>
                  <a:pt x="4787045" y="1030000"/>
                  <a:pt x="4753853" y="1023968"/>
                </a:cubicBezTo>
                <a:cubicBezTo>
                  <a:pt x="4743375" y="1022064"/>
                  <a:pt x="4730571" y="1010887"/>
                  <a:pt x="4725400" y="999131"/>
                </a:cubicBezTo>
                <a:cubicBezTo>
                  <a:pt x="4720229" y="987374"/>
                  <a:pt x="4712728" y="977755"/>
                  <a:pt x="4708731" y="977755"/>
                </a:cubicBezTo>
                <a:cubicBezTo>
                  <a:pt x="4704735" y="977755"/>
                  <a:pt x="4701465" y="971326"/>
                  <a:pt x="4701465" y="963468"/>
                </a:cubicBezTo>
                <a:cubicBezTo>
                  <a:pt x="4701465" y="940263"/>
                  <a:pt x="4738487" y="947035"/>
                  <a:pt x="4764383" y="974978"/>
                </a:cubicBezTo>
                <a:cubicBezTo>
                  <a:pt x="4783391" y="995488"/>
                  <a:pt x="4791595" y="998705"/>
                  <a:pt x="4804410" y="990674"/>
                </a:cubicBezTo>
                <a:cubicBezTo>
                  <a:pt x="4827948" y="975921"/>
                  <a:pt x="4828888" y="946719"/>
                  <a:pt x="4806650" y="921077"/>
                </a:cubicBezTo>
                <a:cubicBezTo>
                  <a:pt x="4783908" y="894856"/>
                  <a:pt x="4781926" y="882505"/>
                  <a:pt x="4800458" y="882505"/>
                </a:cubicBezTo>
                <a:cubicBezTo>
                  <a:pt x="4807756" y="882505"/>
                  <a:pt x="4816329" y="875725"/>
                  <a:pt x="4819508" y="867439"/>
                </a:cubicBezTo>
                <a:cubicBezTo>
                  <a:pt x="4828420" y="844216"/>
                  <a:pt x="4826361" y="815830"/>
                  <a:pt x="4815765" y="815830"/>
                </a:cubicBezTo>
                <a:cubicBezTo>
                  <a:pt x="4799594" y="815830"/>
                  <a:pt x="4805245" y="792178"/>
                  <a:pt x="4824780" y="778098"/>
                </a:cubicBezTo>
                <a:cubicBezTo>
                  <a:pt x="4834977" y="770748"/>
                  <a:pt x="4841507" y="761802"/>
                  <a:pt x="4839292" y="758218"/>
                </a:cubicBezTo>
                <a:cubicBezTo>
                  <a:pt x="4832519" y="747259"/>
                  <a:pt x="4866436" y="723065"/>
                  <a:pt x="4897950" y="716375"/>
                </a:cubicBezTo>
                <a:cubicBezTo>
                  <a:pt x="4924283" y="710786"/>
                  <a:pt x="4928453" y="712860"/>
                  <a:pt x="4933814" y="734220"/>
                </a:cubicBezTo>
                <a:cubicBezTo>
                  <a:pt x="4941561" y="765086"/>
                  <a:pt x="4984701" y="778505"/>
                  <a:pt x="5001653" y="755322"/>
                </a:cubicBezTo>
                <a:cubicBezTo>
                  <a:pt x="5020210" y="729944"/>
                  <a:pt x="5084751" y="741388"/>
                  <a:pt x="5068783" y="767225"/>
                </a:cubicBezTo>
                <a:cubicBezTo>
                  <a:pt x="5058293" y="784198"/>
                  <a:pt x="5072629" y="815830"/>
                  <a:pt x="5090812" y="815830"/>
                </a:cubicBezTo>
                <a:cubicBezTo>
                  <a:pt x="5099935" y="815830"/>
                  <a:pt x="5115719" y="809537"/>
                  <a:pt x="5125889" y="801845"/>
                </a:cubicBezTo>
                <a:cubicBezTo>
                  <a:pt x="5136058" y="794154"/>
                  <a:pt x="5154022" y="787725"/>
                  <a:pt x="5165809" y="787558"/>
                </a:cubicBezTo>
                <a:cubicBezTo>
                  <a:pt x="5177596" y="787391"/>
                  <a:pt x="5187240" y="782969"/>
                  <a:pt x="5187240" y="777730"/>
                </a:cubicBezTo>
                <a:cubicBezTo>
                  <a:pt x="5187240" y="772491"/>
                  <a:pt x="5193669" y="768205"/>
                  <a:pt x="5201528" y="768205"/>
                </a:cubicBezTo>
                <a:cubicBezTo>
                  <a:pt x="5209386" y="768205"/>
                  <a:pt x="5215815" y="763919"/>
                  <a:pt x="5215815" y="758680"/>
                </a:cubicBezTo>
                <a:cubicBezTo>
                  <a:pt x="5215815" y="753441"/>
                  <a:pt x="5222244" y="749155"/>
                  <a:pt x="5230103" y="749155"/>
                </a:cubicBezTo>
                <a:cubicBezTo>
                  <a:pt x="5237961" y="749155"/>
                  <a:pt x="5244390" y="757475"/>
                  <a:pt x="5244390" y="767643"/>
                </a:cubicBezTo>
                <a:cubicBezTo>
                  <a:pt x="5244390" y="790938"/>
                  <a:pt x="5258183" y="799732"/>
                  <a:pt x="5282575" y="791990"/>
                </a:cubicBezTo>
                <a:cubicBezTo>
                  <a:pt x="5294665" y="788153"/>
                  <a:pt x="5301540" y="777571"/>
                  <a:pt x="5301540" y="762801"/>
                </a:cubicBezTo>
                <a:cubicBezTo>
                  <a:pt x="5301540" y="739056"/>
                  <a:pt x="5325266" y="729844"/>
                  <a:pt x="5332274" y="750869"/>
                </a:cubicBezTo>
                <a:cubicBezTo>
                  <a:pt x="5337411" y="766280"/>
                  <a:pt x="5367196" y="753561"/>
                  <a:pt x="5374815" y="732702"/>
                </a:cubicBezTo>
                <a:cubicBezTo>
                  <a:pt x="5378207" y="723416"/>
                  <a:pt x="5388825" y="705595"/>
                  <a:pt x="5398411" y="693102"/>
                </a:cubicBezTo>
                <a:cubicBezTo>
                  <a:pt x="5419534" y="665571"/>
                  <a:pt x="5420967" y="636224"/>
                  <a:pt x="5401553" y="628775"/>
                </a:cubicBezTo>
                <a:cubicBezTo>
                  <a:pt x="5392701" y="625378"/>
                  <a:pt x="5387265" y="610881"/>
                  <a:pt x="5387265" y="590674"/>
                </a:cubicBezTo>
                <a:cubicBezTo>
                  <a:pt x="5387265" y="570468"/>
                  <a:pt x="5381829" y="555971"/>
                  <a:pt x="5372978" y="552574"/>
                </a:cubicBezTo>
                <a:cubicBezTo>
                  <a:pt x="5365119" y="549559"/>
                  <a:pt x="5358724" y="535763"/>
                  <a:pt x="5358764" y="521917"/>
                </a:cubicBezTo>
                <a:cubicBezTo>
                  <a:pt x="5358850" y="493532"/>
                  <a:pt x="5391662" y="472930"/>
                  <a:pt x="5436789" y="472930"/>
                </a:cubicBezTo>
                <a:cubicBezTo>
                  <a:pt x="5451461" y="472930"/>
                  <a:pt x="5463465" y="468644"/>
                  <a:pt x="5463465" y="463405"/>
                </a:cubicBezTo>
                <a:cubicBezTo>
                  <a:pt x="5463465" y="447098"/>
                  <a:pt x="5486885" y="452963"/>
                  <a:pt x="5498956" y="472293"/>
                </a:cubicBezTo>
                <a:cubicBezTo>
                  <a:pt x="5508564" y="487676"/>
                  <a:pt x="5507766" y="491271"/>
                  <a:pt x="5494104" y="494145"/>
                </a:cubicBezTo>
                <a:cubicBezTo>
                  <a:pt x="5485111" y="496037"/>
                  <a:pt x="5500560" y="498231"/>
                  <a:pt x="5528437" y="499021"/>
                </a:cubicBezTo>
                <a:cubicBezTo>
                  <a:pt x="5576496" y="500382"/>
                  <a:pt x="5579628" y="499004"/>
                  <a:pt x="5588900" y="472405"/>
                </a:cubicBezTo>
                <a:cubicBezTo>
                  <a:pt x="5600249" y="439852"/>
                  <a:pt x="5620082" y="436791"/>
                  <a:pt x="5662658" y="461024"/>
                </a:cubicBezTo>
                <a:cubicBezTo>
                  <a:pt x="5681322" y="471646"/>
                  <a:pt x="5691967" y="485262"/>
                  <a:pt x="5692005" y="498562"/>
                </a:cubicBezTo>
                <a:cubicBezTo>
                  <a:pt x="5692081" y="525036"/>
                  <a:pt x="5703878" y="532259"/>
                  <a:pt x="5734490" y="524576"/>
                </a:cubicBezTo>
                <a:cubicBezTo>
                  <a:pt x="5755831" y="519220"/>
                  <a:pt x="5758740" y="513512"/>
                  <a:pt x="5758740" y="476995"/>
                </a:cubicBezTo>
                <a:cubicBezTo>
                  <a:pt x="5758740" y="445249"/>
                  <a:pt x="5763215" y="433105"/>
                  <a:pt x="5777790" y="425305"/>
                </a:cubicBezTo>
                <a:cubicBezTo>
                  <a:pt x="5789259" y="419167"/>
                  <a:pt x="5796840" y="405361"/>
                  <a:pt x="5796840" y="390613"/>
                </a:cubicBezTo>
                <a:cubicBezTo>
                  <a:pt x="5796840" y="371904"/>
                  <a:pt x="5800500" y="367521"/>
                  <a:pt x="5812335" y="372063"/>
                </a:cubicBezTo>
                <a:cubicBezTo>
                  <a:pt x="5820857" y="375333"/>
                  <a:pt x="5833716" y="373124"/>
                  <a:pt x="5840910" y="367153"/>
                </a:cubicBezTo>
                <a:cubicBezTo>
                  <a:pt x="5855950" y="354671"/>
                  <a:pt x="5858715" y="311005"/>
                  <a:pt x="5844465" y="311005"/>
                </a:cubicBezTo>
                <a:cubicBezTo>
                  <a:pt x="5829744" y="311005"/>
                  <a:pt x="5833206" y="281083"/>
                  <a:pt x="5850086" y="262431"/>
                </a:cubicBezTo>
                <a:cubicBezTo>
                  <a:pt x="5873121" y="236977"/>
                  <a:pt x="5859273" y="206230"/>
                  <a:pt x="5824773" y="206230"/>
                </a:cubicBezTo>
                <a:cubicBezTo>
                  <a:pt x="5787847" y="206230"/>
                  <a:pt x="5788230" y="183533"/>
                  <a:pt x="5825415" y="168130"/>
                </a:cubicBezTo>
                <a:cubicBezTo>
                  <a:pt x="5841947" y="161282"/>
                  <a:pt x="5853990" y="149187"/>
                  <a:pt x="5853990" y="139432"/>
                </a:cubicBezTo>
                <a:cubicBezTo>
                  <a:pt x="5853990" y="129390"/>
                  <a:pt x="5863621" y="120153"/>
                  <a:pt x="5877803" y="116594"/>
                </a:cubicBezTo>
                <a:cubicBezTo>
                  <a:pt x="5890899" y="113306"/>
                  <a:pt x="5901615" y="107007"/>
                  <a:pt x="5901615" y="102594"/>
                </a:cubicBezTo>
                <a:cubicBezTo>
                  <a:pt x="5901615" y="90520"/>
                  <a:pt x="5947065" y="101645"/>
                  <a:pt x="5959641" y="116797"/>
                </a:cubicBezTo>
                <a:cubicBezTo>
                  <a:pt x="5965681" y="124075"/>
                  <a:pt x="5980355" y="130030"/>
                  <a:pt x="5992250" y="130030"/>
                </a:cubicBezTo>
                <a:cubicBezTo>
                  <a:pt x="6004145" y="130030"/>
                  <a:pt x="6016344" y="136459"/>
                  <a:pt x="6019360" y="144317"/>
                </a:cubicBezTo>
                <a:cubicBezTo>
                  <a:pt x="6022375" y="152176"/>
                  <a:pt x="6035692" y="158605"/>
                  <a:pt x="6048954" y="158605"/>
                </a:cubicBezTo>
                <a:cubicBezTo>
                  <a:pt x="6066839" y="158605"/>
                  <a:pt x="6073065" y="163601"/>
                  <a:pt x="6073065" y="177954"/>
                </a:cubicBezTo>
                <a:cubicBezTo>
                  <a:pt x="6073065" y="201189"/>
                  <a:pt x="6098323" y="212987"/>
                  <a:pt x="6119487" y="199638"/>
                </a:cubicBezTo>
                <a:cubicBezTo>
                  <a:pt x="6130014" y="192997"/>
                  <a:pt x="6133816" y="179240"/>
                  <a:pt x="6131750" y="155259"/>
                </a:cubicBezTo>
                <a:cubicBezTo>
                  <a:pt x="6129899" y="133778"/>
                  <a:pt x="6132917" y="120505"/>
                  <a:pt x="6139652" y="120505"/>
                </a:cubicBezTo>
                <a:cubicBezTo>
                  <a:pt x="6145769" y="120505"/>
                  <a:pt x="6148186" y="113061"/>
                  <a:pt x="6145163" y="103536"/>
                </a:cubicBezTo>
                <a:cubicBezTo>
                  <a:pt x="6141234" y="91156"/>
                  <a:pt x="6147076" y="83813"/>
                  <a:pt x="6166765" y="76381"/>
                </a:cubicBezTo>
                <a:cubicBezTo>
                  <a:pt x="6200937" y="63482"/>
                  <a:pt x="6254040" y="70703"/>
                  <a:pt x="6254040" y="88249"/>
                </a:cubicBezTo>
                <a:cubicBezTo>
                  <a:pt x="6254040" y="95512"/>
                  <a:pt x="6258326" y="101455"/>
                  <a:pt x="6263565" y="101455"/>
                </a:cubicBezTo>
                <a:cubicBezTo>
                  <a:pt x="6268804" y="101455"/>
                  <a:pt x="6273090" y="107750"/>
                  <a:pt x="6273090" y="115444"/>
                </a:cubicBezTo>
                <a:cubicBezTo>
                  <a:pt x="6273090" y="123857"/>
                  <a:pt x="6278687" y="127284"/>
                  <a:pt x="6287135" y="124043"/>
                </a:cubicBezTo>
                <a:cubicBezTo>
                  <a:pt x="6304563" y="117355"/>
                  <a:pt x="6357572" y="157930"/>
                  <a:pt x="6358288" y="178507"/>
                </a:cubicBezTo>
                <a:cubicBezTo>
                  <a:pt x="6358578" y="186834"/>
                  <a:pt x="6347898" y="198621"/>
                  <a:pt x="6334554" y="204701"/>
                </a:cubicBezTo>
                <a:cubicBezTo>
                  <a:pt x="6303895" y="218671"/>
                  <a:pt x="6301665" y="218550"/>
                  <a:pt x="6301665" y="202925"/>
                </a:cubicBezTo>
                <a:cubicBezTo>
                  <a:pt x="6301665" y="184832"/>
                  <a:pt x="6266367" y="146224"/>
                  <a:pt x="6255797" y="152757"/>
                </a:cubicBezTo>
                <a:cubicBezTo>
                  <a:pt x="6250968" y="155741"/>
                  <a:pt x="6244335" y="174955"/>
                  <a:pt x="6241058" y="195454"/>
                </a:cubicBezTo>
                <a:cubicBezTo>
                  <a:pt x="6237779" y="215953"/>
                  <a:pt x="6228644" y="235202"/>
                  <a:pt x="6220757" y="238229"/>
                </a:cubicBezTo>
                <a:cubicBezTo>
                  <a:pt x="6194773" y="248200"/>
                  <a:pt x="6208789" y="311652"/>
                  <a:pt x="6246467" y="354624"/>
                </a:cubicBezTo>
                <a:cubicBezTo>
                  <a:pt x="6256019" y="365518"/>
                  <a:pt x="6269236" y="393088"/>
                  <a:pt x="6275838" y="415890"/>
                </a:cubicBezTo>
                <a:cubicBezTo>
                  <a:pt x="6284152" y="444609"/>
                  <a:pt x="6296551" y="462456"/>
                  <a:pt x="6316184" y="473968"/>
                </a:cubicBezTo>
                <a:cubicBezTo>
                  <a:pt x="6355026" y="496743"/>
                  <a:pt x="6370170" y="495409"/>
                  <a:pt x="6390560" y="467413"/>
                </a:cubicBezTo>
                <a:cubicBezTo>
                  <a:pt x="6411181" y="439099"/>
                  <a:pt x="6398970" y="415780"/>
                  <a:pt x="6363522" y="415780"/>
                </a:cubicBezTo>
                <a:cubicBezTo>
                  <a:pt x="6349241" y="415780"/>
                  <a:pt x="6340052" y="408561"/>
                  <a:pt x="6336244" y="394349"/>
                </a:cubicBezTo>
                <a:cubicBezTo>
                  <a:pt x="6327358" y="361194"/>
                  <a:pt x="6328613" y="358630"/>
                  <a:pt x="6353718" y="358630"/>
                </a:cubicBezTo>
                <a:cubicBezTo>
                  <a:pt x="6382771" y="358630"/>
                  <a:pt x="6396103" y="334961"/>
                  <a:pt x="6389931" y="294336"/>
                </a:cubicBezTo>
                <a:cubicBezTo>
                  <a:pt x="6386390" y="271029"/>
                  <a:pt x="6388774" y="263380"/>
                  <a:pt x="6399578" y="263380"/>
                </a:cubicBezTo>
                <a:cubicBezTo>
                  <a:pt x="6417888" y="263380"/>
                  <a:pt x="6427086" y="286549"/>
                  <a:pt x="6413980" y="299655"/>
                </a:cubicBezTo>
                <a:cubicBezTo>
                  <a:pt x="6406968" y="306667"/>
                  <a:pt x="6414458" y="311646"/>
                  <a:pt x="6438918" y="316235"/>
                </a:cubicBezTo>
                <a:cubicBezTo>
                  <a:pt x="6465617" y="321243"/>
                  <a:pt x="6478288" y="318801"/>
                  <a:pt x="6492546" y="305898"/>
                </a:cubicBezTo>
                <a:cubicBezTo>
                  <a:pt x="6522354" y="278922"/>
                  <a:pt x="6515768" y="247770"/>
                  <a:pt x="6471644" y="207027"/>
                </a:cubicBezTo>
                <a:cubicBezTo>
                  <a:pt x="6431623" y="170073"/>
                  <a:pt x="6426077" y="139555"/>
                  <a:pt x="6459383" y="139555"/>
                </a:cubicBezTo>
                <a:cubicBezTo>
                  <a:pt x="6476458" y="139555"/>
                  <a:pt x="6510401" y="103468"/>
                  <a:pt x="6510898" y="84786"/>
                </a:cubicBezTo>
                <a:cubicBezTo>
                  <a:pt x="6511087" y="77704"/>
                  <a:pt x="6524089" y="72880"/>
                  <a:pt x="6542990" y="72880"/>
                </a:cubicBezTo>
                <a:cubicBezTo>
                  <a:pt x="6568109" y="72880"/>
                  <a:pt x="6582066" y="81013"/>
                  <a:pt x="6609619" y="111706"/>
                </a:cubicBezTo>
                <a:cubicBezTo>
                  <a:pt x="6640651" y="146272"/>
                  <a:pt x="6646046" y="148959"/>
                  <a:pt x="6658807" y="136199"/>
                </a:cubicBezTo>
                <a:cubicBezTo>
                  <a:pt x="6676092" y="118914"/>
                  <a:pt x="6677163" y="99763"/>
                  <a:pt x="6661710" y="84310"/>
                </a:cubicBezTo>
                <a:cubicBezTo>
                  <a:pt x="6652820" y="75420"/>
                  <a:pt x="6652952" y="70234"/>
                  <a:pt x="6662303" y="60974"/>
                </a:cubicBezTo>
                <a:cubicBezTo>
                  <a:pt x="6671931" y="51440"/>
                  <a:pt x="6676031" y="52086"/>
                  <a:pt x="6682879" y="64212"/>
                </a:cubicBezTo>
                <a:cubicBezTo>
                  <a:pt x="6702093" y="98239"/>
                  <a:pt x="6726829" y="120536"/>
                  <a:pt x="6748854" y="123683"/>
                </a:cubicBezTo>
                <a:cubicBezTo>
                  <a:pt x="6782878" y="128546"/>
                  <a:pt x="6795352" y="153126"/>
                  <a:pt x="6775134" y="175466"/>
                </a:cubicBezTo>
                <a:cubicBezTo>
                  <a:pt x="6757333" y="195135"/>
                  <a:pt x="6753253" y="225280"/>
                  <a:pt x="6768390" y="225280"/>
                </a:cubicBezTo>
                <a:cubicBezTo>
                  <a:pt x="6773629" y="225280"/>
                  <a:pt x="6777915" y="235743"/>
                  <a:pt x="6777915" y="248530"/>
                </a:cubicBezTo>
                <a:cubicBezTo>
                  <a:pt x="6777915" y="261318"/>
                  <a:pt x="6782201" y="274430"/>
                  <a:pt x="6787440" y="277667"/>
                </a:cubicBezTo>
                <a:cubicBezTo>
                  <a:pt x="6792679" y="280905"/>
                  <a:pt x="6796965" y="298516"/>
                  <a:pt x="6796965" y="316802"/>
                </a:cubicBezTo>
                <a:cubicBezTo>
                  <a:pt x="6796965" y="341629"/>
                  <a:pt x="6805049" y="358373"/>
                  <a:pt x="6828883" y="382915"/>
                </a:cubicBezTo>
                <a:cubicBezTo>
                  <a:pt x="6846439" y="400991"/>
                  <a:pt x="6866232" y="415780"/>
                  <a:pt x="6872870" y="415780"/>
                </a:cubicBezTo>
                <a:cubicBezTo>
                  <a:pt x="6879507" y="415780"/>
                  <a:pt x="6899583" y="428639"/>
                  <a:pt x="6917483" y="444355"/>
                </a:cubicBezTo>
                <a:cubicBezTo>
                  <a:pt x="6952432" y="475041"/>
                  <a:pt x="6994131" y="481939"/>
                  <a:pt x="7003117" y="458521"/>
                </a:cubicBezTo>
                <a:cubicBezTo>
                  <a:pt x="7006158" y="450596"/>
                  <a:pt x="7003203" y="437556"/>
                  <a:pt x="6996555" y="429542"/>
                </a:cubicBezTo>
                <a:cubicBezTo>
                  <a:pt x="6980294" y="409950"/>
                  <a:pt x="7000155" y="386560"/>
                  <a:pt x="7017945" y="404350"/>
                </a:cubicBezTo>
                <a:cubicBezTo>
                  <a:pt x="7031458" y="417863"/>
                  <a:pt x="7084535" y="419588"/>
                  <a:pt x="7097479" y="406934"/>
                </a:cubicBezTo>
                <a:cubicBezTo>
                  <a:pt x="7102456" y="402069"/>
                  <a:pt x="7121530" y="396711"/>
                  <a:pt x="7139865" y="395028"/>
                </a:cubicBezTo>
                <a:cubicBezTo>
                  <a:pt x="7168241" y="392423"/>
                  <a:pt x="7173651" y="388069"/>
                  <a:pt x="7176216" y="365774"/>
                </a:cubicBezTo>
                <a:cubicBezTo>
                  <a:pt x="7178364" y="347108"/>
                  <a:pt x="7184609" y="339580"/>
                  <a:pt x="7197947" y="339580"/>
                </a:cubicBezTo>
                <a:cubicBezTo>
                  <a:pt x="7221233" y="339580"/>
                  <a:pt x="7232045" y="314003"/>
                  <a:pt x="7218157" y="291766"/>
                </a:cubicBezTo>
                <a:cubicBezTo>
                  <a:pt x="7209228" y="277467"/>
                  <a:pt x="7211936" y="274207"/>
                  <a:pt x="7236895" y="269215"/>
                </a:cubicBezTo>
                <a:cubicBezTo>
                  <a:pt x="7305897" y="255415"/>
                  <a:pt x="7358940" y="275402"/>
                  <a:pt x="7358940" y="315203"/>
                </a:cubicBezTo>
                <a:cubicBezTo>
                  <a:pt x="7358940" y="326784"/>
                  <a:pt x="7369656" y="346326"/>
                  <a:pt x="7382753" y="358630"/>
                </a:cubicBezTo>
                <a:cubicBezTo>
                  <a:pt x="7395849" y="370934"/>
                  <a:pt x="7406565" y="388112"/>
                  <a:pt x="7406565" y="396803"/>
                </a:cubicBezTo>
                <a:cubicBezTo>
                  <a:pt x="7406565" y="420729"/>
                  <a:pt x="7416752" y="426004"/>
                  <a:pt x="7432515" y="410241"/>
                </a:cubicBezTo>
                <a:cubicBezTo>
                  <a:pt x="7446779" y="395976"/>
                  <a:pt x="7484296" y="400359"/>
                  <a:pt x="7490702" y="417039"/>
                </a:cubicBezTo>
                <a:cubicBezTo>
                  <a:pt x="7492449" y="421585"/>
                  <a:pt x="7503983" y="425305"/>
                  <a:pt x="7516334" y="425305"/>
                </a:cubicBezTo>
                <a:cubicBezTo>
                  <a:pt x="7528685" y="425305"/>
                  <a:pt x="7541440" y="429591"/>
                  <a:pt x="7544678" y="434830"/>
                </a:cubicBezTo>
                <a:cubicBezTo>
                  <a:pt x="7547915" y="440069"/>
                  <a:pt x="7561040" y="444355"/>
                  <a:pt x="7573843" y="444355"/>
                </a:cubicBezTo>
                <a:cubicBezTo>
                  <a:pt x="7591900" y="444355"/>
                  <a:pt x="7600824" y="435809"/>
                  <a:pt x="7613628" y="406255"/>
                </a:cubicBezTo>
                <a:cubicBezTo>
                  <a:pt x="7622706" y="385300"/>
                  <a:pt x="7633317" y="368155"/>
                  <a:pt x="7637208" y="368155"/>
                </a:cubicBezTo>
                <a:cubicBezTo>
                  <a:pt x="7641098" y="368155"/>
                  <a:pt x="7639260" y="357132"/>
                  <a:pt x="7633121" y="343660"/>
                </a:cubicBezTo>
                <a:cubicBezTo>
                  <a:pt x="7625357" y="326619"/>
                  <a:pt x="7625028" y="317200"/>
                  <a:pt x="7632041" y="312704"/>
                </a:cubicBezTo>
                <a:cubicBezTo>
                  <a:pt x="7651008" y="300547"/>
                  <a:pt x="7656709" y="263739"/>
                  <a:pt x="7640584" y="257551"/>
                </a:cubicBezTo>
                <a:cubicBezTo>
                  <a:pt x="7632365" y="254397"/>
                  <a:pt x="7625640" y="242085"/>
                  <a:pt x="7625640" y="230190"/>
                </a:cubicBezTo>
                <a:cubicBezTo>
                  <a:pt x="7625640" y="218295"/>
                  <a:pt x="7619211" y="203227"/>
                  <a:pt x="7611353" y="196705"/>
                </a:cubicBezTo>
                <a:cubicBezTo>
                  <a:pt x="7603494" y="190183"/>
                  <a:pt x="7597065" y="174910"/>
                  <a:pt x="7597065" y="162763"/>
                </a:cubicBezTo>
                <a:cubicBezTo>
                  <a:pt x="7597065" y="150617"/>
                  <a:pt x="7592779" y="138030"/>
                  <a:pt x="7587540" y="134792"/>
                </a:cubicBezTo>
                <a:cubicBezTo>
                  <a:pt x="7582301" y="131555"/>
                  <a:pt x="7578015" y="106043"/>
                  <a:pt x="7578015" y="78099"/>
                </a:cubicBezTo>
                <a:cubicBezTo>
                  <a:pt x="7578015" y="40557"/>
                  <a:pt x="7581949" y="25784"/>
                  <a:pt x="7593082" y="21512"/>
                </a:cubicBezTo>
                <a:cubicBezTo>
                  <a:pt x="7612870" y="13918"/>
                  <a:pt x="7610107" y="13047"/>
                  <a:pt x="7635165" y="34780"/>
                </a:cubicBezTo>
                <a:cubicBezTo>
                  <a:pt x="7647246" y="45257"/>
                  <a:pt x="7662903" y="53830"/>
                  <a:pt x="7669960" y="53830"/>
                </a:cubicBezTo>
                <a:cubicBezTo>
                  <a:pt x="7677017" y="53830"/>
                  <a:pt x="7682790" y="58116"/>
                  <a:pt x="7682790" y="63355"/>
                </a:cubicBezTo>
                <a:cubicBezTo>
                  <a:pt x="7682790" y="68594"/>
                  <a:pt x="7689219" y="72880"/>
                  <a:pt x="7697078" y="72880"/>
                </a:cubicBezTo>
                <a:cubicBezTo>
                  <a:pt x="7705133" y="72880"/>
                  <a:pt x="7711365" y="81401"/>
                  <a:pt x="7711365" y="92416"/>
                </a:cubicBezTo>
                <a:cubicBezTo>
                  <a:pt x="7711365" y="110328"/>
                  <a:pt x="7773327" y="177504"/>
                  <a:pt x="7789946" y="177609"/>
                </a:cubicBezTo>
                <a:cubicBezTo>
                  <a:pt x="7793876" y="177634"/>
                  <a:pt x="7797090" y="184549"/>
                  <a:pt x="7797090" y="192975"/>
                </a:cubicBezTo>
                <a:cubicBezTo>
                  <a:pt x="7797090" y="204375"/>
                  <a:pt x="7791261" y="206832"/>
                  <a:pt x="7774311" y="202578"/>
                </a:cubicBezTo>
                <a:cubicBezTo>
                  <a:pt x="7753896" y="197454"/>
                  <a:pt x="7751116" y="200422"/>
                  <a:pt x="7747527" y="231158"/>
                </a:cubicBezTo>
                <a:cubicBezTo>
                  <a:pt x="7744523" y="256885"/>
                  <a:pt x="7747835" y="268149"/>
                  <a:pt x="7760782" y="276234"/>
                </a:cubicBezTo>
                <a:cubicBezTo>
                  <a:pt x="7780344" y="288451"/>
                  <a:pt x="7783253" y="311507"/>
                  <a:pt x="7767251" y="327510"/>
                </a:cubicBezTo>
                <a:cubicBezTo>
                  <a:pt x="7752875" y="341885"/>
                  <a:pt x="7763789" y="368155"/>
                  <a:pt x="7784135" y="368155"/>
                </a:cubicBezTo>
                <a:cubicBezTo>
                  <a:pt x="7793055" y="368155"/>
                  <a:pt x="7808453" y="360824"/>
                  <a:pt x="7818353" y="351865"/>
                </a:cubicBezTo>
                <a:cubicBezTo>
                  <a:pt x="7833530" y="338130"/>
                  <a:pt x="7837657" y="337685"/>
                  <a:pt x="7844668" y="349029"/>
                </a:cubicBezTo>
                <a:cubicBezTo>
                  <a:pt x="7849241" y="356429"/>
                  <a:pt x="7850573" y="366381"/>
                  <a:pt x="7847629" y="371146"/>
                </a:cubicBezTo>
                <a:cubicBezTo>
                  <a:pt x="7840583" y="382546"/>
                  <a:pt x="7863203" y="396401"/>
                  <a:pt x="7889160" y="396584"/>
                </a:cubicBezTo>
                <a:cubicBezTo>
                  <a:pt x="7912857" y="396752"/>
                  <a:pt x="7982608" y="458868"/>
                  <a:pt x="7990933" y="487217"/>
                </a:cubicBezTo>
                <a:cubicBezTo>
                  <a:pt x="7994010" y="497695"/>
                  <a:pt x="7992825" y="522341"/>
                  <a:pt x="7988299" y="541986"/>
                </a:cubicBezTo>
                <a:cubicBezTo>
                  <a:pt x="7983510" y="562777"/>
                  <a:pt x="7983633" y="577705"/>
                  <a:pt x="7988593" y="577705"/>
                </a:cubicBezTo>
                <a:cubicBezTo>
                  <a:pt x="7993280" y="577705"/>
                  <a:pt x="7997116" y="584134"/>
                  <a:pt x="7997116" y="591992"/>
                </a:cubicBezTo>
                <a:cubicBezTo>
                  <a:pt x="7997116" y="599851"/>
                  <a:pt x="8001401" y="606280"/>
                  <a:pt x="8006641" y="606280"/>
                </a:cubicBezTo>
                <a:cubicBezTo>
                  <a:pt x="8011879" y="606280"/>
                  <a:pt x="8016166" y="622016"/>
                  <a:pt x="8016166" y="641249"/>
                </a:cubicBezTo>
                <a:cubicBezTo>
                  <a:pt x="8016166" y="660482"/>
                  <a:pt x="8022118" y="682984"/>
                  <a:pt x="8029393" y="691255"/>
                </a:cubicBezTo>
                <a:cubicBezTo>
                  <a:pt x="8036668" y="699526"/>
                  <a:pt x="8045581" y="720223"/>
                  <a:pt x="8049200" y="737249"/>
                </a:cubicBezTo>
                <a:cubicBezTo>
                  <a:pt x="8054436" y="761885"/>
                  <a:pt x="8052708" y="768205"/>
                  <a:pt x="8040734" y="768205"/>
                </a:cubicBezTo>
                <a:cubicBezTo>
                  <a:pt x="8032461" y="768205"/>
                  <a:pt x="8026762" y="763520"/>
                  <a:pt x="8028072" y="757794"/>
                </a:cubicBezTo>
                <a:cubicBezTo>
                  <a:pt x="8032294" y="739334"/>
                  <a:pt x="7999183" y="724138"/>
                  <a:pt x="7980447" y="735937"/>
                </a:cubicBezTo>
                <a:cubicBezTo>
                  <a:pt x="7957391" y="750456"/>
                  <a:pt x="7954990" y="772457"/>
                  <a:pt x="7972605" y="807767"/>
                </a:cubicBezTo>
                <a:cubicBezTo>
                  <a:pt x="7980847" y="824289"/>
                  <a:pt x="7987591" y="848259"/>
                  <a:pt x="7987591" y="861035"/>
                </a:cubicBezTo>
                <a:cubicBezTo>
                  <a:pt x="7987591" y="873810"/>
                  <a:pt x="7996163" y="895161"/>
                  <a:pt x="8006641" y="908481"/>
                </a:cubicBezTo>
                <a:cubicBezTo>
                  <a:pt x="8017118" y="921801"/>
                  <a:pt x="8025691" y="940441"/>
                  <a:pt x="8025691" y="949902"/>
                </a:cubicBezTo>
                <a:cubicBezTo>
                  <a:pt x="8025691" y="959364"/>
                  <a:pt x="8029976" y="969755"/>
                  <a:pt x="8035216" y="972993"/>
                </a:cubicBezTo>
                <a:cubicBezTo>
                  <a:pt x="8040454" y="976230"/>
                  <a:pt x="8044741" y="988678"/>
                  <a:pt x="8044741" y="1000653"/>
                </a:cubicBezTo>
                <a:cubicBezTo>
                  <a:pt x="8044741" y="1027484"/>
                  <a:pt x="8075360" y="1056766"/>
                  <a:pt x="8098801" y="1052353"/>
                </a:cubicBezTo>
                <a:cubicBezTo>
                  <a:pt x="8108358" y="1050554"/>
                  <a:pt x="8120409" y="1039462"/>
                  <a:pt x="8125580" y="1027706"/>
                </a:cubicBezTo>
                <a:cubicBezTo>
                  <a:pt x="8131335" y="1014622"/>
                  <a:pt x="8143344" y="1006330"/>
                  <a:pt x="8156537" y="1006330"/>
                </a:cubicBezTo>
                <a:cubicBezTo>
                  <a:pt x="8190257" y="1006330"/>
                  <a:pt x="8183839" y="1040487"/>
                  <a:pt x="8145380" y="1065697"/>
                </a:cubicBezTo>
                <a:cubicBezTo>
                  <a:pt x="8108885" y="1089620"/>
                  <a:pt x="8089847" y="1145229"/>
                  <a:pt x="8113104" y="1159975"/>
                </a:cubicBezTo>
                <a:cubicBezTo>
                  <a:pt x="8132091" y="1172013"/>
                  <a:pt x="8161590" y="1169322"/>
                  <a:pt x="8182292" y="1153665"/>
                </a:cubicBezTo>
                <a:cubicBezTo>
                  <a:pt x="8217763" y="1126836"/>
                  <a:pt x="8253668" y="1140328"/>
                  <a:pt x="8268139" y="1185923"/>
                </a:cubicBezTo>
                <a:cubicBezTo>
                  <a:pt x="8277273" y="1214701"/>
                  <a:pt x="8314947" y="1210436"/>
                  <a:pt x="8319249" y="1180138"/>
                </a:cubicBezTo>
                <a:cubicBezTo>
                  <a:pt x="8320925" y="1168339"/>
                  <a:pt x="8336999" y="1147470"/>
                  <a:pt x="8354968" y="1133764"/>
                </a:cubicBezTo>
                <a:cubicBezTo>
                  <a:pt x="8381680" y="1113390"/>
                  <a:pt x="8387617" y="1102534"/>
                  <a:pt x="8387510" y="1074256"/>
                </a:cubicBezTo>
                <a:cubicBezTo>
                  <a:pt x="8387352" y="1032279"/>
                  <a:pt x="8378306" y="995563"/>
                  <a:pt x="8369468" y="1001025"/>
                </a:cubicBezTo>
                <a:cubicBezTo>
                  <a:pt x="8358983" y="1007505"/>
                  <a:pt x="8367111" y="870650"/>
                  <a:pt x="8377848" y="859912"/>
                </a:cubicBezTo>
                <a:cubicBezTo>
                  <a:pt x="8383234" y="854526"/>
                  <a:pt x="8387640" y="842930"/>
                  <a:pt x="8387640" y="834141"/>
                </a:cubicBezTo>
                <a:cubicBezTo>
                  <a:pt x="8387640" y="825353"/>
                  <a:pt x="8393553" y="813255"/>
                  <a:pt x="8400780" y="807258"/>
                </a:cubicBezTo>
                <a:cubicBezTo>
                  <a:pt x="8417894" y="793054"/>
                  <a:pt x="8426523" y="748549"/>
                  <a:pt x="8418107" y="717887"/>
                </a:cubicBezTo>
                <a:cubicBezTo>
                  <a:pt x="8414447" y="704551"/>
                  <a:pt x="8395654" y="676083"/>
                  <a:pt x="8376345" y="654627"/>
                </a:cubicBezTo>
                <a:cubicBezTo>
                  <a:pt x="8357037" y="633170"/>
                  <a:pt x="8338207" y="606014"/>
                  <a:pt x="8334502" y="594279"/>
                </a:cubicBezTo>
                <a:cubicBezTo>
                  <a:pt x="8330796" y="582544"/>
                  <a:pt x="8319806" y="566010"/>
                  <a:pt x="8310077" y="557538"/>
                </a:cubicBezTo>
                <a:cubicBezTo>
                  <a:pt x="8300349" y="549065"/>
                  <a:pt x="8292390" y="535441"/>
                  <a:pt x="8292390" y="527262"/>
                </a:cubicBezTo>
                <a:cubicBezTo>
                  <a:pt x="8292390" y="519083"/>
                  <a:pt x="8287032" y="506561"/>
                  <a:pt x="8280484" y="499436"/>
                </a:cubicBezTo>
                <a:cubicBezTo>
                  <a:pt x="8255954" y="472745"/>
                  <a:pt x="8245606" y="444859"/>
                  <a:pt x="8249326" y="415467"/>
                </a:cubicBezTo>
                <a:cubicBezTo>
                  <a:pt x="8254019" y="378387"/>
                  <a:pt x="8260674" y="370729"/>
                  <a:pt x="8275404" y="385459"/>
                </a:cubicBezTo>
                <a:cubicBezTo>
                  <a:pt x="8281603" y="391658"/>
                  <a:pt x="8296918" y="396730"/>
                  <a:pt x="8309437" y="396730"/>
                </a:cubicBezTo>
                <a:cubicBezTo>
                  <a:pt x="8334605" y="396730"/>
                  <a:pt x="8367780" y="430296"/>
                  <a:pt x="8368273" y="456261"/>
                </a:cubicBezTo>
                <a:cubicBezTo>
                  <a:pt x="8368448" y="465429"/>
                  <a:pt x="8372876" y="472930"/>
                  <a:pt x="8378115" y="472930"/>
                </a:cubicBezTo>
                <a:cubicBezTo>
                  <a:pt x="8383354" y="472930"/>
                  <a:pt x="8387640" y="479515"/>
                  <a:pt x="8387640" y="487564"/>
                </a:cubicBezTo>
                <a:cubicBezTo>
                  <a:pt x="8387640" y="495613"/>
                  <a:pt x="8419988" y="533819"/>
                  <a:pt x="8459524" y="572468"/>
                </a:cubicBezTo>
                <a:lnTo>
                  <a:pt x="8531408" y="642738"/>
                </a:lnTo>
                <a:lnTo>
                  <a:pt x="8528581" y="703090"/>
                </a:lnTo>
                <a:lnTo>
                  <a:pt x="8525752" y="763443"/>
                </a:lnTo>
                <a:lnTo>
                  <a:pt x="8554327" y="766667"/>
                </a:lnTo>
                <a:cubicBezTo>
                  <a:pt x="8595686" y="771333"/>
                  <a:pt x="8606715" y="784558"/>
                  <a:pt x="8606715" y="829488"/>
                </a:cubicBezTo>
                <a:cubicBezTo>
                  <a:pt x="8606715" y="856865"/>
                  <a:pt x="8612998" y="876132"/>
                  <a:pt x="8626732" y="890874"/>
                </a:cubicBezTo>
                <a:cubicBezTo>
                  <a:pt x="8641275" y="906484"/>
                  <a:pt x="8645705" y="921302"/>
                  <a:pt x="8642932" y="945058"/>
                </a:cubicBezTo>
                <a:cubicBezTo>
                  <a:pt x="8640833" y="963041"/>
                  <a:pt x="8642541" y="977755"/>
                  <a:pt x="8646727" y="977755"/>
                </a:cubicBezTo>
                <a:cubicBezTo>
                  <a:pt x="8650914" y="977755"/>
                  <a:pt x="8654340" y="990614"/>
                  <a:pt x="8654340" y="1006330"/>
                </a:cubicBezTo>
                <a:cubicBezTo>
                  <a:pt x="8654340" y="1028706"/>
                  <a:pt x="8650141" y="1034905"/>
                  <a:pt x="8634983" y="1034905"/>
                </a:cubicBezTo>
                <a:cubicBezTo>
                  <a:pt x="8606698" y="1034905"/>
                  <a:pt x="8596016" y="1071150"/>
                  <a:pt x="8613928" y="1106343"/>
                </a:cubicBezTo>
                <a:cubicBezTo>
                  <a:pt x="8621927" y="1122059"/>
                  <a:pt x="8631509" y="1141347"/>
                  <a:pt x="8635222" y="1149205"/>
                </a:cubicBezTo>
                <a:cubicBezTo>
                  <a:pt x="8638935" y="1157063"/>
                  <a:pt x="8653282" y="1164844"/>
                  <a:pt x="8667103" y="1166496"/>
                </a:cubicBezTo>
                <a:cubicBezTo>
                  <a:pt x="8680924" y="1168149"/>
                  <a:pt x="8698366" y="1178257"/>
                  <a:pt x="8705862" y="1188960"/>
                </a:cubicBezTo>
                <a:cubicBezTo>
                  <a:pt x="8713359" y="1199663"/>
                  <a:pt x="8724121" y="1205559"/>
                  <a:pt x="8729779" y="1202063"/>
                </a:cubicBezTo>
                <a:cubicBezTo>
                  <a:pt x="8750922" y="1188996"/>
                  <a:pt x="8759537" y="1207463"/>
                  <a:pt x="8744318" y="1233228"/>
                </a:cubicBezTo>
                <a:cubicBezTo>
                  <a:pt x="8732582" y="1253094"/>
                  <a:pt x="8731435" y="1264619"/>
                  <a:pt x="8739168" y="1284960"/>
                </a:cubicBezTo>
                <a:cubicBezTo>
                  <a:pt x="8752332" y="1319583"/>
                  <a:pt x="8772882" y="1317984"/>
                  <a:pt x="8809761" y="1279466"/>
                </a:cubicBezTo>
                <a:cubicBezTo>
                  <a:pt x="8826435" y="1262050"/>
                  <a:pt x="8847579" y="1245040"/>
                  <a:pt x="8856746" y="1241665"/>
                </a:cubicBezTo>
                <a:cubicBezTo>
                  <a:pt x="8865914" y="1238289"/>
                  <a:pt x="8873415" y="1227074"/>
                  <a:pt x="8873415" y="1216741"/>
                </a:cubicBezTo>
                <a:cubicBezTo>
                  <a:pt x="8873415" y="1206408"/>
                  <a:pt x="8877889" y="1195189"/>
                  <a:pt x="8883357" y="1191810"/>
                </a:cubicBezTo>
                <a:cubicBezTo>
                  <a:pt x="8899713" y="1181701"/>
                  <a:pt x="8921040" y="1206765"/>
                  <a:pt x="8921040" y="1236096"/>
                </a:cubicBezTo>
                <a:cubicBezTo>
                  <a:pt x="8921040" y="1251171"/>
                  <a:pt x="8925326" y="1263505"/>
                  <a:pt x="8930565" y="1263505"/>
                </a:cubicBezTo>
                <a:cubicBezTo>
                  <a:pt x="8935803" y="1263505"/>
                  <a:pt x="8940090" y="1269410"/>
                  <a:pt x="8940090" y="1276626"/>
                </a:cubicBezTo>
                <a:cubicBezTo>
                  <a:pt x="8940090" y="1283843"/>
                  <a:pt x="8946243" y="1294855"/>
                  <a:pt x="8953765" y="1301097"/>
                </a:cubicBezTo>
                <a:cubicBezTo>
                  <a:pt x="8961287" y="1307339"/>
                  <a:pt x="8970200" y="1325009"/>
                  <a:pt x="8973572" y="1340363"/>
                </a:cubicBezTo>
                <a:cubicBezTo>
                  <a:pt x="8976944" y="1355717"/>
                  <a:pt x="8983191" y="1368280"/>
                  <a:pt x="8987453" y="1368280"/>
                </a:cubicBezTo>
                <a:cubicBezTo>
                  <a:pt x="9001874" y="1368280"/>
                  <a:pt x="9007957" y="1400992"/>
                  <a:pt x="8995377" y="1410891"/>
                </a:cubicBezTo>
                <a:cubicBezTo>
                  <a:pt x="8988543" y="1416268"/>
                  <a:pt x="8981583" y="1437813"/>
                  <a:pt x="8979908" y="1458768"/>
                </a:cubicBezTo>
                <a:cubicBezTo>
                  <a:pt x="8978234" y="1479723"/>
                  <a:pt x="8968590" y="1505716"/>
                  <a:pt x="8958477" y="1516531"/>
                </a:cubicBezTo>
                <a:cubicBezTo>
                  <a:pt x="8943940" y="1532078"/>
                  <a:pt x="8940326" y="1549030"/>
                  <a:pt x="8941217" y="1597494"/>
                </a:cubicBezTo>
                <a:cubicBezTo>
                  <a:pt x="8942930" y="1690693"/>
                  <a:pt x="8950141" y="1713449"/>
                  <a:pt x="8980536" y="1721572"/>
                </a:cubicBezTo>
                <a:cubicBezTo>
                  <a:pt x="9001662" y="1727219"/>
                  <a:pt x="9010170" y="1724144"/>
                  <a:pt x="9024769" y="1705584"/>
                </a:cubicBezTo>
                <a:cubicBezTo>
                  <a:pt x="9045990" y="1678605"/>
                  <a:pt x="9071490" y="1675702"/>
                  <a:pt x="9080188" y="1699274"/>
                </a:cubicBezTo>
                <a:cubicBezTo>
                  <a:pt x="9083570" y="1708442"/>
                  <a:pt x="9089247" y="1718086"/>
                  <a:pt x="9092803" y="1720705"/>
                </a:cubicBezTo>
                <a:cubicBezTo>
                  <a:pt x="9096358" y="1723324"/>
                  <a:pt x="9102166" y="1741240"/>
                  <a:pt x="9105709" y="1760517"/>
                </a:cubicBezTo>
                <a:cubicBezTo>
                  <a:pt x="9111298" y="1790921"/>
                  <a:pt x="9108649" y="1798814"/>
                  <a:pt x="9085724" y="1820072"/>
                </a:cubicBezTo>
                <a:cubicBezTo>
                  <a:pt x="9046006" y="1856901"/>
                  <a:pt x="9033090" y="1846022"/>
                  <a:pt x="9050058" y="1790031"/>
                </a:cubicBezTo>
                <a:cubicBezTo>
                  <a:pt x="9062375" y="1749384"/>
                  <a:pt x="8986553" y="1735150"/>
                  <a:pt x="8971363" y="1775258"/>
                </a:cubicBezTo>
                <a:cubicBezTo>
                  <a:pt x="8963428" y="1796208"/>
                  <a:pt x="8944458" y="1815955"/>
                  <a:pt x="8932264" y="1815955"/>
                </a:cubicBezTo>
                <a:cubicBezTo>
                  <a:pt x="8917836" y="1815955"/>
                  <a:pt x="8912049" y="1791468"/>
                  <a:pt x="8917923" y="1755275"/>
                </a:cubicBezTo>
                <a:cubicBezTo>
                  <a:pt x="8921932" y="1730565"/>
                  <a:pt x="8918147" y="1714822"/>
                  <a:pt x="8903125" y="1693724"/>
                </a:cubicBezTo>
                <a:cubicBezTo>
                  <a:pt x="8892024" y="1678133"/>
                  <a:pt x="8882940" y="1660575"/>
                  <a:pt x="8882940" y="1654705"/>
                </a:cubicBezTo>
                <a:cubicBezTo>
                  <a:pt x="8882940" y="1648836"/>
                  <a:pt x="8871758" y="1639782"/>
                  <a:pt x="8858092" y="1634586"/>
                </a:cubicBezTo>
                <a:cubicBezTo>
                  <a:pt x="8838852" y="1627271"/>
                  <a:pt x="8835616" y="1622281"/>
                  <a:pt x="8843756" y="1612473"/>
                </a:cubicBezTo>
                <a:cubicBezTo>
                  <a:pt x="8851185" y="1603522"/>
                  <a:pt x="8851596" y="1578733"/>
                  <a:pt x="8845158" y="1527948"/>
                </a:cubicBezTo>
                <a:cubicBezTo>
                  <a:pt x="8839772" y="1485472"/>
                  <a:pt x="8839487" y="1444097"/>
                  <a:pt x="8844458" y="1426759"/>
                </a:cubicBezTo>
                <a:cubicBezTo>
                  <a:pt x="8849085" y="1410627"/>
                  <a:pt x="8849705" y="1385591"/>
                  <a:pt x="8845835" y="1371123"/>
                </a:cubicBezTo>
                <a:cubicBezTo>
                  <a:pt x="8840055" y="1349511"/>
                  <a:pt x="8831457" y="1343365"/>
                  <a:pt x="8797645" y="1336679"/>
                </a:cubicBezTo>
                <a:cubicBezTo>
                  <a:pt x="8753939" y="1328035"/>
                  <a:pt x="8740508" y="1336089"/>
                  <a:pt x="8740210" y="1371118"/>
                </a:cubicBezTo>
                <a:cubicBezTo>
                  <a:pt x="8740134" y="1380537"/>
                  <a:pt x="8728729" y="1397994"/>
                  <a:pt x="8714875" y="1409911"/>
                </a:cubicBezTo>
                <a:cubicBezTo>
                  <a:pt x="8692320" y="1429312"/>
                  <a:pt x="8690495" y="1435490"/>
                  <a:pt x="8697417" y="1468985"/>
                </a:cubicBezTo>
                <a:cubicBezTo>
                  <a:pt x="8701668" y="1489559"/>
                  <a:pt x="8704151" y="1512153"/>
                  <a:pt x="8702933" y="1519192"/>
                </a:cubicBezTo>
                <a:cubicBezTo>
                  <a:pt x="8701286" y="1528715"/>
                  <a:pt x="8708195" y="1530350"/>
                  <a:pt x="8729917" y="1525579"/>
                </a:cubicBezTo>
                <a:cubicBezTo>
                  <a:pt x="8752072" y="1520713"/>
                  <a:pt x="8759114" y="1522514"/>
                  <a:pt x="8759114" y="1533044"/>
                </a:cubicBezTo>
                <a:cubicBezTo>
                  <a:pt x="8759114" y="1540677"/>
                  <a:pt x="8765544" y="1552258"/>
                  <a:pt x="8773402" y="1558780"/>
                </a:cubicBezTo>
                <a:cubicBezTo>
                  <a:pt x="8781260" y="1565302"/>
                  <a:pt x="8787689" y="1580828"/>
                  <a:pt x="8787689" y="1593284"/>
                </a:cubicBezTo>
                <a:cubicBezTo>
                  <a:pt x="8787689" y="1605739"/>
                  <a:pt x="8791976" y="1615930"/>
                  <a:pt x="8797214" y="1615930"/>
                </a:cubicBezTo>
                <a:cubicBezTo>
                  <a:pt x="8802453" y="1615930"/>
                  <a:pt x="8806805" y="1623431"/>
                  <a:pt x="8806885" y="1632599"/>
                </a:cubicBezTo>
                <a:cubicBezTo>
                  <a:pt x="8807010" y="1646844"/>
                  <a:pt x="8808373" y="1647190"/>
                  <a:pt x="8816264" y="1634980"/>
                </a:cubicBezTo>
                <a:cubicBezTo>
                  <a:pt x="8821343" y="1627122"/>
                  <a:pt x="8825498" y="1624979"/>
                  <a:pt x="8825498" y="1630218"/>
                </a:cubicBezTo>
                <a:cubicBezTo>
                  <a:pt x="8825498" y="1635456"/>
                  <a:pt x="8821643" y="1645833"/>
                  <a:pt x="8816932" y="1653277"/>
                </a:cubicBezTo>
                <a:cubicBezTo>
                  <a:pt x="8809631" y="1664811"/>
                  <a:pt x="8804776" y="1664459"/>
                  <a:pt x="8784075" y="1650896"/>
                </a:cubicBezTo>
                <a:cubicBezTo>
                  <a:pt x="8754025" y="1631206"/>
                  <a:pt x="8736382" y="1630751"/>
                  <a:pt x="8721014" y="1649268"/>
                </a:cubicBezTo>
                <a:cubicBezTo>
                  <a:pt x="8711505" y="1660726"/>
                  <a:pt x="8711742" y="1666670"/>
                  <a:pt x="8722211" y="1679285"/>
                </a:cubicBezTo>
                <a:cubicBezTo>
                  <a:pt x="8731716" y="1690737"/>
                  <a:pt x="8734439" y="1718585"/>
                  <a:pt x="8732224" y="1781679"/>
                </a:cubicBezTo>
                <a:cubicBezTo>
                  <a:pt x="8729874" y="1848633"/>
                  <a:pt x="8732516" y="1872675"/>
                  <a:pt x="8743845" y="1887393"/>
                </a:cubicBezTo>
                <a:cubicBezTo>
                  <a:pt x="8751910" y="1897870"/>
                  <a:pt x="8758645" y="1917941"/>
                  <a:pt x="8758811" y="1931994"/>
                </a:cubicBezTo>
                <a:cubicBezTo>
                  <a:pt x="8759194" y="1964298"/>
                  <a:pt x="8792630" y="1978266"/>
                  <a:pt x="8810634" y="1953643"/>
                </a:cubicBezTo>
                <a:cubicBezTo>
                  <a:pt x="8823172" y="1936496"/>
                  <a:pt x="8820102" y="1895651"/>
                  <a:pt x="8805602" y="1886690"/>
                </a:cubicBezTo>
                <a:cubicBezTo>
                  <a:pt x="8800990" y="1883838"/>
                  <a:pt x="8797215" y="1866757"/>
                  <a:pt x="8797215" y="1848730"/>
                </a:cubicBezTo>
                <a:cubicBezTo>
                  <a:pt x="8797215" y="1821051"/>
                  <a:pt x="8800560" y="1815955"/>
                  <a:pt x="8818736" y="1815955"/>
                </a:cubicBezTo>
                <a:cubicBezTo>
                  <a:pt x="8844317" y="1815955"/>
                  <a:pt x="8860095" y="1838426"/>
                  <a:pt x="8869421" y="1888143"/>
                </a:cubicBezTo>
                <a:cubicBezTo>
                  <a:pt x="8873180" y="1908181"/>
                  <a:pt x="8880748" y="1929384"/>
                  <a:pt x="8886238" y="1935261"/>
                </a:cubicBezTo>
                <a:cubicBezTo>
                  <a:pt x="8897697" y="1947528"/>
                  <a:pt x="8942532" y="1941913"/>
                  <a:pt x="8934672" y="1929195"/>
                </a:cubicBezTo>
                <a:cubicBezTo>
                  <a:pt x="8931814" y="1924571"/>
                  <a:pt x="8941508" y="1925188"/>
                  <a:pt x="8956214" y="1930566"/>
                </a:cubicBezTo>
                <a:cubicBezTo>
                  <a:pt x="8970920" y="1935945"/>
                  <a:pt x="8988793" y="1942412"/>
                  <a:pt x="8995931" y="1944938"/>
                </a:cubicBezTo>
                <a:cubicBezTo>
                  <a:pt x="9005700" y="1948395"/>
                  <a:pt x="9006268" y="1952714"/>
                  <a:pt x="8998229" y="1962400"/>
                </a:cubicBezTo>
                <a:cubicBezTo>
                  <a:pt x="8989628" y="1972764"/>
                  <a:pt x="8992201" y="1974381"/>
                  <a:pt x="9011444" y="1970702"/>
                </a:cubicBezTo>
                <a:cubicBezTo>
                  <a:pt x="9030374" y="1967083"/>
                  <a:pt x="9035340" y="1960427"/>
                  <a:pt x="9035340" y="1938670"/>
                </a:cubicBezTo>
                <a:cubicBezTo>
                  <a:pt x="9035340" y="1917885"/>
                  <a:pt x="9039812" y="1911205"/>
                  <a:pt x="9053728" y="1911205"/>
                </a:cubicBezTo>
                <a:cubicBezTo>
                  <a:pt x="9065515" y="1911205"/>
                  <a:pt x="9073207" y="1918862"/>
                  <a:pt x="9075159" y="1932539"/>
                </a:cubicBezTo>
                <a:cubicBezTo>
                  <a:pt x="9076833" y="1944273"/>
                  <a:pt x="9086053" y="1955370"/>
                  <a:pt x="9095648" y="1957199"/>
                </a:cubicBezTo>
                <a:cubicBezTo>
                  <a:pt x="9121448" y="1962119"/>
                  <a:pt x="9146445" y="1930966"/>
                  <a:pt x="9141845" y="1899624"/>
                </a:cubicBezTo>
                <a:cubicBezTo>
                  <a:pt x="9139575" y="1884162"/>
                  <a:pt x="9142376" y="1873105"/>
                  <a:pt x="9148559" y="1873105"/>
                </a:cubicBezTo>
                <a:cubicBezTo>
                  <a:pt x="9154392" y="1873105"/>
                  <a:pt x="9159165" y="1866676"/>
                  <a:pt x="9159165" y="1858818"/>
                </a:cubicBezTo>
                <a:cubicBezTo>
                  <a:pt x="9159165" y="1850128"/>
                  <a:pt x="9168028" y="1844530"/>
                  <a:pt x="9181787" y="1844530"/>
                </a:cubicBezTo>
                <a:cubicBezTo>
                  <a:pt x="9199503" y="1844530"/>
                  <a:pt x="9205700" y="1850984"/>
                  <a:pt x="9210362" y="1874296"/>
                </a:cubicBezTo>
                <a:cubicBezTo>
                  <a:pt x="9213636" y="1890667"/>
                  <a:pt x="9216315" y="1912482"/>
                  <a:pt x="9216315" y="1922775"/>
                </a:cubicBezTo>
                <a:cubicBezTo>
                  <a:pt x="9216315" y="1933068"/>
                  <a:pt x="9224674" y="1948605"/>
                  <a:pt x="9234891" y="1957303"/>
                </a:cubicBezTo>
                <a:cubicBezTo>
                  <a:pt x="9254333" y="1973855"/>
                  <a:pt x="9269716" y="2033520"/>
                  <a:pt x="9282143" y="2140593"/>
                </a:cubicBezTo>
                <a:cubicBezTo>
                  <a:pt x="9286146" y="2175078"/>
                  <a:pt x="9292079" y="2207593"/>
                  <a:pt x="9295327" y="2212850"/>
                </a:cubicBezTo>
                <a:cubicBezTo>
                  <a:pt x="9304744" y="2228087"/>
                  <a:pt x="9338985" y="2221210"/>
                  <a:pt x="9353827" y="2201101"/>
                </a:cubicBezTo>
                <a:cubicBezTo>
                  <a:pt x="9364324" y="2186879"/>
                  <a:pt x="9370044" y="2185242"/>
                  <a:pt x="9378864" y="2193934"/>
                </a:cubicBezTo>
                <a:cubicBezTo>
                  <a:pt x="9396533" y="2211349"/>
                  <a:pt x="9382399" y="2233419"/>
                  <a:pt x="9347732" y="2242546"/>
                </a:cubicBezTo>
                <a:lnTo>
                  <a:pt x="9316327" y="2250814"/>
                </a:lnTo>
                <a:lnTo>
                  <a:pt x="9318123" y="2378470"/>
                </a:lnTo>
                <a:cubicBezTo>
                  <a:pt x="9319249" y="2458486"/>
                  <a:pt x="9323692" y="2507385"/>
                  <a:pt x="9330029" y="2509498"/>
                </a:cubicBezTo>
                <a:cubicBezTo>
                  <a:pt x="9335590" y="2511351"/>
                  <a:pt x="9340158" y="2530727"/>
                  <a:pt x="9340180" y="2552555"/>
                </a:cubicBezTo>
                <a:cubicBezTo>
                  <a:pt x="9340199" y="2576047"/>
                  <a:pt x="9350024" y="2611569"/>
                  <a:pt x="9364246" y="2639602"/>
                </a:cubicBezTo>
                <a:cubicBezTo>
                  <a:pt x="9382071" y="2674738"/>
                  <a:pt x="9389805" y="2708544"/>
                  <a:pt x="9394208" y="2770571"/>
                </a:cubicBezTo>
                <a:cubicBezTo>
                  <a:pt x="9397472" y="2816556"/>
                  <a:pt x="9403981" y="2854180"/>
                  <a:pt x="9408673" y="2854180"/>
                </a:cubicBezTo>
                <a:cubicBezTo>
                  <a:pt x="9418358" y="2854180"/>
                  <a:pt x="9410415" y="2912371"/>
                  <a:pt x="9395313" y="2952055"/>
                </a:cubicBezTo>
                <a:cubicBezTo>
                  <a:pt x="9387363" y="2972945"/>
                  <a:pt x="9388358" y="2981937"/>
                  <a:pt x="9400054" y="2994917"/>
                </a:cubicBezTo>
                <a:cubicBezTo>
                  <a:pt x="9408195" y="3003951"/>
                  <a:pt x="9417797" y="3023130"/>
                  <a:pt x="9421393" y="3037536"/>
                </a:cubicBezTo>
                <a:cubicBezTo>
                  <a:pt x="9424988" y="3051943"/>
                  <a:pt x="9431752" y="3063730"/>
                  <a:pt x="9436422" y="3063730"/>
                </a:cubicBezTo>
                <a:cubicBezTo>
                  <a:pt x="9441093" y="3063730"/>
                  <a:pt x="9444915" y="3071778"/>
                  <a:pt x="9444915" y="3081614"/>
                </a:cubicBezTo>
                <a:cubicBezTo>
                  <a:pt x="9444915" y="3112006"/>
                  <a:pt x="9465998" y="3121440"/>
                  <a:pt x="9490159" y="3101859"/>
                </a:cubicBezTo>
                <a:cubicBezTo>
                  <a:pt x="9501946" y="3092305"/>
                  <a:pt x="9511590" y="3077540"/>
                  <a:pt x="9511590" y="3069048"/>
                </a:cubicBezTo>
                <a:cubicBezTo>
                  <a:pt x="9511590" y="3055077"/>
                  <a:pt x="9536584" y="3037255"/>
                  <a:pt x="9544075" y="3045885"/>
                </a:cubicBezTo>
                <a:cubicBezTo>
                  <a:pt x="9553390" y="3056617"/>
                  <a:pt x="9557578" y="3118199"/>
                  <a:pt x="9549823" y="3130405"/>
                </a:cubicBezTo>
                <a:cubicBezTo>
                  <a:pt x="9542388" y="3142109"/>
                  <a:pt x="9537317" y="3142567"/>
                  <a:pt x="9521782" y="3132941"/>
                </a:cubicBezTo>
                <a:cubicBezTo>
                  <a:pt x="9511352" y="3126477"/>
                  <a:pt x="9495726" y="3123911"/>
                  <a:pt x="9487056" y="3127237"/>
                </a:cubicBezTo>
                <a:cubicBezTo>
                  <a:pt x="9474076" y="3132219"/>
                  <a:pt x="9472506" y="3141012"/>
                  <a:pt x="9478156" y="3177089"/>
                </a:cubicBezTo>
                <a:cubicBezTo>
                  <a:pt x="9481930" y="3201181"/>
                  <a:pt x="9484833" y="3228393"/>
                  <a:pt x="9484608" y="3237561"/>
                </a:cubicBezTo>
                <a:cubicBezTo>
                  <a:pt x="9484383" y="3246729"/>
                  <a:pt x="9488219" y="3254230"/>
                  <a:pt x="9493132" y="3254230"/>
                </a:cubicBezTo>
                <a:cubicBezTo>
                  <a:pt x="9498045" y="3254230"/>
                  <a:pt x="9502065" y="3260660"/>
                  <a:pt x="9502065" y="3268517"/>
                </a:cubicBezTo>
                <a:cubicBezTo>
                  <a:pt x="9502065" y="3276376"/>
                  <a:pt x="9506351" y="3282805"/>
                  <a:pt x="9511590" y="3282805"/>
                </a:cubicBezTo>
                <a:cubicBezTo>
                  <a:pt x="9524596" y="3282805"/>
                  <a:pt x="9523662" y="3324073"/>
                  <a:pt x="9510355" y="3337380"/>
                </a:cubicBezTo>
                <a:cubicBezTo>
                  <a:pt x="9504403" y="3343332"/>
                  <a:pt x="9496954" y="3397035"/>
                  <a:pt x="9493686" y="3457550"/>
                </a:cubicBezTo>
                <a:cubicBezTo>
                  <a:pt x="9488364" y="3556093"/>
                  <a:pt x="9489468" y="3568015"/>
                  <a:pt x="9504795" y="3577581"/>
                </a:cubicBezTo>
                <a:cubicBezTo>
                  <a:pt x="9532272" y="3594730"/>
                  <a:pt x="9542258" y="3632853"/>
                  <a:pt x="9528928" y="3669717"/>
                </a:cubicBezTo>
                <a:cubicBezTo>
                  <a:pt x="9522526" y="3687420"/>
                  <a:pt x="9513863" y="3701905"/>
                  <a:pt x="9509677" y="3701905"/>
                </a:cubicBezTo>
                <a:cubicBezTo>
                  <a:pt x="9498827" y="3701905"/>
                  <a:pt x="9500230" y="3753410"/>
                  <a:pt x="9511384" y="3764564"/>
                </a:cubicBezTo>
                <a:cubicBezTo>
                  <a:pt x="9516509" y="3769690"/>
                  <a:pt x="9522967" y="3839963"/>
                  <a:pt x="9525734" y="3920727"/>
                </a:cubicBezTo>
                <a:cubicBezTo>
                  <a:pt x="9528502" y="4001491"/>
                  <a:pt x="9534690" y="4069996"/>
                  <a:pt x="9539486" y="4072961"/>
                </a:cubicBezTo>
                <a:cubicBezTo>
                  <a:pt x="9544281" y="4075925"/>
                  <a:pt x="9551270" y="4120094"/>
                  <a:pt x="9555015" y="4171115"/>
                </a:cubicBezTo>
                <a:cubicBezTo>
                  <a:pt x="9558760" y="4222136"/>
                  <a:pt x="9565524" y="4263880"/>
                  <a:pt x="9570045" y="4263880"/>
                </a:cubicBezTo>
                <a:cubicBezTo>
                  <a:pt x="9574566" y="4263880"/>
                  <a:pt x="9578265" y="4280812"/>
                  <a:pt x="9578265" y="4301507"/>
                </a:cubicBezTo>
                <a:cubicBezTo>
                  <a:pt x="9578265" y="4326599"/>
                  <a:pt x="9583510" y="4342069"/>
                  <a:pt x="9594011" y="4347946"/>
                </a:cubicBezTo>
                <a:cubicBezTo>
                  <a:pt x="9607561" y="4355528"/>
                  <a:pt x="9608293" y="4362538"/>
                  <a:pt x="9599250" y="4398158"/>
                </a:cubicBezTo>
                <a:cubicBezTo>
                  <a:pt x="9593471" y="4420927"/>
                  <a:pt x="9591784" y="4441821"/>
                  <a:pt x="9595501" y="4444587"/>
                </a:cubicBezTo>
                <a:cubicBezTo>
                  <a:pt x="9599218" y="4447354"/>
                  <a:pt x="9610695" y="4465691"/>
                  <a:pt x="9621003" y="4485336"/>
                </a:cubicBezTo>
                <a:cubicBezTo>
                  <a:pt x="9640678" y="4522831"/>
                  <a:pt x="9652656" y="4528579"/>
                  <a:pt x="9671610" y="4509625"/>
                </a:cubicBezTo>
                <a:cubicBezTo>
                  <a:pt x="9684793" y="4496442"/>
                  <a:pt x="9687035" y="4463905"/>
                  <a:pt x="9674761" y="4463905"/>
                </a:cubicBezTo>
                <a:cubicBezTo>
                  <a:pt x="9670207" y="4463905"/>
                  <a:pt x="9664070" y="4449037"/>
                  <a:pt x="9661121" y="4430864"/>
                </a:cubicBezTo>
                <a:cubicBezTo>
                  <a:pt x="9658171" y="4412691"/>
                  <a:pt x="9646840" y="4388250"/>
                  <a:pt x="9635940" y="4376550"/>
                </a:cubicBezTo>
                <a:lnTo>
                  <a:pt x="9616122" y="4355277"/>
                </a:lnTo>
                <a:lnTo>
                  <a:pt x="9642436" y="4333734"/>
                </a:lnTo>
                <a:cubicBezTo>
                  <a:pt x="9672690" y="4308967"/>
                  <a:pt x="9704268" y="4305464"/>
                  <a:pt x="9720540" y="4325071"/>
                </a:cubicBezTo>
                <a:cubicBezTo>
                  <a:pt x="9734098" y="4341406"/>
                  <a:pt x="9724361" y="4404894"/>
                  <a:pt x="9705390" y="4423865"/>
                </a:cubicBezTo>
                <a:cubicBezTo>
                  <a:pt x="9691465" y="4437791"/>
                  <a:pt x="9687973" y="4463905"/>
                  <a:pt x="9700036" y="4463905"/>
                </a:cubicBezTo>
                <a:cubicBezTo>
                  <a:pt x="9704145" y="4463905"/>
                  <a:pt x="9715270" y="4477046"/>
                  <a:pt x="9724758" y="4493107"/>
                </a:cubicBezTo>
                <a:cubicBezTo>
                  <a:pt x="9740581" y="4519895"/>
                  <a:pt x="9740752" y="4523697"/>
                  <a:pt x="9726811" y="4539101"/>
                </a:cubicBezTo>
                <a:cubicBezTo>
                  <a:pt x="9710653" y="4556956"/>
                  <a:pt x="9707062" y="4580002"/>
                  <a:pt x="9718635" y="4591576"/>
                </a:cubicBezTo>
                <a:cubicBezTo>
                  <a:pt x="9722496" y="4595437"/>
                  <a:pt x="9730767" y="4628930"/>
                  <a:pt x="9737013" y="4666005"/>
                </a:cubicBezTo>
                <a:cubicBezTo>
                  <a:pt x="9743261" y="4703079"/>
                  <a:pt x="9752803" y="4736152"/>
                  <a:pt x="9758219" y="4739499"/>
                </a:cubicBezTo>
                <a:cubicBezTo>
                  <a:pt x="9763642" y="4742851"/>
                  <a:pt x="9768918" y="4786081"/>
                  <a:pt x="9769963" y="4835726"/>
                </a:cubicBezTo>
                <a:cubicBezTo>
                  <a:pt x="9771519" y="4909648"/>
                  <a:pt x="9775177" y="4929584"/>
                  <a:pt x="9790291" y="4946519"/>
                </a:cubicBezTo>
                <a:cubicBezTo>
                  <a:pt x="9804104" y="4961997"/>
                  <a:pt x="9807106" y="4974526"/>
                  <a:pt x="9802274" y="4996526"/>
                </a:cubicBezTo>
                <a:cubicBezTo>
                  <a:pt x="9794273" y="5032952"/>
                  <a:pt x="9773024" y="5034722"/>
                  <a:pt x="9764328" y="4999686"/>
                </a:cubicBezTo>
                <a:cubicBezTo>
                  <a:pt x="9756992" y="4970125"/>
                  <a:pt x="9723752" y="4930630"/>
                  <a:pt x="9706211" y="4930630"/>
                </a:cubicBezTo>
                <a:cubicBezTo>
                  <a:pt x="9691647" y="4930630"/>
                  <a:pt x="9683040" y="4952400"/>
                  <a:pt x="9683040" y="4989240"/>
                </a:cubicBezTo>
                <a:cubicBezTo>
                  <a:pt x="9683040" y="5004902"/>
                  <a:pt x="9676465" y="5024291"/>
                  <a:pt x="9668430" y="5032327"/>
                </a:cubicBezTo>
                <a:cubicBezTo>
                  <a:pt x="9660078" y="5040678"/>
                  <a:pt x="9656261" y="5054635"/>
                  <a:pt x="9659521" y="5064905"/>
                </a:cubicBezTo>
                <a:cubicBezTo>
                  <a:pt x="9664412" y="5080316"/>
                  <a:pt x="9662086" y="5081720"/>
                  <a:pt x="9643176" y="5074775"/>
                </a:cubicBezTo>
                <a:cubicBezTo>
                  <a:pt x="9625393" y="5068244"/>
                  <a:pt x="9620206" y="5057785"/>
                  <a:pt x="9616365" y="5020718"/>
                </a:cubicBezTo>
                <a:cubicBezTo>
                  <a:pt x="9612239" y="4980911"/>
                  <a:pt x="9608246" y="4973868"/>
                  <a:pt x="9586532" y="4968106"/>
                </a:cubicBezTo>
                <a:cubicBezTo>
                  <a:pt x="9572744" y="4964447"/>
                  <a:pt x="9556422" y="4964569"/>
                  <a:pt x="9550261" y="4968377"/>
                </a:cubicBezTo>
                <a:cubicBezTo>
                  <a:pt x="9536557" y="4976846"/>
                  <a:pt x="9545982" y="5020471"/>
                  <a:pt x="9564912" y="5036181"/>
                </a:cubicBezTo>
                <a:cubicBezTo>
                  <a:pt x="9580294" y="5048947"/>
                  <a:pt x="9583652" y="5140180"/>
                  <a:pt x="9568740" y="5140180"/>
                </a:cubicBezTo>
                <a:cubicBezTo>
                  <a:pt x="9563501" y="5140180"/>
                  <a:pt x="9559215" y="5157325"/>
                  <a:pt x="9559215" y="5178280"/>
                </a:cubicBezTo>
                <a:cubicBezTo>
                  <a:pt x="9559215" y="5199235"/>
                  <a:pt x="9563501" y="5216380"/>
                  <a:pt x="9568740" y="5216380"/>
                </a:cubicBezTo>
                <a:cubicBezTo>
                  <a:pt x="9573978" y="5216380"/>
                  <a:pt x="9578265" y="5226853"/>
                  <a:pt x="9578265" y="5239653"/>
                </a:cubicBezTo>
                <a:cubicBezTo>
                  <a:pt x="9578265" y="5252452"/>
                  <a:pt x="9587120" y="5269127"/>
                  <a:pt x="9597943" y="5276708"/>
                </a:cubicBezTo>
                <a:cubicBezTo>
                  <a:pt x="9613979" y="5287940"/>
                  <a:pt x="9616464" y="5296651"/>
                  <a:pt x="9611374" y="5323782"/>
                </a:cubicBezTo>
                <a:cubicBezTo>
                  <a:pt x="9607480" y="5344544"/>
                  <a:pt x="9609146" y="5359556"/>
                  <a:pt x="9615802" y="5363669"/>
                </a:cubicBezTo>
                <a:cubicBezTo>
                  <a:pt x="9622394" y="5367744"/>
                  <a:pt x="9624137" y="5382726"/>
                  <a:pt x="9620359" y="5402860"/>
                </a:cubicBezTo>
                <a:cubicBezTo>
                  <a:pt x="9615580" y="5428338"/>
                  <a:pt x="9617401" y="5435455"/>
                  <a:pt x="9628701" y="5435455"/>
                </a:cubicBezTo>
                <a:cubicBezTo>
                  <a:pt x="9638466" y="5435455"/>
                  <a:pt x="9641541" y="5441635"/>
                  <a:pt x="9638174" y="5454505"/>
                </a:cubicBezTo>
                <a:cubicBezTo>
                  <a:pt x="9635435" y="5464982"/>
                  <a:pt x="9627129" y="5473555"/>
                  <a:pt x="9619717" y="5473555"/>
                </a:cubicBezTo>
                <a:cubicBezTo>
                  <a:pt x="9612306" y="5473555"/>
                  <a:pt x="9603775" y="5479984"/>
                  <a:pt x="9600759" y="5487843"/>
                </a:cubicBezTo>
                <a:cubicBezTo>
                  <a:pt x="9597743" y="5495701"/>
                  <a:pt x="9587163" y="5502130"/>
                  <a:pt x="9577246" y="5502130"/>
                </a:cubicBezTo>
                <a:cubicBezTo>
                  <a:pt x="9562958" y="5502130"/>
                  <a:pt x="9559215" y="5495146"/>
                  <a:pt x="9559215" y="5468494"/>
                </a:cubicBezTo>
                <a:cubicBezTo>
                  <a:pt x="9559215" y="5447381"/>
                  <a:pt x="9564534" y="5432816"/>
                  <a:pt x="9573502" y="5429375"/>
                </a:cubicBezTo>
                <a:cubicBezTo>
                  <a:pt x="9581361" y="5426359"/>
                  <a:pt x="9587790" y="5413785"/>
                  <a:pt x="9587790" y="5401433"/>
                </a:cubicBezTo>
                <a:cubicBezTo>
                  <a:pt x="9587790" y="5377744"/>
                  <a:pt x="9563535" y="5359255"/>
                  <a:pt x="9532456" y="5359255"/>
                </a:cubicBezTo>
                <a:cubicBezTo>
                  <a:pt x="9511305" y="5359255"/>
                  <a:pt x="9496611" y="5310159"/>
                  <a:pt x="9510393" y="5285532"/>
                </a:cubicBezTo>
                <a:cubicBezTo>
                  <a:pt x="9515784" y="5275898"/>
                  <a:pt x="9513396" y="5264733"/>
                  <a:pt x="9503462" y="5253131"/>
                </a:cubicBezTo>
                <a:cubicBezTo>
                  <a:pt x="9484664" y="5231176"/>
                  <a:pt x="9465979" y="5230654"/>
                  <a:pt x="9443008" y="5251443"/>
                </a:cubicBezTo>
                <a:cubicBezTo>
                  <a:pt x="9426339" y="5266529"/>
                  <a:pt x="9424471" y="5266253"/>
                  <a:pt x="9410762" y="5246681"/>
                </a:cubicBezTo>
                <a:cubicBezTo>
                  <a:pt x="9392880" y="5221150"/>
                  <a:pt x="9372535" y="5220020"/>
                  <a:pt x="9359782" y="5243849"/>
                </a:cubicBezTo>
                <a:cubicBezTo>
                  <a:pt x="9352478" y="5257496"/>
                  <a:pt x="9355809" y="5272889"/>
                  <a:pt x="9373695" y="5308143"/>
                </a:cubicBezTo>
                <a:cubicBezTo>
                  <a:pt x="9386628" y="5333635"/>
                  <a:pt x="9397228" y="5363884"/>
                  <a:pt x="9397250" y="5375362"/>
                </a:cubicBezTo>
                <a:cubicBezTo>
                  <a:pt x="9397269" y="5386839"/>
                  <a:pt x="9401646" y="5398923"/>
                  <a:pt x="9406970" y="5402214"/>
                </a:cubicBezTo>
                <a:cubicBezTo>
                  <a:pt x="9423332" y="5412326"/>
                  <a:pt x="9407159" y="5425930"/>
                  <a:pt x="9378773" y="5425930"/>
                </a:cubicBezTo>
                <a:cubicBezTo>
                  <a:pt x="9348307" y="5425930"/>
                  <a:pt x="9319441" y="5391580"/>
                  <a:pt x="9311565" y="5345954"/>
                </a:cubicBezTo>
                <a:cubicBezTo>
                  <a:pt x="9306261" y="5315228"/>
                  <a:pt x="9274083" y="5288912"/>
                  <a:pt x="9266684" y="5309249"/>
                </a:cubicBezTo>
                <a:cubicBezTo>
                  <a:pt x="9258193" y="5332587"/>
                  <a:pt x="9235365" y="5321723"/>
                  <a:pt x="9235365" y="5294344"/>
                </a:cubicBezTo>
                <a:cubicBezTo>
                  <a:pt x="9235365" y="5273081"/>
                  <a:pt x="9228466" y="5264243"/>
                  <a:pt x="9202027" y="5251636"/>
                </a:cubicBezTo>
                <a:cubicBezTo>
                  <a:pt x="9183692" y="5242892"/>
                  <a:pt x="9168690" y="5229641"/>
                  <a:pt x="9168690" y="5222188"/>
                </a:cubicBezTo>
                <a:cubicBezTo>
                  <a:pt x="9168690" y="5213316"/>
                  <a:pt x="9162096" y="5210362"/>
                  <a:pt x="9149589" y="5213633"/>
                </a:cubicBezTo>
                <a:cubicBezTo>
                  <a:pt x="9139083" y="5216381"/>
                  <a:pt x="9124082" y="5213312"/>
                  <a:pt x="9116252" y="5206813"/>
                </a:cubicBezTo>
                <a:cubicBezTo>
                  <a:pt x="9104165" y="5196782"/>
                  <a:pt x="9102015" y="5199250"/>
                  <a:pt x="9102015" y="5223151"/>
                </a:cubicBezTo>
                <a:cubicBezTo>
                  <a:pt x="9102015" y="5260674"/>
                  <a:pt x="9094749" y="5265925"/>
                  <a:pt x="9067516" y="5248081"/>
                </a:cubicBezTo>
                <a:cubicBezTo>
                  <a:pt x="9049208" y="5236085"/>
                  <a:pt x="9037179" y="5235064"/>
                  <a:pt x="9006347" y="5242890"/>
                </a:cubicBezTo>
                <a:cubicBezTo>
                  <a:pt x="8969569" y="5252225"/>
                  <a:pt x="8968239" y="5251779"/>
                  <a:pt x="8974453" y="5232199"/>
                </a:cubicBezTo>
                <a:cubicBezTo>
                  <a:pt x="8980197" y="5214100"/>
                  <a:pt x="8979150" y="5213251"/>
                  <a:pt x="8965277" y="5224765"/>
                </a:cubicBezTo>
                <a:cubicBezTo>
                  <a:pt x="8948025" y="5239082"/>
                  <a:pt x="8944128" y="5264005"/>
                  <a:pt x="8959140" y="5264005"/>
                </a:cubicBezTo>
                <a:cubicBezTo>
                  <a:pt x="8973673" y="5264005"/>
                  <a:pt x="8970483" y="5308451"/>
                  <a:pt x="8954827" y="5324107"/>
                </a:cubicBezTo>
                <a:cubicBezTo>
                  <a:pt x="8938547" y="5340387"/>
                  <a:pt x="8942079" y="5416858"/>
                  <a:pt x="8963258" y="5506643"/>
                </a:cubicBezTo>
                <a:cubicBezTo>
                  <a:pt x="8970640" y="5537938"/>
                  <a:pt x="8974633" y="5566854"/>
                  <a:pt x="8972132" y="5570901"/>
                </a:cubicBezTo>
                <a:cubicBezTo>
                  <a:pt x="8969630" y="5574949"/>
                  <a:pt x="8954924" y="5571714"/>
                  <a:pt x="8939451" y="5563712"/>
                </a:cubicBezTo>
                <a:cubicBezTo>
                  <a:pt x="8918223" y="5552735"/>
                  <a:pt x="8911926" y="5552159"/>
                  <a:pt x="8913798" y="5561366"/>
                </a:cubicBezTo>
                <a:cubicBezTo>
                  <a:pt x="8915162" y="5568077"/>
                  <a:pt x="8908777" y="5572972"/>
                  <a:pt x="8899609" y="5572245"/>
                </a:cubicBezTo>
                <a:cubicBezTo>
                  <a:pt x="8880597" y="5570736"/>
                  <a:pt x="8876924" y="5584262"/>
                  <a:pt x="8894734" y="5590199"/>
                </a:cubicBezTo>
                <a:cubicBezTo>
                  <a:pt x="8904051" y="5593305"/>
                  <a:pt x="8904094" y="5599474"/>
                  <a:pt x="8894938" y="5619568"/>
                </a:cubicBezTo>
                <a:cubicBezTo>
                  <a:pt x="8879565" y="5653309"/>
                  <a:pt x="8863890" y="5651894"/>
                  <a:pt x="8863890" y="5616766"/>
                </a:cubicBezTo>
                <a:cubicBezTo>
                  <a:pt x="8863890" y="5598144"/>
                  <a:pt x="8857311" y="5585004"/>
                  <a:pt x="8844573" y="5578188"/>
                </a:cubicBezTo>
                <a:cubicBezTo>
                  <a:pt x="8833949" y="5572501"/>
                  <a:pt x="8827772" y="5563778"/>
                  <a:pt x="8830848" y="5558802"/>
                </a:cubicBezTo>
                <a:cubicBezTo>
                  <a:pt x="8833923" y="5553826"/>
                  <a:pt x="8832946" y="5549755"/>
                  <a:pt x="8828677" y="5549755"/>
                </a:cubicBezTo>
                <a:cubicBezTo>
                  <a:pt x="8824408" y="5549755"/>
                  <a:pt x="8814856" y="5536067"/>
                  <a:pt x="8807451" y="5519337"/>
                </a:cubicBezTo>
                <a:cubicBezTo>
                  <a:pt x="8797515" y="5496890"/>
                  <a:pt x="8796905" y="5487946"/>
                  <a:pt x="8805126" y="5485206"/>
                </a:cubicBezTo>
                <a:cubicBezTo>
                  <a:pt x="8823307" y="5479145"/>
                  <a:pt x="8817948" y="5459076"/>
                  <a:pt x="8790306" y="5429703"/>
                </a:cubicBezTo>
                <a:cubicBezTo>
                  <a:pt x="8776029" y="5414531"/>
                  <a:pt x="8765448" y="5398501"/>
                  <a:pt x="8766792" y="5394081"/>
                </a:cubicBezTo>
                <a:cubicBezTo>
                  <a:pt x="8768136" y="5389661"/>
                  <a:pt x="8763784" y="5387861"/>
                  <a:pt x="8757122" y="5390082"/>
                </a:cubicBezTo>
                <a:cubicBezTo>
                  <a:pt x="8750460" y="5392303"/>
                  <a:pt x="8740295" y="5410921"/>
                  <a:pt x="8734534" y="5431456"/>
                </a:cubicBezTo>
                <a:cubicBezTo>
                  <a:pt x="8728772" y="5451991"/>
                  <a:pt x="8718654" y="5468793"/>
                  <a:pt x="8712050" y="5468793"/>
                </a:cubicBezTo>
                <a:cubicBezTo>
                  <a:pt x="8699809" y="5468793"/>
                  <a:pt x="8680311" y="5418777"/>
                  <a:pt x="8669592" y="5359880"/>
                </a:cubicBezTo>
                <a:cubicBezTo>
                  <a:pt x="8666318" y="5341888"/>
                  <a:pt x="8656596" y="5319385"/>
                  <a:pt x="8647988" y="5309874"/>
                </a:cubicBezTo>
                <a:cubicBezTo>
                  <a:pt x="8629026" y="5288921"/>
                  <a:pt x="8589155" y="5287137"/>
                  <a:pt x="8581571" y="5306902"/>
                </a:cubicBezTo>
                <a:cubicBezTo>
                  <a:pt x="8575128" y="5323692"/>
                  <a:pt x="8611941" y="5406880"/>
                  <a:pt x="8625814" y="5406880"/>
                </a:cubicBezTo>
                <a:cubicBezTo>
                  <a:pt x="8631025" y="5406880"/>
                  <a:pt x="8635290" y="5416937"/>
                  <a:pt x="8635290" y="5429229"/>
                </a:cubicBezTo>
                <a:cubicBezTo>
                  <a:pt x="8635290" y="5453360"/>
                  <a:pt x="8661109" y="5511655"/>
                  <a:pt x="8671796" y="5511655"/>
                </a:cubicBezTo>
                <a:cubicBezTo>
                  <a:pt x="8689130" y="5511655"/>
                  <a:pt x="8702944" y="5553873"/>
                  <a:pt x="8697041" y="5588809"/>
                </a:cubicBezTo>
                <a:cubicBezTo>
                  <a:pt x="8690618" y="5626829"/>
                  <a:pt x="8673390" y="5640578"/>
                  <a:pt x="8673390" y="5607684"/>
                </a:cubicBezTo>
                <a:cubicBezTo>
                  <a:pt x="8673390" y="5574959"/>
                  <a:pt x="8662261" y="5559280"/>
                  <a:pt x="8639033" y="5559280"/>
                </a:cubicBezTo>
                <a:cubicBezTo>
                  <a:pt x="8626497" y="5559280"/>
                  <a:pt x="8616240" y="5555076"/>
                  <a:pt x="8616240" y="5549936"/>
                </a:cubicBezTo>
                <a:cubicBezTo>
                  <a:pt x="8616240" y="5544798"/>
                  <a:pt x="8606093" y="5538047"/>
                  <a:pt x="8593690" y="5534933"/>
                </a:cubicBezTo>
                <a:cubicBezTo>
                  <a:pt x="8577617" y="5530899"/>
                  <a:pt x="8563885" y="5535998"/>
                  <a:pt x="8545877" y="5552687"/>
                </a:cubicBezTo>
                <a:cubicBezTo>
                  <a:pt x="8523118" y="5573780"/>
                  <a:pt x="8521722" y="5578808"/>
                  <a:pt x="8531790" y="5603409"/>
                </a:cubicBezTo>
                <a:cubicBezTo>
                  <a:pt x="8537938" y="5618429"/>
                  <a:pt x="8544237" y="5635004"/>
                  <a:pt x="8545788" y="5640243"/>
                </a:cubicBezTo>
                <a:cubicBezTo>
                  <a:pt x="8547339" y="5645481"/>
                  <a:pt x="8551467" y="5659412"/>
                  <a:pt x="8554960" y="5671199"/>
                </a:cubicBezTo>
                <a:cubicBezTo>
                  <a:pt x="8560059" y="5688405"/>
                  <a:pt x="8557550" y="5692630"/>
                  <a:pt x="8542232" y="5692630"/>
                </a:cubicBezTo>
                <a:cubicBezTo>
                  <a:pt x="8526885" y="5692630"/>
                  <a:pt x="8521879" y="5684135"/>
                  <a:pt x="8516639" y="5649193"/>
                </a:cubicBezTo>
                <a:cubicBezTo>
                  <a:pt x="8510997" y="5611567"/>
                  <a:pt x="8507348" y="5606151"/>
                  <a:pt x="8489364" y="5608712"/>
                </a:cubicBezTo>
                <a:cubicBezTo>
                  <a:pt x="8476063" y="5610605"/>
                  <a:pt x="8467481" y="5619579"/>
                  <a:pt x="8465482" y="5633681"/>
                </a:cubicBezTo>
                <a:cubicBezTo>
                  <a:pt x="8463767" y="5645789"/>
                  <a:pt x="8456296" y="5658023"/>
                  <a:pt x="8448881" y="5660868"/>
                </a:cubicBezTo>
                <a:cubicBezTo>
                  <a:pt x="8439980" y="5664284"/>
                  <a:pt x="8437346" y="5673793"/>
                  <a:pt x="8441128" y="5688861"/>
                </a:cubicBezTo>
                <a:cubicBezTo>
                  <a:pt x="8446966" y="5712121"/>
                  <a:pt x="8430670" y="5721956"/>
                  <a:pt x="8423043" y="5699774"/>
                </a:cubicBezTo>
                <a:cubicBezTo>
                  <a:pt x="8420791" y="5693225"/>
                  <a:pt x="8419954" y="5694297"/>
                  <a:pt x="8421183" y="5702155"/>
                </a:cubicBezTo>
                <a:cubicBezTo>
                  <a:pt x="8426147" y="5733897"/>
                  <a:pt x="8431186" y="5745662"/>
                  <a:pt x="8445659" y="5759305"/>
                </a:cubicBezTo>
                <a:cubicBezTo>
                  <a:pt x="8461003" y="5773768"/>
                  <a:pt x="8478340" y="5873605"/>
                  <a:pt x="8465508" y="5873605"/>
                </a:cubicBezTo>
                <a:cubicBezTo>
                  <a:pt x="8448992" y="5873605"/>
                  <a:pt x="8426618" y="5833577"/>
                  <a:pt x="8420562" y="5793193"/>
                </a:cubicBezTo>
                <a:cubicBezTo>
                  <a:pt x="8416958" y="5769157"/>
                  <a:pt x="8408824" y="5746343"/>
                  <a:pt x="8402487" y="5742492"/>
                </a:cubicBezTo>
                <a:cubicBezTo>
                  <a:pt x="8396150" y="5738642"/>
                  <a:pt x="8388172" y="5727895"/>
                  <a:pt x="8384756" y="5718608"/>
                </a:cubicBezTo>
                <a:cubicBezTo>
                  <a:pt x="8370703" y="5680391"/>
                  <a:pt x="8314059" y="5693966"/>
                  <a:pt x="8326325" y="5732611"/>
                </a:cubicBezTo>
                <a:cubicBezTo>
                  <a:pt x="8330271" y="5745047"/>
                  <a:pt x="8324120" y="5758262"/>
                  <a:pt x="8306999" y="5774129"/>
                </a:cubicBezTo>
                <a:cubicBezTo>
                  <a:pt x="8275152" y="5803644"/>
                  <a:pt x="8267376" y="5803367"/>
                  <a:pt x="8259615" y="5772442"/>
                </a:cubicBezTo>
                <a:cubicBezTo>
                  <a:pt x="8252384" y="5743631"/>
                  <a:pt x="8232654" y="5721217"/>
                  <a:pt x="8214489" y="5721178"/>
                </a:cubicBezTo>
                <a:cubicBezTo>
                  <a:pt x="8199768" y="5721149"/>
                  <a:pt x="8162499" y="5667857"/>
                  <a:pt x="8166619" y="5652733"/>
                </a:cubicBezTo>
                <a:cubicBezTo>
                  <a:pt x="8169511" y="5642115"/>
                  <a:pt x="8105495" y="5578330"/>
                  <a:pt x="8091947" y="5578330"/>
                </a:cubicBezTo>
                <a:cubicBezTo>
                  <a:pt x="8087795" y="5578330"/>
                  <a:pt x="8077618" y="5580932"/>
                  <a:pt x="8069332" y="5584112"/>
                </a:cubicBezTo>
                <a:cubicBezTo>
                  <a:pt x="8052875" y="5590427"/>
                  <a:pt x="8048417" y="5616430"/>
                  <a:pt x="8063790" y="5616430"/>
                </a:cubicBezTo>
                <a:cubicBezTo>
                  <a:pt x="8069029" y="5616430"/>
                  <a:pt x="8073315" y="5629289"/>
                  <a:pt x="8073315" y="5645005"/>
                </a:cubicBezTo>
                <a:cubicBezTo>
                  <a:pt x="8073315" y="5660722"/>
                  <a:pt x="8077601" y="5673580"/>
                  <a:pt x="8082840" y="5673580"/>
                </a:cubicBezTo>
                <a:cubicBezTo>
                  <a:pt x="8088079" y="5673580"/>
                  <a:pt x="8092365" y="5680263"/>
                  <a:pt x="8092365" y="5688430"/>
                </a:cubicBezTo>
                <a:cubicBezTo>
                  <a:pt x="8092365" y="5696597"/>
                  <a:pt x="8096664" y="5700623"/>
                  <a:pt x="8101919" y="5697375"/>
                </a:cubicBezTo>
                <a:cubicBezTo>
                  <a:pt x="8107626" y="5693847"/>
                  <a:pt x="8109828" y="5700332"/>
                  <a:pt x="8107389" y="5713482"/>
                </a:cubicBezTo>
                <a:cubicBezTo>
                  <a:pt x="8105143" y="5725587"/>
                  <a:pt x="8102987" y="5740850"/>
                  <a:pt x="8102598" y="5747399"/>
                </a:cubicBezTo>
                <a:cubicBezTo>
                  <a:pt x="8102209" y="5753947"/>
                  <a:pt x="8094746" y="5759305"/>
                  <a:pt x="8086015" y="5759305"/>
                </a:cubicBezTo>
                <a:cubicBezTo>
                  <a:pt x="8077284" y="5759305"/>
                  <a:pt x="8073013" y="5762178"/>
                  <a:pt x="8076524" y="5765688"/>
                </a:cubicBezTo>
                <a:cubicBezTo>
                  <a:pt x="8080034" y="5769199"/>
                  <a:pt x="8076410" y="5781987"/>
                  <a:pt x="8068470" y="5794105"/>
                </a:cubicBezTo>
                <a:cubicBezTo>
                  <a:pt x="8060530" y="5806224"/>
                  <a:pt x="8050744" y="5831969"/>
                  <a:pt x="8046724" y="5851316"/>
                </a:cubicBezTo>
                <a:cubicBezTo>
                  <a:pt x="8037792" y="5894308"/>
                  <a:pt x="8019518" y="5902713"/>
                  <a:pt x="8006934" y="5869617"/>
                </a:cubicBezTo>
                <a:cubicBezTo>
                  <a:pt x="8001793" y="5856095"/>
                  <a:pt x="7993694" y="5845030"/>
                  <a:pt x="7988935" y="5845030"/>
                </a:cubicBezTo>
                <a:cubicBezTo>
                  <a:pt x="7984177" y="5845030"/>
                  <a:pt x="7977301" y="5817170"/>
                  <a:pt x="7973654" y="5783118"/>
                </a:cubicBezTo>
                <a:cubicBezTo>
                  <a:pt x="7970007" y="5749066"/>
                  <a:pt x="7963079" y="5721205"/>
                  <a:pt x="7958257" y="5721205"/>
                </a:cubicBezTo>
                <a:cubicBezTo>
                  <a:pt x="7953435" y="5721205"/>
                  <a:pt x="7949490" y="5709094"/>
                  <a:pt x="7949490" y="5694290"/>
                </a:cubicBezTo>
                <a:cubicBezTo>
                  <a:pt x="7949490" y="5678473"/>
                  <a:pt x="7940401" y="5658837"/>
                  <a:pt x="7927445" y="5646665"/>
                </a:cubicBezTo>
                <a:cubicBezTo>
                  <a:pt x="7904703" y="5625301"/>
                  <a:pt x="7886712" y="5618669"/>
                  <a:pt x="7897103" y="5635480"/>
                </a:cubicBezTo>
                <a:cubicBezTo>
                  <a:pt x="7900340" y="5640719"/>
                  <a:pt x="7898450" y="5645005"/>
                  <a:pt x="7892902" y="5645005"/>
                </a:cubicBezTo>
                <a:cubicBezTo>
                  <a:pt x="7887354" y="5645005"/>
                  <a:pt x="7882815" y="5639800"/>
                  <a:pt x="7882815" y="5633439"/>
                </a:cubicBezTo>
                <a:cubicBezTo>
                  <a:pt x="7882815" y="5625518"/>
                  <a:pt x="7878364" y="5626325"/>
                  <a:pt x="7868690" y="5635998"/>
                </a:cubicBezTo>
                <a:cubicBezTo>
                  <a:pt x="7848948" y="5655740"/>
                  <a:pt x="7845082" y="5827282"/>
                  <a:pt x="7863869" y="5849918"/>
                </a:cubicBezTo>
                <a:cubicBezTo>
                  <a:pt x="7871102" y="5858633"/>
                  <a:pt x="7884772" y="5887888"/>
                  <a:pt x="7894249" y="5914928"/>
                </a:cubicBezTo>
                <a:cubicBezTo>
                  <a:pt x="7903724" y="5941969"/>
                  <a:pt x="7917887" y="5968852"/>
                  <a:pt x="7925721" y="5974668"/>
                </a:cubicBezTo>
                <a:cubicBezTo>
                  <a:pt x="7933556" y="5980484"/>
                  <a:pt x="7939965" y="5991646"/>
                  <a:pt x="7939965" y="5999471"/>
                </a:cubicBezTo>
                <a:cubicBezTo>
                  <a:pt x="7939965" y="6007296"/>
                  <a:pt x="7951025" y="6025633"/>
                  <a:pt x="7964544" y="6040219"/>
                </a:cubicBezTo>
                <a:cubicBezTo>
                  <a:pt x="7982053" y="6059112"/>
                  <a:pt x="7987292" y="6072526"/>
                  <a:pt x="7982759" y="6086854"/>
                </a:cubicBezTo>
                <a:cubicBezTo>
                  <a:pt x="7969448" y="6128923"/>
                  <a:pt x="7973123" y="6144329"/>
                  <a:pt x="7999542" y="6157190"/>
                </a:cubicBezTo>
                <a:cubicBezTo>
                  <a:pt x="8021348" y="6167806"/>
                  <a:pt x="8024734" y="6174134"/>
                  <a:pt x="8019584" y="6194655"/>
                </a:cubicBezTo>
                <a:cubicBezTo>
                  <a:pt x="8014692" y="6214147"/>
                  <a:pt x="8016187" y="6217700"/>
                  <a:pt x="8026682" y="6211526"/>
                </a:cubicBezTo>
                <a:cubicBezTo>
                  <a:pt x="8035088" y="6206581"/>
                  <a:pt x="8034120" y="6210437"/>
                  <a:pt x="8024049" y="6222012"/>
                </a:cubicBezTo>
                <a:cubicBezTo>
                  <a:pt x="8010484" y="6237602"/>
                  <a:pt x="8009663" y="6247029"/>
                  <a:pt x="8018511" y="6285561"/>
                </a:cubicBezTo>
                <a:cubicBezTo>
                  <a:pt x="8024224" y="6310445"/>
                  <a:pt x="8032463" y="6330805"/>
                  <a:pt x="8036820" y="6330805"/>
                </a:cubicBezTo>
                <a:cubicBezTo>
                  <a:pt x="8045829" y="6330805"/>
                  <a:pt x="8047732" y="6381788"/>
                  <a:pt x="8039046" y="6390474"/>
                </a:cubicBezTo>
                <a:cubicBezTo>
                  <a:pt x="8030809" y="6398711"/>
                  <a:pt x="8005835" y="6387438"/>
                  <a:pt x="8011613" y="6378090"/>
                </a:cubicBezTo>
                <a:cubicBezTo>
                  <a:pt x="8014287" y="6373762"/>
                  <a:pt x="8012119" y="6367529"/>
                  <a:pt x="8006795" y="6364239"/>
                </a:cubicBezTo>
                <a:cubicBezTo>
                  <a:pt x="8001471" y="6360948"/>
                  <a:pt x="7997115" y="6350461"/>
                  <a:pt x="7997115" y="6340934"/>
                </a:cubicBezTo>
                <a:cubicBezTo>
                  <a:pt x="7997115" y="6331407"/>
                  <a:pt x="7990686" y="6318277"/>
                  <a:pt x="7982828" y="6311755"/>
                </a:cubicBezTo>
                <a:cubicBezTo>
                  <a:pt x="7974969" y="6305233"/>
                  <a:pt x="7968540" y="6287564"/>
                  <a:pt x="7968540" y="6272489"/>
                </a:cubicBezTo>
                <a:cubicBezTo>
                  <a:pt x="7968540" y="6257414"/>
                  <a:pt x="7964254" y="6245080"/>
                  <a:pt x="7959015" y="6245080"/>
                </a:cubicBezTo>
                <a:cubicBezTo>
                  <a:pt x="7953776" y="6245080"/>
                  <a:pt x="7949490" y="6232747"/>
                  <a:pt x="7949490" y="6217671"/>
                </a:cubicBezTo>
                <a:cubicBezTo>
                  <a:pt x="7949490" y="6202597"/>
                  <a:pt x="7943495" y="6185287"/>
                  <a:pt x="7936168" y="6179207"/>
                </a:cubicBezTo>
                <a:cubicBezTo>
                  <a:pt x="7924394" y="6169435"/>
                  <a:pt x="7912628" y="6119389"/>
                  <a:pt x="7910813" y="6071368"/>
                </a:cubicBezTo>
                <a:cubicBezTo>
                  <a:pt x="7910470" y="6062266"/>
                  <a:pt x="7901421" y="6048678"/>
                  <a:pt x="7890706" y="6041173"/>
                </a:cubicBezTo>
                <a:cubicBezTo>
                  <a:pt x="7879992" y="6033668"/>
                  <a:pt x="7873859" y="6023265"/>
                  <a:pt x="7877079" y="6018055"/>
                </a:cubicBezTo>
                <a:cubicBezTo>
                  <a:pt x="7880299" y="6012845"/>
                  <a:pt x="7878884" y="6007145"/>
                  <a:pt x="7873935" y="6005388"/>
                </a:cubicBezTo>
                <a:cubicBezTo>
                  <a:pt x="7868985" y="6003630"/>
                  <a:pt x="7863492" y="5991477"/>
                  <a:pt x="7861728" y="5978380"/>
                </a:cubicBezTo>
                <a:cubicBezTo>
                  <a:pt x="7857193" y="5944718"/>
                  <a:pt x="7846456" y="5930755"/>
                  <a:pt x="7825103" y="5930755"/>
                </a:cubicBezTo>
                <a:cubicBezTo>
                  <a:pt x="7813152" y="5930755"/>
                  <a:pt x="7806615" y="5924218"/>
                  <a:pt x="7806615" y="5912267"/>
                </a:cubicBezTo>
                <a:cubicBezTo>
                  <a:pt x="7806615" y="5902099"/>
                  <a:pt x="7802883" y="5891473"/>
                  <a:pt x="7798320" y="5888653"/>
                </a:cubicBezTo>
                <a:cubicBezTo>
                  <a:pt x="7793758" y="5885833"/>
                  <a:pt x="7787559" y="5871650"/>
                  <a:pt x="7784544" y="5857135"/>
                </a:cubicBezTo>
                <a:cubicBezTo>
                  <a:pt x="7781468" y="5842322"/>
                  <a:pt x="7766504" y="5822486"/>
                  <a:pt x="7750435" y="5811923"/>
                </a:cubicBezTo>
                <a:cubicBezTo>
                  <a:pt x="7707990" y="5784021"/>
                  <a:pt x="7694650" y="5754464"/>
                  <a:pt x="7714568" y="5732454"/>
                </a:cubicBezTo>
                <a:cubicBezTo>
                  <a:pt x="7736008" y="5708763"/>
                  <a:pt x="7734726" y="5701704"/>
                  <a:pt x="7704221" y="5675488"/>
                </a:cubicBezTo>
                <a:cubicBezTo>
                  <a:pt x="7681475" y="5655940"/>
                  <a:pt x="7678294" y="5646763"/>
                  <a:pt x="7680052" y="5605757"/>
                </a:cubicBezTo>
                <a:cubicBezTo>
                  <a:pt x="7681846" y="5563931"/>
                  <a:pt x="7679499" y="5557558"/>
                  <a:pt x="7659503" y="5549955"/>
                </a:cubicBezTo>
                <a:cubicBezTo>
                  <a:pt x="7645260" y="5544540"/>
                  <a:pt x="7634567" y="5530614"/>
                  <a:pt x="7630526" y="5512217"/>
                </a:cubicBezTo>
                <a:cubicBezTo>
                  <a:pt x="7623904" y="5482064"/>
                  <a:pt x="7593005" y="5465765"/>
                  <a:pt x="7563749" y="5476992"/>
                </a:cubicBezTo>
                <a:cubicBezTo>
                  <a:pt x="7547476" y="5483236"/>
                  <a:pt x="7543661" y="5545059"/>
                  <a:pt x="7558965" y="5554518"/>
                </a:cubicBezTo>
                <a:cubicBezTo>
                  <a:pt x="7564204" y="5557755"/>
                  <a:pt x="7568490" y="5570654"/>
                  <a:pt x="7568490" y="5583182"/>
                </a:cubicBezTo>
                <a:cubicBezTo>
                  <a:pt x="7568490" y="5595709"/>
                  <a:pt x="7573938" y="5609386"/>
                  <a:pt x="7580597" y="5613576"/>
                </a:cubicBezTo>
                <a:cubicBezTo>
                  <a:pt x="7596655" y="5623678"/>
                  <a:pt x="7617799" y="5672674"/>
                  <a:pt x="7610911" y="5683819"/>
                </a:cubicBezTo>
                <a:cubicBezTo>
                  <a:pt x="7607916" y="5688665"/>
                  <a:pt x="7610005" y="5692630"/>
                  <a:pt x="7615553" y="5692630"/>
                </a:cubicBezTo>
                <a:cubicBezTo>
                  <a:pt x="7621101" y="5692630"/>
                  <a:pt x="7625640" y="5702821"/>
                  <a:pt x="7625640" y="5715276"/>
                </a:cubicBezTo>
                <a:cubicBezTo>
                  <a:pt x="7625640" y="5727732"/>
                  <a:pt x="7632397" y="5743530"/>
                  <a:pt x="7640655" y="5750384"/>
                </a:cubicBezTo>
                <a:cubicBezTo>
                  <a:pt x="7651579" y="5759450"/>
                  <a:pt x="7654078" y="5772097"/>
                  <a:pt x="7649827" y="5796794"/>
                </a:cubicBezTo>
                <a:cubicBezTo>
                  <a:pt x="7645575" y="5821498"/>
                  <a:pt x="7646634" y="5826852"/>
                  <a:pt x="7653716" y="5816455"/>
                </a:cubicBezTo>
                <a:cubicBezTo>
                  <a:pt x="7662464" y="5803613"/>
                  <a:pt x="7667865" y="5809379"/>
                  <a:pt x="7664868" y="5828361"/>
                </a:cubicBezTo>
                <a:cubicBezTo>
                  <a:pt x="7664248" y="5832291"/>
                  <a:pt x="7668026" y="5835505"/>
                  <a:pt x="7673265" y="5835505"/>
                </a:cubicBezTo>
                <a:cubicBezTo>
                  <a:pt x="7678504" y="5835505"/>
                  <a:pt x="7682790" y="5842114"/>
                  <a:pt x="7682790" y="5850191"/>
                </a:cubicBezTo>
                <a:cubicBezTo>
                  <a:pt x="7682790" y="5858268"/>
                  <a:pt x="7691149" y="5873849"/>
                  <a:pt x="7701366" y="5884815"/>
                </a:cubicBezTo>
                <a:cubicBezTo>
                  <a:pt x="7711583" y="5895782"/>
                  <a:pt x="7722522" y="5918106"/>
                  <a:pt x="7725676" y="5934423"/>
                </a:cubicBezTo>
                <a:cubicBezTo>
                  <a:pt x="7740620" y="6011744"/>
                  <a:pt x="7764864" y="6075815"/>
                  <a:pt x="7789301" y="6102571"/>
                </a:cubicBezTo>
                <a:cubicBezTo>
                  <a:pt x="7804063" y="6118733"/>
                  <a:pt x="7816140" y="6140264"/>
                  <a:pt x="7816140" y="6150418"/>
                </a:cubicBezTo>
                <a:cubicBezTo>
                  <a:pt x="7816140" y="6160572"/>
                  <a:pt x="7819355" y="6168914"/>
                  <a:pt x="7823284" y="6168955"/>
                </a:cubicBezTo>
                <a:cubicBezTo>
                  <a:pt x="7833581" y="6169062"/>
                  <a:pt x="7854658" y="6217648"/>
                  <a:pt x="7848635" y="6227394"/>
                </a:cubicBezTo>
                <a:cubicBezTo>
                  <a:pt x="7838975" y="6243024"/>
                  <a:pt x="7806615" y="6216042"/>
                  <a:pt x="7806615" y="6192358"/>
                </a:cubicBezTo>
                <a:cubicBezTo>
                  <a:pt x="7806615" y="6179445"/>
                  <a:pt x="7802806" y="6168880"/>
                  <a:pt x="7798150" y="6168880"/>
                </a:cubicBezTo>
                <a:cubicBezTo>
                  <a:pt x="7793494" y="6168880"/>
                  <a:pt x="7786952" y="6154309"/>
                  <a:pt x="7783611" y="6136500"/>
                </a:cubicBezTo>
                <a:cubicBezTo>
                  <a:pt x="7775837" y="6095064"/>
                  <a:pt x="7756806" y="6079248"/>
                  <a:pt x="7724485" y="6087359"/>
                </a:cubicBezTo>
                <a:cubicBezTo>
                  <a:pt x="7700540" y="6093370"/>
                  <a:pt x="7699552" y="6092212"/>
                  <a:pt x="7705073" y="6064611"/>
                </a:cubicBezTo>
                <a:cubicBezTo>
                  <a:pt x="7709455" y="6042702"/>
                  <a:pt x="7707424" y="6035530"/>
                  <a:pt x="7696840" y="6035530"/>
                </a:cubicBezTo>
                <a:cubicBezTo>
                  <a:pt x="7679790" y="6035530"/>
                  <a:pt x="7679181" y="6025298"/>
                  <a:pt x="7694260" y="5992202"/>
                </a:cubicBezTo>
                <a:cubicBezTo>
                  <a:pt x="7704013" y="5970799"/>
                  <a:pt x="7703299" y="5965666"/>
                  <a:pt x="7689498" y="5957943"/>
                </a:cubicBezTo>
                <a:cubicBezTo>
                  <a:pt x="7680570" y="5952947"/>
                  <a:pt x="7673265" y="5940045"/>
                  <a:pt x="7673265" y="5929271"/>
                </a:cubicBezTo>
                <a:cubicBezTo>
                  <a:pt x="7673265" y="5918499"/>
                  <a:pt x="7662549" y="5901256"/>
                  <a:pt x="7649453" y="5890953"/>
                </a:cubicBezTo>
                <a:cubicBezTo>
                  <a:pt x="7636356" y="5880651"/>
                  <a:pt x="7625640" y="5866769"/>
                  <a:pt x="7625640" y="5860102"/>
                </a:cubicBezTo>
                <a:cubicBezTo>
                  <a:pt x="7625640" y="5841762"/>
                  <a:pt x="7593451" y="5816455"/>
                  <a:pt x="7570121" y="5816455"/>
                </a:cubicBezTo>
                <a:cubicBezTo>
                  <a:pt x="7556000" y="5816455"/>
                  <a:pt x="7549440" y="5810592"/>
                  <a:pt x="7549440" y="5797967"/>
                </a:cubicBezTo>
                <a:cubicBezTo>
                  <a:pt x="7549440" y="5787799"/>
                  <a:pt x="7545154" y="5776830"/>
                  <a:pt x="7539915" y="5773593"/>
                </a:cubicBezTo>
                <a:cubicBezTo>
                  <a:pt x="7534676" y="5770355"/>
                  <a:pt x="7530390" y="5758101"/>
                  <a:pt x="7530390" y="5746361"/>
                </a:cubicBezTo>
                <a:cubicBezTo>
                  <a:pt x="7530390" y="5734621"/>
                  <a:pt x="7526622" y="5720943"/>
                  <a:pt x="7522016" y="5715966"/>
                </a:cubicBezTo>
                <a:cubicBezTo>
                  <a:pt x="7517410" y="5710989"/>
                  <a:pt x="7508505" y="5690844"/>
                  <a:pt x="7502227" y="5671199"/>
                </a:cubicBezTo>
                <a:cubicBezTo>
                  <a:pt x="7495949" y="5651554"/>
                  <a:pt x="7486859" y="5635480"/>
                  <a:pt x="7482027" y="5635480"/>
                </a:cubicBezTo>
                <a:cubicBezTo>
                  <a:pt x="7477194" y="5635480"/>
                  <a:pt x="7473240" y="5625289"/>
                  <a:pt x="7473240" y="5612834"/>
                </a:cubicBezTo>
                <a:cubicBezTo>
                  <a:pt x="7473240" y="5600379"/>
                  <a:pt x="7466008" y="5584305"/>
                  <a:pt x="7457169" y="5577115"/>
                </a:cubicBezTo>
                <a:cubicBezTo>
                  <a:pt x="7442912" y="5565518"/>
                  <a:pt x="7441894" y="5566160"/>
                  <a:pt x="7448147" y="5582803"/>
                </a:cubicBezTo>
                <a:cubicBezTo>
                  <a:pt x="7452025" y="5593120"/>
                  <a:pt x="7452387" y="5598752"/>
                  <a:pt x="7448951" y="5595317"/>
                </a:cubicBezTo>
                <a:cubicBezTo>
                  <a:pt x="7445517" y="5591882"/>
                  <a:pt x="7431942" y="5593164"/>
                  <a:pt x="7418786" y="5598166"/>
                </a:cubicBezTo>
                <a:cubicBezTo>
                  <a:pt x="7400172" y="5605243"/>
                  <a:pt x="7395944" y="5604449"/>
                  <a:pt x="7399728" y="5594589"/>
                </a:cubicBezTo>
                <a:cubicBezTo>
                  <a:pt x="7402402" y="5587620"/>
                  <a:pt x="7396557" y="5571467"/>
                  <a:pt x="7386739" y="5558693"/>
                </a:cubicBezTo>
                <a:cubicBezTo>
                  <a:pt x="7375563" y="5544153"/>
                  <a:pt x="7368755" y="5519440"/>
                  <a:pt x="7368531" y="5492605"/>
                </a:cubicBezTo>
                <a:cubicBezTo>
                  <a:pt x="7368106" y="5441729"/>
                  <a:pt x="7358224" y="5422837"/>
                  <a:pt x="7334431" y="5427419"/>
                </a:cubicBezTo>
                <a:cubicBezTo>
                  <a:pt x="7322880" y="5429644"/>
                  <a:pt x="7313102" y="5445280"/>
                  <a:pt x="7305551" y="5473600"/>
                </a:cubicBezTo>
                <a:cubicBezTo>
                  <a:pt x="7299272" y="5497150"/>
                  <a:pt x="7293714" y="5508917"/>
                  <a:pt x="7293200" y="5499749"/>
                </a:cubicBezTo>
                <a:cubicBezTo>
                  <a:pt x="7291920" y="5476939"/>
                  <a:pt x="7266379" y="5478651"/>
                  <a:pt x="7258954" y="5502045"/>
                </a:cubicBezTo>
                <a:cubicBezTo>
                  <a:pt x="7251125" y="5526715"/>
                  <a:pt x="7260058" y="5540230"/>
                  <a:pt x="7284194" y="5540230"/>
                </a:cubicBezTo>
                <a:cubicBezTo>
                  <a:pt x="7295563" y="5540230"/>
                  <a:pt x="7305633" y="5548105"/>
                  <a:pt x="7308555" y="5559280"/>
                </a:cubicBezTo>
                <a:cubicBezTo>
                  <a:pt x="7311295" y="5569758"/>
                  <a:pt x="7316787" y="5578330"/>
                  <a:pt x="7320760" y="5578330"/>
                </a:cubicBezTo>
                <a:cubicBezTo>
                  <a:pt x="7324733" y="5578330"/>
                  <a:pt x="7330556" y="5591189"/>
                  <a:pt x="7333699" y="5606905"/>
                </a:cubicBezTo>
                <a:cubicBezTo>
                  <a:pt x="7337051" y="5623665"/>
                  <a:pt x="7345420" y="5635480"/>
                  <a:pt x="7353939" y="5635480"/>
                </a:cubicBezTo>
                <a:cubicBezTo>
                  <a:pt x="7369533" y="5635480"/>
                  <a:pt x="7371392" y="5648412"/>
                  <a:pt x="7359982" y="5677516"/>
                </a:cubicBezTo>
                <a:cubicBezTo>
                  <a:pt x="7349651" y="5703868"/>
                  <a:pt x="7254165" y="5707931"/>
                  <a:pt x="7254165" y="5682019"/>
                </a:cubicBezTo>
                <a:cubicBezTo>
                  <a:pt x="7254165" y="5672563"/>
                  <a:pt x="7242620" y="5654121"/>
                  <a:pt x="7228509" y="5641037"/>
                </a:cubicBezTo>
                <a:cubicBezTo>
                  <a:pt x="7205676" y="5619865"/>
                  <a:pt x="7204688" y="5616543"/>
                  <a:pt x="7219532" y="5610847"/>
                </a:cubicBezTo>
                <a:cubicBezTo>
                  <a:pt x="7228704" y="5607327"/>
                  <a:pt x="7234039" y="5598789"/>
                  <a:pt x="7231385" y="5591873"/>
                </a:cubicBezTo>
                <a:cubicBezTo>
                  <a:pt x="7228317" y="5583879"/>
                  <a:pt x="7231586" y="5581229"/>
                  <a:pt x="7240362" y="5584597"/>
                </a:cubicBezTo>
                <a:cubicBezTo>
                  <a:pt x="7248941" y="5587889"/>
                  <a:pt x="7254165" y="5584010"/>
                  <a:pt x="7254165" y="5574349"/>
                </a:cubicBezTo>
                <a:cubicBezTo>
                  <a:pt x="7254165" y="5564697"/>
                  <a:pt x="7243333" y="5556637"/>
                  <a:pt x="7225590" y="5553089"/>
                </a:cubicBezTo>
                <a:cubicBezTo>
                  <a:pt x="7209874" y="5549946"/>
                  <a:pt x="7197015" y="5542065"/>
                  <a:pt x="7197015" y="5535576"/>
                </a:cubicBezTo>
                <a:cubicBezTo>
                  <a:pt x="7197015" y="5529087"/>
                  <a:pt x="7185438" y="5512202"/>
                  <a:pt x="7171290" y="5498052"/>
                </a:cubicBezTo>
                <a:cubicBezTo>
                  <a:pt x="7145149" y="5471912"/>
                  <a:pt x="7134464" y="5444980"/>
                  <a:pt x="7150233" y="5444980"/>
                </a:cubicBezTo>
                <a:cubicBezTo>
                  <a:pt x="7155008" y="5444980"/>
                  <a:pt x="7158773" y="5439622"/>
                  <a:pt x="7158598" y="5433074"/>
                </a:cubicBezTo>
                <a:cubicBezTo>
                  <a:pt x="7158424" y="5426525"/>
                  <a:pt x="7149744" y="5431419"/>
                  <a:pt x="7139310" y="5443948"/>
                </a:cubicBezTo>
                <a:cubicBezTo>
                  <a:pt x="7117644" y="5469965"/>
                  <a:pt x="7113843" y="5468704"/>
                  <a:pt x="7109190" y="5433955"/>
                </a:cubicBezTo>
                <a:cubicBezTo>
                  <a:pt x="7107351" y="5420223"/>
                  <a:pt x="7099777" y="5401012"/>
                  <a:pt x="7092359" y="5391265"/>
                </a:cubicBezTo>
                <a:cubicBezTo>
                  <a:pt x="7083118" y="5379122"/>
                  <a:pt x="7082841" y="5377057"/>
                  <a:pt x="7091478" y="5384705"/>
                </a:cubicBezTo>
                <a:cubicBezTo>
                  <a:pt x="7098413" y="5390844"/>
                  <a:pt x="7109993" y="5393600"/>
                  <a:pt x="7117213" y="5390829"/>
                </a:cubicBezTo>
                <a:cubicBezTo>
                  <a:pt x="7125313" y="5387721"/>
                  <a:pt x="7130706" y="5392565"/>
                  <a:pt x="7131296" y="5403480"/>
                </a:cubicBezTo>
                <a:cubicBezTo>
                  <a:pt x="7131823" y="5413208"/>
                  <a:pt x="7136212" y="5404278"/>
                  <a:pt x="7141049" y="5383636"/>
                </a:cubicBezTo>
                <a:cubicBezTo>
                  <a:pt x="7147933" y="5354267"/>
                  <a:pt x="7146749" y="5343008"/>
                  <a:pt x="7135611" y="5331870"/>
                </a:cubicBezTo>
                <a:cubicBezTo>
                  <a:pt x="7123509" y="5319767"/>
                  <a:pt x="7117817" y="5319541"/>
                  <a:pt x="7097608" y="5330356"/>
                </a:cubicBezTo>
                <a:cubicBezTo>
                  <a:pt x="7078421" y="5340625"/>
                  <a:pt x="7071046" y="5340759"/>
                  <a:pt x="7059348" y="5331050"/>
                </a:cubicBezTo>
                <a:cubicBezTo>
                  <a:pt x="7032767" y="5308990"/>
                  <a:pt x="7017438" y="5326679"/>
                  <a:pt x="7010577" y="5387328"/>
                </a:cubicBezTo>
                <a:cubicBezTo>
                  <a:pt x="7005186" y="5434979"/>
                  <a:pt x="7000963" y="5444980"/>
                  <a:pt x="6986235" y="5444980"/>
                </a:cubicBezTo>
                <a:cubicBezTo>
                  <a:pt x="6975113" y="5444980"/>
                  <a:pt x="6968415" y="5438216"/>
                  <a:pt x="6968415" y="5426985"/>
                </a:cubicBezTo>
                <a:cubicBezTo>
                  <a:pt x="6968415" y="5417088"/>
                  <a:pt x="6960111" y="5398872"/>
                  <a:pt x="6949962" y="5386504"/>
                </a:cubicBezTo>
                <a:cubicBezTo>
                  <a:pt x="6934964" y="5368228"/>
                  <a:pt x="6928276" y="5365983"/>
                  <a:pt x="6914243" y="5374515"/>
                </a:cubicBezTo>
                <a:cubicBezTo>
                  <a:pt x="6893891" y="5386890"/>
                  <a:pt x="6886220" y="5423745"/>
                  <a:pt x="6900934" y="5438459"/>
                </a:cubicBezTo>
                <a:cubicBezTo>
                  <a:pt x="6915883" y="5453409"/>
                  <a:pt x="6913613" y="5473555"/>
                  <a:pt x="6896978" y="5473555"/>
                </a:cubicBezTo>
                <a:cubicBezTo>
                  <a:pt x="6889119" y="5473555"/>
                  <a:pt x="6882690" y="5469272"/>
                  <a:pt x="6882690" y="5464036"/>
                </a:cubicBezTo>
                <a:cubicBezTo>
                  <a:pt x="6882690" y="5451898"/>
                  <a:pt x="6813543" y="5456098"/>
                  <a:pt x="6804369" y="5468793"/>
                </a:cubicBezTo>
                <a:cubicBezTo>
                  <a:pt x="6796229" y="5480058"/>
                  <a:pt x="6806290" y="5580954"/>
                  <a:pt x="6816242" y="5587855"/>
                </a:cubicBezTo>
                <a:cubicBezTo>
                  <a:pt x="6825039" y="5593955"/>
                  <a:pt x="6855416" y="5729393"/>
                  <a:pt x="6853628" y="5754543"/>
                </a:cubicBezTo>
                <a:cubicBezTo>
                  <a:pt x="6852884" y="5765020"/>
                  <a:pt x="6852781" y="5806811"/>
                  <a:pt x="6853402" y="5847411"/>
                </a:cubicBezTo>
                <a:cubicBezTo>
                  <a:pt x="6854516" y="5920270"/>
                  <a:pt x="6854218" y="5921230"/>
                  <a:pt x="6830511" y="5921230"/>
                </a:cubicBezTo>
                <a:cubicBezTo>
                  <a:pt x="6809409" y="5921230"/>
                  <a:pt x="6806490" y="5917180"/>
                  <a:pt x="6806490" y="5887893"/>
                </a:cubicBezTo>
                <a:cubicBezTo>
                  <a:pt x="6806490" y="5869557"/>
                  <a:pt x="6802681" y="5854555"/>
                  <a:pt x="6798025" y="5854555"/>
                </a:cubicBezTo>
                <a:cubicBezTo>
                  <a:pt x="6793369" y="5854555"/>
                  <a:pt x="6786746" y="5839553"/>
                  <a:pt x="6783306" y="5821218"/>
                </a:cubicBezTo>
                <a:cubicBezTo>
                  <a:pt x="6779867" y="5802882"/>
                  <a:pt x="6773505" y="5787880"/>
                  <a:pt x="6769171" y="5787880"/>
                </a:cubicBezTo>
                <a:cubicBezTo>
                  <a:pt x="6764836" y="5787880"/>
                  <a:pt x="6759144" y="5765559"/>
                  <a:pt x="6756523" y="5738277"/>
                </a:cubicBezTo>
                <a:cubicBezTo>
                  <a:pt x="6753901" y="5710995"/>
                  <a:pt x="6746927" y="5687063"/>
                  <a:pt x="6741023" y="5685095"/>
                </a:cubicBezTo>
                <a:cubicBezTo>
                  <a:pt x="6734843" y="5683035"/>
                  <a:pt x="6730290" y="5659870"/>
                  <a:pt x="6730290" y="5630486"/>
                </a:cubicBezTo>
                <a:cubicBezTo>
                  <a:pt x="6730290" y="5602419"/>
                  <a:pt x="6725934" y="5576762"/>
                  <a:pt x="6720610" y="5573472"/>
                </a:cubicBezTo>
                <a:cubicBezTo>
                  <a:pt x="6715286" y="5570181"/>
                  <a:pt x="6713395" y="5563499"/>
                  <a:pt x="6716409" y="5558622"/>
                </a:cubicBezTo>
                <a:cubicBezTo>
                  <a:pt x="6719423" y="5553746"/>
                  <a:pt x="6717351" y="5549755"/>
                  <a:pt x="6711802" y="5549755"/>
                </a:cubicBezTo>
                <a:cubicBezTo>
                  <a:pt x="6706071" y="5549755"/>
                  <a:pt x="6701715" y="5529535"/>
                  <a:pt x="6701715" y="5502924"/>
                </a:cubicBezTo>
                <a:cubicBezTo>
                  <a:pt x="6701715" y="5474771"/>
                  <a:pt x="6697122" y="5454561"/>
                  <a:pt x="6690198" y="5452254"/>
                </a:cubicBezTo>
                <a:cubicBezTo>
                  <a:pt x="6683864" y="5450143"/>
                  <a:pt x="6677986" y="5437998"/>
                  <a:pt x="6677136" y="5425266"/>
                </a:cubicBezTo>
                <a:cubicBezTo>
                  <a:pt x="6676285" y="5412534"/>
                  <a:pt x="6672437" y="5394617"/>
                  <a:pt x="6668583" y="5385449"/>
                </a:cubicBezTo>
                <a:cubicBezTo>
                  <a:pt x="6664730" y="5376281"/>
                  <a:pt x="6663991" y="5362488"/>
                  <a:pt x="6666943" y="5354798"/>
                </a:cubicBezTo>
                <a:cubicBezTo>
                  <a:pt x="6669894" y="5347108"/>
                  <a:pt x="6668546" y="5338490"/>
                  <a:pt x="6663946" y="5335647"/>
                </a:cubicBezTo>
                <a:cubicBezTo>
                  <a:pt x="6659348" y="5332805"/>
                  <a:pt x="6652594" y="5302549"/>
                  <a:pt x="6648938" y="5268411"/>
                </a:cubicBezTo>
                <a:cubicBezTo>
                  <a:pt x="6641790" y="5201668"/>
                  <a:pt x="6623963" y="5178280"/>
                  <a:pt x="6580234" y="5178280"/>
                </a:cubicBezTo>
                <a:cubicBezTo>
                  <a:pt x="6550704" y="5178280"/>
                  <a:pt x="6545748" y="5195991"/>
                  <a:pt x="6563432" y="5238315"/>
                </a:cubicBezTo>
                <a:cubicBezTo>
                  <a:pt x="6577561" y="5272130"/>
                  <a:pt x="6577384" y="5273530"/>
                  <a:pt x="6558968" y="5273530"/>
                </a:cubicBezTo>
                <a:cubicBezTo>
                  <a:pt x="6546851" y="5273530"/>
                  <a:pt x="6539790" y="5279842"/>
                  <a:pt x="6539790" y="5290675"/>
                </a:cubicBezTo>
                <a:cubicBezTo>
                  <a:pt x="6539790" y="5300105"/>
                  <a:pt x="6534971" y="5312639"/>
                  <a:pt x="6529082" y="5318529"/>
                </a:cubicBezTo>
                <a:cubicBezTo>
                  <a:pt x="6521154" y="5326457"/>
                  <a:pt x="6521154" y="5337213"/>
                  <a:pt x="6529082" y="5359955"/>
                </a:cubicBezTo>
                <a:cubicBezTo>
                  <a:pt x="6554184" y="5431964"/>
                  <a:pt x="6528603" y="5480235"/>
                  <a:pt x="6501690" y="5411643"/>
                </a:cubicBezTo>
                <a:cubicBezTo>
                  <a:pt x="6494496" y="5393307"/>
                  <a:pt x="6485544" y="5378305"/>
                  <a:pt x="6481798" y="5378305"/>
                </a:cubicBezTo>
                <a:cubicBezTo>
                  <a:pt x="6478051" y="5378305"/>
                  <a:pt x="6472000" y="5352580"/>
                  <a:pt x="6468351" y="5321138"/>
                </a:cubicBezTo>
                <a:cubicBezTo>
                  <a:pt x="6464702" y="5289696"/>
                  <a:pt x="6457851" y="5261583"/>
                  <a:pt x="6453128" y="5258664"/>
                </a:cubicBezTo>
                <a:cubicBezTo>
                  <a:pt x="6448404" y="5255745"/>
                  <a:pt x="6444540" y="5226404"/>
                  <a:pt x="6444540" y="5193463"/>
                </a:cubicBezTo>
                <a:cubicBezTo>
                  <a:pt x="6444540" y="5147392"/>
                  <a:pt x="6440176" y="5128539"/>
                  <a:pt x="6425633" y="5111770"/>
                </a:cubicBezTo>
                <a:cubicBezTo>
                  <a:pt x="6413380" y="5097642"/>
                  <a:pt x="6408636" y="5082357"/>
                  <a:pt x="6412155" y="5068337"/>
                </a:cubicBezTo>
                <a:cubicBezTo>
                  <a:pt x="6419433" y="5039339"/>
                  <a:pt x="6398561" y="4998779"/>
                  <a:pt x="6385969" y="5017450"/>
                </a:cubicBezTo>
                <a:cubicBezTo>
                  <a:pt x="6378585" y="5028398"/>
                  <a:pt x="6377394" y="5028212"/>
                  <a:pt x="6378970" y="5016355"/>
                </a:cubicBezTo>
                <a:cubicBezTo>
                  <a:pt x="6380015" y="5008497"/>
                  <a:pt x="6377426" y="4994134"/>
                  <a:pt x="6373217" y="4984438"/>
                </a:cubicBezTo>
                <a:cubicBezTo>
                  <a:pt x="6368259" y="4973015"/>
                  <a:pt x="6369980" y="4964079"/>
                  <a:pt x="6378105" y="4959057"/>
                </a:cubicBezTo>
                <a:cubicBezTo>
                  <a:pt x="6395652" y="4948212"/>
                  <a:pt x="6364948" y="4902055"/>
                  <a:pt x="6340187" y="4902055"/>
                </a:cubicBezTo>
                <a:cubicBezTo>
                  <a:pt x="6311824" y="4902055"/>
                  <a:pt x="6304484" y="4940265"/>
                  <a:pt x="6329030" y="4960141"/>
                </a:cubicBezTo>
                <a:cubicBezTo>
                  <a:pt x="6365108" y="4989354"/>
                  <a:pt x="6345773" y="5004580"/>
                  <a:pt x="6299163" y="4983660"/>
                </a:cubicBezTo>
                <a:cubicBezTo>
                  <a:pt x="6267193" y="4969311"/>
                  <a:pt x="6251213" y="4995733"/>
                  <a:pt x="6257138" y="5053142"/>
                </a:cubicBezTo>
                <a:cubicBezTo>
                  <a:pt x="6261135" y="5091870"/>
                  <a:pt x="6259746" y="5102071"/>
                  <a:pt x="6251587" y="5093912"/>
                </a:cubicBezTo>
                <a:cubicBezTo>
                  <a:pt x="6221676" y="5064002"/>
                  <a:pt x="6185062" y="5100281"/>
                  <a:pt x="6205887" y="5139194"/>
                </a:cubicBezTo>
                <a:cubicBezTo>
                  <a:pt x="6221555" y="5168470"/>
                  <a:pt x="6217977" y="5187805"/>
                  <a:pt x="6196890" y="5187805"/>
                </a:cubicBezTo>
                <a:cubicBezTo>
                  <a:pt x="6186413" y="5187805"/>
                  <a:pt x="6177840" y="5181901"/>
                  <a:pt x="6177840" y="5174684"/>
                </a:cubicBezTo>
                <a:cubicBezTo>
                  <a:pt x="6177840" y="5167467"/>
                  <a:pt x="6171083" y="5155955"/>
                  <a:pt x="6162825" y="5149101"/>
                </a:cubicBezTo>
                <a:cubicBezTo>
                  <a:pt x="6151910" y="5140043"/>
                  <a:pt x="6149475" y="5127758"/>
                  <a:pt x="6153911" y="5104116"/>
                </a:cubicBezTo>
                <a:cubicBezTo>
                  <a:pt x="6158377" y="5080311"/>
                  <a:pt x="6155623" y="5066743"/>
                  <a:pt x="6143637" y="5053499"/>
                </a:cubicBezTo>
                <a:cubicBezTo>
                  <a:pt x="6134631" y="5043548"/>
                  <a:pt x="6130726" y="5035405"/>
                  <a:pt x="6134959" y="5035405"/>
                </a:cubicBezTo>
                <a:cubicBezTo>
                  <a:pt x="6139192" y="5035405"/>
                  <a:pt x="6134112" y="5027904"/>
                  <a:pt x="6123671" y="5018736"/>
                </a:cubicBezTo>
                <a:cubicBezTo>
                  <a:pt x="6113229" y="5009569"/>
                  <a:pt x="6101776" y="4990281"/>
                  <a:pt x="6098219" y="4975874"/>
                </a:cubicBezTo>
                <a:cubicBezTo>
                  <a:pt x="6094222" y="4959685"/>
                  <a:pt x="6085454" y="4949791"/>
                  <a:pt x="6075265" y="4949970"/>
                </a:cubicBezTo>
                <a:cubicBezTo>
                  <a:pt x="6059745" y="4950242"/>
                  <a:pt x="6059756" y="4950829"/>
                  <a:pt x="6075446" y="4959968"/>
                </a:cubicBezTo>
                <a:cubicBezTo>
                  <a:pt x="6091645" y="4969403"/>
                  <a:pt x="6099305" y="5006977"/>
                  <a:pt x="6084971" y="5006684"/>
                </a:cubicBezTo>
                <a:cubicBezTo>
                  <a:pt x="6073319" y="5006446"/>
                  <a:pt x="6057148" y="4993388"/>
                  <a:pt x="6053062" y="4980917"/>
                </a:cubicBezTo>
                <a:cubicBezTo>
                  <a:pt x="6050063" y="4971767"/>
                  <a:pt x="6044314" y="4971767"/>
                  <a:pt x="6026055" y="4980917"/>
                </a:cubicBezTo>
                <a:cubicBezTo>
                  <a:pt x="6004648" y="4991646"/>
                  <a:pt x="6003050" y="4997246"/>
                  <a:pt x="6005355" y="5053485"/>
                </a:cubicBezTo>
                <a:cubicBezTo>
                  <a:pt x="6006818" y="5089185"/>
                  <a:pt x="6013237" y="5119813"/>
                  <a:pt x="6020851" y="5127427"/>
                </a:cubicBezTo>
                <a:cubicBezTo>
                  <a:pt x="6029485" y="5136062"/>
                  <a:pt x="6033238" y="5160113"/>
                  <a:pt x="6032026" y="5199054"/>
                </a:cubicBezTo>
                <a:cubicBezTo>
                  <a:pt x="6030047" y="5262679"/>
                  <a:pt x="6013140" y="5283001"/>
                  <a:pt x="5997159" y="5240967"/>
                </a:cubicBezTo>
                <a:cubicBezTo>
                  <a:pt x="5992018" y="5227445"/>
                  <a:pt x="5981276" y="5216380"/>
                  <a:pt x="5973289" y="5216380"/>
                </a:cubicBezTo>
                <a:cubicBezTo>
                  <a:pt x="5965301" y="5216380"/>
                  <a:pt x="5958765" y="5210410"/>
                  <a:pt x="5958765" y="5203112"/>
                </a:cubicBezTo>
                <a:cubicBezTo>
                  <a:pt x="5958765" y="5189491"/>
                  <a:pt x="5939062" y="5178280"/>
                  <a:pt x="5915123" y="5178280"/>
                </a:cubicBezTo>
                <a:cubicBezTo>
                  <a:pt x="5906222" y="5178280"/>
                  <a:pt x="5901615" y="5188880"/>
                  <a:pt x="5901615" y="5209359"/>
                </a:cubicBezTo>
                <a:cubicBezTo>
                  <a:pt x="5901615" y="5232453"/>
                  <a:pt x="5896109" y="5242853"/>
                  <a:pt x="5880184" y="5249840"/>
                </a:cubicBezTo>
                <a:cubicBezTo>
                  <a:pt x="5863577" y="5257126"/>
                  <a:pt x="5859437" y="5265675"/>
                  <a:pt x="5861792" y="5287818"/>
                </a:cubicBezTo>
                <a:cubicBezTo>
                  <a:pt x="5863464" y="5303534"/>
                  <a:pt x="5865608" y="5335681"/>
                  <a:pt x="5866555" y="5359255"/>
                </a:cubicBezTo>
                <a:cubicBezTo>
                  <a:pt x="5867503" y="5382830"/>
                  <a:pt x="5871976" y="5407849"/>
                  <a:pt x="5876496" y="5414854"/>
                </a:cubicBezTo>
                <a:cubicBezTo>
                  <a:pt x="5886179" y="5429859"/>
                  <a:pt x="5875932" y="5441763"/>
                  <a:pt x="5849228" y="5446534"/>
                </a:cubicBezTo>
                <a:cubicBezTo>
                  <a:pt x="5827718" y="5450377"/>
                  <a:pt x="5817817" y="5488816"/>
                  <a:pt x="5834134" y="5505134"/>
                </a:cubicBezTo>
                <a:cubicBezTo>
                  <a:pt x="5839816" y="5510816"/>
                  <a:pt x="5844972" y="5532825"/>
                  <a:pt x="5845592" y="5554041"/>
                </a:cubicBezTo>
                <a:cubicBezTo>
                  <a:pt x="5846632" y="5589649"/>
                  <a:pt x="5847186" y="5590419"/>
                  <a:pt x="5852781" y="5564043"/>
                </a:cubicBezTo>
                <a:cubicBezTo>
                  <a:pt x="5857586" y="5541394"/>
                  <a:pt x="5864545" y="5534816"/>
                  <a:pt x="5886335" y="5532324"/>
                </a:cubicBezTo>
                <a:cubicBezTo>
                  <a:pt x="5911981" y="5529392"/>
                  <a:pt x="5913461" y="5531009"/>
                  <a:pt x="5908379" y="5556415"/>
                </a:cubicBezTo>
                <a:cubicBezTo>
                  <a:pt x="5903935" y="5578635"/>
                  <a:pt x="5908098" y="5587762"/>
                  <a:pt x="5930993" y="5605989"/>
                </a:cubicBezTo>
                <a:cubicBezTo>
                  <a:pt x="5946427" y="5618277"/>
                  <a:pt x="5958314" y="5633154"/>
                  <a:pt x="5957408" y="5639049"/>
                </a:cubicBezTo>
                <a:cubicBezTo>
                  <a:pt x="5956502" y="5644944"/>
                  <a:pt x="5959149" y="5657557"/>
                  <a:pt x="5963290" y="5667077"/>
                </a:cubicBezTo>
                <a:cubicBezTo>
                  <a:pt x="5967520" y="5676800"/>
                  <a:pt x="5966610" y="5688595"/>
                  <a:pt x="5961213" y="5693992"/>
                </a:cubicBezTo>
                <a:cubicBezTo>
                  <a:pt x="5954755" y="5700451"/>
                  <a:pt x="5948179" y="5693765"/>
                  <a:pt x="5941146" y="5673589"/>
                </a:cubicBezTo>
                <a:cubicBezTo>
                  <a:pt x="5935392" y="5657084"/>
                  <a:pt x="5920592" y="5631586"/>
                  <a:pt x="5908256" y="5616926"/>
                </a:cubicBezTo>
                <a:lnTo>
                  <a:pt x="5885829" y="5590272"/>
                </a:lnTo>
                <a:lnTo>
                  <a:pt x="5876897" y="5615258"/>
                </a:lnTo>
                <a:cubicBezTo>
                  <a:pt x="5868211" y="5639551"/>
                  <a:pt x="5878583" y="5713243"/>
                  <a:pt x="5896186" y="5752304"/>
                </a:cubicBezTo>
                <a:cubicBezTo>
                  <a:pt x="5900353" y="5761550"/>
                  <a:pt x="5901539" y="5777619"/>
                  <a:pt x="5898820" y="5788013"/>
                </a:cubicBezTo>
                <a:cubicBezTo>
                  <a:pt x="5896103" y="5798407"/>
                  <a:pt x="5897762" y="5809311"/>
                  <a:pt x="5902509" y="5812245"/>
                </a:cubicBezTo>
                <a:cubicBezTo>
                  <a:pt x="5917172" y="5821307"/>
                  <a:pt x="5912504" y="5864080"/>
                  <a:pt x="5896853" y="5864080"/>
                </a:cubicBezTo>
                <a:cubicBezTo>
                  <a:pt x="5888994" y="5864080"/>
                  <a:pt x="5882565" y="5858508"/>
                  <a:pt x="5882565" y="5851698"/>
                </a:cubicBezTo>
                <a:cubicBezTo>
                  <a:pt x="5882565" y="5844887"/>
                  <a:pt x="5877814" y="5834564"/>
                  <a:pt x="5872008" y="5828758"/>
                </a:cubicBezTo>
                <a:cubicBezTo>
                  <a:pt x="5866201" y="5822951"/>
                  <a:pt x="5859689" y="5795644"/>
                  <a:pt x="5857535" y="5768074"/>
                </a:cubicBezTo>
                <a:cubicBezTo>
                  <a:pt x="5855382" y="5740505"/>
                  <a:pt x="5850008" y="5713323"/>
                  <a:pt x="5845593" y="5707670"/>
                </a:cubicBezTo>
                <a:cubicBezTo>
                  <a:pt x="5841179" y="5702018"/>
                  <a:pt x="5834499" y="5684534"/>
                  <a:pt x="5830749" y="5668818"/>
                </a:cubicBezTo>
                <a:cubicBezTo>
                  <a:pt x="5826999" y="5653102"/>
                  <a:pt x="5818411" y="5633813"/>
                  <a:pt x="5811665" y="5625955"/>
                </a:cubicBezTo>
                <a:cubicBezTo>
                  <a:pt x="5804919" y="5618097"/>
                  <a:pt x="5796552" y="5599697"/>
                  <a:pt x="5793073" y="5585066"/>
                </a:cubicBezTo>
                <a:cubicBezTo>
                  <a:pt x="5785053" y="5551340"/>
                  <a:pt x="5761919" y="5541904"/>
                  <a:pt x="5744434" y="5565229"/>
                </a:cubicBezTo>
                <a:cubicBezTo>
                  <a:pt x="5732897" y="5580621"/>
                  <a:pt x="5732960" y="5584556"/>
                  <a:pt x="5744891" y="5593668"/>
                </a:cubicBezTo>
                <a:cubicBezTo>
                  <a:pt x="5752508" y="5599484"/>
                  <a:pt x="5758739" y="5616082"/>
                  <a:pt x="5758739" y="5630553"/>
                </a:cubicBezTo>
                <a:cubicBezTo>
                  <a:pt x="5758739" y="5652859"/>
                  <a:pt x="5756566" y="5655059"/>
                  <a:pt x="5744452" y="5645005"/>
                </a:cubicBezTo>
                <a:cubicBezTo>
                  <a:pt x="5736594" y="5638483"/>
                  <a:pt x="5730164" y="5627378"/>
                  <a:pt x="5730164" y="5620325"/>
                </a:cubicBezTo>
                <a:cubicBezTo>
                  <a:pt x="5730164" y="5613273"/>
                  <a:pt x="5724189" y="5609796"/>
                  <a:pt x="5716886" y="5612599"/>
                </a:cubicBezTo>
                <a:cubicBezTo>
                  <a:pt x="5706826" y="5616459"/>
                  <a:pt x="5701981" y="5603685"/>
                  <a:pt x="5696901" y="5559912"/>
                </a:cubicBezTo>
                <a:cubicBezTo>
                  <a:pt x="5693213" y="5528132"/>
                  <a:pt x="5686329" y="5502130"/>
                  <a:pt x="5681605" y="5502130"/>
                </a:cubicBezTo>
                <a:cubicBezTo>
                  <a:pt x="5676880" y="5502130"/>
                  <a:pt x="5672920" y="5490343"/>
                  <a:pt x="5672803" y="5475936"/>
                </a:cubicBezTo>
                <a:cubicBezTo>
                  <a:pt x="5672521" y="5441097"/>
                  <a:pt x="5642233" y="5402034"/>
                  <a:pt x="5621630" y="5409940"/>
                </a:cubicBezTo>
                <a:cubicBezTo>
                  <a:pt x="5598007" y="5419005"/>
                  <a:pt x="5592575" y="5443558"/>
                  <a:pt x="5609947" y="5462754"/>
                </a:cubicBezTo>
                <a:cubicBezTo>
                  <a:pt x="5628645" y="5483414"/>
                  <a:pt x="5630346" y="5521180"/>
                  <a:pt x="5612579" y="5521180"/>
                </a:cubicBezTo>
                <a:cubicBezTo>
                  <a:pt x="5595223" y="5521180"/>
                  <a:pt x="5568240" y="5490105"/>
                  <a:pt x="5568240" y="5470117"/>
                </a:cubicBezTo>
                <a:cubicBezTo>
                  <a:pt x="5568240" y="5461193"/>
                  <a:pt x="5558596" y="5450265"/>
                  <a:pt x="5546809" y="5445832"/>
                </a:cubicBezTo>
                <a:cubicBezTo>
                  <a:pt x="5519571" y="5435591"/>
                  <a:pt x="5503149" y="5458651"/>
                  <a:pt x="5519283" y="5484486"/>
                </a:cubicBezTo>
                <a:cubicBezTo>
                  <a:pt x="5538099" y="5514615"/>
                  <a:pt x="5532795" y="5572090"/>
                  <a:pt x="5509877" y="5586402"/>
                </a:cubicBezTo>
                <a:cubicBezTo>
                  <a:pt x="5491875" y="5597645"/>
                  <a:pt x="5490287" y="5604782"/>
                  <a:pt x="5495646" y="5650379"/>
                </a:cubicBezTo>
                <a:lnTo>
                  <a:pt x="5501678" y="5701702"/>
                </a:lnTo>
                <a:lnTo>
                  <a:pt x="5473766" y="5696119"/>
                </a:lnTo>
                <a:cubicBezTo>
                  <a:pt x="5434323" y="5688230"/>
                  <a:pt x="5419910" y="5705484"/>
                  <a:pt x="5423943" y="5755760"/>
                </a:cubicBezTo>
                <a:cubicBezTo>
                  <a:pt x="5426502" y="5787662"/>
                  <a:pt x="5423991" y="5797405"/>
                  <a:pt x="5413203" y="5797405"/>
                </a:cubicBezTo>
                <a:cubicBezTo>
                  <a:pt x="5393832" y="5797405"/>
                  <a:pt x="5378980" y="5777413"/>
                  <a:pt x="5371843" y="5741729"/>
                </a:cubicBezTo>
                <a:cubicBezTo>
                  <a:pt x="5368538" y="5725202"/>
                  <a:pt x="5362503" y="5711680"/>
                  <a:pt x="5358431" y="5711680"/>
                </a:cubicBezTo>
                <a:cubicBezTo>
                  <a:pt x="5354360" y="5711680"/>
                  <a:pt x="5346429" y="5698487"/>
                  <a:pt x="5340808" y="5682362"/>
                </a:cubicBezTo>
                <a:cubicBezTo>
                  <a:pt x="5329624" y="5650278"/>
                  <a:pt x="5298219" y="5646050"/>
                  <a:pt x="5295475" y="5676258"/>
                </a:cubicBezTo>
                <a:cubicBezTo>
                  <a:pt x="5294399" y="5688107"/>
                  <a:pt x="5295268" y="5688771"/>
                  <a:pt x="5298445" y="5678529"/>
                </a:cubicBezTo>
                <a:cubicBezTo>
                  <a:pt x="5303398" y="5662570"/>
                  <a:pt x="5330115" y="5658394"/>
                  <a:pt x="5330115" y="5673580"/>
                </a:cubicBezTo>
                <a:cubicBezTo>
                  <a:pt x="5330115" y="5678819"/>
                  <a:pt x="5326901" y="5683132"/>
                  <a:pt x="5322971" y="5683166"/>
                </a:cubicBezTo>
                <a:cubicBezTo>
                  <a:pt x="5319042" y="5683194"/>
                  <a:pt x="5308327" y="5696405"/>
                  <a:pt x="5299159" y="5712512"/>
                </a:cubicBezTo>
                <a:cubicBezTo>
                  <a:pt x="5276440" y="5752428"/>
                  <a:pt x="5277255" y="5814444"/>
                  <a:pt x="5300767" y="5834835"/>
                </a:cubicBezTo>
                <a:cubicBezTo>
                  <a:pt x="5311627" y="5844253"/>
                  <a:pt x="5324061" y="5875631"/>
                  <a:pt x="5331407" y="5912152"/>
                </a:cubicBezTo>
                <a:cubicBezTo>
                  <a:pt x="5338206" y="5945958"/>
                  <a:pt x="5347578" y="5976293"/>
                  <a:pt x="5352235" y="5979563"/>
                </a:cubicBezTo>
                <a:cubicBezTo>
                  <a:pt x="5356890" y="5982833"/>
                  <a:pt x="5353948" y="5995812"/>
                  <a:pt x="5345697" y="6008406"/>
                </a:cubicBezTo>
                <a:cubicBezTo>
                  <a:pt x="5330364" y="6031806"/>
                  <a:pt x="5327870" y="6150760"/>
                  <a:pt x="5342407" y="6165297"/>
                </a:cubicBezTo>
                <a:cubicBezTo>
                  <a:pt x="5352843" y="6175733"/>
                  <a:pt x="5350393" y="6233672"/>
                  <a:pt x="5339223" y="6240576"/>
                </a:cubicBezTo>
                <a:cubicBezTo>
                  <a:pt x="5324371" y="6249755"/>
                  <a:pt x="5301540" y="6226670"/>
                  <a:pt x="5301540" y="6202473"/>
                </a:cubicBezTo>
                <a:cubicBezTo>
                  <a:pt x="5301540" y="6168209"/>
                  <a:pt x="5281728" y="6121255"/>
                  <a:pt x="5267271" y="6121255"/>
                </a:cubicBezTo>
                <a:cubicBezTo>
                  <a:pt x="5259925" y="6121255"/>
                  <a:pt x="5253380" y="6116969"/>
                  <a:pt x="5252724" y="6111730"/>
                </a:cubicBezTo>
                <a:cubicBezTo>
                  <a:pt x="5252069" y="6106491"/>
                  <a:pt x="5250462" y="6097919"/>
                  <a:pt x="5249153" y="6092680"/>
                </a:cubicBezTo>
                <a:cubicBezTo>
                  <a:pt x="5247843" y="6087441"/>
                  <a:pt x="5246236" y="6051315"/>
                  <a:pt x="5245581" y="6012398"/>
                </a:cubicBezTo>
                <a:cubicBezTo>
                  <a:pt x="5244690" y="5959469"/>
                  <a:pt x="5240282" y="5937532"/>
                  <a:pt x="5228083" y="5925334"/>
                </a:cubicBezTo>
                <a:cubicBezTo>
                  <a:pt x="5219115" y="5916365"/>
                  <a:pt x="5211134" y="5904272"/>
                  <a:pt x="5210349" y="5898460"/>
                </a:cubicBezTo>
                <a:cubicBezTo>
                  <a:pt x="5209564" y="5892648"/>
                  <a:pt x="5205813" y="5851459"/>
                  <a:pt x="5202014" y="5806930"/>
                </a:cubicBezTo>
                <a:cubicBezTo>
                  <a:pt x="5194863" y="5723121"/>
                  <a:pt x="5182493" y="5698616"/>
                  <a:pt x="5143553" y="5691117"/>
                </a:cubicBezTo>
                <a:cubicBezTo>
                  <a:pt x="5133649" y="5689209"/>
                  <a:pt x="5124010" y="5679126"/>
                  <a:pt x="5122131" y="5668708"/>
                </a:cubicBezTo>
                <a:cubicBezTo>
                  <a:pt x="5117209" y="5641408"/>
                  <a:pt x="5106066" y="5632752"/>
                  <a:pt x="5084614" y="5639561"/>
                </a:cubicBezTo>
                <a:cubicBezTo>
                  <a:pt x="5068353" y="5644722"/>
                  <a:pt x="5065777" y="5654230"/>
                  <a:pt x="5065655" y="5709563"/>
                </a:cubicBezTo>
                <a:cubicBezTo>
                  <a:pt x="5065579" y="5744779"/>
                  <a:pt x="5068735" y="5777879"/>
                  <a:pt x="5072673" y="5783118"/>
                </a:cubicBezTo>
                <a:cubicBezTo>
                  <a:pt x="5083090" y="5796975"/>
                  <a:pt x="5092753" y="5881534"/>
                  <a:pt x="5084502" y="5886634"/>
                </a:cubicBezTo>
                <a:cubicBezTo>
                  <a:pt x="5071791" y="5894489"/>
                  <a:pt x="5047651" y="5869340"/>
                  <a:pt x="5039998" y="5840268"/>
                </a:cubicBezTo>
                <a:cubicBezTo>
                  <a:pt x="5035861" y="5824552"/>
                  <a:pt x="5033337" y="5786431"/>
                  <a:pt x="5034388" y="5755556"/>
                </a:cubicBezTo>
                <a:cubicBezTo>
                  <a:pt x="5036356" y="5697766"/>
                  <a:pt x="5028511" y="5683551"/>
                  <a:pt x="4994487" y="5683251"/>
                </a:cubicBezTo>
                <a:cubicBezTo>
                  <a:pt x="4976154" y="5683089"/>
                  <a:pt x="4945211" y="5745283"/>
                  <a:pt x="4955412" y="5761789"/>
                </a:cubicBezTo>
                <a:cubicBezTo>
                  <a:pt x="4959013" y="5767614"/>
                  <a:pt x="4957002" y="5768942"/>
                  <a:pt x="4950587" y="5764977"/>
                </a:cubicBezTo>
                <a:cubicBezTo>
                  <a:pt x="4944071" y="5760950"/>
                  <a:pt x="4939590" y="5764232"/>
                  <a:pt x="4939590" y="5773030"/>
                </a:cubicBezTo>
                <a:cubicBezTo>
                  <a:pt x="4939590" y="5781198"/>
                  <a:pt x="4934964" y="5787880"/>
                  <a:pt x="4929308" y="5787880"/>
                </a:cubicBezTo>
                <a:cubicBezTo>
                  <a:pt x="4922839" y="5787880"/>
                  <a:pt x="4921354" y="5777284"/>
                  <a:pt x="4925303" y="5759305"/>
                </a:cubicBezTo>
                <a:cubicBezTo>
                  <a:pt x="4929439" y="5740472"/>
                  <a:pt x="4927841" y="5730730"/>
                  <a:pt x="4920617" y="5730730"/>
                </a:cubicBezTo>
                <a:cubicBezTo>
                  <a:pt x="4914587" y="5730730"/>
                  <a:pt x="4902673" y="5723749"/>
                  <a:pt x="4894141" y="5715217"/>
                </a:cubicBezTo>
                <a:cubicBezTo>
                  <a:pt x="4879806" y="5700882"/>
                  <a:pt x="4880286" y="5698360"/>
                  <a:pt x="4900452" y="5682031"/>
                </a:cubicBezTo>
                <a:cubicBezTo>
                  <a:pt x="4919032" y="5666985"/>
                  <a:pt x="4921442" y="5658392"/>
                  <a:pt x="4916661" y="5624218"/>
                </a:cubicBezTo>
                <a:cubicBezTo>
                  <a:pt x="4913574" y="5602140"/>
                  <a:pt x="4906754" y="5579784"/>
                  <a:pt x="4901506" y="5574536"/>
                </a:cubicBezTo>
                <a:cubicBezTo>
                  <a:pt x="4896258" y="5569289"/>
                  <a:pt x="4891965" y="5558088"/>
                  <a:pt x="4891965" y="5549646"/>
                </a:cubicBezTo>
                <a:cubicBezTo>
                  <a:pt x="4891965" y="5541204"/>
                  <a:pt x="4883393" y="5525096"/>
                  <a:pt x="4872915" y="5513850"/>
                </a:cubicBezTo>
                <a:cubicBezTo>
                  <a:pt x="4862437" y="5502603"/>
                  <a:pt x="4853865" y="5484650"/>
                  <a:pt x="4853865" y="5473953"/>
                </a:cubicBezTo>
                <a:cubicBezTo>
                  <a:pt x="4853865" y="5463257"/>
                  <a:pt x="4850650" y="5454128"/>
                  <a:pt x="4846721" y="5453668"/>
                </a:cubicBezTo>
                <a:cubicBezTo>
                  <a:pt x="4842792" y="5453208"/>
                  <a:pt x="4824576" y="5452136"/>
                  <a:pt x="4806240" y="5451287"/>
                </a:cubicBezTo>
                <a:cubicBezTo>
                  <a:pt x="4773464" y="5449769"/>
                  <a:pt x="4772948" y="5450332"/>
                  <a:pt x="4775604" y="5484718"/>
                </a:cubicBezTo>
                <a:cubicBezTo>
                  <a:pt x="4777804" y="5513214"/>
                  <a:pt x="4774588" y="5520873"/>
                  <a:pt x="4758246" y="5526060"/>
                </a:cubicBezTo>
                <a:cubicBezTo>
                  <a:pt x="4745314" y="5530164"/>
                  <a:pt x="4740163" y="5537574"/>
                  <a:pt x="4743747" y="5546914"/>
                </a:cubicBezTo>
                <a:cubicBezTo>
                  <a:pt x="4747828" y="5557548"/>
                  <a:pt x="4744986" y="5559743"/>
                  <a:pt x="4733063" y="5555168"/>
                </a:cubicBezTo>
                <a:cubicBezTo>
                  <a:pt x="4719221" y="5549857"/>
                  <a:pt x="4719550" y="5551951"/>
                  <a:pt x="4735284" y="5569337"/>
                </a:cubicBezTo>
                <a:cubicBezTo>
                  <a:pt x="4749897" y="5585484"/>
                  <a:pt x="4761208" y="5588738"/>
                  <a:pt x="4789519" y="5584941"/>
                </a:cubicBezTo>
                <a:cubicBezTo>
                  <a:pt x="4824421" y="5580260"/>
                  <a:pt x="4825290" y="5580885"/>
                  <a:pt x="4825290" y="5610669"/>
                </a:cubicBezTo>
                <a:cubicBezTo>
                  <a:pt x="4825290" y="5627459"/>
                  <a:pt x="4830180" y="5646085"/>
                  <a:pt x="4836156" y="5652061"/>
                </a:cubicBezTo>
                <a:cubicBezTo>
                  <a:pt x="4850132" y="5666038"/>
                  <a:pt x="4853577" y="5778407"/>
                  <a:pt x="4840023" y="5778209"/>
                </a:cubicBezTo>
                <a:cubicBezTo>
                  <a:pt x="4818361" y="5777892"/>
                  <a:pt x="4808590" y="5762058"/>
                  <a:pt x="4801908" y="5716443"/>
                </a:cubicBezTo>
                <a:cubicBezTo>
                  <a:pt x="4792637" y="5653149"/>
                  <a:pt x="4784463" y="5644094"/>
                  <a:pt x="4748759" y="5657571"/>
                </a:cubicBezTo>
                <a:cubicBezTo>
                  <a:pt x="4714223" y="5670607"/>
                  <a:pt x="4703012" y="5661292"/>
                  <a:pt x="4665224" y="5588164"/>
                </a:cubicBezTo>
                <a:cubicBezTo>
                  <a:pt x="4633077" y="5525952"/>
                  <a:pt x="4614357" y="5511677"/>
                  <a:pt x="4592968" y="5533067"/>
                </a:cubicBezTo>
                <a:cubicBezTo>
                  <a:pt x="4577610" y="5548424"/>
                  <a:pt x="4581225" y="5578330"/>
                  <a:pt x="4598439" y="5578330"/>
                </a:cubicBezTo>
                <a:cubicBezTo>
                  <a:pt x="4603519" y="5578330"/>
                  <a:pt x="4606348" y="5593731"/>
                  <a:pt x="4604726" y="5612554"/>
                </a:cubicBezTo>
                <a:cubicBezTo>
                  <a:pt x="4602661" y="5636526"/>
                  <a:pt x="4606722" y="5650394"/>
                  <a:pt x="4618284" y="5658848"/>
                </a:cubicBezTo>
                <a:cubicBezTo>
                  <a:pt x="4627362" y="5665486"/>
                  <a:pt x="4634790" y="5680090"/>
                  <a:pt x="4634790" y="5691299"/>
                </a:cubicBezTo>
                <a:cubicBezTo>
                  <a:pt x="4634790" y="5707566"/>
                  <a:pt x="4629058" y="5711680"/>
                  <a:pt x="4606396" y="5711680"/>
                </a:cubicBezTo>
                <a:cubicBezTo>
                  <a:pt x="4584225" y="5711680"/>
                  <a:pt x="4576722" y="5716783"/>
                  <a:pt x="4572158" y="5734968"/>
                </a:cubicBezTo>
                <a:cubicBezTo>
                  <a:pt x="4568943" y="5747776"/>
                  <a:pt x="4559218" y="5760138"/>
                  <a:pt x="4550545" y="5762438"/>
                </a:cubicBezTo>
                <a:cubicBezTo>
                  <a:pt x="4539411" y="5765391"/>
                  <a:pt x="4540886" y="5766945"/>
                  <a:pt x="4555567" y="5767726"/>
                </a:cubicBezTo>
                <a:cubicBezTo>
                  <a:pt x="4567006" y="5768333"/>
                  <a:pt x="4578954" y="5777014"/>
                  <a:pt x="4582132" y="5787028"/>
                </a:cubicBezTo>
                <a:cubicBezTo>
                  <a:pt x="4585309" y="5797037"/>
                  <a:pt x="4598690" y="5812291"/>
                  <a:pt x="4611869" y="5820926"/>
                </a:cubicBezTo>
                <a:cubicBezTo>
                  <a:pt x="4632175" y="5834231"/>
                  <a:pt x="4635388" y="5842717"/>
                  <a:pt x="4632929" y="5876547"/>
                </a:cubicBezTo>
                <a:cubicBezTo>
                  <a:pt x="4629651" y="5921646"/>
                  <a:pt x="4603579" y="5933858"/>
                  <a:pt x="4598540" y="5892655"/>
                </a:cubicBezTo>
                <a:cubicBezTo>
                  <a:pt x="4591060" y="5831484"/>
                  <a:pt x="4578504" y="5811838"/>
                  <a:pt x="4539016" y="5799514"/>
                </a:cubicBezTo>
                <a:cubicBezTo>
                  <a:pt x="4497566" y="5786578"/>
                  <a:pt x="4482390" y="5790108"/>
                  <a:pt x="4482390" y="5812687"/>
                </a:cubicBezTo>
                <a:cubicBezTo>
                  <a:pt x="4482390" y="5823699"/>
                  <a:pt x="4475008" y="5825459"/>
                  <a:pt x="4449153" y="5820608"/>
                </a:cubicBezTo>
                <a:cubicBezTo>
                  <a:pt x="4423468" y="5815789"/>
                  <a:pt x="4414580" y="5817856"/>
                  <a:pt x="4410034" y="5829701"/>
                </a:cubicBezTo>
                <a:cubicBezTo>
                  <a:pt x="4401780" y="5851212"/>
                  <a:pt x="4377615" y="5848857"/>
                  <a:pt x="4377615" y="5826542"/>
                </a:cubicBezTo>
                <a:cubicBezTo>
                  <a:pt x="4377615" y="5816374"/>
                  <a:pt x="4373259" y="5805362"/>
                  <a:pt x="4367935" y="5802072"/>
                </a:cubicBezTo>
                <a:cubicBezTo>
                  <a:pt x="4362610" y="5798781"/>
                  <a:pt x="4360932" y="5791756"/>
                  <a:pt x="4364205" y="5786461"/>
                </a:cubicBezTo>
                <a:cubicBezTo>
                  <a:pt x="4367478" y="5781165"/>
                  <a:pt x="4361118" y="5770503"/>
                  <a:pt x="4350073" y="5762767"/>
                </a:cubicBezTo>
                <a:cubicBezTo>
                  <a:pt x="4336501" y="5753261"/>
                  <a:pt x="4329990" y="5738444"/>
                  <a:pt x="4329990" y="5717069"/>
                </a:cubicBezTo>
                <a:cubicBezTo>
                  <a:pt x="4329990" y="5678041"/>
                  <a:pt x="4308286" y="5656020"/>
                  <a:pt x="4287128" y="5673580"/>
                </a:cubicBezTo>
                <a:cubicBezTo>
                  <a:pt x="4279270" y="5680102"/>
                  <a:pt x="4272840" y="5691342"/>
                  <a:pt x="4272840" y="5698559"/>
                </a:cubicBezTo>
                <a:cubicBezTo>
                  <a:pt x="4272840" y="5705776"/>
                  <a:pt x="4266411" y="5711680"/>
                  <a:pt x="4258553" y="5711680"/>
                </a:cubicBezTo>
                <a:cubicBezTo>
                  <a:pt x="4250695" y="5711680"/>
                  <a:pt x="4244265" y="5707394"/>
                  <a:pt x="4244265" y="5702155"/>
                </a:cubicBezTo>
                <a:cubicBezTo>
                  <a:pt x="4244265" y="5696916"/>
                  <a:pt x="4231406" y="5692630"/>
                  <a:pt x="4215690" y="5692630"/>
                </a:cubicBezTo>
                <a:cubicBezTo>
                  <a:pt x="4191823" y="5692630"/>
                  <a:pt x="4187115" y="5688838"/>
                  <a:pt x="4187115" y="5669611"/>
                </a:cubicBezTo>
                <a:cubicBezTo>
                  <a:pt x="4187115" y="5656951"/>
                  <a:pt x="4191490" y="5645135"/>
                  <a:pt x="4196837" y="5643352"/>
                </a:cubicBezTo>
                <a:cubicBezTo>
                  <a:pt x="4211467" y="5638475"/>
                  <a:pt x="4185645" y="5588891"/>
                  <a:pt x="4165001" y="5582220"/>
                </a:cubicBezTo>
                <a:cubicBezTo>
                  <a:pt x="4143634" y="5575316"/>
                  <a:pt x="4110915" y="5603045"/>
                  <a:pt x="4110915" y="5628058"/>
                </a:cubicBezTo>
                <a:cubicBezTo>
                  <a:pt x="4110915" y="5638068"/>
                  <a:pt x="4115352" y="5654548"/>
                  <a:pt x="4120775" y="5664681"/>
                </a:cubicBezTo>
                <a:cubicBezTo>
                  <a:pt x="4132361" y="5686330"/>
                  <a:pt x="4113069" y="5690974"/>
                  <a:pt x="4093373" y="5671279"/>
                </a:cubicBezTo>
                <a:cubicBezTo>
                  <a:pt x="4083954" y="5661860"/>
                  <a:pt x="4079718" y="5662345"/>
                  <a:pt x="4072564" y="5673660"/>
                </a:cubicBezTo>
                <a:cubicBezTo>
                  <a:pt x="4061141" y="5691729"/>
                  <a:pt x="4060656" y="5721205"/>
                  <a:pt x="4071782" y="5721205"/>
                </a:cubicBezTo>
                <a:cubicBezTo>
                  <a:pt x="4076453" y="5721205"/>
                  <a:pt x="4082964" y="5731921"/>
                  <a:pt x="4086251" y="5745018"/>
                </a:cubicBezTo>
                <a:cubicBezTo>
                  <a:pt x="4089538" y="5758114"/>
                  <a:pt x="4096432" y="5768830"/>
                  <a:pt x="4101571" y="5768830"/>
                </a:cubicBezTo>
                <a:cubicBezTo>
                  <a:pt x="4106710" y="5768830"/>
                  <a:pt x="4110915" y="5779293"/>
                  <a:pt x="4110915" y="5792080"/>
                </a:cubicBezTo>
                <a:cubicBezTo>
                  <a:pt x="4110915" y="5804868"/>
                  <a:pt x="4115427" y="5818120"/>
                  <a:pt x="4120942" y="5821529"/>
                </a:cubicBezTo>
                <a:cubicBezTo>
                  <a:pt x="4126458" y="5824937"/>
                  <a:pt x="4129384" y="5832485"/>
                  <a:pt x="4127445" y="5838301"/>
                </a:cubicBezTo>
                <a:cubicBezTo>
                  <a:pt x="4121792" y="5855262"/>
                  <a:pt x="4151320" y="5883130"/>
                  <a:pt x="4174944" y="5883130"/>
                </a:cubicBezTo>
                <a:cubicBezTo>
                  <a:pt x="4187879" y="5883130"/>
                  <a:pt x="4196640" y="5888900"/>
                  <a:pt x="4196640" y="5897418"/>
                </a:cubicBezTo>
                <a:cubicBezTo>
                  <a:pt x="4196640" y="5905276"/>
                  <a:pt x="4200926" y="5911705"/>
                  <a:pt x="4206165" y="5911705"/>
                </a:cubicBezTo>
                <a:cubicBezTo>
                  <a:pt x="4211404" y="5911705"/>
                  <a:pt x="4215690" y="5920127"/>
                  <a:pt x="4215690" y="5930420"/>
                </a:cubicBezTo>
                <a:cubicBezTo>
                  <a:pt x="4215690" y="5940713"/>
                  <a:pt x="4224262" y="5953723"/>
                  <a:pt x="4234740" y="5959330"/>
                </a:cubicBezTo>
                <a:cubicBezTo>
                  <a:pt x="4265152" y="5975606"/>
                  <a:pt x="4258012" y="5991131"/>
                  <a:pt x="4223307" y="5984190"/>
                </a:cubicBezTo>
                <a:cubicBezTo>
                  <a:pt x="4206542" y="5980837"/>
                  <a:pt x="4190468" y="5974844"/>
                  <a:pt x="4187588" y="5970873"/>
                </a:cubicBezTo>
                <a:cubicBezTo>
                  <a:pt x="4184708" y="5966902"/>
                  <a:pt x="4170374" y="5956027"/>
                  <a:pt x="4155733" y="5946706"/>
                </a:cubicBezTo>
                <a:cubicBezTo>
                  <a:pt x="4141093" y="5937385"/>
                  <a:pt x="4125003" y="5918945"/>
                  <a:pt x="4119978" y="5905727"/>
                </a:cubicBezTo>
                <a:cubicBezTo>
                  <a:pt x="4109399" y="5877902"/>
                  <a:pt x="4088192" y="5854555"/>
                  <a:pt x="4073495" y="5854555"/>
                </a:cubicBezTo>
                <a:cubicBezTo>
                  <a:pt x="4067882" y="5854555"/>
                  <a:pt x="4063290" y="5846289"/>
                  <a:pt x="4063290" y="5836186"/>
                </a:cubicBezTo>
                <a:cubicBezTo>
                  <a:pt x="4063290" y="5826082"/>
                  <a:pt x="4057692" y="5812152"/>
                  <a:pt x="4050851" y="5805230"/>
                </a:cubicBezTo>
                <a:cubicBezTo>
                  <a:pt x="4044009" y="5798307"/>
                  <a:pt x="4035571" y="5785142"/>
                  <a:pt x="4032100" y="5775974"/>
                </a:cubicBezTo>
                <a:cubicBezTo>
                  <a:pt x="4024139" y="5754951"/>
                  <a:pt x="3988460" y="5754177"/>
                  <a:pt x="3980525" y="5774855"/>
                </a:cubicBezTo>
                <a:cubicBezTo>
                  <a:pt x="3977243" y="5783407"/>
                  <a:pt x="3979819" y="5798826"/>
                  <a:pt x="3986247" y="5809120"/>
                </a:cubicBezTo>
                <a:cubicBezTo>
                  <a:pt x="3992675" y="5819413"/>
                  <a:pt x="3995262" y="5830508"/>
                  <a:pt x="3991995" y="5833776"/>
                </a:cubicBezTo>
                <a:cubicBezTo>
                  <a:pt x="3988727" y="5837043"/>
                  <a:pt x="3982480" y="5833933"/>
                  <a:pt x="3978112" y="5826866"/>
                </a:cubicBezTo>
                <a:cubicBezTo>
                  <a:pt x="3967521" y="5809728"/>
                  <a:pt x="3948990" y="5822212"/>
                  <a:pt x="3948990" y="5846484"/>
                </a:cubicBezTo>
                <a:cubicBezTo>
                  <a:pt x="3948990" y="5857853"/>
                  <a:pt x="3956864" y="5867923"/>
                  <a:pt x="3968040" y="5870845"/>
                </a:cubicBezTo>
                <a:cubicBezTo>
                  <a:pt x="3980500" y="5874104"/>
                  <a:pt x="3987090" y="5883838"/>
                  <a:pt x="3987090" y="5898983"/>
                </a:cubicBezTo>
                <a:cubicBezTo>
                  <a:pt x="3987090" y="5923336"/>
                  <a:pt x="4028330" y="5968855"/>
                  <a:pt x="4050393" y="5968855"/>
                </a:cubicBezTo>
                <a:cubicBezTo>
                  <a:pt x="4057486" y="5968855"/>
                  <a:pt x="4063290" y="5977428"/>
                  <a:pt x="4063290" y="5987905"/>
                </a:cubicBezTo>
                <a:cubicBezTo>
                  <a:pt x="4063290" y="6001614"/>
                  <a:pt x="4056940" y="6006955"/>
                  <a:pt x="4040644" y="6006955"/>
                </a:cubicBezTo>
                <a:cubicBezTo>
                  <a:pt x="4028188" y="6006955"/>
                  <a:pt x="4012662" y="6013384"/>
                  <a:pt x="4006140" y="6021243"/>
                </a:cubicBezTo>
                <a:cubicBezTo>
                  <a:pt x="3999618" y="6029101"/>
                  <a:pt x="3990521" y="6035530"/>
                  <a:pt x="3985924" y="6035530"/>
                </a:cubicBezTo>
                <a:cubicBezTo>
                  <a:pt x="3981326" y="6035530"/>
                  <a:pt x="3977565" y="6029101"/>
                  <a:pt x="3977565" y="6021243"/>
                </a:cubicBezTo>
                <a:cubicBezTo>
                  <a:pt x="3977565" y="6013384"/>
                  <a:pt x="3973279" y="6006955"/>
                  <a:pt x="3968040" y="6006955"/>
                </a:cubicBezTo>
                <a:cubicBezTo>
                  <a:pt x="3962801" y="6006955"/>
                  <a:pt x="3958515" y="5999960"/>
                  <a:pt x="3958515" y="5991411"/>
                </a:cubicBezTo>
                <a:cubicBezTo>
                  <a:pt x="3958515" y="5972596"/>
                  <a:pt x="3923176" y="5912817"/>
                  <a:pt x="3899474" y="5891538"/>
                </a:cubicBezTo>
                <a:cubicBezTo>
                  <a:pt x="3890037" y="5883066"/>
                  <a:pt x="3882315" y="5867029"/>
                  <a:pt x="3882315" y="5855902"/>
                </a:cubicBezTo>
                <a:cubicBezTo>
                  <a:pt x="3882315" y="5837619"/>
                  <a:pt x="3851659" y="5791095"/>
                  <a:pt x="3801405" y="5733111"/>
                </a:cubicBezTo>
                <a:cubicBezTo>
                  <a:pt x="3791190" y="5721324"/>
                  <a:pt x="3775211" y="5711680"/>
                  <a:pt x="3765898" y="5711680"/>
                </a:cubicBezTo>
                <a:cubicBezTo>
                  <a:pt x="3756585" y="5711680"/>
                  <a:pt x="3748965" y="5704943"/>
                  <a:pt x="3748965" y="5696708"/>
                </a:cubicBezTo>
                <a:cubicBezTo>
                  <a:pt x="3748965" y="5679051"/>
                  <a:pt x="3704334" y="5600425"/>
                  <a:pt x="3688500" y="5590187"/>
                </a:cubicBezTo>
                <a:cubicBezTo>
                  <a:pt x="3682465" y="5586285"/>
                  <a:pt x="3672782" y="5574520"/>
                  <a:pt x="3666982" y="5564043"/>
                </a:cubicBezTo>
                <a:cubicBezTo>
                  <a:pt x="3661181" y="5553565"/>
                  <a:pt x="3649005" y="5543532"/>
                  <a:pt x="3639923" y="5541746"/>
                </a:cubicBezTo>
                <a:cubicBezTo>
                  <a:pt x="3621273" y="5538080"/>
                  <a:pt x="3587040" y="5506716"/>
                  <a:pt x="3587040" y="5493296"/>
                </a:cubicBezTo>
                <a:cubicBezTo>
                  <a:pt x="3587040" y="5488438"/>
                  <a:pt x="3576324" y="5476034"/>
                  <a:pt x="3563227" y="5465732"/>
                </a:cubicBezTo>
                <a:cubicBezTo>
                  <a:pt x="3549025" y="5454560"/>
                  <a:pt x="3539415" y="5437264"/>
                  <a:pt x="3539415" y="5422876"/>
                </a:cubicBezTo>
                <a:cubicBezTo>
                  <a:pt x="3539415" y="5405333"/>
                  <a:pt x="3531229" y="5394667"/>
                  <a:pt x="3509413" y="5383783"/>
                </a:cubicBezTo>
                <a:cubicBezTo>
                  <a:pt x="3475525" y="5366878"/>
                  <a:pt x="3453690" y="5376645"/>
                  <a:pt x="3453690" y="5408709"/>
                </a:cubicBezTo>
                <a:cubicBezTo>
                  <a:pt x="3453690" y="5436915"/>
                  <a:pt x="3413786" y="5426986"/>
                  <a:pt x="3398491" y="5394974"/>
                </a:cubicBezTo>
                <a:cubicBezTo>
                  <a:pt x="3391607" y="5380567"/>
                  <a:pt x="3382995" y="5368233"/>
                  <a:pt x="3379351" y="5367564"/>
                </a:cubicBezTo>
                <a:cubicBezTo>
                  <a:pt x="3349368" y="5362062"/>
                  <a:pt x="3329865" y="5363275"/>
                  <a:pt x="3329865" y="5370643"/>
                </a:cubicBezTo>
                <a:cubicBezTo>
                  <a:pt x="3329865" y="5375476"/>
                  <a:pt x="3326354" y="5377260"/>
                  <a:pt x="3322063" y="5374608"/>
                </a:cubicBezTo>
                <a:cubicBezTo>
                  <a:pt x="3308776" y="5366396"/>
                  <a:pt x="3321617" y="5424657"/>
                  <a:pt x="3335664" y="5436315"/>
                </a:cubicBezTo>
                <a:cubicBezTo>
                  <a:pt x="3342952" y="5442364"/>
                  <a:pt x="3348915" y="5455612"/>
                  <a:pt x="3348915" y="5465755"/>
                </a:cubicBezTo>
                <a:cubicBezTo>
                  <a:pt x="3348915" y="5475898"/>
                  <a:pt x="3362490" y="5501089"/>
                  <a:pt x="3379081" y="5521735"/>
                </a:cubicBezTo>
                <a:cubicBezTo>
                  <a:pt x="3395673" y="5542382"/>
                  <a:pt x="3410018" y="5566776"/>
                  <a:pt x="3410959" y="5575946"/>
                </a:cubicBezTo>
                <a:cubicBezTo>
                  <a:pt x="3412628" y="5592208"/>
                  <a:pt x="3428103" y="5633059"/>
                  <a:pt x="3445190" y="5666307"/>
                </a:cubicBezTo>
                <a:cubicBezTo>
                  <a:pt x="3449865" y="5675404"/>
                  <a:pt x="3453690" y="5691541"/>
                  <a:pt x="3453690" y="5702166"/>
                </a:cubicBezTo>
                <a:cubicBezTo>
                  <a:pt x="3453690" y="5713558"/>
                  <a:pt x="3465805" y="5728853"/>
                  <a:pt x="3483218" y="5739442"/>
                </a:cubicBezTo>
                <a:lnTo>
                  <a:pt x="3512746" y="5757399"/>
                </a:lnTo>
                <a:lnTo>
                  <a:pt x="3491751" y="5778395"/>
                </a:lnTo>
                <a:cubicBezTo>
                  <a:pt x="3475763" y="5794382"/>
                  <a:pt x="3472119" y="5806208"/>
                  <a:pt x="3476473" y="5827977"/>
                </a:cubicBezTo>
                <a:cubicBezTo>
                  <a:pt x="3480857" y="5849894"/>
                  <a:pt x="3479122" y="5855387"/>
                  <a:pt x="3469040" y="5851518"/>
                </a:cubicBezTo>
                <a:cubicBezTo>
                  <a:pt x="3458288" y="5847393"/>
                  <a:pt x="3457807" y="5851556"/>
                  <a:pt x="3466403" y="5874326"/>
                </a:cubicBezTo>
                <a:cubicBezTo>
                  <a:pt x="3473404" y="5892874"/>
                  <a:pt x="3483566" y="5902180"/>
                  <a:pt x="3496820" y="5902180"/>
                </a:cubicBezTo>
                <a:cubicBezTo>
                  <a:pt x="3525188" y="5902180"/>
                  <a:pt x="3549597" y="5922781"/>
                  <a:pt x="3553629" y="5950125"/>
                </a:cubicBezTo>
                <a:cubicBezTo>
                  <a:pt x="3555535" y="5963046"/>
                  <a:pt x="3560106" y="5989691"/>
                  <a:pt x="3563788" y="6009336"/>
                </a:cubicBezTo>
                <a:cubicBezTo>
                  <a:pt x="3567531" y="6029309"/>
                  <a:pt x="3566668" y="6045055"/>
                  <a:pt x="3561831" y="6045055"/>
                </a:cubicBezTo>
                <a:cubicBezTo>
                  <a:pt x="3541076" y="6045055"/>
                  <a:pt x="3510840" y="6013670"/>
                  <a:pt x="3510840" y="5992128"/>
                </a:cubicBezTo>
                <a:cubicBezTo>
                  <a:pt x="3510840" y="5979328"/>
                  <a:pt x="3506301" y="5968855"/>
                  <a:pt x="3500753" y="5968855"/>
                </a:cubicBezTo>
                <a:cubicBezTo>
                  <a:pt x="3495205" y="5968855"/>
                  <a:pt x="3493732" y="5963894"/>
                  <a:pt x="3497480" y="5957830"/>
                </a:cubicBezTo>
                <a:cubicBezTo>
                  <a:pt x="3502128" y="5950309"/>
                  <a:pt x="3497903" y="5948476"/>
                  <a:pt x="3484191" y="5952061"/>
                </a:cubicBezTo>
                <a:cubicBezTo>
                  <a:pt x="3469525" y="5955897"/>
                  <a:pt x="3459700" y="5950506"/>
                  <a:pt x="3447864" y="5932131"/>
                </a:cubicBezTo>
                <a:cubicBezTo>
                  <a:pt x="3438942" y="5918277"/>
                  <a:pt x="3425887" y="5903515"/>
                  <a:pt x="3418853" y="5899326"/>
                </a:cubicBezTo>
                <a:cubicBezTo>
                  <a:pt x="3411819" y="5895136"/>
                  <a:pt x="3405929" y="5880134"/>
                  <a:pt x="3405764" y="5865988"/>
                </a:cubicBezTo>
                <a:cubicBezTo>
                  <a:pt x="3405347" y="5830358"/>
                  <a:pt x="3366313" y="5787605"/>
                  <a:pt x="3340389" y="5794384"/>
                </a:cubicBezTo>
                <a:cubicBezTo>
                  <a:pt x="3312277" y="5801736"/>
                  <a:pt x="3315071" y="5781973"/>
                  <a:pt x="3345891" y="5755463"/>
                </a:cubicBezTo>
                <a:cubicBezTo>
                  <a:pt x="3371416" y="5733507"/>
                  <a:pt x="3371426" y="5733449"/>
                  <a:pt x="3354969" y="5698770"/>
                </a:cubicBezTo>
                <a:cubicBezTo>
                  <a:pt x="3341391" y="5670155"/>
                  <a:pt x="3333452" y="5664055"/>
                  <a:pt x="3309784" y="5664055"/>
                </a:cubicBezTo>
                <a:cubicBezTo>
                  <a:pt x="3281344" y="5664055"/>
                  <a:pt x="3281131" y="5663667"/>
                  <a:pt x="3287225" y="5623028"/>
                </a:cubicBezTo>
                <a:cubicBezTo>
                  <a:pt x="3294245" y="5576217"/>
                  <a:pt x="3277770" y="5553369"/>
                  <a:pt x="3244590" y="5563900"/>
                </a:cubicBezTo>
                <a:cubicBezTo>
                  <a:pt x="3226395" y="5569675"/>
                  <a:pt x="3168423" y="5539001"/>
                  <a:pt x="3160003" y="5519143"/>
                </a:cubicBezTo>
                <a:cubicBezTo>
                  <a:pt x="3158256" y="5515025"/>
                  <a:pt x="3150755" y="5511655"/>
                  <a:pt x="3143334" y="5511655"/>
                </a:cubicBezTo>
                <a:cubicBezTo>
                  <a:pt x="3121221" y="5511655"/>
                  <a:pt x="3128021" y="5492825"/>
                  <a:pt x="3153652" y="5483080"/>
                </a:cubicBezTo>
                <a:cubicBezTo>
                  <a:pt x="3166749" y="5478101"/>
                  <a:pt x="3177465" y="5467238"/>
                  <a:pt x="3177465" y="5458941"/>
                </a:cubicBezTo>
                <a:cubicBezTo>
                  <a:pt x="3177465" y="5450036"/>
                  <a:pt x="3182342" y="5446304"/>
                  <a:pt x="3189371" y="5449833"/>
                </a:cubicBezTo>
                <a:cubicBezTo>
                  <a:pt x="3195920" y="5453120"/>
                  <a:pt x="3187957" y="5443729"/>
                  <a:pt x="3171676" y="5428964"/>
                </a:cubicBezTo>
                <a:cubicBezTo>
                  <a:pt x="3150093" y="5409390"/>
                  <a:pt x="3140624" y="5390863"/>
                  <a:pt x="3136721" y="5360574"/>
                </a:cubicBezTo>
                <a:cubicBezTo>
                  <a:pt x="3128628" y="5297766"/>
                  <a:pt x="3065472" y="5238482"/>
                  <a:pt x="3049897" y="5279072"/>
                </a:cubicBezTo>
                <a:cubicBezTo>
                  <a:pt x="3039979" y="5304917"/>
                  <a:pt x="3043432" y="5320471"/>
                  <a:pt x="3063552" y="5340592"/>
                </a:cubicBezTo>
                <a:cubicBezTo>
                  <a:pt x="3078502" y="5355542"/>
                  <a:pt x="3083552" y="5374486"/>
                  <a:pt x="3085427" y="5422647"/>
                </a:cubicBezTo>
                <a:cubicBezTo>
                  <a:pt x="3087217" y="5468615"/>
                  <a:pt x="3092179" y="5488419"/>
                  <a:pt x="3104090" y="5497129"/>
                </a:cubicBezTo>
                <a:cubicBezTo>
                  <a:pt x="3121388" y="5509777"/>
                  <a:pt x="3126077" y="5530705"/>
                  <a:pt x="3111614" y="5530705"/>
                </a:cubicBezTo>
                <a:cubicBezTo>
                  <a:pt x="3106784" y="5530705"/>
                  <a:pt x="3106010" y="5542360"/>
                  <a:pt x="3109874" y="5556899"/>
                </a:cubicBezTo>
                <a:cubicBezTo>
                  <a:pt x="3114342" y="5573713"/>
                  <a:pt x="3124280" y="5584183"/>
                  <a:pt x="3137625" y="5586137"/>
                </a:cubicBezTo>
                <a:cubicBezTo>
                  <a:pt x="3154282" y="5588575"/>
                  <a:pt x="3158415" y="5595564"/>
                  <a:pt x="3158415" y="5621293"/>
                </a:cubicBezTo>
                <a:cubicBezTo>
                  <a:pt x="3158415" y="5638955"/>
                  <a:pt x="3163206" y="5656367"/>
                  <a:pt x="3169063" y="5659987"/>
                </a:cubicBezTo>
                <a:cubicBezTo>
                  <a:pt x="3175785" y="5664141"/>
                  <a:pt x="3177606" y="5681915"/>
                  <a:pt x="3174003" y="5708204"/>
                </a:cubicBezTo>
                <a:cubicBezTo>
                  <a:pt x="3169223" y="5743082"/>
                  <a:pt x="3171360" y="5751754"/>
                  <a:pt x="3187168" y="5761627"/>
                </a:cubicBezTo>
                <a:cubicBezTo>
                  <a:pt x="3197548" y="5768109"/>
                  <a:pt x="3206040" y="5778286"/>
                  <a:pt x="3206040" y="5784243"/>
                </a:cubicBezTo>
                <a:cubicBezTo>
                  <a:pt x="3206040" y="5790199"/>
                  <a:pt x="3212767" y="5800656"/>
                  <a:pt x="3220990" y="5807480"/>
                </a:cubicBezTo>
                <a:cubicBezTo>
                  <a:pt x="3229212" y="5814303"/>
                  <a:pt x="3234147" y="5826742"/>
                  <a:pt x="3231955" y="5835121"/>
                </a:cubicBezTo>
                <a:cubicBezTo>
                  <a:pt x="3227779" y="5851093"/>
                  <a:pt x="3245815" y="5873605"/>
                  <a:pt x="3262788" y="5873605"/>
                </a:cubicBezTo>
                <a:cubicBezTo>
                  <a:pt x="3268248" y="5873605"/>
                  <a:pt x="3272715" y="5888508"/>
                  <a:pt x="3272715" y="5906723"/>
                </a:cubicBezTo>
                <a:cubicBezTo>
                  <a:pt x="3272715" y="5931074"/>
                  <a:pt x="3278704" y="5943765"/>
                  <a:pt x="3295337" y="5954664"/>
                </a:cubicBezTo>
                <a:cubicBezTo>
                  <a:pt x="3317821" y="5969396"/>
                  <a:pt x="3326737" y="6011403"/>
                  <a:pt x="3309624" y="6021979"/>
                </a:cubicBezTo>
                <a:cubicBezTo>
                  <a:pt x="3305041" y="6024812"/>
                  <a:pt x="3301290" y="6022590"/>
                  <a:pt x="3301290" y="6017042"/>
                </a:cubicBezTo>
                <a:cubicBezTo>
                  <a:pt x="3301290" y="6011494"/>
                  <a:pt x="3295325" y="6006955"/>
                  <a:pt x="3288035" y="6006955"/>
                </a:cubicBezTo>
                <a:cubicBezTo>
                  <a:pt x="3280745" y="6006955"/>
                  <a:pt x="3272313" y="5997127"/>
                  <a:pt x="3269298" y="5985114"/>
                </a:cubicBezTo>
                <a:cubicBezTo>
                  <a:pt x="3265901" y="5971578"/>
                  <a:pt x="3249804" y="5957090"/>
                  <a:pt x="3226965" y="5947014"/>
                </a:cubicBezTo>
                <a:cubicBezTo>
                  <a:pt x="3179231" y="5925954"/>
                  <a:pt x="3170571" y="5926510"/>
                  <a:pt x="3162754" y="5951140"/>
                </a:cubicBezTo>
                <a:cubicBezTo>
                  <a:pt x="3157741" y="5966933"/>
                  <a:pt x="3164152" y="5978732"/>
                  <a:pt x="3191217" y="6003527"/>
                </a:cubicBezTo>
                <a:cubicBezTo>
                  <a:pt x="3210430" y="6021129"/>
                  <a:pt x="3229673" y="6035530"/>
                  <a:pt x="3233979" y="6035530"/>
                </a:cubicBezTo>
                <a:cubicBezTo>
                  <a:pt x="3246550" y="6035530"/>
                  <a:pt x="3260084" y="6057142"/>
                  <a:pt x="3266785" y="6087918"/>
                </a:cubicBezTo>
                <a:cubicBezTo>
                  <a:pt x="3272370" y="6113566"/>
                  <a:pt x="3271653" y="6114768"/>
                  <a:pt x="3259784" y="6099659"/>
                </a:cubicBezTo>
                <a:cubicBezTo>
                  <a:pt x="3235256" y="6068432"/>
                  <a:pt x="3215565" y="6089107"/>
                  <a:pt x="3215565" y="6146087"/>
                </a:cubicBezTo>
                <a:cubicBezTo>
                  <a:pt x="3215565" y="6201541"/>
                  <a:pt x="3213271" y="6203330"/>
                  <a:pt x="3148298" y="6198522"/>
                </a:cubicBezTo>
                <a:cubicBezTo>
                  <a:pt x="3133382" y="6197418"/>
                  <a:pt x="3113565" y="6206289"/>
                  <a:pt x="3097325" y="6221340"/>
                </a:cubicBezTo>
                <a:lnTo>
                  <a:pt x="3070755" y="6245964"/>
                </a:lnTo>
                <a:lnTo>
                  <a:pt x="3095535" y="6267257"/>
                </a:lnTo>
                <a:cubicBezTo>
                  <a:pt x="3109164" y="6278968"/>
                  <a:pt x="3120315" y="6292739"/>
                  <a:pt x="3120315" y="6297861"/>
                </a:cubicBezTo>
                <a:cubicBezTo>
                  <a:pt x="3120315" y="6302982"/>
                  <a:pt x="3128887" y="6312527"/>
                  <a:pt x="3139365" y="6319070"/>
                </a:cubicBezTo>
                <a:cubicBezTo>
                  <a:pt x="3160405" y="6332210"/>
                  <a:pt x="3165253" y="6359464"/>
                  <a:pt x="3146509" y="6359234"/>
                </a:cubicBezTo>
                <a:cubicBezTo>
                  <a:pt x="3127577" y="6359002"/>
                  <a:pt x="3113882" y="6346775"/>
                  <a:pt x="3106669" y="6323661"/>
                </a:cubicBezTo>
                <a:cubicBezTo>
                  <a:pt x="3102761" y="6311137"/>
                  <a:pt x="3092331" y="6302230"/>
                  <a:pt x="3081573" y="6302230"/>
                </a:cubicBezTo>
                <a:cubicBezTo>
                  <a:pt x="3070282" y="6302230"/>
                  <a:pt x="3063165" y="6295683"/>
                  <a:pt x="3063165" y="6285297"/>
                </a:cubicBezTo>
                <a:cubicBezTo>
                  <a:pt x="3063165" y="6267960"/>
                  <a:pt x="3026016" y="6229365"/>
                  <a:pt x="3013159" y="6233344"/>
                </a:cubicBezTo>
                <a:cubicBezTo>
                  <a:pt x="3009230" y="6234560"/>
                  <a:pt x="3006015" y="6229126"/>
                  <a:pt x="3006015" y="6221268"/>
                </a:cubicBezTo>
                <a:cubicBezTo>
                  <a:pt x="3006015" y="6213409"/>
                  <a:pt x="2998167" y="6206980"/>
                  <a:pt x="2988574" y="6206980"/>
                </a:cubicBezTo>
                <a:cubicBezTo>
                  <a:pt x="2961559" y="6206980"/>
                  <a:pt x="2944374" y="6166891"/>
                  <a:pt x="2956491" y="6132133"/>
                </a:cubicBezTo>
                <a:cubicBezTo>
                  <a:pt x="2964266" y="6109830"/>
                  <a:pt x="2963569" y="6100931"/>
                  <a:pt x="2953386" y="6092480"/>
                </a:cubicBezTo>
                <a:cubicBezTo>
                  <a:pt x="2931741" y="6074516"/>
                  <a:pt x="2906303" y="6085475"/>
                  <a:pt x="2902989" y="6114193"/>
                </a:cubicBezTo>
                <a:cubicBezTo>
                  <a:pt x="2900353" y="6137030"/>
                  <a:pt x="2892490" y="6144092"/>
                  <a:pt x="2872018" y="6142011"/>
                </a:cubicBezTo>
                <a:cubicBezTo>
                  <a:pt x="2861380" y="6140930"/>
                  <a:pt x="2874997" y="6197058"/>
                  <a:pt x="2887989" y="6207840"/>
                </a:cubicBezTo>
                <a:cubicBezTo>
                  <a:pt x="2895277" y="6213889"/>
                  <a:pt x="2901240" y="6226361"/>
                  <a:pt x="2901240" y="6235555"/>
                </a:cubicBezTo>
                <a:cubicBezTo>
                  <a:pt x="2901240" y="6244750"/>
                  <a:pt x="2907669" y="6257608"/>
                  <a:pt x="2915527" y="6264130"/>
                </a:cubicBezTo>
                <a:cubicBezTo>
                  <a:pt x="2923386" y="6270652"/>
                  <a:pt x="2929815" y="6286179"/>
                  <a:pt x="2929815" y="6298634"/>
                </a:cubicBezTo>
                <a:cubicBezTo>
                  <a:pt x="2929815" y="6311089"/>
                  <a:pt x="2934101" y="6321280"/>
                  <a:pt x="2939340" y="6321280"/>
                </a:cubicBezTo>
                <a:cubicBezTo>
                  <a:pt x="2944579" y="6321280"/>
                  <a:pt x="2948865" y="6327709"/>
                  <a:pt x="2948865" y="6335568"/>
                </a:cubicBezTo>
                <a:cubicBezTo>
                  <a:pt x="2948865" y="6343426"/>
                  <a:pt x="2952561" y="6349855"/>
                  <a:pt x="2957079" y="6349855"/>
                </a:cubicBezTo>
                <a:cubicBezTo>
                  <a:pt x="2969389" y="6349855"/>
                  <a:pt x="2979722" y="6456158"/>
                  <a:pt x="2968502" y="6467378"/>
                </a:cubicBezTo>
                <a:cubicBezTo>
                  <a:pt x="2962202" y="6473678"/>
                  <a:pt x="2956751" y="6470730"/>
                  <a:pt x="2952277" y="6458604"/>
                </a:cubicBezTo>
                <a:cubicBezTo>
                  <a:pt x="2948571" y="6448560"/>
                  <a:pt x="2939858" y="6436915"/>
                  <a:pt x="2932914" y="6432726"/>
                </a:cubicBezTo>
                <a:cubicBezTo>
                  <a:pt x="2925971" y="6428536"/>
                  <a:pt x="2920290" y="6417002"/>
                  <a:pt x="2920290" y="6407094"/>
                </a:cubicBezTo>
                <a:cubicBezTo>
                  <a:pt x="2920290" y="6397186"/>
                  <a:pt x="2916004" y="6386430"/>
                  <a:pt x="2910765" y="6383193"/>
                </a:cubicBezTo>
                <a:cubicBezTo>
                  <a:pt x="2905526" y="6379955"/>
                  <a:pt x="2901240" y="6369585"/>
                  <a:pt x="2901240" y="6360147"/>
                </a:cubicBezTo>
                <a:cubicBezTo>
                  <a:pt x="2901240" y="6350710"/>
                  <a:pt x="2890278" y="6326836"/>
                  <a:pt x="2876880" y="6307093"/>
                </a:cubicBezTo>
                <a:cubicBezTo>
                  <a:pt x="2863482" y="6287350"/>
                  <a:pt x="2854775" y="6265320"/>
                  <a:pt x="2857531" y="6258138"/>
                </a:cubicBezTo>
                <a:cubicBezTo>
                  <a:pt x="2860287" y="6250956"/>
                  <a:pt x="2858700" y="6245080"/>
                  <a:pt x="2854005" y="6245080"/>
                </a:cubicBezTo>
                <a:cubicBezTo>
                  <a:pt x="2849310" y="6245080"/>
                  <a:pt x="2837904" y="6227935"/>
                  <a:pt x="2828659" y="6206980"/>
                </a:cubicBezTo>
                <a:cubicBezTo>
                  <a:pt x="2819413" y="6186025"/>
                  <a:pt x="2808387" y="6168880"/>
                  <a:pt x="2804157" y="6168880"/>
                </a:cubicBezTo>
                <a:cubicBezTo>
                  <a:pt x="2799926" y="6168880"/>
                  <a:pt x="2796465" y="6162976"/>
                  <a:pt x="2796465" y="6155759"/>
                </a:cubicBezTo>
                <a:cubicBezTo>
                  <a:pt x="2796465" y="6148542"/>
                  <a:pt x="2790036" y="6137302"/>
                  <a:pt x="2782177" y="6130780"/>
                </a:cubicBezTo>
                <a:cubicBezTo>
                  <a:pt x="2774319" y="6124258"/>
                  <a:pt x="2767816" y="6107660"/>
                  <a:pt x="2767725" y="6093895"/>
                </a:cubicBezTo>
                <a:cubicBezTo>
                  <a:pt x="2767559" y="6068588"/>
                  <a:pt x="2738948" y="6034535"/>
                  <a:pt x="2708359" y="6023236"/>
                </a:cubicBezTo>
                <a:cubicBezTo>
                  <a:pt x="2699191" y="6019849"/>
                  <a:pt x="2691690" y="6008677"/>
                  <a:pt x="2691690" y="5998410"/>
                </a:cubicBezTo>
                <a:cubicBezTo>
                  <a:pt x="2691690" y="5968857"/>
                  <a:pt x="2665288" y="5949805"/>
                  <a:pt x="2624335" y="5949805"/>
                </a:cubicBezTo>
                <a:cubicBezTo>
                  <a:pt x="2584239" y="5949805"/>
                  <a:pt x="2577253" y="5938169"/>
                  <a:pt x="2601357" y="5911534"/>
                </a:cubicBezTo>
                <a:cubicBezTo>
                  <a:pt x="2612281" y="5899463"/>
                  <a:pt x="2613930" y="5886520"/>
                  <a:pt x="2608127" y="5858397"/>
                </a:cubicBezTo>
                <a:cubicBezTo>
                  <a:pt x="2601729" y="5827394"/>
                  <a:pt x="2596165" y="5820717"/>
                  <a:pt x="2574635" y="5818204"/>
                </a:cubicBezTo>
                <a:cubicBezTo>
                  <a:pt x="2550909" y="5815434"/>
                  <a:pt x="2548815" y="5817889"/>
                  <a:pt x="2548815" y="5848480"/>
                </a:cubicBezTo>
                <a:cubicBezTo>
                  <a:pt x="2548815" y="5866789"/>
                  <a:pt x="2555244" y="5888199"/>
                  <a:pt x="2563102" y="5896057"/>
                </a:cubicBezTo>
                <a:cubicBezTo>
                  <a:pt x="2581557" y="5914511"/>
                  <a:pt x="2581207" y="5917413"/>
                  <a:pt x="2557703" y="5940917"/>
                </a:cubicBezTo>
                <a:cubicBezTo>
                  <a:pt x="2542053" y="5956567"/>
                  <a:pt x="2540338" y="5963404"/>
                  <a:pt x="2549344" y="5974255"/>
                </a:cubicBezTo>
                <a:cubicBezTo>
                  <a:pt x="2555575" y="5981762"/>
                  <a:pt x="2568507" y="5987905"/>
                  <a:pt x="2578083" y="5987905"/>
                </a:cubicBezTo>
                <a:cubicBezTo>
                  <a:pt x="2587659" y="5987905"/>
                  <a:pt x="2598921" y="5993270"/>
                  <a:pt x="2603110" y="5999827"/>
                </a:cubicBezTo>
                <a:cubicBezTo>
                  <a:pt x="2607300" y="6006384"/>
                  <a:pt x="2621834" y="6017460"/>
                  <a:pt x="2635408" y="6024439"/>
                </a:cubicBezTo>
                <a:cubicBezTo>
                  <a:pt x="2654653" y="6034335"/>
                  <a:pt x="2660377" y="6044805"/>
                  <a:pt x="2661399" y="6071981"/>
                </a:cubicBezTo>
                <a:cubicBezTo>
                  <a:pt x="2662119" y="6091149"/>
                  <a:pt x="2667163" y="6108317"/>
                  <a:pt x="2672607" y="6110132"/>
                </a:cubicBezTo>
                <a:cubicBezTo>
                  <a:pt x="2678051" y="6111946"/>
                  <a:pt x="2688858" y="6119784"/>
                  <a:pt x="2696622" y="6127548"/>
                </a:cubicBezTo>
                <a:cubicBezTo>
                  <a:pt x="2709235" y="6140161"/>
                  <a:pt x="2711760" y="6152248"/>
                  <a:pt x="2714709" y="6214112"/>
                </a:cubicBezTo>
                <a:cubicBezTo>
                  <a:pt x="2715197" y="6224363"/>
                  <a:pt x="2708589" y="6230772"/>
                  <a:pt x="2697523" y="6230780"/>
                </a:cubicBezTo>
                <a:cubicBezTo>
                  <a:pt x="2672693" y="6230799"/>
                  <a:pt x="2653696" y="6261767"/>
                  <a:pt x="2671647" y="6272965"/>
                </a:cubicBezTo>
                <a:cubicBezTo>
                  <a:pt x="2692995" y="6286281"/>
                  <a:pt x="2676744" y="6314342"/>
                  <a:pt x="2652196" y="6306550"/>
                </a:cubicBezTo>
                <a:cubicBezTo>
                  <a:pt x="2635651" y="6301299"/>
                  <a:pt x="2632843" y="6303120"/>
                  <a:pt x="2637752" y="6315913"/>
                </a:cubicBezTo>
                <a:cubicBezTo>
                  <a:pt x="2641338" y="6325257"/>
                  <a:pt x="2639970" y="6329399"/>
                  <a:pt x="2634431" y="6325975"/>
                </a:cubicBezTo>
                <a:cubicBezTo>
                  <a:pt x="2629252" y="6322775"/>
                  <a:pt x="2625015" y="6327262"/>
                  <a:pt x="2625015" y="6335947"/>
                </a:cubicBezTo>
                <a:cubicBezTo>
                  <a:pt x="2625015" y="6354855"/>
                  <a:pt x="2678488" y="6407005"/>
                  <a:pt x="2697877" y="6407005"/>
                </a:cubicBezTo>
                <a:cubicBezTo>
                  <a:pt x="2705411" y="6407005"/>
                  <a:pt x="2710879" y="6412363"/>
                  <a:pt x="2710029" y="6418911"/>
                </a:cubicBezTo>
                <a:cubicBezTo>
                  <a:pt x="2706450" y="6446471"/>
                  <a:pt x="2712052" y="6454630"/>
                  <a:pt x="2734552" y="6454630"/>
                </a:cubicBezTo>
                <a:cubicBezTo>
                  <a:pt x="2749647" y="6454630"/>
                  <a:pt x="2758365" y="6460002"/>
                  <a:pt x="2758365" y="6469304"/>
                </a:cubicBezTo>
                <a:cubicBezTo>
                  <a:pt x="2758365" y="6480552"/>
                  <a:pt x="2748916" y="6483478"/>
                  <a:pt x="2717884" y="6481838"/>
                </a:cubicBezTo>
                <a:cubicBezTo>
                  <a:pt x="2672602" y="6479446"/>
                  <a:pt x="2644065" y="6465938"/>
                  <a:pt x="2644065" y="6446896"/>
                </a:cubicBezTo>
                <a:cubicBezTo>
                  <a:pt x="2644065" y="6439924"/>
                  <a:pt x="2637596" y="6427751"/>
                  <a:pt x="2629690" y="6419844"/>
                </a:cubicBezTo>
                <a:cubicBezTo>
                  <a:pt x="2621784" y="6411938"/>
                  <a:pt x="2617374" y="6402137"/>
                  <a:pt x="2619891" y="6398064"/>
                </a:cubicBezTo>
                <a:cubicBezTo>
                  <a:pt x="2622409" y="6393991"/>
                  <a:pt x="2605686" y="6370202"/>
                  <a:pt x="2582730" y="6345198"/>
                </a:cubicBezTo>
                <a:cubicBezTo>
                  <a:pt x="2545960" y="6305148"/>
                  <a:pt x="2537786" y="6300542"/>
                  <a:pt x="2514043" y="6306501"/>
                </a:cubicBezTo>
                <a:cubicBezTo>
                  <a:pt x="2499221" y="6310222"/>
                  <a:pt x="2483901" y="6318284"/>
                  <a:pt x="2480000" y="6324417"/>
                </a:cubicBezTo>
                <a:cubicBezTo>
                  <a:pt x="2466456" y="6345708"/>
                  <a:pt x="2472497" y="6386792"/>
                  <a:pt x="2491086" y="6399813"/>
                </a:cubicBezTo>
                <a:cubicBezTo>
                  <a:pt x="2501245" y="6406928"/>
                  <a:pt x="2511124" y="6424452"/>
                  <a:pt x="2513039" y="6438754"/>
                </a:cubicBezTo>
                <a:cubicBezTo>
                  <a:pt x="2514955" y="6453056"/>
                  <a:pt x="2523788" y="6473244"/>
                  <a:pt x="2532668" y="6483615"/>
                </a:cubicBezTo>
                <a:cubicBezTo>
                  <a:pt x="2541549" y="6493987"/>
                  <a:pt x="2548815" y="6508472"/>
                  <a:pt x="2548815" y="6515805"/>
                </a:cubicBezTo>
                <a:cubicBezTo>
                  <a:pt x="2548815" y="6523138"/>
                  <a:pt x="2561674" y="6539957"/>
                  <a:pt x="2577390" y="6553181"/>
                </a:cubicBezTo>
                <a:cubicBezTo>
                  <a:pt x="2593106" y="6566405"/>
                  <a:pt x="2605965" y="6580482"/>
                  <a:pt x="2605965" y="6584463"/>
                </a:cubicBezTo>
                <a:cubicBezTo>
                  <a:pt x="2605965" y="6588443"/>
                  <a:pt x="2617149" y="6603374"/>
                  <a:pt x="2630818" y="6617641"/>
                </a:cubicBezTo>
                <a:cubicBezTo>
                  <a:pt x="2655556" y="6643463"/>
                  <a:pt x="2654305" y="6670148"/>
                  <a:pt x="2628814" y="6660366"/>
                </a:cubicBezTo>
                <a:cubicBezTo>
                  <a:pt x="2621486" y="6657554"/>
                  <a:pt x="2615490" y="6659405"/>
                  <a:pt x="2615490" y="6664479"/>
                </a:cubicBezTo>
                <a:cubicBezTo>
                  <a:pt x="2615490" y="6675279"/>
                  <a:pt x="2580483" y="6677050"/>
                  <a:pt x="2574310" y="6666561"/>
                </a:cubicBezTo>
                <a:close/>
                <a:moveTo>
                  <a:pt x="2579528" y="6201204"/>
                </a:moveTo>
                <a:cubicBezTo>
                  <a:pt x="2576615" y="6185965"/>
                  <a:pt x="2579883" y="6173148"/>
                  <a:pt x="2587992" y="6168013"/>
                </a:cubicBezTo>
                <a:cubicBezTo>
                  <a:pt x="2598709" y="6161226"/>
                  <a:pt x="2598266" y="6159620"/>
                  <a:pt x="2585644" y="6159501"/>
                </a:cubicBezTo>
                <a:cubicBezTo>
                  <a:pt x="2567246" y="6159328"/>
                  <a:pt x="2556499" y="6201329"/>
                  <a:pt x="2571185" y="6216015"/>
                </a:cubicBezTo>
                <a:cubicBezTo>
                  <a:pt x="2584803" y="6229633"/>
                  <a:pt x="2584922" y="6229422"/>
                  <a:pt x="2579528" y="6201204"/>
                </a:cubicBezTo>
                <a:close/>
                <a:moveTo>
                  <a:pt x="2441659" y="6190889"/>
                </a:moveTo>
                <a:cubicBezTo>
                  <a:pt x="2422388" y="6185853"/>
                  <a:pt x="2418626" y="6143839"/>
                  <a:pt x="2436896" y="6137705"/>
                </a:cubicBezTo>
                <a:cubicBezTo>
                  <a:pt x="2443854" y="6135369"/>
                  <a:pt x="2442910" y="6134135"/>
                  <a:pt x="2434624" y="6134735"/>
                </a:cubicBezTo>
                <a:cubicBezTo>
                  <a:pt x="2419098" y="6135859"/>
                  <a:pt x="2410808" y="6162056"/>
                  <a:pt x="2419123" y="6183724"/>
                </a:cubicBezTo>
                <a:cubicBezTo>
                  <a:pt x="2422021" y="6191276"/>
                  <a:pt x="2432028" y="6196958"/>
                  <a:pt x="2441360" y="6196351"/>
                </a:cubicBezTo>
                <a:cubicBezTo>
                  <a:pt x="2457262" y="6195315"/>
                  <a:pt x="2457281" y="6194972"/>
                  <a:pt x="2441659" y="6190889"/>
                </a:cubicBezTo>
                <a:close/>
                <a:moveTo>
                  <a:pt x="3133711" y="6157912"/>
                </a:moveTo>
                <a:cubicBezTo>
                  <a:pt x="3143625" y="6173953"/>
                  <a:pt x="3177133" y="6171303"/>
                  <a:pt x="3183791" y="6153953"/>
                </a:cubicBezTo>
                <a:cubicBezTo>
                  <a:pt x="3186942" y="6145742"/>
                  <a:pt x="3184664" y="6134169"/>
                  <a:pt x="3178730" y="6128235"/>
                </a:cubicBezTo>
                <a:cubicBezTo>
                  <a:pt x="3172795" y="6122300"/>
                  <a:pt x="3167940" y="6109688"/>
                  <a:pt x="3167940" y="6100207"/>
                </a:cubicBezTo>
                <a:cubicBezTo>
                  <a:pt x="3167940" y="6090726"/>
                  <a:pt x="3159368" y="6075629"/>
                  <a:pt x="3148890" y="6066658"/>
                </a:cubicBezTo>
                <a:cubicBezTo>
                  <a:pt x="3138413" y="6057686"/>
                  <a:pt x="3129840" y="6044828"/>
                  <a:pt x="3129840" y="6038083"/>
                </a:cubicBezTo>
                <a:cubicBezTo>
                  <a:pt x="3129840" y="6031337"/>
                  <a:pt x="3121487" y="6018667"/>
                  <a:pt x="3111278" y="6009925"/>
                </a:cubicBezTo>
                <a:cubicBezTo>
                  <a:pt x="3101069" y="6001184"/>
                  <a:pt x="3094611" y="5990966"/>
                  <a:pt x="3096927" y="5987218"/>
                </a:cubicBezTo>
                <a:cubicBezTo>
                  <a:pt x="3104624" y="5974764"/>
                  <a:pt x="3073297" y="5913212"/>
                  <a:pt x="3051397" y="5897761"/>
                </a:cubicBezTo>
                <a:cubicBezTo>
                  <a:pt x="3031280" y="5883568"/>
                  <a:pt x="3028763" y="5883845"/>
                  <a:pt x="3014014" y="5901887"/>
                </a:cubicBezTo>
                <a:cubicBezTo>
                  <a:pt x="2997019" y="5922674"/>
                  <a:pt x="2977440" y="5927606"/>
                  <a:pt x="2977440" y="5911102"/>
                </a:cubicBezTo>
                <a:cubicBezTo>
                  <a:pt x="2977440" y="5905412"/>
                  <a:pt x="2963872" y="5902281"/>
                  <a:pt x="2946484" y="5903958"/>
                </a:cubicBezTo>
                <a:cubicBezTo>
                  <a:pt x="2920776" y="5906437"/>
                  <a:pt x="2915528" y="5910907"/>
                  <a:pt x="2915528" y="5930326"/>
                </a:cubicBezTo>
                <a:cubicBezTo>
                  <a:pt x="2915528" y="5947431"/>
                  <a:pt x="2921921" y="5955205"/>
                  <a:pt x="2939340" y="5959284"/>
                </a:cubicBezTo>
                <a:cubicBezTo>
                  <a:pt x="2957034" y="5963426"/>
                  <a:pt x="2965412" y="5973908"/>
                  <a:pt x="2971947" y="6000076"/>
                </a:cubicBezTo>
                <a:cubicBezTo>
                  <a:pt x="2983236" y="6045281"/>
                  <a:pt x="3011670" y="6056391"/>
                  <a:pt x="3035436" y="6024884"/>
                </a:cubicBezTo>
                <a:cubicBezTo>
                  <a:pt x="3056198" y="5997359"/>
                  <a:pt x="3067980" y="6006349"/>
                  <a:pt x="3058173" y="6042230"/>
                </a:cubicBezTo>
                <a:cubicBezTo>
                  <a:pt x="3045021" y="6090354"/>
                  <a:pt x="3052900" y="6134011"/>
                  <a:pt x="3078958" y="6157397"/>
                </a:cubicBezTo>
                <a:cubicBezTo>
                  <a:pt x="3101490" y="6177617"/>
                  <a:pt x="3104192" y="6178043"/>
                  <a:pt x="3115121" y="6163097"/>
                </a:cubicBezTo>
                <a:cubicBezTo>
                  <a:pt x="3123410" y="6151762"/>
                  <a:pt x="3128954" y="6150216"/>
                  <a:pt x="3133711" y="6157912"/>
                </a:cubicBezTo>
                <a:close/>
                <a:moveTo>
                  <a:pt x="2985179" y="5933774"/>
                </a:moveTo>
                <a:cubicBezTo>
                  <a:pt x="2992055" y="5931022"/>
                  <a:pt x="3000270" y="5931360"/>
                  <a:pt x="3003435" y="5934525"/>
                </a:cubicBezTo>
                <a:cubicBezTo>
                  <a:pt x="3006601" y="5937690"/>
                  <a:pt x="3000975" y="5939941"/>
                  <a:pt x="2990934" y="5939528"/>
                </a:cubicBezTo>
                <a:cubicBezTo>
                  <a:pt x="2979838" y="5939071"/>
                  <a:pt x="2977581" y="5936814"/>
                  <a:pt x="2985179" y="5933773"/>
                </a:cubicBezTo>
                <a:close/>
                <a:moveTo>
                  <a:pt x="2862877" y="5787388"/>
                </a:moveTo>
                <a:cubicBezTo>
                  <a:pt x="2852346" y="5767712"/>
                  <a:pt x="2853282" y="5766546"/>
                  <a:pt x="2876104" y="5770908"/>
                </a:cubicBezTo>
                <a:cubicBezTo>
                  <a:pt x="2889612" y="5773491"/>
                  <a:pt x="2898397" y="5771936"/>
                  <a:pt x="2895627" y="5767454"/>
                </a:cubicBezTo>
                <a:cubicBezTo>
                  <a:pt x="2887256" y="5753909"/>
                  <a:pt x="2853399" y="5758312"/>
                  <a:pt x="2847488" y="5773714"/>
                </a:cubicBezTo>
                <a:cubicBezTo>
                  <a:pt x="2844447" y="5781639"/>
                  <a:pt x="2847336" y="5794601"/>
                  <a:pt x="2853907" y="5802519"/>
                </a:cubicBezTo>
                <a:cubicBezTo>
                  <a:pt x="2870643" y="5822684"/>
                  <a:pt x="2876489" y="5812822"/>
                  <a:pt x="2862877" y="5787388"/>
                </a:cubicBezTo>
                <a:close/>
                <a:moveTo>
                  <a:pt x="3907688" y="5721108"/>
                </a:moveTo>
                <a:cubicBezTo>
                  <a:pt x="3908996" y="5701232"/>
                  <a:pt x="3908516" y="5700767"/>
                  <a:pt x="3904721" y="5718238"/>
                </a:cubicBezTo>
                <a:cubicBezTo>
                  <a:pt x="3902231" y="5729703"/>
                  <a:pt x="3892956" y="5741245"/>
                  <a:pt x="3884111" y="5743885"/>
                </a:cubicBezTo>
                <a:cubicBezTo>
                  <a:pt x="3872536" y="5747341"/>
                  <a:pt x="3873368" y="5748145"/>
                  <a:pt x="3887078" y="5746755"/>
                </a:cubicBezTo>
                <a:cubicBezTo>
                  <a:pt x="3900009" y="5745444"/>
                  <a:pt x="3906629" y="5737206"/>
                  <a:pt x="3907688" y="5721108"/>
                </a:cubicBezTo>
                <a:close/>
                <a:moveTo>
                  <a:pt x="4491915" y="5742546"/>
                </a:moveTo>
                <a:cubicBezTo>
                  <a:pt x="4491915" y="5738568"/>
                  <a:pt x="4483343" y="5729959"/>
                  <a:pt x="4472865" y="5723415"/>
                </a:cubicBezTo>
                <a:cubicBezTo>
                  <a:pt x="4456858" y="5713419"/>
                  <a:pt x="4453815" y="5713903"/>
                  <a:pt x="4453815" y="5726449"/>
                </a:cubicBezTo>
                <a:cubicBezTo>
                  <a:pt x="4453815" y="5734661"/>
                  <a:pt x="4458102" y="5738730"/>
                  <a:pt x="4463340" y="5735493"/>
                </a:cubicBezTo>
                <a:cubicBezTo>
                  <a:pt x="4468579" y="5732255"/>
                  <a:pt x="4472865" y="5734145"/>
                  <a:pt x="4472865" y="5739693"/>
                </a:cubicBezTo>
                <a:cubicBezTo>
                  <a:pt x="4472865" y="5745241"/>
                  <a:pt x="4477152" y="5749780"/>
                  <a:pt x="4482390" y="5749780"/>
                </a:cubicBezTo>
                <a:cubicBezTo>
                  <a:pt x="4487629" y="5749780"/>
                  <a:pt x="4491915" y="5746525"/>
                  <a:pt x="4491915" y="5742546"/>
                </a:cubicBezTo>
                <a:close/>
                <a:moveTo>
                  <a:pt x="4414361" y="5716327"/>
                </a:moveTo>
                <a:cubicBezTo>
                  <a:pt x="4417493" y="5700170"/>
                  <a:pt x="4416525" y="5699985"/>
                  <a:pt x="4402455" y="5714055"/>
                </a:cubicBezTo>
                <a:cubicBezTo>
                  <a:pt x="4384154" y="5732356"/>
                  <a:pt x="4382580" y="5743361"/>
                  <a:pt x="4399047" y="5737879"/>
                </a:cubicBezTo>
                <a:cubicBezTo>
                  <a:pt x="4405595" y="5735698"/>
                  <a:pt x="4412487" y="5726000"/>
                  <a:pt x="4414361" y="5716327"/>
                </a:cubicBezTo>
                <a:close/>
                <a:moveTo>
                  <a:pt x="4394869" y="5689000"/>
                </a:moveTo>
                <a:cubicBezTo>
                  <a:pt x="4406534" y="5685518"/>
                  <a:pt x="4405748" y="5684733"/>
                  <a:pt x="4392012" y="5686143"/>
                </a:cubicBezTo>
                <a:cubicBezTo>
                  <a:pt x="4381595" y="5687212"/>
                  <a:pt x="4372610" y="5694467"/>
                  <a:pt x="4372045" y="5702264"/>
                </a:cubicBezTo>
                <a:cubicBezTo>
                  <a:pt x="4371480" y="5710063"/>
                  <a:pt x="4372766" y="5711349"/>
                  <a:pt x="4374902" y="5705122"/>
                </a:cubicBezTo>
                <a:cubicBezTo>
                  <a:pt x="4377039" y="5698896"/>
                  <a:pt x="4386024" y="5691641"/>
                  <a:pt x="4394869" y="5689000"/>
                </a:cubicBezTo>
                <a:close/>
                <a:moveTo>
                  <a:pt x="3901365" y="5670388"/>
                </a:moveTo>
                <a:cubicBezTo>
                  <a:pt x="3901365" y="5653017"/>
                  <a:pt x="3881268" y="5635480"/>
                  <a:pt x="3861360" y="5635480"/>
                </a:cubicBezTo>
                <a:cubicBezTo>
                  <a:pt x="3842195" y="5635480"/>
                  <a:pt x="3839154" y="5655852"/>
                  <a:pt x="3854140" y="5683853"/>
                </a:cubicBezTo>
                <a:cubicBezTo>
                  <a:pt x="3862113" y="5698749"/>
                  <a:pt x="3867734" y="5700434"/>
                  <a:pt x="3882715" y="5692416"/>
                </a:cubicBezTo>
                <a:cubicBezTo>
                  <a:pt x="3892973" y="5686926"/>
                  <a:pt x="3901365" y="5677014"/>
                  <a:pt x="3901365" y="5670388"/>
                </a:cubicBezTo>
                <a:close/>
                <a:moveTo>
                  <a:pt x="4563341" y="5690902"/>
                </a:moveTo>
                <a:cubicBezTo>
                  <a:pt x="4595666" y="5676174"/>
                  <a:pt x="4592627" y="5641657"/>
                  <a:pt x="4558590" y="5636949"/>
                </a:cubicBezTo>
                <a:cubicBezTo>
                  <a:pt x="4545493" y="5635137"/>
                  <a:pt x="4529205" y="5629076"/>
                  <a:pt x="4522393" y="5623480"/>
                </a:cubicBezTo>
                <a:cubicBezTo>
                  <a:pt x="4513374" y="5616068"/>
                  <a:pt x="4505992" y="5617322"/>
                  <a:pt x="4495221" y="5628093"/>
                </a:cubicBezTo>
                <a:cubicBezTo>
                  <a:pt x="4476052" y="5647261"/>
                  <a:pt x="4486728" y="5683105"/>
                  <a:pt x="4511607" y="5683105"/>
                </a:cubicBezTo>
                <a:cubicBezTo>
                  <a:pt x="4521732" y="5683105"/>
                  <a:pt x="4530015" y="5687391"/>
                  <a:pt x="4530015" y="5692630"/>
                </a:cubicBezTo>
                <a:cubicBezTo>
                  <a:pt x="4530015" y="5704767"/>
                  <a:pt x="4533285" y="5704597"/>
                  <a:pt x="4563341" y="5690902"/>
                </a:cubicBezTo>
                <a:close/>
                <a:moveTo>
                  <a:pt x="8290395" y="5639509"/>
                </a:moveTo>
                <a:cubicBezTo>
                  <a:pt x="8294627" y="5596946"/>
                  <a:pt x="8279513" y="5538434"/>
                  <a:pt x="8261324" y="5526960"/>
                </a:cubicBezTo>
                <a:cubicBezTo>
                  <a:pt x="8248480" y="5518859"/>
                  <a:pt x="8240497" y="5521216"/>
                  <a:pt x="8223623" y="5538088"/>
                </a:cubicBezTo>
                <a:cubicBezTo>
                  <a:pt x="8205207" y="5556505"/>
                  <a:pt x="8203903" y="5562195"/>
                  <a:pt x="8214289" y="5578825"/>
                </a:cubicBezTo>
                <a:cubicBezTo>
                  <a:pt x="8220928" y="5589457"/>
                  <a:pt x="8223819" y="5602267"/>
                  <a:pt x="8220714" y="5607293"/>
                </a:cubicBezTo>
                <a:cubicBezTo>
                  <a:pt x="8217607" y="5612318"/>
                  <a:pt x="8219605" y="5616430"/>
                  <a:pt x="8225153" y="5616430"/>
                </a:cubicBezTo>
                <a:cubicBezTo>
                  <a:pt x="8230701" y="5616430"/>
                  <a:pt x="8235240" y="5621429"/>
                  <a:pt x="8235240" y="5627538"/>
                </a:cubicBezTo>
                <a:cubicBezTo>
                  <a:pt x="8235240" y="5642457"/>
                  <a:pt x="8266175" y="5673002"/>
                  <a:pt x="8278103" y="5669859"/>
                </a:cubicBezTo>
                <a:cubicBezTo>
                  <a:pt x="8283342" y="5668480"/>
                  <a:pt x="8288873" y="5654822"/>
                  <a:pt x="8290395" y="5639509"/>
                </a:cubicBezTo>
                <a:close/>
                <a:moveTo>
                  <a:pt x="4962275" y="5639748"/>
                </a:moveTo>
                <a:cubicBezTo>
                  <a:pt x="4965527" y="5631272"/>
                  <a:pt x="4963930" y="5627449"/>
                  <a:pt x="4958531" y="5630786"/>
                </a:cubicBezTo>
                <a:cubicBezTo>
                  <a:pt x="4953353" y="5633986"/>
                  <a:pt x="4949115" y="5640638"/>
                  <a:pt x="4949115" y="5645568"/>
                </a:cubicBezTo>
                <a:cubicBezTo>
                  <a:pt x="4949115" y="5659269"/>
                  <a:pt x="4955943" y="5656250"/>
                  <a:pt x="4962275" y="5639748"/>
                </a:cubicBezTo>
                <a:close/>
                <a:moveTo>
                  <a:pt x="4047294" y="5586487"/>
                </a:moveTo>
                <a:cubicBezTo>
                  <a:pt x="4054641" y="5574820"/>
                  <a:pt x="4053082" y="5566761"/>
                  <a:pt x="4041171" y="5554851"/>
                </a:cubicBezTo>
                <a:cubicBezTo>
                  <a:pt x="4032382" y="5546061"/>
                  <a:pt x="4025190" y="5532746"/>
                  <a:pt x="4025190" y="5525262"/>
                </a:cubicBezTo>
                <a:cubicBezTo>
                  <a:pt x="4025190" y="5517779"/>
                  <a:pt x="4020445" y="5511655"/>
                  <a:pt x="4014646" y="5511655"/>
                </a:cubicBezTo>
                <a:cubicBezTo>
                  <a:pt x="4008847" y="5511655"/>
                  <a:pt x="4006631" y="5505064"/>
                  <a:pt x="4009723" y="5497007"/>
                </a:cubicBezTo>
                <a:cubicBezTo>
                  <a:pt x="4012814" y="5488951"/>
                  <a:pt x="4009493" y="5480113"/>
                  <a:pt x="4002340" y="5477369"/>
                </a:cubicBezTo>
                <a:cubicBezTo>
                  <a:pt x="3995189" y="5474625"/>
                  <a:pt x="3986753" y="5456222"/>
                  <a:pt x="3983595" y="5436474"/>
                </a:cubicBezTo>
                <a:cubicBezTo>
                  <a:pt x="3977108" y="5395906"/>
                  <a:pt x="3949432" y="5365483"/>
                  <a:pt x="3923505" y="5370419"/>
                </a:cubicBezTo>
                <a:cubicBezTo>
                  <a:pt x="3886918" y="5377385"/>
                  <a:pt x="3900342" y="5559220"/>
                  <a:pt x="3937451" y="5559328"/>
                </a:cubicBezTo>
                <a:cubicBezTo>
                  <a:pt x="3946417" y="5559356"/>
                  <a:pt x="3966611" y="5569978"/>
                  <a:pt x="3982328" y="5582936"/>
                </a:cubicBezTo>
                <a:cubicBezTo>
                  <a:pt x="4013982" y="5609038"/>
                  <a:pt x="4032459" y="5610047"/>
                  <a:pt x="4047294" y="5586487"/>
                </a:cubicBezTo>
                <a:close/>
                <a:moveTo>
                  <a:pt x="4964600" y="5573254"/>
                </a:moveTo>
                <a:cubicBezTo>
                  <a:pt x="4961651" y="5565569"/>
                  <a:pt x="4951603" y="5559417"/>
                  <a:pt x="4942271" y="5559584"/>
                </a:cubicBezTo>
                <a:cubicBezTo>
                  <a:pt x="4926146" y="5559871"/>
                  <a:pt x="4926131" y="5560515"/>
                  <a:pt x="4941971" y="5572540"/>
                </a:cubicBezTo>
                <a:cubicBezTo>
                  <a:pt x="4951139" y="5579499"/>
                  <a:pt x="4958978" y="5591150"/>
                  <a:pt x="4959392" y="5598431"/>
                </a:cubicBezTo>
                <a:cubicBezTo>
                  <a:pt x="4959964" y="5608513"/>
                  <a:pt x="4961314" y="5608755"/>
                  <a:pt x="4965053" y="5599447"/>
                </a:cubicBezTo>
                <a:cubicBezTo>
                  <a:pt x="4967753" y="5592726"/>
                  <a:pt x="4967549" y="5580939"/>
                  <a:pt x="4964600" y="5573254"/>
                </a:cubicBezTo>
                <a:close/>
                <a:moveTo>
                  <a:pt x="4520490" y="5496805"/>
                </a:moveTo>
                <a:cubicBezTo>
                  <a:pt x="4520490" y="5488194"/>
                  <a:pt x="4525011" y="5484750"/>
                  <a:pt x="4531251" y="5488607"/>
                </a:cubicBezTo>
                <a:cubicBezTo>
                  <a:pt x="4537169" y="5492264"/>
                  <a:pt x="4540078" y="5491445"/>
                  <a:pt x="4537714" y="5486787"/>
                </a:cubicBezTo>
                <a:cubicBezTo>
                  <a:pt x="4535351" y="5482129"/>
                  <a:pt x="4525492" y="5459898"/>
                  <a:pt x="4515807" y="5437386"/>
                </a:cubicBezTo>
                <a:cubicBezTo>
                  <a:pt x="4502139" y="5405617"/>
                  <a:pt x="4493763" y="5397089"/>
                  <a:pt x="4478387" y="5399286"/>
                </a:cubicBezTo>
                <a:cubicBezTo>
                  <a:pt x="4448561" y="5403549"/>
                  <a:pt x="4445750" y="5458980"/>
                  <a:pt x="4473844" y="5488885"/>
                </a:cubicBezTo>
                <a:cubicBezTo>
                  <a:pt x="4498271" y="5514886"/>
                  <a:pt x="4520490" y="5518659"/>
                  <a:pt x="4520490" y="5496805"/>
                </a:cubicBezTo>
                <a:close/>
                <a:moveTo>
                  <a:pt x="3822029" y="5487577"/>
                </a:moveTo>
                <a:cubicBezTo>
                  <a:pt x="3840872" y="5468734"/>
                  <a:pt x="3823380" y="5444980"/>
                  <a:pt x="3790661" y="5444980"/>
                </a:cubicBezTo>
                <a:cubicBezTo>
                  <a:pt x="3773287" y="5444980"/>
                  <a:pt x="3768015" y="5450154"/>
                  <a:pt x="3768015" y="5467205"/>
                </a:cubicBezTo>
                <a:cubicBezTo>
                  <a:pt x="3768015" y="5504579"/>
                  <a:pt x="3794891" y="5514715"/>
                  <a:pt x="3822029" y="5487577"/>
                </a:cubicBezTo>
                <a:close/>
                <a:moveTo>
                  <a:pt x="4715753" y="5436493"/>
                </a:moveTo>
                <a:cubicBezTo>
                  <a:pt x="4715753" y="5406715"/>
                  <a:pt x="4710874" y="5391626"/>
                  <a:pt x="4698813" y="5384106"/>
                </a:cubicBezTo>
                <a:cubicBezTo>
                  <a:pt x="4676714" y="5370326"/>
                  <a:pt x="4663711" y="5389532"/>
                  <a:pt x="4663511" y="5436249"/>
                </a:cubicBezTo>
                <a:cubicBezTo>
                  <a:pt x="4663341" y="5476150"/>
                  <a:pt x="4669742" y="5484904"/>
                  <a:pt x="4696311" y="5481101"/>
                </a:cubicBezTo>
                <a:cubicBezTo>
                  <a:pt x="4712509" y="5478782"/>
                  <a:pt x="4715753" y="5471340"/>
                  <a:pt x="4715753" y="5436493"/>
                </a:cubicBezTo>
                <a:close/>
                <a:moveTo>
                  <a:pt x="4611823" y="5449764"/>
                </a:moveTo>
                <a:cubicBezTo>
                  <a:pt x="4619994" y="5417211"/>
                  <a:pt x="4610651" y="5397355"/>
                  <a:pt x="4587165" y="5397355"/>
                </a:cubicBezTo>
                <a:cubicBezTo>
                  <a:pt x="4563679" y="5397355"/>
                  <a:pt x="4554337" y="5417211"/>
                  <a:pt x="4562507" y="5449764"/>
                </a:cubicBezTo>
                <a:cubicBezTo>
                  <a:pt x="4566337" y="5465022"/>
                  <a:pt x="4575181" y="5473555"/>
                  <a:pt x="4587165" y="5473555"/>
                </a:cubicBezTo>
                <a:cubicBezTo>
                  <a:pt x="4599150" y="5473555"/>
                  <a:pt x="4607994" y="5465022"/>
                  <a:pt x="4611823" y="5449764"/>
                </a:cubicBezTo>
                <a:close/>
                <a:moveTo>
                  <a:pt x="7515084" y="5439439"/>
                </a:moveTo>
                <a:cubicBezTo>
                  <a:pt x="7523673" y="5417055"/>
                  <a:pt x="7522080" y="5378305"/>
                  <a:pt x="7512571" y="5378305"/>
                </a:cubicBezTo>
                <a:cubicBezTo>
                  <a:pt x="7508008" y="5378305"/>
                  <a:pt x="7501366" y="5352587"/>
                  <a:pt x="7497810" y="5321155"/>
                </a:cubicBezTo>
                <a:cubicBezTo>
                  <a:pt x="7494254" y="5289723"/>
                  <a:pt x="7487717" y="5264005"/>
                  <a:pt x="7483284" y="5264005"/>
                </a:cubicBezTo>
                <a:cubicBezTo>
                  <a:pt x="7478850" y="5264005"/>
                  <a:pt x="7472188" y="5229715"/>
                  <a:pt x="7468478" y="5187805"/>
                </a:cubicBezTo>
                <a:cubicBezTo>
                  <a:pt x="7464768" y="5145895"/>
                  <a:pt x="7457892" y="5111605"/>
                  <a:pt x="7453199" y="5111605"/>
                </a:cubicBezTo>
                <a:cubicBezTo>
                  <a:pt x="7448505" y="5111605"/>
                  <a:pt x="7444665" y="5099272"/>
                  <a:pt x="7444665" y="5084196"/>
                </a:cubicBezTo>
                <a:cubicBezTo>
                  <a:pt x="7444665" y="5069122"/>
                  <a:pt x="7438448" y="5051628"/>
                  <a:pt x="7430848" y="5045321"/>
                </a:cubicBezTo>
                <a:cubicBezTo>
                  <a:pt x="7422998" y="5038805"/>
                  <a:pt x="7415801" y="5013020"/>
                  <a:pt x="7414180" y="4985605"/>
                </a:cubicBezTo>
                <a:cubicBezTo>
                  <a:pt x="7412184" y="4951836"/>
                  <a:pt x="7406244" y="4934201"/>
                  <a:pt x="7394388" y="4926849"/>
                </a:cubicBezTo>
                <a:cubicBezTo>
                  <a:pt x="7381303" y="4918733"/>
                  <a:pt x="7375376" y="4919594"/>
                  <a:pt x="7368340" y="4930630"/>
                </a:cubicBezTo>
                <a:cubicBezTo>
                  <a:pt x="7355791" y="4950316"/>
                  <a:pt x="7356495" y="5052053"/>
                  <a:pt x="7369211" y="5056291"/>
                </a:cubicBezTo>
                <a:cubicBezTo>
                  <a:pt x="7374859" y="5058174"/>
                  <a:pt x="7380217" y="5074604"/>
                  <a:pt x="7381117" y="5092803"/>
                </a:cubicBezTo>
                <a:cubicBezTo>
                  <a:pt x="7382593" y="5122647"/>
                  <a:pt x="7380063" y="5126200"/>
                  <a:pt x="7355322" y="5129026"/>
                </a:cubicBezTo>
                <a:cubicBezTo>
                  <a:pt x="7328293" y="5132113"/>
                  <a:pt x="7327973" y="5132858"/>
                  <a:pt x="7333528" y="5179757"/>
                </a:cubicBezTo>
                <a:cubicBezTo>
                  <a:pt x="7337736" y="5215291"/>
                  <a:pt x="7345292" y="5232175"/>
                  <a:pt x="7363340" y="5246371"/>
                </a:cubicBezTo>
                <a:cubicBezTo>
                  <a:pt x="7376637" y="5256831"/>
                  <a:pt x="7387516" y="5273396"/>
                  <a:pt x="7387516" y="5283184"/>
                </a:cubicBezTo>
                <a:cubicBezTo>
                  <a:pt x="7387516" y="5292973"/>
                  <a:pt x="7391802" y="5303630"/>
                  <a:pt x="7397041" y="5306868"/>
                </a:cubicBezTo>
                <a:cubicBezTo>
                  <a:pt x="7402279" y="5310105"/>
                  <a:pt x="7406566" y="5320785"/>
                  <a:pt x="7406566" y="5330600"/>
                </a:cubicBezTo>
                <a:cubicBezTo>
                  <a:pt x="7406566" y="5340416"/>
                  <a:pt x="7415138" y="5351167"/>
                  <a:pt x="7425616" y="5354493"/>
                </a:cubicBezTo>
                <a:cubicBezTo>
                  <a:pt x="7436093" y="5357818"/>
                  <a:pt x="7444666" y="5368823"/>
                  <a:pt x="7444666" y="5378947"/>
                </a:cubicBezTo>
                <a:cubicBezTo>
                  <a:pt x="7444666" y="5389071"/>
                  <a:pt x="7448952" y="5397355"/>
                  <a:pt x="7454191" y="5397355"/>
                </a:cubicBezTo>
                <a:cubicBezTo>
                  <a:pt x="7459429" y="5397355"/>
                  <a:pt x="7463716" y="5407356"/>
                  <a:pt x="7463716" y="5419580"/>
                </a:cubicBezTo>
                <a:cubicBezTo>
                  <a:pt x="7463716" y="5431804"/>
                  <a:pt x="7466573" y="5444663"/>
                  <a:pt x="7470066" y="5448155"/>
                </a:cubicBezTo>
                <a:cubicBezTo>
                  <a:pt x="7481840" y="5459929"/>
                  <a:pt x="7509258" y="5454621"/>
                  <a:pt x="7515084" y="5439439"/>
                </a:cubicBezTo>
                <a:close/>
                <a:moveTo>
                  <a:pt x="4825290" y="5435455"/>
                </a:moveTo>
                <a:cubicBezTo>
                  <a:pt x="4825290" y="5430216"/>
                  <a:pt x="4818861" y="5425930"/>
                  <a:pt x="4811003" y="5425930"/>
                </a:cubicBezTo>
                <a:cubicBezTo>
                  <a:pt x="4803145" y="5425930"/>
                  <a:pt x="4796715" y="5430216"/>
                  <a:pt x="4796715" y="5435455"/>
                </a:cubicBezTo>
                <a:cubicBezTo>
                  <a:pt x="4796715" y="5440694"/>
                  <a:pt x="4803145" y="5444980"/>
                  <a:pt x="4811003" y="5444980"/>
                </a:cubicBezTo>
                <a:cubicBezTo>
                  <a:pt x="4818861" y="5444980"/>
                  <a:pt x="4825290" y="5440694"/>
                  <a:pt x="4825290" y="5435455"/>
                </a:cubicBezTo>
                <a:close/>
                <a:moveTo>
                  <a:pt x="5533833" y="5375924"/>
                </a:moveTo>
                <a:cubicBezTo>
                  <a:pt x="5548042" y="5353361"/>
                  <a:pt x="5530333" y="5325918"/>
                  <a:pt x="5501565" y="5325918"/>
                </a:cubicBezTo>
                <a:cubicBezTo>
                  <a:pt x="5468515" y="5325918"/>
                  <a:pt x="5457061" y="5351558"/>
                  <a:pt x="5478780" y="5376924"/>
                </a:cubicBezTo>
                <a:cubicBezTo>
                  <a:pt x="5499111" y="5400668"/>
                  <a:pt x="5518472" y="5400317"/>
                  <a:pt x="5533833" y="5375924"/>
                </a:cubicBezTo>
                <a:close/>
                <a:moveTo>
                  <a:pt x="3298272" y="5347944"/>
                </a:moveTo>
                <a:cubicBezTo>
                  <a:pt x="3295231" y="5340346"/>
                  <a:pt x="3292974" y="5342603"/>
                  <a:pt x="3292517" y="5353699"/>
                </a:cubicBezTo>
                <a:cubicBezTo>
                  <a:pt x="3292104" y="5363740"/>
                  <a:pt x="3294355" y="5369366"/>
                  <a:pt x="3297520" y="5366201"/>
                </a:cubicBezTo>
                <a:cubicBezTo>
                  <a:pt x="3300685" y="5363036"/>
                  <a:pt x="3301023" y="5354820"/>
                  <a:pt x="3298271" y="5347944"/>
                </a:cubicBezTo>
                <a:close/>
                <a:moveTo>
                  <a:pt x="3910890" y="5335443"/>
                </a:moveTo>
                <a:cubicBezTo>
                  <a:pt x="3920350" y="5324044"/>
                  <a:pt x="3920350" y="5318266"/>
                  <a:pt x="3910890" y="5306868"/>
                </a:cubicBezTo>
                <a:cubicBezTo>
                  <a:pt x="3904368" y="5299009"/>
                  <a:pt x="3893653" y="5292580"/>
                  <a:pt x="3887078" y="5292580"/>
                </a:cubicBezTo>
                <a:cubicBezTo>
                  <a:pt x="3880503" y="5292580"/>
                  <a:pt x="3869787" y="5299009"/>
                  <a:pt x="3863265" y="5306868"/>
                </a:cubicBezTo>
                <a:cubicBezTo>
                  <a:pt x="3853805" y="5318266"/>
                  <a:pt x="3853805" y="5324044"/>
                  <a:pt x="3863265" y="5335443"/>
                </a:cubicBezTo>
                <a:cubicBezTo>
                  <a:pt x="3869787" y="5343301"/>
                  <a:pt x="3880503" y="5349730"/>
                  <a:pt x="3887078" y="5349730"/>
                </a:cubicBezTo>
                <a:cubicBezTo>
                  <a:pt x="3893653" y="5349730"/>
                  <a:pt x="3904368" y="5343301"/>
                  <a:pt x="3910890" y="5335443"/>
                </a:cubicBezTo>
                <a:close/>
                <a:moveTo>
                  <a:pt x="3892592" y="5325124"/>
                </a:moveTo>
                <a:cubicBezTo>
                  <a:pt x="3893049" y="5314028"/>
                  <a:pt x="3895306" y="5311771"/>
                  <a:pt x="3898347" y="5319369"/>
                </a:cubicBezTo>
                <a:cubicBezTo>
                  <a:pt x="3901098" y="5326245"/>
                  <a:pt x="3900760" y="5334461"/>
                  <a:pt x="3897595" y="5337626"/>
                </a:cubicBezTo>
                <a:cubicBezTo>
                  <a:pt x="3894430" y="5340791"/>
                  <a:pt x="3892179" y="5335165"/>
                  <a:pt x="3892592" y="5325124"/>
                </a:cubicBezTo>
                <a:close/>
                <a:moveTo>
                  <a:pt x="9575685" y="5343975"/>
                </a:moveTo>
                <a:cubicBezTo>
                  <a:pt x="9572520" y="5340810"/>
                  <a:pt x="9564305" y="5340472"/>
                  <a:pt x="9557429" y="5343224"/>
                </a:cubicBezTo>
                <a:cubicBezTo>
                  <a:pt x="9549830" y="5346265"/>
                  <a:pt x="9552087" y="5348521"/>
                  <a:pt x="9563184" y="5348978"/>
                </a:cubicBezTo>
                <a:cubicBezTo>
                  <a:pt x="9573224" y="5349392"/>
                  <a:pt x="9578851" y="5347141"/>
                  <a:pt x="9575685" y="5343976"/>
                </a:cubicBezTo>
                <a:close/>
                <a:moveTo>
                  <a:pt x="6995085" y="5290675"/>
                </a:moveTo>
                <a:cubicBezTo>
                  <a:pt x="7008927" y="5276834"/>
                  <a:pt x="7010255" y="5244955"/>
                  <a:pt x="6996990" y="5244955"/>
                </a:cubicBezTo>
                <a:cubicBezTo>
                  <a:pt x="6979306" y="5244955"/>
                  <a:pt x="6987304" y="5218645"/>
                  <a:pt x="7006515" y="5213620"/>
                </a:cubicBezTo>
                <a:cubicBezTo>
                  <a:pt x="7027070" y="5208245"/>
                  <a:pt x="7030672" y="5191530"/>
                  <a:pt x="7016185" y="5168755"/>
                </a:cubicBezTo>
                <a:cubicBezTo>
                  <a:pt x="7008452" y="5156598"/>
                  <a:pt x="7004022" y="5156374"/>
                  <a:pt x="6986480" y="5167252"/>
                </a:cubicBezTo>
                <a:cubicBezTo>
                  <a:pt x="6970758" y="5177001"/>
                  <a:pt x="6964198" y="5177343"/>
                  <a:pt x="6958853" y="5168696"/>
                </a:cubicBezTo>
                <a:cubicBezTo>
                  <a:pt x="6946191" y="5148208"/>
                  <a:pt x="6915900" y="5162376"/>
                  <a:pt x="6917437" y="5188067"/>
                </a:cubicBezTo>
                <a:cubicBezTo>
                  <a:pt x="6921042" y="5248319"/>
                  <a:pt x="6926883" y="5269991"/>
                  <a:pt x="6943679" y="5285436"/>
                </a:cubicBezTo>
                <a:cubicBezTo>
                  <a:pt x="6964945" y="5304993"/>
                  <a:pt x="6979304" y="5306457"/>
                  <a:pt x="6995085" y="5290675"/>
                </a:cubicBezTo>
                <a:close/>
                <a:moveTo>
                  <a:pt x="9377735" y="5193176"/>
                </a:moveTo>
                <a:cubicBezTo>
                  <a:pt x="9390070" y="5178313"/>
                  <a:pt x="9376485" y="5140180"/>
                  <a:pt x="9358855" y="5140180"/>
                </a:cubicBezTo>
                <a:cubicBezTo>
                  <a:pt x="9353801" y="5140180"/>
                  <a:pt x="9349665" y="5127672"/>
                  <a:pt x="9349665" y="5112384"/>
                </a:cubicBezTo>
                <a:cubicBezTo>
                  <a:pt x="9349665" y="5072720"/>
                  <a:pt x="9340655" y="5054455"/>
                  <a:pt x="9321090" y="5054455"/>
                </a:cubicBezTo>
                <a:cubicBezTo>
                  <a:pt x="9311733" y="5054455"/>
                  <a:pt x="9301476" y="5061235"/>
                  <a:pt x="9298296" y="5069522"/>
                </a:cubicBezTo>
                <a:cubicBezTo>
                  <a:pt x="9289368" y="5092789"/>
                  <a:pt x="9291460" y="5130655"/>
                  <a:pt x="9301673" y="5130655"/>
                </a:cubicBezTo>
                <a:cubicBezTo>
                  <a:pt x="9306710" y="5130655"/>
                  <a:pt x="9315448" y="5147800"/>
                  <a:pt x="9321090" y="5168755"/>
                </a:cubicBezTo>
                <a:cubicBezTo>
                  <a:pt x="9332001" y="5209276"/>
                  <a:pt x="9355843" y="5219555"/>
                  <a:pt x="9377735" y="5193176"/>
                </a:cubicBezTo>
                <a:close/>
                <a:moveTo>
                  <a:pt x="9135528" y="5168202"/>
                </a:moveTo>
                <a:cubicBezTo>
                  <a:pt x="9143106" y="5144325"/>
                  <a:pt x="9131789" y="5054455"/>
                  <a:pt x="9121204" y="5054455"/>
                </a:cubicBezTo>
                <a:cubicBezTo>
                  <a:pt x="9117025" y="5054455"/>
                  <a:pt x="9110916" y="5043739"/>
                  <a:pt x="9107629" y="5030643"/>
                </a:cubicBezTo>
                <a:cubicBezTo>
                  <a:pt x="9104341" y="5017546"/>
                  <a:pt x="9095288" y="5006830"/>
                  <a:pt x="9087510" y="5006830"/>
                </a:cubicBezTo>
                <a:cubicBezTo>
                  <a:pt x="9077409" y="5006830"/>
                  <a:pt x="9074058" y="4997985"/>
                  <a:pt x="9075785" y="4975880"/>
                </a:cubicBezTo>
                <a:cubicBezTo>
                  <a:pt x="9077796" y="4950131"/>
                  <a:pt x="9074594" y="4944416"/>
                  <a:pt x="9056729" y="4941874"/>
                </a:cubicBezTo>
                <a:cubicBezTo>
                  <a:pt x="9026123" y="4937520"/>
                  <a:pt x="9016997" y="4967129"/>
                  <a:pt x="9042563" y="4987831"/>
                </a:cubicBezTo>
                <a:cubicBezTo>
                  <a:pt x="9058944" y="5001096"/>
                  <a:pt x="9061544" y="5010994"/>
                  <a:pt x="9057184" y="5043498"/>
                </a:cubicBezTo>
                <a:cubicBezTo>
                  <a:pt x="9053671" y="5069693"/>
                  <a:pt x="9055518" y="5083030"/>
                  <a:pt x="9062661" y="5083030"/>
                </a:cubicBezTo>
                <a:cubicBezTo>
                  <a:pt x="9068589" y="5083030"/>
                  <a:pt x="9073440" y="5096685"/>
                  <a:pt x="9073440" y="5113372"/>
                </a:cubicBezTo>
                <a:cubicBezTo>
                  <a:pt x="9073440" y="5131417"/>
                  <a:pt x="9081835" y="5152650"/>
                  <a:pt x="9094150" y="5165760"/>
                </a:cubicBezTo>
                <a:cubicBezTo>
                  <a:pt x="9119642" y="5192894"/>
                  <a:pt x="9127543" y="5193361"/>
                  <a:pt x="9135528" y="5168202"/>
                </a:cubicBezTo>
                <a:close/>
                <a:moveTo>
                  <a:pt x="1221575" y="5162019"/>
                </a:moveTo>
                <a:cubicBezTo>
                  <a:pt x="1209789" y="5158980"/>
                  <a:pt x="1205585" y="5151520"/>
                  <a:pt x="1208777" y="5139312"/>
                </a:cubicBezTo>
                <a:cubicBezTo>
                  <a:pt x="1211392" y="5129312"/>
                  <a:pt x="1209647" y="5121130"/>
                  <a:pt x="1204898" y="5121130"/>
                </a:cubicBezTo>
                <a:cubicBezTo>
                  <a:pt x="1194932" y="5121130"/>
                  <a:pt x="1193171" y="5152961"/>
                  <a:pt x="1202615" y="5162405"/>
                </a:cubicBezTo>
                <a:cubicBezTo>
                  <a:pt x="1206108" y="5165898"/>
                  <a:pt x="1215752" y="5168258"/>
                  <a:pt x="1224046" y="5167651"/>
                </a:cubicBezTo>
                <a:cubicBezTo>
                  <a:pt x="1235303" y="5166826"/>
                  <a:pt x="1234676" y="5165397"/>
                  <a:pt x="1221575" y="5162019"/>
                </a:cubicBezTo>
                <a:close/>
                <a:moveTo>
                  <a:pt x="5784120" y="5128274"/>
                </a:moveTo>
                <a:cubicBezTo>
                  <a:pt x="5788220" y="5121725"/>
                  <a:pt x="5791687" y="5109938"/>
                  <a:pt x="5791826" y="5102080"/>
                </a:cubicBezTo>
                <a:cubicBezTo>
                  <a:pt x="5791964" y="5094222"/>
                  <a:pt x="5801411" y="5086464"/>
                  <a:pt x="5812818" y="5084840"/>
                </a:cubicBezTo>
                <a:cubicBezTo>
                  <a:pt x="5843511" y="5080469"/>
                  <a:pt x="5859354" y="5058107"/>
                  <a:pt x="5844465" y="5040168"/>
                </a:cubicBezTo>
                <a:cubicBezTo>
                  <a:pt x="5830044" y="5022791"/>
                  <a:pt x="5809401" y="5021578"/>
                  <a:pt x="5803945" y="5037786"/>
                </a:cubicBezTo>
                <a:cubicBezTo>
                  <a:pt x="5800797" y="5047143"/>
                  <a:pt x="5796645" y="5046974"/>
                  <a:pt x="5784559" y="5037000"/>
                </a:cubicBezTo>
                <a:cubicBezTo>
                  <a:pt x="5775843" y="5029807"/>
                  <a:pt x="5760727" y="5026989"/>
                  <a:pt x="5749673" y="5030498"/>
                </a:cubicBezTo>
                <a:cubicBezTo>
                  <a:pt x="5733608" y="5035596"/>
                  <a:pt x="5730165" y="5044700"/>
                  <a:pt x="5730165" y="5082085"/>
                </a:cubicBezTo>
                <a:cubicBezTo>
                  <a:pt x="5730165" y="5107052"/>
                  <a:pt x="5733023" y="5130338"/>
                  <a:pt x="5736515" y="5133830"/>
                </a:cubicBezTo>
                <a:cubicBezTo>
                  <a:pt x="5747056" y="5144371"/>
                  <a:pt x="5776170" y="5140972"/>
                  <a:pt x="5784120" y="5128274"/>
                </a:cubicBezTo>
                <a:close/>
                <a:moveTo>
                  <a:pt x="1327710" y="5090650"/>
                </a:moveTo>
                <a:cubicBezTo>
                  <a:pt x="1345570" y="5072791"/>
                  <a:pt x="1341217" y="5054774"/>
                  <a:pt x="1316800" y="5045490"/>
                </a:cubicBezTo>
                <a:cubicBezTo>
                  <a:pt x="1300137" y="5039155"/>
                  <a:pt x="1294240" y="5029284"/>
                  <a:pt x="1293597" y="5006648"/>
                </a:cubicBezTo>
                <a:cubicBezTo>
                  <a:pt x="1292513" y="4968558"/>
                  <a:pt x="1288753" y="4964968"/>
                  <a:pt x="1258021" y="4972681"/>
                </a:cubicBezTo>
                <a:cubicBezTo>
                  <a:pt x="1237759" y="4977767"/>
                  <a:pt x="1233715" y="4983700"/>
                  <a:pt x="1236146" y="5004781"/>
                </a:cubicBezTo>
                <a:cubicBezTo>
                  <a:pt x="1238270" y="5023202"/>
                  <a:pt x="1245294" y="5031519"/>
                  <a:pt x="1260559" y="5033687"/>
                </a:cubicBezTo>
                <a:cubicBezTo>
                  <a:pt x="1273958" y="5035589"/>
                  <a:pt x="1281990" y="5043330"/>
                  <a:pt x="1281990" y="5054339"/>
                </a:cubicBezTo>
                <a:cubicBezTo>
                  <a:pt x="1281990" y="5097405"/>
                  <a:pt x="1303707" y="5114653"/>
                  <a:pt x="1327710" y="5090650"/>
                </a:cubicBezTo>
                <a:close/>
                <a:moveTo>
                  <a:pt x="1441638" y="5077000"/>
                </a:moveTo>
                <a:cubicBezTo>
                  <a:pt x="1453637" y="5073784"/>
                  <a:pt x="1465694" y="5061188"/>
                  <a:pt x="1468864" y="5048554"/>
                </a:cubicBezTo>
                <a:cubicBezTo>
                  <a:pt x="1475526" y="5022013"/>
                  <a:pt x="1488178" y="5019885"/>
                  <a:pt x="1511867" y="5041323"/>
                </a:cubicBezTo>
                <a:cubicBezTo>
                  <a:pt x="1547302" y="5073392"/>
                  <a:pt x="1575159" y="5031815"/>
                  <a:pt x="1542451" y="4995674"/>
                </a:cubicBezTo>
                <a:cubicBezTo>
                  <a:pt x="1523338" y="4974554"/>
                  <a:pt x="1502417" y="4973174"/>
                  <a:pt x="1494985" y="4992543"/>
                </a:cubicBezTo>
                <a:cubicBezTo>
                  <a:pt x="1482617" y="5024773"/>
                  <a:pt x="1430745" y="4991675"/>
                  <a:pt x="1419461" y="4944353"/>
                </a:cubicBezTo>
                <a:cubicBezTo>
                  <a:pt x="1415787" y="4928948"/>
                  <a:pt x="1406542" y="4909150"/>
                  <a:pt x="1398917" y="4900359"/>
                </a:cubicBezTo>
                <a:cubicBezTo>
                  <a:pt x="1389102" y="4889044"/>
                  <a:pt x="1387754" y="4879547"/>
                  <a:pt x="1394299" y="4867851"/>
                </a:cubicBezTo>
                <a:cubicBezTo>
                  <a:pt x="1402722" y="4852800"/>
                  <a:pt x="1404129" y="4853164"/>
                  <a:pt x="1410085" y="4871929"/>
                </a:cubicBezTo>
                <a:cubicBezTo>
                  <a:pt x="1413681" y="4883259"/>
                  <a:pt x="1422764" y="4892530"/>
                  <a:pt x="1430269" y="4892530"/>
                </a:cubicBezTo>
                <a:cubicBezTo>
                  <a:pt x="1437775" y="4892530"/>
                  <a:pt x="1443915" y="4898295"/>
                  <a:pt x="1443915" y="4905342"/>
                </a:cubicBezTo>
                <a:cubicBezTo>
                  <a:pt x="1443915" y="4912388"/>
                  <a:pt x="1452727" y="4926127"/>
                  <a:pt x="1463498" y="4935875"/>
                </a:cubicBezTo>
                <a:cubicBezTo>
                  <a:pt x="1480225" y="4951013"/>
                  <a:pt x="1485968" y="4951795"/>
                  <a:pt x="1502874" y="4941236"/>
                </a:cubicBezTo>
                <a:cubicBezTo>
                  <a:pt x="1518025" y="4931774"/>
                  <a:pt x="1524312" y="4931535"/>
                  <a:pt x="1529677" y="4940214"/>
                </a:cubicBezTo>
                <a:cubicBezTo>
                  <a:pt x="1542130" y="4960364"/>
                  <a:pt x="1572503" y="4946719"/>
                  <a:pt x="1572503" y="4920975"/>
                </a:cubicBezTo>
                <a:cubicBezTo>
                  <a:pt x="1572503" y="4900484"/>
                  <a:pt x="1567689" y="4896894"/>
                  <a:pt x="1536784" y="4894336"/>
                </a:cubicBezTo>
                <a:cubicBezTo>
                  <a:pt x="1501411" y="4891409"/>
                  <a:pt x="1501065" y="4890977"/>
                  <a:pt x="1501065" y="4849771"/>
                </a:cubicBezTo>
                <a:cubicBezTo>
                  <a:pt x="1501065" y="4815611"/>
                  <a:pt x="1495322" y="4802072"/>
                  <a:pt x="1468984" y="4774146"/>
                </a:cubicBezTo>
                <a:cubicBezTo>
                  <a:pt x="1451340" y="4755437"/>
                  <a:pt x="1430564" y="4740130"/>
                  <a:pt x="1422817" y="4740130"/>
                </a:cubicBezTo>
                <a:cubicBezTo>
                  <a:pt x="1397585" y="4740130"/>
                  <a:pt x="1369286" y="4706679"/>
                  <a:pt x="1366080" y="4673063"/>
                </a:cubicBezTo>
                <a:cubicBezTo>
                  <a:pt x="1362731" y="4637949"/>
                  <a:pt x="1334474" y="4621901"/>
                  <a:pt x="1318996" y="4646324"/>
                </a:cubicBezTo>
                <a:cubicBezTo>
                  <a:pt x="1307566" y="4664361"/>
                  <a:pt x="1308585" y="4709207"/>
                  <a:pt x="1320593" y="4716628"/>
                </a:cubicBezTo>
                <a:cubicBezTo>
                  <a:pt x="1326108" y="4720037"/>
                  <a:pt x="1328863" y="4727791"/>
                  <a:pt x="1326716" y="4733859"/>
                </a:cubicBezTo>
                <a:cubicBezTo>
                  <a:pt x="1324568" y="4739928"/>
                  <a:pt x="1340415" y="4764181"/>
                  <a:pt x="1361931" y="4787755"/>
                </a:cubicBezTo>
                <a:lnTo>
                  <a:pt x="1401053" y="4830618"/>
                </a:lnTo>
                <a:lnTo>
                  <a:pt x="1372542" y="4833855"/>
                </a:lnTo>
                <a:cubicBezTo>
                  <a:pt x="1349830" y="4836434"/>
                  <a:pt x="1338690" y="4830695"/>
                  <a:pt x="1317773" y="4805640"/>
                </a:cubicBezTo>
                <a:cubicBezTo>
                  <a:pt x="1303331" y="4788341"/>
                  <a:pt x="1291243" y="4778312"/>
                  <a:pt x="1290911" y="4783352"/>
                </a:cubicBezTo>
                <a:cubicBezTo>
                  <a:pt x="1290579" y="4788393"/>
                  <a:pt x="1286329" y="4782598"/>
                  <a:pt x="1281467" y="4770474"/>
                </a:cubicBezTo>
                <a:cubicBezTo>
                  <a:pt x="1276605" y="4758351"/>
                  <a:pt x="1268923" y="4750720"/>
                  <a:pt x="1264397" y="4753517"/>
                </a:cubicBezTo>
                <a:cubicBezTo>
                  <a:pt x="1259870" y="4756315"/>
                  <a:pt x="1258191" y="4748018"/>
                  <a:pt x="1260664" y="4735080"/>
                </a:cubicBezTo>
                <a:cubicBezTo>
                  <a:pt x="1263137" y="4722141"/>
                  <a:pt x="1268947" y="4711555"/>
                  <a:pt x="1273576" y="4711555"/>
                </a:cubicBezTo>
                <a:cubicBezTo>
                  <a:pt x="1291614" y="4711555"/>
                  <a:pt x="1280745" y="4685471"/>
                  <a:pt x="1258479" y="4675325"/>
                </a:cubicBezTo>
                <a:cubicBezTo>
                  <a:pt x="1238273" y="4666120"/>
                  <a:pt x="1232916" y="4667542"/>
                  <a:pt x="1220379" y="4685441"/>
                </a:cubicBezTo>
                <a:cubicBezTo>
                  <a:pt x="1202412" y="4711092"/>
                  <a:pt x="1201432" y="4731680"/>
                  <a:pt x="1218488" y="4725135"/>
                </a:cubicBezTo>
                <a:cubicBezTo>
                  <a:pt x="1227866" y="4721536"/>
                  <a:pt x="1230070" y="4727863"/>
                  <a:pt x="1226919" y="4749333"/>
                </a:cubicBezTo>
                <a:cubicBezTo>
                  <a:pt x="1224532" y="4765599"/>
                  <a:pt x="1228215" y="4785107"/>
                  <a:pt x="1235280" y="4793621"/>
                </a:cubicBezTo>
                <a:cubicBezTo>
                  <a:pt x="1242226" y="4801990"/>
                  <a:pt x="1252362" y="4816225"/>
                  <a:pt x="1257806" y="4825256"/>
                </a:cubicBezTo>
                <a:cubicBezTo>
                  <a:pt x="1294670" y="4886415"/>
                  <a:pt x="1308820" y="4902842"/>
                  <a:pt x="1314378" y="4890934"/>
                </a:cubicBezTo>
                <a:cubicBezTo>
                  <a:pt x="1317636" y="4883954"/>
                  <a:pt x="1318512" y="4887887"/>
                  <a:pt x="1316325" y="4899674"/>
                </a:cubicBezTo>
                <a:cubicBezTo>
                  <a:pt x="1314138" y="4911461"/>
                  <a:pt x="1316152" y="4921105"/>
                  <a:pt x="1320800" y="4921105"/>
                </a:cubicBezTo>
                <a:cubicBezTo>
                  <a:pt x="1325449" y="4921105"/>
                  <a:pt x="1332068" y="4932892"/>
                  <a:pt x="1335510" y="4947299"/>
                </a:cubicBezTo>
                <a:cubicBezTo>
                  <a:pt x="1338951" y="4961706"/>
                  <a:pt x="1345987" y="4978850"/>
                  <a:pt x="1351145" y="4985399"/>
                </a:cubicBezTo>
                <a:cubicBezTo>
                  <a:pt x="1356303" y="4991947"/>
                  <a:pt x="1357199" y="4997305"/>
                  <a:pt x="1353137" y="4997305"/>
                </a:cubicBezTo>
                <a:cubicBezTo>
                  <a:pt x="1349074" y="4997305"/>
                  <a:pt x="1354979" y="5005309"/>
                  <a:pt x="1366258" y="5015091"/>
                </a:cubicBezTo>
                <a:cubicBezTo>
                  <a:pt x="1377537" y="5024874"/>
                  <a:pt x="1386765" y="5041304"/>
                  <a:pt x="1386765" y="5051604"/>
                </a:cubicBezTo>
                <a:cubicBezTo>
                  <a:pt x="1386765" y="5082660"/>
                  <a:pt x="1399141" y="5088387"/>
                  <a:pt x="1441638" y="5077000"/>
                </a:cubicBezTo>
                <a:close/>
                <a:moveTo>
                  <a:pt x="7319133" y="4956499"/>
                </a:moveTo>
                <a:cubicBezTo>
                  <a:pt x="7343098" y="4927623"/>
                  <a:pt x="7308255" y="4876927"/>
                  <a:pt x="7280357" y="4900080"/>
                </a:cubicBezTo>
                <a:cubicBezTo>
                  <a:pt x="7258039" y="4918603"/>
                  <a:pt x="7269770" y="4968730"/>
                  <a:pt x="7296423" y="4968730"/>
                </a:cubicBezTo>
                <a:cubicBezTo>
                  <a:pt x="7303331" y="4968730"/>
                  <a:pt x="7313550" y="4963226"/>
                  <a:pt x="7319133" y="4956499"/>
                </a:cubicBezTo>
                <a:close/>
                <a:moveTo>
                  <a:pt x="9582860" y="4921629"/>
                </a:moveTo>
                <a:cubicBezTo>
                  <a:pt x="9593006" y="4889664"/>
                  <a:pt x="9591972" y="4778603"/>
                  <a:pt x="9581431" y="4768062"/>
                </a:cubicBezTo>
                <a:cubicBezTo>
                  <a:pt x="9575660" y="4762290"/>
                  <a:pt x="9560799" y="4759002"/>
                  <a:pt x="9548407" y="4760755"/>
                </a:cubicBezTo>
                <a:cubicBezTo>
                  <a:pt x="9526522" y="4763852"/>
                  <a:pt x="9525976" y="4766122"/>
                  <a:pt x="9529318" y="4840143"/>
                </a:cubicBezTo>
                <a:cubicBezTo>
                  <a:pt x="9531210" y="4882053"/>
                  <a:pt x="9536567" y="4917772"/>
                  <a:pt x="9541223" y="4919517"/>
                </a:cubicBezTo>
                <a:cubicBezTo>
                  <a:pt x="9545880" y="4921264"/>
                  <a:pt x="9549690" y="4928630"/>
                  <a:pt x="9549690" y="4935887"/>
                </a:cubicBezTo>
                <a:cubicBezTo>
                  <a:pt x="9549690" y="4954010"/>
                  <a:pt x="9576201" y="4942614"/>
                  <a:pt x="9582860" y="4921629"/>
                </a:cubicBezTo>
                <a:close/>
                <a:moveTo>
                  <a:pt x="9536082" y="4583648"/>
                </a:moveTo>
                <a:cubicBezTo>
                  <a:pt x="9551873" y="4567858"/>
                  <a:pt x="9553903" y="4543833"/>
                  <a:pt x="9540165" y="4535343"/>
                </a:cubicBezTo>
                <a:cubicBezTo>
                  <a:pt x="9534926" y="4532105"/>
                  <a:pt x="9530640" y="4510421"/>
                  <a:pt x="9530640" y="4487155"/>
                </a:cubicBezTo>
                <a:cubicBezTo>
                  <a:pt x="9530640" y="4463890"/>
                  <a:pt x="9534926" y="4444855"/>
                  <a:pt x="9540165" y="4444855"/>
                </a:cubicBezTo>
                <a:cubicBezTo>
                  <a:pt x="9553540" y="4444855"/>
                  <a:pt x="9552051" y="4412926"/>
                  <a:pt x="9538022" y="4398897"/>
                </a:cubicBezTo>
                <a:cubicBezTo>
                  <a:pt x="9529692" y="4390567"/>
                  <a:pt x="9529173" y="4382531"/>
                  <a:pt x="9536209" y="4370799"/>
                </a:cubicBezTo>
                <a:cubicBezTo>
                  <a:pt x="9549533" y="4348581"/>
                  <a:pt x="9552712" y="4282930"/>
                  <a:pt x="9540463" y="4282930"/>
                </a:cubicBezTo>
                <a:cubicBezTo>
                  <a:pt x="9535060" y="4282930"/>
                  <a:pt x="9530640" y="4278338"/>
                  <a:pt x="9530640" y="4272725"/>
                </a:cubicBezTo>
                <a:cubicBezTo>
                  <a:pt x="9530640" y="4254625"/>
                  <a:pt x="9502998" y="4234208"/>
                  <a:pt x="9475978" y="4232351"/>
                </a:cubicBezTo>
                <a:cubicBezTo>
                  <a:pt x="9454575" y="4230879"/>
                  <a:pt x="9450046" y="4234229"/>
                  <a:pt x="9451657" y="4250343"/>
                </a:cubicBezTo>
                <a:cubicBezTo>
                  <a:pt x="9453486" y="4268634"/>
                  <a:pt x="9449750" y="4269821"/>
                  <a:pt x="9402641" y="4265915"/>
                </a:cubicBezTo>
                <a:cubicBezTo>
                  <a:pt x="9356689" y="4262104"/>
                  <a:pt x="9350991" y="4263746"/>
                  <a:pt x="9345034" y="4282515"/>
                </a:cubicBezTo>
                <a:cubicBezTo>
                  <a:pt x="9340761" y="4295979"/>
                  <a:pt x="9343779" y="4309264"/>
                  <a:pt x="9353569" y="4320082"/>
                </a:cubicBezTo>
                <a:cubicBezTo>
                  <a:pt x="9370636" y="4338940"/>
                  <a:pt x="9373542" y="4359130"/>
                  <a:pt x="9359190" y="4359130"/>
                </a:cubicBezTo>
                <a:cubicBezTo>
                  <a:pt x="9341126" y="4359130"/>
                  <a:pt x="9349711" y="4386436"/>
                  <a:pt x="9369777" y="4392805"/>
                </a:cubicBezTo>
                <a:cubicBezTo>
                  <a:pt x="9392646" y="4400063"/>
                  <a:pt x="9431007" y="4370043"/>
                  <a:pt x="9409196" y="4361957"/>
                </a:cubicBezTo>
                <a:cubicBezTo>
                  <a:pt x="9388842" y="4354411"/>
                  <a:pt x="9396108" y="4330533"/>
                  <a:pt x="9421723" y="4320794"/>
                </a:cubicBezTo>
                <a:cubicBezTo>
                  <a:pt x="9455120" y="4308097"/>
                  <a:pt x="9453676" y="4307351"/>
                  <a:pt x="9469634" y="4345542"/>
                </a:cubicBezTo>
                <a:cubicBezTo>
                  <a:pt x="9483728" y="4379275"/>
                  <a:pt x="9480427" y="4416280"/>
                  <a:pt x="9463323" y="4416280"/>
                </a:cubicBezTo>
                <a:cubicBezTo>
                  <a:pt x="9451875" y="4416280"/>
                  <a:pt x="9451696" y="4442264"/>
                  <a:pt x="9463115" y="4446443"/>
                </a:cubicBezTo>
                <a:cubicBezTo>
                  <a:pt x="9467887" y="4448189"/>
                  <a:pt x="9472971" y="4466763"/>
                  <a:pt x="9474414" y="4487718"/>
                </a:cubicBezTo>
                <a:cubicBezTo>
                  <a:pt x="9475856" y="4508673"/>
                  <a:pt x="9480929" y="4531032"/>
                  <a:pt x="9485688" y="4537404"/>
                </a:cubicBezTo>
                <a:cubicBezTo>
                  <a:pt x="9490447" y="4543776"/>
                  <a:pt x="9492488" y="4554492"/>
                  <a:pt x="9490223" y="4561216"/>
                </a:cubicBezTo>
                <a:cubicBezTo>
                  <a:pt x="9487958" y="4567941"/>
                  <a:pt x="9492911" y="4578664"/>
                  <a:pt x="9501229" y="4585046"/>
                </a:cubicBezTo>
                <a:cubicBezTo>
                  <a:pt x="9520437" y="4599783"/>
                  <a:pt x="9519927" y="4599803"/>
                  <a:pt x="9536082" y="4583648"/>
                </a:cubicBezTo>
                <a:close/>
                <a:moveTo>
                  <a:pt x="9249652" y="2559819"/>
                </a:moveTo>
                <a:cubicBezTo>
                  <a:pt x="9265369" y="2550611"/>
                  <a:pt x="9279687" y="2535540"/>
                  <a:pt x="9281471" y="2526328"/>
                </a:cubicBezTo>
                <a:cubicBezTo>
                  <a:pt x="9284986" y="2508176"/>
                  <a:pt x="9248421" y="2463265"/>
                  <a:pt x="9232726" y="2466458"/>
                </a:cubicBezTo>
                <a:cubicBezTo>
                  <a:pt x="9227426" y="2467536"/>
                  <a:pt x="9219024" y="2453422"/>
                  <a:pt x="9214054" y="2435095"/>
                </a:cubicBezTo>
                <a:cubicBezTo>
                  <a:pt x="9204240" y="2398899"/>
                  <a:pt x="9192799" y="2387826"/>
                  <a:pt x="9164982" y="2387601"/>
                </a:cubicBezTo>
                <a:cubicBezTo>
                  <a:pt x="9149085" y="2387472"/>
                  <a:pt x="9147623" y="2392732"/>
                  <a:pt x="9152443" y="2432699"/>
                </a:cubicBezTo>
                <a:cubicBezTo>
                  <a:pt x="9157463" y="2474331"/>
                  <a:pt x="9187014" y="2555004"/>
                  <a:pt x="9203155" y="2571145"/>
                </a:cubicBezTo>
                <a:cubicBezTo>
                  <a:pt x="9212305" y="2580295"/>
                  <a:pt x="9216418" y="2579293"/>
                  <a:pt x="9249652" y="2559819"/>
                </a:cubicBezTo>
                <a:close/>
                <a:moveTo>
                  <a:pt x="8701965" y="1506955"/>
                </a:moveTo>
                <a:cubicBezTo>
                  <a:pt x="8701965" y="1504645"/>
                  <a:pt x="8697679" y="1500105"/>
                  <a:pt x="8692440" y="1496868"/>
                </a:cubicBezTo>
                <a:cubicBezTo>
                  <a:pt x="8687201" y="1493630"/>
                  <a:pt x="8682915" y="1495520"/>
                  <a:pt x="8682915" y="1501068"/>
                </a:cubicBezTo>
                <a:cubicBezTo>
                  <a:pt x="8682915" y="1506616"/>
                  <a:pt x="8687201" y="1511155"/>
                  <a:pt x="8692440" y="1511155"/>
                </a:cubicBezTo>
                <a:cubicBezTo>
                  <a:pt x="8697679" y="1511155"/>
                  <a:pt x="8701965" y="1509265"/>
                  <a:pt x="8701965" y="1506955"/>
                </a:cubicBezTo>
                <a:close/>
                <a:moveTo>
                  <a:pt x="8191598" y="1476798"/>
                </a:moveTo>
                <a:cubicBezTo>
                  <a:pt x="8208496" y="1470315"/>
                  <a:pt x="8213196" y="1402015"/>
                  <a:pt x="8197416" y="1392263"/>
                </a:cubicBezTo>
                <a:cubicBezTo>
                  <a:pt x="8192330" y="1389119"/>
                  <a:pt x="8185348" y="1365292"/>
                  <a:pt x="8181902" y="1339314"/>
                </a:cubicBezTo>
                <a:cubicBezTo>
                  <a:pt x="8178456" y="1313335"/>
                  <a:pt x="8171902" y="1292080"/>
                  <a:pt x="8167338" y="1292080"/>
                </a:cubicBezTo>
                <a:cubicBezTo>
                  <a:pt x="8162774" y="1292080"/>
                  <a:pt x="8159040" y="1273079"/>
                  <a:pt x="8159040" y="1249855"/>
                </a:cubicBezTo>
                <a:cubicBezTo>
                  <a:pt x="8159040" y="1209393"/>
                  <a:pt x="8157882" y="1207662"/>
                  <a:pt x="8131311" y="1208418"/>
                </a:cubicBezTo>
                <a:cubicBezTo>
                  <a:pt x="8110628" y="1209005"/>
                  <a:pt x="8104989" y="1212872"/>
                  <a:pt x="8109117" y="1223631"/>
                </a:cubicBezTo>
                <a:cubicBezTo>
                  <a:pt x="8112729" y="1233044"/>
                  <a:pt x="8110781" y="1235662"/>
                  <a:pt x="8103509" y="1231168"/>
                </a:cubicBezTo>
                <a:cubicBezTo>
                  <a:pt x="8087466" y="1221253"/>
                  <a:pt x="8089775" y="1240504"/>
                  <a:pt x="8106653" y="1257382"/>
                </a:cubicBezTo>
                <a:cubicBezTo>
                  <a:pt x="8122360" y="1273089"/>
                  <a:pt x="8125653" y="1292080"/>
                  <a:pt x="8112670" y="1292080"/>
                </a:cubicBezTo>
                <a:cubicBezTo>
                  <a:pt x="8096625" y="1292080"/>
                  <a:pt x="8092673" y="1371870"/>
                  <a:pt x="8107585" y="1394743"/>
                </a:cubicBezTo>
                <a:cubicBezTo>
                  <a:pt x="8115366" y="1406678"/>
                  <a:pt x="8119318" y="1420349"/>
                  <a:pt x="8116368" y="1425123"/>
                </a:cubicBezTo>
                <a:cubicBezTo>
                  <a:pt x="8111173" y="1433528"/>
                  <a:pt x="8157019" y="1482580"/>
                  <a:pt x="8170070" y="1482580"/>
                </a:cubicBezTo>
                <a:cubicBezTo>
                  <a:pt x="8173624" y="1482580"/>
                  <a:pt x="8183312" y="1479978"/>
                  <a:pt x="8191598" y="1476798"/>
                </a:cubicBezTo>
                <a:close/>
                <a:moveTo>
                  <a:pt x="3340242" y="1310259"/>
                </a:moveTo>
                <a:cubicBezTo>
                  <a:pt x="3371965" y="1277807"/>
                  <a:pt x="3373148" y="1256765"/>
                  <a:pt x="3344153" y="1240713"/>
                </a:cubicBezTo>
                <a:cubicBezTo>
                  <a:pt x="3333675" y="1234913"/>
                  <a:pt x="3322474" y="1226577"/>
                  <a:pt x="3319262" y="1222189"/>
                </a:cubicBezTo>
                <a:cubicBezTo>
                  <a:pt x="3316049" y="1217800"/>
                  <a:pt x="3298905" y="1213514"/>
                  <a:pt x="3281162" y="1212664"/>
                </a:cubicBezTo>
                <a:cubicBezTo>
                  <a:pt x="3249963" y="1211168"/>
                  <a:pt x="3248976" y="1212213"/>
                  <a:pt x="3251132" y="1244455"/>
                </a:cubicBezTo>
                <a:cubicBezTo>
                  <a:pt x="3252358" y="1262791"/>
                  <a:pt x="3253664" y="1285725"/>
                  <a:pt x="3254033" y="1295420"/>
                </a:cubicBezTo>
                <a:cubicBezTo>
                  <a:pt x="3255901" y="1344462"/>
                  <a:pt x="3299475" y="1351963"/>
                  <a:pt x="3340242" y="1310259"/>
                </a:cubicBezTo>
                <a:close/>
                <a:moveTo>
                  <a:pt x="8737047" y="1318869"/>
                </a:moveTo>
                <a:cubicBezTo>
                  <a:pt x="8734006" y="1311271"/>
                  <a:pt x="8731749" y="1313528"/>
                  <a:pt x="8731292" y="1324624"/>
                </a:cubicBezTo>
                <a:cubicBezTo>
                  <a:pt x="8730879" y="1334665"/>
                  <a:pt x="8733130" y="1340290"/>
                  <a:pt x="8736295" y="1337125"/>
                </a:cubicBezTo>
                <a:cubicBezTo>
                  <a:pt x="8739460" y="1333960"/>
                  <a:pt x="8739798" y="1325745"/>
                  <a:pt x="8737046" y="1318869"/>
                </a:cubicBezTo>
                <a:close/>
                <a:moveTo>
                  <a:pt x="4813860" y="1147300"/>
                </a:moveTo>
                <a:cubicBezTo>
                  <a:pt x="4827769" y="1133391"/>
                  <a:pt x="4828680" y="1120630"/>
                  <a:pt x="4815765" y="1120630"/>
                </a:cubicBezTo>
                <a:cubicBezTo>
                  <a:pt x="4810527" y="1120630"/>
                  <a:pt x="4806240" y="1126745"/>
                  <a:pt x="4806240" y="1134219"/>
                </a:cubicBezTo>
                <a:cubicBezTo>
                  <a:pt x="4806240" y="1141693"/>
                  <a:pt x="4798739" y="1149768"/>
                  <a:pt x="4789572" y="1152164"/>
                </a:cubicBezTo>
                <a:cubicBezTo>
                  <a:pt x="4776771" y="1155509"/>
                  <a:pt x="4776329" y="1156777"/>
                  <a:pt x="4787666" y="1157625"/>
                </a:cubicBezTo>
                <a:cubicBezTo>
                  <a:pt x="4795787" y="1158233"/>
                  <a:pt x="4807574" y="1153587"/>
                  <a:pt x="4813860" y="1147300"/>
                </a:cubicBezTo>
                <a:close/>
                <a:moveTo>
                  <a:pt x="5461570" y="1048381"/>
                </a:moveTo>
                <a:cubicBezTo>
                  <a:pt x="5463267" y="1030989"/>
                  <a:pt x="5458679" y="1014215"/>
                  <a:pt x="5450329" y="1007285"/>
                </a:cubicBezTo>
                <a:cubicBezTo>
                  <a:pt x="5438746" y="997672"/>
                  <a:pt x="5434091" y="999523"/>
                  <a:pt x="5424337" y="1017621"/>
                </a:cubicBezTo>
                <a:cubicBezTo>
                  <a:pt x="5417802" y="1029747"/>
                  <a:pt x="5411995" y="1049507"/>
                  <a:pt x="5411433" y="1061534"/>
                </a:cubicBezTo>
                <a:cubicBezTo>
                  <a:pt x="5410592" y="1079537"/>
                  <a:pt x="5414676" y="1082903"/>
                  <a:pt x="5434557" y="1080584"/>
                </a:cubicBezTo>
                <a:cubicBezTo>
                  <a:pt x="5453808" y="1078338"/>
                  <a:pt x="5459284" y="1071811"/>
                  <a:pt x="5461570" y="1048381"/>
                </a:cubicBezTo>
                <a:close/>
                <a:moveTo>
                  <a:pt x="5364133" y="1059398"/>
                </a:moveTo>
                <a:cubicBezTo>
                  <a:pt x="5381831" y="1041700"/>
                  <a:pt x="5381506" y="1011788"/>
                  <a:pt x="5363453" y="996805"/>
                </a:cubicBezTo>
                <a:cubicBezTo>
                  <a:pt x="5344575" y="981137"/>
                  <a:pt x="5345137" y="964646"/>
                  <a:pt x="5364299" y="971999"/>
                </a:cubicBezTo>
                <a:cubicBezTo>
                  <a:pt x="5372697" y="975222"/>
                  <a:pt x="5390226" y="969316"/>
                  <a:pt x="5403683" y="958731"/>
                </a:cubicBezTo>
                <a:cubicBezTo>
                  <a:pt x="5417021" y="948239"/>
                  <a:pt x="5423070" y="939655"/>
                  <a:pt x="5417125" y="939655"/>
                </a:cubicBezTo>
                <a:cubicBezTo>
                  <a:pt x="5410503" y="939655"/>
                  <a:pt x="5406315" y="921203"/>
                  <a:pt x="5406315" y="892030"/>
                </a:cubicBezTo>
                <a:cubicBezTo>
                  <a:pt x="5406315" y="856047"/>
                  <a:pt x="5409808" y="844405"/>
                  <a:pt x="5420603" y="844405"/>
                </a:cubicBezTo>
                <a:cubicBezTo>
                  <a:pt x="5428461" y="844405"/>
                  <a:pt x="5434890" y="849934"/>
                  <a:pt x="5434890" y="856693"/>
                </a:cubicBezTo>
                <a:cubicBezTo>
                  <a:pt x="5434890" y="863451"/>
                  <a:pt x="5451269" y="887079"/>
                  <a:pt x="5471288" y="909199"/>
                </a:cubicBezTo>
                <a:lnTo>
                  <a:pt x="5507686" y="949418"/>
                </a:lnTo>
                <a:lnTo>
                  <a:pt x="5537963" y="934314"/>
                </a:lnTo>
                <a:cubicBezTo>
                  <a:pt x="5568789" y="918936"/>
                  <a:pt x="5580122" y="881447"/>
                  <a:pt x="5558066" y="867816"/>
                </a:cubicBezTo>
                <a:cubicBezTo>
                  <a:pt x="5552470" y="864358"/>
                  <a:pt x="5550375" y="855055"/>
                  <a:pt x="5553411" y="847144"/>
                </a:cubicBezTo>
                <a:cubicBezTo>
                  <a:pt x="5557190" y="837299"/>
                  <a:pt x="5554541" y="834444"/>
                  <a:pt x="5545021" y="838097"/>
                </a:cubicBezTo>
                <a:cubicBezTo>
                  <a:pt x="5536769" y="841264"/>
                  <a:pt x="5532700" y="838789"/>
                  <a:pt x="5535019" y="832014"/>
                </a:cubicBezTo>
                <a:cubicBezTo>
                  <a:pt x="5537168" y="825732"/>
                  <a:pt x="5523558" y="810792"/>
                  <a:pt x="5504774" y="798813"/>
                </a:cubicBezTo>
                <a:cubicBezTo>
                  <a:pt x="5474919" y="779775"/>
                  <a:pt x="5466530" y="778385"/>
                  <a:pt x="5438100" y="787767"/>
                </a:cubicBezTo>
                <a:cubicBezTo>
                  <a:pt x="5415534" y="795215"/>
                  <a:pt x="5401929" y="795472"/>
                  <a:pt x="5393658" y="788608"/>
                </a:cubicBezTo>
                <a:cubicBezTo>
                  <a:pt x="5383651" y="780302"/>
                  <a:pt x="5329745" y="798548"/>
                  <a:pt x="5292822" y="822738"/>
                </a:cubicBezTo>
                <a:cubicBezTo>
                  <a:pt x="5282645" y="829405"/>
                  <a:pt x="5273452" y="943952"/>
                  <a:pt x="5282378" y="952878"/>
                </a:cubicBezTo>
                <a:cubicBezTo>
                  <a:pt x="5287679" y="958178"/>
                  <a:pt x="5292015" y="971883"/>
                  <a:pt x="5292015" y="983334"/>
                </a:cubicBezTo>
                <a:cubicBezTo>
                  <a:pt x="5292015" y="1002201"/>
                  <a:pt x="5302808" y="1028788"/>
                  <a:pt x="5323584" y="1061099"/>
                </a:cubicBezTo>
                <a:cubicBezTo>
                  <a:pt x="5333639" y="1076737"/>
                  <a:pt x="5347370" y="1076161"/>
                  <a:pt x="5364133" y="1059398"/>
                </a:cubicBezTo>
                <a:close/>
                <a:moveTo>
                  <a:pt x="7440207" y="900596"/>
                </a:moveTo>
                <a:cubicBezTo>
                  <a:pt x="7446924" y="879434"/>
                  <a:pt x="7434918" y="861175"/>
                  <a:pt x="7412083" y="857823"/>
                </a:cubicBezTo>
                <a:cubicBezTo>
                  <a:pt x="7395260" y="855354"/>
                  <a:pt x="7385109" y="878967"/>
                  <a:pt x="7392704" y="902897"/>
                </a:cubicBezTo>
                <a:cubicBezTo>
                  <a:pt x="7400324" y="926906"/>
                  <a:pt x="7432349" y="925355"/>
                  <a:pt x="7440207" y="900596"/>
                </a:cubicBezTo>
                <a:close/>
                <a:moveTo>
                  <a:pt x="7421698" y="811089"/>
                </a:moveTo>
                <a:cubicBezTo>
                  <a:pt x="7429290" y="780842"/>
                  <a:pt x="7420903" y="758680"/>
                  <a:pt x="7401866" y="758680"/>
                </a:cubicBezTo>
                <a:cubicBezTo>
                  <a:pt x="7380707" y="758680"/>
                  <a:pt x="7365238" y="803434"/>
                  <a:pt x="7380431" y="820695"/>
                </a:cubicBezTo>
                <a:cubicBezTo>
                  <a:pt x="7398550" y="841281"/>
                  <a:pt x="7415087" y="837431"/>
                  <a:pt x="7421698" y="811089"/>
                </a:cubicBezTo>
                <a:close/>
                <a:moveTo>
                  <a:pt x="7576137" y="730105"/>
                </a:moveTo>
                <a:cubicBezTo>
                  <a:pt x="7577723" y="696053"/>
                  <a:pt x="7583081" y="664121"/>
                  <a:pt x="7588043" y="659144"/>
                </a:cubicBezTo>
                <a:cubicBezTo>
                  <a:pt x="7593005" y="654167"/>
                  <a:pt x="7597065" y="640237"/>
                  <a:pt x="7597065" y="628187"/>
                </a:cubicBezTo>
                <a:cubicBezTo>
                  <a:pt x="7597065" y="615298"/>
                  <a:pt x="7602809" y="606280"/>
                  <a:pt x="7611018" y="606280"/>
                </a:cubicBezTo>
                <a:cubicBezTo>
                  <a:pt x="7627514" y="606280"/>
                  <a:pt x="7644463" y="578115"/>
                  <a:pt x="7641229" y="556077"/>
                </a:cubicBezTo>
                <a:cubicBezTo>
                  <a:pt x="7638208" y="535496"/>
                  <a:pt x="7606927" y="501505"/>
                  <a:pt x="7591008" y="501505"/>
                </a:cubicBezTo>
                <a:cubicBezTo>
                  <a:pt x="7584062" y="501505"/>
                  <a:pt x="7575689" y="512221"/>
                  <a:pt x="7572401" y="525317"/>
                </a:cubicBezTo>
                <a:cubicBezTo>
                  <a:pt x="7567151" y="546238"/>
                  <a:pt x="7561297" y="549130"/>
                  <a:pt x="7524193" y="549130"/>
                </a:cubicBezTo>
                <a:cubicBezTo>
                  <a:pt x="7500966" y="549130"/>
                  <a:pt x="7476375" y="554349"/>
                  <a:pt x="7469546" y="560727"/>
                </a:cubicBezTo>
                <a:cubicBezTo>
                  <a:pt x="7453253" y="575948"/>
                  <a:pt x="7465882" y="634347"/>
                  <a:pt x="7489697" y="653905"/>
                </a:cubicBezTo>
                <a:cubicBezTo>
                  <a:pt x="7503266" y="665049"/>
                  <a:pt x="7505796" y="676052"/>
                  <a:pt x="7501192" y="703911"/>
                </a:cubicBezTo>
                <a:cubicBezTo>
                  <a:pt x="7496818" y="730381"/>
                  <a:pt x="7498601" y="739630"/>
                  <a:pt x="7508077" y="739630"/>
                </a:cubicBezTo>
                <a:cubicBezTo>
                  <a:pt x="7515124" y="739630"/>
                  <a:pt x="7520865" y="749608"/>
                  <a:pt x="7520865" y="761855"/>
                </a:cubicBezTo>
                <a:cubicBezTo>
                  <a:pt x="7520865" y="789929"/>
                  <a:pt x="7529252" y="798316"/>
                  <a:pt x="7553811" y="794801"/>
                </a:cubicBezTo>
                <a:cubicBezTo>
                  <a:pt x="7570748" y="792376"/>
                  <a:pt x="7573625" y="784042"/>
                  <a:pt x="7576137" y="730105"/>
                </a:cubicBezTo>
                <a:close/>
                <a:moveTo>
                  <a:pt x="5410304" y="755335"/>
                </a:moveTo>
                <a:cubicBezTo>
                  <a:pt x="5407012" y="746758"/>
                  <a:pt x="5400525" y="742085"/>
                  <a:pt x="5395887" y="744951"/>
                </a:cubicBezTo>
                <a:cubicBezTo>
                  <a:pt x="5391250" y="747817"/>
                  <a:pt x="5392770" y="755933"/>
                  <a:pt x="5399267" y="762985"/>
                </a:cubicBezTo>
                <a:cubicBezTo>
                  <a:pt x="5413879" y="778850"/>
                  <a:pt x="5418183" y="775867"/>
                  <a:pt x="5410304" y="755335"/>
                </a:cubicBezTo>
                <a:close/>
                <a:moveTo>
                  <a:pt x="5642059" y="761639"/>
                </a:moveTo>
                <a:cubicBezTo>
                  <a:pt x="5632891" y="759243"/>
                  <a:pt x="5625390" y="750454"/>
                  <a:pt x="5625390" y="742107"/>
                </a:cubicBezTo>
                <a:cubicBezTo>
                  <a:pt x="5625390" y="733759"/>
                  <a:pt x="5622718" y="729603"/>
                  <a:pt x="5619451" y="732869"/>
                </a:cubicBezTo>
                <a:cubicBezTo>
                  <a:pt x="5608582" y="743738"/>
                  <a:pt x="5624539" y="768222"/>
                  <a:pt x="5641760" y="767100"/>
                </a:cubicBezTo>
                <a:cubicBezTo>
                  <a:pt x="5657662" y="766065"/>
                  <a:pt x="5657681" y="765722"/>
                  <a:pt x="5642059" y="761639"/>
                </a:cubicBezTo>
                <a:close/>
                <a:moveTo>
                  <a:pt x="5660060" y="722593"/>
                </a:moveTo>
                <a:cubicBezTo>
                  <a:pt x="5651719" y="714251"/>
                  <a:pt x="5642291" y="710029"/>
                  <a:pt x="5639111" y="713209"/>
                </a:cubicBezTo>
                <a:cubicBezTo>
                  <a:pt x="5635930" y="716390"/>
                  <a:pt x="5641186" y="727029"/>
                  <a:pt x="5650790" y="736852"/>
                </a:cubicBezTo>
                <a:cubicBezTo>
                  <a:pt x="5660395" y="746675"/>
                  <a:pt x="5669822" y="750897"/>
                  <a:pt x="5671740" y="746235"/>
                </a:cubicBezTo>
                <a:cubicBezTo>
                  <a:pt x="5673657" y="741573"/>
                  <a:pt x="5668401" y="730934"/>
                  <a:pt x="5660060" y="722593"/>
                </a:cubicBezTo>
                <a:close/>
                <a:moveTo>
                  <a:pt x="7466479" y="720567"/>
                </a:moveTo>
                <a:cubicBezTo>
                  <a:pt x="7469220" y="710082"/>
                  <a:pt x="7467577" y="703906"/>
                  <a:pt x="7462827" y="706841"/>
                </a:cubicBezTo>
                <a:cubicBezTo>
                  <a:pt x="7458077" y="709777"/>
                  <a:pt x="7454190" y="718356"/>
                  <a:pt x="7454190" y="725905"/>
                </a:cubicBezTo>
                <a:cubicBezTo>
                  <a:pt x="7454190" y="745619"/>
                  <a:pt x="7460662" y="742808"/>
                  <a:pt x="7466479" y="720567"/>
                </a:cubicBezTo>
                <a:close/>
                <a:moveTo>
                  <a:pt x="6996990" y="645013"/>
                </a:moveTo>
                <a:cubicBezTo>
                  <a:pt x="6996990" y="640122"/>
                  <a:pt x="7008778" y="634764"/>
                  <a:pt x="7023184" y="633106"/>
                </a:cubicBezTo>
                <a:cubicBezTo>
                  <a:pt x="7043758" y="630739"/>
                  <a:pt x="7050025" y="624472"/>
                  <a:pt x="7052392" y="603899"/>
                </a:cubicBezTo>
                <a:cubicBezTo>
                  <a:pt x="7056188" y="570907"/>
                  <a:pt x="7092240" y="565779"/>
                  <a:pt x="7092240" y="598231"/>
                </a:cubicBezTo>
                <a:cubicBezTo>
                  <a:pt x="7092240" y="618154"/>
                  <a:pt x="7092800" y="618251"/>
                  <a:pt x="7111290" y="601517"/>
                </a:cubicBezTo>
                <a:cubicBezTo>
                  <a:pt x="7146258" y="569873"/>
                  <a:pt x="7128749" y="491980"/>
                  <a:pt x="7086668" y="491980"/>
                </a:cubicBezTo>
                <a:cubicBezTo>
                  <a:pt x="7071433" y="491980"/>
                  <a:pt x="7038051" y="509372"/>
                  <a:pt x="7018110" y="527699"/>
                </a:cubicBezTo>
                <a:cubicBezTo>
                  <a:pt x="7010985" y="534247"/>
                  <a:pt x="6999984" y="539605"/>
                  <a:pt x="6993664" y="539605"/>
                </a:cubicBezTo>
                <a:cubicBezTo>
                  <a:pt x="6979011" y="539605"/>
                  <a:pt x="6953243" y="569530"/>
                  <a:pt x="6944689" y="596484"/>
                </a:cubicBezTo>
                <a:cubicBezTo>
                  <a:pt x="6940184" y="610679"/>
                  <a:pt x="6943664" y="622942"/>
                  <a:pt x="6955630" y="635036"/>
                </a:cubicBezTo>
                <a:cubicBezTo>
                  <a:pt x="6974482" y="654091"/>
                  <a:pt x="6996990" y="659520"/>
                  <a:pt x="6996990" y="645013"/>
                </a:cubicBezTo>
                <a:close/>
                <a:moveTo>
                  <a:pt x="7370846" y="571397"/>
                </a:moveTo>
                <a:cubicBezTo>
                  <a:pt x="7364298" y="568754"/>
                  <a:pt x="7358940" y="558124"/>
                  <a:pt x="7358940" y="547774"/>
                </a:cubicBezTo>
                <a:cubicBezTo>
                  <a:pt x="7358940" y="537424"/>
                  <a:pt x="7362360" y="531069"/>
                  <a:pt x="7366539" y="533652"/>
                </a:cubicBezTo>
                <a:cubicBezTo>
                  <a:pt x="7370718" y="536235"/>
                  <a:pt x="7380362" y="534410"/>
                  <a:pt x="7387970" y="529597"/>
                </a:cubicBezTo>
                <a:cubicBezTo>
                  <a:pt x="7398738" y="522786"/>
                  <a:pt x="7396988" y="520814"/>
                  <a:pt x="7380072" y="520701"/>
                </a:cubicBezTo>
                <a:cubicBezTo>
                  <a:pt x="7356658" y="520544"/>
                  <a:pt x="7344020" y="540381"/>
                  <a:pt x="7352860" y="563417"/>
                </a:cubicBezTo>
                <a:cubicBezTo>
                  <a:pt x="7355875" y="571276"/>
                  <a:pt x="7363834" y="577367"/>
                  <a:pt x="7370547" y="576953"/>
                </a:cubicBezTo>
                <a:cubicBezTo>
                  <a:pt x="7380107" y="576364"/>
                  <a:pt x="7380172" y="575160"/>
                  <a:pt x="7370847" y="571397"/>
                </a:cubicBezTo>
                <a:close/>
                <a:moveTo>
                  <a:pt x="5849228" y="483493"/>
                </a:moveTo>
                <a:cubicBezTo>
                  <a:pt x="5849228" y="453715"/>
                  <a:pt x="5844349" y="438626"/>
                  <a:pt x="5832288" y="431106"/>
                </a:cubicBezTo>
                <a:cubicBezTo>
                  <a:pt x="5810189" y="417325"/>
                  <a:pt x="5797186" y="436532"/>
                  <a:pt x="5796986" y="483249"/>
                </a:cubicBezTo>
                <a:cubicBezTo>
                  <a:pt x="5796816" y="523150"/>
                  <a:pt x="5803218" y="531904"/>
                  <a:pt x="5829786" y="528101"/>
                </a:cubicBezTo>
                <a:cubicBezTo>
                  <a:pt x="5845984" y="525782"/>
                  <a:pt x="5849228" y="518340"/>
                  <a:pt x="5849228" y="483493"/>
                </a:cubicBezTo>
                <a:close/>
                <a:moveTo>
                  <a:pt x="6073065" y="373144"/>
                </a:moveTo>
                <a:cubicBezTo>
                  <a:pt x="6073065" y="350064"/>
                  <a:pt x="6077351" y="328530"/>
                  <a:pt x="6082590" y="325292"/>
                </a:cubicBezTo>
                <a:cubicBezTo>
                  <a:pt x="6097344" y="316174"/>
                  <a:pt x="6093824" y="272963"/>
                  <a:pt x="6077828" y="266824"/>
                </a:cubicBezTo>
                <a:cubicBezTo>
                  <a:pt x="6069970" y="263809"/>
                  <a:pt x="6063540" y="255192"/>
                  <a:pt x="6063540" y="247675"/>
                </a:cubicBezTo>
                <a:cubicBezTo>
                  <a:pt x="6063540" y="223160"/>
                  <a:pt x="6030751" y="196795"/>
                  <a:pt x="6005860" y="201296"/>
                </a:cubicBezTo>
                <a:cubicBezTo>
                  <a:pt x="5983109" y="205409"/>
                  <a:pt x="5983012" y="205168"/>
                  <a:pt x="6001628" y="190724"/>
                </a:cubicBezTo>
                <a:cubicBezTo>
                  <a:pt x="6020064" y="176419"/>
                  <a:pt x="6020084" y="176048"/>
                  <a:pt x="6002230" y="179195"/>
                </a:cubicBezTo>
                <a:cubicBezTo>
                  <a:pt x="5982298" y="182708"/>
                  <a:pt x="5960423" y="242651"/>
                  <a:pt x="5975334" y="252897"/>
                </a:cubicBezTo>
                <a:cubicBezTo>
                  <a:pt x="5988541" y="261971"/>
                  <a:pt x="6004990" y="311636"/>
                  <a:pt x="6011931" y="363392"/>
                </a:cubicBezTo>
                <a:cubicBezTo>
                  <a:pt x="6019888" y="422721"/>
                  <a:pt x="6030527" y="437876"/>
                  <a:pt x="6055016" y="424770"/>
                </a:cubicBezTo>
                <a:cubicBezTo>
                  <a:pt x="6068539" y="417532"/>
                  <a:pt x="6073065" y="404586"/>
                  <a:pt x="6073065" y="373144"/>
                </a:cubicBezTo>
                <a:close/>
                <a:moveTo>
                  <a:pt x="2386890" y="6630843"/>
                </a:moveTo>
                <a:cubicBezTo>
                  <a:pt x="2386890" y="6622984"/>
                  <a:pt x="2391176" y="6616555"/>
                  <a:pt x="2396415" y="6616555"/>
                </a:cubicBezTo>
                <a:cubicBezTo>
                  <a:pt x="2401654" y="6616555"/>
                  <a:pt x="2405940" y="6622984"/>
                  <a:pt x="2405940" y="6630843"/>
                </a:cubicBezTo>
                <a:cubicBezTo>
                  <a:pt x="2405940" y="6638701"/>
                  <a:pt x="2401654" y="6645130"/>
                  <a:pt x="2396415" y="6645130"/>
                </a:cubicBezTo>
                <a:cubicBezTo>
                  <a:pt x="2391176" y="6645130"/>
                  <a:pt x="2386890" y="6638701"/>
                  <a:pt x="2386890" y="6630843"/>
                </a:cubicBezTo>
                <a:close/>
                <a:moveTo>
                  <a:pt x="8301915" y="6616555"/>
                </a:moveTo>
                <a:cubicBezTo>
                  <a:pt x="8301915" y="6611316"/>
                  <a:pt x="8306201" y="6607030"/>
                  <a:pt x="8311440" y="6607030"/>
                </a:cubicBezTo>
                <a:cubicBezTo>
                  <a:pt x="8316679" y="6607030"/>
                  <a:pt x="8320965" y="6611316"/>
                  <a:pt x="8320965" y="6616555"/>
                </a:cubicBezTo>
                <a:cubicBezTo>
                  <a:pt x="8320965" y="6621794"/>
                  <a:pt x="8316679" y="6626080"/>
                  <a:pt x="8311440" y="6626080"/>
                </a:cubicBezTo>
                <a:cubicBezTo>
                  <a:pt x="8306201" y="6626080"/>
                  <a:pt x="8301915" y="6621794"/>
                  <a:pt x="8301915" y="6616555"/>
                </a:cubicBezTo>
                <a:close/>
                <a:moveTo>
                  <a:pt x="2110665" y="6573693"/>
                </a:moveTo>
                <a:cubicBezTo>
                  <a:pt x="2110665" y="6565834"/>
                  <a:pt x="2117095" y="6559405"/>
                  <a:pt x="2124953" y="6559405"/>
                </a:cubicBezTo>
                <a:cubicBezTo>
                  <a:pt x="2132811" y="6559405"/>
                  <a:pt x="2139240" y="6565834"/>
                  <a:pt x="2139240" y="6573693"/>
                </a:cubicBezTo>
                <a:cubicBezTo>
                  <a:pt x="2139240" y="6581551"/>
                  <a:pt x="2132811" y="6587980"/>
                  <a:pt x="2124953" y="6587980"/>
                </a:cubicBezTo>
                <a:cubicBezTo>
                  <a:pt x="2117095" y="6587980"/>
                  <a:pt x="2110665" y="6581551"/>
                  <a:pt x="2110665" y="6573693"/>
                </a:cubicBezTo>
                <a:close/>
                <a:moveTo>
                  <a:pt x="8060645" y="6528449"/>
                </a:moveTo>
                <a:cubicBezTo>
                  <a:pt x="8057544" y="6511423"/>
                  <a:pt x="8052197" y="6487848"/>
                  <a:pt x="8048762" y="6476061"/>
                </a:cubicBezTo>
                <a:cubicBezTo>
                  <a:pt x="8044254" y="6460586"/>
                  <a:pt x="8046489" y="6454630"/>
                  <a:pt x="8056806" y="6454630"/>
                </a:cubicBezTo>
                <a:cubicBezTo>
                  <a:pt x="8064664" y="6454630"/>
                  <a:pt x="8073678" y="6464274"/>
                  <a:pt x="8076837" y="6476061"/>
                </a:cubicBezTo>
                <a:cubicBezTo>
                  <a:pt x="8085411" y="6508056"/>
                  <a:pt x="8084009" y="6559405"/>
                  <a:pt x="8074561" y="6559405"/>
                </a:cubicBezTo>
                <a:cubicBezTo>
                  <a:pt x="8070008" y="6559405"/>
                  <a:pt x="8063746" y="6545475"/>
                  <a:pt x="8060645" y="6528449"/>
                </a:cubicBezTo>
                <a:close/>
                <a:moveTo>
                  <a:pt x="8270825" y="6436416"/>
                </a:moveTo>
                <a:cubicBezTo>
                  <a:pt x="8252251" y="6400086"/>
                  <a:pt x="8256472" y="6386055"/>
                  <a:pt x="8279152" y="6408735"/>
                </a:cubicBezTo>
                <a:cubicBezTo>
                  <a:pt x="8287337" y="6416920"/>
                  <a:pt x="8292552" y="6433810"/>
                  <a:pt x="8290738" y="6446268"/>
                </a:cubicBezTo>
                <a:cubicBezTo>
                  <a:pt x="8287632" y="6467614"/>
                  <a:pt x="8286485" y="6467046"/>
                  <a:pt x="8270825" y="6436416"/>
                </a:cubicBezTo>
                <a:close/>
                <a:moveTo>
                  <a:pt x="2024940" y="6378430"/>
                </a:moveTo>
                <a:cubicBezTo>
                  <a:pt x="2024940" y="6367847"/>
                  <a:pt x="2031290" y="6359380"/>
                  <a:pt x="2039228" y="6359380"/>
                </a:cubicBezTo>
                <a:cubicBezTo>
                  <a:pt x="2047165" y="6359380"/>
                  <a:pt x="2053515" y="6367847"/>
                  <a:pt x="2053515" y="6378430"/>
                </a:cubicBezTo>
                <a:cubicBezTo>
                  <a:pt x="2053515" y="6389014"/>
                  <a:pt x="2047165" y="6397480"/>
                  <a:pt x="2039228" y="6397480"/>
                </a:cubicBezTo>
                <a:cubicBezTo>
                  <a:pt x="2031290" y="6397480"/>
                  <a:pt x="2024940" y="6389014"/>
                  <a:pt x="2024940" y="6378430"/>
                </a:cubicBezTo>
                <a:close/>
                <a:moveTo>
                  <a:pt x="4589547" y="6378133"/>
                </a:moveTo>
                <a:cubicBezTo>
                  <a:pt x="4577759" y="6373395"/>
                  <a:pt x="4567382" y="6361880"/>
                  <a:pt x="4566486" y="6352543"/>
                </a:cubicBezTo>
                <a:cubicBezTo>
                  <a:pt x="4565590" y="6343207"/>
                  <a:pt x="4564374" y="6328721"/>
                  <a:pt x="4563784" y="6320353"/>
                </a:cubicBezTo>
                <a:cubicBezTo>
                  <a:pt x="4562743" y="6305596"/>
                  <a:pt x="4518740" y="6258784"/>
                  <a:pt x="4500054" y="6252555"/>
                </a:cubicBezTo>
                <a:cubicBezTo>
                  <a:pt x="4494309" y="6250640"/>
                  <a:pt x="4495281" y="6232769"/>
                  <a:pt x="4502625" y="6205310"/>
                </a:cubicBezTo>
                <a:cubicBezTo>
                  <a:pt x="4512075" y="6169979"/>
                  <a:pt x="4512017" y="6150011"/>
                  <a:pt x="4502336" y="6105482"/>
                </a:cubicBezTo>
                <a:cubicBezTo>
                  <a:pt x="4495680" y="6074866"/>
                  <a:pt x="4486871" y="6043247"/>
                  <a:pt x="4482761" y="6035217"/>
                </a:cubicBezTo>
                <a:cubicBezTo>
                  <a:pt x="4478651" y="6027187"/>
                  <a:pt x="4472357" y="6007272"/>
                  <a:pt x="4468774" y="5990961"/>
                </a:cubicBezTo>
                <a:cubicBezTo>
                  <a:pt x="4465192" y="5974650"/>
                  <a:pt x="4453931" y="5953767"/>
                  <a:pt x="4443751" y="5944554"/>
                </a:cubicBezTo>
                <a:cubicBezTo>
                  <a:pt x="4433570" y="5935341"/>
                  <a:pt x="4425240" y="5922702"/>
                  <a:pt x="4425240" y="5916468"/>
                </a:cubicBezTo>
                <a:cubicBezTo>
                  <a:pt x="4425240" y="5910234"/>
                  <a:pt x="4416566" y="5897283"/>
                  <a:pt x="4405965" y="5887689"/>
                </a:cubicBezTo>
                <a:cubicBezTo>
                  <a:pt x="4392818" y="5875792"/>
                  <a:pt x="4389790" y="5867146"/>
                  <a:pt x="4396440" y="5860495"/>
                </a:cubicBezTo>
                <a:cubicBezTo>
                  <a:pt x="4403090" y="5853845"/>
                  <a:pt x="4409824" y="5854380"/>
                  <a:pt x="4417620" y="5862175"/>
                </a:cubicBezTo>
                <a:cubicBezTo>
                  <a:pt x="4423907" y="5868462"/>
                  <a:pt x="4441052" y="5873605"/>
                  <a:pt x="4455720" y="5873605"/>
                </a:cubicBezTo>
                <a:cubicBezTo>
                  <a:pt x="4473810" y="5873605"/>
                  <a:pt x="4482390" y="5878505"/>
                  <a:pt x="4482390" y="5888834"/>
                </a:cubicBezTo>
                <a:cubicBezTo>
                  <a:pt x="4482390" y="5903875"/>
                  <a:pt x="4509802" y="5969150"/>
                  <a:pt x="4519994" y="5978380"/>
                </a:cubicBezTo>
                <a:cubicBezTo>
                  <a:pt x="4528902" y="5986448"/>
                  <a:pt x="4548084" y="6019691"/>
                  <a:pt x="4563085" y="6053060"/>
                </a:cubicBezTo>
                <a:cubicBezTo>
                  <a:pt x="4573514" y="6076261"/>
                  <a:pt x="4574731" y="6089842"/>
                  <a:pt x="4567578" y="6103208"/>
                </a:cubicBezTo>
                <a:cubicBezTo>
                  <a:pt x="4559917" y="6117525"/>
                  <a:pt x="4561237" y="6122868"/>
                  <a:pt x="4573607" y="6127616"/>
                </a:cubicBezTo>
                <a:cubicBezTo>
                  <a:pt x="4586815" y="6132684"/>
                  <a:pt x="4588426" y="6142373"/>
                  <a:pt x="4583305" y="6185942"/>
                </a:cubicBezTo>
                <a:cubicBezTo>
                  <a:pt x="4577938" y="6231605"/>
                  <a:pt x="4579595" y="6239893"/>
                  <a:pt x="4596452" y="6251701"/>
                </a:cubicBezTo>
                <a:cubicBezTo>
                  <a:pt x="4607061" y="6259131"/>
                  <a:pt x="4615740" y="6272682"/>
                  <a:pt x="4615740" y="6281815"/>
                </a:cubicBezTo>
                <a:cubicBezTo>
                  <a:pt x="4615740" y="6290948"/>
                  <a:pt x="4620564" y="6303243"/>
                  <a:pt x="4626459" y="6309139"/>
                </a:cubicBezTo>
                <a:cubicBezTo>
                  <a:pt x="4637685" y="6320365"/>
                  <a:pt x="4630050" y="6388463"/>
                  <a:pt x="4617690" y="6387352"/>
                </a:cubicBezTo>
                <a:cubicBezTo>
                  <a:pt x="4613998" y="6387019"/>
                  <a:pt x="4601334" y="6382871"/>
                  <a:pt x="4589547" y="6378134"/>
                </a:cubicBezTo>
                <a:close/>
                <a:moveTo>
                  <a:pt x="2750205" y="6360425"/>
                </a:moveTo>
                <a:cubicBezTo>
                  <a:pt x="2741196" y="6354716"/>
                  <a:pt x="2740474" y="6350263"/>
                  <a:pt x="2747823" y="6345721"/>
                </a:cubicBezTo>
                <a:cubicBezTo>
                  <a:pt x="2759905" y="6338254"/>
                  <a:pt x="2777415" y="6346669"/>
                  <a:pt x="2777415" y="6359942"/>
                </a:cubicBezTo>
                <a:cubicBezTo>
                  <a:pt x="2777415" y="6371017"/>
                  <a:pt x="2767207" y="6371198"/>
                  <a:pt x="2750205" y="6360425"/>
                </a:cubicBezTo>
                <a:close/>
                <a:moveTo>
                  <a:pt x="2716254" y="6306594"/>
                </a:moveTo>
                <a:cubicBezTo>
                  <a:pt x="2712293" y="6290814"/>
                  <a:pt x="2715225" y="6277334"/>
                  <a:pt x="2724673" y="6267886"/>
                </a:cubicBezTo>
                <a:cubicBezTo>
                  <a:pt x="2744996" y="6247564"/>
                  <a:pt x="2758365" y="6259524"/>
                  <a:pt x="2758365" y="6298030"/>
                </a:cubicBezTo>
                <a:cubicBezTo>
                  <a:pt x="2758365" y="6323829"/>
                  <a:pt x="2754530" y="6330805"/>
                  <a:pt x="2740348" y="6330805"/>
                </a:cubicBezTo>
                <a:cubicBezTo>
                  <a:pt x="2728994" y="6330805"/>
                  <a:pt x="2720083" y="6321851"/>
                  <a:pt x="2716254" y="6306594"/>
                </a:cubicBezTo>
                <a:close/>
                <a:moveTo>
                  <a:pt x="3407946" y="6261710"/>
                </a:moveTo>
                <a:cubicBezTo>
                  <a:pt x="3339800" y="6194092"/>
                  <a:pt x="3320779" y="6171313"/>
                  <a:pt x="3320486" y="6156974"/>
                </a:cubicBezTo>
                <a:cubicBezTo>
                  <a:pt x="3320240" y="6144922"/>
                  <a:pt x="3347069" y="6149063"/>
                  <a:pt x="3351338" y="6161736"/>
                </a:cubicBezTo>
                <a:cubicBezTo>
                  <a:pt x="3353544" y="6168285"/>
                  <a:pt x="3358486" y="6157010"/>
                  <a:pt x="3362321" y="6136683"/>
                </a:cubicBezTo>
                <a:cubicBezTo>
                  <a:pt x="3366636" y="6113810"/>
                  <a:pt x="3365410" y="6095840"/>
                  <a:pt x="3359104" y="6089534"/>
                </a:cubicBezTo>
                <a:cubicBezTo>
                  <a:pt x="3340658" y="6071087"/>
                  <a:pt x="3348448" y="6065584"/>
                  <a:pt x="3377490" y="6076546"/>
                </a:cubicBezTo>
                <a:cubicBezTo>
                  <a:pt x="3403473" y="6086353"/>
                  <a:pt x="3417977" y="6111730"/>
                  <a:pt x="3397599" y="6111730"/>
                </a:cubicBezTo>
                <a:cubicBezTo>
                  <a:pt x="3388879" y="6111730"/>
                  <a:pt x="3388056" y="6141346"/>
                  <a:pt x="3396540" y="6149830"/>
                </a:cubicBezTo>
                <a:cubicBezTo>
                  <a:pt x="3407387" y="6160677"/>
                  <a:pt x="3425115" y="6198103"/>
                  <a:pt x="3425115" y="6210155"/>
                </a:cubicBezTo>
                <a:cubicBezTo>
                  <a:pt x="3425115" y="6217284"/>
                  <a:pt x="3433688" y="6232999"/>
                  <a:pt x="3444165" y="6245080"/>
                </a:cubicBezTo>
                <a:cubicBezTo>
                  <a:pt x="3454643" y="6257161"/>
                  <a:pt x="3463215" y="6272360"/>
                  <a:pt x="3463215" y="6278856"/>
                </a:cubicBezTo>
                <a:cubicBezTo>
                  <a:pt x="3463215" y="6285351"/>
                  <a:pt x="3469644" y="6293134"/>
                  <a:pt x="3477503" y="6296149"/>
                </a:cubicBezTo>
                <a:cubicBezTo>
                  <a:pt x="3491904" y="6301675"/>
                  <a:pt x="3497922" y="6330837"/>
                  <a:pt x="3484646" y="6330767"/>
                </a:cubicBezTo>
                <a:cubicBezTo>
                  <a:pt x="3480717" y="6330748"/>
                  <a:pt x="3446202" y="6299671"/>
                  <a:pt x="3407946" y="6261710"/>
                </a:cubicBezTo>
                <a:close/>
                <a:moveTo>
                  <a:pt x="7854240" y="6273655"/>
                </a:moveTo>
                <a:cubicBezTo>
                  <a:pt x="7854240" y="6268416"/>
                  <a:pt x="7858526" y="6264130"/>
                  <a:pt x="7863765" y="6264130"/>
                </a:cubicBezTo>
                <a:cubicBezTo>
                  <a:pt x="7869004" y="6264130"/>
                  <a:pt x="7873290" y="6268416"/>
                  <a:pt x="7873290" y="6273655"/>
                </a:cubicBezTo>
                <a:cubicBezTo>
                  <a:pt x="7873290" y="6278894"/>
                  <a:pt x="7869004" y="6283180"/>
                  <a:pt x="7863765" y="6283180"/>
                </a:cubicBezTo>
                <a:cubicBezTo>
                  <a:pt x="7858526" y="6283180"/>
                  <a:pt x="7854240" y="6278894"/>
                  <a:pt x="7854240" y="6273655"/>
                </a:cubicBezTo>
                <a:close/>
                <a:moveTo>
                  <a:pt x="5336724" y="6267564"/>
                </a:moveTo>
                <a:cubicBezTo>
                  <a:pt x="5329115" y="6259954"/>
                  <a:pt x="5337717" y="6245080"/>
                  <a:pt x="5349727" y="6245080"/>
                </a:cubicBezTo>
                <a:cubicBezTo>
                  <a:pt x="5354657" y="6245080"/>
                  <a:pt x="5358690" y="6251509"/>
                  <a:pt x="5358690" y="6259368"/>
                </a:cubicBezTo>
                <a:cubicBezTo>
                  <a:pt x="5358690" y="6274098"/>
                  <a:pt x="5347451" y="6278291"/>
                  <a:pt x="5336724" y="6267564"/>
                </a:cubicBezTo>
                <a:close/>
                <a:moveTo>
                  <a:pt x="8060615" y="6238730"/>
                </a:moveTo>
                <a:cubicBezTo>
                  <a:pt x="8049655" y="6227771"/>
                  <a:pt x="8053679" y="6216505"/>
                  <a:pt x="8068553" y="6216505"/>
                </a:cubicBezTo>
                <a:cubicBezTo>
                  <a:pt x="8076411" y="6216505"/>
                  <a:pt x="8082840" y="6222934"/>
                  <a:pt x="8082840" y="6230793"/>
                </a:cubicBezTo>
                <a:cubicBezTo>
                  <a:pt x="8082840" y="6245667"/>
                  <a:pt x="8071575" y="6249690"/>
                  <a:pt x="8060615" y="6238730"/>
                </a:cubicBezTo>
                <a:close/>
                <a:moveTo>
                  <a:pt x="1917584" y="6225155"/>
                </a:moveTo>
                <a:cubicBezTo>
                  <a:pt x="1908306" y="6219754"/>
                  <a:pt x="1903201" y="6211312"/>
                  <a:pt x="1906239" y="6206395"/>
                </a:cubicBezTo>
                <a:cubicBezTo>
                  <a:pt x="1915132" y="6192006"/>
                  <a:pt x="1928257" y="6196030"/>
                  <a:pt x="1939215" y="6216505"/>
                </a:cubicBezTo>
                <a:cubicBezTo>
                  <a:pt x="1950417" y="6237437"/>
                  <a:pt x="1943459" y="6240219"/>
                  <a:pt x="1917584" y="6225155"/>
                </a:cubicBezTo>
                <a:close/>
                <a:moveTo>
                  <a:pt x="8566234" y="6205914"/>
                </a:moveTo>
                <a:cubicBezTo>
                  <a:pt x="8554317" y="6199190"/>
                  <a:pt x="8549565" y="6184584"/>
                  <a:pt x="8549565" y="6154682"/>
                </a:cubicBezTo>
                <a:cubicBezTo>
                  <a:pt x="8549565" y="6131677"/>
                  <a:pt x="8545214" y="6110165"/>
                  <a:pt x="8539896" y="6106879"/>
                </a:cubicBezTo>
                <a:cubicBezTo>
                  <a:pt x="8534578" y="6103592"/>
                  <a:pt x="8524081" y="6086194"/>
                  <a:pt x="8516569" y="6068216"/>
                </a:cubicBezTo>
                <a:cubicBezTo>
                  <a:pt x="8507658" y="6046889"/>
                  <a:pt x="8496482" y="6035530"/>
                  <a:pt x="8484409" y="6035530"/>
                </a:cubicBezTo>
                <a:cubicBezTo>
                  <a:pt x="8457792" y="6035530"/>
                  <a:pt x="8450741" y="5996046"/>
                  <a:pt x="8470106" y="5955437"/>
                </a:cubicBezTo>
                <a:cubicBezTo>
                  <a:pt x="8489088" y="5915631"/>
                  <a:pt x="8501940" y="5919435"/>
                  <a:pt x="8501940" y="5964859"/>
                </a:cubicBezTo>
                <a:cubicBezTo>
                  <a:pt x="8501940" y="5991189"/>
                  <a:pt x="8506967" y="6000129"/>
                  <a:pt x="8526871" y="6009198"/>
                </a:cubicBezTo>
                <a:cubicBezTo>
                  <a:pt x="8548733" y="6019159"/>
                  <a:pt x="8553905" y="6017961"/>
                  <a:pt x="8568879" y="5999469"/>
                </a:cubicBezTo>
                <a:cubicBezTo>
                  <a:pt x="8591195" y="5971910"/>
                  <a:pt x="8603255" y="5972821"/>
                  <a:pt x="8610737" y="6002631"/>
                </a:cubicBezTo>
                <a:cubicBezTo>
                  <a:pt x="8618434" y="6033302"/>
                  <a:pt x="8609960" y="6047369"/>
                  <a:pt x="8587986" y="6040395"/>
                </a:cubicBezTo>
                <a:cubicBezTo>
                  <a:pt x="8574720" y="6036184"/>
                  <a:pt x="8569962" y="6041084"/>
                  <a:pt x="8566871" y="6062145"/>
                </a:cubicBezTo>
                <a:cubicBezTo>
                  <a:pt x="8564677" y="6077096"/>
                  <a:pt x="8568182" y="6094281"/>
                  <a:pt x="8574660" y="6100333"/>
                </a:cubicBezTo>
                <a:cubicBezTo>
                  <a:pt x="8589600" y="6114289"/>
                  <a:pt x="8602313" y="6196181"/>
                  <a:pt x="8591235" y="6207103"/>
                </a:cubicBezTo>
                <a:cubicBezTo>
                  <a:pt x="8586561" y="6211711"/>
                  <a:pt x="8575584" y="6211189"/>
                  <a:pt x="8566234" y="6205914"/>
                </a:cubicBezTo>
                <a:close/>
                <a:moveTo>
                  <a:pt x="4053765" y="6197455"/>
                </a:moveTo>
                <a:cubicBezTo>
                  <a:pt x="4053765" y="6192216"/>
                  <a:pt x="4058052" y="6187930"/>
                  <a:pt x="4063290" y="6187930"/>
                </a:cubicBezTo>
                <a:cubicBezTo>
                  <a:pt x="4068529" y="6187930"/>
                  <a:pt x="4072815" y="6192216"/>
                  <a:pt x="4072815" y="6197455"/>
                </a:cubicBezTo>
                <a:cubicBezTo>
                  <a:pt x="4072815" y="6202694"/>
                  <a:pt x="4068529" y="6206980"/>
                  <a:pt x="4063290" y="6206980"/>
                </a:cubicBezTo>
                <a:cubicBezTo>
                  <a:pt x="4058052" y="6206980"/>
                  <a:pt x="4053765" y="6202694"/>
                  <a:pt x="4053765" y="6197455"/>
                </a:cubicBezTo>
                <a:close/>
                <a:moveTo>
                  <a:pt x="8165390" y="6181580"/>
                </a:moveTo>
                <a:cubicBezTo>
                  <a:pt x="8161898" y="6178088"/>
                  <a:pt x="8159040" y="6167372"/>
                  <a:pt x="8159040" y="6157767"/>
                </a:cubicBezTo>
                <a:cubicBezTo>
                  <a:pt x="8159040" y="6137913"/>
                  <a:pt x="8178217" y="6134716"/>
                  <a:pt x="8195235" y="6151735"/>
                </a:cubicBezTo>
                <a:cubicBezTo>
                  <a:pt x="8212254" y="6168754"/>
                  <a:pt x="8209058" y="6187930"/>
                  <a:pt x="8189203" y="6187930"/>
                </a:cubicBezTo>
                <a:cubicBezTo>
                  <a:pt x="8179599" y="6187930"/>
                  <a:pt x="8168883" y="6185073"/>
                  <a:pt x="8165390" y="6181580"/>
                </a:cubicBezTo>
                <a:close/>
                <a:moveTo>
                  <a:pt x="4039884" y="6160013"/>
                </a:moveTo>
                <a:cubicBezTo>
                  <a:pt x="4033378" y="6149486"/>
                  <a:pt x="4048404" y="6138119"/>
                  <a:pt x="4057199" y="6146914"/>
                </a:cubicBezTo>
                <a:cubicBezTo>
                  <a:pt x="4066255" y="6155970"/>
                  <a:pt x="4064567" y="6168880"/>
                  <a:pt x="4054327" y="6168880"/>
                </a:cubicBezTo>
                <a:cubicBezTo>
                  <a:pt x="4049398" y="6168880"/>
                  <a:pt x="4042898" y="6164890"/>
                  <a:pt x="4039884" y="6160013"/>
                </a:cubicBezTo>
                <a:close/>
                <a:moveTo>
                  <a:pt x="4368033" y="6130673"/>
                </a:moveTo>
                <a:cubicBezTo>
                  <a:pt x="4362394" y="6120135"/>
                  <a:pt x="4358856" y="6106205"/>
                  <a:pt x="4360171" y="6099716"/>
                </a:cubicBezTo>
                <a:cubicBezTo>
                  <a:pt x="4364368" y="6079004"/>
                  <a:pt x="4339500" y="6045055"/>
                  <a:pt x="4320130" y="6045055"/>
                </a:cubicBezTo>
                <a:cubicBezTo>
                  <a:pt x="4309837" y="6045055"/>
                  <a:pt x="4301415" y="6038626"/>
                  <a:pt x="4301415" y="6030768"/>
                </a:cubicBezTo>
                <a:cubicBezTo>
                  <a:pt x="4301415" y="6022909"/>
                  <a:pt x="4305702" y="6016480"/>
                  <a:pt x="4310940" y="6016480"/>
                </a:cubicBezTo>
                <a:cubicBezTo>
                  <a:pt x="4323045" y="6016480"/>
                  <a:pt x="4323510" y="5981042"/>
                  <a:pt x="4311461" y="5976792"/>
                </a:cubicBezTo>
                <a:cubicBezTo>
                  <a:pt x="4299690" y="5972642"/>
                  <a:pt x="4290695" y="5818318"/>
                  <a:pt x="4301824" y="5811440"/>
                </a:cubicBezTo>
                <a:cubicBezTo>
                  <a:pt x="4313744" y="5804073"/>
                  <a:pt x="4339099" y="5868376"/>
                  <a:pt x="4333188" y="5890983"/>
                </a:cubicBezTo>
                <a:cubicBezTo>
                  <a:pt x="4330516" y="5901198"/>
                  <a:pt x="4332990" y="5912435"/>
                  <a:pt x="4338685" y="5915955"/>
                </a:cubicBezTo>
                <a:cubicBezTo>
                  <a:pt x="4344381" y="5919474"/>
                  <a:pt x="4349040" y="5936579"/>
                  <a:pt x="4349040" y="5953964"/>
                </a:cubicBezTo>
                <a:cubicBezTo>
                  <a:pt x="4349040" y="5971349"/>
                  <a:pt x="4355041" y="5990553"/>
                  <a:pt x="4362375" y="5996639"/>
                </a:cubicBezTo>
                <a:cubicBezTo>
                  <a:pt x="4369709" y="6002727"/>
                  <a:pt x="4375710" y="6023093"/>
                  <a:pt x="4375710" y="6041899"/>
                </a:cubicBezTo>
                <a:cubicBezTo>
                  <a:pt x="4375710" y="6060705"/>
                  <a:pt x="4379751" y="6078752"/>
                  <a:pt x="4384690" y="6082005"/>
                </a:cubicBezTo>
                <a:cubicBezTo>
                  <a:pt x="4389629" y="6085257"/>
                  <a:pt x="4396380" y="6101848"/>
                  <a:pt x="4399692" y="6118874"/>
                </a:cubicBezTo>
                <a:cubicBezTo>
                  <a:pt x="4406710" y="6154949"/>
                  <a:pt x="4385296" y="6162929"/>
                  <a:pt x="4368033" y="6130673"/>
                </a:cubicBezTo>
                <a:close/>
                <a:moveTo>
                  <a:pt x="4137126" y="6122765"/>
                </a:moveTo>
                <a:cubicBezTo>
                  <a:pt x="4109228" y="6105929"/>
                  <a:pt x="4101971" y="6083155"/>
                  <a:pt x="4124505" y="6083155"/>
                </a:cubicBezTo>
                <a:cubicBezTo>
                  <a:pt x="4131980" y="6083155"/>
                  <a:pt x="4144510" y="6096014"/>
                  <a:pt x="4152350" y="6111730"/>
                </a:cubicBezTo>
                <a:cubicBezTo>
                  <a:pt x="4160190" y="6127447"/>
                  <a:pt x="4165862" y="6139913"/>
                  <a:pt x="4164954" y="6139434"/>
                </a:cubicBezTo>
                <a:cubicBezTo>
                  <a:pt x="4164046" y="6138955"/>
                  <a:pt x="4151523" y="6131454"/>
                  <a:pt x="4137126" y="6122765"/>
                </a:cubicBezTo>
                <a:close/>
                <a:moveTo>
                  <a:pt x="5130090" y="6107530"/>
                </a:moveTo>
                <a:cubicBezTo>
                  <a:pt x="5130090" y="6099363"/>
                  <a:pt x="5134376" y="6092680"/>
                  <a:pt x="5139615" y="6092680"/>
                </a:cubicBezTo>
                <a:cubicBezTo>
                  <a:pt x="5144854" y="6092680"/>
                  <a:pt x="5149140" y="6096714"/>
                  <a:pt x="5149140" y="6101643"/>
                </a:cubicBezTo>
                <a:cubicBezTo>
                  <a:pt x="5149140" y="6106573"/>
                  <a:pt x="5144854" y="6113255"/>
                  <a:pt x="5139615" y="6116493"/>
                </a:cubicBezTo>
                <a:cubicBezTo>
                  <a:pt x="5134376" y="6119730"/>
                  <a:pt x="5130090" y="6115697"/>
                  <a:pt x="5130090" y="6107530"/>
                </a:cubicBezTo>
                <a:close/>
                <a:moveTo>
                  <a:pt x="1834440" y="6078393"/>
                </a:moveTo>
                <a:cubicBezTo>
                  <a:pt x="1834440" y="6069661"/>
                  <a:pt x="1839048" y="6064053"/>
                  <a:pt x="1844679" y="6065931"/>
                </a:cubicBezTo>
                <a:cubicBezTo>
                  <a:pt x="1850311" y="6067808"/>
                  <a:pt x="1854919" y="6073416"/>
                  <a:pt x="1854919" y="6078393"/>
                </a:cubicBezTo>
                <a:cubicBezTo>
                  <a:pt x="1854919" y="6083370"/>
                  <a:pt x="1850311" y="6088977"/>
                  <a:pt x="1844679" y="6090855"/>
                </a:cubicBezTo>
                <a:cubicBezTo>
                  <a:pt x="1839048" y="6092732"/>
                  <a:pt x="1834440" y="6087124"/>
                  <a:pt x="1834440" y="6078393"/>
                </a:cubicBezTo>
                <a:close/>
                <a:moveTo>
                  <a:pt x="5094173" y="6052794"/>
                </a:moveTo>
                <a:cubicBezTo>
                  <a:pt x="5100060" y="6035133"/>
                  <a:pt x="5120565" y="6032204"/>
                  <a:pt x="5120565" y="6049024"/>
                </a:cubicBezTo>
                <a:cubicBezTo>
                  <a:pt x="5120565" y="6057319"/>
                  <a:pt x="5113779" y="6064105"/>
                  <a:pt x="5105484" y="6064105"/>
                </a:cubicBezTo>
                <a:cubicBezTo>
                  <a:pt x="5097189" y="6064105"/>
                  <a:pt x="5092099" y="6059015"/>
                  <a:pt x="5094173" y="6052794"/>
                </a:cubicBezTo>
                <a:close/>
                <a:moveTo>
                  <a:pt x="8120338" y="6049091"/>
                </a:moveTo>
                <a:cubicBezTo>
                  <a:pt x="8110053" y="6036700"/>
                  <a:pt x="8110119" y="6032693"/>
                  <a:pt x="8120716" y="6026143"/>
                </a:cubicBezTo>
                <a:cubicBezTo>
                  <a:pt x="8134271" y="6017766"/>
                  <a:pt x="8159040" y="6035705"/>
                  <a:pt x="8159040" y="6053900"/>
                </a:cubicBezTo>
                <a:cubicBezTo>
                  <a:pt x="8159040" y="6069222"/>
                  <a:pt x="8134515" y="6066175"/>
                  <a:pt x="8120338" y="6049091"/>
                </a:cubicBezTo>
                <a:close/>
                <a:moveTo>
                  <a:pt x="5441185" y="6047436"/>
                </a:moveTo>
                <a:cubicBezTo>
                  <a:pt x="5433985" y="6035625"/>
                  <a:pt x="5435074" y="5930731"/>
                  <a:pt x="5442394" y="5931058"/>
                </a:cubicBezTo>
                <a:cubicBezTo>
                  <a:pt x="5446125" y="5931225"/>
                  <a:pt x="5456679" y="5937055"/>
                  <a:pt x="5465846" y="5944015"/>
                </a:cubicBezTo>
                <a:cubicBezTo>
                  <a:pt x="5484163" y="5957919"/>
                  <a:pt x="5488863" y="6006955"/>
                  <a:pt x="5471880" y="6006955"/>
                </a:cubicBezTo>
                <a:cubicBezTo>
                  <a:pt x="5465671" y="6006955"/>
                  <a:pt x="5463139" y="6016867"/>
                  <a:pt x="5465796" y="6030768"/>
                </a:cubicBezTo>
                <a:cubicBezTo>
                  <a:pt x="5470094" y="6053249"/>
                  <a:pt x="5452140" y="6065409"/>
                  <a:pt x="5441185" y="6047436"/>
                </a:cubicBezTo>
                <a:close/>
                <a:moveTo>
                  <a:pt x="5077896" y="5959940"/>
                </a:moveTo>
                <a:cubicBezTo>
                  <a:pt x="5070463" y="5936522"/>
                  <a:pt x="5078385" y="5921230"/>
                  <a:pt x="5097948" y="5921230"/>
                </a:cubicBezTo>
                <a:cubicBezTo>
                  <a:pt x="5107912" y="5921230"/>
                  <a:pt x="5111384" y="5929020"/>
                  <a:pt x="5109292" y="5946690"/>
                </a:cubicBezTo>
                <a:cubicBezTo>
                  <a:pt x="5105569" y="5978132"/>
                  <a:pt x="5086257" y="5986283"/>
                  <a:pt x="5077896" y="5959940"/>
                </a:cubicBezTo>
                <a:close/>
                <a:moveTo>
                  <a:pt x="1153403" y="5921230"/>
                </a:moveTo>
                <a:cubicBezTo>
                  <a:pt x="1150077" y="5910753"/>
                  <a:pt x="1143359" y="5902180"/>
                  <a:pt x="1138473" y="5902180"/>
                </a:cubicBezTo>
                <a:cubicBezTo>
                  <a:pt x="1133588" y="5902180"/>
                  <a:pt x="1129590" y="5895751"/>
                  <a:pt x="1129590" y="5887893"/>
                </a:cubicBezTo>
                <a:cubicBezTo>
                  <a:pt x="1129590" y="5880034"/>
                  <a:pt x="1137670" y="5873605"/>
                  <a:pt x="1147545" y="5873605"/>
                </a:cubicBezTo>
                <a:cubicBezTo>
                  <a:pt x="1167526" y="5873605"/>
                  <a:pt x="1200281" y="5916552"/>
                  <a:pt x="1191336" y="5931024"/>
                </a:cubicBezTo>
                <a:cubicBezTo>
                  <a:pt x="1181563" y="5946838"/>
                  <a:pt x="1159742" y="5941205"/>
                  <a:pt x="1153403" y="5921230"/>
                </a:cubicBezTo>
                <a:close/>
                <a:moveTo>
                  <a:pt x="4840285" y="5924400"/>
                </a:moveTo>
                <a:cubicBezTo>
                  <a:pt x="4832174" y="5903265"/>
                  <a:pt x="4850084" y="5885064"/>
                  <a:pt x="4864655" y="5899635"/>
                </a:cubicBezTo>
                <a:cubicBezTo>
                  <a:pt x="4876316" y="5911296"/>
                  <a:pt x="4869562" y="5940280"/>
                  <a:pt x="4855183" y="5940280"/>
                </a:cubicBezTo>
                <a:cubicBezTo>
                  <a:pt x="4850341" y="5940280"/>
                  <a:pt x="4843636" y="5933134"/>
                  <a:pt x="4840285" y="5924400"/>
                </a:cubicBezTo>
                <a:close/>
                <a:moveTo>
                  <a:pt x="8823300" y="5900543"/>
                </a:moveTo>
                <a:cubicBezTo>
                  <a:pt x="8797747" y="5881929"/>
                  <a:pt x="8787890" y="5854555"/>
                  <a:pt x="8806740" y="5854555"/>
                </a:cubicBezTo>
                <a:cubicBezTo>
                  <a:pt x="8811979" y="5854555"/>
                  <a:pt x="8816265" y="5847828"/>
                  <a:pt x="8816265" y="5839605"/>
                </a:cubicBezTo>
                <a:cubicBezTo>
                  <a:pt x="8816265" y="5829550"/>
                  <a:pt x="8823281" y="5825652"/>
                  <a:pt x="8837696" y="5827699"/>
                </a:cubicBezTo>
                <a:cubicBezTo>
                  <a:pt x="8855948" y="5830291"/>
                  <a:pt x="8859258" y="5836803"/>
                  <a:pt x="8860009" y="5871589"/>
                </a:cubicBezTo>
                <a:cubicBezTo>
                  <a:pt x="8860493" y="5894054"/>
                  <a:pt x="8858302" y="5914035"/>
                  <a:pt x="8855138" y="5915990"/>
                </a:cubicBezTo>
                <a:cubicBezTo>
                  <a:pt x="8851974" y="5917945"/>
                  <a:pt x="8837647" y="5910994"/>
                  <a:pt x="8823300" y="5900543"/>
                </a:cubicBezTo>
                <a:close/>
                <a:moveTo>
                  <a:pt x="6330240" y="5887893"/>
                </a:moveTo>
                <a:cubicBezTo>
                  <a:pt x="6330240" y="5873076"/>
                  <a:pt x="6335638" y="5864080"/>
                  <a:pt x="6344528" y="5864080"/>
                </a:cubicBezTo>
                <a:cubicBezTo>
                  <a:pt x="6353418" y="5864080"/>
                  <a:pt x="6358815" y="5873076"/>
                  <a:pt x="6358815" y="5887893"/>
                </a:cubicBezTo>
                <a:cubicBezTo>
                  <a:pt x="6358815" y="5902709"/>
                  <a:pt x="6353418" y="5911705"/>
                  <a:pt x="6344528" y="5911705"/>
                </a:cubicBezTo>
                <a:cubicBezTo>
                  <a:pt x="6335638" y="5911705"/>
                  <a:pt x="6330240" y="5902709"/>
                  <a:pt x="6330240" y="5887893"/>
                </a:cubicBezTo>
                <a:close/>
                <a:moveTo>
                  <a:pt x="8189364" y="5876721"/>
                </a:moveTo>
                <a:cubicBezTo>
                  <a:pt x="8193326" y="5843256"/>
                  <a:pt x="8208732" y="5839380"/>
                  <a:pt x="8222216" y="5868454"/>
                </a:cubicBezTo>
                <a:cubicBezTo>
                  <a:pt x="8234416" y="5894760"/>
                  <a:pt x="8230507" y="5902180"/>
                  <a:pt x="8204445" y="5902180"/>
                </a:cubicBezTo>
                <a:cubicBezTo>
                  <a:pt x="8190430" y="5902180"/>
                  <a:pt x="8187030" y="5896440"/>
                  <a:pt x="8189364" y="5876721"/>
                </a:cubicBezTo>
                <a:close/>
                <a:moveTo>
                  <a:pt x="5783882" y="5886046"/>
                </a:moveTo>
                <a:cubicBezTo>
                  <a:pt x="5773154" y="5875320"/>
                  <a:pt x="5777348" y="5864080"/>
                  <a:pt x="5792078" y="5864080"/>
                </a:cubicBezTo>
                <a:cubicBezTo>
                  <a:pt x="5799936" y="5864080"/>
                  <a:pt x="5806365" y="5868114"/>
                  <a:pt x="5806365" y="5873043"/>
                </a:cubicBezTo>
                <a:cubicBezTo>
                  <a:pt x="5806365" y="5885054"/>
                  <a:pt x="5791491" y="5893656"/>
                  <a:pt x="5783882" y="5886046"/>
                </a:cubicBezTo>
                <a:close/>
                <a:moveTo>
                  <a:pt x="5992004" y="5870047"/>
                </a:moveTo>
                <a:cubicBezTo>
                  <a:pt x="5990156" y="5864146"/>
                  <a:pt x="5986860" y="5844316"/>
                  <a:pt x="5984681" y="5825980"/>
                </a:cubicBezTo>
                <a:cubicBezTo>
                  <a:pt x="5982501" y="5807645"/>
                  <a:pt x="5977278" y="5784660"/>
                  <a:pt x="5973074" y="5774903"/>
                </a:cubicBezTo>
                <a:cubicBezTo>
                  <a:pt x="5966190" y="5758927"/>
                  <a:pt x="5968650" y="5757854"/>
                  <a:pt x="5997817" y="5764109"/>
                </a:cubicBezTo>
                <a:cubicBezTo>
                  <a:pt x="6015629" y="5767930"/>
                  <a:pt x="6030694" y="5771626"/>
                  <a:pt x="6031294" y="5772324"/>
                </a:cubicBezTo>
                <a:cubicBezTo>
                  <a:pt x="6031894" y="5773022"/>
                  <a:pt x="6035188" y="5795581"/>
                  <a:pt x="6038614" y="5822455"/>
                </a:cubicBezTo>
                <a:cubicBezTo>
                  <a:pt x="6044616" y="5869538"/>
                  <a:pt x="6043942" y="5871489"/>
                  <a:pt x="6020103" y="5876046"/>
                </a:cubicBezTo>
                <a:cubicBezTo>
                  <a:pt x="6006159" y="5878712"/>
                  <a:pt x="5993898" y="5876094"/>
                  <a:pt x="5992004" y="5870047"/>
                </a:cubicBezTo>
                <a:close/>
                <a:moveTo>
                  <a:pt x="8940090" y="5873605"/>
                </a:moveTo>
                <a:cubicBezTo>
                  <a:pt x="8940090" y="5868366"/>
                  <a:pt x="8944376" y="5864080"/>
                  <a:pt x="8949615" y="5864080"/>
                </a:cubicBezTo>
                <a:cubicBezTo>
                  <a:pt x="8954854" y="5864080"/>
                  <a:pt x="8959140" y="5868366"/>
                  <a:pt x="8959140" y="5873605"/>
                </a:cubicBezTo>
                <a:cubicBezTo>
                  <a:pt x="8959140" y="5878844"/>
                  <a:pt x="8954854" y="5883130"/>
                  <a:pt x="8949615" y="5883130"/>
                </a:cubicBezTo>
                <a:cubicBezTo>
                  <a:pt x="8944376" y="5883130"/>
                  <a:pt x="8940090" y="5878844"/>
                  <a:pt x="8940090" y="5873605"/>
                </a:cubicBezTo>
                <a:close/>
                <a:moveTo>
                  <a:pt x="4898728" y="5847187"/>
                </a:moveTo>
                <a:cubicBezTo>
                  <a:pt x="4886454" y="5833580"/>
                  <a:pt x="4886004" y="5827867"/>
                  <a:pt x="4896123" y="5814074"/>
                </a:cubicBezTo>
                <a:cubicBezTo>
                  <a:pt x="4914607" y="5788881"/>
                  <a:pt x="4930065" y="5794048"/>
                  <a:pt x="4930065" y="5825418"/>
                </a:cubicBezTo>
                <a:cubicBezTo>
                  <a:pt x="4930065" y="5860324"/>
                  <a:pt x="4918086" y="5868646"/>
                  <a:pt x="4898728" y="5847187"/>
                </a:cubicBezTo>
                <a:close/>
                <a:moveTo>
                  <a:pt x="4825290" y="5840268"/>
                </a:moveTo>
                <a:cubicBezTo>
                  <a:pt x="4825290" y="5832409"/>
                  <a:pt x="4831261" y="5825980"/>
                  <a:pt x="4838559" y="5825980"/>
                </a:cubicBezTo>
                <a:cubicBezTo>
                  <a:pt x="4845856" y="5825980"/>
                  <a:pt x="4854294" y="5832409"/>
                  <a:pt x="4857310" y="5840268"/>
                </a:cubicBezTo>
                <a:cubicBezTo>
                  <a:pt x="4861039" y="5849986"/>
                  <a:pt x="4856795" y="5854555"/>
                  <a:pt x="4844041" y="5854555"/>
                </a:cubicBezTo>
                <a:cubicBezTo>
                  <a:pt x="4833724" y="5854555"/>
                  <a:pt x="4825290" y="5848129"/>
                  <a:pt x="4825290" y="5840268"/>
                </a:cubicBezTo>
                <a:close/>
                <a:moveTo>
                  <a:pt x="3646571" y="5827786"/>
                </a:moveTo>
                <a:cubicBezTo>
                  <a:pt x="3629545" y="5819663"/>
                  <a:pt x="3615615" y="5807574"/>
                  <a:pt x="3615615" y="5800922"/>
                </a:cubicBezTo>
                <a:cubicBezTo>
                  <a:pt x="3615615" y="5794270"/>
                  <a:pt x="3608114" y="5784079"/>
                  <a:pt x="3598946" y="5778275"/>
                </a:cubicBezTo>
                <a:cubicBezTo>
                  <a:pt x="3587010" y="5770720"/>
                  <a:pt x="3585658" y="5766304"/>
                  <a:pt x="3594184" y="5762721"/>
                </a:cubicBezTo>
                <a:cubicBezTo>
                  <a:pt x="3600732" y="5759969"/>
                  <a:pt x="3606090" y="5750027"/>
                  <a:pt x="3606090" y="5740628"/>
                </a:cubicBezTo>
                <a:cubicBezTo>
                  <a:pt x="3606090" y="5716497"/>
                  <a:pt x="3585852" y="5703069"/>
                  <a:pt x="3563228" y="5712188"/>
                </a:cubicBezTo>
                <a:cubicBezTo>
                  <a:pt x="3535242" y="5723468"/>
                  <a:pt x="3529890" y="5722709"/>
                  <a:pt x="3529890" y="5707458"/>
                </a:cubicBezTo>
                <a:cubicBezTo>
                  <a:pt x="3529890" y="5699897"/>
                  <a:pt x="3538900" y="5687400"/>
                  <a:pt x="3549913" y="5679686"/>
                </a:cubicBezTo>
                <a:cubicBezTo>
                  <a:pt x="3566756" y="5667889"/>
                  <a:pt x="3568926" y="5659683"/>
                  <a:pt x="3563576" y="5628017"/>
                </a:cubicBezTo>
                <a:cubicBezTo>
                  <a:pt x="3558536" y="5598185"/>
                  <a:pt x="3560414" y="5589146"/>
                  <a:pt x="3572623" y="5584461"/>
                </a:cubicBezTo>
                <a:cubicBezTo>
                  <a:pt x="3581608" y="5581012"/>
                  <a:pt x="3585599" y="5582480"/>
                  <a:pt x="3582199" y="5587982"/>
                </a:cubicBezTo>
                <a:cubicBezTo>
                  <a:pt x="3578992" y="5593170"/>
                  <a:pt x="3587137" y="5601510"/>
                  <a:pt x="3600298" y="5606514"/>
                </a:cubicBezTo>
                <a:cubicBezTo>
                  <a:pt x="3613460" y="5611518"/>
                  <a:pt x="3630424" y="5627593"/>
                  <a:pt x="3637996" y="5642237"/>
                </a:cubicBezTo>
                <a:cubicBezTo>
                  <a:pt x="3645569" y="5656881"/>
                  <a:pt x="3660776" y="5677018"/>
                  <a:pt x="3671790" y="5686985"/>
                </a:cubicBezTo>
                <a:cubicBezTo>
                  <a:pt x="3682804" y="5696953"/>
                  <a:pt x="3691815" y="5712666"/>
                  <a:pt x="3691815" y="5721903"/>
                </a:cubicBezTo>
                <a:cubicBezTo>
                  <a:pt x="3691815" y="5753160"/>
                  <a:pt x="3703287" y="5768830"/>
                  <a:pt x="3726172" y="5768830"/>
                </a:cubicBezTo>
                <a:cubicBezTo>
                  <a:pt x="3758385" y="5768830"/>
                  <a:pt x="3755406" y="5795399"/>
                  <a:pt x="3722771" y="5799154"/>
                </a:cubicBezTo>
                <a:cubicBezTo>
                  <a:pt x="3704016" y="5801312"/>
                  <a:pt x="3695713" y="5808254"/>
                  <a:pt x="3693534" y="5823599"/>
                </a:cubicBezTo>
                <a:cubicBezTo>
                  <a:pt x="3690082" y="5847901"/>
                  <a:pt x="3688948" y="5848002"/>
                  <a:pt x="3646571" y="5827786"/>
                </a:cubicBezTo>
                <a:close/>
                <a:moveTo>
                  <a:pt x="8520990" y="5822012"/>
                </a:moveTo>
                <a:cubicBezTo>
                  <a:pt x="8520990" y="5807898"/>
                  <a:pt x="8510858" y="5791580"/>
                  <a:pt x="8494796" y="5779828"/>
                </a:cubicBezTo>
                <a:cubicBezTo>
                  <a:pt x="8472132" y="5763244"/>
                  <a:pt x="8470806" y="5759808"/>
                  <a:pt x="8484957" y="5754323"/>
                </a:cubicBezTo>
                <a:cubicBezTo>
                  <a:pt x="8493952" y="5750836"/>
                  <a:pt x="8512678" y="5751772"/>
                  <a:pt x="8526570" y="5756403"/>
                </a:cubicBezTo>
                <a:cubicBezTo>
                  <a:pt x="8547615" y="5763418"/>
                  <a:pt x="8552431" y="5771514"/>
                  <a:pt x="8555441" y="5804926"/>
                </a:cubicBezTo>
                <a:cubicBezTo>
                  <a:pt x="8558589" y="5839873"/>
                  <a:pt x="8556606" y="5845030"/>
                  <a:pt x="8540022" y="5845030"/>
                </a:cubicBezTo>
                <a:cubicBezTo>
                  <a:pt x="8526246" y="5845030"/>
                  <a:pt x="8520990" y="5838673"/>
                  <a:pt x="8520990" y="5822012"/>
                </a:cubicBezTo>
                <a:close/>
                <a:moveTo>
                  <a:pt x="1091490" y="5817017"/>
                </a:moveTo>
                <a:cubicBezTo>
                  <a:pt x="1091490" y="5812088"/>
                  <a:pt x="1095776" y="5805405"/>
                  <a:pt x="1101015" y="5802168"/>
                </a:cubicBezTo>
                <a:cubicBezTo>
                  <a:pt x="1106254" y="5798930"/>
                  <a:pt x="1110540" y="5802963"/>
                  <a:pt x="1110540" y="5811130"/>
                </a:cubicBezTo>
                <a:cubicBezTo>
                  <a:pt x="1110540" y="5819298"/>
                  <a:pt x="1106254" y="5825980"/>
                  <a:pt x="1101015" y="5825980"/>
                </a:cubicBezTo>
                <a:cubicBezTo>
                  <a:pt x="1095776" y="5825980"/>
                  <a:pt x="1091490" y="5821947"/>
                  <a:pt x="1091490" y="5817017"/>
                </a:cubicBezTo>
                <a:close/>
                <a:moveTo>
                  <a:pt x="4281237" y="5792166"/>
                </a:moveTo>
                <a:cubicBezTo>
                  <a:pt x="4280617" y="5787189"/>
                  <a:pt x="4280617" y="5779903"/>
                  <a:pt x="4281237" y="5775974"/>
                </a:cubicBezTo>
                <a:cubicBezTo>
                  <a:pt x="4281857" y="5772045"/>
                  <a:pt x="4278079" y="5768830"/>
                  <a:pt x="4272840" y="5768830"/>
                </a:cubicBezTo>
                <a:cubicBezTo>
                  <a:pt x="4267602" y="5768830"/>
                  <a:pt x="4263315" y="5762044"/>
                  <a:pt x="4263315" y="5753749"/>
                </a:cubicBezTo>
                <a:cubicBezTo>
                  <a:pt x="4263315" y="5735458"/>
                  <a:pt x="4282019" y="5740209"/>
                  <a:pt x="4295758" y="5761991"/>
                </a:cubicBezTo>
                <a:cubicBezTo>
                  <a:pt x="4302939" y="5773375"/>
                  <a:pt x="4302461" y="5781119"/>
                  <a:pt x="4294057" y="5789523"/>
                </a:cubicBezTo>
                <a:cubicBezTo>
                  <a:pt x="4287627" y="5795953"/>
                  <a:pt x="4281858" y="5797143"/>
                  <a:pt x="4281237" y="5792166"/>
                </a:cubicBezTo>
                <a:close/>
                <a:moveTo>
                  <a:pt x="7432224" y="5791314"/>
                </a:moveTo>
                <a:cubicBezTo>
                  <a:pt x="7423335" y="5782425"/>
                  <a:pt x="7434077" y="5768830"/>
                  <a:pt x="7449990" y="5768830"/>
                </a:cubicBezTo>
                <a:cubicBezTo>
                  <a:pt x="7457539" y="5768830"/>
                  <a:pt x="7463715" y="5775259"/>
                  <a:pt x="7463715" y="5783118"/>
                </a:cubicBezTo>
                <a:cubicBezTo>
                  <a:pt x="7463715" y="5797464"/>
                  <a:pt x="7443608" y="5802698"/>
                  <a:pt x="7432224" y="5791314"/>
                </a:cubicBezTo>
                <a:close/>
                <a:moveTo>
                  <a:pt x="8911515" y="5769941"/>
                </a:moveTo>
                <a:cubicBezTo>
                  <a:pt x="8911515" y="5748888"/>
                  <a:pt x="8916603" y="5741503"/>
                  <a:pt x="8933306" y="5738310"/>
                </a:cubicBezTo>
                <a:cubicBezTo>
                  <a:pt x="8945291" y="5736019"/>
                  <a:pt x="8960293" y="5735877"/>
                  <a:pt x="8966643" y="5737994"/>
                </a:cubicBezTo>
                <a:cubicBezTo>
                  <a:pt x="8984949" y="5744096"/>
                  <a:pt x="8980052" y="5759306"/>
                  <a:pt x="8959782" y="5759306"/>
                </a:cubicBezTo>
                <a:cubicBezTo>
                  <a:pt x="8949657" y="5759306"/>
                  <a:pt x="8938653" y="5767878"/>
                  <a:pt x="8935327" y="5778356"/>
                </a:cubicBezTo>
                <a:cubicBezTo>
                  <a:pt x="8926346" y="5806652"/>
                  <a:pt x="8911515" y="5801411"/>
                  <a:pt x="8911515" y="5769941"/>
                </a:cubicBezTo>
                <a:close/>
                <a:moveTo>
                  <a:pt x="1053390" y="5754543"/>
                </a:moveTo>
                <a:cubicBezTo>
                  <a:pt x="1053390" y="5746684"/>
                  <a:pt x="1059819" y="5740255"/>
                  <a:pt x="1067678" y="5740255"/>
                </a:cubicBezTo>
                <a:cubicBezTo>
                  <a:pt x="1075536" y="5740255"/>
                  <a:pt x="1081965" y="5746684"/>
                  <a:pt x="1081965" y="5754543"/>
                </a:cubicBezTo>
                <a:cubicBezTo>
                  <a:pt x="1081965" y="5762401"/>
                  <a:pt x="1075536" y="5768830"/>
                  <a:pt x="1067678" y="5768830"/>
                </a:cubicBezTo>
                <a:cubicBezTo>
                  <a:pt x="1059819" y="5768830"/>
                  <a:pt x="1053390" y="5762401"/>
                  <a:pt x="1053390" y="5754543"/>
                </a:cubicBezTo>
                <a:close/>
                <a:moveTo>
                  <a:pt x="9594338" y="5734104"/>
                </a:moveTo>
                <a:cubicBezTo>
                  <a:pt x="9590737" y="5730502"/>
                  <a:pt x="9587790" y="5715717"/>
                  <a:pt x="9587790" y="5701248"/>
                </a:cubicBezTo>
                <a:cubicBezTo>
                  <a:pt x="9587790" y="5686779"/>
                  <a:pt x="9581361" y="5668512"/>
                  <a:pt x="9573502" y="5660654"/>
                </a:cubicBezTo>
                <a:cubicBezTo>
                  <a:pt x="9565644" y="5652795"/>
                  <a:pt x="9559215" y="5633201"/>
                  <a:pt x="9559215" y="5617111"/>
                </a:cubicBezTo>
                <a:cubicBezTo>
                  <a:pt x="9559215" y="5597456"/>
                  <a:pt x="9554527" y="5587855"/>
                  <a:pt x="9544927" y="5587855"/>
                </a:cubicBezTo>
                <a:cubicBezTo>
                  <a:pt x="9537069" y="5587855"/>
                  <a:pt x="9530706" y="5584641"/>
                  <a:pt x="9530786" y="5580711"/>
                </a:cubicBezTo>
                <a:cubicBezTo>
                  <a:pt x="9531119" y="5564173"/>
                  <a:pt x="9546903" y="5554359"/>
                  <a:pt x="9577046" y="5551943"/>
                </a:cubicBezTo>
                <a:cubicBezTo>
                  <a:pt x="9606378" y="5549591"/>
                  <a:pt x="9608617" y="5551243"/>
                  <a:pt x="9602868" y="5570993"/>
                </a:cubicBezTo>
                <a:cubicBezTo>
                  <a:pt x="9584543" y="5633943"/>
                  <a:pt x="9585231" y="5652490"/>
                  <a:pt x="9606300" y="5663766"/>
                </a:cubicBezTo>
                <a:cubicBezTo>
                  <a:pt x="9621996" y="5672166"/>
                  <a:pt x="9626291" y="5682002"/>
                  <a:pt x="9624065" y="5704436"/>
                </a:cubicBezTo>
                <a:cubicBezTo>
                  <a:pt x="9621191" y="5733383"/>
                  <a:pt x="9607391" y="5747156"/>
                  <a:pt x="9594338" y="5734104"/>
                </a:cubicBezTo>
                <a:close/>
                <a:moveTo>
                  <a:pt x="5730165" y="5678343"/>
                </a:moveTo>
                <a:cubicBezTo>
                  <a:pt x="5730165" y="5670484"/>
                  <a:pt x="5736595" y="5664055"/>
                  <a:pt x="5744453" y="5664055"/>
                </a:cubicBezTo>
                <a:cubicBezTo>
                  <a:pt x="5752311" y="5664055"/>
                  <a:pt x="5758740" y="5670484"/>
                  <a:pt x="5758740" y="5678343"/>
                </a:cubicBezTo>
                <a:cubicBezTo>
                  <a:pt x="5758740" y="5686201"/>
                  <a:pt x="5752311" y="5692630"/>
                  <a:pt x="5744453" y="5692630"/>
                </a:cubicBezTo>
                <a:cubicBezTo>
                  <a:pt x="5736595" y="5692630"/>
                  <a:pt x="5730165" y="5686201"/>
                  <a:pt x="5730165" y="5678343"/>
                </a:cubicBezTo>
                <a:close/>
                <a:moveTo>
                  <a:pt x="8940090" y="5669116"/>
                </a:moveTo>
                <a:cubicBezTo>
                  <a:pt x="8940090" y="5652129"/>
                  <a:pt x="8944055" y="5647125"/>
                  <a:pt x="8954377" y="5651086"/>
                </a:cubicBezTo>
                <a:cubicBezTo>
                  <a:pt x="8970676" y="5657340"/>
                  <a:pt x="8970661" y="5657294"/>
                  <a:pt x="8962884" y="5677564"/>
                </a:cubicBezTo>
                <a:cubicBezTo>
                  <a:pt x="8954028" y="5700639"/>
                  <a:pt x="8940090" y="5695474"/>
                  <a:pt x="8940090" y="5669116"/>
                </a:cubicBezTo>
                <a:close/>
                <a:moveTo>
                  <a:pt x="6917218" y="5634289"/>
                </a:moveTo>
                <a:cubicBezTo>
                  <a:pt x="6913944" y="5617918"/>
                  <a:pt x="6911265" y="5592201"/>
                  <a:pt x="6911265" y="5577139"/>
                </a:cubicBezTo>
                <a:cubicBezTo>
                  <a:pt x="6911265" y="5562078"/>
                  <a:pt x="6906979" y="5549755"/>
                  <a:pt x="6901740" y="5549755"/>
                </a:cubicBezTo>
                <a:cubicBezTo>
                  <a:pt x="6888845" y="5549755"/>
                  <a:pt x="6889569" y="5495365"/>
                  <a:pt x="6902570" y="5487330"/>
                </a:cubicBezTo>
                <a:cubicBezTo>
                  <a:pt x="6920869" y="5476021"/>
                  <a:pt x="6932000" y="5498722"/>
                  <a:pt x="6935935" y="5555376"/>
                </a:cubicBezTo>
                <a:cubicBezTo>
                  <a:pt x="6938047" y="5585776"/>
                  <a:pt x="6944075" y="5614951"/>
                  <a:pt x="6949332" y="5620207"/>
                </a:cubicBezTo>
                <a:cubicBezTo>
                  <a:pt x="6965595" y="5636470"/>
                  <a:pt x="6960372" y="5664055"/>
                  <a:pt x="6941031" y="5664055"/>
                </a:cubicBezTo>
                <a:cubicBezTo>
                  <a:pt x="6928648" y="5664055"/>
                  <a:pt x="6921346" y="5654927"/>
                  <a:pt x="6917218" y="5634289"/>
                </a:cubicBezTo>
                <a:close/>
                <a:moveTo>
                  <a:pt x="9130590" y="5649768"/>
                </a:moveTo>
                <a:cubicBezTo>
                  <a:pt x="9130590" y="5641909"/>
                  <a:pt x="9125839" y="5635480"/>
                  <a:pt x="9120032" y="5635480"/>
                </a:cubicBezTo>
                <a:cubicBezTo>
                  <a:pt x="9113437" y="5635480"/>
                  <a:pt x="9111792" y="5626248"/>
                  <a:pt x="9115650" y="5610875"/>
                </a:cubicBezTo>
                <a:cubicBezTo>
                  <a:pt x="9120506" y="5591530"/>
                  <a:pt x="9117876" y="5585238"/>
                  <a:pt x="9103350" y="5581439"/>
                </a:cubicBezTo>
                <a:cubicBezTo>
                  <a:pt x="9092132" y="5578506"/>
                  <a:pt x="9083356" y="5566262"/>
                  <a:pt x="9081009" y="5550270"/>
                </a:cubicBezTo>
                <a:cubicBezTo>
                  <a:pt x="9077870" y="5528886"/>
                  <a:pt x="9080295" y="5524756"/>
                  <a:pt x="9093898" y="5528313"/>
                </a:cubicBezTo>
                <a:cubicBezTo>
                  <a:pt x="9116594" y="5534248"/>
                  <a:pt x="9140494" y="5572708"/>
                  <a:pt x="9142902" y="5607170"/>
                </a:cubicBezTo>
                <a:cubicBezTo>
                  <a:pt x="9143988" y="5622720"/>
                  <a:pt x="9148092" y="5635451"/>
                  <a:pt x="9152021" y="5635462"/>
                </a:cubicBezTo>
                <a:cubicBezTo>
                  <a:pt x="9155950" y="5635471"/>
                  <a:pt x="9159165" y="5641909"/>
                  <a:pt x="9159165" y="5649768"/>
                </a:cubicBezTo>
                <a:cubicBezTo>
                  <a:pt x="9159165" y="5657626"/>
                  <a:pt x="9152736" y="5664055"/>
                  <a:pt x="9144877" y="5664055"/>
                </a:cubicBezTo>
                <a:cubicBezTo>
                  <a:pt x="9137020" y="5664055"/>
                  <a:pt x="9130590" y="5657626"/>
                  <a:pt x="9130590" y="5649768"/>
                </a:cubicBezTo>
                <a:close/>
                <a:moveTo>
                  <a:pt x="3215565" y="5630718"/>
                </a:moveTo>
                <a:cubicBezTo>
                  <a:pt x="3215565" y="5622859"/>
                  <a:pt x="3221994" y="5616430"/>
                  <a:pt x="3229853" y="5616430"/>
                </a:cubicBezTo>
                <a:cubicBezTo>
                  <a:pt x="3237711" y="5616430"/>
                  <a:pt x="3244140" y="5622859"/>
                  <a:pt x="3244140" y="5630718"/>
                </a:cubicBezTo>
                <a:cubicBezTo>
                  <a:pt x="3244140" y="5638576"/>
                  <a:pt x="3237711" y="5645005"/>
                  <a:pt x="3229853" y="5645005"/>
                </a:cubicBezTo>
                <a:cubicBezTo>
                  <a:pt x="3221994" y="5645005"/>
                  <a:pt x="3215565" y="5638576"/>
                  <a:pt x="3215565" y="5630718"/>
                </a:cubicBezTo>
                <a:close/>
                <a:moveTo>
                  <a:pt x="5664993" y="5626884"/>
                </a:moveTo>
                <a:cubicBezTo>
                  <a:pt x="5655073" y="5620753"/>
                  <a:pt x="5655892" y="5617729"/>
                  <a:pt x="5668818" y="5612769"/>
                </a:cubicBezTo>
                <a:cubicBezTo>
                  <a:pt x="5688435" y="5605241"/>
                  <a:pt x="5699212" y="5613094"/>
                  <a:pt x="5686588" y="5625717"/>
                </a:cubicBezTo>
                <a:cubicBezTo>
                  <a:pt x="5681655" y="5630651"/>
                  <a:pt x="5671937" y="5631176"/>
                  <a:pt x="5664993" y="5626884"/>
                </a:cubicBezTo>
                <a:close/>
                <a:moveTo>
                  <a:pt x="1693470" y="5605000"/>
                </a:moveTo>
                <a:cubicBezTo>
                  <a:pt x="1676678" y="5588208"/>
                  <a:pt x="1679500" y="5578330"/>
                  <a:pt x="1701090" y="5578330"/>
                </a:cubicBezTo>
                <a:cubicBezTo>
                  <a:pt x="1713790" y="5578330"/>
                  <a:pt x="1720140" y="5584680"/>
                  <a:pt x="1720140" y="5597380"/>
                </a:cubicBezTo>
                <a:cubicBezTo>
                  <a:pt x="1720140" y="5618971"/>
                  <a:pt x="1710263" y="5621793"/>
                  <a:pt x="1693470" y="5605000"/>
                </a:cubicBezTo>
                <a:close/>
                <a:moveTo>
                  <a:pt x="5617691" y="5606191"/>
                </a:moveTo>
                <a:cubicBezTo>
                  <a:pt x="5619568" y="5600559"/>
                  <a:pt x="5625176" y="5595952"/>
                  <a:pt x="5630153" y="5595952"/>
                </a:cubicBezTo>
                <a:cubicBezTo>
                  <a:pt x="5635130" y="5595952"/>
                  <a:pt x="5640737" y="5600559"/>
                  <a:pt x="5642615" y="5606191"/>
                </a:cubicBezTo>
                <a:cubicBezTo>
                  <a:pt x="5644492" y="5611822"/>
                  <a:pt x="5638884" y="5616430"/>
                  <a:pt x="5630153" y="5616430"/>
                </a:cubicBezTo>
                <a:cubicBezTo>
                  <a:pt x="5621422" y="5616430"/>
                  <a:pt x="5615814" y="5611822"/>
                  <a:pt x="5617691" y="5606191"/>
                </a:cubicBezTo>
                <a:close/>
                <a:moveTo>
                  <a:pt x="967665" y="5564043"/>
                </a:moveTo>
                <a:cubicBezTo>
                  <a:pt x="967665" y="5538043"/>
                  <a:pt x="976579" y="5533904"/>
                  <a:pt x="994335" y="5551660"/>
                </a:cubicBezTo>
                <a:cubicBezTo>
                  <a:pt x="1011863" y="5569188"/>
                  <a:pt x="1007933" y="5587855"/>
                  <a:pt x="986715" y="5587855"/>
                </a:cubicBezTo>
                <a:cubicBezTo>
                  <a:pt x="972745" y="5587855"/>
                  <a:pt x="967665" y="5581505"/>
                  <a:pt x="967665" y="5564043"/>
                </a:cubicBezTo>
                <a:close/>
                <a:moveTo>
                  <a:pt x="9735427" y="5540230"/>
                </a:moveTo>
                <a:cubicBezTo>
                  <a:pt x="9738665" y="5534991"/>
                  <a:pt x="9743205" y="5530705"/>
                  <a:pt x="9745514" y="5530705"/>
                </a:cubicBezTo>
                <a:cubicBezTo>
                  <a:pt x="9747825" y="5530705"/>
                  <a:pt x="9749715" y="5534991"/>
                  <a:pt x="9749715" y="5540230"/>
                </a:cubicBezTo>
                <a:cubicBezTo>
                  <a:pt x="9749715" y="5545469"/>
                  <a:pt x="9745175" y="5549755"/>
                  <a:pt x="9739628" y="5549755"/>
                </a:cubicBezTo>
                <a:cubicBezTo>
                  <a:pt x="9734080" y="5549755"/>
                  <a:pt x="9732190" y="5545469"/>
                  <a:pt x="9735427" y="5540230"/>
                </a:cubicBezTo>
                <a:close/>
                <a:moveTo>
                  <a:pt x="9526356" y="5533700"/>
                </a:moveTo>
                <a:cubicBezTo>
                  <a:pt x="9527601" y="5531418"/>
                  <a:pt x="9518359" y="5519290"/>
                  <a:pt x="9505817" y="5506748"/>
                </a:cubicBezTo>
                <a:cubicBezTo>
                  <a:pt x="9493276" y="5494207"/>
                  <a:pt x="9483512" y="5476250"/>
                  <a:pt x="9484120" y="5466844"/>
                </a:cubicBezTo>
                <a:cubicBezTo>
                  <a:pt x="9485148" y="5450931"/>
                  <a:pt x="9485527" y="5450901"/>
                  <a:pt x="9489581" y="5466412"/>
                </a:cubicBezTo>
                <a:cubicBezTo>
                  <a:pt x="9491976" y="5475580"/>
                  <a:pt x="9501695" y="5483081"/>
                  <a:pt x="9511178" y="5483081"/>
                </a:cubicBezTo>
                <a:cubicBezTo>
                  <a:pt x="9529276" y="5483081"/>
                  <a:pt x="9545363" y="5521003"/>
                  <a:pt x="9531816" y="5531732"/>
                </a:cubicBezTo>
                <a:cubicBezTo>
                  <a:pt x="9527568" y="5535097"/>
                  <a:pt x="9525110" y="5535982"/>
                  <a:pt x="9526356" y="5533700"/>
                </a:cubicBezTo>
                <a:close/>
                <a:moveTo>
                  <a:pt x="958140" y="5516980"/>
                </a:moveTo>
                <a:cubicBezTo>
                  <a:pt x="958140" y="5508813"/>
                  <a:pt x="962426" y="5502130"/>
                  <a:pt x="967665" y="5502130"/>
                </a:cubicBezTo>
                <a:cubicBezTo>
                  <a:pt x="972904" y="5502130"/>
                  <a:pt x="977190" y="5506164"/>
                  <a:pt x="977190" y="5511093"/>
                </a:cubicBezTo>
                <a:cubicBezTo>
                  <a:pt x="977190" y="5516023"/>
                  <a:pt x="972904" y="5522705"/>
                  <a:pt x="967665" y="5525943"/>
                </a:cubicBezTo>
                <a:cubicBezTo>
                  <a:pt x="962426" y="5529180"/>
                  <a:pt x="958140" y="5525147"/>
                  <a:pt x="958140" y="5516980"/>
                </a:cubicBezTo>
                <a:close/>
                <a:moveTo>
                  <a:pt x="1507273" y="5506194"/>
                </a:moveTo>
                <a:cubicBezTo>
                  <a:pt x="1497590" y="5492765"/>
                  <a:pt x="1491161" y="5480535"/>
                  <a:pt x="1492985" y="5479018"/>
                </a:cubicBezTo>
                <a:cubicBezTo>
                  <a:pt x="1494810" y="5477500"/>
                  <a:pt x="1512609" y="5478290"/>
                  <a:pt x="1532539" y="5480772"/>
                </a:cubicBezTo>
                <a:cubicBezTo>
                  <a:pt x="1562999" y="5484566"/>
                  <a:pt x="1568314" y="5488526"/>
                  <a:pt x="1565877" y="5505614"/>
                </a:cubicBezTo>
                <a:cubicBezTo>
                  <a:pt x="1561657" y="5535204"/>
                  <a:pt x="1528426" y="5535533"/>
                  <a:pt x="1507273" y="5506194"/>
                </a:cubicBezTo>
                <a:close/>
                <a:moveTo>
                  <a:pt x="9431159" y="5522040"/>
                </a:moveTo>
                <a:cubicBezTo>
                  <a:pt x="9424274" y="5510900"/>
                  <a:pt x="9434825" y="5483080"/>
                  <a:pt x="9445934" y="5483080"/>
                </a:cubicBezTo>
                <a:cubicBezTo>
                  <a:pt x="9450612" y="5483080"/>
                  <a:pt x="9454440" y="5493796"/>
                  <a:pt x="9454440" y="5506893"/>
                </a:cubicBezTo>
                <a:cubicBezTo>
                  <a:pt x="9454440" y="5530431"/>
                  <a:pt x="9441534" y="5538827"/>
                  <a:pt x="9431159" y="5522040"/>
                </a:cubicBezTo>
                <a:close/>
                <a:moveTo>
                  <a:pt x="3477880" y="5498822"/>
                </a:moveTo>
                <a:cubicBezTo>
                  <a:pt x="3464565" y="5489086"/>
                  <a:pt x="3463234" y="5484193"/>
                  <a:pt x="3472362" y="5478551"/>
                </a:cubicBezTo>
                <a:cubicBezTo>
                  <a:pt x="3483534" y="5471647"/>
                  <a:pt x="3500816" y="5487222"/>
                  <a:pt x="3501169" y="5504511"/>
                </a:cubicBezTo>
                <a:cubicBezTo>
                  <a:pt x="3501371" y="5514388"/>
                  <a:pt x="3498064" y="5513581"/>
                  <a:pt x="3477880" y="5498822"/>
                </a:cubicBezTo>
                <a:close/>
                <a:moveTo>
                  <a:pt x="6944603" y="5492605"/>
                </a:moveTo>
                <a:cubicBezTo>
                  <a:pt x="6947841" y="5487366"/>
                  <a:pt x="6952380" y="5483080"/>
                  <a:pt x="6954690" y="5483080"/>
                </a:cubicBezTo>
                <a:cubicBezTo>
                  <a:pt x="6957000" y="5483080"/>
                  <a:pt x="6958890" y="5487366"/>
                  <a:pt x="6958890" y="5492605"/>
                </a:cubicBezTo>
                <a:cubicBezTo>
                  <a:pt x="6958890" y="5497844"/>
                  <a:pt x="6954351" y="5502130"/>
                  <a:pt x="6948803" y="5502130"/>
                </a:cubicBezTo>
                <a:cubicBezTo>
                  <a:pt x="6943255" y="5502130"/>
                  <a:pt x="6941365" y="5497844"/>
                  <a:pt x="6944603" y="5492605"/>
                </a:cubicBezTo>
                <a:close/>
                <a:moveTo>
                  <a:pt x="6034457" y="5472606"/>
                </a:moveTo>
                <a:cubicBezTo>
                  <a:pt x="6026468" y="5457679"/>
                  <a:pt x="6017418" y="5453818"/>
                  <a:pt x="5998770" y="5457383"/>
                </a:cubicBezTo>
                <a:cubicBezTo>
                  <a:pt x="5982339" y="5460524"/>
                  <a:pt x="5969687" y="5456772"/>
                  <a:pt x="5961815" y="5446426"/>
                </a:cubicBezTo>
                <a:cubicBezTo>
                  <a:pt x="5945632" y="5425153"/>
                  <a:pt x="5946329" y="5416405"/>
                  <a:pt x="5964208" y="5416405"/>
                </a:cubicBezTo>
                <a:cubicBezTo>
                  <a:pt x="5991722" y="5416405"/>
                  <a:pt x="6009664" y="5386877"/>
                  <a:pt x="6014013" y="5334443"/>
                </a:cubicBezTo>
                <a:cubicBezTo>
                  <a:pt x="6016932" y="5299234"/>
                  <a:pt x="6022401" y="5283055"/>
                  <a:pt x="6031382" y="5283055"/>
                </a:cubicBezTo>
                <a:cubicBezTo>
                  <a:pt x="6046322" y="5283055"/>
                  <a:pt x="6047910" y="5290704"/>
                  <a:pt x="6044859" y="5347974"/>
                </a:cubicBezTo>
                <a:cubicBezTo>
                  <a:pt x="6043477" y="5373899"/>
                  <a:pt x="6047984" y="5395005"/>
                  <a:pt x="6057061" y="5405124"/>
                </a:cubicBezTo>
                <a:cubicBezTo>
                  <a:pt x="6074546" y="5424614"/>
                  <a:pt x="6074674" y="5492605"/>
                  <a:pt x="6057225" y="5492605"/>
                </a:cubicBezTo>
                <a:cubicBezTo>
                  <a:pt x="6050590" y="5492605"/>
                  <a:pt x="6040344" y="5483606"/>
                  <a:pt x="6034457" y="5472606"/>
                </a:cubicBezTo>
                <a:close/>
                <a:moveTo>
                  <a:pt x="1744872" y="5455993"/>
                </a:moveTo>
                <a:cubicBezTo>
                  <a:pt x="1741576" y="5450660"/>
                  <a:pt x="1743521" y="5443428"/>
                  <a:pt x="1749193" y="5439922"/>
                </a:cubicBezTo>
                <a:cubicBezTo>
                  <a:pt x="1763838" y="5430871"/>
                  <a:pt x="1773287" y="5443269"/>
                  <a:pt x="1761061" y="5455494"/>
                </a:cubicBezTo>
                <a:cubicBezTo>
                  <a:pt x="1754221" y="5462335"/>
                  <a:pt x="1748893" y="5462499"/>
                  <a:pt x="1744872" y="5455993"/>
                </a:cubicBezTo>
                <a:close/>
                <a:moveTo>
                  <a:pt x="6250215" y="5424378"/>
                </a:moveTo>
                <a:cubicBezTo>
                  <a:pt x="6242279" y="5413047"/>
                  <a:pt x="6238118" y="5400000"/>
                  <a:pt x="6240970" y="5395385"/>
                </a:cubicBezTo>
                <a:cubicBezTo>
                  <a:pt x="6243822" y="5390771"/>
                  <a:pt x="6241027" y="5380813"/>
                  <a:pt x="6234753" y="5373257"/>
                </a:cubicBezTo>
                <a:cubicBezTo>
                  <a:pt x="6228482" y="5365700"/>
                  <a:pt x="6225063" y="5344846"/>
                  <a:pt x="6227157" y="5326913"/>
                </a:cubicBezTo>
                <a:cubicBezTo>
                  <a:pt x="6230372" y="5299376"/>
                  <a:pt x="6226864" y="5291887"/>
                  <a:pt x="6204588" y="5278729"/>
                </a:cubicBezTo>
                <a:cubicBezTo>
                  <a:pt x="6181073" y="5264838"/>
                  <a:pt x="6179484" y="5260872"/>
                  <a:pt x="6189933" y="5242146"/>
                </a:cubicBezTo>
                <a:cubicBezTo>
                  <a:pt x="6196379" y="5230594"/>
                  <a:pt x="6202307" y="5219774"/>
                  <a:pt x="6203107" y="5218102"/>
                </a:cubicBezTo>
                <a:cubicBezTo>
                  <a:pt x="6203906" y="5216429"/>
                  <a:pt x="6213443" y="5220608"/>
                  <a:pt x="6224300" y="5227388"/>
                </a:cubicBezTo>
                <a:cubicBezTo>
                  <a:pt x="6239876" y="5237116"/>
                  <a:pt x="6246500" y="5237255"/>
                  <a:pt x="6255707" y="5228048"/>
                </a:cubicBezTo>
                <a:cubicBezTo>
                  <a:pt x="6262125" y="5221631"/>
                  <a:pt x="6275090" y="5216380"/>
                  <a:pt x="6284520" y="5216380"/>
                </a:cubicBezTo>
                <a:cubicBezTo>
                  <a:pt x="6311207" y="5216380"/>
                  <a:pt x="6305893" y="5252962"/>
                  <a:pt x="6277315" y="5265983"/>
                </a:cubicBezTo>
                <a:cubicBezTo>
                  <a:pt x="6256963" y="5275256"/>
                  <a:pt x="6253641" y="5282096"/>
                  <a:pt x="6257083" y="5307638"/>
                </a:cubicBezTo>
                <a:cubicBezTo>
                  <a:pt x="6262535" y="5348099"/>
                  <a:pt x="6270356" y="5359255"/>
                  <a:pt x="6293264" y="5359255"/>
                </a:cubicBezTo>
                <a:cubicBezTo>
                  <a:pt x="6303742" y="5359255"/>
                  <a:pt x="6309666" y="5354969"/>
                  <a:pt x="6306428" y="5349730"/>
                </a:cubicBezTo>
                <a:cubicBezTo>
                  <a:pt x="6303190" y="5344491"/>
                  <a:pt x="6309584" y="5340205"/>
                  <a:pt x="6320637" y="5340205"/>
                </a:cubicBezTo>
                <a:cubicBezTo>
                  <a:pt x="6338520" y="5340205"/>
                  <a:pt x="6340318" y="5344663"/>
                  <a:pt x="6336968" y="5380686"/>
                </a:cubicBezTo>
                <a:cubicBezTo>
                  <a:pt x="6334123" y="5411279"/>
                  <a:pt x="6328770" y="5421975"/>
                  <a:pt x="6315053" y="5424473"/>
                </a:cubicBezTo>
                <a:cubicBezTo>
                  <a:pt x="6305071" y="5426292"/>
                  <a:pt x="6292831" y="5431650"/>
                  <a:pt x="6287854" y="5436379"/>
                </a:cubicBezTo>
                <a:cubicBezTo>
                  <a:pt x="6274073" y="5449478"/>
                  <a:pt x="6265991" y="5446901"/>
                  <a:pt x="6250215" y="5424378"/>
                </a:cubicBezTo>
                <a:close/>
                <a:moveTo>
                  <a:pt x="879041" y="5396329"/>
                </a:moveTo>
                <a:cubicBezTo>
                  <a:pt x="859111" y="5375168"/>
                  <a:pt x="833596" y="5339953"/>
                  <a:pt x="822341" y="5318073"/>
                </a:cubicBezTo>
                <a:cubicBezTo>
                  <a:pt x="811087" y="5296194"/>
                  <a:pt x="794175" y="5272692"/>
                  <a:pt x="784759" y="5265846"/>
                </a:cubicBezTo>
                <a:cubicBezTo>
                  <a:pt x="775344" y="5259001"/>
                  <a:pt x="767640" y="5243436"/>
                  <a:pt x="767640" y="5231258"/>
                </a:cubicBezTo>
                <a:cubicBezTo>
                  <a:pt x="767640" y="5217146"/>
                  <a:pt x="755549" y="5199894"/>
                  <a:pt x="734303" y="5183688"/>
                </a:cubicBezTo>
                <a:cubicBezTo>
                  <a:pt x="715822" y="5169593"/>
                  <a:pt x="700965" y="5149785"/>
                  <a:pt x="700965" y="5139241"/>
                </a:cubicBezTo>
                <a:cubicBezTo>
                  <a:pt x="700965" y="5128780"/>
                  <a:pt x="690249" y="5110289"/>
                  <a:pt x="677153" y="5098152"/>
                </a:cubicBezTo>
                <a:cubicBezTo>
                  <a:pt x="664056" y="5086014"/>
                  <a:pt x="653340" y="5071159"/>
                  <a:pt x="653340" y="5065140"/>
                </a:cubicBezTo>
                <a:cubicBezTo>
                  <a:pt x="653340" y="5059121"/>
                  <a:pt x="647982" y="5045123"/>
                  <a:pt x="641434" y="5034031"/>
                </a:cubicBezTo>
                <a:cubicBezTo>
                  <a:pt x="631909" y="5017899"/>
                  <a:pt x="631909" y="5013004"/>
                  <a:pt x="641434" y="5009554"/>
                </a:cubicBezTo>
                <a:cubicBezTo>
                  <a:pt x="655613" y="5004419"/>
                  <a:pt x="657410" y="4962845"/>
                  <a:pt x="643815" y="4954443"/>
                </a:cubicBezTo>
                <a:cubicBezTo>
                  <a:pt x="638576" y="4951205"/>
                  <a:pt x="634290" y="4937692"/>
                  <a:pt x="634290" y="4924414"/>
                </a:cubicBezTo>
                <a:cubicBezTo>
                  <a:pt x="634290" y="4908411"/>
                  <a:pt x="627969" y="4898619"/>
                  <a:pt x="615540" y="4895368"/>
                </a:cubicBezTo>
                <a:cubicBezTo>
                  <a:pt x="599321" y="4891127"/>
                  <a:pt x="597071" y="4883124"/>
                  <a:pt x="598872" y="4836073"/>
                </a:cubicBezTo>
                <a:cubicBezTo>
                  <a:pt x="600861" y="4784081"/>
                  <a:pt x="599337" y="4780198"/>
                  <a:pt x="564372" y="4748138"/>
                </a:cubicBezTo>
                <a:cubicBezTo>
                  <a:pt x="538047" y="4724001"/>
                  <a:pt x="528701" y="4708365"/>
                  <a:pt x="531034" y="4692365"/>
                </a:cubicBezTo>
                <a:cubicBezTo>
                  <a:pt x="534317" y="4669863"/>
                  <a:pt x="578143" y="4637344"/>
                  <a:pt x="606930" y="4636051"/>
                </a:cubicBezTo>
                <a:cubicBezTo>
                  <a:pt x="615456" y="4635668"/>
                  <a:pt x="626879" y="4629997"/>
                  <a:pt x="632313" y="4623449"/>
                </a:cubicBezTo>
                <a:cubicBezTo>
                  <a:pt x="646575" y="4606263"/>
                  <a:pt x="621086" y="4549657"/>
                  <a:pt x="599031" y="4549537"/>
                </a:cubicBezTo>
                <a:cubicBezTo>
                  <a:pt x="589610" y="4549489"/>
                  <a:pt x="566901" y="4532382"/>
                  <a:pt x="548565" y="4511530"/>
                </a:cubicBezTo>
                <a:cubicBezTo>
                  <a:pt x="523092" y="4482560"/>
                  <a:pt x="508184" y="4473595"/>
                  <a:pt x="485367" y="4473524"/>
                </a:cubicBezTo>
                <a:cubicBezTo>
                  <a:pt x="463946" y="4473457"/>
                  <a:pt x="451016" y="4466577"/>
                  <a:pt x="439619" y="4449184"/>
                </a:cubicBezTo>
                <a:cubicBezTo>
                  <a:pt x="417447" y="4415345"/>
                  <a:pt x="428094" y="4387705"/>
                  <a:pt x="463300" y="4387705"/>
                </a:cubicBezTo>
                <a:cubicBezTo>
                  <a:pt x="485644" y="4387705"/>
                  <a:pt x="492323" y="4382601"/>
                  <a:pt x="497574" y="4361511"/>
                </a:cubicBezTo>
                <a:cubicBezTo>
                  <a:pt x="503850" y="4336304"/>
                  <a:pt x="525398" y="4312440"/>
                  <a:pt x="542454" y="4311808"/>
                </a:cubicBezTo>
                <a:cubicBezTo>
                  <a:pt x="546951" y="4311641"/>
                  <a:pt x="548177" y="4321279"/>
                  <a:pt x="545179" y="4333224"/>
                </a:cubicBezTo>
                <a:cubicBezTo>
                  <a:pt x="531689" y="4386972"/>
                  <a:pt x="570606" y="4424241"/>
                  <a:pt x="606398" y="4391850"/>
                </a:cubicBezTo>
                <a:cubicBezTo>
                  <a:pt x="628766" y="4371607"/>
                  <a:pt x="629485" y="4356138"/>
                  <a:pt x="609477" y="4325602"/>
                </a:cubicBezTo>
                <a:cubicBezTo>
                  <a:pt x="594703" y="4303054"/>
                  <a:pt x="595078" y="4301931"/>
                  <a:pt x="620644" y="4292211"/>
                </a:cubicBezTo>
                <a:cubicBezTo>
                  <a:pt x="653049" y="4279891"/>
                  <a:pt x="672390" y="4286199"/>
                  <a:pt x="672390" y="4309087"/>
                </a:cubicBezTo>
                <a:cubicBezTo>
                  <a:pt x="672390" y="4318563"/>
                  <a:pt x="679191" y="4336027"/>
                  <a:pt x="687504" y="4347895"/>
                </a:cubicBezTo>
                <a:cubicBezTo>
                  <a:pt x="699478" y="4364990"/>
                  <a:pt x="700225" y="4372357"/>
                  <a:pt x="691101" y="4383352"/>
                </a:cubicBezTo>
                <a:cubicBezTo>
                  <a:pt x="684766" y="4390985"/>
                  <a:pt x="674137" y="4397230"/>
                  <a:pt x="667480" y="4397230"/>
                </a:cubicBezTo>
                <a:cubicBezTo>
                  <a:pt x="660824" y="4397230"/>
                  <a:pt x="653049" y="4403300"/>
                  <a:pt x="650202" y="4410718"/>
                </a:cubicBezTo>
                <a:cubicBezTo>
                  <a:pt x="643701" y="4427662"/>
                  <a:pt x="653538" y="4532062"/>
                  <a:pt x="662842" y="4544868"/>
                </a:cubicBezTo>
                <a:cubicBezTo>
                  <a:pt x="666649" y="4550107"/>
                  <a:pt x="672579" y="4566180"/>
                  <a:pt x="676021" y="4580586"/>
                </a:cubicBezTo>
                <a:cubicBezTo>
                  <a:pt x="679462" y="4594993"/>
                  <a:pt x="686483" y="4606780"/>
                  <a:pt x="691621" y="4606780"/>
                </a:cubicBezTo>
                <a:cubicBezTo>
                  <a:pt x="706919" y="4606780"/>
                  <a:pt x="702663" y="4688763"/>
                  <a:pt x="686678" y="4702030"/>
                </a:cubicBezTo>
                <a:cubicBezTo>
                  <a:pt x="665399" y="4719690"/>
                  <a:pt x="668630" y="4755975"/>
                  <a:pt x="692027" y="4762094"/>
                </a:cubicBezTo>
                <a:cubicBezTo>
                  <a:pt x="702827" y="4764918"/>
                  <a:pt x="710892" y="4772919"/>
                  <a:pt x="709949" y="4779873"/>
                </a:cubicBezTo>
                <a:cubicBezTo>
                  <a:pt x="706161" y="4807788"/>
                  <a:pt x="711490" y="4816330"/>
                  <a:pt x="732693" y="4816330"/>
                </a:cubicBezTo>
                <a:cubicBezTo>
                  <a:pt x="761099" y="4816330"/>
                  <a:pt x="781907" y="4853290"/>
                  <a:pt x="773148" y="4888189"/>
                </a:cubicBezTo>
                <a:cubicBezTo>
                  <a:pt x="768189" y="4907947"/>
                  <a:pt x="771211" y="4917050"/>
                  <a:pt x="786219" y="4927562"/>
                </a:cubicBezTo>
                <a:cubicBezTo>
                  <a:pt x="809182" y="4943646"/>
                  <a:pt x="811621" y="4964436"/>
                  <a:pt x="791453" y="4972175"/>
                </a:cubicBezTo>
                <a:cubicBezTo>
                  <a:pt x="771021" y="4980015"/>
                  <a:pt x="773814" y="5019895"/>
                  <a:pt x="796215" y="5040168"/>
                </a:cubicBezTo>
                <a:cubicBezTo>
                  <a:pt x="806693" y="5049650"/>
                  <a:pt x="815265" y="5067459"/>
                  <a:pt x="815265" y="5079744"/>
                </a:cubicBezTo>
                <a:cubicBezTo>
                  <a:pt x="815265" y="5097293"/>
                  <a:pt x="810098" y="5102080"/>
                  <a:pt x="791154" y="5102080"/>
                </a:cubicBezTo>
                <a:cubicBezTo>
                  <a:pt x="766110" y="5102080"/>
                  <a:pt x="745632" y="5131257"/>
                  <a:pt x="765926" y="5138022"/>
                </a:cubicBezTo>
                <a:cubicBezTo>
                  <a:pt x="772108" y="5140082"/>
                  <a:pt x="777165" y="5154641"/>
                  <a:pt x="777165" y="5170377"/>
                </a:cubicBezTo>
                <a:cubicBezTo>
                  <a:pt x="777165" y="5193258"/>
                  <a:pt x="782746" y="5201092"/>
                  <a:pt x="805043" y="5209508"/>
                </a:cubicBezTo>
                <a:cubicBezTo>
                  <a:pt x="831900" y="5219645"/>
                  <a:pt x="853365" y="5250251"/>
                  <a:pt x="853365" y="5278406"/>
                </a:cubicBezTo>
                <a:cubicBezTo>
                  <a:pt x="853365" y="5285833"/>
                  <a:pt x="861938" y="5296498"/>
                  <a:pt x="872415" y="5302105"/>
                </a:cubicBezTo>
                <a:cubicBezTo>
                  <a:pt x="882893" y="5307712"/>
                  <a:pt x="891465" y="5321008"/>
                  <a:pt x="891465" y="5331651"/>
                </a:cubicBezTo>
                <a:cubicBezTo>
                  <a:pt x="891465" y="5342293"/>
                  <a:pt x="902181" y="5365050"/>
                  <a:pt x="915278" y="5382221"/>
                </a:cubicBezTo>
                <a:cubicBezTo>
                  <a:pt x="962866" y="5444612"/>
                  <a:pt x="934804" y="5455537"/>
                  <a:pt x="879041" y="5396329"/>
                </a:cubicBezTo>
                <a:close/>
                <a:moveTo>
                  <a:pt x="723758" y="4953664"/>
                </a:moveTo>
                <a:cubicBezTo>
                  <a:pt x="739702" y="4912116"/>
                  <a:pt x="723211" y="4873480"/>
                  <a:pt x="689535" y="4873480"/>
                </a:cubicBezTo>
                <a:cubicBezTo>
                  <a:pt x="676369" y="4873480"/>
                  <a:pt x="672390" y="4881036"/>
                  <a:pt x="672390" y="4906039"/>
                </a:cubicBezTo>
                <a:cubicBezTo>
                  <a:pt x="672390" y="4950374"/>
                  <a:pt x="680757" y="4968730"/>
                  <a:pt x="700965" y="4968730"/>
                </a:cubicBezTo>
                <a:cubicBezTo>
                  <a:pt x="710322" y="4968730"/>
                  <a:pt x="720579" y="4961950"/>
                  <a:pt x="723758" y="4953664"/>
                </a:cubicBezTo>
                <a:close/>
                <a:moveTo>
                  <a:pt x="9042484" y="5399666"/>
                </a:moveTo>
                <a:cubicBezTo>
                  <a:pt x="9022855" y="5395300"/>
                  <a:pt x="9019740" y="5359255"/>
                  <a:pt x="9038992" y="5359255"/>
                </a:cubicBezTo>
                <a:cubicBezTo>
                  <a:pt x="9046239" y="5359255"/>
                  <a:pt x="9054642" y="5368712"/>
                  <a:pt x="9057664" y="5380271"/>
                </a:cubicBezTo>
                <a:cubicBezTo>
                  <a:pt x="9064057" y="5404719"/>
                  <a:pt x="9064227" y="5404502"/>
                  <a:pt x="9042484" y="5399666"/>
                </a:cubicBezTo>
                <a:close/>
                <a:moveTo>
                  <a:pt x="5892090" y="5335144"/>
                </a:moveTo>
                <a:cubicBezTo>
                  <a:pt x="5892090" y="5315243"/>
                  <a:pt x="5920604" y="5305721"/>
                  <a:pt x="5931006" y="5322149"/>
                </a:cubicBezTo>
                <a:cubicBezTo>
                  <a:pt x="5944575" y="5343579"/>
                  <a:pt x="5941207" y="5349730"/>
                  <a:pt x="5915903" y="5349730"/>
                </a:cubicBezTo>
                <a:cubicBezTo>
                  <a:pt x="5900869" y="5349730"/>
                  <a:pt x="5892090" y="5344353"/>
                  <a:pt x="5892090" y="5335144"/>
                </a:cubicBezTo>
                <a:close/>
                <a:moveTo>
                  <a:pt x="9694748" y="5328894"/>
                </a:moveTo>
                <a:cubicBezTo>
                  <a:pt x="9700634" y="5311233"/>
                  <a:pt x="9721140" y="5308304"/>
                  <a:pt x="9721140" y="5325124"/>
                </a:cubicBezTo>
                <a:cubicBezTo>
                  <a:pt x="9721140" y="5333419"/>
                  <a:pt x="9714353" y="5340205"/>
                  <a:pt x="9706059" y="5340205"/>
                </a:cubicBezTo>
                <a:cubicBezTo>
                  <a:pt x="9697763" y="5340205"/>
                  <a:pt x="9692674" y="5335115"/>
                  <a:pt x="9694748" y="5328894"/>
                </a:cubicBezTo>
                <a:close/>
                <a:moveTo>
                  <a:pt x="9442534" y="5324114"/>
                </a:moveTo>
                <a:cubicBezTo>
                  <a:pt x="9422203" y="5318802"/>
                  <a:pt x="9420224" y="5292580"/>
                  <a:pt x="9440152" y="5292580"/>
                </a:cubicBezTo>
                <a:cubicBezTo>
                  <a:pt x="9448011" y="5292580"/>
                  <a:pt x="9454440" y="5299263"/>
                  <a:pt x="9454440" y="5307430"/>
                </a:cubicBezTo>
                <a:cubicBezTo>
                  <a:pt x="9454440" y="5315597"/>
                  <a:pt x="9458726" y="5319630"/>
                  <a:pt x="9463965" y="5316393"/>
                </a:cubicBezTo>
                <a:cubicBezTo>
                  <a:pt x="9469204" y="5313155"/>
                  <a:pt x="9473490" y="5315045"/>
                  <a:pt x="9473490" y="5320593"/>
                </a:cubicBezTo>
                <a:cubicBezTo>
                  <a:pt x="9473490" y="5331058"/>
                  <a:pt x="9470434" y="5331406"/>
                  <a:pt x="9442534" y="5324114"/>
                </a:cubicBezTo>
                <a:close/>
                <a:moveTo>
                  <a:pt x="9821248" y="5321000"/>
                </a:moveTo>
                <a:cubicBezTo>
                  <a:pt x="9824539" y="5315676"/>
                  <a:pt x="9831221" y="5313785"/>
                  <a:pt x="9836098" y="5316800"/>
                </a:cubicBezTo>
                <a:cubicBezTo>
                  <a:pt x="9849309" y="5324965"/>
                  <a:pt x="9846845" y="5330680"/>
                  <a:pt x="9830115" y="5330680"/>
                </a:cubicBezTo>
                <a:cubicBezTo>
                  <a:pt x="9821948" y="5330680"/>
                  <a:pt x="9817958" y="5326324"/>
                  <a:pt x="9821248" y="5321000"/>
                </a:cubicBezTo>
                <a:close/>
                <a:moveTo>
                  <a:pt x="1605840" y="5249718"/>
                </a:moveTo>
                <a:cubicBezTo>
                  <a:pt x="1605840" y="5241859"/>
                  <a:pt x="1612270" y="5235430"/>
                  <a:pt x="1620128" y="5235430"/>
                </a:cubicBezTo>
                <a:cubicBezTo>
                  <a:pt x="1627986" y="5235430"/>
                  <a:pt x="1634415" y="5241859"/>
                  <a:pt x="1634415" y="5249718"/>
                </a:cubicBezTo>
                <a:cubicBezTo>
                  <a:pt x="1634415" y="5257576"/>
                  <a:pt x="1627986" y="5264005"/>
                  <a:pt x="1620128" y="5264005"/>
                </a:cubicBezTo>
                <a:cubicBezTo>
                  <a:pt x="1612270" y="5264005"/>
                  <a:pt x="1605840" y="5257576"/>
                  <a:pt x="1605840" y="5249718"/>
                </a:cubicBezTo>
                <a:close/>
                <a:moveTo>
                  <a:pt x="9816389" y="5212411"/>
                </a:moveTo>
                <a:cubicBezTo>
                  <a:pt x="9816389" y="5199751"/>
                  <a:pt x="9812716" y="5187964"/>
                  <a:pt x="9808227" y="5186217"/>
                </a:cubicBezTo>
                <a:cubicBezTo>
                  <a:pt x="9797045" y="5181869"/>
                  <a:pt x="9784667" y="5063980"/>
                  <a:pt x="9795390" y="5063980"/>
                </a:cubicBezTo>
                <a:cubicBezTo>
                  <a:pt x="9818840" y="5063980"/>
                  <a:pt x="9836676" y="5103608"/>
                  <a:pt x="9842043" y="5167632"/>
                </a:cubicBezTo>
                <a:cubicBezTo>
                  <a:pt x="9846979" y="5226507"/>
                  <a:pt x="9845665" y="5235430"/>
                  <a:pt x="9832058" y="5235430"/>
                </a:cubicBezTo>
                <a:cubicBezTo>
                  <a:pt x="9821839" y="5235430"/>
                  <a:pt x="9816389" y="5227425"/>
                  <a:pt x="9816389" y="5212411"/>
                </a:cubicBezTo>
                <a:close/>
                <a:moveTo>
                  <a:pt x="9656584" y="5182503"/>
                </a:moveTo>
                <a:cubicBezTo>
                  <a:pt x="9626876" y="5161694"/>
                  <a:pt x="9628459" y="5130655"/>
                  <a:pt x="9659227" y="5130655"/>
                </a:cubicBezTo>
                <a:cubicBezTo>
                  <a:pt x="9676351" y="5130655"/>
                  <a:pt x="9683040" y="5135787"/>
                  <a:pt x="9683040" y="5148926"/>
                </a:cubicBezTo>
                <a:cubicBezTo>
                  <a:pt x="9683040" y="5158975"/>
                  <a:pt x="9685641" y="5173977"/>
                  <a:pt x="9688821" y="5182264"/>
                </a:cubicBezTo>
                <a:cubicBezTo>
                  <a:pt x="9696162" y="5201395"/>
                  <a:pt x="9683689" y="5201487"/>
                  <a:pt x="9656584" y="5182503"/>
                </a:cubicBezTo>
                <a:close/>
                <a:moveTo>
                  <a:pt x="6342146" y="5105297"/>
                </a:moveTo>
                <a:cubicBezTo>
                  <a:pt x="6325310" y="5098504"/>
                  <a:pt x="6327300" y="5063980"/>
                  <a:pt x="6344528" y="5063980"/>
                </a:cubicBezTo>
                <a:cubicBezTo>
                  <a:pt x="6353418" y="5063980"/>
                  <a:pt x="6358815" y="5072976"/>
                  <a:pt x="6358815" y="5087793"/>
                </a:cubicBezTo>
                <a:cubicBezTo>
                  <a:pt x="6358815" y="5100889"/>
                  <a:pt x="6357744" y="5111267"/>
                  <a:pt x="6356434" y="5110853"/>
                </a:cubicBezTo>
                <a:cubicBezTo>
                  <a:pt x="6355125" y="5110440"/>
                  <a:pt x="6348695" y="5107939"/>
                  <a:pt x="6342146" y="5105297"/>
                </a:cubicBezTo>
                <a:close/>
                <a:moveTo>
                  <a:pt x="519990" y="4249593"/>
                </a:moveTo>
                <a:cubicBezTo>
                  <a:pt x="513468" y="4241735"/>
                  <a:pt x="502228" y="4235305"/>
                  <a:pt x="495011" y="4235305"/>
                </a:cubicBezTo>
                <a:cubicBezTo>
                  <a:pt x="479985" y="4235305"/>
                  <a:pt x="477208" y="4210748"/>
                  <a:pt x="491253" y="4202068"/>
                </a:cubicBezTo>
                <a:cubicBezTo>
                  <a:pt x="496403" y="4198885"/>
                  <a:pt x="515691" y="4199109"/>
                  <a:pt x="534116" y="4202566"/>
                </a:cubicBezTo>
                <a:cubicBezTo>
                  <a:pt x="563250" y="4208031"/>
                  <a:pt x="567615" y="4212436"/>
                  <a:pt x="567615" y="4236365"/>
                </a:cubicBezTo>
                <a:cubicBezTo>
                  <a:pt x="567615" y="4256932"/>
                  <a:pt x="563099" y="4263880"/>
                  <a:pt x="549731" y="4263880"/>
                </a:cubicBezTo>
                <a:cubicBezTo>
                  <a:pt x="539895" y="4263880"/>
                  <a:pt x="526512" y="4257451"/>
                  <a:pt x="519990" y="4249593"/>
                </a:cubicBezTo>
                <a:close/>
                <a:moveTo>
                  <a:pt x="396165" y="4239769"/>
                </a:moveTo>
                <a:cubicBezTo>
                  <a:pt x="396165" y="4219151"/>
                  <a:pt x="416859" y="4213731"/>
                  <a:pt x="448969" y="4225938"/>
                </a:cubicBezTo>
                <a:cubicBezTo>
                  <a:pt x="470906" y="4234279"/>
                  <a:pt x="473652" y="4238189"/>
                  <a:pt x="462517" y="4245231"/>
                </a:cubicBezTo>
                <a:cubicBezTo>
                  <a:pt x="439473" y="4259806"/>
                  <a:pt x="396165" y="4256241"/>
                  <a:pt x="396165" y="4239769"/>
                </a:cubicBezTo>
                <a:close/>
                <a:moveTo>
                  <a:pt x="9626489" y="4236425"/>
                </a:moveTo>
                <a:cubicBezTo>
                  <a:pt x="9621054" y="4226269"/>
                  <a:pt x="9613777" y="4181143"/>
                  <a:pt x="9610318" y="4136145"/>
                </a:cubicBezTo>
                <a:cubicBezTo>
                  <a:pt x="9605172" y="4069195"/>
                  <a:pt x="9606464" y="4054330"/>
                  <a:pt x="9617430" y="4054330"/>
                </a:cubicBezTo>
                <a:cubicBezTo>
                  <a:pt x="9643732" y="4054330"/>
                  <a:pt x="9655472" y="4091732"/>
                  <a:pt x="9653597" y="4169540"/>
                </a:cubicBezTo>
                <a:cubicBezTo>
                  <a:pt x="9651706" y="4248034"/>
                  <a:pt x="9643516" y="4268240"/>
                  <a:pt x="9626489" y="4236425"/>
                </a:cubicBezTo>
                <a:close/>
                <a:moveTo>
                  <a:pt x="9810688" y="4227832"/>
                </a:moveTo>
                <a:cubicBezTo>
                  <a:pt x="9800727" y="4218845"/>
                  <a:pt x="9787219" y="4211064"/>
                  <a:pt x="9780670" y="4210540"/>
                </a:cubicBezTo>
                <a:cubicBezTo>
                  <a:pt x="9774122" y="4210016"/>
                  <a:pt x="9762336" y="4208945"/>
                  <a:pt x="9754477" y="4208159"/>
                </a:cubicBezTo>
                <a:cubicBezTo>
                  <a:pt x="9745968" y="4207308"/>
                  <a:pt x="9740190" y="4197099"/>
                  <a:pt x="9740190" y="4182917"/>
                </a:cubicBezTo>
                <a:cubicBezTo>
                  <a:pt x="9740190" y="4169821"/>
                  <a:pt x="9735903" y="4159105"/>
                  <a:pt x="9730665" y="4159105"/>
                </a:cubicBezTo>
                <a:cubicBezTo>
                  <a:pt x="9725426" y="4159105"/>
                  <a:pt x="9721140" y="4150786"/>
                  <a:pt x="9721140" y="4140617"/>
                </a:cubicBezTo>
                <a:cubicBezTo>
                  <a:pt x="9721140" y="4130449"/>
                  <a:pt x="9725426" y="4119480"/>
                  <a:pt x="9730665" y="4116242"/>
                </a:cubicBezTo>
                <a:cubicBezTo>
                  <a:pt x="9743722" y="4108173"/>
                  <a:pt x="9742756" y="4054330"/>
                  <a:pt x="9729554" y="4054330"/>
                </a:cubicBezTo>
                <a:cubicBezTo>
                  <a:pt x="9723608" y="4054330"/>
                  <a:pt x="9721114" y="4045931"/>
                  <a:pt x="9723899" y="4035280"/>
                </a:cubicBezTo>
                <a:cubicBezTo>
                  <a:pt x="9726639" y="4024803"/>
                  <a:pt x="9724997" y="4016230"/>
                  <a:pt x="9720248" y="4016230"/>
                </a:cubicBezTo>
                <a:cubicBezTo>
                  <a:pt x="9715500" y="4016230"/>
                  <a:pt x="9711615" y="3992156"/>
                  <a:pt x="9711615" y="3962732"/>
                </a:cubicBezTo>
                <a:cubicBezTo>
                  <a:pt x="9711615" y="3912589"/>
                  <a:pt x="9712907" y="3909571"/>
                  <a:pt x="9732205" y="3914618"/>
                </a:cubicBezTo>
                <a:cubicBezTo>
                  <a:pt x="9777073" y="3926351"/>
                  <a:pt x="9806161" y="3880815"/>
                  <a:pt x="9774207" y="3848862"/>
                </a:cubicBezTo>
                <a:cubicBezTo>
                  <a:pt x="9756985" y="3831640"/>
                  <a:pt x="9750286" y="3831785"/>
                  <a:pt x="9730366" y="3849814"/>
                </a:cubicBezTo>
                <a:cubicBezTo>
                  <a:pt x="9708531" y="3869574"/>
                  <a:pt x="9679435" y="3857367"/>
                  <a:pt x="9628271" y="3806981"/>
                </a:cubicBezTo>
                <a:cubicBezTo>
                  <a:pt x="9602347" y="3781450"/>
                  <a:pt x="9587790" y="3758660"/>
                  <a:pt x="9587790" y="3743603"/>
                </a:cubicBezTo>
                <a:cubicBezTo>
                  <a:pt x="9587790" y="3721892"/>
                  <a:pt x="9590343" y="3720571"/>
                  <a:pt x="9621127" y="3726347"/>
                </a:cubicBezTo>
                <a:cubicBezTo>
                  <a:pt x="9642979" y="3730446"/>
                  <a:pt x="9654465" y="3728954"/>
                  <a:pt x="9654465" y="3722016"/>
                </a:cubicBezTo>
                <a:cubicBezTo>
                  <a:pt x="9654465" y="3704477"/>
                  <a:pt x="9684411" y="3710096"/>
                  <a:pt x="9702579" y="3731045"/>
                </a:cubicBezTo>
                <a:cubicBezTo>
                  <a:pt x="9717320" y="3748041"/>
                  <a:pt x="9722237" y="3749006"/>
                  <a:pt x="9739415" y="3738279"/>
                </a:cubicBezTo>
                <a:cubicBezTo>
                  <a:pt x="9750319" y="3731469"/>
                  <a:pt x="9759240" y="3720418"/>
                  <a:pt x="9759240" y="3713720"/>
                </a:cubicBezTo>
                <a:cubicBezTo>
                  <a:pt x="9759240" y="3705268"/>
                  <a:pt x="9767253" y="3703458"/>
                  <a:pt x="9785433" y="3707803"/>
                </a:cubicBezTo>
                <a:cubicBezTo>
                  <a:pt x="9824045" y="3717032"/>
                  <a:pt x="9825914" y="3719170"/>
                  <a:pt x="9825914" y="3754061"/>
                </a:cubicBezTo>
                <a:cubicBezTo>
                  <a:pt x="9825914" y="3771651"/>
                  <a:pt x="9830972" y="3787729"/>
                  <a:pt x="9837153" y="3789789"/>
                </a:cubicBezTo>
                <a:cubicBezTo>
                  <a:pt x="9844486" y="3792234"/>
                  <a:pt x="9845616" y="3799957"/>
                  <a:pt x="9840404" y="3812014"/>
                </a:cubicBezTo>
                <a:cubicBezTo>
                  <a:pt x="9836010" y="3822178"/>
                  <a:pt x="9833187" y="3833982"/>
                  <a:pt x="9834131" y="3838246"/>
                </a:cubicBezTo>
                <a:cubicBezTo>
                  <a:pt x="9835074" y="3842510"/>
                  <a:pt x="9831130" y="3863510"/>
                  <a:pt x="9825368" y="3884912"/>
                </a:cubicBezTo>
                <a:cubicBezTo>
                  <a:pt x="9815729" y="3920707"/>
                  <a:pt x="9816707" y="3925428"/>
                  <a:pt x="9837576" y="3943834"/>
                </a:cubicBezTo>
                <a:cubicBezTo>
                  <a:pt x="9850053" y="3954839"/>
                  <a:pt x="9868352" y="3968436"/>
                  <a:pt x="9878240" y="3974049"/>
                </a:cubicBezTo>
                <a:cubicBezTo>
                  <a:pt x="9888128" y="3979662"/>
                  <a:pt x="9900195" y="3996181"/>
                  <a:pt x="9905054" y="4010759"/>
                </a:cubicBezTo>
                <a:cubicBezTo>
                  <a:pt x="9912198" y="4032195"/>
                  <a:pt x="9910214" y="4040940"/>
                  <a:pt x="9894675" y="4056479"/>
                </a:cubicBezTo>
                <a:cubicBezTo>
                  <a:pt x="9873102" y="4078052"/>
                  <a:pt x="9854489" y="4072247"/>
                  <a:pt x="9854489" y="4043945"/>
                </a:cubicBezTo>
                <a:cubicBezTo>
                  <a:pt x="9854489" y="4033612"/>
                  <a:pt x="9848061" y="4022691"/>
                  <a:pt x="9840202" y="4019675"/>
                </a:cubicBezTo>
                <a:cubicBezTo>
                  <a:pt x="9832344" y="4016660"/>
                  <a:pt x="9825914" y="4004286"/>
                  <a:pt x="9825914" y="3992178"/>
                </a:cubicBezTo>
                <a:cubicBezTo>
                  <a:pt x="9825914" y="3938009"/>
                  <a:pt x="9791440" y="3921953"/>
                  <a:pt x="9757976" y="3960538"/>
                </a:cubicBezTo>
                <a:cubicBezTo>
                  <a:pt x="9738365" y="3983149"/>
                  <a:pt x="9735962" y="3993443"/>
                  <a:pt x="9748484" y="4001183"/>
                </a:cubicBezTo>
                <a:cubicBezTo>
                  <a:pt x="9753047" y="4004002"/>
                  <a:pt x="9759246" y="4018642"/>
                  <a:pt x="9762260" y="4033715"/>
                </a:cubicBezTo>
                <a:cubicBezTo>
                  <a:pt x="9768406" y="4064444"/>
                  <a:pt x="9812087" y="4088744"/>
                  <a:pt x="9845480" y="4080011"/>
                </a:cubicBezTo>
                <a:cubicBezTo>
                  <a:pt x="9871464" y="4073216"/>
                  <a:pt x="9880571" y="4097449"/>
                  <a:pt x="9860407" y="4119729"/>
                </a:cubicBezTo>
                <a:cubicBezTo>
                  <a:pt x="9850407" y="4130780"/>
                  <a:pt x="9844964" y="4153951"/>
                  <a:pt x="9844964" y="4185487"/>
                </a:cubicBezTo>
                <a:cubicBezTo>
                  <a:pt x="9844964" y="4240918"/>
                  <a:pt x="9836619" y="4251227"/>
                  <a:pt x="9810688" y="4227833"/>
                </a:cubicBezTo>
                <a:close/>
                <a:moveTo>
                  <a:pt x="415215" y="4117036"/>
                </a:moveTo>
                <a:cubicBezTo>
                  <a:pt x="415215" y="4093774"/>
                  <a:pt x="410313" y="4073334"/>
                  <a:pt x="404250" y="4071313"/>
                </a:cubicBezTo>
                <a:cubicBezTo>
                  <a:pt x="398219" y="4069302"/>
                  <a:pt x="391253" y="4043149"/>
                  <a:pt x="388769" y="4013193"/>
                </a:cubicBezTo>
                <a:cubicBezTo>
                  <a:pt x="386284" y="3983238"/>
                  <a:pt x="380503" y="3956412"/>
                  <a:pt x="375921" y="3953580"/>
                </a:cubicBezTo>
                <a:cubicBezTo>
                  <a:pt x="371339" y="3950748"/>
                  <a:pt x="367590" y="3935825"/>
                  <a:pt x="367590" y="3920418"/>
                </a:cubicBezTo>
                <a:cubicBezTo>
                  <a:pt x="367590" y="3897068"/>
                  <a:pt x="371460" y="3892405"/>
                  <a:pt x="390840" y="3892405"/>
                </a:cubicBezTo>
                <a:cubicBezTo>
                  <a:pt x="421658" y="3892405"/>
                  <a:pt x="428304" y="3879300"/>
                  <a:pt x="429306" y="3816550"/>
                </a:cubicBezTo>
                <a:cubicBezTo>
                  <a:pt x="429987" y="3773900"/>
                  <a:pt x="433384" y="3763331"/>
                  <a:pt x="447267" y="3760657"/>
                </a:cubicBezTo>
                <a:cubicBezTo>
                  <a:pt x="460442" y="3758120"/>
                  <a:pt x="463658" y="3762495"/>
                  <a:pt x="461223" y="3779639"/>
                </a:cubicBezTo>
                <a:cubicBezTo>
                  <a:pt x="459189" y="3793960"/>
                  <a:pt x="465717" y="3808118"/>
                  <a:pt x="479499" y="3819278"/>
                </a:cubicBezTo>
                <a:cubicBezTo>
                  <a:pt x="491292" y="3828826"/>
                  <a:pt x="500940" y="3844042"/>
                  <a:pt x="500940" y="3853091"/>
                </a:cubicBezTo>
                <a:cubicBezTo>
                  <a:pt x="500940" y="3862141"/>
                  <a:pt x="505735" y="3874340"/>
                  <a:pt x="511595" y="3880200"/>
                </a:cubicBezTo>
                <a:cubicBezTo>
                  <a:pt x="519452" y="3888057"/>
                  <a:pt x="516951" y="3907740"/>
                  <a:pt x="502070" y="3955147"/>
                </a:cubicBezTo>
                <a:cubicBezTo>
                  <a:pt x="477923" y="4032077"/>
                  <a:pt x="477172" y="4048082"/>
                  <a:pt x="496941" y="4064489"/>
                </a:cubicBezTo>
                <a:cubicBezTo>
                  <a:pt x="508527" y="4074104"/>
                  <a:pt x="518396" y="4074563"/>
                  <a:pt x="539804" y="4066482"/>
                </a:cubicBezTo>
                <a:cubicBezTo>
                  <a:pt x="565752" y="4056688"/>
                  <a:pt x="567615" y="4057524"/>
                  <a:pt x="567615" y="4078970"/>
                </a:cubicBezTo>
                <a:cubicBezTo>
                  <a:pt x="567615" y="4098591"/>
                  <a:pt x="563046" y="4101955"/>
                  <a:pt x="536400" y="4101955"/>
                </a:cubicBezTo>
                <a:cubicBezTo>
                  <a:pt x="515020" y="4101955"/>
                  <a:pt x="495329" y="4110958"/>
                  <a:pt x="473900" y="4130530"/>
                </a:cubicBezTo>
                <a:cubicBezTo>
                  <a:pt x="429180" y="4171375"/>
                  <a:pt x="415215" y="4168164"/>
                  <a:pt x="415215" y="4117036"/>
                </a:cubicBezTo>
                <a:close/>
                <a:moveTo>
                  <a:pt x="262815" y="3986993"/>
                </a:moveTo>
                <a:cubicBezTo>
                  <a:pt x="262815" y="3952243"/>
                  <a:pt x="265034" y="3948545"/>
                  <a:pt x="284246" y="3951274"/>
                </a:cubicBezTo>
                <a:cubicBezTo>
                  <a:pt x="324764" y="3957028"/>
                  <a:pt x="316041" y="4025103"/>
                  <a:pt x="274721" y="4025609"/>
                </a:cubicBezTo>
                <a:cubicBezTo>
                  <a:pt x="267123" y="4025704"/>
                  <a:pt x="262815" y="4011730"/>
                  <a:pt x="262815" y="3986993"/>
                </a:cubicBezTo>
                <a:close/>
                <a:moveTo>
                  <a:pt x="312821" y="3854008"/>
                </a:moveTo>
                <a:cubicBezTo>
                  <a:pt x="286224" y="3843318"/>
                  <a:pt x="285619" y="3830852"/>
                  <a:pt x="310841" y="3813186"/>
                </a:cubicBezTo>
                <a:cubicBezTo>
                  <a:pt x="321539" y="3805693"/>
                  <a:pt x="329604" y="3795806"/>
                  <a:pt x="328763" y="3791215"/>
                </a:cubicBezTo>
                <a:cubicBezTo>
                  <a:pt x="324588" y="3768424"/>
                  <a:pt x="330854" y="3749530"/>
                  <a:pt x="342587" y="3749530"/>
                </a:cubicBezTo>
                <a:cubicBezTo>
                  <a:pt x="356195" y="3749530"/>
                  <a:pt x="367590" y="3789140"/>
                  <a:pt x="367590" y="3836446"/>
                </a:cubicBezTo>
                <a:cubicBezTo>
                  <a:pt x="367590" y="3865881"/>
                  <a:pt x="353556" y="3870382"/>
                  <a:pt x="312821" y="3854008"/>
                </a:cubicBezTo>
                <a:close/>
                <a:moveTo>
                  <a:pt x="15035" y="3762230"/>
                </a:moveTo>
                <a:cubicBezTo>
                  <a:pt x="14959" y="3736910"/>
                  <a:pt x="12320" y="3706549"/>
                  <a:pt x="9162" y="3694761"/>
                </a:cubicBezTo>
                <a:cubicBezTo>
                  <a:pt x="4502" y="3677373"/>
                  <a:pt x="7304" y="3673330"/>
                  <a:pt x="24014" y="3673330"/>
                </a:cubicBezTo>
                <a:cubicBezTo>
                  <a:pt x="43349" y="3673330"/>
                  <a:pt x="44438" y="3677222"/>
                  <a:pt x="41794" y="3736865"/>
                </a:cubicBezTo>
                <a:cubicBezTo>
                  <a:pt x="40011" y="3777091"/>
                  <a:pt x="34609" y="3801843"/>
                  <a:pt x="27071" y="3804334"/>
                </a:cubicBezTo>
                <a:cubicBezTo>
                  <a:pt x="18657" y="3807114"/>
                  <a:pt x="15127" y="3794766"/>
                  <a:pt x="15035" y="3762230"/>
                </a:cubicBezTo>
                <a:close/>
                <a:moveTo>
                  <a:pt x="236621" y="3714065"/>
                </a:moveTo>
                <a:cubicBezTo>
                  <a:pt x="209596" y="3710711"/>
                  <a:pt x="205665" y="3706671"/>
                  <a:pt x="205665" y="3682252"/>
                </a:cubicBezTo>
                <a:cubicBezTo>
                  <a:pt x="205665" y="3666867"/>
                  <a:pt x="201040" y="3654280"/>
                  <a:pt x="195388" y="3654280"/>
                </a:cubicBezTo>
                <a:cubicBezTo>
                  <a:pt x="188669" y="3654280"/>
                  <a:pt x="186195" y="3629534"/>
                  <a:pt x="188244" y="3582820"/>
                </a:cubicBezTo>
                <a:cubicBezTo>
                  <a:pt x="189967" y="3543518"/>
                  <a:pt x="188158" y="3511371"/>
                  <a:pt x="184234" y="3511383"/>
                </a:cubicBezTo>
                <a:cubicBezTo>
                  <a:pt x="180305" y="3511392"/>
                  <a:pt x="177090" y="3480078"/>
                  <a:pt x="177090" y="3441788"/>
                </a:cubicBezTo>
                <a:cubicBezTo>
                  <a:pt x="177090" y="3367571"/>
                  <a:pt x="168430" y="3346846"/>
                  <a:pt x="129303" y="3327420"/>
                </a:cubicBezTo>
                <a:cubicBezTo>
                  <a:pt x="108041" y="3316864"/>
                  <a:pt x="105172" y="3308487"/>
                  <a:pt x="100890" y="3244473"/>
                </a:cubicBezTo>
                <a:cubicBezTo>
                  <a:pt x="96550" y="3179579"/>
                  <a:pt x="94228" y="3172998"/>
                  <a:pt x="74696" y="3170224"/>
                </a:cubicBezTo>
                <a:cubicBezTo>
                  <a:pt x="59185" y="3168021"/>
                  <a:pt x="53265" y="3160786"/>
                  <a:pt x="53265" y="3144030"/>
                </a:cubicBezTo>
                <a:cubicBezTo>
                  <a:pt x="53265" y="3124538"/>
                  <a:pt x="57888" y="3120880"/>
                  <a:pt x="82520" y="3120880"/>
                </a:cubicBezTo>
                <a:cubicBezTo>
                  <a:pt x="98611" y="3120880"/>
                  <a:pt x="117374" y="3126238"/>
                  <a:pt x="124216" y="3132786"/>
                </a:cubicBezTo>
                <a:cubicBezTo>
                  <a:pt x="131058" y="3139335"/>
                  <a:pt x="145754" y="3150997"/>
                  <a:pt x="156873" y="3158702"/>
                </a:cubicBezTo>
                <a:cubicBezTo>
                  <a:pt x="167992" y="3166407"/>
                  <a:pt x="177226" y="3179265"/>
                  <a:pt x="177393" y="3187277"/>
                </a:cubicBezTo>
                <a:cubicBezTo>
                  <a:pt x="177560" y="3195288"/>
                  <a:pt x="183989" y="3210163"/>
                  <a:pt x="191680" y="3220332"/>
                </a:cubicBezTo>
                <a:cubicBezTo>
                  <a:pt x="199372" y="3230501"/>
                  <a:pt x="205665" y="3246361"/>
                  <a:pt x="205665" y="3255577"/>
                </a:cubicBezTo>
                <a:cubicBezTo>
                  <a:pt x="205665" y="3264793"/>
                  <a:pt x="213023" y="3276451"/>
                  <a:pt x="222016" y="3281484"/>
                </a:cubicBezTo>
                <a:cubicBezTo>
                  <a:pt x="235956" y="3289285"/>
                  <a:pt x="236608" y="3293921"/>
                  <a:pt x="226435" y="3312928"/>
                </a:cubicBezTo>
                <a:cubicBezTo>
                  <a:pt x="219873" y="3325190"/>
                  <a:pt x="213587" y="3354466"/>
                  <a:pt x="212466" y="3377987"/>
                </a:cubicBezTo>
                <a:cubicBezTo>
                  <a:pt x="210735" y="3414291"/>
                  <a:pt x="213686" y="3422194"/>
                  <a:pt x="231990" y="3430294"/>
                </a:cubicBezTo>
                <a:cubicBezTo>
                  <a:pt x="243849" y="3435541"/>
                  <a:pt x="251620" y="3444868"/>
                  <a:pt x="249260" y="3451019"/>
                </a:cubicBezTo>
                <a:cubicBezTo>
                  <a:pt x="246899" y="3457170"/>
                  <a:pt x="250817" y="3464448"/>
                  <a:pt x="257967" y="3467192"/>
                </a:cubicBezTo>
                <a:cubicBezTo>
                  <a:pt x="267128" y="3470707"/>
                  <a:pt x="270141" y="3486405"/>
                  <a:pt x="268171" y="3520368"/>
                </a:cubicBezTo>
                <a:cubicBezTo>
                  <a:pt x="266634" y="3546871"/>
                  <a:pt x="268015" y="3568588"/>
                  <a:pt x="271239" y="3568629"/>
                </a:cubicBezTo>
                <a:cubicBezTo>
                  <a:pt x="284922" y="3568803"/>
                  <a:pt x="300915" y="3623687"/>
                  <a:pt x="300915" y="3670466"/>
                </a:cubicBezTo>
                <a:cubicBezTo>
                  <a:pt x="300915" y="3725131"/>
                  <a:pt x="304764" y="3722521"/>
                  <a:pt x="236621" y="3714065"/>
                </a:cubicBezTo>
                <a:close/>
                <a:moveTo>
                  <a:pt x="9675896" y="3466997"/>
                </a:moveTo>
                <a:cubicBezTo>
                  <a:pt x="9660706" y="3460868"/>
                  <a:pt x="9660361" y="3404544"/>
                  <a:pt x="9675420" y="3389485"/>
                </a:cubicBezTo>
                <a:cubicBezTo>
                  <a:pt x="9684309" y="3380595"/>
                  <a:pt x="9684309" y="3378055"/>
                  <a:pt x="9675420" y="3378055"/>
                </a:cubicBezTo>
                <a:cubicBezTo>
                  <a:pt x="9669133" y="3378055"/>
                  <a:pt x="9663990" y="3369483"/>
                  <a:pt x="9663990" y="3359005"/>
                </a:cubicBezTo>
                <a:cubicBezTo>
                  <a:pt x="9663990" y="3348528"/>
                  <a:pt x="9668276" y="3339955"/>
                  <a:pt x="9673515" y="3339955"/>
                </a:cubicBezTo>
                <a:cubicBezTo>
                  <a:pt x="9678753" y="3339955"/>
                  <a:pt x="9683040" y="3333526"/>
                  <a:pt x="9683040" y="3325667"/>
                </a:cubicBezTo>
                <a:cubicBezTo>
                  <a:pt x="9683040" y="3317810"/>
                  <a:pt x="9687580" y="3311380"/>
                  <a:pt x="9693127" y="3311380"/>
                </a:cubicBezTo>
                <a:cubicBezTo>
                  <a:pt x="9698675" y="3311380"/>
                  <a:pt x="9700747" y="3307390"/>
                  <a:pt x="9697734" y="3302513"/>
                </a:cubicBezTo>
                <a:cubicBezTo>
                  <a:pt x="9688938" y="3288281"/>
                  <a:pt x="9712180" y="3279490"/>
                  <a:pt x="9724351" y="3292446"/>
                </a:cubicBezTo>
                <a:cubicBezTo>
                  <a:pt x="9732790" y="3301428"/>
                  <a:pt x="9732591" y="3305276"/>
                  <a:pt x="9723522" y="3308602"/>
                </a:cubicBezTo>
                <a:cubicBezTo>
                  <a:pt x="9716974" y="3311003"/>
                  <a:pt x="9711616" y="3327612"/>
                  <a:pt x="9711616" y="3345511"/>
                </a:cubicBezTo>
                <a:cubicBezTo>
                  <a:pt x="9711616" y="3363411"/>
                  <a:pt x="9707330" y="3378055"/>
                  <a:pt x="9702091" y="3378055"/>
                </a:cubicBezTo>
                <a:cubicBezTo>
                  <a:pt x="9687395" y="3378055"/>
                  <a:pt x="9690828" y="3412380"/>
                  <a:pt x="9706853" y="3425680"/>
                </a:cubicBezTo>
                <a:cubicBezTo>
                  <a:pt x="9725431" y="3441099"/>
                  <a:pt x="9725074" y="3460232"/>
                  <a:pt x="9706072" y="3467524"/>
                </a:cubicBezTo>
                <a:cubicBezTo>
                  <a:pt x="9697785" y="3470703"/>
                  <a:pt x="9690285" y="3472967"/>
                  <a:pt x="9689403" y="3472553"/>
                </a:cubicBezTo>
                <a:cubicBezTo>
                  <a:pt x="9688527" y="3472140"/>
                  <a:pt x="9682443" y="3469639"/>
                  <a:pt x="9675895" y="3466997"/>
                </a:cubicBezTo>
                <a:close/>
                <a:moveTo>
                  <a:pt x="9654465" y="3182792"/>
                </a:moveTo>
                <a:cubicBezTo>
                  <a:pt x="9654465" y="3174935"/>
                  <a:pt x="9650178" y="3168505"/>
                  <a:pt x="9644940" y="3168505"/>
                </a:cubicBezTo>
                <a:cubicBezTo>
                  <a:pt x="9639701" y="3168505"/>
                  <a:pt x="9635415" y="3162433"/>
                  <a:pt x="9635415" y="3155011"/>
                </a:cubicBezTo>
                <a:cubicBezTo>
                  <a:pt x="9635415" y="3147590"/>
                  <a:pt x="9630357" y="3139832"/>
                  <a:pt x="9624176" y="3137771"/>
                </a:cubicBezTo>
                <a:cubicBezTo>
                  <a:pt x="9601944" y="3130361"/>
                  <a:pt x="9624824" y="3101830"/>
                  <a:pt x="9653000" y="3101830"/>
                </a:cubicBezTo>
                <a:cubicBezTo>
                  <a:pt x="9668239" y="3101830"/>
                  <a:pt x="9686043" y="3095401"/>
                  <a:pt x="9692565" y="3087542"/>
                </a:cubicBezTo>
                <a:cubicBezTo>
                  <a:pt x="9699086" y="3079685"/>
                  <a:pt x="9712846" y="3073255"/>
                  <a:pt x="9723143" y="3073255"/>
                </a:cubicBezTo>
                <a:cubicBezTo>
                  <a:pt x="9739869" y="3073255"/>
                  <a:pt x="9741150" y="3077570"/>
                  <a:pt x="9735165" y="3113736"/>
                </a:cubicBezTo>
                <a:cubicBezTo>
                  <a:pt x="9727173" y="3162042"/>
                  <a:pt x="9723903" y="3168505"/>
                  <a:pt x="9707456" y="3168505"/>
                </a:cubicBezTo>
                <a:cubicBezTo>
                  <a:pt x="9700549" y="3168505"/>
                  <a:pt x="9689561" y="3174935"/>
                  <a:pt x="9683040" y="3182792"/>
                </a:cubicBezTo>
                <a:cubicBezTo>
                  <a:pt x="9676518" y="3190651"/>
                  <a:pt x="9667420" y="3197080"/>
                  <a:pt x="9662824" y="3197080"/>
                </a:cubicBezTo>
                <a:cubicBezTo>
                  <a:pt x="9658226" y="3197080"/>
                  <a:pt x="9654465" y="3190651"/>
                  <a:pt x="9654465" y="3182792"/>
                </a:cubicBezTo>
                <a:close/>
                <a:moveTo>
                  <a:pt x="224715" y="3030955"/>
                </a:moveTo>
                <a:cubicBezTo>
                  <a:pt x="224715" y="3023406"/>
                  <a:pt x="228552" y="3014858"/>
                  <a:pt x="233242" y="3011959"/>
                </a:cubicBezTo>
                <a:cubicBezTo>
                  <a:pt x="243047" y="3005899"/>
                  <a:pt x="254870" y="3030400"/>
                  <a:pt x="246284" y="3038986"/>
                </a:cubicBezTo>
                <a:cubicBezTo>
                  <a:pt x="236063" y="3049207"/>
                  <a:pt x="224715" y="3044981"/>
                  <a:pt x="224715" y="3030955"/>
                </a:cubicBezTo>
                <a:close/>
                <a:moveTo>
                  <a:pt x="9613190" y="2971655"/>
                </a:moveTo>
                <a:cubicBezTo>
                  <a:pt x="9609697" y="2968163"/>
                  <a:pt x="9606840" y="2953467"/>
                  <a:pt x="9606840" y="2938998"/>
                </a:cubicBezTo>
                <a:cubicBezTo>
                  <a:pt x="9606840" y="2924529"/>
                  <a:pt x="9600411" y="2906261"/>
                  <a:pt x="9592552" y="2898403"/>
                </a:cubicBezTo>
                <a:cubicBezTo>
                  <a:pt x="9576642" y="2882493"/>
                  <a:pt x="9572704" y="2806555"/>
                  <a:pt x="9587790" y="2806555"/>
                </a:cubicBezTo>
                <a:cubicBezTo>
                  <a:pt x="9593028" y="2806555"/>
                  <a:pt x="9596243" y="2801197"/>
                  <a:pt x="9594934" y="2794649"/>
                </a:cubicBezTo>
                <a:cubicBezTo>
                  <a:pt x="9591737" y="2778668"/>
                  <a:pt x="9661073" y="2773227"/>
                  <a:pt x="9678942" y="2788057"/>
                </a:cubicBezTo>
                <a:cubicBezTo>
                  <a:pt x="9688135" y="2795687"/>
                  <a:pt x="9692565" y="2819006"/>
                  <a:pt x="9692565" y="2859781"/>
                </a:cubicBezTo>
                <a:cubicBezTo>
                  <a:pt x="9692565" y="2913913"/>
                  <a:pt x="9689625" y="2923205"/>
                  <a:pt x="9664311" y="2949102"/>
                </a:cubicBezTo>
                <a:cubicBezTo>
                  <a:pt x="9635736" y="2978334"/>
                  <a:pt x="9624726" y="2983191"/>
                  <a:pt x="9613190" y="2971655"/>
                </a:cubicBezTo>
                <a:close/>
                <a:moveTo>
                  <a:pt x="9454440" y="2454130"/>
                </a:moveTo>
                <a:cubicBezTo>
                  <a:pt x="9454440" y="2439784"/>
                  <a:pt x="9459413" y="2434641"/>
                  <a:pt x="9471109" y="2436893"/>
                </a:cubicBezTo>
                <a:cubicBezTo>
                  <a:pt x="9480277" y="2438659"/>
                  <a:pt x="9487777" y="2446415"/>
                  <a:pt x="9487777" y="2454130"/>
                </a:cubicBezTo>
                <a:cubicBezTo>
                  <a:pt x="9487777" y="2461845"/>
                  <a:pt x="9480277" y="2469601"/>
                  <a:pt x="9471109" y="2471367"/>
                </a:cubicBezTo>
                <a:cubicBezTo>
                  <a:pt x="9459413" y="2473619"/>
                  <a:pt x="9454440" y="2468476"/>
                  <a:pt x="9454440" y="2454130"/>
                </a:cubicBezTo>
                <a:close/>
                <a:moveTo>
                  <a:pt x="9433552" y="2289824"/>
                </a:moveTo>
                <a:cubicBezTo>
                  <a:pt x="9421406" y="2280185"/>
                  <a:pt x="9402992" y="2225530"/>
                  <a:pt x="9411891" y="2225530"/>
                </a:cubicBezTo>
                <a:cubicBezTo>
                  <a:pt x="9419977" y="2225530"/>
                  <a:pt x="9473490" y="2282635"/>
                  <a:pt x="9473490" y="2291264"/>
                </a:cubicBezTo>
                <a:cubicBezTo>
                  <a:pt x="9473490" y="2305302"/>
                  <a:pt x="9452084" y="2304530"/>
                  <a:pt x="9433552" y="2289824"/>
                </a:cubicBezTo>
                <a:close/>
                <a:moveTo>
                  <a:pt x="9597315" y="2258868"/>
                </a:moveTo>
                <a:cubicBezTo>
                  <a:pt x="9597315" y="2251010"/>
                  <a:pt x="9601601" y="2244580"/>
                  <a:pt x="9606840" y="2244580"/>
                </a:cubicBezTo>
                <a:cubicBezTo>
                  <a:pt x="9612078" y="2244580"/>
                  <a:pt x="9616365" y="2251010"/>
                  <a:pt x="9616365" y="2258868"/>
                </a:cubicBezTo>
                <a:cubicBezTo>
                  <a:pt x="9616365" y="2266726"/>
                  <a:pt x="9612078" y="2273155"/>
                  <a:pt x="9606840" y="2273155"/>
                </a:cubicBezTo>
                <a:cubicBezTo>
                  <a:pt x="9601601" y="2273155"/>
                  <a:pt x="9597315" y="2266726"/>
                  <a:pt x="9597315" y="2258868"/>
                </a:cubicBezTo>
                <a:close/>
                <a:moveTo>
                  <a:pt x="9374367" y="2088077"/>
                </a:moveTo>
                <a:cubicBezTo>
                  <a:pt x="9364627" y="2064765"/>
                  <a:pt x="9354022" y="2054080"/>
                  <a:pt x="9340626" y="2054080"/>
                </a:cubicBezTo>
                <a:cubicBezTo>
                  <a:pt x="9317775" y="2054080"/>
                  <a:pt x="9314871" y="2032999"/>
                  <a:pt x="9335377" y="2015980"/>
                </a:cubicBezTo>
                <a:cubicBezTo>
                  <a:pt x="9343236" y="2009458"/>
                  <a:pt x="9349665" y="1998471"/>
                  <a:pt x="9349665" y="1991563"/>
                </a:cubicBezTo>
                <a:cubicBezTo>
                  <a:pt x="9349665" y="1972424"/>
                  <a:pt x="9367415" y="1965611"/>
                  <a:pt x="9380694" y="1979654"/>
                </a:cubicBezTo>
                <a:cubicBezTo>
                  <a:pt x="9404840" y="2005189"/>
                  <a:pt x="9417611" y="2042113"/>
                  <a:pt x="9414638" y="2077798"/>
                </a:cubicBezTo>
                <a:cubicBezTo>
                  <a:pt x="9410627" y="2125924"/>
                  <a:pt x="9392151" y="2130640"/>
                  <a:pt x="9374367" y="2088077"/>
                </a:cubicBezTo>
                <a:close/>
                <a:moveTo>
                  <a:pt x="9473490" y="1839768"/>
                </a:moveTo>
                <a:cubicBezTo>
                  <a:pt x="9473490" y="1831909"/>
                  <a:pt x="9469204" y="1825480"/>
                  <a:pt x="9463965" y="1825480"/>
                </a:cubicBezTo>
                <a:cubicBezTo>
                  <a:pt x="9458726" y="1825480"/>
                  <a:pt x="9454440" y="1814764"/>
                  <a:pt x="9454440" y="1801668"/>
                </a:cubicBezTo>
                <a:cubicBezTo>
                  <a:pt x="9454440" y="1784963"/>
                  <a:pt x="9459631" y="1777855"/>
                  <a:pt x="9471830" y="1777855"/>
                </a:cubicBezTo>
                <a:cubicBezTo>
                  <a:pt x="9495581" y="1777855"/>
                  <a:pt x="9534458" y="1820843"/>
                  <a:pt x="9527381" y="1839283"/>
                </a:cubicBezTo>
                <a:cubicBezTo>
                  <a:pt x="9519966" y="1858608"/>
                  <a:pt x="9473490" y="1859025"/>
                  <a:pt x="9473490" y="1839768"/>
                </a:cubicBezTo>
                <a:close/>
                <a:moveTo>
                  <a:pt x="9340140" y="1797467"/>
                </a:moveTo>
                <a:cubicBezTo>
                  <a:pt x="9340140" y="1792538"/>
                  <a:pt x="9344426" y="1785855"/>
                  <a:pt x="9349665" y="1782618"/>
                </a:cubicBezTo>
                <a:cubicBezTo>
                  <a:pt x="9354904" y="1779380"/>
                  <a:pt x="9359190" y="1783413"/>
                  <a:pt x="9359190" y="1791580"/>
                </a:cubicBezTo>
                <a:cubicBezTo>
                  <a:pt x="9359190" y="1799748"/>
                  <a:pt x="9354904" y="1806430"/>
                  <a:pt x="9349665" y="1806430"/>
                </a:cubicBezTo>
                <a:cubicBezTo>
                  <a:pt x="9344426" y="1806430"/>
                  <a:pt x="9340140" y="1802397"/>
                  <a:pt x="9340140" y="1797467"/>
                </a:cubicBezTo>
                <a:close/>
                <a:moveTo>
                  <a:pt x="8762973" y="1747888"/>
                </a:moveTo>
                <a:cubicBezTo>
                  <a:pt x="8749922" y="1733186"/>
                  <a:pt x="8748170" y="1726278"/>
                  <a:pt x="8756734" y="1723282"/>
                </a:cubicBezTo>
                <a:cubicBezTo>
                  <a:pt x="8763282" y="1720992"/>
                  <a:pt x="8768640" y="1713045"/>
                  <a:pt x="8768640" y="1705624"/>
                </a:cubicBezTo>
                <a:cubicBezTo>
                  <a:pt x="8768640" y="1698202"/>
                  <a:pt x="8775070" y="1692130"/>
                  <a:pt x="8782927" y="1692130"/>
                </a:cubicBezTo>
                <a:cubicBezTo>
                  <a:pt x="8790786" y="1692130"/>
                  <a:pt x="8797215" y="1687844"/>
                  <a:pt x="8797215" y="1682605"/>
                </a:cubicBezTo>
                <a:cubicBezTo>
                  <a:pt x="8797215" y="1677366"/>
                  <a:pt x="8801501" y="1673080"/>
                  <a:pt x="8806740" y="1673080"/>
                </a:cubicBezTo>
                <a:cubicBezTo>
                  <a:pt x="8820209" y="1673080"/>
                  <a:pt x="8818618" y="1743118"/>
                  <a:pt x="8804835" y="1756900"/>
                </a:cubicBezTo>
                <a:cubicBezTo>
                  <a:pt x="8789148" y="1772587"/>
                  <a:pt x="8783892" y="1771456"/>
                  <a:pt x="8762973" y="1747888"/>
                </a:cubicBezTo>
                <a:close/>
                <a:moveTo>
                  <a:pt x="9241743" y="1675461"/>
                </a:moveTo>
                <a:cubicBezTo>
                  <a:pt x="9238662" y="1650577"/>
                  <a:pt x="9237509" y="1615216"/>
                  <a:pt x="9239181" y="1596880"/>
                </a:cubicBezTo>
                <a:cubicBezTo>
                  <a:pt x="9240852" y="1578544"/>
                  <a:pt x="9239114" y="1531396"/>
                  <a:pt x="9235321" y="1492105"/>
                </a:cubicBezTo>
                <a:cubicBezTo>
                  <a:pt x="9231527" y="1452814"/>
                  <a:pt x="9232128" y="1416596"/>
                  <a:pt x="9236657" y="1411619"/>
                </a:cubicBezTo>
                <a:cubicBezTo>
                  <a:pt x="9241185" y="1406642"/>
                  <a:pt x="9244890" y="1394855"/>
                  <a:pt x="9244890" y="1385425"/>
                </a:cubicBezTo>
                <a:cubicBezTo>
                  <a:pt x="9244890" y="1375995"/>
                  <a:pt x="9249176" y="1368280"/>
                  <a:pt x="9254415" y="1368280"/>
                </a:cubicBezTo>
                <a:cubicBezTo>
                  <a:pt x="9259654" y="1368280"/>
                  <a:pt x="9263940" y="1347307"/>
                  <a:pt x="9263940" y="1321674"/>
                </a:cubicBezTo>
                <a:cubicBezTo>
                  <a:pt x="9263940" y="1287962"/>
                  <a:pt x="9268108" y="1273469"/>
                  <a:pt x="9279007" y="1269287"/>
                </a:cubicBezTo>
                <a:cubicBezTo>
                  <a:pt x="9304740" y="1259412"/>
                  <a:pt x="9310201" y="1262648"/>
                  <a:pt x="9313314" y="1289617"/>
                </a:cubicBezTo>
                <a:cubicBezTo>
                  <a:pt x="9317263" y="1323837"/>
                  <a:pt x="9347275" y="1330028"/>
                  <a:pt x="9369080" y="1301122"/>
                </a:cubicBezTo>
                <a:cubicBezTo>
                  <a:pt x="9397353" y="1263640"/>
                  <a:pt x="9416340" y="1282622"/>
                  <a:pt x="9416340" y="1348369"/>
                </a:cubicBezTo>
                <a:cubicBezTo>
                  <a:pt x="9416340" y="1379657"/>
                  <a:pt x="9411705" y="1408120"/>
                  <a:pt x="9406041" y="1411621"/>
                </a:cubicBezTo>
                <a:cubicBezTo>
                  <a:pt x="9400377" y="1415122"/>
                  <a:pt x="9382570" y="1405731"/>
                  <a:pt x="9366472" y="1390752"/>
                </a:cubicBezTo>
                <a:cubicBezTo>
                  <a:pt x="9346891" y="1372533"/>
                  <a:pt x="9339156" y="1369012"/>
                  <a:pt x="9343107" y="1380115"/>
                </a:cubicBezTo>
                <a:cubicBezTo>
                  <a:pt x="9346355" y="1389244"/>
                  <a:pt x="9343491" y="1401871"/>
                  <a:pt x="9336742" y="1408175"/>
                </a:cubicBezTo>
                <a:cubicBezTo>
                  <a:pt x="9326766" y="1417496"/>
                  <a:pt x="9327222" y="1422849"/>
                  <a:pt x="9339186" y="1436821"/>
                </a:cubicBezTo>
                <a:cubicBezTo>
                  <a:pt x="9357060" y="1457696"/>
                  <a:pt x="9386351" y="1459248"/>
                  <a:pt x="9393846" y="1439718"/>
                </a:cubicBezTo>
                <a:cubicBezTo>
                  <a:pt x="9399623" y="1424660"/>
                  <a:pt x="9425865" y="1419628"/>
                  <a:pt x="9425865" y="1433577"/>
                </a:cubicBezTo>
                <a:cubicBezTo>
                  <a:pt x="9425865" y="1438058"/>
                  <a:pt x="9439795" y="1445702"/>
                  <a:pt x="9456821" y="1450564"/>
                </a:cubicBezTo>
                <a:cubicBezTo>
                  <a:pt x="9477608" y="1456499"/>
                  <a:pt x="9488748" y="1466112"/>
                  <a:pt x="9490731" y="1479825"/>
                </a:cubicBezTo>
                <a:cubicBezTo>
                  <a:pt x="9492355" y="1491057"/>
                  <a:pt x="9499856" y="1505369"/>
                  <a:pt x="9507399" y="1511630"/>
                </a:cubicBezTo>
                <a:cubicBezTo>
                  <a:pt x="9514943" y="1517890"/>
                  <a:pt x="9521115" y="1530754"/>
                  <a:pt x="9521115" y="1540216"/>
                </a:cubicBezTo>
                <a:cubicBezTo>
                  <a:pt x="9521115" y="1549678"/>
                  <a:pt x="9527235" y="1563539"/>
                  <a:pt x="9534713" y="1571018"/>
                </a:cubicBezTo>
                <a:cubicBezTo>
                  <a:pt x="9552043" y="1588348"/>
                  <a:pt x="9565177" y="1654030"/>
                  <a:pt x="9551312" y="1654030"/>
                </a:cubicBezTo>
                <a:cubicBezTo>
                  <a:pt x="9545800" y="1654030"/>
                  <a:pt x="9538546" y="1649591"/>
                  <a:pt x="9535192" y="1644165"/>
                </a:cubicBezTo>
                <a:cubicBezTo>
                  <a:pt x="9531839" y="1638739"/>
                  <a:pt x="9513369" y="1634978"/>
                  <a:pt x="9494149" y="1635808"/>
                </a:cubicBezTo>
                <a:cubicBezTo>
                  <a:pt x="9474929" y="1636638"/>
                  <a:pt x="9424997" y="1633968"/>
                  <a:pt x="9383191" y="1629874"/>
                </a:cubicBezTo>
                <a:cubicBezTo>
                  <a:pt x="9311130" y="1622817"/>
                  <a:pt x="9308036" y="1623287"/>
                  <a:pt x="9323660" y="1638910"/>
                </a:cubicBezTo>
                <a:cubicBezTo>
                  <a:pt x="9332724" y="1647975"/>
                  <a:pt x="9340140" y="1660105"/>
                  <a:pt x="9340140" y="1665867"/>
                </a:cubicBezTo>
                <a:cubicBezTo>
                  <a:pt x="9340140" y="1671628"/>
                  <a:pt x="9347257" y="1684207"/>
                  <a:pt x="9355957" y="1693820"/>
                </a:cubicBezTo>
                <a:cubicBezTo>
                  <a:pt x="9376957" y="1717025"/>
                  <a:pt x="9369457" y="1722320"/>
                  <a:pt x="9331149" y="1711333"/>
                </a:cubicBezTo>
                <a:cubicBezTo>
                  <a:pt x="9311052" y="1705569"/>
                  <a:pt x="9293363" y="1705629"/>
                  <a:pt x="9282400" y="1711496"/>
                </a:cubicBezTo>
                <a:cubicBezTo>
                  <a:pt x="9253122" y="1727165"/>
                  <a:pt x="9247530" y="1722209"/>
                  <a:pt x="9241743" y="1675461"/>
                </a:cubicBezTo>
                <a:close/>
                <a:moveTo>
                  <a:pt x="9011934" y="1607063"/>
                </a:moveTo>
                <a:cubicBezTo>
                  <a:pt x="9004890" y="1595666"/>
                  <a:pt x="9022809" y="1584372"/>
                  <a:pt x="9035496" y="1592213"/>
                </a:cubicBezTo>
                <a:cubicBezTo>
                  <a:pt x="9046148" y="1598797"/>
                  <a:pt x="9039155" y="1615930"/>
                  <a:pt x="9025815" y="1615930"/>
                </a:cubicBezTo>
                <a:cubicBezTo>
                  <a:pt x="9021195" y="1615930"/>
                  <a:pt x="9014949" y="1611940"/>
                  <a:pt x="9011934" y="1607063"/>
                </a:cubicBezTo>
                <a:close/>
                <a:moveTo>
                  <a:pt x="9076962" y="1403999"/>
                </a:moveTo>
                <a:cubicBezTo>
                  <a:pt x="9080120" y="1392212"/>
                  <a:pt x="9082764" y="1375067"/>
                  <a:pt x="9082835" y="1365899"/>
                </a:cubicBezTo>
                <a:cubicBezTo>
                  <a:pt x="9083033" y="1340535"/>
                  <a:pt x="9110369" y="1346012"/>
                  <a:pt x="9117083" y="1372761"/>
                </a:cubicBezTo>
                <a:cubicBezTo>
                  <a:pt x="9120868" y="1387843"/>
                  <a:pt x="9117757" y="1401523"/>
                  <a:pt x="9108420" y="1410861"/>
                </a:cubicBezTo>
                <a:cubicBezTo>
                  <a:pt x="9086586" y="1432694"/>
                  <a:pt x="9070228" y="1429126"/>
                  <a:pt x="9076962" y="1403999"/>
                </a:cubicBezTo>
                <a:close/>
                <a:moveTo>
                  <a:pt x="9161456" y="1211327"/>
                </a:moveTo>
                <a:cubicBezTo>
                  <a:pt x="9164729" y="1194205"/>
                  <a:pt x="9161111" y="1186183"/>
                  <a:pt x="9148279" y="1182111"/>
                </a:cubicBezTo>
                <a:cubicBezTo>
                  <a:pt x="9138550" y="1179023"/>
                  <a:pt x="9130590" y="1168213"/>
                  <a:pt x="9130590" y="1158088"/>
                </a:cubicBezTo>
                <a:cubicBezTo>
                  <a:pt x="9130590" y="1117412"/>
                  <a:pt x="9177093" y="1153958"/>
                  <a:pt x="9184658" y="1200579"/>
                </a:cubicBezTo>
                <a:cubicBezTo>
                  <a:pt x="9189279" y="1229052"/>
                  <a:pt x="9187385" y="1234930"/>
                  <a:pt x="9173588" y="1234930"/>
                </a:cubicBezTo>
                <a:cubicBezTo>
                  <a:pt x="9161010" y="1234930"/>
                  <a:pt x="9158046" y="1229164"/>
                  <a:pt x="9161456" y="1211327"/>
                </a:cubicBezTo>
                <a:close/>
                <a:moveTo>
                  <a:pt x="8798934" y="1165874"/>
                </a:moveTo>
                <a:cubicBezTo>
                  <a:pt x="8800608" y="1154087"/>
                  <a:pt x="8808407" y="1144443"/>
                  <a:pt x="8816265" y="1144443"/>
                </a:cubicBezTo>
                <a:cubicBezTo>
                  <a:pt x="8824123" y="1144443"/>
                  <a:pt x="8831922" y="1154087"/>
                  <a:pt x="8833596" y="1165874"/>
                </a:cubicBezTo>
                <a:cubicBezTo>
                  <a:pt x="8835939" y="1182368"/>
                  <a:pt x="8831946" y="1187305"/>
                  <a:pt x="8816265" y="1187305"/>
                </a:cubicBezTo>
                <a:cubicBezTo>
                  <a:pt x="8800584" y="1187305"/>
                  <a:pt x="8796591" y="1182368"/>
                  <a:pt x="8798934" y="1165874"/>
                </a:cubicBezTo>
                <a:close/>
                <a:moveTo>
                  <a:pt x="9299266" y="1169973"/>
                </a:moveTo>
                <a:cubicBezTo>
                  <a:pt x="9284922" y="1161269"/>
                  <a:pt x="9275257" y="1148750"/>
                  <a:pt x="9277789" y="1142151"/>
                </a:cubicBezTo>
                <a:cubicBezTo>
                  <a:pt x="9280321" y="1135553"/>
                  <a:pt x="9278240" y="1130155"/>
                  <a:pt x="9273166" y="1130155"/>
                </a:cubicBezTo>
                <a:cubicBezTo>
                  <a:pt x="9268092" y="1130155"/>
                  <a:pt x="9263940" y="1119305"/>
                  <a:pt x="9263940" y="1106044"/>
                </a:cubicBezTo>
                <a:cubicBezTo>
                  <a:pt x="9263940" y="1091671"/>
                  <a:pt x="9257207" y="1079556"/>
                  <a:pt x="9247271" y="1076049"/>
                </a:cubicBezTo>
                <a:cubicBezTo>
                  <a:pt x="9220056" y="1066444"/>
                  <a:pt x="9187740" y="1032867"/>
                  <a:pt x="9187740" y="1014195"/>
                </a:cubicBezTo>
                <a:cubicBezTo>
                  <a:pt x="9187740" y="1004630"/>
                  <a:pt x="9191562" y="996805"/>
                  <a:pt x="9196232" y="996805"/>
                </a:cubicBezTo>
                <a:cubicBezTo>
                  <a:pt x="9200904" y="996805"/>
                  <a:pt x="9207414" y="986089"/>
                  <a:pt x="9210701" y="972993"/>
                </a:cubicBezTo>
                <a:cubicBezTo>
                  <a:pt x="9213989" y="959896"/>
                  <a:pt x="9222069" y="949180"/>
                  <a:pt x="9228658" y="949180"/>
                </a:cubicBezTo>
                <a:cubicBezTo>
                  <a:pt x="9243427" y="949180"/>
                  <a:pt x="9368715" y="1074161"/>
                  <a:pt x="9368715" y="1088894"/>
                </a:cubicBezTo>
                <a:cubicBezTo>
                  <a:pt x="9368715" y="1094750"/>
                  <a:pt x="9362286" y="1102009"/>
                  <a:pt x="9354427" y="1105025"/>
                </a:cubicBezTo>
                <a:cubicBezTo>
                  <a:pt x="9345523" y="1108441"/>
                  <a:pt x="9340140" y="1122969"/>
                  <a:pt x="9340140" y="1143581"/>
                </a:cubicBezTo>
                <a:cubicBezTo>
                  <a:pt x="9340140" y="1184886"/>
                  <a:pt x="9332245" y="1189983"/>
                  <a:pt x="9299266" y="1169973"/>
                </a:cubicBezTo>
                <a:close/>
                <a:moveTo>
                  <a:pt x="8797215" y="1096818"/>
                </a:moveTo>
                <a:cubicBezTo>
                  <a:pt x="8797215" y="1088959"/>
                  <a:pt x="8801501" y="1082530"/>
                  <a:pt x="8806740" y="1082530"/>
                </a:cubicBezTo>
                <a:cubicBezTo>
                  <a:pt x="8819724" y="1082530"/>
                  <a:pt x="8818789" y="1038688"/>
                  <a:pt x="8805347" y="1017163"/>
                </a:cubicBezTo>
                <a:cubicBezTo>
                  <a:pt x="8793341" y="997939"/>
                  <a:pt x="8802044" y="945153"/>
                  <a:pt x="8815816" y="953665"/>
                </a:cubicBezTo>
                <a:cubicBezTo>
                  <a:pt x="8820501" y="956560"/>
                  <a:pt x="8833306" y="946328"/>
                  <a:pt x="8844272" y="930928"/>
                </a:cubicBezTo>
                <a:cubicBezTo>
                  <a:pt x="8855238" y="915527"/>
                  <a:pt x="8879467" y="897892"/>
                  <a:pt x="8898114" y="891737"/>
                </a:cubicBezTo>
                <a:cubicBezTo>
                  <a:pt x="8928288" y="881779"/>
                  <a:pt x="8934362" y="882752"/>
                  <a:pt x="8953336" y="900577"/>
                </a:cubicBezTo>
                <a:cubicBezTo>
                  <a:pt x="8965062" y="911592"/>
                  <a:pt x="8985815" y="920605"/>
                  <a:pt x="8999456" y="920605"/>
                </a:cubicBezTo>
                <a:cubicBezTo>
                  <a:pt x="9038913" y="920605"/>
                  <a:pt x="9054390" y="930443"/>
                  <a:pt x="9054390" y="955524"/>
                </a:cubicBezTo>
                <a:cubicBezTo>
                  <a:pt x="9054390" y="968935"/>
                  <a:pt x="9050264" y="976329"/>
                  <a:pt x="9044699" y="972890"/>
                </a:cubicBezTo>
                <a:cubicBezTo>
                  <a:pt x="9039369" y="969596"/>
                  <a:pt x="9011321" y="969860"/>
                  <a:pt x="8982370" y="973478"/>
                </a:cubicBezTo>
                <a:cubicBezTo>
                  <a:pt x="8922101" y="981008"/>
                  <a:pt x="8876451" y="1017342"/>
                  <a:pt x="8866832" y="1065439"/>
                </a:cubicBezTo>
                <a:cubicBezTo>
                  <a:pt x="8859521" y="1101992"/>
                  <a:pt x="8797215" y="1130076"/>
                  <a:pt x="8797215" y="1096818"/>
                </a:cubicBezTo>
                <a:close/>
                <a:moveTo>
                  <a:pt x="8282865" y="1039538"/>
                </a:moveTo>
                <a:cubicBezTo>
                  <a:pt x="8282865" y="1031609"/>
                  <a:pt x="8278892" y="1017679"/>
                  <a:pt x="8274035" y="1008582"/>
                </a:cubicBezTo>
                <a:cubicBezTo>
                  <a:pt x="8269179" y="999485"/>
                  <a:pt x="8262860" y="984477"/>
                  <a:pt x="8259992" y="975231"/>
                </a:cubicBezTo>
                <a:cubicBezTo>
                  <a:pt x="8257125" y="965984"/>
                  <a:pt x="8244610" y="954553"/>
                  <a:pt x="8232183" y="949828"/>
                </a:cubicBezTo>
                <a:cubicBezTo>
                  <a:pt x="8219755" y="945103"/>
                  <a:pt x="8201866" y="924808"/>
                  <a:pt x="8192430" y="904727"/>
                </a:cubicBezTo>
                <a:cubicBezTo>
                  <a:pt x="8182994" y="884647"/>
                  <a:pt x="8170997" y="865435"/>
                  <a:pt x="8165769" y="862035"/>
                </a:cubicBezTo>
                <a:cubicBezTo>
                  <a:pt x="8152350" y="853307"/>
                  <a:pt x="8165044" y="825355"/>
                  <a:pt x="8182426" y="825355"/>
                </a:cubicBezTo>
                <a:cubicBezTo>
                  <a:pt x="8199196" y="825355"/>
                  <a:pt x="8263176" y="891080"/>
                  <a:pt x="8263557" y="908699"/>
                </a:cubicBezTo>
                <a:cubicBezTo>
                  <a:pt x="8263699" y="915247"/>
                  <a:pt x="8267907" y="920605"/>
                  <a:pt x="8272909" y="920605"/>
                </a:cubicBezTo>
                <a:cubicBezTo>
                  <a:pt x="8281421" y="920605"/>
                  <a:pt x="8298555" y="983493"/>
                  <a:pt x="8294319" y="999186"/>
                </a:cubicBezTo>
                <a:cubicBezTo>
                  <a:pt x="8293258" y="1003115"/>
                  <a:pt x="8296676" y="1006330"/>
                  <a:pt x="8301915" y="1006330"/>
                </a:cubicBezTo>
                <a:cubicBezTo>
                  <a:pt x="8307154" y="1006330"/>
                  <a:pt x="8311440" y="1017046"/>
                  <a:pt x="8311440" y="1030143"/>
                </a:cubicBezTo>
                <a:cubicBezTo>
                  <a:pt x="8311440" y="1044959"/>
                  <a:pt x="8306043" y="1053955"/>
                  <a:pt x="8297153" y="1053955"/>
                </a:cubicBezTo>
                <a:cubicBezTo>
                  <a:pt x="8289295" y="1053955"/>
                  <a:pt x="8282865" y="1047467"/>
                  <a:pt x="8282865" y="1039538"/>
                </a:cubicBezTo>
                <a:close/>
                <a:moveTo>
                  <a:pt x="3351098" y="995019"/>
                </a:moveTo>
                <a:cubicBezTo>
                  <a:pt x="3356985" y="977358"/>
                  <a:pt x="3377490" y="974428"/>
                  <a:pt x="3377490" y="991249"/>
                </a:cubicBezTo>
                <a:cubicBezTo>
                  <a:pt x="3377490" y="999543"/>
                  <a:pt x="3370704" y="1006330"/>
                  <a:pt x="3362409" y="1006330"/>
                </a:cubicBezTo>
                <a:cubicBezTo>
                  <a:pt x="3354114" y="1006330"/>
                  <a:pt x="3349024" y="1001240"/>
                  <a:pt x="3351098" y="995019"/>
                </a:cubicBezTo>
                <a:close/>
                <a:moveTo>
                  <a:pt x="4583990" y="961880"/>
                </a:moveTo>
                <a:cubicBezTo>
                  <a:pt x="4580498" y="958388"/>
                  <a:pt x="4577640" y="947383"/>
                  <a:pt x="4577640" y="937426"/>
                </a:cubicBezTo>
                <a:cubicBezTo>
                  <a:pt x="4577640" y="923082"/>
                  <a:pt x="4582092" y="920666"/>
                  <a:pt x="4599072" y="925796"/>
                </a:cubicBezTo>
                <a:cubicBezTo>
                  <a:pt x="4627665" y="934435"/>
                  <a:pt x="4638317" y="945293"/>
                  <a:pt x="4630541" y="957875"/>
                </a:cubicBezTo>
                <a:cubicBezTo>
                  <a:pt x="4623474" y="969309"/>
                  <a:pt x="4593959" y="971848"/>
                  <a:pt x="4583990" y="961880"/>
                </a:cubicBezTo>
                <a:close/>
                <a:moveTo>
                  <a:pt x="8730540" y="934893"/>
                </a:moveTo>
                <a:cubicBezTo>
                  <a:pt x="8730540" y="926161"/>
                  <a:pt x="8735148" y="920553"/>
                  <a:pt x="8740779" y="922431"/>
                </a:cubicBezTo>
                <a:cubicBezTo>
                  <a:pt x="8746411" y="924308"/>
                  <a:pt x="8751019" y="929916"/>
                  <a:pt x="8751019" y="934893"/>
                </a:cubicBezTo>
                <a:cubicBezTo>
                  <a:pt x="8751019" y="939869"/>
                  <a:pt x="8746411" y="945477"/>
                  <a:pt x="8740779" y="947354"/>
                </a:cubicBezTo>
                <a:cubicBezTo>
                  <a:pt x="8735148" y="949232"/>
                  <a:pt x="8730540" y="943624"/>
                  <a:pt x="8730540" y="934893"/>
                </a:cubicBezTo>
                <a:close/>
                <a:moveTo>
                  <a:pt x="8275721" y="744432"/>
                </a:moveTo>
                <a:cubicBezTo>
                  <a:pt x="8269173" y="736994"/>
                  <a:pt x="8263815" y="726967"/>
                  <a:pt x="8263815" y="722148"/>
                </a:cubicBezTo>
                <a:cubicBezTo>
                  <a:pt x="8263815" y="717330"/>
                  <a:pt x="8257641" y="708263"/>
                  <a:pt x="8250094" y="702000"/>
                </a:cubicBezTo>
                <a:cubicBezTo>
                  <a:pt x="8234273" y="688869"/>
                  <a:pt x="8240632" y="663430"/>
                  <a:pt x="8259737" y="663430"/>
                </a:cubicBezTo>
                <a:cubicBezTo>
                  <a:pt x="8266850" y="663430"/>
                  <a:pt x="8277780" y="673074"/>
                  <a:pt x="8284025" y="684861"/>
                </a:cubicBezTo>
                <a:cubicBezTo>
                  <a:pt x="8290271" y="696648"/>
                  <a:pt x="8303674" y="713566"/>
                  <a:pt x="8313810" y="722456"/>
                </a:cubicBezTo>
                <a:cubicBezTo>
                  <a:pt x="8323946" y="731346"/>
                  <a:pt x="8329450" y="743133"/>
                  <a:pt x="8326040" y="748649"/>
                </a:cubicBezTo>
                <a:cubicBezTo>
                  <a:pt x="8317309" y="762777"/>
                  <a:pt x="8289846" y="760475"/>
                  <a:pt x="8275721" y="744432"/>
                </a:cubicBezTo>
                <a:close/>
                <a:moveTo>
                  <a:pt x="5255598" y="618976"/>
                </a:moveTo>
                <a:cubicBezTo>
                  <a:pt x="5260233" y="595080"/>
                  <a:pt x="5282490" y="591798"/>
                  <a:pt x="5282490" y="615011"/>
                </a:cubicBezTo>
                <a:cubicBezTo>
                  <a:pt x="5282490" y="626711"/>
                  <a:pt x="5276340" y="634855"/>
                  <a:pt x="5267504" y="634855"/>
                </a:cubicBezTo>
                <a:cubicBezTo>
                  <a:pt x="5258635" y="634855"/>
                  <a:pt x="5253775" y="628374"/>
                  <a:pt x="5255598" y="618976"/>
                </a:cubicBezTo>
                <a:close/>
                <a:moveTo>
                  <a:pt x="8145858" y="503886"/>
                </a:moveTo>
                <a:cubicBezTo>
                  <a:pt x="8142624" y="494718"/>
                  <a:pt x="8137480" y="481860"/>
                  <a:pt x="8134428" y="475311"/>
                </a:cubicBezTo>
                <a:cubicBezTo>
                  <a:pt x="8131235" y="468462"/>
                  <a:pt x="8135284" y="463405"/>
                  <a:pt x="8143959" y="463405"/>
                </a:cubicBezTo>
                <a:cubicBezTo>
                  <a:pt x="8152254" y="463405"/>
                  <a:pt x="8159040" y="469477"/>
                  <a:pt x="8159040" y="476899"/>
                </a:cubicBezTo>
                <a:cubicBezTo>
                  <a:pt x="8159040" y="484320"/>
                  <a:pt x="8164086" y="492074"/>
                  <a:pt x="8170252" y="494130"/>
                </a:cubicBezTo>
                <a:cubicBezTo>
                  <a:pt x="8176418" y="496185"/>
                  <a:pt x="8178308" y="502972"/>
                  <a:pt x="8174452" y="509211"/>
                </a:cubicBezTo>
                <a:cubicBezTo>
                  <a:pt x="8164438" y="525414"/>
                  <a:pt x="8152679" y="523225"/>
                  <a:pt x="8145858" y="503886"/>
                </a:cubicBezTo>
                <a:close/>
                <a:moveTo>
                  <a:pt x="5387265" y="377587"/>
                </a:moveTo>
                <a:cubicBezTo>
                  <a:pt x="5387265" y="367058"/>
                  <a:pt x="5378693" y="351104"/>
                  <a:pt x="5368215" y="342132"/>
                </a:cubicBezTo>
                <a:cubicBezTo>
                  <a:pt x="5357738" y="333161"/>
                  <a:pt x="5349165" y="318201"/>
                  <a:pt x="5349165" y="308888"/>
                </a:cubicBezTo>
                <a:cubicBezTo>
                  <a:pt x="5349165" y="290201"/>
                  <a:pt x="5372821" y="285814"/>
                  <a:pt x="5383182" y="302579"/>
                </a:cubicBezTo>
                <a:cubicBezTo>
                  <a:pt x="5387134" y="308973"/>
                  <a:pt x="5405977" y="311373"/>
                  <a:pt x="5430514" y="308608"/>
                </a:cubicBezTo>
                <a:cubicBezTo>
                  <a:pt x="5467092" y="304485"/>
                  <a:pt x="5473405" y="306886"/>
                  <a:pt x="5491953" y="331975"/>
                </a:cubicBezTo>
                <a:cubicBezTo>
                  <a:pt x="5503324" y="347354"/>
                  <a:pt x="5510273" y="366072"/>
                  <a:pt x="5507395" y="373571"/>
                </a:cubicBezTo>
                <a:cubicBezTo>
                  <a:pt x="5499823" y="393303"/>
                  <a:pt x="5488409" y="390334"/>
                  <a:pt x="5477630" y="365829"/>
                </a:cubicBezTo>
                <a:cubicBezTo>
                  <a:pt x="5462710" y="331910"/>
                  <a:pt x="5435770" y="332798"/>
                  <a:pt x="5428842" y="367438"/>
                </a:cubicBezTo>
                <a:cubicBezTo>
                  <a:pt x="5421995" y="401673"/>
                  <a:pt x="5387265" y="410150"/>
                  <a:pt x="5387265" y="377587"/>
                </a:cubicBezTo>
                <a:close/>
                <a:moveTo>
                  <a:pt x="5227523" y="356844"/>
                </a:moveTo>
                <a:cubicBezTo>
                  <a:pt x="5233410" y="339183"/>
                  <a:pt x="5253915" y="336253"/>
                  <a:pt x="5253915" y="353074"/>
                </a:cubicBezTo>
                <a:cubicBezTo>
                  <a:pt x="5253915" y="361368"/>
                  <a:pt x="5247129" y="368155"/>
                  <a:pt x="5238834" y="368155"/>
                </a:cubicBezTo>
                <a:cubicBezTo>
                  <a:pt x="5230539" y="368155"/>
                  <a:pt x="5225449" y="363065"/>
                  <a:pt x="5227523" y="356844"/>
                </a:cubicBezTo>
                <a:close/>
                <a:moveTo>
                  <a:pt x="7968540" y="349105"/>
                </a:moveTo>
                <a:cubicBezTo>
                  <a:pt x="7968540" y="338522"/>
                  <a:pt x="7974890" y="330055"/>
                  <a:pt x="7982828" y="330055"/>
                </a:cubicBezTo>
                <a:cubicBezTo>
                  <a:pt x="7990765" y="330055"/>
                  <a:pt x="7997115" y="338522"/>
                  <a:pt x="7997115" y="349105"/>
                </a:cubicBezTo>
                <a:cubicBezTo>
                  <a:pt x="7997115" y="359688"/>
                  <a:pt x="7990765" y="368155"/>
                  <a:pt x="7982828" y="368155"/>
                </a:cubicBezTo>
                <a:cubicBezTo>
                  <a:pt x="7974890" y="368155"/>
                  <a:pt x="7968540" y="359688"/>
                  <a:pt x="7968540" y="349105"/>
                </a:cubicBezTo>
                <a:close/>
                <a:moveTo>
                  <a:pt x="5738562" y="351486"/>
                </a:moveTo>
                <a:cubicBezTo>
                  <a:pt x="5737942" y="347557"/>
                  <a:pt x="5737942" y="341128"/>
                  <a:pt x="5738562" y="337199"/>
                </a:cubicBezTo>
                <a:cubicBezTo>
                  <a:pt x="5739182" y="333270"/>
                  <a:pt x="5735404" y="330055"/>
                  <a:pt x="5730165" y="330055"/>
                </a:cubicBezTo>
                <a:cubicBezTo>
                  <a:pt x="5714596" y="330055"/>
                  <a:pt x="5719922" y="298339"/>
                  <a:pt x="5739419" y="274957"/>
                </a:cubicBezTo>
                <a:cubicBezTo>
                  <a:pt x="5763718" y="245818"/>
                  <a:pt x="5806365" y="254270"/>
                  <a:pt x="5806365" y="288225"/>
                </a:cubicBezTo>
                <a:cubicBezTo>
                  <a:pt x="5806365" y="300754"/>
                  <a:pt x="5802161" y="311005"/>
                  <a:pt x="5797022" y="311005"/>
                </a:cubicBezTo>
                <a:cubicBezTo>
                  <a:pt x="5791883" y="311005"/>
                  <a:pt x="5784989" y="321721"/>
                  <a:pt x="5781701" y="334817"/>
                </a:cubicBezTo>
                <a:cubicBezTo>
                  <a:pt x="5776213" y="356686"/>
                  <a:pt x="5741501" y="370098"/>
                  <a:pt x="5738562" y="351486"/>
                </a:cubicBezTo>
                <a:close/>
                <a:moveTo>
                  <a:pt x="7028698" y="332746"/>
                </a:moveTo>
                <a:cubicBezTo>
                  <a:pt x="6985052" y="327276"/>
                  <a:pt x="6946280" y="285611"/>
                  <a:pt x="6953351" y="251780"/>
                </a:cubicBezTo>
                <a:cubicBezTo>
                  <a:pt x="6956398" y="237205"/>
                  <a:pt x="6961656" y="211492"/>
                  <a:pt x="6965037" y="194641"/>
                </a:cubicBezTo>
                <a:cubicBezTo>
                  <a:pt x="6976813" y="135936"/>
                  <a:pt x="7016040" y="126249"/>
                  <a:pt x="7016040" y="182045"/>
                </a:cubicBezTo>
                <a:cubicBezTo>
                  <a:pt x="7016040" y="199303"/>
                  <a:pt x="7022470" y="218758"/>
                  <a:pt x="7030328" y="225280"/>
                </a:cubicBezTo>
                <a:cubicBezTo>
                  <a:pt x="7038186" y="231802"/>
                  <a:pt x="7044615" y="247634"/>
                  <a:pt x="7044615" y="260464"/>
                </a:cubicBezTo>
                <a:cubicBezTo>
                  <a:pt x="7044615" y="273294"/>
                  <a:pt x="7051045" y="290220"/>
                  <a:pt x="7058903" y="298078"/>
                </a:cubicBezTo>
                <a:cubicBezTo>
                  <a:pt x="7073670" y="312846"/>
                  <a:pt x="7078656" y="340746"/>
                  <a:pt x="7066046" y="338056"/>
                </a:cubicBezTo>
                <a:cubicBezTo>
                  <a:pt x="7062117" y="337217"/>
                  <a:pt x="7045310" y="334828"/>
                  <a:pt x="7028698" y="332746"/>
                </a:cubicBezTo>
                <a:close/>
                <a:moveTo>
                  <a:pt x="5573003" y="301480"/>
                </a:moveTo>
                <a:cubicBezTo>
                  <a:pt x="5569765" y="296241"/>
                  <a:pt x="5558796" y="291955"/>
                  <a:pt x="5548628" y="291955"/>
                </a:cubicBezTo>
                <a:cubicBezTo>
                  <a:pt x="5538460" y="291955"/>
                  <a:pt x="5530140" y="286458"/>
                  <a:pt x="5530140" y="279739"/>
                </a:cubicBezTo>
                <a:cubicBezTo>
                  <a:pt x="5530140" y="263819"/>
                  <a:pt x="5614148" y="259622"/>
                  <a:pt x="5632241" y="274638"/>
                </a:cubicBezTo>
                <a:cubicBezTo>
                  <a:pt x="5643051" y="283609"/>
                  <a:pt x="5639946" y="287946"/>
                  <a:pt x="5615289" y="298313"/>
                </a:cubicBezTo>
                <a:cubicBezTo>
                  <a:pt x="5579164" y="313502"/>
                  <a:pt x="5580376" y="313411"/>
                  <a:pt x="5573003" y="301480"/>
                </a:cubicBezTo>
                <a:close/>
                <a:moveTo>
                  <a:pt x="5468228" y="282430"/>
                </a:moveTo>
                <a:cubicBezTo>
                  <a:pt x="5464990" y="277191"/>
                  <a:pt x="5469023" y="272905"/>
                  <a:pt x="5477190" y="272905"/>
                </a:cubicBezTo>
                <a:cubicBezTo>
                  <a:pt x="5485358" y="272905"/>
                  <a:pt x="5492040" y="277191"/>
                  <a:pt x="5492040" y="282430"/>
                </a:cubicBezTo>
                <a:cubicBezTo>
                  <a:pt x="5492040" y="287669"/>
                  <a:pt x="5488007" y="291955"/>
                  <a:pt x="5483077" y="291955"/>
                </a:cubicBezTo>
                <a:cubicBezTo>
                  <a:pt x="5478148" y="291955"/>
                  <a:pt x="5471466" y="287669"/>
                  <a:pt x="5468228" y="282430"/>
                </a:cubicBezTo>
                <a:close/>
                <a:moveTo>
                  <a:pt x="7168440" y="268936"/>
                </a:moveTo>
                <a:cubicBezTo>
                  <a:pt x="7168440" y="260642"/>
                  <a:pt x="7175227" y="253855"/>
                  <a:pt x="7183522" y="253855"/>
                </a:cubicBezTo>
                <a:cubicBezTo>
                  <a:pt x="7200342" y="253855"/>
                  <a:pt x="7197413" y="274360"/>
                  <a:pt x="7179751" y="280247"/>
                </a:cubicBezTo>
                <a:cubicBezTo>
                  <a:pt x="7173530" y="282321"/>
                  <a:pt x="7168440" y="277231"/>
                  <a:pt x="7168440" y="268936"/>
                </a:cubicBezTo>
                <a:close/>
                <a:moveTo>
                  <a:pt x="7818323" y="252069"/>
                </a:moveTo>
                <a:cubicBezTo>
                  <a:pt x="7824210" y="234408"/>
                  <a:pt x="7844715" y="231478"/>
                  <a:pt x="7844715" y="248299"/>
                </a:cubicBezTo>
                <a:cubicBezTo>
                  <a:pt x="7844715" y="256593"/>
                  <a:pt x="7837929" y="263380"/>
                  <a:pt x="7829634" y="263380"/>
                </a:cubicBezTo>
                <a:cubicBezTo>
                  <a:pt x="7821339" y="263380"/>
                  <a:pt x="7816249" y="258290"/>
                  <a:pt x="7818323" y="252069"/>
                </a:cubicBezTo>
                <a:close/>
                <a:moveTo>
                  <a:pt x="5314264" y="219877"/>
                </a:moveTo>
                <a:cubicBezTo>
                  <a:pt x="5307390" y="201963"/>
                  <a:pt x="5324246" y="182428"/>
                  <a:pt x="5338810" y="191430"/>
                </a:cubicBezTo>
                <a:cubicBezTo>
                  <a:pt x="5354511" y="201133"/>
                  <a:pt x="5351225" y="234805"/>
                  <a:pt x="5334579" y="234805"/>
                </a:cubicBezTo>
                <a:cubicBezTo>
                  <a:pt x="5326557" y="234805"/>
                  <a:pt x="5317415" y="228087"/>
                  <a:pt x="5314264" y="219877"/>
                </a:cubicBezTo>
                <a:close/>
                <a:moveTo>
                  <a:pt x="7485087" y="189844"/>
                </a:moveTo>
                <a:cubicBezTo>
                  <a:pt x="7478506" y="187484"/>
                  <a:pt x="7475545" y="181633"/>
                  <a:pt x="7478505" y="176841"/>
                </a:cubicBezTo>
                <a:cubicBezTo>
                  <a:pt x="7481467" y="172050"/>
                  <a:pt x="7479351" y="168130"/>
                  <a:pt x="7473802" y="168130"/>
                </a:cubicBezTo>
                <a:cubicBezTo>
                  <a:pt x="7468254" y="168130"/>
                  <a:pt x="7463715" y="159557"/>
                  <a:pt x="7463715" y="149080"/>
                </a:cubicBezTo>
                <a:cubicBezTo>
                  <a:pt x="7463715" y="138602"/>
                  <a:pt x="7459429" y="130030"/>
                  <a:pt x="7454190" y="130030"/>
                </a:cubicBezTo>
                <a:cubicBezTo>
                  <a:pt x="7448951" y="130030"/>
                  <a:pt x="7444665" y="123601"/>
                  <a:pt x="7444665" y="115742"/>
                </a:cubicBezTo>
                <a:cubicBezTo>
                  <a:pt x="7444665" y="107884"/>
                  <a:pt x="7451095" y="101455"/>
                  <a:pt x="7458953" y="101455"/>
                </a:cubicBezTo>
                <a:cubicBezTo>
                  <a:pt x="7466811" y="101455"/>
                  <a:pt x="7473240" y="107884"/>
                  <a:pt x="7473240" y="115742"/>
                </a:cubicBezTo>
                <a:cubicBezTo>
                  <a:pt x="7473240" y="123601"/>
                  <a:pt x="7476587" y="130030"/>
                  <a:pt x="7480677" y="130030"/>
                </a:cubicBezTo>
                <a:cubicBezTo>
                  <a:pt x="7490499" y="130030"/>
                  <a:pt x="7511478" y="186079"/>
                  <a:pt x="7503353" y="190616"/>
                </a:cubicBezTo>
                <a:cubicBezTo>
                  <a:pt x="7499888" y="192551"/>
                  <a:pt x="7491669" y="192203"/>
                  <a:pt x="7485087" y="189844"/>
                </a:cubicBezTo>
                <a:close/>
                <a:moveTo>
                  <a:pt x="6841745" y="171634"/>
                </a:moveTo>
                <a:cubicBezTo>
                  <a:pt x="6831522" y="161412"/>
                  <a:pt x="6833806" y="130030"/>
                  <a:pt x="6844772" y="130030"/>
                </a:cubicBezTo>
                <a:cubicBezTo>
                  <a:pt x="6850359" y="130030"/>
                  <a:pt x="6851952" y="119963"/>
                  <a:pt x="6848524" y="106306"/>
                </a:cubicBezTo>
                <a:cubicBezTo>
                  <a:pt x="6844011" y="88324"/>
                  <a:pt x="6846849" y="81240"/>
                  <a:pt x="6860249" y="77036"/>
                </a:cubicBezTo>
                <a:cubicBezTo>
                  <a:pt x="6869972" y="73985"/>
                  <a:pt x="6885371" y="67516"/>
                  <a:pt x="6894467" y="62660"/>
                </a:cubicBezTo>
                <a:cubicBezTo>
                  <a:pt x="6903564" y="57803"/>
                  <a:pt x="6917494" y="53830"/>
                  <a:pt x="6925423" y="53830"/>
                </a:cubicBezTo>
                <a:cubicBezTo>
                  <a:pt x="6933490" y="53830"/>
                  <a:pt x="6939840" y="45439"/>
                  <a:pt x="6939840" y="34780"/>
                </a:cubicBezTo>
                <a:cubicBezTo>
                  <a:pt x="6939840" y="19659"/>
                  <a:pt x="6946225" y="15708"/>
                  <a:pt x="6970796" y="15625"/>
                </a:cubicBezTo>
                <a:cubicBezTo>
                  <a:pt x="6987823" y="15567"/>
                  <a:pt x="7017123" y="12978"/>
                  <a:pt x="7035910" y="9870"/>
                </a:cubicBezTo>
                <a:cubicBezTo>
                  <a:pt x="7063718" y="5270"/>
                  <a:pt x="7074782" y="8590"/>
                  <a:pt x="7095441" y="27736"/>
                </a:cubicBezTo>
                <a:cubicBezTo>
                  <a:pt x="7109397" y="40670"/>
                  <a:pt x="7120815" y="54120"/>
                  <a:pt x="7120815" y="57624"/>
                </a:cubicBezTo>
                <a:cubicBezTo>
                  <a:pt x="7120815" y="61129"/>
                  <a:pt x="7108460" y="76075"/>
                  <a:pt x="7093359" y="90837"/>
                </a:cubicBezTo>
                <a:cubicBezTo>
                  <a:pt x="7059754" y="123686"/>
                  <a:pt x="7008639" y="136461"/>
                  <a:pt x="6993296" y="115846"/>
                </a:cubicBezTo>
                <a:cubicBezTo>
                  <a:pt x="6982741" y="101664"/>
                  <a:pt x="6898088" y="92407"/>
                  <a:pt x="6886345" y="104151"/>
                </a:cubicBezTo>
                <a:cubicBezTo>
                  <a:pt x="6883162" y="107334"/>
                  <a:pt x="6879451" y="124103"/>
                  <a:pt x="6878098" y="141415"/>
                </a:cubicBezTo>
                <a:cubicBezTo>
                  <a:pt x="6875770" y="171219"/>
                  <a:pt x="6856963" y="186852"/>
                  <a:pt x="6841745" y="171634"/>
                </a:cubicBezTo>
                <a:close/>
                <a:moveTo>
                  <a:pt x="7287503" y="158605"/>
                </a:moveTo>
                <a:cubicBezTo>
                  <a:pt x="7284265" y="153366"/>
                  <a:pt x="7271678" y="149080"/>
                  <a:pt x="7259532" y="149080"/>
                </a:cubicBezTo>
                <a:cubicBezTo>
                  <a:pt x="7247386" y="149080"/>
                  <a:pt x="7232112" y="142651"/>
                  <a:pt x="7225590" y="134792"/>
                </a:cubicBezTo>
                <a:cubicBezTo>
                  <a:pt x="7219068" y="126934"/>
                  <a:pt x="7205685" y="120505"/>
                  <a:pt x="7195849" y="120505"/>
                </a:cubicBezTo>
                <a:cubicBezTo>
                  <a:pt x="7186013" y="120505"/>
                  <a:pt x="7177965" y="117235"/>
                  <a:pt x="7177965" y="113239"/>
                </a:cubicBezTo>
                <a:cubicBezTo>
                  <a:pt x="7177965" y="109242"/>
                  <a:pt x="7168321" y="101741"/>
                  <a:pt x="7156534" y="96570"/>
                </a:cubicBezTo>
                <a:cubicBezTo>
                  <a:pt x="7117792" y="79573"/>
                  <a:pt x="7130863" y="59388"/>
                  <a:pt x="7187490" y="48764"/>
                </a:cubicBezTo>
                <a:cubicBezTo>
                  <a:pt x="7216303" y="43359"/>
                  <a:pt x="7256475" y="31572"/>
                  <a:pt x="7276760" y="22571"/>
                </a:cubicBezTo>
                <a:cubicBezTo>
                  <a:pt x="7336647" y="-4003"/>
                  <a:pt x="7338706" y="-2158"/>
                  <a:pt x="7336117" y="75768"/>
                </a:cubicBezTo>
                <a:cubicBezTo>
                  <a:pt x="7334846" y="114028"/>
                  <a:pt x="7330636" y="150461"/>
                  <a:pt x="7326761" y="156731"/>
                </a:cubicBezTo>
                <a:cubicBezTo>
                  <a:pt x="7318197" y="170588"/>
                  <a:pt x="7295576" y="171668"/>
                  <a:pt x="7287503" y="158605"/>
                </a:cubicBezTo>
                <a:close/>
                <a:moveTo>
                  <a:pt x="6812027" y="85749"/>
                </a:moveTo>
                <a:cubicBezTo>
                  <a:pt x="6803948" y="64698"/>
                  <a:pt x="6810712" y="59775"/>
                  <a:pt x="6824645" y="76564"/>
                </a:cubicBezTo>
                <a:cubicBezTo>
                  <a:pt x="6831409" y="84714"/>
                  <a:pt x="6832361" y="92477"/>
                  <a:pt x="6827001" y="95790"/>
                </a:cubicBezTo>
                <a:cubicBezTo>
                  <a:pt x="6822057" y="98845"/>
                  <a:pt x="6815318" y="94327"/>
                  <a:pt x="6812027" y="85749"/>
                </a:cubicBezTo>
                <a:close/>
              </a:path>
            </a:pathLst>
          </a:custGeom>
          <a:ln w="8025" cap="flat">
            <a:noFill/>
            <a:prstDash val="solid"/>
            <a:miter/>
          </a:ln>
          <a:effectLst>
            <a:outerShdw blurRad="762000" dist="254000" dir="18000000" algn="tl" rotWithShape="0">
              <a:schemeClr val="tx1">
                <a:alpha val="0"/>
              </a:scheme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 useBgFill="1">
        <p:nvSpPr>
          <p:cNvPr id="4" name="Graphic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878A77BA-54C7-41DE-B9F2-15E4E96F0C3C}"/>
              </a:ext>
            </a:extLst>
          </p:cNvPr>
          <p:cNvSpPr/>
          <p:nvPr/>
        </p:nvSpPr>
        <p:spPr>
          <a:xfrm rot="8747047">
            <a:off x="3853558" y="1651108"/>
            <a:ext cx="6551017" cy="1791263"/>
          </a:xfrm>
          <a:custGeom>
            <a:avLst/>
            <a:gdLst>
              <a:gd name="connsiteX0" fmla="*/ 2739315 w 9915525"/>
              <a:gd name="connsiteY0" fmla="*/ 6807055 h 6819900"/>
              <a:gd name="connsiteX1" fmla="*/ 2753603 w 9915525"/>
              <a:gd name="connsiteY1" fmla="*/ 6797530 h 6819900"/>
              <a:gd name="connsiteX2" fmla="*/ 2767890 w 9915525"/>
              <a:gd name="connsiteY2" fmla="*/ 6807055 h 6819900"/>
              <a:gd name="connsiteX3" fmla="*/ 2753603 w 9915525"/>
              <a:gd name="connsiteY3" fmla="*/ 6816580 h 6819900"/>
              <a:gd name="connsiteX4" fmla="*/ 2739315 w 9915525"/>
              <a:gd name="connsiteY4" fmla="*/ 6807055 h 6819900"/>
              <a:gd name="connsiteX5" fmla="*/ 2574310 w 9915525"/>
              <a:gd name="connsiteY5" fmla="*/ 6666561 h 6819900"/>
              <a:gd name="connsiteX6" fmla="*/ 2563466 w 9915525"/>
              <a:gd name="connsiteY6" fmla="*/ 6628461 h 6819900"/>
              <a:gd name="connsiteX7" fmla="*/ 2550224 w 9915525"/>
              <a:gd name="connsiteY7" fmla="*/ 6597505 h 6819900"/>
              <a:gd name="connsiteX8" fmla="*/ 2525816 w 9915525"/>
              <a:gd name="connsiteY8" fmla="*/ 6564441 h 6819900"/>
              <a:gd name="connsiteX9" fmla="*/ 2499838 w 9915525"/>
              <a:gd name="connsiteY9" fmla="*/ 6536429 h 6819900"/>
              <a:gd name="connsiteX10" fmla="*/ 2491665 w 9915525"/>
              <a:gd name="connsiteY10" fmla="*/ 6531970 h 6819900"/>
              <a:gd name="connsiteX11" fmla="*/ 2451184 w 9915525"/>
              <a:gd name="connsiteY11" fmla="*/ 6524264 h 6819900"/>
              <a:gd name="connsiteX12" fmla="*/ 2410703 w 9915525"/>
              <a:gd name="connsiteY12" fmla="*/ 6511780 h 6819900"/>
              <a:gd name="connsiteX13" fmla="*/ 2435926 w 9915525"/>
              <a:gd name="connsiteY13" fmla="*/ 6494572 h 6819900"/>
              <a:gd name="connsiteX14" fmla="*/ 2457344 w 9915525"/>
              <a:gd name="connsiteY14" fmla="*/ 6444289 h 6819900"/>
              <a:gd name="connsiteX15" fmla="*/ 2444040 w 9915525"/>
              <a:gd name="connsiteY15" fmla="*/ 6420126 h 6819900"/>
              <a:gd name="connsiteX16" fmla="*/ 2434515 w 9915525"/>
              <a:gd name="connsiteY16" fmla="*/ 6407005 h 6819900"/>
              <a:gd name="connsiteX17" fmla="*/ 2424990 w 9915525"/>
              <a:gd name="connsiteY17" fmla="*/ 6393737 h 6819900"/>
              <a:gd name="connsiteX18" fmla="*/ 2410208 w 9915525"/>
              <a:gd name="connsiteY18" fmla="*/ 6374796 h 6819900"/>
              <a:gd name="connsiteX19" fmla="*/ 2402172 w 9915525"/>
              <a:gd name="connsiteY19" fmla="*/ 6380040 h 6819900"/>
              <a:gd name="connsiteX20" fmla="*/ 2387438 w 9915525"/>
              <a:gd name="connsiteY20" fmla="*/ 6385338 h 6819900"/>
              <a:gd name="connsiteX21" fmla="*/ 2372350 w 9915525"/>
              <a:gd name="connsiteY21" fmla="*/ 6400507 h 6819900"/>
              <a:gd name="connsiteX22" fmla="*/ 2371681 w 9915525"/>
              <a:gd name="connsiteY22" fmla="*/ 6471299 h 6819900"/>
              <a:gd name="connsiteX23" fmla="*/ 2358323 w 9915525"/>
              <a:gd name="connsiteY23" fmla="*/ 6502255 h 6819900"/>
              <a:gd name="connsiteX24" fmla="*/ 2244015 w 9915525"/>
              <a:gd name="connsiteY24" fmla="*/ 6412076 h 6819900"/>
              <a:gd name="connsiteX25" fmla="*/ 2227346 w 9915525"/>
              <a:gd name="connsiteY25" fmla="*/ 6390029 h 6819900"/>
              <a:gd name="connsiteX26" fmla="*/ 2209340 w 9915525"/>
              <a:gd name="connsiteY26" fmla="*/ 6373668 h 6819900"/>
              <a:gd name="connsiteX27" fmla="*/ 2201440 w 9915525"/>
              <a:gd name="connsiteY27" fmla="*/ 6333186 h 6819900"/>
              <a:gd name="connsiteX28" fmla="*/ 2204139 w 9915525"/>
              <a:gd name="connsiteY28" fmla="*/ 6302230 h 6819900"/>
              <a:gd name="connsiteX29" fmla="*/ 2203594 w 9915525"/>
              <a:gd name="connsiteY29" fmla="*/ 6246527 h 6819900"/>
              <a:gd name="connsiteX30" fmla="*/ 2157116 w 9915525"/>
              <a:gd name="connsiteY30" fmla="*/ 6224165 h 6819900"/>
              <a:gd name="connsiteX31" fmla="*/ 2133154 w 9915525"/>
              <a:gd name="connsiteY31" fmla="*/ 6188006 h 6819900"/>
              <a:gd name="connsiteX32" fmla="*/ 2123176 w 9915525"/>
              <a:gd name="connsiteY32" fmla="*/ 6142151 h 6819900"/>
              <a:gd name="connsiteX33" fmla="*/ 2105625 w 9915525"/>
              <a:gd name="connsiteY33" fmla="*/ 6109254 h 6819900"/>
              <a:gd name="connsiteX34" fmla="*/ 2092908 w 9915525"/>
              <a:gd name="connsiteY34" fmla="*/ 6083155 h 6819900"/>
              <a:gd name="connsiteX35" fmla="*/ 2073802 w 9915525"/>
              <a:gd name="connsiteY35" fmla="*/ 6053924 h 6819900"/>
              <a:gd name="connsiteX36" fmla="*/ 2038139 w 9915525"/>
              <a:gd name="connsiteY36" fmla="*/ 6001970 h 6819900"/>
              <a:gd name="connsiteX37" fmla="*/ 2015561 w 9915525"/>
              <a:gd name="connsiteY37" fmla="*/ 5966907 h 6819900"/>
              <a:gd name="connsiteX38" fmla="*/ 2024940 w 9915525"/>
              <a:gd name="connsiteY38" fmla="*/ 5968855 h 6819900"/>
              <a:gd name="connsiteX39" fmla="*/ 2034319 w 9915525"/>
              <a:gd name="connsiteY39" fmla="*/ 5972403 h 6819900"/>
              <a:gd name="connsiteX40" fmla="*/ 2020178 w 9915525"/>
              <a:gd name="connsiteY40" fmla="*/ 5949805 h 6819900"/>
              <a:gd name="connsiteX41" fmla="*/ 2005890 w 9915525"/>
              <a:gd name="connsiteY41" fmla="*/ 5921540 h 6819900"/>
              <a:gd name="connsiteX42" fmla="*/ 1986840 w 9915525"/>
              <a:gd name="connsiteY42" fmla="*/ 5887893 h 6819900"/>
              <a:gd name="connsiteX43" fmla="*/ 1967790 w 9915525"/>
              <a:gd name="connsiteY43" fmla="*/ 5838094 h 6819900"/>
              <a:gd name="connsiteX44" fmla="*/ 1929690 w 9915525"/>
              <a:gd name="connsiteY44" fmla="*/ 5771333 h 6819900"/>
              <a:gd name="connsiteX45" fmla="*/ 1891590 w 9915525"/>
              <a:gd name="connsiteY45" fmla="*/ 5701612 h 6819900"/>
              <a:gd name="connsiteX46" fmla="*/ 1877303 w 9915525"/>
              <a:gd name="connsiteY46" fmla="*/ 5660611 h 6819900"/>
              <a:gd name="connsiteX47" fmla="*/ 1863015 w 9915525"/>
              <a:gd name="connsiteY47" fmla="*/ 5599796 h 6819900"/>
              <a:gd name="connsiteX48" fmla="*/ 1843965 w 9915525"/>
              <a:gd name="connsiteY48" fmla="*/ 5528153 h 6819900"/>
              <a:gd name="connsiteX49" fmla="*/ 1824915 w 9915525"/>
              <a:gd name="connsiteY49" fmla="*/ 5496899 h 6819900"/>
              <a:gd name="connsiteX50" fmla="*/ 1816766 w 9915525"/>
              <a:gd name="connsiteY50" fmla="*/ 5486992 h 6819900"/>
              <a:gd name="connsiteX51" fmla="*/ 1813080 w 9915525"/>
              <a:gd name="connsiteY51" fmla="*/ 5468680 h 6819900"/>
              <a:gd name="connsiteX52" fmla="*/ 1757647 w 9915525"/>
              <a:gd name="connsiteY52" fmla="*/ 5417514 h 6819900"/>
              <a:gd name="connsiteX53" fmla="*/ 1700162 w 9915525"/>
              <a:gd name="connsiteY53" fmla="*/ 5391678 h 6819900"/>
              <a:gd name="connsiteX54" fmla="*/ 1653465 w 9915525"/>
              <a:gd name="connsiteY54" fmla="*/ 5333419 h 6819900"/>
              <a:gd name="connsiteX55" fmla="*/ 1643940 w 9915525"/>
              <a:gd name="connsiteY55" fmla="*/ 5321155 h 6819900"/>
              <a:gd name="connsiteX56" fmla="*/ 1634415 w 9915525"/>
              <a:gd name="connsiteY56" fmla="*/ 5297343 h 6819900"/>
              <a:gd name="connsiteX57" fmla="*/ 1667621 w 9915525"/>
              <a:gd name="connsiteY57" fmla="*/ 5288608 h 6819900"/>
              <a:gd name="connsiteX58" fmla="*/ 1727827 w 9915525"/>
              <a:gd name="connsiteY58" fmla="*/ 5260810 h 6819900"/>
              <a:gd name="connsiteX59" fmla="*/ 1693946 w 9915525"/>
              <a:gd name="connsiteY59" fmla="*/ 5221554 h 6819900"/>
              <a:gd name="connsiteX60" fmla="*/ 1662990 w 9915525"/>
              <a:gd name="connsiteY60" fmla="*/ 5190598 h 6819900"/>
              <a:gd name="connsiteX61" fmla="*/ 1675668 w 9915525"/>
              <a:gd name="connsiteY61" fmla="*/ 5168755 h 6819900"/>
              <a:gd name="connsiteX62" fmla="*/ 1701345 w 9915525"/>
              <a:gd name="connsiteY62" fmla="*/ 5144466 h 6819900"/>
              <a:gd name="connsiteX63" fmla="*/ 1687369 w 9915525"/>
              <a:gd name="connsiteY63" fmla="*/ 5097000 h 6819900"/>
              <a:gd name="connsiteX64" fmla="*/ 1671949 w 9915525"/>
              <a:gd name="connsiteY64" fmla="*/ 5059900 h 6819900"/>
              <a:gd name="connsiteX65" fmla="*/ 1680390 w 9915525"/>
              <a:gd name="connsiteY65" fmla="*/ 5024023 h 6819900"/>
              <a:gd name="connsiteX66" fmla="*/ 1626311 w 9915525"/>
              <a:gd name="connsiteY66" fmla="*/ 5025880 h 6819900"/>
              <a:gd name="connsiteX67" fmla="*/ 1574884 w 9915525"/>
              <a:gd name="connsiteY67" fmla="*/ 5063834 h 6819900"/>
              <a:gd name="connsiteX68" fmla="*/ 1548690 w 9915525"/>
              <a:gd name="connsiteY68" fmla="*/ 5087112 h 6819900"/>
              <a:gd name="connsiteX69" fmla="*/ 1593424 w 9915525"/>
              <a:gd name="connsiteY69" fmla="*/ 5140180 h 6819900"/>
              <a:gd name="connsiteX70" fmla="*/ 1602268 w 9915525"/>
              <a:gd name="connsiteY70" fmla="*/ 5169946 h 6819900"/>
              <a:gd name="connsiteX71" fmla="*/ 1596315 w 9915525"/>
              <a:gd name="connsiteY71" fmla="*/ 5208046 h 6819900"/>
              <a:gd name="connsiteX72" fmla="*/ 1578022 w 9915525"/>
              <a:gd name="connsiteY72" fmla="*/ 5216380 h 6819900"/>
              <a:gd name="connsiteX73" fmla="*/ 1553453 w 9915525"/>
              <a:gd name="connsiteY73" fmla="*/ 5187805 h 6819900"/>
              <a:gd name="connsiteX74" fmla="*/ 1539441 w 9915525"/>
              <a:gd name="connsiteY74" fmla="*/ 5159230 h 6819900"/>
              <a:gd name="connsiteX75" fmla="*/ 1526138 w 9915525"/>
              <a:gd name="connsiteY75" fmla="*/ 5137051 h 6819900"/>
              <a:gd name="connsiteX76" fmla="*/ 1469385 w 9915525"/>
              <a:gd name="connsiteY76" fmla="*/ 5100058 h 6819900"/>
              <a:gd name="connsiteX77" fmla="*/ 1460951 w 9915525"/>
              <a:gd name="connsiteY77" fmla="*/ 5159230 h 6819900"/>
              <a:gd name="connsiteX78" fmla="*/ 1485634 w 9915525"/>
              <a:gd name="connsiteY78" fmla="*/ 5197330 h 6819900"/>
              <a:gd name="connsiteX79" fmla="*/ 1510182 w 9915525"/>
              <a:gd name="connsiteY79" fmla="*/ 5235430 h 6819900"/>
              <a:gd name="connsiteX80" fmla="*/ 1524382 w 9915525"/>
              <a:gd name="connsiteY80" fmla="*/ 5287151 h 6819900"/>
              <a:gd name="connsiteX81" fmla="*/ 1544530 w 9915525"/>
              <a:gd name="connsiteY81" fmla="*/ 5350230 h 6819900"/>
              <a:gd name="connsiteX82" fmla="*/ 1530502 w 9915525"/>
              <a:gd name="connsiteY82" fmla="*/ 5375144 h 6819900"/>
              <a:gd name="connsiteX83" fmla="*/ 1497463 w 9915525"/>
              <a:gd name="connsiteY83" fmla="*/ 5383478 h 6819900"/>
              <a:gd name="connsiteX84" fmla="*/ 1468668 w 9915525"/>
              <a:gd name="connsiteY84" fmla="*/ 5397355 h 6819900"/>
              <a:gd name="connsiteX85" fmla="*/ 1453746 w 9915525"/>
              <a:gd name="connsiteY85" fmla="*/ 5335117 h 6819900"/>
              <a:gd name="connsiteX86" fmla="*/ 1469739 w 9915525"/>
              <a:gd name="connsiteY86" fmla="*/ 5299149 h 6819900"/>
              <a:gd name="connsiteX87" fmla="*/ 1424865 w 9915525"/>
              <a:gd name="connsiteY87" fmla="*/ 5284120 h 6819900"/>
              <a:gd name="connsiteX88" fmla="*/ 1384384 w 9915525"/>
              <a:gd name="connsiteY88" fmla="*/ 5290372 h 6819900"/>
              <a:gd name="connsiteX89" fmla="*/ 1340756 w 9915525"/>
              <a:gd name="connsiteY89" fmla="*/ 5310034 h 6819900"/>
              <a:gd name="connsiteX90" fmla="*/ 1350820 w 9915525"/>
              <a:gd name="connsiteY90" fmla="*/ 5348134 h 6819900"/>
              <a:gd name="connsiteX91" fmla="*/ 1324059 w 9915525"/>
              <a:gd name="connsiteY91" fmla="*/ 5397620 h 6819900"/>
              <a:gd name="connsiteX92" fmla="*/ 1267703 w 9915525"/>
              <a:gd name="connsiteY92" fmla="*/ 5368742 h 6819900"/>
              <a:gd name="connsiteX93" fmla="*/ 1205790 w 9915525"/>
              <a:gd name="connsiteY93" fmla="*/ 5294931 h 6819900"/>
              <a:gd name="connsiteX94" fmla="*/ 1191503 w 9915525"/>
              <a:gd name="connsiteY94" fmla="*/ 5241511 h 6819900"/>
              <a:gd name="connsiteX95" fmla="*/ 1177215 w 9915525"/>
              <a:gd name="connsiteY95" fmla="*/ 5211916 h 6819900"/>
              <a:gd name="connsiteX96" fmla="*/ 1167690 w 9915525"/>
              <a:gd name="connsiteY96" fmla="*/ 5187805 h 6819900"/>
              <a:gd name="connsiteX97" fmla="*/ 1158165 w 9915525"/>
              <a:gd name="connsiteY97" fmla="*/ 5170921 h 6819900"/>
              <a:gd name="connsiteX98" fmla="*/ 1120065 w 9915525"/>
              <a:gd name="connsiteY98" fmla="*/ 5121130 h 6819900"/>
              <a:gd name="connsiteX99" fmla="*/ 1081965 w 9915525"/>
              <a:gd name="connsiteY99" fmla="*/ 5072506 h 6819900"/>
              <a:gd name="connsiteX100" fmla="*/ 1067875 w 9915525"/>
              <a:gd name="connsiteY100" fmla="*/ 5045094 h 6819900"/>
              <a:gd name="connsiteX101" fmla="*/ 1024815 w 9915525"/>
              <a:gd name="connsiteY101" fmla="*/ 4958304 h 6819900"/>
              <a:gd name="connsiteX102" fmla="*/ 1015135 w 9915525"/>
              <a:gd name="connsiteY102" fmla="*/ 4935297 h 6819900"/>
              <a:gd name="connsiteX103" fmla="*/ 1010148 w 9915525"/>
              <a:gd name="connsiteY103" fmla="*/ 4921720 h 6819900"/>
              <a:gd name="connsiteX104" fmla="*/ 995871 w 9915525"/>
              <a:gd name="connsiteY104" fmla="*/ 4896959 h 6819900"/>
              <a:gd name="connsiteX105" fmla="*/ 970962 w 9915525"/>
              <a:gd name="connsiteY105" fmla="*/ 4842653 h 6819900"/>
              <a:gd name="connsiteX106" fmla="*/ 942532 w 9915525"/>
              <a:gd name="connsiteY106" fmla="*/ 4790776 h 6819900"/>
              <a:gd name="connsiteX107" fmla="*/ 920040 w 9915525"/>
              <a:gd name="connsiteY107" fmla="*/ 4715784 h 6819900"/>
              <a:gd name="connsiteX108" fmla="*/ 910515 w 9915525"/>
              <a:gd name="connsiteY108" fmla="*/ 4649643 h 6819900"/>
              <a:gd name="connsiteX109" fmla="*/ 912019 w 9915525"/>
              <a:gd name="connsiteY109" fmla="*/ 4604691 h 6819900"/>
              <a:gd name="connsiteX110" fmla="*/ 863182 w 9915525"/>
              <a:gd name="connsiteY110" fmla="*/ 4521946 h 6819900"/>
              <a:gd name="connsiteX111" fmla="*/ 815265 w 9915525"/>
              <a:gd name="connsiteY111" fmla="*/ 4439768 h 6819900"/>
              <a:gd name="connsiteX112" fmla="*/ 800978 w 9915525"/>
              <a:gd name="connsiteY112" fmla="*/ 4378180 h 6819900"/>
              <a:gd name="connsiteX113" fmla="*/ 786690 w 9915525"/>
              <a:gd name="connsiteY113" fmla="*/ 4338914 h 6819900"/>
              <a:gd name="connsiteX114" fmla="*/ 776532 w 9915525"/>
              <a:gd name="connsiteY114" fmla="*/ 4311505 h 6819900"/>
              <a:gd name="connsiteX115" fmla="*/ 769389 w 9915525"/>
              <a:gd name="connsiteY115" fmla="*/ 4285311 h 6819900"/>
              <a:gd name="connsiteX116" fmla="*/ 748747 w 9915525"/>
              <a:gd name="connsiteY116" fmla="*/ 4237853 h 6819900"/>
              <a:gd name="connsiteX117" fmla="*/ 726211 w 9915525"/>
              <a:gd name="connsiteY117" fmla="*/ 4175941 h 6819900"/>
              <a:gd name="connsiteX118" fmla="*/ 721292 w 9915525"/>
              <a:gd name="connsiteY118" fmla="*/ 4130530 h 6819900"/>
              <a:gd name="connsiteX119" fmla="*/ 672390 w 9915525"/>
              <a:gd name="connsiteY119" fmla="*/ 4011213 h 6819900"/>
              <a:gd name="connsiteX120" fmla="*/ 662865 w 9915525"/>
              <a:gd name="connsiteY120" fmla="*/ 3987655 h 6819900"/>
              <a:gd name="connsiteX121" fmla="*/ 653340 w 9915525"/>
              <a:gd name="connsiteY121" fmla="*/ 3937064 h 6819900"/>
              <a:gd name="connsiteX122" fmla="*/ 631909 w 9915525"/>
              <a:gd name="connsiteY122" fmla="*/ 3863496 h 6819900"/>
              <a:gd name="connsiteX123" fmla="*/ 608725 w 9915525"/>
              <a:gd name="connsiteY123" fmla="*/ 3825981 h 6819900"/>
              <a:gd name="connsiteX124" fmla="*/ 580306 w 9915525"/>
              <a:gd name="connsiteY124" fmla="*/ 3694185 h 6819900"/>
              <a:gd name="connsiteX125" fmla="*/ 567615 w 9915525"/>
              <a:gd name="connsiteY125" fmla="*/ 3667887 h 6819900"/>
              <a:gd name="connsiteX126" fmla="*/ 558090 w 9915525"/>
              <a:gd name="connsiteY126" fmla="*/ 3654280 h 6819900"/>
              <a:gd name="connsiteX127" fmla="*/ 548565 w 9915525"/>
              <a:gd name="connsiteY127" fmla="*/ 3611417 h 6819900"/>
              <a:gd name="connsiteX128" fmla="*/ 538021 w 9915525"/>
              <a:gd name="connsiteY128" fmla="*/ 3568555 h 6819900"/>
              <a:gd name="connsiteX129" fmla="*/ 532616 w 9915525"/>
              <a:gd name="connsiteY129" fmla="*/ 3555162 h 6819900"/>
              <a:gd name="connsiteX130" fmla="*/ 519348 w 9915525"/>
              <a:gd name="connsiteY130" fmla="*/ 3525111 h 6819900"/>
              <a:gd name="connsiteX131" fmla="*/ 500940 w 9915525"/>
              <a:gd name="connsiteY131" fmla="*/ 3478711 h 6819900"/>
              <a:gd name="connsiteX132" fmla="*/ 487440 w 9915525"/>
              <a:gd name="connsiteY132" fmla="*/ 3429694 h 6819900"/>
              <a:gd name="connsiteX133" fmla="*/ 467463 w 9915525"/>
              <a:gd name="connsiteY133" fmla="*/ 3372806 h 6819900"/>
              <a:gd name="connsiteX134" fmla="*/ 430898 w 9915525"/>
              <a:gd name="connsiteY134" fmla="*/ 3282805 h 6819900"/>
              <a:gd name="connsiteX135" fmla="*/ 426548 w 9915525"/>
              <a:gd name="connsiteY135" fmla="*/ 3249467 h 6819900"/>
              <a:gd name="connsiteX136" fmla="*/ 422827 w 9915525"/>
              <a:gd name="connsiteY136" fmla="*/ 3216130 h 6819900"/>
              <a:gd name="connsiteX137" fmla="*/ 415215 w 9915525"/>
              <a:gd name="connsiteY137" fmla="*/ 3197080 h 6819900"/>
              <a:gd name="connsiteX138" fmla="*/ 406122 w 9915525"/>
              <a:gd name="connsiteY138" fmla="*/ 3178030 h 6819900"/>
              <a:gd name="connsiteX139" fmla="*/ 390774 w 9915525"/>
              <a:gd name="connsiteY139" fmla="*/ 3144692 h 6819900"/>
              <a:gd name="connsiteX140" fmla="*/ 376055 w 9915525"/>
              <a:gd name="connsiteY140" fmla="*/ 3111355 h 6819900"/>
              <a:gd name="connsiteX141" fmla="*/ 367590 w 9915525"/>
              <a:gd name="connsiteY141" fmla="*/ 3092006 h 6819900"/>
              <a:gd name="connsiteX142" fmla="*/ 353303 w 9915525"/>
              <a:gd name="connsiteY142" fmla="*/ 3067175 h 6819900"/>
              <a:gd name="connsiteX143" fmla="*/ 339015 w 9915525"/>
              <a:gd name="connsiteY143" fmla="*/ 3035527 h 6819900"/>
              <a:gd name="connsiteX144" fmla="*/ 272795 w 9915525"/>
              <a:gd name="connsiteY144" fmla="*/ 2958955 h 6819900"/>
              <a:gd name="connsiteX145" fmla="*/ 253290 w 9915525"/>
              <a:gd name="connsiteY145" fmla="*/ 2945461 h 6819900"/>
              <a:gd name="connsiteX146" fmla="*/ 242051 w 9915525"/>
              <a:gd name="connsiteY146" fmla="*/ 2928221 h 6819900"/>
              <a:gd name="connsiteX147" fmla="*/ 236857 w 9915525"/>
              <a:gd name="connsiteY147" fmla="*/ 2908723 h 6819900"/>
              <a:gd name="connsiteX148" fmla="*/ 272731 w 9915525"/>
              <a:gd name="connsiteY148" fmla="*/ 2903369 h 6819900"/>
              <a:gd name="connsiteX149" fmla="*/ 318220 w 9915525"/>
              <a:gd name="connsiteY149" fmla="*/ 2898107 h 6819900"/>
              <a:gd name="connsiteX150" fmla="*/ 322160 w 9915525"/>
              <a:gd name="connsiteY150" fmla="*/ 2863680 h 6819900"/>
              <a:gd name="connsiteX151" fmla="*/ 310440 w 9915525"/>
              <a:gd name="connsiteY151" fmla="*/ 2822877 h 6819900"/>
              <a:gd name="connsiteX152" fmla="*/ 301649 w 9915525"/>
              <a:gd name="connsiteY152" fmla="*/ 2791791 h 6819900"/>
              <a:gd name="connsiteX153" fmla="*/ 283040 w 9915525"/>
              <a:gd name="connsiteY153" fmla="*/ 2692255 h 6819900"/>
              <a:gd name="connsiteX154" fmla="*/ 243022 w 9915525"/>
              <a:gd name="connsiteY154" fmla="*/ 2511280 h 6819900"/>
              <a:gd name="connsiteX155" fmla="*/ 231411 w 9915525"/>
              <a:gd name="connsiteY155" fmla="*/ 2469949 h 6819900"/>
              <a:gd name="connsiteX156" fmla="*/ 213419 w 9915525"/>
              <a:gd name="connsiteY156" fmla="*/ 2418659 h 6819900"/>
              <a:gd name="connsiteX157" fmla="*/ 220881 w 9915525"/>
              <a:gd name="connsiteY157" fmla="*/ 2194101 h 6819900"/>
              <a:gd name="connsiteX158" fmla="*/ 234240 w 9915525"/>
              <a:gd name="connsiteY158" fmla="*/ 2154638 h 6819900"/>
              <a:gd name="connsiteX159" fmla="*/ 248528 w 9915525"/>
              <a:gd name="connsiteY159" fmla="*/ 2117311 h 6819900"/>
              <a:gd name="connsiteX160" fmla="*/ 262815 w 9915525"/>
              <a:gd name="connsiteY160" fmla="*/ 2093645 h 6819900"/>
              <a:gd name="connsiteX161" fmla="*/ 277103 w 9915525"/>
              <a:gd name="connsiteY161" fmla="*/ 2063605 h 6819900"/>
              <a:gd name="connsiteX162" fmla="*/ 291390 w 9915525"/>
              <a:gd name="connsiteY162" fmla="*/ 2025505 h 6819900"/>
              <a:gd name="connsiteX163" fmla="*/ 363180 w 9915525"/>
              <a:gd name="connsiteY163" fmla="*/ 1976025 h 6819900"/>
              <a:gd name="connsiteX164" fmla="*/ 440011 w 9915525"/>
              <a:gd name="connsiteY164" fmla="*/ 1892795 h 6819900"/>
              <a:gd name="connsiteX165" fmla="*/ 453009 w 9915525"/>
              <a:gd name="connsiteY165" fmla="*/ 1828294 h 6819900"/>
              <a:gd name="connsiteX166" fmla="*/ 472365 w 9915525"/>
              <a:gd name="connsiteY166" fmla="*/ 1801211 h 6819900"/>
              <a:gd name="connsiteX167" fmla="*/ 496178 w 9915525"/>
              <a:gd name="connsiteY167" fmla="*/ 1768330 h 6819900"/>
              <a:gd name="connsiteX168" fmla="*/ 519990 w 9915525"/>
              <a:gd name="connsiteY168" fmla="*/ 1729736 h 6819900"/>
              <a:gd name="connsiteX169" fmla="*/ 534278 w 9915525"/>
              <a:gd name="connsiteY169" fmla="*/ 1701655 h 6819900"/>
              <a:gd name="connsiteX170" fmla="*/ 548565 w 9915525"/>
              <a:gd name="connsiteY170" fmla="*/ 1676676 h 6819900"/>
              <a:gd name="connsiteX171" fmla="*/ 557235 w 9915525"/>
              <a:gd name="connsiteY171" fmla="*/ 1663555 h 6819900"/>
              <a:gd name="connsiteX172" fmla="*/ 572649 w 9915525"/>
              <a:gd name="connsiteY172" fmla="*/ 1582593 h 6819900"/>
              <a:gd name="connsiteX173" fmla="*/ 587792 w 9915525"/>
              <a:gd name="connsiteY173" fmla="*/ 1501630 h 6819900"/>
              <a:gd name="connsiteX174" fmla="*/ 596190 w 9915525"/>
              <a:gd name="connsiteY174" fmla="*/ 1489464 h 6819900"/>
              <a:gd name="connsiteX175" fmla="*/ 663845 w 9915525"/>
              <a:gd name="connsiteY175" fmla="*/ 1425430 h 6819900"/>
              <a:gd name="connsiteX176" fmla="*/ 672390 w 9915525"/>
              <a:gd name="connsiteY176" fmla="*/ 1415497 h 6819900"/>
              <a:gd name="connsiteX177" fmla="*/ 715253 w 9915525"/>
              <a:gd name="connsiteY177" fmla="*/ 1359740 h 6819900"/>
              <a:gd name="connsiteX178" fmla="*/ 758115 w 9915525"/>
              <a:gd name="connsiteY178" fmla="*/ 1307289 h 6819900"/>
              <a:gd name="connsiteX179" fmla="*/ 827154 w 9915525"/>
              <a:gd name="connsiteY179" fmla="*/ 1234930 h 6819900"/>
              <a:gd name="connsiteX180" fmla="*/ 891465 w 9915525"/>
              <a:gd name="connsiteY180" fmla="*/ 1177225 h 6819900"/>
              <a:gd name="connsiteX181" fmla="*/ 1024058 w 9915525"/>
              <a:gd name="connsiteY181" fmla="*/ 1053955 h 6819900"/>
              <a:gd name="connsiteX182" fmla="*/ 1043865 w 9915525"/>
              <a:gd name="connsiteY182" fmla="*/ 1045072 h 6819900"/>
              <a:gd name="connsiteX183" fmla="*/ 1064852 w 9915525"/>
              <a:gd name="connsiteY183" fmla="*/ 1029528 h 6819900"/>
              <a:gd name="connsiteX184" fmla="*/ 1098870 w 9915525"/>
              <a:gd name="connsiteY184" fmla="*/ 1009836 h 6819900"/>
              <a:gd name="connsiteX185" fmla="*/ 1144558 w 9915525"/>
              <a:gd name="connsiteY185" fmla="*/ 996805 h 6819900"/>
              <a:gd name="connsiteX186" fmla="*/ 1177215 w 9915525"/>
              <a:gd name="connsiteY186" fmla="*/ 987280 h 6819900"/>
              <a:gd name="connsiteX187" fmla="*/ 1199693 w 9915525"/>
              <a:gd name="connsiteY187" fmla="*/ 977755 h 6819900"/>
              <a:gd name="connsiteX188" fmla="*/ 1240054 w 9915525"/>
              <a:gd name="connsiteY188" fmla="*/ 953943 h 6819900"/>
              <a:gd name="connsiteX189" fmla="*/ 1274046 w 9915525"/>
              <a:gd name="connsiteY189" fmla="*/ 930130 h 6819900"/>
              <a:gd name="connsiteX190" fmla="*/ 1304442 w 9915525"/>
              <a:gd name="connsiteY190" fmla="*/ 915843 h 6819900"/>
              <a:gd name="connsiteX191" fmla="*/ 1325114 w 9915525"/>
              <a:gd name="connsiteY191" fmla="*/ 901555 h 6819900"/>
              <a:gd name="connsiteX192" fmla="*/ 1361513 w 9915525"/>
              <a:gd name="connsiteY192" fmla="*/ 887465 h 6819900"/>
              <a:gd name="connsiteX193" fmla="*/ 1659197 w 9915525"/>
              <a:gd name="connsiteY193" fmla="*/ 845632 h 6819900"/>
              <a:gd name="connsiteX194" fmla="*/ 1808720 w 9915525"/>
              <a:gd name="connsiteY194" fmla="*/ 799161 h 6819900"/>
              <a:gd name="connsiteX195" fmla="*/ 1828369 w 9915525"/>
              <a:gd name="connsiteY195" fmla="*/ 787255 h 6819900"/>
              <a:gd name="connsiteX196" fmla="*/ 1867778 w 9915525"/>
              <a:gd name="connsiteY196" fmla="*/ 758680 h 6819900"/>
              <a:gd name="connsiteX197" fmla="*/ 1911860 w 9915525"/>
              <a:gd name="connsiteY197" fmla="*/ 730105 h 6819900"/>
              <a:gd name="connsiteX198" fmla="*/ 1934453 w 9915525"/>
              <a:gd name="connsiteY198" fmla="*/ 720580 h 6819900"/>
              <a:gd name="connsiteX199" fmla="*/ 1958033 w 9915525"/>
              <a:gd name="connsiteY199" fmla="*/ 711055 h 6819900"/>
              <a:gd name="connsiteX200" fmla="*/ 1994932 w 9915525"/>
              <a:gd name="connsiteY200" fmla="*/ 684861 h 6819900"/>
              <a:gd name="connsiteX201" fmla="*/ 2026206 w 9915525"/>
              <a:gd name="connsiteY201" fmla="*/ 670574 h 6819900"/>
              <a:gd name="connsiteX202" fmla="*/ 2054254 w 9915525"/>
              <a:gd name="connsiteY202" fmla="*/ 682480 h 6819900"/>
              <a:gd name="connsiteX203" fmla="*/ 2081859 w 9915525"/>
              <a:gd name="connsiteY203" fmla="*/ 696489 h 6819900"/>
              <a:gd name="connsiteX204" fmla="*/ 2182143 w 9915525"/>
              <a:gd name="connsiteY204" fmla="*/ 708395 h 6819900"/>
              <a:gd name="connsiteX205" fmla="*/ 2266370 w 9915525"/>
              <a:gd name="connsiteY205" fmla="*/ 713436 h 6819900"/>
              <a:gd name="connsiteX206" fmla="*/ 2277353 w 9915525"/>
              <a:gd name="connsiteY206" fmla="*/ 720580 h 6819900"/>
              <a:gd name="connsiteX207" fmla="*/ 2286878 w 9915525"/>
              <a:gd name="connsiteY207" fmla="*/ 711055 h 6819900"/>
              <a:gd name="connsiteX208" fmla="*/ 2318434 w 9915525"/>
              <a:gd name="connsiteY208" fmla="*/ 725343 h 6819900"/>
              <a:gd name="connsiteX209" fmla="*/ 2374605 w 9915525"/>
              <a:gd name="connsiteY209" fmla="*/ 730105 h 6819900"/>
              <a:gd name="connsiteX210" fmla="*/ 2423563 w 9915525"/>
              <a:gd name="connsiteY210" fmla="*/ 739630 h 6819900"/>
              <a:gd name="connsiteX211" fmla="*/ 2443545 w 9915525"/>
              <a:gd name="connsiteY211" fmla="*/ 768205 h 6819900"/>
              <a:gd name="connsiteX212" fmla="*/ 2453565 w 9915525"/>
              <a:gd name="connsiteY212" fmla="*/ 782925 h 6819900"/>
              <a:gd name="connsiteX213" fmla="*/ 2477378 w 9915525"/>
              <a:gd name="connsiteY213" fmla="*/ 821458 h 6819900"/>
              <a:gd name="connsiteX214" fmla="*/ 2501190 w 9915525"/>
              <a:gd name="connsiteY214" fmla="*/ 859125 h 6819900"/>
              <a:gd name="connsiteX215" fmla="*/ 2510715 w 9915525"/>
              <a:gd name="connsiteY215" fmla="*/ 872980 h 6819900"/>
              <a:gd name="connsiteX216" fmla="*/ 2520240 w 9915525"/>
              <a:gd name="connsiteY216" fmla="*/ 886366 h 6819900"/>
              <a:gd name="connsiteX217" fmla="*/ 2594072 w 9915525"/>
              <a:gd name="connsiteY217" fmla="*/ 989028 h 6819900"/>
              <a:gd name="connsiteX218" fmla="*/ 2739315 w 9915525"/>
              <a:gd name="connsiteY218" fmla="*/ 1134819 h 6819900"/>
              <a:gd name="connsiteX219" fmla="*/ 2817616 w 9915525"/>
              <a:gd name="connsiteY219" fmla="*/ 1202259 h 6819900"/>
              <a:gd name="connsiteX220" fmla="*/ 2852589 w 9915525"/>
              <a:gd name="connsiteY220" fmla="*/ 1188488 h 6819900"/>
              <a:gd name="connsiteX221" fmla="*/ 2907177 w 9915525"/>
              <a:gd name="connsiteY221" fmla="*/ 1162961 h 6819900"/>
              <a:gd name="connsiteX222" fmla="*/ 2963406 w 9915525"/>
              <a:gd name="connsiteY222" fmla="*/ 1181646 h 6819900"/>
              <a:gd name="connsiteX223" fmla="*/ 2993988 w 9915525"/>
              <a:gd name="connsiteY223" fmla="*/ 1206355 h 6819900"/>
              <a:gd name="connsiteX224" fmla="*/ 3006015 w 9915525"/>
              <a:gd name="connsiteY224" fmla="*/ 1223929 h 6819900"/>
              <a:gd name="connsiteX225" fmla="*/ 3052009 w 9915525"/>
              <a:gd name="connsiteY225" fmla="*/ 1273030 h 6819900"/>
              <a:gd name="connsiteX226" fmla="*/ 3064356 w 9915525"/>
              <a:gd name="connsiteY226" fmla="*/ 1292080 h 6819900"/>
              <a:gd name="connsiteX227" fmla="*/ 3086575 w 9915525"/>
              <a:gd name="connsiteY227" fmla="*/ 1343429 h 6819900"/>
              <a:gd name="connsiteX228" fmla="*/ 3131356 w 9915525"/>
              <a:gd name="connsiteY228" fmla="*/ 1397691 h 6819900"/>
              <a:gd name="connsiteX229" fmla="*/ 3177328 w 9915525"/>
              <a:gd name="connsiteY229" fmla="*/ 1406380 h 6819900"/>
              <a:gd name="connsiteX230" fmla="*/ 3195787 w 9915525"/>
              <a:gd name="connsiteY230" fmla="*/ 1369586 h 6819900"/>
              <a:gd name="connsiteX231" fmla="*/ 3182980 w 9915525"/>
              <a:gd name="connsiteY231" fmla="*/ 1321440 h 6819900"/>
              <a:gd name="connsiteX232" fmla="*/ 3158415 w 9915525"/>
              <a:gd name="connsiteY232" fmla="*/ 1279653 h 6819900"/>
              <a:gd name="connsiteX233" fmla="*/ 3149523 w 9915525"/>
              <a:gd name="connsiteY233" fmla="*/ 1263505 h 6819900"/>
              <a:gd name="connsiteX234" fmla="*/ 3137616 w 9915525"/>
              <a:gd name="connsiteY234" fmla="*/ 1237311 h 6819900"/>
              <a:gd name="connsiteX235" fmla="*/ 3112615 w 9915525"/>
              <a:gd name="connsiteY235" fmla="*/ 1208001 h 6819900"/>
              <a:gd name="connsiteX236" fmla="*/ 3124918 w 9915525"/>
              <a:gd name="connsiteY236" fmla="*/ 1158814 h 6819900"/>
              <a:gd name="connsiteX237" fmla="*/ 3162015 w 9915525"/>
              <a:gd name="connsiteY237" fmla="*/ 1112800 h 6819900"/>
              <a:gd name="connsiteX238" fmla="*/ 3191226 w 9915525"/>
              <a:gd name="connsiteY238" fmla="*/ 1082530 h 6819900"/>
              <a:gd name="connsiteX239" fmla="*/ 3220804 w 9915525"/>
              <a:gd name="connsiteY239" fmla="*/ 1073746 h 6819900"/>
              <a:gd name="connsiteX240" fmla="*/ 3263313 w 9915525"/>
              <a:gd name="connsiteY240" fmla="*/ 1058822 h 6819900"/>
              <a:gd name="connsiteX241" fmla="*/ 3319742 w 9915525"/>
              <a:gd name="connsiteY241" fmla="*/ 1077131 h 6819900"/>
              <a:gd name="connsiteX242" fmla="*/ 3367965 w 9915525"/>
              <a:gd name="connsiteY242" fmla="*/ 1092055 h 6819900"/>
              <a:gd name="connsiteX243" fmla="*/ 3379350 w 9915525"/>
              <a:gd name="connsiteY243" fmla="*/ 1082530 h 6819900"/>
              <a:gd name="connsiteX244" fmla="*/ 3417169 w 9915525"/>
              <a:gd name="connsiteY244" fmla="*/ 1057205 h 6819900"/>
              <a:gd name="connsiteX245" fmla="*/ 3449898 w 9915525"/>
              <a:gd name="connsiteY245" fmla="*/ 1048287 h 6819900"/>
              <a:gd name="connsiteX246" fmla="*/ 3446662 w 9915525"/>
              <a:gd name="connsiteY246" fmla="*/ 1085617 h 6819900"/>
              <a:gd name="connsiteX247" fmla="*/ 3478207 w 9915525"/>
              <a:gd name="connsiteY247" fmla="*/ 1126440 h 6819900"/>
              <a:gd name="connsiteX248" fmla="*/ 3493504 w 9915525"/>
              <a:gd name="connsiteY248" fmla="*/ 1084689 h 6819900"/>
              <a:gd name="connsiteX249" fmla="*/ 3501099 w 9915525"/>
              <a:gd name="connsiteY249" fmla="*/ 1025596 h 6819900"/>
              <a:gd name="connsiteX250" fmla="*/ 3514737 w 9915525"/>
              <a:gd name="connsiteY250" fmla="*/ 993222 h 6819900"/>
              <a:gd name="connsiteX251" fmla="*/ 3551198 w 9915525"/>
              <a:gd name="connsiteY251" fmla="*/ 987353 h 6819900"/>
              <a:gd name="connsiteX252" fmla="*/ 3617955 w 9915525"/>
              <a:gd name="connsiteY252" fmla="*/ 1001238 h 6819900"/>
              <a:gd name="connsiteX253" fmla="*/ 3668496 w 9915525"/>
              <a:gd name="connsiteY253" fmla="*/ 1008944 h 6819900"/>
              <a:gd name="connsiteX254" fmla="*/ 3735941 w 9915525"/>
              <a:gd name="connsiteY254" fmla="*/ 1029222 h 6819900"/>
              <a:gd name="connsiteX255" fmla="*/ 3835229 w 9915525"/>
              <a:gd name="connsiteY255" fmla="*/ 1059057 h 6819900"/>
              <a:gd name="connsiteX256" fmla="*/ 3886888 w 9915525"/>
              <a:gd name="connsiteY256" fmla="*/ 1082530 h 6819900"/>
              <a:gd name="connsiteX257" fmla="*/ 3901365 w 9915525"/>
              <a:gd name="connsiteY257" fmla="*/ 1091121 h 6819900"/>
              <a:gd name="connsiteX258" fmla="*/ 3936861 w 9915525"/>
              <a:gd name="connsiteY258" fmla="*/ 1118133 h 6819900"/>
              <a:gd name="connsiteX259" fmla="*/ 3978491 w 9915525"/>
              <a:gd name="connsiteY259" fmla="*/ 1166548 h 6819900"/>
              <a:gd name="connsiteX260" fmla="*/ 4047518 w 9915525"/>
              <a:gd name="connsiteY260" fmla="*/ 1223651 h 6819900"/>
              <a:gd name="connsiteX261" fmla="*/ 4090974 w 9915525"/>
              <a:gd name="connsiteY261" fmla="*/ 1238839 h 6819900"/>
              <a:gd name="connsiteX262" fmla="*/ 4123933 w 9915525"/>
              <a:gd name="connsiteY262" fmla="*/ 1263505 h 6819900"/>
              <a:gd name="connsiteX263" fmla="*/ 4198015 w 9915525"/>
              <a:gd name="connsiteY263" fmla="*/ 1330906 h 6819900"/>
              <a:gd name="connsiteX264" fmla="*/ 4299818 w 9915525"/>
              <a:gd name="connsiteY264" fmla="*/ 1403665 h 6819900"/>
              <a:gd name="connsiteX265" fmla="*/ 4346538 w 9915525"/>
              <a:gd name="connsiteY265" fmla="*/ 1418292 h 6819900"/>
              <a:gd name="connsiteX266" fmla="*/ 4373400 w 9915525"/>
              <a:gd name="connsiteY266" fmla="*/ 1421776 h 6819900"/>
              <a:gd name="connsiteX267" fmla="*/ 4364001 w 9915525"/>
              <a:gd name="connsiteY267" fmla="*/ 1369731 h 6819900"/>
              <a:gd name="connsiteX268" fmla="*/ 4320465 w 9915525"/>
              <a:gd name="connsiteY268" fmla="*/ 1330860 h 6819900"/>
              <a:gd name="connsiteX269" fmla="*/ 4364933 w 9915525"/>
              <a:gd name="connsiteY269" fmla="*/ 1332058 h 6819900"/>
              <a:gd name="connsiteX270" fmla="*/ 4425141 w 9915525"/>
              <a:gd name="connsiteY270" fmla="*/ 1315988 h 6819900"/>
              <a:gd name="connsiteX271" fmla="*/ 4453815 w 9915525"/>
              <a:gd name="connsiteY271" fmla="*/ 1266486 h 6819900"/>
              <a:gd name="connsiteX272" fmla="*/ 4468103 w 9915525"/>
              <a:gd name="connsiteY272" fmla="*/ 1244455 h 6819900"/>
              <a:gd name="connsiteX273" fmla="*/ 4482390 w 9915525"/>
              <a:gd name="connsiteY273" fmla="*/ 1254043 h 6819900"/>
              <a:gd name="connsiteX274" fmla="*/ 4505626 w 9915525"/>
              <a:gd name="connsiteY274" fmla="*/ 1283834 h 6819900"/>
              <a:gd name="connsiteX275" fmla="*/ 4514858 w 9915525"/>
              <a:gd name="connsiteY275" fmla="*/ 1325409 h 6819900"/>
              <a:gd name="connsiteX276" fmla="*/ 4534485 w 9915525"/>
              <a:gd name="connsiteY276" fmla="*/ 1362740 h 6819900"/>
              <a:gd name="connsiteX277" fmla="*/ 4568115 w 9915525"/>
              <a:gd name="connsiteY277" fmla="*/ 1387777 h 6819900"/>
              <a:gd name="connsiteX278" fmla="*/ 4582403 w 9915525"/>
              <a:gd name="connsiteY278" fmla="*/ 1396855 h 6819900"/>
              <a:gd name="connsiteX279" fmla="*/ 4589401 w 9915525"/>
              <a:gd name="connsiteY279" fmla="*/ 1431076 h 6819900"/>
              <a:gd name="connsiteX280" fmla="*/ 4550894 w 9915525"/>
              <a:gd name="connsiteY280" fmla="*/ 1447617 h 6819900"/>
              <a:gd name="connsiteX281" fmla="*/ 4502159 w 9915525"/>
              <a:gd name="connsiteY281" fmla="*/ 1492941 h 6819900"/>
              <a:gd name="connsiteX282" fmla="*/ 4510819 w 9915525"/>
              <a:gd name="connsiteY282" fmla="*/ 1554282 h 6819900"/>
              <a:gd name="connsiteX283" fmla="*/ 4568224 w 9915525"/>
              <a:gd name="connsiteY283" fmla="*/ 1634980 h 6819900"/>
              <a:gd name="connsiteX284" fmla="*/ 4587165 w 9915525"/>
              <a:gd name="connsiteY284" fmla="*/ 1662389 h 6819900"/>
              <a:gd name="connsiteX285" fmla="*/ 4632887 w 9915525"/>
              <a:gd name="connsiteY285" fmla="*/ 1698078 h 6819900"/>
              <a:gd name="connsiteX286" fmla="*/ 4646639 w 9915525"/>
              <a:gd name="connsiteY286" fmla="*/ 1618353 h 6819900"/>
              <a:gd name="connsiteX287" fmla="*/ 4634733 w 9915525"/>
              <a:gd name="connsiteY287" fmla="*/ 1545388 h 6819900"/>
              <a:gd name="connsiteX288" fmla="*/ 4639553 w 9915525"/>
              <a:gd name="connsiteY288" fmla="*/ 1482580 h 6819900"/>
              <a:gd name="connsiteX289" fmla="*/ 4644023 w 9915525"/>
              <a:gd name="connsiteY289" fmla="*/ 1430012 h 6819900"/>
              <a:gd name="connsiteX290" fmla="*/ 4640165 w 9915525"/>
              <a:gd name="connsiteY290" fmla="*/ 1392178 h 6819900"/>
              <a:gd name="connsiteX291" fmla="*/ 4639498 w 9915525"/>
              <a:gd name="connsiteY291" fmla="*/ 1339534 h 6819900"/>
              <a:gd name="connsiteX292" fmla="*/ 4605626 w 9915525"/>
              <a:gd name="connsiteY292" fmla="*/ 1324107 h 6819900"/>
              <a:gd name="connsiteX293" fmla="*/ 4577485 w 9915525"/>
              <a:gd name="connsiteY293" fmla="*/ 1306463 h 6819900"/>
              <a:gd name="connsiteX294" fmla="*/ 4577640 w 9915525"/>
              <a:gd name="connsiteY294" fmla="*/ 1244455 h 6819900"/>
              <a:gd name="connsiteX295" fmla="*/ 4568115 w 9915525"/>
              <a:gd name="connsiteY295" fmla="*/ 1215880 h 6819900"/>
              <a:gd name="connsiteX296" fmla="*/ 4578397 w 9915525"/>
              <a:gd name="connsiteY296" fmla="*/ 1187305 h 6819900"/>
              <a:gd name="connsiteX297" fmla="*/ 4582798 w 9915525"/>
              <a:gd name="connsiteY297" fmla="*/ 1160533 h 6819900"/>
              <a:gd name="connsiteX298" fmla="*/ 4598711 w 9915525"/>
              <a:gd name="connsiteY298" fmla="*/ 1122829 h 6819900"/>
              <a:gd name="connsiteX299" fmla="*/ 4644315 w 9915525"/>
              <a:gd name="connsiteY299" fmla="*/ 1109120 h 6819900"/>
              <a:gd name="connsiteX300" fmla="*/ 4671142 w 9915525"/>
              <a:gd name="connsiteY300" fmla="*/ 1080149 h 6819900"/>
              <a:gd name="connsiteX301" fmla="*/ 4697961 w 9915525"/>
              <a:gd name="connsiteY301" fmla="*/ 1053955 h 6819900"/>
              <a:gd name="connsiteX302" fmla="*/ 4738323 w 9915525"/>
              <a:gd name="connsiteY302" fmla="*/ 1045095 h 6819900"/>
              <a:gd name="connsiteX303" fmla="*/ 4768607 w 9915525"/>
              <a:gd name="connsiteY303" fmla="*/ 1044718 h 6819900"/>
              <a:gd name="connsiteX304" fmla="*/ 4763331 w 9915525"/>
              <a:gd name="connsiteY304" fmla="*/ 1067563 h 6819900"/>
              <a:gd name="connsiteX305" fmla="*/ 4758705 w 9915525"/>
              <a:gd name="connsiteY305" fmla="*/ 1082227 h 6819900"/>
              <a:gd name="connsiteX306" fmla="*/ 4784472 w 9915525"/>
              <a:gd name="connsiteY306" fmla="*/ 1064292 h 6819900"/>
              <a:gd name="connsiteX307" fmla="*/ 4753853 w 9915525"/>
              <a:gd name="connsiteY307" fmla="*/ 1023968 h 6819900"/>
              <a:gd name="connsiteX308" fmla="*/ 4725400 w 9915525"/>
              <a:gd name="connsiteY308" fmla="*/ 999131 h 6819900"/>
              <a:gd name="connsiteX309" fmla="*/ 4708731 w 9915525"/>
              <a:gd name="connsiteY309" fmla="*/ 977755 h 6819900"/>
              <a:gd name="connsiteX310" fmla="*/ 4701465 w 9915525"/>
              <a:gd name="connsiteY310" fmla="*/ 963468 h 6819900"/>
              <a:gd name="connsiteX311" fmla="*/ 4764383 w 9915525"/>
              <a:gd name="connsiteY311" fmla="*/ 974978 h 6819900"/>
              <a:gd name="connsiteX312" fmla="*/ 4804410 w 9915525"/>
              <a:gd name="connsiteY312" fmla="*/ 990674 h 6819900"/>
              <a:gd name="connsiteX313" fmla="*/ 4806650 w 9915525"/>
              <a:gd name="connsiteY313" fmla="*/ 921077 h 6819900"/>
              <a:gd name="connsiteX314" fmla="*/ 4800458 w 9915525"/>
              <a:gd name="connsiteY314" fmla="*/ 882505 h 6819900"/>
              <a:gd name="connsiteX315" fmla="*/ 4819508 w 9915525"/>
              <a:gd name="connsiteY315" fmla="*/ 867439 h 6819900"/>
              <a:gd name="connsiteX316" fmla="*/ 4815765 w 9915525"/>
              <a:gd name="connsiteY316" fmla="*/ 815830 h 6819900"/>
              <a:gd name="connsiteX317" fmla="*/ 4824780 w 9915525"/>
              <a:gd name="connsiteY317" fmla="*/ 778098 h 6819900"/>
              <a:gd name="connsiteX318" fmla="*/ 4839292 w 9915525"/>
              <a:gd name="connsiteY318" fmla="*/ 758218 h 6819900"/>
              <a:gd name="connsiteX319" fmla="*/ 4897950 w 9915525"/>
              <a:gd name="connsiteY319" fmla="*/ 716375 h 6819900"/>
              <a:gd name="connsiteX320" fmla="*/ 4933814 w 9915525"/>
              <a:gd name="connsiteY320" fmla="*/ 734220 h 6819900"/>
              <a:gd name="connsiteX321" fmla="*/ 5001653 w 9915525"/>
              <a:gd name="connsiteY321" fmla="*/ 755322 h 6819900"/>
              <a:gd name="connsiteX322" fmla="*/ 5068783 w 9915525"/>
              <a:gd name="connsiteY322" fmla="*/ 767225 h 6819900"/>
              <a:gd name="connsiteX323" fmla="*/ 5090812 w 9915525"/>
              <a:gd name="connsiteY323" fmla="*/ 815830 h 6819900"/>
              <a:gd name="connsiteX324" fmla="*/ 5125889 w 9915525"/>
              <a:gd name="connsiteY324" fmla="*/ 801845 h 6819900"/>
              <a:gd name="connsiteX325" fmla="*/ 5165809 w 9915525"/>
              <a:gd name="connsiteY325" fmla="*/ 787558 h 6819900"/>
              <a:gd name="connsiteX326" fmla="*/ 5187240 w 9915525"/>
              <a:gd name="connsiteY326" fmla="*/ 777730 h 6819900"/>
              <a:gd name="connsiteX327" fmla="*/ 5201528 w 9915525"/>
              <a:gd name="connsiteY327" fmla="*/ 768205 h 6819900"/>
              <a:gd name="connsiteX328" fmla="*/ 5215815 w 9915525"/>
              <a:gd name="connsiteY328" fmla="*/ 758680 h 6819900"/>
              <a:gd name="connsiteX329" fmla="*/ 5230103 w 9915525"/>
              <a:gd name="connsiteY329" fmla="*/ 749155 h 6819900"/>
              <a:gd name="connsiteX330" fmla="*/ 5244390 w 9915525"/>
              <a:gd name="connsiteY330" fmla="*/ 767643 h 6819900"/>
              <a:gd name="connsiteX331" fmla="*/ 5282575 w 9915525"/>
              <a:gd name="connsiteY331" fmla="*/ 791990 h 6819900"/>
              <a:gd name="connsiteX332" fmla="*/ 5301540 w 9915525"/>
              <a:gd name="connsiteY332" fmla="*/ 762801 h 6819900"/>
              <a:gd name="connsiteX333" fmla="*/ 5332274 w 9915525"/>
              <a:gd name="connsiteY333" fmla="*/ 750869 h 6819900"/>
              <a:gd name="connsiteX334" fmla="*/ 5374815 w 9915525"/>
              <a:gd name="connsiteY334" fmla="*/ 732702 h 6819900"/>
              <a:gd name="connsiteX335" fmla="*/ 5398411 w 9915525"/>
              <a:gd name="connsiteY335" fmla="*/ 693102 h 6819900"/>
              <a:gd name="connsiteX336" fmla="*/ 5401553 w 9915525"/>
              <a:gd name="connsiteY336" fmla="*/ 628775 h 6819900"/>
              <a:gd name="connsiteX337" fmla="*/ 5387265 w 9915525"/>
              <a:gd name="connsiteY337" fmla="*/ 590674 h 6819900"/>
              <a:gd name="connsiteX338" fmla="*/ 5372978 w 9915525"/>
              <a:gd name="connsiteY338" fmla="*/ 552574 h 6819900"/>
              <a:gd name="connsiteX339" fmla="*/ 5358764 w 9915525"/>
              <a:gd name="connsiteY339" fmla="*/ 521917 h 6819900"/>
              <a:gd name="connsiteX340" fmla="*/ 5436789 w 9915525"/>
              <a:gd name="connsiteY340" fmla="*/ 472930 h 6819900"/>
              <a:gd name="connsiteX341" fmla="*/ 5463465 w 9915525"/>
              <a:gd name="connsiteY341" fmla="*/ 463405 h 6819900"/>
              <a:gd name="connsiteX342" fmla="*/ 5498956 w 9915525"/>
              <a:gd name="connsiteY342" fmla="*/ 472293 h 6819900"/>
              <a:gd name="connsiteX343" fmla="*/ 5494104 w 9915525"/>
              <a:gd name="connsiteY343" fmla="*/ 494145 h 6819900"/>
              <a:gd name="connsiteX344" fmla="*/ 5528437 w 9915525"/>
              <a:gd name="connsiteY344" fmla="*/ 499021 h 6819900"/>
              <a:gd name="connsiteX345" fmla="*/ 5588900 w 9915525"/>
              <a:gd name="connsiteY345" fmla="*/ 472405 h 6819900"/>
              <a:gd name="connsiteX346" fmla="*/ 5662658 w 9915525"/>
              <a:gd name="connsiteY346" fmla="*/ 461024 h 6819900"/>
              <a:gd name="connsiteX347" fmla="*/ 5692005 w 9915525"/>
              <a:gd name="connsiteY347" fmla="*/ 498562 h 6819900"/>
              <a:gd name="connsiteX348" fmla="*/ 5734490 w 9915525"/>
              <a:gd name="connsiteY348" fmla="*/ 524576 h 6819900"/>
              <a:gd name="connsiteX349" fmla="*/ 5758740 w 9915525"/>
              <a:gd name="connsiteY349" fmla="*/ 476995 h 6819900"/>
              <a:gd name="connsiteX350" fmla="*/ 5777790 w 9915525"/>
              <a:gd name="connsiteY350" fmla="*/ 425305 h 6819900"/>
              <a:gd name="connsiteX351" fmla="*/ 5796840 w 9915525"/>
              <a:gd name="connsiteY351" fmla="*/ 390613 h 6819900"/>
              <a:gd name="connsiteX352" fmla="*/ 5812335 w 9915525"/>
              <a:gd name="connsiteY352" fmla="*/ 372063 h 6819900"/>
              <a:gd name="connsiteX353" fmla="*/ 5840910 w 9915525"/>
              <a:gd name="connsiteY353" fmla="*/ 367153 h 6819900"/>
              <a:gd name="connsiteX354" fmla="*/ 5844465 w 9915525"/>
              <a:gd name="connsiteY354" fmla="*/ 311005 h 6819900"/>
              <a:gd name="connsiteX355" fmla="*/ 5850086 w 9915525"/>
              <a:gd name="connsiteY355" fmla="*/ 262431 h 6819900"/>
              <a:gd name="connsiteX356" fmla="*/ 5824773 w 9915525"/>
              <a:gd name="connsiteY356" fmla="*/ 206230 h 6819900"/>
              <a:gd name="connsiteX357" fmla="*/ 5825415 w 9915525"/>
              <a:gd name="connsiteY357" fmla="*/ 168130 h 6819900"/>
              <a:gd name="connsiteX358" fmla="*/ 5853990 w 9915525"/>
              <a:gd name="connsiteY358" fmla="*/ 139432 h 6819900"/>
              <a:gd name="connsiteX359" fmla="*/ 5877803 w 9915525"/>
              <a:gd name="connsiteY359" fmla="*/ 116594 h 6819900"/>
              <a:gd name="connsiteX360" fmla="*/ 5901615 w 9915525"/>
              <a:gd name="connsiteY360" fmla="*/ 102594 h 6819900"/>
              <a:gd name="connsiteX361" fmla="*/ 5959641 w 9915525"/>
              <a:gd name="connsiteY361" fmla="*/ 116797 h 6819900"/>
              <a:gd name="connsiteX362" fmla="*/ 5992250 w 9915525"/>
              <a:gd name="connsiteY362" fmla="*/ 130030 h 6819900"/>
              <a:gd name="connsiteX363" fmla="*/ 6019360 w 9915525"/>
              <a:gd name="connsiteY363" fmla="*/ 144317 h 6819900"/>
              <a:gd name="connsiteX364" fmla="*/ 6048954 w 9915525"/>
              <a:gd name="connsiteY364" fmla="*/ 158605 h 6819900"/>
              <a:gd name="connsiteX365" fmla="*/ 6073065 w 9915525"/>
              <a:gd name="connsiteY365" fmla="*/ 177954 h 6819900"/>
              <a:gd name="connsiteX366" fmla="*/ 6119487 w 9915525"/>
              <a:gd name="connsiteY366" fmla="*/ 199638 h 6819900"/>
              <a:gd name="connsiteX367" fmla="*/ 6131750 w 9915525"/>
              <a:gd name="connsiteY367" fmla="*/ 155259 h 6819900"/>
              <a:gd name="connsiteX368" fmla="*/ 6139652 w 9915525"/>
              <a:gd name="connsiteY368" fmla="*/ 120505 h 6819900"/>
              <a:gd name="connsiteX369" fmla="*/ 6145163 w 9915525"/>
              <a:gd name="connsiteY369" fmla="*/ 103536 h 6819900"/>
              <a:gd name="connsiteX370" fmla="*/ 6166765 w 9915525"/>
              <a:gd name="connsiteY370" fmla="*/ 76381 h 6819900"/>
              <a:gd name="connsiteX371" fmla="*/ 6254040 w 9915525"/>
              <a:gd name="connsiteY371" fmla="*/ 88249 h 6819900"/>
              <a:gd name="connsiteX372" fmla="*/ 6263565 w 9915525"/>
              <a:gd name="connsiteY372" fmla="*/ 101455 h 6819900"/>
              <a:gd name="connsiteX373" fmla="*/ 6273090 w 9915525"/>
              <a:gd name="connsiteY373" fmla="*/ 115444 h 6819900"/>
              <a:gd name="connsiteX374" fmla="*/ 6287135 w 9915525"/>
              <a:gd name="connsiteY374" fmla="*/ 124043 h 6819900"/>
              <a:gd name="connsiteX375" fmla="*/ 6358288 w 9915525"/>
              <a:gd name="connsiteY375" fmla="*/ 178507 h 6819900"/>
              <a:gd name="connsiteX376" fmla="*/ 6334554 w 9915525"/>
              <a:gd name="connsiteY376" fmla="*/ 204701 h 6819900"/>
              <a:gd name="connsiteX377" fmla="*/ 6301665 w 9915525"/>
              <a:gd name="connsiteY377" fmla="*/ 202925 h 6819900"/>
              <a:gd name="connsiteX378" fmla="*/ 6255797 w 9915525"/>
              <a:gd name="connsiteY378" fmla="*/ 152757 h 6819900"/>
              <a:gd name="connsiteX379" fmla="*/ 6241058 w 9915525"/>
              <a:gd name="connsiteY379" fmla="*/ 195454 h 6819900"/>
              <a:gd name="connsiteX380" fmla="*/ 6220757 w 9915525"/>
              <a:gd name="connsiteY380" fmla="*/ 238229 h 6819900"/>
              <a:gd name="connsiteX381" fmla="*/ 6246467 w 9915525"/>
              <a:gd name="connsiteY381" fmla="*/ 354624 h 6819900"/>
              <a:gd name="connsiteX382" fmla="*/ 6275838 w 9915525"/>
              <a:gd name="connsiteY382" fmla="*/ 415890 h 6819900"/>
              <a:gd name="connsiteX383" fmla="*/ 6316184 w 9915525"/>
              <a:gd name="connsiteY383" fmla="*/ 473968 h 6819900"/>
              <a:gd name="connsiteX384" fmla="*/ 6390560 w 9915525"/>
              <a:gd name="connsiteY384" fmla="*/ 467413 h 6819900"/>
              <a:gd name="connsiteX385" fmla="*/ 6363522 w 9915525"/>
              <a:gd name="connsiteY385" fmla="*/ 415780 h 6819900"/>
              <a:gd name="connsiteX386" fmla="*/ 6336244 w 9915525"/>
              <a:gd name="connsiteY386" fmla="*/ 394349 h 6819900"/>
              <a:gd name="connsiteX387" fmla="*/ 6353718 w 9915525"/>
              <a:gd name="connsiteY387" fmla="*/ 358630 h 6819900"/>
              <a:gd name="connsiteX388" fmla="*/ 6389931 w 9915525"/>
              <a:gd name="connsiteY388" fmla="*/ 294336 h 6819900"/>
              <a:gd name="connsiteX389" fmla="*/ 6399578 w 9915525"/>
              <a:gd name="connsiteY389" fmla="*/ 263380 h 6819900"/>
              <a:gd name="connsiteX390" fmla="*/ 6413980 w 9915525"/>
              <a:gd name="connsiteY390" fmla="*/ 299655 h 6819900"/>
              <a:gd name="connsiteX391" fmla="*/ 6438918 w 9915525"/>
              <a:gd name="connsiteY391" fmla="*/ 316235 h 6819900"/>
              <a:gd name="connsiteX392" fmla="*/ 6492546 w 9915525"/>
              <a:gd name="connsiteY392" fmla="*/ 305898 h 6819900"/>
              <a:gd name="connsiteX393" fmla="*/ 6471644 w 9915525"/>
              <a:gd name="connsiteY393" fmla="*/ 207027 h 6819900"/>
              <a:gd name="connsiteX394" fmla="*/ 6459383 w 9915525"/>
              <a:gd name="connsiteY394" fmla="*/ 139555 h 6819900"/>
              <a:gd name="connsiteX395" fmla="*/ 6510898 w 9915525"/>
              <a:gd name="connsiteY395" fmla="*/ 84786 h 6819900"/>
              <a:gd name="connsiteX396" fmla="*/ 6542990 w 9915525"/>
              <a:gd name="connsiteY396" fmla="*/ 72880 h 6819900"/>
              <a:gd name="connsiteX397" fmla="*/ 6609619 w 9915525"/>
              <a:gd name="connsiteY397" fmla="*/ 111706 h 6819900"/>
              <a:gd name="connsiteX398" fmla="*/ 6658807 w 9915525"/>
              <a:gd name="connsiteY398" fmla="*/ 136199 h 6819900"/>
              <a:gd name="connsiteX399" fmla="*/ 6661710 w 9915525"/>
              <a:gd name="connsiteY399" fmla="*/ 84310 h 6819900"/>
              <a:gd name="connsiteX400" fmla="*/ 6662303 w 9915525"/>
              <a:gd name="connsiteY400" fmla="*/ 60974 h 6819900"/>
              <a:gd name="connsiteX401" fmla="*/ 6682879 w 9915525"/>
              <a:gd name="connsiteY401" fmla="*/ 64212 h 6819900"/>
              <a:gd name="connsiteX402" fmla="*/ 6748854 w 9915525"/>
              <a:gd name="connsiteY402" fmla="*/ 123683 h 6819900"/>
              <a:gd name="connsiteX403" fmla="*/ 6775134 w 9915525"/>
              <a:gd name="connsiteY403" fmla="*/ 175466 h 6819900"/>
              <a:gd name="connsiteX404" fmla="*/ 6768390 w 9915525"/>
              <a:gd name="connsiteY404" fmla="*/ 225280 h 6819900"/>
              <a:gd name="connsiteX405" fmla="*/ 6777915 w 9915525"/>
              <a:gd name="connsiteY405" fmla="*/ 248530 h 6819900"/>
              <a:gd name="connsiteX406" fmla="*/ 6787440 w 9915525"/>
              <a:gd name="connsiteY406" fmla="*/ 277667 h 6819900"/>
              <a:gd name="connsiteX407" fmla="*/ 6796965 w 9915525"/>
              <a:gd name="connsiteY407" fmla="*/ 316802 h 6819900"/>
              <a:gd name="connsiteX408" fmla="*/ 6828883 w 9915525"/>
              <a:gd name="connsiteY408" fmla="*/ 382915 h 6819900"/>
              <a:gd name="connsiteX409" fmla="*/ 6872870 w 9915525"/>
              <a:gd name="connsiteY409" fmla="*/ 415780 h 6819900"/>
              <a:gd name="connsiteX410" fmla="*/ 6917483 w 9915525"/>
              <a:gd name="connsiteY410" fmla="*/ 444355 h 6819900"/>
              <a:gd name="connsiteX411" fmla="*/ 7003117 w 9915525"/>
              <a:gd name="connsiteY411" fmla="*/ 458521 h 6819900"/>
              <a:gd name="connsiteX412" fmla="*/ 6996555 w 9915525"/>
              <a:gd name="connsiteY412" fmla="*/ 429542 h 6819900"/>
              <a:gd name="connsiteX413" fmla="*/ 7017945 w 9915525"/>
              <a:gd name="connsiteY413" fmla="*/ 404350 h 6819900"/>
              <a:gd name="connsiteX414" fmla="*/ 7097479 w 9915525"/>
              <a:gd name="connsiteY414" fmla="*/ 406934 h 6819900"/>
              <a:gd name="connsiteX415" fmla="*/ 7139865 w 9915525"/>
              <a:gd name="connsiteY415" fmla="*/ 395028 h 6819900"/>
              <a:gd name="connsiteX416" fmla="*/ 7176216 w 9915525"/>
              <a:gd name="connsiteY416" fmla="*/ 365774 h 6819900"/>
              <a:gd name="connsiteX417" fmla="*/ 7197947 w 9915525"/>
              <a:gd name="connsiteY417" fmla="*/ 339580 h 6819900"/>
              <a:gd name="connsiteX418" fmla="*/ 7218157 w 9915525"/>
              <a:gd name="connsiteY418" fmla="*/ 291766 h 6819900"/>
              <a:gd name="connsiteX419" fmla="*/ 7236895 w 9915525"/>
              <a:gd name="connsiteY419" fmla="*/ 269215 h 6819900"/>
              <a:gd name="connsiteX420" fmla="*/ 7358940 w 9915525"/>
              <a:gd name="connsiteY420" fmla="*/ 315203 h 6819900"/>
              <a:gd name="connsiteX421" fmla="*/ 7382753 w 9915525"/>
              <a:gd name="connsiteY421" fmla="*/ 358630 h 6819900"/>
              <a:gd name="connsiteX422" fmla="*/ 7406565 w 9915525"/>
              <a:gd name="connsiteY422" fmla="*/ 396803 h 6819900"/>
              <a:gd name="connsiteX423" fmla="*/ 7432515 w 9915525"/>
              <a:gd name="connsiteY423" fmla="*/ 410241 h 6819900"/>
              <a:gd name="connsiteX424" fmla="*/ 7490702 w 9915525"/>
              <a:gd name="connsiteY424" fmla="*/ 417039 h 6819900"/>
              <a:gd name="connsiteX425" fmla="*/ 7516334 w 9915525"/>
              <a:gd name="connsiteY425" fmla="*/ 425305 h 6819900"/>
              <a:gd name="connsiteX426" fmla="*/ 7544678 w 9915525"/>
              <a:gd name="connsiteY426" fmla="*/ 434830 h 6819900"/>
              <a:gd name="connsiteX427" fmla="*/ 7573843 w 9915525"/>
              <a:gd name="connsiteY427" fmla="*/ 444355 h 6819900"/>
              <a:gd name="connsiteX428" fmla="*/ 7613628 w 9915525"/>
              <a:gd name="connsiteY428" fmla="*/ 406255 h 6819900"/>
              <a:gd name="connsiteX429" fmla="*/ 7637208 w 9915525"/>
              <a:gd name="connsiteY429" fmla="*/ 368155 h 6819900"/>
              <a:gd name="connsiteX430" fmla="*/ 7633121 w 9915525"/>
              <a:gd name="connsiteY430" fmla="*/ 343660 h 6819900"/>
              <a:gd name="connsiteX431" fmla="*/ 7632041 w 9915525"/>
              <a:gd name="connsiteY431" fmla="*/ 312704 h 6819900"/>
              <a:gd name="connsiteX432" fmla="*/ 7640584 w 9915525"/>
              <a:gd name="connsiteY432" fmla="*/ 257551 h 6819900"/>
              <a:gd name="connsiteX433" fmla="*/ 7625640 w 9915525"/>
              <a:gd name="connsiteY433" fmla="*/ 230190 h 6819900"/>
              <a:gd name="connsiteX434" fmla="*/ 7611353 w 9915525"/>
              <a:gd name="connsiteY434" fmla="*/ 196705 h 6819900"/>
              <a:gd name="connsiteX435" fmla="*/ 7597065 w 9915525"/>
              <a:gd name="connsiteY435" fmla="*/ 162763 h 6819900"/>
              <a:gd name="connsiteX436" fmla="*/ 7587540 w 9915525"/>
              <a:gd name="connsiteY436" fmla="*/ 134792 h 6819900"/>
              <a:gd name="connsiteX437" fmla="*/ 7578015 w 9915525"/>
              <a:gd name="connsiteY437" fmla="*/ 78099 h 6819900"/>
              <a:gd name="connsiteX438" fmla="*/ 7593082 w 9915525"/>
              <a:gd name="connsiteY438" fmla="*/ 21512 h 6819900"/>
              <a:gd name="connsiteX439" fmla="*/ 7635165 w 9915525"/>
              <a:gd name="connsiteY439" fmla="*/ 34780 h 6819900"/>
              <a:gd name="connsiteX440" fmla="*/ 7669960 w 9915525"/>
              <a:gd name="connsiteY440" fmla="*/ 53830 h 6819900"/>
              <a:gd name="connsiteX441" fmla="*/ 7682790 w 9915525"/>
              <a:gd name="connsiteY441" fmla="*/ 63355 h 6819900"/>
              <a:gd name="connsiteX442" fmla="*/ 7697078 w 9915525"/>
              <a:gd name="connsiteY442" fmla="*/ 72880 h 6819900"/>
              <a:gd name="connsiteX443" fmla="*/ 7711365 w 9915525"/>
              <a:gd name="connsiteY443" fmla="*/ 92416 h 6819900"/>
              <a:gd name="connsiteX444" fmla="*/ 7789946 w 9915525"/>
              <a:gd name="connsiteY444" fmla="*/ 177609 h 6819900"/>
              <a:gd name="connsiteX445" fmla="*/ 7797090 w 9915525"/>
              <a:gd name="connsiteY445" fmla="*/ 192975 h 6819900"/>
              <a:gd name="connsiteX446" fmla="*/ 7774311 w 9915525"/>
              <a:gd name="connsiteY446" fmla="*/ 202578 h 6819900"/>
              <a:gd name="connsiteX447" fmla="*/ 7747527 w 9915525"/>
              <a:gd name="connsiteY447" fmla="*/ 231158 h 6819900"/>
              <a:gd name="connsiteX448" fmla="*/ 7760782 w 9915525"/>
              <a:gd name="connsiteY448" fmla="*/ 276234 h 6819900"/>
              <a:gd name="connsiteX449" fmla="*/ 7767251 w 9915525"/>
              <a:gd name="connsiteY449" fmla="*/ 327510 h 6819900"/>
              <a:gd name="connsiteX450" fmla="*/ 7784135 w 9915525"/>
              <a:gd name="connsiteY450" fmla="*/ 368155 h 6819900"/>
              <a:gd name="connsiteX451" fmla="*/ 7818353 w 9915525"/>
              <a:gd name="connsiteY451" fmla="*/ 351865 h 6819900"/>
              <a:gd name="connsiteX452" fmla="*/ 7844668 w 9915525"/>
              <a:gd name="connsiteY452" fmla="*/ 349029 h 6819900"/>
              <a:gd name="connsiteX453" fmla="*/ 7847629 w 9915525"/>
              <a:gd name="connsiteY453" fmla="*/ 371146 h 6819900"/>
              <a:gd name="connsiteX454" fmla="*/ 7889160 w 9915525"/>
              <a:gd name="connsiteY454" fmla="*/ 396584 h 6819900"/>
              <a:gd name="connsiteX455" fmla="*/ 7990933 w 9915525"/>
              <a:gd name="connsiteY455" fmla="*/ 487217 h 6819900"/>
              <a:gd name="connsiteX456" fmla="*/ 7988299 w 9915525"/>
              <a:gd name="connsiteY456" fmla="*/ 541986 h 6819900"/>
              <a:gd name="connsiteX457" fmla="*/ 7988593 w 9915525"/>
              <a:gd name="connsiteY457" fmla="*/ 577705 h 6819900"/>
              <a:gd name="connsiteX458" fmla="*/ 7997116 w 9915525"/>
              <a:gd name="connsiteY458" fmla="*/ 591992 h 6819900"/>
              <a:gd name="connsiteX459" fmla="*/ 8006641 w 9915525"/>
              <a:gd name="connsiteY459" fmla="*/ 606280 h 6819900"/>
              <a:gd name="connsiteX460" fmla="*/ 8016166 w 9915525"/>
              <a:gd name="connsiteY460" fmla="*/ 641249 h 6819900"/>
              <a:gd name="connsiteX461" fmla="*/ 8029393 w 9915525"/>
              <a:gd name="connsiteY461" fmla="*/ 691255 h 6819900"/>
              <a:gd name="connsiteX462" fmla="*/ 8049200 w 9915525"/>
              <a:gd name="connsiteY462" fmla="*/ 737249 h 6819900"/>
              <a:gd name="connsiteX463" fmla="*/ 8040734 w 9915525"/>
              <a:gd name="connsiteY463" fmla="*/ 768205 h 6819900"/>
              <a:gd name="connsiteX464" fmla="*/ 8028072 w 9915525"/>
              <a:gd name="connsiteY464" fmla="*/ 757794 h 6819900"/>
              <a:gd name="connsiteX465" fmla="*/ 7980447 w 9915525"/>
              <a:gd name="connsiteY465" fmla="*/ 735937 h 6819900"/>
              <a:gd name="connsiteX466" fmla="*/ 7972605 w 9915525"/>
              <a:gd name="connsiteY466" fmla="*/ 807767 h 6819900"/>
              <a:gd name="connsiteX467" fmla="*/ 7987591 w 9915525"/>
              <a:gd name="connsiteY467" fmla="*/ 861035 h 6819900"/>
              <a:gd name="connsiteX468" fmla="*/ 8006641 w 9915525"/>
              <a:gd name="connsiteY468" fmla="*/ 908481 h 6819900"/>
              <a:gd name="connsiteX469" fmla="*/ 8025691 w 9915525"/>
              <a:gd name="connsiteY469" fmla="*/ 949902 h 6819900"/>
              <a:gd name="connsiteX470" fmla="*/ 8035216 w 9915525"/>
              <a:gd name="connsiteY470" fmla="*/ 972993 h 6819900"/>
              <a:gd name="connsiteX471" fmla="*/ 8044741 w 9915525"/>
              <a:gd name="connsiteY471" fmla="*/ 1000653 h 6819900"/>
              <a:gd name="connsiteX472" fmla="*/ 8098801 w 9915525"/>
              <a:gd name="connsiteY472" fmla="*/ 1052353 h 6819900"/>
              <a:gd name="connsiteX473" fmla="*/ 8125580 w 9915525"/>
              <a:gd name="connsiteY473" fmla="*/ 1027706 h 6819900"/>
              <a:gd name="connsiteX474" fmla="*/ 8156537 w 9915525"/>
              <a:gd name="connsiteY474" fmla="*/ 1006330 h 6819900"/>
              <a:gd name="connsiteX475" fmla="*/ 8145380 w 9915525"/>
              <a:gd name="connsiteY475" fmla="*/ 1065697 h 6819900"/>
              <a:gd name="connsiteX476" fmla="*/ 8113104 w 9915525"/>
              <a:gd name="connsiteY476" fmla="*/ 1159975 h 6819900"/>
              <a:gd name="connsiteX477" fmla="*/ 8182292 w 9915525"/>
              <a:gd name="connsiteY477" fmla="*/ 1153665 h 6819900"/>
              <a:gd name="connsiteX478" fmla="*/ 8268139 w 9915525"/>
              <a:gd name="connsiteY478" fmla="*/ 1185923 h 6819900"/>
              <a:gd name="connsiteX479" fmla="*/ 8319249 w 9915525"/>
              <a:gd name="connsiteY479" fmla="*/ 1180138 h 6819900"/>
              <a:gd name="connsiteX480" fmla="*/ 8354968 w 9915525"/>
              <a:gd name="connsiteY480" fmla="*/ 1133764 h 6819900"/>
              <a:gd name="connsiteX481" fmla="*/ 8387510 w 9915525"/>
              <a:gd name="connsiteY481" fmla="*/ 1074256 h 6819900"/>
              <a:gd name="connsiteX482" fmla="*/ 8369468 w 9915525"/>
              <a:gd name="connsiteY482" fmla="*/ 1001025 h 6819900"/>
              <a:gd name="connsiteX483" fmla="*/ 8377848 w 9915525"/>
              <a:gd name="connsiteY483" fmla="*/ 859912 h 6819900"/>
              <a:gd name="connsiteX484" fmla="*/ 8387640 w 9915525"/>
              <a:gd name="connsiteY484" fmla="*/ 834141 h 6819900"/>
              <a:gd name="connsiteX485" fmla="*/ 8400780 w 9915525"/>
              <a:gd name="connsiteY485" fmla="*/ 807258 h 6819900"/>
              <a:gd name="connsiteX486" fmla="*/ 8418107 w 9915525"/>
              <a:gd name="connsiteY486" fmla="*/ 717887 h 6819900"/>
              <a:gd name="connsiteX487" fmla="*/ 8376345 w 9915525"/>
              <a:gd name="connsiteY487" fmla="*/ 654627 h 6819900"/>
              <a:gd name="connsiteX488" fmla="*/ 8334502 w 9915525"/>
              <a:gd name="connsiteY488" fmla="*/ 594279 h 6819900"/>
              <a:gd name="connsiteX489" fmla="*/ 8310077 w 9915525"/>
              <a:gd name="connsiteY489" fmla="*/ 557538 h 6819900"/>
              <a:gd name="connsiteX490" fmla="*/ 8292390 w 9915525"/>
              <a:gd name="connsiteY490" fmla="*/ 527262 h 6819900"/>
              <a:gd name="connsiteX491" fmla="*/ 8280484 w 9915525"/>
              <a:gd name="connsiteY491" fmla="*/ 499436 h 6819900"/>
              <a:gd name="connsiteX492" fmla="*/ 8249326 w 9915525"/>
              <a:gd name="connsiteY492" fmla="*/ 415467 h 6819900"/>
              <a:gd name="connsiteX493" fmla="*/ 8275404 w 9915525"/>
              <a:gd name="connsiteY493" fmla="*/ 385459 h 6819900"/>
              <a:gd name="connsiteX494" fmla="*/ 8309437 w 9915525"/>
              <a:gd name="connsiteY494" fmla="*/ 396730 h 6819900"/>
              <a:gd name="connsiteX495" fmla="*/ 8368273 w 9915525"/>
              <a:gd name="connsiteY495" fmla="*/ 456261 h 6819900"/>
              <a:gd name="connsiteX496" fmla="*/ 8378115 w 9915525"/>
              <a:gd name="connsiteY496" fmla="*/ 472930 h 6819900"/>
              <a:gd name="connsiteX497" fmla="*/ 8387640 w 9915525"/>
              <a:gd name="connsiteY497" fmla="*/ 487564 h 6819900"/>
              <a:gd name="connsiteX498" fmla="*/ 8459524 w 9915525"/>
              <a:gd name="connsiteY498" fmla="*/ 572468 h 6819900"/>
              <a:gd name="connsiteX499" fmla="*/ 8531408 w 9915525"/>
              <a:gd name="connsiteY499" fmla="*/ 642738 h 6819900"/>
              <a:gd name="connsiteX500" fmla="*/ 8528581 w 9915525"/>
              <a:gd name="connsiteY500" fmla="*/ 703090 h 6819900"/>
              <a:gd name="connsiteX501" fmla="*/ 8525752 w 9915525"/>
              <a:gd name="connsiteY501" fmla="*/ 763443 h 6819900"/>
              <a:gd name="connsiteX502" fmla="*/ 8554327 w 9915525"/>
              <a:gd name="connsiteY502" fmla="*/ 766667 h 6819900"/>
              <a:gd name="connsiteX503" fmla="*/ 8606715 w 9915525"/>
              <a:gd name="connsiteY503" fmla="*/ 829488 h 6819900"/>
              <a:gd name="connsiteX504" fmla="*/ 8626732 w 9915525"/>
              <a:gd name="connsiteY504" fmla="*/ 890874 h 6819900"/>
              <a:gd name="connsiteX505" fmla="*/ 8642932 w 9915525"/>
              <a:gd name="connsiteY505" fmla="*/ 945058 h 6819900"/>
              <a:gd name="connsiteX506" fmla="*/ 8646727 w 9915525"/>
              <a:gd name="connsiteY506" fmla="*/ 977755 h 6819900"/>
              <a:gd name="connsiteX507" fmla="*/ 8654340 w 9915525"/>
              <a:gd name="connsiteY507" fmla="*/ 1006330 h 6819900"/>
              <a:gd name="connsiteX508" fmla="*/ 8634983 w 9915525"/>
              <a:gd name="connsiteY508" fmla="*/ 1034905 h 6819900"/>
              <a:gd name="connsiteX509" fmla="*/ 8613928 w 9915525"/>
              <a:gd name="connsiteY509" fmla="*/ 1106343 h 6819900"/>
              <a:gd name="connsiteX510" fmla="*/ 8635222 w 9915525"/>
              <a:gd name="connsiteY510" fmla="*/ 1149205 h 6819900"/>
              <a:gd name="connsiteX511" fmla="*/ 8667103 w 9915525"/>
              <a:gd name="connsiteY511" fmla="*/ 1166496 h 6819900"/>
              <a:gd name="connsiteX512" fmla="*/ 8705862 w 9915525"/>
              <a:gd name="connsiteY512" fmla="*/ 1188960 h 6819900"/>
              <a:gd name="connsiteX513" fmla="*/ 8729779 w 9915525"/>
              <a:gd name="connsiteY513" fmla="*/ 1202063 h 6819900"/>
              <a:gd name="connsiteX514" fmla="*/ 8744318 w 9915525"/>
              <a:gd name="connsiteY514" fmla="*/ 1233228 h 6819900"/>
              <a:gd name="connsiteX515" fmla="*/ 8739168 w 9915525"/>
              <a:gd name="connsiteY515" fmla="*/ 1284960 h 6819900"/>
              <a:gd name="connsiteX516" fmla="*/ 8809761 w 9915525"/>
              <a:gd name="connsiteY516" fmla="*/ 1279466 h 6819900"/>
              <a:gd name="connsiteX517" fmla="*/ 8856746 w 9915525"/>
              <a:gd name="connsiteY517" fmla="*/ 1241665 h 6819900"/>
              <a:gd name="connsiteX518" fmla="*/ 8873415 w 9915525"/>
              <a:gd name="connsiteY518" fmla="*/ 1216741 h 6819900"/>
              <a:gd name="connsiteX519" fmla="*/ 8883357 w 9915525"/>
              <a:gd name="connsiteY519" fmla="*/ 1191810 h 6819900"/>
              <a:gd name="connsiteX520" fmla="*/ 8921040 w 9915525"/>
              <a:gd name="connsiteY520" fmla="*/ 1236096 h 6819900"/>
              <a:gd name="connsiteX521" fmla="*/ 8930565 w 9915525"/>
              <a:gd name="connsiteY521" fmla="*/ 1263505 h 6819900"/>
              <a:gd name="connsiteX522" fmla="*/ 8940090 w 9915525"/>
              <a:gd name="connsiteY522" fmla="*/ 1276626 h 6819900"/>
              <a:gd name="connsiteX523" fmla="*/ 8953765 w 9915525"/>
              <a:gd name="connsiteY523" fmla="*/ 1301097 h 6819900"/>
              <a:gd name="connsiteX524" fmla="*/ 8973572 w 9915525"/>
              <a:gd name="connsiteY524" fmla="*/ 1340363 h 6819900"/>
              <a:gd name="connsiteX525" fmla="*/ 8987453 w 9915525"/>
              <a:gd name="connsiteY525" fmla="*/ 1368280 h 6819900"/>
              <a:gd name="connsiteX526" fmla="*/ 8995377 w 9915525"/>
              <a:gd name="connsiteY526" fmla="*/ 1410891 h 6819900"/>
              <a:gd name="connsiteX527" fmla="*/ 8979908 w 9915525"/>
              <a:gd name="connsiteY527" fmla="*/ 1458768 h 6819900"/>
              <a:gd name="connsiteX528" fmla="*/ 8958477 w 9915525"/>
              <a:gd name="connsiteY528" fmla="*/ 1516531 h 6819900"/>
              <a:gd name="connsiteX529" fmla="*/ 8941217 w 9915525"/>
              <a:gd name="connsiteY529" fmla="*/ 1597494 h 6819900"/>
              <a:gd name="connsiteX530" fmla="*/ 8980536 w 9915525"/>
              <a:gd name="connsiteY530" fmla="*/ 1721572 h 6819900"/>
              <a:gd name="connsiteX531" fmla="*/ 9024769 w 9915525"/>
              <a:gd name="connsiteY531" fmla="*/ 1705584 h 6819900"/>
              <a:gd name="connsiteX532" fmla="*/ 9080188 w 9915525"/>
              <a:gd name="connsiteY532" fmla="*/ 1699274 h 6819900"/>
              <a:gd name="connsiteX533" fmla="*/ 9092803 w 9915525"/>
              <a:gd name="connsiteY533" fmla="*/ 1720705 h 6819900"/>
              <a:gd name="connsiteX534" fmla="*/ 9105709 w 9915525"/>
              <a:gd name="connsiteY534" fmla="*/ 1760517 h 6819900"/>
              <a:gd name="connsiteX535" fmla="*/ 9085724 w 9915525"/>
              <a:gd name="connsiteY535" fmla="*/ 1820072 h 6819900"/>
              <a:gd name="connsiteX536" fmla="*/ 9050058 w 9915525"/>
              <a:gd name="connsiteY536" fmla="*/ 1790031 h 6819900"/>
              <a:gd name="connsiteX537" fmla="*/ 8971363 w 9915525"/>
              <a:gd name="connsiteY537" fmla="*/ 1775258 h 6819900"/>
              <a:gd name="connsiteX538" fmla="*/ 8932264 w 9915525"/>
              <a:gd name="connsiteY538" fmla="*/ 1815955 h 6819900"/>
              <a:gd name="connsiteX539" fmla="*/ 8917923 w 9915525"/>
              <a:gd name="connsiteY539" fmla="*/ 1755275 h 6819900"/>
              <a:gd name="connsiteX540" fmla="*/ 8903125 w 9915525"/>
              <a:gd name="connsiteY540" fmla="*/ 1693724 h 6819900"/>
              <a:gd name="connsiteX541" fmla="*/ 8882940 w 9915525"/>
              <a:gd name="connsiteY541" fmla="*/ 1654705 h 6819900"/>
              <a:gd name="connsiteX542" fmla="*/ 8858092 w 9915525"/>
              <a:gd name="connsiteY542" fmla="*/ 1634586 h 6819900"/>
              <a:gd name="connsiteX543" fmla="*/ 8843756 w 9915525"/>
              <a:gd name="connsiteY543" fmla="*/ 1612473 h 6819900"/>
              <a:gd name="connsiteX544" fmla="*/ 8845158 w 9915525"/>
              <a:gd name="connsiteY544" fmla="*/ 1527948 h 6819900"/>
              <a:gd name="connsiteX545" fmla="*/ 8844458 w 9915525"/>
              <a:gd name="connsiteY545" fmla="*/ 1426759 h 6819900"/>
              <a:gd name="connsiteX546" fmla="*/ 8845835 w 9915525"/>
              <a:gd name="connsiteY546" fmla="*/ 1371123 h 6819900"/>
              <a:gd name="connsiteX547" fmla="*/ 8797645 w 9915525"/>
              <a:gd name="connsiteY547" fmla="*/ 1336679 h 6819900"/>
              <a:gd name="connsiteX548" fmla="*/ 8740210 w 9915525"/>
              <a:gd name="connsiteY548" fmla="*/ 1371118 h 6819900"/>
              <a:gd name="connsiteX549" fmla="*/ 8714875 w 9915525"/>
              <a:gd name="connsiteY549" fmla="*/ 1409911 h 6819900"/>
              <a:gd name="connsiteX550" fmla="*/ 8697417 w 9915525"/>
              <a:gd name="connsiteY550" fmla="*/ 1468985 h 6819900"/>
              <a:gd name="connsiteX551" fmla="*/ 8702933 w 9915525"/>
              <a:gd name="connsiteY551" fmla="*/ 1519192 h 6819900"/>
              <a:gd name="connsiteX552" fmla="*/ 8729917 w 9915525"/>
              <a:gd name="connsiteY552" fmla="*/ 1525579 h 6819900"/>
              <a:gd name="connsiteX553" fmla="*/ 8759114 w 9915525"/>
              <a:gd name="connsiteY553" fmla="*/ 1533044 h 6819900"/>
              <a:gd name="connsiteX554" fmla="*/ 8773402 w 9915525"/>
              <a:gd name="connsiteY554" fmla="*/ 1558780 h 6819900"/>
              <a:gd name="connsiteX555" fmla="*/ 8787689 w 9915525"/>
              <a:gd name="connsiteY555" fmla="*/ 1593284 h 6819900"/>
              <a:gd name="connsiteX556" fmla="*/ 8797214 w 9915525"/>
              <a:gd name="connsiteY556" fmla="*/ 1615930 h 6819900"/>
              <a:gd name="connsiteX557" fmla="*/ 8806885 w 9915525"/>
              <a:gd name="connsiteY557" fmla="*/ 1632599 h 6819900"/>
              <a:gd name="connsiteX558" fmla="*/ 8816264 w 9915525"/>
              <a:gd name="connsiteY558" fmla="*/ 1634980 h 6819900"/>
              <a:gd name="connsiteX559" fmla="*/ 8825498 w 9915525"/>
              <a:gd name="connsiteY559" fmla="*/ 1630218 h 6819900"/>
              <a:gd name="connsiteX560" fmla="*/ 8816932 w 9915525"/>
              <a:gd name="connsiteY560" fmla="*/ 1653277 h 6819900"/>
              <a:gd name="connsiteX561" fmla="*/ 8784075 w 9915525"/>
              <a:gd name="connsiteY561" fmla="*/ 1650896 h 6819900"/>
              <a:gd name="connsiteX562" fmla="*/ 8721014 w 9915525"/>
              <a:gd name="connsiteY562" fmla="*/ 1649268 h 6819900"/>
              <a:gd name="connsiteX563" fmla="*/ 8722211 w 9915525"/>
              <a:gd name="connsiteY563" fmla="*/ 1679285 h 6819900"/>
              <a:gd name="connsiteX564" fmla="*/ 8732224 w 9915525"/>
              <a:gd name="connsiteY564" fmla="*/ 1781679 h 6819900"/>
              <a:gd name="connsiteX565" fmla="*/ 8743845 w 9915525"/>
              <a:gd name="connsiteY565" fmla="*/ 1887393 h 6819900"/>
              <a:gd name="connsiteX566" fmla="*/ 8758811 w 9915525"/>
              <a:gd name="connsiteY566" fmla="*/ 1931994 h 6819900"/>
              <a:gd name="connsiteX567" fmla="*/ 8810634 w 9915525"/>
              <a:gd name="connsiteY567" fmla="*/ 1953643 h 6819900"/>
              <a:gd name="connsiteX568" fmla="*/ 8805602 w 9915525"/>
              <a:gd name="connsiteY568" fmla="*/ 1886690 h 6819900"/>
              <a:gd name="connsiteX569" fmla="*/ 8797215 w 9915525"/>
              <a:gd name="connsiteY569" fmla="*/ 1848730 h 6819900"/>
              <a:gd name="connsiteX570" fmla="*/ 8818736 w 9915525"/>
              <a:gd name="connsiteY570" fmla="*/ 1815955 h 6819900"/>
              <a:gd name="connsiteX571" fmla="*/ 8869421 w 9915525"/>
              <a:gd name="connsiteY571" fmla="*/ 1888143 h 6819900"/>
              <a:gd name="connsiteX572" fmla="*/ 8886238 w 9915525"/>
              <a:gd name="connsiteY572" fmla="*/ 1935261 h 6819900"/>
              <a:gd name="connsiteX573" fmla="*/ 8934672 w 9915525"/>
              <a:gd name="connsiteY573" fmla="*/ 1929195 h 6819900"/>
              <a:gd name="connsiteX574" fmla="*/ 8956214 w 9915525"/>
              <a:gd name="connsiteY574" fmla="*/ 1930566 h 6819900"/>
              <a:gd name="connsiteX575" fmla="*/ 8995931 w 9915525"/>
              <a:gd name="connsiteY575" fmla="*/ 1944938 h 6819900"/>
              <a:gd name="connsiteX576" fmla="*/ 8998229 w 9915525"/>
              <a:gd name="connsiteY576" fmla="*/ 1962400 h 6819900"/>
              <a:gd name="connsiteX577" fmla="*/ 9011444 w 9915525"/>
              <a:gd name="connsiteY577" fmla="*/ 1970702 h 6819900"/>
              <a:gd name="connsiteX578" fmla="*/ 9035340 w 9915525"/>
              <a:gd name="connsiteY578" fmla="*/ 1938670 h 6819900"/>
              <a:gd name="connsiteX579" fmla="*/ 9053728 w 9915525"/>
              <a:gd name="connsiteY579" fmla="*/ 1911205 h 6819900"/>
              <a:gd name="connsiteX580" fmla="*/ 9075159 w 9915525"/>
              <a:gd name="connsiteY580" fmla="*/ 1932539 h 6819900"/>
              <a:gd name="connsiteX581" fmla="*/ 9095648 w 9915525"/>
              <a:gd name="connsiteY581" fmla="*/ 1957199 h 6819900"/>
              <a:gd name="connsiteX582" fmla="*/ 9141845 w 9915525"/>
              <a:gd name="connsiteY582" fmla="*/ 1899624 h 6819900"/>
              <a:gd name="connsiteX583" fmla="*/ 9148559 w 9915525"/>
              <a:gd name="connsiteY583" fmla="*/ 1873105 h 6819900"/>
              <a:gd name="connsiteX584" fmla="*/ 9159165 w 9915525"/>
              <a:gd name="connsiteY584" fmla="*/ 1858818 h 6819900"/>
              <a:gd name="connsiteX585" fmla="*/ 9181787 w 9915525"/>
              <a:gd name="connsiteY585" fmla="*/ 1844530 h 6819900"/>
              <a:gd name="connsiteX586" fmla="*/ 9210362 w 9915525"/>
              <a:gd name="connsiteY586" fmla="*/ 1874296 h 6819900"/>
              <a:gd name="connsiteX587" fmla="*/ 9216315 w 9915525"/>
              <a:gd name="connsiteY587" fmla="*/ 1922775 h 6819900"/>
              <a:gd name="connsiteX588" fmla="*/ 9234891 w 9915525"/>
              <a:gd name="connsiteY588" fmla="*/ 1957303 h 6819900"/>
              <a:gd name="connsiteX589" fmla="*/ 9282143 w 9915525"/>
              <a:gd name="connsiteY589" fmla="*/ 2140593 h 6819900"/>
              <a:gd name="connsiteX590" fmla="*/ 9295327 w 9915525"/>
              <a:gd name="connsiteY590" fmla="*/ 2212850 h 6819900"/>
              <a:gd name="connsiteX591" fmla="*/ 9353827 w 9915525"/>
              <a:gd name="connsiteY591" fmla="*/ 2201101 h 6819900"/>
              <a:gd name="connsiteX592" fmla="*/ 9378864 w 9915525"/>
              <a:gd name="connsiteY592" fmla="*/ 2193934 h 6819900"/>
              <a:gd name="connsiteX593" fmla="*/ 9347732 w 9915525"/>
              <a:gd name="connsiteY593" fmla="*/ 2242546 h 6819900"/>
              <a:gd name="connsiteX594" fmla="*/ 9316327 w 9915525"/>
              <a:gd name="connsiteY594" fmla="*/ 2250814 h 6819900"/>
              <a:gd name="connsiteX595" fmla="*/ 9318123 w 9915525"/>
              <a:gd name="connsiteY595" fmla="*/ 2378470 h 6819900"/>
              <a:gd name="connsiteX596" fmla="*/ 9330029 w 9915525"/>
              <a:gd name="connsiteY596" fmla="*/ 2509498 h 6819900"/>
              <a:gd name="connsiteX597" fmla="*/ 9340180 w 9915525"/>
              <a:gd name="connsiteY597" fmla="*/ 2552555 h 6819900"/>
              <a:gd name="connsiteX598" fmla="*/ 9364246 w 9915525"/>
              <a:gd name="connsiteY598" fmla="*/ 2639602 h 6819900"/>
              <a:gd name="connsiteX599" fmla="*/ 9394208 w 9915525"/>
              <a:gd name="connsiteY599" fmla="*/ 2770571 h 6819900"/>
              <a:gd name="connsiteX600" fmla="*/ 9408673 w 9915525"/>
              <a:gd name="connsiteY600" fmla="*/ 2854180 h 6819900"/>
              <a:gd name="connsiteX601" fmla="*/ 9395313 w 9915525"/>
              <a:gd name="connsiteY601" fmla="*/ 2952055 h 6819900"/>
              <a:gd name="connsiteX602" fmla="*/ 9400054 w 9915525"/>
              <a:gd name="connsiteY602" fmla="*/ 2994917 h 6819900"/>
              <a:gd name="connsiteX603" fmla="*/ 9421393 w 9915525"/>
              <a:gd name="connsiteY603" fmla="*/ 3037536 h 6819900"/>
              <a:gd name="connsiteX604" fmla="*/ 9436422 w 9915525"/>
              <a:gd name="connsiteY604" fmla="*/ 3063730 h 6819900"/>
              <a:gd name="connsiteX605" fmla="*/ 9444915 w 9915525"/>
              <a:gd name="connsiteY605" fmla="*/ 3081614 h 6819900"/>
              <a:gd name="connsiteX606" fmla="*/ 9490159 w 9915525"/>
              <a:gd name="connsiteY606" fmla="*/ 3101859 h 6819900"/>
              <a:gd name="connsiteX607" fmla="*/ 9511590 w 9915525"/>
              <a:gd name="connsiteY607" fmla="*/ 3069048 h 6819900"/>
              <a:gd name="connsiteX608" fmla="*/ 9544075 w 9915525"/>
              <a:gd name="connsiteY608" fmla="*/ 3045885 h 6819900"/>
              <a:gd name="connsiteX609" fmla="*/ 9549823 w 9915525"/>
              <a:gd name="connsiteY609" fmla="*/ 3130405 h 6819900"/>
              <a:gd name="connsiteX610" fmla="*/ 9521782 w 9915525"/>
              <a:gd name="connsiteY610" fmla="*/ 3132941 h 6819900"/>
              <a:gd name="connsiteX611" fmla="*/ 9487056 w 9915525"/>
              <a:gd name="connsiteY611" fmla="*/ 3127237 h 6819900"/>
              <a:gd name="connsiteX612" fmla="*/ 9478156 w 9915525"/>
              <a:gd name="connsiteY612" fmla="*/ 3177089 h 6819900"/>
              <a:gd name="connsiteX613" fmla="*/ 9484608 w 9915525"/>
              <a:gd name="connsiteY613" fmla="*/ 3237561 h 6819900"/>
              <a:gd name="connsiteX614" fmla="*/ 9493132 w 9915525"/>
              <a:gd name="connsiteY614" fmla="*/ 3254230 h 6819900"/>
              <a:gd name="connsiteX615" fmla="*/ 9502065 w 9915525"/>
              <a:gd name="connsiteY615" fmla="*/ 3268517 h 6819900"/>
              <a:gd name="connsiteX616" fmla="*/ 9511590 w 9915525"/>
              <a:gd name="connsiteY616" fmla="*/ 3282805 h 6819900"/>
              <a:gd name="connsiteX617" fmla="*/ 9510355 w 9915525"/>
              <a:gd name="connsiteY617" fmla="*/ 3337380 h 6819900"/>
              <a:gd name="connsiteX618" fmla="*/ 9493686 w 9915525"/>
              <a:gd name="connsiteY618" fmla="*/ 3457550 h 6819900"/>
              <a:gd name="connsiteX619" fmla="*/ 9504795 w 9915525"/>
              <a:gd name="connsiteY619" fmla="*/ 3577581 h 6819900"/>
              <a:gd name="connsiteX620" fmla="*/ 9528928 w 9915525"/>
              <a:gd name="connsiteY620" fmla="*/ 3669717 h 6819900"/>
              <a:gd name="connsiteX621" fmla="*/ 9509677 w 9915525"/>
              <a:gd name="connsiteY621" fmla="*/ 3701905 h 6819900"/>
              <a:gd name="connsiteX622" fmla="*/ 9511384 w 9915525"/>
              <a:gd name="connsiteY622" fmla="*/ 3764564 h 6819900"/>
              <a:gd name="connsiteX623" fmla="*/ 9525734 w 9915525"/>
              <a:gd name="connsiteY623" fmla="*/ 3920727 h 6819900"/>
              <a:gd name="connsiteX624" fmla="*/ 9539486 w 9915525"/>
              <a:gd name="connsiteY624" fmla="*/ 4072961 h 6819900"/>
              <a:gd name="connsiteX625" fmla="*/ 9555015 w 9915525"/>
              <a:gd name="connsiteY625" fmla="*/ 4171115 h 6819900"/>
              <a:gd name="connsiteX626" fmla="*/ 9570045 w 9915525"/>
              <a:gd name="connsiteY626" fmla="*/ 4263880 h 6819900"/>
              <a:gd name="connsiteX627" fmla="*/ 9578265 w 9915525"/>
              <a:gd name="connsiteY627" fmla="*/ 4301507 h 6819900"/>
              <a:gd name="connsiteX628" fmla="*/ 9594011 w 9915525"/>
              <a:gd name="connsiteY628" fmla="*/ 4347946 h 6819900"/>
              <a:gd name="connsiteX629" fmla="*/ 9599250 w 9915525"/>
              <a:gd name="connsiteY629" fmla="*/ 4398158 h 6819900"/>
              <a:gd name="connsiteX630" fmla="*/ 9595501 w 9915525"/>
              <a:gd name="connsiteY630" fmla="*/ 4444587 h 6819900"/>
              <a:gd name="connsiteX631" fmla="*/ 9621003 w 9915525"/>
              <a:gd name="connsiteY631" fmla="*/ 4485336 h 6819900"/>
              <a:gd name="connsiteX632" fmla="*/ 9671610 w 9915525"/>
              <a:gd name="connsiteY632" fmla="*/ 4509625 h 6819900"/>
              <a:gd name="connsiteX633" fmla="*/ 9674761 w 9915525"/>
              <a:gd name="connsiteY633" fmla="*/ 4463905 h 6819900"/>
              <a:gd name="connsiteX634" fmla="*/ 9661121 w 9915525"/>
              <a:gd name="connsiteY634" fmla="*/ 4430864 h 6819900"/>
              <a:gd name="connsiteX635" fmla="*/ 9635940 w 9915525"/>
              <a:gd name="connsiteY635" fmla="*/ 4376550 h 6819900"/>
              <a:gd name="connsiteX636" fmla="*/ 9616122 w 9915525"/>
              <a:gd name="connsiteY636" fmla="*/ 4355277 h 6819900"/>
              <a:gd name="connsiteX637" fmla="*/ 9642436 w 9915525"/>
              <a:gd name="connsiteY637" fmla="*/ 4333734 h 6819900"/>
              <a:gd name="connsiteX638" fmla="*/ 9720540 w 9915525"/>
              <a:gd name="connsiteY638" fmla="*/ 4325071 h 6819900"/>
              <a:gd name="connsiteX639" fmla="*/ 9705390 w 9915525"/>
              <a:gd name="connsiteY639" fmla="*/ 4423865 h 6819900"/>
              <a:gd name="connsiteX640" fmla="*/ 9700036 w 9915525"/>
              <a:gd name="connsiteY640" fmla="*/ 4463905 h 6819900"/>
              <a:gd name="connsiteX641" fmla="*/ 9724758 w 9915525"/>
              <a:gd name="connsiteY641" fmla="*/ 4493107 h 6819900"/>
              <a:gd name="connsiteX642" fmla="*/ 9726811 w 9915525"/>
              <a:gd name="connsiteY642" fmla="*/ 4539101 h 6819900"/>
              <a:gd name="connsiteX643" fmla="*/ 9718635 w 9915525"/>
              <a:gd name="connsiteY643" fmla="*/ 4591576 h 6819900"/>
              <a:gd name="connsiteX644" fmla="*/ 9737013 w 9915525"/>
              <a:gd name="connsiteY644" fmla="*/ 4666005 h 6819900"/>
              <a:gd name="connsiteX645" fmla="*/ 9758219 w 9915525"/>
              <a:gd name="connsiteY645" fmla="*/ 4739499 h 6819900"/>
              <a:gd name="connsiteX646" fmla="*/ 9769963 w 9915525"/>
              <a:gd name="connsiteY646" fmla="*/ 4835726 h 6819900"/>
              <a:gd name="connsiteX647" fmla="*/ 9790291 w 9915525"/>
              <a:gd name="connsiteY647" fmla="*/ 4946519 h 6819900"/>
              <a:gd name="connsiteX648" fmla="*/ 9802274 w 9915525"/>
              <a:gd name="connsiteY648" fmla="*/ 4996526 h 6819900"/>
              <a:gd name="connsiteX649" fmla="*/ 9764328 w 9915525"/>
              <a:gd name="connsiteY649" fmla="*/ 4999686 h 6819900"/>
              <a:gd name="connsiteX650" fmla="*/ 9706211 w 9915525"/>
              <a:gd name="connsiteY650" fmla="*/ 4930630 h 6819900"/>
              <a:gd name="connsiteX651" fmla="*/ 9683040 w 9915525"/>
              <a:gd name="connsiteY651" fmla="*/ 4989240 h 6819900"/>
              <a:gd name="connsiteX652" fmla="*/ 9668430 w 9915525"/>
              <a:gd name="connsiteY652" fmla="*/ 5032327 h 6819900"/>
              <a:gd name="connsiteX653" fmla="*/ 9659521 w 9915525"/>
              <a:gd name="connsiteY653" fmla="*/ 5064905 h 6819900"/>
              <a:gd name="connsiteX654" fmla="*/ 9643176 w 9915525"/>
              <a:gd name="connsiteY654" fmla="*/ 5074775 h 6819900"/>
              <a:gd name="connsiteX655" fmla="*/ 9616365 w 9915525"/>
              <a:gd name="connsiteY655" fmla="*/ 5020718 h 6819900"/>
              <a:gd name="connsiteX656" fmla="*/ 9586532 w 9915525"/>
              <a:gd name="connsiteY656" fmla="*/ 4968106 h 6819900"/>
              <a:gd name="connsiteX657" fmla="*/ 9550261 w 9915525"/>
              <a:gd name="connsiteY657" fmla="*/ 4968377 h 6819900"/>
              <a:gd name="connsiteX658" fmla="*/ 9564912 w 9915525"/>
              <a:gd name="connsiteY658" fmla="*/ 5036181 h 6819900"/>
              <a:gd name="connsiteX659" fmla="*/ 9568740 w 9915525"/>
              <a:gd name="connsiteY659" fmla="*/ 5140180 h 6819900"/>
              <a:gd name="connsiteX660" fmla="*/ 9559215 w 9915525"/>
              <a:gd name="connsiteY660" fmla="*/ 5178280 h 6819900"/>
              <a:gd name="connsiteX661" fmla="*/ 9568740 w 9915525"/>
              <a:gd name="connsiteY661" fmla="*/ 5216380 h 6819900"/>
              <a:gd name="connsiteX662" fmla="*/ 9578265 w 9915525"/>
              <a:gd name="connsiteY662" fmla="*/ 5239653 h 6819900"/>
              <a:gd name="connsiteX663" fmla="*/ 9597943 w 9915525"/>
              <a:gd name="connsiteY663" fmla="*/ 5276708 h 6819900"/>
              <a:gd name="connsiteX664" fmla="*/ 9611374 w 9915525"/>
              <a:gd name="connsiteY664" fmla="*/ 5323782 h 6819900"/>
              <a:gd name="connsiteX665" fmla="*/ 9615802 w 9915525"/>
              <a:gd name="connsiteY665" fmla="*/ 5363669 h 6819900"/>
              <a:gd name="connsiteX666" fmla="*/ 9620359 w 9915525"/>
              <a:gd name="connsiteY666" fmla="*/ 5402860 h 6819900"/>
              <a:gd name="connsiteX667" fmla="*/ 9628701 w 9915525"/>
              <a:gd name="connsiteY667" fmla="*/ 5435455 h 6819900"/>
              <a:gd name="connsiteX668" fmla="*/ 9638174 w 9915525"/>
              <a:gd name="connsiteY668" fmla="*/ 5454505 h 6819900"/>
              <a:gd name="connsiteX669" fmla="*/ 9619717 w 9915525"/>
              <a:gd name="connsiteY669" fmla="*/ 5473555 h 6819900"/>
              <a:gd name="connsiteX670" fmla="*/ 9600759 w 9915525"/>
              <a:gd name="connsiteY670" fmla="*/ 5487843 h 6819900"/>
              <a:gd name="connsiteX671" fmla="*/ 9577246 w 9915525"/>
              <a:gd name="connsiteY671" fmla="*/ 5502130 h 6819900"/>
              <a:gd name="connsiteX672" fmla="*/ 9559215 w 9915525"/>
              <a:gd name="connsiteY672" fmla="*/ 5468494 h 6819900"/>
              <a:gd name="connsiteX673" fmla="*/ 9573502 w 9915525"/>
              <a:gd name="connsiteY673" fmla="*/ 5429375 h 6819900"/>
              <a:gd name="connsiteX674" fmla="*/ 9587790 w 9915525"/>
              <a:gd name="connsiteY674" fmla="*/ 5401433 h 6819900"/>
              <a:gd name="connsiteX675" fmla="*/ 9532456 w 9915525"/>
              <a:gd name="connsiteY675" fmla="*/ 5359255 h 6819900"/>
              <a:gd name="connsiteX676" fmla="*/ 9510393 w 9915525"/>
              <a:gd name="connsiteY676" fmla="*/ 5285532 h 6819900"/>
              <a:gd name="connsiteX677" fmla="*/ 9503462 w 9915525"/>
              <a:gd name="connsiteY677" fmla="*/ 5253131 h 6819900"/>
              <a:gd name="connsiteX678" fmla="*/ 9443008 w 9915525"/>
              <a:gd name="connsiteY678" fmla="*/ 5251443 h 6819900"/>
              <a:gd name="connsiteX679" fmla="*/ 9410762 w 9915525"/>
              <a:gd name="connsiteY679" fmla="*/ 5246681 h 6819900"/>
              <a:gd name="connsiteX680" fmla="*/ 9359782 w 9915525"/>
              <a:gd name="connsiteY680" fmla="*/ 5243849 h 6819900"/>
              <a:gd name="connsiteX681" fmla="*/ 9373695 w 9915525"/>
              <a:gd name="connsiteY681" fmla="*/ 5308143 h 6819900"/>
              <a:gd name="connsiteX682" fmla="*/ 9397250 w 9915525"/>
              <a:gd name="connsiteY682" fmla="*/ 5375362 h 6819900"/>
              <a:gd name="connsiteX683" fmla="*/ 9406970 w 9915525"/>
              <a:gd name="connsiteY683" fmla="*/ 5402214 h 6819900"/>
              <a:gd name="connsiteX684" fmla="*/ 9378773 w 9915525"/>
              <a:gd name="connsiteY684" fmla="*/ 5425930 h 6819900"/>
              <a:gd name="connsiteX685" fmla="*/ 9311565 w 9915525"/>
              <a:gd name="connsiteY685" fmla="*/ 5345954 h 6819900"/>
              <a:gd name="connsiteX686" fmla="*/ 9266684 w 9915525"/>
              <a:gd name="connsiteY686" fmla="*/ 5309249 h 6819900"/>
              <a:gd name="connsiteX687" fmla="*/ 9235365 w 9915525"/>
              <a:gd name="connsiteY687" fmla="*/ 5294344 h 6819900"/>
              <a:gd name="connsiteX688" fmla="*/ 9202027 w 9915525"/>
              <a:gd name="connsiteY688" fmla="*/ 5251636 h 6819900"/>
              <a:gd name="connsiteX689" fmla="*/ 9168690 w 9915525"/>
              <a:gd name="connsiteY689" fmla="*/ 5222188 h 6819900"/>
              <a:gd name="connsiteX690" fmla="*/ 9149589 w 9915525"/>
              <a:gd name="connsiteY690" fmla="*/ 5213633 h 6819900"/>
              <a:gd name="connsiteX691" fmla="*/ 9116252 w 9915525"/>
              <a:gd name="connsiteY691" fmla="*/ 5206813 h 6819900"/>
              <a:gd name="connsiteX692" fmla="*/ 9102015 w 9915525"/>
              <a:gd name="connsiteY692" fmla="*/ 5223151 h 6819900"/>
              <a:gd name="connsiteX693" fmla="*/ 9067516 w 9915525"/>
              <a:gd name="connsiteY693" fmla="*/ 5248081 h 6819900"/>
              <a:gd name="connsiteX694" fmla="*/ 9006347 w 9915525"/>
              <a:gd name="connsiteY694" fmla="*/ 5242890 h 6819900"/>
              <a:gd name="connsiteX695" fmla="*/ 8974453 w 9915525"/>
              <a:gd name="connsiteY695" fmla="*/ 5232199 h 6819900"/>
              <a:gd name="connsiteX696" fmla="*/ 8965277 w 9915525"/>
              <a:gd name="connsiteY696" fmla="*/ 5224765 h 6819900"/>
              <a:gd name="connsiteX697" fmla="*/ 8959140 w 9915525"/>
              <a:gd name="connsiteY697" fmla="*/ 5264005 h 6819900"/>
              <a:gd name="connsiteX698" fmla="*/ 8954827 w 9915525"/>
              <a:gd name="connsiteY698" fmla="*/ 5324107 h 6819900"/>
              <a:gd name="connsiteX699" fmla="*/ 8963258 w 9915525"/>
              <a:gd name="connsiteY699" fmla="*/ 5506643 h 6819900"/>
              <a:gd name="connsiteX700" fmla="*/ 8972132 w 9915525"/>
              <a:gd name="connsiteY700" fmla="*/ 5570901 h 6819900"/>
              <a:gd name="connsiteX701" fmla="*/ 8939451 w 9915525"/>
              <a:gd name="connsiteY701" fmla="*/ 5563712 h 6819900"/>
              <a:gd name="connsiteX702" fmla="*/ 8913798 w 9915525"/>
              <a:gd name="connsiteY702" fmla="*/ 5561366 h 6819900"/>
              <a:gd name="connsiteX703" fmla="*/ 8899609 w 9915525"/>
              <a:gd name="connsiteY703" fmla="*/ 5572245 h 6819900"/>
              <a:gd name="connsiteX704" fmla="*/ 8894734 w 9915525"/>
              <a:gd name="connsiteY704" fmla="*/ 5590199 h 6819900"/>
              <a:gd name="connsiteX705" fmla="*/ 8894938 w 9915525"/>
              <a:gd name="connsiteY705" fmla="*/ 5619568 h 6819900"/>
              <a:gd name="connsiteX706" fmla="*/ 8863890 w 9915525"/>
              <a:gd name="connsiteY706" fmla="*/ 5616766 h 6819900"/>
              <a:gd name="connsiteX707" fmla="*/ 8844573 w 9915525"/>
              <a:gd name="connsiteY707" fmla="*/ 5578188 h 6819900"/>
              <a:gd name="connsiteX708" fmla="*/ 8830848 w 9915525"/>
              <a:gd name="connsiteY708" fmla="*/ 5558802 h 6819900"/>
              <a:gd name="connsiteX709" fmla="*/ 8828677 w 9915525"/>
              <a:gd name="connsiteY709" fmla="*/ 5549755 h 6819900"/>
              <a:gd name="connsiteX710" fmla="*/ 8807451 w 9915525"/>
              <a:gd name="connsiteY710" fmla="*/ 5519337 h 6819900"/>
              <a:gd name="connsiteX711" fmla="*/ 8805126 w 9915525"/>
              <a:gd name="connsiteY711" fmla="*/ 5485206 h 6819900"/>
              <a:gd name="connsiteX712" fmla="*/ 8790306 w 9915525"/>
              <a:gd name="connsiteY712" fmla="*/ 5429703 h 6819900"/>
              <a:gd name="connsiteX713" fmla="*/ 8766792 w 9915525"/>
              <a:gd name="connsiteY713" fmla="*/ 5394081 h 6819900"/>
              <a:gd name="connsiteX714" fmla="*/ 8757122 w 9915525"/>
              <a:gd name="connsiteY714" fmla="*/ 5390082 h 6819900"/>
              <a:gd name="connsiteX715" fmla="*/ 8734534 w 9915525"/>
              <a:gd name="connsiteY715" fmla="*/ 5431456 h 6819900"/>
              <a:gd name="connsiteX716" fmla="*/ 8712050 w 9915525"/>
              <a:gd name="connsiteY716" fmla="*/ 5468793 h 6819900"/>
              <a:gd name="connsiteX717" fmla="*/ 8669592 w 9915525"/>
              <a:gd name="connsiteY717" fmla="*/ 5359880 h 6819900"/>
              <a:gd name="connsiteX718" fmla="*/ 8647988 w 9915525"/>
              <a:gd name="connsiteY718" fmla="*/ 5309874 h 6819900"/>
              <a:gd name="connsiteX719" fmla="*/ 8581571 w 9915525"/>
              <a:gd name="connsiteY719" fmla="*/ 5306902 h 6819900"/>
              <a:gd name="connsiteX720" fmla="*/ 8625814 w 9915525"/>
              <a:gd name="connsiteY720" fmla="*/ 5406880 h 6819900"/>
              <a:gd name="connsiteX721" fmla="*/ 8635290 w 9915525"/>
              <a:gd name="connsiteY721" fmla="*/ 5429229 h 6819900"/>
              <a:gd name="connsiteX722" fmla="*/ 8671796 w 9915525"/>
              <a:gd name="connsiteY722" fmla="*/ 5511655 h 6819900"/>
              <a:gd name="connsiteX723" fmla="*/ 8697041 w 9915525"/>
              <a:gd name="connsiteY723" fmla="*/ 5588809 h 6819900"/>
              <a:gd name="connsiteX724" fmla="*/ 8673390 w 9915525"/>
              <a:gd name="connsiteY724" fmla="*/ 5607684 h 6819900"/>
              <a:gd name="connsiteX725" fmla="*/ 8639033 w 9915525"/>
              <a:gd name="connsiteY725" fmla="*/ 5559280 h 6819900"/>
              <a:gd name="connsiteX726" fmla="*/ 8616240 w 9915525"/>
              <a:gd name="connsiteY726" fmla="*/ 5549936 h 6819900"/>
              <a:gd name="connsiteX727" fmla="*/ 8593690 w 9915525"/>
              <a:gd name="connsiteY727" fmla="*/ 5534933 h 6819900"/>
              <a:gd name="connsiteX728" fmla="*/ 8545877 w 9915525"/>
              <a:gd name="connsiteY728" fmla="*/ 5552687 h 6819900"/>
              <a:gd name="connsiteX729" fmla="*/ 8531790 w 9915525"/>
              <a:gd name="connsiteY729" fmla="*/ 5603409 h 6819900"/>
              <a:gd name="connsiteX730" fmla="*/ 8545788 w 9915525"/>
              <a:gd name="connsiteY730" fmla="*/ 5640243 h 6819900"/>
              <a:gd name="connsiteX731" fmla="*/ 8554960 w 9915525"/>
              <a:gd name="connsiteY731" fmla="*/ 5671199 h 6819900"/>
              <a:gd name="connsiteX732" fmla="*/ 8542232 w 9915525"/>
              <a:gd name="connsiteY732" fmla="*/ 5692630 h 6819900"/>
              <a:gd name="connsiteX733" fmla="*/ 8516639 w 9915525"/>
              <a:gd name="connsiteY733" fmla="*/ 5649193 h 6819900"/>
              <a:gd name="connsiteX734" fmla="*/ 8489364 w 9915525"/>
              <a:gd name="connsiteY734" fmla="*/ 5608712 h 6819900"/>
              <a:gd name="connsiteX735" fmla="*/ 8465482 w 9915525"/>
              <a:gd name="connsiteY735" fmla="*/ 5633681 h 6819900"/>
              <a:gd name="connsiteX736" fmla="*/ 8448881 w 9915525"/>
              <a:gd name="connsiteY736" fmla="*/ 5660868 h 6819900"/>
              <a:gd name="connsiteX737" fmla="*/ 8441128 w 9915525"/>
              <a:gd name="connsiteY737" fmla="*/ 5688861 h 6819900"/>
              <a:gd name="connsiteX738" fmla="*/ 8423043 w 9915525"/>
              <a:gd name="connsiteY738" fmla="*/ 5699774 h 6819900"/>
              <a:gd name="connsiteX739" fmla="*/ 8421183 w 9915525"/>
              <a:gd name="connsiteY739" fmla="*/ 5702155 h 6819900"/>
              <a:gd name="connsiteX740" fmla="*/ 8445659 w 9915525"/>
              <a:gd name="connsiteY740" fmla="*/ 5759305 h 6819900"/>
              <a:gd name="connsiteX741" fmla="*/ 8465508 w 9915525"/>
              <a:gd name="connsiteY741" fmla="*/ 5873605 h 6819900"/>
              <a:gd name="connsiteX742" fmla="*/ 8420562 w 9915525"/>
              <a:gd name="connsiteY742" fmla="*/ 5793193 h 6819900"/>
              <a:gd name="connsiteX743" fmla="*/ 8402487 w 9915525"/>
              <a:gd name="connsiteY743" fmla="*/ 5742492 h 6819900"/>
              <a:gd name="connsiteX744" fmla="*/ 8384756 w 9915525"/>
              <a:gd name="connsiteY744" fmla="*/ 5718608 h 6819900"/>
              <a:gd name="connsiteX745" fmla="*/ 8326325 w 9915525"/>
              <a:gd name="connsiteY745" fmla="*/ 5732611 h 6819900"/>
              <a:gd name="connsiteX746" fmla="*/ 8306999 w 9915525"/>
              <a:gd name="connsiteY746" fmla="*/ 5774129 h 6819900"/>
              <a:gd name="connsiteX747" fmla="*/ 8259615 w 9915525"/>
              <a:gd name="connsiteY747" fmla="*/ 5772442 h 6819900"/>
              <a:gd name="connsiteX748" fmla="*/ 8214489 w 9915525"/>
              <a:gd name="connsiteY748" fmla="*/ 5721178 h 6819900"/>
              <a:gd name="connsiteX749" fmla="*/ 8166619 w 9915525"/>
              <a:gd name="connsiteY749" fmla="*/ 5652733 h 6819900"/>
              <a:gd name="connsiteX750" fmla="*/ 8091947 w 9915525"/>
              <a:gd name="connsiteY750" fmla="*/ 5578330 h 6819900"/>
              <a:gd name="connsiteX751" fmla="*/ 8069332 w 9915525"/>
              <a:gd name="connsiteY751" fmla="*/ 5584112 h 6819900"/>
              <a:gd name="connsiteX752" fmla="*/ 8063790 w 9915525"/>
              <a:gd name="connsiteY752" fmla="*/ 5616430 h 6819900"/>
              <a:gd name="connsiteX753" fmla="*/ 8073315 w 9915525"/>
              <a:gd name="connsiteY753" fmla="*/ 5645005 h 6819900"/>
              <a:gd name="connsiteX754" fmla="*/ 8082840 w 9915525"/>
              <a:gd name="connsiteY754" fmla="*/ 5673580 h 6819900"/>
              <a:gd name="connsiteX755" fmla="*/ 8092365 w 9915525"/>
              <a:gd name="connsiteY755" fmla="*/ 5688430 h 6819900"/>
              <a:gd name="connsiteX756" fmla="*/ 8101919 w 9915525"/>
              <a:gd name="connsiteY756" fmla="*/ 5697375 h 6819900"/>
              <a:gd name="connsiteX757" fmla="*/ 8107389 w 9915525"/>
              <a:gd name="connsiteY757" fmla="*/ 5713482 h 6819900"/>
              <a:gd name="connsiteX758" fmla="*/ 8102598 w 9915525"/>
              <a:gd name="connsiteY758" fmla="*/ 5747399 h 6819900"/>
              <a:gd name="connsiteX759" fmla="*/ 8086015 w 9915525"/>
              <a:gd name="connsiteY759" fmla="*/ 5759305 h 6819900"/>
              <a:gd name="connsiteX760" fmla="*/ 8076524 w 9915525"/>
              <a:gd name="connsiteY760" fmla="*/ 5765688 h 6819900"/>
              <a:gd name="connsiteX761" fmla="*/ 8068470 w 9915525"/>
              <a:gd name="connsiteY761" fmla="*/ 5794105 h 6819900"/>
              <a:gd name="connsiteX762" fmla="*/ 8046724 w 9915525"/>
              <a:gd name="connsiteY762" fmla="*/ 5851316 h 6819900"/>
              <a:gd name="connsiteX763" fmla="*/ 8006934 w 9915525"/>
              <a:gd name="connsiteY763" fmla="*/ 5869617 h 6819900"/>
              <a:gd name="connsiteX764" fmla="*/ 7988935 w 9915525"/>
              <a:gd name="connsiteY764" fmla="*/ 5845030 h 6819900"/>
              <a:gd name="connsiteX765" fmla="*/ 7973654 w 9915525"/>
              <a:gd name="connsiteY765" fmla="*/ 5783118 h 6819900"/>
              <a:gd name="connsiteX766" fmla="*/ 7958257 w 9915525"/>
              <a:gd name="connsiteY766" fmla="*/ 5721205 h 6819900"/>
              <a:gd name="connsiteX767" fmla="*/ 7949490 w 9915525"/>
              <a:gd name="connsiteY767" fmla="*/ 5694290 h 6819900"/>
              <a:gd name="connsiteX768" fmla="*/ 7927445 w 9915525"/>
              <a:gd name="connsiteY768" fmla="*/ 5646665 h 6819900"/>
              <a:gd name="connsiteX769" fmla="*/ 7897103 w 9915525"/>
              <a:gd name="connsiteY769" fmla="*/ 5635480 h 6819900"/>
              <a:gd name="connsiteX770" fmla="*/ 7892902 w 9915525"/>
              <a:gd name="connsiteY770" fmla="*/ 5645005 h 6819900"/>
              <a:gd name="connsiteX771" fmla="*/ 7882815 w 9915525"/>
              <a:gd name="connsiteY771" fmla="*/ 5633439 h 6819900"/>
              <a:gd name="connsiteX772" fmla="*/ 7868690 w 9915525"/>
              <a:gd name="connsiteY772" fmla="*/ 5635998 h 6819900"/>
              <a:gd name="connsiteX773" fmla="*/ 7863869 w 9915525"/>
              <a:gd name="connsiteY773" fmla="*/ 5849918 h 6819900"/>
              <a:gd name="connsiteX774" fmla="*/ 7894249 w 9915525"/>
              <a:gd name="connsiteY774" fmla="*/ 5914928 h 6819900"/>
              <a:gd name="connsiteX775" fmla="*/ 7925721 w 9915525"/>
              <a:gd name="connsiteY775" fmla="*/ 5974668 h 6819900"/>
              <a:gd name="connsiteX776" fmla="*/ 7939965 w 9915525"/>
              <a:gd name="connsiteY776" fmla="*/ 5999471 h 6819900"/>
              <a:gd name="connsiteX777" fmla="*/ 7964544 w 9915525"/>
              <a:gd name="connsiteY777" fmla="*/ 6040219 h 6819900"/>
              <a:gd name="connsiteX778" fmla="*/ 7982759 w 9915525"/>
              <a:gd name="connsiteY778" fmla="*/ 6086854 h 6819900"/>
              <a:gd name="connsiteX779" fmla="*/ 7999542 w 9915525"/>
              <a:gd name="connsiteY779" fmla="*/ 6157190 h 6819900"/>
              <a:gd name="connsiteX780" fmla="*/ 8019584 w 9915525"/>
              <a:gd name="connsiteY780" fmla="*/ 6194655 h 6819900"/>
              <a:gd name="connsiteX781" fmla="*/ 8026682 w 9915525"/>
              <a:gd name="connsiteY781" fmla="*/ 6211526 h 6819900"/>
              <a:gd name="connsiteX782" fmla="*/ 8024049 w 9915525"/>
              <a:gd name="connsiteY782" fmla="*/ 6222012 h 6819900"/>
              <a:gd name="connsiteX783" fmla="*/ 8018511 w 9915525"/>
              <a:gd name="connsiteY783" fmla="*/ 6285561 h 6819900"/>
              <a:gd name="connsiteX784" fmla="*/ 8036820 w 9915525"/>
              <a:gd name="connsiteY784" fmla="*/ 6330805 h 6819900"/>
              <a:gd name="connsiteX785" fmla="*/ 8039046 w 9915525"/>
              <a:gd name="connsiteY785" fmla="*/ 6390474 h 6819900"/>
              <a:gd name="connsiteX786" fmla="*/ 8011613 w 9915525"/>
              <a:gd name="connsiteY786" fmla="*/ 6378090 h 6819900"/>
              <a:gd name="connsiteX787" fmla="*/ 8006795 w 9915525"/>
              <a:gd name="connsiteY787" fmla="*/ 6364239 h 6819900"/>
              <a:gd name="connsiteX788" fmla="*/ 7997115 w 9915525"/>
              <a:gd name="connsiteY788" fmla="*/ 6340934 h 6819900"/>
              <a:gd name="connsiteX789" fmla="*/ 7982828 w 9915525"/>
              <a:gd name="connsiteY789" fmla="*/ 6311755 h 6819900"/>
              <a:gd name="connsiteX790" fmla="*/ 7968540 w 9915525"/>
              <a:gd name="connsiteY790" fmla="*/ 6272489 h 6819900"/>
              <a:gd name="connsiteX791" fmla="*/ 7959015 w 9915525"/>
              <a:gd name="connsiteY791" fmla="*/ 6245080 h 6819900"/>
              <a:gd name="connsiteX792" fmla="*/ 7949490 w 9915525"/>
              <a:gd name="connsiteY792" fmla="*/ 6217671 h 6819900"/>
              <a:gd name="connsiteX793" fmla="*/ 7936168 w 9915525"/>
              <a:gd name="connsiteY793" fmla="*/ 6179207 h 6819900"/>
              <a:gd name="connsiteX794" fmla="*/ 7910813 w 9915525"/>
              <a:gd name="connsiteY794" fmla="*/ 6071368 h 6819900"/>
              <a:gd name="connsiteX795" fmla="*/ 7890706 w 9915525"/>
              <a:gd name="connsiteY795" fmla="*/ 6041173 h 6819900"/>
              <a:gd name="connsiteX796" fmla="*/ 7877079 w 9915525"/>
              <a:gd name="connsiteY796" fmla="*/ 6018055 h 6819900"/>
              <a:gd name="connsiteX797" fmla="*/ 7873935 w 9915525"/>
              <a:gd name="connsiteY797" fmla="*/ 6005388 h 6819900"/>
              <a:gd name="connsiteX798" fmla="*/ 7861728 w 9915525"/>
              <a:gd name="connsiteY798" fmla="*/ 5978380 h 6819900"/>
              <a:gd name="connsiteX799" fmla="*/ 7825103 w 9915525"/>
              <a:gd name="connsiteY799" fmla="*/ 5930755 h 6819900"/>
              <a:gd name="connsiteX800" fmla="*/ 7806615 w 9915525"/>
              <a:gd name="connsiteY800" fmla="*/ 5912267 h 6819900"/>
              <a:gd name="connsiteX801" fmla="*/ 7798320 w 9915525"/>
              <a:gd name="connsiteY801" fmla="*/ 5888653 h 6819900"/>
              <a:gd name="connsiteX802" fmla="*/ 7784544 w 9915525"/>
              <a:gd name="connsiteY802" fmla="*/ 5857135 h 6819900"/>
              <a:gd name="connsiteX803" fmla="*/ 7750435 w 9915525"/>
              <a:gd name="connsiteY803" fmla="*/ 5811923 h 6819900"/>
              <a:gd name="connsiteX804" fmla="*/ 7714568 w 9915525"/>
              <a:gd name="connsiteY804" fmla="*/ 5732454 h 6819900"/>
              <a:gd name="connsiteX805" fmla="*/ 7704221 w 9915525"/>
              <a:gd name="connsiteY805" fmla="*/ 5675488 h 6819900"/>
              <a:gd name="connsiteX806" fmla="*/ 7680052 w 9915525"/>
              <a:gd name="connsiteY806" fmla="*/ 5605757 h 6819900"/>
              <a:gd name="connsiteX807" fmla="*/ 7659503 w 9915525"/>
              <a:gd name="connsiteY807" fmla="*/ 5549955 h 6819900"/>
              <a:gd name="connsiteX808" fmla="*/ 7630526 w 9915525"/>
              <a:gd name="connsiteY808" fmla="*/ 5512217 h 6819900"/>
              <a:gd name="connsiteX809" fmla="*/ 7563749 w 9915525"/>
              <a:gd name="connsiteY809" fmla="*/ 5476992 h 6819900"/>
              <a:gd name="connsiteX810" fmla="*/ 7558965 w 9915525"/>
              <a:gd name="connsiteY810" fmla="*/ 5554518 h 6819900"/>
              <a:gd name="connsiteX811" fmla="*/ 7568490 w 9915525"/>
              <a:gd name="connsiteY811" fmla="*/ 5583182 h 6819900"/>
              <a:gd name="connsiteX812" fmla="*/ 7580597 w 9915525"/>
              <a:gd name="connsiteY812" fmla="*/ 5613576 h 6819900"/>
              <a:gd name="connsiteX813" fmla="*/ 7610911 w 9915525"/>
              <a:gd name="connsiteY813" fmla="*/ 5683819 h 6819900"/>
              <a:gd name="connsiteX814" fmla="*/ 7615553 w 9915525"/>
              <a:gd name="connsiteY814" fmla="*/ 5692630 h 6819900"/>
              <a:gd name="connsiteX815" fmla="*/ 7625640 w 9915525"/>
              <a:gd name="connsiteY815" fmla="*/ 5715276 h 6819900"/>
              <a:gd name="connsiteX816" fmla="*/ 7640655 w 9915525"/>
              <a:gd name="connsiteY816" fmla="*/ 5750384 h 6819900"/>
              <a:gd name="connsiteX817" fmla="*/ 7649827 w 9915525"/>
              <a:gd name="connsiteY817" fmla="*/ 5796794 h 6819900"/>
              <a:gd name="connsiteX818" fmla="*/ 7653716 w 9915525"/>
              <a:gd name="connsiteY818" fmla="*/ 5816455 h 6819900"/>
              <a:gd name="connsiteX819" fmla="*/ 7664868 w 9915525"/>
              <a:gd name="connsiteY819" fmla="*/ 5828361 h 6819900"/>
              <a:gd name="connsiteX820" fmla="*/ 7673265 w 9915525"/>
              <a:gd name="connsiteY820" fmla="*/ 5835505 h 6819900"/>
              <a:gd name="connsiteX821" fmla="*/ 7682790 w 9915525"/>
              <a:gd name="connsiteY821" fmla="*/ 5850191 h 6819900"/>
              <a:gd name="connsiteX822" fmla="*/ 7701366 w 9915525"/>
              <a:gd name="connsiteY822" fmla="*/ 5884815 h 6819900"/>
              <a:gd name="connsiteX823" fmla="*/ 7725676 w 9915525"/>
              <a:gd name="connsiteY823" fmla="*/ 5934423 h 6819900"/>
              <a:gd name="connsiteX824" fmla="*/ 7789301 w 9915525"/>
              <a:gd name="connsiteY824" fmla="*/ 6102571 h 6819900"/>
              <a:gd name="connsiteX825" fmla="*/ 7816140 w 9915525"/>
              <a:gd name="connsiteY825" fmla="*/ 6150418 h 6819900"/>
              <a:gd name="connsiteX826" fmla="*/ 7823284 w 9915525"/>
              <a:gd name="connsiteY826" fmla="*/ 6168955 h 6819900"/>
              <a:gd name="connsiteX827" fmla="*/ 7848635 w 9915525"/>
              <a:gd name="connsiteY827" fmla="*/ 6227394 h 6819900"/>
              <a:gd name="connsiteX828" fmla="*/ 7806615 w 9915525"/>
              <a:gd name="connsiteY828" fmla="*/ 6192358 h 6819900"/>
              <a:gd name="connsiteX829" fmla="*/ 7798150 w 9915525"/>
              <a:gd name="connsiteY829" fmla="*/ 6168880 h 6819900"/>
              <a:gd name="connsiteX830" fmla="*/ 7783611 w 9915525"/>
              <a:gd name="connsiteY830" fmla="*/ 6136500 h 6819900"/>
              <a:gd name="connsiteX831" fmla="*/ 7724485 w 9915525"/>
              <a:gd name="connsiteY831" fmla="*/ 6087359 h 6819900"/>
              <a:gd name="connsiteX832" fmla="*/ 7705073 w 9915525"/>
              <a:gd name="connsiteY832" fmla="*/ 6064611 h 6819900"/>
              <a:gd name="connsiteX833" fmla="*/ 7696840 w 9915525"/>
              <a:gd name="connsiteY833" fmla="*/ 6035530 h 6819900"/>
              <a:gd name="connsiteX834" fmla="*/ 7694260 w 9915525"/>
              <a:gd name="connsiteY834" fmla="*/ 5992202 h 6819900"/>
              <a:gd name="connsiteX835" fmla="*/ 7689498 w 9915525"/>
              <a:gd name="connsiteY835" fmla="*/ 5957943 h 6819900"/>
              <a:gd name="connsiteX836" fmla="*/ 7673265 w 9915525"/>
              <a:gd name="connsiteY836" fmla="*/ 5929271 h 6819900"/>
              <a:gd name="connsiteX837" fmla="*/ 7649453 w 9915525"/>
              <a:gd name="connsiteY837" fmla="*/ 5890953 h 6819900"/>
              <a:gd name="connsiteX838" fmla="*/ 7625640 w 9915525"/>
              <a:gd name="connsiteY838" fmla="*/ 5860102 h 6819900"/>
              <a:gd name="connsiteX839" fmla="*/ 7570121 w 9915525"/>
              <a:gd name="connsiteY839" fmla="*/ 5816455 h 6819900"/>
              <a:gd name="connsiteX840" fmla="*/ 7549440 w 9915525"/>
              <a:gd name="connsiteY840" fmla="*/ 5797967 h 6819900"/>
              <a:gd name="connsiteX841" fmla="*/ 7539915 w 9915525"/>
              <a:gd name="connsiteY841" fmla="*/ 5773593 h 6819900"/>
              <a:gd name="connsiteX842" fmla="*/ 7530390 w 9915525"/>
              <a:gd name="connsiteY842" fmla="*/ 5746361 h 6819900"/>
              <a:gd name="connsiteX843" fmla="*/ 7522016 w 9915525"/>
              <a:gd name="connsiteY843" fmla="*/ 5715966 h 6819900"/>
              <a:gd name="connsiteX844" fmla="*/ 7502227 w 9915525"/>
              <a:gd name="connsiteY844" fmla="*/ 5671199 h 6819900"/>
              <a:gd name="connsiteX845" fmla="*/ 7482027 w 9915525"/>
              <a:gd name="connsiteY845" fmla="*/ 5635480 h 6819900"/>
              <a:gd name="connsiteX846" fmla="*/ 7473240 w 9915525"/>
              <a:gd name="connsiteY846" fmla="*/ 5612834 h 6819900"/>
              <a:gd name="connsiteX847" fmla="*/ 7457169 w 9915525"/>
              <a:gd name="connsiteY847" fmla="*/ 5577115 h 6819900"/>
              <a:gd name="connsiteX848" fmla="*/ 7448147 w 9915525"/>
              <a:gd name="connsiteY848" fmla="*/ 5582803 h 6819900"/>
              <a:gd name="connsiteX849" fmla="*/ 7448951 w 9915525"/>
              <a:gd name="connsiteY849" fmla="*/ 5595317 h 6819900"/>
              <a:gd name="connsiteX850" fmla="*/ 7418786 w 9915525"/>
              <a:gd name="connsiteY850" fmla="*/ 5598166 h 6819900"/>
              <a:gd name="connsiteX851" fmla="*/ 7399728 w 9915525"/>
              <a:gd name="connsiteY851" fmla="*/ 5594589 h 6819900"/>
              <a:gd name="connsiteX852" fmla="*/ 7386739 w 9915525"/>
              <a:gd name="connsiteY852" fmla="*/ 5558693 h 6819900"/>
              <a:gd name="connsiteX853" fmla="*/ 7368531 w 9915525"/>
              <a:gd name="connsiteY853" fmla="*/ 5492605 h 6819900"/>
              <a:gd name="connsiteX854" fmla="*/ 7334431 w 9915525"/>
              <a:gd name="connsiteY854" fmla="*/ 5427419 h 6819900"/>
              <a:gd name="connsiteX855" fmla="*/ 7305551 w 9915525"/>
              <a:gd name="connsiteY855" fmla="*/ 5473600 h 6819900"/>
              <a:gd name="connsiteX856" fmla="*/ 7293200 w 9915525"/>
              <a:gd name="connsiteY856" fmla="*/ 5499749 h 6819900"/>
              <a:gd name="connsiteX857" fmla="*/ 7258954 w 9915525"/>
              <a:gd name="connsiteY857" fmla="*/ 5502045 h 6819900"/>
              <a:gd name="connsiteX858" fmla="*/ 7284194 w 9915525"/>
              <a:gd name="connsiteY858" fmla="*/ 5540230 h 6819900"/>
              <a:gd name="connsiteX859" fmla="*/ 7308555 w 9915525"/>
              <a:gd name="connsiteY859" fmla="*/ 5559280 h 6819900"/>
              <a:gd name="connsiteX860" fmla="*/ 7320760 w 9915525"/>
              <a:gd name="connsiteY860" fmla="*/ 5578330 h 6819900"/>
              <a:gd name="connsiteX861" fmla="*/ 7333699 w 9915525"/>
              <a:gd name="connsiteY861" fmla="*/ 5606905 h 6819900"/>
              <a:gd name="connsiteX862" fmla="*/ 7353939 w 9915525"/>
              <a:gd name="connsiteY862" fmla="*/ 5635480 h 6819900"/>
              <a:gd name="connsiteX863" fmla="*/ 7359982 w 9915525"/>
              <a:gd name="connsiteY863" fmla="*/ 5677516 h 6819900"/>
              <a:gd name="connsiteX864" fmla="*/ 7254165 w 9915525"/>
              <a:gd name="connsiteY864" fmla="*/ 5682019 h 6819900"/>
              <a:gd name="connsiteX865" fmla="*/ 7228509 w 9915525"/>
              <a:gd name="connsiteY865" fmla="*/ 5641037 h 6819900"/>
              <a:gd name="connsiteX866" fmla="*/ 7219532 w 9915525"/>
              <a:gd name="connsiteY866" fmla="*/ 5610847 h 6819900"/>
              <a:gd name="connsiteX867" fmla="*/ 7231385 w 9915525"/>
              <a:gd name="connsiteY867" fmla="*/ 5591873 h 6819900"/>
              <a:gd name="connsiteX868" fmla="*/ 7240362 w 9915525"/>
              <a:gd name="connsiteY868" fmla="*/ 5584597 h 6819900"/>
              <a:gd name="connsiteX869" fmla="*/ 7254165 w 9915525"/>
              <a:gd name="connsiteY869" fmla="*/ 5574349 h 6819900"/>
              <a:gd name="connsiteX870" fmla="*/ 7225590 w 9915525"/>
              <a:gd name="connsiteY870" fmla="*/ 5553089 h 6819900"/>
              <a:gd name="connsiteX871" fmla="*/ 7197015 w 9915525"/>
              <a:gd name="connsiteY871" fmla="*/ 5535576 h 6819900"/>
              <a:gd name="connsiteX872" fmla="*/ 7171290 w 9915525"/>
              <a:gd name="connsiteY872" fmla="*/ 5498052 h 6819900"/>
              <a:gd name="connsiteX873" fmla="*/ 7150233 w 9915525"/>
              <a:gd name="connsiteY873" fmla="*/ 5444980 h 6819900"/>
              <a:gd name="connsiteX874" fmla="*/ 7158598 w 9915525"/>
              <a:gd name="connsiteY874" fmla="*/ 5433074 h 6819900"/>
              <a:gd name="connsiteX875" fmla="*/ 7139310 w 9915525"/>
              <a:gd name="connsiteY875" fmla="*/ 5443948 h 6819900"/>
              <a:gd name="connsiteX876" fmla="*/ 7109190 w 9915525"/>
              <a:gd name="connsiteY876" fmla="*/ 5433955 h 6819900"/>
              <a:gd name="connsiteX877" fmla="*/ 7092359 w 9915525"/>
              <a:gd name="connsiteY877" fmla="*/ 5391265 h 6819900"/>
              <a:gd name="connsiteX878" fmla="*/ 7091478 w 9915525"/>
              <a:gd name="connsiteY878" fmla="*/ 5384705 h 6819900"/>
              <a:gd name="connsiteX879" fmla="*/ 7117213 w 9915525"/>
              <a:gd name="connsiteY879" fmla="*/ 5390829 h 6819900"/>
              <a:gd name="connsiteX880" fmla="*/ 7131296 w 9915525"/>
              <a:gd name="connsiteY880" fmla="*/ 5403480 h 6819900"/>
              <a:gd name="connsiteX881" fmla="*/ 7141049 w 9915525"/>
              <a:gd name="connsiteY881" fmla="*/ 5383636 h 6819900"/>
              <a:gd name="connsiteX882" fmla="*/ 7135611 w 9915525"/>
              <a:gd name="connsiteY882" fmla="*/ 5331870 h 6819900"/>
              <a:gd name="connsiteX883" fmla="*/ 7097608 w 9915525"/>
              <a:gd name="connsiteY883" fmla="*/ 5330356 h 6819900"/>
              <a:gd name="connsiteX884" fmla="*/ 7059348 w 9915525"/>
              <a:gd name="connsiteY884" fmla="*/ 5331050 h 6819900"/>
              <a:gd name="connsiteX885" fmla="*/ 7010577 w 9915525"/>
              <a:gd name="connsiteY885" fmla="*/ 5387328 h 6819900"/>
              <a:gd name="connsiteX886" fmla="*/ 6986235 w 9915525"/>
              <a:gd name="connsiteY886" fmla="*/ 5444980 h 6819900"/>
              <a:gd name="connsiteX887" fmla="*/ 6968415 w 9915525"/>
              <a:gd name="connsiteY887" fmla="*/ 5426985 h 6819900"/>
              <a:gd name="connsiteX888" fmla="*/ 6949962 w 9915525"/>
              <a:gd name="connsiteY888" fmla="*/ 5386504 h 6819900"/>
              <a:gd name="connsiteX889" fmla="*/ 6914243 w 9915525"/>
              <a:gd name="connsiteY889" fmla="*/ 5374515 h 6819900"/>
              <a:gd name="connsiteX890" fmla="*/ 6900934 w 9915525"/>
              <a:gd name="connsiteY890" fmla="*/ 5438459 h 6819900"/>
              <a:gd name="connsiteX891" fmla="*/ 6896978 w 9915525"/>
              <a:gd name="connsiteY891" fmla="*/ 5473555 h 6819900"/>
              <a:gd name="connsiteX892" fmla="*/ 6882690 w 9915525"/>
              <a:gd name="connsiteY892" fmla="*/ 5464036 h 6819900"/>
              <a:gd name="connsiteX893" fmla="*/ 6804369 w 9915525"/>
              <a:gd name="connsiteY893" fmla="*/ 5468793 h 6819900"/>
              <a:gd name="connsiteX894" fmla="*/ 6816242 w 9915525"/>
              <a:gd name="connsiteY894" fmla="*/ 5587855 h 6819900"/>
              <a:gd name="connsiteX895" fmla="*/ 6853628 w 9915525"/>
              <a:gd name="connsiteY895" fmla="*/ 5754543 h 6819900"/>
              <a:gd name="connsiteX896" fmla="*/ 6853402 w 9915525"/>
              <a:gd name="connsiteY896" fmla="*/ 5847411 h 6819900"/>
              <a:gd name="connsiteX897" fmla="*/ 6830511 w 9915525"/>
              <a:gd name="connsiteY897" fmla="*/ 5921230 h 6819900"/>
              <a:gd name="connsiteX898" fmla="*/ 6806490 w 9915525"/>
              <a:gd name="connsiteY898" fmla="*/ 5887893 h 6819900"/>
              <a:gd name="connsiteX899" fmla="*/ 6798025 w 9915525"/>
              <a:gd name="connsiteY899" fmla="*/ 5854555 h 6819900"/>
              <a:gd name="connsiteX900" fmla="*/ 6783306 w 9915525"/>
              <a:gd name="connsiteY900" fmla="*/ 5821218 h 6819900"/>
              <a:gd name="connsiteX901" fmla="*/ 6769171 w 9915525"/>
              <a:gd name="connsiteY901" fmla="*/ 5787880 h 6819900"/>
              <a:gd name="connsiteX902" fmla="*/ 6756523 w 9915525"/>
              <a:gd name="connsiteY902" fmla="*/ 5738277 h 6819900"/>
              <a:gd name="connsiteX903" fmla="*/ 6741023 w 9915525"/>
              <a:gd name="connsiteY903" fmla="*/ 5685095 h 6819900"/>
              <a:gd name="connsiteX904" fmla="*/ 6730290 w 9915525"/>
              <a:gd name="connsiteY904" fmla="*/ 5630486 h 6819900"/>
              <a:gd name="connsiteX905" fmla="*/ 6720610 w 9915525"/>
              <a:gd name="connsiteY905" fmla="*/ 5573472 h 6819900"/>
              <a:gd name="connsiteX906" fmla="*/ 6716409 w 9915525"/>
              <a:gd name="connsiteY906" fmla="*/ 5558622 h 6819900"/>
              <a:gd name="connsiteX907" fmla="*/ 6711802 w 9915525"/>
              <a:gd name="connsiteY907" fmla="*/ 5549755 h 6819900"/>
              <a:gd name="connsiteX908" fmla="*/ 6701715 w 9915525"/>
              <a:gd name="connsiteY908" fmla="*/ 5502924 h 6819900"/>
              <a:gd name="connsiteX909" fmla="*/ 6690198 w 9915525"/>
              <a:gd name="connsiteY909" fmla="*/ 5452254 h 6819900"/>
              <a:gd name="connsiteX910" fmla="*/ 6677136 w 9915525"/>
              <a:gd name="connsiteY910" fmla="*/ 5425266 h 6819900"/>
              <a:gd name="connsiteX911" fmla="*/ 6668583 w 9915525"/>
              <a:gd name="connsiteY911" fmla="*/ 5385449 h 6819900"/>
              <a:gd name="connsiteX912" fmla="*/ 6666943 w 9915525"/>
              <a:gd name="connsiteY912" fmla="*/ 5354798 h 6819900"/>
              <a:gd name="connsiteX913" fmla="*/ 6663946 w 9915525"/>
              <a:gd name="connsiteY913" fmla="*/ 5335647 h 6819900"/>
              <a:gd name="connsiteX914" fmla="*/ 6648938 w 9915525"/>
              <a:gd name="connsiteY914" fmla="*/ 5268411 h 6819900"/>
              <a:gd name="connsiteX915" fmla="*/ 6580234 w 9915525"/>
              <a:gd name="connsiteY915" fmla="*/ 5178280 h 6819900"/>
              <a:gd name="connsiteX916" fmla="*/ 6563432 w 9915525"/>
              <a:gd name="connsiteY916" fmla="*/ 5238315 h 6819900"/>
              <a:gd name="connsiteX917" fmla="*/ 6558968 w 9915525"/>
              <a:gd name="connsiteY917" fmla="*/ 5273530 h 6819900"/>
              <a:gd name="connsiteX918" fmla="*/ 6539790 w 9915525"/>
              <a:gd name="connsiteY918" fmla="*/ 5290675 h 6819900"/>
              <a:gd name="connsiteX919" fmla="*/ 6529082 w 9915525"/>
              <a:gd name="connsiteY919" fmla="*/ 5318529 h 6819900"/>
              <a:gd name="connsiteX920" fmla="*/ 6529082 w 9915525"/>
              <a:gd name="connsiteY920" fmla="*/ 5359955 h 6819900"/>
              <a:gd name="connsiteX921" fmla="*/ 6501690 w 9915525"/>
              <a:gd name="connsiteY921" fmla="*/ 5411643 h 6819900"/>
              <a:gd name="connsiteX922" fmla="*/ 6481798 w 9915525"/>
              <a:gd name="connsiteY922" fmla="*/ 5378305 h 6819900"/>
              <a:gd name="connsiteX923" fmla="*/ 6468351 w 9915525"/>
              <a:gd name="connsiteY923" fmla="*/ 5321138 h 6819900"/>
              <a:gd name="connsiteX924" fmla="*/ 6453128 w 9915525"/>
              <a:gd name="connsiteY924" fmla="*/ 5258664 h 6819900"/>
              <a:gd name="connsiteX925" fmla="*/ 6444540 w 9915525"/>
              <a:gd name="connsiteY925" fmla="*/ 5193463 h 6819900"/>
              <a:gd name="connsiteX926" fmla="*/ 6425633 w 9915525"/>
              <a:gd name="connsiteY926" fmla="*/ 5111770 h 6819900"/>
              <a:gd name="connsiteX927" fmla="*/ 6412155 w 9915525"/>
              <a:gd name="connsiteY927" fmla="*/ 5068337 h 6819900"/>
              <a:gd name="connsiteX928" fmla="*/ 6385969 w 9915525"/>
              <a:gd name="connsiteY928" fmla="*/ 5017450 h 6819900"/>
              <a:gd name="connsiteX929" fmla="*/ 6378970 w 9915525"/>
              <a:gd name="connsiteY929" fmla="*/ 5016355 h 6819900"/>
              <a:gd name="connsiteX930" fmla="*/ 6373217 w 9915525"/>
              <a:gd name="connsiteY930" fmla="*/ 4984438 h 6819900"/>
              <a:gd name="connsiteX931" fmla="*/ 6378105 w 9915525"/>
              <a:gd name="connsiteY931" fmla="*/ 4959057 h 6819900"/>
              <a:gd name="connsiteX932" fmla="*/ 6340187 w 9915525"/>
              <a:gd name="connsiteY932" fmla="*/ 4902055 h 6819900"/>
              <a:gd name="connsiteX933" fmla="*/ 6329030 w 9915525"/>
              <a:gd name="connsiteY933" fmla="*/ 4960141 h 6819900"/>
              <a:gd name="connsiteX934" fmla="*/ 6299163 w 9915525"/>
              <a:gd name="connsiteY934" fmla="*/ 4983660 h 6819900"/>
              <a:gd name="connsiteX935" fmla="*/ 6257138 w 9915525"/>
              <a:gd name="connsiteY935" fmla="*/ 5053142 h 6819900"/>
              <a:gd name="connsiteX936" fmla="*/ 6251587 w 9915525"/>
              <a:gd name="connsiteY936" fmla="*/ 5093912 h 6819900"/>
              <a:gd name="connsiteX937" fmla="*/ 6205887 w 9915525"/>
              <a:gd name="connsiteY937" fmla="*/ 5139194 h 6819900"/>
              <a:gd name="connsiteX938" fmla="*/ 6196890 w 9915525"/>
              <a:gd name="connsiteY938" fmla="*/ 5187805 h 6819900"/>
              <a:gd name="connsiteX939" fmla="*/ 6177840 w 9915525"/>
              <a:gd name="connsiteY939" fmla="*/ 5174684 h 6819900"/>
              <a:gd name="connsiteX940" fmla="*/ 6162825 w 9915525"/>
              <a:gd name="connsiteY940" fmla="*/ 5149101 h 6819900"/>
              <a:gd name="connsiteX941" fmla="*/ 6153911 w 9915525"/>
              <a:gd name="connsiteY941" fmla="*/ 5104116 h 6819900"/>
              <a:gd name="connsiteX942" fmla="*/ 6143637 w 9915525"/>
              <a:gd name="connsiteY942" fmla="*/ 5053499 h 6819900"/>
              <a:gd name="connsiteX943" fmla="*/ 6134959 w 9915525"/>
              <a:gd name="connsiteY943" fmla="*/ 5035405 h 6819900"/>
              <a:gd name="connsiteX944" fmla="*/ 6123671 w 9915525"/>
              <a:gd name="connsiteY944" fmla="*/ 5018736 h 6819900"/>
              <a:gd name="connsiteX945" fmla="*/ 6098219 w 9915525"/>
              <a:gd name="connsiteY945" fmla="*/ 4975874 h 6819900"/>
              <a:gd name="connsiteX946" fmla="*/ 6075265 w 9915525"/>
              <a:gd name="connsiteY946" fmla="*/ 4949970 h 6819900"/>
              <a:gd name="connsiteX947" fmla="*/ 6075446 w 9915525"/>
              <a:gd name="connsiteY947" fmla="*/ 4959968 h 6819900"/>
              <a:gd name="connsiteX948" fmla="*/ 6084971 w 9915525"/>
              <a:gd name="connsiteY948" fmla="*/ 5006684 h 6819900"/>
              <a:gd name="connsiteX949" fmla="*/ 6053062 w 9915525"/>
              <a:gd name="connsiteY949" fmla="*/ 4980917 h 6819900"/>
              <a:gd name="connsiteX950" fmla="*/ 6026055 w 9915525"/>
              <a:gd name="connsiteY950" fmla="*/ 4980917 h 6819900"/>
              <a:gd name="connsiteX951" fmla="*/ 6005355 w 9915525"/>
              <a:gd name="connsiteY951" fmla="*/ 5053485 h 6819900"/>
              <a:gd name="connsiteX952" fmla="*/ 6020851 w 9915525"/>
              <a:gd name="connsiteY952" fmla="*/ 5127427 h 6819900"/>
              <a:gd name="connsiteX953" fmla="*/ 6032026 w 9915525"/>
              <a:gd name="connsiteY953" fmla="*/ 5199054 h 6819900"/>
              <a:gd name="connsiteX954" fmla="*/ 5997159 w 9915525"/>
              <a:gd name="connsiteY954" fmla="*/ 5240967 h 6819900"/>
              <a:gd name="connsiteX955" fmla="*/ 5973289 w 9915525"/>
              <a:gd name="connsiteY955" fmla="*/ 5216380 h 6819900"/>
              <a:gd name="connsiteX956" fmla="*/ 5958765 w 9915525"/>
              <a:gd name="connsiteY956" fmla="*/ 5203112 h 6819900"/>
              <a:gd name="connsiteX957" fmla="*/ 5915123 w 9915525"/>
              <a:gd name="connsiteY957" fmla="*/ 5178280 h 6819900"/>
              <a:gd name="connsiteX958" fmla="*/ 5901615 w 9915525"/>
              <a:gd name="connsiteY958" fmla="*/ 5209359 h 6819900"/>
              <a:gd name="connsiteX959" fmla="*/ 5880184 w 9915525"/>
              <a:gd name="connsiteY959" fmla="*/ 5249840 h 6819900"/>
              <a:gd name="connsiteX960" fmla="*/ 5861792 w 9915525"/>
              <a:gd name="connsiteY960" fmla="*/ 5287818 h 6819900"/>
              <a:gd name="connsiteX961" fmla="*/ 5866555 w 9915525"/>
              <a:gd name="connsiteY961" fmla="*/ 5359255 h 6819900"/>
              <a:gd name="connsiteX962" fmla="*/ 5876496 w 9915525"/>
              <a:gd name="connsiteY962" fmla="*/ 5414854 h 6819900"/>
              <a:gd name="connsiteX963" fmla="*/ 5849228 w 9915525"/>
              <a:gd name="connsiteY963" fmla="*/ 5446534 h 6819900"/>
              <a:gd name="connsiteX964" fmla="*/ 5834134 w 9915525"/>
              <a:gd name="connsiteY964" fmla="*/ 5505134 h 6819900"/>
              <a:gd name="connsiteX965" fmla="*/ 5845592 w 9915525"/>
              <a:gd name="connsiteY965" fmla="*/ 5554041 h 6819900"/>
              <a:gd name="connsiteX966" fmla="*/ 5852781 w 9915525"/>
              <a:gd name="connsiteY966" fmla="*/ 5564043 h 6819900"/>
              <a:gd name="connsiteX967" fmla="*/ 5886335 w 9915525"/>
              <a:gd name="connsiteY967" fmla="*/ 5532324 h 6819900"/>
              <a:gd name="connsiteX968" fmla="*/ 5908379 w 9915525"/>
              <a:gd name="connsiteY968" fmla="*/ 5556415 h 6819900"/>
              <a:gd name="connsiteX969" fmla="*/ 5930993 w 9915525"/>
              <a:gd name="connsiteY969" fmla="*/ 5605989 h 6819900"/>
              <a:gd name="connsiteX970" fmla="*/ 5957408 w 9915525"/>
              <a:gd name="connsiteY970" fmla="*/ 5639049 h 6819900"/>
              <a:gd name="connsiteX971" fmla="*/ 5963290 w 9915525"/>
              <a:gd name="connsiteY971" fmla="*/ 5667077 h 6819900"/>
              <a:gd name="connsiteX972" fmla="*/ 5961213 w 9915525"/>
              <a:gd name="connsiteY972" fmla="*/ 5693992 h 6819900"/>
              <a:gd name="connsiteX973" fmla="*/ 5941146 w 9915525"/>
              <a:gd name="connsiteY973" fmla="*/ 5673589 h 6819900"/>
              <a:gd name="connsiteX974" fmla="*/ 5908256 w 9915525"/>
              <a:gd name="connsiteY974" fmla="*/ 5616926 h 6819900"/>
              <a:gd name="connsiteX975" fmla="*/ 5885829 w 9915525"/>
              <a:gd name="connsiteY975" fmla="*/ 5590272 h 6819900"/>
              <a:gd name="connsiteX976" fmla="*/ 5876897 w 9915525"/>
              <a:gd name="connsiteY976" fmla="*/ 5615258 h 6819900"/>
              <a:gd name="connsiteX977" fmla="*/ 5896186 w 9915525"/>
              <a:gd name="connsiteY977" fmla="*/ 5752304 h 6819900"/>
              <a:gd name="connsiteX978" fmla="*/ 5898820 w 9915525"/>
              <a:gd name="connsiteY978" fmla="*/ 5788013 h 6819900"/>
              <a:gd name="connsiteX979" fmla="*/ 5902509 w 9915525"/>
              <a:gd name="connsiteY979" fmla="*/ 5812245 h 6819900"/>
              <a:gd name="connsiteX980" fmla="*/ 5896853 w 9915525"/>
              <a:gd name="connsiteY980" fmla="*/ 5864080 h 6819900"/>
              <a:gd name="connsiteX981" fmla="*/ 5882565 w 9915525"/>
              <a:gd name="connsiteY981" fmla="*/ 5851698 h 6819900"/>
              <a:gd name="connsiteX982" fmla="*/ 5872008 w 9915525"/>
              <a:gd name="connsiteY982" fmla="*/ 5828758 h 6819900"/>
              <a:gd name="connsiteX983" fmla="*/ 5857535 w 9915525"/>
              <a:gd name="connsiteY983" fmla="*/ 5768074 h 6819900"/>
              <a:gd name="connsiteX984" fmla="*/ 5845593 w 9915525"/>
              <a:gd name="connsiteY984" fmla="*/ 5707670 h 6819900"/>
              <a:gd name="connsiteX985" fmla="*/ 5830749 w 9915525"/>
              <a:gd name="connsiteY985" fmla="*/ 5668818 h 6819900"/>
              <a:gd name="connsiteX986" fmla="*/ 5811665 w 9915525"/>
              <a:gd name="connsiteY986" fmla="*/ 5625955 h 6819900"/>
              <a:gd name="connsiteX987" fmla="*/ 5793073 w 9915525"/>
              <a:gd name="connsiteY987" fmla="*/ 5585066 h 6819900"/>
              <a:gd name="connsiteX988" fmla="*/ 5744434 w 9915525"/>
              <a:gd name="connsiteY988" fmla="*/ 5565229 h 6819900"/>
              <a:gd name="connsiteX989" fmla="*/ 5744891 w 9915525"/>
              <a:gd name="connsiteY989" fmla="*/ 5593668 h 6819900"/>
              <a:gd name="connsiteX990" fmla="*/ 5758739 w 9915525"/>
              <a:gd name="connsiteY990" fmla="*/ 5630553 h 6819900"/>
              <a:gd name="connsiteX991" fmla="*/ 5744452 w 9915525"/>
              <a:gd name="connsiteY991" fmla="*/ 5645005 h 6819900"/>
              <a:gd name="connsiteX992" fmla="*/ 5730164 w 9915525"/>
              <a:gd name="connsiteY992" fmla="*/ 5620325 h 6819900"/>
              <a:gd name="connsiteX993" fmla="*/ 5716886 w 9915525"/>
              <a:gd name="connsiteY993" fmla="*/ 5612599 h 6819900"/>
              <a:gd name="connsiteX994" fmla="*/ 5696901 w 9915525"/>
              <a:gd name="connsiteY994" fmla="*/ 5559912 h 6819900"/>
              <a:gd name="connsiteX995" fmla="*/ 5681605 w 9915525"/>
              <a:gd name="connsiteY995" fmla="*/ 5502130 h 6819900"/>
              <a:gd name="connsiteX996" fmla="*/ 5672803 w 9915525"/>
              <a:gd name="connsiteY996" fmla="*/ 5475936 h 6819900"/>
              <a:gd name="connsiteX997" fmla="*/ 5621630 w 9915525"/>
              <a:gd name="connsiteY997" fmla="*/ 5409940 h 6819900"/>
              <a:gd name="connsiteX998" fmla="*/ 5609947 w 9915525"/>
              <a:gd name="connsiteY998" fmla="*/ 5462754 h 6819900"/>
              <a:gd name="connsiteX999" fmla="*/ 5612579 w 9915525"/>
              <a:gd name="connsiteY999" fmla="*/ 5521180 h 6819900"/>
              <a:gd name="connsiteX1000" fmla="*/ 5568240 w 9915525"/>
              <a:gd name="connsiteY1000" fmla="*/ 5470117 h 6819900"/>
              <a:gd name="connsiteX1001" fmla="*/ 5546809 w 9915525"/>
              <a:gd name="connsiteY1001" fmla="*/ 5445832 h 6819900"/>
              <a:gd name="connsiteX1002" fmla="*/ 5519283 w 9915525"/>
              <a:gd name="connsiteY1002" fmla="*/ 5484486 h 6819900"/>
              <a:gd name="connsiteX1003" fmla="*/ 5509877 w 9915525"/>
              <a:gd name="connsiteY1003" fmla="*/ 5586402 h 6819900"/>
              <a:gd name="connsiteX1004" fmla="*/ 5495646 w 9915525"/>
              <a:gd name="connsiteY1004" fmla="*/ 5650379 h 6819900"/>
              <a:gd name="connsiteX1005" fmla="*/ 5501678 w 9915525"/>
              <a:gd name="connsiteY1005" fmla="*/ 5701702 h 6819900"/>
              <a:gd name="connsiteX1006" fmla="*/ 5473766 w 9915525"/>
              <a:gd name="connsiteY1006" fmla="*/ 5696119 h 6819900"/>
              <a:gd name="connsiteX1007" fmla="*/ 5423943 w 9915525"/>
              <a:gd name="connsiteY1007" fmla="*/ 5755760 h 6819900"/>
              <a:gd name="connsiteX1008" fmla="*/ 5413203 w 9915525"/>
              <a:gd name="connsiteY1008" fmla="*/ 5797405 h 6819900"/>
              <a:gd name="connsiteX1009" fmla="*/ 5371843 w 9915525"/>
              <a:gd name="connsiteY1009" fmla="*/ 5741729 h 6819900"/>
              <a:gd name="connsiteX1010" fmla="*/ 5358431 w 9915525"/>
              <a:gd name="connsiteY1010" fmla="*/ 5711680 h 6819900"/>
              <a:gd name="connsiteX1011" fmla="*/ 5340808 w 9915525"/>
              <a:gd name="connsiteY1011" fmla="*/ 5682362 h 6819900"/>
              <a:gd name="connsiteX1012" fmla="*/ 5295475 w 9915525"/>
              <a:gd name="connsiteY1012" fmla="*/ 5676258 h 6819900"/>
              <a:gd name="connsiteX1013" fmla="*/ 5298445 w 9915525"/>
              <a:gd name="connsiteY1013" fmla="*/ 5678529 h 6819900"/>
              <a:gd name="connsiteX1014" fmla="*/ 5330115 w 9915525"/>
              <a:gd name="connsiteY1014" fmla="*/ 5673580 h 6819900"/>
              <a:gd name="connsiteX1015" fmla="*/ 5322971 w 9915525"/>
              <a:gd name="connsiteY1015" fmla="*/ 5683166 h 6819900"/>
              <a:gd name="connsiteX1016" fmla="*/ 5299159 w 9915525"/>
              <a:gd name="connsiteY1016" fmla="*/ 5712512 h 6819900"/>
              <a:gd name="connsiteX1017" fmla="*/ 5300767 w 9915525"/>
              <a:gd name="connsiteY1017" fmla="*/ 5834835 h 6819900"/>
              <a:gd name="connsiteX1018" fmla="*/ 5331407 w 9915525"/>
              <a:gd name="connsiteY1018" fmla="*/ 5912152 h 6819900"/>
              <a:gd name="connsiteX1019" fmla="*/ 5352235 w 9915525"/>
              <a:gd name="connsiteY1019" fmla="*/ 5979563 h 6819900"/>
              <a:gd name="connsiteX1020" fmla="*/ 5345697 w 9915525"/>
              <a:gd name="connsiteY1020" fmla="*/ 6008406 h 6819900"/>
              <a:gd name="connsiteX1021" fmla="*/ 5342407 w 9915525"/>
              <a:gd name="connsiteY1021" fmla="*/ 6165297 h 6819900"/>
              <a:gd name="connsiteX1022" fmla="*/ 5339223 w 9915525"/>
              <a:gd name="connsiteY1022" fmla="*/ 6240576 h 6819900"/>
              <a:gd name="connsiteX1023" fmla="*/ 5301540 w 9915525"/>
              <a:gd name="connsiteY1023" fmla="*/ 6202473 h 6819900"/>
              <a:gd name="connsiteX1024" fmla="*/ 5267271 w 9915525"/>
              <a:gd name="connsiteY1024" fmla="*/ 6121255 h 6819900"/>
              <a:gd name="connsiteX1025" fmla="*/ 5252724 w 9915525"/>
              <a:gd name="connsiteY1025" fmla="*/ 6111730 h 6819900"/>
              <a:gd name="connsiteX1026" fmla="*/ 5249153 w 9915525"/>
              <a:gd name="connsiteY1026" fmla="*/ 6092680 h 6819900"/>
              <a:gd name="connsiteX1027" fmla="*/ 5245581 w 9915525"/>
              <a:gd name="connsiteY1027" fmla="*/ 6012398 h 6819900"/>
              <a:gd name="connsiteX1028" fmla="*/ 5228083 w 9915525"/>
              <a:gd name="connsiteY1028" fmla="*/ 5925334 h 6819900"/>
              <a:gd name="connsiteX1029" fmla="*/ 5210349 w 9915525"/>
              <a:gd name="connsiteY1029" fmla="*/ 5898460 h 6819900"/>
              <a:gd name="connsiteX1030" fmla="*/ 5202014 w 9915525"/>
              <a:gd name="connsiteY1030" fmla="*/ 5806930 h 6819900"/>
              <a:gd name="connsiteX1031" fmla="*/ 5143553 w 9915525"/>
              <a:gd name="connsiteY1031" fmla="*/ 5691117 h 6819900"/>
              <a:gd name="connsiteX1032" fmla="*/ 5122131 w 9915525"/>
              <a:gd name="connsiteY1032" fmla="*/ 5668708 h 6819900"/>
              <a:gd name="connsiteX1033" fmla="*/ 5084614 w 9915525"/>
              <a:gd name="connsiteY1033" fmla="*/ 5639561 h 6819900"/>
              <a:gd name="connsiteX1034" fmla="*/ 5065655 w 9915525"/>
              <a:gd name="connsiteY1034" fmla="*/ 5709563 h 6819900"/>
              <a:gd name="connsiteX1035" fmla="*/ 5072673 w 9915525"/>
              <a:gd name="connsiteY1035" fmla="*/ 5783118 h 6819900"/>
              <a:gd name="connsiteX1036" fmla="*/ 5084502 w 9915525"/>
              <a:gd name="connsiteY1036" fmla="*/ 5886634 h 6819900"/>
              <a:gd name="connsiteX1037" fmla="*/ 5039998 w 9915525"/>
              <a:gd name="connsiteY1037" fmla="*/ 5840268 h 6819900"/>
              <a:gd name="connsiteX1038" fmla="*/ 5034388 w 9915525"/>
              <a:gd name="connsiteY1038" fmla="*/ 5755556 h 6819900"/>
              <a:gd name="connsiteX1039" fmla="*/ 4994487 w 9915525"/>
              <a:gd name="connsiteY1039" fmla="*/ 5683251 h 6819900"/>
              <a:gd name="connsiteX1040" fmla="*/ 4955412 w 9915525"/>
              <a:gd name="connsiteY1040" fmla="*/ 5761789 h 6819900"/>
              <a:gd name="connsiteX1041" fmla="*/ 4950587 w 9915525"/>
              <a:gd name="connsiteY1041" fmla="*/ 5764977 h 6819900"/>
              <a:gd name="connsiteX1042" fmla="*/ 4939590 w 9915525"/>
              <a:gd name="connsiteY1042" fmla="*/ 5773030 h 6819900"/>
              <a:gd name="connsiteX1043" fmla="*/ 4929308 w 9915525"/>
              <a:gd name="connsiteY1043" fmla="*/ 5787880 h 6819900"/>
              <a:gd name="connsiteX1044" fmla="*/ 4925303 w 9915525"/>
              <a:gd name="connsiteY1044" fmla="*/ 5759305 h 6819900"/>
              <a:gd name="connsiteX1045" fmla="*/ 4920617 w 9915525"/>
              <a:gd name="connsiteY1045" fmla="*/ 5730730 h 6819900"/>
              <a:gd name="connsiteX1046" fmla="*/ 4894141 w 9915525"/>
              <a:gd name="connsiteY1046" fmla="*/ 5715217 h 6819900"/>
              <a:gd name="connsiteX1047" fmla="*/ 4900452 w 9915525"/>
              <a:gd name="connsiteY1047" fmla="*/ 5682031 h 6819900"/>
              <a:gd name="connsiteX1048" fmla="*/ 4916661 w 9915525"/>
              <a:gd name="connsiteY1048" fmla="*/ 5624218 h 6819900"/>
              <a:gd name="connsiteX1049" fmla="*/ 4901506 w 9915525"/>
              <a:gd name="connsiteY1049" fmla="*/ 5574536 h 6819900"/>
              <a:gd name="connsiteX1050" fmla="*/ 4891965 w 9915525"/>
              <a:gd name="connsiteY1050" fmla="*/ 5549646 h 6819900"/>
              <a:gd name="connsiteX1051" fmla="*/ 4872915 w 9915525"/>
              <a:gd name="connsiteY1051" fmla="*/ 5513850 h 6819900"/>
              <a:gd name="connsiteX1052" fmla="*/ 4853865 w 9915525"/>
              <a:gd name="connsiteY1052" fmla="*/ 5473953 h 6819900"/>
              <a:gd name="connsiteX1053" fmla="*/ 4846721 w 9915525"/>
              <a:gd name="connsiteY1053" fmla="*/ 5453668 h 6819900"/>
              <a:gd name="connsiteX1054" fmla="*/ 4806240 w 9915525"/>
              <a:gd name="connsiteY1054" fmla="*/ 5451287 h 6819900"/>
              <a:gd name="connsiteX1055" fmla="*/ 4775604 w 9915525"/>
              <a:gd name="connsiteY1055" fmla="*/ 5484718 h 6819900"/>
              <a:gd name="connsiteX1056" fmla="*/ 4758246 w 9915525"/>
              <a:gd name="connsiteY1056" fmla="*/ 5526060 h 6819900"/>
              <a:gd name="connsiteX1057" fmla="*/ 4743747 w 9915525"/>
              <a:gd name="connsiteY1057" fmla="*/ 5546914 h 6819900"/>
              <a:gd name="connsiteX1058" fmla="*/ 4733063 w 9915525"/>
              <a:gd name="connsiteY1058" fmla="*/ 5555168 h 6819900"/>
              <a:gd name="connsiteX1059" fmla="*/ 4735284 w 9915525"/>
              <a:gd name="connsiteY1059" fmla="*/ 5569337 h 6819900"/>
              <a:gd name="connsiteX1060" fmla="*/ 4789519 w 9915525"/>
              <a:gd name="connsiteY1060" fmla="*/ 5584941 h 6819900"/>
              <a:gd name="connsiteX1061" fmla="*/ 4825290 w 9915525"/>
              <a:gd name="connsiteY1061" fmla="*/ 5610669 h 6819900"/>
              <a:gd name="connsiteX1062" fmla="*/ 4836156 w 9915525"/>
              <a:gd name="connsiteY1062" fmla="*/ 5652061 h 6819900"/>
              <a:gd name="connsiteX1063" fmla="*/ 4840023 w 9915525"/>
              <a:gd name="connsiteY1063" fmla="*/ 5778209 h 6819900"/>
              <a:gd name="connsiteX1064" fmla="*/ 4801908 w 9915525"/>
              <a:gd name="connsiteY1064" fmla="*/ 5716443 h 6819900"/>
              <a:gd name="connsiteX1065" fmla="*/ 4748759 w 9915525"/>
              <a:gd name="connsiteY1065" fmla="*/ 5657571 h 6819900"/>
              <a:gd name="connsiteX1066" fmla="*/ 4665224 w 9915525"/>
              <a:gd name="connsiteY1066" fmla="*/ 5588164 h 6819900"/>
              <a:gd name="connsiteX1067" fmla="*/ 4592968 w 9915525"/>
              <a:gd name="connsiteY1067" fmla="*/ 5533067 h 6819900"/>
              <a:gd name="connsiteX1068" fmla="*/ 4598439 w 9915525"/>
              <a:gd name="connsiteY1068" fmla="*/ 5578330 h 6819900"/>
              <a:gd name="connsiteX1069" fmla="*/ 4604726 w 9915525"/>
              <a:gd name="connsiteY1069" fmla="*/ 5612554 h 6819900"/>
              <a:gd name="connsiteX1070" fmla="*/ 4618284 w 9915525"/>
              <a:gd name="connsiteY1070" fmla="*/ 5658848 h 6819900"/>
              <a:gd name="connsiteX1071" fmla="*/ 4634790 w 9915525"/>
              <a:gd name="connsiteY1071" fmla="*/ 5691299 h 6819900"/>
              <a:gd name="connsiteX1072" fmla="*/ 4606396 w 9915525"/>
              <a:gd name="connsiteY1072" fmla="*/ 5711680 h 6819900"/>
              <a:gd name="connsiteX1073" fmla="*/ 4572158 w 9915525"/>
              <a:gd name="connsiteY1073" fmla="*/ 5734968 h 6819900"/>
              <a:gd name="connsiteX1074" fmla="*/ 4550545 w 9915525"/>
              <a:gd name="connsiteY1074" fmla="*/ 5762438 h 6819900"/>
              <a:gd name="connsiteX1075" fmla="*/ 4555567 w 9915525"/>
              <a:gd name="connsiteY1075" fmla="*/ 5767726 h 6819900"/>
              <a:gd name="connsiteX1076" fmla="*/ 4582132 w 9915525"/>
              <a:gd name="connsiteY1076" fmla="*/ 5787028 h 6819900"/>
              <a:gd name="connsiteX1077" fmla="*/ 4611869 w 9915525"/>
              <a:gd name="connsiteY1077" fmla="*/ 5820926 h 6819900"/>
              <a:gd name="connsiteX1078" fmla="*/ 4632929 w 9915525"/>
              <a:gd name="connsiteY1078" fmla="*/ 5876547 h 6819900"/>
              <a:gd name="connsiteX1079" fmla="*/ 4598540 w 9915525"/>
              <a:gd name="connsiteY1079" fmla="*/ 5892655 h 6819900"/>
              <a:gd name="connsiteX1080" fmla="*/ 4539016 w 9915525"/>
              <a:gd name="connsiteY1080" fmla="*/ 5799514 h 6819900"/>
              <a:gd name="connsiteX1081" fmla="*/ 4482390 w 9915525"/>
              <a:gd name="connsiteY1081" fmla="*/ 5812687 h 6819900"/>
              <a:gd name="connsiteX1082" fmla="*/ 4449153 w 9915525"/>
              <a:gd name="connsiteY1082" fmla="*/ 5820608 h 6819900"/>
              <a:gd name="connsiteX1083" fmla="*/ 4410034 w 9915525"/>
              <a:gd name="connsiteY1083" fmla="*/ 5829701 h 6819900"/>
              <a:gd name="connsiteX1084" fmla="*/ 4377615 w 9915525"/>
              <a:gd name="connsiteY1084" fmla="*/ 5826542 h 6819900"/>
              <a:gd name="connsiteX1085" fmla="*/ 4367935 w 9915525"/>
              <a:gd name="connsiteY1085" fmla="*/ 5802072 h 6819900"/>
              <a:gd name="connsiteX1086" fmla="*/ 4364205 w 9915525"/>
              <a:gd name="connsiteY1086" fmla="*/ 5786461 h 6819900"/>
              <a:gd name="connsiteX1087" fmla="*/ 4350073 w 9915525"/>
              <a:gd name="connsiteY1087" fmla="*/ 5762767 h 6819900"/>
              <a:gd name="connsiteX1088" fmla="*/ 4329990 w 9915525"/>
              <a:gd name="connsiteY1088" fmla="*/ 5717069 h 6819900"/>
              <a:gd name="connsiteX1089" fmla="*/ 4287128 w 9915525"/>
              <a:gd name="connsiteY1089" fmla="*/ 5673580 h 6819900"/>
              <a:gd name="connsiteX1090" fmla="*/ 4272840 w 9915525"/>
              <a:gd name="connsiteY1090" fmla="*/ 5698559 h 6819900"/>
              <a:gd name="connsiteX1091" fmla="*/ 4258553 w 9915525"/>
              <a:gd name="connsiteY1091" fmla="*/ 5711680 h 6819900"/>
              <a:gd name="connsiteX1092" fmla="*/ 4244265 w 9915525"/>
              <a:gd name="connsiteY1092" fmla="*/ 5702155 h 6819900"/>
              <a:gd name="connsiteX1093" fmla="*/ 4215690 w 9915525"/>
              <a:gd name="connsiteY1093" fmla="*/ 5692630 h 6819900"/>
              <a:gd name="connsiteX1094" fmla="*/ 4187115 w 9915525"/>
              <a:gd name="connsiteY1094" fmla="*/ 5669611 h 6819900"/>
              <a:gd name="connsiteX1095" fmla="*/ 4196837 w 9915525"/>
              <a:gd name="connsiteY1095" fmla="*/ 5643352 h 6819900"/>
              <a:gd name="connsiteX1096" fmla="*/ 4165001 w 9915525"/>
              <a:gd name="connsiteY1096" fmla="*/ 5582220 h 6819900"/>
              <a:gd name="connsiteX1097" fmla="*/ 4110915 w 9915525"/>
              <a:gd name="connsiteY1097" fmla="*/ 5628058 h 6819900"/>
              <a:gd name="connsiteX1098" fmla="*/ 4120775 w 9915525"/>
              <a:gd name="connsiteY1098" fmla="*/ 5664681 h 6819900"/>
              <a:gd name="connsiteX1099" fmla="*/ 4093373 w 9915525"/>
              <a:gd name="connsiteY1099" fmla="*/ 5671279 h 6819900"/>
              <a:gd name="connsiteX1100" fmla="*/ 4072564 w 9915525"/>
              <a:gd name="connsiteY1100" fmla="*/ 5673660 h 6819900"/>
              <a:gd name="connsiteX1101" fmla="*/ 4071782 w 9915525"/>
              <a:gd name="connsiteY1101" fmla="*/ 5721205 h 6819900"/>
              <a:gd name="connsiteX1102" fmla="*/ 4086251 w 9915525"/>
              <a:gd name="connsiteY1102" fmla="*/ 5745018 h 6819900"/>
              <a:gd name="connsiteX1103" fmla="*/ 4101571 w 9915525"/>
              <a:gd name="connsiteY1103" fmla="*/ 5768830 h 6819900"/>
              <a:gd name="connsiteX1104" fmla="*/ 4110915 w 9915525"/>
              <a:gd name="connsiteY1104" fmla="*/ 5792080 h 6819900"/>
              <a:gd name="connsiteX1105" fmla="*/ 4120942 w 9915525"/>
              <a:gd name="connsiteY1105" fmla="*/ 5821529 h 6819900"/>
              <a:gd name="connsiteX1106" fmla="*/ 4127445 w 9915525"/>
              <a:gd name="connsiteY1106" fmla="*/ 5838301 h 6819900"/>
              <a:gd name="connsiteX1107" fmla="*/ 4174944 w 9915525"/>
              <a:gd name="connsiteY1107" fmla="*/ 5883130 h 6819900"/>
              <a:gd name="connsiteX1108" fmla="*/ 4196640 w 9915525"/>
              <a:gd name="connsiteY1108" fmla="*/ 5897418 h 6819900"/>
              <a:gd name="connsiteX1109" fmla="*/ 4206165 w 9915525"/>
              <a:gd name="connsiteY1109" fmla="*/ 5911705 h 6819900"/>
              <a:gd name="connsiteX1110" fmla="*/ 4215690 w 9915525"/>
              <a:gd name="connsiteY1110" fmla="*/ 5930420 h 6819900"/>
              <a:gd name="connsiteX1111" fmla="*/ 4234740 w 9915525"/>
              <a:gd name="connsiteY1111" fmla="*/ 5959330 h 6819900"/>
              <a:gd name="connsiteX1112" fmla="*/ 4223307 w 9915525"/>
              <a:gd name="connsiteY1112" fmla="*/ 5984190 h 6819900"/>
              <a:gd name="connsiteX1113" fmla="*/ 4187588 w 9915525"/>
              <a:gd name="connsiteY1113" fmla="*/ 5970873 h 6819900"/>
              <a:gd name="connsiteX1114" fmla="*/ 4155733 w 9915525"/>
              <a:gd name="connsiteY1114" fmla="*/ 5946706 h 6819900"/>
              <a:gd name="connsiteX1115" fmla="*/ 4119978 w 9915525"/>
              <a:gd name="connsiteY1115" fmla="*/ 5905727 h 6819900"/>
              <a:gd name="connsiteX1116" fmla="*/ 4073495 w 9915525"/>
              <a:gd name="connsiteY1116" fmla="*/ 5854555 h 6819900"/>
              <a:gd name="connsiteX1117" fmla="*/ 4063290 w 9915525"/>
              <a:gd name="connsiteY1117" fmla="*/ 5836186 h 6819900"/>
              <a:gd name="connsiteX1118" fmla="*/ 4050851 w 9915525"/>
              <a:gd name="connsiteY1118" fmla="*/ 5805230 h 6819900"/>
              <a:gd name="connsiteX1119" fmla="*/ 4032100 w 9915525"/>
              <a:gd name="connsiteY1119" fmla="*/ 5775974 h 6819900"/>
              <a:gd name="connsiteX1120" fmla="*/ 3980525 w 9915525"/>
              <a:gd name="connsiteY1120" fmla="*/ 5774855 h 6819900"/>
              <a:gd name="connsiteX1121" fmla="*/ 3986247 w 9915525"/>
              <a:gd name="connsiteY1121" fmla="*/ 5809120 h 6819900"/>
              <a:gd name="connsiteX1122" fmla="*/ 3991995 w 9915525"/>
              <a:gd name="connsiteY1122" fmla="*/ 5833776 h 6819900"/>
              <a:gd name="connsiteX1123" fmla="*/ 3978112 w 9915525"/>
              <a:gd name="connsiteY1123" fmla="*/ 5826866 h 6819900"/>
              <a:gd name="connsiteX1124" fmla="*/ 3948990 w 9915525"/>
              <a:gd name="connsiteY1124" fmla="*/ 5846484 h 6819900"/>
              <a:gd name="connsiteX1125" fmla="*/ 3968040 w 9915525"/>
              <a:gd name="connsiteY1125" fmla="*/ 5870845 h 6819900"/>
              <a:gd name="connsiteX1126" fmla="*/ 3987090 w 9915525"/>
              <a:gd name="connsiteY1126" fmla="*/ 5898983 h 6819900"/>
              <a:gd name="connsiteX1127" fmla="*/ 4050393 w 9915525"/>
              <a:gd name="connsiteY1127" fmla="*/ 5968855 h 6819900"/>
              <a:gd name="connsiteX1128" fmla="*/ 4063290 w 9915525"/>
              <a:gd name="connsiteY1128" fmla="*/ 5987905 h 6819900"/>
              <a:gd name="connsiteX1129" fmla="*/ 4040644 w 9915525"/>
              <a:gd name="connsiteY1129" fmla="*/ 6006955 h 6819900"/>
              <a:gd name="connsiteX1130" fmla="*/ 4006140 w 9915525"/>
              <a:gd name="connsiteY1130" fmla="*/ 6021243 h 6819900"/>
              <a:gd name="connsiteX1131" fmla="*/ 3985924 w 9915525"/>
              <a:gd name="connsiteY1131" fmla="*/ 6035530 h 6819900"/>
              <a:gd name="connsiteX1132" fmla="*/ 3977565 w 9915525"/>
              <a:gd name="connsiteY1132" fmla="*/ 6021243 h 6819900"/>
              <a:gd name="connsiteX1133" fmla="*/ 3968040 w 9915525"/>
              <a:gd name="connsiteY1133" fmla="*/ 6006955 h 6819900"/>
              <a:gd name="connsiteX1134" fmla="*/ 3958515 w 9915525"/>
              <a:gd name="connsiteY1134" fmla="*/ 5991411 h 6819900"/>
              <a:gd name="connsiteX1135" fmla="*/ 3899474 w 9915525"/>
              <a:gd name="connsiteY1135" fmla="*/ 5891538 h 6819900"/>
              <a:gd name="connsiteX1136" fmla="*/ 3882315 w 9915525"/>
              <a:gd name="connsiteY1136" fmla="*/ 5855902 h 6819900"/>
              <a:gd name="connsiteX1137" fmla="*/ 3801405 w 9915525"/>
              <a:gd name="connsiteY1137" fmla="*/ 5733111 h 6819900"/>
              <a:gd name="connsiteX1138" fmla="*/ 3765898 w 9915525"/>
              <a:gd name="connsiteY1138" fmla="*/ 5711680 h 6819900"/>
              <a:gd name="connsiteX1139" fmla="*/ 3748965 w 9915525"/>
              <a:gd name="connsiteY1139" fmla="*/ 5696708 h 6819900"/>
              <a:gd name="connsiteX1140" fmla="*/ 3688500 w 9915525"/>
              <a:gd name="connsiteY1140" fmla="*/ 5590187 h 6819900"/>
              <a:gd name="connsiteX1141" fmla="*/ 3666982 w 9915525"/>
              <a:gd name="connsiteY1141" fmla="*/ 5564043 h 6819900"/>
              <a:gd name="connsiteX1142" fmla="*/ 3639923 w 9915525"/>
              <a:gd name="connsiteY1142" fmla="*/ 5541746 h 6819900"/>
              <a:gd name="connsiteX1143" fmla="*/ 3587040 w 9915525"/>
              <a:gd name="connsiteY1143" fmla="*/ 5493296 h 6819900"/>
              <a:gd name="connsiteX1144" fmla="*/ 3563227 w 9915525"/>
              <a:gd name="connsiteY1144" fmla="*/ 5465732 h 6819900"/>
              <a:gd name="connsiteX1145" fmla="*/ 3539415 w 9915525"/>
              <a:gd name="connsiteY1145" fmla="*/ 5422876 h 6819900"/>
              <a:gd name="connsiteX1146" fmla="*/ 3509413 w 9915525"/>
              <a:gd name="connsiteY1146" fmla="*/ 5383783 h 6819900"/>
              <a:gd name="connsiteX1147" fmla="*/ 3453690 w 9915525"/>
              <a:gd name="connsiteY1147" fmla="*/ 5408709 h 6819900"/>
              <a:gd name="connsiteX1148" fmla="*/ 3398491 w 9915525"/>
              <a:gd name="connsiteY1148" fmla="*/ 5394974 h 6819900"/>
              <a:gd name="connsiteX1149" fmla="*/ 3379351 w 9915525"/>
              <a:gd name="connsiteY1149" fmla="*/ 5367564 h 6819900"/>
              <a:gd name="connsiteX1150" fmla="*/ 3329865 w 9915525"/>
              <a:gd name="connsiteY1150" fmla="*/ 5370643 h 6819900"/>
              <a:gd name="connsiteX1151" fmla="*/ 3322063 w 9915525"/>
              <a:gd name="connsiteY1151" fmla="*/ 5374608 h 6819900"/>
              <a:gd name="connsiteX1152" fmla="*/ 3335664 w 9915525"/>
              <a:gd name="connsiteY1152" fmla="*/ 5436315 h 6819900"/>
              <a:gd name="connsiteX1153" fmla="*/ 3348915 w 9915525"/>
              <a:gd name="connsiteY1153" fmla="*/ 5465755 h 6819900"/>
              <a:gd name="connsiteX1154" fmla="*/ 3379081 w 9915525"/>
              <a:gd name="connsiteY1154" fmla="*/ 5521735 h 6819900"/>
              <a:gd name="connsiteX1155" fmla="*/ 3410959 w 9915525"/>
              <a:gd name="connsiteY1155" fmla="*/ 5575946 h 6819900"/>
              <a:gd name="connsiteX1156" fmla="*/ 3445190 w 9915525"/>
              <a:gd name="connsiteY1156" fmla="*/ 5666307 h 6819900"/>
              <a:gd name="connsiteX1157" fmla="*/ 3453690 w 9915525"/>
              <a:gd name="connsiteY1157" fmla="*/ 5702166 h 6819900"/>
              <a:gd name="connsiteX1158" fmla="*/ 3483218 w 9915525"/>
              <a:gd name="connsiteY1158" fmla="*/ 5739442 h 6819900"/>
              <a:gd name="connsiteX1159" fmla="*/ 3512746 w 9915525"/>
              <a:gd name="connsiteY1159" fmla="*/ 5757399 h 6819900"/>
              <a:gd name="connsiteX1160" fmla="*/ 3491751 w 9915525"/>
              <a:gd name="connsiteY1160" fmla="*/ 5778395 h 6819900"/>
              <a:gd name="connsiteX1161" fmla="*/ 3476473 w 9915525"/>
              <a:gd name="connsiteY1161" fmla="*/ 5827977 h 6819900"/>
              <a:gd name="connsiteX1162" fmla="*/ 3469040 w 9915525"/>
              <a:gd name="connsiteY1162" fmla="*/ 5851518 h 6819900"/>
              <a:gd name="connsiteX1163" fmla="*/ 3466403 w 9915525"/>
              <a:gd name="connsiteY1163" fmla="*/ 5874326 h 6819900"/>
              <a:gd name="connsiteX1164" fmla="*/ 3496820 w 9915525"/>
              <a:gd name="connsiteY1164" fmla="*/ 5902180 h 6819900"/>
              <a:gd name="connsiteX1165" fmla="*/ 3553629 w 9915525"/>
              <a:gd name="connsiteY1165" fmla="*/ 5950125 h 6819900"/>
              <a:gd name="connsiteX1166" fmla="*/ 3563788 w 9915525"/>
              <a:gd name="connsiteY1166" fmla="*/ 6009336 h 6819900"/>
              <a:gd name="connsiteX1167" fmla="*/ 3561831 w 9915525"/>
              <a:gd name="connsiteY1167" fmla="*/ 6045055 h 6819900"/>
              <a:gd name="connsiteX1168" fmla="*/ 3510840 w 9915525"/>
              <a:gd name="connsiteY1168" fmla="*/ 5992128 h 6819900"/>
              <a:gd name="connsiteX1169" fmla="*/ 3500753 w 9915525"/>
              <a:gd name="connsiteY1169" fmla="*/ 5968855 h 6819900"/>
              <a:gd name="connsiteX1170" fmla="*/ 3497480 w 9915525"/>
              <a:gd name="connsiteY1170" fmla="*/ 5957830 h 6819900"/>
              <a:gd name="connsiteX1171" fmla="*/ 3484191 w 9915525"/>
              <a:gd name="connsiteY1171" fmla="*/ 5952061 h 6819900"/>
              <a:gd name="connsiteX1172" fmla="*/ 3447864 w 9915525"/>
              <a:gd name="connsiteY1172" fmla="*/ 5932131 h 6819900"/>
              <a:gd name="connsiteX1173" fmla="*/ 3418853 w 9915525"/>
              <a:gd name="connsiteY1173" fmla="*/ 5899326 h 6819900"/>
              <a:gd name="connsiteX1174" fmla="*/ 3405764 w 9915525"/>
              <a:gd name="connsiteY1174" fmla="*/ 5865988 h 6819900"/>
              <a:gd name="connsiteX1175" fmla="*/ 3340389 w 9915525"/>
              <a:gd name="connsiteY1175" fmla="*/ 5794384 h 6819900"/>
              <a:gd name="connsiteX1176" fmla="*/ 3345891 w 9915525"/>
              <a:gd name="connsiteY1176" fmla="*/ 5755463 h 6819900"/>
              <a:gd name="connsiteX1177" fmla="*/ 3354969 w 9915525"/>
              <a:gd name="connsiteY1177" fmla="*/ 5698770 h 6819900"/>
              <a:gd name="connsiteX1178" fmla="*/ 3309784 w 9915525"/>
              <a:gd name="connsiteY1178" fmla="*/ 5664055 h 6819900"/>
              <a:gd name="connsiteX1179" fmla="*/ 3287225 w 9915525"/>
              <a:gd name="connsiteY1179" fmla="*/ 5623028 h 6819900"/>
              <a:gd name="connsiteX1180" fmla="*/ 3244590 w 9915525"/>
              <a:gd name="connsiteY1180" fmla="*/ 5563900 h 6819900"/>
              <a:gd name="connsiteX1181" fmla="*/ 3160003 w 9915525"/>
              <a:gd name="connsiteY1181" fmla="*/ 5519143 h 6819900"/>
              <a:gd name="connsiteX1182" fmla="*/ 3143334 w 9915525"/>
              <a:gd name="connsiteY1182" fmla="*/ 5511655 h 6819900"/>
              <a:gd name="connsiteX1183" fmla="*/ 3153652 w 9915525"/>
              <a:gd name="connsiteY1183" fmla="*/ 5483080 h 6819900"/>
              <a:gd name="connsiteX1184" fmla="*/ 3177465 w 9915525"/>
              <a:gd name="connsiteY1184" fmla="*/ 5458941 h 6819900"/>
              <a:gd name="connsiteX1185" fmla="*/ 3189371 w 9915525"/>
              <a:gd name="connsiteY1185" fmla="*/ 5449833 h 6819900"/>
              <a:gd name="connsiteX1186" fmla="*/ 3171676 w 9915525"/>
              <a:gd name="connsiteY1186" fmla="*/ 5428964 h 6819900"/>
              <a:gd name="connsiteX1187" fmla="*/ 3136721 w 9915525"/>
              <a:gd name="connsiteY1187" fmla="*/ 5360574 h 6819900"/>
              <a:gd name="connsiteX1188" fmla="*/ 3049897 w 9915525"/>
              <a:gd name="connsiteY1188" fmla="*/ 5279072 h 6819900"/>
              <a:gd name="connsiteX1189" fmla="*/ 3063552 w 9915525"/>
              <a:gd name="connsiteY1189" fmla="*/ 5340592 h 6819900"/>
              <a:gd name="connsiteX1190" fmla="*/ 3085427 w 9915525"/>
              <a:gd name="connsiteY1190" fmla="*/ 5422647 h 6819900"/>
              <a:gd name="connsiteX1191" fmla="*/ 3104090 w 9915525"/>
              <a:gd name="connsiteY1191" fmla="*/ 5497129 h 6819900"/>
              <a:gd name="connsiteX1192" fmla="*/ 3111614 w 9915525"/>
              <a:gd name="connsiteY1192" fmla="*/ 5530705 h 6819900"/>
              <a:gd name="connsiteX1193" fmla="*/ 3109874 w 9915525"/>
              <a:gd name="connsiteY1193" fmla="*/ 5556899 h 6819900"/>
              <a:gd name="connsiteX1194" fmla="*/ 3137625 w 9915525"/>
              <a:gd name="connsiteY1194" fmla="*/ 5586137 h 6819900"/>
              <a:gd name="connsiteX1195" fmla="*/ 3158415 w 9915525"/>
              <a:gd name="connsiteY1195" fmla="*/ 5621293 h 6819900"/>
              <a:gd name="connsiteX1196" fmla="*/ 3169063 w 9915525"/>
              <a:gd name="connsiteY1196" fmla="*/ 5659987 h 6819900"/>
              <a:gd name="connsiteX1197" fmla="*/ 3174003 w 9915525"/>
              <a:gd name="connsiteY1197" fmla="*/ 5708204 h 6819900"/>
              <a:gd name="connsiteX1198" fmla="*/ 3187168 w 9915525"/>
              <a:gd name="connsiteY1198" fmla="*/ 5761627 h 6819900"/>
              <a:gd name="connsiteX1199" fmla="*/ 3206040 w 9915525"/>
              <a:gd name="connsiteY1199" fmla="*/ 5784243 h 6819900"/>
              <a:gd name="connsiteX1200" fmla="*/ 3220990 w 9915525"/>
              <a:gd name="connsiteY1200" fmla="*/ 5807480 h 6819900"/>
              <a:gd name="connsiteX1201" fmla="*/ 3231955 w 9915525"/>
              <a:gd name="connsiteY1201" fmla="*/ 5835121 h 6819900"/>
              <a:gd name="connsiteX1202" fmla="*/ 3262788 w 9915525"/>
              <a:gd name="connsiteY1202" fmla="*/ 5873605 h 6819900"/>
              <a:gd name="connsiteX1203" fmla="*/ 3272715 w 9915525"/>
              <a:gd name="connsiteY1203" fmla="*/ 5906723 h 6819900"/>
              <a:gd name="connsiteX1204" fmla="*/ 3295337 w 9915525"/>
              <a:gd name="connsiteY1204" fmla="*/ 5954664 h 6819900"/>
              <a:gd name="connsiteX1205" fmla="*/ 3309624 w 9915525"/>
              <a:gd name="connsiteY1205" fmla="*/ 6021979 h 6819900"/>
              <a:gd name="connsiteX1206" fmla="*/ 3301290 w 9915525"/>
              <a:gd name="connsiteY1206" fmla="*/ 6017042 h 6819900"/>
              <a:gd name="connsiteX1207" fmla="*/ 3288035 w 9915525"/>
              <a:gd name="connsiteY1207" fmla="*/ 6006955 h 6819900"/>
              <a:gd name="connsiteX1208" fmla="*/ 3269298 w 9915525"/>
              <a:gd name="connsiteY1208" fmla="*/ 5985114 h 6819900"/>
              <a:gd name="connsiteX1209" fmla="*/ 3226965 w 9915525"/>
              <a:gd name="connsiteY1209" fmla="*/ 5947014 h 6819900"/>
              <a:gd name="connsiteX1210" fmla="*/ 3162754 w 9915525"/>
              <a:gd name="connsiteY1210" fmla="*/ 5951140 h 6819900"/>
              <a:gd name="connsiteX1211" fmla="*/ 3191217 w 9915525"/>
              <a:gd name="connsiteY1211" fmla="*/ 6003527 h 6819900"/>
              <a:gd name="connsiteX1212" fmla="*/ 3233979 w 9915525"/>
              <a:gd name="connsiteY1212" fmla="*/ 6035530 h 6819900"/>
              <a:gd name="connsiteX1213" fmla="*/ 3266785 w 9915525"/>
              <a:gd name="connsiteY1213" fmla="*/ 6087918 h 6819900"/>
              <a:gd name="connsiteX1214" fmla="*/ 3259784 w 9915525"/>
              <a:gd name="connsiteY1214" fmla="*/ 6099659 h 6819900"/>
              <a:gd name="connsiteX1215" fmla="*/ 3215565 w 9915525"/>
              <a:gd name="connsiteY1215" fmla="*/ 6146087 h 6819900"/>
              <a:gd name="connsiteX1216" fmla="*/ 3148298 w 9915525"/>
              <a:gd name="connsiteY1216" fmla="*/ 6198522 h 6819900"/>
              <a:gd name="connsiteX1217" fmla="*/ 3097325 w 9915525"/>
              <a:gd name="connsiteY1217" fmla="*/ 6221340 h 6819900"/>
              <a:gd name="connsiteX1218" fmla="*/ 3070755 w 9915525"/>
              <a:gd name="connsiteY1218" fmla="*/ 6245964 h 6819900"/>
              <a:gd name="connsiteX1219" fmla="*/ 3095535 w 9915525"/>
              <a:gd name="connsiteY1219" fmla="*/ 6267257 h 6819900"/>
              <a:gd name="connsiteX1220" fmla="*/ 3120315 w 9915525"/>
              <a:gd name="connsiteY1220" fmla="*/ 6297861 h 6819900"/>
              <a:gd name="connsiteX1221" fmla="*/ 3139365 w 9915525"/>
              <a:gd name="connsiteY1221" fmla="*/ 6319070 h 6819900"/>
              <a:gd name="connsiteX1222" fmla="*/ 3146509 w 9915525"/>
              <a:gd name="connsiteY1222" fmla="*/ 6359234 h 6819900"/>
              <a:gd name="connsiteX1223" fmla="*/ 3106669 w 9915525"/>
              <a:gd name="connsiteY1223" fmla="*/ 6323661 h 6819900"/>
              <a:gd name="connsiteX1224" fmla="*/ 3081573 w 9915525"/>
              <a:gd name="connsiteY1224" fmla="*/ 6302230 h 6819900"/>
              <a:gd name="connsiteX1225" fmla="*/ 3063165 w 9915525"/>
              <a:gd name="connsiteY1225" fmla="*/ 6285297 h 6819900"/>
              <a:gd name="connsiteX1226" fmla="*/ 3013159 w 9915525"/>
              <a:gd name="connsiteY1226" fmla="*/ 6233344 h 6819900"/>
              <a:gd name="connsiteX1227" fmla="*/ 3006015 w 9915525"/>
              <a:gd name="connsiteY1227" fmla="*/ 6221268 h 6819900"/>
              <a:gd name="connsiteX1228" fmla="*/ 2988574 w 9915525"/>
              <a:gd name="connsiteY1228" fmla="*/ 6206980 h 6819900"/>
              <a:gd name="connsiteX1229" fmla="*/ 2956491 w 9915525"/>
              <a:gd name="connsiteY1229" fmla="*/ 6132133 h 6819900"/>
              <a:gd name="connsiteX1230" fmla="*/ 2953386 w 9915525"/>
              <a:gd name="connsiteY1230" fmla="*/ 6092480 h 6819900"/>
              <a:gd name="connsiteX1231" fmla="*/ 2902989 w 9915525"/>
              <a:gd name="connsiteY1231" fmla="*/ 6114193 h 6819900"/>
              <a:gd name="connsiteX1232" fmla="*/ 2872018 w 9915525"/>
              <a:gd name="connsiteY1232" fmla="*/ 6142011 h 6819900"/>
              <a:gd name="connsiteX1233" fmla="*/ 2887989 w 9915525"/>
              <a:gd name="connsiteY1233" fmla="*/ 6207840 h 6819900"/>
              <a:gd name="connsiteX1234" fmla="*/ 2901240 w 9915525"/>
              <a:gd name="connsiteY1234" fmla="*/ 6235555 h 6819900"/>
              <a:gd name="connsiteX1235" fmla="*/ 2915527 w 9915525"/>
              <a:gd name="connsiteY1235" fmla="*/ 6264130 h 6819900"/>
              <a:gd name="connsiteX1236" fmla="*/ 2929815 w 9915525"/>
              <a:gd name="connsiteY1236" fmla="*/ 6298634 h 6819900"/>
              <a:gd name="connsiteX1237" fmla="*/ 2939340 w 9915525"/>
              <a:gd name="connsiteY1237" fmla="*/ 6321280 h 6819900"/>
              <a:gd name="connsiteX1238" fmla="*/ 2948865 w 9915525"/>
              <a:gd name="connsiteY1238" fmla="*/ 6335568 h 6819900"/>
              <a:gd name="connsiteX1239" fmla="*/ 2957079 w 9915525"/>
              <a:gd name="connsiteY1239" fmla="*/ 6349855 h 6819900"/>
              <a:gd name="connsiteX1240" fmla="*/ 2968502 w 9915525"/>
              <a:gd name="connsiteY1240" fmla="*/ 6467378 h 6819900"/>
              <a:gd name="connsiteX1241" fmla="*/ 2952277 w 9915525"/>
              <a:gd name="connsiteY1241" fmla="*/ 6458604 h 6819900"/>
              <a:gd name="connsiteX1242" fmla="*/ 2932914 w 9915525"/>
              <a:gd name="connsiteY1242" fmla="*/ 6432726 h 6819900"/>
              <a:gd name="connsiteX1243" fmla="*/ 2920290 w 9915525"/>
              <a:gd name="connsiteY1243" fmla="*/ 6407094 h 6819900"/>
              <a:gd name="connsiteX1244" fmla="*/ 2910765 w 9915525"/>
              <a:gd name="connsiteY1244" fmla="*/ 6383193 h 6819900"/>
              <a:gd name="connsiteX1245" fmla="*/ 2901240 w 9915525"/>
              <a:gd name="connsiteY1245" fmla="*/ 6360147 h 6819900"/>
              <a:gd name="connsiteX1246" fmla="*/ 2876880 w 9915525"/>
              <a:gd name="connsiteY1246" fmla="*/ 6307093 h 6819900"/>
              <a:gd name="connsiteX1247" fmla="*/ 2857531 w 9915525"/>
              <a:gd name="connsiteY1247" fmla="*/ 6258138 h 6819900"/>
              <a:gd name="connsiteX1248" fmla="*/ 2854005 w 9915525"/>
              <a:gd name="connsiteY1248" fmla="*/ 6245080 h 6819900"/>
              <a:gd name="connsiteX1249" fmla="*/ 2828659 w 9915525"/>
              <a:gd name="connsiteY1249" fmla="*/ 6206980 h 6819900"/>
              <a:gd name="connsiteX1250" fmla="*/ 2804157 w 9915525"/>
              <a:gd name="connsiteY1250" fmla="*/ 6168880 h 6819900"/>
              <a:gd name="connsiteX1251" fmla="*/ 2796465 w 9915525"/>
              <a:gd name="connsiteY1251" fmla="*/ 6155759 h 6819900"/>
              <a:gd name="connsiteX1252" fmla="*/ 2782177 w 9915525"/>
              <a:gd name="connsiteY1252" fmla="*/ 6130780 h 6819900"/>
              <a:gd name="connsiteX1253" fmla="*/ 2767725 w 9915525"/>
              <a:gd name="connsiteY1253" fmla="*/ 6093895 h 6819900"/>
              <a:gd name="connsiteX1254" fmla="*/ 2708359 w 9915525"/>
              <a:gd name="connsiteY1254" fmla="*/ 6023236 h 6819900"/>
              <a:gd name="connsiteX1255" fmla="*/ 2691690 w 9915525"/>
              <a:gd name="connsiteY1255" fmla="*/ 5998410 h 6819900"/>
              <a:gd name="connsiteX1256" fmla="*/ 2624335 w 9915525"/>
              <a:gd name="connsiteY1256" fmla="*/ 5949805 h 6819900"/>
              <a:gd name="connsiteX1257" fmla="*/ 2601357 w 9915525"/>
              <a:gd name="connsiteY1257" fmla="*/ 5911534 h 6819900"/>
              <a:gd name="connsiteX1258" fmla="*/ 2608127 w 9915525"/>
              <a:gd name="connsiteY1258" fmla="*/ 5858397 h 6819900"/>
              <a:gd name="connsiteX1259" fmla="*/ 2574635 w 9915525"/>
              <a:gd name="connsiteY1259" fmla="*/ 5818204 h 6819900"/>
              <a:gd name="connsiteX1260" fmla="*/ 2548815 w 9915525"/>
              <a:gd name="connsiteY1260" fmla="*/ 5848480 h 6819900"/>
              <a:gd name="connsiteX1261" fmla="*/ 2563102 w 9915525"/>
              <a:gd name="connsiteY1261" fmla="*/ 5896057 h 6819900"/>
              <a:gd name="connsiteX1262" fmla="*/ 2557703 w 9915525"/>
              <a:gd name="connsiteY1262" fmla="*/ 5940917 h 6819900"/>
              <a:gd name="connsiteX1263" fmla="*/ 2549344 w 9915525"/>
              <a:gd name="connsiteY1263" fmla="*/ 5974255 h 6819900"/>
              <a:gd name="connsiteX1264" fmla="*/ 2578083 w 9915525"/>
              <a:gd name="connsiteY1264" fmla="*/ 5987905 h 6819900"/>
              <a:gd name="connsiteX1265" fmla="*/ 2603110 w 9915525"/>
              <a:gd name="connsiteY1265" fmla="*/ 5999827 h 6819900"/>
              <a:gd name="connsiteX1266" fmla="*/ 2635408 w 9915525"/>
              <a:gd name="connsiteY1266" fmla="*/ 6024439 h 6819900"/>
              <a:gd name="connsiteX1267" fmla="*/ 2661399 w 9915525"/>
              <a:gd name="connsiteY1267" fmla="*/ 6071981 h 6819900"/>
              <a:gd name="connsiteX1268" fmla="*/ 2672607 w 9915525"/>
              <a:gd name="connsiteY1268" fmla="*/ 6110132 h 6819900"/>
              <a:gd name="connsiteX1269" fmla="*/ 2696622 w 9915525"/>
              <a:gd name="connsiteY1269" fmla="*/ 6127548 h 6819900"/>
              <a:gd name="connsiteX1270" fmla="*/ 2714709 w 9915525"/>
              <a:gd name="connsiteY1270" fmla="*/ 6214112 h 6819900"/>
              <a:gd name="connsiteX1271" fmla="*/ 2697523 w 9915525"/>
              <a:gd name="connsiteY1271" fmla="*/ 6230780 h 6819900"/>
              <a:gd name="connsiteX1272" fmla="*/ 2671647 w 9915525"/>
              <a:gd name="connsiteY1272" fmla="*/ 6272965 h 6819900"/>
              <a:gd name="connsiteX1273" fmla="*/ 2652196 w 9915525"/>
              <a:gd name="connsiteY1273" fmla="*/ 6306550 h 6819900"/>
              <a:gd name="connsiteX1274" fmla="*/ 2637752 w 9915525"/>
              <a:gd name="connsiteY1274" fmla="*/ 6315913 h 6819900"/>
              <a:gd name="connsiteX1275" fmla="*/ 2634431 w 9915525"/>
              <a:gd name="connsiteY1275" fmla="*/ 6325975 h 6819900"/>
              <a:gd name="connsiteX1276" fmla="*/ 2625015 w 9915525"/>
              <a:gd name="connsiteY1276" fmla="*/ 6335947 h 6819900"/>
              <a:gd name="connsiteX1277" fmla="*/ 2697877 w 9915525"/>
              <a:gd name="connsiteY1277" fmla="*/ 6407005 h 6819900"/>
              <a:gd name="connsiteX1278" fmla="*/ 2710029 w 9915525"/>
              <a:gd name="connsiteY1278" fmla="*/ 6418911 h 6819900"/>
              <a:gd name="connsiteX1279" fmla="*/ 2734552 w 9915525"/>
              <a:gd name="connsiteY1279" fmla="*/ 6454630 h 6819900"/>
              <a:gd name="connsiteX1280" fmla="*/ 2758365 w 9915525"/>
              <a:gd name="connsiteY1280" fmla="*/ 6469304 h 6819900"/>
              <a:gd name="connsiteX1281" fmla="*/ 2717884 w 9915525"/>
              <a:gd name="connsiteY1281" fmla="*/ 6481838 h 6819900"/>
              <a:gd name="connsiteX1282" fmla="*/ 2644065 w 9915525"/>
              <a:gd name="connsiteY1282" fmla="*/ 6446896 h 6819900"/>
              <a:gd name="connsiteX1283" fmla="*/ 2629690 w 9915525"/>
              <a:gd name="connsiteY1283" fmla="*/ 6419844 h 6819900"/>
              <a:gd name="connsiteX1284" fmla="*/ 2619891 w 9915525"/>
              <a:gd name="connsiteY1284" fmla="*/ 6398064 h 6819900"/>
              <a:gd name="connsiteX1285" fmla="*/ 2582730 w 9915525"/>
              <a:gd name="connsiteY1285" fmla="*/ 6345198 h 6819900"/>
              <a:gd name="connsiteX1286" fmla="*/ 2514043 w 9915525"/>
              <a:gd name="connsiteY1286" fmla="*/ 6306501 h 6819900"/>
              <a:gd name="connsiteX1287" fmla="*/ 2480000 w 9915525"/>
              <a:gd name="connsiteY1287" fmla="*/ 6324417 h 6819900"/>
              <a:gd name="connsiteX1288" fmla="*/ 2491086 w 9915525"/>
              <a:gd name="connsiteY1288" fmla="*/ 6399813 h 6819900"/>
              <a:gd name="connsiteX1289" fmla="*/ 2513039 w 9915525"/>
              <a:gd name="connsiteY1289" fmla="*/ 6438754 h 6819900"/>
              <a:gd name="connsiteX1290" fmla="*/ 2532668 w 9915525"/>
              <a:gd name="connsiteY1290" fmla="*/ 6483615 h 6819900"/>
              <a:gd name="connsiteX1291" fmla="*/ 2548815 w 9915525"/>
              <a:gd name="connsiteY1291" fmla="*/ 6515805 h 6819900"/>
              <a:gd name="connsiteX1292" fmla="*/ 2577390 w 9915525"/>
              <a:gd name="connsiteY1292" fmla="*/ 6553181 h 6819900"/>
              <a:gd name="connsiteX1293" fmla="*/ 2605965 w 9915525"/>
              <a:gd name="connsiteY1293" fmla="*/ 6584463 h 6819900"/>
              <a:gd name="connsiteX1294" fmla="*/ 2630818 w 9915525"/>
              <a:gd name="connsiteY1294" fmla="*/ 6617641 h 6819900"/>
              <a:gd name="connsiteX1295" fmla="*/ 2628814 w 9915525"/>
              <a:gd name="connsiteY1295" fmla="*/ 6660366 h 6819900"/>
              <a:gd name="connsiteX1296" fmla="*/ 2615490 w 9915525"/>
              <a:gd name="connsiteY1296" fmla="*/ 6664479 h 6819900"/>
              <a:gd name="connsiteX1297" fmla="*/ 2574310 w 9915525"/>
              <a:gd name="connsiteY1297" fmla="*/ 6666561 h 6819900"/>
              <a:gd name="connsiteX1298" fmla="*/ 2579528 w 9915525"/>
              <a:gd name="connsiteY1298" fmla="*/ 6201204 h 6819900"/>
              <a:gd name="connsiteX1299" fmla="*/ 2587992 w 9915525"/>
              <a:gd name="connsiteY1299" fmla="*/ 6168013 h 6819900"/>
              <a:gd name="connsiteX1300" fmla="*/ 2585644 w 9915525"/>
              <a:gd name="connsiteY1300" fmla="*/ 6159501 h 6819900"/>
              <a:gd name="connsiteX1301" fmla="*/ 2571185 w 9915525"/>
              <a:gd name="connsiteY1301" fmla="*/ 6216015 h 6819900"/>
              <a:gd name="connsiteX1302" fmla="*/ 2579528 w 9915525"/>
              <a:gd name="connsiteY1302" fmla="*/ 6201204 h 6819900"/>
              <a:gd name="connsiteX1303" fmla="*/ 2441659 w 9915525"/>
              <a:gd name="connsiteY1303" fmla="*/ 6190889 h 6819900"/>
              <a:gd name="connsiteX1304" fmla="*/ 2436896 w 9915525"/>
              <a:gd name="connsiteY1304" fmla="*/ 6137705 h 6819900"/>
              <a:gd name="connsiteX1305" fmla="*/ 2434624 w 9915525"/>
              <a:gd name="connsiteY1305" fmla="*/ 6134735 h 6819900"/>
              <a:gd name="connsiteX1306" fmla="*/ 2419123 w 9915525"/>
              <a:gd name="connsiteY1306" fmla="*/ 6183724 h 6819900"/>
              <a:gd name="connsiteX1307" fmla="*/ 2441360 w 9915525"/>
              <a:gd name="connsiteY1307" fmla="*/ 6196351 h 6819900"/>
              <a:gd name="connsiteX1308" fmla="*/ 2441659 w 9915525"/>
              <a:gd name="connsiteY1308" fmla="*/ 6190889 h 6819900"/>
              <a:gd name="connsiteX1309" fmla="*/ 3133711 w 9915525"/>
              <a:gd name="connsiteY1309" fmla="*/ 6157912 h 6819900"/>
              <a:gd name="connsiteX1310" fmla="*/ 3183791 w 9915525"/>
              <a:gd name="connsiteY1310" fmla="*/ 6153953 h 6819900"/>
              <a:gd name="connsiteX1311" fmla="*/ 3178730 w 9915525"/>
              <a:gd name="connsiteY1311" fmla="*/ 6128235 h 6819900"/>
              <a:gd name="connsiteX1312" fmla="*/ 3167940 w 9915525"/>
              <a:gd name="connsiteY1312" fmla="*/ 6100207 h 6819900"/>
              <a:gd name="connsiteX1313" fmla="*/ 3148890 w 9915525"/>
              <a:gd name="connsiteY1313" fmla="*/ 6066658 h 6819900"/>
              <a:gd name="connsiteX1314" fmla="*/ 3129840 w 9915525"/>
              <a:gd name="connsiteY1314" fmla="*/ 6038083 h 6819900"/>
              <a:gd name="connsiteX1315" fmla="*/ 3111278 w 9915525"/>
              <a:gd name="connsiteY1315" fmla="*/ 6009925 h 6819900"/>
              <a:gd name="connsiteX1316" fmla="*/ 3096927 w 9915525"/>
              <a:gd name="connsiteY1316" fmla="*/ 5987218 h 6819900"/>
              <a:gd name="connsiteX1317" fmla="*/ 3051397 w 9915525"/>
              <a:gd name="connsiteY1317" fmla="*/ 5897761 h 6819900"/>
              <a:gd name="connsiteX1318" fmla="*/ 3014014 w 9915525"/>
              <a:gd name="connsiteY1318" fmla="*/ 5901887 h 6819900"/>
              <a:gd name="connsiteX1319" fmla="*/ 2977440 w 9915525"/>
              <a:gd name="connsiteY1319" fmla="*/ 5911102 h 6819900"/>
              <a:gd name="connsiteX1320" fmla="*/ 2946484 w 9915525"/>
              <a:gd name="connsiteY1320" fmla="*/ 5903958 h 6819900"/>
              <a:gd name="connsiteX1321" fmla="*/ 2915528 w 9915525"/>
              <a:gd name="connsiteY1321" fmla="*/ 5930326 h 6819900"/>
              <a:gd name="connsiteX1322" fmla="*/ 2939340 w 9915525"/>
              <a:gd name="connsiteY1322" fmla="*/ 5959284 h 6819900"/>
              <a:gd name="connsiteX1323" fmla="*/ 2971947 w 9915525"/>
              <a:gd name="connsiteY1323" fmla="*/ 6000076 h 6819900"/>
              <a:gd name="connsiteX1324" fmla="*/ 3035436 w 9915525"/>
              <a:gd name="connsiteY1324" fmla="*/ 6024884 h 6819900"/>
              <a:gd name="connsiteX1325" fmla="*/ 3058173 w 9915525"/>
              <a:gd name="connsiteY1325" fmla="*/ 6042230 h 6819900"/>
              <a:gd name="connsiteX1326" fmla="*/ 3078958 w 9915525"/>
              <a:gd name="connsiteY1326" fmla="*/ 6157397 h 6819900"/>
              <a:gd name="connsiteX1327" fmla="*/ 3115121 w 9915525"/>
              <a:gd name="connsiteY1327" fmla="*/ 6163097 h 6819900"/>
              <a:gd name="connsiteX1328" fmla="*/ 3133711 w 9915525"/>
              <a:gd name="connsiteY1328" fmla="*/ 6157912 h 6819900"/>
              <a:gd name="connsiteX1329" fmla="*/ 2985179 w 9915525"/>
              <a:gd name="connsiteY1329" fmla="*/ 5933774 h 6819900"/>
              <a:gd name="connsiteX1330" fmla="*/ 3003435 w 9915525"/>
              <a:gd name="connsiteY1330" fmla="*/ 5934525 h 6819900"/>
              <a:gd name="connsiteX1331" fmla="*/ 2990934 w 9915525"/>
              <a:gd name="connsiteY1331" fmla="*/ 5939528 h 6819900"/>
              <a:gd name="connsiteX1332" fmla="*/ 2985179 w 9915525"/>
              <a:gd name="connsiteY1332" fmla="*/ 5933773 h 6819900"/>
              <a:gd name="connsiteX1333" fmla="*/ 2862877 w 9915525"/>
              <a:gd name="connsiteY1333" fmla="*/ 5787388 h 6819900"/>
              <a:gd name="connsiteX1334" fmla="*/ 2876104 w 9915525"/>
              <a:gd name="connsiteY1334" fmla="*/ 5770908 h 6819900"/>
              <a:gd name="connsiteX1335" fmla="*/ 2895627 w 9915525"/>
              <a:gd name="connsiteY1335" fmla="*/ 5767454 h 6819900"/>
              <a:gd name="connsiteX1336" fmla="*/ 2847488 w 9915525"/>
              <a:gd name="connsiteY1336" fmla="*/ 5773714 h 6819900"/>
              <a:gd name="connsiteX1337" fmla="*/ 2853907 w 9915525"/>
              <a:gd name="connsiteY1337" fmla="*/ 5802519 h 6819900"/>
              <a:gd name="connsiteX1338" fmla="*/ 2862877 w 9915525"/>
              <a:gd name="connsiteY1338" fmla="*/ 5787388 h 6819900"/>
              <a:gd name="connsiteX1339" fmla="*/ 3907688 w 9915525"/>
              <a:gd name="connsiteY1339" fmla="*/ 5721108 h 6819900"/>
              <a:gd name="connsiteX1340" fmla="*/ 3904721 w 9915525"/>
              <a:gd name="connsiteY1340" fmla="*/ 5718238 h 6819900"/>
              <a:gd name="connsiteX1341" fmla="*/ 3884111 w 9915525"/>
              <a:gd name="connsiteY1341" fmla="*/ 5743885 h 6819900"/>
              <a:gd name="connsiteX1342" fmla="*/ 3887078 w 9915525"/>
              <a:gd name="connsiteY1342" fmla="*/ 5746755 h 6819900"/>
              <a:gd name="connsiteX1343" fmla="*/ 3907688 w 9915525"/>
              <a:gd name="connsiteY1343" fmla="*/ 5721108 h 6819900"/>
              <a:gd name="connsiteX1344" fmla="*/ 4491915 w 9915525"/>
              <a:gd name="connsiteY1344" fmla="*/ 5742546 h 6819900"/>
              <a:gd name="connsiteX1345" fmla="*/ 4472865 w 9915525"/>
              <a:gd name="connsiteY1345" fmla="*/ 5723415 h 6819900"/>
              <a:gd name="connsiteX1346" fmla="*/ 4453815 w 9915525"/>
              <a:gd name="connsiteY1346" fmla="*/ 5726449 h 6819900"/>
              <a:gd name="connsiteX1347" fmla="*/ 4463340 w 9915525"/>
              <a:gd name="connsiteY1347" fmla="*/ 5735493 h 6819900"/>
              <a:gd name="connsiteX1348" fmla="*/ 4472865 w 9915525"/>
              <a:gd name="connsiteY1348" fmla="*/ 5739693 h 6819900"/>
              <a:gd name="connsiteX1349" fmla="*/ 4482390 w 9915525"/>
              <a:gd name="connsiteY1349" fmla="*/ 5749780 h 6819900"/>
              <a:gd name="connsiteX1350" fmla="*/ 4491915 w 9915525"/>
              <a:gd name="connsiteY1350" fmla="*/ 5742546 h 6819900"/>
              <a:gd name="connsiteX1351" fmla="*/ 4414361 w 9915525"/>
              <a:gd name="connsiteY1351" fmla="*/ 5716327 h 6819900"/>
              <a:gd name="connsiteX1352" fmla="*/ 4402455 w 9915525"/>
              <a:gd name="connsiteY1352" fmla="*/ 5714055 h 6819900"/>
              <a:gd name="connsiteX1353" fmla="*/ 4399047 w 9915525"/>
              <a:gd name="connsiteY1353" fmla="*/ 5737879 h 6819900"/>
              <a:gd name="connsiteX1354" fmla="*/ 4414361 w 9915525"/>
              <a:gd name="connsiteY1354" fmla="*/ 5716327 h 6819900"/>
              <a:gd name="connsiteX1355" fmla="*/ 4394869 w 9915525"/>
              <a:gd name="connsiteY1355" fmla="*/ 5689000 h 6819900"/>
              <a:gd name="connsiteX1356" fmla="*/ 4392012 w 9915525"/>
              <a:gd name="connsiteY1356" fmla="*/ 5686143 h 6819900"/>
              <a:gd name="connsiteX1357" fmla="*/ 4372045 w 9915525"/>
              <a:gd name="connsiteY1357" fmla="*/ 5702264 h 6819900"/>
              <a:gd name="connsiteX1358" fmla="*/ 4374902 w 9915525"/>
              <a:gd name="connsiteY1358" fmla="*/ 5705122 h 6819900"/>
              <a:gd name="connsiteX1359" fmla="*/ 4394869 w 9915525"/>
              <a:gd name="connsiteY1359" fmla="*/ 5689000 h 6819900"/>
              <a:gd name="connsiteX1360" fmla="*/ 3901365 w 9915525"/>
              <a:gd name="connsiteY1360" fmla="*/ 5670388 h 6819900"/>
              <a:gd name="connsiteX1361" fmla="*/ 3861360 w 9915525"/>
              <a:gd name="connsiteY1361" fmla="*/ 5635480 h 6819900"/>
              <a:gd name="connsiteX1362" fmla="*/ 3854140 w 9915525"/>
              <a:gd name="connsiteY1362" fmla="*/ 5683853 h 6819900"/>
              <a:gd name="connsiteX1363" fmla="*/ 3882715 w 9915525"/>
              <a:gd name="connsiteY1363" fmla="*/ 5692416 h 6819900"/>
              <a:gd name="connsiteX1364" fmla="*/ 3901365 w 9915525"/>
              <a:gd name="connsiteY1364" fmla="*/ 5670388 h 6819900"/>
              <a:gd name="connsiteX1365" fmla="*/ 4563341 w 9915525"/>
              <a:gd name="connsiteY1365" fmla="*/ 5690902 h 6819900"/>
              <a:gd name="connsiteX1366" fmla="*/ 4558590 w 9915525"/>
              <a:gd name="connsiteY1366" fmla="*/ 5636949 h 6819900"/>
              <a:gd name="connsiteX1367" fmla="*/ 4522393 w 9915525"/>
              <a:gd name="connsiteY1367" fmla="*/ 5623480 h 6819900"/>
              <a:gd name="connsiteX1368" fmla="*/ 4495221 w 9915525"/>
              <a:gd name="connsiteY1368" fmla="*/ 5628093 h 6819900"/>
              <a:gd name="connsiteX1369" fmla="*/ 4511607 w 9915525"/>
              <a:gd name="connsiteY1369" fmla="*/ 5683105 h 6819900"/>
              <a:gd name="connsiteX1370" fmla="*/ 4530015 w 9915525"/>
              <a:gd name="connsiteY1370" fmla="*/ 5692630 h 6819900"/>
              <a:gd name="connsiteX1371" fmla="*/ 4563341 w 9915525"/>
              <a:gd name="connsiteY1371" fmla="*/ 5690902 h 6819900"/>
              <a:gd name="connsiteX1372" fmla="*/ 8290395 w 9915525"/>
              <a:gd name="connsiteY1372" fmla="*/ 5639509 h 6819900"/>
              <a:gd name="connsiteX1373" fmla="*/ 8261324 w 9915525"/>
              <a:gd name="connsiteY1373" fmla="*/ 5526960 h 6819900"/>
              <a:gd name="connsiteX1374" fmla="*/ 8223623 w 9915525"/>
              <a:gd name="connsiteY1374" fmla="*/ 5538088 h 6819900"/>
              <a:gd name="connsiteX1375" fmla="*/ 8214289 w 9915525"/>
              <a:gd name="connsiteY1375" fmla="*/ 5578825 h 6819900"/>
              <a:gd name="connsiteX1376" fmla="*/ 8220714 w 9915525"/>
              <a:gd name="connsiteY1376" fmla="*/ 5607293 h 6819900"/>
              <a:gd name="connsiteX1377" fmla="*/ 8225153 w 9915525"/>
              <a:gd name="connsiteY1377" fmla="*/ 5616430 h 6819900"/>
              <a:gd name="connsiteX1378" fmla="*/ 8235240 w 9915525"/>
              <a:gd name="connsiteY1378" fmla="*/ 5627538 h 6819900"/>
              <a:gd name="connsiteX1379" fmla="*/ 8278103 w 9915525"/>
              <a:gd name="connsiteY1379" fmla="*/ 5669859 h 6819900"/>
              <a:gd name="connsiteX1380" fmla="*/ 8290395 w 9915525"/>
              <a:gd name="connsiteY1380" fmla="*/ 5639509 h 6819900"/>
              <a:gd name="connsiteX1381" fmla="*/ 4962275 w 9915525"/>
              <a:gd name="connsiteY1381" fmla="*/ 5639748 h 6819900"/>
              <a:gd name="connsiteX1382" fmla="*/ 4958531 w 9915525"/>
              <a:gd name="connsiteY1382" fmla="*/ 5630786 h 6819900"/>
              <a:gd name="connsiteX1383" fmla="*/ 4949115 w 9915525"/>
              <a:gd name="connsiteY1383" fmla="*/ 5645568 h 6819900"/>
              <a:gd name="connsiteX1384" fmla="*/ 4962275 w 9915525"/>
              <a:gd name="connsiteY1384" fmla="*/ 5639748 h 6819900"/>
              <a:gd name="connsiteX1385" fmla="*/ 4047294 w 9915525"/>
              <a:gd name="connsiteY1385" fmla="*/ 5586487 h 6819900"/>
              <a:gd name="connsiteX1386" fmla="*/ 4041171 w 9915525"/>
              <a:gd name="connsiteY1386" fmla="*/ 5554851 h 6819900"/>
              <a:gd name="connsiteX1387" fmla="*/ 4025190 w 9915525"/>
              <a:gd name="connsiteY1387" fmla="*/ 5525262 h 6819900"/>
              <a:gd name="connsiteX1388" fmla="*/ 4014646 w 9915525"/>
              <a:gd name="connsiteY1388" fmla="*/ 5511655 h 6819900"/>
              <a:gd name="connsiteX1389" fmla="*/ 4009723 w 9915525"/>
              <a:gd name="connsiteY1389" fmla="*/ 5497007 h 6819900"/>
              <a:gd name="connsiteX1390" fmla="*/ 4002340 w 9915525"/>
              <a:gd name="connsiteY1390" fmla="*/ 5477369 h 6819900"/>
              <a:gd name="connsiteX1391" fmla="*/ 3983595 w 9915525"/>
              <a:gd name="connsiteY1391" fmla="*/ 5436474 h 6819900"/>
              <a:gd name="connsiteX1392" fmla="*/ 3923505 w 9915525"/>
              <a:gd name="connsiteY1392" fmla="*/ 5370419 h 6819900"/>
              <a:gd name="connsiteX1393" fmla="*/ 3937451 w 9915525"/>
              <a:gd name="connsiteY1393" fmla="*/ 5559328 h 6819900"/>
              <a:gd name="connsiteX1394" fmla="*/ 3982328 w 9915525"/>
              <a:gd name="connsiteY1394" fmla="*/ 5582936 h 6819900"/>
              <a:gd name="connsiteX1395" fmla="*/ 4047294 w 9915525"/>
              <a:gd name="connsiteY1395" fmla="*/ 5586487 h 6819900"/>
              <a:gd name="connsiteX1396" fmla="*/ 4964600 w 9915525"/>
              <a:gd name="connsiteY1396" fmla="*/ 5573254 h 6819900"/>
              <a:gd name="connsiteX1397" fmla="*/ 4942271 w 9915525"/>
              <a:gd name="connsiteY1397" fmla="*/ 5559584 h 6819900"/>
              <a:gd name="connsiteX1398" fmla="*/ 4941971 w 9915525"/>
              <a:gd name="connsiteY1398" fmla="*/ 5572540 h 6819900"/>
              <a:gd name="connsiteX1399" fmla="*/ 4959392 w 9915525"/>
              <a:gd name="connsiteY1399" fmla="*/ 5598431 h 6819900"/>
              <a:gd name="connsiteX1400" fmla="*/ 4965053 w 9915525"/>
              <a:gd name="connsiteY1400" fmla="*/ 5599447 h 6819900"/>
              <a:gd name="connsiteX1401" fmla="*/ 4964600 w 9915525"/>
              <a:gd name="connsiteY1401" fmla="*/ 5573254 h 6819900"/>
              <a:gd name="connsiteX1402" fmla="*/ 4520490 w 9915525"/>
              <a:gd name="connsiteY1402" fmla="*/ 5496805 h 6819900"/>
              <a:gd name="connsiteX1403" fmla="*/ 4531251 w 9915525"/>
              <a:gd name="connsiteY1403" fmla="*/ 5488607 h 6819900"/>
              <a:gd name="connsiteX1404" fmla="*/ 4537714 w 9915525"/>
              <a:gd name="connsiteY1404" fmla="*/ 5486787 h 6819900"/>
              <a:gd name="connsiteX1405" fmla="*/ 4515807 w 9915525"/>
              <a:gd name="connsiteY1405" fmla="*/ 5437386 h 6819900"/>
              <a:gd name="connsiteX1406" fmla="*/ 4478387 w 9915525"/>
              <a:gd name="connsiteY1406" fmla="*/ 5399286 h 6819900"/>
              <a:gd name="connsiteX1407" fmla="*/ 4473844 w 9915525"/>
              <a:gd name="connsiteY1407" fmla="*/ 5488885 h 6819900"/>
              <a:gd name="connsiteX1408" fmla="*/ 4520490 w 9915525"/>
              <a:gd name="connsiteY1408" fmla="*/ 5496805 h 6819900"/>
              <a:gd name="connsiteX1409" fmla="*/ 3822029 w 9915525"/>
              <a:gd name="connsiteY1409" fmla="*/ 5487577 h 6819900"/>
              <a:gd name="connsiteX1410" fmla="*/ 3790661 w 9915525"/>
              <a:gd name="connsiteY1410" fmla="*/ 5444980 h 6819900"/>
              <a:gd name="connsiteX1411" fmla="*/ 3768015 w 9915525"/>
              <a:gd name="connsiteY1411" fmla="*/ 5467205 h 6819900"/>
              <a:gd name="connsiteX1412" fmla="*/ 3822029 w 9915525"/>
              <a:gd name="connsiteY1412" fmla="*/ 5487577 h 6819900"/>
              <a:gd name="connsiteX1413" fmla="*/ 4715753 w 9915525"/>
              <a:gd name="connsiteY1413" fmla="*/ 5436493 h 6819900"/>
              <a:gd name="connsiteX1414" fmla="*/ 4698813 w 9915525"/>
              <a:gd name="connsiteY1414" fmla="*/ 5384106 h 6819900"/>
              <a:gd name="connsiteX1415" fmla="*/ 4663511 w 9915525"/>
              <a:gd name="connsiteY1415" fmla="*/ 5436249 h 6819900"/>
              <a:gd name="connsiteX1416" fmla="*/ 4696311 w 9915525"/>
              <a:gd name="connsiteY1416" fmla="*/ 5481101 h 6819900"/>
              <a:gd name="connsiteX1417" fmla="*/ 4715753 w 9915525"/>
              <a:gd name="connsiteY1417" fmla="*/ 5436493 h 6819900"/>
              <a:gd name="connsiteX1418" fmla="*/ 4611823 w 9915525"/>
              <a:gd name="connsiteY1418" fmla="*/ 5449764 h 6819900"/>
              <a:gd name="connsiteX1419" fmla="*/ 4587165 w 9915525"/>
              <a:gd name="connsiteY1419" fmla="*/ 5397355 h 6819900"/>
              <a:gd name="connsiteX1420" fmla="*/ 4562507 w 9915525"/>
              <a:gd name="connsiteY1420" fmla="*/ 5449764 h 6819900"/>
              <a:gd name="connsiteX1421" fmla="*/ 4587165 w 9915525"/>
              <a:gd name="connsiteY1421" fmla="*/ 5473555 h 6819900"/>
              <a:gd name="connsiteX1422" fmla="*/ 4611823 w 9915525"/>
              <a:gd name="connsiteY1422" fmla="*/ 5449764 h 6819900"/>
              <a:gd name="connsiteX1423" fmla="*/ 7515084 w 9915525"/>
              <a:gd name="connsiteY1423" fmla="*/ 5439439 h 6819900"/>
              <a:gd name="connsiteX1424" fmla="*/ 7512571 w 9915525"/>
              <a:gd name="connsiteY1424" fmla="*/ 5378305 h 6819900"/>
              <a:gd name="connsiteX1425" fmla="*/ 7497810 w 9915525"/>
              <a:gd name="connsiteY1425" fmla="*/ 5321155 h 6819900"/>
              <a:gd name="connsiteX1426" fmla="*/ 7483284 w 9915525"/>
              <a:gd name="connsiteY1426" fmla="*/ 5264005 h 6819900"/>
              <a:gd name="connsiteX1427" fmla="*/ 7468478 w 9915525"/>
              <a:gd name="connsiteY1427" fmla="*/ 5187805 h 6819900"/>
              <a:gd name="connsiteX1428" fmla="*/ 7453199 w 9915525"/>
              <a:gd name="connsiteY1428" fmla="*/ 5111605 h 6819900"/>
              <a:gd name="connsiteX1429" fmla="*/ 7444665 w 9915525"/>
              <a:gd name="connsiteY1429" fmla="*/ 5084196 h 6819900"/>
              <a:gd name="connsiteX1430" fmla="*/ 7430848 w 9915525"/>
              <a:gd name="connsiteY1430" fmla="*/ 5045321 h 6819900"/>
              <a:gd name="connsiteX1431" fmla="*/ 7414180 w 9915525"/>
              <a:gd name="connsiteY1431" fmla="*/ 4985605 h 6819900"/>
              <a:gd name="connsiteX1432" fmla="*/ 7394388 w 9915525"/>
              <a:gd name="connsiteY1432" fmla="*/ 4926849 h 6819900"/>
              <a:gd name="connsiteX1433" fmla="*/ 7368340 w 9915525"/>
              <a:gd name="connsiteY1433" fmla="*/ 4930630 h 6819900"/>
              <a:gd name="connsiteX1434" fmla="*/ 7369211 w 9915525"/>
              <a:gd name="connsiteY1434" fmla="*/ 5056291 h 6819900"/>
              <a:gd name="connsiteX1435" fmla="*/ 7381117 w 9915525"/>
              <a:gd name="connsiteY1435" fmla="*/ 5092803 h 6819900"/>
              <a:gd name="connsiteX1436" fmla="*/ 7355322 w 9915525"/>
              <a:gd name="connsiteY1436" fmla="*/ 5129026 h 6819900"/>
              <a:gd name="connsiteX1437" fmla="*/ 7333528 w 9915525"/>
              <a:gd name="connsiteY1437" fmla="*/ 5179757 h 6819900"/>
              <a:gd name="connsiteX1438" fmla="*/ 7363340 w 9915525"/>
              <a:gd name="connsiteY1438" fmla="*/ 5246371 h 6819900"/>
              <a:gd name="connsiteX1439" fmla="*/ 7387516 w 9915525"/>
              <a:gd name="connsiteY1439" fmla="*/ 5283184 h 6819900"/>
              <a:gd name="connsiteX1440" fmla="*/ 7397041 w 9915525"/>
              <a:gd name="connsiteY1440" fmla="*/ 5306868 h 6819900"/>
              <a:gd name="connsiteX1441" fmla="*/ 7406566 w 9915525"/>
              <a:gd name="connsiteY1441" fmla="*/ 5330600 h 6819900"/>
              <a:gd name="connsiteX1442" fmla="*/ 7425616 w 9915525"/>
              <a:gd name="connsiteY1442" fmla="*/ 5354493 h 6819900"/>
              <a:gd name="connsiteX1443" fmla="*/ 7444666 w 9915525"/>
              <a:gd name="connsiteY1443" fmla="*/ 5378947 h 6819900"/>
              <a:gd name="connsiteX1444" fmla="*/ 7454191 w 9915525"/>
              <a:gd name="connsiteY1444" fmla="*/ 5397355 h 6819900"/>
              <a:gd name="connsiteX1445" fmla="*/ 7463716 w 9915525"/>
              <a:gd name="connsiteY1445" fmla="*/ 5419580 h 6819900"/>
              <a:gd name="connsiteX1446" fmla="*/ 7470066 w 9915525"/>
              <a:gd name="connsiteY1446" fmla="*/ 5448155 h 6819900"/>
              <a:gd name="connsiteX1447" fmla="*/ 7515084 w 9915525"/>
              <a:gd name="connsiteY1447" fmla="*/ 5439439 h 6819900"/>
              <a:gd name="connsiteX1448" fmla="*/ 4825290 w 9915525"/>
              <a:gd name="connsiteY1448" fmla="*/ 5435455 h 6819900"/>
              <a:gd name="connsiteX1449" fmla="*/ 4811003 w 9915525"/>
              <a:gd name="connsiteY1449" fmla="*/ 5425930 h 6819900"/>
              <a:gd name="connsiteX1450" fmla="*/ 4796715 w 9915525"/>
              <a:gd name="connsiteY1450" fmla="*/ 5435455 h 6819900"/>
              <a:gd name="connsiteX1451" fmla="*/ 4811003 w 9915525"/>
              <a:gd name="connsiteY1451" fmla="*/ 5444980 h 6819900"/>
              <a:gd name="connsiteX1452" fmla="*/ 4825290 w 9915525"/>
              <a:gd name="connsiteY1452" fmla="*/ 5435455 h 6819900"/>
              <a:gd name="connsiteX1453" fmla="*/ 5533833 w 9915525"/>
              <a:gd name="connsiteY1453" fmla="*/ 5375924 h 6819900"/>
              <a:gd name="connsiteX1454" fmla="*/ 5501565 w 9915525"/>
              <a:gd name="connsiteY1454" fmla="*/ 5325918 h 6819900"/>
              <a:gd name="connsiteX1455" fmla="*/ 5478780 w 9915525"/>
              <a:gd name="connsiteY1455" fmla="*/ 5376924 h 6819900"/>
              <a:gd name="connsiteX1456" fmla="*/ 5533833 w 9915525"/>
              <a:gd name="connsiteY1456" fmla="*/ 5375924 h 6819900"/>
              <a:gd name="connsiteX1457" fmla="*/ 3298272 w 9915525"/>
              <a:gd name="connsiteY1457" fmla="*/ 5347944 h 6819900"/>
              <a:gd name="connsiteX1458" fmla="*/ 3292517 w 9915525"/>
              <a:gd name="connsiteY1458" fmla="*/ 5353699 h 6819900"/>
              <a:gd name="connsiteX1459" fmla="*/ 3297520 w 9915525"/>
              <a:gd name="connsiteY1459" fmla="*/ 5366201 h 6819900"/>
              <a:gd name="connsiteX1460" fmla="*/ 3298271 w 9915525"/>
              <a:gd name="connsiteY1460" fmla="*/ 5347944 h 6819900"/>
              <a:gd name="connsiteX1461" fmla="*/ 3910890 w 9915525"/>
              <a:gd name="connsiteY1461" fmla="*/ 5335443 h 6819900"/>
              <a:gd name="connsiteX1462" fmla="*/ 3910890 w 9915525"/>
              <a:gd name="connsiteY1462" fmla="*/ 5306868 h 6819900"/>
              <a:gd name="connsiteX1463" fmla="*/ 3887078 w 9915525"/>
              <a:gd name="connsiteY1463" fmla="*/ 5292580 h 6819900"/>
              <a:gd name="connsiteX1464" fmla="*/ 3863265 w 9915525"/>
              <a:gd name="connsiteY1464" fmla="*/ 5306868 h 6819900"/>
              <a:gd name="connsiteX1465" fmla="*/ 3863265 w 9915525"/>
              <a:gd name="connsiteY1465" fmla="*/ 5335443 h 6819900"/>
              <a:gd name="connsiteX1466" fmla="*/ 3887078 w 9915525"/>
              <a:gd name="connsiteY1466" fmla="*/ 5349730 h 6819900"/>
              <a:gd name="connsiteX1467" fmla="*/ 3910890 w 9915525"/>
              <a:gd name="connsiteY1467" fmla="*/ 5335443 h 6819900"/>
              <a:gd name="connsiteX1468" fmla="*/ 3892592 w 9915525"/>
              <a:gd name="connsiteY1468" fmla="*/ 5325124 h 6819900"/>
              <a:gd name="connsiteX1469" fmla="*/ 3898347 w 9915525"/>
              <a:gd name="connsiteY1469" fmla="*/ 5319369 h 6819900"/>
              <a:gd name="connsiteX1470" fmla="*/ 3897595 w 9915525"/>
              <a:gd name="connsiteY1470" fmla="*/ 5337626 h 6819900"/>
              <a:gd name="connsiteX1471" fmla="*/ 3892592 w 9915525"/>
              <a:gd name="connsiteY1471" fmla="*/ 5325124 h 6819900"/>
              <a:gd name="connsiteX1472" fmla="*/ 9575685 w 9915525"/>
              <a:gd name="connsiteY1472" fmla="*/ 5343975 h 6819900"/>
              <a:gd name="connsiteX1473" fmla="*/ 9557429 w 9915525"/>
              <a:gd name="connsiteY1473" fmla="*/ 5343224 h 6819900"/>
              <a:gd name="connsiteX1474" fmla="*/ 9563184 w 9915525"/>
              <a:gd name="connsiteY1474" fmla="*/ 5348978 h 6819900"/>
              <a:gd name="connsiteX1475" fmla="*/ 9575685 w 9915525"/>
              <a:gd name="connsiteY1475" fmla="*/ 5343976 h 6819900"/>
              <a:gd name="connsiteX1476" fmla="*/ 6995085 w 9915525"/>
              <a:gd name="connsiteY1476" fmla="*/ 5290675 h 6819900"/>
              <a:gd name="connsiteX1477" fmla="*/ 6996990 w 9915525"/>
              <a:gd name="connsiteY1477" fmla="*/ 5244955 h 6819900"/>
              <a:gd name="connsiteX1478" fmla="*/ 7006515 w 9915525"/>
              <a:gd name="connsiteY1478" fmla="*/ 5213620 h 6819900"/>
              <a:gd name="connsiteX1479" fmla="*/ 7016185 w 9915525"/>
              <a:gd name="connsiteY1479" fmla="*/ 5168755 h 6819900"/>
              <a:gd name="connsiteX1480" fmla="*/ 6986480 w 9915525"/>
              <a:gd name="connsiteY1480" fmla="*/ 5167252 h 6819900"/>
              <a:gd name="connsiteX1481" fmla="*/ 6958853 w 9915525"/>
              <a:gd name="connsiteY1481" fmla="*/ 5168696 h 6819900"/>
              <a:gd name="connsiteX1482" fmla="*/ 6917437 w 9915525"/>
              <a:gd name="connsiteY1482" fmla="*/ 5188067 h 6819900"/>
              <a:gd name="connsiteX1483" fmla="*/ 6943679 w 9915525"/>
              <a:gd name="connsiteY1483" fmla="*/ 5285436 h 6819900"/>
              <a:gd name="connsiteX1484" fmla="*/ 6995085 w 9915525"/>
              <a:gd name="connsiteY1484" fmla="*/ 5290675 h 6819900"/>
              <a:gd name="connsiteX1485" fmla="*/ 9377735 w 9915525"/>
              <a:gd name="connsiteY1485" fmla="*/ 5193176 h 6819900"/>
              <a:gd name="connsiteX1486" fmla="*/ 9358855 w 9915525"/>
              <a:gd name="connsiteY1486" fmla="*/ 5140180 h 6819900"/>
              <a:gd name="connsiteX1487" fmla="*/ 9349665 w 9915525"/>
              <a:gd name="connsiteY1487" fmla="*/ 5112384 h 6819900"/>
              <a:gd name="connsiteX1488" fmla="*/ 9321090 w 9915525"/>
              <a:gd name="connsiteY1488" fmla="*/ 5054455 h 6819900"/>
              <a:gd name="connsiteX1489" fmla="*/ 9298296 w 9915525"/>
              <a:gd name="connsiteY1489" fmla="*/ 5069522 h 6819900"/>
              <a:gd name="connsiteX1490" fmla="*/ 9301673 w 9915525"/>
              <a:gd name="connsiteY1490" fmla="*/ 5130655 h 6819900"/>
              <a:gd name="connsiteX1491" fmla="*/ 9321090 w 9915525"/>
              <a:gd name="connsiteY1491" fmla="*/ 5168755 h 6819900"/>
              <a:gd name="connsiteX1492" fmla="*/ 9377735 w 9915525"/>
              <a:gd name="connsiteY1492" fmla="*/ 5193176 h 6819900"/>
              <a:gd name="connsiteX1493" fmla="*/ 9135528 w 9915525"/>
              <a:gd name="connsiteY1493" fmla="*/ 5168202 h 6819900"/>
              <a:gd name="connsiteX1494" fmla="*/ 9121204 w 9915525"/>
              <a:gd name="connsiteY1494" fmla="*/ 5054455 h 6819900"/>
              <a:gd name="connsiteX1495" fmla="*/ 9107629 w 9915525"/>
              <a:gd name="connsiteY1495" fmla="*/ 5030643 h 6819900"/>
              <a:gd name="connsiteX1496" fmla="*/ 9087510 w 9915525"/>
              <a:gd name="connsiteY1496" fmla="*/ 5006830 h 6819900"/>
              <a:gd name="connsiteX1497" fmla="*/ 9075785 w 9915525"/>
              <a:gd name="connsiteY1497" fmla="*/ 4975880 h 6819900"/>
              <a:gd name="connsiteX1498" fmla="*/ 9056729 w 9915525"/>
              <a:gd name="connsiteY1498" fmla="*/ 4941874 h 6819900"/>
              <a:gd name="connsiteX1499" fmla="*/ 9042563 w 9915525"/>
              <a:gd name="connsiteY1499" fmla="*/ 4987831 h 6819900"/>
              <a:gd name="connsiteX1500" fmla="*/ 9057184 w 9915525"/>
              <a:gd name="connsiteY1500" fmla="*/ 5043498 h 6819900"/>
              <a:gd name="connsiteX1501" fmla="*/ 9062661 w 9915525"/>
              <a:gd name="connsiteY1501" fmla="*/ 5083030 h 6819900"/>
              <a:gd name="connsiteX1502" fmla="*/ 9073440 w 9915525"/>
              <a:gd name="connsiteY1502" fmla="*/ 5113372 h 6819900"/>
              <a:gd name="connsiteX1503" fmla="*/ 9094150 w 9915525"/>
              <a:gd name="connsiteY1503" fmla="*/ 5165760 h 6819900"/>
              <a:gd name="connsiteX1504" fmla="*/ 9135528 w 9915525"/>
              <a:gd name="connsiteY1504" fmla="*/ 5168202 h 6819900"/>
              <a:gd name="connsiteX1505" fmla="*/ 1221575 w 9915525"/>
              <a:gd name="connsiteY1505" fmla="*/ 5162019 h 6819900"/>
              <a:gd name="connsiteX1506" fmla="*/ 1208777 w 9915525"/>
              <a:gd name="connsiteY1506" fmla="*/ 5139312 h 6819900"/>
              <a:gd name="connsiteX1507" fmla="*/ 1204898 w 9915525"/>
              <a:gd name="connsiteY1507" fmla="*/ 5121130 h 6819900"/>
              <a:gd name="connsiteX1508" fmla="*/ 1202615 w 9915525"/>
              <a:gd name="connsiteY1508" fmla="*/ 5162405 h 6819900"/>
              <a:gd name="connsiteX1509" fmla="*/ 1224046 w 9915525"/>
              <a:gd name="connsiteY1509" fmla="*/ 5167651 h 6819900"/>
              <a:gd name="connsiteX1510" fmla="*/ 1221575 w 9915525"/>
              <a:gd name="connsiteY1510" fmla="*/ 5162019 h 6819900"/>
              <a:gd name="connsiteX1511" fmla="*/ 5784120 w 9915525"/>
              <a:gd name="connsiteY1511" fmla="*/ 5128274 h 6819900"/>
              <a:gd name="connsiteX1512" fmla="*/ 5791826 w 9915525"/>
              <a:gd name="connsiteY1512" fmla="*/ 5102080 h 6819900"/>
              <a:gd name="connsiteX1513" fmla="*/ 5812818 w 9915525"/>
              <a:gd name="connsiteY1513" fmla="*/ 5084840 h 6819900"/>
              <a:gd name="connsiteX1514" fmla="*/ 5844465 w 9915525"/>
              <a:gd name="connsiteY1514" fmla="*/ 5040168 h 6819900"/>
              <a:gd name="connsiteX1515" fmla="*/ 5803945 w 9915525"/>
              <a:gd name="connsiteY1515" fmla="*/ 5037786 h 6819900"/>
              <a:gd name="connsiteX1516" fmla="*/ 5784559 w 9915525"/>
              <a:gd name="connsiteY1516" fmla="*/ 5037000 h 6819900"/>
              <a:gd name="connsiteX1517" fmla="*/ 5749673 w 9915525"/>
              <a:gd name="connsiteY1517" fmla="*/ 5030498 h 6819900"/>
              <a:gd name="connsiteX1518" fmla="*/ 5730165 w 9915525"/>
              <a:gd name="connsiteY1518" fmla="*/ 5082085 h 6819900"/>
              <a:gd name="connsiteX1519" fmla="*/ 5736515 w 9915525"/>
              <a:gd name="connsiteY1519" fmla="*/ 5133830 h 6819900"/>
              <a:gd name="connsiteX1520" fmla="*/ 5784120 w 9915525"/>
              <a:gd name="connsiteY1520" fmla="*/ 5128274 h 6819900"/>
              <a:gd name="connsiteX1521" fmla="*/ 1327710 w 9915525"/>
              <a:gd name="connsiteY1521" fmla="*/ 5090650 h 6819900"/>
              <a:gd name="connsiteX1522" fmla="*/ 1316800 w 9915525"/>
              <a:gd name="connsiteY1522" fmla="*/ 5045490 h 6819900"/>
              <a:gd name="connsiteX1523" fmla="*/ 1293597 w 9915525"/>
              <a:gd name="connsiteY1523" fmla="*/ 5006648 h 6819900"/>
              <a:gd name="connsiteX1524" fmla="*/ 1258021 w 9915525"/>
              <a:gd name="connsiteY1524" fmla="*/ 4972681 h 6819900"/>
              <a:gd name="connsiteX1525" fmla="*/ 1236146 w 9915525"/>
              <a:gd name="connsiteY1525" fmla="*/ 5004781 h 6819900"/>
              <a:gd name="connsiteX1526" fmla="*/ 1260559 w 9915525"/>
              <a:gd name="connsiteY1526" fmla="*/ 5033687 h 6819900"/>
              <a:gd name="connsiteX1527" fmla="*/ 1281990 w 9915525"/>
              <a:gd name="connsiteY1527" fmla="*/ 5054339 h 6819900"/>
              <a:gd name="connsiteX1528" fmla="*/ 1327710 w 9915525"/>
              <a:gd name="connsiteY1528" fmla="*/ 5090650 h 6819900"/>
              <a:gd name="connsiteX1529" fmla="*/ 1441638 w 9915525"/>
              <a:gd name="connsiteY1529" fmla="*/ 5077000 h 6819900"/>
              <a:gd name="connsiteX1530" fmla="*/ 1468864 w 9915525"/>
              <a:gd name="connsiteY1530" fmla="*/ 5048554 h 6819900"/>
              <a:gd name="connsiteX1531" fmla="*/ 1511867 w 9915525"/>
              <a:gd name="connsiteY1531" fmla="*/ 5041323 h 6819900"/>
              <a:gd name="connsiteX1532" fmla="*/ 1542451 w 9915525"/>
              <a:gd name="connsiteY1532" fmla="*/ 4995674 h 6819900"/>
              <a:gd name="connsiteX1533" fmla="*/ 1494985 w 9915525"/>
              <a:gd name="connsiteY1533" fmla="*/ 4992543 h 6819900"/>
              <a:gd name="connsiteX1534" fmla="*/ 1419461 w 9915525"/>
              <a:gd name="connsiteY1534" fmla="*/ 4944353 h 6819900"/>
              <a:gd name="connsiteX1535" fmla="*/ 1398917 w 9915525"/>
              <a:gd name="connsiteY1535" fmla="*/ 4900359 h 6819900"/>
              <a:gd name="connsiteX1536" fmla="*/ 1394299 w 9915525"/>
              <a:gd name="connsiteY1536" fmla="*/ 4867851 h 6819900"/>
              <a:gd name="connsiteX1537" fmla="*/ 1410085 w 9915525"/>
              <a:gd name="connsiteY1537" fmla="*/ 4871929 h 6819900"/>
              <a:gd name="connsiteX1538" fmla="*/ 1430269 w 9915525"/>
              <a:gd name="connsiteY1538" fmla="*/ 4892530 h 6819900"/>
              <a:gd name="connsiteX1539" fmla="*/ 1443915 w 9915525"/>
              <a:gd name="connsiteY1539" fmla="*/ 4905342 h 6819900"/>
              <a:gd name="connsiteX1540" fmla="*/ 1463498 w 9915525"/>
              <a:gd name="connsiteY1540" fmla="*/ 4935875 h 6819900"/>
              <a:gd name="connsiteX1541" fmla="*/ 1502874 w 9915525"/>
              <a:gd name="connsiteY1541" fmla="*/ 4941236 h 6819900"/>
              <a:gd name="connsiteX1542" fmla="*/ 1529677 w 9915525"/>
              <a:gd name="connsiteY1542" fmla="*/ 4940214 h 6819900"/>
              <a:gd name="connsiteX1543" fmla="*/ 1572503 w 9915525"/>
              <a:gd name="connsiteY1543" fmla="*/ 4920975 h 6819900"/>
              <a:gd name="connsiteX1544" fmla="*/ 1536784 w 9915525"/>
              <a:gd name="connsiteY1544" fmla="*/ 4894336 h 6819900"/>
              <a:gd name="connsiteX1545" fmla="*/ 1501065 w 9915525"/>
              <a:gd name="connsiteY1545" fmla="*/ 4849771 h 6819900"/>
              <a:gd name="connsiteX1546" fmla="*/ 1468984 w 9915525"/>
              <a:gd name="connsiteY1546" fmla="*/ 4774146 h 6819900"/>
              <a:gd name="connsiteX1547" fmla="*/ 1422817 w 9915525"/>
              <a:gd name="connsiteY1547" fmla="*/ 4740130 h 6819900"/>
              <a:gd name="connsiteX1548" fmla="*/ 1366080 w 9915525"/>
              <a:gd name="connsiteY1548" fmla="*/ 4673063 h 6819900"/>
              <a:gd name="connsiteX1549" fmla="*/ 1318996 w 9915525"/>
              <a:gd name="connsiteY1549" fmla="*/ 4646324 h 6819900"/>
              <a:gd name="connsiteX1550" fmla="*/ 1320593 w 9915525"/>
              <a:gd name="connsiteY1550" fmla="*/ 4716628 h 6819900"/>
              <a:gd name="connsiteX1551" fmla="*/ 1326716 w 9915525"/>
              <a:gd name="connsiteY1551" fmla="*/ 4733859 h 6819900"/>
              <a:gd name="connsiteX1552" fmla="*/ 1361931 w 9915525"/>
              <a:gd name="connsiteY1552" fmla="*/ 4787755 h 6819900"/>
              <a:gd name="connsiteX1553" fmla="*/ 1401053 w 9915525"/>
              <a:gd name="connsiteY1553" fmla="*/ 4830618 h 6819900"/>
              <a:gd name="connsiteX1554" fmla="*/ 1372542 w 9915525"/>
              <a:gd name="connsiteY1554" fmla="*/ 4833855 h 6819900"/>
              <a:gd name="connsiteX1555" fmla="*/ 1317773 w 9915525"/>
              <a:gd name="connsiteY1555" fmla="*/ 4805640 h 6819900"/>
              <a:gd name="connsiteX1556" fmla="*/ 1290911 w 9915525"/>
              <a:gd name="connsiteY1556" fmla="*/ 4783352 h 6819900"/>
              <a:gd name="connsiteX1557" fmla="*/ 1281467 w 9915525"/>
              <a:gd name="connsiteY1557" fmla="*/ 4770474 h 6819900"/>
              <a:gd name="connsiteX1558" fmla="*/ 1264397 w 9915525"/>
              <a:gd name="connsiteY1558" fmla="*/ 4753517 h 6819900"/>
              <a:gd name="connsiteX1559" fmla="*/ 1260664 w 9915525"/>
              <a:gd name="connsiteY1559" fmla="*/ 4735080 h 6819900"/>
              <a:gd name="connsiteX1560" fmla="*/ 1273576 w 9915525"/>
              <a:gd name="connsiteY1560" fmla="*/ 4711555 h 6819900"/>
              <a:gd name="connsiteX1561" fmla="*/ 1258479 w 9915525"/>
              <a:gd name="connsiteY1561" fmla="*/ 4675325 h 6819900"/>
              <a:gd name="connsiteX1562" fmla="*/ 1220379 w 9915525"/>
              <a:gd name="connsiteY1562" fmla="*/ 4685441 h 6819900"/>
              <a:gd name="connsiteX1563" fmla="*/ 1218488 w 9915525"/>
              <a:gd name="connsiteY1563" fmla="*/ 4725135 h 6819900"/>
              <a:gd name="connsiteX1564" fmla="*/ 1226919 w 9915525"/>
              <a:gd name="connsiteY1564" fmla="*/ 4749333 h 6819900"/>
              <a:gd name="connsiteX1565" fmla="*/ 1235280 w 9915525"/>
              <a:gd name="connsiteY1565" fmla="*/ 4793621 h 6819900"/>
              <a:gd name="connsiteX1566" fmla="*/ 1257806 w 9915525"/>
              <a:gd name="connsiteY1566" fmla="*/ 4825256 h 6819900"/>
              <a:gd name="connsiteX1567" fmla="*/ 1314378 w 9915525"/>
              <a:gd name="connsiteY1567" fmla="*/ 4890934 h 6819900"/>
              <a:gd name="connsiteX1568" fmla="*/ 1316325 w 9915525"/>
              <a:gd name="connsiteY1568" fmla="*/ 4899674 h 6819900"/>
              <a:gd name="connsiteX1569" fmla="*/ 1320800 w 9915525"/>
              <a:gd name="connsiteY1569" fmla="*/ 4921105 h 6819900"/>
              <a:gd name="connsiteX1570" fmla="*/ 1335510 w 9915525"/>
              <a:gd name="connsiteY1570" fmla="*/ 4947299 h 6819900"/>
              <a:gd name="connsiteX1571" fmla="*/ 1351145 w 9915525"/>
              <a:gd name="connsiteY1571" fmla="*/ 4985399 h 6819900"/>
              <a:gd name="connsiteX1572" fmla="*/ 1353137 w 9915525"/>
              <a:gd name="connsiteY1572" fmla="*/ 4997305 h 6819900"/>
              <a:gd name="connsiteX1573" fmla="*/ 1366258 w 9915525"/>
              <a:gd name="connsiteY1573" fmla="*/ 5015091 h 6819900"/>
              <a:gd name="connsiteX1574" fmla="*/ 1386765 w 9915525"/>
              <a:gd name="connsiteY1574" fmla="*/ 5051604 h 6819900"/>
              <a:gd name="connsiteX1575" fmla="*/ 1441638 w 9915525"/>
              <a:gd name="connsiteY1575" fmla="*/ 5077000 h 6819900"/>
              <a:gd name="connsiteX1576" fmla="*/ 7319133 w 9915525"/>
              <a:gd name="connsiteY1576" fmla="*/ 4956499 h 6819900"/>
              <a:gd name="connsiteX1577" fmla="*/ 7280357 w 9915525"/>
              <a:gd name="connsiteY1577" fmla="*/ 4900080 h 6819900"/>
              <a:gd name="connsiteX1578" fmla="*/ 7296423 w 9915525"/>
              <a:gd name="connsiteY1578" fmla="*/ 4968730 h 6819900"/>
              <a:gd name="connsiteX1579" fmla="*/ 7319133 w 9915525"/>
              <a:gd name="connsiteY1579" fmla="*/ 4956499 h 6819900"/>
              <a:gd name="connsiteX1580" fmla="*/ 9582860 w 9915525"/>
              <a:gd name="connsiteY1580" fmla="*/ 4921629 h 6819900"/>
              <a:gd name="connsiteX1581" fmla="*/ 9581431 w 9915525"/>
              <a:gd name="connsiteY1581" fmla="*/ 4768062 h 6819900"/>
              <a:gd name="connsiteX1582" fmla="*/ 9548407 w 9915525"/>
              <a:gd name="connsiteY1582" fmla="*/ 4760755 h 6819900"/>
              <a:gd name="connsiteX1583" fmla="*/ 9529318 w 9915525"/>
              <a:gd name="connsiteY1583" fmla="*/ 4840143 h 6819900"/>
              <a:gd name="connsiteX1584" fmla="*/ 9541223 w 9915525"/>
              <a:gd name="connsiteY1584" fmla="*/ 4919517 h 6819900"/>
              <a:gd name="connsiteX1585" fmla="*/ 9549690 w 9915525"/>
              <a:gd name="connsiteY1585" fmla="*/ 4935887 h 6819900"/>
              <a:gd name="connsiteX1586" fmla="*/ 9582860 w 9915525"/>
              <a:gd name="connsiteY1586" fmla="*/ 4921629 h 6819900"/>
              <a:gd name="connsiteX1587" fmla="*/ 9536082 w 9915525"/>
              <a:gd name="connsiteY1587" fmla="*/ 4583648 h 6819900"/>
              <a:gd name="connsiteX1588" fmla="*/ 9540165 w 9915525"/>
              <a:gd name="connsiteY1588" fmla="*/ 4535343 h 6819900"/>
              <a:gd name="connsiteX1589" fmla="*/ 9530640 w 9915525"/>
              <a:gd name="connsiteY1589" fmla="*/ 4487155 h 6819900"/>
              <a:gd name="connsiteX1590" fmla="*/ 9540165 w 9915525"/>
              <a:gd name="connsiteY1590" fmla="*/ 4444855 h 6819900"/>
              <a:gd name="connsiteX1591" fmla="*/ 9538022 w 9915525"/>
              <a:gd name="connsiteY1591" fmla="*/ 4398897 h 6819900"/>
              <a:gd name="connsiteX1592" fmla="*/ 9536209 w 9915525"/>
              <a:gd name="connsiteY1592" fmla="*/ 4370799 h 6819900"/>
              <a:gd name="connsiteX1593" fmla="*/ 9540463 w 9915525"/>
              <a:gd name="connsiteY1593" fmla="*/ 4282930 h 6819900"/>
              <a:gd name="connsiteX1594" fmla="*/ 9530640 w 9915525"/>
              <a:gd name="connsiteY1594" fmla="*/ 4272725 h 6819900"/>
              <a:gd name="connsiteX1595" fmla="*/ 9475978 w 9915525"/>
              <a:gd name="connsiteY1595" fmla="*/ 4232351 h 6819900"/>
              <a:gd name="connsiteX1596" fmla="*/ 9451657 w 9915525"/>
              <a:gd name="connsiteY1596" fmla="*/ 4250343 h 6819900"/>
              <a:gd name="connsiteX1597" fmla="*/ 9402641 w 9915525"/>
              <a:gd name="connsiteY1597" fmla="*/ 4265915 h 6819900"/>
              <a:gd name="connsiteX1598" fmla="*/ 9345034 w 9915525"/>
              <a:gd name="connsiteY1598" fmla="*/ 4282515 h 6819900"/>
              <a:gd name="connsiteX1599" fmla="*/ 9353569 w 9915525"/>
              <a:gd name="connsiteY1599" fmla="*/ 4320082 h 6819900"/>
              <a:gd name="connsiteX1600" fmla="*/ 9359190 w 9915525"/>
              <a:gd name="connsiteY1600" fmla="*/ 4359130 h 6819900"/>
              <a:gd name="connsiteX1601" fmla="*/ 9369777 w 9915525"/>
              <a:gd name="connsiteY1601" fmla="*/ 4392805 h 6819900"/>
              <a:gd name="connsiteX1602" fmla="*/ 9409196 w 9915525"/>
              <a:gd name="connsiteY1602" fmla="*/ 4361957 h 6819900"/>
              <a:gd name="connsiteX1603" fmla="*/ 9421723 w 9915525"/>
              <a:gd name="connsiteY1603" fmla="*/ 4320794 h 6819900"/>
              <a:gd name="connsiteX1604" fmla="*/ 9469634 w 9915525"/>
              <a:gd name="connsiteY1604" fmla="*/ 4345542 h 6819900"/>
              <a:gd name="connsiteX1605" fmla="*/ 9463323 w 9915525"/>
              <a:gd name="connsiteY1605" fmla="*/ 4416280 h 6819900"/>
              <a:gd name="connsiteX1606" fmla="*/ 9463115 w 9915525"/>
              <a:gd name="connsiteY1606" fmla="*/ 4446443 h 6819900"/>
              <a:gd name="connsiteX1607" fmla="*/ 9474414 w 9915525"/>
              <a:gd name="connsiteY1607" fmla="*/ 4487718 h 6819900"/>
              <a:gd name="connsiteX1608" fmla="*/ 9485688 w 9915525"/>
              <a:gd name="connsiteY1608" fmla="*/ 4537404 h 6819900"/>
              <a:gd name="connsiteX1609" fmla="*/ 9490223 w 9915525"/>
              <a:gd name="connsiteY1609" fmla="*/ 4561216 h 6819900"/>
              <a:gd name="connsiteX1610" fmla="*/ 9501229 w 9915525"/>
              <a:gd name="connsiteY1610" fmla="*/ 4585046 h 6819900"/>
              <a:gd name="connsiteX1611" fmla="*/ 9536082 w 9915525"/>
              <a:gd name="connsiteY1611" fmla="*/ 4583648 h 6819900"/>
              <a:gd name="connsiteX1612" fmla="*/ 9249652 w 9915525"/>
              <a:gd name="connsiteY1612" fmla="*/ 2559819 h 6819900"/>
              <a:gd name="connsiteX1613" fmla="*/ 9281471 w 9915525"/>
              <a:gd name="connsiteY1613" fmla="*/ 2526328 h 6819900"/>
              <a:gd name="connsiteX1614" fmla="*/ 9232726 w 9915525"/>
              <a:gd name="connsiteY1614" fmla="*/ 2466458 h 6819900"/>
              <a:gd name="connsiteX1615" fmla="*/ 9214054 w 9915525"/>
              <a:gd name="connsiteY1615" fmla="*/ 2435095 h 6819900"/>
              <a:gd name="connsiteX1616" fmla="*/ 9164982 w 9915525"/>
              <a:gd name="connsiteY1616" fmla="*/ 2387601 h 6819900"/>
              <a:gd name="connsiteX1617" fmla="*/ 9152443 w 9915525"/>
              <a:gd name="connsiteY1617" fmla="*/ 2432699 h 6819900"/>
              <a:gd name="connsiteX1618" fmla="*/ 9203155 w 9915525"/>
              <a:gd name="connsiteY1618" fmla="*/ 2571145 h 6819900"/>
              <a:gd name="connsiteX1619" fmla="*/ 9249652 w 9915525"/>
              <a:gd name="connsiteY1619" fmla="*/ 2559819 h 6819900"/>
              <a:gd name="connsiteX1620" fmla="*/ 8701965 w 9915525"/>
              <a:gd name="connsiteY1620" fmla="*/ 1506955 h 6819900"/>
              <a:gd name="connsiteX1621" fmla="*/ 8692440 w 9915525"/>
              <a:gd name="connsiteY1621" fmla="*/ 1496868 h 6819900"/>
              <a:gd name="connsiteX1622" fmla="*/ 8682915 w 9915525"/>
              <a:gd name="connsiteY1622" fmla="*/ 1501068 h 6819900"/>
              <a:gd name="connsiteX1623" fmla="*/ 8692440 w 9915525"/>
              <a:gd name="connsiteY1623" fmla="*/ 1511155 h 6819900"/>
              <a:gd name="connsiteX1624" fmla="*/ 8701965 w 9915525"/>
              <a:gd name="connsiteY1624" fmla="*/ 1506955 h 6819900"/>
              <a:gd name="connsiteX1625" fmla="*/ 8191598 w 9915525"/>
              <a:gd name="connsiteY1625" fmla="*/ 1476798 h 6819900"/>
              <a:gd name="connsiteX1626" fmla="*/ 8197416 w 9915525"/>
              <a:gd name="connsiteY1626" fmla="*/ 1392263 h 6819900"/>
              <a:gd name="connsiteX1627" fmla="*/ 8181902 w 9915525"/>
              <a:gd name="connsiteY1627" fmla="*/ 1339314 h 6819900"/>
              <a:gd name="connsiteX1628" fmla="*/ 8167338 w 9915525"/>
              <a:gd name="connsiteY1628" fmla="*/ 1292080 h 6819900"/>
              <a:gd name="connsiteX1629" fmla="*/ 8159040 w 9915525"/>
              <a:gd name="connsiteY1629" fmla="*/ 1249855 h 6819900"/>
              <a:gd name="connsiteX1630" fmla="*/ 8131311 w 9915525"/>
              <a:gd name="connsiteY1630" fmla="*/ 1208418 h 6819900"/>
              <a:gd name="connsiteX1631" fmla="*/ 8109117 w 9915525"/>
              <a:gd name="connsiteY1631" fmla="*/ 1223631 h 6819900"/>
              <a:gd name="connsiteX1632" fmla="*/ 8103509 w 9915525"/>
              <a:gd name="connsiteY1632" fmla="*/ 1231168 h 6819900"/>
              <a:gd name="connsiteX1633" fmla="*/ 8106653 w 9915525"/>
              <a:gd name="connsiteY1633" fmla="*/ 1257382 h 6819900"/>
              <a:gd name="connsiteX1634" fmla="*/ 8112670 w 9915525"/>
              <a:gd name="connsiteY1634" fmla="*/ 1292080 h 6819900"/>
              <a:gd name="connsiteX1635" fmla="*/ 8107585 w 9915525"/>
              <a:gd name="connsiteY1635" fmla="*/ 1394743 h 6819900"/>
              <a:gd name="connsiteX1636" fmla="*/ 8116368 w 9915525"/>
              <a:gd name="connsiteY1636" fmla="*/ 1425123 h 6819900"/>
              <a:gd name="connsiteX1637" fmla="*/ 8170070 w 9915525"/>
              <a:gd name="connsiteY1637" fmla="*/ 1482580 h 6819900"/>
              <a:gd name="connsiteX1638" fmla="*/ 8191598 w 9915525"/>
              <a:gd name="connsiteY1638" fmla="*/ 1476798 h 6819900"/>
              <a:gd name="connsiteX1639" fmla="*/ 3340242 w 9915525"/>
              <a:gd name="connsiteY1639" fmla="*/ 1310259 h 6819900"/>
              <a:gd name="connsiteX1640" fmla="*/ 3344153 w 9915525"/>
              <a:gd name="connsiteY1640" fmla="*/ 1240713 h 6819900"/>
              <a:gd name="connsiteX1641" fmla="*/ 3319262 w 9915525"/>
              <a:gd name="connsiteY1641" fmla="*/ 1222189 h 6819900"/>
              <a:gd name="connsiteX1642" fmla="*/ 3281162 w 9915525"/>
              <a:gd name="connsiteY1642" fmla="*/ 1212664 h 6819900"/>
              <a:gd name="connsiteX1643" fmla="*/ 3251132 w 9915525"/>
              <a:gd name="connsiteY1643" fmla="*/ 1244455 h 6819900"/>
              <a:gd name="connsiteX1644" fmla="*/ 3254033 w 9915525"/>
              <a:gd name="connsiteY1644" fmla="*/ 1295420 h 6819900"/>
              <a:gd name="connsiteX1645" fmla="*/ 3340242 w 9915525"/>
              <a:gd name="connsiteY1645" fmla="*/ 1310259 h 6819900"/>
              <a:gd name="connsiteX1646" fmla="*/ 8737047 w 9915525"/>
              <a:gd name="connsiteY1646" fmla="*/ 1318869 h 6819900"/>
              <a:gd name="connsiteX1647" fmla="*/ 8731292 w 9915525"/>
              <a:gd name="connsiteY1647" fmla="*/ 1324624 h 6819900"/>
              <a:gd name="connsiteX1648" fmla="*/ 8736295 w 9915525"/>
              <a:gd name="connsiteY1648" fmla="*/ 1337125 h 6819900"/>
              <a:gd name="connsiteX1649" fmla="*/ 8737046 w 9915525"/>
              <a:gd name="connsiteY1649" fmla="*/ 1318869 h 6819900"/>
              <a:gd name="connsiteX1650" fmla="*/ 4813860 w 9915525"/>
              <a:gd name="connsiteY1650" fmla="*/ 1147300 h 6819900"/>
              <a:gd name="connsiteX1651" fmla="*/ 4815765 w 9915525"/>
              <a:gd name="connsiteY1651" fmla="*/ 1120630 h 6819900"/>
              <a:gd name="connsiteX1652" fmla="*/ 4806240 w 9915525"/>
              <a:gd name="connsiteY1652" fmla="*/ 1134219 h 6819900"/>
              <a:gd name="connsiteX1653" fmla="*/ 4789572 w 9915525"/>
              <a:gd name="connsiteY1653" fmla="*/ 1152164 h 6819900"/>
              <a:gd name="connsiteX1654" fmla="*/ 4787666 w 9915525"/>
              <a:gd name="connsiteY1654" fmla="*/ 1157625 h 6819900"/>
              <a:gd name="connsiteX1655" fmla="*/ 4813860 w 9915525"/>
              <a:gd name="connsiteY1655" fmla="*/ 1147300 h 6819900"/>
              <a:gd name="connsiteX1656" fmla="*/ 5461570 w 9915525"/>
              <a:gd name="connsiteY1656" fmla="*/ 1048381 h 6819900"/>
              <a:gd name="connsiteX1657" fmla="*/ 5450329 w 9915525"/>
              <a:gd name="connsiteY1657" fmla="*/ 1007285 h 6819900"/>
              <a:gd name="connsiteX1658" fmla="*/ 5424337 w 9915525"/>
              <a:gd name="connsiteY1658" fmla="*/ 1017621 h 6819900"/>
              <a:gd name="connsiteX1659" fmla="*/ 5411433 w 9915525"/>
              <a:gd name="connsiteY1659" fmla="*/ 1061534 h 6819900"/>
              <a:gd name="connsiteX1660" fmla="*/ 5434557 w 9915525"/>
              <a:gd name="connsiteY1660" fmla="*/ 1080584 h 6819900"/>
              <a:gd name="connsiteX1661" fmla="*/ 5461570 w 9915525"/>
              <a:gd name="connsiteY1661" fmla="*/ 1048381 h 6819900"/>
              <a:gd name="connsiteX1662" fmla="*/ 5364133 w 9915525"/>
              <a:gd name="connsiteY1662" fmla="*/ 1059398 h 6819900"/>
              <a:gd name="connsiteX1663" fmla="*/ 5363453 w 9915525"/>
              <a:gd name="connsiteY1663" fmla="*/ 996805 h 6819900"/>
              <a:gd name="connsiteX1664" fmla="*/ 5364299 w 9915525"/>
              <a:gd name="connsiteY1664" fmla="*/ 971999 h 6819900"/>
              <a:gd name="connsiteX1665" fmla="*/ 5403683 w 9915525"/>
              <a:gd name="connsiteY1665" fmla="*/ 958731 h 6819900"/>
              <a:gd name="connsiteX1666" fmla="*/ 5417125 w 9915525"/>
              <a:gd name="connsiteY1666" fmla="*/ 939655 h 6819900"/>
              <a:gd name="connsiteX1667" fmla="*/ 5406315 w 9915525"/>
              <a:gd name="connsiteY1667" fmla="*/ 892030 h 6819900"/>
              <a:gd name="connsiteX1668" fmla="*/ 5420603 w 9915525"/>
              <a:gd name="connsiteY1668" fmla="*/ 844405 h 6819900"/>
              <a:gd name="connsiteX1669" fmla="*/ 5434890 w 9915525"/>
              <a:gd name="connsiteY1669" fmla="*/ 856693 h 6819900"/>
              <a:gd name="connsiteX1670" fmla="*/ 5471288 w 9915525"/>
              <a:gd name="connsiteY1670" fmla="*/ 909199 h 6819900"/>
              <a:gd name="connsiteX1671" fmla="*/ 5507686 w 9915525"/>
              <a:gd name="connsiteY1671" fmla="*/ 949418 h 6819900"/>
              <a:gd name="connsiteX1672" fmla="*/ 5537963 w 9915525"/>
              <a:gd name="connsiteY1672" fmla="*/ 934314 h 6819900"/>
              <a:gd name="connsiteX1673" fmla="*/ 5558066 w 9915525"/>
              <a:gd name="connsiteY1673" fmla="*/ 867816 h 6819900"/>
              <a:gd name="connsiteX1674" fmla="*/ 5553411 w 9915525"/>
              <a:gd name="connsiteY1674" fmla="*/ 847144 h 6819900"/>
              <a:gd name="connsiteX1675" fmla="*/ 5545021 w 9915525"/>
              <a:gd name="connsiteY1675" fmla="*/ 838097 h 6819900"/>
              <a:gd name="connsiteX1676" fmla="*/ 5535019 w 9915525"/>
              <a:gd name="connsiteY1676" fmla="*/ 832014 h 6819900"/>
              <a:gd name="connsiteX1677" fmla="*/ 5504774 w 9915525"/>
              <a:gd name="connsiteY1677" fmla="*/ 798813 h 6819900"/>
              <a:gd name="connsiteX1678" fmla="*/ 5438100 w 9915525"/>
              <a:gd name="connsiteY1678" fmla="*/ 787767 h 6819900"/>
              <a:gd name="connsiteX1679" fmla="*/ 5393658 w 9915525"/>
              <a:gd name="connsiteY1679" fmla="*/ 788608 h 6819900"/>
              <a:gd name="connsiteX1680" fmla="*/ 5292822 w 9915525"/>
              <a:gd name="connsiteY1680" fmla="*/ 822738 h 6819900"/>
              <a:gd name="connsiteX1681" fmla="*/ 5282378 w 9915525"/>
              <a:gd name="connsiteY1681" fmla="*/ 952878 h 6819900"/>
              <a:gd name="connsiteX1682" fmla="*/ 5292015 w 9915525"/>
              <a:gd name="connsiteY1682" fmla="*/ 983334 h 6819900"/>
              <a:gd name="connsiteX1683" fmla="*/ 5323584 w 9915525"/>
              <a:gd name="connsiteY1683" fmla="*/ 1061099 h 6819900"/>
              <a:gd name="connsiteX1684" fmla="*/ 5364133 w 9915525"/>
              <a:gd name="connsiteY1684" fmla="*/ 1059398 h 6819900"/>
              <a:gd name="connsiteX1685" fmla="*/ 7440207 w 9915525"/>
              <a:gd name="connsiteY1685" fmla="*/ 900596 h 6819900"/>
              <a:gd name="connsiteX1686" fmla="*/ 7412083 w 9915525"/>
              <a:gd name="connsiteY1686" fmla="*/ 857823 h 6819900"/>
              <a:gd name="connsiteX1687" fmla="*/ 7392704 w 9915525"/>
              <a:gd name="connsiteY1687" fmla="*/ 902897 h 6819900"/>
              <a:gd name="connsiteX1688" fmla="*/ 7440207 w 9915525"/>
              <a:gd name="connsiteY1688" fmla="*/ 900596 h 6819900"/>
              <a:gd name="connsiteX1689" fmla="*/ 7421698 w 9915525"/>
              <a:gd name="connsiteY1689" fmla="*/ 811089 h 6819900"/>
              <a:gd name="connsiteX1690" fmla="*/ 7401866 w 9915525"/>
              <a:gd name="connsiteY1690" fmla="*/ 758680 h 6819900"/>
              <a:gd name="connsiteX1691" fmla="*/ 7380431 w 9915525"/>
              <a:gd name="connsiteY1691" fmla="*/ 820695 h 6819900"/>
              <a:gd name="connsiteX1692" fmla="*/ 7421698 w 9915525"/>
              <a:gd name="connsiteY1692" fmla="*/ 811089 h 6819900"/>
              <a:gd name="connsiteX1693" fmla="*/ 7576137 w 9915525"/>
              <a:gd name="connsiteY1693" fmla="*/ 730105 h 6819900"/>
              <a:gd name="connsiteX1694" fmla="*/ 7588043 w 9915525"/>
              <a:gd name="connsiteY1694" fmla="*/ 659144 h 6819900"/>
              <a:gd name="connsiteX1695" fmla="*/ 7597065 w 9915525"/>
              <a:gd name="connsiteY1695" fmla="*/ 628187 h 6819900"/>
              <a:gd name="connsiteX1696" fmla="*/ 7611018 w 9915525"/>
              <a:gd name="connsiteY1696" fmla="*/ 606280 h 6819900"/>
              <a:gd name="connsiteX1697" fmla="*/ 7641229 w 9915525"/>
              <a:gd name="connsiteY1697" fmla="*/ 556077 h 6819900"/>
              <a:gd name="connsiteX1698" fmla="*/ 7591008 w 9915525"/>
              <a:gd name="connsiteY1698" fmla="*/ 501505 h 6819900"/>
              <a:gd name="connsiteX1699" fmla="*/ 7572401 w 9915525"/>
              <a:gd name="connsiteY1699" fmla="*/ 525317 h 6819900"/>
              <a:gd name="connsiteX1700" fmla="*/ 7524193 w 9915525"/>
              <a:gd name="connsiteY1700" fmla="*/ 549130 h 6819900"/>
              <a:gd name="connsiteX1701" fmla="*/ 7469546 w 9915525"/>
              <a:gd name="connsiteY1701" fmla="*/ 560727 h 6819900"/>
              <a:gd name="connsiteX1702" fmla="*/ 7489697 w 9915525"/>
              <a:gd name="connsiteY1702" fmla="*/ 653905 h 6819900"/>
              <a:gd name="connsiteX1703" fmla="*/ 7501192 w 9915525"/>
              <a:gd name="connsiteY1703" fmla="*/ 703911 h 6819900"/>
              <a:gd name="connsiteX1704" fmla="*/ 7508077 w 9915525"/>
              <a:gd name="connsiteY1704" fmla="*/ 739630 h 6819900"/>
              <a:gd name="connsiteX1705" fmla="*/ 7520865 w 9915525"/>
              <a:gd name="connsiteY1705" fmla="*/ 761855 h 6819900"/>
              <a:gd name="connsiteX1706" fmla="*/ 7553811 w 9915525"/>
              <a:gd name="connsiteY1706" fmla="*/ 794801 h 6819900"/>
              <a:gd name="connsiteX1707" fmla="*/ 7576137 w 9915525"/>
              <a:gd name="connsiteY1707" fmla="*/ 730105 h 6819900"/>
              <a:gd name="connsiteX1708" fmla="*/ 5410304 w 9915525"/>
              <a:gd name="connsiteY1708" fmla="*/ 755335 h 6819900"/>
              <a:gd name="connsiteX1709" fmla="*/ 5395887 w 9915525"/>
              <a:gd name="connsiteY1709" fmla="*/ 744951 h 6819900"/>
              <a:gd name="connsiteX1710" fmla="*/ 5399267 w 9915525"/>
              <a:gd name="connsiteY1710" fmla="*/ 762985 h 6819900"/>
              <a:gd name="connsiteX1711" fmla="*/ 5410304 w 9915525"/>
              <a:gd name="connsiteY1711" fmla="*/ 755335 h 6819900"/>
              <a:gd name="connsiteX1712" fmla="*/ 5642059 w 9915525"/>
              <a:gd name="connsiteY1712" fmla="*/ 761639 h 6819900"/>
              <a:gd name="connsiteX1713" fmla="*/ 5625390 w 9915525"/>
              <a:gd name="connsiteY1713" fmla="*/ 742107 h 6819900"/>
              <a:gd name="connsiteX1714" fmla="*/ 5619451 w 9915525"/>
              <a:gd name="connsiteY1714" fmla="*/ 732869 h 6819900"/>
              <a:gd name="connsiteX1715" fmla="*/ 5641760 w 9915525"/>
              <a:gd name="connsiteY1715" fmla="*/ 767100 h 6819900"/>
              <a:gd name="connsiteX1716" fmla="*/ 5642059 w 9915525"/>
              <a:gd name="connsiteY1716" fmla="*/ 761639 h 6819900"/>
              <a:gd name="connsiteX1717" fmla="*/ 5660060 w 9915525"/>
              <a:gd name="connsiteY1717" fmla="*/ 722593 h 6819900"/>
              <a:gd name="connsiteX1718" fmla="*/ 5639111 w 9915525"/>
              <a:gd name="connsiteY1718" fmla="*/ 713209 h 6819900"/>
              <a:gd name="connsiteX1719" fmla="*/ 5650790 w 9915525"/>
              <a:gd name="connsiteY1719" fmla="*/ 736852 h 6819900"/>
              <a:gd name="connsiteX1720" fmla="*/ 5671740 w 9915525"/>
              <a:gd name="connsiteY1720" fmla="*/ 746235 h 6819900"/>
              <a:gd name="connsiteX1721" fmla="*/ 5660060 w 9915525"/>
              <a:gd name="connsiteY1721" fmla="*/ 722593 h 6819900"/>
              <a:gd name="connsiteX1722" fmla="*/ 7466479 w 9915525"/>
              <a:gd name="connsiteY1722" fmla="*/ 720567 h 6819900"/>
              <a:gd name="connsiteX1723" fmla="*/ 7462827 w 9915525"/>
              <a:gd name="connsiteY1723" fmla="*/ 706841 h 6819900"/>
              <a:gd name="connsiteX1724" fmla="*/ 7454190 w 9915525"/>
              <a:gd name="connsiteY1724" fmla="*/ 725905 h 6819900"/>
              <a:gd name="connsiteX1725" fmla="*/ 7466479 w 9915525"/>
              <a:gd name="connsiteY1725" fmla="*/ 720567 h 6819900"/>
              <a:gd name="connsiteX1726" fmla="*/ 6996990 w 9915525"/>
              <a:gd name="connsiteY1726" fmla="*/ 645013 h 6819900"/>
              <a:gd name="connsiteX1727" fmla="*/ 7023184 w 9915525"/>
              <a:gd name="connsiteY1727" fmla="*/ 633106 h 6819900"/>
              <a:gd name="connsiteX1728" fmla="*/ 7052392 w 9915525"/>
              <a:gd name="connsiteY1728" fmla="*/ 603899 h 6819900"/>
              <a:gd name="connsiteX1729" fmla="*/ 7092240 w 9915525"/>
              <a:gd name="connsiteY1729" fmla="*/ 598231 h 6819900"/>
              <a:gd name="connsiteX1730" fmla="*/ 7111290 w 9915525"/>
              <a:gd name="connsiteY1730" fmla="*/ 601517 h 6819900"/>
              <a:gd name="connsiteX1731" fmla="*/ 7086668 w 9915525"/>
              <a:gd name="connsiteY1731" fmla="*/ 491980 h 6819900"/>
              <a:gd name="connsiteX1732" fmla="*/ 7018110 w 9915525"/>
              <a:gd name="connsiteY1732" fmla="*/ 527699 h 6819900"/>
              <a:gd name="connsiteX1733" fmla="*/ 6993664 w 9915525"/>
              <a:gd name="connsiteY1733" fmla="*/ 539605 h 6819900"/>
              <a:gd name="connsiteX1734" fmla="*/ 6944689 w 9915525"/>
              <a:gd name="connsiteY1734" fmla="*/ 596484 h 6819900"/>
              <a:gd name="connsiteX1735" fmla="*/ 6955630 w 9915525"/>
              <a:gd name="connsiteY1735" fmla="*/ 635036 h 6819900"/>
              <a:gd name="connsiteX1736" fmla="*/ 6996990 w 9915525"/>
              <a:gd name="connsiteY1736" fmla="*/ 645013 h 6819900"/>
              <a:gd name="connsiteX1737" fmla="*/ 7370846 w 9915525"/>
              <a:gd name="connsiteY1737" fmla="*/ 571397 h 6819900"/>
              <a:gd name="connsiteX1738" fmla="*/ 7358940 w 9915525"/>
              <a:gd name="connsiteY1738" fmla="*/ 547774 h 6819900"/>
              <a:gd name="connsiteX1739" fmla="*/ 7366539 w 9915525"/>
              <a:gd name="connsiteY1739" fmla="*/ 533652 h 6819900"/>
              <a:gd name="connsiteX1740" fmla="*/ 7387970 w 9915525"/>
              <a:gd name="connsiteY1740" fmla="*/ 529597 h 6819900"/>
              <a:gd name="connsiteX1741" fmla="*/ 7380072 w 9915525"/>
              <a:gd name="connsiteY1741" fmla="*/ 520701 h 6819900"/>
              <a:gd name="connsiteX1742" fmla="*/ 7352860 w 9915525"/>
              <a:gd name="connsiteY1742" fmla="*/ 563417 h 6819900"/>
              <a:gd name="connsiteX1743" fmla="*/ 7370547 w 9915525"/>
              <a:gd name="connsiteY1743" fmla="*/ 576953 h 6819900"/>
              <a:gd name="connsiteX1744" fmla="*/ 7370847 w 9915525"/>
              <a:gd name="connsiteY1744" fmla="*/ 571397 h 6819900"/>
              <a:gd name="connsiteX1745" fmla="*/ 5849228 w 9915525"/>
              <a:gd name="connsiteY1745" fmla="*/ 483493 h 6819900"/>
              <a:gd name="connsiteX1746" fmla="*/ 5832288 w 9915525"/>
              <a:gd name="connsiteY1746" fmla="*/ 431106 h 6819900"/>
              <a:gd name="connsiteX1747" fmla="*/ 5796986 w 9915525"/>
              <a:gd name="connsiteY1747" fmla="*/ 483249 h 6819900"/>
              <a:gd name="connsiteX1748" fmla="*/ 5829786 w 9915525"/>
              <a:gd name="connsiteY1748" fmla="*/ 528101 h 6819900"/>
              <a:gd name="connsiteX1749" fmla="*/ 5849228 w 9915525"/>
              <a:gd name="connsiteY1749" fmla="*/ 483493 h 6819900"/>
              <a:gd name="connsiteX1750" fmla="*/ 6073065 w 9915525"/>
              <a:gd name="connsiteY1750" fmla="*/ 373144 h 6819900"/>
              <a:gd name="connsiteX1751" fmla="*/ 6082590 w 9915525"/>
              <a:gd name="connsiteY1751" fmla="*/ 325292 h 6819900"/>
              <a:gd name="connsiteX1752" fmla="*/ 6077828 w 9915525"/>
              <a:gd name="connsiteY1752" fmla="*/ 266824 h 6819900"/>
              <a:gd name="connsiteX1753" fmla="*/ 6063540 w 9915525"/>
              <a:gd name="connsiteY1753" fmla="*/ 247675 h 6819900"/>
              <a:gd name="connsiteX1754" fmla="*/ 6005860 w 9915525"/>
              <a:gd name="connsiteY1754" fmla="*/ 201296 h 6819900"/>
              <a:gd name="connsiteX1755" fmla="*/ 6001628 w 9915525"/>
              <a:gd name="connsiteY1755" fmla="*/ 190724 h 6819900"/>
              <a:gd name="connsiteX1756" fmla="*/ 6002230 w 9915525"/>
              <a:gd name="connsiteY1756" fmla="*/ 179195 h 6819900"/>
              <a:gd name="connsiteX1757" fmla="*/ 5975334 w 9915525"/>
              <a:gd name="connsiteY1757" fmla="*/ 252897 h 6819900"/>
              <a:gd name="connsiteX1758" fmla="*/ 6011931 w 9915525"/>
              <a:gd name="connsiteY1758" fmla="*/ 363392 h 6819900"/>
              <a:gd name="connsiteX1759" fmla="*/ 6055016 w 9915525"/>
              <a:gd name="connsiteY1759" fmla="*/ 424770 h 6819900"/>
              <a:gd name="connsiteX1760" fmla="*/ 6073065 w 9915525"/>
              <a:gd name="connsiteY1760" fmla="*/ 373144 h 6819900"/>
              <a:gd name="connsiteX1761" fmla="*/ 2386890 w 9915525"/>
              <a:gd name="connsiteY1761" fmla="*/ 6630843 h 6819900"/>
              <a:gd name="connsiteX1762" fmla="*/ 2396415 w 9915525"/>
              <a:gd name="connsiteY1762" fmla="*/ 6616555 h 6819900"/>
              <a:gd name="connsiteX1763" fmla="*/ 2405940 w 9915525"/>
              <a:gd name="connsiteY1763" fmla="*/ 6630843 h 6819900"/>
              <a:gd name="connsiteX1764" fmla="*/ 2396415 w 9915525"/>
              <a:gd name="connsiteY1764" fmla="*/ 6645130 h 6819900"/>
              <a:gd name="connsiteX1765" fmla="*/ 2386890 w 9915525"/>
              <a:gd name="connsiteY1765" fmla="*/ 6630843 h 6819900"/>
              <a:gd name="connsiteX1766" fmla="*/ 8301915 w 9915525"/>
              <a:gd name="connsiteY1766" fmla="*/ 6616555 h 6819900"/>
              <a:gd name="connsiteX1767" fmla="*/ 8311440 w 9915525"/>
              <a:gd name="connsiteY1767" fmla="*/ 6607030 h 6819900"/>
              <a:gd name="connsiteX1768" fmla="*/ 8320965 w 9915525"/>
              <a:gd name="connsiteY1768" fmla="*/ 6616555 h 6819900"/>
              <a:gd name="connsiteX1769" fmla="*/ 8311440 w 9915525"/>
              <a:gd name="connsiteY1769" fmla="*/ 6626080 h 6819900"/>
              <a:gd name="connsiteX1770" fmla="*/ 8301915 w 9915525"/>
              <a:gd name="connsiteY1770" fmla="*/ 6616555 h 6819900"/>
              <a:gd name="connsiteX1771" fmla="*/ 2110665 w 9915525"/>
              <a:gd name="connsiteY1771" fmla="*/ 6573693 h 6819900"/>
              <a:gd name="connsiteX1772" fmla="*/ 2124953 w 9915525"/>
              <a:gd name="connsiteY1772" fmla="*/ 6559405 h 6819900"/>
              <a:gd name="connsiteX1773" fmla="*/ 2139240 w 9915525"/>
              <a:gd name="connsiteY1773" fmla="*/ 6573693 h 6819900"/>
              <a:gd name="connsiteX1774" fmla="*/ 2124953 w 9915525"/>
              <a:gd name="connsiteY1774" fmla="*/ 6587980 h 6819900"/>
              <a:gd name="connsiteX1775" fmla="*/ 2110665 w 9915525"/>
              <a:gd name="connsiteY1775" fmla="*/ 6573693 h 6819900"/>
              <a:gd name="connsiteX1776" fmla="*/ 8060645 w 9915525"/>
              <a:gd name="connsiteY1776" fmla="*/ 6528449 h 6819900"/>
              <a:gd name="connsiteX1777" fmla="*/ 8048762 w 9915525"/>
              <a:gd name="connsiteY1777" fmla="*/ 6476061 h 6819900"/>
              <a:gd name="connsiteX1778" fmla="*/ 8056806 w 9915525"/>
              <a:gd name="connsiteY1778" fmla="*/ 6454630 h 6819900"/>
              <a:gd name="connsiteX1779" fmla="*/ 8076837 w 9915525"/>
              <a:gd name="connsiteY1779" fmla="*/ 6476061 h 6819900"/>
              <a:gd name="connsiteX1780" fmla="*/ 8074561 w 9915525"/>
              <a:gd name="connsiteY1780" fmla="*/ 6559405 h 6819900"/>
              <a:gd name="connsiteX1781" fmla="*/ 8060645 w 9915525"/>
              <a:gd name="connsiteY1781" fmla="*/ 6528449 h 6819900"/>
              <a:gd name="connsiteX1782" fmla="*/ 8270825 w 9915525"/>
              <a:gd name="connsiteY1782" fmla="*/ 6436416 h 6819900"/>
              <a:gd name="connsiteX1783" fmla="*/ 8279152 w 9915525"/>
              <a:gd name="connsiteY1783" fmla="*/ 6408735 h 6819900"/>
              <a:gd name="connsiteX1784" fmla="*/ 8290738 w 9915525"/>
              <a:gd name="connsiteY1784" fmla="*/ 6446268 h 6819900"/>
              <a:gd name="connsiteX1785" fmla="*/ 8270825 w 9915525"/>
              <a:gd name="connsiteY1785" fmla="*/ 6436416 h 6819900"/>
              <a:gd name="connsiteX1786" fmla="*/ 2024940 w 9915525"/>
              <a:gd name="connsiteY1786" fmla="*/ 6378430 h 6819900"/>
              <a:gd name="connsiteX1787" fmla="*/ 2039228 w 9915525"/>
              <a:gd name="connsiteY1787" fmla="*/ 6359380 h 6819900"/>
              <a:gd name="connsiteX1788" fmla="*/ 2053515 w 9915525"/>
              <a:gd name="connsiteY1788" fmla="*/ 6378430 h 6819900"/>
              <a:gd name="connsiteX1789" fmla="*/ 2039228 w 9915525"/>
              <a:gd name="connsiteY1789" fmla="*/ 6397480 h 6819900"/>
              <a:gd name="connsiteX1790" fmla="*/ 2024940 w 9915525"/>
              <a:gd name="connsiteY1790" fmla="*/ 6378430 h 6819900"/>
              <a:gd name="connsiteX1791" fmla="*/ 4589547 w 9915525"/>
              <a:gd name="connsiteY1791" fmla="*/ 6378133 h 6819900"/>
              <a:gd name="connsiteX1792" fmla="*/ 4566486 w 9915525"/>
              <a:gd name="connsiteY1792" fmla="*/ 6352543 h 6819900"/>
              <a:gd name="connsiteX1793" fmla="*/ 4563784 w 9915525"/>
              <a:gd name="connsiteY1793" fmla="*/ 6320353 h 6819900"/>
              <a:gd name="connsiteX1794" fmla="*/ 4500054 w 9915525"/>
              <a:gd name="connsiteY1794" fmla="*/ 6252555 h 6819900"/>
              <a:gd name="connsiteX1795" fmla="*/ 4502625 w 9915525"/>
              <a:gd name="connsiteY1795" fmla="*/ 6205310 h 6819900"/>
              <a:gd name="connsiteX1796" fmla="*/ 4502336 w 9915525"/>
              <a:gd name="connsiteY1796" fmla="*/ 6105482 h 6819900"/>
              <a:gd name="connsiteX1797" fmla="*/ 4482761 w 9915525"/>
              <a:gd name="connsiteY1797" fmla="*/ 6035217 h 6819900"/>
              <a:gd name="connsiteX1798" fmla="*/ 4468774 w 9915525"/>
              <a:gd name="connsiteY1798" fmla="*/ 5990961 h 6819900"/>
              <a:gd name="connsiteX1799" fmla="*/ 4443751 w 9915525"/>
              <a:gd name="connsiteY1799" fmla="*/ 5944554 h 6819900"/>
              <a:gd name="connsiteX1800" fmla="*/ 4425240 w 9915525"/>
              <a:gd name="connsiteY1800" fmla="*/ 5916468 h 6819900"/>
              <a:gd name="connsiteX1801" fmla="*/ 4405965 w 9915525"/>
              <a:gd name="connsiteY1801" fmla="*/ 5887689 h 6819900"/>
              <a:gd name="connsiteX1802" fmla="*/ 4396440 w 9915525"/>
              <a:gd name="connsiteY1802" fmla="*/ 5860495 h 6819900"/>
              <a:gd name="connsiteX1803" fmla="*/ 4417620 w 9915525"/>
              <a:gd name="connsiteY1803" fmla="*/ 5862175 h 6819900"/>
              <a:gd name="connsiteX1804" fmla="*/ 4455720 w 9915525"/>
              <a:gd name="connsiteY1804" fmla="*/ 5873605 h 6819900"/>
              <a:gd name="connsiteX1805" fmla="*/ 4482390 w 9915525"/>
              <a:gd name="connsiteY1805" fmla="*/ 5888834 h 6819900"/>
              <a:gd name="connsiteX1806" fmla="*/ 4519994 w 9915525"/>
              <a:gd name="connsiteY1806" fmla="*/ 5978380 h 6819900"/>
              <a:gd name="connsiteX1807" fmla="*/ 4563085 w 9915525"/>
              <a:gd name="connsiteY1807" fmla="*/ 6053060 h 6819900"/>
              <a:gd name="connsiteX1808" fmla="*/ 4567578 w 9915525"/>
              <a:gd name="connsiteY1808" fmla="*/ 6103208 h 6819900"/>
              <a:gd name="connsiteX1809" fmla="*/ 4573607 w 9915525"/>
              <a:gd name="connsiteY1809" fmla="*/ 6127616 h 6819900"/>
              <a:gd name="connsiteX1810" fmla="*/ 4583305 w 9915525"/>
              <a:gd name="connsiteY1810" fmla="*/ 6185942 h 6819900"/>
              <a:gd name="connsiteX1811" fmla="*/ 4596452 w 9915525"/>
              <a:gd name="connsiteY1811" fmla="*/ 6251701 h 6819900"/>
              <a:gd name="connsiteX1812" fmla="*/ 4615740 w 9915525"/>
              <a:gd name="connsiteY1812" fmla="*/ 6281815 h 6819900"/>
              <a:gd name="connsiteX1813" fmla="*/ 4626459 w 9915525"/>
              <a:gd name="connsiteY1813" fmla="*/ 6309139 h 6819900"/>
              <a:gd name="connsiteX1814" fmla="*/ 4617690 w 9915525"/>
              <a:gd name="connsiteY1814" fmla="*/ 6387352 h 6819900"/>
              <a:gd name="connsiteX1815" fmla="*/ 4589547 w 9915525"/>
              <a:gd name="connsiteY1815" fmla="*/ 6378134 h 6819900"/>
              <a:gd name="connsiteX1816" fmla="*/ 2750205 w 9915525"/>
              <a:gd name="connsiteY1816" fmla="*/ 6360425 h 6819900"/>
              <a:gd name="connsiteX1817" fmla="*/ 2747823 w 9915525"/>
              <a:gd name="connsiteY1817" fmla="*/ 6345721 h 6819900"/>
              <a:gd name="connsiteX1818" fmla="*/ 2777415 w 9915525"/>
              <a:gd name="connsiteY1818" fmla="*/ 6359942 h 6819900"/>
              <a:gd name="connsiteX1819" fmla="*/ 2750205 w 9915525"/>
              <a:gd name="connsiteY1819" fmla="*/ 6360425 h 6819900"/>
              <a:gd name="connsiteX1820" fmla="*/ 2716254 w 9915525"/>
              <a:gd name="connsiteY1820" fmla="*/ 6306594 h 6819900"/>
              <a:gd name="connsiteX1821" fmla="*/ 2724673 w 9915525"/>
              <a:gd name="connsiteY1821" fmla="*/ 6267886 h 6819900"/>
              <a:gd name="connsiteX1822" fmla="*/ 2758365 w 9915525"/>
              <a:gd name="connsiteY1822" fmla="*/ 6298030 h 6819900"/>
              <a:gd name="connsiteX1823" fmla="*/ 2740348 w 9915525"/>
              <a:gd name="connsiteY1823" fmla="*/ 6330805 h 6819900"/>
              <a:gd name="connsiteX1824" fmla="*/ 2716254 w 9915525"/>
              <a:gd name="connsiteY1824" fmla="*/ 6306594 h 6819900"/>
              <a:gd name="connsiteX1825" fmla="*/ 3407946 w 9915525"/>
              <a:gd name="connsiteY1825" fmla="*/ 6261710 h 6819900"/>
              <a:gd name="connsiteX1826" fmla="*/ 3320486 w 9915525"/>
              <a:gd name="connsiteY1826" fmla="*/ 6156974 h 6819900"/>
              <a:gd name="connsiteX1827" fmla="*/ 3351338 w 9915525"/>
              <a:gd name="connsiteY1827" fmla="*/ 6161736 h 6819900"/>
              <a:gd name="connsiteX1828" fmla="*/ 3362321 w 9915525"/>
              <a:gd name="connsiteY1828" fmla="*/ 6136683 h 6819900"/>
              <a:gd name="connsiteX1829" fmla="*/ 3359104 w 9915525"/>
              <a:gd name="connsiteY1829" fmla="*/ 6089534 h 6819900"/>
              <a:gd name="connsiteX1830" fmla="*/ 3377490 w 9915525"/>
              <a:gd name="connsiteY1830" fmla="*/ 6076546 h 6819900"/>
              <a:gd name="connsiteX1831" fmla="*/ 3397599 w 9915525"/>
              <a:gd name="connsiteY1831" fmla="*/ 6111730 h 6819900"/>
              <a:gd name="connsiteX1832" fmla="*/ 3396540 w 9915525"/>
              <a:gd name="connsiteY1832" fmla="*/ 6149830 h 6819900"/>
              <a:gd name="connsiteX1833" fmla="*/ 3425115 w 9915525"/>
              <a:gd name="connsiteY1833" fmla="*/ 6210155 h 6819900"/>
              <a:gd name="connsiteX1834" fmla="*/ 3444165 w 9915525"/>
              <a:gd name="connsiteY1834" fmla="*/ 6245080 h 6819900"/>
              <a:gd name="connsiteX1835" fmla="*/ 3463215 w 9915525"/>
              <a:gd name="connsiteY1835" fmla="*/ 6278856 h 6819900"/>
              <a:gd name="connsiteX1836" fmla="*/ 3477503 w 9915525"/>
              <a:gd name="connsiteY1836" fmla="*/ 6296149 h 6819900"/>
              <a:gd name="connsiteX1837" fmla="*/ 3484646 w 9915525"/>
              <a:gd name="connsiteY1837" fmla="*/ 6330767 h 6819900"/>
              <a:gd name="connsiteX1838" fmla="*/ 3407946 w 9915525"/>
              <a:gd name="connsiteY1838" fmla="*/ 6261710 h 6819900"/>
              <a:gd name="connsiteX1839" fmla="*/ 7854240 w 9915525"/>
              <a:gd name="connsiteY1839" fmla="*/ 6273655 h 6819900"/>
              <a:gd name="connsiteX1840" fmla="*/ 7863765 w 9915525"/>
              <a:gd name="connsiteY1840" fmla="*/ 6264130 h 6819900"/>
              <a:gd name="connsiteX1841" fmla="*/ 7873290 w 9915525"/>
              <a:gd name="connsiteY1841" fmla="*/ 6273655 h 6819900"/>
              <a:gd name="connsiteX1842" fmla="*/ 7863765 w 9915525"/>
              <a:gd name="connsiteY1842" fmla="*/ 6283180 h 6819900"/>
              <a:gd name="connsiteX1843" fmla="*/ 7854240 w 9915525"/>
              <a:gd name="connsiteY1843" fmla="*/ 6273655 h 6819900"/>
              <a:gd name="connsiteX1844" fmla="*/ 5336724 w 9915525"/>
              <a:gd name="connsiteY1844" fmla="*/ 6267564 h 6819900"/>
              <a:gd name="connsiteX1845" fmla="*/ 5349727 w 9915525"/>
              <a:gd name="connsiteY1845" fmla="*/ 6245080 h 6819900"/>
              <a:gd name="connsiteX1846" fmla="*/ 5358690 w 9915525"/>
              <a:gd name="connsiteY1846" fmla="*/ 6259368 h 6819900"/>
              <a:gd name="connsiteX1847" fmla="*/ 5336724 w 9915525"/>
              <a:gd name="connsiteY1847" fmla="*/ 6267564 h 6819900"/>
              <a:gd name="connsiteX1848" fmla="*/ 8060615 w 9915525"/>
              <a:gd name="connsiteY1848" fmla="*/ 6238730 h 6819900"/>
              <a:gd name="connsiteX1849" fmla="*/ 8068553 w 9915525"/>
              <a:gd name="connsiteY1849" fmla="*/ 6216505 h 6819900"/>
              <a:gd name="connsiteX1850" fmla="*/ 8082840 w 9915525"/>
              <a:gd name="connsiteY1850" fmla="*/ 6230793 h 6819900"/>
              <a:gd name="connsiteX1851" fmla="*/ 8060615 w 9915525"/>
              <a:gd name="connsiteY1851" fmla="*/ 6238730 h 6819900"/>
              <a:gd name="connsiteX1852" fmla="*/ 1917584 w 9915525"/>
              <a:gd name="connsiteY1852" fmla="*/ 6225155 h 6819900"/>
              <a:gd name="connsiteX1853" fmla="*/ 1906239 w 9915525"/>
              <a:gd name="connsiteY1853" fmla="*/ 6206395 h 6819900"/>
              <a:gd name="connsiteX1854" fmla="*/ 1939215 w 9915525"/>
              <a:gd name="connsiteY1854" fmla="*/ 6216505 h 6819900"/>
              <a:gd name="connsiteX1855" fmla="*/ 1917584 w 9915525"/>
              <a:gd name="connsiteY1855" fmla="*/ 6225155 h 6819900"/>
              <a:gd name="connsiteX1856" fmla="*/ 8566234 w 9915525"/>
              <a:gd name="connsiteY1856" fmla="*/ 6205914 h 6819900"/>
              <a:gd name="connsiteX1857" fmla="*/ 8549565 w 9915525"/>
              <a:gd name="connsiteY1857" fmla="*/ 6154682 h 6819900"/>
              <a:gd name="connsiteX1858" fmla="*/ 8539896 w 9915525"/>
              <a:gd name="connsiteY1858" fmla="*/ 6106879 h 6819900"/>
              <a:gd name="connsiteX1859" fmla="*/ 8516569 w 9915525"/>
              <a:gd name="connsiteY1859" fmla="*/ 6068216 h 6819900"/>
              <a:gd name="connsiteX1860" fmla="*/ 8484409 w 9915525"/>
              <a:gd name="connsiteY1860" fmla="*/ 6035530 h 6819900"/>
              <a:gd name="connsiteX1861" fmla="*/ 8470106 w 9915525"/>
              <a:gd name="connsiteY1861" fmla="*/ 5955437 h 6819900"/>
              <a:gd name="connsiteX1862" fmla="*/ 8501940 w 9915525"/>
              <a:gd name="connsiteY1862" fmla="*/ 5964859 h 6819900"/>
              <a:gd name="connsiteX1863" fmla="*/ 8526871 w 9915525"/>
              <a:gd name="connsiteY1863" fmla="*/ 6009198 h 6819900"/>
              <a:gd name="connsiteX1864" fmla="*/ 8568879 w 9915525"/>
              <a:gd name="connsiteY1864" fmla="*/ 5999469 h 6819900"/>
              <a:gd name="connsiteX1865" fmla="*/ 8610737 w 9915525"/>
              <a:gd name="connsiteY1865" fmla="*/ 6002631 h 6819900"/>
              <a:gd name="connsiteX1866" fmla="*/ 8587986 w 9915525"/>
              <a:gd name="connsiteY1866" fmla="*/ 6040395 h 6819900"/>
              <a:gd name="connsiteX1867" fmla="*/ 8566871 w 9915525"/>
              <a:gd name="connsiteY1867" fmla="*/ 6062145 h 6819900"/>
              <a:gd name="connsiteX1868" fmla="*/ 8574660 w 9915525"/>
              <a:gd name="connsiteY1868" fmla="*/ 6100333 h 6819900"/>
              <a:gd name="connsiteX1869" fmla="*/ 8591235 w 9915525"/>
              <a:gd name="connsiteY1869" fmla="*/ 6207103 h 6819900"/>
              <a:gd name="connsiteX1870" fmla="*/ 8566234 w 9915525"/>
              <a:gd name="connsiteY1870" fmla="*/ 6205914 h 6819900"/>
              <a:gd name="connsiteX1871" fmla="*/ 4053765 w 9915525"/>
              <a:gd name="connsiteY1871" fmla="*/ 6197455 h 6819900"/>
              <a:gd name="connsiteX1872" fmla="*/ 4063290 w 9915525"/>
              <a:gd name="connsiteY1872" fmla="*/ 6187930 h 6819900"/>
              <a:gd name="connsiteX1873" fmla="*/ 4072815 w 9915525"/>
              <a:gd name="connsiteY1873" fmla="*/ 6197455 h 6819900"/>
              <a:gd name="connsiteX1874" fmla="*/ 4063290 w 9915525"/>
              <a:gd name="connsiteY1874" fmla="*/ 6206980 h 6819900"/>
              <a:gd name="connsiteX1875" fmla="*/ 4053765 w 9915525"/>
              <a:gd name="connsiteY1875" fmla="*/ 6197455 h 6819900"/>
              <a:gd name="connsiteX1876" fmla="*/ 8165390 w 9915525"/>
              <a:gd name="connsiteY1876" fmla="*/ 6181580 h 6819900"/>
              <a:gd name="connsiteX1877" fmla="*/ 8159040 w 9915525"/>
              <a:gd name="connsiteY1877" fmla="*/ 6157767 h 6819900"/>
              <a:gd name="connsiteX1878" fmla="*/ 8195235 w 9915525"/>
              <a:gd name="connsiteY1878" fmla="*/ 6151735 h 6819900"/>
              <a:gd name="connsiteX1879" fmla="*/ 8189203 w 9915525"/>
              <a:gd name="connsiteY1879" fmla="*/ 6187930 h 6819900"/>
              <a:gd name="connsiteX1880" fmla="*/ 8165390 w 9915525"/>
              <a:gd name="connsiteY1880" fmla="*/ 6181580 h 6819900"/>
              <a:gd name="connsiteX1881" fmla="*/ 4039884 w 9915525"/>
              <a:gd name="connsiteY1881" fmla="*/ 6160013 h 6819900"/>
              <a:gd name="connsiteX1882" fmla="*/ 4057199 w 9915525"/>
              <a:gd name="connsiteY1882" fmla="*/ 6146914 h 6819900"/>
              <a:gd name="connsiteX1883" fmla="*/ 4054327 w 9915525"/>
              <a:gd name="connsiteY1883" fmla="*/ 6168880 h 6819900"/>
              <a:gd name="connsiteX1884" fmla="*/ 4039884 w 9915525"/>
              <a:gd name="connsiteY1884" fmla="*/ 6160013 h 6819900"/>
              <a:gd name="connsiteX1885" fmla="*/ 4368033 w 9915525"/>
              <a:gd name="connsiteY1885" fmla="*/ 6130673 h 6819900"/>
              <a:gd name="connsiteX1886" fmla="*/ 4360171 w 9915525"/>
              <a:gd name="connsiteY1886" fmla="*/ 6099716 h 6819900"/>
              <a:gd name="connsiteX1887" fmla="*/ 4320130 w 9915525"/>
              <a:gd name="connsiteY1887" fmla="*/ 6045055 h 6819900"/>
              <a:gd name="connsiteX1888" fmla="*/ 4301415 w 9915525"/>
              <a:gd name="connsiteY1888" fmla="*/ 6030768 h 6819900"/>
              <a:gd name="connsiteX1889" fmla="*/ 4310940 w 9915525"/>
              <a:gd name="connsiteY1889" fmla="*/ 6016480 h 6819900"/>
              <a:gd name="connsiteX1890" fmla="*/ 4311461 w 9915525"/>
              <a:gd name="connsiteY1890" fmla="*/ 5976792 h 6819900"/>
              <a:gd name="connsiteX1891" fmla="*/ 4301824 w 9915525"/>
              <a:gd name="connsiteY1891" fmla="*/ 5811440 h 6819900"/>
              <a:gd name="connsiteX1892" fmla="*/ 4333188 w 9915525"/>
              <a:gd name="connsiteY1892" fmla="*/ 5890983 h 6819900"/>
              <a:gd name="connsiteX1893" fmla="*/ 4338685 w 9915525"/>
              <a:gd name="connsiteY1893" fmla="*/ 5915955 h 6819900"/>
              <a:gd name="connsiteX1894" fmla="*/ 4349040 w 9915525"/>
              <a:gd name="connsiteY1894" fmla="*/ 5953964 h 6819900"/>
              <a:gd name="connsiteX1895" fmla="*/ 4362375 w 9915525"/>
              <a:gd name="connsiteY1895" fmla="*/ 5996639 h 6819900"/>
              <a:gd name="connsiteX1896" fmla="*/ 4375710 w 9915525"/>
              <a:gd name="connsiteY1896" fmla="*/ 6041899 h 6819900"/>
              <a:gd name="connsiteX1897" fmla="*/ 4384690 w 9915525"/>
              <a:gd name="connsiteY1897" fmla="*/ 6082005 h 6819900"/>
              <a:gd name="connsiteX1898" fmla="*/ 4399692 w 9915525"/>
              <a:gd name="connsiteY1898" fmla="*/ 6118874 h 6819900"/>
              <a:gd name="connsiteX1899" fmla="*/ 4368033 w 9915525"/>
              <a:gd name="connsiteY1899" fmla="*/ 6130673 h 6819900"/>
              <a:gd name="connsiteX1900" fmla="*/ 4137126 w 9915525"/>
              <a:gd name="connsiteY1900" fmla="*/ 6122765 h 6819900"/>
              <a:gd name="connsiteX1901" fmla="*/ 4124505 w 9915525"/>
              <a:gd name="connsiteY1901" fmla="*/ 6083155 h 6819900"/>
              <a:gd name="connsiteX1902" fmla="*/ 4152350 w 9915525"/>
              <a:gd name="connsiteY1902" fmla="*/ 6111730 h 6819900"/>
              <a:gd name="connsiteX1903" fmla="*/ 4164954 w 9915525"/>
              <a:gd name="connsiteY1903" fmla="*/ 6139434 h 6819900"/>
              <a:gd name="connsiteX1904" fmla="*/ 4137126 w 9915525"/>
              <a:gd name="connsiteY1904" fmla="*/ 6122765 h 6819900"/>
              <a:gd name="connsiteX1905" fmla="*/ 5130090 w 9915525"/>
              <a:gd name="connsiteY1905" fmla="*/ 6107530 h 6819900"/>
              <a:gd name="connsiteX1906" fmla="*/ 5139615 w 9915525"/>
              <a:gd name="connsiteY1906" fmla="*/ 6092680 h 6819900"/>
              <a:gd name="connsiteX1907" fmla="*/ 5149140 w 9915525"/>
              <a:gd name="connsiteY1907" fmla="*/ 6101643 h 6819900"/>
              <a:gd name="connsiteX1908" fmla="*/ 5139615 w 9915525"/>
              <a:gd name="connsiteY1908" fmla="*/ 6116493 h 6819900"/>
              <a:gd name="connsiteX1909" fmla="*/ 5130090 w 9915525"/>
              <a:gd name="connsiteY1909" fmla="*/ 6107530 h 6819900"/>
              <a:gd name="connsiteX1910" fmla="*/ 1834440 w 9915525"/>
              <a:gd name="connsiteY1910" fmla="*/ 6078393 h 6819900"/>
              <a:gd name="connsiteX1911" fmla="*/ 1844679 w 9915525"/>
              <a:gd name="connsiteY1911" fmla="*/ 6065931 h 6819900"/>
              <a:gd name="connsiteX1912" fmla="*/ 1854919 w 9915525"/>
              <a:gd name="connsiteY1912" fmla="*/ 6078393 h 6819900"/>
              <a:gd name="connsiteX1913" fmla="*/ 1844679 w 9915525"/>
              <a:gd name="connsiteY1913" fmla="*/ 6090855 h 6819900"/>
              <a:gd name="connsiteX1914" fmla="*/ 1834440 w 9915525"/>
              <a:gd name="connsiteY1914" fmla="*/ 6078393 h 6819900"/>
              <a:gd name="connsiteX1915" fmla="*/ 5094173 w 9915525"/>
              <a:gd name="connsiteY1915" fmla="*/ 6052794 h 6819900"/>
              <a:gd name="connsiteX1916" fmla="*/ 5120565 w 9915525"/>
              <a:gd name="connsiteY1916" fmla="*/ 6049024 h 6819900"/>
              <a:gd name="connsiteX1917" fmla="*/ 5105484 w 9915525"/>
              <a:gd name="connsiteY1917" fmla="*/ 6064105 h 6819900"/>
              <a:gd name="connsiteX1918" fmla="*/ 5094173 w 9915525"/>
              <a:gd name="connsiteY1918" fmla="*/ 6052794 h 6819900"/>
              <a:gd name="connsiteX1919" fmla="*/ 8120338 w 9915525"/>
              <a:gd name="connsiteY1919" fmla="*/ 6049091 h 6819900"/>
              <a:gd name="connsiteX1920" fmla="*/ 8120716 w 9915525"/>
              <a:gd name="connsiteY1920" fmla="*/ 6026143 h 6819900"/>
              <a:gd name="connsiteX1921" fmla="*/ 8159040 w 9915525"/>
              <a:gd name="connsiteY1921" fmla="*/ 6053900 h 6819900"/>
              <a:gd name="connsiteX1922" fmla="*/ 8120338 w 9915525"/>
              <a:gd name="connsiteY1922" fmla="*/ 6049091 h 6819900"/>
              <a:gd name="connsiteX1923" fmla="*/ 5441185 w 9915525"/>
              <a:gd name="connsiteY1923" fmla="*/ 6047436 h 6819900"/>
              <a:gd name="connsiteX1924" fmla="*/ 5442394 w 9915525"/>
              <a:gd name="connsiteY1924" fmla="*/ 5931058 h 6819900"/>
              <a:gd name="connsiteX1925" fmla="*/ 5465846 w 9915525"/>
              <a:gd name="connsiteY1925" fmla="*/ 5944015 h 6819900"/>
              <a:gd name="connsiteX1926" fmla="*/ 5471880 w 9915525"/>
              <a:gd name="connsiteY1926" fmla="*/ 6006955 h 6819900"/>
              <a:gd name="connsiteX1927" fmla="*/ 5465796 w 9915525"/>
              <a:gd name="connsiteY1927" fmla="*/ 6030768 h 6819900"/>
              <a:gd name="connsiteX1928" fmla="*/ 5441185 w 9915525"/>
              <a:gd name="connsiteY1928" fmla="*/ 6047436 h 6819900"/>
              <a:gd name="connsiteX1929" fmla="*/ 5077896 w 9915525"/>
              <a:gd name="connsiteY1929" fmla="*/ 5959940 h 6819900"/>
              <a:gd name="connsiteX1930" fmla="*/ 5097948 w 9915525"/>
              <a:gd name="connsiteY1930" fmla="*/ 5921230 h 6819900"/>
              <a:gd name="connsiteX1931" fmla="*/ 5109292 w 9915525"/>
              <a:gd name="connsiteY1931" fmla="*/ 5946690 h 6819900"/>
              <a:gd name="connsiteX1932" fmla="*/ 5077896 w 9915525"/>
              <a:gd name="connsiteY1932" fmla="*/ 5959940 h 6819900"/>
              <a:gd name="connsiteX1933" fmla="*/ 1153403 w 9915525"/>
              <a:gd name="connsiteY1933" fmla="*/ 5921230 h 6819900"/>
              <a:gd name="connsiteX1934" fmla="*/ 1138473 w 9915525"/>
              <a:gd name="connsiteY1934" fmla="*/ 5902180 h 6819900"/>
              <a:gd name="connsiteX1935" fmla="*/ 1129590 w 9915525"/>
              <a:gd name="connsiteY1935" fmla="*/ 5887893 h 6819900"/>
              <a:gd name="connsiteX1936" fmla="*/ 1147545 w 9915525"/>
              <a:gd name="connsiteY1936" fmla="*/ 5873605 h 6819900"/>
              <a:gd name="connsiteX1937" fmla="*/ 1191336 w 9915525"/>
              <a:gd name="connsiteY1937" fmla="*/ 5931024 h 6819900"/>
              <a:gd name="connsiteX1938" fmla="*/ 1153403 w 9915525"/>
              <a:gd name="connsiteY1938" fmla="*/ 5921230 h 6819900"/>
              <a:gd name="connsiteX1939" fmla="*/ 4840285 w 9915525"/>
              <a:gd name="connsiteY1939" fmla="*/ 5924400 h 6819900"/>
              <a:gd name="connsiteX1940" fmla="*/ 4864655 w 9915525"/>
              <a:gd name="connsiteY1940" fmla="*/ 5899635 h 6819900"/>
              <a:gd name="connsiteX1941" fmla="*/ 4855183 w 9915525"/>
              <a:gd name="connsiteY1941" fmla="*/ 5940280 h 6819900"/>
              <a:gd name="connsiteX1942" fmla="*/ 4840285 w 9915525"/>
              <a:gd name="connsiteY1942" fmla="*/ 5924400 h 6819900"/>
              <a:gd name="connsiteX1943" fmla="*/ 8823300 w 9915525"/>
              <a:gd name="connsiteY1943" fmla="*/ 5900543 h 6819900"/>
              <a:gd name="connsiteX1944" fmla="*/ 8806740 w 9915525"/>
              <a:gd name="connsiteY1944" fmla="*/ 5854555 h 6819900"/>
              <a:gd name="connsiteX1945" fmla="*/ 8816265 w 9915525"/>
              <a:gd name="connsiteY1945" fmla="*/ 5839605 h 6819900"/>
              <a:gd name="connsiteX1946" fmla="*/ 8837696 w 9915525"/>
              <a:gd name="connsiteY1946" fmla="*/ 5827699 h 6819900"/>
              <a:gd name="connsiteX1947" fmla="*/ 8860009 w 9915525"/>
              <a:gd name="connsiteY1947" fmla="*/ 5871589 h 6819900"/>
              <a:gd name="connsiteX1948" fmla="*/ 8855138 w 9915525"/>
              <a:gd name="connsiteY1948" fmla="*/ 5915990 h 6819900"/>
              <a:gd name="connsiteX1949" fmla="*/ 8823300 w 9915525"/>
              <a:gd name="connsiteY1949" fmla="*/ 5900543 h 6819900"/>
              <a:gd name="connsiteX1950" fmla="*/ 6330240 w 9915525"/>
              <a:gd name="connsiteY1950" fmla="*/ 5887893 h 6819900"/>
              <a:gd name="connsiteX1951" fmla="*/ 6344528 w 9915525"/>
              <a:gd name="connsiteY1951" fmla="*/ 5864080 h 6819900"/>
              <a:gd name="connsiteX1952" fmla="*/ 6358815 w 9915525"/>
              <a:gd name="connsiteY1952" fmla="*/ 5887893 h 6819900"/>
              <a:gd name="connsiteX1953" fmla="*/ 6344528 w 9915525"/>
              <a:gd name="connsiteY1953" fmla="*/ 5911705 h 6819900"/>
              <a:gd name="connsiteX1954" fmla="*/ 6330240 w 9915525"/>
              <a:gd name="connsiteY1954" fmla="*/ 5887893 h 6819900"/>
              <a:gd name="connsiteX1955" fmla="*/ 8189364 w 9915525"/>
              <a:gd name="connsiteY1955" fmla="*/ 5876721 h 6819900"/>
              <a:gd name="connsiteX1956" fmla="*/ 8222216 w 9915525"/>
              <a:gd name="connsiteY1956" fmla="*/ 5868454 h 6819900"/>
              <a:gd name="connsiteX1957" fmla="*/ 8204445 w 9915525"/>
              <a:gd name="connsiteY1957" fmla="*/ 5902180 h 6819900"/>
              <a:gd name="connsiteX1958" fmla="*/ 8189364 w 9915525"/>
              <a:gd name="connsiteY1958" fmla="*/ 5876721 h 6819900"/>
              <a:gd name="connsiteX1959" fmla="*/ 5783882 w 9915525"/>
              <a:gd name="connsiteY1959" fmla="*/ 5886046 h 6819900"/>
              <a:gd name="connsiteX1960" fmla="*/ 5792078 w 9915525"/>
              <a:gd name="connsiteY1960" fmla="*/ 5864080 h 6819900"/>
              <a:gd name="connsiteX1961" fmla="*/ 5806365 w 9915525"/>
              <a:gd name="connsiteY1961" fmla="*/ 5873043 h 6819900"/>
              <a:gd name="connsiteX1962" fmla="*/ 5783882 w 9915525"/>
              <a:gd name="connsiteY1962" fmla="*/ 5886046 h 6819900"/>
              <a:gd name="connsiteX1963" fmla="*/ 5992004 w 9915525"/>
              <a:gd name="connsiteY1963" fmla="*/ 5870047 h 6819900"/>
              <a:gd name="connsiteX1964" fmla="*/ 5984681 w 9915525"/>
              <a:gd name="connsiteY1964" fmla="*/ 5825980 h 6819900"/>
              <a:gd name="connsiteX1965" fmla="*/ 5973074 w 9915525"/>
              <a:gd name="connsiteY1965" fmla="*/ 5774903 h 6819900"/>
              <a:gd name="connsiteX1966" fmla="*/ 5997817 w 9915525"/>
              <a:gd name="connsiteY1966" fmla="*/ 5764109 h 6819900"/>
              <a:gd name="connsiteX1967" fmla="*/ 6031294 w 9915525"/>
              <a:gd name="connsiteY1967" fmla="*/ 5772324 h 6819900"/>
              <a:gd name="connsiteX1968" fmla="*/ 6038614 w 9915525"/>
              <a:gd name="connsiteY1968" fmla="*/ 5822455 h 6819900"/>
              <a:gd name="connsiteX1969" fmla="*/ 6020103 w 9915525"/>
              <a:gd name="connsiteY1969" fmla="*/ 5876046 h 6819900"/>
              <a:gd name="connsiteX1970" fmla="*/ 5992004 w 9915525"/>
              <a:gd name="connsiteY1970" fmla="*/ 5870047 h 6819900"/>
              <a:gd name="connsiteX1971" fmla="*/ 8940090 w 9915525"/>
              <a:gd name="connsiteY1971" fmla="*/ 5873605 h 6819900"/>
              <a:gd name="connsiteX1972" fmla="*/ 8949615 w 9915525"/>
              <a:gd name="connsiteY1972" fmla="*/ 5864080 h 6819900"/>
              <a:gd name="connsiteX1973" fmla="*/ 8959140 w 9915525"/>
              <a:gd name="connsiteY1973" fmla="*/ 5873605 h 6819900"/>
              <a:gd name="connsiteX1974" fmla="*/ 8949615 w 9915525"/>
              <a:gd name="connsiteY1974" fmla="*/ 5883130 h 6819900"/>
              <a:gd name="connsiteX1975" fmla="*/ 8940090 w 9915525"/>
              <a:gd name="connsiteY1975" fmla="*/ 5873605 h 6819900"/>
              <a:gd name="connsiteX1976" fmla="*/ 4898728 w 9915525"/>
              <a:gd name="connsiteY1976" fmla="*/ 5847187 h 6819900"/>
              <a:gd name="connsiteX1977" fmla="*/ 4896123 w 9915525"/>
              <a:gd name="connsiteY1977" fmla="*/ 5814074 h 6819900"/>
              <a:gd name="connsiteX1978" fmla="*/ 4930065 w 9915525"/>
              <a:gd name="connsiteY1978" fmla="*/ 5825418 h 6819900"/>
              <a:gd name="connsiteX1979" fmla="*/ 4898728 w 9915525"/>
              <a:gd name="connsiteY1979" fmla="*/ 5847187 h 6819900"/>
              <a:gd name="connsiteX1980" fmla="*/ 4825290 w 9915525"/>
              <a:gd name="connsiteY1980" fmla="*/ 5840268 h 6819900"/>
              <a:gd name="connsiteX1981" fmla="*/ 4838559 w 9915525"/>
              <a:gd name="connsiteY1981" fmla="*/ 5825980 h 6819900"/>
              <a:gd name="connsiteX1982" fmla="*/ 4857310 w 9915525"/>
              <a:gd name="connsiteY1982" fmla="*/ 5840268 h 6819900"/>
              <a:gd name="connsiteX1983" fmla="*/ 4844041 w 9915525"/>
              <a:gd name="connsiteY1983" fmla="*/ 5854555 h 6819900"/>
              <a:gd name="connsiteX1984" fmla="*/ 4825290 w 9915525"/>
              <a:gd name="connsiteY1984" fmla="*/ 5840268 h 6819900"/>
              <a:gd name="connsiteX1985" fmla="*/ 3646571 w 9915525"/>
              <a:gd name="connsiteY1985" fmla="*/ 5827786 h 6819900"/>
              <a:gd name="connsiteX1986" fmla="*/ 3615615 w 9915525"/>
              <a:gd name="connsiteY1986" fmla="*/ 5800922 h 6819900"/>
              <a:gd name="connsiteX1987" fmla="*/ 3598946 w 9915525"/>
              <a:gd name="connsiteY1987" fmla="*/ 5778275 h 6819900"/>
              <a:gd name="connsiteX1988" fmla="*/ 3594184 w 9915525"/>
              <a:gd name="connsiteY1988" fmla="*/ 5762721 h 6819900"/>
              <a:gd name="connsiteX1989" fmla="*/ 3606090 w 9915525"/>
              <a:gd name="connsiteY1989" fmla="*/ 5740628 h 6819900"/>
              <a:gd name="connsiteX1990" fmla="*/ 3563228 w 9915525"/>
              <a:gd name="connsiteY1990" fmla="*/ 5712188 h 6819900"/>
              <a:gd name="connsiteX1991" fmla="*/ 3529890 w 9915525"/>
              <a:gd name="connsiteY1991" fmla="*/ 5707458 h 6819900"/>
              <a:gd name="connsiteX1992" fmla="*/ 3549913 w 9915525"/>
              <a:gd name="connsiteY1992" fmla="*/ 5679686 h 6819900"/>
              <a:gd name="connsiteX1993" fmla="*/ 3563576 w 9915525"/>
              <a:gd name="connsiteY1993" fmla="*/ 5628017 h 6819900"/>
              <a:gd name="connsiteX1994" fmla="*/ 3572623 w 9915525"/>
              <a:gd name="connsiteY1994" fmla="*/ 5584461 h 6819900"/>
              <a:gd name="connsiteX1995" fmla="*/ 3582199 w 9915525"/>
              <a:gd name="connsiteY1995" fmla="*/ 5587982 h 6819900"/>
              <a:gd name="connsiteX1996" fmla="*/ 3600298 w 9915525"/>
              <a:gd name="connsiteY1996" fmla="*/ 5606514 h 6819900"/>
              <a:gd name="connsiteX1997" fmla="*/ 3637996 w 9915525"/>
              <a:gd name="connsiteY1997" fmla="*/ 5642237 h 6819900"/>
              <a:gd name="connsiteX1998" fmla="*/ 3671790 w 9915525"/>
              <a:gd name="connsiteY1998" fmla="*/ 5686985 h 6819900"/>
              <a:gd name="connsiteX1999" fmla="*/ 3691815 w 9915525"/>
              <a:gd name="connsiteY1999" fmla="*/ 5721903 h 6819900"/>
              <a:gd name="connsiteX2000" fmla="*/ 3726172 w 9915525"/>
              <a:gd name="connsiteY2000" fmla="*/ 5768830 h 6819900"/>
              <a:gd name="connsiteX2001" fmla="*/ 3722771 w 9915525"/>
              <a:gd name="connsiteY2001" fmla="*/ 5799154 h 6819900"/>
              <a:gd name="connsiteX2002" fmla="*/ 3693534 w 9915525"/>
              <a:gd name="connsiteY2002" fmla="*/ 5823599 h 6819900"/>
              <a:gd name="connsiteX2003" fmla="*/ 3646571 w 9915525"/>
              <a:gd name="connsiteY2003" fmla="*/ 5827786 h 6819900"/>
              <a:gd name="connsiteX2004" fmla="*/ 8520990 w 9915525"/>
              <a:gd name="connsiteY2004" fmla="*/ 5822012 h 6819900"/>
              <a:gd name="connsiteX2005" fmla="*/ 8494796 w 9915525"/>
              <a:gd name="connsiteY2005" fmla="*/ 5779828 h 6819900"/>
              <a:gd name="connsiteX2006" fmla="*/ 8484957 w 9915525"/>
              <a:gd name="connsiteY2006" fmla="*/ 5754323 h 6819900"/>
              <a:gd name="connsiteX2007" fmla="*/ 8526570 w 9915525"/>
              <a:gd name="connsiteY2007" fmla="*/ 5756403 h 6819900"/>
              <a:gd name="connsiteX2008" fmla="*/ 8555441 w 9915525"/>
              <a:gd name="connsiteY2008" fmla="*/ 5804926 h 6819900"/>
              <a:gd name="connsiteX2009" fmla="*/ 8540022 w 9915525"/>
              <a:gd name="connsiteY2009" fmla="*/ 5845030 h 6819900"/>
              <a:gd name="connsiteX2010" fmla="*/ 8520990 w 9915525"/>
              <a:gd name="connsiteY2010" fmla="*/ 5822012 h 6819900"/>
              <a:gd name="connsiteX2011" fmla="*/ 1091490 w 9915525"/>
              <a:gd name="connsiteY2011" fmla="*/ 5817017 h 6819900"/>
              <a:gd name="connsiteX2012" fmla="*/ 1101015 w 9915525"/>
              <a:gd name="connsiteY2012" fmla="*/ 5802168 h 6819900"/>
              <a:gd name="connsiteX2013" fmla="*/ 1110540 w 9915525"/>
              <a:gd name="connsiteY2013" fmla="*/ 5811130 h 6819900"/>
              <a:gd name="connsiteX2014" fmla="*/ 1101015 w 9915525"/>
              <a:gd name="connsiteY2014" fmla="*/ 5825980 h 6819900"/>
              <a:gd name="connsiteX2015" fmla="*/ 1091490 w 9915525"/>
              <a:gd name="connsiteY2015" fmla="*/ 5817017 h 6819900"/>
              <a:gd name="connsiteX2016" fmla="*/ 4281237 w 9915525"/>
              <a:gd name="connsiteY2016" fmla="*/ 5792166 h 6819900"/>
              <a:gd name="connsiteX2017" fmla="*/ 4281237 w 9915525"/>
              <a:gd name="connsiteY2017" fmla="*/ 5775974 h 6819900"/>
              <a:gd name="connsiteX2018" fmla="*/ 4272840 w 9915525"/>
              <a:gd name="connsiteY2018" fmla="*/ 5768830 h 6819900"/>
              <a:gd name="connsiteX2019" fmla="*/ 4263315 w 9915525"/>
              <a:gd name="connsiteY2019" fmla="*/ 5753749 h 6819900"/>
              <a:gd name="connsiteX2020" fmla="*/ 4295758 w 9915525"/>
              <a:gd name="connsiteY2020" fmla="*/ 5761991 h 6819900"/>
              <a:gd name="connsiteX2021" fmla="*/ 4294057 w 9915525"/>
              <a:gd name="connsiteY2021" fmla="*/ 5789523 h 6819900"/>
              <a:gd name="connsiteX2022" fmla="*/ 4281237 w 9915525"/>
              <a:gd name="connsiteY2022" fmla="*/ 5792166 h 6819900"/>
              <a:gd name="connsiteX2023" fmla="*/ 7432224 w 9915525"/>
              <a:gd name="connsiteY2023" fmla="*/ 5791314 h 6819900"/>
              <a:gd name="connsiteX2024" fmla="*/ 7449990 w 9915525"/>
              <a:gd name="connsiteY2024" fmla="*/ 5768830 h 6819900"/>
              <a:gd name="connsiteX2025" fmla="*/ 7463715 w 9915525"/>
              <a:gd name="connsiteY2025" fmla="*/ 5783118 h 6819900"/>
              <a:gd name="connsiteX2026" fmla="*/ 7432224 w 9915525"/>
              <a:gd name="connsiteY2026" fmla="*/ 5791314 h 6819900"/>
              <a:gd name="connsiteX2027" fmla="*/ 8911515 w 9915525"/>
              <a:gd name="connsiteY2027" fmla="*/ 5769941 h 6819900"/>
              <a:gd name="connsiteX2028" fmla="*/ 8933306 w 9915525"/>
              <a:gd name="connsiteY2028" fmla="*/ 5738310 h 6819900"/>
              <a:gd name="connsiteX2029" fmla="*/ 8966643 w 9915525"/>
              <a:gd name="connsiteY2029" fmla="*/ 5737994 h 6819900"/>
              <a:gd name="connsiteX2030" fmla="*/ 8959782 w 9915525"/>
              <a:gd name="connsiteY2030" fmla="*/ 5759306 h 6819900"/>
              <a:gd name="connsiteX2031" fmla="*/ 8935327 w 9915525"/>
              <a:gd name="connsiteY2031" fmla="*/ 5778356 h 6819900"/>
              <a:gd name="connsiteX2032" fmla="*/ 8911515 w 9915525"/>
              <a:gd name="connsiteY2032" fmla="*/ 5769941 h 6819900"/>
              <a:gd name="connsiteX2033" fmla="*/ 1053390 w 9915525"/>
              <a:gd name="connsiteY2033" fmla="*/ 5754543 h 6819900"/>
              <a:gd name="connsiteX2034" fmla="*/ 1067678 w 9915525"/>
              <a:gd name="connsiteY2034" fmla="*/ 5740255 h 6819900"/>
              <a:gd name="connsiteX2035" fmla="*/ 1081965 w 9915525"/>
              <a:gd name="connsiteY2035" fmla="*/ 5754543 h 6819900"/>
              <a:gd name="connsiteX2036" fmla="*/ 1067678 w 9915525"/>
              <a:gd name="connsiteY2036" fmla="*/ 5768830 h 6819900"/>
              <a:gd name="connsiteX2037" fmla="*/ 1053390 w 9915525"/>
              <a:gd name="connsiteY2037" fmla="*/ 5754543 h 6819900"/>
              <a:gd name="connsiteX2038" fmla="*/ 9594338 w 9915525"/>
              <a:gd name="connsiteY2038" fmla="*/ 5734104 h 6819900"/>
              <a:gd name="connsiteX2039" fmla="*/ 9587790 w 9915525"/>
              <a:gd name="connsiteY2039" fmla="*/ 5701248 h 6819900"/>
              <a:gd name="connsiteX2040" fmla="*/ 9573502 w 9915525"/>
              <a:gd name="connsiteY2040" fmla="*/ 5660654 h 6819900"/>
              <a:gd name="connsiteX2041" fmla="*/ 9559215 w 9915525"/>
              <a:gd name="connsiteY2041" fmla="*/ 5617111 h 6819900"/>
              <a:gd name="connsiteX2042" fmla="*/ 9544927 w 9915525"/>
              <a:gd name="connsiteY2042" fmla="*/ 5587855 h 6819900"/>
              <a:gd name="connsiteX2043" fmla="*/ 9530786 w 9915525"/>
              <a:gd name="connsiteY2043" fmla="*/ 5580711 h 6819900"/>
              <a:gd name="connsiteX2044" fmla="*/ 9577046 w 9915525"/>
              <a:gd name="connsiteY2044" fmla="*/ 5551943 h 6819900"/>
              <a:gd name="connsiteX2045" fmla="*/ 9602868 w 9915525"/>
              <a:gd name="connsiteY2045" fmla="*/ 5570993 h 6819900"/>
              <a:gd name="connsiteX2046" fmla="*/ 9606300 w 9915525"/>
              <a:gd name="connsiteY2046" fmla="*/ 5663766 h 6819900"/>
              <a:gd name="connsiteX2047" fmla="*/ 9624065 w 9915525"/>
              <a:gd name="connsiteY2047" fmla="*/ 5704436 h 6819900"/>
              <a:gd name="connsiteX2048" fmla="*/ 9594338 w 9915525"/>
              <a:gd name="connsiteY2048" fmla="*/ 5734104 h 6819900"/>
              <a:gd name="connsiteX2049" fmla="*/ 5730165 w 9915525"/>
              <a:gd name="connsiteY2049" fmla="*/ 5678343 h 6819900"/>
              <a:gd name="connsiteX2050" fmla="*/ 5744453 w 9915525"/>
              <a:gd name="connsiteY2050" fmla="*/ 5664055 h 6819900"/>
              <a:gd name="connsiteX2051" fmla="*/ 5758740 w 9915525"/>
              <a:gd name="connsiteY2051" fmla="*/ 5678343 h 6819900"/>
              <a:gd name="connsiteX2052" fmla="*/ 5744453 w 9915525"/>
              <a:gd name="connsiteY2052" fmla="*/ 5692630 h 6819900"/>
              <a:gd name="connsiteX2053" fmla="*/ 5730165 w 9915525"/>
              <a:gd name="connsiteY2053" fmla="*/ 5678343 h 6819900"/>
              <a:gd name="connsiteX2054" fmla="*/ 8940090 w 9915525"/>
              <a:gd name="connsiteY2054" fmla="*/ 5669116 h 6819900"/>
              <a:gd name="connsiteX2055" fmla="*/ 8954377 w 9915525"/>
              <a:gd name="connsiteY2055" fmla="*/ 5651086 h 6819900"/>
              <a:gd name="connsiteX2056" fmla="*/ 8962884 w 9915525"/>
              <a:gd name="connsiteY2056" fmla="*/ 5677564 h 6819900"/>
              <a:gd name="connsiteX2057" fmla="*/ 8940090 w 9915525"/>
              <a:gd name="connsiteY2057" fmla="*/ 5669116 h 6819900"/>
              <a:gd name="connsiteX2058" fmla="*/ 6917218 w 9915525"/>
              <a:gd name="connsiteY2058" fmla="*/ 5634289 h 6819900"/>
              <a:gd name="connsiteX2059" fmla="*/ 6911265 w 9915525"/>
              <a:gd name="connsiteY2059" fmla="*/ 5577139 h 6819900"/>
              <a:gd name="connsiteX2060" fmla="*/ 6901740 w 9915525"/>
              <a:gd name="connsiteY2060" fmla="*/ 5549755 h 6819900"/>
              <a:gd name="connsiteX2061" fmla="*/ 6902570 w 9915525"/>
              <a:gd name="connsiteY2061" fmla="*/ 5487330 h 6819900"/>
              <a:gd name="connsiteX2062" fmla="*/ 6935935 w 9915525"/>
              <a:gd name="connsiteY2062" fmla="*/ 5555376 h 6819900"/>
              <a:gd name="connsiteX2063" fmla="*/ 6949332 w 9915525"/>
              <a:gd name="connsiteY2063" fmla="*/ 5620207 h 6819900"/>
              <a:gd name="connsiteX2064" fmla="*/ 6941031 w 9915525"/>
              <a:gd name="connsiteY2064" fmla="*/ 5664055 h 6819900"/>
              <a:gd name="connsiteX2065" fmla="*/ 6917218 w 9915525"/>
              <a:gd name="connsiteY2065" fmla="*/ 5634289 h 6819900"/>
              <a:gd name="connsiteX2066" fmla="*/ 9130590 w 9915525"/>
              <a:gd name="connsiteY2066" fmla="*/ 5649768 h 6819900"/>
              <a:gd name="connsiteX2067" fmla="*/ 9120032 w 9915525"/>
              <a:gd name="connsiteY2067" fmla="*/ 5635480 h 6819900"/>
              <a:gd name="connsiteX2068" fmla="*/ 9115650 w 9915525"/>
              <a:gd name="connsiteY2068" fmla="*/ 5610875 h 6819900"/>
              <a:gd name="connsiteX2069" fmla="*/ 9103350 w 9915525"/>
              <a:gd name="connsiteY2069" fmla="*/ 5581439 h 6819900"/>
              <a:gd name="connsiteX2070" fmla="*/ 9081009 w 9915525"/>
              <a:gd name="connsiteY2070" fmla="*/ 5550270 h 6819900"/>
              <a:gd name="connsiteX2071" fmla="*/ 9093898 w 9915525"/>
              <a:gd name="connsiteY2071" fmla="*/ 5528313 h 6819900"/>
              <a:gd name="connsiteX2072" fmla="*/ 9142902 w 9915525"/>
              <a:gd name="connsiteY2072" fmla="*/ 5607170 h 6819900"/>
              <a:gd name="connsiteX2073" fmla="*/ 9152021 w 9915525"/>
              <a:gd name="connsiteY2073" fmla="*/ 5635462 h 6819900"/>
              <a:gd name="connsiteX2074" fmla="*/ 9159165 w 9915525"/>
              <a:gd name="connsiteY2074" fmla="*/ 5649768 h 6819900"/>
              <a:gd name="connsiteX2075" fmla="*/ 9144877 w 9915525"/>
              <a:gd name="connsiteY2075" fmla="*/ 5664055 h 6819900"/>
              <a:gd name="connsiteX2076" fmla="*/ 9130590 w 9915525"/>
              <a:gd name="connsiteY2076" fmla="*/ 5649768 h 6819900"/>
              <a:gd name="connsiteX2077" fmla="*/ 3215565 w 9915525"/>
              <a:gd name="connsiteY2077" fmla="*/ 5630718 h 6819900"/>
              <a:gd name="connsiteX2078" fmla="*/ 3229853 w 9915525"/>
              <a:gd name="connsiteY2078" fmla="*/ 5616430 h 6819900"/>
              <a:gd name="connsiteX2079" fmla="*/ 3244140 w 9915525"/>
              <a:gd name="connsiteY2079" fmla="*/ 5630718 h 6819900"/>
              <a:gd name="connsiteX2080" fmla="*/ 3229853 w 9915525"/>
              <a:gd name="connsiteY2080" fmla="*/ 5645005 h 6819900"/>
              <a:gd name="connsiteX2081" fmla="*/ 3215565 w 9915525"/>
              <a:gd name="connsiteY2081" fmla="*/ 5630718 h 6819900"/>
              <a:gd name="connsiteX2082" fmla="*/ 5664993 w 9915525"/>
              <a:gd name="connsiteY2082" fmla="*/ 5626884 h 6819900"/>
              <a:gd name="connsiteX2083" fmla="*/ 5668818 w 9915525"/>
              <a:gd name="connsiteY2083" fmla="*/ 5612769 h 6819900"/>
              <a:gd name="connsiteX2084" fmla="*/ 5686588 w 9915525"/>
              <a:gd name="connsiteY2084" fmla="*/ 5625717 h 6819900"/>
              <a:gd name="connsiteX2085" fmla="*/ 5664993 w 9915525"/>
              <a:gd name="connsiteY2085" fmla="*/ 5626884 h 6819900"/>
              <a:gd name="connsiteX2086" fmla="*/ 1693470 w 9915525"/>
              <a:gd name="connsiteY2086" fmla="*/ 5605000 h 6819900"/>
              <a:gd name="connsiteX2087" fmla="*/ 1701090 w 9915525"/>
              <a:gd name="connsiteY2087" fmla="*/ 5578330 h 6819900"/>
              <a:gd name="connsiteX2088" fmla="*/ 1720140 w 9915525"/>
              <a:gd name="connsiteY2088" fmla="*/ 5597380 h 6819900"/>
              <a:gd name="connsiteX2089" fmla="*/ 1693470 w 9915525"/>
              <a:gd name="connsiteY2089" fmla="*/ 5605000 h 6819900"/>
              <a:gd name="connsiteX2090" fmla="*/ 5617691 w 9915525"/>
              <a:gd name="connsiteY2090" fmla="*/ 5606191 h 6819900"/>
              <a:gd name="connsiteX2091" fmla="*/ 5630153 w 9915525"/>
              <a:gd name="connsiteY2091" fmla="*/ 5595952 h 6819900"/>
              <a:gd name="connsiteX2092" fmla="*/ 5642615 w 9915525"/>
              <a:gd name="connsiteY2092" fmla="*/ 5606191 h 6819900"/>
              <a:gd name="connsiteX2093" fmla="*/ 5630153 w 9915525"/>
              <a:gd name="connsiteY2093" fmla="*/ 5616430 h 6819900"/>
              <a:gd name="connsiteX2094" fmla="*/ 5617691 w 9915525"/>
              <a:gd name="connsiteY2094" fmla="*/ 5606191 h 6819900"/>
              <a:gd name="connsiteX2095" fmla="*/ 967665 w 9915525"/>
              <a:gd name="connsiteY2095" fmla="*/ 5564043 h 6819900"/>
              <a:gd name="connsiteX2096" fmla="*/ 994335 w 9915525"/>
              <a:gd name="connsiteY2096" fmla="*/ 5551660 h 6819900"/>
              <a:gd name="connsiteX2097" fmla="*/ 986715 w 9915525"/>
              <a:gd name="connsiteY2097" fmla="*/ 5587855 h 6819900"/>
              <a:gd name="connsiteX2098" fmla="*/ 967665 w 9915525"/>
              <a:gd name="connsiteY2098" fmla="*/ 5564043 h 6819900"/>
              <a:gd name="connsiteX2099" fmla="*/ 9735427 w 9915525"/>
              <a:gd name="connsiteY2099" fmla="*/ 5540230 h 6819900"/>
              <a:gd name="connsiteX2100" fmla="*/ 9745514 w 9915525"/>
              <a:gd name="connsiteY2100" fmla="*/ 5530705 h 6819900"/>
              <a:gd name="connsiteX2101" fmla="*/ 9749715 w 9915525"/>
              <a:gd name="connsiteY2101" fmla="*/ 5540230 h 6819900"/>
              <a:gd name="connsiteX2102" fmla="*/ 9739628 w 9915525"/>
              <a:gd name="connsiteY2102" fmla="*/ 5549755 h 6819900"/>
              <a:gd name="connsiteX2103" fmla="*/ 9735427 w 9915525"/>
              <a:gd name="connsiteY2103" fmla="*/ 5540230 h 6819900"/>
              <a:gd name="connsiteX2104" fmla="*/ 9526356 w 9915525"/>
              <a:gd name="connsiteY2104" fmla="*/ 5533700 h 6819900"/>
              <a:gd name="connsiteX2105" fmla="*/ 9505817 w 9915525"/>
              <a:gd name="connsiteY2105" fmla="*/ 5506748 h 6819900"/>
              <a:gd name="connsiteX2106" fmla="*/ 9484120 w 9915525"/>
              <a:gd name="connsiteY2106" fmla="*/ 5466844 h 6819900"/>
              <a:gd name="connsiteX2107" fmla="*/ 9489581 w 9915525"/>
              <a:gd name="connsiteY2107" fmla="*/ 5466412 h 6819900"/>
              <a:gd name="connsiteX2108" fmla="*/ 9511178 w 9915525"/>
              <a:gd name="connsiteY2108" fmla="*/ 5483081 h 6819900"/>
              <a:gd name="connsiteX2109" fmla="*/ 9531816 w 9915525"/>
              <a:gd name="connsiteY2109" fmla="*/ 5531732 h 6819900"/>
              <a:gd name="connsiteX2110" fmla="*/ 9526356 w 9915525"/>
              <a:gd name="connsiteY2110" fmla="*/ 5533700 h 6819900"/>
              <a:gd name="connsiteX2111" fmla="*/ 958140 w 9915525"/>
              <a:gd name="connsiteY2111" fmla="*/ 5516980 h 6819900"/>
              <a:gd name="connsiteX2112" fmla="*/ 967665 w 9915525"/>
              <a:gd name="connsiteY2112" fmla="*/ 5502130 h 6819900"/>
              <a:gd name="connsiteX2113" fmla="*/ 977190 w 9915525"/>
              <a:gd name="connsiteY2113" fmla="*/ 5511093 h 6819900"/>
              <a:gd name="connsiteX2114" fmla="*/ 967665 w 9915525"/>
              <a:gd name="connsiteY2114" fmla="*/ 5525943 h 6819900"/>
              <a:gd name="connsiteX2115" fmla="*/ 958140 w 9915525"/>
              <a:gd name="connsiteY2115" fmla="*/ 5516980 h 6819900"/>
              <a:gd name="connsiteX2116" fmla="*/ 1507273 w 9915525"/>
              <a:gd name="connsiteY2116" fmla="*/ 5506194 h 6819900"/>
              <a:gd name="connsiteX2117" fmla="*/ 1492985 w 9915525"/>
              <a:gd name="connsiteY2117" fmla="*/ 5479018 h 6819900"/>
              <a:gd name="connsiteX2118" fmla="*/ 1532539 w 9915525"/>
              <a:gd name="connsiteY2118" fmla="*/ 5480772 h 6819900"/>
              <a:gd name="connsiteX2119" fmla="*/ 1565877 w 9915525"/>
              <a:gd name="connsiteY2119" fmla="*/ 5505614 h 6819900"/>
              <a:gd name="connsiteX2120" fmla="*/ 1507273 w 9915525"/>
              <a:gd name="connsiteY2120" fmla="*/ 5506194 h 6819900"/>
              <a:gd name="connsiteX2121" fmla="*/ 9431159 w 9915525"/>
              <a:gd name="connsiteY2121" fmla="*/ 5522040 h 6819900"/>
              <a:gd name="connsiteX2122" fmla="*/ 9445934 w 9915525"/>
              <a:gd name="connsiteY2122" fmla="*/ 5483080 h 6819900"/>
              <a:gd name="connsiteX2123" fmla="*/ 9454440 w 9915525"/>
              <a:gd name="connsiteY2123" fmla="*/ 5506893 h 6819900"/>
              <a:gd name="connsiteX2124" fmla="*/ 9431159 w 9915525"/>
              <a:gd name="connsiteY2124" fmla="*/ 5522040 h 6819900"/>
              <a:gd name="connsiteX2125" fmla="*/ 3477880 w 9915525"/>
              <a:gd name="connsiteY2125" fmla="*/ 5498822 h 6819900"/>
              <a:gd name="connsiteX2126" fmla="*/ 3472362 w 9915525"/>
              <a:gd name="connsiteY2126" fmla="*/ 5478551 h 6819900"/>
              <a:gd name="connsiteX2127" fmla="*/ 3501169 w 9915525"/>
              <a:gd name="connsiteY2127" fmla="*/ 5504511 h 6819900"/>
              <a:gd name="connsiteX2128" fmla="*/ 3477880 w 9915525"/>
              <a:gd name="connsiteY2128" fmla="*/ 5498822 h 6819900"/>
              <a:gd name="connsiteX2129" fmla="*/ 6944603 w 9915525"/>
              <a:gd name="connsiteY2129" fmla="*/ 5492605 h 6819900"/>
              <a:gd name="connsiteX2130" fmla="*/ 6954690 w 9915525"/>
              <a:gd name="connsiteY2130" fmla="*/ 5483080 h 6819900"/>
              <a:gd name="connsiteX2131" fmla="*/ 6958890 w 9915525"/>
              <a:gd name="connsiteY2131" fmla="*/ 5492605 h 6819900"/>
              <a:gd name="connsiteX2132" fmla="*/ 6948803 w 9915525"/>
              <a:gd name="connsiteY2132" fmla="*/ 5502130 h 6819900"/>
              <a:gd name="connsiteX2133" fmla="*/ 6944603 w 9915525"/>
              <a:gd name="connsiteY2133" fmla="*/ 5492605 h 6819900"/>
              <a:gd name="connsiteX2134" fmla="*/ 6034457 w 9915525"/>
              <a:gd name="connsiteY2134" fmla="*/ 5472606 h 6819900"/>
              <a:gd name="connsiteX2135" fmla="*/ 5998770 w 9915525"/>
              <a:gd name="connsiteY2135" fmla="*/ 5457383 h 6819900"/>
              <a:gd name="connsiteX2136" fmla="*/ 5961815 w 9915525"/>
              <a:gd name="connsiteY2136" fmla="*/ 5446426 h 6819900"/>
              <a:gd name="connsiteX2137" fmla="*/ 5964208 w 9915525"/>
              <a:gd name="connsiteY2137" fmla="*/ 5416405 h 6819900"/>
              <a:gd name="connsiteX2138" fmla="*/ 6014013 w 9915525"/>
              <a:gd name="connsiteY2138" fmla="*/ 5334443 h 6819900"/>
              <a:gd name="connsiteX2139" fmla="*/ 6031382 w 9915525"/>
              <a:gd name="connsiteY2139" fmla="*/ 5283055 h 6819900"/>
              <a:gd name="connsiteX2140" fmla="*/ 6044859 w 9915525"/>
              <a:gd name="connsiteY2140" fmla="*/ 5347974 h 6819900"/>
              <a:gd name="connsiteX2141" fmla="*/ 6057061 w 9915525"/>
              <a:gd name="connsiteY2141" fmla="*/ 5405124 h 6819900"/>
              <a:gd name="connsiteX2142" fmla="*/ 6057225 w 9915525"/>
              <a:gd name="connsiteY2142" fmla="*/ 5492605 h 6819900"/>
              <a:gd name="connsiteX2143" fmla="*/ 6034457 w 9915525"/>
              <a:gd name="connsiteY2143" fmla="*/ 5472606 h 6819900"/>
              <a:gd name="connsiteX2144" fmla="*/ 1744872 w 9915525"/>
              <a:gd name="connsiteY2144" fmla="*/ 5455993 h 6819900"/>
              <a:gd name="connsiteX2145" fmla="*/ 1749193 w 9915525"/>
              <a:gd name="connsiteY2145" fmla="*/ 5439922 h 6819900"/>
              <a:gd name="connsiteX2146" fmla="*/ 1761061 w 9915525"/>
              <a:gd name="connsiteY2146" fmla="*/ 5455494 h 6819900"/>
              <a:gd name="connsiteX2147" fmla="*/ 1744872 w 9915525"/>
              <a:gd name="connsiteY2147" fmla="*/ 5455993 h 6819900"/>
              <a:gd name="connsiteX2148" fmla="*/ 6250215 w 9915525"/>
              <a:gd name="connsiteY2148" fmla="*/ 5424378 h 6819900"/>
              <a:gd name="connsiteX2149" fmla="*/ 6240970 w 9915525"/>
              <a:gd name="connsiteY2149" fmla="*/ 5395385 h 6819900"/>
              <a:gd name="connsiteX2150" fmla="*/ 6234753 w 9915525"/>
              <a:gd name="connsiteY2150" fmla="*/ 5373257 h 6819900"/>
              <a:gd name="connsiteX2151" fmla="*/ 6227157 w 9915525"/>
              <a:gd name="connsiteY2151" fmla="*/ 5326913 h 6819900"/>
              <a:gd name="connsiteX2152" fmla="*/ 6204588 w 9915525"/>
              <a:gd name="connsiteY2152" fmla="*/ 5278729 h 6819900"/>
              <a:gd name="connsiteX2153" fmla="*/ 6189933 w 9915525"/>
              <a:gd name="connsiteY2153" fmla="*/ 5242146 h 6819900"/>
              <a:gd name="connsiteX2154" fmla="*/ 6203107 w 9915525"/>
              <a:gd name="connsiteY2154" fmla="*/ 5218102 h 6819900"/>
              <a:gd name="connsiteX2155" fmla="*/ 6224300 w 9915525"/>
              <a:gd name="connsiteY2155" fmla="*/ 5227388 h 6819900"/>
              <a:gd name="connsiteX2156" fmla="*/ 6255707 w 9915525"/>
              <a:gd name="connsiteY2156" fmla="*/ 5228048 h 6819900"/>
              <a:gd name="connsiteX2157" fmla="*/ 6284520 w 9915525"/>
              <a:gd name="connsiteY2157" fmla="*/ 5216380 h 6819900"/>
              <a:gd name="connsiteX2158" fmla="*/ 6277315 w 9915525"/>
              <a:gd name="connsiteY2158" fmla="*/ 5265983 h 6819900"/>
              <a:gd name="connsiteX2159" fmla="*/ 6257083 w 9915525"/>
              <a:gd name="connsiteY2159" fmla="*/ 5307638 h 6819900"/>
              <a:gd name="connsiteX2160" fmla="*/ 6293264 w 9915525"/>
              <a:gd name="connsiteY2160" fmla="*/ 5359255 h 6819900"/>
              <a:gd name="connsiteX2161" fmla="*/ 6306428 w 9915525"/>
              <a:gd name="connsiteY2161" fmla="*/ 5349730 h 6819900"/>
              <a:gd name="connsiteX2162" fmla="*/ 6320637 w 9915525"/>
              <a:gd name="connsiteY2162" fmla="*/ 5340205 h 6819900"/>
              <a:gd name="connsiteX2163" fmla="*/ 6336968 w 9915525"/>
              <a:gd name="connsiteY2163" fmla="*/ 5380686 h 6819900"/>
              <a:gd name="connsiteX2164" fmla="*/ 6315053 w 9915525"/>
              <a:gd name="connsiteY2164" fmla="*/ 5424473 h 6819900"/>
              <a:gd name="connsiteX2165" fmla="*/ 6287854 w 9915525"/>
              <a:gd name="connsiteY2165" fmla="*/ 5436379 h 6819900"/>
              <a:gd name="connsiteX2166" fmla="*/ 6250215 w 9915525"/>
              <a:gd name="connsiteY2166" fmla="*/ 5424378 h 6819900"/>
              <a:gd name="connsiteX2167" fmla="*/ 879041 w 9915525"/>
              <a:gd name="connsiteY2167" fmla="*/ 5396329 h 6819900"/>
              <a:gd name="connsiteX2168" fmla="*/ 822341 w 9915525"/>
              <a:gd name="connsiteY2168" fmla="*/ 5318073 h 6819900"/>
              <a:gd name="connsiteX2169" fmla="*/ 784759 w 9915525"/>
              <a:gd name="connsiteY2169" fmla="*/ 5265846 h 6819900"/>
              <a:gd name="connsiteX2170" fmla="*/ 767640 w 9915525"/>
              <a:gd name="connsiteY2170" fmla="*/ 5231258 h 6819900"/>
              <a:gd name="connsiteX2171" fmla="*/ 734303 w 9915525"/>
              <a:gd name="connsiteY2171" fmla="*/ 5183688 h 6819900"/>
              <a:gd name="connsiteX2172" fmla="*/ 700965 w 9915525"/>
              <a:gd name="connsiteY2172" fmla="*/ 5139241 h 6819900"/>
              <a:gd name="connsiteX2173" fmla="*/ 677153 w 9915525"/>
              <a:gd name="connsiteY2173" fmla="*/ 5098152 h 6819900"/>
              <a:gd name="connsiteX2174" fmla="*/ 653340 w 9915525"/>
              <a:gd name="connsiteY2174" fmla="*/ 5065140 h 6819900"/>
              <a:gd name="connsiteX2175" fmla="*/ 641434 w 9915525"/>
              <a:gd name="connsiteY2175" fmla="*/ 5034031 h 6819900"/>
              <a:gd name="connsiteX2176" fmla="*/ 641434 w 9915525"/>
              <a:gd name="connsiteY2176" fmla="*/ 5009554 h 6819900"/>
              <a:gd name="connsiteX2177" fmla="*/ 643815 w 9915525"/>
              <a:gd name="connsiteY2177" fmla="*/ 4954443 h 6819900"/>
              <a:gd name="connsiteX2178" fmla="*/ 634290 w 9915525"/>
              <a:gd name="connsiteY2178" fmla="*/ 4924414 h 6819900"/>
              <a:gd name="connsiteX2179" fmla="*/ 615540 w 9915525"/>
              <a:gd name="connsiteY2179" fmla="*/ 4895368 h 6819900"/>
              <a:gd name="connsiteX2180" fmla="*/ 598872 w 9915525"/>
              <a:gd name="connsiteY2180" fmla="*/ 4836073 h 6819900"/>
              <a:gd name="connsiteX2181" fmla="*/ 564372 w 9915525"/>
              <a:gd name="connsiteY2181" fmla="*/ 4748138 h 6819900"/>
              <a:gd name="connsiteX2182" fmla="*/ 531034 w 9915525"/>
              <a:gd name="connsiteY2182" fmla="*/ 4692365 h 6819900"/>
              <a:gd name="connsiteX2183" fmla="*/ 606930 w 9915525"/>
              <a:gd name="connsiteY2183" fmla="*/ 4636051 h 6819900"/>
              <a:gd name="connsiteX2184" fmla="*/ 632313 w 9915525"/>
              <a:gd name="connsiteY2184" fmla="*/ 4623449 h 6819900"/>
              <a:gd name="connsiteX2185" fmla="*/ 599031 w 9915525"/>
              <a:gd name="connsiteY2185" fmla="*/ 4549537 h 6819900"/>
              <a:gd name="connsiteX2186" fmla="*/ 548565 w 9915525"/>
              <a:gd name="connsiteY2186" fmla="*/ 4511530 h 6819900"/>
              <a:gd name="connsiteX2187" fmla="*/ 485367 w 9915525"/>
              <a:gd name="connsiteY2187" fmla="*/ 4473524 h 6819900"/>
              <a:gd name="connsiteX2188" fmla="*/ 439619 w 9915525"/>
              <a:gd name="connsiteY2188" fmla="*/ 4449184 h 6819900"/>
              <a:gd name="connsiteX2189" fmla="*/ 463300 w 9915525"/>
              <a:gd name="connsiteY2189" fmla="*/ 4387705 h 6819900"/>
              <a:gd name="connsiteX2190" fmla="*/ 497574 w 9915525"/>
              <a:gd name="connsiteY2190" fmla="*/ 4361511 h 6819900"/>
              <a:gd name="connsiteX2191" fmla="*/ 542454 w 9915525"/>
              <a:gd name="connsiteY2191" fmla="*/ 4311808 h 6819900"/>
              <a:gd name="connsiteX2192" fmla="*/ 545179 w 9915525"/>
              <a:gd name="connsiteY2192" fmla="*/ 4333224 h 6819900"/>
              <a:gd name="connsiteX2193" fmla="*/ 606398 w 9915525"/>
              <a:gd name="connsiteY2193" fmla="*/ 4391850 h 6819900"/>
              <a:gd name="connsiteX2194" fmla="*/ 609477 w 9915525"/>
              <a:gd name="connsiteY2194" fmla="*/ 4325602 h 6819900"/>
              <a:gd name="connsiteX2195" fmla="*/ 620644 w 9915525"/>
              <a:gd name="connsiteY2195" fmla="*/ 4292211 h 6819900"/>
              <a:gd name="connsiteX2196" fmla="*/ 672390 w 9915525"/>
              <a:gd name="connsiteY2196" fmla="*/ 4309087 h 6819900"/>
              <a:gd name="connsiteX2197" fmla="*/ 687504 w 9915525"/>
              <a:gd name="connsiteY2197" fmla="*/ 4347895 h 6819900"/>
              <a:gd name="connsiteX2198" fmla="*/ 691101 w 9915525"/>
              <a:gd name="connsiteY2198" fmla="*/ 4383352 h 6819900"/>
              <a:gd name="connsiteX2199" fmla="*/ 667480 w 9915525"/>
              <a:gd name="connsiteY2199" fmla="*/ 4397230 h 6819900"/>
              <a:gd name="connsiteX2200" fmla="*/ 650202 w 9915525"/>
              <a:gd name="connsiteY2200" fmla="*/ 4410718 h 6819900"/>
              <a:gd name="connsiteX2201" fmla="*/ 662842 w 9915525"/>
              <a:gd name="connsiteY2201" fmla="*/ 4544868 h 6819900"/>
              <a:gd name="connsiteX2202" fmla="*/ 676021 w 9915525"/>
              <a:gd name="connsiteY2202" fmla="*/ 4580586 h 6819900"/>
              <a:gd name="connsiteX2203" fmla="*/ 691621 w 9915525"/>
              <a:gd name="connsiteY2203" fmla="*/ 4606780 h 6819900"/>
              <a:gd name="connsiteX2204" fmla="*/ 686678 w 9915525"/>
              <a:gd name="connsiteY2204" fmla="*/ 4702030 h 6819900"/>
              <a:gd name="connsiteX2205" fmla="*/ 692027 w 9915525"/>
              <a:gd name="connsiteY2205" fmla="*/ 4762094 h 6819900"/>
              <a:gd name="connsiteX2206" fmla="*/ 709949 w 9915525"/>
              <a:gd name="connsiteY2206" fmla="*/ 4779873 h 6819900"/>
              <a:gd name="connsiteX2207" fmla="*/ 732693 w 9915525"/>
              <a:gd name="connsiteY2207" fmla="*/ 4816330 h 6819900"/>
              <a:gd name="connsiteX2208" fmla="*/ 773148 w 9915525"/>
              <a:gd name="connsiteY2208" fmla="*/ 4888189 h 6819900"/>
              <a:gd name="connsiteX2209" fmla="*/ 786219 w 9915525"/>
              <a:gd name="connsiteY2209" fmla="*/ 4927562 h 6819900"/>
              <a:gd name="connsiteX2210" fmla="*/ 791453 w 9915525"/>
              <a:gd name="connsiteY2210" fmla="*/ 4972175 h 6819900"/>
              <a:gd name="connsiteX2211" fmla="*/ 796215 w 9915525"/>
              <a:gd name="connsiteY2211" fmla="*/ 5040168 h 6819900"/>
              <a:gd name="connsiteX2212" fmla="*/ 815265 w 9915525"/>
              <a:gd name="connsiteY2212" fmla="*/ 5079744 h 6819900"/>
              <a:gd name="connsiteX2213" fmla="*/ 791154 w 9915525"/>
              <a:gd name="connsiteY2213" fmla="*/ 5102080 h 6819900"/>
              <a:gd name="connsiteX2214" fmla="*/ 765926 w 9915525"/>
              <a:gd name="connsiteY2214" fmla="*/ 5138022 h 6819900"/>
              <a:gd name="connsiteX2215" fmla="*/ 777165 w 9915525"/>
              <a:gd name="connsiteY2215" fmla="*/ 5170377 h 6819900"/>
              <a:gd name="connsiteX2216" fmla="*/ 805043 w 9915525"/>
              <a:gd name="connsiteY2216" fmla="*/ 5209508 h 6819900"/>
              <a:gd name="connsiteX2217" fmla="*/ 853365 w 9915525"/>
              <a:gd name="connsiteY2217" fmla="*/ 5278406 h 6819900"/>
              <a:gd name="connsiteX2218" fmla="*/ 872415 w 9915525"/>
              <a:gd name="connsiteY2218" fmla="*/ 5302105 h 6819900"/>
              <a:gd name="connsiteX2219" fmla="*/ 891465 w 9915525"/>
              <a:gd name="connsiteY2219" fmla="*/ 5331651 h 6819900"/>
              <a:gd name="connsiteX2220" fmla="*/ 915278 w 9915525"/>
              <a:gd name="connsiteY2220" fmla="*/ 5382221 h 6819900"/>
              <a:gd name="connsiteX2221" fmla="*/ 879041 w 9915525"/>
              <a:gd name="connsiteY2221" fmla="*/ 5396329 h 6819900"/>
              <a:gd name="connsiteX2222" fmla="*/ 723758 w 9915525"/>
              <a:gd name="connsiteY2222" fmla="*/ 4953664 h 6819900"/>
              <a:gd name="connsiteX2223" fmla="*/ 689535 w 9915525"/>
              <a:gd name="connsiteY2223" fmla="*/ 4873480 h 6819900"/>
              <a:gd name="connsiteX2224" fmla="*/ 672390 w 9915525"/>
              <a:gd name="connsiteY2224" fmla="*/ 4906039 h 6819900"/>
              <a:gd name="connsiteX2225" fmla="*/ 700965 w 9915525"/>
              <a:gd name="connsiteY2225" fmla="*/ 4968730 h 6819900"/>
              <a:gd name="connsiteX2226" fmla="*/ 723758 w 9915525"/>
              <a:gd name="connsiteY2226" fmla="*/ 4953664 h 6819900"/>
              <a:gd name="connsiteX2227" fmla="*/ 9042484 w 9915525"/>
              <a:gd name="connsiteY2227" fmla="*/ 5399666 h 6819900"/>
              <a:gd name="connsiteX2228" fmla="*/ 9038992 w 9915525"/>
              <a:gd name="connsiteY2228" fmla="*/ 5359255 h 6819900"/>
              <a:gd name="connsiteX2229" fmla="*/ 9057664 w 9915525"/>
              <a:gd name="connsiteY2229" fmla="*/ 5380271 h 6819900"/>
              <a:gd name="connsiteX2230" fmla="*/ 9042484 w 9915525"/>
              <a:gd name="connsiteY2230" fmla="*/ 5399666 h 6819900"/>
              <a:gd name="connsiteX2231" fmla="*/ 5892090 w 9915525"/>
              <a:gd name="connsiteY2231" fmla="*/ 5335144 h 6819900"/>
              <a:gd name="connsiteX2232" fmla="*/ 5931006 w 9915525"/>
              <a:gd name="connsiteY2232" fmla="*/ 5322149 h 6819900"/>
              <a:gd name="connsiteX2233" fmla="*/ 5915903 w 9915525"/>
              <a:gd name="connsiteY2233" fmla="*/ 5349730 h 6819900"/>
              <a:gd name="connsiteX2234" fmla="*/ 5892090 w 9915525"/>
              <a:gd name="connsiteY2234" fmla="*/ 5335144 h 6819900"/>
              <a:gd name="connsiteX2235" fmla="*/ 9694748 w 9915525"/>
              <a:gd name="connsiteY2235" fmla="*/ 5328894 h 6819900"/>
              <a:gd name="connsiteX2236" fmla="*/ 9721140 w 9915525"/>
              <a:gd name="connsiteY2236" fmla="*/ 5325124 h 6819900"/>
              <a:gd name="connsiteX2237" fmla="*/ 9706059 w 9915525"/>
              <a:gd name="connsiteY2237" fmla="*/ 5340205 h 6819900"/>
              <a:gd name="connsiteX2238" fmla="*/ 9694748 w 9915525"/>
              <a:gd name="connsiteY2238" fmla="*/ 5328894 h 6819900"/>
              <a:gd name="connsiteX2239" fmla="*/ 9442534 w 9915525"/>
              <a:gd name="connsiteY2239" fmla="*/ 5324114 h 6819900"/>
              <a:gd name="connsiteX2240" fmla="*/ 9440152 w 9915525"/>
              <a:gd name="connsiteY2240" fmla="*/ 5292580 h 6819900"/>
              <a:gd name="connsiteX2241" fmla="*/ 9454440 w 9915525"/>
              <a:gd name="connsiteY2241" fmla="*/ 5307430 h 6819900"/>
              <a:gd name="connsiteX2242" fmla="*/ 9463965 w 9915525"/>
              <a:gd name="connsiteY2242" fmla="*/ 5316393 h 6819900"/>
              <a:gd name="connsiteX2243" fmla="*/ 9473490 w 9915525"/>
              <a:gd name="connsiteY2243" fmla="*/ 5320593 h 6819900"/>
              <a:gd name="connsiteX2244" fmla="*/ 9442534 w 9915525"/>
              <a:gd name="connsiteY2244" fmla="*/ 5324114 h 6819900"/>
              <a:gd name="connsiteX2245" fmla="*/ 9821248 w 9915525"/>
              <a:gd name="connsiteY2245" fmla="*/ 5321000 h 6819900"/>
              <a:gd name="connsiteX2246" fmla="*/ 9836098 w 9915525"/>
              <a:gd name="connsiteY2246" fmla="*/ 5316800 h 6819900"/>
              <a:gd name="connsiteX2247" fmla="*/ 9830115 w 9915525"/>
              <a:gd name="connsiteY2247" fmla="*/ 5330680 h 6819900"/>
              <a:gd name="connsiteX2248" fmla="*/ 9821248 w 9915525"/>
              <a:gd name="connsiteY2248" fmla="*/ 5321000 h 6819900"/>
              <a:gd name="connsiteX2249" fmla="*/ 1605840 w 9915525"/>
              <a:gd name="connsiteY2249" fmla="*/ 5249718 h 6819900"/>
              <a:gd name="connsiteX2250" fmla="*/ 1620128 w 9915525"/>
              <a:gd name="connsiteY2250" fmla="*/ 5235430 h 6819900"/>
              <a:gd name="connsiteX2251" fmla="*/ 1634415 w 9915525"/>
              <a:gd name="connsiteY2251" fmla="*/ 5249718 h 6819900"/>
              <a:gd name="connsiteX2252" fmla="*/ 1620128 w 9915525"/>
              <a:gd name="connsiteY2252" fmla="*/ 5264005 h 6819900"/>
              <a:gd name="connsiteX2253" fmla="*/ 1605840 w 9915525"/>
              <a:gd name="connsiteY2253" fmla="*/ 5249718 h 6819900"/>
              <a:gd name="connsiteX2254" fmla="*/ 9816389 w 9915525"/>
              <a:gd name="connsiteY2254" fmla="*/ 5212411 h 6819900"/>
              <a:gd name="connsiteX2255" fmla="*/ 9808227 w 9915525"/>
              <a:gd name="connsiteY2255" fmla="*/ 5186217 h 6819900"/>
              <a:gd name="connsiteX2256" fmla="*/ 9795390 w 9915525"/>
              <a:gd name="connsiteY2256" fmla="*/ 5063980 h 6819900"/>
              <a:gd name="connsiteX2257" fmla="*/ 9842043 w 9915525"/>
              <a:gd name="connsiteY2257" fmla="*/ 5167632 h 6819900"/>
              <a:gd name="connsiteX2258" fmla="*/ 9832058 w 9915525"/>
              <a:gd name="connsiteY2258" fmla="*/ 5235430 h 6819900"/>
              <a:gd name="connsiteX2259" fmla="*/ 9816389 w 9915525"/>
              <a:gd name="connsiteY2259" fmla="*/ 5212411 h 6819900"/>
              <a:gd name="connsiteX2260" fmla="*/ 9656584 w 9915525"/>
              <a:gd name="connsiteY2260" fmla="*/ 5182503 h 6819900"/>
              <a:gd name="connsiteX2261" fmla="*/ 9659227 w 9915525"/>
              <a:gd name="connsiteY2261" fmla="*/ 5130655 h 6819900"/>
              <a:gd name="connsiteX2262" fmla="*/ 9683040 w 9915525"/>
              <a:gd name="connsiteY2262" fmla="*/ 5148926 h 6819900"/>
              <a:gd name="connsiteX2263" fmla="*/ 9688821 w 9915525"/>
              <a:gd name="connsiteY2263" fmla="*/ 5182264 h 6819900"/>
              <a:gd name="connsiteX2264" fmla="*/ 9656584 w 9915525"/>
              <a:gd name="connsiteY2264" fmla="*/ 5182503 h 6819900"/>
              <a:gd name="connsiteX2265" fmla="*/ 6342146 w 9915525"/>
              <a:gd name="connsiteY2265" fmla="*/ 5105297 h 6819900"/>
              <a:gd name="connsiteX2266" fmla="*/ 6344528 w 9915525"/>
              <a:gd name="connsiteY2266" fmla="*/ 5063980 h 6819900"/>
              <a:gd name="connsiteX2267" fmla="*/ 6358815 w 9915525"/>
              <a:gd name="connsiteY2267" fmla="*/ 5087793 h 6819900"/>
              <a:gd name="connsiteX2268" fmla="*/ 6356434 w 9915525"/>
              <a:gd name="connsiteY2268" fmla="*/ 5110853 h 6819900"/>
              <a:gd name="connsiteX2269" fmla="*/ 6342146 w 9915525"/>
              <a:gd name="connsiteY2269" fmla="*/ 5105297 h 6819900"/>
              <a:gd name="connsiteX2270" fmla="*/ 519990 w 9915525"/>
              <a:gd name="connsiteY2270" fmla="*/ 4249593 h 6819900"/>
              <a:gd name="connsiteX2271" fmla="*/ 495011 w 9915525"/>
              <a:gd name="connsiteY2271" fmla="*/ 4235305 h 6819900"/>
              <a:gd name="connsiteX2272" fmla="*/ 491253 w 9915525"/>
              <a:gd name="connsiteY2272" fmla="*/ 4202068 h 6819900"/>
              <a:gd name="connsiteX2273" fmla="*/ 534116 w 9915525"/>
              <a:gd name="connsiteY2273" fmla="*/ 4202566 h 6819900"/>
              <a:gd name="connsiteX2274" fmla="*/ 567615 w 9915525"/>
              <a:gd name="connsiteY2274" fmla="*/ 4236365 h 6819900"/>
              <a:gd name="connsiteX2275" fmla="*/ 549731 w 9915525"/>
              <a:gd name="connsiteY2275" fmla="*/ 4263880 h 6819900"/>
              <a:gd name="connsiteX2276" fmla="*/ 519990 w 9915525"/>
              <a:gd name="connsiteY2276" fmla="*/ 4249593 h 6819900"/>
              <a:gd name="connsiteX2277" fmla="*/ 396165 w 9915525"/>
              <a:gd name="connsiteY2277" fmla="*/ 4239769 h 6819900"/>
              <a:gd name="connsiteX2278" fmla="*/ 448969 w 9915525"/>
              <a:gd name="connsiteY2278" fmla="*/ 4225938 h 6819900"/>
              <a:gd name="connsiteX2279" fmla="*/ 462517 w 9915525"/>
              <a:gd name="connsiteY2279" fmla="*/ 4245231 h 6819900"/>
              <a:gd name="connsiteX2280" fmla="*/ 396165 w 9915525"/>
              <a:gd name="connsiteY2280" fmla="*/ 4239769 h 6819900"/>
              <a:gd name="connsiteX2281" fmla="*/ 9626489 w 9915525"/>
              <a:gd name="connsiteY2281" fmla="*/ 4236425 h 6819900"/>
              <a:gd name="connsiteX2282" fmla="*/ 9610318 w 9915525"/>
              <a:gd name="connsiteY2282" fmla="*/ 4136145 h 6819900"/>
              <a:gd name="connsiteX2283" fmla="*/ 9617430 w 9915525"/>
              <a:gd name="connsiteY2283" fmla="*/ 4054330 h 6819900"/>
              <a:gd name="connsiteX2284" fmla="*/ 9653597 w 9915525"/>
              <a:gd name="connsiteY2284" fmla="*/ 4169540 h 6819900"/>
              <a:gd name="connsiteX2285" fmla="*/ 9626489 w 9915525"/>
              <a:gd name="connsiteY2285" fmla="*/ 4236425 h 6819900"/>
              <a:gd name="connsiteX2286" fmla="*/ 9810688 w 9915525"/>
              <a:gd name="connsiteY2286" fmla="*/ 4227832 h 6819900"/>
              <a:gd name="connsiteX2287" fmla="*/ 9780670 w 9915525"/>
              <a:gd name="connsiteY2287" fmla="*/ 4210540 h 6819900"/>
              <a:gd name="connsiteX2288" fmla="*/ 9754477 w 9915525"/>
              <a:gd name="connsiteY2288" fmla="*/ 4208159 h 6819900"/>
              <a:gd name="connsiteX2289" fmla="*/ 9740190 w 9915525"/>
              <a:gd name="connsiteY2289" fmla="*/ 4182917 h 6819900"/>
              <a:gd name="connsiteX2290" fmla="*/ 9730665 w 9915525"/>
              <a:gd name="connsiteY2290" fmla="*/ 4159105 h 6819900"/>
              <a:gd name="connsiteX2291" fmla="*/ 9721140 w 9915525"/>
              <a:gd name="connsiteY2291" fmla="*/ 4140617 h 6819900"/>
              <a:gd name="connsiteX2292" fmla="*/ 9730665 w 9915525"/>
              <a:gd name="connsiteY2292" fmla="*/ 4116242 h 6819900"/>
              <a:gd name="connsiteX2293" fmla="*/ 9729554 w 9915525"/>
              <a:gd name="connsiteY2293" fmla="*/ 4054330 h 6819900"/>
              <a:gd name="connsiteX2294" fmla="*/ 9723899 w 9915525"/>
              <a:gd name="connsiteY2294" fmla="*/ 4035280 h 6819900"/>
              <a:gd name="connsiteX2295" fmla="*/ 9720248 w 9915525"/>
              <a:gd name="connsiteY2295" fmla="*/ 4016230 h 6819900"/>
              <a:gd name="connsiteX2296" fmla="*/ 9711615 w 9915525"/>
              <a:gd name="connsiteY2296" fmla="*/ 3962732 h 6819900"/>
              <a:gd name="connsiteX2297" fmla="*/ 9732205 w 9915525"/>
              <a:gd name="connsiteY2297" fmla="*/ 3914618 h 6819900"/>
              <a:gd name="connsiteX2298" fmla="*/ 9774207 w 9915525"/>
              <a:gd name="connsiteY2298" fmla="*/ 3848862 h 6819900"/>
              <a:gd name="connsiteX2299" fmla="*/ 9730366 w 9915525"/>
              <a:gd name="connsiteY2299" fmla="*/ 3849814 h 6819900"/>
              <a:gd name="connsiteX2300" fmla="*/ 9628271 w 9915525"/>
              <a:gd name="connsiteY2300" fmla="*/ 3806981 h 6819900"/>
              <a:gd name="connsiteX2301" fmla="*/ 9587790 w 9915525"/>
              <a:gd name="connsiteY2301" fmla="*/ 3743603 h 6819900"/>
              <a:gd name="connsiteX2302" fmla="*/ 9621127 w 9915525"/>
              <a:gd name="connsiteY2302" fmla="*/ 3726347 h 6819900"/>
              <a:gd name="connsiteX2303" fmla="*/ 9654465 w 9915525"/>
              <a:gd name="connsiteY2303" fmla="*/ 3722016 h 6819900"/>
              <a:gd name="connsiteX2304" fmla="*/ 9702579 w 9915525"/>
              <a:gd name="connsiteY2304" fmla="*/ 3731045 h 6819900"/>
              <a:gd name="connsiteX2305" fmla="*/ 9739415 w 9915525"/>
              <a:gd name="connsiteY2305" fmla="*/ 3738279 h 6819900"/>
              <a:gd name="connsiteX2306" fmla="*/ 9759240 w 9915525"/>
              <a:gd name="connsiteY2306" fmla="*/ 3713720 h 6819900"/>
              <a:gd name="connsiteX2307" fmla="*/ 9785433 w 9915525"/>
              <a:gd name="connsiteY2307" fmla="*/ 3707803 h 6819900"/>
              <a:gd name="connsiteX2308" fmla="*/ 9825914 w 9915525"/>
              <a:gd name="connsiteY2308" fmla="*/ 3754061 h 6819900"/>
              <a:gd name="connsiteX2309" fmla="*/ 9837153 w 9915525"/>
              <a:gd name="connsiteY2309" fmla="*/ 3789789 h 6819900"/>
              <a:gd name="connsiteX2310" fmla="*/ 9840404 w 9915525"/>
              <a:gd name="connsiteY2310" fmla="*/ 3812014 h 6819900"/>
              <a:gd name="connsiteX2311" fmla="*/ 9834131 w 9915525"/>
              <a:gd name="connsiteY2311" fmla="*/ 3838246 h 6819900"/>
              <a:gd name="connsiteX2312" fmla="*/ 9825368 w 9915525"/>
              <a:gd name="connsiteY2312" fmla="*/ 3884912 h 6819900"/>
              <a:gd name="connsiteX2313" fmla="*/ 9837576 w 9915525"/>
              <a:gd name="connsiteY2313" fmla="*/ 3943834 h 6819900"/>
              <a:gd name="connsiteX2314" fmla="*/ 9878240 w 9915525"/>
              <a:gd name="connsiteY2314" fmla="*/ 3974049 h 6819900"/>
              <a:gd name="connsiteX2315" fmla="*/ 9905054 w 9915525"/>
              <a:gd name="connsiteY2315" fmla="*/ 4010759 h 6819900"/>
              <a:gd name="connsiteX2316" fmla="*/ 9894675 w 9915525"/>
              <a:gd name="connsiteY2316" fmla="*/ 4056479 h 6819900"/>
              <a:gd name="connsiteX2317" fmla="*/ 9854489 w 9915525"/>
              <a:gd name="connsiteY2317" fmla="*/ 4043945 h 6819900"/>
              <a:gd name="connsiteX2318" fmla="*/ 9840202 w 9915525"/>
              <a:gd name="connsiteY2318" fmla="*/ 4019675 h 6819900"/>
              <a:gd name="connsiteX2319" fmla="*/ 9825914 w 9915525"/>
              <a:gd name="connsiteY2319" fmla="*/ 3992178 h 6819900"/>
              <a:gd name="connsiteX2320" fmla="*/ 9757976 w 9915525"/>
              <a:gd name="connsiteY2320" fmla="*/ 3960538 h 6819900"/>
              <a:gd name="connsiteX2321" fmla="*/ 9748484 w 9915525"/>
              <a:gd name="connsiteY2321" fmla="*/ 4001183 h 6819900"/>
              <a:gd name="connsiteX2322" fmla="*/ 9762260 w 9915525"/>
              <a:gd name="connsiteY2322" fmla="*/ 4033715 h 6819900"/>
              <a:gd name="connsiteX2323" fmla="*/ 9845480 w 9915525"/>
              <a:gd name="connsiteY2323" fmla="*/ 4080011 h 6819900"/>
              <a:gd name="connsiteX2324" fmla="*/ 9860407 w 9915525"/>
              <a:gd name="connsiteY2324" fmla="*/ 4119729 h 6819900"/>
              <a:gd name="connsiteX2325" fmla="*/ 9844964 w 9915525"/>
              <a:gd name="connsiteY2325" fmla="*/ 4185487 h 6819900"/>
              <a:gd name="connsiteX2326" fmla="*/ 9810688 w 9915525"/>
              <a:gd name="connsiteY2326" fmla="*/ 4227833 h 6819900"/>
              <a:gd name="connsiteX2327" fmla="*/ 415215 w 9915525"/>
              <a:gd name="connsiteY2327" fmla="*/ 4117036 h 6819900"/>
              <a:gd name="connsiteX2328" fmla="*/ 404250 w 9915525"/>
              <a:gd name="connsiteY2328" fmla="*/ 4071313 h 6819900"/>
              <a:gd name="connsiteX2329" fmla="*/ 388769 w 9915525"/>
              <a:gd name="connsiteY2329" fmla="*/ 4013193 h 6819900"/>
              <a:gd name="connsiteX2330" fmla="*/ 375921 w 9915525"/>
              <a:gd name="connsiteY2330" fmla="*/ 3953580 h 6819900"/>
              <a:gd name="connsiteX2331" fmla="*/ 367590 w 9915525"/>
              <a:gd name="connsiteY2331" fmla="*/ 3920418 h 6819900"/>
              <a:gd name="connsiteX2332" fmla="*/ 390840 w 9915525"/>
              <a:gd name="connsiteY2332" fmla="*/ 3892405 h 6819900"/>
              <a:gd name="connsiteX2333" fmla="*/ 429306 w 9915525"/>
              <a:gd name="connsiteY2333" fmla="*/ 3816550 h 6819900"/>
              <a:gd name="connsiteX2334" fmla="*/ 447267 w 9915525"/>
              <a:gd name="connsiteY2334" fmla="*/ 3760657 h 6819900"/>
              <a:gd name="connsiteX2335" fmla="*/ 461223 w 9915525"/>
              <a:gd name="connsiteY2335" fmla="*/ 3779639 h 6819900"/>
              <a:gd name="connsiteX2336" fmla="*/ 479499 w 9915525"/>
              <a:gd name="connsiteY2336" fmla="*/ 3819278 h 6819900"/>
              <a:gd name="connsiteX2337" fmla="*/ 500940 w 9915525"/>
              <a:gd name="connsiteY2337" fmla="*/ 3853091 h 6819900"/>
              <a:gd name="connsiteX2338" fmla="*/ 511595 w 9915525"/>
              <a:gd name="connsiteY2338" fmla="*/ 3880200 h 6819900"/>
              <a:gd name="connsiteX2339" fmla="*/ 502070 w 9915525"/>
              <a:gd name="connsiteY2339" fmla="*/ 3955147 h 6819900"/>
              <a:gd name="connsiteX2340" fmla="*/ 496941 w 9915525"/>
              <a:gd name="connsiteY2340" fmla="*/ 4064489 h 6819900"/>
              <a:gd name="connsiteX2341" fmla="*/ 539804 w 9915525"/>
              <a:gd name="connsiteY2341" fmla="*/ 4066482 h 6819900"/>
              <a:gd name="connsiteX2342" fmla="*/ 567615 w 9915525"/>
              <a:gd name="connsiteY2342" fmla="*/ 4078970 h 6819900"/>
              <a:gd name="connsiteX2343" fmla="*/ 536400 w 9915525"/>
              <a:gd name="connsiteY2343" fmla="*/ 4101955 h 6819900"/>
              <a:gd name="connsiteX2344" fmla="*/ 473900 w 9915525"/>
              <a:gd name="connsiteY2344" fmla="*/ 4130530 h 6819900"/>
              <a:gd name="connsiteX2345" fmla="*/ 415215 w 9915525"/>
              <a:gd name="connsiteY2345" fmla="*/ 4117036 h 6819900"/>
              <a:gd name="connsiteX2346" fmla="*/ 262815 w 9915525"/>
              <a:gd name="connsiteY2346" fmla="*/ 3986993 h 6819900"/>
              <a:gd name="connsiteX2347" fmla="*/ 284246 w 9915525"/>
              <a:gd name="connsiteY2347" fmla="*/ 3951274 h 6819900"/>
              <a:gd name="connsiteX2348" fmla="*/ 274721 w 9915525"/>
              <a:gd name="connsiteY2348" fmla="*/ 4025609 h 6819900"/>
              <a:gd name="connsiteX2349" fmla="*/ 262815 w 9915525"/>
              <a:gd name="connsiteY2349" fmla="*/ 3986993 h 6819900"/>
              <a:gd name="connsiteX2350" fmla="*/ 312821 w 9915525"/>
              <a:gd name="connsiteY2350" fmla="*/ 3854008 h 6819900"/>
              <a:gd name="connsiteX2351" fmla="*/ 310841 w 9915525"/>
              <a:gd name="connsiteY2351" fmla="*/ 3813186 h 6819900"/>
              <a:gd name="connsiteX2352" fmla="*/ 328763 w 9915525"/>
              <a:gd name="connsiteY2352" fmla="*/ 3791215 h 6819900"/>
              <a:gd name="connsiteX2353" fmla="*/ 342587 w 9915525"/>
              <a:gd name="connsiteY2353" fmla="*/ 3749530 h 6819900"/>
              <a:gd name="connsiteX2354" fmla="*/ 367590 w 9915525"/>
              <a:gd name="connsiteY2354" fmla="*/ 3836446 h 6819900"/>
              <a:gd name="connsiteX2355" fmla="*/ 312821 w 9915525"/>
              <a:gd name="connsiteY2355" fmla="*/ 3854008 h 6819900"/>
              <a:gd name="connsiteX2356" fmla="*/ 15035 w 9915525"/>
              <a:gd name="connsiteY2356" fmla="*/ 3762230 h 6819900"/>
              <a:gd name="connsiteX2357" fmla="*/ 9162 w 9915525"/>
              <a:gd name="connsiteY2357" fmla="*/ 3694761 h 6819900"/>
              <a:gd name="connsiteX2358" fmla="*/ 24014 w 9915525"/>
              <a:gd name="connsiteY2358" fmla="*/ 3673330 h 6819900"/>
              <a:gd name="connsiteX2359" fmla="*/ 41794 w 9915525"/>
              <a:gd name="connsiteY2359" fmla="*/ 3736865 h 6819900"/>
              <a:gd name="connsiteX2360" fmla="*/ 27071 w 9915525"/>
              <a:gd name="connsiteY2360" fmla="*/ 3804334 h 6819900"/>
              <a:gd name="connsiteX2361" fmla="*/ 15035 w 9915525"/>
              <a:gd name="connsiteY2361" fmla="*/ 3762230 h 6819900"/>
              <a:gd name="connsiteX2362" fmla="*/ 236621 w 9915525"/>
              <a:gd name="connsiteY2362" fmla="*/ 3714065 h 6819900"/>
              <a:gd name="connsiteX2363" fmla="*/ 205665 w 9915525"/>
              <a:gd name="connsiteY2363" fmla="*/ 3682252 h 6819900"/>
              <a:gd name="connsiteX2364" fmla="*/ 195388 w 9915525"/>
              <a:gd name="connsiteY2364" fmla="*/ 3654280 h 6819900"/>
              <a:gd name="connsiteX2365" fmla="*/ 188244 w 9915525"/>
              <a:gd name="connsiteY2365" fmla="*/ 3582820 h 6819900"/>
              <a:gd name="connsiteX2366" fmla="*/ 184234 w 9915525"/>
              <a:gd name="connsiteY2366" fmla="*/ 3511383 h 6819900"/>
              <a:gd name="connsiteX2367" fmla="*/ 177090 w 9915525"/>
              <a:gd name="connsiteY2367" fmla="*/ 3441788 h 6819900"/>
              <a:gd name="connsiteX2368" fmla="*/ 129303 w 9915525"/>
              <a:gd name="connsiteY2368" fmla="*/ 3327420 h 6819900"/>
              <a:gd name="connsiteX2369" fmla="*/ 100890 w 9915525"/>
              <a:gd name="connsiteY2369" fmla="*/ 3244473 h 6819900"/>
              <a:gd name="connsiteX2370" fmla="*/ 74696 w 9915525"/>
              <a:gd name="connsiteY2370" fmla="*/ 3170224 h 6819900"/>
              <a:gd name="connsiteX2371" fmla="*/ 53265 w 9915525"/>
              <a:gd name="connsiteY2371" fmla="*/ 3144030 h 6819900"/>
              <a:gd name="connsiteX2372" fmla="*/ 82520 w 9915525"/>
              <a:gd name="connsiteY2372" fmla="*/ 3120880 h 6819900"/>
              <a:gd name="connsiteX2373" fmla="*/ 124216 w 9915525"/>
              <a:gd name="connsiteY2373" fmla="*/ 3132786 h 6819900"/>
              <a:gd name="connsiteX2374" fmla="*/ 156873 w 9915525"/>
              <a:gd name="connsiteY2374" fmla="*/ 3158702 h 6819900"/>
              <a:gd name="connsiteX2375" fmla="*/ 177393 w 9915525"/>
              <a:gd name="connsiteY2375" fmla="*/ 3187277 h 6819900"/>
              <a:gd name="connsiteX2376" fmla="*/ 191680 w 9915525"/>
              <a:gd name="connsiteY2376" fmla="*/ 3220332 h 6819900"/>
              <a:gd name="connsiteX2377" fmla="*/ 205665 w 9915525"/>
              <a:gd name="connsiteY2377" fmla="*/ 3255577 h 6819900"/>
              <a:gd name="connsiteX2378" fmla="*/ 222016 w 9915525"/>
              <a:gd name="connsiteY2378" fmla="*/ 3281484 h 6819900"/>
              <a:gd name="connsiteX2379" fmla="*/ 226435 w 9915525"/>
              <a:gd name="connsiteY2379" fmla="*/ 3312928 h 6819900"/>
              <a:gd name="connsiteX2380" fmla="*/ 212466 w 9915525"/>
              <a:gd name="connsiteY2380" fmla="*/ 3377987 h 6819900"/>
              <a:gd name="connsiteX2381" fmla="*/ 231990 w 9915525"/>
              <a:gd name="connsiteY2381" fmla="*/ 3430294 h 6819900"/>
              <a:gd name="connsiteX2382" fmla="*/ 249260 w 9915525"/>
              <a:gd name="connsiteY2382" fmla="*/ 3451019 h 6819900"/>
              <a:gd name="connsiteX2383" fmla="*/ 257967 w 9915525"/>
              <a:gd name="connsiteY2383" fmla="*/ 3467192 h 6819900"/>
              <a:gd name="connsiteX2384" fmla="*/ 268171 w 9915525"/>
              <a:gd name="connsiteY2384" fmla="*/ 3520368 h 6819900"/>
              <a:gd name="connsiteX2385" fmla="*/ 271239 w 9915525"/>
              <a:gd name="connsiteY2385" fmla="*/ 3568629 h 6819900"/>
              <a:gd name="connsiteX2386" fmla="*/ 300915 w 9915525"/>
              <a:gd name="connsiteY2386" fmla="*/ 3670466 h 6819900"/>
              <a:gd name="connsiteX2387" fmla="*/ 236621 w 9915525"/>
              <a:gd name="connsiteY2387" fmla="*/ 3714065 h 6819900"/>
              <a:gd name="connsiteX2388" fmla="*/ 9675896 w 9915525"/>
              <a:gd name="connsiteY2388" fmla="*/ 3466997 h 6819900"/>
              <a:gd name="connsiteX2389" fmla="*/ 9675420 w 9915525"/>
              <a:gd name="connsiteY2389" fmla="*/ 3389485 h 6819900"/>
              <a:gd name="connsiteX2390" fmla="*/ 9675420 w 9915525"/>
              <a:gd name="connsiteY2390" fmla="*/ 3378055 h 6819900"/>
              <a:gd name="connsiteX2391" fmla="*/ 9663990 w 9915525"/>
              <a:gd name="connsiteY2391" fmla="*/ 3359005 h 6819900"/>
              <a:gd name="connsiteX2392" fmla="*/ 9673515 w 9915525"/>
              <a:gd name="connsiteY2392" fmla="*/ 3339955 h 6819900"/>
              <a:gd name="connsiteX2393" fmla="*/ 9683040 w 9915525"/>
              <a:gd name="connsiteY2393" fmla="*/ 3325667 h 6819900"/>
              <a:gd name="connsiteX2394" fmla="*/ 9693127 w 9915525"/>
              <a:gd name="connsiteY2394" fmla="*/ 3311380 h 6819900"/>
              <a:gd name="connsiteX2395" fmla="*/ 9697734 w 9915525"/>
              <a:gd name="connsiteY2395" fmla="*/ 3302513 h 6819900"/>
              <a:gd name="connsiteX2396" fmla="*/ 9724351 w 9915525"/>
              <a:gd name="connsiteY2396" fmla="*/ 3292446 h 6819900"/>
              <a:gd name="connsiteX2397" fmla="*/ 9723522 w 9915525"/>
              <a:gd name="connsiteY2397" fmla="*/ 3308602 h 6819900"/>
              <a:gd name="connsiteX2398" fmla="*/ 9711616 w 9915525"/>
              <a:gd name="connsiteY2398" fmla="*/ 3345511 h 6819900"/>
              <a:gd name="connsiteX2399" fmla="*/ 9702091 w 9915525"/>
              <a:gd name="connsiteY2399" fmla="*/ 3378055 h 6819900"/>
              <a:gd name="connsiteX2400" fmla="*/ 9706853 w 9915525"/>
              <a:gd name="connsiteY2400" fmla="*/ 3425680 h 6819900"/>
              <a:gd name="connsiteX2401" fmla="*/ 9706072 w 9915525"/>
              <a:gd name="connsiteY2401" fmla="*/ 3467524 h 6819900"/>
              <a:gd name="connsiteX2402" fmla="*/ 9689403 w 9915525"/>
              <a:gd name="connsiteY2402" fmla="*/ 3472553 h 6819900"/>
              <a:gd name="connsiteX2403" fmla="*/ 9675895 w 9915525"/>
              <a:gd name="connsiteY2403" fmla="*/ 3466997 h 6819900"/>
              <a:gd name="connsiteX2404" fmla="*/ 9654465 w 9915525"/>
              <a:gd name="connsiteY2404" fmla="*/ 3182792 h 6819900"/>
              <a:gd name="connsiteX2405" fmla="*/ 9644940 w 9915525"/>
              <a:gd name="connsiteY2405" fmla="*/ 3168505 h 6819900"/>
              <a:gd name="connsiteX2406" fmla="*/ 9635415 w 9915525"/>
              <a:gd name="connsiteY2406" fmla="*/ 3155011 h 6819900"/>
              <a:gd name="connsiteX2407" fmla="*/ 9624176 w 9915525"/>
              <a:gd name="connsiteY2407" fmla="*/ 3137771 h 6819900"/>
              <a:gd name="connsiteX2408" fmla="*/ 9653000 w 9915525"/>
              <a:gd name="connsiteY2408" fmla="*/ 3101830 h 6819900"/>
              <a:gd name="connsiteX2409" fmla="*/ 9692565 w 9915525"/>
              <a:gd name="connsiteY2409" fmla="*/ 3087542 h 6819900"/>
              <a:gd name="connsiteX2410" fmla="*/ 9723143 w 9915525"/>
              <a:gd name="connsiteY2410" fmla="*/ 3073255 h 6819900"/>
              <a:gd name="connsiteX2411" fmla="*/ 9735165 w 9915525"/>
              <a:gd name="connsiteY2411" fmla="*/ 3113736 h 6819900"/>
              <a:gd name="connsiteX2412" fmla="*/ 9707456 w 9915525"/>
              <a:gd name="connsiteY2412" fmla="*/ 3168505 h 6819900"/>
              <a:gd name="connsiteX2413" fmla="*/ 9683040 w 9915525"/>
              <a:gd name="connsiteY2413" fmla="*/ 3182792 h 6819900"/>
              <a:gd name="connsiteX2414" fmla="*/ 9662824 w 9915525"/>
              <a:gd name="connsiteY2414" fmla="*/ 3197080 h 6819900"/>
              <a:gd name="connsiteX2415" fmla="*/ 9654465 w 9915525"/>
              <a:gd name="connsiteY2415" fmla="*/ 3182792 h 6819900"/>
              <a:gd name="connsiteX2416" fmla="*/ 224715 w 9915525"/>
              <a:gd name="connsiteY2416" fmla="*/ 3030955 h 6819900"/>
              <a:gd name="connsiteX2417" fmla="*/ 233242 w 9915525"/>
              <a:gd name="connsiteY2417" fmla="*/ 3011959 h 6819900"/>
              <a:gd name="connsiteX2418" fmla="*/ 246284 w 9915525"/>
              <a:gd name="connsiteY2418" fmla="*/ 3038986 h 6819900"/>
              <a:gd name="connsiteX2419" fmla="*/ 224715 w 9915525"/>
              <a:gd name="connsiteY2419" fmla="*/ 3030955 h 6819900"/>
              <a:gd name="connsiteX2420" fmla="*/ 9613190 w 9915525"/>
              <a:gd name="connsiteY2420" fmla="*/ 2971655 h 6819900"/>
              <a:gd name="connsiteX2421" fmla="*/ 9606840 w 9915525"/>
              <a:gd name="connsiteY2421" fmla="*/ 2938998 h 6819900"/>
              <a:gd name="connsiteX2422" fmla="*/ 9592552 w 9915525"/>
              <a:gd name="connsiteY2422" fmla="*/ 2898403 h 6819900"/>
              <a:gd name="connsiteX2423" fmla="*/ 9587790 w 9915525"/>
              <a:gd name="connsiteY2423" fmla="*/ 2806555 h 6819900"/>
              <a:gd name="connsiteX2424" fmla="*/ 9594934 w 9915525"/>
              <a:gd name="connsiteY2424" fmla="*/ 2794649 h 6819900"/>
              <a:gd name="connsiteX2425" fmla="*/ 9678942 w 9915525"/>
              <a:gd name="connsiteY2425" fmla="*/ 2788057 h 6819900"/>
              <a:gd name="connsiteX2426" fmla="*/ 9692565 w 9915525"/>
              <a:gd name="connsiteY2426" fmla="*/ 2859781 h 6819900"/>
              <a:gd name="connsiteX2427" fmla="*/ 9664311 w 9915525"/>
              <a:gd name="connsiteY2427" fmla="*/ 2949102 h 6819900"/>
              <a:gd name="connsiteX2428" fmla="*/ 9613190 w 9915525"/>
              <a:gd name="connsiteY2428" fmla="*/ 2971655 h 6819900"/>
              <a:gd name="connsiteX2429" fmla="*/ 9454440 w 9915525"/>
              <a:gd name="connsiteY2429" fmla="*/ 2454130 h 6819900"/>
              <a:gd name="connsiteX2430" fmla="*/ 9471109 w 9915525"/>
              <a:gd name="connsiteY2430" fmla="*/ 2436893 h 6819900"/>
              <a:gd name="connsiteX2431" fmla="*/ 9487777 w 9915525"/>
              <a:gd name="connsiteY2431" fmla="*/ 2454130 h 6819900"/>
              <a:gd name="connsiteX2432" fmla="*/ 9471109 w 9915525"/>
              <a:gd name="connsiteY2432" fmla="*/ 2471367 h 6819900"/>
              <a:gd name="connsiteX2433" fmla="*/ 9454440 w 9915525"/>
              <a:gd name="connsiteY2433" fmla="*/ 2454130 h 6819900"/>
              <a:gd name="connsiteX2434" fmla="*/ 9433552 w 9915525"/>
              <a:gd name="connsiteY2434" fmla="*/ 2289824 h 6819900"/>
              <a:gd name="connsiteX2435" fmla="*/ 9411891 w 9915525"/>
              <a:gd name="connsiteY2435" fmla="*/ 2225530 h 6819900"/>
              <a:gd name="connsiteX2436" fmla="*/ 9473490 w 9915525"/>
              <a:gd name="connsiteY2436" fmla="*/ 2291264 h 6819900"/>
              <a:gd name="connsiteX2437" fmla="*/ 9433552 w 9915525"/>
              <a:gd name="connsiteY2437" fmla="*/ 2289824 h 6819900"/>
              <a:gd name="connsiteX2438" fmla="*/ 9597315 w 9915525"/>
              <a:gd name="connsiteY2438" fmla="*/ 2258868 h 6819900"/>
              <a:gd name="connsiteX2439" fmla="*/ 9606840 w 9915525"/>
              <a:gd name="connsiteY2439" fmla="*/ 2244580 h 6819900"/>
              <a:gd name="connsiteX2440" fmla="*/ 9616365 w 9915525"/>
              <a:gd name="connsiteY2440" fmla="*/ 2258868 h 6819900"/>
              <a:gd name="connsiteX2441" fmla="*/ 9606840 w 9915525"/>
              <a:gd name="connsiteY2441" fmla="*/ 2273155 h 6819900"/>
              <a:gd name="connsiteX2442" fmla="*/ 9597315 w 9915525"/>
              <a:gd name="connsiteY2442" fmla="*/ 2258868 h 6819900"/>
              <a:gd name="connsiteX2443" fmla="*/ 9374367 w 9915525"/>
              <a:gd name="connsiteY2443" fmla="*/ 2088077 h 6819900"/>
              <a:gd name="connsiteX2444" fmla="*/ 9340626 w 9915525"/>
              <a:gd name="connsiteY2444" fmla="*/ 2054080 h 6819900"/>
              <a:gd name="connsiteX2445" fmla="*/ 9335377 w 9915525"/>
              <a:gd name="connsiteY2445" fmla="*/ 2015980 h 6819900"/>
              <a:gd name="connsiteX2446" fmla="*/ 9349665 w 9915525"/>
              <a:gd name="connsiteY2446" fmla="*/ 1991563 h 6819900"/>
              <a:gd name="connsiteX2447" fmla="*/ 9380694 w 9915525"/>
              <a:gd name="connsiteY2447" fmla="*/ 1979654 h 6819900"/>
              <a:gd name="connsiteX2448" fmla="*/ 9414638 w 9915525"/>
              <a:gd name="connsiteY2448" fmla="*/ 2077798 h 6819900"/>
              <a:gd name="connsiteX2449" fmla="*/ 9374367 w 9915525"/>
              <a:gd name="connsiteY2449" fmla="*/ 2088077 h 6819900"/>
              <a:gd name="connsiteX2450" fmla="*/ 9473490 w 9915525"/>
              <a:gd name="connsiteY2450" fmla="*/ 1839768 h 6819900"/>
              <a:gd name="connsiteX2451" fmla="*/ 9463965 w 9915525"/>
              <a:gd name="connsiteY2451" fmla="*/ 1825480 h 6819900"/>
              <a:gd name="connsiteX2452" fmla="*/ 9454440 w 9915525"/>
              <a:gd name="connsiteY2452" fmla="*/ 1801668 h 6819900"/>
              <a:gd name="connsiteX2453" fmla="*/ 9471830 w 9915525"/>
              <a:gd name="connsiteY2453" fmla="*/ 1777855 h 6819900"/>
              <a:gd name="connsiteX2454" fmla="*/ 9527381 w 9915525"/>
              <a:gd name="connsiteY2454" fmla="*/ 1839283 h 6819900"/>
              <a:gd name="connsiteX2455" fmla="*/ 9473490 w 9915525"/>
              <a:gd name="connsiteY2455" fmla="*/ 1839768 h 6819900"/>
              <a:gd name="connsiteX2456" fmla="*/ 9340140 w 9915525"/>
              <a:gd name="connsiteY2456" fmla="*/ 1797467 h 6819900"/>
              <a:gd name="connsiteX2457" fmla="*/ 9349665 w 9915525"/>
              <a:gd name="connsiteY2457" fmla="*/ 1782618 h 6819900"/>
              <a:gd name="connsiteX2458" fmla="*/ 9359190 w 9915525"/>
              <a:gd name="connsiteY2458" fmla="*/ 1791580 h 6819900"/>
              <a:gd name="connsiteX2459" fmla="*/ 9349665 w 9915525"/>
              <a:gd name="connsiteY2459" fmla="*/ 1806430 h 6819900"/>
              <a:gd name="connsiteX2460" fmla="*/ 9340140 w 9915525"/>
              <a:gd name="connsiteY2460" fmla="*/ 1797467 h 6819900"/>
              <a:gd name="connsiteX2461" fmla="*/ 8762973 w 9915525"/>
              <a:gd name="connsiteY2461" fmla="*/ 1747888 h 6819900"/>
              <a:gd name="connsiteX2462" fmla="*/ 8756734 w 9915525"/>
              <a:gd name="connsiteY2462" fmla="*/ 1723282 h 6819900"/>
              <a:gd name="connsiteX2463" fmla="*/ 8768640 w 9915525"/>
              <a:gd name="connsiteY2463" fmla="*/ 1705624 h 6819900"/>
              <a:gd name="connsiteX2464" fmla="*/ 8782927 w 9915525"/>
              <a:gd name="connsiteY2464" fmla="*/ 1692130 h 6819900"/>
              <a:gd name="connsiteX2465" fmla="*/ 8797215 w 9915525"/>
              <a:gd name="connsiteY2465" fmla="*/ 1682605 h 6819900"/>
              <a:gd name="connsiteX2466" fmla="*/ 8806740 w 9915525"/>
              <a:gd name="connsiteY2466" fmla="*/ 1673080 h 6819900"/>
              <a:gd name="connsiteX2467" fmla="*/ 8804835 w 9915525"/>
              <a:gd name="connsiteY2467" fmla="*/ 1756900 h 6819900"/>
              <a:gd name="connsiteX2468" fmla="*/ 8762973 w 9915525"/>
              <a:gd name="connsiteY2468" fmla="*/ 1747888 h 6819900"/>
              <a:gd name="connsiteX2469" fmla="*/ 9241743 w 9915525"/>
              <a:gd name="connsiteY2469" fmla="*/ 1675461 h 6819900"/>
              <a:gd name="connsiteX2470" fmla="*/ 9239181 w 9915525"/>
              <a:gd name="connsiteY2470" fmla="*/ 1596880 h 6819900"/>
              <a:gd name="connsiteX2471" fmla="*/ 9235321 w 9915525"/>
              <a:gd name="connsiteY2471" fmla="*/ 1492105 h 6819900"/>
              <a:gd name="connsiteX2472" fmla="*/ 9236657 w 9915525"/>
              <a:gd name="connsiteY2472" fmla="*/ 1411619 h 6819900"/>
              <a:gd name="connsiteX2473" fmla="*/ 9244890 w 9915525"/>
              <a:gd name="connsiteY2473" fmla="*/ 1385425 h 6819900"/>
              <a:gd name="connsiteX2474" fmla="*/ 9254415 w 9915525"/>
              <a:gd name="connsiteY2474" fmla="*/ 1368280 h 6819900"/>
              <a:gd name="connsiteX2475" fmla="*/ 9263940 w 9915525"/>
              <a:gd name="connsiteY2475" fmla="*/ 1321674 h 6819900"/>
              <a:gd name="connsiteX2476" fmla="*/ 9279007 w 9915525"/>
              <a:gd name="connsiteY2476" fmla="*/ 1269287 h 6819900"/>
              <a:gd name="connsiteX2477" fmla="*/ 9313314 w 9915525"/>
              <a:gd name="connsiteY2477" fmla="*/ 1289617 h 6819900"/>
              <a:gd name="connsiteX2478" fmla="*/ 9369080 w 9915525"/>
              <a:gd name="connsiteY2478" fmla="*/ 1301122 h 6819900"/>
              <a:gd name="connsiteX2479" fmla="*/ 9416340 w 9915525"/>
              <a:gd name="connsiteY2479" fmla="*/ 1348369 h 6819900"/>
              <a:gd name="connsiteX2480" fmla="*/ 9406041 w 9915525"/>
              <a:gd name="connsiteY2480" fmla="*/ 1411621 h 6819900"/>
              <a:gd name="connsiteX2481" fmla="*/ 9366472 w 9915525"/>
              <a:gd name="connsiteY2481" fmla="*/ 1390752 h 6819900"/>
              <a:gd name="connsiteX2482" fmla="*/ 9343107 w 9915525"/>
              <a:gd name="connsiteY2482" fmla="*/ 1380115 h 6819900"/>
              <a:gd name="connsiteX2483" fmla="*/ 9336742 w 9915525"/>
              <a:gd name="connsiteY2483" fmla="*/ 1408175 h 6819900"/>
              <a:gd name="connsiteX2484" fmla="*/ 9339186 w 9915525"/>
              <a:gd name="connsiteY2484" fmla="*/ 1436821 h 6819900"/>
              <a:gd name="connsiteX2485" fmla="*/ 9393846 w 9915525"/>
              <a:gd name="connsiteY2485" fmla="*/ 1439718 h 6819900"/>
              <a:gd name="connsiteX2486" fmla="*/ 9425865 w 9915525"/>
              <a:gd name="connsiteY2486" fmla="*/ 1433577 h 6819900"/>
              <a:gd name="connsiteX2487" fmla="*/ 9456821 w 9915525"/>
              <a:gd name="connsiteY2487" fmla="*/ 1450564 h 6819900"/>
              <a:gd name="connsiteX2488" fmla="*/ 9490731 w 9915525"/>
              <a:gd name="connsiteY2488" fmla="*/ 1479825 h 6819900"/>
              <a:gd name="connsiteX2489" fmla="*/ 9507399 w 9915525"/>
              <a:gd name="connsiteY2489" fmla="*/ 1511630 h 6819900"/>
              <a:gd name="connsiteX2490" fmla="*/ 9521115 w 9915525"/>
              <a:gd name="connsiteY2490" fmla="*/ 1540216 h 6819900"/>
              <a:gd name="connsiteX2491" fmla="*/ 9534713 w 9915525"/>
              <a:gd name="connsiteY2491" fmla="*/ 1571018 h 6819900"/>
              <a:gd name="connsiteX2492" fmla="*/ 9551312 w 9915525"/>
              <a:gd name="connsiteY2492" fmla="*/ 1654030 h 6819900"/>
              <a:gd name="connsiteX2493" fmla="*/ 9535192 w 9915525"/>
              <a:gd name="connsiteY2493" fmla="*/ 1644165 h 6819900"/>
              <a:gd name="connsiteX2494" fmla="*/ 9494149 w 9915525"/>
              <a:gd name="connsiteY2494" fmla="*/ 1635808 h 6819900"/>
              <a:gd name="connsiteX2495" fmla="*/ 9383191 w 9915525"/>
              <a:gd name="connsiteY2495" fmla="*/ 1629874 h 6819900"/>
              <a:gd name="connsiteX2496" fmla="*/ 9323660 w 9915525"/>
              <a:gd name="connsiteY2496" fmla="*/ 1638910 h 6819900"/>
              <a:gd name="connsiteX2497" fmla="*/ 9340140 w 9915525"/>
              <a:gd name="connsiteY2497" fmla="*/ 1665867 h 6819900"/>
              <a:gd name="connsiteX2498" fmla="*/ 9355957 w 9915525"/>
              <a:gd name="connsiteY2498" fmla="*/ 1693820 h 6819900"/>
              <a:gd name="connsiteX2499" fmla="*/ 9331149 w 9915525"/>
              <a:gd name="connsiteY2499" fmla="*/ 1711333 h 6819900"/>
              <a:gd name="connsiteX2500" fmla="*/ 9282400 w 9915525"/>
              <a:gd name="connsiteY2500" fmla="*/ 1711496 h 6819900"/>
              <a:gd name="connsiteX2501" fmla="*/ 9241743 w 9915525"/>
              <a:gd name="connsiteY2501" fmla="*/ 1675461 h 6819900"/>
              <a:gd name="connsiteX2502" fmla="*/ 9011934 w 9915525"/>
              <a:gd name="connsiteY2502" fmla="*/ 1607063 h 6819900"/>
              <a:gd name="connsiteX2503" fmla="*/ 9035496 w 9915525"/>
              <a:gd name="connsiteY2503" fmla="*/ 1592213 h 6819900"/>
              <a:gd name="connsiteX2504" fmla="*/ 9025815 w 9915525"/>
              <a:gd name="connsiteY2504" fmla="*/ 1615930 h 6819900"/>
              <a:gd name="connsiteX2505" fmla="*/ 9011934 w 9915525"/>
              <a:gd name="connsiteY2505" fmla="*/ 1607063 h 6819900"/>
              <a:gd name="connsiteX2506" fmla="*/ 9076962 w 9915525"/>
              <a:gd name="connsiteY2506" fmla="*/ 1403999 h 6819900"/>
              <a:gd name="connsiteX2507" fmla="*/ 9082835 w 9915525"/>
              <a:gd name="connsiteY2507" fmla="*/ 1365899 h 6819900"/>
              <a:gd name="connsiteX2508" fmla="*/ 9117083 w 9915525"/>
              <a:gd name="connsiteY2508" fmla="*/ 1372761 h 6819900"/>
              <a:gd name="connsiteX2509" fmla="*/ 9108420 w 9915525"/>
              <a:gd name="connsiteY2509" fmla="*/ 1410861 h 6819900"/>
              <a:gd name="connsiteX2510" fmla="*/ 9076962 w 9915525"/>
              <a:gd name="connsiteY2510" fmla="*/ 1403999 h 6819900"/>
              <a:gd name="connsiteX2511" fmla="*/ 9161456 w 9915525"/>
              <a:gd name="connsiteY2511" fmla="*/ 1211327 h 6819900"/>
              <a:gd name="connsiteX2512" fmla="*/ 9148279 w 9915525"/>
              <a:gd name="connsiteY2512" fmla="*/ 1182111 h 6819900"/>
              <a:gd name="connsiteX2513" fmla="*/ 9130590 w 9915525"/>
              <a:gd name="connsiteY2513" fmla="*/ 1158088 h 6819900"/>
              <a:gd name="connsiteX2514" fmla="*/ 9184658 w 9915525"/>
              <a:gd name="connsiteY2514" fmla="*/ 1200579 h 6819900"/>
              <a:gd name="connsiteX2515" fmla="*/ 9173588 w 9915525"/>
              <a:gd name="connsiteY2515" fmla="*/ 1234930 h 6819900"/>
              <a:gd name="connsiteX2516" fmla="*/ 9161456 w 9915525"/>
              <a:gd name="connsiteY2516" fmla="*/ 1211327 h 6819900"/>
              <a:gd name="connsiteX2517" fmla="*/ 8798934 w 9915525"/>
              <a:gd name="connsiteY2517" fmla="*/ 1165874 h 6819900"/>
              <a:gd name="connsiteX2518" fmla="*/ 8816265 w 9915525"/>
              <a:gd name="connsiteY2518" fmla="*/ 1144443 h 6819900"/>
              <a:gd name="connsiteX2519" fmla="*/ 8833596 w 9915525"/>
              <a:gd name="connsiteY2519" fmla="*/ 1165874 h 6819900"/>
              <a:gd name="connsiteX2520" fmla="*/ 8816265 w 9915525"/>
              <a:gd name="connsiteY2520" fmla="*/ 1187305 h 6819900"/>
              <a:gd name="connsiteX2521" fmla="*/ 8798934 w 9915525"/>
              <a:gd name="connsiteY2521" fmla="*/ 1165874 h 6819900"/>
              <a:gd name="connsiteX2522" fmla="*/ 9299266 w 9915525"/>
              <a:gd name="connsiteY2522" fmla="*/ 1169973 h 6819900"/>
              <a:gd name="connsiteX2523" fmla="*/ 9277789 w 9915525"/>
              <a:gd name="connsiteY2523" fmla="*/ 1142151 h 6819900"/>
              <a:gd name="connsiteX2524" fmla="*/ 9273166 w 9915525"/>
              <a:gd name="connsiteY2524" fmla="*/ 1130155 h 6819900"/>
              <a:gd name="connsiteX2525" fmla="*/ 9263940 w 9915525"/>
              <a:gd name="connsiteY2525" fmla="*/ 1106044 h 6819900"/>
              <a:gd name="connsiteX2526" fmla="*/ 9247271 w 9915525"/>
              <a:gd name="connsiteY2526" fmla="*/ 1076049 h 6819900"/>
              <a:gd name="connsiteX2527" fmla="*/ 9187740 w 9915525"/>
              <a:gd name="connsiteY2527" fmla="*/ 1014195 h 6819900"/>
              <a:gd name="connsiteX2528" fmla="*/ 9196232 w 9915525"/>
              <a:gd name="connsiteY2528" fmla="*/ 996805 h 6819900"/>
              <a:gd name="connsiteX2529" fmla="*/ 9210701 w 9915525"/>
              <a:gd name="connsiteY2529" fmla="*/ 972993 h 6819900"/>
              <a:gd name="connsiteX2530" fmla="*/ 9228658 w 9915525"/>
              <a:gd name="connsiteY2530" fmla="*/ 949180 h 6819900"/>
              <a:gd name="connsiteX2531" fmla="*/ 9368715 w 9915525"/>
              <a:gd name="connsiteY2531" fmla="*/ 1088894 h 6819900"/>
              <a:gd name="connsiteX2532" fmla="*/ 9354427 w 9915525"/>
              <a:gd name="connsiteY2532" fmla="*/ 1105025 h 6819900"/>
              <a:gd name="connsiteX2533" fmla="*/ 9340140 w 9915525"/>
              <a:gd name="connsiteY2533" fmla="*/ 1143581 h 6819900"/>
              <a:gd name="connsiteX2534" fmla="*/ 9299266 w 9915525"/>
              <a:gd name="connsiteY2534" fmla="*/ 1169973 h 6819900"/>
              <a:gd name="connsiteX2535" fmla="*/ 8797215 w 9915525"/>
              <a:gd name="connsiteY2535" fmla="*/ 1096818 h 6819900"/>
              <a:gd name="connsiteX2536" fmla="*/ 8806740 w 9915525"/>
              <a:gd name="connsiteY2536" fmla="*/ 1082530 h 6819900"/>
              <a:gd name="connsiteX2537" fmla="*/ 8805347 w 9915525"/>
              <a:gd name="connsiteY2537" fmla="*/ 1017163 h 6819900"/>
              <a:gd name="connsiteX2538" fmla="*/ 8815816 w 9915525"/>
              <a:gd name="connsiteY2538" fmla="*/ 953665 h 6819900"/>
              <a:gd name="connsiteX2539" fmla="*/ 8844272 w 9915525"/>
              <a:gd name="connsiteY2539" fmla="*/ 930928 h 6819900"/>
              <a:gd name="connsiteX2540" fmla="*/ 8898114 w 9915525"/>
              <a:gd name="connsiteY2540" fmla="*/ 891737 h 6819900"/>
              <a:gd name="connsiteX2541" fmla="*/ 8953336 w 9915525"/>
              <a:gd name="connsiteY2541" fmla="*/ 900577 h 6819900"/>
              <a:gd name="connsiteX2542" fmla="*/ 8999456 w 9915525"/>
              <a:gd name="connsiteY2542" fmla="*/ 920605 h 6819900"/>
              <a:gd name="connsiteX2543" fmla="*/ 9054390 w 9915525"/>
              <a:gd name="connsiteY2543" fmla="*/ 955524 h 6819900"/>
              <a:gd name="connsiteX2544" fmla="*/ 9044699 w 9915525"/>
              <a:gd name="connsiteY2544" fmla="*/ 972890 h 6819900"/>
              <a:gd name="connsiteX2545" fmla="*/ 8982370 w 9915525"/>
              <a:gd name="connsiteY2545" fmla="*/ 973478 h 6819900"/>
              <a:gd name="connsiteX2546" fmla="*/ 8866832 w 9915525"/>
              <a:gd name="connsiteY2546" fmla="*/ 1065439 h 6819900"/>
              <a:gd name="connsiteX2547" fmla="*/ 8797215 w 9915525"/>
              <a:gd name="connsiteY2547" fmla="*/ 1096818 h 6819900"/>
              <a:gd name="connsiteX2548" fmla="*/ 8282865 w 9915525"/>
              <a:gd name="connsiteY2548" fmla="*/ 1039538 h 6819900"/>
              <a:gd name="connsiteX2549" fmla="*/ 8274035 w 9915525"/>
              <a:gd name="connsiteY2549" fmla="*/ 1008582 h 6819900"/>
              <a:gd name="connsiteX2550" fmla="*/ 8259992 w 9915525"/>
              <a:gd name="connsiteY2550" fmla="*/ 975231 h 6819900"/>
              <a:gd name="connsiteX2551" fmla="*/ 8232183 w 9915525"/>
              <a:gd name="connsiteY2551" fmla="*/ 949828 h 6819900"/>
              <a:gd name="connsiteX2552" fmla="*/ 8192430 w 9915525"/>
              <a:gd name="connsiteY2552" fmla="*/ 904727 h 6819900"/>
              <a:gd name="connsiteX2553" fmla="*/ 8165769 w 9915525"/>
              <a:gd name="connsiteY2553" fmla="*/ 862035 h 6819900"/>
              <a:gd name="connsiteX2554" fmla="*/ 8182426 w 9915525"/>
              <a:gd name="connsiteY2554" fmla="*/ 825355 h 6819900"/>
              <a:gd name="connsiteX2555" fmla="*/ 8263557 w 9915525"/>
              <a:gd name="connsiteY2555" fmla="*/ 908699 h 6819900"/>
              <a:gd name="connsiteX2556" fmla="*/ 8272909 w 9915525"/>
              <a:gd name="connsiteY2556" fmla="*/ 920605 h 6819900"/>
              <a:gd name="connsiteX2557" fmla="*/ 8294319 w 9915525"/>
              <a:gd name="connsiteY2557" fmla="*/ 999186 h 6819900"/>
              <a:gd name="connsiteX2558" fmla="*/ 8301915 w 9915525"/>
              <a:gd name="connsiteY2558" fmla="*/ 1006330 h 6819900"/>
              <a:gd name="connsiteX2559" fmla="*/ 8311440 w 9915525"/>
              <a:gd name="connsiteY2559" fmla="*/ 1030143 h 6819900"/>
              <a:gd name="connsiteX2560" fmla="*/ 8297153 w 9915525"/>
              <a:gd name="connsiteY2560" fmla="*/ 1053955 h 6819900"/>
              <a:gd name="connsiteX2561" fmla="*/ 8282865 w 9915525"/>
              <a:gd name="connsiteY2561" fmla="*/ 1039538 h 6819900"/>
              <a:gd name="connsiteX2562" fmla="*/ 3351098 w 9915525"/>
              <a:gd name="connsiteY2562" fmla="*/ 995019 h 6819900"/>
              <a:gd name="connsiteX2563" fmla="*/ 3377490 w 9915525"/>
              <a:gd name="connsiteY2563" fmla="*/ 991249 h 6819900"/>
              <a:gd name="connsiteX2564" fmla="*/ 3362409 w 9915525"/>
              <a:gd name="connsiteY2564" fmla="*/ 1006330 h 6819900"/>
              <a:gd name="connsiteX2565" fmla="*/ 3351098 w 9915525"/>
              <a:gd name="connsiteY2565" fmla="*/ 995019 h 6819900"/>
              <a:gd name="connsiteX2566" fmla="*/ 4583990 w 9915525"/>
              <a:gd name="connsiteY2566" fmla="*/ 961880 h 6819900"/>
              <a:gd name="connsiteX2567" fmla="*/ 4577640 w 9915525"/>
              <a:gd name="connsiteY2567" fmla="*/ 937426 h 6819900"/>
              <a:gd name="connsiteX2568" fmla="*/ 4599072 w 9915525"/>
              <a:gd name="connsiteY2568" fmla="*/ 925796 h 6819900"/>
              <a:gd name="connsiteX2569" fmla="*/ 4630541 w 9915525"/>
              <a:gd name="connsiteY2569" fmla="*/ 957875 h 6819900"/>
              <a:gd name="connsiteX2570" fmla="*/ 4583990 w 9915525"/>
              <a:gd name="connsiteY2570" fmla="*/ 961880 h 6819900"/>
              <a:gd name="connsiteX2571" fmla="*/ 8730540 w 9915525"/>
              <a:gd name="connsiteY2571" fmla="*/ 934893 h 6819900"/>
              <a:gd name="connsiteX2572" fmla="*/ 8740779 w 9915525"/>
              <a:gd name="connsiteY2572" fmla="*/ 922431 h 6819900"/>
              <a:gd name="connsiteX2573" fmla="*/ 8751019 w 9915525"/>
              <a:gd name="connsiteY2573" fmla="*/ 934893 h 6819900"/>
              <a:gd name="connsiteX2574" fmla="*/ 8740779 w 9915525"/>
              <a:gd name="connsiteY2574" fmla="*/ 947354 h 6819900"/>
              <a:gd name="connsiteX2575" fmla="*/ 8730540 w 9915525"/>
              <a:gd name="connsiteY2575" fmla="*/ 934893 h 6819900"/>
              <a:gd name="connsiteX2576" fmla="*/ 8275721 w 9915525"/>
              <a:gd name="connsiteY2576" fmla="*/ 744432 h 6819900"/>
              <a:gd name="connsiteX2577" fmla="*/ 8263815 w 9915525"/>
              <a:gd name="connsiteY2577" fmla="*/ 722148 h 6819900"/>
              <a:gd name="connsiteX2578" fmla="*/ 8250094 w 9915525"/>
              <a:gd name="connsiteY2578" fmla="*/ 702000 h 6819900"/>
              <a:gd name="connsiteX2579" fmla="*/ 8259737 w 9915525"/>
              <a:gd name="connsiteY2579" fmla="*/ 663430 h 6819900"/>
              <a:gd name="connsiteX2580" fmla="*/ 8284025 w 9915525"/>
              <a:gd name="connsiteY2580" fmla="*/ 684861 h 6819900"/>
              <a:gd name="connsiteX2581" fmla="*/ 8313810 w 9915525"/>
              <a:gd name="connsiteY2581" fmla="*/ 722456 h 6819900"/>
              <a:gd name="connsiteX2582" fmla="*/ 8326040 w 9915525"/>
              <a:gd name="connsiteY2582" fmla="*/ 748649 h 6819900"/>
              <a:gd name="connsiteX2583" fmla="*/ 8275721 w 9915525"/>
              <a:gd name="connsiteY2583" fmla="*/ 744432 h 6819900"/>
              <a:gd name="connsiteX2584" fmla="*/ 5255598 w 9915525"/>
              <a:gd name="connsiteY2584" fmla="*/ 618976 h 6819900"/>
              <a:gd name="connsiteX2585" fmla="*/ 5282490 w 9915525"/>
              <a:gd name="connsiteY2585" fmla="*/ 615011 h 6819900"/>
              <a:gd name="connsiteX2586" fmla="*/ 5267504 w 9915525"/>
              <a:gd name="connsiteY2586" fmla="*/ 634855 h 6819900"/>
              <a:gd name="connsiteX2587" fmla="*/ 5255598 w 9915525"/>
              <a:gd name="connsiteY2587" fmla="*/ 618976 h 6819900"/>
              <a:gd name="connsiteX2588" fmla="*/ 8145858 w 9915525"/>
              <a:gd name="connsiteY2588" fmla="*/ 503886 h 6819900"/>
              <a:gd name="connsiteX2589" fmla="*/ 8134428 w 9915525"/>
              <a:gd name="connsiteY2589" fmla="*/ 475311 h 6819900"/>
              <a:gd name="connsiteX2590" fmla="*/ 8143959 w 9915525"/>
              <a:gd name="connsiteY2590" fmla="*/ 463405 h 6819900"/>
              <a:gd name="connsiteX2591" fmla="*/ 8159040 w 9915525"/>
              <a:gd name="connsiteY2591" fmla="*/ 476899 h 6819900"/>
              <a:gd name="connsiteX2592" fmla="*/ 8170252 w 9915525"/>
              <a:gd name="connsiteY2592" fmla="*/ 494130 h 6819900"/>
              <a:gd name="connsiteX2593" fmla="*/ 8174452 w 9915525"/>
              <a:gd name="connsiteY2593" fmla="*/ 509211 h 6819900"/>
              <a:gd name="connsiteX2594" fmla="*/ 8145858 w 9915525"/>
              <a:gd name="connsiteY2594" fmla="*/ 503886 h 6819900"/>
              <a:gd name="connsiteX2595" fmla="*/ 5387265 w 9915525"/>
              <a:gd name="connsiteY2595" fmla="*/ 377587 h 6819900"/>
              <a:gd name="connsiteX2596" fmla="*/ 5368215 w 9915525"/>
              <a:gd name="connsiteY2596" fmla="*/ 342132 h 6819900"/>
              <a:gd name="connsiteX2597" fmla="*/ 5349165 w 9915525"/>
              <a:gd name="connsiteY2597" fmla="*/ 308888 h 6819900"/>
              <a:gd name="connsiteX2598" fmla="*/ 5383182 w 9915525"/>
              <a:gd name="connsiteY2598" fmla="*/ 302579 h 6819900"/>
              <a:gd name="connsiteX2599" fmla="*/ 5430514 w 9915525"/>
              <a:gd name="connsiteY2599" fmla="*/ 308608 h 6819900"/>
              <a:gd name="connsiteX2600" fmla="*/ 5491953 w 9915525"/>
              <a:gd name="connsiteY2600" fmla="*/ 331975 h 6819900"/>
              <a:gd name="connsiteX2601" fmla="*/ 5507395 w 9915525"/>
              <a:gd name="connsiteY2601" fmla="*/ 373571 h 6819900"/>
              <a:gd name="connsiteX2602" fmla="*/ 5477630 w 9915525"/>
              <a:gd name="connsiteY2602" fmla="*/ 365829 h 6819900"/>
              <a:gd name="connsiteX2603" fmla="*/ 5428842 w 9915525"/>
              <a:gd name="connsiteY2603" fmla="*/ 367438 h 6819900"/>
              <a:gd name="connsiteX2604" fmla="*/ 5387265 w 9915525"/>
              <a:gd name="connsiteY2604" fmla="*/ 377587 h 6819900"/>
              <a:gd name="connsiteX2605" fmla="*/ 5227523 w 9915525"/>
              <a:gd name="connsiteY2605" fmla="*/ 356844 h 6819900"/>
              <a:gd name="connsiteX2606" fmla="*/ 5253915 w 9915525"/>
              <a:gd name="connsiteY2606" fmla="*/ 353074 h 6819900"/>
              <a:gd name="connsiteX2607" fmla="*/ 5238834 w 9915525"/>
              <a:gd name="connsiteY2607" fmla="*/ 368155 h 6819900"/>
              <a:gd name="connsiteX2608" fmla="*/ 5227523 w 9915525"/>
              <a:gd name="connsiteY2608" fmla="*/ 356844 h 6819900"/>
              <a:gd name="connsiteX2609" fmla="*/ 7968540 w 9915525"/>
              <a:gd name="connsiteY2609" fmla="*/ 349105 h 6819900"/>
              <a:gd name="connsiteX2610" fmla="*/ 7982828 w 9915525"/>
              <a:gd name="connsiteY2610" fmla="*/ 330055 h 6819900"/>
              <a:gd name="connsiteX2611" fmla="*/ 7997115 w 9915525"/>
              <a:gd name="connsiteY2611" fmla="*/ 349105 h 6819900"/>
              <a:gd name="connsiteX2612" fmla="*/ 7982828 w 9915525"/>
              <a:gd name="connsiteY2612" fmla="*/ 368155 h 6819900"/>
              <a:gd name="connsiteX2613" fmla="*/ 7968540 w 9915525"/>
              <a:gd name="connsiteY2613" fmla="*/ 349105 h 6819900"/>
              <a:gd name="connsiteX2614" fmla="*/ 5738562 w 9915525"/>
              <a:gd name="connsiteY2614" fmla="*/ 351486 h 6819900"/>
              <a:gd name="connsiteX2615" fmla="*/ 5738562 w 9915525"/>
              <a:gd name="connsiteY2615" fmla="*/ 337199 h 6819900"/>
              <a:gd name="connsiteX2616" fmla="*/ 5730165 w 9915525"/>
              <a:gd name="connsiteY2616" fmla="*/ 330055 h 6819900"/>
              <a:gd name="connsiteX2617" fmla="*/ 5739419 w 9915525"/>
              <a:gd name="connsiteY2617" fmla="*/ 274957 h 6819900"/>
              <a:gd name="connsiteX2618" fmla="*/ 5806365 w 9915525"/>
              <a:gd name="connsiteY2618" fmla="*/ 288225 h 6819900"/>
              <a:gd name="connsiteX2619" fmla="*/ 5797022 w 9915525"/>
              <a:gd name="connsiteY2619" fmla="*/ 311005 h 6819900"/>
              <a:gd name="connsiteX2620" fmla="*/ 5781701 w 9915525"/>
              <a:gd name="connsiteY2620" fmla="*/ 334817 h 6819900"/>
              <a:gd name="connsiteX2621" fmla="*/ 5738562 w 9915525"/>
              <a:gd name="connsiteY2621" fmla="*/ 351486 h 6819900"/>
              <a:gd name="connsiteX2622" fmla="*/ 7028698 w 9915525"/>
              <a:gd name="connsiteY2622" fmla="*/ 332746 h 6819900"/>
              <a:gd name="connsiteX2623" fmla="*/ 6953351 w 9915525"/>
              <a:gd name="connsiteY2623" fmla="*/ 251780 h 6819900"/>
              <a:gd name="connsiteX2624" fmla="*/ 6965037 w 9915525"/>
              <a:gd name="connsiteY2624" fmla="*/ 194641 h 6819900"/>
              <a:gd name="connsiteX2625" fmla="*/ 7016040 w 9915525"/>
              <a:gd name="connsiteY2625" fmla="*/ 182045 h 6819900"/>
              <a:gd name="connsiteX2626" fmla="*/ 7030328 w 9915525"/>
              <a:gd name="connsiteY2626" fmla="*/ 225280 h 6819900"/>
              <a:gd name="connsiteX2627" fmla="*/ 7044615 w 9915525"/>
              <a:gd name="connsiteY2627" fmla="*/ 260464 h 6819900"/>
              <a:gd name="connsiteX2628" fmla="*/ 7058903 w 9915525"/>
              <a:gd name="connsiteY2628" fmla="*/ 298078 h 6819900"/>
              <a:gd name="connsiteX2629" fmla="*/ 7066046 w 9915525"/>
              <a:gd name="connsiteY2629" fmla="*/ 338056 h 6819900"/>
              <a:gd name="connsiteX2630" fmla="*/ 7028698 w 9915525"/>
              <a:gd name="connsiteY2630" fmla="*/ 332746 h 6819900"/>
              <a:gd name="connsiteX2631" fmla="*/ 5573003 w 9915525"/>
              <a:gd name="connsiteY2631" fmla="*/ 301480 h 6819900"/>
              <a:gd name="connsiteX2632" fmla="*/ 5548628 w 9915525"/>
              <a:gd name="connsiteY2632" fmla="*/ 291955 h 6819900"/>
              <a:gd name="connsiteX2633" fmla="*/ 5530140 w 9915525"/>
              <a:gd name="connsiteY2633" fmla="*/ 279739 h 6819900"/>
              <a:gd name="connsiteX2634" fmla="*/ 5632241 w 9915525"/>
              <a:gd name="connsiteY2634" fmla="*/ 274638 h 6819900"/>
              <a:gd name="connsiteX2635" fmla="*/ 5615289 w 9915525"/>
              <a:gd name="connsiteY2635" fmla="*/ 298313 h 6819900"/>
              <a:gd name="connsiteX2636" fmla="*/ 5573003 w 9915525"/>
              <a:gd name="connsiteY2636" fmla="*/ 301480 h 6819900"/>
              <a:gd name="connsiteX2637" fmla="*/ 5468228 w 9915525"/>
              <a:gd name="connsiteY2637" fmla="*/ 282430 h 6819900"/>
              <a:gd name="connsiteX2638" fmla="*/ 5477190 w 9915525"/>
              <a:gd name="connsiteY2638" fmla="*/ 272905 h 6819900"/>
              <a:gd name="connsiteX2639" fmla="*/ 5492040 w 9915525"/>
              <a:gd name="connsiteY2639" fmla="*/ 282430 h 6819900"/>
              <a:gd name="connsiteX2640" fmla="*/ 5483077 w 9915525"/>
              <a:gd name="connsiteY2640" fmla="*/ 291955 h 6819900"/>
              <a:gd name="connsiteX2641" fmla="*/ 5468228 w 9915525"/>
              <a:gd name="connsiteY2641" fmla="*/ 282430 h 6819900"/>
              <a:gd name="connsiteX2642" fmla="*/ 7168440 w 9915525"/>
              <a:gd name="connsiteY2642" fmla="*/ 268936 h 6819900"/>
              <a:gd name="connsiteX2643" fmla="*/ 7183522 w 9915525"/>
              <a:gd name="connsiteY2643" fmla="*/ 253855 h 6819900"/>
              <a:gd name="connsiteX2644" fmla="*/ 7179751 w 9915525"/>
              <a:gd name="connsiteY2644" fmla="*/ 280247 h 6819900"/>
              <a:gd name="connsiteX2645" fmla="*/ 7168440 w 9915525"/>
              <a:gd name="connsiteY2645" fmla="*/ 268936 h 6819900"/>
              <a:gd name="connsiteX2646" fmla="*/ 7818323 w 9915525"/>
              <a:gd name="connsiteY2646" fmla="*/ 252069 h 6819900"/>
              <a:gd name="connsiteX2647" fmla="*/ 7844715 w 9915525"/>
              <a:gd name="connsiteY2647" fmla="*/ 248299 h 6819900"/>
              <a:gd name="connsiteX2648" fmla="*/ 7829634 w 9915525"/>
              <a:gd name="connsiteY2648" fmla="*/ 263380 h 6819900"/>
              <a:gd name="connsiteX2649" fmla="*/ 7818323 w 9915525"/>
              <a:gd name="connsiteY2649" fmla="*/ 252069 h 6819900"/>
              <a:gd name="connsiteX2650" fmla="*/ 5314264 w 9915525"/>
              <a:gd name="connsiteY2650" fmla="*/ 219877 h 6819900"/>
              <a:gd name="connsiteX2651" fmla="*/ 5338810 w 9915525"/>
              <a:gd name="connsiteY2651" fmla="*/ 191430 h 6819900"/>
              <a:gd name="connsiteX2652" fmla="*/ 5334579 w 9915525"/>
              <a:gd name="connsiteY2652" fmla="*/ 234805 h 6819900"/>
              <a:gd name="connsiteX2653" fmla="*/ 5314264 w 9915525"/>
              <a:gd name="connsiteY2653" fmla="*/ 219877 h 6819900"/>
              <a:gd name="connsiteX2654" fmla="*/ 7485087 w 9915525"/>
              <a:gd name="connsiteY2654" fmla="*/ 189844 h 6819900"/>
              <a:gd name="connsiteX2655" fmla="*/ 7478505 w 9915525"/>
              <a:gd name="connsiteY2655" fmla="*/ 176841 h 6819900"/>
              <a:gd name="connsiteX2656" fmla="*/ 7473802 w 9915525"/>
              <a:gd name="connsiteY2656" fmla="*/ 168130 h 6819900"/>
              <a:gd name="connsiteX2657" fmla="*/ 7463715 w 9915525"/>
              <a:gd name="connsiteY2657" fmla="*/ 149080 h 6819900"/>
              <a:gd name="connsiteX2658" fmla="*/ 7454190 w 9915525"/>
              <a:gd name="connsiteY2658" fmla="*/ 130030 h 6819900"/>
              <a:gd name="connsiteX2659" fmla="*/ 7444665 w 9915525"/>
              <a:gd name="connsiteY2659" fmla="*/ 115742 h 6819900"/>
              <a:gd name="connsiteX2660" fmla="*/ 7458953 w 9915525"/>
              <a:gd name="connsiteY2660" fmla="*/ 101455 h 6819900"/>
              <a:gd name="connsiteX2661" fmla="*/ 7473240 w 9915525"/>
              <a:gd name="connsiteY2661" fmla="*/ 115742 h 6819900"/>
              <a:gd name="connsiteX2662" fmla="*/ 7480677 w 9915525"/>
              <a:gd name="connsiteY2662" fmla="*/ 130030 h 6819900"/>
              <a:gd name="connsiteX2663" fmla="*/ 7503353 w 9915525"/>
              <a:gd name="connsiteY2663" fmla="*/ 190616 h 6819900"/>
              <a:gd name="connsiteX2664" fmla="*/ 7485087 w 9915525"/>
              <a:gd name="connsiteY2664" fmla="*/ 189844 h 6819900"/>
              <a:gd name="connsiteX2665" fmla="*/ 6841745 w 9915525"/>
              <a:gd name="connsiteY2665" fmla="*/ 171634 h 6819900"/>
              <a:gd name="connsiteX2666" fmla="*/ 6844772 w 9915525"/>
              <a:gd name="connsiteY2666" fmla="*/ 130030 h 6819900"/>
              <a:gd name="connsiteX2667" fmla="*/ 6848524 w 9915525"/>
              <a:gd name="connsiteY2667" fmla="*/ 106306 h 6819900"/>
              <a:gd name="connsiteX2668" fmla="*/ 6860249 w 9915525"/>
              <a:gd name="connsiteY2668" fmla="*/ 77036 h 6819900"/>
              <a:gd name="connsiteX2669" fmla="*/ 6894467 w 9915525"/>
              <a:gd name="connsiteY2669" fmla="*/ 62660 h 6819900"/>
              <a:gd name="connsiteX2670" fmla="*/ 6925423 w 9915525"/>
              <a:gd name="connsiteY2670" fmla="*/ 53830 h 6819900"/>
              <a:gd name="connsiteX2671" fmla="*/ 6939840 w 9915525"/>
              <a:gd name="connsiteY2671" fmla="*/ 34780 h 6819900"/>
              <a:gd name="connsiteX2672" fmla="*/ 6970796 w 9915525"/>
              <a:gd name="connsiteY2672" fmla="*/ 15625 h 6819900"/>
              <a:gd name="connsiteX2673" fmla="*/ 7035910 w 9915525"/>
              <a:gd name="connsiteY2673" fmla="*/ 9870 h 6819900"/>
              <a:gd name="connsiteX2674" fmla="*/ 7095441 w 9915525"/>
              <a:gd name="connsiteY2674" fmla="*/ 27736 h 6819900"/>
              <a:gd name="connsiteX2675" fmla="*/ 7120815 w 9915525"/>
              <a:gd name="connsiteY2675" fmla="*/ 57624 h 6819900"/>
              <a:gd name="connsiteX2676" fmla="*/ 7093359 w 9915525"/>
              <a:gd name="connsiteY2676" fmla="*/ 90837 h 6819900"/>
              <a:gd name="connsiteX2677" fmla="*/ 6993296 w 9915525"/>
              <a:gd name="connsiteY2677" fmla="*/ 115846 h 6819900"/>
              <a:gd name="connsiteX2678" fmla="*/ 6886345 w 9915525"/>
              <a:gd name="connsiteY2678" fmla="*/ 104151 h 6819900"/>
              <a:gd name="connsiteX2679" fmla="*/ 6878098 w 9915525"/>
              <a:gd name="connsiteY2679" fmla="*/ 141415 h 6819900"/>
              <a:gd name="connsiteX2680" fmla="*/ 6841745 w 9915525"/>
              <a:gd name="connsiteY2680" fmla="*/ 171634 h 6819900"/>
              <a:gd name="connsiteX2681" fmla="*/ 7287503 w 9915525"/>
              <a:gd name="connsiteY2681" fmla="*/ 158605 h 6819900"/>
              <a:gd name="connsiteX2682" fmla="*/ 7259532 w 9915525"/>
              <a:gd name="connsiteY2682" fmla="*/ 149080 h 6819900"/>
              <a:gd name="connsiteX2683" fmla="*/ 7225590 w 9915525"/>
              <a:gd name="connsiteY2683" fmla="*/ 134792 h 6819900"/>
              <a:gd name="connsiteX2684" fmla="*/ 7195849 w 9915525"/>
              <a:gd name="connsiteY2684" fmla="*/ 120505 h 6819900"/>
              <a:gd name="connsiteX2685" fmla="*/ 7177965 w 9915525"/>
              <a:gd name="connsiteY2685" fmla="*/ 113239 h 6819900"/>
              <a:gd name="connsiteX2686" fmla="*/ 7156534 w 9915525"/>
              <a:gd name="connsiteY2686" fmla="*/ 96570 h 6819900"/>
              <a:gd name="connsiteX2687" fmla="*/ 7187490 w 9915525"/>
              <a:gd name="connsiteY2687" fmla="*/ 48764 h 6819900"/>
              <a:gd name="connsiteX2688" fmla="*/ 7276760 w 9915525"/>
              <a:gd name="connsiteY2688" fmla="*/ 22571 h 6819900"/>
              <a:gd name="connsiteX2689" fmla="*/ 7336117 w 9915525"/>
              <a:gd name="connsiteY2689" fmla="*/ 75768 h 6819900"/>
              <a:gd name="connsiteX2690" fmla="*/ 7326761 w 9915525"/>
              <a:gd name="connsiteY2690" fmla="*/ 156731 h 6819900"/>
              <a:gd name="connsiteX2691" fmla="*/ 7287503 w 9915525"/>
              <a:gd name="connsiteY2691" fmla="*/ 158605 h 6819900"/>
              <a:gd name="connsiteX2692" fmla="*/ 6812027 w 9915525"/>
              <a:gd name="connsiteY2692" fmla="*/ 85749 h 6819900"/>
              <a:gd name="connsiteX2693" fmla="*/ 6824645 w 9915525"/>
              <a:gd name="connsiteY2693" fmla="*/ 76564 h 6819900"/>
              <a:gd name="connsiteX2694" fmla="*/ 6827001 w 9915525"/>
              <a:gd name="connsiteY2694" fmla="*/ 95790 h 6819900"/>
              <a:gd name="connsiteX2695" fmla="*/ 6812027 w 9915525"/>
              <a:gd name="connsiteY2695" fmla="*/ 85749 h 681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</a:cxnLst>
            <a:rect l="l" t="t" r="r" b="b"/>
            <a:pathLst>
              <a:path w="9915525" h="6819900">
                <a:moveTo>
                  <a:pt x="2739315" y="6807055"/>
                </a:moveTo>
                <a:cubicBezTo>
                  <a:pt x="2739315" y="6801816"/>
                  <a:pt x="2745744" y="6797530"/>
                  <a:pt x="2753603" y="6797530"/>
                </a:cubicBezTo>
                <a:cubicBezTo>
                  <a:pt x="2761461" y="6797530"/>
                  <a:pt x="2767890" y="6801816"/>
                  <a:pt x="2767890" y="6807055"/>
                </a:cubicBezTo>
                <a:cubicBezTo>
                  <a:pt x="2767890" y="6812294"/>
                  <a:pt x="2761461" y="6816580"/>
                  <a:pt x="2753603" y="6816580"/>
                </a:cubicBezTo>
                <a:cubicBezTo>
                  <a:pt x="2745744" y="6816580"/>
                  <a:pt x="2739315" y="6812294"/>
                  <a:pt x="2739315" y="6807055"/>
                </a:cubicBezTo>
                <a:close/>
                <a:moveTo>
                  <a:pt x="2574310" y="6666561"/>
                </a:moveTo>
                <a:cubicBezTo>
                  <a:pt x="2571997" y="6662633"/>
                  <a:pt x="2567118" y="6645488"/>
                  <a:pt x="2563466" y="6628461"/>
                </a:cubicBezTo>
                <a:cubicBezTo>
                  <a:pt x="2559814" y="6611436"/>
                  <a:pt x="2553856" y="6597505"/>
                  <a:pt x="2550224" y="6597505"/>
                </a:cubicBezTo>
                <a:cubicBezTo>
                  <a:pt x="2546593" y="6597505"/>
                  <a:pt x="2535610" y="6582626"/>
                  <a:pt x="2525816" y="6564441"/>
                </a:cubicBezTo>
                <a:cubicBezTo>
                  <a:pt x="2516023" y="6546256"/>
                  <a:pt x="2504332" y="6533650"/>
                  <a:pt x="2499838" y="6536429"/>
                </a:cubicBezTo>
                <a:cubicBezTo>
                  <a:pt x="2495343" y="6539206"/>
                  <a:pt x="2491665" y="6537200"/>
                  <a:pt x="2491665" y="6531970"/>
                </a:cubicBezTo>
                <a:cubicBezTo>
                  <a:pt x="2491665" y="6526740"/>
                  <a:pt x="2473449" y="6523272"/>
                  <a:pt x="2451184" y="6524264"/>
                </a:cubicBezTo>
                <a:cubicBezTo>
                  <a:pt x="2420749" y="6525620"/>
                  <a:pt x="2410703" y="6522522"/>
                  <a:pt x="2410703" y="6511780"/>
                </a:cubicBezTo>
                <a:cubicBezTo>
                  <a:pt x="2410703" y="6503412"/>
                  <a:pt x="2421153" y="6496283"/>
                  <a:pt x="2435926" y="6494572"/>
                </a:cubicBezTo>
                <a:cubicBezTo>
                  <a:pt x="2464931" y="6491214"/>
                  <a:pt x="2477717" y="6461197"/>
                  <a:pt x="2457344" y="6444289"/>
                </a:cubicBezTo>
                <a:cubicBezTo>
                  <a:pt x="2450027" y="6438217"/>
                  <a:pt x="2444040" y="6427343"/>
                  <a:pt x="2444040" y="6420126"/>
                </a:cubicBezTo>
                <a:cubicBezTo>
                  <a:pt x="2444040" y="6412910"/>
                  <a:pt x="2439754" y="6407005"/>
                  <a:pt x="2434515" y="6407005"/>
                </a:cubicBezTo>
                <a:cubicBezTo>
                  <a:pt x="2429276" y="6407005"/>
                  <a:pt x="2424990" y="6401035"/>
                  <a:pt x="2424990" y="6393737"/>
                </a:cubicBezTo>
                <a:cubicBezTo>
                  <a:pt x="2424990" y="6386439"/>
                  <a:pt x="2418338" y="6377916"/>
                  <a:pt x="2410208" y="6374796"/>
                </a:cubicBezTo>
                <a:cubicBezTo>
                  <a:pt x="2400625" y="6371118"/>
                  <a:pt x="2397799" y="6372962"/>
                  <a:pt x="2402172" y="6380040"/>
                </a:cubicBezTo>
                <a:cubicBezTo>
                  <a:pt x="2406802" y="6387531"/>
                  <a:pt x="2402180" y="6389193"/>
                  <a:pt x="2387438" y="6385338"/>
                </a:cubicBezTo>
                <a:cubicBezTo>
                  <a:pt x="2368847" y="6380477"/>
                  <a:pt x="2366816" y="6382518"/>
                  <a:pt x="2372350" y="6400507"/>
                </a:cubicBezTo>
                <a:cubicBezTo>
                  <a:pt x="2379777" y="6424648"/>
                  <a:pt x="2379728" y="6429796"/>
                  <a:pt x="2371681" y="6471299"/>
                </a:cubicBezTo>
                <a:cubicBezTo>
                  <a:pt x="2368379" y="6488325"/>
                  <a:pt x="2362368" y="6502255"/>
                  <a:pt x="2358323" y="6502255"/>
                </a:cubicBezTo>
                <a:cubicBezTo>
                  <a:pt x="2330123" y="6502255"/>
                  <a:pt x="2244015" y="6434323"/>
                  <a:pt x="2244015" y="6412076"/>
                </a:cubicBezTo>
                <a:cubicBezTo>
                  <a:pt x="2244015" y="6403711"/>
                  <a:pt x="2236514" y="6393790"/>
                  <a:pt x="2227346" y="6390029"/>
                </a:cubicBezTo>
                <a:cubicBezTo>
                  <a:pt x="2218179" y="6386269"/>
                  <a:pt x="2210076" y="6378906"/>
                  <a:pt x="2209340" y="6373668"/>
                </a:cubicBezTo>
                <a:cubicBezTo>
                  <a:pt x="2208605" y="6368429"/>
                  <a:pt x="2205049" y="6350213"/>
                  <a:pt x="2201440" y="6333186"/>
                </a:cubicBezTo>
                <a:cubicBezTo>
                  <a:pt x="2197581" y="6314984"/>
                  <a:pt x="2198693" y="6302230"/>
                  <a:pt x="2204139" y="6302230"/>
                </a:cubicBezTo>
                <a:cubicBezTo>
                  <a:pt x="2224505" y="6302230"/>
                  <a:pt x="2224197" y="6270741"/>
                  <a:pt x="2203594" y="6246527"/>
                </a:cubicBezTo>
                <a:cubicBezTo>
                  <a:pt x="2188487" y="6228772"/>
                  <a:pt x="2174679" y="6222129"/>
                  <a:pt x="2157116" y="6224165"/>
                </a:cubicBezTo>
                <a:cubicBezTo>
                  <a:pt x="2133606" y="6226891"/>
                  <a:pt x="2132190" y="6224756"/>
                  <a:pt x="2133154" y="6188006"/>
                </a:cubicBezTo>
                <a:cubicBezTo>
                  <a:pt x="2133717" y="6166526"/>
                  <a:pt x="2129227" y="6145891"/>
                  <a:pt x="2123176" y="6142151"/>
                </a:cubicBezTo>
                <a:cubicBezTo>
                  <a:pt x="2117126" y="6138412"/>
                  <a:pt x="2109228" y="6123608"/>
                  <a:pt x="2105625" y="6109254"/>
                </a:cubicBezTo>
                <a:cubicBezTo>
                  <a:pt x="2102023" y="6094900"/>
                  <a:pt x="2096300" y="6083155"/>
                  <a:pt x="2092908" y="6083155"/>
                </a:cubicBezTo>
                <a:cubicBezTo>
                  <a:pt x="2089516" y="6083155"/>
                  <a:pt x="2080918" y="6070001"/>
                  <a:pt x="2073802" y="6053924"/>
                </a:cubicBezTo>
                <a:cubicBezTo>
                  <a:pt x="2066685" y="6037848"/>
                  <a:pt x="2050637" y="6014468"/>
                  <a:pt x="2038139" y="6001970"/>
                </a:cubicBezTo>
                <a:cubicBezTo>
                  <a:pt x="2025641" y="5989472"/>
                  <a:pt x="2015481" y="5973693"/>
                  <a:pt x="2015561" y="5966907"/>
                </a:cubicBezTo>
                <a:cubicBezTo>
                  <a:pt x="2015665" y="5958105"/>
                  <a:pt x="2018354" y="5958663"/>
                  <a:pt x="2024940" y="5968855"/>
                </a:cubicBezTo>
                <a:cubicBezTo>
                  <a:pt x="2030018" y="5976713"/>
                  <a:pt x="2034239" y="5978310"/>
                  <a:pt x="2034319" y="5972403"/>
                </a:cubicBezTo>
                <a:cubicBezTo>
                  <a:pt x="2034396" y="5966496"/>
                  <a:pt x="2028036" y="5956327"/>
                  <a:pt x="2020178" y="5949805"/>
                </a:cubicBezTo>
                <a:cubicBezTo>
                  <a:pt x="2012320" y="5943283"/>
                  <a:pt x="2005890" y="5930564"/>
                  <a:pt x="2005890" y="5921540"/>
                </a:cubicBezTo>
                <a:cubicBezTo>
                  <a:pt x="2005890" y="5912516"/>
                  <a:pt x="1997318" y="5897375"/>
                  <a:pt x="1986840" y="5887893"/>
                </a:cubicBezTo>
                <a:cubicBezTo>
                  <a:pt x="1974868" y="5877058"/>
                  <a:pt x="1967790" y="5858556"/>
                  <a:pt x="1967790" y="5838094"/>
                </a:cubicBezTo>
                <a:cubicBezTo>
                  <a:pt x="1967790" y="5812161"/>
                  <a:pt x="1960038" y="5798578"/>
                  <a:pt x="1929690" y="5771333"/>
                </a:cubicBezTo>
                <a:cubicBezTo>
                  <a:pt x="1898166" y="5743034"/>
                  <a:pt x="1891590" y="5730999"/>
                  <a:pt x="1891590" y="5701612"/>
                </a:cubicBezTo>
                <a:cubicBezTo>
                  <a:pt x="1891590" y="5678827"/>
                  <a:pt x="1886468" y="5664128"/>
                  <a:pt x="1877303" y="5660611"/>
                </a:cubicBezTo>
                <a:cubicBezTo>
                  <a:pt x="1866871" y="5656608"/>
                  <a:pt x="1863015" y="5640193"/>
                  <a:pt x="1863015" y="5599796"/>
                </a:cubicBezTo>
                <a:cubicBezTo>
                  <a:pt x="1863015" y="5556251"/>
                  <a:pt x="1858957" y="5540989"/>
                  <a:pt x="1843965" y="5528153"/>
                </a:cubicBezTo>
                <a:cubicBezTo>
                  <a:pt x="1833488" y="5519182"/>
                  <a:pt x="1824915" y="5505117"/>
                  <a:pt x="1824915" y="5496899"/>
                </a:cubicBezTo>
                <a:cubicBezTo>
                  <a:pt x="1824915" y="5488680"/>
                  <a:pt x="1821248" y="5484222"/>
                  <a:pt x="1816766" y="5486992"/>
                </a:cubicBezTo>
                <a:cubicBezTo>
                  <a:pt x="1812284" y="5489762"/>
                  <a:pt x="1810625" y="5481522"/>
                  <a:pt x="1813080" y="5468680"/>
                </a:cubicBezTo>
                <a:cubicBezTo>
                  <a:pt x="1824495" y="5408968"/>
                  <a:pt x="1782812" y="5370493"/>
                  <a:pt x="1757647" y="5417514"/>
                </a:cubicBezTo>
                <a:cubicBezTo>
                  <a:pt x="1747233" y="5436973"/>
                  <a:pt x="1745237" y="5436076"/>
                  <a:pt x="1700162" y="5391678"/>
                </a:cubicBezTo>
                <a:cubicBezTo>
                  <a:pt x="1674479" y="5366381"/>
                  <a:pt x="1653465" y="5340165"/>
                  <a:pt x="1653465" y="5333419"/>
                </a:cubicBezTo>
                <a:cubicBezTo>
                  <a:pt x="1653465" y="5326674"/>
                  <a:pt x="1649179" y="5321155"/>
                  <a:pt x="1643940" y="5321155"/>
                </a:cubicBezTo>
                <a:cubicBezTo>
                  <a:pt x="1638701" y="5321155"/>
                  <a:pt x="1634415" y="5310439"/>
                  <a:pt x="1634415" y="5297343"/>
                </a:cubicBezTo>
                <a:cubicBezTo>
                  <a:pt x="1634415" y="5269368"/>
                  <a:pt x="1637158" y="5268647"/>
                  <a:pt x="1667621" y="5288608"/>
                </a:cubicBezTo>
                <a:cubicBezTo>
                  <a:pt x="1702840" y="5311684"/>
                  <a:pt x="1731479" y="5298461"/>
                  <a:pt x="1727827" y="5260810"/>
                </a:cubicBezTo>
                <a:cubicBezTo>
                  <a:pt x="1725426" y="5236064"/>
                  <a:pt x="1719361" y="5229036"/>
                  <a:pt x="1693946" y="5221554"/>
                </a:cubicBezTo>
                <a:cubicBezTo>
                  <a:pt x="1670670" y="5214702"/>
                  <a:pt x="1662990" y="5207021"/>
                  <a:pt x="1662990" y="5190598"/>
                </a:cubicBezTo>
                <a:cubicBezTo>
                  <a:pt x="1662990" y="5178584"/>
                  <a:pt x="1668695" y="5168755"/>
                  <a:pt x="1675668" y="5168755"/>
                </a:cubicBezTo>
                <a:cubicBezTo>
                  <a:pt x="1682641" y="5168755"/>
                  <a:pt x="1694195" y="5157826"/>
                  <a:pt x="1701345" y="5144466"/>
                </a:cubicBezTo>
                <a:cubicBezTo>
                  <a:pt x="1713374" y="5121990"/>
                  <a:pt x="1712332" y="5118449"/>
                  <a:pt x="1687369" y="5097000"/>
                </a:cubicBezTo>
                <a:cubicBezTo>
                  <a:pt x="1665388" y="5078111"/>
                  <a:pt x="1662533" y="5071245"/>
                  <a:pt x="1671949" y="5059900"/>
                </a:cubicBezTo>
                <a:cubicBezTo>
                  <a:pt x="1678303" y="5052244"/>
                  <a:pt x="1682102" y="5036099"/>
                  <a:pt x="1680390" y="5024023"/>
                </a:cubicBezTo>
                <a:cubicBezTo>
                  <a:pt x="1675768" y="4991415"/>
                  <a:pt x="1630931" y="4992955"/>
                  <a:pt x="1626311" y="5025880"/>
                </a:cubicBezTo>
                <a:cubicBezTo>
                  <a:pt x="1622303" y="5054440"/>
                  <a:pt x="1609838" y="5063639"/>
                  <a:pt x="1574884" y="5063834"/>
                </a:cubicBezTo>
                <a:cubicBezTo>
                  <a:pt x="1553539" y="5063953"/>
                  <a:pt x="1548690" y="5068262"/>
                  <a:pt x="1548690" y="5087112"/>
                </a:cubicBezTo>
                <a:cubicBezTo>
                  <a:pt x="1548690" y="5113322"/>
                  <a:pt x="1571330" y="5140180"/>
                  <a:pt x="1593424" y="5140180"/>
                </a:cubicBezTo>
                <a:cubicBezTo>
                  <a:pt x="1604917" y="5140180"/>
                  <a:pt x="1606892" y="5146827"/>
                  <a:pt x="1602268" y="5169946"/>
                </a:cubicBezTo>
                <a:cubicBezTo>
                  <a:pt x="1598994" y="5186317"/>
                  <a:pt x="1596315" y="5203462"/>
                  <a:pt x="1596315" y="5208046"/>
                </a:cubicBezTo>
                <a:cubicBezTo>
                  <a:pt x="1596315" y="5212630"/>
                  <a:pt x="1588083" y="5216380"/>
                  <a:pt x="1578022" y="5216380"/>
                </a:cubicBezTo>
                <a:cubicBezTo>
                  <a:pt x="1565441" y="5216380"/>
                  <a:pt x="1557769" y="5207457"/>
                  <a:pt x="1553453" y="5187805"/>
                </a:cubicBezTo>
                <a:cubicBezTo>
                  <a:pt x="1550001" y="5172089"/>
                  <a:pt x="1543696" y="5159230"/>
                  <a:pt x="1539441" y="5159230"/>
                </a:cubicBezTo>
                <a:cubicBezTo>
                  <a:pt x="1535186" y="5159230"/>
                  <a:pt x="1529200" y="5149249"/>
                  <a:pt x="1526138" y="5137051"/>
                </a:cubicBezTo>
                <a:cubicBezTo>
                  <a:pt x="1520678" y="5115296"/>
                  <a:pt x="1476830" y="5086715"/>
                  <a:pt x="1469385" y="5100058"/>
                </a:cubicBezTo>
                <a:cubicBezTo>
                  <a:pt x="1459887" y="5117079"/>
                  <a:pt x="1453879" y="5159230"/>
                  <a:pt x="1460951" y="5159230"/>
                </a:cubicBezTo>
                <a:cubicBezTo>
                  <a:pt x="1465281" y="5159230"/>
                  <a:pt x="1476388" y="5176375"/>
                  <a:pt x="1485634" y="5197330"/>
                </a:cubicBezTo>
                <a:cubicBezTo>
                  <a:pt x="1494879" y="5218285"/>
                  <a:pt x="1505926" y="5235430"/>
                  <a:pt x="1510182" y="5235430"/>
                </a:cubicBezTo>
                <a:cubicBezTo>
                  <a:pt x="1514438" y="5235430"/>
                  <a:pt x="1520828" y="5258705"/>
                  <a:pt x="1524382" y="5287151"/>
                </a:cubicBezTo>
                <a:cubicBezTo>
                  <a:pt x="1527936" y="5315598"/>
                  <a:pt x="1537003" y="5343983"/>
                  <a:pt x="1544530" y="5350230"/>
                </a:cubicBezTo>
                <a:cubicBezTo>
                  <a:pt x="1567138" y="5368993"/>
                  <a:pt x="1560317" y="5381107"/>
                  <a:pt x="1530502" y="5375144"/>
                </a:cubicBezTo>
                <a:cubicBezTo>
                  <a:pt x="1511133" y="5371270"/>
                  <a:pt x="1501185" y="5373779"/>
                  <a:pt x="1497463" y="5383478"/>
                </a:cubicBezTo>
                <a:cubicBezTo>
                  <a:pt x="1494534" y="5391111"/>
                  <a:pt x="1481577" y="5397355"/>
                  <a:pt x="1468668" y="5397355"/>
                </a:cubicBezTo>
                <a:cubicBezTo>
                  <a:pt x="1434628" y="5397355"/>
                  <a:pt x="1426627" y="5363984"/>
                  <a:pt x="1453746" y="5335117"/>
                </a:cubicBezTo>
                <a:cubicBezTo>
                  <a:pt x="1465381" y="5322732"/>
                  <a:pt x="1472577" y="5306547"/>
                  <a:pt x="1469739" y="5299149"/>
                </a:cubicBezTo>
                <a:cubicBezTo>
                  <a:pt x="1463847" y="5283795"/>
                  <a:pt x="1424865" y="5270739"/>
                  <a:pt x="1424865" y="5284120"/>
                </a:cubicBezTo>
                <a:cubicBezTo>
                  <a:pt x="1424865" y="5288963"/>
                  <a:pt x="1406649" y="5291777"/>
                  <a:pt x="1384384" y="5290372"/>
                </a:cubicBezTo>
                <a:cubicBezTo>
                  <a:pt x="1348338" y="5288098"/>
                  <a:pt x="1343558" y="5290252"/>
                  <a:pt x="1340756" y="5310034"/>
                </a:cubicBezTo>
                <a:cubicBezTo>
                  <a:pt x="1339025" y="5322254"/>
                  <a:pt x="1343554" y="5339399"/>
                  <a:pt x="1350820" y="5348134"/>
                </a:cubicBezTo>
                <a:cubicBezTo>
                  <a:pt x="1403723" y="5411737"/>
                  <a:pt x="1380341" y="5454974"/>
                  <a:pt x="1324059" y="5397620"/>
                </a:cubicBezTo>
                <a:cubicBezTo>
                  <a:pt x="1305974" y="5379190"/>
                  <a:pt x="1286305" y="5369111"/>
                  <a:pt x="1267703" y="5368742"/>
                </a:cubicBezTo>
                <a:cubicBezTo>
                  <a:pt x="1221248" y="5367819"/>
                  <a:pt x="1205790" y="5349391"/>
                  <a:pt x="1205790" y="5294931"/>
                </a:cubicBezTo>
                <a:cubicBezTo>
                  <a:pt x="1205790" y="5261106"/>
                  <a:pt x="1201584" y="5245379"/>
                  <a:pt x="1191503" y="5241511"/>
                </a:cubicBezTo>
                <a:cubicBezTo>
                  <a:pt x="1183644" y="5238495"/>
                  <a:pt x="1177215" y="5225178"/>
                  <a:pt x="1177215" y="5211916"/>
                </a:cubicBezTo>
                <a:cubicBezTo>
                  <a:pt x="1177215" y="5198656"/>
                  <a:pt x="1172929" y="5187805"/>
                  <a:pt x="1167690" y="5187805"/>
                </a:cubicBezTo>
                <a:cubicBezTo>
                  <a:pt x="1162451" y="5187805"/>
                  <a:pt x="1158165" y="5180207"/>
                  <a:pt x="1158165" y="5170921"/>
                </a:cubicBezTo>
                <a:cubicBezTo>
                  <a:pt x="1158165" y="5161635"/>
                  <a:pt x="1141020" y="5139229"/>
                  <a:pt x="1120065" y="5121130"/>
                </a:cubicBezTo>
                <a:cubicBezTo>
                  <a:pt x="1099110" y="5103031"/>
                  <a:pt x="1081965" y="5081151"/>
                  <a:pt x="1081965" y="5072506"/>
                </a:cubicBezTo>
                <a:cubicBezTo>
                  <a:pt x="1081965" y="5063861"/>
                  <a:pt x="1075625" y="5051526"/>
                  <a:pt x="1067875" y="5045094"/>
                </a:cubicBezTo>
                <a:cubicBezTo>
                  <a:pt x="1049554" y="5029889"/>
                  <a:pt x="1024815" y="4980027"/>
                  <a:pt x="1024815" y="4958304"/>
                </a:cubicBezTo>
                <a:cubicBezTo>
                  <a:pt x="1024815" y="4948941"/>
                  <a:pt x="1020459" y="4938587"/>
                  <a:pt x="1015135" y="4935297"/>
                </a:cubicBezTo>
                <a:cubicBezTo>
                  <a:pt x="1009811" y="4932006"/>
                  <a:pt x="1007566" y="4925897"/>
                  <a:pt x="1010148" y="4921720"/>
                </a:cubicBezTo>
                <a:cubicBezTo>
                  <a:pt x="1012729" y="4917544"/>
                  <a:pt x="1006304" y="4906401"/>
                  <a:pt x="995871" y="4896959"/>
                </a:cubicBezTo>
                <a:cubicBezTo>
                  <a:pt x="985438" y="4887516"/>
                  <a:pt x="974229" y="4863079"/>
                  <a:pt x="970962" y="4842653"/>
                </a:cubicBezTo>
                <a:cubicBezTo>
                  <a:pt x="967094" y="4818460"/>
                  <a:pt x="957183" y="4800376"/>
                  <a:pt x="942532" y="4790776"/>
                </a:cubicBezTo>
                <a:cubicBezTo>
                  <a:pt x="922816" y="4777858"/>
                  <a:pt x="920040" y="4768602"/>
                  <a:pt x="920040" y="4715784"/>
                </a:cubicBezTo>
                <a:cubicBezTo>
                  <a:pt x="920040" y="4682644"/>
                  <a:pt x="915754" y="4652880"/>
                  <a:pt x="910515" y="4649643"/>
                </a:cubicBezTo>
                <a:cubicBezTo>
                  <a:pt x="897416" y="4641547"/>
                  <a:pt x="898498" y="4609198"/>
                  <a:pt x="912019" y="4604691"/>
                </a:cubicBezTo>
                <a:cubicBezTo>
                  <a:pt x="935496" y="4596866"/>
                  <a:pt x="909980" y="4553635"/>
                  <a:pt x="863182" y="4521946"/>
                </a:cubicBezTo>
                <a:cubicBezTo>
                  <a:pt x="815904" y="4489932"/>
                  <a:pt x="815265" y="4488835"/>
                  <a:pt x="815265" y="4439768"/>
                </a:cubicBezTo>
                <a:cubicBezTo>
                  <a:pt x="815265" y="4407184"/>
                  <a:pt x="810339" y="4385950"/>
                  <a:pt x="800978" y="4378180"/>
                </a:cubicBezTo>
                <a:cubicBezTo>
                  <a:pt x="793119" y="4371658"/>
                  <a:pt x="786690" y="4353989"/>
                  <a:pt x="786690" y="4338914"/>
                </a:cubicBezTo>
                <a:cubicBezTo>
                  <a:pt x="786690" y="4323839"/>
                  <a:pt x="782119" y="4311505"/>
                  <a:pt x="776532" y="4311505"/>
                </a:cubicBezTo>
                <a:cubicBezTo>
                  <a:pt x="770946" y="4311505"/>
                  <a:pt x="767731" y="4299718"/>
                  <a:pt x="769389" y="4285311"/>
                </a:cubicBezTo>
                <a:cubicBezTo>
                  <a:pt x="771501" y="4266953"/>
                  <a:pt x="765326" y="4252757"/>
                  <a:pt x="748747" y="4237853"/>
                </a:cubicBezTo>
                <a:cubicBezTo>
                  <a:pt x="730080" y="4221073"/>
                  <a:pt x="725327" y="4208017"/>
                  <a:pt x="726211" y="4175941"/>
                </a:cubicBezTo>
                <a:cubicBezTo>
                  <a:pt x="726827" y="4153584"/>
                  <a:pt x="724613" y="4133150"/>
                  <a:pt x="721292" y="4130530"/>
                </a:cubicBezTo>
                <a:cubicBezTo>
                  <a:pt x="707940" y="4120001"/>
                  <a:pt x="672390" y="4033262"/>
                  <a:pt x="672390" y="4011213"/>
                </a:cubicBezTo>
                <a:cubicBezTo>
                  <a:pt x="672390" y="3998256"/>
                  <a:pt x="668104" y="3987655"/>
                  <a:pt x="662865" y="3987655"/>
                </a:cubicBezTo>
                <a:cubicBezTo>
                  <a:pt x="657626" y="3987655"/>
                  <a:pt x="653340" y="3964889"/>
                  <a:pt x="653340" y="3937064"/>
                </a:cubicBezTo>
                <a:cubicBezTo>
                  <a:pt x="653340" y="3897756"/>
                  <a:pt x="648560" y="3881348"/>
                  <a:pt x="631909" y="3863496"/>
                </a:cubicBezTo>
                <a:cubicBezTo>
                  <a:pt x="620122" y="3850859"/>
                  <a:pt x="609689" y="3833978"/>
                  <a:pt x="608725" y="3825981"/>
                </a:cubicBezTo>
                <a:cubicBezTo>
                  <a:pt x="598060" y="3737513"/>
                  <a:pt x="591030" y="3704909"/>
                  <a:pt x="580306" y="3694185"/>
                </a:cubicBezTo>
                <a:cubicBezTo>
                  <a:pt x="573326" y="3687205"/>
                  <a:pt x="567615" y="3675371"/>
                  <a:pt x="567615" y="3667887"/>
                </a:cubicBezTo>
                <a:cubicBezTo>
                  <a:pt x="567615" y="3660403"/>
                  <a:pt x="563329" y="3654280"/>
                  <a:pt x="558090" y="3654280"/>
                </a:cubicBezTo>
                <a:cubicBezTo>
                  <a:pt x="552851" y="3654280"/>
                  <a:pt x="548565" y="3634992"/>
                  <a:pt x="548565" y="3611417"/>
                </a:cubicBezTo>
                <a:cubicBezTo>
                  <a:pt x="548565" y="3586431"/>
                  <a:pt x="544168" y="3568555"/>
                  <a:pt x="538021" y="3568555"/>
                </a:cubicBezTo>
                <a:cubicBezTo>
                  <a:pt x="532222" y="3568555"/>
                  <a:pt x="529790" y="3562528"/>
                  <a:pt x="532616" y="3555162"/>
                </a:cubicBezTo>
                <a:cubicBezTo>
                  <a:pt x="535443" y="3547797"/>
                  <a:pt x="529472" y="3534274"/>
                  <a:pt x="519348" y="3525111"/>
                </a:cubicBezTo>
                <a:cubicBezTo>
                  <a:pt x="508641" y="3515422"/>
                  <a:pt x="500940" y="3496010"/>
                  <a:pt x="500940" y="3478711"/>
                </a:cubicBezTo>
                <a:cubicBezTo>
                  <a:pt x="500940" y="3462353"/>
                  <a:pt x="494865" y="3440295"/>
                  <a:pt x="487440" y="3429694"/>
                </a:cubicBezTo>
                <a:cubicBezTo>
                  <a:pt x="480014" y="3419093"/>
                  <a:pt x="471025" y="3393494"/>
                  <a:pt x="467463" y="3372806"/>
                </a:cubicBezTo>
                <a:cubicBezTo>
                  <a:pt x="459425" y="3326118"/>
                  <a:pt x="441828" y="3282805"/>
                  <a:pt x="430898" y="3282805"/>
                </a:cubicBezTo>
                <a:cubicBezTo>
                  <a:pt x="426365" y="3282805"/>
                  <a:pt x="424407" y="3267803"/>
                  <a:pt x="426548" y="3249467"/>
                </a:cubicBezTo>
                <a:cubicBezTo>
                  <a:pt x="428688" y="3231132"/>
                  <a:pt x="427015" y="3216130"/>
                  <a:pt x="422827" y="3216130"/>
                </a:cubicBezTo>
                <a:cubicBezTo>
                  <a:pt x="418641" y="3216130"/>
                  <a:pt x="415215" y="3207558"/>
                  <a:pt x="415215" y="3197080"/>
                </a:cubicBezTo>
                <a:cubicBezTo>
                  <a:pt x="415215" y="3186603"/>
                  <a:pt x="411123" y="3178030"/>
                  <a:pt x="406122" y="3178030"/>
                </a:cubicBezTo>
                <a:cubicBezTo>
                  <a:pt x="401120" y="3178030"/>
                  <a:pt x="394214" y="3163028"/>
                  <a:pt x="390774" y="3144692"/>
                </a:cubicBezTo>
                <a:cubicBezTo>
                  <a:pt x="387334" y="3126357"/>
                  <a:pt x="380711" y="3111355"/>
                  <a:pt x="376055" y="3111355"/>
                </a:cubicBezTo>
                <a:cubicBezTo>
                  <a:pt x="371399" y="3111355"/>
                  <a:pt x="367590" y="3102648"/>
                  <a:pt x="367590" y="3092006"/>
                </a:cubicBezTo>
                <a:cubicBezTo>
                  <a:pt x="367590" y="3081364"/>
                  <a:pt x="361161" y="3070190"/>
                  <a:pt x="353303" y="3067175"/>
                </a:cubicBezTo>
                <a:cubicBezTo>
                  <a:pt x="345401" y="3064142"/>
                  <a:pt x="339015" y="3049998"/>
                  <a:pt x="339015" y="3035527"/>
                </a:cubicBezTo>
                <a:cubicBezTo>
                  <a:pt x="339015" y="3004046"/>
                  <a:pt x="300020" y="2958955"/>
                  <a:pt x="272795" y="2958955"/>
                </a:cubicBezTo>
                <a:cubicBezTo>
                  <a:pt x="262067" y="2958955"/>
                  <a:pt x="253290" y="2952883"/>
                  <a:pt x="253290" y="2945461"/>
                </a:cubicBezTo>
                <a:cubicBezTo>
                  <a:pt x="253290" y="2938040"/>
                  <a:pt x="248233" y="2930282"/>
                  <a:pt x="242051" y="2928221"/>
                </a:cubicBezTo>
                <a:cubicBezTo>
                  <a:pt x="235870" y="2926161"/>
                  <a:pt x="233533" y="2917387"/>
                  <a:pt x="236857" y="2908723"/>
                </a:cubicBezTo>
                <a:cubicBezTo>
                  <a:pt x="241947" y="2895461"/>
                  <a:pt x="247618" y="2894614"/>
                  <a:pt x="272731" y="2903369"/>
                </a:cubicBezTo>
                <a:cubicBezTo>
                  <a:pt x="297244" y="2911914"/>
                  <a:pt x="305351" y="2910976"/>
                  <a:pt x="318220" y="2898107"/>
                </a:cubicBezTo>
                <a:cubicBezTo>
                  <a:pt x="331109" y="2885218"/>
                  <a:pt x="331806" y="2879126"/>
                  <a:pt x="322160" y="2863680"/>
                </a:cubicBezTo>
                <a:cubicBezTo>
                  <a:pt x="315714" y="2853359"/>
                  <a:pt x="310440" y="2834997"/>
                  <a:pt x="310440" y="2822877"/>
                </a:cubicBezTo>
                <a:cubicBezTo>
                  <a:pt x="310440" y="2810757"/>
                  <a:pt x="306484" y="2796768"/>
                  <a:pt x="301649" y="2791791"/>
                </a:cubicBezTo>
                <a:cubicBezTo>
                  <a:pt x="296814" y="2786815"/>
                  <a:pt x="288440" y="2742023"/>
                  <a:pt x="283040" y="2692255"/>
                </a:cubicBezTo>
                <a:cubicBezTo>
                  <a:pt x="273548" y="2604766"/>
                  <a:pt x="255045" y="2521092"/>
                  <a:pt x="243022" y="2511280"/>
                </a:cubicBezTo>
                <a:cubicBezTo>
                  <a:pt x="239812" y="2508661"/>
                  <a:pt x="234587" y="2490062"/>
                  <a:pt x="231411" y="2469949"/>
                </a:cubicBezTo>
                <a:cubicBezTo>
                  <a:pt x="228235" y="2449836"/>
                  <a:pt x="220139" y="2426756"/>
                  <a:pt x="213419" y="2418659"/>
                </a:cubicBezTo>
                <a:cubicBezTo>
                  <a:pt x="195829" y="2397464"/>
                  <a:pt x="202233" y="2204733"/>
                  <a:pt x="220881" y="2194101"/>
                </a:cubicBezTo>
                <a:cubicBezTo>
                  <a:pt x="228228" y="2189911"/>
                  <a:pt x="234240" y="2172153"/>
                  <a:pt x="234240" y="2154638"/>
                </a:cubicBezTo>
                <a:cubicBezTo>
                  <a:pt x="234240" y="2135118"/>
                  <a:pt x="239770" y="2120671"/>
                  <a:pt x="248528" y="2117311"/>
                </a:cubicBezTo>
                <a:cubicBezTo>
                  <a:pt x="256386" y="2114295"/>
                  <a:pt x="262815" y="2103646"/>
                  <a:pt x="262815" y="2093645"/>
                </a:cubicBezTo>
                <a:cubicBezTo>
                  <a:pt x="262815" y="2083645"/>
                  <a:pt x="269244" y="2070127"/>
                  <a:pt x="277103" y="2063605"/>
                </a:cubicBezTo>
                <a:cubicBezTo>
                  <a:pt x="284961" y="2057083"/>
                  <a:pt x="291390" y="2039938"/>
                  <a:pt x="291390" y="2025505"/>
                </a:cubicBezTo>
                <a:cubicBezTo>
                  <a:pt x="291390" y="1990231"/>
                  <a:pt x="307019" y="1979459"/>
                  <a:pt x="363180" y="1976025"/>
                </a:cubicBezTo>
                <a:cubicBezTo>
                  <a:pt x="431082" y="1971872"/>
                  <a:pt x="448061" y="1953479"/>
                  <a:pt x="440011" y="1892795"/>
                </a:cubicBezTo>
                <a:cubicBezTo>
                  <a:pt x="434563" y="1851723"/>
                  <a:pt x="436422" y="1842496"/>
                  <a:pt x="453009" y="1828294"/>
                </a:cubicBezTo>
                <a:cubicBezTo>
                  <a:pt x="463655" y="1819179"/>
                  <a:pt x="472365" y="1806992"/>
                  <a:pt x="472365" y="1801211"/>
                </a:cubicBezTo>
                <a:cubicBezTo>
                  <a:pt x="472365" y="1795430"/>
                  <a:pt x="483081" y="1780634"/>
                  <a:pt x="496178" y="1768330"/>
                </a:cubicBezTo>
                <a:cubicBezTo>
                  <a:pt x="509274" y="1756026"/>
                  <a:pt x="519990" y="1738659"/>
                  <a:pt x="519990" y="1729736"/>
                </a:cubicBezTo>
                <a:cubicBezTo>
                  <a:pt x="519990" y="1720813"/>
                  <a:pt x="526419" y="1708177"/>
                  <a:pt x="534278" y="1701655"/>
                </a:cubicBezTo>
                <a:cubicBezTo>
                  <a:pt x="542136" y="1695133"/>
                  <a:pt x="548565" y="1683893"/>
                  <a:pt x="548565" y="1676676"/>
                </a:cubicBezTo>
                <a:cubicBezTo>
                  <a:pt x="548565" y="1669460"/>
                  <a:pt x="552466" y="1663555"/>
                  <a:pt x="557235" y="1663555"/>
                </a:cubicBezTo>
                <a:cubicBezTo>
                  <a:pt x="562003" y="1663555"/>
                  <a:pt x="568940" y="1627122"/>
                  <a:pt x="572649" y="1582593"/>
                </a:cubicBezTo>
                <a:cubicBezTo>
                  <a:pt x="576358" y="1538063"/>
                  <a:pt x="583173" y="1501630"/>
                  <a:pt x="587792" y="1501630"/>
                </a:cubicBezTo>
                <a:cubicBezTo>
                  <a:pt x="592411" y="1501630"/>
                  <a:pt x="596190" y="1496155"/>
                  <a:pt x="596190" y="1489464"/>
                </a:cubicBezTo>
                <a:cubicBezTo>
                  <a:pt x="596190" y="1476269"/>
                  <a:pt x="649904" y="1425430"/>
                  <a:pt x="663845" y="1425430"/>
                </a:cubicBezTo>
                <a:cubicBezTo>
                  <a:pt x="668545" y="1425430"/>
                  <a:pt x="672390" y="1420960"/>
                  <a:pt x="672390" y="1415497"/>
                </a:cubicBezTo>
                <a:cubicBezTo>
                  <a:pt x="672390" y="1410034"/>
                  <a:pt x="691678" y="1384943"/>
                  <a:pt x="715253" y="1359740"/>
                </a:cubicBezTo>
                <a:cubicBezTo>
                  <a:pt x="738827" y="1334537"/>
                  <a:pt x="758115" y="1310934"/>
                  <a:pt x="758115" y="1307289"/>
                </a:cubicBezTo>
                <a:cubicBezTo>
                  <a:pt x="758115" y="1299413"/>
                  <a:pt x="819639" y="1234930"/>
                  <a:pt x="827154" y="1234930"/>
                </a:cubicBezTo>
                <a:cubicBezTo>
                  <a:pt x="834787" y="1234930"/>
                  <a:pt x="891465" y="1184073"/>
                  <a:pt x="891465" y="1177225"/>
                </a:cubicBezTo>
                <a:cubicBezTo>
                  <a:pt x="891465" y="1160952"/>
                  <a:pt x="1006555" y="1053955"/>
                  <a:pt x="1024058" y="1053955"/>
                </a:cubicBezTo>
                <a:cubicBezTo>
                  <a:pt x="1034952" y="1053955"/>
                  <a:pt x="1043865" y="1049958"/>
                  <a:pt x="1043865" y="1045072"/>
                </a:cubicBezTo>
                <a:cubicBezTo>
                  <a:pt x="1043865" y="1040186"/>
                  <a:pt x="1053309" y="1033191"/>
                  <a:pt x="1064852" y="1029528"/>
                </a:cubicBezTo>
                <a:cubicBezTo>
                  <a:pt x="1076395" y="1025864"/>
                  <a:pt x="1091703" y="1017003"/>
                  <a:pt x="1098870" y="1009836"/>
                </a:cubicBezTo>
                <a:cubicBezTo>
                  <a:pt x="1106037" y="1002669"/>
                  <a:pt x="1126596" y="996805"/>
                  <a:pt x="1144558" y="996805"/>
                </a:cubicBezTo>
                <a:cubicBezTo>
                  <a:pt x="1162519" y="996805"/>
                  <a:pt x="1177215" y="992519"/>
                  <a:pt x="1177215" y="987280"/>
                </a:cubicBezTo>
                <a:cubicBezTo>
                  <a:pt x="1177215" y="982041"/>
                  <a:pt x="1187330" y="977755"/>
                  <a:pt x="1199693" y="977755"/>
                </a:cubicBezTo>
                <a:cubicBezTo>
                  <a:pt x="1212552" y="977755"/>
                  <a:pt x="1229825" y="967564"/>
                  <a:pt x="1240054" y="953943"/>
                </a:cubicBezTo>
                <a:cubicBezTo>
                  <a:pt x="1249889" y="940846"/>
                  <a:pt x="1265186" y="930130"/>
                  <a:pt x="1274046" y="930130"/>
                </a:cubicBezTo>
                <a:cubicBezTo>
                  <a:pt x="1282905" y="930130"/>
                  <a:pt x="1296584" y="923701"/>
                  <a:pt x="1304442" y="915843"/>
                </a:cubicBezTo>
                <a:cubicBezTo>
                  <a:pt x="1312300" y="907984"/>
                  <a:pt x="1321603" y="901555"/>
                  <a:pt x="1325114" y="901555"/>
                </a:cubicBezTo>
                <a:cubicBezTo>
                  <a:pt x="1328626" y="901555"/>
                  <a:pt x="1345005" y="895215"/>
                  <a:pt x="1361513" y="887465"/>
                </a:cubicBezTo>
                <a:cubicBezTo>
                  <a:pt x="1397895" y="870386"/>
                  <a:pt x="1516550" y="853712"/>
                  <a:pt x="1659197" y="845632"/>
                </a:cubicBezTo>
                <a:cubicBezTo>
                  <a:pt x="1762570" y="839777"/>
                  <a:pt x="1787740" y="831954"/>
                  <a:pt x="1808720" y="799161"/>
                </a:cubicBezTo>
                <a:cubicBezTo>
                  <a:pt x="1812909" y="792613"/>
                  <a:pt x="1821751" y="787255"/>
                  <a:pt x="1828369" y="787255"/>
                </a:cubicBezTo>
                <a:cubicBezTo>
                  <a:pt x="1834987" y="787255"/>
                  <a:pt x="1852721" y="774396"/>
                  <a:pt x="1867778" y="758680"/>
                </a:cubicBezTo>
                <a:cubicBezTo>
                  <a:pt x="1882835" y="742964"/>
                  <a:pt x="1902672" y="730105"/>
                  <a:pt x="1911860" y="730105"/>
                </a:cubicBezTo>
                <a:cubicBezTo>
                  <a:pt x="1921048" y="730105"/>
                  <a:pt x="1931215" y="725819"/>
                  <a:pt x="1934453" y="720580"/>
                </a:cubicBezTo>
                <a:cubicBezTo>
                  <a:pt x="1937690" y="715341"/>
                  <a:pt x="1948301" y="711055"/>
                  <a:pt x="1958033" y="711055"/>
                </a:cubicBezTo>
                <a:cubicBezTo>
                  <a:pt x="1967764" y="711055"/>
                  <a:pt x="1984369" y="699268"/>
                  <a:pt x="1994932" y="684861"/>
                </a:cubicBezTo>
                <a:cubicBezTo>
                  <a:pt x="2010340" y="663847"/>
                  <a:pt x="2016523" y="661022"/>
                  <a:pt x="2026206" y="670574"/>
                </a:cubicBezTo>
                <a:cubicBezTo>
                  <a:pt x="2032844" y="677122"/>
                  <a:pt x="2045465" y="682480"/>
                  <a:pt x="2054254" y="682480"/>
                </a:cubicBezTo>
                <a:cubicBezTo>
                  <a:pt x="2063042" y="682480"/>
                  <a:pt x="2075465" y="688784"/>
                  <a:pt x="2081859" y="696489"/>
                </a:cubicBezTo>
                <a:cubicBezTo>
                  <a:pt x="2090821" y="707288"/>
                  <a:pt x="2113805" y="710016"/>
                  <a:pt x="2182143" y="708395"/>
                </a:cubicBezTo>
                <a:cubicBezTo>
                  <a:pt x="2230904" y="707239"/>
                  <a:pt x="2268807" y="709507"/>
                  <a:pt x="2266370" y="713436"/>
                </a:cubicBezTo>
                <a:cubicBezTo>
                  <a:pt x="2263934" y="717365"/>
                  <a:pt x="2268876" y="720580"/>
                  <a:pt x="2277353" y="720580"/>
                </a:cubicBezTo>
                <a:cubicBezTo>
                  <a:pt x="2285829" y="720580"/>
                  <a:pt x="2290115" y="716294"/>
                  <a:pt x="2286878" y="711055"/>
                </a:cubicBezTo>
                <a:cubicBezTo>
                  <a:pt x="2274900" y="691675"/>
                  <a:pt x="2298420" y="702324"/>
                  <a:pt x="2318434" y="725343"/>
                </a:cubicBezTo>
                <a:cubicBezTo>
                  <a:pt x="2343382" y="754034"/>
                  <a:pt x="2367806" y="756105"/>
                  <a:pt x="2374605" y="730105"/>
                </a:cubicBezTo>
                <a:cubicBezTo>
                  <a:pt x="2382242" y="700901"/>
                  <a:pt x="2412086" y="706707"/>
                  <a:pt x="2423563" y="739630"/>
                </a:cubicBezTo>
                <a:cubicBezTo>
                  <a:pt x="2429042" y="755346"/>
                  <a:pt x="2438033" y="768205"/>
                  <a:pt x="2443545" y="768205"/>
                </a:cubicBezTo>
                <a:cubicBezTo>
                  <a:pt x="2449056" y="768205"/>
                  <a:pt x="2453565" y="774829"/>
                  <a:pt x="2453565" y="782925"/>
                </a:cubicBezTo>
                <a:cubicBezTo>
                  <a:pt x="2453565" y="791022"/>
                  <a:pt x="2464281" y="808362"/>
                  <a:pt x="2477378" y="821458"/>
                </a:cubicBezTo>
                <a:cubicBezTo>
                  <a:pt x="2490475" y="834555"/>
                  <a:pt x="2501190" y="851505"/>
                  <a:pt x="2501190" y="859125"/>
                </a:cubicBezTo>
                <a:cubicBezTo>
                  <a:pt x="2501190" y="866745"/>
                  <a:pt x="2505477" y="872980"/>
                  <a:pt x="2510715" y="872980"/>
                </a:cubicBezTo>
                <a:cubicBezTo>
                  <a:pt x="2515954" y="872980"/>
                  <a:pt x="2520240" y="879004"/>
                  <a:pt x="2520240" y="886366"/>
                </a:cubicBezTo>
                <a:cubicBezTo>
                  <a:pt x="2520240" y="897632"/>
                  <a:pt x="2570480" y="967490"/>
                  <a:pt x="2594072" y="989028"/>
                </a:cubicBezTo>
                <a:cubicBezTo>
                  <a:pt x="2661599" y="1050676"/>
                  <a:pt x="2739315" y="1128686"/>
                  <a:pt x="2739315" y="1134819"/>
                </a:cubicBezTo>
                <a:cubicBezTo>
                  <a:pt x="2739315" y="1146334"/>
                  <a:pt x="2796445" y="1195540"/>
                  <a:pt x="2817616" y="1202259"/>
                </a:cubicBezTo>
                <a:cubicBezTo>
                  <a:pt x="2829249" y="1205951"/>
                  <a:pt x="2841693" y="1201051"/>
                  <a:pt x="2852589" y="1188488"/>
                </a:cubicBezTo>
                <a:cubicBezTo>
                  <a:pt x="2861892" y="1177762"/>
                  <a:pt x="2886456" y="1166275"/>
                  <a:pt x="2907177" y="1162961"/>
                </a:cubicBezTo>
                <a:cubicBezTo>
                  <a:pt x="2940220" y="1157678"/>
                  <a:pt x="2947131" y="1159974"/>
                  <a:pt x="2963406" y="1181646"/>
                </a:cubicBezTo>
                <a:cubicBezTo>
                  <a:pt x="2973612" y="1195236"/>
                  <a:pt x="2987374" y="1206355"/>
                  <a:pt x="2993988" y="1206355"/>
                </a:cubicBezTo>
                <a:cubicBezTo>
                  <a:pt x="3000603" y="1206355"/>
                  <a:pt x="3006015" y="1214263"/>
                  <a:pt x="3006015" y="1223929"/>
                </a:cubicBezTo>
                <a:cubicBezTo>
                  <a:pt x="3006015" y="1243045"/>
                  <a:pt x="3034102" y="1273030"/>
                  <a:pt x="3052009" y="1273030"/>
                </a:cubicBezTo>
                <a:cubicBezTo>
                  <a:pt x="3058145" y="1273030"/>
                  <a:pt x="3063701" y="1281603"/>
                  <a:pt x="3064356" y="1292080"/>
                </a:cubicBezTo>
                <a:cubicBezTo>
                  <a:pt x="3066701" y="1329609"/>
                  <a:pt x="3068170" y="1333004"/>
                  <a:pt x="3086575" y="1343429"/>
                </a:cubicBezTo>
                <a:cubicBezTo>
                  <a:pt x="3117533" y="1360965"/>
                  <a:pt x="3127951" y="1373589"/>
                  <a:pt x="3131356" y="1397691"/>
                </a:cubicBezTo>
                <a:cubicBezTo>
                  <a:pt x="3135044" y="1423793"/>
                  <a:pt x="3166382" y="1429716"/>
                  <a:pt x="3177328" y="1406380"/>
                </a:cubicBezTo>
                <a:cubicBezTo>
                  <a:pt x="3181014" y="1398522"/>
                  <a:pt x="3189320" y="1381965"/>
                  <a:pt x="3195787" y="1369586"/>
                </a:cubicBezTo>
                <a:cubicBezTo>
                  <a:pt x="3206137" y="1349774"/>
                  <a:pt x="3204603" y="1344010"/>
                  <a:pt x="3182980" y="1321440"/>
                </a:cubicBezTo>
                <a:cubicBezTo>
                  <a:pt x="3169469" y="1307338"/>
                  <a:pt x="3158415" y="1288534"/>
                  <a:pt x="3158415" y="1279653"/>
                </a:cubicBezTo>
                <a:cubicBezTo>
                  <a:pt x="3158415" y="1270771"/>
                  <a:pt x="3154414" y="1263505"/>
                  <a:pt x="3149523" y="1263505"/>
                </a:cubicBezTo>
                <a:cubicBezTo>
                  <a:pt x="3144632" y="1263505"/>
                  <a:pt x="3139274" y="1251718"/>
                  <a:pt x="3137616" y="1237311"/>
                </a:cubicBezTo>
                <a:cubicBezTo>
                  <a:pt x="3135433" y="1218331"/>
                  <a:pt x="3128547" y="1210259"/>
                  <a:pt x="3112615" y="1208001"/>
                </a:cubicBezTo>
                <a:cubicBezTo>
                  <a:pt x="3082733" y="1203765"/>
                  <a:pt x="3088999" y="1178717"/>
                  <a:pt x="3124918" y="1158814"/>
                </a:cubicBezTo>
                <a:cubicBezTo>
                  <a:pt x="3142076" y="1149307"/>
                  <a:pt x="3156773" y="1131077"/>
                  <a:pt x="3162015" y="1112800"/>
                </a:cubicBezTo>
                <a:cubicBezTo>
                  <a:pt x="3168313" y="1090838"/>
                  <a:pt x="3176331" y="1082530"/>
                  <a:pt x="3191226" y="1082530"/>
                </a:cubicBezTo>
                <a:cubicBezTo>
                  <a:pt x="3202517" y="1082530"/>
                  <a:pt x="3215827" y="1078577"/>
                  <a:pt x="3220804" y="1073746"/>
                </a:cubicBezTo>
                <a:cubicBezTo>
                  <a:pt x="3225781" y="1068915"/>
                  <a:pt x="3244910" y="1062199"/>
                  <a:pt x="3263313" y="1058822"/>
                </a:cubicBezTo>
                <a:cubicBezTo>
                  <a:pt x="3291370" y="1053674"/>
                  <a:pt x="3300483" y="1056630"/>
                  <a:pt x="3319742" y="1077131"/>
                </a:cubicBezTo>
                <a:cubicBezTo>
                  <a:pt x="3342952" y="1101836"/>
                  <a:pt x="3367965" y="1109578"/>
                  <a:pt x="3367965" y="1092055"/>
                </a:cubicBezTo>
                <a:cubicBezTo>
                  <a:pt x="3367965" y="1086816"/>
                  <a:pt x="3373088" y="1082530"/>
                  <a:pt x="3379350" y="1082530"/>
                </a:cubicBezTo>
                <a:cubicBezTo>
                  <a:pt x="3385612" y="1082530"/>
                  <a:pt x="3402630" y="1071134"/>
                  <a:pt x="3417169" y="1057205"/>
                </a:cubicBezTo>
                <a:cubicBezTo>
                  <a:pt x="3440628" y="1034730"/>
                  <a:pt x="3444311" y="1033726"/>
                  <a:pt x="3449898" y="1048287"/>
                </a:cubicBezTo>
                <a:cubicBezTo>
                  <a:pt x="3453361" y="1057312"/>
                  <a:pt x="3451905" y="1074110"/>
                  <a:pt x="3446662" y="1085617"/>
                </a:cubicBezTo>
                <a:cubicBezTo>
                  <a:pt x="3435527" y="1110056"/>
                  <a:pt x="3455053" y="1135325"/>
                  <a:pt x="3478207" y="1126440"/>
                </a:cubicBezTo>
                <a:cubicBezTo>
                  <a:pt x="3496865" y="1119281"/>
                  <a:pt x="3507793" y="1089452"/>
                  <a:pt x="3493504" y="1084689"/>
                </a:cubicBezTo>
                <a:cubicBezTo>
                  <a:pt x="3476070" y="1078877"/>
                  <a:pt x="3480236" y="1046459"/>
                  <a:pt x="3501099" y="1025596"/>
                </a:cubicBezTo>
                <a:cubicBezTo>
                  <a:pt x="3511458" y="1015237"/>
                  <a:pt x="3517595" y="1000669"/>
                  <a:pt x="3514737" y="993222"/>
                </a:cubicBezTo>
                <a:cubicBezTo>
                  <a:pt x="3505818" y="969978"/>
                  <a:pt x="3528623" y="966307"/>
                  <a:pt x="3551198" y="987353"/>
                </a:cubicBezTo>
                <a:cubicBezTo>
                  <a:pt x="3569347" y="1004272"/>
                  <a:pt x="3579896" y="1006467"/>
                  <a:pt x="3617955" y="1001238"/>
                </a:cubicBezTo>
                <a:cubicBezTo>
                  <a:pt x="3652974" y="996428"/>
                  <a:pt x="3664359" y="998163"/>
                  <a:pt x="3668496" y="1008944"/>
                </a:cubicBezTo>
                <a:cubicBezTo>
                  <a:pt x="3672033" y="1018161"/>
                  <a:pt x="3694804" y="1025007"/>
                  <a:pt x="3735941" y="1029222"/>
                </a:cubicBezTo>
                <a:cubicBezTo>
                  <a:pt x="3777048" y="1033433"/>
                  <a:pt x="3810617" y="1043521"/>
                  <a:pt x="3835229" y="1059057"/>
                </a:cubicBezTo>
                <a:cubicBezTo>
                  <a:pt x="3855679" y="1071967"/>
                  <a:pt x="3878926" y="1082530"/>
                  <a:pt x="3886888" y="1082530"/>
                </a:cubicBezTo>
                <a:cubicBezTo>
                  <a:pt x="3894851" y="1082530"/>
                  <a:pt x="3901365" y="1086396"/>
                  <a:pt x="3901365" y="1091121"/>
                </a:cubicBezTo>
                <a:cubicBezTo>
                  <a:pt x="3901365" y="1095846"/>
                  <a:pt x="3917338" y="1108002"/>
                  <a:pt x="3936861" y="1118133"/>
                </a:cubicBezTo>
                <a:cubicBezTo>
                  <a:pt x="3962862" y="1131626"/>
                  <a:pt x="3973997" y="1144577"/>
                  <a:pt x="3978491" y="1166548"/>
                </a:cubicBezTo>
                <a:cubicBezTo>
                  <a:pt x="3986601" y="1206201"/>
                  <a:pt x="4023338" y="1236592"/>
                  <a:pt x="4047518" y="1223651"/>
                </a:cubicBezTo>
                <a:cubicBezTo>
                  <a:pt x="4061445" y="1216197"/>
                  <a:pt x="4070727" y="1219441"/>
                  <a:pt x="4090974" y="1238839"/>
                </a:cubicBezTo>
                <a:cubicBezTo>
                  <a:pt x="4105134" y="1252405"/>
                  <a:pt x="4119966" y="1263505"/>
                  <a:pt x="4123933" y="1263505"/>
                </a:cubicBezTo>
                <a:cubicBezTo>
                  <a:pt x="4127900" y="1263505"/>
                  <a:pt x="4161237" y="1293835"/>
                  <a:pt x="4198015" y="1330906"/>
                </a:cubicBezTo>
                <a:cubicBezTo>
                  <a:pt x="4250044" y="1383350"/>
                  <a:pt x="4272636" y="1399496"/>
                  <a:pt x="4299818" y="1403665"/>
                </a:cubicBezTo>
                <a:cubicBezTo>
                  <a:pt x="4319032" y="1406612"/>
                  <a:pt x="4340056" y="1413194"/>
                  <a:pt x="4346538" y="1418292"/>
                </a:cubicBezTo>
                <a:cubicBezTo>
                  <a:pt x="4353019" y="1423390"/>
                  <a:pt x="4365107" y="1424958"/>
                  <a:pt x="4373400" y="1421776"/>
                </a:cubicBezTo>
                <a:cubicBezTo>
                  <a:pt x="4394289" y="1413760"/>
                  <a:pt x="4387136" y="1374145"/>
                  <a:pt x="4364001" y="1369731"/>
                </a:cubicBezTo>
                <a:cubicBezTo>
                  <a:pt x="4342814" y="1365689"/>
                  <a:pt x="4320465" y="1345735"/>
                  <a:pt x="4320465" y="1330860"/>
                </a:cubicBezTo>
                <a:cubicBezTo>
                  <a:pt x="4320465" y="1317897"/>
                  <a:pt x="4326201" y="1318052"/>
                  <a:pt x="4364933" y="1332058"/>
                </a:cubicBezTo>
                <a:cubicBezTo>
                  <a:pt x="4394177" y="1342632"/>
                  <a:pt x="4398547" y="1341466"/>
                  <a:pt x="4425141" y="1315988"/>
                </a:cubicBezTo>
                <a:cubicBezTo>
                  <a:pt x="4440912" y="1300878"/>
                  <a:pt x="4453815" y="1278602"/>
                  <a:pt x="4453815" y="1266486"/>
                </a:cubicBezTo>
                <a:cubicBezTo>
                  <a:pt x="4453815" y="1253253"/>
                  <a:pt x="4459521" y="1244455"/>
                  <a:pt x="4468103" y="1244455"/>
                </a:cubicBezTo>
                <a:cubicBezTo>
                  <a:pt x="4475961" y="1244455"/>
                  <a:pt x="4482390" y="1248770"/>
                  <a:pt x="4482390" y="1254043"/>
                </a:cubicBezTo>
                <a:cubicBezTo>
                  <a:pt x="4482390" y="1259316"/>
                  <a:pt x="4492846" y="1272722"/>
                  <a:pt x="4505626" y="1283834"/>
                </a:cubicBezTo>
                <a:cubicBezTo>
                  <a:pt x="4526990" y="1302410"/>
                  <a:pt x="4527733" y="1305758"/>
                  <a:pt x="4514858" y="1325409"/>
                </a:cubicBezTo>
                <a:cubicBezTo>
                  <a:pt x="4501561" y="1345701"/>
                  <a:pt x="4502553" y="1347587"/>
                  <a:pt x="4534485" y="1362740"/>
                </a:cubicBezTo>
                <a:cubicBezTo>
                  <a:pt x="4552981" y="1371517"/>
                  <a:pt x="4568115" y="1382784"/>
                  <a:pt x="4568115" y="1387777"/>
                </a:cubicBezTo>
                <a:cubicBezTo>
                  <a:pt x="4568115" y="1392770"/>
                  <a:pt x="4574545" y="1396855"/>
                  <a:pt x="4582403" y="1396855"/>
                </a:cubicBezTo>
                <a:cubicBezTo>
                  <a:pt x="4597566" y="1396855"/>
                  <a:pt x="4601028" y="1413782"/>
                  <a:pt x="4589401" y="1431076"/>
                </a:cubicBezTo>
                <a:cubicBezTo>
                  <a:pt x="4585552" y="1436801"/>
                  <a:pt x="4568224" y="1444244"/>
                  <a:pt x="4550894" y="1447617"/>
                </a:cubicBezTo>
                <a:cubicBezTo>
                  <a:pt x="4511419" y="1455300"/>
                  <a:pt x="4490592" y="1474669"/>
                  <a:pt x="4502159" y="1492941"/>
                </a:cubicBezTo>
                <a:cubicBezTo>
                  <a:pt x="4506842" y="1500340"/>
                  <a:pt x="4510739" y="1527943"/>
                  <a:pt x="4510819" y="1554282"/>
                </a:cubicBezTo>
                <a:cubicBezTo>
                  <a:pt x="4510977" y="1606047"/>
                  <a:pt x="4531559" y="1634980"/>
                  <a:pt x="4568224" y="1634980"/>
                </a:cubicBezTo>
                <a:cubicBezTo>
                  <a:pt x="4582741" y="1634980"/>
                  <a:pt x="4587165" y="1641383"/>
                  <a:pt x="4587165" y="1662389"/>
                </a:cubicBezTo>
                <a:cubicBezTo>
                  <a:pt x="4587165" y="1700859"/>
                  <a:pt x="4611309" y="1719705"/>
                  <a:pt x="4632887" y="1698078"/>
                </a:cubicBezTo>
                <a:cubicBezTo>
                  <a:pt x="4645473" y="1685463"/>
                  <a:pt x="4648535" y="1667713"/>
                  <a:pt x="4646639" y="1618353"/>
                </a:cubicBezTo>
                <a:cubicBezTo>
                  <a:pt x="4645298" y="1583429"/>
                  <a:pt x="4639940" y="1550595"/>
                  <a:pt x="4634733" y="1545388"/>
                </a:cubicBezTo>
                <a:cubicBezTo>
                  <a:pt x="4620602" y="1531257"/>
                  <a:pt x="4623302" y="1496067"/>
                  <a:pt x="4639553" y="1482580"/>
                </a:cubicBezTo>
                <a:cubicBezTo>
                  <a:pt x="4655952" y="1468970"/>
                  <a:pt x="4658503" y="1438961"/>
                  <a:pt x="4644023" y="1430012"/>
                </a:cubicBezTo>
                <a:cubicBezTo>
                  <a:pt x="4638401" y="1426538"/>
                  <a:pt x="4636753" y="1410368"/>
                  <a:pt x="4640165" y="1392178"/>
                </a:cubicBezTo>
                <a:cubicBezTo>
                  <a:pt x="4643443" y="1374706"/>
                  <a:pt x="4643143" y="1351017"/>
                  <a:pt x="4639498" y="1339534"/>
                </a:cubicBezTo>
                <a:cubicBezTo>
                  <a:pt x="4634093" y="1322502"/>
                  <a:pt x="4627854" y="1319661"/>
                  <a:pt x="4605626" y="1324107"/>
                </a:cubicBezTo>
                <a:cubicBezTo>
                  <a:pt x="4578302" y="1329572"/>
                  <a:pt x="4559335" y="1317681"/>
                  <a:pt x="4577485" y="1306463"/>
                </a:cubicBezTo>
                <a:cubicBezTo>
                  <a:pt x="4590006" y="1298725"/>
                  <a:pt x="4590142" y="1244455"/>
                  <a:pt x="4577640" y="1244455"/>
                </a:cubicBezTo>
                <a:cubicBezTo>
                  <a:pt x="4572401" y="1244455"/>
                  <a:pt x="4568115" y="1231596"/>
                  <a:pt x="4568115" y="1215880"/>
                </a:cubicBezTo>
                <a:cubicBezTo>
                  <a:pt x="4568115" y="1200164"/>
                  <a:pt x="4572742" y="1187305"/>
                  <a:pt x="4578397" y="1187305"/>
                </a:cubicBezTo>
                <a:cubicBezTo>
                  <a:pt x="4584712" y="1187305"/>
                  <a:pt x="4586410" y="1176976"/>
                  <a:pt x="4582798" y="1160533"/>
                </a:cubicBezTo>
                <a:cubicBezTo>
                  <a:pt x="4578049" y="1138909"/>
                  <a:pt x="4581109" y="1131658"/>
                  <a:pt x="4598711" y="1122829"/>
                </a:cubicBezTo>
                <a:cubicBezTo>
                  <a:pt x="4610696" y="1116817"/>
                  <a:pt x="4631218" y="1110648"/>
                  <a:pt x="4644315" y="1109120"/>
                </a:cubicBezTo>
                <a:cubicBezTo>
                  <a:pt x="4662354" y="1107016"/>
                  <a:pt x="4668858" y="1099992"/>
                  <a:pt x="4671142" y="1080149"/>
                </a:cubicBezTo>
                <a:cubicBezTo>
                  <a:pt x="4673533" y="1059365"/>
                  <a:pt x="4679072" y="1053955"/>
                  <a:pt x="4697961" y="1053955"/>
                </a:cubicBezTo>
                <a:cubicBezTo>
                  <a:pt x="4711055" y="1053955"/>
                  <a:pt x="4729218" y="1049968"/>
                  <a:pt x="4738323" y="1045095"/>
                </a:cubicBezTo>
                <a:cubicBezTo>
                  <a:pt x="4748100" y="1039862"/>
                  <a:pt x="4760500" y="1039708"/>
                  <a:pt x="4768607" y="1044718"/>
                </a:cubicBezTo>
                <a:cubicBezTo>
                  <a:pt x="4780070" y="1051803"/>
                  <a:pt x="4779200" y="1055571"/>
                  <a:pt x="4763331" y="1067563"/>
                </a:cubicBezTo>
                <a:cubicBezTo>
                  <a:pt x="4748961" y="1078423"/>
                  <a:pt x="4747833" y="1081998"/>
                  <a:pt x="4758705" y="1082227"/>
                </a:cubicBezTo>
                <a:cubicBezTo>
                  <a:pt x="4766613" y="1082394"/>
                  <a:pt x="4778208" y="1074323"/>
                  <a:pt x="4784472" y="1064292"/>
                </a:cubicBezTo>
                <a:cubicBezTo>
                  <a:pt x="4797384" y="1043617"/>
                  <a:pt x="4787045" y="1030000"/>
                  <a:pt x="4753853" y="1023968"/>
                </a:cubicBezTo>
                <a:cubicBezTo>
                  <a:pt x="4743375" y="1022064"/>
                  <a:pt x="4730571" y="1010887"/>
                  <a:pt x="4725400" y="999131"/>
                </a:cubicBezTo>
                <a:cubicBezTo>
                  <a:pt x="4720229" y="987374"/>
                  <a:pt x="4712728" y="977755"/>
                  <a:pt x="4708731" y="977755"/>
                </a:cubicBezTo>
                <a:cubicBezTo>
                  <a:pt x="4704735" y="977755"/>
                  <a:pt x="4701465" y="971326"/>
                  <a:pt x="4701465" y="963468"/>
                </a:cubicBezTo>
                <a:cubicBezTo>
                  <a:pt x="4701465" y="940263"/>
                  <a:pt x="4738487" y="947035"/>
                  <a:pt x="4764383" y="974978"/>
                </a:cubicBezTo>
                <a:cubicBezTo>
                  <a:pt x="4783391" y="995488"/>
                  <a:pt x="4791595" y="998705"/>
                  <a:pt x="4804410" y="990674"/>
                </a:cubicBezTo>
                <a:cubicBezTo>
                  <a:pt x="4827948" y="975921"/>
                  <a:pt x="4828888" y="946719"/>
                  <a:pt x="4806650" y="921077"/>
                </a:cubicBezTo>
                <a:cubicBezTo>
                  <a:pt x="4783908" y="894856"/>
                  <a:pt x="4781926" y="882505"/>
                  <a:pt x="4800458" y="882505"/>
                </a:cubicBezTo>
                <a:cubicBezTo>
                  <a:pt x="4807756" y="882505"/>
                  <a:pt x="4816329" y="875725"/>
                  <a:pt x="4819508" y="867439"/>
                </a:cubicBezTo>
                <a:cubicBezTo>
                  <a:pt x="4828420" y="844216"/>
                  <a:pt x="4826361" y="815830"/>
                  <a:pt x="4815765" y="815830"/>
                </a:cubicBezTo>
                <a:cubicBezTo>
                  <a:pt x="4799594" y="815830"/>
                  <a:pt x="4805245" y="792178"/>
                  <a:pt x="4824780" y="778098"/>
                </a:cubicBezTo>
                <a:cubicBezTo>
                  <a:pt x="4834977" y="770748"/>
                  <a:pt x="4841507" y="761802"/>
                  <a:pt x="4839292" y="758218"/>
                </a:cubicBezTo>
                <a:cubicBezTo>
                  <a:pt x="4832519" y="747259"/>
                  <a:pt x="4866436" y="723065"/>
                  <a:pt x="4897950" y="716375"/>
                </a:cubicBezTo>
                <a:cubicBezTo>
                  <a:pt x="4924283" y="710786"/>
                  <a:pt x="4928453" y="712860"/>
                  <a:pt x="4933814" y="734220"/>
                </a:cubicBezTo>
                <a:cubicBezTo>
                  <a:pt x="4941561" y="765086"/>
                  <a:pt x="4984701" y="778505"/>
                  <a:pt x="5001653" y="755322"/>
                </a:cubicBezTo>
                <a:cubicBezTo>
                  <a:pt x="5020210" y="729944"/>
                  <a:pt x="5084751" y="741388"/>
                  <a:pt x="5068783" y="767225"/>
                </a:cubicBezTo>
                <a:cubicBezTo>
                  <a:pt x="5058293" y="784198"/>
                  <a:pt x="5072629" y="815830"/>
                  <a:pt x="5090812" y="815830"/>
                </a:cubicBezTo>
                <a:cubicBezTo>
                  <a:pt x="5099935" y="815830"/>
                  <a:pt x="5115719" y="809537"/>
                  <a:pt x="5125889" y="801845"/>
                </a:cubicBezTo>
                <a:cubicBezTo>
                  <a:pt x="5136058" y="794154"/>
                  <a:pt x="5154022" y="787725"/>
                  <a:pt x="5165809" y="787558"/>
                </a:cubicBezTo>
                <a:cubicBezTo>
                  <a:pt x="5177596" y="787391"/>
                  <a:pt x="5187240" y="782969"/>
                  <a:pt x="5187240" y="777730"/>
                </a:cubicBezTo>
                <a:cubicBezTo>
                  <a:pt x="5187240" y="772491"/>
                  <a:pt x="5193669" y="768205"/>
                  <a:pt x="5201528" y="768205"/>
                </a:cubicBezTo>
                <a:cubicBezTo>
                  <a:pt x="5209386" y="768205"/>
                  <a:pt x="5215815" y="763919"/>
                  <a:pt x="5215815" y="758680"/>
                </a:cubicBezTo>
                <a:cubicBezTo>
                  <a:pt x="5215815" y="753441"/>
                  <a:pt x="5222244" y="749155"/>
                  <a:pt x="5230103" y="749155"/>
                </a:cubicBezTo>
                <a:cubicBezTo>
                  <a:pt x="5237961" y="749155"/>
                  <a:pt x="5244390" y="757475"/>
                  <a:pt x="5244390" y="767643"/>
                </a:cubicBezTo>
                <a:cubicBezTo>
                  <a:pt x="5244390" y="790938"/>
                  <a:pt x="5258183" y="799732"/>
                  <a:pt x="5282575" y="791990"/>
                </a:cubicBezTo>
                <a:cubicBezTo>
                  <a:pt x="5294665" y="788153"/>
                  <a:pt x="5301540" y="777571"/>
                  <a:pt x="5301540" y="762801"/>
                </a:cubicBezTo>
                <a:cubicBezTo>
                  <a:pt x="5301540" y="739056"/>
                  <a:pt x="5325266" y="729844"/>
                  <a:pt x="5332274" y="750869"/>
                </a:cubicBezTo>
                <a:cubicBezTo>
                  <a:pt x="5337411" y="766280"/>
                  <a:pt x="5367196" y="753561"/>
                  <a:pt x="5374815" y="732702"/>
                </a:cubicBezTo>
                <a:cubicBezTo>
                  <a:pt x="5378207" y="723416"/>
                  <a:pt x="5388825" y="705595"/>
                  <a:pt x="5398411" y="693102"/>
                </a:cubicBezTo>
                <a:cubicBezTo>
                  <a:pt x="5419534" y="665571"/>
                  <a:pt x="5420967" y="636224"/>
                  <a:pt x="5401553" y="628775"/>
                </a:cubicBezTo>
                <a:cubicBezTo>
                  <a:pt x="5392701" y="625378"/>
                  <a:pt x="5387265" y="610881"/>
                  <a:pt x="5387265" y="590674"/>
                </a:cubicBezTo>
                <a:cubicBezTo>
                  <a:pt x="5387265" y="570468"/>
                  <a:pt x="5381829" y="555971"/>
                  <a:pt x="5372978" y="552574"/>
                </a:cubicBezTo>
                <a:cubicBezTo>
                  <a:pt x="5365119" y="549559"/>
                  <a:pt x="5358724" y="535763"/>
                  <a:pt x="5358764" y="521917"/>
                </a:cubicBezTo>
                <a:cubicBezTo>
                  <a:pt x="5358850" y="493532"/>
                  <a:pt x="5391662" y="472930"/>
                  <a:pt x="5436789" y="472930"/>
                </a:cubicBezTo>
                <a:cubicBezTo>
                  <a:pt x="5451461" y="472930"/>
                  <a:pt x="5463465" y="468644"/>
                  <a:pt x="5463465" y="463405"/>
                </a:cubicBezTo>
                <a:cubicBezTo>
                  <a:pt x="5463465" y="447098"/>
                  <a:pt x="5486885" y="452963"/>
                  <a:pt x="5498956" y="472293"/>
                </a:cubicBezTo>
                <a:cubicBezTo>
                  <a:pt x="5508564" y="487676"/>
                  <a:pt x="5507766" y="491271"/>
                  <a:pt x="5494104" y="494145"/>
                </a:cubicBezTo>
                <a:cubicBezTo>
                  <a:pt x="5485111" y="496037"/>
                  <a:pt x="5500560" y="498231"/>
                  <a:pt x="5528437" y="499021"/>
                </a:cubicBezTo>
                <a:cubicBezTo>
                  <a:pt x="5576496" y="500382"/>
                  <a:pt x="5579628" y="499004"/>
                  <a:pt x="5588900" y="472405"/>
                </a:cubicBezTo>
                <a:cubicBezTo>
                  <a:pt x="5600249" y="439852"/>
                  <a:pt x="5620082" y="436791"/>
                  <a:pt x="5662658" y="461024"/>
                </a:cubicBezTo>
                <a:cubicBezTo>
                  <a:pt x="5681322" y="471646"/>
                  <a:pt x="5691967" y="485262"/>
                  <a:pt x="5692005" y="498562"/>
                </a:cubicBezTo>
                <a:cubicBezTo>
                  <a:pt x="5692081" y="525036"/>
                  <a:pt x="5703878" y="532259"/>
                  <a:pt x="5734490" y="524576"/>
                </a:cubicBezTo>
                <a:cubicBezTo>
                  <a:pt x="5755831" y="519220"/>
                  <a:pt x="5758740" y="513512"/>
                  <a:pt x="5758740" y="476995"/>
                </a:cubicBezTo>
                <a:cubicBezTo>
                  <a:pt x="5758740" y="445249"/>
                  <a:pt x="5763215" y="433105"/>
                  <a:pt x="5777790" y="425305"/>
                </a:cubicBezTo>
                <a:cubicBezTo>
                  <a:pt x="5789259" y="419167"/>
                  <a:pt x="5796840" y="405361"/>
                  <a:pt x="5796840" y="390613"/>
                </a:cubicBezTo>
                <a:cubicBezTo>
                  <a:pt x="5796840" y="371904"/>
                  <a:pt x="5800500" y="367521"/>
                  <a:pt x="5812335" y="372063"/>
                </a:cubicBezTo>
                <a:cubicBezTo>
                  <a:pt x="5820857" y="375333"/>
                  <a:pt x="5833716" y="373124"/>
                  <a:pt x="5840910" y="367153"/>
                </a:cubicBezTo>
                <a:cubicBezTo>
                  <a:pt x="5855950" y="354671"/>
                  <a:pt x="5858715" y="311005"/>
                  <a:pt x="5844465" y="311005"/>
                </a:cubicBezTo>
                <a:cubicBezTo>
                  <a:pt x="5829744" y="311005"/>
                  <a:pt x="5833206" y="281083"/>
                  <a:pt x="5850086" y="262431"/>
                </a:cubicBezTo>
                <a:cubicBezTo>
                  <a:pt x="5873121" y="236977"/>
                  <a:pt x="5859273" y="206230"/>
                  <a:pt x="5824773" y="206230"/>
                </a:cubicBezTo>
                <a:cubicBezTo>
                  <a:pt x="5787847" y="206230"/>
                  <a:pt x="5788230" y="183533"/>
                  <a:pt x="5825415" y="168130"/>
                </a:cubicBezTo>
                <a:cubicBezTo>
                  <a:pt x="5841947" y="161282"/>
                  <a:pt x="5853990" y="149187"/>
                  <a:pt x="5853990" y="139432"/>
                </a:cubicBezTo>
                <a:cubicBezTo>
                  <a:pt x="5853990" y="129390"/>
                  <a:pt x="5863621" y="120153"/>
                  <a:pt x="5877803" y="116594"/>
                </a:cubicBezTo>
                <a:cubicBezTo>
                  <a:pt x="5890899" y="113306"/>
                  <a:pt x="5901615" y="107007"/>
                  <a:pt x="5901615" y="102594"/>
                </a:cubicBezTo>
                <a:cubicBezTo>
                  <a:pt x="5901615" y="90520"/>
                  <a:pt x="5947065" y="101645"/>
                  <a:pt x="5959641" y="116797"/>
                </a:cubicBezTo>
                <a:cubicBezTo>
                  <a:pt x="5965681" y="124075"/>
                  <a:pt x="5980355" y="130030"/>
                  <a:pt x="5992250" y="130030"/>
                </a:cubicBezTo>
                <a:cubicBezTo>
                  <a:pt x="6004145" y="130030"/>
                  <a:pt x="6016344" y="136459"/>
                  <a:pt x="6019360" y="144317"/>
                </a:cubicBezTo>
                <a:cubicBezTo>
                  <a:pt x="6022375" y="152176"/>
                  <a:pt x="6035692" y="158605"/>
                  <a:pt x="6048954" y="158605"/>
                </a:cubicBezTo>
                <a:cubicBezTo>
                  <a:pt x="6066839" y="158605"/>
                  <a:pt x="6073065" y="163601"/>
                  <a:pt x="6073065" y="177954"/>
                </a:cubicBezTo>
                <a:cubicBezTo>
                  <a:pt x="6073065" y="201189"/>
                  <a:pt x="6098323" y="212987"/>
                  <a:pt x="6119487" y="199638"/>
                </a:cubicBezTo>
                <a:cubicBezTo>
                  <a:pt x="6130014" y="192997"/>
                  <a:pt x="6133816" y="179240"/>
                  <a:pt x="6131750" y="155259"/>
                </a:cubicBezTo>
                <a:cubicBezTo>
                  <a:pt x="6129899" y="133778"/>
                  <a:pt x="6132917" y="120505"/>
                  <a:pt x="6139652" y="120505"/>
                </a:cubicBezTo>
                <a:cubicBezTo>
                  <a:pt x="6145769" y="120505"/>
                  <a:pt x="6148186" y="113061"/>
                  <a:pt x="6145163" y="103536"/>
                </a:cubicBezTo>
                <a:cubicBezTo>
                  <a:pt x="6141234" y="91156"/>
                  <a:pt x="6147076" y="83813"/>
                  <a:pt x="6166765" y="76381"/>
                </a:cubicBezTo>
                <a:cubicBezTo>
                  <a:pt x="6200937" y="63482"/>
                  <a:pt x="6254040" y="70703"/>
                  <a:pt x="6254040" y="88249"/>
                </a:cubicBezTo>
                <a:cubicBezTo>
                  <a:pt x="6254040" y="95512"/>
                  <a:pt x="6258326" y="101455"/>
                  <a:pt x="6263565" y="101455"/>
                </a:cubicBezTo>
                <a:cubicBezTo>
                  <a:pt x="6268804" y="101455"/>
                  <a:pt x="6273090" y="107750"/>
                  <a:pt x="6273090" y="115444"/>
                </a:cubicBezTo>
                <a:cubicBezTo>
                  <a:pt x="6273090" y="123857"/>
                  <a:pt x="6278687" y="127284"/>
                  <a:pt x="6287135" y="124043"/>
                </a:cubicBezTo>
                <a:cubicBezTo>
                  <a:pt x="6304563" y="117355"/>
                  <a:pt x="6357572" y="157930"/>
                  <a:pt x="6358288" y="178507"/>
                </a:cubicBezTo>
                <a:cubicBezTo>
                  <a:pt x="6358578" y="186834"/>
                  <a:pt x="6347898" y="198621"/>
                  <a:pt x="6334554" y="204701"/>
                </a:cubicBezTo>
                <a:cubicBezTo>
                  <a:pt x="6303895" y="218671"/>
                  <a:pt x="6301665" y="218550"/>
                  <a:pt x="6301665" y="202925"/>
                </a:cubicBezTo>
                <a:cubicBezTo>
                  <a:pt x="6301665" y="184832"/>
                  <a:pt x="6266367" y="146224"/>
                  <a:pt x="6255797" y="152757"/>
                </a:cubicBezTo>
                <a:cubicBezTo>
                  <a:pt x="6250968" y="155741"/>
                  <a:pt x="6244335" y="174955"/>
                  <a:pt x="6241058" y="195454"/>
                </a:cubicBezTo>
                <a:cubicBezTo>
                  <a:pt x="6237779" y="215953"/>
                  <a:pt x="6228644" y="235202"/>
                  <a:pt x="6220757" y="238229"/>
                </a:cubicBezTo>
                <a:cubicBezTo>
                  <a:pt x="6194773" y="248200"/>
                  <a:pt x="6208789" y="311652"/>
                  <a:pt x="6246467" y="354624"/>
                </a:cubicBezTo>
                <a:cubicBezTo>
                  <a:pt x="6256019" y="365518"/>
                  <a:pt x="6269236" y="393088"/>
                  <a:pt x="6275838" y="415890"/>
                </a:cubicBezTo>
                <a:cubicBezTo>
                  <a:pt x="6284152" y="444609"/>
                  <a:pt x="6296551" y="462456"/>
                  <a:pt x="6316184" y="473968"/>
                </a:cubicBezTo>
                <a:cubicBezTo>
                  <a:pt x="6355026" y="496743"/>
                  <a:pt x="6370170" y="495409"/>
                  <a:pt x="6390560" y="467413"/>
                </a:cubicBezTo>
                <a:cubicBezTo>
                  <a:pt x="6411181" y="439099"/>
                  <a:pt x="6398970" y="415780"/>
                  <a:pt x="6363522" y="415780"/>
                </a:cubicBezTo>
                <a:cubicBezTo>
                  <a:pt x="6349241" y="415780"/>
                  <a:pt x="6340052" y="408561"/>
                  <a:pt x="6336244" y="394349"/>
                </a:cubicBezTo>
                <a:cubicBezTo>
                  <a:pt x="6327358" y="361194"/>
                  <a:pt x="6328613" y="358630"/>
                  <a:pt x="6353718" y="358630"/>
                </a:cubicBezTo>
                <a:cubicBezTo>
                  <a:pt x="6382771" y="358630"/>
                  <a:pt x="6396103" y="334961"/>
                  <a:pt x="6389931" y="294336"/>
                </a:cubicBezTo>
                <a:cubicBezTo>
                  <a:pt x="6386390" y="271029"/>
                  <a:pt x="6388774" y="263380"/>
                  <a:pt x="6399578" y="263380"/>
                </a:cubicBezTo>
                <a:cubicBezTo>
                  <a:pt x="6417888" y="263380"/>
                  <a:pt x="6427086" y="286549"/>
                  <a:pt x="6413980" y="299655"/>
                </a:cubicBezTo>
                <a:cubicBezTo>
                  <a:pt x="6406968" y="306667"/>
                  <a:pt x="6414458" y="311646"/>
                  <a:pt x="6438918" y="316235"/>
                </a:cubicBezTo>
                <a:cubicBezTo>
                  <a:pt x="6465617" y="321243"/>
                  <a:pt x="6478288" y="318801"/>
                  <a:pt x="6492546" y="305898"/>
                </a:cubicBezTo>
                <a:cubicBezTo>
                  <a:pt x="6522354" y="278922"/>
                  <a:pt x="6515768" y="247770"/>
                  <a:pt x="6471644" y="207027"/>
                </a:cubicBezTo>
                <a:cubicBezTo>
                  <a:pt x="6431623" y="170073"/>
                  <a:pt x="6426077" y="139555"/>
                  <a:pt x="6459383" y="139555"/>
                </a:cubicBezTo>
                <a:cubicBezTo>
                  <a:pt x="6476458" y="139555"/>
                  <a:pt x="6510401" y="103468"/>
                  <a:pt x="6510898" y="84786"/>
                </a:cubicBezTo>
                <a:cubicBezTo>
                  <a:pt x="6511087" y="77704"/>
                  <a:pt x="6524089" y="72880"/>
                  <a:pt x="6542990" y="72880"/>
                </a:cubicBezTo>
                <a:cubicBezTo>
                  <a:pt x="6568109" y="72880"/>
                  <a:pt x="6582066" y="81013"/>
                  <a:pt x="6609619" y="111706"/>
                </a:cubicBezTo>
                <a:cubicBezTo>
                  <a:pt x="6640651" y="146272"/>
                  <a:pt x="6646046" y="148959"/>
                  <a:pt x="6658807" y="136199"/>
                </a:cubicBezTo>
                <a:cubicBezTo>
                  <a:pt x="6676092" y="118914"/>
                  <a:pt x="6677163" y="99763"/>
                  <a:pt x="6661710" y="84310"/>
                </a:cubicBezTo>
                <a:cubicBezTo>
                  <a:pt x="6652820" y="75420"/>
                  <a:pt x="6652952" y="70234"/>
                  <a:pt x="6662303" y="60974"/>
                </a:cubicBezTo>
                <a:cubicBezTo>
                  <a:pt x="6671931" y="51440"/>
                  <a:pt x="6676031" y="52086"/>
                  <a:pt x="6682879" y="64212"/>
                </a:cubicBezTo>
                <a:cubicBezTo>
                  <a:pt x="6702093" y="98239"/>
                  <a:pt x="6726829" y="120536"/>
                  <a:pt x="6748854" y="123683"/>
                </a:cubicBezTo>
                <a:cubicBezTo>
                  <a:pt x="6782878" y="128546"/>
                  <a:pt x="6795352" y="153126"/>
                  <a:pt x="6775134" y="175466"/>
                </a:cubicBezTo>
                <a:cubicBezTo>
                  <a:pt x="6757333" y="195135"/>
                  <a:pt x="6753253" y="225280"/>
                  <a:pt x="6768390" y="225280"/>
                </a:cubicBezTo>
                <a:cubicBezTo>
                  <a:pt x="6773629" y="225280"/>
                  <a:pt x="6777915" y="235743"/>
                  <a:pt x="6777915" y="248530"/>
                </a:cubicBezTo>
                <a:cubicBezTo>
                  <a:pt x="6777915" y="261318"/>
                  <a:pt x="6782201" y="274430"/>
                  <a:pt x="6787440" y="277667"/>
                </a:cubicBezTo>
                <a:cubicBezTo>
                  <a:pt x="6792679" y="280905"/>
                  <a:pt x="6796965" y="298516"/>
                  <a:pt x="6796965" y="316802"/>
                </a:cubicBezTo>
                <a:cubicBezTo>
                  <a:pt x="6796965" y="341629"/>
                  <a:pt x="6805049" y="358373"/>
                  <a:pt x="6828883" y="382915"/>
                </a:cubicBezTo>
                <a:cubicBezTo>
                  <a:pt x="6846439" y="400991"/>
                  <a:pt x="6866232" y="415780"/>
                  <a:pt x="6872870" y="415780"/>
                </a:cubicBezTo>
                <a:cubicBezTo>
                  <a:pt x="6879507" y="415780"/>
                  <a:pt x="6899583" y="428639"/>
                  <a:pt x="6917483" y="444355"/>
                </a:cubicBezTo>
                <a:cubicBezTo>
                  <a:pt x="6952432" y="475041"/>
                  <a:pt x="6994131" y="481939"/>
                  <a:pt x="7003117" y="458521"/>
                </a:cubicBezTo>
                <a:cubicBezTo>
                  <a:pt x="7006158" y="450596"/>
                  <a:pt x="7003203" y="437556"/>
                  <a:pt x="6996555" y="429542"/>
                </a:cubicBezTo>
                <a:cubicBezTo>
                  <a:pt x="6980294" y="409950"/>
                  <a:pt x="7000155" y="386560"/>
                  <a:pt x="7017945" y="404350"/>
                </a:cubicBezTo>
                <a:cubicBezTo>
                  <a:pt x="7031458" y="417863"/>
                  <a:pt x="7084535" y="419588"/>
                  <a:pt x="7097479" y="406934"/>
                </a:cubicBezTo>
                <a:cubicBezTo>
                  <a:pt x="7102456" y="402069"/>
                  <a:pt x="7121530" y="396711"/>
                  <a:pt x="7139865" y="395028"/>
                </a:cubicBezTo>
                <a:cubicBezTo>
                  <a:pt x="7168241" y="392423"/>
                  <a:pt x="7173651" y="388069"/>
                  <a:pt x="7176216" y="365774"/>
                </a:cubicBezTo>
                <a:cubicBezTo>
                  <a:pt x="7178364" y="347108"/>
                  <a:pt x="7184609" y="339580"/>
                  <a:pt x="7197947" y="339580"/>
                </a:cubicBezTo>
                <a:cubicBezTo>
                  <a:pt x="7221233" y="339580"/>
                  <a:pt x="7232045" y="314003"/>
                  <a:pt x="7218157" y="291766"/>
                </a:cubicBezTo>
                <a:cubicBezTo>
                  <a:pt x="7209228" y="277467"/>
                  <a:pt x="7211936" y="274207"/>
                  <a:pt x="7236895" y="269215"/>
                </a:cubicBezTo>
                <a:cubicBezTo>
                  <a:pt x="7305897" y="255415"/>
                  <a:pt x="7358940" y="275402"/>
                  <a:pt x="7358940" y="315203"/>
                </a:cubicBezTo>
                <a:cubicBezTo>
                  <a:pt x="7358940" y="326784"/>
                  <a:pt x="7369656" y="346326"/>
                  <a:pt x="7382753" y="358630"/>
                </a:cubicBezTo>
                <a:cubicBezTo>
                  <a:pt x="7395849" y="370934"/>
                  <a:pt x="7406565" y="388112"/>
                  <a:pt x="7406565" y="396803"/>
                </a:cubicBezTo>
                <a:cubicBezTo>
                  <a:pt x="7406565" y="420729"/>
                  <a:pt x="7416752" y="426004"/>
                  <a:pt x="7432515" y="410241"/>
                </a:cubicBezTo>
                <a:cubicBezTo>
                  <a:pt x="7446779" y="395976"/>
                  <a:pt x="7484296" y="400359"/>
                  <a:pt x="7490702" y="417039"/>
                </a:cubicBezTo>
                <a:cubicBezTo>
                  <a:pt x="7492449" y="421585"/>
                  <a:pt x="7503983" y="425305"/>
                  <a:pt x="7516334" y="425305"/>
                </a:cubicBezTo>
                <a:cubicBezTo>
                  <a:pt x="7528685" y="425305"/>
                  <a:pt x="7541440" y="429591"/>
                  <a:pt x="7544678" y="434830"/>
                </a:cubicBezTo>
                <a:cubicBezTo>
                  <a:pt x="7547915" y="440069"/>
                  <a:pt x="7561040" y="444355"/>
                  <a:pt x="7573843" y="444355"/>
                </a:cubicBezTo>
                <a:cubicBezTo>
                  <a:pt x="7591900" y="444355"/>
                  <a:pt x="7600824" y="435809"/>
                  <a:pt x="7613628" y="406255"/>
                </a:cubicBezTo>
                <a:cubicBezTo>
                  <a:pt x="7622706" y="385300"/>
                  <a:pt x="7633317" y="368155"/>
                  <a:pt x="7637208" y="368155"/>
                </a:cubicBezTo>
                <a:cubicBezTo>
                  <a:pt x="7641098" y="368155"/>
                  <a:pt x="7639260" y="357132"/>
                  <a:pt x="7633121" y="343660"/>
                </a:cubicBezTo>
                <a:cubicBezTo>
                  <a:pt x="7625357" y="326619"/>
                  <a:pt x="7625028" y="317200"/>
                  <a:pt x="7632041" y="312704"/>
                </a:cubicBezTo>
                <a:cubicBezTo>
                  <a:pt x="7651008" y="300547"/>
                  <a:pt x="7656709" y="263739"/>
                  <a:pt x="7640584" y="257551"/>
                </a:cubicBezTo>
                <a:cubicBezTo>
                  <a:pt x="7632365" y="254397"/>
                  <a:pt x="7625640" y="242085"/>
                  <a:pt x="7625640" y="230190"/>
                </a:cubicBezTo>
                <a:cubicBezTo>
                  <a:pt x="7625640" y="218295"/>
                  <a:pt x="7619211" y="203227"/>
                  <a:pt x="7611353" y="196705"/>
                </a:cubicBezTo>
                <a:cubicBezTo>
                  <a:pt x="7603494" y="190183"/>
                  <a:pt x="7597065" y="174910"/>
                  <a:pt x="7597065" y="162763"/>
                </a:cubicBezTo>
                <a:cubicBezTo>
                  <a:pt x="7597065" y="150617"/>
                  <a:pt x="7592779" y="138030"/>
                  <a:pt x="7587540" y="134792"/>
                </a:cubicBezTo>
                <a:cubicBezTo>
                  <a:pt x="7582301" y="131555"/>
                  <a:pt x="7578015" y="106043"/>
                  <a:pt x="7578015" y="78099"/>
                </a:cubicBezTo>
                <a:cubicBezTo>
                  <a:pt x="7578015" y="40557"/>
                  <a:pt x="7581949" y="25784"/>
                  <a:pt x="7593082" y="21512"/>
                </a:cubicBezTo>
                <a:cubicBezTo>
                  <a:pt x="7612870" y="13918"/>
                  <a:pt x="7610107" y="13047"/>
                  <a:pt x="7635165" y="34780"/>
                </a:cubicBezTo>
                <a:cubicBezTo>
                  <a:pt x="7647246" y="45257"/>
                  <a:pt x="7662903" y="53830"/>
                  <a:pt x="7669960" y="53830"/>
                </a:cubicBezTo>
                <a:cubicBezTo>
                  <a:pt x="7677017" y="53830"/>
                  <a:pt x="7682790" y="58116"/>
                  <a:pt x="7682790" y="63355"/>
                </a:cubicBezTo>
                <a:cubicBezTo>
                  <a:pt x="7682790" y="68594"/>
                  <a:pt x="7689219" y="72880"/>
                  <a:pt x="7697078" y="72880"/>
                </a:cubicBezTo>
                <a:cubicBezTo>
                  <a:pt x="7705133" y="72880"/>
                  <a:pt x="7711365" y="81401"/>
                  <a:pt x="7711365" y="92416"/>
                </a:cubicBezTo>
                <a:cubicBezTo>
                  <a:pt x="7711365" y="110328"/>
                  <a:pt x="7773327" y="177504"/>
                  <a:pt x="7789946" y="177609"/>
                </a:cubicBezTo>
                <a:cubicBezTo>
                  <a:pt x="7793876" y="177634"/>
                  <a:pt x="7797090" y="184549"/>
                  <a:pt x="7797090" y="192975"/>
                </a:cubicBezTo>
                <a:cubicBezTo>
                  <a:pt x="7797090" y="204375"/>
                  <a:pt x="7791261" y="206832"/>
                  <a:pt x="7774311" y="202578"/>
                </a:cubicBezTo>
                <a:cubicBezTo>
                  <a:pt x="7753896" y="197454"/>
                  <a:pt x="7751116" y="200422"/>
                  <a:pt x="7747527" y="231158"/>
                </a:cubicBezTo>
                <a:cubicBezTo>
                  <a:pt x="7744523" y="256885"/>
                  <a:pt x="7747835" y="268149"/>
                  <a:pt x="7760782" y="276234"/>
                </a:cubicBezTo>
                <a:cubicBezTo>
                  <a:pt x="7780344" y="288451"/>
                  <a:pt x="7783253" y="311507"/>
                  <a:pt x="7767251" y="327510"/>
                </a:cubicBezTo>
                <a:cubicBezTo>
                  <a:pt x="7752875" y="341885"/>
                  <a:pt x="7763789" y="368155"/>
                  <a:pt x="7784135" y="368155"/>
                </a:cubicBezTo>
                <a:cubicBezTo>
                  <a:pt x="7793055" y="368155"/>
                  <a:pt x="7808453" y="360824"/>
                  <a:pt x="7818353" y="351865"/>
                </a:cubicBezTo>
                <a:cubicBezTo>
                  <a:pt x="7833530" y="338130"/>
                  <a:pt x="7837657" y="337685"/>
                  <a:pt x="7844668" y="349029"/>
                </a:cubicBezTo>
                <a:cubicBezTo>
                  <a:pt x="7849241" y="356429"/>
                  <a:pt x="7850573" y="366381"/>
                  <a:pt x="7847629" y="371146"/>
                </a:cubicBezTo>
                <a:cubicBezTo>
                  <a:pt x="7840583" y="382546"/>
                  <a:pt x="7863203" y="396401"/>
                  <a:pt x="7889160" y="396584"/>
                </a:cubicBezTo>
                <a:cubicBezTo>
                  <a:pt x="7912857" y="396752"/>
                  <a:pt x="7982608" y="458868"/>
                  <a:pt x="7990933" y="487217"/>
                </a:cubicBezTo>
                <a:cubicBezTo>
                  <a:pt x="7994010" y="497695"/>
                  <a:pt x="7992825" y="522341"/>
                  <a:pt x="7988299" y="541986"/>
                </a:cubicBezTo>
                <a:cubicBezTo>
                  <a:pt x="7983510" y="562777"/>
                  <a:pt x="7983633" y="577705"/>
                  <a:pt x="7988593" y="577705"/>
                </a:cubicBezTo>
                <a:cubicBezTo>
                  <a:pt x="7993280" y="577705"/>
                  <a:pt x="7997116" y="584134"/>
                  <a:pt x="7997116" y="591992"/>
                </a:cubicBezTo>
                <a:cubicBezTo>
                  <a:pt x="7997116" y="599851"/>
                  <a:pt x="8001401" y="606280"/>
                  <a:pt x="8006641" y="606280"/>
                </a:cubicBezTo>
                <a:cubicBezTo>
                  <a:pt x="8011879" y="606280"/>
                  <a:pt x="8016166" y="622016"/>
                  <a:pt x="8016166" y="641249"/>
                </a:cubicBezTo>
                <a:cubicBezTo>
                  <a:pt x="8016166" y="660482"/>
                  <a:pt x="8022118" y="682984"/>
                  <a:pt x="8029393" y="691255"/>
                </a:cubicBezTo>
                <a:cubicBezTo>
                  <a:pt x="8036668" y="699526"/>
                  <a:pt x="8045581" y="720223"/>
                  <a:pt x="8049200" y="737249"/>
                </a:cubicBezTo>
                <a:cubicBezTo>
                  <a:pt x="8054436" y="761885"/>
                  <a:pt x="8052708" y="768205"/>
                  <a:pt x="8040734" y="768205"/>
                </a:cubicBezTo>
                <a:cubicBezTo>
                  <a:pt x="8032461" y="768205"/>
                  <a:pt x="8026762" y="763520"/>
                  <a:pt x="8028072" y="757794"/>
                </a:cubicBezTo>
                <a:cubicBezTo>
                  <a:pt x="8032294" y="739334"/>
                  <a:pt x="7999183" y="724138"/>
                  <a:pt x="7980447" y="735937"/>
                </a:cubicBezTo>
                <a:cubicBezTo>
                  <a:pt x="7957391" y="750456"/>
                  <a:pt x="7954990" y="772457"/>
                  <a:pt x="7972605" y="807767"/>
                </a:cubicBezTo>
                <a:cubicBezTo>
                  <a:pt x="7980847" y="824289"/>
                  <a:pt x="7987591" y="848259"/>
                  <a:pt x="7987591" y="861035"/>
                </a:cubicBezTo>
                <a:cubicBezTo>
                  <a:pt x="7987591" y="873810"/>
                  <a:pt x="7996163" y="895161"/>
                  <a:pt x="8006641" y="908481"/>
                </a:cubicBezTo>
                <a:cubicBezTo>
                  <a:pt x="8017118" y="921801"/>
                  <a:pt x="8025691" y="940441"/>
                  <a:pt x="8025691" y="949902"/>
                </a:cubicBezTo>
                <a:cubicBezTo>
                  <a:pt x="8025691" y="959364"/>
                  <a:pt x="8029976" y="969755"/>
                  <a:pt x="8035216" y="972993"/>
                </a:cubicBezTo>
                <a:cubicBezTo>
                  <a:pt x="8040454" y="976230"/>
                  <a:pt x="8044741" y="988678"/>
                  <a:pt x="8044741" y="1000653"/>
                </a:cubicBezTo>
                <a:cubicBezTo>
                  <a:pt x="8044741" y="1027484"/>
                  <a:pt x="8075360" y="1056766"/>
                  <a:pt x="8098801" y="1052353"/>
                </a:cubicBezTo>
                <a:cubicBezTo>
                  <a:pt x="8108358" y="1050554"/>
                  <a:pt x="8120409" y="1039462"/>
                  <a:pt x="8125580" y="1027706"/>
                </a:cubicBezTo>
                <a:cubicBezTo>
                  <a:pt x="8131335" y="1014622"/>
                  <a:pt x="8143344" y="1006330"/>
                  <a:pt x="8156537" y="1006330"/>
                </a:cubicBezTo>
                <a:cubicBezTo>
                  <a:pt x="8190257" y="1006330"/>
                  <a:pt x="8183839" y="1040487"/>
                  <a:pt x="8145380" y="1065697"/>
                </a:cubicBezTo>
                <a:cubicBezTo>
                  <a:pt x="8108885" y="1089620"/>
                  <a:pt x="8089847" y="1145229"/>
                  <a:pt x="8113104" y="1159975"/>
                </a:cubicBezTo>
                <a:cubicBezTo>
                  <a:pt x="8132091" y="1172013"/>
                  <a:pt x="8161590" y="1169322"/>
                  <a:pt x="8182292" y="1153665"/>
                </a:cubicBezTo>
                <a:cubicBezTo>
                  <a:pt x="8217763" y="1126836"/>
                  <a:pt x="8253668" y="1140328"/>
                  <a:pt x="8268139" y="1185923"/>
                </a:cubicBezTo>
                <a:cubicBezTo>
                  <a:pt x="8277273" y="1214701"/>
                  <a:pt x="8314947" y="1210436"/>
                  <a:pt x="8319249" y="1180138"/>
                </a:cubicBezTo>
                <a:cubicBezTo>
                  <a:pt x="8320925" y="1168339"/>
                  <a:pt x="8336999" y="1147470"/>
                  <a:pt x="8354968" y="1133764"/>
                </a:cubicBezTo>
                <a:cubicBezTo>
                  <a:pt x="8381680" y="1113390"/>
                  <a:pt x="8387617" y="1102534"/>
                  <a:pt x="8387510" y="1074256"/>
                </a:cubicBezTo>
                <a:cubicBezTo>
                  <a:pt x="8387352" y="1032279"/>
                  <a:pt x="8378306" y="995563"/>
                  <a:pt x="8369468" y="1001025"/>
                </a:cubicBezTo>
                <a:cubicBezTo>
                  <a:pt x="8358983" y="1007505"/>
                  <a:pt x="8367111" y="870650"/>
                  <a:pt x="8377848" y="859912"/>
                </a:cubicBezTo>
                <a:cubicBezTo>
                  <a:pt x="8383234" y="854526"/>
                  <a:pt x="8387640" y="842930"/>
                  <a:pt x="8387640" y="834141"/>
                </a:cubicBezTo>
                <a:cubicBezTo>
                  <a:pt x="8387640" y="825353"/>
                  <a:pt x="8393553" y="813255"/>
                  <a:pt x="8400780" y="807258"/>
                </a:cubicBezTo>
                <a:cubicBezTo>
                  <a:pt x="8417894" y="793054"/>
                  <a:pt x="8426523" y="748549"/>
                  <a:pt x="8418107" y="717887"/>
                </a:cubicBezTo>
                <a:cubicBezTo>
                  <a:pt x="8414447" y="704551"/>
                  <a:pt x="8395654" y="676083"/>
                  <a:pt x="8376345" y="654627"/>
                </a:cubicBezTo>
                <a:cubicBezTo>
                  <a:pt x="8357037" y="633170"/>
                  <a:pt x="8338207" y="606014"/>
                  <a:pt x="8334502" y="594279"/>
                </a:cubicBezTo>
                <a:cubicBezTo>
                  <a:pt x="8330796" y="582544"/>
                  <a:pt x="8319806" y="566010"/>
                  <a:pt x="8310077" y="557538"/>
                </a:cubicBezTo>
                <a:cubicBezTo>
                  <a:pt x="8300349" y="549065"/>
                  <a:pt x="8292390" y="535441"/>
                  <a:pt x="8292390" y="527262"/>
                </a:cubicBezTo>
                <a:cubicBezTo>
                  <a:pt x="8292390" y="519083"/>
                  <a:pt x="8287032" y="506561"/>
                  <a:pt x="8280484" y="499436"/>
                </a:cubicBezTo>
                <a:cubicBezTo>
                  <a:pt x="8255954" y="472745"/>
                  <a:pt x="8245606" y="444859"/>
                  <a:pt x="8249326" y="415467"/>
                </a:cubicBezTo>
                <a:cubicBezTo>
                  <a:pt x="8254019" y="378387"/>
                  <a:pt x="8260674" y="370729"/>
                  <a:pt x="8275404" y="385459"/>
                </a:cubicBezTo>
                <a:cubicBezTo>
                  <a:pt x="8281603" y="391658"/>
                  <a:pt x="8296918" y="396730"/>
                  <a:pt x="8309437" y="396730"/>
                </a:cubicBezTo>
                <a:cubicBezTo>
                  <a:pt x="8334605" y="396730"/>
                  <a:pt x="8367780" y="430296"/>
                  <a:pt x="8368273" y="456261"/>
                </a:cubicBezTo>
                <a:cubicBezTo>
                  <a:pt x="8368448" y="465429"/>
                  <a:pt x="8372876" y="472930"/>
                  <a:pt x="8378115" y="472930"/>
                </a:cubicBezTo>
                <a:cubicBezTo>
                  <a:pt x="8383354" y="472930"/>
                  <a:pt x="8387640" y="479515"/>
                  <a:pt x="8387640" y="487564"/>
                </a:cubicBezTo>
                <a:cubicBezTo>
                  <a:pt x="8387640" y="495613"/>
                  <a:pt x="8419988" y="533819"/>
                  <a:pt x="8459524" y="572468"/>
                </a:cubicBezTo>
                <a:lnTo>
                  <a:pt x="8531408" y="642738"/>
                </a:lnTo>
                <a:lnTo>
                  <a:pt x="8528581" y="703090"/>
                </a:lnTo>
                <a:lnTo>
                  <a:pt x="8525752" y="763443"/>
                </a:lnTo>
                <a:lnTo>
                  <a:pt x="8554327" y="766667"/>
                </a:lnTo>
                <a:cubicBezTo>
                  <a:pt x="8595686" y="771333"/>
                  <a:pt x="8606715" y="784558"/>
                  <a:pt x="8606715" y="829488"/>
                </a:cubicBezTo>
                <a:cubicBezTo>
                  <a:pt x="8606715" y="856865"/>
                  <a:pt x="8612998" y="876132"/>
                  <a:pt x="8626732" y="890874"/>
                </a:cubicBezTo>
                <a:cubicBezTo>
                  <a:pt x="8641275" y="906484"/>
                  <a:pt x="8645705" y="921302"/>
                  <a:pt x="8642932" y="945058"/>
                </a:cubicBezTo>
                <a:cubicBezTo>
                  <a:pt x="8640833" y="963041"/>
                  <a:pt x="8642541" y="977755"/>
                  <a:pt x="8646727" y="977755"/>
                </a:cubicBezTo>
                <a:cubicBezTo>
                  <a:pt x="8650914" y="977755"/>
                  <a:pt x="8654340" y="990614"/>
                  <a:pt x="8654340" y="1006330"/>
                </a:cubicBezTo>
                <a:cubicBezTo>
                  <a:pt x="8654340" y="1028706"/>
                  <a:pt x="8650141" y="1034905"/>
                  <a:pt x="8634983" y="1034905"/>
                </a:cubicBezTo>
                <a:cubicBezTo>
                  <a:pt x="8606698" y="1034905"/>
                  <a:pt x="8596016" y="1071150"/>
                  <a:pt x="8613928" y="1106343"/>
                </a:cubicBezTo>
                <a:cubicBezTo>
                  <a:pt x="8621927" y="1122059"/>
                  <a:pt x="8631509" y="1141347"/>
                  <a:pt x="8635222" y="1149205"/>
                </a:cubicBezTo>
                <a:cubicBezTo>
                  <a:pt x="8638935" y="1157063"/>
                  <a:pt x="8653282" y="1164844"/>
                  <a:pt x="8667103" y="1166496"/>
                </a:cubicBezTo>
                <a:cubicBezTo>
                  <a:pt x="8680924" y="1168149"/>
                  <a:pt x="8698366" y="1178257"/>
                  <a:pt x="8705862" y="1188960"/>
                </a:cubicBezTo>
                <a:cubicBezTo>
                  <a:pt x="8713359" y="1199663"/>
                  <a:pt x="8724121" y="1205559"/>
                  <a:pt x="8729779" y="1202063"/>
                </a:cubicBezTo>
                <a:cubicBezTo>
                  <a:pt x="8750922" y="1188996"/>
                  <a:pt x="8759537" y="1207463"/>
                  <a:pt x="8744318" y="1233228"/>
                </a:cubicBezTo>
                <a:cubicBezTo>
                  <a:pt x="8732582" y="1253094"/>
                  <a:pt x="8731435" y="1264619"/>
                  <a:pt x="8739168" y="1284960"/>
                </a:cubicBezTo>
                <a:cubicBezTo>
                  <a:pt x="8752332" y="1319583"/>
                  <a:pt x="8772882" y="1317984"/>
                  <a:pt x="8809761" y="1279466"/>
                </a:cubicBezTo>
                <a:cubicBezTo>
                  <a:pt x="8826435" y="1262050"/>
                  <a:pt x="8847579" y="1245040"/>
                  <a:pt x="8856746" y="1241665"/>
                </a:cubicBezTo>
                <a:cubicBezTo>
                  <a:pt x="8865914" y="1238289"/>
                  <a:pt x="8873415" y="1227074"/>
                  <a:pt x="8873415" y="1216741"/>
                </a:cubicBezTo>
                <a:cubicBezTo>
                  <a:pt x="8873415" y="1206408"/>
                  <a:pt x="8877889" y="1195189"/>
                  <a:pt x="8883357" y="1191810"/>
                </a:cubicBezTo>
                <a:cubicBezTo>
                  <a:pt x="8899713" y="1181701"/>
                  <a:pt x="8921040" y="1206765"/>
                  <a:pt x="8921040" y="1236096"/>
                </a:cubicBezTo>
                <a:cubicBezTo>
                  <a:pt x="8921040" y="1251171"/>
                  <a:pt x="8925326" y="1263505"/>
                  <a:pt x="8930565" y="1263505"/>
                </a:cubicBezTo>
                <a:cubicBezTo>
                  <a:pt x="8935803" y="1263505"/>
                  <a:pt x="8940090" y="1269410"/>
                  <a:pt x="8940090" y="1276626"/>
                </a:cubicBezTo>
                <a:cubicBezTo>
                  <a:pt x="8940090" y="1283843"/>
                  <a:pt x="8946243" y="1294855"/>
                  <a:pt x="8953765" y="1301097"/>
                </a:cubicBezTo>
                <a:cubicBezTo>
                  <a:pt x="8961287" y="1307339"/>
                  <a:pt x="8970200" y="1325009"/>
                  <a:pt x="8973572" y="1340363"/>
                </a:cubicBezTo>
                <a:cubicBezTo>
                  <a:pt x="8976944" y="1355717"/>
                  <a:pt x="8983191" y="1368280"/>
                  <a:pt x="8987453" y="1368280"/>
                </a:cubicBezTo>
                <a:cubicBezTo>
                  <a:pt x="9001874" y="1368280"/>
                  <a:pt x="9007957" y="1400992"/>
                  <a:pt x="8995377" y="1410891"/>
                </a:cubicBezTo>
                <a:cubicBezTo>
                  <a:pt x="8988543" y="1416268"/>
                  <a:pt x="8981583" y="1437813"/>
                  <a:pt x="8979908" y="1458768"/>
                </a:cubicBezTo>
                <a:cubicBezTo>
                  <a:pt x="8978234" y="1479723"/>
                  <a:pt x="8968590" y="1505716"/>
                  <a:pt x="8958477" y="1516531"/>
                </a:cubicBezTo>
                <a:cubicBezTo>
                  <a:pt x="8943940" y="1532078"/>
                  <a:pt x="8940326" y="1549030"/>
                  <a:pt x="8941217" y="1597494"/>
                </a:cubicBezTo>
                <a:cubicBezTo>
                  <a:pt x="8942930" y="1690693"/>
                  <a:pt x="8950141" y="1713449"/>
                  <a:pt x="8980536" y="1721572"/>
                </a:cubicBezTo>
                <a:cubicBezTo>
                  <a:pt x="9001662" y="1727219"/>
                  <a:pt x="9010170" y="1724144"/>
                  <a:pt x="9024769" y="1705584"/>
                </a:cubicBezTo>
                <a:cubicBezTo>
                  <a:pt x="9045990" y="1678605"/>
                  <a:pt x="9071490" y="1675702"/>
                  <a:pt x="9080188" y="1699274"/>
                </a:cubicBezTo>
                <a:cubicBezTo>
                  <a:pt x="9083570" y="1708442"/>
                  <a:pt x="9089247" y="1718086"/>
                  <a:pt x="9092803" y="1720705"/>
                </a:cubicBezTo>
                <a:cubicBezTo>
                  <a:pt x="9096358" y="1723324"/>
                  <a:pt x="9102166" y="1741240"/>
                  <a:pt x="9105709" y="1760517"/>
                </a:cubicBezTo>
                <a:cubicBezTo>
                  <a:pt x="9111298" y="1790921"/>
                  <a:pt x="9108649" y="1798814"/>
                  <a:pt x="9085724" y="1820072"/>
                </a:cubicBezTo>
                <a:cubicBezTo>
                  <a:pt x="9046006" y="1856901"/>
                  <a:pt x="9033090" y="1846022"/>
                  <a:pt x="9050058" y="1790031"/>
                </a:cubicBezTo>
                <a:cubicBezTo>
                  <a:pt x="9062375" y="1749384"/>
                  <a:pt x="8986553" y="1735150"/>
                  <a:pt x="8971363" y="1775258"/>
                </a:cubicBezTo>
                <a:cubicBezTo>
                  <a:pt x="8963428" y="1796208"/>
                  <a:pt x="8944458" y="1815955"/>
                  <a:pt x="8932264" y="1815955"/>
                </a:cubicBezTo>
                <a:cubicBezTo>
                  <a:pt x="8917836" y="1815955"/>
                  <a:pt x="8912049" y="1791468"/>
                  <a:pt x="8917923" y="1755275"/>
                </a:cubicBezTo>
                <a:cubicBezTo>
                  <a:pt x="8921932" y="1730565"/>
                  <a:pt x="8918147" y="1714822"/>
                  <a:pt x="8903125" y="1693724"/>
                </a:cubicBezTo>
                <a:cubicBezTo>
                  <a:pt x="8892024" y="1678133"/>
                  <a:pt x="8882940" y="1660575"/>
                  <a:pt x="8882940" y="1654705"/>
                </a:cubicBezTo>
                <a:cubicBezTo>
                  <a:pt x="8882940" y="1648836"/>
                  <a:pt x="8871758" y="1639782"/>
                  <a:pt x="8858092" y="1634586"/>
                </a:cubicBezTo>
                <a:cubicBezTo>
                  <a:pt x="8838852" y="1627271"/>
                  <a:pt x="8835616" y="1622281"/>
                  <a:pt x="8843756" y="1612473"/>
                </a:cubicBezTo>
                <a:cubicBezTo>
                  <a:pt x="8851185" y="1603522"/>
                  <a:pt x="8851596" y="1578733"/>
                  <a:pt x="8845158" y="1527948"/>
                </a:cubicBezTo>
                <a:cubicBezTo>
                  <a:pt x="8839772" y="1485472"/>
                  <a:pt x="8839487" y="1444097"/>
                  <a:pt x="8844458" y="1426759"/>
                </a:cubicBezTo>
                <a:cubicBezTo>
                  <a:pt x="8849085" y="1410627"/>
                  <a:pt x="8849705" y="1385591"/>
                  <a:pt x="8845835" y="1371123"/>
                </a:cubicBezTo>
                <a:cubicBezTo>
                  <a:pt x="8840055" y="1349511"/>
                  <a:pt x="8831457" y="1343365"/>
                  <a:pt x="8797645" y="1336679"/>
                </a:cubicBezTo>
                <a:cubicBezTo>
                  <a:pt x="8753939" y="1328035"/>
                  <a:pt x="8740508" y="1336089"/>
                  <a:pt x="8740210" y="1371118"/>
                </a:cubicBezTo>
                <a:cubicBezTo>
                  <a:pt x="8740134" y="1380537"/>
                  <a:pt x="8728729" y="1397994"/>
                  <a:pt x="8714875" y="1409911"/>
                </a:cubicBezTo>
                <a:cubicBezTo>
                  <a:pt x="8692320" y="1429312"/>
                  <a:pt x="8690495" y="1435490"/>
                  <a:pt x="8697417" y="1468985"/>
                </a:cubicBezTo>
                <a:cubicBezTo>
                  <a:pt x="8701668" y="1489559"/>
                  <a:pt x="8704151" y="1512153"/>
                  <a:pt x="8702933" y="1519192"/>
                </a:cubicBezTo>
                <a:cubicBezTo>
                  <a:pt x="8701286" y="1528715"/>
                  <a:pt x="8708195" y="1530350"/>
                  <a:pt x="8729917" y="1525579"/>
                </a:cubicBezTo>
                <a:cubicBezTo>
                  <a:pt x="8752072" y="1520713"/>
                  <a:pt x="8759114" y="1522514"/>
                  <a:pt x="8759114" y="1533044"/>
                </a:cubicBezTo>
                <a:cubicBezTo>
                  <a:pt x="8759114" y="1540677"/>
                  <a:pt x="8765544" y="1552258"/>
                  <a:pt x="8773402" y="1558780"/>
                </a:cubicBezTo>
                <a:cubicBezTo>
                  <a:pt x="8781260" y="1565302"/>
                  <a:pt x="8787689" y="1580828"/>
                  <a:pt x="8787689" y="1593284"/>
                </a:cubicBezTo>
                <a:cubicBezTo>
                  <a:pt x="8787689" y="1605739"/>
                  <a:pt x="8791976" y="1615930"/>
                  <a:pt x="8797214" y="1615930"/>
                </a:cubicBezTo>
                <a:cubicBezTo>
                  <a:pt x="8802453" y="1615930"/>
                  <a:pt x="8806805" y="1623431"/>
                  <a:pt x="8806885" y="1632599"/>
                </a:cubicBezTo>
                <a:cubicBezTo>
                  <a:pt x="8807010" y="1646844"/>
                  <a:pt x="8808373" y="1647190"/>
                  <a:pt x="8816264" y="1634980"/>
                </a:cubicBezTo>
                <a:cubicBezTo>
                  <a:pt x="8821343" y="1627122"/>
                  <a:pt x="8825498" y="1624979"/>
                  <a:pt x="8825498" y="1630218"/>
                </a:cubicBezTo>
                <a:cubicBezTo>
                  <a:pt x="8825498" y="1635456"/>
                  <a:pt x="8821643" y="1645833"/>
                  <a:pt x="8816932" y="1653277"/>
                </a:cubicBezTo>
                <a:cubicBezTo>
                  <a:pt x="8809631" y="1664811"/>
                  <a:pt x="8804776" y="1664459"/>
                  <a:pt x="8784075" y="1650896"/>
                </a:cubicBezTo>
                <a:cubicBezTo>
                  <a:pt x="8754025" y="1631206"/>
                  <a:pt x="8736382" y="1630751"/>
                  <a:pt x="8721014" y="1649268"/>
                </a:cubicBezTo>
                <a:cubicBezTo>
                  <a:pt x="8711505" y="1660726"/>
                  <a:pt x="8711742" y="1666670"/>
                  <a:pt x="8722211" y="1679285"/>
                </a:cubicBezTo>
                <a:cubicBezTo>
                  <a:pt x="8731716" y="1690737"/>
                  <a:pt x="8734439" y="1718585"/>
                  <a:pt x="8732224" y="1781679"/>
                </a:cubicBezTo>
                <a:cubicBezTo>
                  <a:pt x="8729874" y="1848633"/>
                  <a:pt x="8732516" y="1872675"/>
                  <a:pt x="8743845" y="1887393"/>
                </a:cubicBezTo>
                <a:cubicBezTo>
                  <a:pt x="8751910" y="1897870"/>
                  <a:pt x="8758645" y="1917941"/>
                  <a:pt x="8758811" y="1931994"/>
                </a:cubicBezTo>
                <a:cubicBezTo>
                  <a:pt x="8759194" y="1964298"/>
                  <a:pt x="8792630" y="1978266"/>
                  <a:pt x="8810634" y="1953643"/>
                </a:cubicBezTo>
                <a:cubicBezTo>
                  <a:pt x="8823172" y="1936496"/>
                  <a:pt x="8820102" y="1895651"/>
                  <a:pt x="8805602" y="1886690"/>
                </a:cubicBezTo>
                <a:cubicBezTo>
                  <a:pt x="8800990" y="1883838"/>
                  <a:pt x="8797215" y="1866757"/>
                  <a:pt x="8797215" y="1848730"/>
                </a:cubicBezTo>
                <a:cubicBezTo>
                  <a:pt x="8797215" y="1821051"/>
                  <a:pt x="8800560" y="1815955"/>
                  <a:pt x="8818736" y="1815955"/>
                </a:cubicBezTo>
                <a:cubicBezTo>
                  <a:pt x="8844317" y="1815955"/>
                  <a:pt x="8860095" y="1838426"/>
                  <a:pt x="8869421" y="1888143"/>
                </a:cubicBezTo>
                <a:cubicBezTo>
                  <a:pt x="8873180" y="1908181"/>
                  <a:pt x="8880748" y="1929384"/>
                  <a:pt x="8886238" y="1935261"/>
                </a:cubicBezTo>
                <a:cubicBezTo>
                  <a:pt x="8897697" y="1947528"/>
                  <a:pt x="8942532" y="1941913"/>
                  <a:pt x="8934672" y="1929195"/>
                </a:cubicBezTo>
                <a:cubicBezTo>
                  <a:pt x="8931814" y="1924571"/>
                  <a:pt x="8941508" y="1925188"/>
                  <a:pt x="8956214" y="1930566"/>
                </a:cubicBezTo>
                <a:cubicBezTo>
                  <a:pt x="8970920" y="1935945"/>
                  <a:pt x="8988793" y="1942412"/>
                  <a:pt x="8995931" y="1944938"/>
                </a:cubicBezTo>
                <a:cubicBezTo>
                  <a:pt x="9005700" y="1948395"/>
                  <a:pt x="9006268" y="1952714"/>
                  <a:pt x="8998229" y="1962400"/>
                </a:cubicBezTo>
                <a:cubicBezTo>
                  <a:pt x="8989628" y="1972764"/>
                  <a:pt x="8992201" y="1974381"/>
                  <a:pt x="9011444" y="1970702"/>
                </a:cubicBezTo>
                <a:cubicBezTo>
                  <a:pt x="9030374" y="1967083"/>
                  <a:pt x="9035340" y="1960427"/>
                  <a:pt x="9035340" y="1938670"/>
                </a:cubicBezTo>
                <a:cubicBezTo>
                  <a:pt x="9035340" y="1917885"/>
                  <a:pt x="9039812" y="1911205"/>
                  <a:pt x="9053728" y="1911205"/>
                </a:cubicBezTo>
                <a:cubicBezTo>
                  <a:pt x="9065515" y="1911205"/>
                  <a:pt x="9073207" y="1918862"/>
                  <a:pt x="9075159" y="1932539"/>
                </a:cubicBezTo>
                <a:cubicBezTo>
                  <a:pt x="9076833" y="1944273"/>
                  <a:pt x="9086053" y="1955370"/>
                  <a:pt x="9095648" y="1957199"/>
                </a:cubicBezTo>
                <a:cubicBezTo>
                  <a:pt x="9121448" y="1962119"/>
                  <a:pt x="9146445" y="1930966"/>
                  <a:pt x="9141845" y="1899624"/>
                </a:cubicBezTo>
                <a:cubicBezTo>
                  <a:pt x="9139575" y="1884162"/>
                  <a:pt x="9142376" y="1873105"/>
                  <a:pt x="9148559" y="1873105"/>
                </a:cubicBezTo>
                <a:cubicBezTo>
                  <a:pt x="9154392" y="1873105"/>
                  <a:pt x="9159165" y="1866676"/>
                  <a:pt x="9159165" y="1858818"/>
                </a:cubicBezTo>
                <a:cubicBezTo>
                  <a:pt x="9159165" y="1850128"/>
                  <a:pt x="9168028" y="1844530"/>
                  <a:pt x="9181787" y="1844530"/>
                </a:cubicBezTo>
                <a:cubicBezTo>
                  <a:pt x="9199503" y="1844530"/>
                  <a:pt x="9205700" y="1850984"/>
                  <a:pt x="9210362" y="1874296"/>
                </a:cubicBezTo>
                <a:cubicBezTo>
                  <a:pt x="9213636" y="1890667"/>
                  <a:pt x="9216315" y="1912482"/>
                  <a:pt x="9216315" y="1922775"/>
                </a:cubicBezTo>
                <a:cubicBezTo>
                  <a:pt x="9216315" y="1933068"/>
                  <a:pt x="9224674" y="1948605"/>
                  <a:pt x="9234891" y="1957303"/>
                </a:cubicBezTo>
                <a:cubicBezTo>
                  <a:pt x="9254333" y="1973855"/>
                  <a:pt x="9269716" y="2033520"/>
                  <a:pt x="9282143" y="2140593"/>
                </a:cubicBezTo>
                <a:cubicBezTo>
                  <a:pt x="9286146" y="2175078"/>
                  <a:pt x="9292079" y="2207593"/>
                  <a:pt x="9295327" y="2212850"/>
                </a:cubicBezTo>
                <a:cubicBezTo>
                  <a:pt x="9304744" y="2228087"/>
                  <a:pt x="9338985" y="2221210"/>
                  <a:pt x="9353827" y="2201101"/>
                </a:cubicBezTo>
                <a:cubicBezTo>
                  <a:pt x="9364324" y="2186879"/>
                  <a:pt x="9370044" y="2185242"/>
                  <a:pt x="9378864" y="2193934"/>
                </a:cubicBezTo>
                <a:cubicBezTo>
                  <a:pt x="9396533" y="2211349"/>
                  <a:pt x="9382399" y="2233419"/>
                  <a:pt x="9347732" y="2242546"/>
                </a:cubicBezTo>
                <a:lnTo>
                  <a:pt x="9316327" y="2250814"/>
                </a:lnTo>
                <a:lnTo>
                  <a:pt x="9318123" y="2378470"/>
                </a:lnTo>
                <a:cubicBezTo>
                  <a:pt x="9319249" y="2458486"/>
                  <a:pt x="9323692" y="2507385"/>
                  <a:pt x="9330029" y="2509498"/>
                </a:cubicBezTo>
                <a:cubicBezTo>
                  <a:pt x="9335590" y="2511351"/>
                  <a:pt x="9340158" y="2530727"/>
                  <a:pt x="9340180" y="2552555"/>
                </a:cubicBezTo>
                <a:cubicBezTo>
                  <a:pt x="9340199" y="2576047"/>
                  <a:pt x="9350024" y="2611569"/>
                  <a:pt x="9364246" y="2639602"/>
                </a:cubicBezTo>
                <a:cubicBezTo>
                  <a:pt x="9382071" y="2674738"/>
                  <a:pt x="9389805" y="2708544"/>
                  <a:pt x="9394208" y="2770571"/>
                </a:cubicBezTo>
                <a:cubicBezTo>
                  <a:pt x="9397472" y="2816556"/>
                  <a:pt x="9403981" y="2854180"/>
                  <a:pt x="9408673" y="2854180"/>
                </a:cubicBezTo>
                <a:cubicBezTo>
                  <a:pt x="9418358" y="2854180"/>
                  <a:pt x="9410415" y="2912371"/>
                  <a:pt x="9395313" y="2952055"/>
                </a:cubicBezTo>
                <a:cubicBezTo>
                  <a:pt x="9387363" y="2972945"/>
                  <a:pt x="9388358" y="2981937"/>
                  <a:pt x="9400054" y="2994917"/>
                </a:cubicBezTo>
                <a:cubicBezTo>
                  <a:pt x="9408195" y="3003951"/>
                  <a:pt x="9417797" y="3023130"/>
                  <a:pt x="9421393" y="3037536"/>
                </a:cubicBezTo>
                <a:cubicBezTo>
                  <a:pt x="9424988" y="3051943"/>
                  <a:pt x="9431752" y="3063730"/>
                  <a:pt x="9436422" y="3063730"/>
                </a:cubicBezTo>
                <a:cubicBezTo>
                  <a:pt x="9441093" y="3063730"/>
                  <a:pt x="9444915" y="3071778"/>
                  <a:pt x="9444915" y="3081614"/>
                </a:cubicBezTo>
                <a:cubicBezTo>
                  <a:pt x="9444915" y="3112006"/>
                  <a:pt x="9465998" y="3121440"/>
                  <a:pt x="9490159" y="3101859"/>
                </a:cubicBezTo>
                <a:cubicBezTo>
                  <a:pt x="9501946" y="3092305"/>
                  <a:pt x="9511590" y="3077540"/>
                  <a:pt x="9511590" y="3069048"/>
                </a:cubicBezTo>
                <a:cubicBezTo>
                  <a:pt x="9511590" y="3055077"/>
                  <a:pt x="9536584" y="3037255"/>
                  <a:pt x="9544075" y="3045885"/>
                </a:cubicBezTo>
                <a:cubicBezTo>
                  <a:pt x="9553390" y="3056617"/>
                  <a:pt x="9557578" y="3118199"/>
                  <a:pt x="9549823" y="3130405"/>
                </a:cubicBezTo>
                <a:cubicBezTo>
                  <a:pt x="9542388" y="3142109"/>
                  <a:pt x="9537317" y="3142567"/>
                  <a:pt x="9521782" y="3132941"/>
                </a:cubicBezTo>
                <a:cubicBezTo>
                  <a:pt x="9511352" y="3126477"/>
                  <a:pt x="9495726" y="3123911"/>
                  <a:pt x="9487056" y="3127237"/>
                </a:cubicBezTo>
                <a:cubicBezTo>
                  <a:pt x="9474076" y="3132219"/>
                  <a:pt x="9472506" y="3141012"/>
                  <a:pt x="9478156" y="3177089"/>
                </a:cubicBezTo>
                <a:cubicBezTo>
                  <a:pt x="9481930" y="3201181"/>
                  <a:pt x="9484833" y="3228393"/>
                  <a:pt x="9484608" y="3237561"/>
                </a:cubicBezTo>
                <a:cubicBezTo>
                  <a:pt x="9484383" y="3246729"/>
                  <a:pt x="9488219" y="3254230"/>
                  <a:pt x="9493132" y="3254230"/>
                </a:cubicBezTo>
                <a:cubicBezTo>
                  <a:pt x="9498045" y="3254230"/>
                  <a:pt x="9502065" y="3260660"/>
                  <a:pt x="9502065" y="3268517"/>
                </a:cubicBezTo>
                <a:cubicBezTo>
                  <a:pt x="9502065" y="3276376"/>
                  <a:pt x="9506351" y="3282805"/>
                  <a:pt x="9511590" y="3282805"/>
                </a:cubicBezTo>
                <a:cubicBezTo>
                  <a:pt x="9524596" y="3282805"/>
                  <a:pt x="9523662" y="3324073"/>
                  <a:pt x="9510355" y="3337380"/>
                </a:cubicBezTo>
                <a:cubicBezTo>
                  <a:pt x="9504403" y="3343332"/>
                  <a:pt x="9496954" y="3397035"/>
                  <a:pt x="9493686" y="3457550"/>
                </a:cubicBezTo>
                <a:cubicBezTo>
                  <a:pt x="9488364" y="3556093"/>
                  <a:pt x="9489468" y="3568015"/>
                  <a:pt x="9504795" y="3577581"/>
                </a:cubicBezTo>
                <a:cubicBezTo>
                  <a:pt x="9532272" y="3594730"/>
                  <a:pt x="9542258" y="3632853"/>
                  <a:pt x="9528928" y="3669717"/>
                </a:cubicBezTo>
                <a:cubicBezTo>
                  <a:pt x="9522526" y="3687420"/>
                  <a:pt x="9513863" y="3701905"/>
                  <a:pt x="9509677" y="3701905"/>
                </a:cubicBezTo>
                <a:cubicBezTo>
                  <a:pt x="9498827" y="3701905"/>
                  <a:pt x="9500230" y="3753410"/>
                  <a:pt x="9511384" y="3764564"/>
                </a:cubicBezTo>
                <a:cubicBezTo>
                  <a:pt x="9516509" y="3769690"/>
                  <a:pt x="9522967" y="3839963"/>
                  <a:pt x="9525734" y="3920727"/>
                </a:cubicBezTo>
                <a:cubicBezTo>
                  <a:pt x="9528502" y="4001491"/>
                  <a:pt x="9534690" y="4069996"/>
                  <a:pt x="9539486" y="4072961"/>
                </a:cubicBezTo>
                <a:cubicBezTo>
                  <a:pt x="9544281" y="4075925"/>
                  <a:pt x="9551270" y="4120094"/>
                  <a:pt x="9555015" y="4171115"/>
                </a:cubicBezTo>
                <a:cubicBezTo>
                  <a:pt x="9558760" y="4222136"/>
                  <a:pt x="9565524" y="4263880"/>
                  <a:pt x="9570045" y="4263880"/>
                </a:cubicBezTo>
                <a:cubicBezTo>
                  <a:pt x="9574566" y="4263880"/>
                  <a:pt x="9578265" y="4280812"/>
                  <a:pt x="9578265" y="4301507"/>
                </a:cubicBezTo>
                <a:cubicBezTo>
                  <a:pt x="9578265" y="4326599"/>
                  <a:pt x="9583510" y="4342069"/>
                  <a:pt x="9594011" y="4347946"/>
                </a:cubicBezTo>
                <a:cubicBezTo>
                  <a:pt x="9607561" y="4355528"/>
                  <a:pt x="9608293" y="4362538"/>
                  <a:pt x="9599250" y="4398158"/>
                </a:cubicBezTo>
                <a:cubicBezTo>
                  <a:pt x="9593471" y="4420927"/>
                  <a:pt x="9591784" y="4441821"/>
                  <a:pt x="9595501" y="4444587"/>
                </a:cubicBezTo>
                <a:cubicBezTo>
                  <a:pt x="9599218" y="4447354"/>
                  <a:pt x="9610695" y="4465691"/>
                  <a:pt x="9621003" y="4485336"/>
                </a:cubicBezTo>
                <a:cubicBezTo>
                  <a:pt x="9640678" y="4522831"/>
                  <a:pt x="9652656" y="4528579"/>
                  <a:pt x="9671610" y="4509625"/>
                </a:cubicBezTo>
                <a:cubicBezTo>
                  <a:pt x="9684793" y="4496442"/>
                  <a:pt x="9687035" y="4463905"/>
                  <a:pt x="9674761" y="4463905"/>
                </a:cubicBezTo>
                <a:cubicBezTo>
                  <a:pt x="9670207" y="4463905"/>
                  <a:pt x="9664070" y="4449037"/>
                  <a:pt x="9661121" y="4430864"/>
                </a:cubicBezTo>
                <a:cubicBezTo>
                  <a:pt x="9658171" y="4412691"/>
                  <a:pt x="9646840" y="4388250"/>
                  <a:pt x="9635940" y="4376550"/>
                </a:cubicBezTo>
                <a:lnTo>
                  <a:pt x="9616122" y="4355277"/>
                </a:lnTo>
                <a:lnTo>
                  <a:pt x="9642436" y="4333734"/>
                </a:lnTo>
                <a:cubicBezTo>
                  <a:pt x="9672690" y="4308967"/>
                  <a:pt x="9704268" y="4305464"/>
                  <a:pt x="9720540" y="4325071"/>
                </a:cubicBezTo>
                <a:cubicBezTo>
                  <a:pt x="9734098" y="4341406"/>
                  <a:pt x="9724361" y="4404894"/>
                  <a:pt x="9705390" y="4423865"/>
                </a:cubicBezTo>
                <a:cubicBezTo>
                  <a:pt x="9691465" y="4437791"/>
                  <a:pt x="9687973" y="4463905"/>
                  <a:pt x="9700036" y="4463905"/>
                </a:cubicBezTo>
                <a:cubicBezTo>
                  <a:pt x="9704145" y="4463905"/>
                  <a:pt x="9715270" y="4477046"/>
                  <a:pt x="9724758" y="4493107"/>
                </a:cubicBezTo>
                <a:cubicBezTo>
                  <a:pt x="9740581" y="4519895"/>
                  <a:pt x="9740752" y="4523697"/>
                  <a:pt x="9726811" y="4539101"/>
                </a:cubicBezTo>
                <a:cubicBezTo>
                  <a:pt x="9710653" y="4556956"/>
                  <a:pt x="9707062" y="4580002"/>
                  <a:pt x="9718635" y="4591576"/>
                </a:cubicBezTo>
                <a:cubicBezTo>
                  <a:pt x="9722496" y="4595437"/>
                  <a:pt x="9730767" y="4628930"/>
                  <a:pt x="9737013" y="4666005"/>
                </a:cubicBezTo>
                <a:cubicBezTo>
                  <a:pt x="9743261" y="4703079"/>
                  <a:pt x="9752803" y="4736152"/>
                  <a:pt x="9758219" y="4739499"/>
                </a:cubicBezTo>
                <a:cubicBezTo>
                  <a:pt x="9763642" y="4742851"/>
                  <a:pt x="9768918" y="4786081"/>
                  <a:pt x="9769963" y="4835726"/>
                </a:cubicBezTo>
                <a:cubicBezTo>
                  <a:pt x="9771519" y="4909648"/>
                  <a:pt x="9775177" y="4929584"/>
                  <a:pt x="9790291" y="4946519"/>
                </a:cubicBezTo>
                <a:cubicBezTo>
                  <a:pt x="9804104" y="4961997"/>
                  <a:pt x="9807106" y="4974526"/>
                  <a:pt x="9802274" y="4996526"/>
                </a:cubicBezTo>
                <a:cubicBezTo>
                  <a:pt x="9794273" y="5032952"/>
                  <a:pt x="9773024" y="5034722"/>
                  <a:pt x="9764328" y="4999686"/>
                </a:cubicBezTo>
                <a:cubicBezTo>
                  <a:pt x="9756992" y="4970125"/>
                  <a:pt x="9723752" y="4930630"/>
                  <a:pt x="9706211" y="4930630"/>
                </a:cubicBezTo>
                <a:cubicBezTo>
                  <a:pt x="9691647" y="4930630"/>
                  <a:pt x="9683040" y="4952400"/>
                  <a:pt x="9683040" y="4989240"/>
                </a:cubicBezTo>
                <a:cubicBezTo>
                  <a:pt x="9683040" y="5004902"/>
                  <a:pt x="9676465" y="5024291"/>
                  <a:pt x="9668430" y="5032327"/>
                </a:cubicBezTo>
                <a:cubicBezTo>
                  <a:pt x="9660078" y="5040678"/>
                  <a:pt x="9656261" y="5054635"/>
                  <a:pt x="9659521" y="5064905"/>
                </a:cubicBezTo>
                <a:cubicBezTo>
                  <a:pt x="9664412" y="5080316"/>
                  <a:pt x="9662086" y="5081720"/>
                  <a:pt x="9643176" y="5074775"/>
                </a:cubicBezTo>
                <a:cubicBezTo>
                  <a:pt x="9625393" y="5068244"/>
                  <a:pt x="9620206" y="5057785"/>
                  <a:pt x="9616365" y="5020718"/>
                </a:cubicBezTo>
                <a:cubicBezTo>
                  <a:pt x="9612239" y="4980911"/>
                  <a:pt x="9608246" y="4973868"/>
                  <a:pt x="9586532" y="4968106"/>
                </a:cubicBezTo>
                <a:cubicBezTo>
                  <a:pt x="9572744" y="4964447"/>
                  <a:pt x="9556422" y="4964569"/>
                  <a:pt x="9550261" y="4968377"/>
                </a:cubicBezTo>
                <a:cubicBezTo>
                  <a:pt x="9536557" y="4976846"/>
                  <a:pt x="9545982" y="5020471"/>
                  <a:pt x="9564912" y="5036181"/>
                </a:cubicBezTo>
                <a:cubicBezTo>
                  <a:pt x="9580294" y="5048947"/>
                  <a:pt x="9583652" y="5140180"/>
                  <a:pt x="9568740" y="5140180"/>
                </a:cubicBezTo>
                <a:cubicBezTo>
                  <a:pt x="9563501" y="5140180"/>
                  <a:pt x="9559215" y="5157325"/>
                  <a:pt x="9559215" y="5178280"/>
                </a:cubicBezTo>
                <a:cubicBezTo>
                  <a:pt x="9559215" y="5199235"/>
                  <a:pt x="9563501" y="5216380"/>
                  <a:pt x="9568740" y="5216380"/>
                </a:cubicBezTo>
                <a:cubicBezTo>
                  <a:pt x="9573978" y="5216380"/>
                  <a:pt x="9578265" y="5226853"/>
                  <a:pt x="9578265" y="5239653"/>
                </a:cubicBezTo>
                <a:cubicBezTo>
                  <a:pt x="9578265" y="5252452"/>
                  <a:pt x="9587120" y="5269127"/>
                  <a:pt x="9597943" y="5276708"/>
                </a:cubicBezTo>
                <a:cubicBezTo>
                  <a:pt x="9613979" y="5287940"/>
                  <a:pt x="9616464" y="5296651"/>
                  <a:pt x="9611374" y="5323782"/>
                </a:cubicBezTo>
                <a:cubicBezTo>
                  <a:pt x="9607480" y="5344544"/>
                  <a:pt x="9609146" y="5359556"/>
                  <a:pt x="9615802" y="5363669"/>
                </a:cubicBezTo>
                <a:cubicBezTo>
                  <a:pt x="9622394" y="5367744"/>
                  <a:pt x="9624137" y="5382726"/>
                  <a:pt x="9620359" y="5402860"/>
                </a:cubicBezTo>
                <a:cubicBezTo>
                  <a:pt x="9615580" y="5428338"/>
                  <a:pt x="9617401" y="5435455"/>
                  <a:pt x="9628701" y="5435455"/>
                </a:cubicBezTo>
                <a:cubicBezTo>
                  <a:pt x="9638466" y="5435455"/>
                  <a:pt x="9641541" y="5441635"/>
                  <a:pt x="9638174" y="5454505"/>
                </a:cubicBezTo>
                <a:cubicBezTo>
                  <a:pt x="9635435" y="5464982"/>
                  <a:pt x="9627129" y="5473555"/>
                  <a:pt x="9619717" y="5473555"/>
                </a:cubicBezTo>
                <a:cubicBezTo>
                  <a:pt x="9612306" y="5473555"/>
                  <a:pt x="9603775" y="5479984"/>
                  <a:pt x="9600759" y="5487843"/>
                </a:cubicBezTo>
                <a:cubicBezTo>
                  <a:pt x="9597743" y="5495701"/>
                  <a:pt x="9587163" y="5502130"/>
                  <a:pt x="9577246" y="5502130"/>
                </a:cubicBezTo>
                <a:cubicBezTo>
                  <a:pt x="9562958" y="5502130"/>
                  <a:pt x="9559215" y="5495146"/>
                  <a:pt x="9559215" y="5468494"/>
                </a:cubicBezTo>
                <a:cubicBezTo>
                  <a:pt x="9559215" y="5447381"/>
                  <a:pt x="9564534" y="5432816"/>
                  <a:pt x="9573502" y="5429375"/>
                </a:cubicBezTo>
                <a:cubicBezTo>
                  <a:pt x="9581361" y="5426359"/>
                  <a:pt x="9587790" y="5413785"/>
                  <a:pt x="9587790" y="5401433"/>
                </a:cubicBezTo>
                <a:cubicBezTo>
                  <a:pt x="9587790" y="5377744"/>
                  <a:pt x="9563535" y="5359255"/>
                  <a:pt x="9532456" y="5359255"/>
                </a:cubicBezTo>
                <a:cubicBezTo>
                  <a:pt x="9511305" y="5359255"/>
                  <a:pt x="9496611" y="5310159"/>
                  <a:pt x="9510393" y="5285532"/>
                </a:cubicBezTo>
                <a:cubicBezTo>
                  <a:pt x="9515784" y="5275898"/>
                  <a:pt x="9513396" y="5264733"/>
                  <a:pt x="9503462" y="5253131"/>
                </a:cubicBezTo>
                <a:cubicBezTo>
                  <a:pt x="9484664" y="5231176"/>
                  <a:pt x="9465979" y="5230654"/>
                  <a:pt x="9443008" y="5251443"/>
                </a:cubicBezTo>
                <a:cubicBezTo>
                  <a:pt x="9426339" y="5266529"/>
                  <a:pt x="9424471" y="5266253"/>
                  <a:pt x="9410762" y="5246681"/>
                </a:cubicBezTo>
                <a:cubicBezTo>
                  <a:pt x="9392880" y="5221150"/>
                  <a:pt x="9372535" y="5220020"/>
                  <a:pt x="9359782" y="5243849"/>
                </a:cubicBezTo>
                <a:cubicBezTo>
                  <a:pt x="9352478" y="5257496"/>
                  <a:pt x="9355809" y="5272889"/>
                  <a:pt x="9373695" y="5308143"/>
                </a:cubicBezTo>
                <a:cubicBezTo>
                  <a:pt x="9386628" y="5333635"/>
                  <a:pt x="9397228" y="5363884"/>
                  <a:pt x="9397250" y="5375362"/>
                </a:cubicBezTo>
                <a:cubicBezTo>
                  <a:pt x="9397269" y="5386839"/>
                  <a:pt x="9401646" y="5398923"/>
                  <a:pt x="9406970" y="5402214"/>
                </a:cubicBezTo>
                <a:cubicBezTo>
                  <a:pt x="9423332" y="5412326"/>
                  <a:pt x="9407159" y="5425930"/>
                  <a:pt x="9378773" y="5425930"/>
                </a:cubicBezTo>
                <a:cubicBezTo>
                  <a:pt x="9348307" y="5425930"/>
                  <a:pt x="9319441" y="5391580"/>
                  <a:pt x="9311565" y="5345954"/>
                </a:cubicBezTo>
                <a:cubicBezTo>
                  <a:pt x="9306261" y="5315228"/>
                  <a:pt x="9274083" y="5288912"/>
                  <a:pt x="9266684" y="5309249"/>
                </a:cubicBezTo>
                <a:cubicBezTo>
                  <a:pt x="9258193" y="5332587"/>
                  <a:pt x="9235365" y="5321723"/>
                  <a:pt x="9235365" y="5294344"/>
                </a:cubicBezTo>
                <a:cubicBezTo>
                  <a:pt x="9235365" y="5273081"/>
                  <a:pt x="9228466" y="5264243"/>
                  <a:pt x="9202027" y="5251636"/>
                </a:cubicBezTo>
                <a:cubicBezTo>
                  <a:pt x="9183692" y="5242892"/>
                  <a:pt x="9168690" y="5229641"/>
                  <a:pt x="9168690" y="5222188"/>
                </a:cubicBezTo>
                <a:cubicBezTo>
                  <a:pt x="9168690" y="5213316"/>
                  <a:pt x="9162096" y="5210362"/>
                  <a:pt x="9149589" y="5213633"/>
                </a:cubicBezTo>
                <a:cubicBezTo>
                  <a:pt x="9139083" y="5216381"/>
                  <a:pt x="9124082" y="5213312"/>
                  <a:pt x="9116252" y="5206813"/>
                </a:cubicBezTo>
                <a:cubicBezTo>
                  <a:pt x="9104165" y="5196782"/>
                  <a:pt x="9102015" y="5199250"/>
                  <a:pt x="9102015" y="5223151"/>
                </a:cubicBezTo>
                <a:cubicBezTo>
                  <a:pt x="9102015" y="5260674"/>
                  <a:pt x="9094749" y="5265925"/>
                  <a:pt x="9067516" y="5248081"/>
                </a:cubicBezTo>
                <a:cubicBezTo>
                  <a:pt x="9049208" y="5236085"/>
                  <a:pt x="9037179" y="5235064"/>
                  <a:pt x="9006347" y="5242890"/>
                </a:cubicBezTo>
                <a:cubicBezTo>
                  <a:pt x="8969569" y="5252225"/>
                  <a:pt x="8968239" y="5251779"/>
                  <a:pt x="8974453" y="5232199"/>
                </a:cubicBezTo>
                <a:cubicBezTo>
                  <a:pt x="8980197" y="5214100"/>
                  <a:pt x="8979150" y="5213251"/>
                  <a:pt x="8965277" y="5224765"/>
                </a:cubicBezTo>
                <a:cubicBezTo>
                  <a:pt x="8948025" y="5239082"/>
                  <a:pt x="8944128" y="5264005"/>
                  <a:pt x="8959140" y="5264005"/>
                </a:cubicBezTo>
                <a:cubicBezTo>
                  <a:pt x="8973673" y="5264005"/>
                  <a:pt x="8970483" y="5308451"/>
                  <a:pt x="8954827" y="5324107"/>
                </a:cubicBezTo>
                <a:cubicBezTo>
                  <a:pt x="8938547" y="5340387"/>
                  <a:pt x="8942079" y="5416858"/>
                  <a:pt x="8963258" y="5506643"/>
                </a:cubicBezTo>
                <a:cubicBezTo>
                  <a:pt x="8970640" y="5537938"/>
                  <a:pt x="8974633" y="5566854"/>
                  <a:pt x="8972132" y="5570901"/>
                </a:cubicBezTo>
                <a:cubicBezTo>
                  <a:pt x="8969630" y="5574949"/>
                  <a:pt x="8954924" y="5571714"/>
                  <a:pt x="8939451" y="5563712"/>
                </a:cubicBezTo>
                <a:cubicBezTo>
                  <a:pt x="8918223" y="5552735"/>
                  <a:pt x="8911926" y="5552159"/>
                  <a:pt x="8913798" y="5561366"/>
                </a:cubicBezTo>
                <a:cubicBezTo>
                  <a:pt x="8915162" y="5568077"/>
                  <a:pt x="8908777" y="5572972"/>
                  <a:pt x="8899609" y="5572245"/>
                </a:cubicBezTo>
                <a:cubicBezTo>
                  <a:pt x="8880597" y="5570736"/>
                  <a:pt x="8876924" y="5584262"/>
                  <a:pt x="8894734" y="5590199"/>
                </a:cubicBezTo>
                <a:cubicBezTo>
                  <a:pt x="8904051" y="5593305"/>
                  <a:pt x="8904094" y="5599474"/>
                  <a:pt x="8894938" y="5619568"/>
                </a:cubicBezTo>
                <a:cubicBezTo>
                  <a:pt x="8879565" y="5653309"/>
                  <a:pt x="8863890" y="5651894"/>
                  <a:pt x="8863890" y="5616766"/>
                </a:cubicBezTo>
                <a:cubicBezTo>
                  <a:pt x="8863890" y="5598144"/>
                  <a:pt x="8857311" y="5585004"/>
                  <a:pt x="8844573" y="5578188"/>
                </a:cubicBezTo>
                <a:cubicBezTo>
                  <a:pt x="8833949" y="5572501"/>
                  <a:pt x="8827772" y="5563778"/>
                  <a:pt x="8830848" y="5558802"/>
                </a:cubicBezTo>
                <a:cubicBezTo>
                  <a:pt x="8833923" y="5553826"/>
                  <a:pt x="8832946" y="5549755"/>
                  <a:pt x="8828677" y="5549755"/>
                </a:cubicBezTo>
                <a:cubicBezTo>
                  <a:pt x="8824408" y="5549755"/>
                  <a:pt x="8814856" y="5536067"/>
                  <a:pt x="8807451" y="5519337"/>
                </a:cubicBezTo>
                <a:cubicBezTo>
                  <a:pt x="8797515" y="5496890"/>
                  <a:pt x="8796905" y="5487946"/>
                  <a:pt x="8805126" y="5485206"/>
                </a:cubicBezTo>
                <a:cubicBezTo>
                  <a:pt x="8823307" y="5479145"/>
                  <a:pt x="8817948" y="5459076"/>
                  <a:pt x="8790306" y="5429703"/>
                </a:cubicBezTo>
                <a:cubicBezTo>
                  <a:pt x="8776029" y="5414531"/>
                  <a:pt x="8765448" y="5398501"/>
                  <a:pt x="8766792" y="5394081"/>
                </a:cubicBezTo>
                <a:cubicBezTo>
                  <a:pt x="8768136" y="5389661"/>
                  <a:pt x="8763784" y="5387861"/>
                  <a:pt x="8757122" y="5390082"/>
                </a:cubicBezTo>
                <a:cubicBezTo>
                  <a:pt x="8750460" y="5392303"/>
                  <a:pt x="8740295" y="5410921"/>
                  <a:pt x="8734534" y="5431456"/>
                </a:cubicBezTo>
                <a:cubicBezTo>
                  <a:pt x="8728772" y="5451991"/>
                  <a:pt x="8718654" y="5468793"/>
                  <a:pt x="8712050" y="5468793"/>
                </a:cubicBezTo>
                <a:cubicBezTo>
                  <a:pt x="8699809" y="5468793"/>
                  <a:pt x="8680311" y="5418777"/>
                  <a:pt x="8669592" y="5359880"/>
                </a:cubicBezTo>
                <a:cubicBezTo>
                  <a:pt x="8666318" y="5341888"/>
                  <a:pt x="8656596" y="5319385"/>
                  <a:pt x="8647988" y="5309874"/>
                </a:cubicBezTo>
                <a:cubicBezTo>
                  <a:pt x="8629026" y="5288921"/>
                  <a:pt x="8589155" y="5287137"/>
                  <a:pt x="8581571" y="5306902"/>
                </a:cubicBezTo>
                <a:cubicBezTo>
                  <a:pt x="8575128" y="5323692"/>
                  <a:pt x="8611941" y="5406880"/>
                  <a:pt x="8625814" y="5406880"/>
                </a:cubicBezTo>
                <a:cubicBezTo>
                  <a:pt x="8631025" y="5406880"/>
                  <a:pt x="8635290" y="5416937"/>
                  <a:pt x="8635290" y="5429229"/>
                </a:cubicBezTo>
                <a:cubicBezTo>
                  <a:pt x="8635290" y="5453360"/>
                  <a:pt x="8661109" y="5511655"/>
                  <a:pt x="8671796" y="5511655"/>
                </a:cubicBezTo>
                <a:cubicBezTo>
                  <a:pt x="8689130" y="5511655"/>
                  <a:pt x="8702944" y="5553873"/>
                  <a:pt x="8697041" y="5588809"/>
                </a:cubicBezTo>
                <a:cubicBezTo>
                  <a:pt x="8690618" y="5626829"/>
                  <a:pt x="8673390" y="5640578"/>
                  <a:pt x="8673390" y="5607684"/>
                </a:cubicBezTo>
                <a:cubicBezTo>
                  <a:pt x="8673390" y="5574959"/>
                  <a:pt x="8662261" y="5559280"/>
                  <a:pt x="8639033" y="5559280"/>
                </a:cubicBezTo>
                <a:cubicBezTo>
                  <a:pt x="8626497" y="5559280"/>
                  <a:pt x="8616240" y="5555076"/>
                  <a:pt x="8616240" y="5549936"/>
                </a:cubicBezTo>
                <a:cubicBezTo>
                  <a:pt x="8616240" y="5544798"/>
                  <a:pt x="8606093" y="5538047"/>
                  <a:pt x="8593690" y="5534933"/>
                </a:cubicBezTo>
                <a:cubicBezTo>
                  <a:pt x="8577617" y="5530899"/>
                  <a:pt x="8563885" y="5535998"/>
                  <a:pt x="8545877" y="5552687"/>
                </a:cubicBezTo>
                <a:cubicBezTo>
                  <a:pt x="8523118" y="5573780"/>
                  <a:pt x="8521722" y="5578808"/>
                  <a:pt x="8531790" y="5603409"/>
                </a:cubicBezTo>
                <a:cubicBezTo>
                  <a:pt x="8537938" y="5618429"/>
                  <a:pt x="8544237" y="5635004"/>
                  <a:pt x="8545788" y="5640243"/>
                </a:cubicBezTo>
                <a:cubicBezTo>
                  <a:pt x="8547339" y="5645481"/>
                  <a:pt x="8551467" y="5659412"/>
                  <a:pt x="8554960" y="5671199"/>
                </a:cubicBezTo>
                <a:cubicBezTo>
                  <a:pt x="8560059" y="5688405"/>
                  <a:pt x="8557550" y="5692630"/>
                  <a:pt x="8542232" y="5692630"/>
                </a:cubicBezTo>
                <a:cubicBezTo>
                  <a:pt x="8526885" y="5692630"/>
                  <a:pt x="8521879" y="5684135"/>
                  <a:pt x="8516639" y="5649193"/>
                </a:cubicBezTo>
                <a:cubicBezTo>
                  <a:pt x="8510997" y="5611567"/>
                  <a:pt x="8507348" y="5606151"/>
                  <a:pt x="8489364" y="5608712"/>
                </a:cubicBezTo>
                <a:cubicBezTo>
                  <a:pt x="8476063" y="5610605"/>
                  <a:pt x="8467481" y="5619579"/>
                  <a:pt x="8465482" y="5633681"/>
                </a:cubicBezTo>
                <a:cubicBezTo>
                  <a:pt x="8463767" y="5645789"/>
                  <a:pt x="8456296" y="5658023"/>
                  <a:pt x="8448881" y="5660868"/>
                </a:cubicBezTo>
                <a:cubicBezTo>
                  <a:pt x="8439980" y="5664284"/>
                  <a:pt x="8437346" y="5673793"/>
                  <a:pt x="8441128" y="5688861"/>
                </a:cubicBezTo>
                <a:cubicBezTo>
                  <a:pt x="8446966" y="5712121"/>
                  <a:pt x="8430670" y="5721956"/>
                  <a:pt x="8423043" y="5699774"/>
                </a:cubicBezTo>
                <a:cubicBezTo>
                  <a:pt x="8420791" y="5693225"/>
                  <a:pt x="8419954" y="5694297"/>
                  <a:pt x="8421183" y="5702155"/>
                </a:cubicBezTo>
                <a:cubicBezTo>
                  <a:pt x="8426147" y="5733897"/>
                  <a:pt x="8431186" y="5745662"/>
                  <a:pt x="8445659" y="5759305"/>
                </a:cubicBezTo>
                <a:cubicBezTo>
                  <a:pt x="8461003" y="5773768"/>
                  <a:pt x="8478340" y="5873605"/>
                  <a:pt x="8465508" y="5873605"/>
                </a:cubicBezTo>
                <a:cubicBezTo>
                  <a:pt x="8448992" y="5873605"/>
                  <a:pt x="8426618" y="5833577"/>
                  <a:pt x="8420562" y="5793193"/>
                </a:cubicBezTo>
                <a:cubicBezTo>
                  <a:pt x="8416958" y="5769157"/>
                  <a:pt x="8408824" y="5746343"/>
                  <a:pt x="8402487" y="5742492"/>
                </a:cubicBezTo>
                <a:cubicBezTo>
                  <a:pt x="8396150" y="5738642"/>
                  <a:pt x="8388172" y="5727895"/>
                  <a:pt x="8384756" y="5718608"/>
                </a:cubicBezTo>
                <a:cubicBezTo>
                  <a:pt x="8370703" y="5680391"/>
                  <a:pt x="8314059" y="5693966"/>
                  <a:pt x="8326325" y="5732611"/>
                </a:cubicBezTo>
                <a:cubicBezTo>
                  <a:pt x="8330271" y="5745047"/>
                  <a:pt x="8324120" y="5758262"/>
                  <a:pt x="8306999" y="5774129"/>
                </a:cubicBezTo>
                <a:cubicBezTo>
                  <a:pt x="8275152" y="5803644"/>
                  <a:pt x="8267376" y="5803367"/>
                  <a:pt x="8259615" y="5772442"/>
                </a:cubicBezTo>
                <a:cubicBezTo>
                  <a:pt x="8252384" y="5743631"/>
                  <a:pt x="8232654" y="5721217"/>
                  <a:pt x="8214489" y="5721178"/>
                </a:cubicBezTo>
                <a:cubicBezTo>
                  <a:pt x="8199768" y="5721149"/>
                  <a:pt x="8162499" y="5667857"/>
                  <a:pt x="8166619" y="5652733"/>
                </a:cubicBezTo>
                <a:cubicBezTo>
                  <a:pt x="8169511" y="5642115"/>
                  <a:pt x="8105495" y="5578330"/>
                  <a:pt x="8091947" y="5578330"/>
                </a:cubicBezTo>
                <a:cubicBezTo>
                  <a:pt x="8087795" y="5578330"/>
                  <a:pt x="8077618" y="5580932"/>
                  <a:pt x="8069332" y="5584112"/>
                </a:cubicBezTo>
                <a:cubicBezTo>
                  <a:pt x="8052875" y="5590427"/>
                  <a:pt x="8048417" y="5616430"/>
                  <a:pt x="8063790" y="5616430"/>
                </a:cubicBezTo>
                <a:cubicBezTo>
                  <a:pt x="8069029" y="5616430"/>
                  <a:pt x="8073315" y="5629289"/>
                  <a:pt x="8073315" y="5645005"/>
                </a:cubicBezTo>
                <a:cubicBezTo>
                  <a:pt x="8073315" y="5660722"/>
                  <a:pt x="8077601" y="5673580"/>
                  <a:pt x="8082840" y="5673580"/>
                </a:cubicBezTo>
                <a:cubicBezTo>
                  <a:pt x="8088079" y="5673580"/>
                  <a:pt x="8092365" y="5680263"/>
                  <a:pt x="8092365" y="5688430"/>
                </a:cubicBezTo>
                <a:cubicBezTo>
                  <a:pt x="8092365" y="5696597"/>
                  <a:pt x="8096664" y="5700623"/>
                  <a:pt x="8101919" y="5697375"/>
                </a:cubicBezTo>
                <a:cubicBezTo>
                  <a:pt x="8107626" y="5693847"/>
                  <a:pt x="8109828" y="5700332"/>
                  <a:pt x="8107389" y="5713482"/>
                </a:cubicBezTo>
                <a:cubicBezTo>
                  <a:pt x="8105143" y="5725587"/>
                  <a:pt x="8102987" y="5740850"/>
                  <a:pt x="8102598" y="5747399"/>
                </a:cubicBezTo>
                <a:cubicBezTo>
                  <a:pt x="8102209" y="5753947"/>
                  <a:pt x="8094746" y="5759305"/>
                  <a:pt x="8086015" y="5759305"/>
                </a:cubicBezTo>
                <a:cubicBezTo>
                  <a:pt x="8077284" y="5759305"/>
                  <a:pt x="8073013" y="5762178"/>
                  <a:pt x="8076524" y="5765688"/>
                </a:cubicBezTo>
                <a:cubicBezTo>
                  <a:pt x="8080034" y="5769199"/>
                  <a:pt x="8076410" y="5781987"/>
                  <a:pt x="8068470" y="5794105"/>
                </a:cubicBezTo>
                <a:cubicBezTo>
                  <a:pt x="8060530" y="5806224"/>
                  <a:pt x="8050744" y="5831969"/>
                  <a:pt x="8046724" y="5851316"/>
                </a:cubicBezTo>
                <a:cubicBezTo>
                  <a:pt x="8037792" y="5894308"/>
                  <a:pt x="8019518" y="5902713"/>
                  <a:pt x="8006934" y="5869617"/>
                </a:cubicBezTo>
                <a:cubicBezTo>
                  <a:pt x="8001793" y="5856095"/>
                  <a:pt x="7993694" y="5845030"/>
                  <a:pt x="7988935" y="5845030"/>
                </a:cubicBezTo>
                <a:cubicBezTo>
                  <a:pt x="7984177" y="5845030"/>
                  <a:pt x="7977301" y="5817170"/>
                  <a:pt x="7973654" y="5783118"/>
                </a:cubicBezTo>
                <a:cubicBezTo>
                  <a:pt x="7970007" y="5749066"/>
                  <a:pt x="7963079" y="5721205"/>
                  <a:pt x="7958257" y="5721205"/>
                </a:cubicBezTo>
                <a:cubicBezTo>
                  <a:pt x="7953435" y="5721205"/>
                  <a:pt x="7949490" y="5709094"/>
                  <a:pt x="7949490" y="5694290"/>
                </a:cubicBezTo>
                <a:cubicBezTo>
                  <a:pt x="7949490" y="5678473"/>
                  <a:pt x="7940401" y="5658837"/>
                  <a:pt x="7927445" y="5646665"/>
                </a:cubicBezTo>
                <a:cubicBezTo>
                  <a:pt x="7904703" y="5625301"/>
                  <a:pt x="7886712" y="5618669"/>
                  <a:pt x="7897103" y="5635480"/>
                </a:cubicBezTo>
                <a:cubicBezTo>
                  <a:pt x="7900340" y="5640719"/>
                  <a:pt x="7898450" y="5645005"/>
                  <a:pt x="7892902" y="5645005"/>
                </a:cubicBezTo>
                <a:cubicBezTo>
                  <a:pt x="7887354" y="5645005"/>
                  <a:pt x="7882815" y="5639800"/>
                  <a:pt x="7882815" y="5633439"/>
                </a:cubicBezTo>
                <a:cubicBezTo>
                  <a:pt x="7882815" y="5625518"/>
                  <a:pt x="7878364" y="5626325"/>
                  <a:pt x="7868690" y="5635998"/>
                </a:cubicBezTo>
                <a:cubicBezTo>
                  <a:pt x="7848948" y="5655740"/>
                  <a:pt x="7845082" y="5827282"/>
                  <a:pt x="7863869" y="5849918"/>
                </a:cubicBezTo>
                <a:cubicBezTo>
                  <a:pt x="7871102" y="5858633"/>
                  <a:pt x="7884772" y="5887888"/>
                  <a:pt x="7894249" y="5914928"/>
                </a:cubicBezTo>
                <a:cubicBezTo>
                  <a:pt x="7903724" y="5941969"/>
                  <a:pt x="7917887" y="5968852"/>
                  <a:pt x="7925721" y="5974668"/>
                </a:cubicBezTo>
                <a:cubicBezTo>
                  <a:pt x="7933556" y="5980484"/>
                  <a:pt x="7939965" y="5991646"/>
                  <a:pt x="7939965" y="5999471"/>
                </a:cubicBezTo>
                <a:cubicBezTo>
                  <a:pt x="7939965" y="6007296"/>
                  <a:pt x="7951025" y="6025633"/>
                  <a:pt x="7964544" y="6040219"/>
                </a:cubicBezTo>
                <a:cubicBezTo>
                  <a:pt x="7982053" y="6059112"/>
                  <a:pt x="7987292" y="6072526"/>
                  <a:pt x="7982759" y="6086854"/>
                </a:cubicBezTo>
                <a:cubicBezTo>
                  <a:pt x="7969448" y="6128923"/>
                  <a:pt x="7973123" y="6144329"/>
                  <a:pt x="7999542" y="6157190"/>
                </a:cubicBezTo>
                <a:cubicBezTo>
                  <a:pt x="8021348" y="6167806"/>
                  <a:pt x="8024734" y="6174134"/>
                  <a:pt x="8019584" y="6194655"/>
                </a:cubicBezTo>
                <a:cubicBezTo>
                  <a:pt x="8014692" y="6214147"/>
                  <a:pt x="8016187" y="6217700"/>
                  <a:pt x="8026682" y="6211526"/>
                </a:cubicBezTo>
                <a:cubicBezTo>
                  <a:pt x="8035088" y="6206581"/>
                  <a:pt x="8034120" y="6210437"/>
                  <a:pt x="8024049" y="6222012"/>
                </a:cubicBezTo>
                <a:cubicBezTo>
                  <a:pt x="8010484" y="6237602"/>
                  <a:pt x="8009663" y="6247029"/>
                  <a:pt x="8018511" y="6285561"/>
                </a:cubicBezTo>
                <a:cubicBezTo>
                  <a:pt x="8024224" y="6310445"/>
                  <a:pt x="8032463" y="6330805"/>
                  <a:pt x="8036820" y="6330805"/>
                </a:cubicBezTo>
                <a:cubicBezTo>
                  <a:pt x="8045829" y="6330805"/>
                  <a:pt x="8047732" y="6381788"/>
                  <a:pt x="8039046" y="6390474"/>
                </a:cubicBezTo>
                <a:cubicBezTo>
                  <a:pt x="8030809" y="6398711"/>
                  <a:pt x="8005835" y="6387438"/>
                  <a:pt x="8011613" y="6378090"/>
                </a:cubicBezTo>
                <a:cubicBezTo>
                  <a:pt x="8014287" y="6373762"/>
                  <a:pt x="8012119" y="6367529"/>
                  <a:pt x="8006795" y="6364239"/>
                </a:cubicBezTo>
                <a:cubicBezTo>
                  <a:pt x="8001471" y="6360948"/>
                  <a:pt x="7997115" y="6350461"/>
                  <a:pt x="7997115" y="6340934"/>
                </a:cubicBezTo>
                <a:cubicBezTo>
                  <a:pt x="7997115" y="6331407"/>
                  <a:pt x="7990686" y="6318277"/>
                  <a:pt x="7982828" y="6311755"/>
                </a:cubicBezTo>
                <a:cubicBezTo>
                  <a:pt x="7974969" y="6305233"/>
                  <a:pt x="7968540" y="6287564"/>
                  <a:pt x="7968540" y="6272489"/>
                </a:cubicBezTo>
                <a:cubicBezTo>
                  <a:pt x="7968540" y="6257414"/>
                  <a:pt x="7964254" y="6245080"/>
                  <a:pt x="7959015" y="6245080"/>
                </a:cubicBezTo>
                <a:cubicBezTo>
                  <a:pt x="7953776" y="6245080"/>
                  <a:pt x="7949490" y="6232747"/>
                  <a:pt x="7949490" y="6217671"/>
                </a:cubicBezTo>
                <a:cubicBezTo>
                  <a:pt x="7949490" y="6202597"/>
                  <a:pt x="7943495" y="6185287"/>
                  <a:pt x="7936168" y="6179207"/>
                </a:cubicBezTo>
                <a:cubicBezTo>
                  <a:pt x="7924394" y="6169435"/>
                  <a:pt x="7912628" y="6119389"/>
                  <a:pt x="7910813" y="6071368"/>
                </a:cubicBezTo>
                <a:cubicBezTo>
                  <a:pt x="7910470" y="6062266"/>
                  <a:pt x="7901421" y="6048678"/>
                  <a:pt x="7890706" y="6041173"/>
                </a:cubicBezTo>
                <a:cubicBezTo>
                  <a:pt x="7879992" y="6033668"/>
                  <a:pt x="7873859" y="6023265"/>
                  <a:pt x="7877079" y="6018055"/>
                </a:cubicBezTo>
                <a:cubicBezTo>
                  <a:pt x="7880299" y="6012845"/>
                  <a:pt x="7878884" y="6007145"/>
                  <a:pt x="7873935" y="6005388"/>
                </a:cubicBezTo>
                <a:cubicBezTo>
                  <a:pt x="7868985" y="6003630"/>
                  <a:pt x="7863492" y="5991477"/>
                  <a:pt x="7861728" y="5978380"/>
                </a:cubicBezTo>
                <a:cubicBezTo>
                  <a:pt x="7857193" y="5944718"/>
                  <a:pt x="7846456" y="5930755"/>
                  <a:pt x="7825103" y="5930755"/>
                </a:cubicBezTo>
                <a:cubicBezTo>
                  <a:pt x="7813152" y="5930755"/>
                  <a:pt x="7806615" y="5924218"/>
                  <a:pt x="7806615" y="5912267"/>
                </a:cubicBezTo>
                <a:cubicBezTo>
                  <a:pt x="7806615" y="5902099"/>
                  <a:pt x="7802883" y="5891473"/>
                  <a:pt x="7798320" y="5888653"/>
                </a:cubicBezTo>
                <a:cubicBezTo>
                  <a:pt x="7793758" y="5885833"/>
                  <a:pt x="7787559" y="5871650"/>
                  <a:pt x="7784544" y="5857135"/>
                </a:cubicBezTo>
                <a:cubicBezTo>
                  <a:pt x="7781468" y="5842322"/>
                  <a:pt x="7766504" y="5822486"/>
                  <a:pt x="7750435" y="5811923"/>
                </a:cubicBezTo>
                <a:cubicBezTo>
                  <a:pt x="7707990" y="5784021"/>
                  <a:pt x="7694650" y="5754464"/>
                  <a:pt x="7714568" y="5732454"/>
                </a:cubicBezTo>
                <a:cubicBezTo>
                  <a:pt x="7736008" y="5708763"/>
                  <a:pt x="7734726" y="5701704"/>
                  <a:pt x="7704221" y="5675488"/>
                </a:cubicBezTo>
                <a:cubicBezTo>
                  <a:pt x="7681475" y="5655940"/>
                  <a:pt x="7678294" y="5646763"/>
                  <a:pt x="7680052" y="5605757"/>
                </a:cubicBezTo>
                <a:cubicBezTo>
                  <a:pt x="7681846" y="5563931"/>
                  <a:pt x="7679499" y="5557558"/>
                  <a:pt x="7659503" y="5549955"/>
                </a:cubicBezTo>
                <a:cubicBezTo>
                  <a:pt x="7645260" y="5544540"/>
                  <a:pt x="7634567" y="5530614"/>
                  <a:pt x="7630526" y="5512217"/>
                </a:cubicBezTo>
                <a:cubicBezTo>
                  <a:pt x="7623904" y="5482064"/>
                  <a:pt x="7593005" y="5465765"/>
                  <a:pt x="7563749" y="5476992"/>
                </a:cubicBezTo>
                <a:cubicBezTo>
                  <a:pt x="7547476" y="5483236"/>
                  <a:pt x="7543661" y="5545059"/>
                  <a:pt x="7558965" y="5554518"/>
                </a:cubicBezTo>
                <a:cubicBezTo>
                  <a:pt x="7564204" y="5557755"/>
                  <a:pt x="7568490" y="5570654"/>
                  <a:pt x="7568490" y="5583182"/>
                </a:cubicBezTo>
                <a:cubicBezTo>
                  <a:pt x="7568490" y="5595709"/>
                  <a:pt x="7573938" y="5609386"/>
                  <a:pt x="7580597" y="5613576"/>
                </a:cubicBezTo>
                <a:cubicBezTo>
                  <a:pt x="7596655" y="5623678"/>
                  <a:pt x="7617799" y="5672674"/>
                  <a:pt x="7610911" y="5683819"/>
                </a:cubicBezTo>
                <a:cubicBezTo>
                  <a:pt x="7607916" y="5688665"/>
                  <a:pt x="7610005" y="5692630"/>
                  <a:pt x="7615553" y="5692630"/>
                </a:cubicBezTo>
                <a:cubicBezTo>
                  <a:pt x="7621101" y="5692630"/>
                  <a:pt x="7625640" y="5702821"/>
                  <a:pt x="7625640" y="5715276"/>
                </a:cubicBezTo>
                <a:cubicBezTo>
                  <a:pt x="7625640" y="5727732"/>
                  <a:pt x="7632397" y="5743530"/>
                  <a:pt x="7640655" y="5750384"/>
                </a:cubicBezTo>
                <a:cubicBezTo>
                  <a:pt x="7651579" y="5759450"/>
                  <a:pt x="7654078" y="5772097"/>
                  <a:pt x="7649827" y="5796794"/>
                </a:cubicBezTo>
                <a:cubicBezTo>
                  <a:pt x="7645575" y="5821498"/>
                  <a:pt x="7646634" y="5826852"/>
                  <a:pt x="7653716" y="5816455"/>
                </a:cubicBezTo>
                <a:cubicBezTo>
                  <a:pt x="7662464" y="5803613"/>
                  <a:pt x="7667865" y="5809379"/>
                  <a:pt x="7664868" y="5828361"/>
                </a:cubicBezTo>
                <a:cubicBezTo>
                  <a:pt x="7664248" y="5832291"/>
                  <a:pt x="7668026" y="5835505"/>
                  <a:pt x="7673265" y="5835505"/>
                </a:cubicBezTo>
                <a:cubicBezTo>
                  <a:pt x="7678504" y="5835505"/>
                  <a:pt x="7682790" y="5842114"/>
                  <a:pt x="7682790" y="5850191"/>
                </a:cubicBezTo>
                <a:cubicBezTo>
                  <a:pt x="7682790" y="5858268"/>
                  <a:pt x="7691149" y="5873849"/>
                  <a:pt x="7701366" y="5884815"/>
                </a:cubicBezTo>
                <a:cubicBezTo>
                  <a:pt x="7711583" y="5895782"/>
                  <a:pt x="7722522" y="5918106"/>
                  <a:pt x="7725676" y="5934423"/>
                </a:cubicBezTo>
                <a:cubicBezTo>
                  <a:pt x="7740620" y="6011744"/>
                  <a:pt x="7764864" y="6075815"/>
                  <a:pt x="7789301" y="6102571"/>
                </a:cubicBezTo>
                <a:cubicBezTo>
                  <a:pt x="7804063" y="6118733"/>
                  <a:pt x="7816140" y="6140264"/>
                  <a:pt x="7816140" y="6150418"/>
                </a:cubicBezTo>
                <a:cubicBezTo>
                  <a:pt x="7816140" y="6160572"/>
                  <a:pt x="7819355" y="6168914"/>
                  <a:pt x="7823284" y="6168955"/>
                </a:cubicBezTo>
                <a:cubicBezTo>
                  <a:pt x="7833581" y="6169062"/>
                  <a:pt x="7854658" y="6217648"/>
                  <a:pt x="7848635" y="6227394"/>
                </a:cubicBezTo>
                <a:cubicBezTo>
                  <a:pt x="7838975" y="6243024"/>
                  <a:pt x="7806615" y="6216042"/>
                  <a:pt x="7806615" y="6192358"/>
                </a:cubicBezTo>
                <a:cubicBezTo>
                  <a:pt x="7806615" y="6179445"/>
                  <a:pt x="7802806" y="6168880"/>
                  <a:pt x="7798150" y="6168880"/>
                </a:cubicBezTo>
                <a:cubicBezTo>
                  <a:pt x="7793494" y="6168880"/>
                  <a:pt x="7786952" y="6154309"/>
                  <a:pt x="7783611" y="6136500"/>
                </a:cubicBezTo>
                <a:cubicBezTo>
                  <a:pt x="7775837" y="6095064"/>
                  <a:pt x="7756806" y="6079248"/>
                  <a:pt x="7724485" y="6087359"/>
                </a:cubicBezTo>
                <a:cubicBezTo>
                  <a:pt x="7700540" y="6093370"/>
                  <a:pt x="7699552" y="6092212"/>
                  <a:pt x="7705073" y="6064611"/>
                </a:cubicBezTo>
                <a:cubicBezTo>
                  <a:pt x="7709455" y="6042702"/>
                  <a:pt x="7707424" y="6035530"/>
                  <a:pt x="7696840" y="6035530"/>
                </a:cubicBezTo>
                <a:cubicBezTo>
                  <a:pt x="7679790" y="6035530"/>
                  <a:pt x="7679181" y="6025298"/>
                  <a:pt x="7694260" y="5992202"/>
                </a:cubicBezTo>
                <a:cubicBezTo>
                  <a:pt x="7704013" y="5970799"/>
                  <a:pt x="7703299" y="5965666"/>
                  <a:pt x="7689498" y="5957943"/>
                </a:cubicBezTo>
                <a:cubicBezTo>
                  <a:pt x="7680570" y="5952947"/>
                  <a:pt x="7673265" y="5940045"/>
                  <a:pt x="7673265" y="5929271"/>
                </a:cubicBezTo>
                <a:cubicBezTo>
                  <a:pt x="7673265" y="5918499"/>
                  <a:pt x="7662549" y="5901256"/>
                  <a:pt x="7649453" y="5890953"/>
                </a:cubicBezTo>
                <a:cubicBezTo>
                  <a:pt x="7636356" y="5880651"/>
                  <a:pt x="7625640" y="5866769"/>
                  <a:pt x="7625640" y="5860102"/>
                </a:cubicBezTo>
                <a:cubicBezTo>
                  <a:pt x="7625640" y="5841762"/>
                  <a:pt x="7593451" y="5816455"/>
                  <a:pt x="7570121" y="5816455"/>
                </a:cubicBezTo>
                <a:cubicBezTo>
                  <a:pt x="7556000" y="5816455"/>
                  <a:pt x="7549440" y="5810592"/>
                  <a:pt x="7549440" y="5797967"/>
                </a:cubicBezTo>
                <a:cubicBezTo>
                  <a:pt x="7549440" y="5787799"/>
                  <a:pt x="7545154" y="5776830"/>
                  <a:pt x="7539915" y="5773593"/>
                </a:cubicBezTo>
                <a:cubicBezTo>
                  <a:pt x="7534676" y="5770355"/>
                  <a:pt x="7530390" y="5758101"/>
                  <a:pt x="7530390" y="5746361"/>
                </a:cubicBezTo>
                <a:cubicBezTo>
                  <a:pt x="7530390" y="5734621"/>
                  <a:pt x="7526622" y="5720943"/>
                  <a:pt x="7522016" y="5715966"/>
                </a:cubicBezTo>
                <a:cubicBezTo>
                  <a:pt x="7517410" y="5710989"/>
                  <a:pt x="7508505" y="5690844"/>
                  <a:pt x="7502227" y="5671199"/>
                </a:cubicBezTo>
                <a:cubicBezTo>
                  <a:pt x="7495949" y="5651554"/>
                  <a:pt x="7486859" y="5635480"/>
                  <a:pt x="7482027" y="5635480"/>
                </a:cubicBezTo>
                <a:cubicBezTo>
                  <a:pt x="7477194" y="5635480"/>
                  <a:pt x="7473240" y="5625289"/>
                  <a:pt x="7473240" y="5612834"/>
                </a:cubicBezTo>
                <a:cubicBezTo>
                  <a:pt x="7473240" y="5600379"/>
                  <a:pt x="7466008" y="5584305"/>
                  <a:pt x="7457169" y="5577115"/>
                </a:cubicBezTo>
                <a:cubicBezTo>
                  <a:pt x="7442912" y="5565518"/>
                  <a:pt x="7441894" y="5566160"/>
                  <a:pt x="7448147" y="5582803"/>
                </a:cubicBezTo>
                <a:cubicBezTo>
                  <a:pt x="7452025" y="5593120"/>
                  <a:pt x="7452387" y="5598752"/>
                  <a:pt x="7448951" y="5595317"/>
                </a:cubicBezTo>
                <a:cubicBezTo>
                  <a:pt x="7445517" y="5591882"/>
                  <a:pt x="7431942" y="5593164"/>
                  <a:pt x="7418786" y="5598166"/>
                </a:cubicBezTo>
                <a:cubicBezTo>
                  <a:pt x="7400172" y="5605243"/>
                  <a:pt x="7395944" y="5604449"/>
                  <a:pt x="7399728" y="5594589"/>
                </a:cubicBezTo>
                <a:cubicBezTo>
                  <a:pt x="7402402" y="5587620"/>
                  <a:pt x="7396557" y="5571467"/>
                  <a:pt x="7386739" y="5558693"/>
                </a:cubicBezTo>
                <a:cubicBezTo>
                  <a:pt x="7375563" y="5544153"/>
                  <a:pt x="7368755" y="5519440"/>
                  <a:pt x="7368531" y="5492605"/>
                </a:cubicBezTo>
                <a:cubicBezTo>
                  <a:pt x="7368106" y="5441729"/>
                  <a:pt x="7358224" y="5422837"/>
                  <a:pt x="7334431" y="5427419"/>
                </a:cubicBezTo>
                <a:cubicBezTo>
                  <a:pt x="7322880" y="5429644"/>
                  <a:pt x="7313102" y="5445280"/>
                  <a:pt x="7305551" y="5473600"/>
                </a:cubicBezTo>
                <a:cubicBezTo>
                  <a:pt x="7299272" y="5497150"/>
                  <a:pt x="7293714" y="5508917"/>
                  <a:pt x="7293200" y="5499749"/>
                </a:cubicBezTo>
                <a:cubicBezTo>
                  <a:pt x="7291920" y="5476939"/>
                  <a:pt x="7266379" y="5478651"/>
                  <a:pt x="7258954" y="5502045"/>
                </a:cubicBezTo>
                <a:cubicBezTo>
                  <a:pt x="7251125" y="5526715"/>
                  <a:pt x="7260058" y="5540230"/>
                  <a:pt x="7284194" y="5540230"/>
                </a:cubicBezTo>
                <a:cubicBezTo>
                  <a:pt x="7295563" y="5540230"/>
                  <a:pt x="7305633" y="5548105"/>
                  <a:pt x="7308555" y="5559280"/>
                </a:cubicBezTo>
                <a:cubicBezTo>
                  <a:pt x="7311295" y="5569758"/>
                  <a:pt x="7316787" y="5578330"/>
                  <a:pt x="7320760" y="5578330"/>
                </a:cubicBezTo>
                <a:cubicBezTo>
                  <a:pt x="7324733" y="5578330"/>
                  <a:pt x="7330556" y="5591189"/>
                  <a:pt x="7333699" y="5606905"/>
                </a:cubicBezTo>
                <a:cubicBezTo>
                  <a:pt x="7337051" y="5623665"/>
                  <a:pt x="7345420" y="5635480"/>
                  <a:pt x="7353939" y="5635480"/>
                </a:cubicBezTo>
                <a:cubicBezTo>
                  <a:pt x="7369533" y="5635480"/>
                  <a:pt x="7371392" y="5648412"/>
                  <a:pt x="7359982" y="5677516"/>
                </a:cubicBezTo>
                <a:cubicBezTo>
                  <a:pt x="7349651" y="5703868"/>
                  <a:pt x="7254165" y="5707931"/>
                  <a:pt x="7254165" y="5682019"/>
                </a:cubicBezTo>
                <a:cubicBezTo>
                  <a:pt x="7254165" y="5672563"/>
                  <a:pt x="7242620" y="5654121"/>
                  <a:pt x="7228509" y="5641037"/>
                </a:cubicBezTo>
                <a:cubicBezTo>
                  <a:pt x="7205676" y="5619865"/>
                  <a:pt x="7204688" y="5616543"/>
                  <a:pt x="7219532" y="5610847"/>
                </a:cubicBezTo>
                <a:cubicBezTo>
                  <a:pt x="7228704" y="5607327"/>
                  <a:pt x="7234039" y="5598789"/>
                  <a:pt x="7231385" y="5591873"/>
                </a:cubicBezTo>
                <a:cubicBezTo>
                  <a:pt x="7228317" y="5583879"/>
                  <a:pt x="7231586" y="5581229"/>
                  <a:pt x="7240362" y="5584597"/>
                </a:cubicBezTo>
                <a:cubicBezTo>
                  <a:pt x="7248941" y="5587889"/>
                  <a:pt x="7254165" y="5584010"/>
                  <a:pt x="7254165" y="5574349"/>
                </a:cubicBezTo>
                <a:cubicBezTo>
                  <a:pt x="7254165" y="5564697"/>
                  <a:pt x="7243333" y="5556637"/>
                  <a:pt x="7225590" y="5553089"/>
                </a:cubicBezTo>
                <a:cubicBezTo>
                  <a:pt x="7209874" y="5549946"/>
                  <a:pt x="7197015" y="5542065"/>
                  <a:pt x="7197015" y="5535576"/>
                </a:cubicBezTo>
                <a:cubicBezTo>
                  <a:pt x="7197015" y="5529087"/>
                  <a:pt x="7185438" y="5512202"/>
                  <a:pt x="7171290" y="5498052"/>
                </a:cubicBezTo>
                <a:cubicBezTo>
                  <a:pt x="7145149" y="5471912"/>
                  <a:pt x="7134464" y="5444980"/>
                  <a:pt x="7150233" y="5444980"/>
                </a:cubicBezTo>
                <a:cubicBezTo>
                  <a:pt x="7155008" y="5444980"/>
                  <a:pt x="7158773" y="5439622"/>
                  <a:pt x="7158598" y="5433074"/>
                </a:cubicBezTo>
                <a:cubicBezTo>
                  <a:pt x="7158424" y="5426525"/>
                  <a:pt x="7149744" y="5431419"/>
                  <a:pt x="7139310" y="5443948"/>
                </a:cubicBezTo>
                <a:cubicBezTo>
                  <a:pt x="7117644" y="5469965"/>
                  <a:pt x="7113843" y="5468704"/>
                  <a:pt x="7109190" y="5433955"/>
                </a:cubicBezTo>
                <a:cubicBezTo>
                  <a:pt x="7107351" y="5420223"/>
                  <a:pt x="7099777" y="5401012"/>
                  <a:pt x="7092359" y="5391265"/>
                </a:cubicBezTo>
                <a:cubicBezTo>
                  <a:pt x="7083118" y="5379122"/>
                  <a:pt x="7082841" y="5377057"/>
                  <a:pt x="7091478" y="5384705"/>
                </a:cubicBezTo>
                <a:cubicBezTo>
                  <a:pt x="7098413" y="5390844"/>
                  <a:pt x="7109993" y="5393600"/>
                  <a:pt x="7117213" y="5390829"/>
                </a:cubicBezTo>
                <a:cubicBezTo>
                  <a:pt x="7125313" y="5387721"/>
                  <a:pt x="7130706" y="5392565"/>
                  <a:pt x="7131296" y="5403480"/>
                </a:cubicBezTo>
                <a:cubicBezTo>
                  <a:pt x="7131823" y="5413208"/>
                  <a:pt x="7136212" y="5404278"/>
                  <a:pt x="7141049" y="5383636"/>
                </a:cubicBezTo>
                <a:cubicBezTo>
                  <a:pt x="7147933" y="5354267"/>
                  <a:pt x="7146749" y="5343008"/>
                  <a:pt x="7135611" y="5331870"/>
                </a:cubicBezTo>
                <a:cubicBezTo>
                  <a:pt x="7123509" y="5319767"/>
                  <a:pt x="7117817" y="5319541"/>
                  <a:pt x="7097608" y="5330356"/>
                </a:cubicBezTo>
                <a:cubicBezTo>
                  <a:pt x="7078421" y="5340625"/>
                  <a:pt x="7071046" y="5340759"/>
                  <a:pt x="7059348" y="5331050"/>
                </a:cubicBezTo>
                <a:cubicBezTo>
                  <a:pt x="7032767" y="5308990"/>
                  <a:pt x="7017438" y="5326679"/>
                  <a:pt x="7010577" y="5387328"/>
                </a:cubicBezTo>
                <a:cubicBezTo>
                  <a:pt x="7005186" y="5434979"/>
                  <a:pt x="7000963" y="5444980"/>
                  <a:pt x="6986235" y="5444980"/>
                </a:cubicBezTo>
                <a:cubicBezTo>
                  <a:pt x="6975113" y="5444980"/>
                  <a:pt x="6968415" y="5438216"/>
                  <a:pt x="6968415" y="5426985"/>
                </a:cubicBezTo>
                <a:cubicBezTo>
                  <a:pt x="6968415" y="5417088"/>
                  <a:pt x="6960111" y="5398872"/>
                  <a:pt x="6949962" y="5386504"/>
                </a:cubicBezTo>
                <a:cubicBezTo>
                  <a:pt x="6934964" y="5368228"/>
                  <a:pt x="6928276" y="5365983"/>
                  <a:pt x="6914243" y="5374515"/>
                </a:cubicBezTo>
                <a:cubicBezTo>
                  <a:pt x="6893891" y="5386890"/>
                  <a:pt x="6886220" y="5423745"/>
                  <a:pt x="6900934" y="5438459"/>
                </a:cubicBezTo>
                <a:cubicBezTo>
                  <a:pt x="6915883" y="5453409"/>
                  <a:pt x="6913613" y="5473555"/>
                  <a:pt x="6896978" y="5473555"/>
                </a:cubicBezTo>
                <a:cubicBezTo>
                  <a:pt x="6889119" y="5473555"/>
                  <a:pt x="6882690" y="5469272"/>
                  <a:pt x="6882690" y="5464036"/>
                </a:cubicBezTo>
                <a:cubicBezTo>
                  <a:pt x="6882690" y="5451898"/>
                  <a:pt x="6813543" y="5456098"/>
                  <a:pt x="6804369" y="5468793"/>
                </a:cubicBezTo>
                <a:cubicBezTo>
                  <a:pt x="6796229" y="5480058"/>
                  <a:pt x="6806290" y="5580954"/>
                  <a:pt x="6816242" y="5587855"/>
                </a:cubicBezTo>
                <a:cubicBezTo>
                  <a:pt x="6825039" y="5593955"/>
                  <a:pt x="6855416" y="5729393"/>
                  <a:pt x="6853628" y="5754543"/>
                </a:cubicBezTo>
                <a:cubicBezTo>
                  <a:pt x="6852884" y="5765020"/>
                  <a:pt x="6852781" y="5806811"/>
                  <a:pt x="6853402" y="5847411"/>
                </a:cubicBezTo>
                <a:cubicBezTo>
                  <a:pt x="6854516" y="5920270"/>
                  <a:pt x="6854218" y="5921230"/>
                  <a:pt x="6830511" y="5921230"/>
                </a:cubicBezTo>
                <a:cubicBezTo>
                  <a:pt x="6809409" y="5921230"/>
                  <a:pt x="6806490" y="5917180"/>
                  <a:pt x="6806490" y="5887893"/>
                </a:cubicBezTo>
                <a:cubicBezTo>
                  <a:pt x="6806490" y="5869557"/>
                  <a:pt x="6802681" y="5854555"/>
                  <a:pt x="6798025" y="5854555"/>
                </a:cubicBezTo>
                <a:cubicBezTo>
                  <a:pt x="6793369" y="5854555"/>
                  <a:pt x="6786746" y="5839553"/>
                  <a:pt x="6783306" y="5821218"/>
                </a:cubicBezTo>
                <a:cubicBezTo>
                  <a:pt x="6779867" y="5802882"/>
                  <a:pt x="6773505" y="5787880"/>
                  <a:pt x="6769171" y="5787880"/>
                </a:cubicBezTo>
                <a:cubicBezTo>
                  <a:pt x="6764836" y="5787880"/>
                  <a:pt x="6759144" y="5765559"/>
                  <a:pt x="6756523" y="5738277"/>
                </a:cubicBezTo>
                <a:cubicBezTo>
                  <a:pt x="6753901" y="5710995"/>
                  <a:pt x="6746927" y="5687063"/>
                  <a:pt x="6741023" y="5685095"/>
                </a:cubicBezTo>
                <a:cubicBezTo>
                  <a:pt x="6734843" y="5683035"/>
                  <a:pt x="6730290" y="5659870"/>
                  <a:pt x="6730290" y="5630486"/>
                </a:cubicBezTo>
                <a:cubicBezTo>
                  <a:pt x="6730290" y="5602419"/>
                  <a:pt x="6725934" y="5576762"/>
                  <a:pt x="6720610" y="5573472"/>
                </a:cubicBezTo>
                <a:cubicBezTo>
                  <a:pt x="6715286" y="5570181"/>
                  <a:pt x="6713395" y="5563499"/>
                  <a:pt x="6716409" y="5558622"/>
                </a:cubicBezTo>
                <a:cubicBezTo>
                  <a:pt x="6719423" y="5553746"/>
                  <a:pt x="6717351" y="5549755"/>
                  <a:pt x="6711802" y="5549755"/>
                </a:cubicBezTo>
                <a:cubicBezTo>
                  <a:pt x="6706071" y="5549755"/>
                  <a:pt x="6701715" y="5529535"/>
                  <a:pt x="6701715" y="5502924"/>
                </a:cubicBezTo>
                <a:cubicBezTo>
                  <a:pt x="6701715" y="5474771"/>
                  <a:pt x="6697122" y="5454561"/>
                  <a:pt x="6690198" y="5452254"/>
                </a:cubicBezTo>
                <a:cubicBezTo>
                  <a:pt x="6683864" y="5450143"/>
                  <a:pt x="6677986" y="5437998"/>
                  <a:pt x="6677136" y="5425266"/>
                </a:cubicBezTo>
                <a:cubicBezTo>
                  <a:pt x="6676285" y="5412534"/>
                  <a:pt x="6672437" y="5394617"/>
                  <a:pt x="6668583" y="5385449"/>
                </a:cubicBezTo>
                <a:cubicBezTo>
                  <a:pt x="6664730" y="5376281"/>
                  <a:pt x="6663991" y="5362488"/>
                  <a:pt x="6666943" y="5354798"/>
                </a:cubicBezTo>
                <a:cubicBezTo>
                  <a:pt x="6669894" y="5347108"/>
                  <a:pt x="6668546" y="5338490"/>
                  <a:pt x="6663946" y="5335647"/>
                </a:cubicBezTo>
                <a:cubicBezTo>
                  <a:pt x="6659348" y="5332805"/>
                  <a:pt x="6652594" y="5302549"/>
                  <a:pt x="6648938" y="5268411"/>
                </a:cubicBezTo>
                <a:cubicBezTo>
                  <a:pt x="6641790" y="5201668"/>
                  <a:pt x="6623963" y="5178280"/>
                  <a:pt x="6580234" y="5178280"/>
                </a:cubicBezTo>
                <a:cubicBezTo>
                  <a:pt x="6550704" y="5178280"/>
                  <a:pt x="6545748" y="5195991"/>
                  <a:pt x="6563432" y="5238315"/>
                </a:cubicBezTo>
                <a:cubicBezTo>
                  <a:pt x="6577561" y="5272130"/>
                  <a:pt x="6577384" y="5273530"/>
                  <a:pt x="6558968" y="5273530"/>
                </a:cubicBezTo>
                <a:cubicBezTo>
                  <a:pt x="6546851" y="5273530"/>
                  <a:pt x="6539790" y="5279842"/>
                  <a:pt x="6539790" y="5290675"/>
                </a:cubicBezTo>
                <a:cubicBezTo>
                  <a:pt x="6539790" y="5300105"/>
                  <a:pt x="6534971" y="5312639"/>
                  <a:pt x="6529082" y="5318529"/>
                </a:cubicBezTo>
                <a:cubicBezTo>
                  <a:pt x="6521154" y="5326457"/>
                  <a:pt x="6521154" y="5337213"/>
                  <a:pt x="6529082" y="5359955"/>
                </a:cubicBezTo>
                <a:cubicBezTo>
                  <a:pt x="6554184" y="5431964"/>
                  <a:pt x="6528603" y="5480235"/>
                  <a:pt x="6501690" y="5411643"/>
                </a:cubicBezTo>
                <a:cubicBezTo>
                  <a:pt x="6494496" y="5393307"/>
                  <a:pt x="6485544" y="5378305"/>
                  <a:pt x="6481798" y="5378305"/>
                </a:cubicBezTo>
                <a:cubicBezTo>
                  <a:pt x="6478051" y="5378305"/>
                  <a:pt x="6472000" y="5352580"/>
                  <a:pt x="6468351" y="5321138"/>
                </a:cubicBezTo>
                <a:cubicBezTo>
                  <a:pt x="6464702" y="5289696"/>
                  <a:pt x="6457851" y="5261583"/>
                  <a:pt x="6453128" y="5258664"/>
                </a:cubicBezTo>
                <a:cubicBezTo>
                  <a:pt x="6448404" y="5255745"/>
                  <a:pt x="6444540" y="5226404"/>
                  <a:pt x="6444540" y="5193463"/>
                </a:cubicBezTo>
                <a:cubicBezTo>
                  <a:pt x="6444540" y="5147392"/>
                  <a:pt x="6440176" y="5128539"/>
                  <a:pt x="6425633" y="5111770"/>
                </a:cubicBezTo>
                <a:cubicBezTo>
                  <a:pt x="6413380" y="5097642"/>
                  <a:pt x="6408636" y="5082357"/>
                  <a:pt x="6412155" y="5068337"/>
                </a:cubicBezTo>
                <a:cubicBezTo>
                  <a:pt x="6419433" y="5039339"/>
                  <a:pt x="6398561" y="4998779"/>
                  <a:pt x="6385969" y="5017450"/>
                </a:cubicBezTo>
                <a:cubicBezTo>
                  <a:pt x="6378585" y="5028398"/>
                  <a:pt x="6377394" y="5028212"/>
                  <a:pt x="6378970" y="5016355"/>
                </a:cubicBezTo>
                <a:cubicBezTo>
                  <a:pt x="6380015" y="5008497"/>
                  <a:pt x="6377426" y="4994134"/>
                  <a:pt x="6373217" y="4984438"/>
                </a:cubicBezTo>
                <a:cubicBezTo>
                  <a:pt x="6368259" y="4973015"/>
                  <a:pt x="6369980" y="4964079"/>
                  <a:pt x="6378105" y="4959057"/>
                </a:cubicBezTo>
                <a:cubicBezTo>
                  <a:pt x="6395652" y="4948212"/>
                  <a:pt x="6364948" y="4902055"/>
                  <a:pt x="6340187" y="4902055"/>
                </a:cubicBezTo>
                <a:cubicBezTo>
                  <a:pt x="6311824" y="4902055"/>
                  <a:pt x="6304484" y="4940265"/>
                  <a:pt x="6329030" y="4960141"/>
                </a:cubicBezTo>
                <a:cubicBezTo>
                  <a:pt x="6365108" y="4989354"/>
                  <a:pt x="6345773" y="5004580"/>
                  <a:pt x="6299163" y="4983660"/>
                </a:cubicBezTo>
                <a:cubicBezTo>
                  <a:pt x="6267193" y="4969311"/>
                  <a:pt x="6251213" y="4995733"/>
                  <a:pt x="6257138" y="5053142"/>
                </a:cubicBezTo>
                <a:cubicBezTo>
                  <a:pt x="6261135" y="5091870"/>
                  <a:pt x="6259746" y="5102071"/>
                  <a:pt x="6251587" y="5093912"/>
                </a:cubicBezTo>
                <a:cubicBezTo>
                  <a:pt x="6221676" y="5064002"/>
                  <a:pt x="6185062" y="5100281"/>
                  <a:pt x="6205887" y="5139194"/>
                </a:cubicBezTo>
                <a:cubicBezTo>
                  <a:pt x="6221555" y="5168470"/>
                  <a:pt x="6217977" y="5187805"/>
                  <a:pt x="6196890" y="5187805"/>
                </a:cubicBezTo>
                <a:cubicBezTo>
                  <a:pt x="6186413" y="5187805"/>
                  <a:pt x="6177840" y="5181901"/>
                  <a:pt x="6177840" y="5174684"/>
                </a:cubicBezTo>
                <a:cubicBezTo>
                  <a:pt x="6177840" y="5167467"/>
                  <a:pt x="6171083" y="5155955"/>
                  <a:pt x="6162825" y="5149101"/>
                </a:cubicBezTo>
                <a:cubicBezTo>
                  <a:pt x="6151910" y="5140043"/>
                  <a:pt x="6149475" y="5127758"/>
                  <a:pt x="6153911" y="5104116"/>
                </a:cubicBezTo>
                <a:cubicBezTo>
                  <a:pt x="6158377" y="5080311"/>
                  <a:pt x="6155623" y="5066743"/>
                  <a:pt x="6143637" y="5053499"/>
                </a:cubicBezTo>
                <a:cubicBezTo>
                  <a:pt x="6134631" y="5043548"/>
                  <a:pt x="6130726" y="5035405"/>
                  <a:pt x="6134959" y="5035405"/>
                </a:cubicBezTo>
                <a:cubicBezTo>
                  <a:pt x="6139192" y="5035405"/>
                  <a:pt x="6134112" y="5027904"/>
                  <a:pt x="6123671" y="5018736"/>
                </a:cubicBezTo>
                <a:cubicBezTo>
                  <a:pt x="6113229" y="5009569"/>
                  <a:pt x="6101776" y="4990281"/>
                  <a:pt x="6098219" y="4975874"/>
                </a:cubicBezTo>
                <a:cubicBezTo>
                  <a:pt x="6094222" y="4959685"/>
                  <a:pt x="6085454" y="4949791"/>
                  <a:pt x="6075265" y="4949970"/>
                </a:cubicBezTo>
                <a:cubicBezTo>
                  <a:pt x="6059745" y="4950242"/>
                  <a:pt x="6059756" y="4950829"/>
                  <a:pt x="6075446" y="4959968"/>
                </a:cubicBezTo>
                <a:cubicBezTo>
                  <a:pt x="6091645" y="4969403"/>
                  <a:pt x="6099305" y="5006977"/>
                  <a:pt x="6084971" y="5006684"/>
                </a:cubicBezTo>
                <a:cubicBezTo>
                  <a:pt x="6073319" y="5006446"/>
                  <a:pt x="6057148" y="4993388"/>
                  <a:pt x="6053062" y="4980917"/>
                </a:cubicBezTo>
                <a:cubicBezTo>
                  <a:pt x="6050063" y="4971767"/>
                  <a:pt x="6044314" y="4971767"/>
                  <a:pt x="6026055" y="4980917"/>
                </a:cubicBezTo>
                <a:cubicBezTo>
                  <a:pt x="6004648" y="4991646"/>
                  <a:pt x="6003050" y="4997246"/>
                  <a:pt x="6005355" y="5053485"/>
                </a:cubicBezTo>
                <a:cubicBezTo>
                  <a:pt x="6006818" y="5089185"/>
                  <a:pt x="6013237" y="5119813"/>
                  <a:pt x="6020851" y="5127427"/>
                </a:cubicBezTo>
                <a:cubicBezTo>
                  <a:pt x="6029485" y="5136062"/>
                  <a:pt x="6033238" y="5160113"/>
                  <a:pt x="6032026" y="5199054"/>
                </a:cubicBezTo>
                <a:cubicBezTo>
                  <a:pt x="6030047" y="5262679"/>
                  <a:pt x="6013140" y="5283001"/>
                  <a:pt x="5997159" y="5240967"/>
                </a:cubicBezTo>
                <a:cubicBezTo>
                  <a:pt x="5992018" y="5227445"/>
                  <a:pt x="5981276" y="5216380"/>
                  <a:pt x="5973289" y="5216380"/>
                </a:cubicBezTo>
                <a:cubicBezTo>
                  <a:pt x="5965301" y="5216380"/>
                  <a:pt x="5958765" y="5210410"/>
                  <a:pt x="5958765" y="5203112"/>
                </a:cubicBezTo>
                <a:cubicBezTo>
                  <a:pt x="5958765" y="5189491"/>
                  <a:pt x="5939062" y="5178280"/>
                  <a:pt x="5915123" y="5178280"/>
                </a:cubicBezTo>
                <a:cubicBezTo>
                  <a:pt x="5906222" y="5178280"/>
                  <a:pt x="5901615" y="5188880"/>
                  <a:pt x="5901615" y="5209359"/>
                </a:cubicBezTo>
                <a:cubicBezTo>
                  <a:pt x="5901615" y="5232453"/>
                  <a:pt x="5896109" y="5242853"/>
                  <a:pt x="5880184" y="5249840"/>
                </a:cubicBezTo>
                <a:cubicBezTo>
                  <a:pt x="5863577" y="5257126"/>
                  <a:pt x="5859437" y="5265675"/>
                  <a:pt x="5861792" y="5287818"/>
                </a:cubicBezTo>
                <a:cubicBezTo>
                  <a:pt x="5863464" y="5303534"/>
                  <a:pt x="5865608" y="5335681"/>
                  <a:pt x="5866555" y="5359255"/>
                </a:cubicBezTo>
                <a:cubicBezTo>
                  <a:pt x="5867503" y="5382830"/>
                  <a:pt x="5871976" y="5407849"/>
                  <a:pt x="5876496" y="5414854"/>
                </a:cubicBezTo>
                <a:cubicBezTo>
                  <a:pt x="5886179" y="5429859"/>
                  <a:pt x="5875932" y="5441763"/>
                  <a:pt x="5849228" y="5446534"/>
                </a:cubicBezTo>
                <a:cubicBezTo>
                  <a:pt x="5827718" y="5450377"/>
                  <a:pt x="5817817" y="5488816"/>
                  <a:pt x="5834134" y="5505134"/>
                </a:cubicBezTo>
                <a:cubicBezTo>
                  <a:pt x="5839816" y="5510816"/>
                  <a:pt x="5844972" y="5532825"/>
                  <a:pt x="5845592" y="5554041"/>
                </a:cubicBezTo>
                <a:cubicBezTo>
                  <a:pt x="5846632" y="5589649"/>
                  <a:pt x="5847186" y="5590419"/>
                  <a:pt x="5852781" y="5564043"/>
                </a:cubicBezTo>
                <a:cubicBezTo>
                  <a:pt x="5857586" y="5541394"/>
                  <a:pt x="5864545" y="5534816"/>
                  <a:pt x="5886335" y="5532324"/>
                </a:cubicBezTo>
                <a:cubicBezTo>
                  <a:pt x="5911981" y="5529392"/>
                  <a:pt x="5913461" y="5531009"/>
                  <a:pt x="5908379" y="5556415"/>
                </a:cubicBezTo>
                <a:cubicBezTo>
                  <a:pt x="5903935" y="5578635"/>
                  <a:pt x="5908098" y="5587762"/>
                  <a:pt x="5930993" y="5605989"/>
                </a:cubicBezTo>
                <a:cubicBezTo>
                  <a:pt x="5946427" y="5618277"/>
                  <a:pt x="5958314" y="5633154"/>
                  <a:pt x="5957408" y="5639049"/>
                </a:cubicBezTo>
                <a:cubicBezTo>
                  <a:pt x="5956502" y="5644944"/>
                  <a:pt x="5959149" y="5657557"/>
                  <a:pt x="5963290" y="5667077"/>
                </a:cubicBezTo>
                <a:cubicBezTo>
                  <a:pt x="5967520" y="5676800"/>
                  <a:pt x="5966610" y="5688595"/>
                  <a:pt x="5961213" y="5693992"/>
                </a:cubicBezTo>
                <a:cubicBezTo>
                  <a:pt x="5954755" y="5700451"/>
                  <a:pt x="5948179" y="5693765"/>
                  <a:pt x="5941146" y="5673589"/>
                </a:cubicBezTo>
                <a:cubicBezTo>
                  <a:pt x="5935392" y="5657084"/>
                  <a:pt x="5920592" y="5631586"/>
                  <a:pt x="5908256" y="5616926"/>
                </a:cubicBezTo>
                <a:lnTo>
                  <a:pt x="5885829" y="5590272"/>
                </a:lnTo>
                <a:lnTo>
                  <a:pt x="5876897" y="5615258"/>
                </a:lnTo>
                <a:cubicBezTo>
                  <a:pt x="5868211" y="5639551"/>
                  <a:pt x="5878583" y="5713243"/>
                  <a:pt x="5896186" y="5752304"/>
                </a:cubicBezTo>
                <a:cubicBezTo>
                  <a:pt x="5900353" y="5761550"/>
                  <a:pt x="5901539" y="5777619"/>
                  <a:pt x="5898820" y="5788013"/>
                </a:cubicBezTo>
                <a:cubicBezTo>
                  <a:pt x="5896103" y="5798407"/>
                  <a:pt x="5897762" y="5809311"/>
                  <a:pt x="5902509" y="5812245"/>
                </a:cubicBezTo>
                <a:cubicBezTo>
                  <a:pt x="5917172" y="5821307"/>
                  <a:pt x="5912504" y="5864080"/>
                  <a:pt x="5896853" y="5864080"/>
                </a:cubicBezTo>
                <a:cubicBezTo>
                  <a:pt x="5888994" y="5864080"/>
                  <a:pt x="5882565" y="5858508"/>
                  <a:pt x="5882565" y="5851698"/>
                </a:cubicBezTo>
                <a:cubicBezTo>
                  <a:pt x="5882565" y="5844887"/>
                  <a:pt x="5877814" y="5834564"/>
                  <a:pt x="5872008" y="5828758"/>
                </a:cubicBezTo>
                <a:cubicBezTo>
                  <a:pt x="5866201" y="5822951"/>
                  <a:pt x="5859689" y="5795644"/>
                  <a:pt x="5857535" y="5768074"/>
                </a:cubicBezTo>
                <a:cubicBezTo>
                  <a:pt x="5855382" y="5740505"/>
                  <a:pt x="5850008" y="5713323"/>
                  <a:pt x="5845593" y="5707670"/>
                </a:cubicBezTo>
                <a:cubicBezTo>
                  <a:pt x="5841179" y="5702018"/>
                  <a:pt x="5834499" y="5684534"/>
                  <a:pt x="5830749" y="5668818"/>
                </a:cubicBezTo>
                <a:cubicBezTo>
                  <a:pt x="5826999" y="5653102"/>
                  <a:pt x="5818411" y="5633813"/>
                  <a:pt x="5811665" y="5625955"/>
                </a:cubicBezTo>
                <a:cubicBezTo>
                  <a:pt x="5804919" y="5618097"/>
                  <a:pt x="5796552" y="5599697"/>
                  <a:pt x="5793073" y="5585066"/>
                </a:cubicBezTo>
                <a:cubicBezTo>
                  <a:pt x="5785053" y="5551340"/>
                  <a:pt x="5761919" y="5541904"/>
                  <a:pt x="5744434" y="5565229"/>
                </a:cubicBezTo>
                <a:cubicBezTo>
                  <a:pt x="5732897" y="5580621"/>
                  <a:pt x="5732960" y="5584556"/>
                  <a:pt x="5744891" y="5593668"/>
                </a:cubicBezTo>
                <a:cubicBezTo>
                  <a:pt x="5752508" y="5599484"/>
                  <a:pt x="5758739" y="5616082"/>
                  <a:pt x="5758739" y="5630553"/>
                </a:cubicBezTo>
                <a:cubicBezTo>
                  <a:pt x="5758739" y="5652859"/>
                  <a:pt x="5756566" y="5655059"/>
                  <a:pt x="5744452" y="5645005"/>
                </a:cubicBezTo>
                <a:cubicBezTo>
                  <a:pt x="5736594" y="5638483"/>
                  <a:pt x="5730164" y="5627378"/>
                  <a:pt x="5730164" y="5620325"/>
                </a:cubicBezTo>
                <a:cubicBezTo>
                  <a:pt x="5730164" y="5613273"/>
                  <a:pt x="5724189" y="5609796"/>
                  <a:pt x="5716886" y="5612599"/>
                </a:cubicBezTo>
                <a:cubicBezTo>
                  <a:pt x="5706826" y="5616459"/>
                  <a:pt x="5701981" y="5603685"/>
                  <a:pt x="5696901" y="5559912"/>
                </a:cubicBezTo>
                <a:cubicBezTo>
                  <a:pt x="5693213" y="5528132"/>
                  <a:pt x="5686329" y="5502130"/>
                  <a:pt x="5681605" y="5502130"/>
                </a:cubicBezTo>
                <a:cubicBezTo>
                  <a:pt x="5676880" y="5502130"/>
                  <a:pt x="5672920" y="5490343"/>
                  <a:pt x="5672803" y="5475936"/>
                </a:cubicBezTo>
                <a:cubicBezTo>
                  <a:pt x="5672521" y="5441097"/>
                  <a:pt x="5642233" y="5402034"/>
                  <a:pt x="5621630" y="5409940"/>
                </a:cubicBezTo>
                <a:cubicBezTo>
                  <a:pt x="5598007" y="5419005"/>
                  <a:pt x="5592575" y="5443558"/>
                  <a:pt x="5609947" y="5462754"/>
                </a:cubicBezTo>
                <a:cubicBezTo>
                  <a:pt x="5628645" y="5483414"/>
                  <a:pt x="5630346" y="5521180"/>
                  <a:pt x="5612579" y="5521180"/>
                </a:cubicBezTo>
                <a:cubicBezTo>
                  <a:pt x="5595223" y="5521180"/>
                  <a:pt x="5568240" y="5490105"/>
                  <a:pt x="5568240" y="5470117"/>
                </a:cubicBezTo>
                <a:cubicBezTo>
                  <a:pt x="5568240" y="5461193"/>
                  <a:pt x="5558596" y="5450265"/>
                  <a:pt x="5546809" y="5445832"/>
                </a:cubicBezTo>
                <a:cubicBezTo>
                  <a:pt x="5519571" y="5435591"/>
                  <a:pt x="5503149" y="5458651"/>
                  <a:pt x="5519283" y="5484486"/>
                </a:cubicBezTo>
                <a:cubicBezTo>
                  <a:pt x="5538099" y="5514615"/>
                  <a:pt x="5532795" y="5572090"/>
                  <a:pt x="5509877" y="5586402"/>
                </a:cubicBezTo>
                <a:cubicBezTo>
                  <a:pt x="5491875" y="5597645"/>
                  <a:pt x="5490287" y="5604782"/>
                  <a:pt x="5495646" y="5650379"/>
                </a:cubicBezTo>
                <a:lnTo>
                  <a:pt x="5501678" y="5701702"/>
                </a:lnTo>
                <a:lnTo>
                  <a:pt x="5473766" y="5696119"/>
                </a:lnTo>
                <a:cubicBezTo>
                  <a:pt x="5434323" y="5688230"/>
                  <a:pt x="5419910" y="5705484"/>
                  <a:pt x="5423943" y="5755760"/>
                </a:cubicBezTo>
                <a:cubicBezTo>
                  <a:pt x="5426502" y="5787662"/>
                  <a:pt x="5423991" y="5797405"/>
                  <a:pt x="5413203" y="5797405"/>
                </a:cubicBezTo>
                <a:cubicBezTo>
                  <a:pt x="5393832" y="5797405"/>
                  <a:pt x="5378980" y="5777413"/>
                  <a:pt x="5371843" y="5741729"/>
                </a:cubicBezTo>
                <a:cubicBezTo>
                  <a:pt x="5368538" y="5725202"/>
                  <a:pt x="5362503" y="5711680"/>
                  <a:pt x="5358431" y="5711680"/>
                </a:cubicBezTo>
                <a:cubicBezTo>
                  <a:pt x="5354360" y="5711680"/>
                  <a:pt x="5346429" y="5698487"/>
                  <a:pt x="5340808" y="5682362"/>
                </a:cubicBezTo>
                <a:cubicBezTo>
                  <a:pt x="5329624" y="5650278"/>
                  <a:pt x="5298219" y="5646050"/>
                  <a:pt x="5295475" y="5676258"/>
                </a:cubicBezTo>
                <a:cubicBezTo>
                  <a:pt x="5294399" y="5688107"/>
                  <a:pt x="5295268" y="5688771"/>
                  <a:pt x="5298445" y="5678529"/>
                </a:cubicBezTo>
                <a:cubicBezTo>
                  <a:pt x="5303398" y="5662570"/>
                  <a:pt x="5330115" y="5658394"/>
                  <a:pt x="5330115" y="5673580"/>
                </a:cubicBezTo>
                <a:cubicBezTo>
                  <a:pt x="5330115" y="5678819"/>
                  <a:pt x="5326901" y="5683132"/>
                  <a:pt x="5322971" y="5683166"/>
                </a:cubicBezTo>
                <a:cubicBezTo>
                  <a:pt x="5319042" y="5683194"/>
                  <a:pt x="5308327" y="5696405"/>
                  <a:pt x="5299159" y="5712512"/>
                </a:cubicBezTo>
                <a:cubicBezTo>
                  <a:pt x="5276440" y="5752428"/>
                  <a:pt x="5277255" y="5814444"/>
                  <a:pt x="5300767" y="5834835"/>
                </a:cubicBezTo>
                <a:cubicBezTo>
                  <a:pt x="5311627" y="5844253"/>
                  <a:pt x="5324061" y="5875631"/>
                  <a:pt x="5331407" y="5912152"/>
                </a:cubicBezTo>
                <a:cubicBezTo>
                  <a:pt x="5338206" y="5945958"/>
                  <a:pt x="5347578" y="5976293"/>
                  <a:pt x="5352235" y="5979563"/>
                </a:cubicBezTo>
                <a:cubicBezTo>
                  <a:pt x="5356890" y="5982833"/>
                  <a:pt x="5353948" y="5995812"/>
                  <a:pt x="5345697" y="6008406"/>
                </a:cubicBezTo>
                <a:cubicBezTo>
                  <a:pt x="5330364" y="6031806"/>
                  <a:pt x="5327870" y="6150760"/>
                  <a:pt x="5342407" y="6165297"/>
                </a:cubicBezTo>
                <a:cubicBezTo>
                  <a:pt x="5352843" y="6175733"/>
                  <a:pt x="5350393" y="6233672"/>
                  <a:pt x="5339223" y="6240576"/>
                </a:cubicBezTo>
                <a:cubicBezTo>
                  <a:pt x="5324371" y="6249755"/>
                  <a:pt x="5301540" y="6226670"/>
                  <a:pt x="5301540" y="6202473"/>
                </a:cubicBezTo>
                <a:cubicBezTo>
                  <a:pt x="5301540" y="6168209"/>
                  <a:pt x="5281728" y="6121255"/>
                  <a:pt x="5267271" y="6121255"/>
                </a:cubicBezTo>
                <a:cubicBezTo>
                  <a:pt x="5259925" y="6121255"/>
                  <a:pt x="5253380" y="6116969"/>
                  <a:pt x="5252724" y="6111730"/>
                </a:cubicBezTo>
                <a:cubicBezTo>
                  <a:pt x="5252069" y="6106491"/>
                  <a:pt x="5250462" y="6097919"/>
                  <a:pt x="5249153" y="6092680"/>
                </a:cubicBezTo>
                <a:cubicBezTo>
                  <a:pt x="5247843" y="6087441"/>
                  <a:pt x="5246236" y="6051315"/>
                  <a:pt x="5245581" y="6012398"/>
                </a:cubicBezTo>
                <a:cubicBezTo>
                  <a:pt x="5244690" y="5959469"/>
                  <a:pt x="5240282" y="5937532"/>
                  <a:pt x="5228083" y="5925334"/>
                </a:cubicBezTo>
                <a:cubicBezTo>
                  <a:pt x="5219115" y="5916365"/>
                  <a:pt x="5211134" y="5904272"/>
                  <a:pt x="5210349" y="5898460"/>
                </a:cubicBezTo>
                <a:cubicBezTo>
                  <a:pt x="5209564" y="5892648"/>
                  <a:pt x="5205813" y="5851459"/>
                  <a:pt x="5202014" y="5806930"/>
                </a:cubicBezTo>
                <a:cubicBezTo>
                  <a:pt x="5194863" y="5723121"/>
                  <a:pt x="5182493" y="5698616"/>
                  <a:pt x="5143553" y="5691117"/>
                </a:cubicBezTo>
                <a:cubicBezTo>
                  <a:pt x="5133649" y="5689209"/>
                  <a:pt x="5124010" y="5679126"/>
                  <a:pt x="5122131" y="5668708"/>
                </a:cubicBezTo>
                <a:cubicBezTo>
                  <a:pt x="5117209" y="5641408"/>
                  <a:pt x="5106066" y="5632752"/>
                  <a:pt x="5084614" y="5639561"/>
                </a:cubicBezTo>
                <a:cubicBezTo>
                  <a:pt x="5068353" y="5644722"/>
                  <a:pt x="5065777" y="5654230"/>
                  <a:pt x="5065655" y="5709563"/>
                </a:cubicBezTo>
                <a:cubicBezTo>
                  <a:pt x="5065579" y="5744779"/>
                  <a:pt x="5068735" y="5777879"/>
                  <a:pt x="5072673" y="5783118"/>
                </a:cubicBezTo>
                <a:cubicBezTo>
                  <a:pt x="5083090" y="5796975"/>
                  <a:pt x="5092753" y="5881534"/>
                  <a:pt x="5084502" y="5886634"/>
                </a:cubicBezTo>
                <a:cubicBezTo>
                  <a:pt x="5071791" y="5894489"/>
                  <a:pt x="5047651" y="5869340"/>
                  <a:pt x="5039998" y="5840268"/>
                </a:cubicBezTo>
                <a:cubicBezTo>
                  <a:pt x="5035861" y="5824552"/>
                  <a:pt x="5033337" y="5786431"/>
                  <a:pt x="5034388" y="5755556"/>
                </a:cubicBezTo>
                <a:cubicBezTo>
                  <a:pt x="5036356" y="5697766"/>
                  <a:pt x="5028511" y="5683551"/>
                  <a:pt x="4994487" y="5683251"/>
                </a:cubicBezTo>
                <a:cubicBezTo>
                  <a:pt x="4976154" y="5683089"/>
                  <a:pt x="4945211" y="5745283"/>
                  <a:pt x="4955412" y="5761789"/>
                </a:cubicBezTo>
                <a:cubicBezTo>
                  <a:pt x="4959013" y="5767614"/>
                  <a:pt x="4957002" y="5768942"/>
                  <a:pt x="4950587" y="5764977"/>
                </a:cubicBezTo>
                <a:cubicBezTo>
                  <a:pt x="4944071" y="5760950"/>
                  <a:pt x="4939590" y="5764232"/>
                  <a:pt x="4939590" y="5773030"/>
                </a:cubicBezTo>
                <a:cubicBezTo>
                  <a:pt x="4939590" y="5781198"/>
                  <a:pt x="4934964" y="5787880"/>
                  <a:pt x="4929308" y="5787880"/>
                </a:cubicBezTo>
                <a:cubicBezTo>
                  <a:pt x="4922839" y="5787880"/>
                  <a:pt x="4921354" y="5777284"/>
                  <a:pt x="4925303" y="5759305"/>
                </a:cubicBezTo>
                <a:cubicBezTo>
                  <a:pt x="4929439" y="5740472"/>
                  <a:pt x="4927841" y="5730730"/>
                  <a:pt x="4920617" y="5730730"/>
                </a:cubicBezTo>
                <a:cubicBezTo>
                  <a:pt x="4914587" y="5730730"/>
                  <a:pt x="4902673" y="5723749"/>
                  <a:pt x="4894141" y="5715217"/>
                </a:cubicBezTo>
                <a:cubicBezTo>
                  <a:pt x="4879806" y="5700882"/>
                  <a:pt x="4880286" y="5698360"/>
                  <a:pt x="4900452" y="5682031"/>
                </a:cubicBezTo>
                <a:cubicBezTo>
                  <a:pt x="4919032" y="5666985"/>
                  <a:pt x="4921442" y="5658392"/>
                  <a:pt x="4916661" y="5624218"/>
                </a:cubicBezTo>
                <a:cubicBezTo>
                  <a:pt x="4913574" y="5602140"/>
                  <a:pt x="4906754" y="5579784"/>
                  <a:pt x="4901506" y="5574536"/>
                </a:cubicBezTo>
                <a:cubicBezTo>
                  <a:pt x="4896258" y="5569289"/>
                  <a:pt x="4891965" y="5558088"/>
                  <a:pt x="4891965" y="5549646"/>
                </a:cubicBezTo>
                <a:cubicBezTo>
                  <a:pt x="4891965" y="5541204"/>
                  <a:pt x="4883393" y="5525096"/>
                  <a:pt x="4872915" y="5513850"/>
                </a:cubicBezTo>
                <a:cubicBezTo>
                  <a:pt x="4862437" y="5502603"/>
                  <a:pt x="4853865" y="5484650"/>
                  <a:pt x="4853865" y="5473953"/>
                </a:cubicBezTo>
                <a:cubicBezTo>
                  <a:pt x="4853865" y="5463257"/>
                  <a:pt x="4850650" y="5454128"/>
                  <a:pt x="4846721" y="5453668"/>
                </a:cubicBezTo>
                <a:cubicBezTo>
                  <a:pt x="4842792" y="5453208"/>
                  <a:pt x="4824576" y="5452136"/>
                  <a:pt x="4806240" y="5451287"/>
                </a:cubicBezTo>
                <a:cubicBezTo>
                  <a:pt x="4773464" y="5449769"/>
                  <a:pt x="4772948" y="5450332"/>
                  <a:pt x="4775604" y="5484718"/>
                </a:cubicBezTo>
                <a:cubicBezTo>
                  <a:pt x="4777804" y="5513214"/>
                  <a:pt x="4774588" y="5520873"/>
                  <a:pt x="4758246" y="5526060"/>
                </a:cubicBezTo>
                <a:cubicBezTo>
                  <a:pt x="4745314" y="5530164"/>
                  <a:pt x="4740163" y="5537574"/>
                  <a:pt x="4743747" y="5546914"/>
                </a:cubicBezTo>
                <a:cubicBezTo>
                  <a:pt x="4747828" y="5557548"/>
                  <a:pt x="4744986" y="5559743"/>
                  <a:pt x="4733063" y="5555168"/>
                </a:cubicBezTo>
                <a:cubicBezTo>
                  <a:pt x="4719221" y="5549857"/>
                  <a:pt x="4719550" y="5551951"/>
                  <a:pt x="4735284" y="5569337"/>
                </a:cubicBezTo>
                <a:cubicBezTo>
                  <a:pt x="4749897" y="5585484"/>
                  <a:pt x="4761208" y="5588738"/>
                  <a:pt x="4789519" y="5584941"/>
                </a:cubicBezTo>
                <a:cubicBezTo>
                  <a:pt x="4824421" y="5580260"/>
                  <a:pt x="4825290" y="5580885"/>
                  <a:pt x="4825290" y="5610669"/>
                </a:cubicBezTo>
                <a:cubicBezTo>
                  <a:pt x="4825290" y="5627459"/>
                  <a:pt x="4830180" y="5646085"/>
                  <a:pt x="4836156" y="5652061"/>
                </a:cubicBezTo>
                <a:cubicBezTo>
                  <a:pt x="4850132" y="5666038"/>
                  <a:pt x="4853577" y="5778407"/>
                  <a:pt x="4840023" y="5778209"/>
                </a:cubicBezTo>
                <a:cubicBezTo>
                  <a:pt x="4818361" y="5777892"/>
                  <a:pt x="4808590" y="5762058"/>
                  <a:pt x="4801908" y="5716443"/>
                </a:cubicBezTo>
                <a:cubicBezTo>
                  <a:pt x="4792637" y="5653149"/>
                  <a:pt x="4784463" y="5644094"/>
                  <a:pt x="4748759" y="5657571"/>
                </a:cubicBezTo>
                <a:cubicBezTo>
                  <a:pt x="4714223" y="5670607"/>
                  <a:pt x="4703012" y="5661292"/>
                  <a:pt x="4665224" y="5588164"/>
                </a:cubicBezTo>
                <a:cubicBezTo>
                  <a:pt x="4633077" y="5525952"/>
                  <a:pt x="4614357" y="5511677"/>
                  <a:pt x="4592968" y="5533067"/>
                </a:cubicBezTo>
                <a:cubicBezTo>
                  <a:pt x="4577610" y="5548424"/>
                  <a:pt x="4581225" y="5578330"/>
                  <a:pt x="4598439" y="5578330"/>
                </a:cubicBezTo>
                <a:cubicBezTo>
                  <a:pt x="4603519" y="5578330"/>
                  <a:pt x="4606348" y="5593731"/>
                  <a:pt x="4604726" y="5612554"/>
                </a:cubicBezTo>
                <a:cubicBezTo>
                  <a:pt x="4602661" y="5636526"/>
                  <a:pt x="4606722" y="5650394"/>
                  <a:pt x="4618284" y="5658848"/>
                </a:cubicBezTo>
                <a:cubicBezTo>
                  <a:pt x="4627362" y="5665486"/>
                  <a:pt x="4634790" y="5680090"/>
                  <a:pt x="4634790" y="5691299"/>
                </a:cubicBezTo>
                <a:cubicBezTo>
                  <a:pt x="4634790" y="5707566"/>
                  <a:pt x="4629058" y="5711680"/>
                  <a:pt x="4606396" y="5711680"/>
                </a:cubicBezTo>
                <a:cubicBezTo>
                  <a:pt x="4584225" y="5711680"/>
                  <a:pt x="4576722" y="5716783"/>
                  <a:pt x="4572158" y="5734968"/>
                </a:cubicBezTo>
                <a:cubicBezTo>
                  <a:pt x="4568943" y="5747776"/>
                  <a:pt x="4559218" y="5760138"/>
                  <a:pt x="4550545" y="5762438"/>
                </a:cubicBezTo>
                <a:cubicBezTo>
                  <a:pt x="4539411" y="5765391"/>
                  <a:pt x="4540886" y="5766945"/>
                  <a:pt x="4555567" y="5767726"/>
                </a:cubicBezTo>
                <a:cubicBezTo>
                  <a:pt x="4567006" y="5768333"/>
                  <a:pt x="4578954" y="5777014"/>
                  <a:pt x="4582132" y="5787028"/>
                </a:cubicBezTo>
                <a:cubicBezTo>
                  <a:pt x="4585309" y="5797037"/>
                  <a:pt x="4598690" y="5812291"/>
                  <a:pt x="4611869" y="5820926"/>
                </a:cubicBezTo>
                <a:cubicBezTo>
                  <a:pt x="4632175" y="5834231"/>
                  <a:pt x="4635388" y="5842717"/>
                  <a:pt x="4632929" y="5876547"/>
                </a:cubicBezTo>
                <a:cubicBezTo>
                  <a:pt x="4629651" y="5921646"/>
                  <a:pt x="4603579" y="5933858"/>
                  <a:pt x="4598540" y="5892655"/>
                </a:cubicBezTo>
                <a:cubicBezTo>
                  <a:pt x="4591060" y="5831484"/>
                  <a:pt x="4578504" y="5811838"/>
                  <a:pt x="4539016" y="5799514"/>
                </a:cubicBezTo>
                <a:cubicBezTo>
                  <a:pt x="4497566" y="5786578"/>
                  <a:pt x="4482390" y="5790108"/>
                  <a:pt x="4482390" y="5812687"/>
                </a:cubicBezTo>
                <a:cubicBezTo>
                  <a:pt x="4482390" y="5823699"/>
                  <a:pt x="4475008" y="5825459"/>
                  <a:pt x="4449153" y="5820608"/>
                </a:cubicBezTo>
                <a:cubicBezTo>
                  <a:pt x="4423468" y="5815789"/>
                  <a:pt x="4414580" y="5817856"/>
                  <a:pt x="4410034" y="5829701"/>
                </a:cubicBezTo>
                <a:cubicBezTo>
                  <a:pt x="4401780" y="5851212"/>
                  <a:pt x="4377615" y="5848857"/>
                  <a:pt x="4377615" y="5826542"/>
                </a:cubicBezTo>
                <a:cubicBezTo>
                  <a:pt x="4377615" y="5816374"/>
                  <a:pt x="4373259" y="5805362"/>
                  <a:pt x="4367935" y="5802072"/>
                </a:cubicBezTo>
                <a:cubicBezTo>
                  <a:pt x="4362610" y="5798781"/>
                  <a:pt x="4360932" y="5791756"/>
                  <a:pt x="4364205" y="5786461"/>
                </a:cubicBezTo>
                <a:cubicBezTo>
                  <a:pt x="4367478" y="5781165"/>
                  <a:pt x="4361118" y="5770503"/>
                  <a:pt x="4350073" y="5762767"/>
                </a:cubicBezTo>
                <a:cubicBezTo>
                  <a:pt x="4336501" y="5753261"/>
                  <a:pt x="4329990" y="5738444"/>
                  <a:pt x="4329990" y="5717069"/>
                </a:cubicBezTo>
                <a:cubicBezTo>
                  <a:pt x="4329990" y="5678041"/>
                  <a:pt x="4308286" y="5656020"/>
                  <a:pt x="4287128" y="5673580"/>
                </a:cubicBezTo>
                <a:cubicBezTo>
                  <a:pt x="4279270" y="5680102"/>
                  <a:pt x="4272840" y="5691342"/>
                  <a:pt x="4272840" y="5698559"/>
                </a:cubicBezTo>
                <a:cubicBezTo>
                  <a:pt x="4272840" y="5705776"/>
                  <a:pt x="4266411" y="5711680"/>
                  <a:pt x="4258553" y="5711680"/>
                </a:cubicBezTo>
                <a:cubicBezTo>
                  <a:pt x="4250695" y="5711680"/>
                  <a:pt x="4244265" y="5707394"/>
                  <a:pt x="4244265" y="5702155"/>
                </a:cubicBezTo>
                <a:cubicBezTo>
                  <a:pt x="4244265" y="5696916"/>
                  <a:pt x="4231406" y="5692630"/>
                  <a:pt x="4215690" y="5692630"/>
                </a:cubicBezTo>
                <a:cubicBezTo>
                  <a:pt x="4191823" y="5692630"/>
                  <a:pt x="4187115" y="5688838"/>
                  <a:pt x="4187115" y="5669611"/>
                </a:cubicBezTo>
                <a:cubicBezTo>
                  <a:pt x="4187115" y="5656951"/>
                  <a:pt x="4191490" y="5645135"/>
                  <a:pt x="4196837" y="5643352"/>
                </a:cubicBezTo>
                <a:cubicBezTo>
                  <a:pt x="4211467" y="5638475"/>
                  <a:pt x="4185645" y="5588891"/>
                  <a:pt x="4165001" y="5582220"/>
                </a:cubicBezTo>
                <a:cubicBezTo>
                  <a:pt x="4143634" y="5575316"/>
                  <a:pt x="4110915" y="5603045"/>
                  <a:pt x="4110915" y="5628058"/>
                </a:cubicBezTo>
                <a:cubicBezTo>
                  <a:pt x="4110915" y="5638068"/>
                  <a:pt x="4115352" y="5654548"/>
                  <a:pt x="4120775" y="5664681"/>
                </a:cubicBezTo>
                <a:cubicBezTo>
                  <a:pt x="4132361" y="5686330"/>
                  <a:pt x="4113069" y="5690974"/>
                  <a:pt x="4093373" y="5671279"/>
                </a:cubicBezTo>
                <a:cubicBezTo>
                  <a:pt x="4083954" y="5661860"/>
                  <a:pt x="4079718" y="5662345"/>
                  <a:pt x="4072564" y="5673660"/>
                </a:cubicBezTo>
                <a:cubicBezTo>
                  <a:pt x="4061141" y="5691729"/>
                  <a:pt x="4060656" y="5721205"/>
                  <a:pt x="4071782" y="5721205"/>
                </a:cubicBezTo>
                <a:cubicBezTo>
                  <a:pt x="4076453" y="5721205"/>
                  <a:pt x="4082964" y="5731921"/>
                  <a:pt x="4086251" y="5745018"/>
                </a:cubicBezTo>
                <a:cubicBezTo>
                  <a:pt x="4089538" y="5758114"/>
                  <a:pt x="4096432" y="5768830"/>
                  <a:pt x="4101571" y="5768830"/>
                </a:cubicBezTo>
                <a:cubicBezTo>
                  <a:pt x="4106710" y="5768830"/>
                  <a:pt x="4110915" y="5779293"/>
                  <a:pt x="4110915" y="5792080"/>
                </a:cubicBezTo>
                <a:cubicBezTo>
                  <a:pt x="4110915" y="5804868"/>
                  <a:pt x="4115427" y="5818120"/>
                  <a:pt x="4120942" y="5821529"/>
                </a:cubicBezTo>
                <a:cubicBezTo>
                  <a:pt x="4126458" y="5824937"/>
                  <a:pt x="4129384" y="5832485"/>
                  <a:pt x="4127445" y="5838301"/>
                </a:cubicBezTo>
                <a:cubicBezTo>
                  <a:pt x="4121792" y="5855262"/>
                  <a:pt x="4151320" y="5883130"/>
                  <a:pt x="4174944" y="5883130"/>
                </a:cubicBezTo>
                <a:cubicBezTo>
                  <a:pt x="4187879" y="5883130"/>
                  <a:pt x="4196640" y="5888900"/>
                  <a:pt x="4196640" y="5897418"/>
                </a:cubicBezTo>
                <a:cubicBezTo>
                  <a:pt x="4196640" y="5905276"/>
                  <a:pt x="4200926" y="5911705"/>
                  <a:pt x="4206165" y="5911705"/>
                </a:cubicBezTo>
                <a:cubicBezTo>
                  <a:pt x="4211404" y="5911705"/>
                  <a:pt x="4215690" y="5920127"/>
                  <a:pt x="4215690" y="5930420"/>
                </a:cubicBezTo>
                <a:cubicBezTo>
                  <a:pt x="4215690" y="5940713"/>
                  <a:pt x="4224262" y="5953723"/>
                  <a:pt x="4234740" y="5959330"/>
                </a:cubicBezTo>
                <a:cubicBezTo>
                  <a:pt x="4265152" y="5975606"/>
                  <a:pt x="4258012" y="5991131"/>
                  <a:pt x="4223307" y="5984190"/>
                </a:cubicBezTo>
                <a:cubicBezTo>
                  <a:pt x="4206542" y="5980837"/>
                  <a:pt x="4190468" y="5974844"/>
                  <a:pt x="4187588" y="5970873"/>
                </a:cubicBezTo>
                <a:cubicBezTo>
                  <a:pt x="4184708" y="5966902"/>
                  <a:pt x="4170374" y="5956027"/>
                  <a:pt x="4155733" y="5946706"/>
                </a:cubicBezTo>
                <a:cubicBezTo>
                  <a:pt x="4141093" y="5937385"/>
                  <a:pt x="4125003" y="5918945"/>
                  <a:pt x="4119978" y="5905727"/>
                </a:cubicBezTo>
                <a:cubicBezTo>
                  <a:pt x="4109399" y="5877902"/>
                  <a:pt x="4088192" y="5854555"/>
                  <a:pt x="4073495" y="5854555"/>
                </a:cubicBezTo>
                <a:cubicBezTo>
                  <a:pt x="4067882" y="5854555"/>
                  <a:pt x="4063290" y="5846289"/>
                  <a:pt x="4063290" y="5836186"/>
                </a:cubicBezTo>
                <a:cubicBezTo>
                  <a:pt x="4063290" y="5826082"/>
                  <a:pt x="4057692" y="5812152"/>
                  <a:pt x="4050851" y="5805230"/>
                </a:cubicBezTo>
                <a:cubicBezTo>
                  <a:pt x="4044009" y="5798307"/>
                  <a:pt x="4035571" y="5785142"/>
                  <a:pt x="4032100" y="5775974"/>
                </a:cubicBezTo>
                <a:cubicBezTo>
                  <a:pt x="4024139" y="5754951"/>
                  <a:pt x="3988460" y="5754177"/>
                  <a:pt x="3980525" y="5774855"/>
                </a:cubicBezTo>
                <a:cubicBezTo>
                  <a:pt x="3977243" y="5783407"/>
                  <a:pt x="3979819" y="5798826"/>
                  <a:pt x="3986247" y="5809120"/>
                </a:cubicBezTo>
                <a:cubicBezTo>
                  <a:pt x="3992675" y="5819413"/>
                  <a:pt x="3995262" y="5830508"/>
                  <a:pt x="3991995" y="5833776"/>
                </a:cubicBezTo>
                <a:cubicBezTo>
                  <a:pt x="3988727" y="5837043"/>
                  <a:pt x="3982480" y="5833933"/>
                  <a:pt x="3978112" y="5826866"/>
                </a:cubicBezTo>
                <a:cubicBezTo>
                  <a:pt x="3967521" y="5809728"/>
                  <a:pt x="3948990" y="5822212"/>
                  <a:pt x="3948990" y="5846484"/>
                </a:cubicBezTo>
                <a:cubicBezTo>
                  <a:pt x="3948990" y="5857853"/>
                  <a:pt x="3956864" y="5867923"/>
                  <a:pt x="3968040" y="5870845"/>
                </a:cubicBezTo>
                <a:cubicBezTo>
                  <a:pt x="3980500" y="5874104"/>
                  <a:pt x="3987090" y="5883838"/>
                  <a:pt x="3987090" y="5898983"/>
                </a:cubicBezTo>
                <a:cubicBezTo>
                  <a:pt x="3987090" y="5923336"/>
                  <a:pt x="4028330" y="5968855"/>
                  <a:pt x="4050393" y="5968855"/>
                </a:cubicBezTo>
                <a:cubicBezTo>
                  <a:pt x="4057486" y="5968855"/>
                  <a:pt x="4063290" y="5977428"/>
                  <a:pt x="4063290" y="5987905"/>
                </a:cubicBezTo>
                <a:cubicBezTo>
                  <a:pt x="4063290" y="6001614"/>
                  <a:pt x="4056940" y="6006955"/>
                  <a:pt x="4040644" y="6006955"/>
                </a:cubicBezTo>
                <a:cubicBezTo>
                  <a:pt x="4028188" y="6006955"/>
                  <a:pt x="4012662" y="6013384"/>
                  <a:pt x="4006140" y="6021243"/>
                </a:cubicBezTo>
                <a:cubicBezTo>
                  <a:pt x="3999618" y="6029101"/>
                  <a:pt x="3990521" y="6035530"/>
                  <a:pt x="3985924" y="6035530"/>
                </a:cubicBezTo>
                <a:cubicBezTo>
                  <a:pt x="3981326" y="6035530"/>
                  <a:pt x="3977565" y="6029101"/>
                  <a:pt x="3977565" y="6021243"/>
                </a:cubicBezTo>
                <a:cubicBezTo>
                  <a:pt x="3977565" y="6013384"/>
                  <a:pt x="3973279" y="6006955"/>
                  <a:pt x="3968040" y="6006955"/>
                </a:cubicBezTo>
                <a:cubicBezTo>
                  <a:pt x="3962801" y="6006955"/>
                  <a:pt x="3958515" y="5999960"/>
                  <a:pt x="3958515" y="5991411"/>
                </a:cubicBezTo>
                <a:cubicBezTo>
                  <a:pt x="3958515" y="5972596"/>
                  <a:pt x="3923176" y="5912817"/>
                  <a:pt x="3899474" y="5891538"/>
                </a:cubicBezTo>
                <a:cubicBezTo>
                  <a:pt x="3890037" y="5883066"/>
                  <a:pt x="3882315" y="5867029"/>
                  <a:pt x="3882315" y="5855902"/>
                </a:cubicBezTo>
                <a:cubicBezTo>
                  <a:pt x="3882315" y="5837619"/>
                  <a:pt x="3851659" y="5791095"/>
                  <a:pt x="3801405" y="5733111"/>
                </a:cubicBezTo>
                <a:cubicBezTo>
                  <a:pt x="3791190" y="5721324"/>
                  <a:pt x="3775211" y="5711680"/>
                  <a:pt x="3765898" y="5711680"/>
                </a:cubicBezTo>
                <a:cubicBezTo>
                  <a:pt x="3756585" y="5711680"/>
                  <a:pt x="3748965" y="5704943"/>
                  <a:pt x="3748965" y="5696708"/>
                </a:cubicBezTo>
                <a:cubicBezTo>
                  <a:pt x="3748965" y="5679051"/>
                  <a:pt x="3704334" y="5600425"/>
                  <a:pt x="3688500" y="5590187"/>
                </a:cubicBezTo>
                <a:cubicBezTo>
                  <a:pt x="3682465" y="5586285"/>
                  <a:pt x="3672782" y="5574520"/>
                  <a:pt x="3666982" y="5564043"/>
                </a:cubicBezTo>
                <a:cubicBezTo>
                  <a:pt x="3661181" y="5553565"/>
                  <a:pt x="3649005" y="5543532"/>
                  <a:pt x="3639923" y="5541746"/>
                </a:cubicBezTo>
                <a:cubicBezTo>
                  <a:pt x="3621273" y="5538080"/>
                  <a:pt x="3587040" y="5506716"/>
                  <a:pt x="3587040" y="5493296"/>
                </a:cubicBezTo>
                <a:cubicBezTo>
                  <a:pt x="3587040" y="5488438"/>
                  <a:pt x="3576324" y="5476034"/>
                  <a:pt x="3563227" y="5465732"/>
                </a:cubicBezTo>
                <a:cubicBezTo>
                  <a:pt x="3549025" y="5454560"/>
                  <a:pt x="3539415" y="5437264"/>
                  <a:pt x="3539415" y="5422876"/>
                </a:cubicBezTo>
                <a:cubicBezTo>
                  <a:pt x="3539415" y="5405333"/>
                  <a:pt x="3531229" y="5394667"/>
                  <a:pt x="3509413" y="5383783"/>
                </a:cubicBezTo>
                <a:cubicBezTo>
                  <a:pt x="3475525" y="5366878"/>
                  <a:pt x="3453690" y="5376645"/>
                  <a:pt x="3453690" y="5408709"/>
                </a:cubicBezTo>
                <a:cubicBezTo>
                  <a:pt x="3453690" y="5436915"/>
                  <a:pt x="3413786" y="5426986"/>
                  <a:pt x="3398491" y="5394974"/>
                </a:cubicBezTo>
                <a:cubicBezTo>
                  <a:pt x="3391607" y="5380567"/>
                  <a:pt x="3382995" y="5368233"/>
                  <a:pt x="3379351" y="5367564"/>
                </a:cubicBezTo>
                <a:cubicBezTo>
                  <a:pt x="3349368" y="5362062"/>
                  <a:pt x="3329865" y="5363275"/>
                  <a:pt x="3329865" y="5370643"/>
                </a:cubicBezTo>
                <a:cubicBezTo>
                  <a:pt x="3329865" y="5375476"/>
                  <a:pt x="3326354" y="5377260"/>
                  <a:pt x="3322063" y="5374608"/>
                </a:cubicBezTo>
                <a:cubicBezTo>
                  <a:pt x="3308776" y="5366396"/>
                  <a:pt x="3321617" y="5424657"/>
                  <a:pt x="3335664" y="5436315"/>
                </a:cubicBezTo>
                <a:cubicBezTo>
                  <a:pt x="3342952" y="5442364"/>
                  <a:pt x="3348915" y="5455612"/>
                  <a:pt x="3348915" y="5465755"/>
                </a:cubicBezTo>
                <a:cubicBezTo>
                  <a:pt x="3348915" y="5475898"/>
                  <a:pt x="3362490" y="5501089"/>
                  <a:pt x="3379081" y="5521735"/>
                </a:cubicBezTo>
                <a:cubicBezTo>
                  <a:pt x="3395673" y="5542382"/>
                  <a:pt x="3410018" y="5566776"/>
                  <a:pt x="3410959" y="5575946"/>
                </a:cubicBezTo>
                <a:cubicBezTo>
                  <a:pt x="3412628" y="5592208"/>
                  <a:pt x="3428103" y="5633059"/>
                  <a:pt x="3445190" y="5666307"/>
                </a:cubicBezTo>
                <a:cubicBezTo>
                  <a:pt x="3449865" y="5675404"/>
                  <a:pt x="3453690" y="5691541"/>
                  <a:pt x="3453690" y="5702166"/>
                </a:cubicBezTo>
                <a:cubicBezTo>
                  <a:pt x="3453690" y="5713558"/>
                  <a:pt x="3465805" y="5728853"/>
                  <a:pt x="3483218" y="5739442"/>
                </a:cubicBezTo>
                <a:lnTo>
                  <a:pt x="3512746" y="5757399"/>
                </a:lnTo>
                <a:lnTo>
                  <a:pt x="3491751" y="5778395"/>
                </a:lnTo>
                <a:cubicBezTo>
                  <a:pt x="3475763" y="5794382"/>
                  <a:pt x="3472119" y="5806208"/>
                  <a:pt x="3476473" y="5827977"/>
                </a:cubicBezTo>
                <a:cubicBezTo>
                  <a:pt x="3480857" y="5849894"/>
                  <a:pt x="3479122" y="5855387"/>
                  <a:pt x="3469040" y="5851518"/>
                </a:cubicBezTo>
                <a:cubicBezTo>
                  <a:pt x="3458288" y="5847393"/>
                  <a:pt x="3457807" y="5851556"/>
                  <a:pt x="3466403" y="5874326"/>
                </a:cubicBezTo>
                <a:cubicBezTo>
                  <a:pt x="3473404" y="5892874"/>
                  <a:pt x="3483566" y="5902180"/>
                  <a:pt x="3496820" y="5902180"/>
                </a:cubicBezTo>
                <a:cubicBezTo>
                  <a:pt x="3525188" y="5902180"/>
                  <a:pt x="3549597" y="5922781"/>
                  <a:pt x="3553629" y="5950125"/>
                </a:cubicBezTo>
                <a:cubicBezTo>
                  <a:pt x="3555535" y="5963046"/>
                  <a:pt x="3560106" y="5989691"/>
                  <a:pt x="3563788" y="6009336"/>
                </a:cubicBezTo>
                <a:cubicBezTo>
                  <a:pt x="3567531" y="6029309"/>
                  <a:pt x="3566668" y="6045055"/>
                  <a:pt x="3561831" y="6045055"/>
                </a:cubicBezTo>
                <a:cubicBezTo>
                  <a:pt x="3541076" y="6045055"/>
                  <a:pt x="3510840" y="6013670"/>
                  <a:pt x="3510840" y="5992128"/>
                </a:cubicBezTo>
                <a:cubicBezTo>
                  <a:pt x="3510840" y="5979328"/>
                  <a:pt x="3506301" y="5968855"/>
                  <a:pt x="3500753" y="5968855"/>
                </a:cubicBezTo>
                <a:cubicBezTo>
                  <a:pt x="3495205" y="5968855"/>
                  <a:pt x="3493732" y="5963894"/>
                  <a:pt x="3497480" y="5957830"/>
                </a:cubicBezTo>
                <a:cubicBezTo>
                  <a:pt x="3502128" y="5950309"/>
                  <a:pt x="3497903" y="5948476"/>
                  <a:pt x="3484191" y="5952061"/>
                </a:cubicBezTo>
                <a:cubicBezTo>
                  <a:pt x="3469525" y="5955897"/>
                  <a:pt x="3459700" y="5950506"/>
                  <a:pt x="3447864" y="5932131"/>
                </a:cubicBezTo>
                <a:cubicBezTo>
                  <a:pt x="3438942" y="5918277"/>
                  <a:pt x="3425887" y="5903515"/>
                  <a:pt x="3418853" y="5899326"/>
                </a:cubicBezTo>
                <a:cubicBezTo>
                  <a:pt x="3411819" y="5895136"/>
                  <a:pt x="3405929" y="5880134"/>
                  <a:pt x="3405764" y="5865988"/>
                </a:cubicBezTo>
                <a:cubicBezTo>
                  <a:pt x="3405347" y="5830358"/>
                  <a:pt x="3366313" y="5787605"/>
                  <a:pt x="3340389" y="5794384"/>
                </a:cubicBezTo>
                <a:cubicBezTo>
                  <a:pt x="3312277" y="5801736"/>
                  <a:pt x="3315071" y="5781973"/>
                  <a:pt x="3345891" y="5755463"/>
                </a:cubicBezTo>
                <a:cubicBezTo>
                  <a:pt x="3371416" y="5733507"/>
                  <a:pt x="3371426" y="5733449"/>
                  <a:pt x="3354969" y="5698770"/>
                </a:cubicBezTo>
                <a:cubicBezTo>
                  <a:pt x="3341391" y="5670155"/>
                  <a:pt x="3333452" y="5664055"/>
                  <a:pt x="3309784" y="5664055"/>
                </a:cubicBezTo>
                <a:cubicBezTo>
                  <a:pt x="3281344" y="5664055"/>
                  <a:pt x="3281131" y="5663667"/>
                  <a:pt x="3287225" y="5623028"/>
                </a:cubicBezTo>
                <a:cubicBezTo>
                  <a:pt x="3294245" y="5576217"/>
                  <a:pt x="3277770" y="5553369"/>
                  <a:pt x="3244590" y="5563900"/>
                </a:cubicBezTo>
                <a:cubicBezTo>
                  <a:pt x="3226395" y="5569675"/>
                  <a:pt x="3168423" y="5539001"/>
                  <a:pt x="3160003" y="5519143"/>
                </a:cubicBezTo>
                <a:cubicBezTo>
                  <a:pt x="3158256" y="5515025"/>
                  <a:pt x="3150755" y="5511655"/>
                  <a:pt x="3143334" y="5511655"/>
                </a:cubicBezTo>
                <a:cubicBezTo>
                  <a:pt x="3121221" y="5511655"/>
                  <a:pt x="3128021" y="5492825"/>
                  <a:pt x="3153652" y="5483080"/>
                </a:cubicBezTo>
                <a:cubicBezTo>
                  <a:pt x="3166749" y="5478101"/>
                  <a:pt x="3177465" y="5467238"/>
                  <a:pt x="3177465" y="5458941"/>
                </a:cubicBezTo>
                <a:cubicBezTo>
                  <a:pt x="3177465" y="5450036"/>
                  <a:pt x="3182342" y="5446304"/>
                  <a:pt x="3189371" y="5449833"/>
                </a:cubicBezTo>
                <a:cubicBezTo>
                  <a:pt x="3195920" y="5453120"/>
                  <a:pt x="3187957" y="5443729"/>
                  <a:pt x="3171676" y="5428964"/>
                </a:cubicBezTo>
                <a:cubicBezTo>
                  <a:pt x="3150093" y="5409390"/>
                  <a:pt x="3140624" y="5390863"/>
                  <a:pt x="3136721" y="5360574"/>
                </a:cubicBezTo>
                <a:cubicBezTo>
                  <a:pt x="3128628" y="5297766"/>
                  <a:pt x="3065472" y="5238482"/>
                  <a:pt x="3049897" y="5279072"/>
                </a:cubicBezTo>
                <a:cubicBezTo>
                  <a:pt x="3039979" y="5304917"/>
                  <a:pt x="3043432" y="5320471"/>
                  <a:pt x="3063552" y="5340592"/>
                </a:cubicBezTo>
                <a:cubicBezTo>
                  <a:pt x="3078502" y="5355542"/>
                  <a:pt x="3083552" y="5374486"/>
                  <a:pt x="3085427" y="5422647"/>
                </a:cubicBezTo>
                <a:cubicBezTo>
                  <a:pt x="3087217" y="5468615"/>
                  <a:pt x="3092179" y="5488419"/>
                  <a:pt x="3104090" y="5497129"/>
                </a:cubicBezTo>
                <a:cubicBezTo>
                  <a:pt x="3121388" y="5509777"/>
                  <a:pt x="3126077" y="5530705"/>
                  <a:pt x="3111614" y="5530705"/>
                </a:cubicBezTo>
                <a:cubicBezTo>
                  <a:pt x="3106784" y="5530705"/>
                  <a:pt x="3106010" y="5542360"/>
                  <a:pt x="3109874" y="5556899"/>
                </a:cubicBezTo>
                <a:cubicBezTo>
                  <a:pt x="3114342" y="5573713"/>
                  <a:pt x="3124280" y="5584183"/>
                  <a:pt x="3137625" y="5586137"/>
                </a:cubicBezTo>
                <a:cubicBezTo>
                  <a:pt x="3154282" y="5588575"/>
                  <a:pt x="3158415" y="5595564"/>
                  <a:pt x="3158415" y="5621293"/>
                </a:cubicBezTo>
                <a:cubicBezTo>
                  <a:pt x="3158415" y="5638955"/>
                  <a:pt x="3163206" y="5656367"/>
                  <a:pt x="3169063" y="5659987"/>
                </a:cubicBezTo>
                <a:cubicBezTo>
                  <a:pt x="3175785" y="5664141"/>
                  <a:pt x="3177606" y="5681915"/>
                  <a:pt x="3174003" y="5708204"/>
                </a:cubicBezTo>
                <a:cubicBezTo>
                  <a:pt x="3169223" y="5743082"/>
                  <a:pt x="3171360" y="5751754"/>
                  <a:pt x="3187168" y="5761627"/>
                </a:cubicBezTo>
                <a:cubicBezTo>
                  <a:pt x="3197548" y="5768109"/>
                  <a:pt x="3206040" y="5778286"/>
                  <a:pt x="3206040" y="5784243"/>
                </a:cubicBezTo>
                <a:cubicBezTo>
                  <a:pt x="3206040" y="5790199"/>
                  <a:pt x="3212767" y="5800656"/>
                  <a:pt x="3220990" y="5807480"/>
                </a:cubicBezTo>
                <a:cubicBezTo>
                  <a:pt x="3229212" y="5814303"/>
                  <a:pt x="3234147" y="5826742"/>
                  <a:pt x="3231955" y="5835121"/>
                </a:cubicBezTo>
                <a:cubicBezTo>
                  <a:pt x="3227779" y="5851093"/>
                  <a:pt x="3245815" y="5873605"/>
                  <a:pt x="3262788" y="5873605"/>
                </a:cubicBezTo>
                <a:cubicBezTo>
                  <a:pt x="3268248" y="5873605"/>
                  <a:pt x="3272715" y="5888508"/>
                  <a:pt x="3272715" y="5906723"/>
                </a:cubicBezTo>
                <a:cubicBezTo>
                  <a:pt x="3272715" y="5931074"/>
                  <a:pt x="3278704" y="5943765"/>
                  <a:pt x="3295337" y="5954664"/>
                </a:cubicBezTo>
                <a:cubicBezTo>
                  <a:pt x="3317821" y="5969396"/>
                  <a:pt x="3326737" y="6011403"/>
                  <a:pt x="3309624" y="6021979"/>
                </a:cubicBezTo>
                <a:cubicBezTo>
                  <a:pt x="3305041" y="6024812"/>
                  <a:pt x="3301290" y="6022590"/>
                  <a:pt x="3301290" y="6017042"/>
                </a:cubicBezTo>
                <a:cubicBezTo>
                  <a:pt x="3301290" y="6011494"/>
                  <a:pt x="3295325" y="6006955"/>
                  <a:pt x="3288035" y="6006955"/>
                </a:cubicBezTo>
                <a:cubicBezTo>
                  <a:pt x="3280745" y="6006955"/>
                  <a:pt x="3272313" y="5997127"/>
                  <a:pt x="3269298" y="5985114"/>
                </a:cubicBezTo>
                <a:cubicBezTo>
                  <a:pt x="3265901" y="5971578"/>
                  <a:pt x="3249804" y="5957090"/>
                  <a:pt x="3226965" y="5947014"/>
                </a:cubicBezTo>
                <a:cubicBezTo>
                  <a:pt x="3179231" y="5925954"/>
                  <a:pt x="3170571" y="5926510"/>
                  <a:pt x="3162754" y="5951140"/>
                </a:cubicBezTo>
                <a:cubicBezTo>
                  <a:pt x="3157741" y="5966933"/>
                  <a:pt x="3164152" y="5978732"/>
                  <a:pt x="3191217" y="6003527"/>
                </a:cubicBezTo>
                <a:cubicBezTo>
                  <a:pt x="3210430" y="6021129"/>
                  <a:pt x="3229673" y="6035530"/>
                  <a:pt x="3233979" y="6035530"/>
                </a:cubicBezTo>
                <a:cubicBezTo>
                  <a:pt x="3246550" y="6035530"/>
                  <a:pt x="3260084" y="6057142"/>
                  <a:pt x="3266785" y="6087918"/>
                </a:cubicBezTo>
                <a:cubicBezTo>
                  <a:pt x="3272370" y="6113566"/>
                  <a:pt x="3271653" y="6114768"/>
                  <a:pt x="3259784" y="6099659"/>
                </a:cubicBezTo>
                <a:cubicBezTo>
                  <a:pt x="3235256" y="6068432"/>
                  <a:pt x="3215565" y="6089107"/>
                  <a:pt x="3215565" y="6146087"/>
                </a:cubicBezTo>
                <a:cubicBezTo>
                  <a:pt x="3215565" y="6201541"/>
                  <a:pt x="3213271" y="6203330"/>
                  <a:pt x="3148298" y="6198522"/>
                </a:cubicBezTo>
                <a:cubicBezTo>
                  <a:pt x="3133382" y="6197418"/>
                  <a:pt x="3113565" y="6206289"/>
                  <a:pt x="3097325" y="6221340"/>
                </a:cubicBezTo>
                <a:lnTo>
                  <a:pt x="3070755" y="6245964"/>
                </a:lnTo>
                <a:lnTo>
                  <a:pt x="3095535" y="6267257"/>
                </a:lnTo>
                <a:cubicBezTo>
                  <a:pt x="3109164" y="6278968"/>
                  <a:pt x="3120315" y="6292739"/>
                  <a:pt x="3120315" y="6297861"/>
                </a:cubicBezTo>
                <a:cubicBezTo>
                  <a:pt x="3120315" y="6302982"/>
                  <a:pt x="3128887" y="6312527"/>
                  <a:pt x="3139365" y="6319070"/>
                </a:cubicBezTo>
                <a:cubicBezTo>
                  <a:pt x="3160405" y="6332210"/>
                  <a:pt x="3165253" y="6359464"/>
                  <a:pt x="3146509" y="6359234"/>
                </a:cubicBezTo>
                <a:cubicBezTo>
                  <a:pt x="3127577" y="6359002"/>
                  <a:pt x="3113882" y="6346775"/>
                  <a:pt x="3106669" y="6323661"/>
                </a:cubicBezTo>
                <a:cubicBezTo>
                  <a:pt x="3102761" y="6311137"/>
                  <a:pt x="3092331" y="6302230"/>
                  <a:pt x="3081573" y="6302230"/>
                </a:cubicBezTo>
                <a:cubicBezTo>
                  <a:pt x="3070282" y="6302230"/>
                  <a:pt x="3063165" y="6295683"/>
                  <a:pt x="3063165" y="6285297"/>
                </a:cubicBezTo>
                <a:cubicBezTo>
                  <a:pt x="3063165" y="6267960"/>
                  <a:pt x="3026016" y="6229365"/>
                  <a:pt x="3013159" y="6233344"/>
                </a:cubicBezTo>
                <a:cubicBezTo>
                  <a:pt x="3009230" y="6234560"/>
                  <a:pt x="3006015" y="6229126"/>
                  <a:pt x="3006015" y="6221268"/>
                </a:cubicBezTo>
                <a:cubicBezTo>
                  <a:pt x="3006015" y="6213409"/>
                  <a:pt x="2998167" y="6206980"/>
                  <a:pt x="2988574" y="6206980"/>
                </a:cubicBezTo>
                <a:cubicBezTo>
                  <a:pt x="2961559" y="6206980"/>
                  <a:pt x="2944374" y="6166891"/>
                  <a:pt x="2956491" y="6132133"/>
                </a:cubicBezTo>
                <a:cubicBezTo>
                  <a:pt x="2964266" y="6109830"/>
                  <a:pt x="2963569" y="6100931"/>
                  <a:pt x="2953386" y="6092480"/>
                </a:cubicBezTo>
                <a:cubicBezTo>
                  <a:pt x="2931741" y="6074516"/>
                  <a:pt x="2906303" y="6085475"/>
                  <a:pt x="2902989" y="6114193"/>
                </a:cubicBezTo>
                <a:cubicBezTo>
                  <a:pt x="2900353" y="6137030"/>
                  <a:pt x="2892490" y="6144092"/>
                  <a:pt x="2872018" y="6142011"/>
                </a:cubicBezTo>
                <a:cubicBezTo>
                  <a:pt x="2861380" y="6140930"/>
                  <a:pt x="2874997" y="6197058"/>
                  <a:pt x="2887989" y="6207840"/>
                </a:cubicBezTo>
                <a:cubicBezTo>
                  <a:pt x="2895277" y="6213889"/>
                  <a:pt x="2901240" y="6226361"/>
                  <a:pt x="2901240" y="6235555"/>
                </a:cubicBezTo>
                <a:cubicBezTo>
                  <a:pt x="2901240" y="6244750"/>
                  <a:pt x="2907669" y="6257608"/>
                  <a:pt x="2915527" y="6264130"/>
                </a:cubicBezTo>
                <a:cubicBezTo>
                  <a:pt x="2923386" y="6270652"/>
                  <a:pt x="2929815" y="6286179"/>
                  <a:pt x="2929815" y="6298634"/>
                </a:cubicBezTo>
                <a:cubicBezTo>
                  <a:pt x="2929815" y="6311089"/>
                  <a:pt x="2934101" y="6321280"/>
                  <a:pt x="2939340" y="6321280"/>
                </a:cubicBezTo>
                <a:cubicBezTo>
                  <a:pt x="2944579" y="6321280"/>
                  <a:pt x="2948865" y="6327709"/>
                  <a:pt x="2948865" y="6335568"/>
                </a:cubicBezTo>
                <a:cubicBezTo>
                  <a:pt x="2948865" y="6343426"/>
                  <a:pt x="2952561" y="6349855"/>
                  <a:pt x="2957079" y="6349855"/>
                </a:cubicBezTo>
                <a:cubicBezTo>
                  <a:pt x="2969389" y="6349855"/>
                  <a:pt x="2979722" y="6456158"/>
                  <a:pt x="2968502" y="6467378"/>
                </a:cubicBezTo>
                <a:cubicBezTo>
                  <a:pt x="2962202" y="6473678"/>
                  <a:pt x="2956751" y="6470730"/>
                  <a:pt x="2952277" y="6458604"/>
                </a:cubicBezTo>
                <a:cubicBezTo>
                  <a:pt x="2948571" y="6448560"/>
                  <a:pt x="2939858" y="6436915"/>
                  <a:pt x="2932914" y="6432726"/>
                </a:cubicBezTo>
                <a:cubicBezTo>
                  <a:pt x="2925971" y="6428536"/>
                  <a:pt x="2920290" y="6417002"/>
                  <a:pt x="2920290" y="6407094"/>
                </a:cubicBezTo>
                <a:cubicBezTo>
                  <a:pt x="2920290" y="6397186"/>
                  <a:pt x="2916004" y="6386430"/>
                  <a:pt x="2910765" y="6383193"/>
                </a:cubicBezTo>
                <a:cubicBezTo>
                  <a:pt x="2905526" y="6379955"/>
                  <a:pt x="2901240" y="6369585"/>
                  <a:pt x="2901240" y="6360147"/>
                </a:cubicBezTo>
                <a:cubicBezTo>
                  <a:pt x="2901240" y="6350710"/>
                  <a:pt x="2890278" y="6326836"/>
                  <a:pt x="2876880" y="6307093"/>
                </a:cubicBezTo>
                <a:cubicBezTo>
                  <a:pt x="2863482" y="6287350"/>
                  <a:pt x="2854775" y="6265320"/>
                  <a:pt x="2857531" y="6258138"/>
                </a:cubicBezTo>
                <a:cubicBezTo>
                  <a:pt x="2860287" y="6250956"/>
                  <a:pt x="2858700" y="6245080"/>
                  <a:pt x="2854005" y="6245080"/>
                </a:cubicBezTo>
                <a:cubicBezTo>
                  <a:pt x="2849310" y="6245080"/>
                  <a:pt x="2837904" y="6227935"/>
                  <a:pt x="2828659" y="6206980"/>
                </a:cubicBezTo>
                <a:cubicBezTo>
                  <a:pt x="2819413" y="6186025"/>
                  <a:pt x="2808387" y="6168880"/>
                  <a:pt x="2804157" y="6168880"/>
                </a:cubicBezTo>
                <a:cubicBezTo>
                  <a:pt x="2799926" y="6168880"/>
                  <a:pt x="2796465" y="6162976"/>
                  <a:pt x="2796465" y="6155759"/>
                </a:cubicBezTo>
                <a:cubicBezTo>
                  <a:pt x="2796465" y="6148542"/>
                  <a:pt x="2790036" y="6137302"/>
                  <a:pt x="2782177" y="6130780"/>
                </a:cubicBezTo>
                <a:cubicBezTo>
                  <a:pt x="2774319" y="6124258"/>
                  <a:pt x="2767816" y="6107660"/>
                  <a:pt x="2767725" y="6093895"/>
                </a:cubicBezTo>
                <a:cubicBezTo>
                  <a:pt x="2767559" y="6068588"/>
                  <a:pt x="2738948" y="6034535"/>
                  <a:pt x="2708359" y="6023236"/>
                </a:cubicBezTo>
                <a:cubicBezTo>
                  <a:pt x="2699191" y="6019849"/>
                  <a:pt x="2691690" y="6008677"/>
                  <a:pt x="2691690" y="5998410"/>
                </a:cubicBezTo>
                <a:cubicBezTo>
                  <a:pt x="2691690" y="5968857"/>
                  <a:pt x="2665288" y="5949805"/>
                  <a:pt x="2624335" y="5949805"/>
                </a:cubicBezTo>
                <a:cubicBezTo>
                  <a:pt x="2584239" y="5949805"/>
                  <a:pt x="2577253" y="5938169"/>
                  <a:pt x="2601357" y="5911534"/>
                </a:cubicBezTo>
                <a:cubicBezTo>
                  <a:pt x="2612281" y="5899463"/>
                  <a:pt x="2613930" y="5886520"/>
                  <a:pt x="2608127" y="5858397"/>
                </a:cubicBezTo>
                <a:cubicBezTo>
                  <a:pt x="2601729" y="5827394"/>
                  <a:pt x="2596165" y="5820717"/>
                  <a:pt x="2574635" y="5818204"/>
                </a:cubicBezTo>
                <a:cubicBezTo>
                  <a:pt x="2550909" y="5815434"/>
                  <a:pt x="2548815" y="5817889"/>
                  <a:pt x="2548815" y="5848480"/>
                </a:cubicBezTo>
                <a:cubicBezTo>
                  <a:pt x="2548815" y="5866789"/>
                  <a:pt x="2555244" y="5888199"/>
                  <a:pt x="2563102" y="5896057"/>
                </a:cubicBezTo>
                <a:cubicBezTo>
                  <a:pt x="2581557" y="5914511"/>
                  <a:pt x="2581207" y="5917413"/>
                  <a:pt x="2557703" y="5940917"/>
                </a:cubicBezTo>
                <a:cubicBezTo>
                  <a:pt x="2542053" y="5956567"/>
                  <a:pt x="2540338" y="5963404"/>
                  <a:pt x="2549344" y="5974255"/>
                </a:cubicBezTo>
                <a:cubicBezTo>
                  <a:pt x="2555575" y="5981762"/>
                  <a:pt x="2568507" y="5987905"/>
                  <a:pt x="2578083" y="5987905"/>
                </a:cubicBezTo>
                <a:cubicBezTo>
                  <a:pt x="2587659" y="5987905"/>
                  <a:pt x="2598921" y="5993270"/>
                  <a:pt x="2603110" y="5999827"/>
                </a:cubicBezTo>
                <a:cubicBezTo>
                  <a:pt x="2607300" y="6006384"/>
                  <a:pt x="2621834" y="6017460"/>
                  <a:pt x="2635408" y="6024439"/>
                </a:cubicBezTo>
                <a:cubicBezTo>
                  <a:pt x="2654653" y="6034335"/>
                  <a:pt x="2660377" y="6044805"/>
                  <a:pt x="2661399" y="6071981"/>
                </a:cubicBezTo>
                <a:cubicBezTo>
                  <a:pt x="2662119" y="6091149"/>
                  <a:pt x="2667163" y="6108317"/>
                  <a:pt x="2672607" y="6110132"/>
                </a:cubicBezTo>
                <a:cubicBezTo>
                  <a:pt x="2678051" y="6111946"/>
                  <a:pt x="2688858" y="6119784"/>
                  <a:pt x="2696622" y="6127548"/>
                </a:cubicBezTo>
                <a:cubicBezTo>
                  <a:pt x="2709235" y="6140161"/>
                  <a:pt x="2711760" y="6152248"/>
                  <a:pt x="2714709" y="6214112"/>
                </a:cubicBezTo>
                <a:cubicBezTo>
                  <a:pt x="2715197" y="6224363"/>
                  <a:pt x="2708589" y="6230772"/>
                  <a:pt x="2697523" y="6230780"/>
                </a:cubicBezTo>
                <a:cubicBezTo>
                  <a:pt x="2672693" y="6230799"/>
                  <a:pt x="2653696" y="6261767"/>
                  <a:pt x="2671647" y="6272965"/>
                </a:cubicBezTo>
                <a:cubicBezTo>
                  <a:pt x="2692995" y="6286281"/>
                  <a:pt x="2676744" y="6314342"/>
                  <a:pt x="2652196" y="6306550"/>
                </a:cubicBezTo>
                <a:cubicBezTo>
                  <a:pt x="2635651" y="6301299"/>
                  <a:pt x="2632843" y="6303120"/>
                  <a:pt x="2637752" y="6315913"/>
                </a:cubicBezTo>
                <a:cubicBezTo>
                  <a:pt x="2641338" y="6325257"/>
                  <a:pt x="2639970" y="6329399"/>
                  <a:pt x="2634431" y="6325975"/>
                </a:cubicBezTo>
                <a:cubicBezTo>
                  <a:pt x="2629252" y="6322775"/>
                  <a:pt x="2625015" y="6327262"/>
                  <a:pt x="2625015" y="6335947"/>
                </a:cubicBezTo>
                <a:cubicBezTo>
                  <a:pt x="2625015" y="6354855"/>
                  <a:pt x="2678488" y="6407005"/>
                  <a:pt x="2697877" y="6407005"/>
                </a:cubicBezTo>
                <a:cubicBezTo>
                  <a:pt x="2705411" y="6407005"/>
                  <a:pt x="2710879" y="6412363"/>
                  <a:pt x="2710029" y="6418911"/>
                </a:cubicBezTo>
                <a:cubicBezTo>
                  <a:pt x="2706450" y="6446471"/>
                  <a:pt x="2712052" y="6454630"/>
                  <a:pt x="2734552" y="6454630"/>
                </a:cubicBezTo>
                <a:cubicBezTo>
                  <a:pt x="2749647" y="6454630"/>
                  <a:pt x="2758365" y="6460002"/>
                  <a:pt x="2758365" y="6469304"/>
                </a:cubicBezTo>
                <a:cubicBezTo>
                  <a:pt x="2758365" y="6480552"/>
                  <a:pt x="2748916" y="6483478"/>
                  <a:pt x="2717884" y="6481838"/>
                </a:cubicBezTo>
                <a:cubicBezTo>
                  <a:pt x="2672602" y="6479446"/>
                  <a:pt x="2644065" y="6465938"/>
                  <a:pt x="2644065" y="6446896"/>
                </a:cubicBezTo>
                <a:cubicBezTo>
                  <a:pt x="2644065" y="6439924"/>
                  <a:pt x="2637596" y="6427751"/>
                  <a:pt x="2629690" y="6419844"/>
                </a:cubicBezTo>
                <a:cubicBezTo>
                  <a:pt x="2621784" y="6411938"/>
                  <a:pt x="2617374" y="6402137"/>
                  <a:pt x="2619891" y="6398064"/>
                </a:cubicBezTo>
                <a:cubicBezTo>
                  <a:pt x="2622409" y="6393991"/>
                  <a:pt x="2605686" y="6370202"/>
                  <a:pt x="2582730" y="6345198"/>
                </a:cubicBezTo>
                <a:cubicBezTo>
                  <a:pt x="2545960" y="6305148"/>
                  <a:pt x="2537786" y="6300542"/>
                  <a:pt x="2514043" y="6306501"/>
                </a:cubicBezTo>
                <a:cubicBezTo>
                  <a:pt x="2499221" y="6310222"/>
                  <a:pt x="2483901" y="6318284"/>
                  <a:pt x="2480000" y="6324417"/>
                </a:cubicBezTo>
                <a:cubicBezTo>
                  <a:pt x="2466456" y="6345708"/>
                  <a:pt x="2472497" y="6386792"/>
                  <a:pt x="2491086" y="6399813"/>
                </a:cubicBezTo>
                <a:cubicBezTo>
                  <a:pt x="2501245" y="6406928"/>
                  <a:pt x="2511124" y="6424452"/>
                  <a:pt x="2513039" y="6438754"/>
                </a:cubicBezTo>
                <a:cubicBezTo>
                  <a:pt x="2514955" y="6453056"/>
                  <a:pt x="2523788" y="6473244"/>
                  <a:pt x="2532668" y="6483615"/>
                </a:cubicBezTo>
                <a:cubicBezTo>
                  <a:pt x="2541549" y="6493987"/>
                  <a:pt x="2548815" y="6508472"/>
                  <a:pt x="2548815" y="6515805"/>
                </a:cubicBezTo>
                <a:cubicBezTo>
                  <a:pt x="2548815" y="6523138"/>
                  <a:pt x="2561674" y="6539957"/>
                  <a:pt x="2577390" y="6553181"/>
                </a:cubicBezTo>
                <a:cubicBezTo>
                  <a:pt x="2593106" y="6566405"/>
                  <a:pt x="2605965" y="6580482"/>
                  <a:pt x="2605965" y="6584463"/>
                </a:cubicBezTo>
                <a:cubicBezTo>
                  <a:pt x="2605965" y="6588443"/>
                  <a:pt x="2617149" y="6603374"/>
                  <a:pt x="2630818" y="6617641"/>
                </a:cubicBezTo>
                <a:cubicBezTo>
                  <a:pt x="2655556" y="6643463"/>
                  <a:pt x="2654305" y="6670148"/>
                  <a:pt x="2628814" y="6660366"/>
                </a:cubicBezTo>
                <a:cubicBezTo>
                  <a:pt x="2621486" y="6657554"/>
                  <a:pt x="2615490" y="6659405"/>
                  <a:pt x="2615490" y="6664479"/>
                </a:cubicBezTo>
                <a:cubicBezTo>
                  <a:pt x="2615490" y="6675279"/>
                  <a:pt x="2580483" y="6677050"/>
                  <a:pt x="2574310" y="6666561"/>
                </a:cubicBezTo>
                <a:close/>
                <a:moveTo>
                  <a:pt x="2579528" y="6201204"/>
                </a:moveTo>
                <a:cubicBezTo>
                  <a:pt x="2576615" y="6185965"/>
                  <a:pt x="2579883" y="6173148"/>
                  <a:pt x="2587992" y="6168013"/>
                </a:cubicBezTo>
                <a:cubicBezTo>
                  <a:pt x="2598709" y="6161226"/>
                  <a:pt x="2598266" y="6159620"/>
                  <a:pt x="2585644" y="6159501"/>
                </a:cubicBezTo>
                <a:cubicBezTo>
                  <a:pt x="2567246" y="6159328"/>
                  <a:pt x="2556499" y="6201329"/>
                  <a:pt x="2571185" y="6216015"/>
                </a:cubicBezTo>
                <a:cubicBezTo>
                  <a:pt x="2584803" y="6229633"/>
                  <a:pt x="2584922" y="6229422"/>
                  <a:pt x="2579528" y="6201204"/>
                </a:cubicBezTo>
                <a:close/>
                <a:moveTo>
                  <a:pt x="2441659" y="6190889"/>
                </a:moveTo>
                <a:cubicBezTo>
                  <a:pt x="2422388" y="6185853"/>
                  <a:pt x="2418626" y="6143839"/>
                  <a:pt x="2436896" y="6137705"/>
                </a:cubicBezTo>
                <a:cubicBezTo>
                  <a:pt x="2443854" y="6135369"/>
                  <a:pt x="2442910" y="6134135"/>
                  <a:pt x="2434624" y="6134735"/>
                </a:cubicBezTo>
                <a:cubicBezTo>
                  <a:pt x="2419098" y="6135859"/>
                  <a:pt x="2410808" y="6162056"/>
                  <a:pt x="2419123" y="6183724"/>
                </a:cubicBezTo>
                <a:cubicBezTo>
                  <a:pt x="2422021" y="6191276"/>
                  <a:pt x="2432028" y="6196958"/>
                  <a:pt x="2441360" y="6196351"/>
                </a:cubicBezTo>
                <a:cubicBezTo>
                  <a:pt x="2457262" y="6195315"/>
                  <a:pt x="2457281" y="6194972"/>
                  <a:pt x="2441659" y="6190889"/>
                </a:cubicBezTo>
                <a:close/>
                <a:moveTo>
                  <a:pt x="3133711" y="6157912"/>
                </a:moveTo>
                <a:cubicBezTo>
                  <a:pt x="3143625" y="6173953"/>
                  <a:pt x="3177133" y="6171303"/>
                  <a:pt x="3183791" y="6153953"/>
                </a:cubicBezTo>
                <a:cubicBezTo>
                  <a:pt x="3186942" y="6145742"/>
                  <a:pt x="3184664" y="6134169"/>
                  <a:pt x="3178730" y="6128235"/>
                </a:cubicBezTo>
                <a:cubicBezTo>
                  <a:pt x="3172795" y="6122300"/>
                  <a:pt x="3167940" y="6109688"/>
                  <a:pt x="3167940" y="6100207"/>
                </a:cubicBezTo>
                <a:cubicBezTo>
                  <a:pt x="3167940" y="6090726"/>
                  <a:pt x="3159368" y="6075629"/>
                  <a:pt x="3148890" y="6066658"/>
                </a:cubicBezTo>
                <a:cubicBezTo>
                  <a:pt x="3138413" y="6057686"/>
                  <a:pt x="3129840" y="6044828"/>
                  <a:pt x="3129840" y="6038083"/>
                </a:cubicBezTo>
                <a:cubicBezTo>
                  <a:pt x="3129840" y="6031337"/>
                  <a:pt x="3121487" y="6018667"/>
                  <a:pt x="3111278" y="6009925"/>
                </a:cubicBezTo>
                <a:cubicBezTo>
                  <a:pt x="3101069" y="6001184"/>
                  <a:pt x="3094611" y="5990966"/>
                  <a:pt x="3096927" y="5987218"/>
                </a:cubicBezTo>
                <a:cubicBezTo>
                  <a:pt x="3104624" y="5974764"/>
                  <a:pt x="3073297" y="5913212"/>
                  <a:pt x="3051397" y="5897761"/>
                </a:cubicBezTo>
                <a:cubicBezTo>
                  <a:pt x="3031280" y="5883568"/>
                  <a:pt x="3028763" y="5883845"/>
                  <a:pt x="3014014" y="5901887"/>
                </a:cubicBezTo>
                <a:cubicBezTo>
                  <a:pt x="2997019" y="5922674"/>
                  <a:pt x="2977440" y="5927606"/>
                  <a:pt x="2977440" y="5911102"/>
                </a:cubicBezTo>
                <a:cubicBezTo>
                  <a:pt x="2977440" y="5905412"/>
                  <a:pt x="2963872" y="5902281"/>
                  <a:pt x="2946484" y="5903958"/>
                </a:cubicBezTo>
                <a:cubicBezTo>
                  <a:pt x="2920776" y="5906437"/>
                  <a:pt x="2915528" y="5910907"/>
                  <a:pt x="2915528" y="5930326"/>
                </a:cubicBezTo>
                <a:cubicBezTo>
                  <a:pt x="2915528" y="5947431"/>
                  <a:pt x="2921921" y="5955205"/>
                  <a:pt x="2939340" y="5959284"/>
                </a:cubicBezTo>
                <a:cubicBezTo>
                  <a:pt x="2957034" y="5963426"/>
                  <a:pt x="2965412" y="5973908"/>
                  <a:pt x="2971947" y="6000076"/>
                </a:cubicBezTo>
                <a:cubicBezTo>
                  <a:pt x="2983236" y="6045281"/>
                  <a:pt x="3011670" y="6056391"/>
                  <a:pt x="3035436" y="6024884"/>
                </a:cubicBezTo>
                <a:cubicBezTo>
                  <a:pt x="3056198" y="5997359"/>
                  <a:pt x="3067980" y="6006349"/>
                  <a:pt x="3058173" y="6042230"/>
                </a:cubicBezTo>
                <a:cubicBezTo>
                  <a:pt x="3045021" y="6090354"/>
                  <a:pt x="3052900" y="6134011"/>
                  <a:pt x="3078958" y="6157397"/>
                </a:cubicBezTo>
                <a:cubicBezTo>
                  <a:pt x="3101490" y="6177617"/>
                  <a:pt x="3104192" y="6178043"/>
                  <a:pt x="3115121" y="6163097"/>
                </a:cubicBezTo>
                <a:cubicBezTo>
                  <a:pt x="3123410" y="6151762"/>
                  <a:pt x="3128954" y="6150216"/>
                  <a:pt x="3133711" y="6157912"/>
                </a:cubicBezTo>
                <a:close/>
                <a:moveTo>
                  <a:pt x="2985179" y="5933774"/>
                </a:moveTo>
                <a:cubicBezTo>
                  <a:pt x="2992055" y="5931022"/>
                  <a:pt x="3000270" y="5931360"/>
                  <a:pt x="3003435" y="5934525"/>
                </a:cubicBezTo>
                <a:cubicBezTo>
                  <a:pt x="3006601" y="5937690"/>
                  <a:pt x="3000975" y="5939941"/>
                  <a:pt x="2990934" y="5939528"/>
                </a:cubicBezTo>
                <a:cubicBezTo>
                  <a:pt x="2979838" y="5939071"/>
                  <a:pt x="2977581" y="5936814"/>
                  <a:pt x="2985179" y="5933773"/>
                </a:cubicBezTo>
                <a:close/>
                <a:moveTo>
                  <a:pt x="2862877" y="5787388"/>
                </a:moveTo>
                <a:cubicBezTo>
                  <a:pt x="2852346" y="5767712"/>
                  <a:pt x="2853282" y="5766546"/>
                  <a:pt x="2876104" y="5770908"/>
                </a:cubicBezTo>
                <a:cubicBezTo>
                  <a:pt x="2889612" y="5773491"/>
                  <a:pt x="2898397" y="5771936"/>
                  <a:pt x="2895627" y="5767454"/>
                </a:cubicBezTo>
                <a:cubicBezTo>
                  <a:pt x="2887256" y="5753909"/>
                  <a:pt x="2853399" y="5758312"/>
                  <a:pt x="2847488" y="5773714"/>
                </a:cubicBezTo>
                <a:cubicBezTo>
                  <a:pt x="2844447" y="5781639"/>
                  <a:pt x="2847336" y="5794601"/>
                  <a:pt x="2853907" y="5802519"/>
                </a:cubicBezTo>
                <a:cubicBezTo>
                  <a:pt x="2870643" y="5822684"/>
                  <a:pt x="2876489" y="5812822"/>
                  <a:pt x="2862877" y="5787388"/>
                </a:cubicBezTo>
                <a:close/>
                <a:moveTo>
                  <a:pt x="3907688" y="5721108"/>
                </a:moveTo>
                <a:cubicBezTo>
                  <a:pt x="3908996" y="5701232"/>
                  <a:pt x="3908516" y="5700767"/>
                  <a:pt x="3904721" y="5718238"/>
                </a:cubicBezTo>
                <a:cubicBezTo>
                  <a:pt x="3902231" y="5729703"/>
                  <a:pt x="3892956" y="5741245"/>
                  <a:pt x="3884111" y="5743885"/>
                </a:cubicBezTo>
                <a:cubicBezTo>
                  <a:pt x="3872536" y="5747341"/>
                  <a:pt x="3873368" y="5748145"/>
                  <a:pt x="3887078" y="5746755"/>
                </a:cubicBezTo>
                <a:cubicBezTo>
                  <a:pt x="3900009" y="5745444"/>
                  <a:pt x="3906629" y="5737206"/>
                  <a:pt x="3907688" y="5721108"/>
                </a:cubicBezTo>
                <a:close/>
                <a:moveTo>
                  <a:pt x="4491915" y="5742546"/>
                </a:moveTo>
                <a:cubicBezTo>
                  <a:pt x="4491915" y="5738568"/>
                  <a:pt x="4483343" y="5729959"/>
                  <a:pt x="4472865" y="5723415"/>
                </a:cubicBezTo>
                <a:cubicBezTo>
                  <a:pt x="4456858" y="5713419"/>
                  <a:pt x="4453815" y="5713903"/>
                  <a:pt x="4453815" y="5726449"/>
                </a:cubicBezTo>
                <a:cubicBezTo>
                  <a:pt x="4453815" y="5734661"/>
                  <a:pt x="4458102" y="5738730"/>
                  <a:pt x="4463340" y="5735493"/>
                </a:cubicBezTo>
                <a:cubicBezTo>
                  <a:pt x="4468579" y="5732255"/>
                  <a:pt x="4472865" y="5734145"/>
                  <a:pt x="4472865" y="5739693"/>
                </a:cubicBezTo>
                <a:cubicBezTo>
                  <a:pt x="4472865" y="5745241"/>
                  <a:pt x="4477152" y="5749780"/>
                  <a:pt x="4482390" y="5749780"/>
                </a:cubicBezTo>
                <a:cubicBezTo>
                  <a:pt x="4487629" y="5749780"/>
                  <a:pt x="4491915" y="5746525"/>
                  <a:pt x="4491915" y="5742546"/>
                </a:cubicBezTo>
                <a:close/>
                <a:moveTo>
                  <a:pt x="4414361" y="5716327"/>
                </a:moveTo>
                <a:cubicBezTo>
                  <a:pt x="4417493" y="5700170"/>
                  <a:pt x="4416525" y="5699985"/>
                  <a:pt x="4402455" y="5714055"/>
                </a:cubicBezTo>
                <a:cubicBezTo>
                  <a:pt x="4384154" y="5732356"/>
                  <a:pt x="4382580" y="5743361"/>
                  <a:pt x="4399047" y="5737879"/>
                </a:cubicBezTo>
                <a:cubicBezTo>
                  <a:pt x="4405595" y="5735698"/>
                  <a:pt x="4412487" y="5726000"/>
                  <a:pt x="4414361" y="5716327"/>
                </a:cubicBezTo>
                <a:close/>
                <a:moveTo>
                  <a:pt x="4394869" y="5689000"/>
                </a:moveTo>
                <a:cubicBezTo>
                  <a:pt x="4406534" y="5685518"/>
                  <a:pt x="4405748" y="5684733"/>
                  <a:pt x="4392012" y="5686143"/>
                </a:cubicBezTo>
                <a:cubicBezTo>
                  <a:pt x="4381595" y="5687212"/>
                  <a:pt x="4372610" y="5694467"/>
                  <a:pt x="4372045" y="5702264"/>
                </a:cubicBezTo>
                <a:cubicBezTo>
                  <a:pt x="4371480" y="5710063"/>
                  <a:pt x="4372766" y="5711349"/>
                  <a:pt x="4374902" y="5705122"/>
                </a:cubicBezTo>
                <a:cubicBezTo>
                  <a:pt x="4377039" y="5698896"/>
                  <a:pt x="4386024" y="5691641"/>
                  <a:pt x="4394869" y="5689000"/>
                </a:cubicBezTo>
                <a:close/>
                <a:moveTo>
                  <a:pt x="3901365" y="5670388"/>
                </a:moveTo>
                <a:cubicBezTo>
                  <a:pt x="3901365" y="5653017"/>
                  <a:pt x="3881268" y="5635480"/>
                  <a:pt x="3861360" y="5635480"/>
                </a:cubicBezTo>
                <a:cubicBezTo>
                  <a:pt x="3842195" y="5635480"/>
                  <a:pt x="3839154" y="5655852"/>
                  <a:pt x="3854140" y="5683853"/>
                </a:cubicBezTo>
                <a:cubicBezTo>
                  <a:pt x="3862113" y="5698749"/>
                  <a:pt x="3867734" y="5700434"/>
                  <a:pt x="3882715" y="5692416"/>
                </a:cubicBezTo>
                <a:cubicBezTo>
                  <a:pt x="3892973" y="5686926"/>
                  <a:pt x="3901365" y="5677014"/>
                  <a:pt x="3901365" y="5670388"/>
                </a:cubicBezTo>
                <a:close/>
                <a:moveTo>
                  <a:pt x="4563341" y="5690902"/>
                </a:moveTo>
                <a:cubicBezTo>
                  <a:pt x="4595666" y="5676174"/>
                  <a:pt x="4592627" y="5641657"/>
                  <a:pt x="4558590" y="5636949"/>
                </a:cubicBezTo>
                <a:cubicBezTo>
                  <a:pt x="4545493" y="5635137"/>
                  <a:pt x="4529205" y="5629076"/>
                  <a:pt x="4522393" y="5623480"/>
                </a:cubicBezTo>
                <a:cubicBezTo>
                  <a:pt x="4513374" y="5616068"/>
                  <a:pt x="4505992" y="5617322"/>
                  <a:pt x="4495221" y="5628093"/>
                </a:cubicBezTo>
                <a:cubicBezTo>
                  <a:pt x="4476052" y="5647261"/>
                  <a:pt x="4486728" y="5683105"/>
                  <a:pt x="4511607" y="5683105"/>
                </a:cubicBezTo>
                <a:cubicBezTo>
                  <a:pt x="4521732" y="5683105"/>
                  <a:pt x="4530015" y="5687391"/>
                  <a:pt x="4530015" y="5692630"/>
                </a:cubicBezTo>
                <a:cubicBezTo>
                  <a:pt x="4530015" y="5704767"/>
                  <a:pt x="4533285" y="5704597"/>
                  <a:pt x="4563341" y="5690902"/>
                </a:cubicBezTo>
                <a:close/>
                <a:moveTo>
                  <a:pt x="8290395" y="5639509"/>
                </a:moveTo>
                <a:cubicBezTo>
                  <a:pt x="8294627" y="5596946"/>
                  <a:pt x="8279513" y="5538434"/>
                  <a:pt x="8261324" y="5526960"/>
                </a:cubicBezTo>
                <a:cubicBezTo>
                  <a:pt x="8248480" y="5518859"/>
                  <a:pt x="8240497" y="5521216"/>
                  <a:pt x="8223623" y="5538088"/>
                </a:cubicBezTo>
                <a:cubicBezTo>
                  <a:pt x="8205207" y="5556505"/>
                  <a:pt x="8203903" y="5562195"/>
                  <a:pt x="8214289" y="5578825"/>
                </a:cubicBezTo>
                <a:cubicBezTo>
                  <a:pt x="8220928" y="5589457"/>
                  <a:pt x="8223819" y="5602267"/>
                  <a:pt x="8220714" y="5607293"/>
                </a:cubicBezTo>
                <a:cubicBezTo>
                  <a:pt x="8217607" y="5612318"/>
                  <a:pt x="8219605" y="5616430"/>
                  <a:pt x="8225153" y="5616430"/>
                </a:cubicBezTo>
                <a:cubicBezTo>
                  <a:pt x="8230701" y="5616430"/>
                  <a:pt x="8235240" y="5621429"/>
                  <a:pt x="8235240" y="5627538"/>
                </a:cubicBezTo>
                <a:cubicBezTo>
                  <a:pt x="8235240" y="5642457"/>
                  <a:pt x="8266175" y="5673002"/>
                  <a:pt x="8278103" y="5669859"/>
                </a:cubicBezTo>
                <a:cubicBezTo>
                  <a:pt x="8283342" y="5668480"/>
                  <a:pt x="8288873" y="5654822"/>
                  <a:pt x="8290395" y="5639509"/>
                </a:cubicBezTo>
                <a:close/>
                <a:moveTo>
                  <a:pt x="4962275" y="5639748"/>
                </a:moveTo>
                <a:cubicBezTo>
                  <a:pt x="4965527" y="5631272"/>
                  <a:pt x="4963930" y="5627449"/>
                  <a:pt x="4958531" y="5630786"/>
                </a:cubicBezTo>
                <a:cubicBezTo>
                  <a:pt x="4953353" y="5633986"/>
                  <a:pt x="4949115" y="5640638"/>
                  <a:pt x="4949115" y="5645568"/>
                </a:cubicBezTo>
                <a:cubicBezTo>
                  <a:pt x="4949115" y="5659269"/>
                  <a:pt x="4955943" y="5656250"/>
                  <a:pt x="4962275" y="5639748"/>
                </a:cubicBezTo>
                <a:close/>
                <a:moveTo>
                  <a:pt x="4047294" y="5586487"/>
                </a:moveTo>
                <a:cubicBezTo>
                  <a:pt x="4054641" y="5574820"/>
                  <a:pt x="4053082" y="5566761"/>
                  <a:pt x="4041171" y="5554851"/>
                </a:cubicBezTo>
                <a:cubicBezTo>
                  <a:pt x="4032382" y="5546061"/>
                  <a:pt x="4025190" y="5532746"/>
                  <a:pt x="4025190" y="5525262"/>
                </a:cubicBezTo>
                <a:cubicBezTo>
                  <a:pt x="4025190" y="5517779"/>
                  <a:pt x="4020445" y="5511655"/>
                  <a:pt x="4014646" y="5511655"/>
                </a:cubicBezTo>
                <a:cubicBezTo>
                  <a:pt x="4008847" y="5511655"/>
                  <a:pt x="4006631" y="5505064"/>
                  <a:pt x="4009723" y="5497007"/>
                </a:cubicBezTo>
                <a:cubicBezTo>
                  <a:pt x="4012814" y="5488951"/>
                  <a:pt x="4009493" y="5480113"/>
                  <a:pt x="4002340" y="5477369"/>
                </a:cubicBezTo>
                <a:cubicBezTo>
                  <a:pt x="3995189" y="5474625"/>
                  <a:pt x="3986753" y="5456222"/>
                  <a:pt x="3983595" y="5436474"/>
                </a:cubicBezTo>
                <a:cubicBezTo>
                  <a:pt x="3977108" y="5395906"/>
                  <a:pt x="3949432" y="5365483"/>
                  <a:pt x="3923505" y="5370419"/>
                </a:cubicBezTo>
                <a:cubicBezTo>
                  <a:pt x="3886918" y="5377385"/>
                  <a:pt x="3900342" y="5559220"/>
                  <a:pt x="3937451" y="5559328"/>
                </a:cubicBezTo>
                <a:cubicBezTo>
                  <a:pt x="3946417" y="5559356"/>
                  <a:pt x="3966611" y="5569978"/>
                  <a:pt x="3982328" y="5582936"/>
                </a:cubicBezTo>
                <a:cubicBezTo>
                  <a:pt x="4013982" y="5609038"/>
                  <a:pt x="4032459" y="5610047"/>
                  <a:pt x="4047294" y="5586487"/>
                </a:cubicBezTo>
                <a:close/>
                <a:moveTo>
                  <a:pt x="4964600" y="5573254"/>
                </a:moveTo>
                <a:cubicBezTo>
                  <a:pt x="4961651" y="5565569"/>
                  <a:pt x="4951603" y="5559417"/>
                  <a:pt x="4942271" y="5559584"/>
                </a:cubicBezTo>
                <a:cubicBezTo>
                  <a:pt x="4926146" y="5559871"/>
                  <a:pt x="4926131" y="5560515"/>
                  <a:pt x="4941971" y="5572540"/>
                </a:cubicBezTo>
                <a:cubicBezTo>
                  <a:pt x="4951139" y="5579499"/>
                  <a:pt x="4958978" y="5591150"/>
                  <a:pt x="4959392" y="5598431"/>
                </a:cubicBezTo>
                <a:cubicBezTo>
                  <a:pt x="4959964" y="5608513"/>
                  <a:pt x="4961314" y="5608755"/>
                  <a:pt x="4965053" y="5599447"/>
                </a:cubicBezTo>
                <a:cubicBezTo>
                  <a:pt x="4967753" y="5592726"/>
                  <a:pt x="4967549" y="5580939"/>
                  <a:pt x="4964600" y="5573254"/>
                </a:cubicBezTo>
                <a:close/>
                <a:moveTo>
                  <a:pt x="4520490" y="5496805"/>
                </a:moveTo>
                <a:cubicBezTo>
                  <a:pt x="4520490" y="5488194"/>
                  <a:pt x="4525011" y="5484750"/>
                  <a:pt x="4531251" y="5488607"/>
                </a:cubicBezTo>
                <a:cubicBezTo>
                  <a:pt x="4537169" y="5492264"/>
                  <a:pt x="4540078" y="5491445"/>
                  <a:pt x="4537714" y="5486787"/>
                </a:cubicBezTo>
                <a:cubicBezTo>
                  <a:pt x="4535351" y="5482129"/>
                  <a:pt x="4525492" y="5459898"/>
                  <a:pt x="4515807" y="5437386"/>
                </a:cubicBezTo>
                <a:cubicBezTo>
                  <a:pt x="4502139" y="5405617"/>
                  <a:pt x="4493763" y="5397089"/>
                  <a:pt x="4478387" y="5399286"/>
                </a:cubicBezTo>
                <a:cubicBezTo>
                  <a:pt x="4448561" y="5403549"/>
                  <a:pt x="4445750" y="5458980"/>
                  <a:pt x="4473844" y="5488885"/>
                </a:cubicBezTo>
                <a:cubicBezTo>
                  <a:pt x="4498271" y="5514886"/>
                  <a:pt x="4520490" y="5518659"/>
                  <a:pt x="4520490" y="5496805"/>
                </a:cubicBezTo>
                <a:close/>
                <a:moveTo>
                  <a:pt x="3822029" y="5487577"/>
                </a:moveTo>
                <a:cubicBezTo>
                  <a:pt x="3840872" y="5468734"/>
                  <a:pt x="3823380" y="5444980"/>
                  <a:pt x="3790661" y="5444980"/>
                </a:cubicBezTo>
                <a:cubicBezTo>
                  <a:pt x="3773287" y="5444980"/>
                  <a:pt x="3768015" y="5450154"/>
                  <a:pt x="3768015" y="5467205"/>
                </a:cubicBezTo>
                <a:cubicBezTo>
                  <a:pt x="3768015" y="5504579"/>
                  <a:pt x="3794891" y="5514715"/>
                  <a:pt x="3822029" y="5487577"/>
                </a:cubicBezTo>
                <a:close/>
                <a:moveTo>
                  <a:pt x="4715753" y="5436493"/>
                </a:moveTo>
                <a:cubicBezTo>
                  <a:pt x="4715753" y="5406715"/>
                  <a:pt x="4710874" y="5391626"/>
                  <a:pt x="4698813" y="5384106"/>
                </a:cubicBezTo>
                <a:cubicBezTo>
                  <a:pt x="4676714" y="5370326"/>
                  <a:pt x="4663711" y="5389532"/>
                  <a:pt x="4663511" y="5436249"/>
                </a:cubicBezTo>
                <a:cubicBezTo>
                  <a:pt x="4663341" y="5476150"/>
                  <a:pt x="4669742" y="5484904"/>
                  <a:pt x="4696311" y="5481101"/>
                </a:cubicBezTo>
                <a:cubicBezTo>
                  <a:pt x="4712509" y="5478782"/>
                  <a:pt x="4715753" y="5471340"/>
                  <a:pt x="4715753" y="5436493"/>
                </a:cubicBezTo>
                <a:close/>
                <a:moveTo>
                  <a:pt x="4611823" y="5449764"/>
                </a:moveTo>
                <a:cubicBezTo>
                  <a:pt x="4619994" y="5417211"/>
                  <a:pt x="4610651" y="5397355"/>
                  <a:pt x="4587165" y="5397355"/>
                </a:cubicBezTo>
                <a:cubicBezTo>
                  <a:pt x="4563679" y="5397355"/>
                  <a:pt x="4554337" y="5417211"/>
                  <a:pt x="4562507" y="5449764"/>
                </a:cubicBezTo>
                <a:cubicBezTo>
                  <a:pt x="4566337" y="5465022"/>
                  <a:pt x="4575181" y="5473555"/>
                  <a:pt x="4587165" y="5473555"/>
                </a:cubicBezTo>
                <a:cubicBezTo>
                  <a:pt x="4599150" y="5473555"/>
                  <a:pt x="4607994" y="5465022"/>
                  <a:pt x="4611823" y="5449764"/>
                </a:cubicBezTo>
                <a:close/>
                <a:moveTo>
                  <a:pt x="7515084" y="5439439"/>
                </a:moveTo>
                <a:cubicBezTo>
                  <a:pt x="7523673" y="5417055"/>
                  <a:pt x="7522080" y="5378305"/>
                  <a:pt x="7512571" y="5378305"/>
                </a:cubicBezTo>
                <a:cubicBezTo>
                  <a:pt x="7508008" y="5378305"/>
                  <a:pt x="7501366" y="5352587"/>
                  <a:pt x="7497810" y="5321155"/>
                </a:cubicBezTo>
                <a:cubicBezTo>
                  <a:pt x="7494254" y="5289723"/>
                  <a:pt x="7487717" y="5264005"/>
                  <a:pt x="7483284" y="5264005"/>
                </a:cubicBezTo>
                <a:cubicBezTo>
                  <a:pt x="7478850" y="5264005"/>
                  <a:pt x="7472188" y="5229715"/>
                  <a:pt x="7468478" y="5187805"/>
                </a:cubicBezTo>
                <a:cubicBezTo>
                  <a:pt x="7464768" y="5145895"/>
                  <a:pt x="7457892" y="5111605"/>
                  <a:pt x="7453199" y="5111605"/>
                </a:cubicBezTo>
                <a:cubicBezTo>
                  <a:pt x="7448505" y="5111605"/>
                  <a:pt x="7444665" y="5099272"/>
                  <a:pt x="7444665" y="5084196"/>
                </a:cubicBezTo>
                <a:cubicBezTo>
                  <a:pt x="7444665" y="5069122"/>
                  <a:pt x="7438448" y="5051628"/>
                  <a:pt x="7430848" y="5045321"/>
                </a:cubicBezTo>
                <a:cubicBezTo>
                  <a:pt x="7422998" y="5038805"/>
                  <a:pt x="7415801" y="5013020"/>
                  <a:pt x="7414180" y="4985605"/>
                </a:cubicBezTo>
                <a:cubicBezTo>
                  <a:pt x="7412184" y="4951836"/>
                  <a:pt x="7406244" y="4934201"/>
                  <a:pt x="7394388" y="4926849"/>
                </a:cubicBezTo>
                <a:cubicBezTo>
                  <a:pt x="7381303" y="4918733"/>
                  <a:pt x="7375376" y="4919594"/>
                  <a:pt x="7368340" y="4930630"/>
                </a:cubicBezTo>
                <a:cubicBezTo>
                  <a:pt x="7355791" y="4950316"/>
                  <a:pt x="7356495" y="5052053"/>
                  <a:pt x="7369211" y="5056291"/>
                </a:cubicBezTo>
                <a:cubicBezTo>
                  <a:pt x="7374859" y="5058174"/>
                  <a:pt x="7380217" y="5074604"/>
                  <a:pt x="7381117" y="5092803"/>
                </a:cubicBezTo>
                <a:cubicBezTo>
                  <a:pt x="7382593" y="5122647"/>
                  <a:pt x="7380063" y="5126200"/>
                  <a:pt x="7355322" y="5129026"/>
                </a:cubicBezTo>
                <a:cubicBezTo>
                  <a:pt x="7328293" y="5132113"/>
                  <a:pt x="7327973" y="5132858"/>
                  <a:pt x="7333528" y="5179757"/>
                </a:cubicBezTo>
                <a:cubicBezTo>
                  <a:pt x="7337736" y="5215291"/>
                  <a:pt x="7345292" y="5232175"/>
                  <a:pt x="7363340" y="5246371"/>
                </a:cubicBezTo>
                <a:cubicBezTo>
                  <a:pt x="7376637" y="5256831"/>
                  <a:pt x="7387516" y="5273396"/>
                  <a:pt x="7387516" y="5283184"/>
                </a:cubicBezTo>
                <a:cubicBezTo>
                  <a:pt x="7387516" y="5292973"/>
                  <a:pt x="7391802" y="5303630"/>
                  <a:pt x="7397041" y="5306868"/>
                </a:cubicBezTo>
                <a:cubicBezTo>
                  <a:pt x="7402279" y="5310105"/>
                  <a:pt x="7406566" y="5320785"/>
                  <a:pt x="7406566" y="5330600"/>
                </a:cubicBezTo>
                <a:cubicBezTo>
                  <a:pt x="7406566" y="5340416"/>
                  <a:pt x="7415138" y="5351167"/>
                  <a:pt x="7425616" y="5354493"/>
                </a:cubicBezTo>
                <a:cubicBezTo>
                  <a:pt x="7436093" y="5357818"/>
                  <a:pt x="7444666" y="5368823"/>
                  <a:pt x="7444666" y="5378947"/>
                </a:cubicBezTo>
                <a:cubicBezTo>
                  <a:pt x="7444666" y="5389071"/>
                  <a:pt x="7448952" y="5397355"/>
                  <a:pt x="7454191" y="5397355"/>
                </a:cubicBezTo>
                <a:cubicBezTo>
                  <a:pt x="7459429" y="5397355"/>
                  <a:pt x="7463716" y="5407356"/>
                  <a:pt x="7463716" y="5419580"/>
                </a:cubicBezTo>
                <a:cubicBezTo>
                  <a:pt x="7463716" y="5431804"/>
                  <a:pt x="7466573" y="5444663"/>
                  <a:pt x="7470066" y="5448155"/>
                </a:cubicBezTo>
                <a:cubicBezTo>
                  <a:pt x="7481840" y="5459929"/>
                  <a:pt x="7509258" y="5454621"/>
                  <a:pt x="7515084" y="5439439"/>
                </a:cubicBezTo>
                <a:close/>
                <a:moveTo>
                  <a:pt x="4825290" y="5435455"/>
                </a:moveTo>
                <a:cubicBezTo>
                  <a:pt x="4825290" y="5430216"/>
                  <a:pt x="4818861" y="5425930"/>
                  <a:pt x="4811003" y="5425930"/>
                </a:cubicBezTo>
                <a:cubicBezTo>
                  <a:pt x="4803145" y="5425930"/>
                  <a:pt x="4796715" y="5430216"/>
                  <a:pt x="4796715" y="5435455"/>
                </a:cubicBezTo>
                <a:cubicBezTo>
                  <a:pt x="4796715" y="5440694"/>
                  <a:pt x="4803145" y="5444980"/>
                  <a:pt x="4811003" y="5444980"/>
                </a:cubicBezTo>
                <a:cubicBezTo>
                  <a:pt x="4818861" y="5444980"/>
                  <a:pt x="4825290" y="5440694"/>
                  <a:pt x="4825290" y="5435455"/>
                </a:cubicBezTo>
                <a:close/>
                <a:moveTo>
                  <a:pt x="5533833" y="5375924"/>
                </a:moveTo>
                <a:cubicBezTo>
                  <a:pt x="5548042" y="5353361"/>
                  <a:pt x="5530333" y="5325918"/>
                  <a:pt x="5501565" y="5325918"/>
                </a:cubicBezTo>
                <a:cubicBezTo>
                  <a:pt x="5468515" y="5325918"/>
                  <a:pt x="5457061" y="5351558"/>
                  <a:pt x="5478780" y="5376924"/>
                </a:cubicBezTo>
                <a:cubicBezTo>
                  <a:pt x="5499111" y="5400668"/>
                  <a:pt x="5518472" y="5400317"/>
                  <a:pt x="5533833" y="5375924"/>
                </a:cubicBezTo>
                <a:close/>
                <a:moveTo>
                  <a:pt x="3298272" y="5347944"/>
                </a:moveTo>
                <a:cubicBezTo>
                  <a:pt x="3295231" y="5340346"/>
                  <a:pt x="3292974" y="5342603"/>
                  <a:pt x="3292517" y="5353699"/>
                </a:cubicBezTo>
                <a:cubicBezTo>
                  <a:pt x="3292104" y="5363740"/>
                  <a:pt x="3294355" y="5369366"/>
                  <a:pt x="3297520" y="5366201"/>
                </a:cubicBezTo>
                <a:cubicBezTo>
                  <a:pt x="3300685" y="5363036"/>
                  <a:pt x="3301023" y="5354820"/>
                  <a:pt x="3298271" y="5347944"/>
                </a:cubicBezTo>
                <a:close/>
                <a:moveTo>
                  <a:pt x="3910890" y="5335443"/>
                </a:moveTo>
                <a:cubicBezTo>
                  <a:pt x="3920350" y="5324044"/>
                  <a:pt x="3920350" y="5318266"/>
                  <a:pt x="3910890" y="5306868"/>
                </a:cubicBezTo>
                <a:cubicBezTo>
                  <a:pt x="3904368" y="5299009"/>
                  <a:pt x="3893653" y="5292580"/>
                  <a:pt x="3887078" y="5292580"/>
                </a:cubicBezTo>
                <a:cubicBezTo>
                  <a:pt x="3880503" y="5292580"/>
                  <a:pt x="3869787" y="5299009"/>
                  <a:pt x="3863265" y="5306868"/>
                </a:cubicBezTo>
                <a:cubicBezTo>
                  <a:pt x="3853805" y="5318266"/>
                  <a:pt x="3853805" y="5324044"/>
                  <a:pt x="3863265" y="5335443"/>
                </a:cubicBezTo>
                <a:cubicBezTo>
                  <a:pt x="3869787" y="5343301"/>
                  <a:pt x="3880503" y="5349730"/>
                  <a:pt x="3887078" y="5349730"/>
                </a:cubicBezTo>
                <a:cubicBezTo>
                  <a:pt x="3893653" y="5349730"/>
                  <a:pt x="3904368" y="5343301"/>
                  <a:pt x="3910890" y="5335443"/>
                </a:cubicBezTo>
                <a:close/>
                <a:moveTo>
                  <a:pt x="3892592" y="5325124"/>
                </a:moveTo>
                <a:cubicBezTo>
                  <a:pt x="3893049" y="5314028"/>
                  <a:pt x="3895306" y="5311771"/>
                  <a:pt x="3898347" y="5319369"/>
                </a:cubicBezTo>
                <a:cubicBezTo>
                  <a:pt x="3901098" y="5326245"/>
                  <a:pt x="3900760" y="5334461"/>
                  <a:pt x="3897595" y="5337626"/>
                </a:cubicBezTo>
                <a:cubicBezTo>
                  <a:pt x="3894430" y="5340791"/>
                  <a:pt x="3892179" y="5335165"/>
                  <a:pt x="3892592" y="5325124"/>
                </a:cubicBezTo>
                <a:close/>
                <a:moveTo>
                  <a:pt x="9575685" y="5343975"/>
                </a:moveTo>
                <a:cubicBezTo>
                  <a:pt x="9572520" y="5340810"/>
                  <a:pt x="9564305" y="5340472"/>
                  <a:pt x="9557429" y="5343224"/>
                </a:cubicBezTo>
                <a:cubicBezTo>
                  <a:pt x="9549830" y="5346265"/>
                  <a:pt x="9552087" y="5348521"/>
                  <a:pt x="9563184" y="5348978"/>
                </a:cubicBezTo>
                <a:cubicBezTo>
                  <a:pt x="9573224" y="5349392"/>
                  <a:pt x="9578851" y="5347141"/>
                  <a:pt x="9575685" y="5343976"/>
                </a:cubicBezTo>
                <a:close/>
                <a:moveTo>
                  <a:pt x="6995085" y="5290675"/>
                </a:moveTo>
                <a:cubicBezTo>
                  <a:pt x="7008927" y="5276834"/>
                  <a:pt x="7010255" y="5244955"/>
                  <a:pt x="6996990" y="5244955"/>
                </a:cubicBezTo>
                <a:cubicBezTo>
                  <a:pt x="6979306" y="5244955"/>
                  <a:pt x="6987304" y="5218645"/>
                  <a:pt x="7006515" y="5213620"/>
                </a:cubicBezTo>
                <a:cubicBezTo>
                  <a:pt x="7027070" y="5208245"/>
                  <a:pt x="7030672" y="5191530"/>
                  <a:pt x="7016185" y="5168755"/>
                </a:cubicBezTo>
                <a:cubicBezTo>
                  <a:pt x="7008452" y="5156598"/>
                  <a:pt x="7004022" y="5156374"/>
                  <a:pt x="6986480" y="5167252"/>
                </a:cubicBezTo>
                <a:cubicBezTo>
                  <a:pt x="6970758" y="5177001"/>
                  <a:pt x="6964198" y="5177343"/>
                  <a:pt x="6958853" y="5168696"/>
                </a:cubicBezTo>
                <a:cubicBezTo>
                  <a:pt x="6946191" y="5148208"/>
                  <a:pt x="6915900" y="5162376"/>
                  <a:pt x="6917437" y="5188067"/>
                </a:cubicBezTo>
                <a:cubicBezTo>
                  <a:pt x="6921042" y="5248319"/>
                  <a:pt x="6926883" y="5269991"/>
                  <a:pt x="6943679" y="5285436"/>
                </a:cubicBezTo>
                <a:cubicBezTo>
                  <a:pt x="6964945" y="5304993"/>
                  <a:pt x="6979304" y="5306457"/>
                  <a:pt x="6995085" y="5290675"/>
                </a:cubicBezTo>
                <a:close/>
                <a:moveTo>
                  <a:pt x="9377735" y="5193176"/>
                </a:moveTo>
                <a:cubicBezTo>
                  <a:pt x="9390070" y="5178313"/>
                  <a:pt x="9376485" y="5140180"/>
                  <a:pt x="9358855" y="5140180"/>
                </a:cubicBezTo>
                <a:cubicBezTo>
                  <a:pt x="9353801" y="5140180"/>
                  <a:pt x="9349665" y="5127672"/>
                  <a:pt x="9349665" y="5112384"/>
                </a:cubicBezTo>
                <a:cubicBezTo>
                  <a:pt x="9349665" y="5072720"/>
                  <a:pt x="9340655" y="5054455"/>
                  <a:pt x="9321090" y="5054455"/>
                </a:cubicBezTo>
                <a:cubicBezTo>
                  <a:pt x="9311733" y="5054455"/>
                  <a:pt x="9301476" y="5061235"/>
                  <a:pt x="9298296" y="5069522"/>
                </a:cubicBezTo>
                <a:cubicBezTo>
                  <a:pt x="9289368" y="5092789"/>
                  <a:pt x="9291460" y="5130655"/>
                  <a:pt x="9301673" y="5130655"/>
                </a:cubicBezTo>
                <a:cubicBezTo>
                  <a:pt x="9306710" y="5130655"/>
                  <a:pt x="9315448" y="5147800"/>
                  <a:pt x="9321090" y="5168755"/>
                </a:cubicBezTo>
                <a:cubicBezTo>
                  <a:pt x="9332001" y="5209276"/>
                  <a:pt x="9355843" y="5219555"/>
                  <a:pt x="9377735" y="5193176"/>
                </a:cubicBezTo>
                <a:close/>
                <a:moveTo>
                  <a:pt x="9135528" y="5168202"/>
                </a:moveTo>
                <a:cubicBezTo>
                  <a:pt x="9143106" y="5144325"/>
                  <a:pt x="9131789" y="5054455"/>
                  <a:pt x="9121204" y="5054455"/>
                </a:cubicBezTo>
                <a:cubicBezTo>
                  <a:pt x="9117025" y="5054455"/>
                  <a:pt x="9110916" y="5043739"/>
                  <a:pt x="9107629" y="5030643"/>
                </a:cubicBezTo>
                <a:cubicBezTo>
                  <a:pt x="9104341" y="5017546"/>
                  <a:pt x="9095288" y="5006830"/>
                  <a:pt x="9087510" y="5006830"/>
                </a:cubicBezTo>
                <a:cubicBezTo>
                  <a:pt x="9077409" y="5006830"/>
                  <a:pt x="9074058" y="4997985"/>
                  <a:pt x="9075785" y="4975880"/>
                </a:cubicBezTo>
                <a:cubicBezTo>
                  <a:pt x="9077796" y="4950131"/>
                  <a:pt x="9074594" y="4944416"/>
                  <a:pt x="9056729" y="4941874"/>
                </a:cubicBezTo>
                <a:cubicBezTo>
                  <a:pt x="9026123" y="4937520"/>
                  <a:pt x="9016997" y="4967129"/>
                  <a:pt x="9042563" y="4987831"/>
                </a:cubicBezTo>
                <a:cubicBezTo>
                  <a:pt x="9058944" y="5001096"/>
                  <a:pt x="9061544" y="5010994"/>
                  <a:pt x="9057184" y="5043498"/>
                </a:cubicBezTo>
                <a:cubicBezTo>
                  <a:pt x="9053671" y="5069693"/>
                  <a:pt x="9055518" y="5083030"/>
                  <a:pt x="9062661" y="5083030"/>
                </a:cubicBezTo>
                <a:cubicBezTo>
                  <a:pt x="9068589" y="5083030"/>
                  <a:pt x="9073440" y="5096685"/>
                  <a:pt x="9073440" y="5113372"/>
                </a:cubicBezTo>
                <a:cubicBezTo>
                  <a:pt x="9073440" y="5131417"/>
                  <a:pt x="9081835" y="5152650"/>
                  <a:pt x="9094150" y="5165760"/>
                </a:cubicBezTo>
                <a:cubicBezTo>
                  <a:pt x="9119642" y="5192894"/>
                  <a:pt x="9127543" y="5193361"/>
                  <a:pt x="9135528" y="5168202"/>
                </a:cubicBezTo>
                <a:close/>
                <a:moveTo>
                  <a:pt x="1221575" y="5162019"/>
                </a:moveTo>
                <a:cubicBezTo>
                  <a:pt x="1209789" y="5158980"/>
                  <a:pt x="1205585" y="5151520"/>
                  <a:pt x="1208777" y="5139312"/>
                </a:cubicBezTo>
                <a:cubicBezTo>
                  <a:pt x="1211392" y="5129312"/>
                  <a:pt x="1209647" y="5121130"/>
                  <a:pt x="1204898" y="5121130"/>
                </a:cubicBezTo>
                <a:cubicBezTo>
                  <a:pt x="1194932" y="5121130"/>
                  <a:pt x="1193171" y="5152961"/>
                  <a:pt x="1202615" y="5162405"/>
                </a:cubicBezTo>
                <a:cubicBezTo>
                  <a:pt x="1206108" y="5165898"/>
                  <a:pt x="1215752" y="5168258"/>
                  <a:pt x="1224046" y="5167651"/>
                </a:cubicBezTo>
                <a:cubicBezTo>
                  <a:pt x="1235303" y="5166826"/>
                  <a:pt x="1234676" y="5165397"/>
                  <a:pt x="1221575" y="5162019"/>
                </a:cubicBezTo>
                <a:close/>
                <a:moveTo>
                  <a:pt x="5784120" y="5128274"/>
                </a:moveTo>
                <a:cubicBezTo>
                  <a:pt x="5788220" y="5121725"/>
                  <a:pt x="5791687" y="5109938"/>
                  <a:pt x="5791826" y="5102080"/>
                </a:cubicBezTo>
                <a:cubicBezTo>
                  <a:pt x="5791964" y="5094222"/>
                  <a:pt x="5801411" y="5086464"/>
                  <a:pt x="5812818" y="5084840"/>
                </a:cubicBezTo>
                <a:cubicBezTo>
                  <a:pt x="5843511" y="5080469"/>
                  <a:pt x="5859354" y="5058107"/>
                  <a:pt x="5844465" y="5040168"/>
                </a:cubicBezTo>
                <a:cubicBezTo>
                  <a:pt x="5830044" y="5022791"/>
                  <a:pt x="5809401" y="5021578"/>
                  <a:pt x="5803945" y="5037786"/>
                </a:cubicBezTo>
                <a:cubicBezTo>
                  <a:pt x="5800797" y="5047143"/>
                  <a:pt x="5796645" y="5046974"/>
                  <a:pt x="5784559" y="5037000"/>
                </a:cubicBezTo>
                <a:cubicBezTo>
                  <a:pt x="5775843" y="5029807"/>
                  <a:pt x="5760727" y="5026989"/>
                  <a:pt x="5749673" y="5030498"/>
                </a:cubicBezTo>
                <a:cubicBezTo>
                  <a:pt x="5733608" y="5035596"/>
                  <a:pt x="5730165" y="5044700"/>
                  <a:pt x="5730165" y="5082085"/>
                </a:cubicBezTo>
                <a:cubicBezTo>
                  <a:pt x="5730165" y="5107052"/>
                  <a:pt x="5733023" y="5130338"/>
                  <a:pt x="5736515" y="5133830"/>
                </a:cubicBezTo>
                <a:cubicBezTo>
                  <a:pt x="5747056" y="5144371"/>
                  <a:pt x="5776170" y="5140972"/>
                  <a:pt x="5784120" y="5128274"/>
                </a:cubicBezTo>
                <a:close/>
                <a:moveTo>
                  <a:pt x="1327710" y="5090650"/>
                </a:moveTo>
                <a:cubicBezTo>
                  <a:pt x="1345570" y="5072791"/>
                  <a:pt x="1341217" y="5054774"/>
                  <a:pt x="1316800" y="5045490"/>
                </a:cubicBezTo>
                <a:cubicBezTo>
                  <a:pt x="1300137" y="5039155"/>
                  <a:pt x="1294240" y="5029284"/>
                  <a:pt x="1293597" y="5006648"/>
                </a:cubicBezTo>
                <a:cubicBezTo>
                  <a:pt x="1292513" y="4968558"/>
                  <a:pt x="1288753" y="4964968"/>
                  <a:pt x="1258021" y="4972681"/>
                </a:cubicBezTo>
                <a:cubicBezTo>
                  <a:pt x="1237759" y="4977767"/>
                  <a:pt x="1233715" y="4983700"/>
                  <a:pt x="1236146" y="5004781"/>
                </a:cubicBezTo>
                <a:cubicBezTo>
                  <a:pt x="1238270" y="5023202"/>
                  <a:pt x="1245294" y="5031519"/>
                  <a:pt x="1260559" y="5033687"/>
                </a:cubicBezTo>
                <a:cubicBezTo>
                  <a:pt x="1273958" y="5035589"/>
                  <a:pt x="1281990" y="5043330"/>
                  <a:pt x="1281990" y="5054339"/>
                </a:cubicBezTo>
                <a:cubicBezTo>
                  <a:pt x="1281990" y="5097405"/>
                  <a:pt x="1303707" y="5114653"/>
                  <a:pt x="1327710" y="5090650"/>
                </a:cubicBezTo>
                <a:close/>
                <a:moveTo>
                  <a:pt x="1441638" y="5077000"/>
                </a:moveTo>
                <a:cubicBezTo>
                  <a:pt x="1453637" y="5073784"/>
                  <a:pt x="1465694" y="5061188"/>
                  <a:pt x="1468864" y="5048554"/>
                </a:cubicBezTo>
                <a:cubicBezTo>
                  <a:pt x="1475526" y="5022013"/>
                  <a:pt x="1488178" y="5019885"/>
                  <a:pt x="1511867" y="5041323"/>
                </a:cubicBezTo>
                <a:cubicBezTo>
                  <a:pt x="1547302" y="5073392"/>
                  <a:pt x="1575159" y="5031815"/>
                  <a:pt x="1542451" y="4995674"/>
                </a:cubicBezTo>
                <a:cubicBezTo>
                  <a:pt x="1523338" y="4974554"/>
                  <a:pt x="1502417" y="4973174"/>
                  <a:pt x="1494985" y="4992543"/>
                </a:cubicBezTo>
                <a:cubicBezTo>
                  <a:pt x="1482617" y="5024773"/>
                  <a:pt x="1430745" y="4991675"/>
                  <a:pt x="1419461" y="4944353"/>
                </a:cubicBezTo>
                <a:cubicBezTo>
                  <a:pt x="1415787" y="4928948"/>
                  <a:pt x="1406542" y="4909150"/>
                  <a:pt x="1398917" y="4900359"/>
                </a:cubicBezTo>
                <a:cubicBezTo>
                  <a:pt x="1389102" y="4889044"/>
                  <a:pt x="1387754" y="4879547"/>
                  <a:pt x="1394299" y="4867851"/>
                </a:cubicBezTo>
                <a:cubicBezTo>
                  <a:pt x="1402722" y="4852800"/>
                  <a:pt x="1404129" y="4853164"/>
                  <a:pt x="1410085" y="4871929"/>
                </a:cubicBezTo>
                <a:cubicBezTo>
                  <a:pt x="1413681" y="4883259"/>
                  <a:pt x="1422764" y="4892530"/>
                  <a:pt x="1430269" y="4892530"/>
                </a:cubicBezTo>
                <a:cubicBezTo>
                  <a:pt x="1437775" y="4892530"/>
                  <a:pt x="1443915" y="4898295"/>
                  <a:pt x="1443915" y="4905342"/>
                </a:cubicBezTo>
                <a:cubicBezTo>
                  <a:pt x="1443915" y="4912388"/>
                  <a:pt x="1452727" y="4926127"/>
                  <a:pt x="1463498" y="4935875"/>
                </a:cubicBezTo>
                <a:cubicBezTo>
                  <a:pt x="1480225" y="4951013"/>
                  <a:pt x="1485968" y="4951795"/>
                  <a:pt x="1502874" y="4941236"/>
                </a:cubicBezTo>
                <a:cubicBezTo>
                  <a:pt x="1518025" y="4931774"/>
                  <a:pt x="1524312" y="4931535"/>
                  <a:pt x="1529677" y="4940214"/>
                </a:cubicBezTo>
                <a:cubicBezTo>
                  <a:pt x="1542130" y="4960364"/>
                  <a:pt x="1572503" y="4946719"/>
                  <a:pt x="1572503" y="4920975"/>
                </a:cubicBezTo>
                <a:cubicBezTo>
                  <a:pt x="1572503" y="4900484"/>
                  <a:pt x="1567689" y="4896894"/>
                  <a:pt x="1536784" y="4894336"/>
                </a:cubicBezTo>
                <a:cubicBezTo>
                  <a:pt x="1501411" y="4891409"/>
                  <a:pt x="1501065" y="4890977"/>
                  <a:pt x="1501065" y="4849771"/>
                </a:cubicBezTo>
                <a:cubicBezTo>
                  <a:pt x="1501065" y="4815611"/>
                  <a:pt x="1495322" y="4802072"/>
                  <a:pt x="1468984" y="4774146"/>
                </a:cubicBezTo>
                <a:cubicBezTo>
                  <a:pt x="1451340" y="4755437"/>
                  <a:pt x="1430564" y="4740130"/>
                  <a:pt x="1422817" y="4740130"/>
                </a:cubicBezTo>
                <a:cubicBezTo>
                  <a:pt x="1397585" y="4740130"/>
                  <a:pt x="1369286" y="4706679"/>
                  <a:pt x="1366080" y="4673063"/>
                </a:cubicBezTo>
                <a:cubicBezTo>
                  <a:pt x="1362731" y="4637949"/>
                  <a:pt x="1334474" y="4621901"/>
                  <a:pt x="1318996" y="4646324"/>
                </a:cubicBezTo>
                <a:cubicBezTo>
                  <a:pt x="1307566" y="4664361"/>
                  <a:pt x="1308585" y="4709207"/>
                  <a:pt x="1320593" y="4716628"/>
                </a:cubicBezTo>
                <a:cubicBezTo>
                  <a:pt x="1326108" y="4720037"/>
                  <a:pt x="1328863" y="4727791"/>
                  <a:pt x="1326716" y="4733859"/>
                </a:cubicBezTo>
                <a:cubicBezTo>
                  <a:pt x="1324568" y="4739928"/>
                  <a:pt x="1340415" y="4764181"/>
                  <a:pt x="1361931" y="4787755"/>
                </a:cubicBezTo>
                <a:lnTo>
                  <a:pt x="1401053" y="4830618"/>
                </a:lnTo>
                <a:lnTo>
                  <a:pt x="1372542" y="4833855"/>
                </a:lnTo>
                <a:cubicBezTo>
                  <a:pt x="1349830" y="4836434"/>
                  <a:pt x="1338690" y="4830695"/>
                  <a:pt x="1317773" y="4805640"/>
                </a:cubicBezTo>
                <a:cubicBezTo>
                  <a:pt x="1303331" y="4788341"/>
                  <a:pt x="1291243" y="4778312"/>
                  <a:pt x="1290911" y="4783352"/>
                </a:cubicBezTo>
                <a:cubicBezTo>
                  <a:pt x="1290579" y="4788393"/>
                  <a:pt x="1286329" y="4782598"/>
                  <a:pt x="1281467" y="4770474"/>
                </a:cubicBezTo>
                <a:cubicBezTo>
                  <a:pt x="1276605" y="4758351"/>
                  <a:pt x="1268923" y="4750720"/>
                  <a:pt x="1264397" y="4753517"/>
                </a:cubicBezTo>
                <a:cubicBezTo>
                  <a:pt x="1259870" y="4756315"/>
                  <a:pt x="1258191" y="4748018"/>
                  <a:pt x="1260664" y="4735080"/>
                </a:cubicBezTo>
                <a:cubicBezTo>
                  <a:pt x="1263137" y="4722141"/>
                  <a:pt x="1268947" y="4711555"/>
                  <a:pt x="1273576" y="4711555"/>
                </a:cubicBezTo>
                <a:cubicBezTo>
                  <a:pt x="1291614" y="4711555"/>
                  <a:pt x="1280745" y="4685471"/>
                  <a:pt x="1258479" y="4675325"/>
                </a:cubicBezTo>
                <a:cubicBezTo>
                  <a:pt x="1238273" y="4666120"/>
                  <a:pt x="1232916" y="4667542"/>
                  <a:pt x="1220379" y="4685441"/>
                </a:cubicBezTo>
                <a:cubicBezTo>
                  <a:pt x="1202412" y="4711092"/>
                  <a:pt x="1201432" y="4731680"/>
                  <a:pt x="1218488" y="4725135"/>
                </a:cubicBezTo>
                <a:cubicBezTo>
                  <a:pt x="1227866" y="4721536"/>
                  <a:pt x="1230070" y="4727863"/>
                  <a:pt x="1226919" y="4749333"/>
                </a:cubicBezTo>
                <a:cubicBezTo>
                  <a:pt x="1224532" y="4765599"/>
                  <a:pt x="1228215" y="4785107"/>
                  <a:pt x="1235280" y="4793621"/>
                </a:cubicBezTo>
                <a:cubicBezTo>
                  <a:pt x="1242226" y="4801990"/>
                  <a:pt x="1252362" y="4816225"/>
                  <a:pt x="1257806" y="4825256"/>
                </a:cubicBezTo>
                <a:cubicBezTo>
                  <a:pt x="1294670" y="4886415"/>
                  <a:pt x="1308820" y="4902842"/>
                  <a:pt x="1314378" y="4890934"/>
                </a:cubicBezTo>
                <a:cubicBezTo>
                  <a:pt x="1317636" y="4883954"/>
                  <a:pt x="1318512" y="4887887"/>
                  <a:pt x="1316325" y="4899674"/>
                </a:cubicBezTo>
                <a:cubicBezTo>
                  <a:pt x="1314138" y="4911461"/>
                  <a:pt x="1316152" y="4921105"/>
                  <a:pt x="1320800" y="4921105"/>
                </a:cubicBezTo>
                <a:cubicBezTo>
                  <a:pt x="1325449" y="4921105"/>
                  <a:pt x="1332068" y="4932892"/>
                  <a:pt x="1335510" y="4947299"/>
                </a:cubicBezTo>
                <a:cubicBezTo>
                  <a:pt x="1338951" y="4961706"/>
                  <a:pt x="1345987" y="4978850"/>
                  <a:pt x="1351145" y="4985399"/>
                </a:cubicBezTo>
                <a:cubicBezTo>
                  <a:pt x="1356303" y="4991947"/>
                  <a:pt x="1357199" y="4997305"/>
                  <a:pt x="1353137" y="4997305"/>
                </a:cubicBezTo>
                <a:cubicBezTo>
                  <a:pt x="1349074" y="4997305"/>
                  <a:pt x="1354979" y="5005309"/>
                  <a:pt x="1366258" y="5015091"/>
                </a:cubicBezTo>
                <a:cubicBezTo>
                  <a:pt x="1377537" y="5024874"/>
                  <a:pt x="1386765" y="5041304"/>
                  <a:pt x="1386765" y="5051604"/>
                </a:cubicBezTo>
                <a:cubicBezTo>
                  <a:pt x="1386765" y="5082660"/>
                  <a:pt x="1399141" y="5088387"/>
                  <a:pt x="1441638" y="5077000"/>
                </a:cubicBezTo>
                <a:close/>
                <a:moveTo>
                  <a:pt x="7319133" y="4956499"/>
                </a:moveTo>
                <a:cubicBezTo>
                  <a:pt x="7343098" y="4927623"/>
                  <a:pt x="7308255" y="4876927"/>
                  <a:pt x="7280357" y="4900080"/>
                </a:cubicBezTo>
                <a:cubicBezTo>
                  <a:pt x="7258039" y="4918603"/>
                  <a:pt x="7269770" y="4968730"/>
                  <a:pt x="7296423" y="4968730"/>
                </a:cubicBezTo>
                <a:cubicBezTo>
                  <a:pt x="7303331" y="4968730"/>
                  <a:pt x="7313550" y="4963226"/>
                  <a:pt x="7319133" y="4956499"/>
                </a:cubicBezTo>
                <a:close/>
                <a:moveTo>
                  <a:pt x="9582860" y="4921629"/>
                </a:moveTo>
                <a:cubicBezTo>
                  <a:pt x="9593006" y="4889664"/>
                  <a:pt x="9591972" y="4778603"/>
                  <a:pt x="9581431" y="4768062"/>
                </a:cubicBezTo>
                <a:cubicBezTo>
                  <a:pt x="9575660" y="4762290"/>
                  <a:pt x="9560799" y="4759002"/>
                  <a:pt x="9548407" y="4760755"/>
                </a:cubicBezTo>
                <a:cubicBezTo>
                  <a:pt x="9526522" y="4763852"/>
                  <a:pt x="9525976" y="4766122"/>
                  <a:pt x="9529318" y="4840143"/>
                </a:cubicBezTo>
                <a:cubicBezTo>
                  <a:pt x="9531210" y="4882053"/>
                  <a:pt x="9536567" y="4917772"/>
                  <a:pt x="9541223" y="4919517"/>
                </a:cubicBezTo>
                <a:cubicBezTo>
                  <a:pt x="9545880" y="4921264"/>
                  <a:pt x="9549690" y="4928630"/>
                  <a:pt x="9549690" y="4935887"/>
                </a:cubicBezTo>
                <a:cubicBezTo>
                  <a:pt x="9549690" y="4954010"/>
                  <a:pt x="9576201" y="4942614"/>
                  <a:pt x="9582860" y="4921629"/>
                </a:cubicBezTo>
                <a:close/>
                <a:moveTo>
                  <a:pt x="9536082" y="4583648"/>
                </a:moveTo>
                <a:cubicBezTo>
                  <a:pt x="9551873" y="4567858"/>
                  <a:pt x="9553903" y="4543833"/>
                  <a:pt x="9540165" y="4535343"/>
                </a:cubicBezTo>
                <a:cubicBezTo>
                  <a:pt x="9534926" y="4532105"/>
                  <a:pt x="9530640" y="4510421"/>
                  <a:pt x="9530640" y="4487155"/>
                </a:cubicBezTo>
                <a:cubicBezTo>
                  <a:pt x="9530640" y="4463890"/>
                  <a:pt x="9534926" y="4444855"/>
                  <a:pt x="9540165" y="4444855"/>
                </a:cubicBezTo>
                <a:cubicBezTo>
                  <a:pt x="9553540" y="4444855"/>
                  <a:pt x="9552051" y="4412926"/>
                  <a:pt x="9538022" y="4398897"/>
                </a:cubicBezTo>
                <a:cubicBezTo>
                  <a:pt x="9529692" y="4390567"/>
                  <a:pt x="9529173" y="4382531"/>
                  <a:pt x="9536209" y="4370799"/>
                </a:cubicBezTo>
                <a:cubicBezTo>
                  <a:pt x="9549533" y="4348581"/>
                  <a:pt x="9552712" y="4282930"/>
                  <a:pt x="9540463" y="4282930"/>
                </a:cubicBezTo>
                <a:cubicBezTo>
                  <a:pt x="9535060" y="4282930"/>
                  <a:pt x="9530640" y="4278338"/>
                  <a:pt x="9530640" y="4272725"/>
                </a:cubicBezTo>
                <a:cubicBezTo>
                  <a:pt x="9530640" y="4254625"/>
                  <a:pt x="9502998" y="4234208"/>
                  <a:pt x="9475978" y="4232351"/>
                </a:cubicBezTo>
                <a:cubicBezTo>
                  <a:pt x="9454575" y="4230879"/>
                  <a:pt x="9450046" y="4234229"/>
                  <a:pt x="9451657" y="4250343"/>
                </a:cubicBezTo>
                <a:cubicBezTo>
                  <a:pt x="9453486" y="4268634"/>
                  <a:pt x="9449750" y="4269821"/>
                  <a:pt x="9402641" y="4265915"/>
                </a:cubicBezTo>
                <a:cubicBezTo>
                  <a:pt x="9356689" y="4262104"/>
                  <a:pt x="9350991" y="4263746"/>
                  <a:pt x="9345034" y="4282515"/>
                </a:cubicBezTo>
                <a:cubicBezTo>
                  <a:pt x="9340761" y="4295979"/>
                  <a:pt x="9343779" y="4309264"/>
                  <a:pt x="9353569" y="4320082"/>
                </a:cubicBezTo>
                <a:cubicBezTo>
                  <a:pt x="9370636" y="4338940"/>
                  <a:pt x="9373542" y="4359130"/>
                  <a:pt x="9359190" y="4359130"/>
                </a:cubicBezTo>
                <a:cubicBezTo>
                  <a:pt x="9341126" y="4359130"/>
                  <a:pt x="9349711" y="4386436"/>
                  <a:pt x="9369777" y="4392805"/>
                </a:cubicBezTo>
                <a:cubicBezTo>
                  <a:pt x="9392646" y="4400063"/>
                  <a:pt x="9431007" y="4370043"/>
                  <a:pt x="9409196" y="4361957"/>
                </a:cubicBezTo>
                <a:cubicBezTo>
                  <a:pt x="9388842" y="4354411"/>
                  <a:pt x="9396108" y="4330533"/>
                  <a:pt x="9421723" y="4320794"/>
                </a:cubicBezTo>
                <a:cubicBezTo>
                  <a:pt x="9455120" y="4308097"/>
                  <a:pt x="9453676" y="4307351"/>
                  <a:pt x="9469634" y="4345542"/>
                </a:cubicBezTo>
                <a:cubicBezTo>
                  <a:pt x="9483728" y="4379275"/>
                  <a:pt x="9480427" y="4416280"/>
                  <a:pt x="9463323" y="4416280"/>
                </a:cubicBezTo>
                <a:cubicBezTo>
                  <a:pt x="9451875" y="4416280"/>
                  <a:pt x="9451696" y="4442264"/>
                  <a:pt x="9463115" y="4446443"/>
                </a:cubicBezTo>
                <a:cubicBezTo>
                  <a:pt x="9467887" y="4448189"/>
                  <a:pt x="9472971" y="4466763"/>
                  <a:pt x="9474414" y="4487718"/>
                </a:cubicBezTo>
                <a:cubicBezTo>
                  <a:pt x="9475856" y="4508673"/>
                  <a:pt x="9480929" y="4531032"/>
                  <a:pt x="9485688" y="4537404"/>
                </a:cubicBezTo>
                <a:cubicBezTo>
                  <a:pt x="9490447" y="4543776"/>
                  <a:pt x="9492488" y="4554492"/>
                  <a:pt x="9490223" y="4561216"/>
                </a:cubicBezTo>
                <a:cubicBezTo>
                  <a:pt x="9487958" y="4567941"/>
                  <a:pt x="9492911" y="4578664"/>
                  <a:pt x="9501229" y="4585046"/>
                </a:cubicBezTo>
                <a:cubicBezTo>
                  <a:pt x="9520437" y="4599783"/>
                  <a:pt x="9519927" y="4599803"/>
                  <a:pt x="9536082" y="4583648"/>
                </a:cubicBezTo>
                <a:close/>
                <a:moveTo>
                  <a:pt x="9249652" y="2559819"/>
                </a:moveTo>
                <a:cubicBezTo>
                  <a:pt x="9265369" y="2550611"/>
                  <a:pt x="9279687" y="2535540"/>
                  <a:pt x="9281471" y="2526328"/>
                </a:cubicBezTo>
                <a:cubicBezTo>
                  <a:pt x="9284986" y="2508176"/>
                  <a:pt x="9248421" y="2463265"/>
                  <a:pt x="9232726" y="2466458"/>
                </a:cubicBezTo>
                <a:cubicBezTo>
                  <a:pt x="9227426" y="2467536"/>
                  <a:pt x="9219024" y="2453422"/>
                  <a:pt x="9214054" y="2435095"/>
                </a:cubicBezTo>
                <a:cubicBezTo>
                  <a:pt x="9204240" y="2398899"/>
                  <a:pt x="9192799" y="2387826"/>
                  <a:pt x="9164982" y="2387601"/>
                </a:cubicBezTo>
                <a:cubicBezTo>
                  <a:pt x="9149085" y="2387472"/>
                  <a:pt x="9147623" y="2392732"/>
                  <a:pt x="9152443" y="2432699"/>
                </a:cubicBezTo>
                <a:cubicBezTo>
                  <a:pt x="9157463" y="2474331"/>
                  <a:pt x="9187014" y="2555004"/>
                  <a:pt x="9203155" y="2571145"/>
                </a:cubicBezTo>
                <a:cubicBezTo>
                  <a:pt x="9212305" y="2580295"/>
                  <a:pt x="9216418" y="2579293"/>
                  <a:pt x="9249652" y="2559819"/>
                </a:cubicBezTo>
                <a:close/>
                <a:moveTo>
                  <a:pt x="8701965" y="1506955"/>
                </a:moveTo>
                <a:cubicBezTo>
                  <a:pt x="8701965" y="1504645"/>
                  <a:pt x="8697679" y="1500105"/>
                  <a:pt x="8692440" y="1496868"/>
                </a:cubicBezTo>
                <a:cubicBezTo>
                  <a:pt x="8687201" y="1493630"/>
                  <a:pt x="8682915" y="1495520"/>
                  <a:pt x="8682915" y="1501068"/>
                </a:cubicBezTo>
                <a:cubicBezTo>
                  <a:pt x="8682915" y="1506616"/>
                  <a:pt x="8687201" y="1511155"/>
                  <a:pt x="8692440" y="1511155"/>
                </a:cubicBezTo>
                <a:cubicBezTo>
                  <a:pt x="8697679" y="1511155"/>
                  <a:pt x="8701965" y="1509265"/>
                  <a:pt x="8701965" y="1506955"/>
                </a:cubicBezTo>
                <a:close/>
                <a:moveTo>
                  <a:pt x="8191598" y="1476798"/>
                </a:moveTo>
                <a:cubicBezTo>
                  <a:pt x="8208496" y="1470315"/>
                  <a:pt x="8213196" y="1402015"/>
                  <a:pt x="8197416" y="1392263"/>
                </a:cubicBezTo>
                <a:cubicBezTo>
                  <a:pt x="8192330" y="1389119"/>
                  <a:pt x="8185348" y="1365292"/>
                  <a:pt x="8181902" y="1339314"/>
                </a:cubicBezTo>
                <a:cubicBezTo>
                  <a:pt x="8178456" y="1313335"/>
                  <a:pt x="8171902" y="1292080"/>
                  <a:pt x="8167338" y="1292080"/>
                </a:cubicBezTo>
                <a:cubicBezTo>
                  <a:pt x="8162774" y="1292080"/>
                  <a:pt x="8159040" y="1273079"/>
                  <a:pt x="8159040" y="1249855"/>
                </a:cubicBezTo>
                <a:cubicBezTo>
                  <a:pt x="8159040" y="1209393"/>
                  <a:pt x="8157882" y="1207662"/>
                  <a:pt x="8131311" y="1208418"/>
                </a:cubicBezTo>
                <a:cubicBezTo>
                  <a:pt x="8110628" y="1209005"/>
                  <a:pt x="8104989" y="1212872"/>
                  <a:pt x="8109117" y="1223631"/>
                </a:cubicBezTo>
                <a:cubicBezTo>
                  <a:pt x="8112729" y="1233044"/>
                  <a:pt x="8110781" y="1235662"/>
                  <a:pt x="8103509" y="1231168"/>
                </a:cubicBezTo>
                <a:cubicBezTo>
                  <a:pt x="8087466" y="1221253"/>
                  <a:pt x="8089775" y="1240504"/>
                  <a:pt x="8106653" y="1257382"/>
                </a:cubicBezTo>
                <a:cubicBezTo>
                  <a:pt x="8122360" y="1273089"/>
                  <a:pt x="8125653" y="1292080"/>
                  <a:pt x="8112670" y="1292080"/>
                </a:cubicBezTo>
                <a:cubicBezTo>
                  <a:pt x="8096625" y="1292080"/>
                  <a:pt x="8092673" y="1371870"/>
                  <a:pt x="8107585" y="1394743"/>
                </a:cubicBezTo>
                <a:cubicBezTo>
                  <a:pt x="8115366" y="1406678"/>
                  <a:pt x="8119318" y="1420349"/>
                  <a:pt x="8116368" y="1425123"/>
                </a:cubicBezTo>
                <a:cubicBezTo>
                  <a:pt x="8111173" y="1433528"/>
                  <a:pt x="8157019" y="1482580"/>
                  <a:pt x="8170070" y="1482580"/>
                </a:cubicBezTo>
                <a:cubicBezTo>
                  <a:pt x="8173624" y="1482580"/>
                  <a:pt x="8183312" y="1479978"/>
                  <a:pt x="8191598" y="1476798"/>
                </a:cubicBezTo>
                <a:close/>
                <a:moveTo>
                  <a:pt x="3340242" y="1310259"/>
                </a:moveTo>
                <a:cubicBezTo>
                  <a:pt x="3371965" y="1277807"/>
                  <a:pt x="3373148" y="1256765"/>
                  <a:pt x="3344153" y="1240713"/>
                </a:cubicBezTo>
                <a:cubicBezTo>
                  <a:pt x="3333675" y="1234913"/>
                  <a:pt x="3322474" y="1226577"/>
                  <a:pt x="3319262" y="1222189"/>
                </a:cubicBezTo>
                <a:cubicBezTo>
                  <a:pt x="3316049" y="1217800"/>
                  <a:pt x="3298905" y="1213514"/>
                  <a:pt x="3281162" y="1212664"/>
                </a:cubicBezTo>
                <a:cubicBezTo>
                  <a:pt x="3249963" y="1211168"/>
                  <a:pt x="3248976" y="1212213"/>
                  <a:pt x="3251132" y="1244455"/>
                </a:cubicBezTo>
                <a:cubicBezTo>
                  <a:pt x="3252358" y="1262791"/>
                  <a:pt x="3253664" y="1285725"/>
                  <a:pt x="3254033" y="1295420"/>
                </a:cubicBezTo>
                <a:cubicBezTo>
                  <a:pt x="3255901" y="1344462"/>
                  <a:pt x="3299475" y="1351963"/>
                  <a:pt x="3340242" y="1310259"/>
                </a:cubicBezTo>
                <a:close/>
                <a:moveTo>
                  <a:pt x="8737047" y="1318869"/>
                </a:moveTo>
                <a:cubicBezTo>
                  <a:pt x="8734006" y="1311271"/>
                  <a:pt x="8731749" y="1313528"/>
                  <a:pt x="8731292" y="1324624"/>
                </a:cubicBezTo>
                <a:cubicBezTo>
                  <a:pt x="8730879" y="1334665"/>
                  <a:pt x="8733130" y="1340290"/>
                  <a:pt x="8736295" y="1337125"/>
                </a:cubicBezTo>
                <a:cubicBezTo>
                  <a:pt x="8739460" y="1333960"/>
                  <a:pt x="8739798" y="1325745"/>
                  <a:pt x="8737046" y="1318869"/>
                </a:cubicBezTo>
                <a:close/>
                <a:moveTo>
                  <a:pt x="4813860" y="1147300"/>
                </a:moveTo>
                <a:cubicBezTo>
                  <a:pt x="4827769" y="1133391"/>
                  <a:pt x="4828680" y="1120630"/>
                  <a:pt x="4815765" y="1120630"/>
                </a:cubicBezTo>
                <a:cubicBezTo>
                  <a:pt x="4810527" y="1120630"/>
                  <a:pt x="4806240" y="1126745"/>
                  <a:pt x="4806240" y="1134219"/>
                </a:cubicBezTo>
                <a:cubicBezTo>
                  <a:pt x="4806240" y="1141693"/>
                  <a:pt x="4798739" y="1149768"/>
                  <a:pt x="4789572" y="1152164"/>
                </a:cubicBezTo>
                <a:cubicBezTo>
                  <a:pt x="4776771" y="1155509"/>
                  <a:pt x="4776329" y="1156777"/>
                  <a:pt x="4787666" y="1157625"/>
                </a:cubicBezTo>
                <a:cubicBezTo>
                  <a:pt x="4795787" y="1158233"/>
                  <a:pt x="4807574" y="1153587"/>
                  <a:pt x="4813860" y="1147300"/>
                </a:cubicBezTo>
                <a:close/>
                <a:moveTo>
                  <a:pt x="5461570" y="1048381"/>
                </a:moveTo>
                <a:cubicBezTo>
                  <a:pt x="5463267" y="1030989"/>
                  <a:pt x="5458679" y="1014215"/>
                  <a:pt x="5450329" y="1007285"/>
                </a:cubicBezTo>
                <a:cubicBezTo>
                  <a:pt x="5438746" y="997672"/>
                  <a:pt x="5434091" y="999523"/>
                  <a:pt x="5424337" y="1017621"/>
                </a:cubicBezTo>
                <a:cubicBezTo>
                  <a:pt x="5417802" y="1029747"/>
                  <a:pt x="5411995" y="1049507"/>
                  <a:pt x="5411433" y="1061534"/>
                </a:cubicBezTo>
                <a:cubicBezTo>
                  <a:pt x="5410592" y="1079537"/>
                  <a:pt x="5414676" y="1082903"/>
                  <a:pt x="5434557" y="1080584"/>
                </a:cubicBezTo>
                <a:cubicBezTo>
                  <a:pt x="5453808" y="1078338"/>
                  <a:pt x="5459284" y="1071811"/>
                  <a:pt x="5461570" y="1048381"/>
                </a:cubicBezTo>
                <a:close/>
                <a:moveTo>
                  <a:pt x="5364133" y="1059398"/>
                </a:moveTo>
                <a:cubicBezTo>
                  <a:pt x="5381831" y="1041700"/>
                  <a:pt x="5381506" y="1011788"/>
                  <a:pt x="5363453" y="996805"/>
                </a:cubicBezTo>
                <a:cubicBezTo>
                  <a:pt x="5344575" y="981137"/>
                  <a:pt x="5345137" y="964646"/>
                  <a:pt x="5364299" y="971999"/>
                </a:cubicBezTo>
                <a:cubicBezTo>
                  <a:pt x="5372697" y="975222"/>
                  <a:pt x="5390226" y="969316"/>
                  <a:pt x="5403683" y="958731"/>
                </a:cubicBezTo>
                <a:cubicBezTo>
                  <a:pt x="5417021" y="948239"/>
                  <a:pt x="5423070" y="939655"/>
                  <a:pt x="5417125" y="939655"/>
                </a:cubicBezTo>
                <a:cubicBezTo>
                  <a:pt x="5410503" y="939655"/>
                  <a:pt x="5406315" y="921203"/>
                  <a:pt x="5406315" y="892030"/>
                </a:cubicBezTo>
                <a:cubicBezTo>
                  <a:pt x="5406315" y="856047"/>
                  <a:pt x="5409808" y="844405"/>
                  <a:pt x="5420603" y="844405"/>
                </a:cubicBezTo>
                <a:cubicBezTo>
                  <a:pt x="5428461" y="844405"/>
                  <a:pt x="5434890" y="849934"/>
                  <a:pt x="5434890" y="856693"/>
                </a:cubicBezTo>
                <a:cubicBezTo>
                  <a:pt x="5434890" y="863451"/>
                  <a:pt x="5451269" y="887079"/>
                  <a:pt x="5471288" y="909199"/>
                </a:cubicBezTo>
                <a:lnTo>
                  <a:pt x="5507686" y="949418"/>
                </a:lnTo>
                <a:lnTo>
                  <a:pt x="5537963" y="934314"/>
                </a:lnTo>
                <a:cubicBezTo>
                  <a:pt x="5568789" y="918936"/>
                  <a:pt x="5580122" y="881447"/>
                  <a:pt x="5558066" y="867816"/>
                </a:cubicBezTo>
                <a:cubicBezTo>
                  <a:pt x="5552470" y="864358"/>
                  <a:pt x="5550375" y="855055"/>
                  <a:pt x="5553411" y="847144"/>
                </a:cubicBezTo>
                <a:cubicBezTo>
                  <a:pt x="5557190" y="837299"/>
                  <a:pt x="5554541" y="834444"/>
                  <a:pt x="5545021" y="838097"/>
                </a:cubicBezTo>
                <a:cubicBezTo>
                  <a:pt x="5536769" y="841264"/>
                  <a:pt x="5532700" y="838789"/>
                  <a:pt x="5535019" y="832014"/>
                </a:cubicBezTo>
                <a:cubicBezTo>
                  <a:pt x="5537168" y="825732"/>
                  <a:pt x="5523558" y="810792"/>
                  <a:pt x="5504774" y="798813"/>
                </a:cubicBezTo>
                <a:cubicBezTo>
                  <a:pt x="5474919" y="779775"/>
                  <a:pt x="5466530" y="778385"/>
                  <a:pt x="5438100" y="787767"/>
                </a:cubicBezTo>
                <a:cubicBezTo>
                  <a:pt x="5415534" y="795215"/>
                  <a:pt x="5401929" y="795472"/>
                  <a:pt x="5393658" y="788608"/>
                </a:cubicBezTo>
                <a:cubicBezTo>
                  <a:pt x="5383651" y="780302"/>
                  <a:pt x="5329745" y="798548"/>
                  <a:pt x="5292822" y="822738"/>
                </a:cubicBezTo>
                <a:cubicBezTo>
                  <a:pt x="5282645" y="829405"/>
                  <a:pt x="5273452" y="943952"/>
                  <a:pt x="5282378" y="952878"/>
                </a:cubicBezTo>
                <a:cubicBezTo>
                  <a:pt x="5287679" y="958178"/>
                  <a:pt x="5292015" y="971883"/>
                  <a:pt x="5292015" y="983334"/>
                </a:cubicBezTo>
                <a:cubicBezTo>
                  <a:pt x="5292015" y="1002201"/>
                  <a:pt x="5302808" y="1028788"/>
                  <a:pt x="5323584" y="1061099"/>
                </a:cubicBezTo>
                <a:cubicBezTo>
                  <a:pt x="5333639" y="1076737"/>
                  <a:pt x="5347370" y="1076161"/>
                  <a:pt x="5364133" y="1059398"/>
                </a:cubicBezTo>
                <a:close/>
                <a:moveTo>
                  <a:pt x="7440207" y="900596"/>
                </a:moveTo>
                <a:cubicBezTo>
                  <a:pt x="7446924" y="879434"/>
                  <a:pt x="7434918" y="861175"/>
                  <a:pt x="7412083" y="857823"/>
                </a:cubicBezTo>
                <a:cubicBezTo>
                  <a:pt x="7395260" y="855354"/>
                  <a:pt x="7385109" y="878967"/>
                  <a:pt x="7392704" y="902897"/>
                </a:cubicBezTo>
                <a:cubicBezTo>
                  <a:pt x="7400324" y="926906"/>
                  <a:pt x="7432349" y="925355"/>
                  <a:pt x="7440207" y="900596"/>
                </a:cubicBezTo>
                <a:close/>
                <a:moveTo>
                  <a:pt x="7421698" y="811089"/>
                </a:moveTo>
                <a:cubicBezTo>
                  <a:pt x="7429290" y="780842"/>
                  <a:pt x="7420903" y="758680"/>
                  <a:pt x="7401866" y="758680"/>
                </a:cubicBezTo>
                <a:cubicBezTo>
                  <a:pt x="7380707" y="758680"/>
                  <a:pt x="7365238" y="803434"/>
                  <a:pt x="7380431" y="820695"/>
                </a:cubicBezTo>
                <a:cubicBezTo>
                  <a:pt x="7398550" y="841281"/>
                  <a:pt x="7415087" y="837431"/>
                  <a:pt x="7421698" y="811089"/>
                </a:cubicBezTo>
                <a:close/>
                <a:moveTo>
                  <a:pt x="7576137" y="730105"/>
                </a:moveTo>
                <a:cubicBezTo>
                  <a:pt x="7577723" y="696053"/>
                  <a:pt x="7583081" y="664121"/>
                  <a:pt x="7588043" y="659144"/>
                </a:cubicBezTo>
                <a:cubicBezTo>
                  <a:pt x="7593005" y="654167"/>
                  <a:pt x="7597065" y="640237"/>
                  <a:pt x="7597065" y="628187"/>
                </a:cubicBezTo>
                <a:cubicBezTo>
                  <a:pt x="7597065" y="615298"/>
                  <a:pt x="7602809" y="606280"/>
                  <a:pt x="7611018" y="606280"/>
                </a:cubicBezTo>
                <a:cubicBezTo>
                  <a:pt x="7627514" y="606280"/>
                  <a:pt x="7644463" y="578115"/>
                  <a:pt x="7641229" y="556077"/>
                </a:cubicBezTo>
                <a:cubicBezTo>
                  <a:pt x="7638208" y="535496"/>
                  <a:pt x="7606927" y="501505"/>
                  <a:pt x="7591008" y="501505"/>
                </a:cubicBezTo>
                <a:cubicBezTo>
                  <a:pt x="7584062" y="501505"/>
                  <a:pt x="7575689" y="512221"/>
                  <a:pt x="7572401" y="525317"/>
                </a:cubicBezTo>
                <a:cubicBezTo>
                  <a:pt x="7567151" y="546238"/>
                  <a:pt x="7561297" y="549130"/>
                  <a:pt x="7524193" y="549130"/>
                </a:cubicBezTo>
                <a:cubicBezTo>
                  <a:pt x="7500966" y="549130"/>
                  <a:pt x="7476375" y="554349"/>
                  <a:pt x="7469546" y="560727"/>
                </a:cubicBezTo>
                <a:cubicBezTo>
                  <a:pt x="7453253" y="575948"/>
                  <a:pt x="7465882" y="634347"/>
                  <a:pt x="7489697" y="653905"/>
                </a:cubicBezTo>
                <a:cubicBezTo>
                  <a:pt x="7503266" y="665049"/>
                  <a:pt x="7505796" y="676052"/>
                  <a:pt x="7501192" y="703911"/>
                </a:cubicBezTo>
                <a:cubicBezTo>
                  <a:pt x="7496818" y="730381"/>
                  <a:pt x="7498601" y="739630"/>
                  <a:pt x="7508077" y="739630"/>
                </a:cubicBezTo>
                <a:cubicBezTo>
                  <a:pt x="7515124" y="739630"/>
                  <a:pt x="7520865" y="749608"/>
                  <a:pt x="7520865" y="761855"/>
                </a:cubicBezTo>
                <a:cubicBezTo>
                  <a:pt x="7520865" y="789929"/>
                  <a:pt x="7529252" y="798316"/>
                  <a:pt x="7553811" y="794801"/>
                </a:cubicBezTo>
                <a:cubicBezTo>
                  <a:pt x="7570748" y="792376"/>
                  <a:pt x="7573625" y="784042"/>
                  <a:pt x="7576137" y="730105"/>
                </a:cubicBezTo>
                <a:close/>
                <a:moveTo>
                  <a:pt x="5410304" y="755335"/>
                </a:moveTo>
                <a:cubicBezTo>
                  <a:pt x="5407012" y="746758"/>
                  <a:pt x="5400525" y="742085"/>
                  <a:pt x="5395887" y="744951"/>
                </a:cubicBezTo>
                <a:cubicBezTo>
                  <a:pt x="5391250" y="747817"/>
                  <a:pt x="5392770" y="755933"/>
                  <a:pt x="5399267" y="762985"/>
                </a:cubicBezTo>
                <a:cubicBezTo>
                  <a:pt x="5413879" y="778850"/>
                  <a:pt x="5418183" y="775867"/>
                  <a:pt x="5410304" y="755335"/>
                </a:cubicBezTo>
                <a:close/>
                <a:moveTo>
                  <a:pt x="5642059" y="761639"/>
                </a:moveTo>
                <a:cubicBezTo>
                  <a:pt x="5632891" y="759243"/>
                  <a:pt x="5625390" y="750454"/>
                  <a:pt x="5625390" y="742107"/>
                </a:cubicBezTo>
                <a:cubicBezTo>
                  <a:pt x="5625390" y="733759"/>
                  <a:pt x="5622718" y="729603"/>
                  <a:pt x="5619451" y="732869"/>
                </a:cubicBezTo>
                <a:cubicBezTo>
                  <a:pt x="5608582" y="743738"/>
                  <a:pt x="5624539" y="768222"/>
                  <a:pt x="5641760" y="767100"/>
                </a:cubicBezTo>
                <a:cubicBezTo>
                  <a:pt x="5657662" y="766065"/>
                  <a:pt x="5657681" y="765722"/>
                  <a:pt x="5642059" y="761639"/>
                </a:cubicBezTo>
                <a:close/>
                <a:moveTo>
                  <a:pt x="5660060" y="722593"/>
                </a:moveTo>
                <a:cubicBezTo>
                  <a:pt x="5651719" y="714251"/>
                  <a:pt x="5642291" y="710029"/>
                  <a:pt x="5639111" y="713209"/>
                </a:cubicBezTo>
                <a:cubicBezTo>
                  <a:pt x="5635930" y="716390"/>
                  <a:pt x="5641186" y="727029"/>
                  <a:pt x="5650790" y="736852"/>
                </a:cubicBezTo>
                <a:cubicBezTo>
                  <a:pt x="5660395" y="746675"/>
                  <a:pt x="5669822" y="750897"/>
                  <a:pt x="5671740" y="746235"/>
                </a:cubicBezTo>
                <a:cubicBezTo>
                  <a:pt x="5673657" y="741573"/>
                  <a:pt x="5668401" y="730934"/>
                  <a:pt x="5660060" y="722593"/>
                </a:cubicBezTo>
                <a:close/>
                <a:moveTo>
                  <a:pt x="7466479" y="720567"/>
                </a:moveTo>
                <a:cubicBezTo>
                  <a:pt x="7469220" y="710082"/>
                  <a:pt x="7467577" y="703906"/>
                  <a:pt x="7462827" y="706841"/>
                </a:cubicBezTo>
                <a:cubicBezTo>
                  <a:pt x="7458077" y="709777"/>
                  <a:pt x="7454190" y="718356"/>
                  <a:pt x="7454190" y="725905"/>
                </a:cubicBezTo>
                <a:cubicBezTo>
                  <a:pt x="7454190" y="745619"/>
                  <a:pt x="7460662" y="742808"/>
                  <a:pt x="7466479" y="720567"/>
                </a:cubicBezTo>
                <a:close/>
                <a:moveTo>
                  <a:pt x="6996990" y="645013"/>
                </a:moveTo>
                <a:cubicBezTo>
                  <a:pt x="6996990" y="640122"/>
                  <a:pt x="7008778" y="634764"/>
                  <a:pt x="7023184" y="633106"/>
                </a:cubicBezTo>
                <a:cubicBezTo>
                  <a:pt x="7043758" y="630739"/>
                  <a:pt x="7050025" y="624472"/>
                  <a:pt x="7052392" y="603899"/>
                </a:cubicBezTo>
                <a:cubicBezTo>
                  <a:pt x="7056188" y="570907"/>
                  <a:pt x="7092240" y="565779"/>
                  <a:pt x="7092240" y="598231"/>
                </a:cubicBezTo>
                <a:cubicBezTo>
                  <a:pt x="7092240" y="618154"/>
                  <a:pt x="7092800" y="618251"/>
                  <a:pt x="7111290" y="601517"/>
                </a:cubicBezTo>
                <a:cubicBezTo>
                  <a:pt x="7146258" y="569873"/>
                  <a:pt x="7128749" y="491980"/>
                  <a:pt x="7086668" y="491980"/>
                </a:cubicBezTo>
                <a:cubicBezTo>
                  <a:pt x="7071433" y="491980"/>
                  <a:pt x="7038051" y="509372"/>
                  <a:pt x="7018110" y="527699"/>
                </a:cubicBezTo>
                <a:cubicBezTo>
                  <a:pt x="7010985" y="534247"/>
                  <a:pt x="6999984" y="539605"/>
                  <a:pt x="6993664" y="539605"/>
                </a:cubicBezTo>
                <a:cubicBezTo>
                  <a:pt x="6979011" y="539605"/>
                  <a:pt x="6953243" y="569530"/>
                  <a:pt x="6944689" y="596484"/>
                </a:cubicBezTo>
                <a:cubicBezTo>
                  <a:pt x="6940184" y="610679"/>
                  <a:pt x="6943664" y="622942"/>
                  <a:pt x="6955630" y="635036"/>
                </a:cubicBezTo>
                <a:cubicBezTo>
                  <a:pt x="6974482" y="654091"/>
                  <a:pt x="6996990" y="659520"/>
                  <a:pt x="6996990" y="645013"/>
                </a:cubicBezTo>
                <a:close/>
                <a:moveTo>
                  <a:pt x="7370846" y="571397"/>
                </a:moveTo>
                <a:cubicBezTo>
                  <a:pt x="7364298" y="568754"/>
                  <a:pt x="7358940" y="558124"/>
                  <a:pt x="7358940" y="547774"/>
                </a:cubicBezTo>
                <a:cubicBezTo>
                  <a:pt x="7358940" y="537424"/>
                  <a:pt x="7362360" y="531069"/>
                  <a:pt x="7366539" y="533652"/>
                </a:cubicBezTo>
                <a:cubicBezTo>
                  <a:pt x="7370718" y="536235"/>
                  <a:pt x="7380362" y="534410"/>
                  <a:pt x="7387970" y="529597"/>
                </a:cubicBezTo>
                <a:cubicBezTo>
                  <a:pt x="7398738" y="522786"/>
                  <a:pt x="7396988" y="520814"/>
                  <a:pt x="7380072" y="520701"/>
                </a:cubicBezTo>
                <a:cubicBezTo>
                  <a:pt x="7356658" y="520544"/>
                  <a:pt x="7344020" y="540381"/>
                  <a:pt x="7352860" y="563417"/>
                </a:cubicBezTo>
                <a:cubicBezTo>
                  <a:pt x="7355875" y="571276"/>
                  <a:pt x="7363834" y="577367"/>
                  <a:pt x="7370547" y="576953"/>
                </a:cubicBezTo>
                <a:cubicBezTo>
                  <a:pt x="7380107" y="576364"/>
                  <a:pt x="7380172" y="575160"/>
                  <a:pt x="7370847" y="571397"/>
                </a:cubicBezTo>
                <a:close/>
                <a:moveTo>
                  <a:pt x="5849228" y="483493"/>
                </a:moveTo>
                <a:cubicBezTo>
                  <a:pt x="5849228" y="453715"/>
                  <a:pt x="5844349" y="438626"/>
                  <a:pt x="5832288" y="431106"/>
                </a:cubicBezTo>
                <a:cubicBezTo>
                  <a:pt x="5810189" y="417325"/>
                  <a:pt x="5797186" y="436532"/>
                  <a:pt x="5796986" y="483249"/>
                </a:cubicBezTo>
                <a:cubicBezTo>
                  <a:pt x="5796816" y="523150"/>
                  <a:pt x="5803218" y="531904"/>
                  <a:pt x="5829786" y="528101"/>
                </a:cubicBezTo>
                <a:cubicBezTo>
                  <a:pt x="5845984" y="525782"/>
                  <a:pt x="5849228" y="518340"/>
                  <a:pt x="5849228" y="483493"/>
                </a:cubicBezTo>
                <a:close/>
                <a:moveTo>
                  <a:pt x="6073065" y="373144"/>
                </a:moveTo>
                <a:cubicBezTo>
                  <a:pt x="6073065" y="350064"/>
                  <a:pt x="6077351" y="328530"/>
                  <a:pt x="6082590" y="325292"/>
                </a:cubicBezTo>
                <a:cubicBezTo>
                  <a:pt x="6097344" y="316174"/>
                  <a:pt x="6093824" y="272963"/>
                  <a:pt x="6077828" y="266824"/>
                </a:cubicBezTo>
                <a:cubicBezTo>
                  <a:pt x="6069970" y="263809"/>
                  <a:pt x="6063540" y="255192"/>
                  <a:pt x="6063540" y="247675"/>
                </a:cubicBezTo>
                <a:cubicBezTo>
                  <a:pt x="6063540" y="223160"/>
                  <a:pt x="6030751" y="196795"/>
                  <a:pt x="6005860" y="201296"/>
                </a:cubicBezTo>
                <a:cubicBezTo>
                  <a:pt x="5983109" y="205409"/>
                  <a:pt x="5983012" y="205168"/>
                  <a:pt x="6001628" y="190724"/>
                </a:cubicBezTo>
                <a:cubicBezTo>
                  <a:pt x="6020064" y="176419"/>
                  <a:pt x="6020084" y="176048"/>
                  <a:pt x="6002230" y="179195"/>
                </a:cubicBezTo>
                <a:cubicBezTo>
                  <a:pt x="5982298" y="182708"/>
                  <a:pt x="5960423" y="242651"/>
                  <a:pt x="5975334" y="252897"/>
                </a:cubicBezTo>
                <a:cubicBezTo>
                  <a:pt x="5988541" y="261971"/>
                  <a:pt x="6004990" y="311636"/>
                  <a:pt x="6011931" y="363392"/>
                </a:cubicBezTo>
                <a:cubicBezTo>
                  <a:pt x="6019888" y="422721"/>
                  <a:pt x="6030527" y="437876"/>
                  <a:pt x="6055016" y="424770"/>
                </a:cubicBezTo>
                <a:cubicBezTo>
                  <a:pt x="6068539" y="417532"/>
                  <a:pt x="6073065" y="404586"/>
                  <a:pt x="6073065" y="373144"/>
                </a:cubicBezTo>
                <a:close/>
                <a:moveTo>
                  <a:pt x="2386890" y="6630843"/>
                </a:moveTo>
                <a:cubicBezTo>
                  <a:pt x="2386890" y="6622984"/>
                  <a:pt x="2391176" y="6616555"/>
                  <a:pt x="2396415" y="6616555"/>
                </a:cubicBezTo>
                <a:cubicBezTo>
                  <a:pt x="2401654" y="6616555"/>
                  <a:pt x="2405940" y="6622984"/>
                  <a:pt x="2405940" y="6630843"/>
                </a:cubicBezTo>
                <a:cubicBezTo>
                  <a:pt x="2405940" y="6638701"/>
                  <a:pt x="2401654" y="6645130"/>
                  <a:pt x="2396415" y="6645130"/>
                </a:cubicBezTo>
                <a:cubicBezTo>
                  <a:pt x="2391176" y="6645130"/>
                  <a:pt x="2386890" y="6638701"/>
                  <a:pt x="2386890" y="6630843"/>
                </a:cubicBezTo>
                <a:close/>
                <a:moveTo>
                  <a:pt x="8301915" y="6616555"/>
                </a:moveTo>
                <a:cubicBezTo>
                  <a:pt x="8301915" y="6611316"/>
                  <a:pt x="8306201" y="6607030"/>
                  <a:pt x="8311440" y="6607030"/>
                </a:cubicBezTo>
                <a:cubicBezTo>
                  <a:pt x="8316679" y="6607030"/>
                  <a:pt x="8320965" y="6611316"/>
                  <a:pt x="8320965" y="6616555"/>
                </a:cubicBezTo>
                <a:cubicBezTo>
                  <a:pt x="8320965" y="6621794"/>
                  <a:pt x="8316679" y="6626080"/>
                  <a:pt x="8311440" y="6626080"/>
                </a:cubicBezTo>
                <a:cubicBezTo>
                  <a:pt x="8306201" y="6626080"/>
                  <a:pt x="8301915" y="6621794"/>
                  <a:pt x="8301915" y="6616555"/>
                </a:cubicBezTo>
                <a:close/>
                <a:moveTo>
                  <a:pt x="2110665" y="6573693"/>
                </a:moveTo>
                <a:cubicBezTo>
                  <a:pt x="2110665" y="6565834"/>
                  <a:pt x="2117095" y="6559405"/>
                  <a:pt x="2124953" y="6559405"/>
                </a:cubicBezTo>
                <a:cubicBezTo>
                  <a:pt x="2132811" y="6559405"/>
                  <a:pt x="2139240" y="6565834"/>
                  <a:pt x="2139240" y="6573693"/>
                </a:cubicBezTo>
                <a:cubicBezTo>
                  <a:pt x="2139240" y="6581551"/>
                  <a:pt x="2132811" y="6587980"/>
                  <a:pt x="2124953" y="6587980"/>
                </a:cubicBezTo>
                <a:cubicBezTo>
                  <a:pt x="2117095" y="6587980"/>
                  <a:pt x="2110665" y="6581551"/>
                  <a:pt x="2110665" y="6573693"/>
                </a:cubicBezTo>
                <a:close/>
                <a:moveTo>
                  <a:pt x="8060645" y="6528449"/>
                </a:moveTo>
                <a:cubicBezTo>
                  <a:pt x="8057544" y="6511423"/>
                  <a:pt x="8052197" y="6487848"/>
                  <a:pt x="8048762" y="6476061"/>
                </a:cubicBezTo>
                <a:cubicBezTo>
                  <a:pt x="8044254" y="6460586"/>
                  <a:pt x="8046489" y="6454630"/>
                  <a:pt x="8056806" y="6454630"/>
                </a:cubicBezTo>
                <a:cubicBezTo>
                  <a:pt x="8064664" y="6454630"/>
                  <a:pt x="8073678" y="6464274"/>
                  <a:pt x="8076837" y="6476061"/>
                </a:cubicBezTo>
                <a:cubicBezTo>
                  <a:pt x="8085411" y="6508056"/>
                  <a:pt x="8084009" y="6559405"/>
                  <a:pt x="8074561" y="6559405"/>
                </a:cubicBezTo>
                <a:cubicBezTo>
                  <a:pt x="8070008" y="6559405"/>
                  <a:pt x="8063746" y="6545475"/>
                  <a:pt x="8060645" y="6528449"/>
                </a:cubicBezTo>
                <a:close/>
                <a:moveTo>
                  <a:pt x="8270825" y="6436416"/>
                </a:moveTo>
                <a:cubicBezTo>
                  <a:pt x="8252251" y="6400086"/>
                  <a:pt x="8256472" y="6386055"/>
                  <a:pt x="8279152" y="6408735"/>
                </a:cubicBezTo>
                <a:cubicBezTo>
                  <a:pt x="8287337" y="6416920"/>
                  <a:pt x="8292552" y="6433810"/>
                  <a:pt x="8290738" y="6446268"/>
                </a:cubicBezTo>
                <a:cubicBezTo>
                  <a:pt x="8287632" y="6467614"/>
                  <a:pt x="8286485" y="6467046"/>
                  <a:pt x="8270825" y="6436416"/>
                </a:cubicBezTo>
                <a:close/>
                <a:moveTo>
                  <a:pt x="2024940" y="6378430"/>
                </a:moveTo>
                <a:cubicBezTo>
                  <a:pt x="2024940" y="6367847"/>
                  <a:pt x="2031290" y="6359380"/>
                  <a:pt x="2039228" y="6359380"/>
                </a:cubicBezTo>
                <a:cubicBezTo>
                  <a:pt x="2047165" y="6359380"/>
                  <a:pt x="2053515" y="6367847"/>
                  <a:pt x="2053515" y="6378430"/>
                </a:cubicBezTo>
                <a:cubicBezTo>
                  <a:pt x="2053515" y="6389014"/>
                  <a:pt x="2047165" y="6397480"/>
                  <a:pt x="2039228" y="6397480"/>
                </a:cubicBezTo>
                <a:cubicBezTo>
                  <a:pt x="2031290" y="6397480"/>
                  <a:pt x="2024940" y="6389014"/>
                  <a:pt x="2024940" y="6378430"/>
                </a:cubicBezTo>
                <a:close/>
                <a:moveTo>
                  <a:pt x="4589547" y="6378133"/>
                </a:moveTo>
                <a:cubicBezTo>
                  <a:pt x="4577759" y="6373395"/>
                  <a:pt x="4567382" y="6361880"/>
                  <a:pt x="4566486" y="6352543"/>
                </a:cubicBezTo>
                <a:cubicBezTo>
                  <a:pt x="4565590" y="6343207"/>
                  <a:pt x="4564374" y="6328721"/>
                  <a:pt x="4563784" y="6320353"/>
                </a:cubicBezTo>
                <a:cubicBezTo>
                  <a:pt x="4562743" y="6305596"/>
                  <a:pt x="4518740" y="6258784"/>
                  <a:pt x="4500054" y="6252555"/>
                </a:cubicBezTo>
                <a:cubicBezTo>
                  <a:pt x="4494309" y="6250640"/>
                  <a:pt x="4495281" y="6232769"/>
                  <a:pt x="4502625" y="6205310"/>
                </a:cubicBezTo>
                <a:cubicBezTo>
                  <a:pt x="4512075" y="6169979"/>
                  <a:pt x="4512017" y="6150011"/>
                  <a:pt x="4502336" y="6105482"/>
                </a:cubicBezTo>
                <a:cubicBezTo>
                  <a:pt x="4495680" y="6074866"/>
                  <a:pt x="4486871" y="6043247"/>
                  <a:pt x="4482761" y="6035217"/>
                </a:cubicBezTo>
                <a:cubicBezTo>
                  <a:pt x="4478651" y="6027187"/>
                  <a:pt x="4472357" y="6007272"/>
                  <a:pt x="4468774" y="5990961"/>
                </a:cubicBezTo>
                <a:cubicBezTo>
                  <a:pt x="4465192" y="5974650"/>
                  <a:pt x="4453931" y="5953767"/>
                  <a:pt x="4443751" y="5944554"/>
                </a:cubicBezTo>
                <a:cubicBezTo>
                  <a:pt x="4433570" y="5935341"/>
                  <a:pt x="4425240" y="5922702"/>
                  <a:pt x="4425240" y="5916468"/>
                </a:cubicBezTo>
                <a:cubicBezTo>
                  <a:pt x="4425240" y="5910234"/>
                  <a:pt x="4416566" y="5897283"/>
                  <a:pt x="4405965" y="5887689"/>
                </a:cubicBezTo>
                <a:cubicBezTo>
                  <a:pt x="4392818" y="5875792"/>
                  <a:pt x="4389790" y="5867146"/>
                  <a:pt x="4396440" y="5860495"/>
                </a:cubicBezTo>
                <a:cubicBezTo>
                  <a:pt x="4403090" y="5853845"/>
                  <a:pt x="4409824" y="5854380"/>
                  <a:pt x="4417620" y="5862175"/>
                </a:cubicBezTo>
                <a:cubicBezTo>
                  <a:pt x="4423907" y="5868462"/>
                  <a:pt x="4441052" y="5873605"/>
                  <a:pt x="4455720" y="5873605"/>
                </a:cubicBezTo>
                <a:cubicBezTo>
                  <a:pt x="4473810" y="5873605"/>
                  <a:pt x="4482390" y="5878505"/>
                  <a:pt x="4482390" y="5888834"/>
                </a:cubicBezTo>
                <a:cubicBezTo>
                  <a:pt x="4482390" y="5903875"/>
                  <a:pt x="4509802" y="5969150"/>
                  <a:pt x="4519994" y="5978380"/>
                </a:cubicBezTo>
                <a:cubicBezTo>
                  <a:pt x="4528902" y="5986448"/>
                  <a:pt x="4548084" y="6019691"/>
                  <a:pt x="4563085" y="6053060"/>
                </a:cubicBezTo>
                <a:cubicBezTo>
                  <a:pt x="4573514" y="6076261"/>
                  <a:pt x="4574731" y="6089842"/>
                  <a:pt x="4567578" y="6103208"/>
                </a:cubicBezTo>
                <a:cubicBezTo>
                  <a:pt x="4559917" y="6117525"/>
                  <a:pt x="4561237" y="6122868"/>
                  <a:pt x="4573607" y="6127616"/>
                </a:cubicBezTo>
                <a:cubicBezTo>
                  <a:pt x="4586815" y="6132684"/>
                  <a:pt x="4588426" y="6142373"/>
                  <a:pt x="4583305" y="6185942"/>
                </a:cubicBezTo>
                <a:cubicBezTo>
                  <a:pt x="4577938" y="6231605"/>
                  <a:pt x="4579595" y="6239893"/>
                  <a:pt x="4596452" y="6251701"/>
                </a:cubicBezTo>
                <a:cubicBezTo>
                  <a:pt x="4607061" y="6259131"/>
                  <a:pt x="4615740" y="6272682"/>
                  <a:pt x="4615740" y="6281815"/>
                </a:cubicBezTo>
                <a:cubicBezTo>
                  <a:pt x="4615740" y="6290948"/>
                  <a:pt x="4620564" y="6303243"/>
                  <a:pt x="4626459" y="6309139"/>
                </a:cubicBezTo>
                <a:cubicBezTo>
                  <a:pt x="4637685" y="6320365"/>
                  <a:pt x="4630050" y="6388463"/>
                  <a:pt x="4617690" y="6387352"/>
                </a:cubicBezTo>
                <a:cubicBezTo>
                  <a:pt x="4613998" y="6387019"/>
                  <a:pt x="4601334" y="6382871"/>
                  <a:pt x="4589547" y="6378134"/>
                </a:cubicBezTo>
                <a:close/>
                <a:moveTo>
                  <a:pt x="2750205" y="6360425"/>
                </a:moveTo>
                <a:cubicBezTo>
                  <a:pt x="2741196" y="6354716"/>
                  <a:pt x="2740474" y="6350263"/>
                  <a:pt x="2747823" y="6345721"/>
                </a:cubicBezTo>
                <a:cubicBezTo>
                  <a:pt x="2759905" y="6338254"/>
                  <a:pt x="2777415" y="6346669"/>
                  <a:pt x="2777415" y="6359942"/>
                </a:cubicBezTo>
                <a:cubicBezTo>
                  <a:pt x="2777415" y="6371017"/>
                  <a:pt x="2767207" y="6371198"/>
                  <a:pt x="2750205" y="6360425"/>
                </a:cubicBezTo>
                <a:close/>
                <a:moveTo>
                  <a:pt x="2716254" y="6306594"/>
                </a:moveTo>
                <a:cubicBezTo>
                  <a:pt x="2712293" y="6290814"/>
                  <a:pt x="2715225" y="6277334"/>
                  <a:pt x="2724673" y="6267886"/>
                </a:cubicBezTo>
                <a:cubicBezTo>
                  <a:pt x="2744996" y="6247564"/>
                  <a:pt x="2758365" y="6259524"/>
                  <a:pt x="2758365" y="6298030"/>
                </a:cubicBezTo>
                <a:cubicBezTo>
                  <a:pt x="2758365" y="6323829"/>
                  <a:pt x="2754530" y="6330805"/>
                  <a:pt x="2740348" y="6330805"/>
                </a:cubicBezTo>
                <a:cubicBezTo>
                  <a:pt x="2728994" y="6330805"/>
                  <a:pt x="2720083" y="6321851"/>
                  <a:pt x="2716254" y="6306594"/>
                </a:cubicBezTo>
                <a:close/>
                <a:moveTo>
                  <a:pt x="3407946" y="6261710"/>
                </a:moveTo>
                <a:cubicBezTo>
                  <a:pt x="3339800" y="6194092"/>
                  <a:pt x="3320779" y="6171313"/>
                  <a:pt x="3320486" y="6156974"/>
                </a:cubicBezTo>
                <a:cubicBezTo>
                  <a:pt x="3320240" y="6144922"/>
                  <a:pt x="3347069" y="6149063"/>
                  <a:pt x="3351338" y="6161736"/>
                </a:cubicBezTo>
                <a:cubicBezTo>
                  <a:pt x="3353544" y="6168285"/>
                  <a:pt x="3358486" y="6157010"/>
                  <a:pt x="3362321" y="6136683"/>
                </a:cubicBezTo>
                <a:cubicBezTo>
                  <a:pt x="3366636" y="6113810"/>
                  <a:pt x="3365410" y="6095840"/>
                  <a:pt x="3359104" y="6089534"/>
                </a:cubicBezTo>
                <a:cubicBezTo>
                  <a:pt x="3340658" y="6071087"/>
                  <a:pt x="3348448" y="6065584"/>
                  <a:pt x="3377490" y="6076546"/>
                </a:cubicBezTo>
                <a:cubicBezTo>
                  <a:pt x="3403473" y="6086353"/>
                  <a:pt x="3417977" y="6111730"/>
                  <a:pt x="3397599" y="6111730"/>
                </a:cubicBezTo>
                <a:cubicBezTo>
                  <a:pt x="3388879" y="6111730"/>
                  <a:pt x="3388056" y="6141346"/>
                  <a:pt x="3396540" y="6149830"/>
                </a:cubicBezTo>
                <a:cubicBezTo>
                  <a:pt x="3407387" y="6160677"/>
                  <a:pt x="3425115" y="6198103"/>
                  <a:pt x="3425115" y="6210155"/>
                </a:cubicBezTo>
                <a:cubicBezTo>
                  <a:pt x="3425115" y="6217284"/>
                  <a:pt x="3433688" y="6232999"/>
                  <a:pt x="3444165" y="6245080"/>
                </a:cubicBezTo>
                <a:cubicBezTo>
                  <a:pt x="3454643" y="6257161"/>
                  <a:pt x="3463215" y="6272360"/>
                  <a:pt x="3463215" y="6278856"/>
                </a:cubicBezTo>
                <a:cubicBezTo>
                  <a:pt x="3463215" y="6285351"/>
                  <a:pt x="3469644" y="6293134"/>
                  <a:pt x="3477503" y="6296149"/>
                </a:cubicBezTo>
                <a:cubicBezTo>
                  <a:pt x="3491904" y="6301675"/>
                  <a:pt x="3497922" y="6330837"/>
                  <a:pt x="3484646" y="6330767"/>
                </a:cubicBezTo>
                <a:cubicBezTo>
                  <a:pt x="3480717" y="6330748"/>
                  <a:pt x="3446202" y="6299671"/>
                  <a:pt x="3407946" y="6261710"/>
                </a:cubicBezTo>
                <a:close/>
                <a:moveTo>
                  <a:pt x="7854240" y="6273655"/>
                </a:moveTo>
                <a:cubicBezTo>
                  <a:pt x="7854240" y="6268416"/>
                  <a:pt x="7858526" y="6264130"/>
                  <a:pt x="7863765" y="6264130"/>
                </a:cubicBezTo>
                <a:cubicBezTo>
                  <a:pt x="7869004" y="6264130"/>
                  <a:pt x="7873290" y="6268416"/>
                  <a:pt x="7873290" y="6273655"/>
                </a:cubicBezTo>
                <a:cubicBezTo>
                  <a:pt x="7873290" y="6278894"/>
                  <a:pt x="7869004" y="6283180"/>
                  <a:pt x="7863765" y="6283180"/>
                </a:cubicBezTo>
                <a:cubicBezTo>
                  <a:pt x="7858526" y="6283180"/>
                  <a:pt x="7854240" y="6278894"/>
                  <a:pt x="7854240" y="6273655"/>
                </a:cubicBezTo>
                <a:close/>
                <a:moveTo>
                  <a:pt x="5336724" y="6267564"/>
                </a:moveTo>
                <a:cubicBezTo>
                  <a:pt x="5329115" y="6259954"/>
                  <a:pt x="5337717" y="6245080"/>
                  <a:pt x="5349727" y="6245080"/>
                </a:cubicBezTo>
                <a:cubicBezTo>
                  <a:pt x="5354657" y="6245080"/>
                  <a:pt x="5358690" y="6251509"/>
                  <a:pt x="5358690" y="6259368"/>
                </a:cubicBezTo>
                <a:cubicBezTo>
                  <a:pt x="5358690" y="6274098"/>
                  <a:pt x="5347451" y="6278291"/>
                  <a:pt x="5336724" y="6267564"/>
                </a:cubicBezTo>
                <a:close/>
                <a:moveTo>
                  <a:pt x="8060615" y="6238730"/>
                </a:moveTo>
                <a:cubicBezTo>
                  <a:pt x="8049655" y="6227771"/>
                  <a:pt x="8053679" y="6216505"/>
                  <a:pt x="8068553" y="6216505"/>
                </a:cubicBezTo>
                <a:cubicBezTo>
                  <a:pt x="8076411" y="6216505"/>
                  <a:pt x="8082840" y="6222934"/>
                  <a:pt x="8082840" y="6230793"/>
                </a:cubicBezTo>
                <a:cubicBezTo>
                  <a:pt x="8082840" y="6245667"/>
                  <a:pt x="8071575" y="6249690"/>
                  <a:pt x="8060615" y="6238730"/>
                </a:cubicBezTo>
                <a:close/>
                <a:moveTo>
                  <a:pt x="1917584" y="6225155"/>
                </a:moveTo>
                <a:cubicBezTo>
                  <a:pt x="1908306" y="6219754"/>
                  <a:pt x="1903201" y="6211312"/>
                  <a:pt x="1906239" y="6206395"/>
                </a:cubicBezTo>
                <a:cubicBezTo>
                  <a:pt x="1915132" y="6192006"/>
                  <a:pt x="1928257" y="6196030"/>
                  <a:pt x="1939215" y="6216505"/>
                </a:cubicBezTo>
                <a:cubicBezTo>
                  <a:pt x="1950417" y="6237437"/>
                  <a:pt x="1943459" y="6240219"/>
                  <a:pt x="1917584" y="6225155"/>
                </a:cubicBezTo>
                <a:close/>
                <a:moveTo>
                  <a:pt x="8566234" y="6205914"/>
                </a:moveTo>
                <a:cubicBezTo>
                  <a:pt x="8554317" y="6199190"/>
                  <a:pt x="8549565" y="6184584"/>
                  <a:pt x="8549565" y="6154682"/>
                </a:cubicBezTo>
                <a:cubicBezTo>
                  <a:pt x="8549565" y="6131677"/>
                  <a:pt x="8545214" y="6110165"/>
                  <a:pt x="8539896" y="6106879"/>
                </a:cubicBezTo>
                <a:cubicBezTo>
                  <a:pt x="8534578" y="6103592"/>
                  <a:pt x="8524081" y="6086194"/>
                  <a:pt x="8516569" y="6068216"/>
                </a:cubicBezTo>
                <a:cubicBezTo>
                  <a:pt x="8507658" y="6046889"/>
                  <a:pt x="8496482" y="6035530"/>
                  <a:pt x="8484409" y="6035530"/>
                </a:cubicBezTo>
                <a:cubicBezTo>
                  <a:pt x="8457792" y="6035530"/>
                  <a:pt x="8450741" y="5996046"/>
                  <a:pt x="8470106" y="5955437"/>
                </a:cubicBezTo>
                <a:cubicBezTo>
                  <a:pt x="8489088" y="5915631"/>
                  <a:pt x="8501940" y="5919435"/>
                  <a:pt x="8501940" y="5964859"/>
                </a:cubicBezTo>
                <a:cubicBezTo>
                  <a:pt x="8501940" y="5991189"/>
                  <a:pt x="8506967" y="6000129"/>
                  <a:pt x="8526871" y="6009198"/>
                </a:cubicBezTo>
                <a:cubicBezTo>
                  <a:pt x="8548733" y="6019159"/>
                  <a:pt x="8553905" y="6017961"/>
                  <a:pt x="8568879" y="5999469"/>
                </a:cubicBezTo>
                <a:cubicBezTo>
                  <a:pt x="8591195" y="5971910"/>
                  <a:pt x="8603255" y="5972821"/>
                  <a:pt x="8610737" y="6002631"/>
                </a:cubicBezTo>
                <a:cubicBezTo>
                  <a:pt x="8618434" y="6033302"/>
                  <a:pt x="8609960" y="6047369"/>
                  <a:pt x="8587986" y="6040395"/>
                </a:cubicBezTo>
                <a:cubicBezTo>
                  <a:pt x="8574720" y="6036184"/>
                  <a:pt x="8569962" y="6041084"/>
                  <a:pt x="8566871" y="6062145"/>
                </a:cubicBezTo>
                <a:cubicBezTo>
                  <a:pt x="8564677" y="6077096"/>
                  <a:pt x="8568182" y="6094281"/>
                  <a:pt x="8574660" y="6100333"/>
                </a:cubicBezTo>
                <a:cubicBezTo>
                  <a:pt x="8589600" y="6114289"/>
                  <a:pt x="8602313" y="6196181"/>
                  <a:pt x="8591235" y="6207103"/>
                </a:cubicBezTo>
                <a:cubicBezTo>
                  <a:pt x="8586561" y="6211711"/>
                  <a:pt x="8575584" y="6211189"/>
                  <a:pt x="8566234" y="6205914"/>
                </a:cubicBezTo>
                <a:close/>
                <a:moveTo>
                  <a:pt x="4053765" y="6197455"/>
                </a:moveTo>
                <a:cubicBezTo>
                  <a:pt x="4053765" y="6192216"/>
                  <a:pt x="4058052" y="6187930"/>
                  <a:pt x="4063290" y="6187930"/>
                </a:cubicBezTo>
                <a:cubicBezTo>
                  <a:pt x="4068529" y="6187930"/>
                  <a:pt x="4072815" y="6192216"/>
                  <a:pt x="4072815" y="6197455"/>
                </a:cubicBezTo>
                <a:cubicBezTo>
                  <a:pt x="4072815" y="6202694"/>
                  <a:pt x="4068529" y="6206980"/>
                  <a:pt x="4063290" y="6206980"/>
                </a:cubicBezTo>
                <a:cubicBezTo>
                  <a:pt x="4058052" y="6206980"/>
                  <a:pt x="4053765" y="6202694"/>
                  <a:pt x="4053765" y="6197455"/>
                </a:cubicBezTo>
                <a:close/>
                <a:moveTo>
                  <a:pt x="8165390" y="6181580"/>
                </a:moveTo>
                <a:cubicBezTo>
                  <a:pt x="8161898" y="6178088"/>
                  <a:pt x="8159040" y="6167372"/>
                  <a:pt x="8159040" y="6157767"/>
                </a:cubicBezTo>
                <a:cubicBezTo>
                  <a:pt x="8159040" y="6137913"/>
                  <a:pt x="8178217" y="6134716"/>
                  <a:pt x="8195235" y="6151735"/>
                </a:cubicBezTo>
                <a:cubicBezTo>
                  <a:pt x="8212254" y="6168754"/>
                  <a:pt x="8209058" y="6187930"/>
                  <a:pt x="8189203" y="6187930"/>
                </a:cubicBezTo>
                <a:cubicBezTo>
                  <a:pt x="8179599" y="6187930"/>
                  <a:pt x="8168883" y="6185073"/>
                  <a:pt x="8165390" y="6181580"/>
                </a:cubicBezTo>
                <a:close/>
                <a:moveTo>
                  <a:pt x="4039884" y="6160013"/>
                </a:moveTo>
                <a:cubicBezTo>
                  <a:pt x="4033378" y="6149486"/>
                  <a:pt x="4048404" y="6138119"/>
                  <a:pt x="4057199" y="6146914"/>
                </a:cubicBezTo>
                <a:cubicBezTo>
                  <a:pt x="4066255" y="6155970"/>
                  <a:pt x="4064567" y="6168880"/>
                  <a:pt x="4054327" y="6168880"/>
                </a:cubicBezTo>
                <a:cubicBezTo>
                  <a:pt x="4049398" y="6168880"/>
                  <a:pt x="4042898" y="6164890"/>
                  <a:pt x="4039884" y="6160013"/>
                </a:cubicBezTo>
                <a:close/>
                <a:moveTo>
                  <a:pt x="4368033" y="6130673"/>
                </a:moveTo>
                <a:cubicBezTo>
                  <a:pt x="4362394" y="6120135"/>
                  <a:pt x="4358856" y="6106205"/>
                  <a:pt x="4360171" y="6099716"/>
                </a:cubicBezTo>
                <a:cubicBezTo>
                  <a:pt x="4364368" y="6079004"/>
                  <a:pt x="4339500" y="6045055"/>
                  <a:pt x="4320130" y="6045055"/>
                </a:cubicBezTo>
                <a:cubicBezTo>
                  <a:pt x="4309837" y="6045055"/>
                  <a:pt x="4301415" y="6038626"/>
                  <a:pt x="4301415" y="6030768"/>
                </a:cubicBezTo>
                <a:cubicBezTo>
                  <a:pt x="4301415" y="6022909"/>
                  <a:pt x="4305702" y="6016480"/>
                  <a:pt x="4310940" y="6016480"/>
                </a:cubicBezTo>
                <a:cubicBezTo>
                  <a:pt x="4323045" y="6016480"/>
                  <a:pt x="4323510" y="5981042"/>
                  <a:pt x="4311461" y="5976792"/>
                </a:cubicBezTo>
                <a:cubicBezTo>
                  <a:pt x="4299690" y="5972642"/>
                  <a:pt x="4290695" y="5818318"/>
                  <a:pt x="4301824" y="5811440"/>
                </a:cubicBezTo>
                <a:cubicBezTo>
                  <a:pt x="4313744" y="5804073"/>
                  <a:pt x="4339099" y="5868376"/>
                  <a:pt x="4333188" y="5890983"/>
                </a:cubicBezTo>
                <a:cubicBezTo>
                  <a:pt x="4330516" y="5901198"/>
                  <a:pt x="4332990" y="5912435"/>
                  <a:pt x="4338685" y="5915955"/>
                </a:cubicBezTo>
                <a:cubicBezTo>
                  <a:pt x="4344381" y="5919474"/>
                  <a:pt x="4349040" y="5936579"/>
                  <a:pt x="4349040" y="5953964"/>
                </a:cubicBezTo>
                <a:cubicBezTo>
                  <a:pt x="4349040" y="5971349"/>
                  <a:pt x="4355041" y="5990553"/>
                  <a:pt x="4362375" y="5996639"/>
                </a:cubicBezTo>
                <a:cubicBezTo>
                  <a:pt x="4369709" y="6002727"/>
                  <a:pt x="4375710" y="6023093"/>
                  <a:pt x="4375710" y="6041899"/>
                </a:cubicBezTo>
                <a:cubicBezTo>
                  <a:pt x="4375710" y="6060705"/>
                  <a:pt x="4379751" y="6078752"/>
                  <a:pt x="4384690" y="6082005"/>
                </a:cubicBezTo>
                <a:cubicBezTo>
                  <a:pt x="4389629" y="6085257"/>
                  <a:pt x="4396380" y="6101848"/>
                  <a:pt x="4399692" y="6118874"/>
                </a:cubicBezTo>
                <a:cubicBezTo>
                  <a:pt x="4406710" y="6154949"/>
                  <a:pt x="4385296" y="6162929"/>
                  <a:pt x="4368033" y="6130673"/>
                </a:cubicBezTo>
                <a:close/>
                <a:moveTo>
                  <a:pt x="4137126" y="6122765"/>
                </a:moveTo>
                <a:cubicBezTo>
                  <a:pt x="4109228" y="6105929"/>
                  <a:pt x="4101971" y="6083155"/>
                  <a:pt x="4124505" y="6083155"/>
                </a:cubicBezTo>
                <a:cubicBezTo>
                  <a:pt x="4131980" y="6083155"/>
                  <a:pt x="4144510" y="6096014"/>
                  <a:pt x="4152350" y="6111730"/>
                </a:cubicBezTo>
                <a:cubicBezTo>
                  <a:pt x="4160190" y="6127447"/>
                  <a:pt x="4165862" y="6139913"/>
                  <a:pt x="4164954" y="6139434"/>
                </a:cubicBezTo>
                <a:cubicBezTo>
                  <a:pt x="4164046" y="6138955"/>
                  <a:pt x="4151523" y="6131454"/>
                  <a:pt x="4137126" y="6122765"/>
                </a:cubicBezTo>
                <a:close/>
                <a:moveTo>
                  <a:pt x="5130090" y="6107530"/>
                </a:moveTo>
                <a:cubicBezTo>
                  <a:pt x="5130090" y="6099363"/>
                  <a:pt x="5134376" y="6092680"/>
                  <a:pt x="5139615" y="6092680"/>
                </a:cubicBezTo>
                <a:cubicBezTo>
                  <a:pt x="5144854" y="6092680"/>
                  <a:pt x="5149140" y="6096714"/>
                  <a:pt x="5149140" y="6101643"/>
                </a:cubicBezTo>
                <a:cubicBezTo>
                  <a:pt x="5149140" y="6106573"/>
                  <a:pt x="5144854" y="6113255"/>
                  <a:pt x="5139615" y="6116493"/>
                </a:cubicBezTo>
                <a:cubicBezTo>
                  <a:pt x="5134376" y="6119730"/>
                  <a:pt x="5130090" y="6115697"/>
                  <a:pt x="5130090" y="6107530"/>
                </a:cubicBezTo>
                <a:close/>
                <a:moveTo>
                  <a:pt x="1834440" y="6078393"/>
                </a:moveTo>
                <a:cubicBezTo>
                  <a:pt x="1834440" y="6069661"/>
                  <a:pt x="1839048" y="6064053"/>
                  <a:pt x="1844679" y="6065931"/>
                </a:cubicBezTo>
                <a:cubicBezTo>
                  <a:pt x="1850311" y="6067808"/>
                  <a:pt x="1854919" y="6073416"/>
                  <a:pt x="1854919" y="6078393"/>
                </a:cubicBezTo>
                <a:cubicBezTo>
                  <a:pt x="1854919" y="6083370"/>
                  <a:pt x="1850311" y="6088977"/>
                  <a:pt x="1844679" y="6090855"/>
                </a:cubicBezTo>
                <a:cubicBezTo>
                  <a:pt x="1839048" y="6092732"/>
                  <a:pt x="1834440" y="6087124"/>
                  <a:pt x="1834440" y="6078393"/>
                </a:cubicBezTo>
                <a:close/>
                <a:moveTo>
                  <a:pt x="5094173" y="6052794"/>
                </a:moveTo>
                <a:cubicBezTo>
                  <a:pt x="5100060" y="6035133"/>
                  <a:pt x="5120565" y="6032204"/>
                  <a:pt x="5120565" y="6049024"/>
                </a:cubicBezTo>
                <a:cubicBezTo>
                  <a:pt x="5120565" y="6057319"/>
                  <a:pt x="5113779" y="6064105"/>
                  <a:pt x="5105484" y="6064105"/>
                </a:cubicBezTo>
                <a:cubicBezTo>
                  <a:pt x="5097189" y="6064105"/>
                  <a:pt x="5092099" y="6059015"/>
                  <a:pt x="5094173" y="6052794"/>
                </a:cubicBezTo>
                <a:close/>
                <a:moveTo>
                  <a:pt x="8120338" y="6049091"/>
                </a:moveTo>
                <a:cubicBezTo>
                  <a:pt x="8110053" y="6036700"/>
                  <a:pt x="8110119" y="6032693"/>
                  <a:pt x="8120716" y="6026143"/>
                </a:cubicBezTo>
                <a:cubicBezTo>
                  <a:pt x="8134271" y="6017766"/>
                  <a:pt x="8159040" y="6035705"/>
                  <a:pt x="8159040" y="6053900"/>
                </a:cubicBezTo>
                <a:cubicBezTo>
                  <a:pt x="8159040" y="6069222"/>
                  <a:pt x="8134515" y="6066175"/>
                  <a:pt x="8120338" y="6049091"/>
                </a:cubicBezTo>
                <a:close/>
                <a:moveTo>
                  <a:pt x="5441185" y="6047436"/>
                </a:moveTo>
                <a:cubicBezTo>
                  <a:pt x="5433985" y="6035625"/>
                  <a:pt x="5435074" y="5930731"/>
                  <a:pt x="5442394" y="5931058"/>
                </a:cubicBezTo>
                <a:cubicBezTo>
                  <a:pt x="5446125" y="5931225"/>
                  <a:pt x="5456679" y="5937055"/>
                  <a:pt x="5465846" y="5944015"/>
                </a:cubicBezTo>
                <a:cubicBezTo>
                  <a:pt x="5484163" y="5957919"/>
                  <a:pt x="5488863" y="6006955"/>
                  <a:pt x="5471880" y="6006955"/>
                </a:cubicBezTo>
                <a:cubicBezTo>
                  <a:pt x="5465671" y="6006955"/>
                  <a:pt x="5463139" y="6016867"/>
                  <a:pt x="5465796" y="6030768"/>
                </a:cubicBezTo>
                <a:cubicBezTo>
                  <a:pt x="5470094" y="6053249"/>
                  <a:pt x="5452140" y="6065409"/>
                  <a:pt x="5441185" y="6047436"/>
                </a:cubicBezTo>
                <a:close/>
                <a:moveTo>
                  <a:pt x="5077896" y="5959940"/>
                </a:moveTo>
                <a:cubicBezTo>
                  <a:pt x="5070463" y="5936522"/>
                  <a:pt x="5078385" y="5921230"/>
                  <a:pt x="5097948" y="5921230"/>
                </a:cubicBezTo>
                <a:cubicBezTo>
                  <a:pt x="5107912" y="5921230"/>
                  <a:pt x="5111384" y="5929020"/>
                  <a:pt x="5109292" y="5946690"/>
                </a:cubicBezTo>
                <a:cubicBezTo>
                  <a:pt x="5105569" y="5978132"/>
                  <a:pt x="5086257" y="5986283"/>
                  <a:pt x="5077896" y="5959940"/>
                </a:cubicBezTo>
                <a:close/>
                <a:moveTo>
                  <a:pt x="1153403" y="5921230"/>
                </a:moveTo>
                <a:cubicBezTo>
                  <a:pt x="1150077" y="5910753"/>
                  <a:pt x="1143359" y="5902180"/>
                  <a:pt x="1138473" y="5902180"/>
                </a:cubicBezTo>
                <a:cubicBezTo>
                  <a:pt x="1133588" y="5902180"/>
                  <a:pt x="1129590" y="5895751"/>
                  <a:pt x="1129590" y="5887893"/>
                </a:cubicBezTo>
                <a:cubicBezTo>
                  <a:pt x="1129590" y="5880034"/>
                  <a:pt x="1137670" y="5873605"/>
                  <a:pt x="1147545" y="5873605"/>
                </a:cubicBezTo>
                <a:cubicBezTo>
                  <a:pt x="1167526" y="5873605"/>
                  <a:pt x="1200281" y="5916552"/>
                  <a:pt x="1191336" y="5931024"/>
                </a:cubicBezTo>
                <a:cubicBezTo>
                  <a:pt x="1181563" y="5946838"/>
                  <a:pt x="1159742" y="5941205"/>
                  <a:pt x="1153403" y="5921230"/>
                </a:cubicBezTo>
                <a:close/>
                <a:moveTo>
                  <a:pt x="4840285" y="5924400"/>
                </a:moveTo>
                <a:cubicBezTo>
                  <a:pt x="4832174" y="5903265"/>
                  <a:pt x="4850084" y="5885064"/>
                  <a:pt x="4864655" y="5899635"/>
                </a:cubicBezTo>
                <a:cubicBezTo>
                  <a:pt x="4876316" y="5911296"/>
                  <a:pt x="4869562" y="5940280"/>
                  <a:pt x="4855183" y="5940280"/>
                </a:cubicBezTo>
                <a:cubicBezTo>
                  <a:pt x="4850341" y="5940280"/>
                  <a:pt x="4843636" y="5933134"/>
                  <a:pt x="4840285" y="5924400"/>
                </a:cubicBezTo>
                <a:close/>
                <a:moveTo>
                  <a:pt x="8823300" y="5900543"/>
                </a:moveTo>
                <a:cubicBezTo>
                  <a:pt x="8797747" y="5881929"/>
                  <a:pt x="8787890" y="5854555"/>
                  <a:pt x="8806740" y="5854555"/>
                </a:cubicBezTo>
                <a:cubicBezTo>
                  <a:pt x="8811979" y="5854555"/>
                  <a:pt x="8816265" y="5847828"/>
                  <a:pt x="8816265" y="5839605"/>
                </a:cubicBezTo>
                <a:cubicBezTo>
                  <a:pt x="8816265" y="5829550"/>
                  <a:pt x="8823281" y="5825652"/>
                  <a:pt x="8837696" y="5827699"/>
                </a:cubicBezTo>
                <a:cubicBezTo>
                  <a:pt x="8855948" y="5830291"/>
                  <a:pt x="8859258" y="5836803"/>
                  <a:pt x="8860009" y="5871589"/>
                </a:cubicBezTo>
                <a:cubicBezTo>
                  <a:pt x="8860493" y="5894054"/>
                  <a:pt x="8858302" y="5914035"/>
                  <a:pt x="8855138" y="5915990"/>
                </a:cubicBezTo>
                <a:cubicBezTo>
                  <a:pt x="8851974" y="5917945"/>
                  <a:pt x="8837647" y="5910994"/>
                  <a:pt x="8823300" y="5900543"/>
                </a:cubicBezTo>
                <a:close/>
                <a:moveTo>
                  <a:pt x="6330240" y="5887893"/>
                </a:moveTo>
                <a:cubicBezTo>
                  <a:pt x="6330240" y="5873076"/>
                  <a:pt x="6335638" y="5864080"/>
                  <a:pt x="6344528" y="5864080"/>
                </a:cubicBezTo>
                <a:cubicBezTo>
                  <a:pt x="6353418" y="5864080"/>
                  <a:pt x="6358815" y="5873076"/>
                  <a:pt x="6358815" y="5887893"/>
                </a:cubicBezTo>
                <a:cubicBezTo>
                  <a:pt x="6358815" y="5902709"/>
                  <a:pt x="6353418" y="5911705"/>
                  <a:pt x="6344528" y="5911705"/>
                </a:cubicBezTo>
                <a:cubicBezTo>
                  <a:pt x="6335638" y="5911705"/>
                  <a:pt x="6330240" y="5902709"/>
                  <a:pt x="6330240" y="5887893"/>
                </a:cubicBezTo>
                <a:close/>
                <a:moveTo>
                  <a:pt x="8189364" y="5876721"/>
                </a:moveTo>
                <a:cubicBezTo>
                  <a:pt x="8193326" y="5843256"/>
                  <a:pt x="8208732" y="5839380"/>
                  <a:pt x="8222216" y="5868454"/>
                </a:cubicBezTo>
                <a:cubicBezTo>
                  <a:pt x="8234416" y="5894760"/>
                  <a:pt x="8230507" y="5902180"/>
                  <a:pt x="8204445" y="5902180"/>
                </a:cubicBezTo>
                <a:cubicBezTo>
                  <a:pt x="8190430" y="5902180"/>
                  <a:pt x="8187030" y="5896440"/>
                  <a:pt x="8189364" y="5876721"/>
                </a:cubicBezTo>
                <a:close/>
                <a:moveTo>
                  <a:pt x="5783882" y="5886046"/>
                </a:moveTo>
                <a:cubicBezTo>
                  <a:pt x="5773154" y="5875320"/>
                  <a:pt x="5777348" y="5864080"/>
                  <a:pt x="5792078" y="5864080"/>
                </a:cubicBezTo>
                <a:cubicBezTo>
                  <a:pt x="5799936" y="5864080"/>
                  <a:pt x="5806365" y="5868114"/>
                  <a:pt x="5806365" y="5873043"/>
                </a:cubicBezTo>
                <a:cubicBezTo>
                  <a:pt x="5806365" y="5885054"/>
                  <a:pt x="5791491" y="5893656"/>
                  <a:pt x="5783882" y="5886046"/>
                </a:cubicBezTo>
                <a:close/>
                <a:moveTo>
                  <a:pt x="5992004" y="5870047"/>
                </a:moveTo>
                <a:cubicBezTo>
                  <a:pt x="5990156" y="5864146"/>
                  <a:pt x="5986860" y="5844316"/>
                  <a:pt x="5984681" y="5825980"/>
                </a:cubicBezTo>
                <a:cubicBezTo>
                  <a:pt x="5982501" y="5807645"/>
                  <a:pt x="5977278" y="5784660"/>
                  <a:pt x="5973074" y="5774903"/>
                </a:cubicBezTo>
                <a:cubicBezTo>
                  <a:pt x="5966190" y="5758927"/>
                  <a:pt x="5968650" y="5757854"/>
                  <a:pt x="5997817" y="5764109"/>
                </a:cubicBezTo>
                <a:cubicBezTo>
                  <a:pt x="6015629" y="5767930"/>
                  <a:pt x="6030694" y="5771626"/>
                  <a:pt x="6031294" y="5772324"/>
                </a:cubicBezTo>
                <a:cubicBezTo>
                  <a:pt x="6031894" y="5773022"/>
                  <a:pt x="6035188" y="5795581"/>
                  <a:pt x="6038614" y="5822455"/>
                </a:cubicBezTo>
                <a:cubicBezTo>
                  <a:pt x="6044616" y="5869538"/>
                  <a:pt x="6043942" y="5871489"/>
                  <a:pt x="6020103" y="5876046"/>
                </a:cubicBezTo>
                <a:cubicBezTo>
                  <a:pt x="6006159" y="5878712"/>
                  <a:pt x="5993898" y="5876094"/>
                  <a:pt x="5992004" y="5870047"/>
                </a:cubicBezTo>
                <a:close/>
                <a:moveTo>
                  <a:pt x="8940090" y="5873605"/>
                </a:moveTo>
                <a:cubicBezTo>
                  <a:pt x="8940090" y="5868366"/>
                  <a:pt x="8944376" y="5864080"/>
                  <a:pt x="8949615" y="5864080"/>
                </a:cubicBezTo>
                <a:cubicBezTo>
                  <a:pt x="8954854" y="5864080"/>
                  <a:pt x="8959140" y="5868366"/>
                  <a:pt x="8959140" y="5873605"/>
                </a:cubicBezTo>
                <a:cubicBezTo>
                  <a:pt x="8959140" y="5878844"/>
                  <a:pt x="8954854" y="5883130"/>
                  <a:pt x="8949615" y="5883130"/>
                </a:cubicBezTo>
                <a:cubicBezTo>
                  <a:pt x="8944376" y="5883130"/>
                  <a:pt x="8940090" y="5878844"/>
                  <a:pt x="8940090" y="5873605"/>
                </a:cubicBezTo>
                <a:close/>
                <a:moveTo>
                  <a:pt x="4898728" y="5847187"/>
                </a:moveTo>
                <a:cubicBezTo>
                  <a:pt x="4886454" y="5833580"/>
                  <a:pt x="4886004" y="5827867"/>
                  <a:pt x="4896123" y="5814074"/>
                </a:cubicBezTo>
                <a:cubicBezTo>
                  <a:pt x="4914607" y="5788881"/>
                  <a:pt x="4930065" y="5794048"/>
                  <a:pt x="4930065" y="5825418"/>
                </a:cubicBezTo>
                <a:cubicBezTo>
                  <a:pt x="4930065" y="5860324"/>
                  <a:pt x="4918086" y="5868646"/>
                  <a:pt x="4898728" y="5847187"/>
                </a:cubicBezTo>
                <a:close/>
                <a:moveTo>
                  <a:pt x="4825290" y="5840268"/>
                </a:moveTo>
                <a:cubicBezTo>
                  <a:pt x="4825290" y="5832409"/>
                  <a:pt x="4831261" y="5825980"/>
                  <a:pt x="4838559" y="5825980"/>
                </a:cubicBezTo>
                <a:cubicBezTo>
                  <a:pt x="4845856" y="5825980"/>
                  <a:pt x="4854294" y="5832409"/>
                  <a:pt x="4857310" y="5840268"/>
                </a:cubicBezTo>
                <a:cubicBezTo>
                  <a:pt x="4861039" y="5849986"/>
                  <a:pt x="4856795" y="5854555"/>
                  <a:pt x="4844041" y="5854555"/>
                </a:cubicBezTo>
                <a:cubicBezTo>
                  <a:pt x="4833724" y="5854555"/>
                  <a:pt x="4825290" y="5848129"/>
                  <a:pt x="4825290" y="5840268"/>
                </a:cubicBezTo>
                <a:close/>
                <a:moveTo>
                  <a:pt x="3646571" y="5827786"/>
                </a:moveTo>
                <a:cubicBezTo>
                  <a:pt x="3629545" y="5819663"/>
                  <a:pt x="3615615" y="5807574"/>
                  <a:pt x="3615615" y="5800922"/>
                </a:cubicBezTo>
                <a:cubicBezTo>
                  <a:pt x="3615615" y="5794270"/>
                  <a:pt x="3608114" y="5784079"/>
                  <a:pt x="3598946" y="5778275"/>
                </a:cubicBezTo>
                <a:cubicBezTo>
                  <a:pt x="3587010" y="5770720"/>
                  <a:pt x="3585658" y="5766304"/>
                  <a:pt x="3594184" y="5762721"/>
                </a:cubicBezTo>
                <a:cubicBezTo>
                  <a:pt x="3600732" y="5759969"/>
                  <a:pt x="3606090" y="5750027"/>
                  <a:pt x="3606090" y="5740628"/>
                </a:cubicBezTo>
                <a:cubicBezTo>
                  <a:pt x="3606090" y="5716497"/>
                  <a:pt x="3585852" y="5703069"/>
                  <a:pt x="3563228" y="5712188"/>
                </a:cubicBezTo>
                <a:cubicBezTo>
                  <a:pt x="3535242" y="5723468"/>
                  <a:pt x="3529890" y="5722709"/>
                  <a:pt x="3529890" y="5707458"/>
                </a:cubicBezTo>
                <a:cubicBezTo>
                  <a:pt x="3529890" y="5699897"/>
                  <a:pt x="3538900" y="5687400"/>
                  <a:pt x="3549913" y="5679686"/>
                </a:cubicBezTo>
                <a:cubicBezTo>
                  <a:pt x="3566756" y="5667889"/>
                  <a:pt x="3568926" y="5659683"/>
                  <a:pt x="3563576" y="5628017"/>
                </a:cubicBezTo>
                <a:cubicBezTo>
                  <a:pt x="3558536" y="5598185"/>
                  <a:pt x="3560414" y="5589146"/>
                  <a:pt x="3572623" y="5584461"/>
                </a:cubicBezTo>
                <a:cubicBezTo>
                  <a:pt x="3581608" y="5581012"/>
                  <a:pt x="3585599" y="5582480"/>
                  <a:pt x="3582199" y="5587982"/>
                </a:cubicBezTo>
                <a:cubicBezTo>
                  <a:pt x="3578992" y="5593170"/>
                  <a:pt x="3587137" y="5601510"/>
                  <a:pt x="3600298" y="5606514"/>
                </a:cubicBezTo>
                <a:cubicBezTo>
                  <a:pt x="3613460" y="5611518"/>
                  <a:pt x="3630424" y="5627593"/>
                  <a:pt x="3637996" y="5642237"/>
                </a:cubicBezTo>
                <a:cubicBezTo>
                  <a:pt x="3645569" y="5656881"/>
                  <a:pt x="3660776" y="5677018"/>
                  <a:pt x="3671790" y="5686985"/>
                </a:cubicBezTo>
                <a:cubicBezTo>
                  <a:pt x="3682804" y="5696953"/>
                  <a:pt x="3691815" y="5712666"/>
                  <a:pt x="3691815" y="5721903"/>
                </a:cubicBezTo>
                <a:cubicBezTo>
                  <a:pt x="3691815" y="5753160"/>
                  <a:pt x="3703287" y="5768830"/>
                  <a:pt x="3726172" y="5768830"/>
                </a:cubicBezTo>
                <a:cubicBezTo>
                  <a:pt x="3758385" y="5768830"/>
                  <a:pt x="3755406" y="5795399"/>
                  <a:pt x="3722771" y="5799154"/>
                </a:cubicBezTo>
                <a:cubicBezTo>
                  <a:pt x="3704016" y="5801312"/>
                  <a:pt x="3695713" y="5808254"/>
                  <a:pt x="3693534" y="5823599"/>
                </a:cubicBezTo>
                <a:cubicBezTo>
                  <a:pt x="3690082" y="5847901"/>
                  <a:pt x="3688948" y="5848002"/>
                  <a:pt x="3646571" y="5827786"/>
                </a:cubicBezTo>
                <a:close/>
                <a:moveTo>
                  <a:pt x="8520990" y="5822012"/>
                </a:moveTo>
                <a:cubicBezTo>
                  <a:pt x="8520990" y="5807898"/>
                  <a:pt x="8510858" y="5791580"/>
                  <a:pt x="8494796" y="5779828"/>
                </a:cubicBezTo>
                <a:cubicBezTo>
                  <a:pt x="8472132" y="5763244"/>
                  <a:pt x="8470806" y="5759808"/>
                  <a:pt x="8484957" y="5754323"/>
                </a:cubicBezTo>
                <a:cubicBezTo>
                  <a:pt x="8493952" y="5750836"/>
                  <a:pt x="8512678" y="5751772"/>
                  <a:pt x="8526570" y="5756403"/>
                </a:cubicBezTo>
                <a:cubicBezTo>
                  <a:pt x="8547615" y="5763418"/>
                  <a:pt x="8552431" y="5771514"/>
                  <a:pt x="8555441" y="5804926"/>
                </a:cubicBezTo>
                <a:cubicBezTo>
                  <a:pt x="8558589" y="5839873"/>
                  <a:pt x="8556606" y="5845030"/>
                  <a:pt x="8540022" y="5845030"/>
                </a:cubicBezTo>
                <a:cubicBezTo>
                  <a:pt x="8526246" y="5845030"/>
                  <a:pt x="8520990" y="5838673"/>
                  <a:pt x="8520990" y="5822012"/>
                </a:cubicBezTo>
                <a:close/>
                <a:moveTo>
                  <a:pt x="1091490" y="5817017"/>
                </a:moveTo>
                <a:cubicBezTo>
                  <a:pt x="1091490" y="5812088"/>
                  <a:pt x="1095776" y="5805405"/>
                  <a:pt x="1101015" y="5802168"/>
                </a:cubicBezTo>
                <a:cubicBezTo>
                  <a:pt x="1106254" y="5798930"/>
                  <a:pt x="1110540" y="5802963"/>
                  <a:pt x="1110540" y="5811130"/>
                </a:cubicBezTo>
                <a:cubicBezTo>
                  <a:pt x="1110540" y="5819298"/>
                  <a:pt x="1106254" y="5825980"/>
                  <a:pt x="1101015" y="5825980"/>
                </a:cubicBezTo>
                <a:cubicBezTo>
                  <a:pt x="1095776" y="5825980"/>
                  <a:pt x="1091490" y="5821947"/>
                  <a:pt x="1091490" y="5817017"/>
                </a:cubicBezTo>
                <a:close/>
                <a:moveTo>
                  <a:pt x="4281237" y="5792166"/>
                </a:moveTo>
                <a:cubicBezTo>
                  <a:pt x="4280617" y="5787189"/>
                  <a:pt x="4280617" y="5779903"/>
                  <a:pt x="4281237" y="5775974"/>
                </a:cubicBezTo>
                <a:cubicBezTo>
                  <a:pt x="4281857" y="5772045"/>
                  <a:pt x="4278079" y="5768830"/>
                  <a:pt x="4272840" y="5768830"/>
                </a:cubicBezTo>
                <a:cubicBezTo>
                  <a:pt x="4267602" y="5768830"/>
                  <a:pt x="4263315" y="5762044"/>
                  <a:pt x="4263315" y="5753749"/>
                </a:cubicBezTo>
                <a:cubicBezTo>
                  <a:pt x="4263315" y="5735458"/>
                  <a:pt x="4282019" y="5740209"/>
                  <a:pt x="4295758" y="5761991"/>
                </a:cubicBezTo>
                <a:cubicBezTo>
                  <a:pt x="4302939" y="5773375"/>
                  <a:pt x="4302461" y="5781119"/>
                  <a:pt x="4294057" y="5789523"/>
                </a:cubicBezTo>
                <a:cubicBezTo>
                  <a:pt x="4287627" y="5795953"/>
                  <a:pt x="4281858" y="5797143"/>
                  <a:pt x="4281237" y="5792166"/>
                </a:cubicBezTo>
                <a:close/>
                <a:moveTo>
                  <a:pt x="7432224" y="5791314"/>
                </a:moveTo>
                <a:cubicBezTo>
                  <a:pt x="7423335" y="5782425"/>
                  <a:pt x="7434077" y="5768830"/>
                  <a:pt x="7449990" y="5768830"/>
                </a:cubicBezTo>
                <a:cubicBezTo>
                  <a:pt x="7457539" y="5768830"/>
                  <a:pt x="7463715" y="5775259"/>
                  <a:pt x="7463715" y="5783118"/>
                </a:cubicBezTo>
                <a:cubicBezTo>
                  <a:pt x="7463715" y="5797464"/>
                  <a:pt x="7443608" y="5802698"/>
                  <a:pt x="7432224" y="5791314"/>
                </a:cubicBezTo>
                <a:close/>
                <a:moveTo>
                  <a:pt x="8911515" y="5769941"/>
                </a:moveTo>
                <a:cubicBezTo>
                  <a:pt x="8911515" y="5748888"/>
                  <a:pt x="8916603" y="5741503"/>
                  <a:pt x="8933306" y="5738310"/>
                </a:cubicBezTo>
                <a:cubicBezTo>
                  <a:pt x="8945291" y="5736019"/>
                  <a:pt x="8960293" y="5735877"/>
                  <a:pt x="8966643" y="5737994"/>
                </a:cubicBezTo>
                <a:cubicBezTo>
                  <a:pt x="8984949" y="5744096"/>
                  <a:pt x="8980052" y="5759306"/>
                  <a:pt x="8959782" y="5759306"/>
                </a:cubicBezTo>
                <a:cubicBezTo>
                  <a:pt x="8949657" y="5759306"/>
                  <a:pt x="8938653" y="5767878"/>
                  <a:pt x="8935327" y="5778356"/>
                </a:cubicBezTo>
                <a:cubicBezTo>
                  <a:pt x="8926346" y="5806652"/>
                  <a:pt x="8911515" y="5801411"/>
                  <a:pt x="8911515" y="5769941"/>
                </a:cubicBezTo>
                <a:close/>
                <a:moveTo>
                  <a:pt x="1053390" y="5754543"/>
                </a:moveTo>
                <a:cubicBezTo>
                  <a:pt x="1053390" y="5746684"/>
                  <a:pt x="1059819" y="5740255"/>
                  <a:pt x="1067678" y="5740255"/>
                </a:cubicBezTo>
                <a:cubicBezTo>
                  <a:pt x="1075536" y="5740255"/>
                  <a:pt x="1081965" y="5746684"/>
                  <a:pt x="1081965" y="5754543"/>
                </a:cubicBezTo>
                <a:cubicBezTo>
                  <a:pt x="1081965" y="5762401"/>
                  <a:pt x="1075536" y="5768830"/>
                  <a:pt x="1067678" y="5768830"/>
                </a:cubicBezTo>
                <a:cubicBezTo>
                  <a:pt x="1059819" y="5768830"/>
                  <a:pt x="1053390" y="5762401"/>
                  <a:pt x="1053390" y="5754543"/>
                </a:cubicBezTo>
                <a:close/>
                <a:moveTo>
                  <a:pt x="9594338" y="5734104"/>
                </a:moveTo>
                <a:cubicBezTo>
                  <a:pt x="9590737" y="5730502"/>
                  <a:pt x="9587790" y="5715717"/>
                  <a:pt x="9587790" y="5701248"/>
                </a:cubicBezTo>
                <a:cubicBezTo>
                  <a:pt x="9587790" y="5686779"/>
                  <a:pt x="9581361" y="5668512"/>
                  <a:pt x="9573502" y="5660654"/>
                </a:cubicBezTo>
                <a:cubicBezTo>
                  <a:pt x="9565644" y="5652795"/>
                  <a:pt x="9559215" y="5633201"/>
                  <a:pt x="9559215" y="5617111"/>
                </a:cubicBezTo>
                <a:cubicBezTo>
                  <a:pt x="9559215" y="5597456"/>
                  <a:pt x="9554527" y="5587855"/>
                  <a:pt x="9544927" y="5587855"/>
                </a:cubicBezTo>
                <a:cubicBezTo>
                  <a:pt x="9537069" y="5587855"/>
                  <a:pt x="9530706" y="5584641"/>
                  <a:pt x="9530786" y="5580711"/>
                </a:cubicBezTo>
                <a:cubicBezTo>
                  <a:pt x="9531119" y="5564173"/>
                  <a:pt x="9546903" y="5554359"/>
                  <a:pt x="9577046" y="5551943"/>
                </a:cubicBezTo>
                <a:cubicBezTo>
                  <a:pt x="9606378" y="5549591"/>
                  <a:pt x="9608617" y="5551243"/>
                  <a:pt x="9602868" y="5570993"/>
                </a:cubicBezTo>
                <a:cubicBezTo>
                  <a:pt x="9584543" y="5633943"/>
                  <a:pt x="9585231" y="5652490"/>
                  <a:pt x="9606300" y="5663766"/>
                </a:cubicBezTo>
                <a:cubicBezTo>
                  <a:pt x="9621996" y="5672166"/>
                  <a:pt x="9626291" y="5682002"/>
                  <a:pt x="9624065" y="5704436"/>
                </a:cubicBezTo>
                <a:cubicBezTo>
                  <a:pt x="9621191" y="5733383"/>
                  <a:pt x="9607391" y="5747156"/>
                  <a:pt x="9594338" y="5734104"/>
                </a:cubicBezTo>
                <a:close/>
                <a:moveTo>
                  <a:pt x="5730165" y="5678343"/>
                </a:moveTo>
                <a:cubicBezTo>
                  <a:pt x="5730165" y="5670484"/>
                  <a:pt x="5736595" y="5664055"/>
                  <a:pt x="5744453" y="5664055"/>
                </a:cubicBezTo>
                <a:cubicBezTo>
                  <a:pt x="5752311" y="5664055"/>
                  <a:pt x="5758740" y="5670484"/>
                  <a:pt x="5758740" y="5678343"/>
                </a:cubicBezTo>
                <a:cubicBezTo>
                  <a:pt x="5758740" y="5686201"/>
                  <a:pt x="5752311" y="5692630"/>
                  <a:pt x="5744453" y="5692630"/>
                </a:cubicBezTo>
                <a:cubicBezTo>
                  <a:pt x="5736595" y="5692630"/>
                  <a:pt x="5730165" y="5686201"/>
                  <a:pt x="5730165" y="5678343"/>
                </a:cubicBezTo>
                <a:close/>
                <a:moveTo>
                  <a:pt x="8940090" y="5669116"/>
                </a:moveTo>
                <a:cubicBezTo>
                  <a:pt x="8940090" y="5652129"/>
                  <a:pt x="8944055" y="5647125"/>
                  <a:pt x="8954377" y="5651086"/>
                </a:cubicBezTo>
                <a:cubicBezTo>
                  <a:pt x="8970676" y="5657340"/>
                  <a:pt x="8970661" y="5657294"/>
                  <a:pt x="8962884" y="5677564"/>
                </a:cubicBezTo>
                <a:cubicBezTo>
                  <a:pt x="8954028" y="5700639"/>
                  <a:pt x="8940090" y="5695474"/>
                  <a:pt x="8940090" y="5669116"/>
                </a:cubicBezTo>
                <a:close/>
                <a:moveTo>
                  <a:pt x="6917218" y="5634289"/>
                </a:moveTo>
                <a:cubicBezTo>
                  <a:pt x="6913944" y="5617918"/>
                  <a:pt x="6911265" y="5592201"/>
                  <a:pt x="6911265" y="5577139"/>
                </a:cubicBezTo>
                <a:cubicBezTo>
                  <a:pt x="6911265" y="5562078"/>
                  <a:pt x="6906979" y="5549755"/>
                  <a:pt x="6901740" y="5549755"/>
                </a:cubicBezTo>
                <a:cubicBezTo>
                  <a:pt x="6888845" y="5549755"/>
                  <a:pt x="6889569" y="5495365"/>
                  <a:pt x="6902570" y="5487330"/>
                </a:cubicBezTo>
                <a:cubicBezTo>
                  <a:pt x="6920869" y="5476021"/>
                  <a:pt x="6932000" y="5498722"/>
                  <a:pt x="6935935" y="5555376"/>
                </a:cubicBezTo>
                <a:cubicBezTo>
                  <a:pt x="6938047" y="5585776"/>
                  <a:pt x="6944075" y="5614951"/>
                  <a:pt x="6949332" y="5620207"/>
                </a:cubicBezTo>
                <a:cubicBezTo>
                  <a:pt x="6965595" y="5636470"/>
                  <a:pt x="6960372" y="5664055"/>
                  <a:pt x="6941031" y="5664055"/>
                </a:cubicBezTo>
                <a:cubicBezTo>
                  <a:pt x="6928648" y="5664055"/>
                  <a:pt x="6921346" y="5654927"/>
                  <a:pt x="6917218" y="5634289"/>
                </a:cubicBezTo>
                <a:close/>
                <a:moveTo>
                  <a:pt x="9130590" y="5649768"/>
                </a:moveTo>
                <a:cubicBezTo>
                  <a:pt x="9130590" y="5641909"/>
                  <a:pt x="9125839" y="5635480"/>
                  <a:pt x="9120032" y="5635480"/>
                </a:cubicBezTo>
                <a:cubicBezTo>
                  <a:pt x="9113437" y="5635480"/>
                  <a:pt x="9111792" y="5626248"/>
                  <a:pt x="9115650" y="5610875"/>
                </a:cubicBezTo>
                <a:cubicBezTo>
                  <a:pt x="9120506" y="5591530"/>
                  <a:pt x="9117876" y="5585238"/>
                  <a:pt x="9103350" y="5581439"/>
                </a:cubicBezTo>
                <a:cubicBezTo>
                  <a:pt x="9092132" y="5578506"/>
                  <a:pt x="9083356" y="5566262"/>
                  <a:pt x="9081009" y="5550270"/>
                </a:cubicBezTo>
                <a:cubicBezTo>
                  <a:pt x="9077870" y="5528886"/>
                  <a:pt x="9080295" y="5524756"/>
                  <a:pt x="9093898" y="5528313"/>
                </a:cubicBezTo>
                <a:cubicBezTo>
                  <a:pt x="9116594" y="5534248"/>
                  <a:pt x="9140494" y="5572708"/>
                  <a:pt x="9142902" y="5607170"/>
                </a:cubicBezTo>
                <a:cubicBezTo>
                  <a:pt x="9143988" y="5622720"/>
                  <a:pt x="9148092" y="5635451"/>
                  <a:pt x="9152021" y="5635462"/>
                </a:cubicBezTo>
                <a:cubicBezTo>
                  <a:pt x="9155950" y="5635471"/>
                  <a:pt x="9159165" y="5641909"/>
                  <a:pt x="9159165" y="5649768"/>
                </a:cubicBezTo>
                <a:cubicBezTo>
                  <a:pt x="9159165" y="5657626"/>
                  <a:pt x="9152736" y="5664055"/>
                  <a:pt x="9144877" y="5664055"/>
                </a:cubicBezTo>
                <a:cubicBezTo>
                  <a:pt x="9137020" y="5664055"/>
                  <a:pt x="9130590" y="5657626"/>
                  <a:pt x="9130590" y="5649768"/>
                </a:cubicBezTo>
                <a:close/>
                <a:moveTo>
                  <a:pt x="3215565" y="5630718"/>
                </a:moveTo>
                <a:cubicBezTo>
                  <a:pt x="3215565" y="5622859"/>
                  <a:pt x="3221994" y="5616430"/>
                  <a:pt x="3229853" y="5616430"/>
                </a:cubicBezTo>
                <a:cubicBezTo>
                  <a:pt x="3237711" y="5616430"/>
                  <a:pt x="3244140" y="5622859"/>
                  <a:pt x="3244140" y="5630718"/>
                </a:cubicBezTo>
                <a:cubicBezTo>
                  <a:pt x="3244140" y="5638576"/>
                  <a:pt x="3237711" y="5645005"/>
                  <a:pt x="3229853" y="5645005"/>
                </a:cubicBezTo>
                <a:cubicBezTo>
                  <a:pt x="3221994" y="5645005"/>
                  <a:pt x="3215565" y="5638576"/>
                  <a:pt x="3215565" y="5630718"/>
                </a:cubicBezTo>
                <a:close/>
                <a:moveTo>
                  <a:pt x="5664993" y="5626884"/>
                </a:moveTo>
                <a:cubicBezTo>
                  <a:pt x="5655073" y="5620753"/>
                  <a:pt x="5655892" y="5617729"/>
                  <a:pt x="5668818" y="5612769"/>
                </a:cubicBezTo>
                <a:cubicBezTo>
                  <a:pt x="5688435" y="5605241"/>
                  <a:pt x="5699212" y="5613094"/>
                  <a:pt x="5686588" y="5625717"/>
                </a:cubicBezTo>
                <a:cubicBezTo>
                  <a:pt x="5681655" y="5630651"/>
                  <a:pt x="5671937" y="5631176"/>
                  <a:pt x="5664993" y="5626884"/>
                </a:cubicBezTo>
                <a:close/>
                <a:moveTo>
                  <a:pt x="1693470" y="5605000"/>
                </a:moveTo>
                <a:cubicBezTo>
                  <a:pt x="1676678" y="5588208"/>
                  <a:pt x="1679500" y="5578330"/>
                  <a:pt x="1701090" y="5578330"/>
                </a:cubicBezTo>
                <a:cubicBezTo>
                  <a:pt x="1713790" y="5578330"/>
                  <a:pt x="1720140" y="5584680"/>
                  <a:pt x="1720140" y="5597380"/>
                </a:cubicBezTo>
                <a:cubicBezTo>
                  <a:pt x="1720140" y="5618971"/>
                  <a:pt x="1710263" y="5621793"/>
                  <a:pt x="1693470" y="5605000"/>
                </a:cubicBezTo>
                <a:close/>
                <a:moveTo>
                  <a:pt x="5617691" y="5606191"/>
                </a:moveTo>
                <a:cubicBezTo>
                  <a:pt x="5619568" y="5600559"/>
                  <a:pt x="5625176" y="5595952"/>
                  <a:pt x="5630153" y="5595952"/>
                </a:cubicBezTo>
                <a:cubicBezTo>
                  <a:pt x="5635130" y="5595952"/>
                  <a:pt x="5640737" y="5600559"/>
                  <a:pt x="5642615" y="5606191"/>
                </a:cubicBezTo>
                <a:cubicBezTo>
                  <a:pt x="5644492" y="5611822"/>
                  <a:pt x="5638884" y="5616430"/>
                  <a:pt x="5630153" y="5616430"/>
                </a:cubicBezTo>
                <a:cubicBezTo>
                  <a:pt x="5621422" y="5616430"/>
                  <a:pt x="5615814" y="5611822"/>
                  <a:pt x="5617691" y="5606191"/>
                </a:cubicBezTo>
                <a:close/>
                <a:moveTo>
                  <a:pt x="967665" y="5564043"/>
                </a:moveTo>
                <a:cubicBezTo>
                  <a:pt x="967665" y="5538043"/>
                  <a:pt x="976579" y="5533904"/>
                  <a:pt x="994335" y="5551660"/>
                </a:cubicBezTo>
                <a:cubicBezTo>
                  <a:pt x="1011863" y="5569188"/>
                  <a:pt x="1007933" y="5587855"/>
                  <a:pt x="986715" y="5587855"/>
                </a:cubicBezTo>
                <a:cubicBezTo>
                  <a:pt x="972745" y="5587855"/>
                  <a:pt x="967665" y="5581505"/>
                  <a:pt x="967665" y="5564043"/>
                </a:cubicBezTo>
                <a:close/>
                <a:moveTo>
                  <a:pt x="9735427" y="5540230"/>
                </a:moveTo>
                <a:cubicBezTo>
                  <a:pt x="9738665" y="5534991"/>
                  <a:pt x="9743205" y="5530705"/>
                  <a:pt x="9745514" y="5530705"/>
                </a:cubicBezTo>
                <a:cubicBezTo>
                  <a:pt x="9747825" y="5530705"/>
                  <a:pt x="9749715" y="5534991"/>
                  <a:pt x="9749715" y="5540230"/>
                </a:cubicBezTo>
                <a:cubicBezTo>
                  <a:pt x="9749715" y="5545469"/>
                  <a:pt x="9745175" y="5549755"/>
                  <a:pt x="9739628" y="5549755"/>
                </a:cubicBezTo>
                <a:cubicBezTo>
                  <a:pt x="9734080" y="5549755"/>
                  <a:pt x="9732190" y="5545469"/>
                  <a:pt x="9735427" y="5540230"/>
                </a:cubicBezTo>
                <a:close/>
                <a:moveTo>
                  <a:pt x="9526356" y="5533700"/>
                </a:moveTo>
                <a:cubicBezTo>
                  <a:pt x="9527601" y="5531418"/>
                  <a:pt x="9518359" y="5519290"/>
                  <a:pt x="9505817" y="5506748"/>
                </a:cubicBezTo>
                <a:cubicBezTo>
                  <a:pt x="9493276" y="5494207"/>
                  <a:pt x="9483512" y="5476250"/>
                  <a:pt x="9484120" y="5466844"/>
                </a:cubicBezTo>
                <a:cubicBezTo>
                  <a:pt x="9485148" y="5450931"/>
                  <a:pt x="9485527" y="5450901"/>
                  <a:pt x="9489581" y="5466412"/>
                </a:cubicBezTo>
                <a:cubicBezTo>
                  <a:pt x="9491976" y="5475580"/>
                  <a:pt x="9501695" y="5483081"/>
                  <a:pt x="9511178" y="5483081"/>
                </a:cubicBezTo>
                <a:cubicBezTo>
                  <a:pt x="9529276" y="5483081"/>
                  <a:pt x="9545363" y="5521003"/>
                  <a:pt x="9531816" y="5531732"/>
                </a:cubicBezTo>
                <a:cubicBezTo>
                  <a:pt x="9527568" y="5535097"/>
                  <a:pt x="9525110" y="5535982"/>
                  <a:pt x="9526356" y="5533700"/>
                </a:cubicBezTo>
                <a:close/>
                <a:moveTo>
                  <a:pt x="958140" y="5516980"/>
                </a:moveTo>
                <a:cubicBezTo>
                  <a:pt x="958140" y="5508813"/>
                  <a:pt x="962426" y="5502130"/>
                  <a:pt x="967665" y="5502130"/>
                </a:cubicBezTo>
                <a:cubicBezTo>
                  <a:pt x="972904" y="5502130"/>
                  <a:pt x="977190" y="5506164"/>
                  <a:pt x="977190" y="5511093"/>
                </a:cubicBezTo>
                <a:cubicBezTo>
                  <a:pt x="977190" y="5516023"/>
                  <a:pt x="972904" y="5522705"/>
                  <a:pt x="967665" y="5525943"/>
                </a:cubicBezTo>
                <a:cubicBezTo>
                  <a:pt x="962426" y="5529180"/>
                  <a:pt x="958140" y="5525147"/>
                  <a:pt x="958140" y="5516980"/>
                </a:cubicBezTo>
                <a:close/>
                <a:moveTo>
                  <a:pt x="1507273" y="5506194"/>
                </a:moveTo>
                <a:cubicBezTo>
                  <a:pt x="1497590" y="5492765"/>
                  <a:pt x="1491161" y="5480535"/>
                  <a:pt x="1492985" y="5479018"/>
                </a:cubicBezTo>
                <a:cubicBezTo>
                  <a:pt x="1494810" y="5477500"/>
                  <a:pt x="1512609" y="5478290"/>
                  <a:pt x="1532539" y="5480772"/>
                </a:cubicBezTo>
                <a:cubicBezTo>
                  <a:pt x="1562999" y="5484566"/>
                  <a:pt x="1568314" y="5488526"/>
                  <a:pt x="1565877" y="5505614"/>
                </a:cubicBezTo>
                <a:cubicBezTo>
                  <a:pt x="1561657" y="5535204"/>
                  <a:pt x="1528426" y="5535533"/>
                  <a:pt x="1507273" y="5506194"/>
                </a:cubicBezTo>
                <a:close/>
                <a:moveTo>
                  <a:pt x="9431159" y="5522040"/>
                </a:moveTo>
                <a:cubicBezTo>
                  <a:pt x="9424274" y="5510900"/>
                  <a:pt x="9434825" y="5483080"/>
                  <a:pt x="9445934" y="5483080"/>
                </a:cubicBezTo>
                <a:cubicBezTo>
                  <a:pt x="9450612" y="5483080"/>
                  <a:pt x="9454440" y="5493796"/>
                  <a:pt x="9454440" y="5506893"/>
                </a:cubicBezTo>
                <a:cubicBezTo>
                  <a:pt x="9454440" y="5530431"/>
                  <a:pt x="9441534" y="5538827"/>
                  <a:pt x="9431159" y="5522040"/>
                </a:cubicBezTo>
                <a:close/>
                <a:moveTo>
                  <a:pt x="3477880" y="5498822"/>
                </a:moveTo>
                <a:cubicBezTo>
                  <a:pt x="3464565" y="5489086"/>
                  <a:pt x="3463234" y="5484193"/>
                  <a:pt x="3472362" y="5478551"/>
                </a:cubicBezTo>
                <a:cubicBezTo>
                  <a:pt x="3483534" y="5471647"/>
                  <a:pt x="3500816" y="5487222"/>
                  <a:pt x="3501169" y="5504511"/>
                </a:cubicBezTo>
                <a:cubicBezTo>
                  <a:pt x="3501371" y="5514388"/>
                  <a:pt x="3498064" y="5513581"/>
                  <a:pt x="3477880" y="5498822"/>
                </a:cubicBezTo>
                <a:close/>
                <a:moveTo>
                  <a:pt x="6944603" y="5492605"/>
                </a:moveTo>
                <a:cubicBezTo>
                  <a:pt x="6947841" y="5487366"/>
                  <a:pt x="6952380" y="5483080"/>
                  <a:pt x="6954690" y="5483080"/>
                </a:cubicBezTo>
                <a:cubicBezTo>
                  <a:pt x="6957000" y="5483080"/>
                  <a:pt x="6958890" y="5487366"/>
                  <a:pt x="6958890" y="5492605"/>
                </a:cubicBezTo>
                <a:cubicBezTo>
                  <a:pt x="6958890" y="5497844"/>
                  <a:pt x="6954351" y="5502130"/>
                  <a:pt x="6948803" y="5502130"/>
                </a:cubicBezTo>
                <a:cubicBezTo>
                  <a:pt x="6943255" y="5502130"/>
                  <a:pt x="6941365" y="5497844"/>
                  <a:pt x="6944603" y="5492605"/>
                </a:cubicBezTo>
                <a:close/>
                <a:moveTo>
                  <a:pt x="6034457" y="5472606"/>
                </a:moveTo>
                <a:cubicBezTo>
                  <a:pt x="6026468" y="5457679"/>
                  <a:pt x="6017418" y="5453818"/>
                  <a:pt x="5998770" y="5457383"/>
                </a:cubicBezTo>
                <a:cubicBezTo>
                  <a:pt x="5982339" y="5460524"/>
                  <a:pt x="5969687" y="5456772"/>
                  <a:pt x="5961815" y="5446426"/>
                </a:cubicBezTo>
                <a:cubicBezTo>
                  <a:pt x="5945632" y="5425153"/>
                  <a:pt x="5946329" y="5416405"/>
                  <a:pt x="5964208" y="5416405"/>
                </a:cubicBezTo>
                <a:cubicBezTo>
                  <a:pt x="5991722" y="5416405"/>
                  <a:pt x="6009664" y="5386877"/>
                  <a:pt x="6014013" y="5334443"/>
                </a:cubicBezTo>
                <a:cubicBezTo>
                  <a:pt x="6016932" y="5299234"/>
                  <a:pt x="6022401" y="5283055"/>
                  <a:pt x="6031382" y="5283055"/>
                </a:cubicBezTo>
                <a:cubicBezTo>
                  <a:pt x="6046322" y="5283055"/>
                  <a:pt x="6047910" y="5290704"/>
                  <a:pt x="6044859" y="5347974"/>
                </a:cubicBezTo>
                <a:cubicBezTo>
                  <a:pt x="6043477" y="5373899"/>
                  <a:pt x="6047984" y="5395005"/>
                  <a:pt x="6057061" y="5405124"/>
                </a:cubicBezTo>
                <a:cubicBezTo>
                  <a:pt x="6074546" y="5424614"/>
                  <a:pt x="6074674" y="5492605"/>
                  <a:pt x="6057225" y="5492605"/>
                </a:cubicBezTo>
                <a:cubicBezTo>
                  <a:pt x="6050590" y="5492605"/>
                  <a:pt x="6040344" y="5483606"/>
                  <a:pt x="6034457" y="5472606"/>
                </a:cubicBezTo>
                <a:close/>
                <a:moveTo>
                  <a:pt x="1744872" y="5455993"/>
                </a:moveTo>
                <a:cubicBezTo>
                  <a:pt x="1741576" y="5450660"/>
                  <a:pt x="1743521" y="5443428"/>
                  <a:pt x="1749193" y="5439922"/>
                </a:cubicBezTo>
                <a:cubicBezTo>
                  <a:pt x="1763838" y="5430871"/>
                  <a:pt x="1773287" y="5443269"/>
                  <a:pt x="1761061" y="5455494"/>
                </a:cubicBezTo>
                <a:cubicBezTo>
                  <a:pt x="1754221" y="5462335"/>
                  <a:pt x="1748893" y="5462499"/>
                  <a:pt x="1744872" y="5455993"/>
                </a:cubicBezTo>
                <a:close/>
                <a:moveTo>
                  <a:pt x="6250215" y="5424378"/>
                </a:moveTo>
                <a:cubicBezTo>
                  <a:pt x="6242279" y="5413047"/>
                  <a:pt x="6238118" y="5400000"/>
                  <a:pt x="6240970" y="5395385"/>
                </a:cubicBezTo>
                <a:cubicBezTo>
                  <a:pt x="6243822" y="5390771"/>
                  <a:pt x="6241027" y="5380813"/>
                  <a:pt x="6234753" y="5373257"/>
                </a:cubicBezTo>
                <a:cubicBezTo>
                  <a:pt x="6228482" y="5365700"/>
                  <a:pt x="6225063" y="5344846"/>
                  <a:pt x="6227157" y="5326913"/>
                </a:cubicBezTo>
                <a:cubicBezTo>
                  <a:pt x="6230372" y="5299376"/>
                  <a:pt x="6226864" y="5291887"/>
                  <a:pt x="6204588" y="5278729"/>
                </a:cubicBezTo>
                <a:cubicBezTo>
                  <a:pt x="6181073" y="5264838"/>
                  <a:pt x="6179484" y="5260872"/>
                  <a:pt x="6189933" y="5242146"/>
                </a:cubicBezTo>
                <a:cubicBezTo>
                  <a:pt x="6196379" y="5230594"/>
                  <a:pt x="6202307" y="5219774"/>
                  <a:pt x="6203107" y="5218102"/>
                </a:cubicBezTo>
                <a:cubicBezTo>
                  <a:pt x="6203906" y="5216429"/>
                  <a:pt x="6213443" y="5220608"/>
                  <a:pt x="6224300" y="5227388"/>
                </a:cubicBezTo>
                <a:cubicBezTo>
                  <a:pt x="6239876" y="5237116"/>
                  <a:pt x="6246500" y="5237255"/>
                  <a:pt x="6255707" y="5228048"/>
                </a:cubicBezTo>
                <a:cubicBezTo>
                  <a:pt x="6262125" y="5221631"/>
                  <a:pt x="6275090" y="5216380"/>
                  <a:pt x="6284520" y="5216380"/>
                </a:cubicBezTo>
                <a:cubicBezTo>
                  <a:pt x="6311207" y="5216380"/>
                  <a:pt x="6305893" y="5252962"/>
                  <a:pt x="6277315" y="5265983"/>
                </a:cubicBezTo>
                <a:cubicBezTo>
                  <a:pt x="6256963" y="5275256"/>
                  <a:pt x="6253641" y="5282096"/>
                  <a:pt x="6257083" y="5307638"/>
                </a:cubicBezTo>
                <a:cubicBezTo>
                  <a:pt x="6262535" y="5348099"/>
                  <a:pt x="6270356" y="5359255"/>
                  <a:pt x="6293264" y="5359255"/>
                </a:cubicBezTo>
                <a:cubicBezTo>
                  <a:pt x="6303742" y="5359255"/>
                  <a:pt x="6309666" y="5354969"/>
                  <a:pt x="6306428" y="5349730"/>
                </a:cubicBezTo>
                <a:cubicBezTo>
                  <a:pt x="6303190" y="5344491"/>
                  <a:pt x="6309584" y="5340205"/>
                  <a:pt x="6320637" y="5340205"/>
                </a:cubicBezTo>
                <a:cubicBezTo>
                  <a:pt x="6338520" y="5340205"/>
                  <a:pt x="6340318" y="5344663"/>
                  <a:pt x="6336968" y="5380686"/>
                </a:cubicBezTo>
                <a:cubicBezTo>
                  <a:pt x="6334123" y="5411279"/>
                  <a:pt x="6328770" y="5421975"/>
                  <a:pt x="6315053" y="5424473"/>
                </a:cubicBezTo>
                <a:cubicBezTo>
                  <a:pt x="6305071" y="5426292"/>
                  <a:pt x="6292831" y="5431650"/>
                  <a:pt x="6287854" y="5436379"/>
                </a:cubicBezTo>
                <a:cubicBezTo>
                  <a:pt x="6274073" y="5449478"/>
                  <a:pt x="6265991" y="5446901"/>
                  <a:pt x="6250215" y="5424378"/>
                </a:cubicBezTo>
                <a:close/>
                <a:moveTo>
                  <a:pt x="879041" y="5396329"/>
                </a:moveTo>
                <a:cubicBezTo>
                  <a:pt x="859111" y="5375168"/>
                  <a:pt x="833596" y="5339953"/>
                  <a:pt x="822341" y="5318073"/>
                </a:cubicBezTo>
                <a:cubicBezTo>
                  <a:pt x="811087" y="5296194"/>
                  <a:pt x="794175" y="5272692"/>
                  <a:pt x="784759" y="5265846"/>
                </a:cubicBezTo>
                <a:cubicBezTo>
                  <a:pt x="775344" y="5259001"/>
                  <a:pt x="767640" y="5243436"/>
                  <a:pt x="767640" y="5231258"/>
                </a:cubicBezTo>
                <a:cubicBezTo>
                  <a:pt x="767640" y="5217146"/>
                  <a:pt x="755549" y="5199894"/>
                  <a:pt x="734303" y="5183688"/>
                </a:cubicBezTo>
                <a:cubicBezTo>
                  <a:pt x="715822" y="5169593"/>
                  <a:pt x="700965" y="5149785"/>
                  <a:pt x="700965" y="5139241"/>
                </a:cubicBezTo>
                <a:cubicBezTo>
                  <a:pt x="700965" y="5128780"/>
                  <a:pt x="690249" y="5110289"/>
                  <a:pt x="677153" y="5098152"/>
                </a:cubicBezTo>
                <a:cubicBezTo>
                  <a:pt x="664056" y="5086014"/>
                  <a:pt x="653340" y="5071159"/>
                  <a:pt x="653340" y="5065140"/>
                </a:cubicBezTo>
                <a:cubicBezTo>
                  <a:pt x="653340" y="5059121"/>
                  <a:pt x="647982" y="5045123"/>
                  <a:pt x="641434" y="5034031"/>
                </a:cubicBezTo>
                <a:cubicBezTo>
                  <a:pt x="631909" y="5017899"/>
                  <a:pt x="631909" y="5013004"/>
                  <a:pt x="641434" y="5009554"/>
                </a:cubicBezTo>
                <a:cubicBezTo>
                  <a:pt x="655613" y="5004419"/>
                  <a:pt x="657410" y="4962845"/>
                  <a:pt x="643815" y="4954443"/>
                </a:cubicBezTo>
                <a:cubicBezTo>
                  <a:pt x="638576" y="4951205"/>
                  <a:pt x="634290" y="4937692"/>
                  <a:pt x="634290" y="4924414"/>
                </a:cubicBezTo>
                <a:cubicBezTo>
                  <a:pt x="634290" y="4908411"/>
                  <a:pt x="627969" y="4898619"/>
                  <a:pt x="615540" y="4895368"/>
                </a:cubicBezTo>
                <a:cubicBezTo>
                  <a:pt x="599321" y="4891127"/>
                  <a:pt x="597071" y="4883124"/>
                  <a:pt x="598872" y="4836073"/>
                </a:cubicBezTo>
                <a:cubicBezTo>
                  <a:pt x="600861" y="4784081"/>
                  <a:pt x="599337" y="4780198"/>
                  <a:pt x="564372" y="4748138"/>
                </a:cubicBezTo>
                <a:cubicBezTo>
                  <a:pt x="538047" y="4724001"/>
                  <a:pt x="528701" y="4708365"/>
                  <a:pt x="531034" y="4692365"/>
                </a:cubicBezTo>
                <a:cubicBezTo>
                  <a:pt x="534317" y="4669863"/>
                  <a:pt x="578143" y="4637344"/>
                  <a:pt x="606930" y="4636051"/>
                </a:cubicBezTo>
                <a:cubicBezTo>
                  <a:pt x="615456" y="4635668"/>
                  <a:pt x="626879" y="4629997"/>
                  <a:pt x="632313" y="4623449"/>
                </a:cubicBezTo>
                <a:cubicBezTo>
                  <a:pt x="646575" y="4606263"/>
                  <a:pt x="621086" y="4549657"/>
                  <a:pt x="599031" y="4549537"/>
                </a:cubicBezTo>
                <a:cubicBezTo>
                  <a:pt x="589610" y="4549489"/>
                  <a:pt x="566901" y="4532382"/>
                  <a:pt x="548565" y="4511530"/>
                </a:cubicBezTo>
                <a:cubicBezTo>
                  <a:pt x="523092" y="4482560"/>
                  <a:pt x="508184" y="4473595"/>
                  <a:pt x="485367" y="4473524"/>
                </a:cubicBezTo>
                <a:cubicBezTo>
                  <a:pt x="463946" y="4473457"/>
                  <a:pt x="451016" y="4466577"/>
                  <a:pt x="439619" y="4449184"/>
                </a:cubicBezTo>
                <a:cubicBezTo>
                  <a:pt x="417447" y="4415345"/>
                  <a:pt x="428094" y="4387705"/>
                  <a:pt x="463300" y="4387705"/>
                </a:cubicBezTo>
                <a:cubicBezTo>
                  <a:pt x="485644" y="4387705"/>
                  <a:pt x="492323" y="4382601"/>
                  <a:pt x="497574" y="4361511"/>
                </a:cubicBezTo>
                <a:cubicBezTo>
                  <a:pt x="503850" y="4336304"/>
                  <a:pt x="525398" y="4312440"/>
                  <a:pt x="542454" y="4311808"/>
                </a:cubicBezTo>
                <a:cubicBezTo>
                  <a:pt x="546951" y="4311641"/>
                  <a:pt x="548177" y="4321279"/>
                  <a:pt x="545179" y="4333224"/>
                </a:cubicBezTo>
                <a:cubicBezTo>
                  <a:pt x="531689" y="4386972"/>
                  <a:pt x="570606" y="4424241"/>
                  <a:pt x="606398" y="4391850"/>
                </a:cubicBezTo>
                <a:cubicBezTo>
                  <a:pt x="628766" y="4371607"/>
                  <a:pt x="629485" y="4356138"/>
                  <a:pt x="609477" y="4325602"/>
                </a:cubicBezTo>
                <a:cubicBezTo>
                  <a:pt x="594703" y="4303054"/>
                  <a:pt x="595078" y="4301931"/>
                  <a:pt x="620644" y="4292211"/>
                </a:cubicBezTo>
                <a:cubicBezTo>
                  <a:pt x="653049" y="4279891"/>
                  <a:pt x="672390" y="4286199"/>
                  <a:pt x="672390" y="4309087"/>
                </a:cubicBezTo>
                <a:cubicBezTo>
                  <a:pt x="672390" y="4318563"/>
                  <a:pt x="679191" y="4336027"/>
                  <a:pt x="687504" y="4347895"/>
                </a:cubicBezTo>
                <a:cubicBezTo>
                  <a:pt x="699478" y="4364990"/>
                  <a:pt x="700225" y="4372357"/>
                  <a:pt x="691101" y="4383352"/>
                </a:cubicBezTo>
                <a:cubicBezTo>
                  <a:pt x="684766" y="4390985"/>
                  <a:pt x="674137" y="4397230"/>
                  <a:pt x="667480" y="4397230"/>
                </a:cubicBezTo>
                <a:cubicBezTo>
                  <a:pt x="660824" y="4397230"/>
                  <a:pt x="653049" y="4403300"/>
                  <a:pt x="650202" y="4410718"/>
                </a:cubicBezTo>
                <a:cubicBezTo>
                  <a:pt x="643701" y="4427662"/>
                  <a:pt x="653538" y="4532062"/>
                  <a:pt x="662842" y="4544868"/>
                </a:cubicBezTo>
                <a:cubicBezTo>
                  <a:pt x="666649" y="4550107"/>
                  <a:pt x="672579" y="4566180"/>
                  <a:pt x="676021" y="4580586"/>
                </a:cubicBezTo>
                <a:cubicBezTo>
                  <a:pt x="679462" y="4594993"/>
                  <a:pt x="686483" y="4606780"/>
                  <a:pt x="691621" y="4606780"/>
                </a:cubicBezTo>
                <a:cubicBezTo>
                  <a:pt x="706919" y="4606780"/>
                  <a:pt x="702663" y="4688763"/>
                  <a:pt x="686678" y="4702030"/>
                </a:cubicBezTo>
                <a:cubicBezTo>
                  <a:pt x="665399" y="4719690"/>
                  <a:pt x="668630" y="4755975"/>
                  <a:pt x="692027" y="4762094"/>
                </a:cubicBezTo>
                <a:cubicBezTo>
                  <a:pt x="702827" y="4764918"/>
                  <a:pt x="710892" y="4772919"/>
                  <a:pt x="709949" y="4779873"/>
                </a:cubicBezTo>
                <a:cubicBezTo>
                  <a:pt x="706161" y="4807788"/>
                  <a:pt x="711490" y="4816330"/>
                  <a:pt x="732693" y="4816330"/>
                </a:cubicBezTo>
                <a:cubicBezTo>
                  <a:pt x="761099" y="4816330"/>
                  <a:pt x="781907" y="4853290"/>
                  <a:pt x="773148" y="4888189"/>
                </a:cubicBezTo>
                <a:cubicBezTo>
                  <a:pt x="768189" y="4907947"/>
                  <a:pt x="771211" y="4917050"/>
                  <a:pt x="786219" y="4927562"/>
                </a:cubicBezTo>
                <a:cubicBezTo>
                  <a:pt x="809182" y="4943646"/>
                  <a:pt x="811621" y="4964436"/>
                  <a:pt x="791453" y="4972175"/>
                </a:cubicBezTo>
                <a:cubicBezTo>
                  <a:pt x="771021" y="4980015"/>
                  <a:pt x="773814" y="5019895"/>
                  <a:pt x="796215" y="5040168"/>
                </a:cubicBezTo>
                <a:cubicBezTo>
                  <a:pt x="806693" y="5049650"/>
                  <a:pt x="815265" y="5067459"/>
                  <a:pt x="815265" y="5079744"/>
                </a:cubicBezTo>
                <a:cubicBezTo>
                  <a:pt x="815265" y="5097293"/>
                  <a:pt x="810098" y="5102080"/>
                  <a:pt x="791154" y="5102080"/>
                </a:cubicBezTo>
                <a:cubicBezTo>
                  <a:pt x="766110" y="5102080"/>
                  <a:pt x="745632" y="5131257"/>
                  <a:pt x="765926" y="5138022"/>
                </a:cubicBezTo>
                <a:cubicBezTo>
                  <a:pt x="772108" y="5140082"/>
                  <a:pt x="777165" y="5154641"/>
                  <a:pt x="777165" y="5170377"/>
                </a:cubicBezTo>
                <a:cubicBezTo>
                  <a:pt x="777165" y="5193258"/>
                  <a:pt x="782746" y="5201092"/>
                  <a:pt x="805043" y="5209508"/>
                </a:cubicBezTo>
                <a:cubicBezTo>
                  <a:pt x="831900" y="5219645"/>
                  <a:pt x="853365" y="5250251"/>
                  <a:pt x="853365" y="5278406"/>
                </a:cubicBezTo>
                <a:cubicBezTo>
                  <a:pt x="853365" y="5285833"/>
                  <a:pt x="861938" y="5296498"/>
                  <a:pt x="872415" y="5302105"/>
                </a:cubicBezTo>
                <a:cubicBezTo>
                  <a:pt x="882893" y="5307712"/>
                  <a:pt x="891465" y="5321008"/>
                  <a:pt x="891465" y="5331651"/>
                </a:cubicBezTo>
                <a:cubicBezTo>
                  <a:pt x="891465" y="5342293"/>
                  <a:pt x="902181" y="5365050"/>
                  <a:pt x="915278" y="5382221"/>
                </a:cubicBezTo>
                <a:cubicBezTo>
                  <a:pt x="962866" y="5444612"/>
                  <a:pt x="934804" y="5455537"/>
                  <a:pt x="879041" y="5396329"/>
                </a:cubicBezTo>
                <a:close/>
                <a:moveTo>
                  <a:pt x="723758" y="4953664"/>
                </a:moveTo>
                <a:cubicBezTo>
                  <a:pt x="739702" y="4912116"/>
                  <a:pt x="723211" y="4873480"/>
                  <a:pt x="689535" y="4873480"/>
                </a:cubicBezTo>
                <a:cubicBezTo>
                  <a:pt x="676369" y="4873480"/>
                  <a:pt x="672390" y="4881036"/>
                  <a:pt x="672390" y="4906039"/>
                </a:cubicBezTo>
                <a:cubicBezTo>
                  <a:pt x="672390" y="4950374"/>
                  <a:pt x="680757" y="4968730"/>
                  <a:pt x="700965" y="4968730"/>
                </a:cubicBezTo>
                <a:cubicBezTo>
                  <a:pt x="710322" y="4968730"/>
                  <a:pt x="720579" y="4961950"/>
                  <a:pt x="723758" y="4953664"/>
                </a:cubicBezTo>
                <a:close/>
                <a:moveTo>
                  <a:pt x="9042484" y="5399666"/>
                </a:moveTo>
                <a:cubicBezTo>
                  <a:pt x="9022855" y="5395300"/>
                  <a:pt x="9019740" y="5359255"/>
                  <a:pt x="9038992" y="5359255"/>
                </a:cubicBezTo>
                <a:cubicBezTo>
                  <a:pt x="9046239" y="5359255"/>
                  <a:pt x="9054642" y="5368712"/>
                  <a:pt x="9057664" y="5380271"/>
                </a:cubicBezTo>
                <a:cubicBezTo>
                  <a:pt x="9064057" y="5404719"/>
                  <a:pt x="9064227" y="5404502"/>
                  <a:pt x="9042484" y="5399666"/>
                </a:cubicBezTo>
                <a:close/>
                <a:moveTo>
                  <a:pt x="5892090" y="5335144"/>
                </a:moveTo>
                <a:cubicBezTo>
                  <a:pt x="5892090" y="5315243"/>
                  <a:pt x="5920604" y="5305721"/>
                  <a:pt x="5931006" y="5322149"/>
                </a:cubicBezTo>
                <a:cubicBezTo>
                  <a:pt x="5944575" y="5343579"/>
                  <a:pt x="5941207" y="5349730"/>
                  <a:pt x="5915903" y="5349730"/>
                </a:cubicBezTo>
                <a:cubicBezTo>
                  <a:pt x="5900869" y="5349730"/>
                  <a:pt x="5892090" y="5344353"/>
                  <a:pt x="5892090" y="5335144"/>
                </a:cubicBezTo>
                <a:close/>
                <a:moveTo>
                  <a:pt x="9694748" y="5328894"/>
                </a:moveTo>
                <a:cubicBezTo>
                  <a:pt x="9700634" y="5311233"/>
                  <a:pt x="9721140" y="5308304"/>
                  <a:pt x="9721140" y="5325124"/>
                </a:cubicBezTo>
                <a:cubicBezTo>
                  <a:pt x="9721140" y="5333419"/>
                  <a:pt x="9714353" y="5340205"/>
                  <a:pt x="9706059" y="5340205"/>
                </a:cubicBezTo>
                <a:cubicBezTo>
                  <a:pt x="9697763" y="5340205"/>
                  <a:pt x="9692674" y="5335115"/>
                  <a:pt x="9694748" y="5328894"/>
                </a:cubicBezTo>
                <a:close/>
                <a:moveTo>
                  <a:pt x="9442534" y="5324114"/>
                </a:moveTo>
                <a:cubicBezTo>
                  <a:pt x="9422203" y="5318802"/>
                  <a:pt x="9420224" y="5292580"/>
                  <a:pt x="9440152" y="5292580"/>
                </a:cubicBezTo>
                <a:cubicBezTo>
                  <a:pt x="9448011" y="5292580"/>
                  <a:pt x="9454440" y="5299263"/>
                  <a:pt x="9454440" y="5307430"/>
                </a:cubicBezTo>
                <a:cubicBezTo>
                  <a:pt x="9454440" y="5315597"/>
                  <a:pt x="9458726" y="5319630"/>
                  <a:pt x="9463965" y="5316393"/>
                </a:cubicBezTo>
                <a:cubicBezTo>
                  <a:pt x="9469204" y="5313155"/>
                  <a:pt x="9473490" y="5315045"/>
                  <a:pt x="9473490" y="5320593"/>
                </a:cubicBezTo>
                <a:cubicBezTo>
                  <a:pt x="9473490" y="5331058"/>
                  <a:pt x="9470434" y="5331406"/>
                  <a:pt x="9442534" y="5324114"/>
                </a:cubicBezTo>
                <a:close/>
                <a:moveTo>
                  <a:pt x="9821248" y="5321000"/>
                </a:moveTo>
                <a:cubicBezTo>
                  <a:pt x="9824539" y="5315676"/>
                  <a:pt x="9831221" y="5313785"/>
                  <a:pt x="9836098" y="5316800"/>
                </a:cubicBezTo>
                <a:cubicBezTo>
                  <a:pt x="9849309" y="5324965"/>
                  <a:pt x="9846845" y="5330680"/>
                  <a:pt x="9830115" y="5330680"/>
                </a:cubicBezTo>
                <a:cubicBezTo>
                  <a:pt x="9821948" y="5330680"/>
                  <a:pt x="9817958" y="5326324"/>
                  <a:pt x="9821248" y="5321000"/>
                </a:cubicBezTo>
                <a:close/>
                <a:moveTo>
                  <a:pt x="1605840" y="5249718"/>
                </a:moveTo>
                <a:cubicBezTo>
                  <a:pt x="1605840" y="5241859"/>
                  <a:pt x="1612270" y="5235430"/>
                  <a:pt x="1620128" y="5235430"/>
                </a:cubicBezTo>
                <a:cubicBezTo>
                  <a:pt x="1627986" y="5235430"/>
                  <a:pt x="1634415" y="5241859"/>
                  <a:pt x="1634415" y="5249718"/>
                </a:cubicBezTo>
                <a:cubicBezTo>
                  <a:pt x="1634415" y="5257576"/>
                  <a:pt x="1627986" y="5264005"/>
                  <a:pt x="1620128" y="5264005"/>
                </a:cubicBezTo>
                <a:cubicBezTo>
                  <a:pt x="1612270" y="5264005"/>
                  <a:pt x="1605840" y="5257576"/>
                  <a:pt x="1605840" y="5249718"/>
                </a:cubicBezTo>
                <a:close/>
                <a:moveTo>
                  <a:pt x="9816389" y="5212411"/>
                </a:moveTo>
                <a:cubicBezTo>
                  <a:pt x="9816389" y="5199751"/>
                  <a:pt x="9812716" y="5187964"/>
                  <a:pt x="9808227" y="5186217"/>
                </a:cubicBezTo>
                <a:cubicBezTo>
                  <a:pt x="9797045" y="5181869"/>
                  <a:pt x="9784667" y="5063980"/>
                  <a:pt x="9795390" y="5063980"/>
                </a:cubicBezTo>
                <a:cubicBezTo>
                  <a:pt x="9818840" y="5063980"/>
                  <a:pt x="9836676" y="5103608"/>
                  <a:pt x="9842043" y="5167632"/>
                </a:cubicBezTo>
                <a:cubicBezTo>
                  <a:pt x="9846979" y="5226507"/>
                  <a:pt x="9845665" y="5235430"/>
                  <a:pt x="9832058" y="5235430"/>
                </a:cubicBezTo>
                <a:cubicBezTo>
                  <a:pt x="9821839" y="5235430"/>
                  <a:pt x="9816389" y="5227425"/>
                  <a:pt x="9816389" y="5212411"/>
                </a:cubicBezTo>
                <a:close/>
                <a:moveTo>
                  <a:pt x="9656584" y="5182503"/>
                </a:moveTo>
                <a:cubicBezTo>
                  <a:pt x="9626876" y="5161694"/>
                  <a:pt x="9628459" y="5130655"/>
                  <a:pt x="9659227" y="5130655"/>
                </a:cubicBezTo>
                <a:cubicBezTo>
                  <a:pt x="9676351" y="5130655"/>
                  <a:pt x="9683040" y="5135787"/>
                  <a:pt x="9683040" y="5148926"/>
                </a:cubicBezTo>
                <a:cubicBezTo>
                  <a:pt x="9683040" y="5158975"/>
                  <a:pt x="9685641" y="5173977"/>
                  <a:pt x="9688821" y="5182264"/>
                </a:cubicBezTo>
                <a:cubicBezTo>
                  <a:pt x="9696162" y="5201395"/>
                  <a:pt x="9683689" y="5201487"/>
                  <a:pt x="9656584" y="5182503"/>
                </a:cubicBezTo>
                <a:close/>
                <a:moveTo>
                  <a:pt x="6342146" y="5105297"/>
                </a:moveTo>
                <a:cubicBezTo>
                  <a:pt x="6325310" y="5098504"/>
                  <a:pt x="6327300" y="5063980"/>
                  <a:pt x="6344528" y="5063980"/>
                </a:cubicBezTo>
                <a:cubicBezTo>
                  <a:pt x="6353418" y="5063980"/>
                  <a:pt x="6358815" y="5072976"/>
                  <a:pt x="6358815" y="5087793"/>
                </a:cubicBezTo>
                <a:cubicBezTo>
                  <a:pt x="6358815" y="5100889"/>
                  <a:pt x="6357744" y="5111267"/>
                  <a:pt x="6356434" y="5110853"/>
                </a:cubicBezTo>
                <a:cubicBezTo>
                  <a:pt x="6355125" y="5110440"/>
                  <a:pt x="6348695" y="5107939"/>
                  <a:pt x="6342146" y="5105297"/>
                </a:cubicBezTo>
                <a:close/>
                <a:moveTo>
                  <a:pt x="519990" y="4249593"/>
                </a:moveTo>
                <a:cubicBezTo>
                  <a:pt x="513468" y="4241735"/>
                  <a:pt x="502228" y="4235305"/>
                  <a:pt x="495011" y="4235305"/>
                </a:cubicBezTo>
                <a:cubicBezTo>
                  <a:pt x="479985" y="4235305"/>
                  <a:pt x="477208" y="4210748"/>
                  <a:pt x="491253" y="4202068"/>
                </a:cubicBezTo>
                <a:cubicBezTo>
                  <a:pt x="496403" y="4198885"/>
                  <a:pt x="515691" y="4199109"/>
                  <a:pt x="534116" y="4202566"/>
                </a:cubicBezTo>
                <a:cubicBezTo>
                  <a:pt x="563250" y="4208031"/>
                  <a:pt x="567615" y="4212436"/>
                  <a:pt x="567615" y="4236365"/>
                </a:cubicBezTo>
                <a:cubicBezTo>
                  <a:pt x="567615" y="4256932"/>
                  <a:pt x="563099" y="4263880"/>
                  <a:pt x="549731" y="4263880"/>
                </a:cubicBezTo>
                <a:cubicBezTo>
                  <a:pt x="539895" y="4263880"/>
                  <a:pt x="526512" y="4257451"/>
                  <a:pt x="519990" y="4249593"/>
                </a:cubicBezTo>
                <a:close/>
                <a:moveTo>
                  <a:pt x="396165" y="4239769"/>
                </a:moveTo>
                <a:cubicBezTo>
                  <a:pt x="396165" y="4219151"/>
                  <a:pt x="416859" y="4213731"/>
                  <a:pt x="448969" y="4225938"/>
                </a:cubicBezTo>
                <a:cubicBezTo>
                  <a:pt x="470906" y="4234279"/>
                  <a:pt x="473652" y="4238189"/>
                  <a:pt x="462517" y="4245231"/>
                </a:cubicBezTo>
                <a:cubicBezTo>
                  <a:pt x="439473" y="4259806"/>
                  <a:pt x="396165" y="4256241"/>
                  <a:pt x="396165" y="4239769"/>
                </a:cubicBezTo>
                <a:close/>
                <a:moveTo>
                  <a:pt x="9626489" y="4236425"/>
                </a:moveTo>
                <a:cubicBezTo>
                  <a:pt x="9621054" y="4226269"/>
                  <a:pt x="9613777" y="4181143"/>
                  <a:pt x="9610318" y="4136145"/>
                </a:cubicBezTo>
                <a:cubicBezTo>
                  <a:pt x="9605172" y="4069195"/>
                  <a:pt x="9606464" y="4054330"/>
                  <a:pt x="9617430" y="4054330"/>
                </a:cubicBezTo>
                <a:cubicBezTo>
                  <a:pt x="9643732" y="4054330"/>
                  <a:pt x="9655472" y="4091732"/>
                  <a:pt x="9653597" y="4169540"/>
                </a:cubicBezTo>
                <a:cubicBezTo>
                  <a:pt x="9651706" y="4248034"/>
                  <a:pt x="9643516" y="4268240"/>
                  <a:pt x="9626489" y="4236425"/>
                </a:cubicBezTo>
                <a:close/>
                <a:moveTo>
                  <a:pt x="9810688" y="4227832"/>
                </a:moveTo>
                <a:cubicBezTo>
                  <a:pt x="9800727" y="4218845"/>
                  <a:pt x="9787219" y="4211064"/>
                  <a:pt x="9780670" y="4210540"/>
                </a:cubicBezTo>
                <a:cubicBezTo>
                  <a:pt x="9774122" y="4210016"/>
                  <a:pt x="9762336" y="4208945"/>
                  <a:pt x="9754477" y="4208159"/>
                </a:cubicBezTo>
                <a:cubicBezTo>
                  <a:pt x="9745968" y="4207308"/>
                  <a:pt x="9740190" y="4197099"/>
                  <a:pt x="9740190" y="4182917"/>
                </a:cubicBezTo>
                <a:cubicBezTo>
                  <a:pt x="9740190" y="4169821"/>
                  <a:pt x="9735903" y="4159105"/>
                  <a:pt x="9730665" y="4159105"/>
                </a:cubicBezTo>
                <a:cubicBezTo>
                  <a:pt x="9725426" y="4159105"/>
                  <a:pt x="9721140" y="4150786"/>
                  <a:pt x="9721140" y="4140617"/>
                </a:cubicBezTo>
                <a:cubicBezTo>
                  <a:pt x="9721140" y="4130449"/>
                  <a:pt x="9725426" y="4119480"/>
                  <a:pt x="9730665" y="4116242"/>
                </a:cubicBezTo>
                <a:cubicBezTo>
                  <a:pt x="9743722" y="4108173"/>
                  <a:pt x="9742756" y="4054330"/>
                  <a:pt x="9729554" y="4054330"/>
                </a:cubicBezTo>
                <a:cubicBezTo>
                  <a:pt x="9723608" y="4054330"/>
                  <a:pt x="9721114" y="4045931"/>
                  <a:pt x="9723899" y="4035280"/>
                </a:cubicBezTo>
                <a:cubicBezTo>
                  <a:pt x="9726639" y="4024803"/>
                  <a:pt x="9724997" y="4016230"/>
                  <a:pt x="9720248" y="4016230"/>
                </a:cubicBezTo>
                <a:cubicBezTo>
                  <a:pt x="9715500" y="4016230"/>
                  <a:pt x="9711615" y="3992156"/>
                  <a:pt x="9711615" y="3962732"/>
                </a:cubicBezTo>
                <a:cubicBezTo>
                  <a:pt x="9711615" y="3912589"/>
                  <a:pt x="9712907" y="3909571"/>
                  <a:pt x="9732205" y="3914618"/>
                </a:cubicBezTo>
                <a:cubicBezTo>
                  <a:pt x="9777073" y="3926351"/>
                  <a:pt x="9806161" y="3880815"/>
                  <a:pt x="9774207" y="3848862"/>
                </a:cubicBezTo>
                <a:cubicBezTo>
                  <a:pt x="9756985" y="3831640"/>
                  <a:pt x="9750286" y="3831785"/>
                  <a:pt x="9730366" y="3849814"/>
                </a:cubicBezTo>
                <a:cubicBezTo>
                  <a:pt x="9708531" y="3869574"/>
                  <a:pt x="9679435" y="3857367"/>
                  <a:pt x="9628271" y="3806981"/>
                </a:cubicBezTo>
                <a:cubicBezTo>
                  <a:pt x="9602347" y="3781450"/>
                  <a:pt x="9587790" y="3758660"/>
                  <a:pt x="9587790" y="3743603"/>
                </a:cubicBezTo>
                <a:cubicBezTo>
                  <a:pt x="9587790" y="3721892"/>
                  <a:pt x="9590343" y="3720571"/>
                  <a:pt x="9621127" y="3726347"/>
                </a:cubicBezTo>
                <a:cubicBezTo>
                  <a:pt x="9642979" y="3730446"/>
                  <a:pt x="9654465" y="3728954"/>
                  <a:pt x="9654465" y="3722016"/>
                </a:cubicBezTo>
                <a:cubicBezTo>
                  <a:pt x="9654465" y="3704477"/>
                  <a:pt x="9684411" y="3710096"/>
                  <a:pt x="9702579" y="3731045"/>
                </a:cubicBezTo>
                <a:cubicBezTo>
                  <a:pt x="9717320" y="3748041"/>
                  <a:pt x="9722237" y="3749006"/>
                  <a:pt x="9739415" y="3738279"/>
                </a:cubicBezTo>
                <a:cubicBezTo>
                  <a:pt x="9750319" y="3731469"/>
                  <a:pt x="9759240" y="3720418"/>
                  <a:pt x="9759240" y="3713720"/>
                </a:cubicBezTo>
                <a:cubicBezTo>
                  <a:pt x="9759240" y="3705268"/>
                  <a:pt x="9767253" y="3703458"/>
                  <a:pt x="9785433" y="3707803"/>
                </a:cubicBezTo>
                <a:cubicBezTo>
                  <a:pt x="9824045" y="3717032"/>
                  <a:pt x="9825914" y="3719170"/>
                  <a:pt x="9825914" y="3754061"/>
                </a:cubicBezTo>
                <a:cubicBezTo>
                  <a:pt x="9825914" y="3771651"/>
                  <a:pt x="9830972" y="3787729"/>
                  <a:pt x="9837153" y="3789789"/>
                </a:cubicBezTo>
                <a:cubicBezTo>
                  <a:pt x="9844486" y="3792234"/>
                  <a:pt x="9845616" y="3799957"/>
                  <a:pt x="9840404" y="3812014"/>
                </a:cubicBezTo>
                <a:cubicBezTo>
                  <a:pt x="9836010" y="3822178"/>
                  <a:pt x="9833187" y="3833982"/>
                  <a:pt x="9834131" y="3838246"/>
                </a:cubicBezTo>
                <a:cubicBezTo>
                  <a:pt x="9835074" y="3842510"/>
                  <a:pt x="9831130" y="3863510"/>
                  <a:pt x="9825368" y="3884912"/>
                </a:cubicBezTo>
                <a:cubicBezTo>
                  <a:pt x="9815729" y="3920707"/>
                  <a:pt x="9816707" y="3925428"/>
                  <a:pt x="9837576" y="3943834"/>
                </a:cubicBezTo>
                <a:cubicBezTo>
                  <a:pt x="9850053" y="3954839"/>
                  <a:pt x="9868352" y="3968436"/>
                  <a:pt x="9878240" y="3974049"/>
                </a:cubicBezTo>
                <a:cubicBezTo>
                  <a:pt x="9888128" y="3979662"/>
                  <a:pt x="9900195" y="3996181"/>
                  <a:pt x="9905054" y="4010759"/>
                </a:cubicBezTo>
                <a:cubicBezTo>
                  <a:pt x="9912198" y="4032195"/>
                  <a:pt x="9910214" y="4040940"/>
                  <a:pt x="9894675" y="4056479"/>
                </a:cubicBezTo>
                <a:cubicBezTo>
                  <a:pt x="9873102" y="4078052"/>
                  <a:pt x="9854489" y="4072247"/>
                  <a:pt x="9854489" y="4043945"/>
                </a:cubicBezTo>
                <a:cubicBezTo>
                  <a:pt x="9854489" y="4033612"/>
                  <a:pt x="9848061" y="4022691"/>
                  <a:pt x="9840202" y="4019675"/>
                </a:cubicBezTo>
                <a:cubicBezTo>
                  <a:pt x="9832344" y="4016660"/>
                  <a:pt x="9825914" y="4004286"/>
                  <a:pt x="9825914" y="3992178"/>
                </a:cubicBezTo>
                <a:cubicBezTo>
                  <a:pt x="9825914" y="3938009"/>
                  <a:pt x="9791440" y="3921953"/>
                  <a:pt x="9757976" y="3960538"/>
                </a:cubicBezTo>
                <a:cubicBezTo>
                  <a:pt x="9738365" y="3983149"/>
                  <a:pt x="9735962" y="3993443"/>
                  <a:pt x="9748484" y="4001183"/>
                </a:cubicBezTo>
                <a:cubicBezTo>
                  <a:pt x="9753047" y="4004002"/>
                  <a:pt x="9759246" y="4018642"/>
                  <a:pt x="9762260" y="4033715"/>
                </a:cubicBezTo>
                <a:cubicBezTo>
                  <a:pt x="9768406" y="4064444"/>
                  <a:pt x="9812087" y="4088744"/>
                  <a:pt x="9845480" y="4080011"/>
                </a:cubicBezTo>
                <a:cubicBezTo>
                  <a:pt x="9871464" y="4073216"/>
                  <a:pt x="9880571" y="4097449"/>
                  <a:pt x="9860407" y="4119729"/>
                </a:cubicBezTo>
                <a:cubicBezTo>
                  <a:pt x="9850407" y="4130780"/>
                  <a:pt x="9844964" y="4153951"/>
                  <a:pt x="9844964" y="4185487"/>
                </a:cubicBezTo>
                <a:cubicBezTo>
                  <a:pt x="9844964" y="4240918"/>
                  <a:pt x="9836619" y="4251227"/>
                  <a:pt x="9810688" y="4227833"/>
                </a:cubicBezTo>
                <a:close/>
                <a:moveTo>
                  <a:pt x="415215" y="4117036"/>
                </a:moveTo>
                <a:cubicBezTo>
                  <a:pt x="415215" y="4093774"/>
                  <a:pt x="410313" y="4073334"/>
                  <a:pt x="404250" y="4071313"/>
                </a:cubicBezTo>
                <a:cubicBezTo>
                  <a:pt x="398219" y="4069302"/>
                  <a:pt x="391253" y="4043149"/>
                  <a:pt x="388769" y="4013193"/>
                </a:cubicBezTo>
                <a:cubicBezTo>
                  <a:pt x="386284" y="3983238"/>
                  <a:pt x="380503" y="3956412"/>
                  <a:pt x="375921" y="3953580"/>
                </a:cubicBezTo>
                <a:cubicBezTo>
                  <a:pt x="371339" y="3950748"/>
                  <a:pt x="367590" y="3935825"/>
                  <a:pt x="367590" y="3920418"/>
                </a:cubicBezTo>
                <a:cubicBezTo>
                  <a:pt x="367590" y="3897068"/>
                  <a:pt x="371460" y="3892405"/>
                  <a:pt x="390840" y="3892405"/>
                </a:cubicBezTo>
                <a:cubicBezTo>
                  <a:pt x="421658" y="3892405"/>
                  <a:pt x="428304" y="3879300"/>
                  <a:pt x="429306" y="3816550"/>
                </a:cubicBezTo>
                <a:cubicBezTo>
                  <a:pt x="429987" y="3773900"/>
                  <a:pt x="433384" y="3763331"/>
                  <a:pt x="447267" y="3760657"/>
                </a:cubicBezTo>
                <a:cubicBezTo>
                  <a:pt x="460442" y="3758120"/>
                  <a:pt x="463658" y="3762495"/>
                  <a:pt x="461223" y="3779639"/>
                </a:cubicBezTo>
                <a:cubicBezTo>
                  <a:pt x="459189" y="3793960"/>
                  <a:pt x="465717" y="3808118"/>
                  <a:pt x="479499" y="3819278"/>
                </a:cubicBezTo>
                <a:cubicBezTo>
                  <a:pt x="491292" y="3828826"/>
                  <a:pt x="500940" y="3844042"/>
                  <a:pt x="500940" y="3853091"/>
                </a:cubicBezTo>
                <a:cubicBezTo>
                  <a:pt x="500940" y="3862141"/>
                  <a:pt x="505735" y="3874340"/>
                  <a:pt x="511595" y="3880200"/>
                </a:cubicBezTo>
                <a:cubicBezTo>
                  <a:pt x="519452" y="3888057"/>
                  <a:pt x="516951" y="3907740"/>
                  <a:pt x="502070" y="3955147"/>
                </a:cubicBezTo>
                <a:cubicBezTo>
                  <a:pt x="477923" y="4032077"/>
                  <a:pt x="477172" y="4048082"/>
                  <a:pt x="496941" y="4064489"/>
                </a:cubicBezTo>
                <a:cubicBezTo>
                  <a:pt x="508527" y="4074104"/>
                  <a:pt x="518396" y="4074563"/>
                  <a:pt x="539804" y="4066482"/>
                </a:cubicBezTo>
                <a:cubicBezTo>
                  <a:pt x="565752" y="4056688"/>
                  <a:pt x="567615" y="4057524"/>
                  <a:pt x="567615" y="4078970"/>
                </a:cubicBezTo>
                <a:cubicBezTo>
                  <a:pt x="567615" y="4098591"/>
                  <a:pt x="563046" y="4101955"/>
                  <a:pt x="536400" y="4101955"/>
                </a:cubicBezTo>
                <a:cubicBezTo>
                  <a:pt x="515020" y="4101955"/>
                  <a:pt x="495329" y="4110958"/>
                  <a:pt x="473900" y="4130530"/>
                </a:cubicBezTo>
                <a:cubicBezTo>
                  <a:pt x="429180" y="4171375"/>
                  <a:pt x="415215" y="4168164"/>
                  <a:pt x="415215" y="4117036"/>
                </a:cubicBezTo>
                <a:close/>
                <a:moveTo>
                  <a:pt x="262815" y="3986993"/>
                </a:moveTo>
                <a:cubicBezTo>
                  <a:pt x="262815" y="3952243"/>
                  <a:pt x="265034" y="3948545"/>
                  <a:pt x="284246" y="3951274"/>
                </a:cubicBezTo>
                <a:cubicBezTo>
                  <a:pt x="324764" y="3957028"/>
                  <a:pt x="316041" y="4025103"/>
                  <a:pt x="274721" y="4025609"/>
                </a:cubicBezTo>
                <a:cubicBezTo>
                  <a:pt x="267123" y="4025704"/>
                  <a:pt x="262815" y="4011730"/>
                  <a:pt x="262815" y="3986993"/>
                </a:cubicBezTo>
                <a:close/>
                <a:moveTo>
                  <a:pt x="312821" y="3854008"/>
                </a:moveTo>
                <a:cubicBezTo>
                  <a:pt x="286224" y="3843318"/>
                  <a:pt x="285619" y="3830852"/>
                  <a:pt x="310841" y="3813186"/>
                </a:cubicBezTo>
                <a:cubicBezTo>
                  <a:pt x="321539" y="3805693"/>
                  <a:pt x="329604" y="3795806"/>
                  <a:pt x="328763" y="3791215"/>
                </a:cubicBezTo>
                <a:cubicBezTo>
                  <a:pt x="324588" y="3768424"/>
                  <a:pt x="330854" y="3749530"/>
                  <a:pt x="342587" y="3749530"/>
                </a:cubicBezTo>
                <a:cubicBezTo>
                  <a:pt x="356195" y="3749530"/>
                  <a:pt x="367590" y="3789140"/>
                  <a:pt x="367590" y="3836446"/>
                </a:cubicBezTo>
                <a:cubicBezTo>
                  <a:pt x="367590" y="3865881"/>
                  <a:pt x="353556" y="3870382"/>
                  <a:pt x="312821" y="3854008"/>
                </a:cubicBezTo>
                <a:close/>
                <a:moveTo>
                  <a:pt x="15035" y="3762230"/>
                </a:moveTo>
                <a:cubicBezTo>
                  <a:pt x="14959" y="3736910"/>
                  <a:pt x="12320" y="3706549"/>
                  <a:pt x="9162" y="3694761"/>
                </a:cubicBezTo>
                <a:cubicBezTo>
                  <a:pt x="4502" y="3677373"/>
                  <a:pt x="7304" y="3673330"/>
                  <a:pt x="24014" y="3673330"/>
                </a:cubicBezTo>
                <a:cubicBezTo>
                  <a:pt x="43349" y="3673330"/>
                  <a:pt x="44438" y="3677222"/>
                  <a:pt x="41794" y="3736865"/>
                </a:cubicBezTo>
                <a:cubicBezTo>
                  <a:pt x="40011" y="3777091"/>
                  <a:pt x="34609" y="3801843"/>
                  <a:pt x="27071" y="3804334"/>
                </a:cubicBezTo>
                <a:cubicBezTo>
                  <a:pt x="18657" y="3807114"/>
                  <a:pt x="15127" y="3794766"/>
                  <a:pt x="15035" y="3762230"/>
                </a:cubicBezTo>
                <a:close/>
                <a:moveTo>
                  <a:pt x="236621" y="3714065"/>
                </a:moveTo>
                <a:cubicBezTo>
                  <a:pt x="209596" y="3710711"/>
                  <a:pt x="205665" y="3706671"/>
                  <a:pt x="205665" y="3682252"/>
                </a:cubicBezTo>
                <a:cubicBezTo>
                  <a:pt x="205665" y="3666867"/>
                  <a:pt x="201040" y="3654280"/>
                  <a:pt x="195388" y="3654280"/>
                </a:cubicBezTo>
                <a:cubicBezTo>
                  <a:pt x="188669" y="3654280"/>
                  <a:pt x="186195" y="3629534"/>
                  <a:pt x="188244" y="3582820"/>
                </a:cubicBezTo>
                <a:cubicBezTo>
                  <a:pt x="189967" y="3543518"/>
                  <a:pt x="188158" y="3511371"/>
                  <a:pt x="184234" y="3511383"/>
                </a:cubicBezTo>
                <a:cubicBezTo>
                  <a:pt x="180305" y="3511392"/>
                  <a:pt x="177090" y="3480078"/>
                  <a:pt x="177090" y="3441788"/>
                </a:cubicBezTo>
                <a:cubicBezTo>
                  <a:pt x="177090" y="3367571"/>
                  <a:pt x="168430" y="3346846"/>
                  <a:pt x="129303" y="3327420"/>
                </a:cubicBezTo>
                <a:cubicBezTo>
                  <a:pt x="108041" y="3316864"/>
                  <a:pt x="105172" y="3308487"/>
                  <a:pt x="100890" y="3244473"/>
                </a:cubicBezTo>
                <a:cubicBezTo>
                  <a:pt x="96550" y="3179579"/>
                  <a:pt x="94228" y="3172998"/>
                  <a:pt x="74696" y="3170224"/>
                </a:cubicBezTo>
                <a:cubicBezTo>
                  <a:pt x="59185" y="3168021"/>
                  <a:pt x="53265" y="3160786"/>
                  <a:pt x="53265" y="3144030"/>
                </a:cubicBezTo>
                <a:cubicBezTo>
                  <a:pt x="53265" y="3124538"/>
                  <a:pt x="57888" y="3120880"/>
                  <a:pt x="82520" y="3120880"/>
                </a:cubicBezTo>
                <a:cubicBezTo>
                  <a:pt x="98611" y="3120880"/>
                  <a:pt x="117374" y="3126238"/>
                  <a:pt x="124216" y="3132786"/>
                </a:cubicBezTo>
                <a:cubicBezTo>
                  <a:pt x="131058" y="3139335"/>
                  <a:pt x="145754" y="3150997"/>
                  <a:pt x="156873" y="3158702"/>
                </a:cubicBezTo>
                <a:cubicBezTo>
                  <a:pt x="167992" y="3166407"/>
                  <a:pt x="177226" y="3179265"/>
                  <a:pt x="177393" y="3187277"/>
                </a:cubicBezTo>
                <a:cubicBezTo>
                  <a:pt x="177560" y="3195288"/>
                  <a:pt x="183989" y="3210163"/>
                  <a:pt x="191680" y="3220332"/>
                </a:cubicBezTo>
                <a:cubicBezTo>
                  <a:pt x="199372" y="3230501"/>
                  <a:pt x="205665" y="3246361"/>
                  <a:pt x="205665" y="3255577"/>
                </a:cubicBezTo>
                <a:cubicBezTo>
                  <a:pt x="205665" y="3264793"/>
                  <a:pt x="213023" y="3276451"/>
                  <a:pt x="222016" y="3281484"/>
                </a:cubicBezTo>
                <a:cubicBezTo>
                  <a:pt x="235956" y="3289285"/>
                  <a:pt x="236608" y="3293921"/>
                  <a:pt x="226435" y="3312928"/>
                </a:cubicBezTo>
                <a:cubicBezTo>
                  <a:pt x="219873" y="3325190"/>
                  <a:pt x="213587" y="3354466"/>
                  <a:pt x="212466" y="3377987"/>
                </a:cubicBezTo>
                <a:cubicBezTo>
                  <a:pt x="210735" y="3414291"/>
                  <a:pt x="213686" y="3422194"/>
                  <a:pt x="231990" y="3430294"/>
                </a:cubicBezTo>
                <a:cubicBezTo>
                  <a:pt x="243849" y="3435541"/>
                  <a:pt x="251620" y="3444868"/>
                  <a:pt x="249260" y="3451019"/>
                </a:cubicBezTo>
                <a:cubicBezTo>
                  <a:pt x="246899" y="3457170"/>
                  <a:pt x="250817" y="3464448"/>
                  <a:pt x="257967" y="3467192"/>
                </a:cubicBezTo>
                <a:cubicBezTo>
                  <a:pt x="267128" y="3470707"/>
                  <a:pt x="270141" y="3486405"/>
                  <a:pt x="268171" y="3520368"/>
                </a:cubicBezTo>
                <a:cubicBezTo>
                  <a:pt x="266634" y="3546871"/>
                  <a:pt x="268015" y="3568588"/>
                  <a:pt x="271239" y="3568629"/>
                </a:cubicBezTo>
                <a:cubicBezTo>
                  <a:pt x="284922" y="3568803"/>
                  <a:pt x="300915" y="3623687"/>
                  <a:pt x="300915" y="3670466"/>
                </a:cubicBezTo>
                <a:cubicBezTo>
                  <a:pt x="300915" y="3725131"/>
                  <a:pt x="304764" y="3722521"/>
                  <a:pt x="236621" y="3714065"/>
                </a:cubicBezTo>
                <a:close/>
                <a:moveTo>
                  <a:pt x="9675896" y="3466997"/>
                </a:moveTo>
                <a:cubicBezTo>
                  <a:pt x="9660706" y="3460868"/>
                  <a:pt x="9660361" y="3404544"/>
                  <a:pt x="9675420" y="3389485"/>
                </a:cubicBezTo>
                <a:cubicBezTo>
                  <a:pt x="9684309" y="3380595"/>
                  <a:pt x="9684309" y="3378055"/>
                  <a:pt x="9675420" y="3378055"/>
                </a:cubicBezTo>
                <a:cubicBezTo>
                  <a:pt x="9669133" y="3378055"/>
                  <a:pt x="9663990" y="3369483"/>
                  <a:pt x="9663990" y="3359005"/>
                </a:cubicBezTo>
                <a:cubicBezTo>
                  <a:pt x="9663990" y="3348528"/>
                  <a:pt x="9668276" y="3339955"/>
                  <a:pt x="9673515" y="3339955"/>
                </a:cubicBezTo>
                <a:cubicBezTo>
                  <a:pt x="9678753" y="3339955"/>
                  <a:pt x="9683040" y="3333526"/>
                  <a:pt x="9683040" y="3325667"/>
                </a:cubicBezTo>
                <a:cubicBezTo>
                  <a:pt x="9683040" y="3317810"/>
                  <a:pt x="9687580" y="3311380"/>
                  <a:pt x="9693127" y="3311380"/>
                </a:cubicBezTo>
                <a:cubicBezTo>
                  <a:pt x="9698675" y="3311380"/>
                  <a:pt x="9700747" y="3307390"/>
                  <a:pt x="9697734" y="3302513"/>
                </a:cubicBezTo>
                <a:cubicBezTo>
                  <a:pt x="9688938" y="3288281"/>
                  <a:pt x="9712180" y="3279490"/>
                  <a:pt x="9724351" y="3292446"/>
                </a:cubicBezTo>
                <a:cubicBezTo>
                  <a:pt x="9732790" y="3301428"/>
                  <a:pt x="9732591" y="3305276"/>
                  <a:pt x="9723522" y="3308602"/>
                </a:cubicBezTo>
                <a:cubicBezTo>
                  <a:pt x="9716974" y="3311003"/>
                  <a:pt x="9711616" y="3327612"/>
                  <a:pt x="9711616" y="3345511"/>
                </a:cubicBezTo>
                <a:cubicBezTo>
                  <a:pt x="9711616" y="3363411"/>
                  <a:pt x="9707330" y="3378055"/>
                  <a:pt x="9702091" y="3378055"/>
                </a:cubicBezTo>
                <a:cubicBezTo>
                  <a:pt x="9687395" y="3378055"/>
                  <a:pt x="9690828" y="3412380"/>
                  <a:pt x="9706853" y="3425680"/>
                </a:cubicBezTo>
                <a:cubicBezTo>
                  <a:pt x="9725431" y="3441099"/>
                  <a:pt x="9725074" y="3460232"/>
                  <a:pt x="9706072" y="3467524"/>
                </a:cubicBezTo>
                <a:cubicBezTo>
                  <a:pt x="9697785" y="3470703"/>
                  <a:pt x="9690285" y="3472967"/>
                  <a:pt x="9689403" y="3472553"/>
                </a:cubicBezTo>
                <a:cubicBezTo>
                  <a:pt x="9688527" y="3472140"/>
                  <a:pt x="9682443" y="3469639"/>
                  <a:pt x="9675895" y="3466997"/>
                </a:cubicBezTo>
                <a:close/>
                <a:moveTo>
                  <a:pt x="9654465" y="3182792"/>
                </a:moveTo>
                <a:cubicBezTo>
                  <a:pt x="9654465" y="3174935"/>
                  <a:pt x="9650178" y="3168505"/>
                  <a:pt x="9644940" y="3168505"/>
                </a:cubicBezTo>
                <a:cubicBezTo>
                  <a:pt x="9639701" y="3168505"/>
                  <a:pt x="9635415" y="3162433"/>
                  <a:pt x="9635415" y="3155011"/>
                </a:cubicBezTo>
                <a:cubicBezTo>
                  <a:pt x="9635415" y="3147590"/>
                  <a:pt x="9630357" y="3139832"/>
                  <a:pt x="9624176" y="3137771"/>
                </a:cubicBezTo>
                <a:cubicBezTo>
                  <a:pt x="9601944" y="3130361"/>
                  <a:pt x="9624824" y="3101830"/>
                  <a:pt x="9653000" y="3101830"/>
                </a:cubicBezTo>
                <a:cubicBezTo>
                  <a:pt x="9668239" y="3101830"/>
                  <a:pt x="9686043" y="3095401"/>
                  <a:pt x="9692565" y="3087542"/>
                </a:cubicBezTo>
                <a:cubicBezTo>
                  <a:pt x="9699086" y="3079685"/>
                  <a:pt x="9712846" y="3073255"/>
                  <a:pt x="9723143" y="3073255"/>
                </a:cubicBezTo>
                <a:cubicBezTo>
                  <a:pt x="9739869" y="3073255"/>
                  <a:pt x="9741150" y="3077570"/>
                  <a:pt x="9735165" y="3113736"/>
                </a:cubicBezTo>
                <a:cubicBezTo>
                  <a:pt x="9727173" y="3162042"/>
                  <a:pt x="9723903" y="3168505"/>
                  <a:pt x="9707456" y="3168505"/>
                </a:cubicBezTo>
                <a:cubicBezTo>
                  <a:pt x="9700549" y="3168505"/>
                  <a:pt x="9689561" y="3174935"/>
                  <a:pt x="9683040" y="3182792"/>
                </a:cubicBezTo>
                <a:cubicBezTo>
                  <a:pt x="9676518" y="3190651"/>
                  <a:pt x="9667420" y="3197080"/>
                  <a:pt x="9662824" y="3197080"/>
                </a:cubicBezTo>
                <a:cubicBezTo>
                  <a:pt x="9658226" y="3197080"/>
                  <a:pt x="9654465" y="3190651"/>
                  <a:pt x="9654465" y="3182792"/>
                </a:cubicBezTo>
                <a:close/>
                <a:moveTo>
                  <a:pt x="224715" y="3030955"/>
                </a:moveTo>
                <a:cubicBezTo>
                  <a:pt x="224715" y="3023406"/>
                  <a:pt x="228552" y="3014858"/>
                  <a:pt x="233242" y="3011959"/>
                </a:cubicBezTo>
                <a:cubicBezTo>
                  <a:pt x="243047" y="3005899"/>
                  <a:pt x="254870" y="3030400"/>
                  <a:pt x="246284" y="3038986"/>
                </a:cubicBezTo>
                <a:cubicBezTo>
                  <a:pt x="236063" y="3049207"/>
                  <a:pt x="224715" y="3044981"/>
                  <a:pt x="224715" y="3030955"/>
                </a:cubicBezTo>
                <a:close/>
                <a:moveTo>
                  <a:pt x="9613190" y="2971655"/>
                </a:moveTo>
                <a:cubicBezTo>
                  <a:pt x="9609697" y="2968163"/>
                  <a:pt x="9606840" y="2953467"/>
                  <a:pt x="9606840" y="2938998"/>
                </a:cubicBezTo>
                <a:cubicBezTo>
                  <a:pt x="9606840" y="2924529"/>
                  <a:pt x="9600411" y="2906261"/>
                  <a:pt x="9592552" y="2898403"/>
                </a:cubicBezTo>
                <a:cubicBezTo>
                  <a:pt x="9576642" y="2882493"/>
                  <a:pt x="9572704" y="2806555"/>
                  <a:pt x="9587790" y="2806555"/>
                </a:cubicBezTo>
                <a:cubicBezTo>
                  <a:pt x="9593028" y="2806555"/>
                  <a:pt x="9596243" y="2801197"/>
                  <a:pt x="9594934" y="2794649"/>
                </a:cubicBezTo>
                <a:cubicBezTo>
                  <a:pt x="9591737" y="2778668"/>
                  <a:pt x="9661073" y="2773227"/>
                  <a:pt x="9678942" y="2788057"/>
                </a:cubicBezTo>
                <a:cubicBezTo>
                  <a:pt x="9688135" y="2795687"/>
                  <a:pt x="9692565" y="2819006"/>
                  <a:pt x="9692565" y="2859781"/>
                </a:cubicBezTo>
                <a:cubicBezTo>
                  <a:pt x="9692565" y="2913913"/>
                  <a:pt x="9689625" y="2923205"/>
                  <a:pt x="9664311" y="2949102"/>
                </a:cubicBezTo>
                <a:cubicBezTo>
                  <a:pt x="9635736" y="2978334"/>
                  <a:pt x="9624726" y="2983191"/>
                  <a:pt x="9613190" y="2971655"/>
                </a:cubicBezTo>
                <a:close/>
                <a:moveTo>
                  <a:pt x="9454440" y="2454130"/>
                </a:moveTo>
                <a:cubicBezTo>
                  <a:pt x="9454440" y="2439784"/>
                  <a:pt x="9459413" y="2434641"/>
                  <a:pt x="9471109" y="2436893"/>
                </a:cubicBezTo>
                <a:cubicBezTo>
                  <a:pt x="9480277" y="2438659"/>
                  <a:pt x="9487777" y="2446415"/>
                  <a:pt x="9487777" y="2454130"/>
                </a:cubicBezTo>
                <a:cubicBezTo>
                  <a:pt x="9487777" y="2461845"/>
                  <a:pt x="9480277" y="2469601"/>
                  <a:pt x="9471109" y="2471367"/>
                </a:cubicBezTo>
                <a:cubicBezTo>
                  <a:pt x="9459413" y="2473619"/>
                  <a:pt x="9454440" y="2468476"/>
                  <a:pt x="9454440" y="2454130"/>
                </a:cubicBezTo>
                <a:close/>
                <a:moveTo>
                  <a:pt x="9433552" y="2289824"/>
                </a:moveTo>
                <a:cubicBezTo>
                  <a:pt x="9421406" y="2280185"/>
                  <a:pt x="9402992" y="2225530"/>
                  <a:pt x="9411891" y="2225530"/>
                </a:cubicBezTo>
                <a:cubicBezTo>
                  <a:pt x="9419977" y="2225530"/>
                  <a:pt x="9473490" y="2282635"/>
                  <a:pt x="9473490" y="2291264"/>
                </a:cubicBezTo>
                <a:cubicBezTo>
                  <a:pt x="9473490" y="2305302"/>
                  <a:pt x="9452084" y="2304530"/>
                  <a:pt x="9433552" y="2289824"/>
                </a:cubicBezTo>
                <a:close/>
                <a:moveTo>
                  <a:pt x="9597315" y="2258868"/>
                </a:moveTo>
                <a:cubicBezTo>
                  <a:pt x="9597315" y="2251010"/>
                  <a:pt x="9601601" y="2244580"/>
                  <a:pt x="9606840" y="2244580"/>
                </a:cubicBezTo>
                <a:cubicBezTo>
                  <a:pt x="9612078" y="2244580"/>
                  <a:pt x="9616365" y="2251010"/>
                  <a:pt x="9616365" y="2258868"/>
                </a:cubicBezTo>
                <a:cubicBezTo>
                  <a:pt x="9616365" y="2266726"/>
                  <a:pt x="9612078" y="2273155"/>
                  <a:pt x="9606840" y="2273155"/>
                </a:cubicBezTo>
                <a:cubicBezTo>
                  <a:pt x="9601601" y="2273155"/>
                  <a:pt x="9597315" y="2266726"/>
                  <a:pt x="9597315" y="2258868"/>
                </a:cubicBezTo>
                <a:close/>
                <a:moveTo>
                  <a:pt x="9374367" y="2088077"/>
                </a:moveTo>
                <a:cubicBezTo>
                  <a:pt x="9364627" y="2064765"/>
                  <a:pt x="9354022" y="2054080"/>
                  <a:pt x="9340626" y="2054080"/>
                </a:cubicBezTo>
                <a:cubicBezTo>
                  <a:pt x="9317775" y="2054080"/>
                  <a:pt x="9314871" y="2032999"/>
                  <a:pt x="9335377" y="2015980"/>
                </a:cubicBezTo>
                <a:cubicBezTo>
                  <a:pt x="9343236" y="2009458"/>
                  <a:pt x="9349665" y="1998471"/>
                  <a:pt x="9349665" y="1991563"/>
                </a:cubicBezTo>
                <a:cubicBezTo>
                  <a:pt x="9349665" y="1972424"/>
                  <a:pt x="9367415" y="1965611"/>
                  <a:pt x="9380694" y="1979654"/>
                </a:cubicBezTo>
                <a:cubicBezTo>
                  <a:pt x="9404840" y="2005189"/>
                  <a:pt x="9417611" y="2042113"/>
                  <a:pt x="9414638" y="2077798"/>
                </a:cubicBezTo>
                <a:cubicBezTo>
                  <a:pt x="9410627" y="2125924"/>
                  <a:pt x="9392151" y="2130640"/>
                  <a:pt x="9374367" y="2088077"/>
                </a:cubicBezTo>
                <a:close/>
                <a:moveTo>
                  <a:pt x="9473490" y="1839768"/>
                </a:moveTo>
                <a:cubicBezTo>
                  <a:pt x="9473490" y="1831909"/>
                  <a:pt x="9469204" y="1825480"/>
                  <a:pt x="9463965" y="1825480"/>
                </a:cubicBezTo>
                <a:cubicBezTo>
                  <a:pt x="9458726" y="1825480"/>
                  <a:pt x="9454440" y="1814764"/>
                  <a:pt x="9454440" y="1801668"/>
                </a:cubicBezTo>
                <a:cubicBezTo>
                  <a:pt x="9454440" y="1784963"/>
                  <a:pt x="9459631" y="1777855"/>
                  <a:pt x="9471830" y="1777855"/>
                </a:cubicBezTo>
                <a:cubicBezTo>
                  <a:pt x="9495581" y="1777855"/>
                  <a:pt x="9534458" y="1820843"/>
                  <a:pt x="9527381" y="1839283"/>
                </a:cubicBezTo>
                <a:cubicBezTo>
                  <a:pt x="9519966" y="1858608"/>
                  <a:pt x="9473490" y="1859025"/>
                  <a:pt x="9473490" y="1839768"/>
                </a:cubicBezTo>
                <a:close/>
                <a:moveTo>
                  <a:pt x="9340140" y="1797467"/>
                </a:moveTo>
                <a:cubicBezTo>
                  <a:pt x="9340140" y="1792538"/>
                  <a:pt x="9344426" y="1785855"/>
                  <a:pt x="9349665" y="1782618"/>
                </a:cubicBezTo>
                <a:cubicBezTo>
                  <a:pt x="9354904" y="1779380"/>
                  <a:pt x="9359190" y="1783413"/>
                  <a:pt x="9359190" y="1791580"/>
                </a:cubicBezTo>
                <a:cubicBezTo>
                  <a:pt x="9359190" y="1799748"/>
                  <a:pt x="9354904" y="1806430"/>
                  <a:pt x="9349665" y="1806430"/>
                </a:cubicBezTo>
                <a:cubicBezTo>
                  <a:pt x="9344426" y="1806430"/>
                  <a:pt x="9340140" y="1802397"/>
                  <a:pt x="9340140" y="1797467"/>
                </a:cubicBezTo>
                <a:close/>
                <a:moveTo>
                  <a:pt x="8762973" y="1747888"/>
                </a:moveTo>
                <a:cubicBezTo>
                  <a:pt x="8749922" y="1733186"/>
                  <a:pt x="8748170" y="1726278"/>
                  <a:pt x="8756734" y="1723282"/>
                </a:cubicBezTo>
                <a:cubicBezTo>
                  <a:pt x="8763282" y="1720992"/>
                  <a:pt x="8768640" y="1713045"/>
                  <a:pt x="8768640" y="1705624"/>
                </a:cubicBezTo>
                <a:cubicBezTo>
                  <a:pt x="8768640" y="1698202"/>
                  <a:pt x="8775070" y="1692130"/>
                  <a:pt x="8782927" y="1692130"/>
                </a:cubicBezTo>
                <a:cubicBezTo>
                  <a:pt x="8790786" y="1692130"/>
                  <a:pt x="8797215" y="1687844"/>
                  <a:pt x="8797215" y="1682605"/>
                </a:cubicBezTo>
                <a:cubicBezTo>
                  <a:pt x="8797215" y="1677366"/>
                  <a:pt x="8801501" y="1673080"/>
                  <a:pt x="8806740" y="1673080"/>
                </a:cubicBezTo>
                <a:cubicBezTo>
                  <a:pt x="8820209" y="1673080"/>
                  <a:pt x="8818618" y="1743118"/>
                  <a:pt x="8804835" y="1756900"/>
                </a:cubicBezTo>
                <a:cubicBezTo>
                  <a:pt x="8789148" y="1772587"/>
                  <a:pt x="8783892" y="1771456"/>
                  <a:pt x="8762973" y="1747888"/>
                </a:cubicBezTo>
                <a:close/>
                <a:moveTo>
                  <a:pt x="9241743" y="1675461"/>
                </a:moveTo>
                <a:cubicBezTo>
                  <a:pt x="9238662" y="1650577"/>
                  <a:pt x="9237509" y="1615216"/>
                  <a:pt x="9239181" y="1596880"/>
                </a:cubicBezTo>
                <a:cubicBezTo>
                  <a:pt x="9240852" y="1578544"/>
                  <a:pt x="9239114" y="1531396"/>
                  <a:pt x="9235321" y="1492105"/>
                </a:cubicBezTo>
                <a:cubicBezTo>
                  <a:pt x="9231527" y="1452814"/>
                  <a:pt x="9232128" y="1416596"/>
                  <a:pt x="9236657" y="1411619"/>
                </a:cubicBezTo>
                <a:cubicBezTo>
                  <a:pt x="9241185" y="1406642"/>
                  <a:pt x="9244890" y="1394855"/>
                  <a:pt x="9244890" y="1385425"/>
                </a:cubicBezTo>
                <a:cubicBezTo>
                  <a:pt x="9244890" y="1375995"/>
                  <a:pt x="9249176" y="1368280"/>
                  <a:pt x="9254415" y="1368280"/>
                </a:cubicBezTo>
                <a:cubicBezTo>
                  <a:pt x="9259654" y="1368280"/>
                  <a:pt x="9263940" y="1347307"/>
                  <a:pt x="9263940" y="1321674"/>
                </a:cubicBezTo>
                <a:cubicBezTo>
                  <a:pt x="9263940" y="1287962"/>
                  <a:pt x="9268108" y="1273469"/>
                  <a:pt x="9279007" y="1269287"/>
                </a:cubicBezTo>
                <a:cubicBezTo>
                  <a:pt x="9304740" y="1259412"/>
                  <a:pt x="9310201" y="1262648"/>
                  <a:pt x="9313314" y="1289617"/>
                </a:cubicBezTo>
                <a:cubicBezTo>
                  <a:pt x="9317263" y="1323837"/>
                  <a:pt x="9347275" y="1330028"/>
                  <a:pt x="9369080" y="1301122"/>
                </a:cubicBezTo>
                <a:cubicBezTo>
                  <a:pt x="9397353" y="1263640"/>
                  <a:pt x="9416340" y="1282622"/>
                  <a:pt x="9416340" y="1348369"/>
                </a:cubicBezTo>
                <a:cubicBezTo>
                  <a:pt x="9416340" y="1379657"/>
                  <a:pt x="9411705" y="1408120"/>
                  <a:pt x="9406041" y="1411621"/>
                </a:cubicBezTo>
                <a:cubicBezTo>
                  <a:pt x="9400377" y="1415122"/>
                  <a:pt x="9382570" y="1405731"/>
                  <a:pt x="9366472" y="1390752"/>
                </a:cubicBezTo>
                <a:cubicBezTo>
                  <a:pt x="9346891" y="1372533"/>
                  <a:pt x="9339156" y="1369012"/>
                  <a:pt x="9343107" y="1380115"/>
                </a:cubicBezTo>
                <a:cubicBezTo>
                  <a:pt x="9346355" y="1389244"/>
                  <a:pt x="9343491" y="1401871"/>
                  <a:pt x="9336742" y="1408175"/>
                </a:cubicBezTo>
                <a:cubicBezTo>
                  <a:pt x="9326766" y="1417496"/>
                  <a:pt x="9327222" y="1422849"/>
                  <a:pt x="9339186" y="1436821"/>
                </a:cubicBezTo>
                <a:cubicBezTo>
                  <a:pt x="9357060" y="1457696"/>
                  <a:pt x="9386351" y="1459248"/>
                  <a:pt x="9393846" y="1439718"/>
                </a:cubicBezTo>
                <a:cubicBezTo>
                  <a:pt x="9399623" y="1424660"/>
                  <a:pt x="9425865" y="1419628"/>
                  <a:pt x="9425865" y="1433577"/>
                </a:cubicBezTo>
                <a:cubicBezTo>
                  <a:pt x="9425865" y="1438058"/>
                  <a:pt x="9439795" y="1445702"/>
                  <a:pt x="9456821" y="1450564"/>
                </a:cubicBezTo>
                <a:cubicBezTo>
                  <a:pt x="9477608" y="1456499"/>
                  <a:pt x="9488748" y="1466112"/>
                  <a:pt x="9490731" y="1479825"/>
                </a:cubicBezTo>
                <a:cubicBezTo>
                  <a:pt x="9492355" y="1491057"/>
                  <a:pt x="9499856" y="1505369"/>
                  <a:pt x="9507399" y="1511630"/>
                </a:cubicBezTo>
                <a:cubicBezTo>
                  <a:pt x="9514943" y="1517890"/>
                  <a:pt x="9521115" y="1530754"/>
                  <a:pt x="9521115" y="1540216"/>
                </a:cubicBezTo>
                <a:cubicBezTo>
                  <a:pt x="9521115" y="1549678"/>
                  <a:pt x="9527235" y="1563539"/>
                  <a:pt x="9534713" y="1571018"/>
                </a:cubicBezTo>
                <a:cubicBezTo>
                  <a:pt x="9552043" y="1588348"/>
                  <a:pt x="9565177" y="1654030"/>
                  <a:pt x="9551312" y="1654030"/>
                </a:cubicBezTo>
                <a:cubicBezTo>
                  <a:pt x="9545800" y="1654030"/>
                  <a:pt x="9538546" y="1649591"/>
                  <a:pt x="9535192" y="1644165"/>
                </a:cubicBezTo>
                <a:cubicBezTo>
                  <a:pt x="9531839" y="1638739"/>
                  <a:pt x="9513369" y="1634978"/>
                  <a:pt x="9494149" y="1635808"/>
                </a:cubicBezTo>
                <a:cubicBezTo>
                  <a:pt x="9474929" y="1636638"/>
                  <a:pt x="9424997" y="1633968"/>
                  <a:pt x="9383191" y="1629874"/>
                </a:cubicBezTo>
                <a:cubicBezTo>
                  <a:pt x="9311130" y="1622817"/>
                  <a:pt x="9308036" y="1623287"/>
                  <a:pt x="9323660" y="1638910"/>
                </a:cubicBezTo>
                <a:cubicBezTo>
                  <a:pt x="9332724" y="1647975"/>
                  <a:pt x="9340140" y="1660105"/>
                  <a:pt x="9340140" y="1665867"/>
                </a:cubicBezTo>
                <a:cubicBezTo>
                  <a:pt x="9340140" y="1671628"/>
                  <a:pt x="9347257" y="1684207"/>
                  <a:pt x="9355957" y="1693820"/>
                </a:cubicBezTo>
                <a:cubicBezTo>
                  <a:pt x="9376957" y="1717025"/>
                  <a:pt x="9369457" y="1722320"/>
                  <a:pt x="9331149" y="1711333"/>
                </a:cubicBezTo>
                <a:cubicBezTo>
                  <a:pt x="9311052" y="1705569"/>
                  <a:pt x="9293363" y="1705629"/>
                  <a:pt x="9282400" y="1711496"/>
                </a:cubicBezTo>
                <a:cubicBezTo>
                  <a:pt x="9253122" y="1727165"/>
                  <a:pt x="9247530" y="1722209"/>
                  <a:pt x="9241743" y="1675461"/>
                </a:cubicBezTo>
                <a:close/>
                <a:moveTo>
                  <a:pt x="9011934" y="1607063"/>
                </a:moveTo>
                <a:cubicBezTo>
                  <a:pt x="9004890" y="1595666"/>
                  <a:pt x="9022809" y="1584372"/>
                  <a:pt x="9035496" y="1592213"/>
                </a:cubicBezTo>
                <a:cubicBezTo>
                  <a:pt x="9046148" y="1598797"/>
                  <a:pt x="9039155" y="1615930"/>
                  <a:pt x="9025815" y="1615930"/>
                </a:cubicBezTo>
                <a:cubicBezTo>
                  <a:pt x="9021195" y="1615930"/>
                  <a:pt x="9014949" y="1611940"/>
                  <a:pt x="9011934" y="1607063"/>
                </a:cubicBezTo>
                <a:close/>
                <a:moveTo>
                  <a:pt x="9076962" y="1403999"/>
                </a:moveTo>
                <a:cubicBezTo>
                  <a:pt x="9080120" y="1392212"/>
                  <a:pt x="9082764" y="1375067"/>
                  <a:pt x="9082835" y="1365899"/>
                </a:cubicBezTo>
                <a:cubicBezTo>
                  <a:pt x="9083033" y="1340535"/>
                  <a:pt x="9110369" y="1346012"/>
                  <a:pt x="9117083" y="1372761"/>
                </a:cubicBezTo>
                <a:cubicBezTo>
                  <a:pt x="9120868" y="1387843"/>
                  <a:pt x="9117757" y="1401523"/>
                  <a:pt x="9108420" y="1410861"/>
                </a:cubicBezTo>
                <a:cubicBezTo>
                  <a:pt x="9086586" y="1432694"/>
                  <a:pt x="9070228" y="1429126"/>
                  <a:pt x="9076962" y="1403999"/>
                </a:cubicBezTo>
                <a:close/>
                <a:moveTo>
                  <a:pt x="9161456" y="1211327"/>
                </a:moveTo>
                <a:cubicBezTo>
                  <a:pt x="9164729" y="1194205"/>
                  <a:pt x="9161111" y="1186183"/>
                  <a:pt x="9148279" y="1182111"/>
                </a:cubicBezTo>
                <a:cubicBezTo>
                  <a:pt x="9138550" y="1179023"/>
                  <a:pt x="9130590" y="1168213"/>
                  <a:pt x="9130590" y="1158088"/>
                </a:cubicBezTo>
                <a:cubicBezTo>
                  <a:pt x="9130590" y="1117412"/>
                  <a:pt x="9177093" y="1153958"/>
                  <a:pt x="9184658" y="1200579"/>
                </a:cubicBezTo>
                <a:cubicBezTo>
                  <a:pt x="9189279" y="1229052"/>
                  <a:pt x="9187385" y="1234930"/>
                  <a:pt x="9173588" y="1234930"/>
                </a:cubicBezTo>
                <a:cubicBezTo>
                  <a:pt x="9161010" y="1234930"/>
                  <a:pt x="9158046" y="1229164"/>
                  <a:pt x="9161456" y="1211327"/>
                </a:cubicBezTo>
                <a:close/>
                <a:moveTo>
                  <a:pt x="8798934" y="1165874"/>
                </a:moveTo>
                <a:cubicBezTo>
                  <a:pt x="8800608" y="1154087"/>
                  <a:pt x="8808407" y="1144443"/>
                  <a:pt x="8816265" y="1144443"/>
                </a:cubicBezTo>
                <a:cubicBezTo>
                  <a:pt x="8824123" y="1144443"/>
                  <a:pt x="8831922" y="1154087"/>
                  <a:pt x="8833596" y="1165874"/>
                </a:cubicBezTo>
                <a:cubicBezTo>
                  <a:pt x="8835939" y="1182368"/>
                  <a:pt x="8831946" y="1187305"/>
                  <a:pt x="8816265" y="1187305"/>
                </a:cubicBezTo>
                <a:cubicBezTo>
                  <a:pt x="8800584" y="1187305"/>
                  <a:pt x="8796591" y="1182368"/>
                  <a:pt x="8798934" y="1165874"/>
                </a:cubicBezTo>
                <a:close/>
                <a:moveTo>
                  <a:pt x="9299266" y="1169973"/>
                </a:moveTo>
                <a:cubicBezTo>
                  <a:pt x="9284922" y="1161269"/>
                  <a:pt x="9275257" y="1148750"/>
                  <a:pt x="9277789" y="1142151"/>
                </a:cubicBezTo>
                <a:cubicBezTo>
                  <a:pt x="9280321" y="1135553"/>
                  <a:pt x="9278240" y="1130155"/>
                  <a:pt x="9273166" y="1130155"/>
                </a:cubicBezTo>
                <a:cubicBezTo>
                  <a:pt x="9268092" y="1130155"/>
                  <a:pt x="9263940" y="1119305"/>
                  <a:pt x="9263940" y="1106044"/>
                </a:cubicBezTo>
                <a:cubicBezTo>
                  <a:pt x="9263940" y="1091671"/>
                  <a:pt x="9257207" y="1079556"/>
                  <a:pt x="9247271" y="1076049"/>
                </a:cubicBezTo>
                <a:cubicBezTo>
                  <a:pt x="9220056" y="1066444"/>
                  <a:pt x="9187740" y="1032867"/>
                  <a:pt x="9187740" y="1014195"/>
                </a:cubicBezTo>
                <a:cubicBezTo>
                  <a:pt x="9187740" y="1004630"/>
                  <a:pt x="9191562" y="996805"/>
                  <a:pt x="9196232" y="996805"/>
                </a:cubicBezTo>
                <a:cubicBezTo>
                  <a:pt x="9200904" y="996805"/>
                  <a:pt x="9207414" y="986089"/>
                  <a:pt x="9210701" y="972993"/>
                </a:cubicBezTo>
                <a:cubicBezTo>
                  <a:pt x="9213989" y="959896"/>
                  <a:pt x="9222069" y="949180"/>
                  <a:pt x="9228658" y="949180"/>
                </a:cubicBezTo>
                <a:cubicBezTo>
                  <a:pt x="9243427" y="949180"/>
                  <a:pt x="9368715" y="1074161"/>
                  <a:pt x="9368715" y="1088894"/>
                </a:cubicBezTo>
                <a:cubicBezTo>
                  <a:pt x="9368715" y="1094750"/>
                  <a:pt x="9362286" y="1102009"/>
                  <a:pt x="9354427" y="1105025"/>
                </a:cubicBezTo>
                <a:cubicBezTo>
                  <a:pt x="9345523" y="1108441"/>
                  <a:pt x="9340140" y="1122969"/>
                  <a:pt x="9340140" y="1143581"/>
                </a:cubicBezTo>
                <a:cubicBezTo>
                  <a:pt x="9340140" y="1184886"/>
                  <a:pt x="9332245" y="1189983"/>
                  <a:pt x="9299266" y="1169973"/>
                </a:cubicBezTo>
                <a:close/>
                <a:moveTo>
                  <a:pt x="8797215" y="1096818"/>
                </a:moveTo>
                <a:cubicBezTo>
                  <a:pt x="8797215" y="1088959"/>
                  <a:pt x="8801501" y="1082530"/>
                  <a:pt x="8806740" y="1082530"/>
                </a:cubicBezTo>
                <a:cubicBezTo>
                  <a:pt x="8819724" y="1082530"/>
                  <a:pt x="8818789" y="1038688"/>
                  <a:pt x="8805347" y="1017163"/>
                </a:cubicBezTo>
                <a:cubicBezTo>
                  <a:pt x="8793341" y="997939"/>
                  <a:pt x="8802044" y="945153"/>
                  <a:pt x="8815816" y="953665"/>
                </a:cubicBezTo>
                <a:cubicBezTo>
                  <a:pt x="8820501" y="956560"/>
                  <a:pt x="8833306" y="946328"/>
                  <a:pt x="8844272" y="930928"/>
                </a:cubicBezTo>
                <a:cubicBezTo>
                  <a:pt x="8855238" y="915527"/>
                  <a:pt x="8879467" y="897892"/>
                  <a:pt x="8898114" y="891737"/>
                </a:cubicBezTo>
                <a:cubicBezTo>
                  <a:pt x="8928288" y="881779"/>
                  <a:pt x="8934362" y="882752"/>
                  <a:pt x="8953336" y="900577"/>
                </a:cubicBezTo>
                <a:cubicBezTo>
                  <a:pt x="8965062" y="911592"/>
                  <a:pt x="8985815" y="920605"/>
                  <a:pt x="8999456" y="920605"/>
                </a:cubicBezTo>
                <a:cubicBezTo>
                  <a:pt x="9038913" y="920605"/>
                  <a:pt x="9054390" y="930443"/>
                  <a:pt x="9054390" y="955524"/>
                </a:cubicBezTo>
                <a:cubicBezTo>
                  <a:pt x="9054390" y="968935"/>
                  <a:pt x="9050264" y="976329"/>
                  <a:pt x="9044699" y="972890"/>
                </a:cubicBezTo>
                <a:cubicBezTo>
                  <a:pt x="9039369" y="969596"/>
                  <a:pt x="9011321" y="969860"/>
                  <a:pt x="8982370" y="973478"/>
                </a:cubicBezTo>
                <a:cubicBezTo>
                  <a:pt x="8922101" y="981008"/>
                  <a:pt x="8876451" y="1017342"/>
                  <a:pt x="8866832" y="1065439"/>
                </a:cubicBezTo>
                <a:cubicBezTo>
                  <a:pt x="8859521" y="1101992"/>
                  <a:pt x="8797215" y="1130076"/>
                  <a:pt x="8797215" y="1096818"/>
                </a:cubicBezTo>
                <a:close/>
                <a:moveTo>
                  <a:pt x="8282865" y="1039538"/>
                </a:moveTo>
                <a:cubicBezTo>
                  <a:pt x="8282865" y="1031609"/>
                  <a:pt x="8278892" y="1017679"/>
                  <a:pt x="8274035" y="1008582"/>
                </a:cubicBezTo>
                <a:cubicBezTo>
                  <a:pt x="8269179" y="999485"/>
                  <a:pt x="8262860" y="984477"/>
                  <a:pt x="8259992" y="975231"/>
                </a:cubicBezTo>
                <a:cubicBezTo>
                  <a:pt x="8257125" y="965984"/>
                  <a:pt x="8244610" y="954553"/>
                  <a:pt x="8232183" y="949828"/>
                </a:cubicBezTo>
                <a:cubicBezTo>
                  <a:pt x="8219755" y="945103"/>
                  <a:pt x="8201866" y="924808"/>
                  <a:pt x="8192430" y="904727"/>
                </a:cubicBezTo>
                <a:cubicBezTo>
                  <a:pt x="8182994" y="884647"/>
                  <a:pt x="8170997" y="865435"/>
                  <a:pt x="8165769" y="862035"/>
                </a:cubicBezTo>
                <a:cubicBezTo>
                  <a:pt x="8152350" y="853307"/>
                  <a:pt x="8165044" y="825355"/>
                  <a:pt x="8182426" y="825355"/>
                </a:cubicBezTo>
                <a:cubicBezTo>
                  <a:pt x="8199196" y="825355"/>
                  <a:pt x="8263176" y="891080"/>
                  <a:pt x="8263557" y="908699"/>
                </a:cubicBezTo>
                <a:cubicBezTo>
                  <a:pt x="8263699" y="915247"/>
                  <a:pt x="8267907" y="920605"/>
                  <a:pt x="8272909" y="920605"/>
                </a:cubicBezTo>
                <a:cubicBezTo>
                  <a:pt x="8281421" y="920605"/>
                  <a:pt x="8298555" y="983493"/>
                  <a:pt x="8294319" y="999186"/>
                </a:cubicBezTo>
                <a:cubicBezTo>
                  <a:pt x="8293258" y="1003115"/>
                  <a:pt x="8296676" y="1006330"/>
                  <a:pt x="8301915" y="1006330"/>
                </a:cubicBezTo>
                <a:cubicBezTo>
                  <a:pt x="8307154" y="1006330"/>
                  <a:pt x="8311440" y="1017046"/>
                  <a:pt x="8311440" y="1030143"/>
                </a:cubicBezTo>
                <a:cubicBezTo>
                  <a:pt x="8311440" y="1044959"/>
                  <a:pt x="8306043" y="1053955"/>
                  <a:pt x="8297153" y="1053955"/>
                </a:cubicBezTo>
                <a:cubicBezTo>
                  <a:pt x="8289295" y="1053955"/>
                  <a:pt x="8282865" y="1047467"/>
                  <a:pt x="8282865" y="1039538"/>
                </a:cubicBezTo>
                <a:close/>
                <a:moveTo>
                  <a:pt x="3351098" y="995019"/>
                </a:moveTo>
                <a:cubicBezTo>
                  <a:pt x="3356985" y="977358"/>
                  <a:pt x="3377490" y="974428"/>
                  <a:pt x="3377490" y="991249"/>
                </a:cubicBezTo>
                <a:cubicBezTo>
                  <a:pt x="3377490" y="999543"/>
                  <a:pt x="3370704" y="1006330"/>
                  <a:pt x="3362409" y="1006330"/>
                </a:cubicBezTo>
                <a:cubicBezTo>
                  <a:pt x="3354114" y="1006330"/>
                  <a:pt x="3349024" y="1001240"/>
                  <a:pt x="3351098" y="995019"/>
                </a:cubicBezTo>
                <a:close/>
                <a:moveTo>
                  <a:pt x="4583990" y="961880"/>
                </a:moveTo>
                <a:cubicBezTo>
                  <a:pt x="4580498" y="958388"/>
                  <a:pt x="4577640" y="947383"/>
                  <a:pt x="4577640" y="937426"/>
                </a:cubicBezTo>
                <a:cubicBezTo>
                  <a:pt x="4577640" y="923082"/>
                  <a:pt x="4582092" y="920666"/>
                  <a:pt x="4599072" y="925796"/>
                </a:cubicBezTo>
                <a:cubicBezTo>
                  <a:pt x="4627665" y="934435"/>
                  <a:pt x="4638317" y="945293"/>
                  <a:pt x="4630541" y="957875"/>
                </a:cubicBezTo>
                <a:cubicBezTo>
                  <a:pt x="4623474" y="969309"/>
                  <a:pt x="4593959" y="971848"/>
                  <a:pt x="4583990" y="961880"/>
                </a:cubicBezTo>
                <a:close/>
                <a:moveTo>
                  <a:pt x="8730540" y="934893"/>
                </a:moveTo>
                <a:cubicBezTo>
                  <a:pt x="8730540" y="926161"/>
                  <a:pt x="8735148" y="920553"/>
                  <a:pt x="8740779" y="922431"/>
                </a:cubicBezTo>
                <a:cubicBezTo>
                  <a:pt x="8746411" y="924308"/>
                  <a:pt x="8751019" y="929916"/>
                  <a:pt x="8751019" y="934893"/>
                </a:cubicBezTo>
                <a:cubicBezTo>
                  <a:pt x="8751019" y="939869"/>
                  <a:pt x="8746411" y="945477"/>
                  <a:pt x="8740779" y="947354"/>
                </a:cubicBezTo>
                <a:cubicBezTo>
                  <a:pt x="8735148" y="949232"/>
                  <a:pt x="8730540" y="943624"/>
                  <a:pt x="8730540" y="934893"/>
                </a:cubicBezTo>
                <a:close/>
                <a:moveTo>
                  <a:pt x="8275721" y="744432"/>
                </a:moveTo>
                <a:cubicBezTo>
                  <a:pt x="8269173" y="736994"/>
                  <a:pt x="8263815" y="726967"/>
                  <a:pt x="8263815" y="722148"/>
                </a:cubicBezTo>
                <a:cubicBezTo>
                  <a:pt x="8263815" y="717330"/>
                  <a:pt x="8257641" y="708263"/>
                  <a:pt x="8250094" y="702000"/>
                </a:cubicBezTo>
                <a:cubicBezTo>
                  <a:pt x="8234273" y="688869"/>
                  <a:pt x="8240632" y="663430"/>
                  <a:pt x="8259737" y="663430"/>
                </a:cubicBezTo>
                <a:cubicBezTo>
                  <a:pt x="8266850" y="663430"/>
                  <a:pt x="8277780" y="673074"/>
                  <a:pt x="8284025" y="684861"/>
                </a:cubicBezTo>
                <a:cubicBezTo>
                  <a:pt x="8290271" y="696648"/>
                  <a:pt x="8303674" y="713566"/>
                  <a:pt x="8313810" y="722456"/>
                </a:cubicBezTo>
                <a:cubicBezTo>
                  <a:pt x="8323946" y="731346"/>
                  <a:pt x="8329450" y="743133"/>
                  <a:pt x="8326040" y="748649"/>
                </a:cubicBezTo>
                <a:cubicBezTo>
                  <a:pt x="8317309" y="762777"/>
                  <a:pt x="8289846" y="760475"/>
                  <a:pt x="8275721" y="744432"/>
                </a:cubicBezTo>
                <a:close/>
                <a:moveTo>
                  <a:pt x="5255598" y="618976"/>
                </a:moveTo>
                <a:cubicBezTo>
                  <a:pt x="5260233" y="595080"/>
                  <a:pt x="5282490" y="591798"/>
                  <a:pt x="5282490" y="615011"/>
                </a:cubicBezTo>
                <a:cubicBezTo>
                  <a:pt x="5282490" y="626711"/>
                  <a:pt x="5276340" y="634855"/>
                  <a:pt x="5267504" y="634855"/>
                </a:cubicBezTo>
                <a:cubicBezTo>
                  <a:pt x="5258635" y="634855"/>
                  <a:pt x="5253775" y="628374"/>
                  <a:pt x="5255598" y="618976"/>
                </a:cubicBezTo>
                <a:close/>
                <a:moveTo>
                  <a:pt x="8145858" y="503886"/>
                </a:moveTo>
                <a:cubicBezTo>
                  <a:pt x="8142624" y="494718"/>
                  <a:pt x="8137480" y="481860"/>
                  <a:pt x="8134428" y="475311"/>
                </a:cubicBezTo>
                <a:cubicBezTo>
                  <a:pt x="8131235" y="468462"/>
                  <a:pt x="8135284" y="463405"/>
                  <a:pt x="8143959" y="463405"/>
                </a:cubicBezTo>
                <a:cubicBezTo>
                  <a:pt x="8152254" y="463405"/>
                  <a:pt x="8159040" y="469477"/>
                  <a:pt x="8159040" y="476899"/>
                </a:cubicBezTo>
                <a:cubicBezTo>
                  <a:pt x="8159040" y="484320"/>
                  <a:pt x="8164086" y="492074"/>
                  <a:pt x="8170252" y="494130"/>
                </a:cubicBezTo>
                <a:cubicBezTo>
                  <a:pt x="8176418" y="496185"/>
                  <a:pt x="8178308" y="502972"/>
                  <a:pt x="8174452" y="509211"/>
                </a:cubicBezTo>
                <a:cubicBezTo>
                  <a:pt x="8164438" y="525414"/>
                  <a:pt x="8152679" y="523225"/>
                  <a:pt x="8145858" y="503886"/>
                </a:cubicBezTo>
                <a:close/>
                <a:moveTo>
                  <a:pt x="5387265" y="377587"/>
                </a:moveTo>
                <a:cubicBezTo>
                  <a:pt x="5387265" y="367058"/>
                  <a:pt x="5378693" y="351104"/>
                  <a:pt x="5368215" y="342132"/>
                </a:cubicBezTo>
                <a:cubicBezTo>
                  <a:pt x="5357738" y="333161"/>
                  <a:pt x="5349165" y="318201"/>
                  <a:pt x="5349165" y="308888"/>
                </a:cubicBezTo>
                <a:cubicBezTo>
                  <a:pt x="5349165" y="290201"/>
                  <a:pt x="5372821" y="285814"/>
                  <a:pt x="5383182" y="302579"/>
                </a:cubicBezTo>
                <a:cubicBezTo>
                  <a:pt x="5387134" y="308973"/>
                  <a:pt x="5405977" y="311373"/>
                  <a:pt x="5430514" y="308608"/>
                </a:cubicBezTo>
                <a:cubicBezTo>
                  <a:pt x="5467092" y="304485"/>
                  <a:pt x="5473405" y="306886"/>
                  <a:pt x="5491953" y="331975"/>
                </a:cubicBezTo>
                <a:cubicBezTo>
                  <a:pt x="5503324" y="347354"/>
                  <a:pt x="5510273" y="366072"/>
                  <a:pt x="5507395" y="373571"/>
                </a:cubicBezTo>
                <a:cubicBezTo>
                  <a:pt x="5499823" y="393303"/>
                  <a:pt x="5488409" y="390334"/>
                  <a:pt x="5477630" y="365829"/>
                </a:cubicBezTo>
                <a:cubicBezTo>
                  <a:pt x="5462710" y="331910"/>
                  <a:pt x="5435770" y="332798"/>
                  <a:pt x="5428842" y="367438"/>
                </a:cubicBezTo>
                <a:cubicBezTo>
                  <a:pt x="5421995" y="401673"/>
                  <a:pt x="5387265" y="410150"/>
                  <a:pt x="5387265" y="377587"/>
                </a:cubicBezTo>
                <a:close/>
                <a:moveTo>
                  <a:pt x="5227523" y="356844"/>
                </a:moveTo>
                <a:cubicBezTo>
                  <a:pt x="5233410" y="339183"/>
                  <a:pt x="5253915" y="336253"/>
                  <a:pt x="5253915" y="353074"/>
                </a:cubicBezTo>
                <a:cubicBezTo>
                  <a:pt x="5253915" y="361368"/>
                  <a:pt x="5247129" y="368155"/>
                  <a:pt x="5238834" y="368155"/>
                </a:cubicBezTo>
                <a:cubicBezTo>
                  <a:pt x="5230539" y="368155"/>
                  <a:pt x="5225449" y="363065"/>
                  <a:pt x="5227523" y="356844"/>
                </a:cubicBezTo>
                <a:close/>
                <a:moveTo>
                  <a:pt x="7968540" y="349105"/>
                </a:moveTo>
                <a:cubicBezTo>
                  <a:pt x="7968540" y="338522"/>
                  <a:pt x="7974890" y="330055"/>
                  <a:pt x="7982828" y="330055"/>
                </a:cubicBezTo>
                <a:cubicBezTo>
                  <a:pt x="7990765" y="330055"/>
                  <a:pt x="7997115" y="338522"/>
                  <a:pt x="7997115" y="349105"/>
                </a:cubicBezTo>
                <a:cubicBezTo>
                  <a:pt x="7997115" y="359688"/>
                  <a:pt x="7990765" y="368155"/>
                  <a:pt x="7982828" y="368155"/>
                </a:cubicBezTo>
                <a:cubicBezTo>
                  <a:pt x="7974890" y="368155"/>
                  <a:pt x="7968540" y="359688"/>
                  <a:pt x="7968540" y="349105"/>
                </a:cubicBezTo>
                <a:close/>
                <a:moveTo>
                  <a:pt x="5738562" y="351486"/>
                </a:moveTo>
                <a:cubicBezTo>
                  <a:pt x="5737942" y="347557"/>
                  <a:pt x="5737942" y="341128"/>
                  <a:pt x="5738562" y="337199"/>
                </a:cubicBezTo>
                <a:cubicBezTo>
                  <a:pt x="5739182" y="333270"/>
                  <a:pt x="5735404" y="330055"/>
                  <a:pt x="5730165" y="330055"/>
                </a:cubicBezTo>
                <a:cubicBezTo>
                  <a:pt x="5714596" y="330055"/>
                  <a:pt x="5719922" y="298339"/>
                  <a:pt x="5739419" y="274957"/>
                </a:cubicBezTo>
                <a:cubicBezTo>
                  <a:pt x="5763718" y="245818"/>
                  <a:pt x="5806365" y="254270"/>
                  <a:pt x="5806365" y="288225"/>
                </a:cubicBezTo>
                <a:cubicBezTo>
                  <a:pt x="5806365" y="300754"/>
                  <a:pt x="5802161" y="311005"/>
                  <a:pt x="5797022" y="311005"/>
                </a:cubicBezTo>
                <a:cubicBezTo>
                  <a:pt x="5791883" y="311005"/>
                  <a:pt x="5784989" y="321721"/>
                  <a:pt x="5781701" y="334817"/>
                </a:cubicBezTo>
                <a:cubicBezTo>
                  <a:pt x="5776213" y="356686"/>
                  <a:pt x="5741501" y="370098"/>
                  <a:pt x="5738562" y="351486"/>
                </a:cubicBezTo>
                <a:close/>
                <a:moveTo>
                  <a:pt x="7028698" y="332746"/>
                </a:moveTo>
                <a:cubicBezTo>
                  <a:pt x="6985052" y="327276"/>
                  <a:pt x="6946280" y="285611"/>
                  <a:pt x="6953351" y="251780"/>
                </a:cubicBezTo>
                <a:cubicBezTo>
                  <a:pt x="6956398" y="237205"/>
                  <a:pt x="6961656" y="211492"/>
                  <a:pt x="6965037" y="194641"/>
                </a:cubicBezTo>
                <a:cubicBezTo>
                  <a:pt x="6976813" y="135936"/>
                  <a:pt x="7016040" y="126249"/>
                  <a:pt x="7016040" y="182045"/>
                </a:cubicBezTo>
                <a:cubicBezTo>
                  <a:pt x="7016040" y="199303"/>
                  <a:pt x="7022470" y="218758"/>
                  <a:pt x="7030328" y="225280"/>
                </a:cubicBezTo>
                <a:cubicBezTo>
                  <a:pt x="7038186" y="231802"/>
                  <a:pt x="7044615" y="247634"/>
                  <a:pt x="7044615" y="260464"/>
                </a:cubicBezTo>
                <a:cubicBezTo>
                  <a:pt x="7044615" y="273294"/>
                  <a:pt x="7051045" y="290220"/>
                  <a:pt x="7058903" y="298078"/>
                </a:cubicBezTo>
                <a:cubicBezTo>
                  <a:pt x="7073670" y="312846"/>
                  <a:pt x="7078656" y="340746"/>
                  <a:pt x="7066046" y="338056"/>
                </a:cubicBezTo>
                <a:cubicBezTo>
                  <a:pt x="7062117" y="337217"/>
                  <a:pt x="7045310" y="334828"/>
                  <a:pt x="7028698" y="332746"/>
                </a:cubicBezTo>
                <a:close/>
                <a:moveTo>
                  <a:pt x="5573003" y="301480"/>
                </a:moveTo>
                <a:cubicBezTo>
                  <a:pt x="5569765" y="296241"/>
                  <a:pt x="5558796" y="291955"/>
                  <a:pt x="5548628" y="291955"/>
                </a:cubicBezTo>
                <a:cubicBezTo>
                  <a:pt x="5538460" y="291955"/>
                  <a:pt x="5530140" y="286458"/>
                  <a:pt x="5530140" y="279739"/>
                </a:cubicBezTo>
                <a:cubicBezTo>
                  <a:pt x="5530140" y="263819"/>
                  <a:pt x="5614148" y="259622"/>
                  <a:pt x="5632241" y="274638"/>
                </a:cubicBezTo>
                <a:cubicBezTo>
                  <a:pt x="5643051" y="283609"/>
                  <a:pt x="5639946" y="287946"/>
                  <a:pt x="5615289" y="298313"/>
                </a:cubicBezTo>
                <a:cubicBezTo>
                  <a:pt x="5579164" y="313502"/>
                  <a:pt x="5580376" y="313411"/>
                  <a:pt x="5573003" y="301480"/>
                </a:cubicBezTo>
                <a:close/>
                <a:moveTo>
                  <a:pt x="5468228" y="282430"/>
                </a:moveTo>
                <a:cubicBezTo>
                  <a:pt x="5464990" y="277191"/>
                  <a:pt x="5469023" y="272905"/>
                  <a:pt x="5477190" y="272905"/>
                </a:cubicBezTo>
                <a:cubicBezTo>
                  <a:pt x="5485358" y="272905"/>
                  <a:pt x="5492040" y="277191"/>
                  <a:pt x="5492040" y="282430"/>
                </a:cubicBezTo>
                <a:cubicBezTo>
                  <a:pt x="5492040" y="287669"/>
                  <a:pt x="5488007" y="291955"/>
                  <a:pt x="5483077" y="291955"/>
                </a:cubicBezTo>
                <a:cubicBezTo>
                  <a:pt x="5478148" y="291955"/>
                  <a:pt x="5471466" y="287669"/>
                  <a:pt x="5468228" y="282430"/>
                </a:cubicBezTo>
                <a:close/>
                <a:moveTo>
                  <a:pt x="7168440" y="268936"/>
                </a:moveTo>
                <a:cubicBezTo>
                  <a:pt x="7168440" y="260642"/>
                  <a:pt x="7175227" y="253855"/>
                  <a:pt x="7183522" y="253855"/>
                </a:cubicBezTo>
                <a:cubicBezTo>
                  <a:pt x="7200342" y="253855"/>
                  <a:pt x="7197413" y="274360"/>
                  <a:pt x="7179751" y="280247"/>
                </a:cubicBezTo>
                <a:cubicBezTo>
                  <a:pt x="7173530" y="282321"/>
                  <a:pt x="7168440" y="277231"/>
                  <a:pt x="7168440" y="268936"/>
                </a:cubicBezTo>
                <a:close/>
                <a:moveTo>
                  <a:pt x="7818323" y="252069"/>
                </a:moveTo>
                <a:cubicBezTo>
                  <a:pt x="7824210" y="234408"/>
                  <a:pt x="7844715" y="231478"/>
                  <a:pt x="7844715" y="248299"/>
                </a:cubicBezTo>
                <a:cubicBezTo>
                  <a:pt x="7844715" y="256593"/>
                  <a:pt x="7837929" y="263380"/>
                  <a:pt x="7829634" y="263380"/>
                </a:cubicBezTo>
                <a:cubicBezTo>
                  <a:pt x="7821339" y="263380"/>
                  <a:pt x="7816249" y="258290"/>
                  <a:pt x="7818323" y="252069"/>
                </a:cubicBezTo>
                <a:close/>
                <a:moveTo>
                  <a:pt x="5314264" y="219877"/>
                </a:moveTo>
                <a:cubicBezTo>
                  <a:pt x="5307390" y="201963"/>
                  <a:pt x="5324246" y="182428"/>
                  <a:pt x="5338810" y="191430"/>
                </a:cubicBezTo>
                <a:cubicBezTo>
                  <a:pt x="5354511" y="201133"/>
                  <a:pt x="5351225" y="234805"/>
                  <a:pt x="5334579" y="234805"/>
                </a:cubicBezTo>
                <a:cubicBezTo>
                  <a:pt x="5326557" y="234805"/>
                  <a:pt x="5317415" y="228087"/>
                  <a:pt x="5314264" y="219877"/>
                </a:cubicBezTo>
                <a:close/>
                <a:moveTo>
                  <a:pt x="7485087" y="189844"/>
                </a:moveTo>
                <a:cubicBezTo>
                  <a:pt x="7478506" y="187484"/>
                  <a:pt x="7475545" y="181633"/>
                  <a:pt x="7478505" y="176841"/>
                </a:cubicBezTo>
                <a:cubicBezTo>
                  <a:pt x="7481467" y="172050"/>
                  <a:pt x="7479351" y="168130"/>
                  <a:pt x="7473802" y="168130"/>
                </a:cubicBezTo>
                <a:cubicBezTo>
                  <a:pt x="7468254" y="168130"/>
                  <a:pt x="7463715" y="159557"/>
                  <a:pt x="7463715" y="149080"/>
                </a:cubicBezTo>
                <a:cubicBezTo>
                  <a:pt x="7463715" y="138602"/>
                  <a:pt x="7459429" y="130030"/>
                  <a:pt x="7454190" y="130030"/>
                </a:cubicBezTo>
                <a:cubicBezTo>
                  <a:pt x="7448951" y="130030"/>
                  <a:pt x="7444665" y="123601"/>
                  <a:pt x="7444665" y="115742"/>
                </a:cubicBezTo>
                <a:cubicBezTo>
                  <a:pt x="7444665" y="107884"/>
                  <a:pt x="7451095" y="101455"/>
                  <a:pt x="7458953" y="101455"/>
                </a:cubicBezTo>
                <a:cubicBezTo>
                  <a:pt x="7466811" y="101455"/>
                  <a:pt x="7473240" y="107884"/>
                  <a:pt x="7473240" y="115742"/>
                </a:cubicBezTo>
                <a:cubicBezTo>
                  <a:pt x="7473240" y="123601"/>
                  <a:pt x="7476587" y="130030"/>
                  <a:pt x="7480677" y="130030"/>
                </a:cubicBezTo>
                <a:cubicBezTo>
                  <a:pt x="7490499" y="130030"/>
                  <a:pt x="7511478" y="186079"/>
                  <a:pt x="7503353" y="190616"/>
                </a:cubicBezTo>
                <a:cubicBezTo>
                  <a:pt x="7499888" y="192551"/>
                  <a:pt x="7491669" y="192203"/>
                  <a:pt x="7485087" y="189844"/>
                </a:cubicBezTo>
                <a:close/>
                <a:moveTo>
                  <a:pt x="6841745" y="171634"/>
                </a:moveTo>
                <a:cubicBezTo>
                  <a:pt x="6831522" y="161412"/>
                  <a:pt x="6833806" y="130030"/>
                  <a:pt x="6844772" y="130030"/>
                </a:cubicBezTo>
                <a:cubicBezTo>
                  <a:pt x="6850359" y="130030"/>
                  <a:pt x="6851952" y="119963"/>
                  <a:pt x="6848524" y="106306"/>
                </a:cubicBezTo>
                <a:cubicBezTo>
                  <a:pt x="6844011" y="88324"/>
                  <a:pt x="6846849" y="81240"/>
                  <a:pt x="6860249" y="77036"/>
                </a:cubicBezTo>
                <a:cubicBezTo>
                  <a:pt x="6869972" y="73985"/>
                  <a:pt x="6885371" y="67516"/>
                  <a:pt x="6894467" y="62660"/>
                </a:cubicBezTo>
                <a:cubicBezTo>
                  <a:pt x="6903564" y="57803"/>
                  <a:pt x="6917494" y="53830"/>
                  <a:pt x="6925423" y="53830"/>
                </a:cubicBezTo>
                <a:cubicBezTo>
                  <a:pt x="6933490" y="53830"/>
                  <a:pt x="6939840" y="45439"/>
                  <a:pt x="6939840" y="34780"/>
                </a:cubicBezTo>
                <a:cubicBezTo>
                  <a:pt x="6939840" y="19659"/>
                  <a:pt x="6946225" y="15708"/>
                  <a:pt x="6970796" y="15625"/>
                </a:cubicBezTo>
                <a:cubicBezTo>
                  <a:pt x="6987823" y="15567"/>
                  <a:pt x="7017123" y="12978"/>
                  <a:pt x="7035910" y="9870"/>
                </a:cubicBezTo>
                <a:cubicBezTo>
                  <a:pt x="7063718" y="5270"/>
                  <a:pt x="7074782" y="8590"/>
                  <a:pt x="7095441" y="27736"/>
                </a:cubicBezTo>
                <a:cubicBezTo>
                  <a:pt x="7109397" y="40670"/>
                  <a:pt x="7120815" y="54120"/>
                  <a:pt x="7120815" y="57624"/>
                </a:cubicBezTo>
                <a:cubicBezTo>
                  <a:pt x="7120815" y="61129"/>
                  <a:pt x="7108460" y="76075"/>
                  <a:pt x="7093359" y="90837"/>
                </a:cubicBezTo>
                <a:cubicBezTo>
                  <a:pt x="7059754" y="123686"/>
                  <a:pt x="7008639" y="136461"/>
                  <a:pt x="6993296" y="115846"/>
                </a:cubicBezTo>
                <a:cubicBezTo>
                  <a:pt x="6982741" y="101664"/>
                  <a:pt x="6898088" y="92407"/>
                  <a:pt x="6886345" y="104151"/>
                </a:cubicBezTo>
                <a:cubicBezTo>
                  <a:pt x="6883162" y="107334"/>
                  <a:pt x="6879451" y="124103"/>
                  <a:pt x="6878098" y="141415"/>
                </a:cubicBezTo>
                <a:cubicBezTo>
                  <a:pt x="6875770" y="171219"/>
                  <a:pt x="6856963" y="186852"/>
                  <a:pt x="6841745" y="171634"/>
                </a:cubicBezTo>
                <a:close/>
                <a:moveTo>
                  <a:pt x="7287503" y="158605"/>
                </a:moveTo>
                <a:cubicBezTo>
                  <a:pt x="7284265" y="153366"/>
                  <a:pt x="7271678" y="149080"/>
                  <a:pt x="7259532" y="149080"/>
                </a:cubicBezTo>
                <a:cubicBezTo>
                  <a:pt x="7247386" y="149080"/>
                  <a:pt x="7232112" y="142651"/>
                  <a:pt x="7225590" y="134792"/>
                </a:cubicBezTo>
                <a:cubicBezTo>
                  <a:pt x="7219068" y="126934"/>
                  <a:pt x="7205685" y="120505"/>
                  <a:pt x="7195849" y="120505"/>
                </a:cubicBezTo>
                <a:cubicBezTo>
                  <a:pt x="7186013" y="120505"/>
                  <a:pt x="7177965" y="117235"/>
                  <a:pt x="7177965" y="113239"/>
                </a:cubicBezTo>
                <a:cubicBezTo>
                  <a:pt x="7177965" y="109242"/>
                  <a:pt x="7168321" y="101741"/>
                  <a:pt x="7156534" y="96570"/>
                </a:cubicBezTo>
                <a:cubicBezTo>
                  <a:pt x="7117792" y="79573"/>
                  <a:pt x="7130863" y="59388"/>
                  <a:pt x="7187490" y="48764"/>
                </a:cubicBezTo>
                <a:cubicBezTo>
                  <a:pt x="7216303" y="43359"/>
                  <a:pt x="7256475" y="31572"/>
                  <a:pt x="7276760" y="22571"/>
                </a:cubicBezTo>
                <a:cubicBezTo>
                  <a:pt x="7336647" y="-4003"/>
                  <a:pt x="7338706" y="-2158"/>
                  <a:pt x="7336117" y="75768"/>
                </a:cubicBezTo>
                <a:cubicBezTo>
                  <a:pt x="7334846" y="114028"/>
                  <a:pt x="7330636" y="150461"/>
                  <a:pt x="7326761" y="156731"/>
                </a:cubicBezTo>
                <a:cubicBezTo>
                  <a:pt x="7318197" y="170588"/>
                  <a:pt x="7295576" y="171668"/>
                  <a:pt x="7287503" y="158605"/>
                </a:cubicBezTo>
                <a:close/>
                <a:moveTo>
                  <a:pt x="6812027" y="85749"/>
                </a:moveTo>
                <a:cubicBezTo>
                  <a:pt x="6803948" y="64698"/>
                  <a:pt x="6810712" y="59775"/>
                  <a:pt x="6824645" y="76564"/>
                </a:cubicBezTo>
                <a:cubicBezTo>
                  <a:pt x="6831409" y="84714"/>
                  <a:pt x="6832361" y="92477"/>
                  <a:pt x="6827001" y="95790"/>
                </a:cubicBezTo>
                <a:cubicBezTo>
                  <a:pt x="6822057" y="98845"/>
                  <a:pt x="6815318" y="94327"/>
                  <a:pt x="6812027" y="85749"/>
                </a:cubicBezTo>
                <a:close/>
              </a:path>
            </a:pathLst>
          </a:custGeom>
          <a:ln w="8025" cap="flat">
            <a:noFill/>
            <a:prstDash val="solid"/>
            <a:miter/>
          </a:ln>
          <a:effectLst>
            <a:outerShdw blurRad="762000" dist="254000" dir="18000000" algn="tl" rotWithShape="0">
              <a:prstClr val="black">
                <a:alpha val="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 useBgFill="1">
        <p:nvSpPr>
          <p:cNvPr id="7" name="Graphic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878A77BA-54C7-41DE-B9F2-15E4E96F0C3C}"/>
              </a:ext>
            </a:extLst>
          </p:cNvPr>
          <p:cNvSpPr/>
          <p:nvPr/>
        </p:nvSpPr>
        <p:spPr>
          <a:xfrm rot="8747047">
            <a:off x="3454834" y="1978795"/>
            <a:ext cx="8930037" cy="2390148"/>
          </a:xfrm>
          <a:custGeom>
            <a:avLst/>
            <a:gdLst>
              <a:gd name="connsiteX0" fmla="*/ 2739315 w 9915525"/>
              <a:gd name="connsiteY0" fmla="*/ 6807055 h 6819900"/>
              <a:gd name="connsiteX1" fmla="*/ 2753603 w 9915525"/>
              <a:gd name="connsiteY1" fmla="*/ 6797530 h 6819900"/>
              <a:gd name="connsiteX2" fmla="*/ 2767890 w 9915525"/>
              <a:gd name="connsiteY2" fmla="*/ 6807055 h 6819900"/>
              <a:gd name="connsiteX3" fmla="*/ 2753603 w 9915525"/>
              <a:gd name="connsiteY3" fmla="*/ 6816580 h 6819900"/>
              <a:gd name="connsiteX4" fmla="*/ 2739315 w 9915525"/>
              <a:gd name="connsiteY4" fmla="*/ 6807055 h 6819900"/>
              <a:gd name="connsiteX5" fmla="*/ 2574310 w 9915525"/>
              <a:gd name="connsiteY5" fmla="*/ 6666561 h 6819900"/>
              <a:gd name="connsiteX6" fmla="*/ 2563466 w 9915525"/>
              <a:gd name="connsiteY6" fmla="*/ 6628461 h 6819900"/>
              <a:gd name="connsiteX7" fmla="*/ 2550224 w 9915525"/>
              <a:gd name="connsiteY7" fmla="*/ 6597505 h 6819900"/>
              <a:gd name="connsiteX8" fmla="*/ 2525816 w 9915525"/>
              <a:gd name="connsiteY8" fmla="*/ 6564441 h 6819900"/>
              <a:gd name="connsiteX9" fmla="*/ 2499838 w 9915525"/>
              <a:gd name="connsiteY9" fmla="*/ 6536429 h 6819900"/>
              <a:gd name="connsiteX10" fmla="*/ 2491665 w 9915525"/>
              <a:gd name="connsiteY10" fmla="*/ 6531970 h 6819900"/>
              <a:gd name="connsiteX11" fmla="*/ 2451184 w 9915525"/>
              <a:gd name="connsiteY11" fmla="*/ 6524264 h 6819900"/>
              <a:gd name="connsiteX12" fmla="*/ 2410703 w 9915525"/>
              <a:gd name="connsiteY12" fmla="*/ 6511780 h 6819900"/>
              <a:gd name="connsiteX13" fmla="*/ 2435926 w 9915525"/>
              <a:gd name="connsiteY13" fmla="*/ 6494572 h 6819900"/>
              <a:gd name="connsiteX14" fmla="*/ 2457344 w 9915525"/>
              <a:gd name="connsiteY14" fmla="*/ 6444289 h 6819900"/>
              <a:gd name="connsiteX15" fmla="*/ 2444040 w 9915525"/>
              <a:gd name="connsiteY15" fmla="*/ 6420126 h 6819900"/>
              <a:gd name="connsiteX16" fmla="*/ 2434515 w 9915525"/>
              <a:gd name="connsiteY16" fmla="*/ 6407005 h 6819900"/>
              <a:gd name="connsiteX17" fmla="*/ 2424990 w 9915525"/>
              <a:gd name="connsiteY17" fmla="*/ 6393737 h 6819900"/>
              <a:gd name="connsiteX18" fmla="*/ 2410208 w 9915525"/>
              <a:gd name="connsiteY18" fmla="*/ 6374796 h 6819900"/>
              <a:gd name="connsiteX19" fmla="*/ 2402172 w 9915525"/>
              <a:gd name="connsiteY19" fmla="*/ 6380040 h 6819900"/>
              <a:gd name="connsiteX20" fmla="*/ 2387438 w 9915525"/>
              <a:gd name="connsiteY20" fmla="*/ 6385338 h 6819900"/>
              <a:gd name="connsiteX21" fmla="*/ 2372350 w 9915525"/>
              <a:gd name="connsiteY21" fmla="*/ 6400507 h 6819900"/>
              <a:gd name="connsiteX22" fmla="*/ 2371681 w 9915525"/>
              <a:gd name="connsiteY22" fmla="*/ 6471299 h 6819900"/>
              <a:gd name="connsiteX23" fmla="*/ 2358323 w 9915525"/>
              <a:gd name="connsiteY23" fmla="*/ 6502255 h 6819900"/>
              <a:gd name="connsiteX24" fmla="*/ 2244015 w 9915525"/>
              <a:gd name="connsiteY24" fmla="*/ 6412076 h 6819900"/>
              <a:gd name="connsiteX25" fmla="*/ 2227346 w 9915525"/>
              <a:gd name="connsiteY25" fmla="*/ 6390029 h 6819900"/>
              <a:gd name="connsiteX26" fmla="*/ 2209340 w 9915525"/>
              <a:gd name="connsiteY26" fmla="*/ 6373668 h 6819900"/>
              <a:gd name="connsiteX27" fmla="*/ 2201440 w 9915525"/>
              <a:gd name="connsiteY27" fmla="*/ 6333186 h 6819900"/>
              <a:gd name="connsiteX28" fmla="*/ 2204139 w 9915525"/>
              <a:gd name="connsiteY28" fmla="*/ 6302230 h 6819900"/>
              <a:gd name="connsiteX29" fmla="*/ 2203594 w 9915525"/>
              <a:gd name="connsiteY29" fmla="*/ 6246527 h 6819900"/>
              <a:gd name="connsiteX30" fmla="*/ 2157116 w 9915525"/>
              <a:gd name="connsiteY30" fmla="*/ 6224165 h 6819900"/>
              <a:gd name="connsiteX31" fmla="*/ 2133154 w 9915525"/>
              <a:gd name="connsiteY31" fmla="*/ 6188006 h 6819900"/>
              <a:gd name="connsiteX32" fmla="*/ 2123176 w 9915525"/>
              <a:gd name="connsiteY32" fmla="*/ 6142151 h 6819900"/>
              <a:gd name="connsiteX33" fmla="*/ 2105625 w 9915525"/>
              <a:gd name="connsiteY33" fmla="*/ 6109254 h 6819900"/>
              <a:gd name="connsiteX34" fmla="*/ 2092908 w 9915525"/>
              <a:gd name="connsiteY34" fmla="*/ 6083155 h 6819900"/>
              <a:gd name="connsiteX35" fmla="*/ 2073802 w 9915525"/>
              <a:gd name="connsiteY35" fmla="*/ 6053924 h 6819900"/>
              <a:gd name="connsiteX36" fmla="*/ 2038139 w 9915525"/>
              <a:gd name="connsiteY36" fmla="*/ 6001970 h 6819900"/>
              <a:gd name="connsiteX37" fmla="*/ 2015561 w 9915525"/>
              <a:gd name="connsiteY37" fmla="*/ 5966907 h 6819900"/>
              <a:gd name="connsiteX38" fmla="*/ 2024940 w 9915525"/>
              <a:gd name="connsiteY38" fmla="*/ 5968855 h 6819900"/>
              <a:gd name="connsiteX39" fmla="*/ 2034319 w 9915525"/>
              <a:gd name="connsiteY39" fmla="*/ 5972403 h 6819900"/>
              <a:gd name="connsiteX40" fmla="*/ 2020178 w 9915525"/>
              <a:gd name="connsiteY40" fmla="*/ 5949805 h 6819900"/>
              <a:gd name="connsiteX41" fmla="*/ 2005890 w 9915525"/>
              <a:gd name="connsiteY41" fmla="*/ 5921540 h 6819900"/>
              <a:gd name="connsiteX42" fmla="*/ 1986840 w 9915525"/>
              <a:gd name="connsiteY42" fmla="*/ 5887893 h 6819900"/>
              <a:gd name="connsiteX43" fmla="*/ 1967790 w 9915525"/>
              <a:gd name="connsiteY43" fmla="*/ 5838094 h 6819900"/>
              <a:gd name="connsiteX44" fmla="*/ 1929690 w 9915525"/>
              <a:gd name="connsiteY44" fmla="*/ 5771333 h 6819900"/>
              <a:gd name="connsiteX45" fmla="*/ 1891590 w 9915525"/>
              <a:gd name="connsiteY45" fmla="*/ 5701612 h 6819900"/>
              <a:gd name="connsiteX46" fmla="*/ 1877303 w 9915525"/>
              <a:gd name="connsiteY46" fmla="*/ 5660611 h 6819900"/>
              <a:gd name="connsiteX47" fmla="*/ 1863015 w 9915525"/>
              <a:gd name="connsiteY47" fmla="*/ 5599796 h 6819900"/>
              <a:gd name="connsiteX48" fmla="*/ 1843965 w 9915525"/>
              <a:gd name="connsiteY48" fmla="*/ 5528153 h 6819900"/>
              <a:gd name="connsiteX49" fmla="*/ 1824915 w 9915525"/>
              <a:gd name="connsiteY49" fmla="*/ 5496899 h 6819900"/>
              <a:gd name="connsiteX50" fmla="*/ 1816766 w 9915525"/>
              <a:gd name="connsiteY50" fmla="*/ 5486992 h 6819900"/>
              <a:gd name="connsiteX51" fmla="*/ 1813080 w 9915525"/>
              <a:gd name="connsiteY51" fmla="*/ 5468680 h 6819900"/>
              <a:gd name="connsiteX52" fmla="*/ 1757647 w 9915525"/>
              <a:gd name="connsiteY52" fmla="*/ 5417514 h 6819900"/>
              <a:gd name="connsiteX53" fmla="*/ 1700162 w 9915525"/>
              <a:gd name="connsiteY53" fmla="*/ 5391678 h 6819900"/>
              <a:gd name="connsiteX54" fmla="*/ 1653465 w 9915525"/>
              <a:gd name="connsiteY54" fmla="*/ 5333419 h 6819900"/>
              <a:gd name="connsiteX55" fmla="*/ 1643940 w 9915525"/>
              <a:gd name="connsiteY55" fmla="*/ 5321155 h 6819900"/>
              <a:gd name="connsiteX56" fmla="*/ 1634415 w 9915525"/>
              <a:gd name="connsiteY56" fmla="*/ 5297343 h 6819900"/>
              <a:gd name="connsiteX57" fmla="*/ 1667621 w 9915525"/>
              <a:gd name="connsiteY57" fmla="*/ 5288608 h 6819900"/>
              <a:gd name="connsiteX58" fmla="*/ 1727827 w 9915525"/>
              <a:gd name="connsiteY58" fmla="*/ 5260810 h 6819900"/>
              <a:gd name="connsiteX59" fmla="*/ 1693946 w 9915525"/>
              <a:gd name="connsiteY59" fmla="*/ 5221554 h 6819900"/>
              <a:gd name="connsiteX60" fmla="*/ 1662990 w 9915525"/>
              <a:gd name="connsiteY60" fmla="*/ 5190598 h 6819900"/>
              <a:gd name="connsiteX61" fmla="*/ 1675668 w 9915525"/>
              <a:gd name="connsiteY61" fmla="*/ 5168755 h 6819900"/>
              <a:gd name="connsiteX62" fmla="*/ 1701345 w 9915525"/>
              <a:gd name="connsiteY62" fmla="*/ 5144466 h 6819900"/>
              <a:gd name="connsiteX63" fmla="*/ 1687369 w 9915525"/>
              <a:gd name="connsiteY63" fmla="*/ 5097000 h 6819900"/>
              <a:gd name="connsiteX64" fmla="*/ 1671949 w 9915525"/>
              <a:gd name="connsiteY64" fmla="*/ 5059900 h 6819900"/>
              <a:gd name="connsiteX65" fmla="*/ 1680390 w 9915525"/>
              <a:gd name="connsiteY65" fmla="*/ 5024023 h 6819900"/>
              <a:gd name="connsiteX66" fmla="*/ 1626311 w 9915525"/>
              <a:gd name="connsiteY66" fmla="*/ 5025880 h 6819900"/>
              <a:gd name="connsiteX67" fmla="*/ 1574884 w 9915525"/>
              <a:gd name="connsiteY67" fmla="*/ 5063834 h 6819900"/>
              <a:gd name="connsiteX68" fmla="*/ 1548690 w 9915525"/>
              <a:gd name="connsiteY68" fmla="*/ 5087112 h 6819900"/>
              <a:gd name="connsiteX69" fmla="*/ 1593424 w 9915525"/>
              <a:gd name="connsiteY69" fmla="*/ 5140180 h 6819900"/>
              <a:gd name="connsiteX70" fmla="*/ 1602268 w 9915525"/>
              <a:gd name="connsiteY70" fmla="*/ 5169946 h 6819900"/>
              <a:gd name="connsiteX71" fmla="*/ 1596315 w 9915525"/>
              <a:gd name="connsiteY71" fmla="*/ 5208046 h 6819900"/>
              <a:gd name="connsiteX72" fmla="*/ 1578022 w 9915525"/>
              <a:gd name="connsiteY72" fmla="*/ 5216380 h 6819900"/>
              <a:gd name="connsiteX73" fmla="*/ 1553453 w 9915525"/>
              <a:gd name="connsiteY73" fmla="*/ 5187805 h 6819900"/>
              <a:gd name="connsiteX74" fmla="*/ 1539441 w 9915525"/>
              <a:gd name="connsiteY74" fmla="*/ 5159230 h 6819900"/>
              <a:gd name="connsiteX75" fmla="*/ 1526138 w 9915525"/>
              <a:gd name="connsiteY75" fmla="*/ 5137051 h 6819900"/>
              <a:gd name="connsiteX76" fmla="*/ 1469385 w 9915525"/>
              <a:gd name="connsiteY76" fmla="*/ 5100058 h 6819900"/>
              <a:gd name="connsiteX77" fmla="*/ 1460951 w 9915525"/>
              <a:gd name="connsiteY77" fmla="*/ 5159230 h 6819900"/>
              <a:gd name="connsiteX78" fmla="*/ 1485634 w 9915525"/>
              <a:gd name="connsiteY78" fmla="*/ 5197330 h 6819900"/>
              <a:gd name="connsiteX79" fmla="*/ 1510182 w 9915525"/>
              <a:gd name="connsiteY79" fmla="*/ 5235430 h 6819900"/>
              <a:gd name="connsiteX80" fmla="*/ 1524382 w 9915525"/>
              <a:gd name="connsiteY80" fmla="*/ 5287151 h 6819900"/>
              <a:gd name="connsiteX81" fmla="*/ 1544530 w 9915525"/>
              <a:gd name="connsiteY81" fmla="*/ 5350230 h 6819900"/>
              <a:gd name="connsiteX82" fmla="*/ 1530502 w 9915525"/>
              <a:gd name="connsiteY82" fmla="*/ 5375144 h 6819900"/>
              <a:gd name="connsiteX83" fmla="*/ 1497463 w 9915525"/>
              <a:gd name="connsiteY83" fmla="*/ 5383478 h 6819900"/>
              <a:gd name="connsiteX84" fmla="*/ 1468668 w 9915525"/>
              <a:gd name="connsiteY84" fmla="*/ 5397355 h 6819900"/>
              <a:gd name="connsiteX85" fmla="*/ 1453746 w 9915525"/>
              <a:gd name="connsiteY85" fmla="*/ 5335117 h 6819900"/>
              <a:gd name="connsiteX86" fmla="*/ 1469739 w 9915525"/>
              <a:gd name="connsiteY86" fmla="*/ 5299149 h 6819900"/>
              <a:gd name="connsiteX87" fmla="*/ 1424865 w 9915525"/>
              <a:gd name="connsiteY87" fmla="*/ 5284120 h 6819900"/>
              <a:gd name="connsiteX88" fmla="*/ 1384384 w 9915525"/>
              <a:gd name="connsiteY88" fmla="*/ 5290372 h 6819900"/>
              <a:gd name="connsiteX89" fmla="*/ 1340756 w 9915525"/>
              <a:gd name="connsiteY89" fmla="*/ 5310034 h 6819900"/>
              <a:gd name="connsiteX90" fmla="*/ 1350820 w 9915525"/>
              <a:gd name="connsiteY90" fmla="*/ 5348134 h 6819900"/>
              <a:gd name="connsiteX91" fmla="*/ 1324059 w 9915525"/>
              <a:gd name="connsiteY91" fmla="*/ 5397620 h 6819900"/>
              <a:gd name="connsiteX92" fmla="*/ 1267703 w 9915525"/>
              <a:gd name="connsiteY92" fmla="*/ 5368742 h 6819900"/>
              <a:gd name="connsiteX93" fmla="*/ 1205790 w 9915525"/>
              <a:gd name="connsiteY93" fmla="*/ 5294931 h 6819900"/>
              <a:gd name="connsiteX94" fmla="*/ 1191503 w 9915525"/>
              <a:gd name="connsiteY94" fmla="*/ 5241511 h 6819900"/>
              <a:gd name="connsiteX95" fmla="*/ 1177215 w 9915525"/>
              <a:gd name="connsiteY95" fmla="*/ 5211916 h 6819900"/>
              <a:gd name="connsiteX96" fmla="*/ 1167690 w 9915525"/>
              <a:gd name="connsiteY96" fmla="*/ 5187805 h 6819900"/>
              <a:gd name="connsiteX97" fmla="*/ 1158165 w 9915525"/>
              <a:gd name="connsiteY97" fmla="*/ 5170921 h 6819900"/>
              <a:gd name="connsiteX98" fmla="*/ 1120065 w 9915525"/>
              <a:gd name="connsiteY98" fmla="*/ 5121130 h 6819900"/>
              <a:gd name="connsiteX99" fmla="*/ 1081965 w 9915525"/>
              <a:gd name="connsiteY99" fmla="*/ 5072506 h 6819900"/>
              <a:gd name="connsiteX100" fmla="*/ 1067875 w 9915525"/>
              <a:gd name="connsiteY100" fmla="*/ 5045094 h 6819900"/>
              <a:gd name="connsiteX101" fmla="*/ 1024815 w 9915525"/>
              <a:gd name="connsiteY101" fmla="*/ 4958304 h 6819900"/>
              <a:gd name="connsiteX102" fmla="*/ 1015135 w 9915525"/>
              <a:gd name="connsiteY102" fmla="*/ 4935297 h 6819900"/>
              <a:gd name="connsiteX103" fmla="*/ 1010148 w 9915525"/>
              <a:gd name="connsiteY103" fmla="*/ 4921720 h 6819900"/>
              <a:gd name="connsiteX104" fmla="*/ 995871 w 9915525"/>
              <a:gd name="connsiteY104" fmla="*/ 4896959 h 6819900"/>
              <a:gd name="connsiteX105" fmla="*/ 970962 w 9915525"/>
              <a:gd name="connsiteY105" fmla="*/ 4842653 h 6819900"/>
              <a:gd name="connsiteX106" fmla="*/ 942532 w 9915525"/>
              <a:gd name="connsiteY106" fmla="*/ 4790776 h 6819900"/>
              <a:gd name="connsiteX107" fmla="*/ 920040 w 9915525"/>
              <a:gd name="connsiteY107" fmla="*/ 4715784 h 6819900"/>
              <a:gd name="connsiteX108" fmla="*/ 910515 w 9915525"/>
              <a:gd name="connsiteY108" fmla="*/ 4649643 h 6819900"/>
              <a:gd name="connsiteX109" fmla="*/ 912019 w 9915525"/>
              <a:gd name="connsiteY109" fmla="*/ 4604691 h 6819900"/>
              <a:gd name="connsiteX110" fmla="*/ 863182 w 9915525"/>
              <a:gd name="connsiteY110" fmla="*/ 4521946 h 6819900"/>
              <a:gd name="connsiteX111" fmla="*/ 815265 w 9915525"/>
              <a:gd name="connsiteY111" fmla="*/ 4439768 h 6819900"/>
              <a:gd name="connsiteX112" fmla="*/ 800978 w 9915525"/>
              <a:gd name="connsiteY112" fmla="*/ 4378180 h 6819900"/>
              <a:gd name="connsiteX113" fmla="*/ 786690 w 9915525"/>
              <a:gd name="connsiteY113" fmla="*/ 4338914 h 6819900"/>
              <a:gd name="connsiteX114" fmla="*/ 776532 w 9915525"/>
              <a:gd name="connsiteY114" fmla="*/ 4311505 h 6819900"/>
              <a:gd name="connsiteX115" fmla="*/ 769389 w 9915525"/>
              <a:gd name="connsiteY115" fmla="*/ 4285311 h 6819900"/>
              <a:gd name="connsiteX116" fmla="*/ 748747 w 9915525"/>
              <a:gd name="connsiteY116" fmla="*/ 4237853 h 6819900"/>
              <a:gd name="connsiteX117" fmla="*/ 726211 w 9915525"/>
              <a:gd name="connsiteY117" fmla="*/ 4175941 h 6819900"/>
              <a:gd name="connsiteX118" fmla="*/ 721292 w 9915525"/>
              <a:gd name="connsiteY118" fmla="*/ 4130530 h 6819900"/>
              <a:gd name="connsiteX119" fmla="*/ 672390 w 9915525"/>
              <a:gd name="connsiteY119" fmla="*/ 4011213 h 6819900"/>
              <a:gd name="connsiteX120" fmla="*/ 662865 w 9915525"/>
              <a:gd name="connsiteY120" fmla="*/ 3987655 h 6819900"/>
              <a:gd name="connsiteX121" fmla="*/ 653340 w 9915525"/>
              <a:gd name="connsiteY121" fmla="*/ 3937064 h 6819900"/>
              <a:gd name="connsiteX122" fmla="*/ 631909 w 9915525"/>
              <a:gd name="connsiteY122" fmla="*/ 3863496 h 6819900"/>
              <a:gd name="connsiteX123" fmla="*/ 608725 w 9915525"/>
              <a:gd name="connsiteY123" fmla="*/ 3825981 h 6819900"/>
              <a:gd name="connsiteX124" fmla="*/ 580306 w 9915525"/>
              <a:gd name="connsiteY124" fmla="*/ 3694185 h 6819900"/>
              <a:gd name="connsiteX125" fmla="*/ 567615 w 9915525"/>
              <a:gd name="connsiteY125" fmla="*/ 3667887 h 6819900"/>
              <a:gd name="connsiteX126" fmla="*/ 558090 w 9915525"/>
              <a:gd name="connsiteY126" fmla="*/ 3654280 h 6819900"/>
              <a:gd name="connsiteX127" fmla="*/ 548565 w 9915525"/>
              <a:gd name="connsiteY127" fmla="*/ 3611417 h 6819900"/>
              <a:gd name="connsiteX128" fmla="*/ 538021 w 9915525"/>
              <a:gd name="connsiteY128" fmla="*/ 3568555 h 6819900"/>
              <a:gd name="connsiteX129" fmla="*/ 532616 w 9915525"/>
              <a:gd name="connsiteY129" fmla="*/ 3555162 h 6819900"/>
              <a:gd name="connsiteX130" fmla="*/ 519348 w 9915525"/>
              <a:gd name="connsiteY130" fmla="*/ 3525111 h 6819900"/>
              <a:gd name="connsiteX131" fmla="*/ 500940 w 9915525"/>
              <a:gd name="connsiteY131" fmla="*/ 3478711 h 6819900"/>
              <a:gd name="connsiteX132" fmla="*/ 487440 w 9915525"/>
              <a:gd name="connsiteY132" fmla="*/ 3429694 h 6819900"/>
              <a:gd name="connsiteX133" fmla="*/ 467463 w 9915525"/>
              <a:gd name="connsiteY133" fmla="*/ 3372806 h 6819900"/>
              <a:gd name="connsiteX134" fmla="*/ 430898 w 9915525"/>
              <a:gd name="connsiteY134" fmla="*/ 3282805 h 6819900"/>
              <a:gd name="connsiteX135" fmla="*/ 426548 w 9915525"/>
              <a:gd name="connsiteY135" fmla="*/ 3249467 h 6819900"/>
              <a:gd name="connsiteX136" fmla="*/ 422827 w 9915525"/>
              <a:gd name="connsiteY136" fmla="*/ 3216130 h 6819900"/>
              <a:gd name="connsiteX137" fmla="*/ 415215 w 9915525"/>
              <a:gd name="connsiteY137" fmla="*/ 3197080 h 6819900"/>
              <a:gd name="connsiteX138" fmla="*/ 406122 w 9915525"/>
              <a:gd name="connsiteY138" fmla="*/ 3178030 h 6819900"/>
              <a:gd name="connsiteX139" fmla="*/ 390774 w 9915525"/>
              <a:gd name="connsiteY139" fmla="*/ 3144692 h 6819900"/>
              <a:gd name="connsiteX140" fmla="*/ 376055 w 9915525"/>
              <a:gd name="connsiteY140" fmla="*/ 3111355 h 6819900"/>
              <a:gd name="connsiteX141" fmla="*/ 367590 w 9915525"/>
              <a:gd name="connsiteY141" fmla="*/ 3092006 h 6819900"/>
              <a:gd name="connsiteX142" fmla="*/ 353303 w 9915525"/>
              <a:gd name="connsiteY142" fmla="*/ 3067175 h 6819900"/>
              <a:gd name="connsiteX143" fmla="*/ 339015 w 9915525"/>
              <a:gd name="connsiteY143" fmla="*/ 3035527 h 6819900"/>
              <a:gd name="connsiteX144" fmla="*/ 272795 w 9915525"/>
              <a:gd name="connsiteY144" fmla="*/ 2958955 h 6819900"/>
              <a:gd name="connsiteX145" fmla="*/ 253290 w 9915525"/>
              <a:gd name="connsiteY145" fmla="*/ 2945461 h 6819900"/>
              <a:gd name="connsiteX146" fmla="*/ 242051 w 9915525"/>
              <a:gd name="connsiteY146" fmla="*/ 2928221 h 6819900"/>
              <a:gd name="connsiteX147" fmla="*/ 236857 w 9915525"/>
              <a:gd name="connsiteY147" fmla="*/ 2908723 h 6819900"/>
              <a:gd name="connsiteX148" fmla="*/ 272731 w 9915525"/>
              <a:gd name="connsiteY148" fmla="*/ 2903369 h 6819900"/>
              <a:gd name="connsiteX149" fmla="*/ 318220 w 9915525"/>
              <a:gd name="connsiteY149" fmla="*/ 2898107 h 6819900"/>
              <a:gd name="connsiteX150" fmla="*/ 322160 w 9915525"/>
              <a:gd name="connsiteY150" fmla="*/ 2863680 h 6819900"/>
              <a:gd name="connsiteX151" fmla="*/ 310440 w 9915525"/>
              <a:gd name="connsiteY151" fmla="*/ 2822877 h 6819900"/>
              <a:gd name="connsiteX152" fmla="*/ 301649 w 9915525"/>
              <a:gd name="connsiteY152" fmla="*/ 2791791 h 6819900"/>
              <a:gd name="connsiteX153" fmla="*/ 283040 w 9915525"/>
              <a:gd name="connsiteY153" fmla="*/ 2692255 h 6819900"/>
              <a:gd name="connsiteX154" fmla="*/ 243022 w 9915525"/>
              <a:gd name="connsiteY154" fmla="*/ 2511280 h 6819900"/>
              <a:gd name="connsiteX155" fmla="*/ 231411 w 9915525"/>
              <a:gd name="connsiteY155" fmla="*/ 2469949 h 6819900"/>
              <a:gd name="connsiteX156" fmla="*/ 213419 w 9915525"/>
              <a:gd name="connsiteY156" fmla="*/ 2418659 h 6819900"/>
              <a:gd name="connsiteX157" fmla="*/ 220881 w 9915525"/>
              <a:gd name="connsiteY157" fmla="*/ 2194101 h 6819900"/>
              <a:gd name="connsiteX158" fmla="*/ 234240 w 9915525"/>
              <a:gd name="connsiteY158" fmla="*/ 2154638 h 6819900"/>
              <a:gd name="connsiteX159" fmla="*/ 248528 w 9915525"/>
              <a:gd name="connsiteY159" fmla="*/ 2117311 h 6819900"/>
              <a:gd name="connsiteX160" fmla="*/ 262815 w 9915525"/>
              <a:gd name="connsiteY160" fmla="*/ 2093645 h 6819900"/>
              <a:gd name="connsiteX161" fmla="*/ 277103 w 9915525"/>
              <a:gd name="connsiteY161" fmla="*/ 2063605 h 6819900"/>
              <a:gd name="connsiteX162" fmla="*/ 291390 w 9915525"/>
              <a:gd name="connsiteY162" fmla="*/ 2025505 h 6819900"/>
              <a:gd name="connsiteX163" fmla="*/ 363180 w 9915525"/>
              <a:gd name="connsiteY163" fmla="*/ 1976025 h 6819900"/>
              <a:gd name="connsiteX164" fmla="*/ 440011 w 9915525"/>
              <a:gd name="connsiteY164" fmla="*/ 1892795 h 6819900"/>
              <a:gd name="connsiteX165" fmla="*/ 453009 w 9915525"/>
              <a:gd name="connsiteY165" fmla="*/ 1828294 h 6819900"/>
              <a:gd name="connsiteX166" fmla="*/ 472365 w 9915525"/>
              <a:gd name="connsiteY166" fmla="*/ 1801211 h 6819900"/>
              <a:gd name="connsiteX167" fmla="*/ 496178 w 9915525"/>
              <a:gd name="connsiteY167" fmla="*/ 1768330 h 6819900"/>
              <a:gd name="connsiteX168" fmla="*/ 519990 w 9915525"/>
              <a:gd name="connsiteY168" fmla="*/ 1729736 h 6819900"/>
              <a:gd name="connsiteX169" fmla="*/ 534278 w 9915525"/>
              <a:gd name="connsiteY169" fmla="*/ 1701655 h 6819900"/>
              <a:gd name="connsiteX170" fmla="*/ 548565 w 9915525"/>
              <a:gd name="connsiteY170" fmla="*/ 1676676 h 6819900"/>
              <a:gd name="connsiteX171" fmla="*/ 557235 w 9915525"/>
              <a:gd name="connsiteY171" fmla="*/ 1663555 h 6819900"/>
              <a:gd name="connsiteX172" fmla="*/ 572649 w 9915525"/>
              <a:gd name="connsiteY172" fmla="*/ 1582593 h 6819900"/>
              <a:gd name="connsiteX173" fmla="*/ 587792 w 9915525"/>
              <a:gd name="connsiteY173" fmla="*/ 1501630 h 6819900"/>
              <a:gd name="connsiteX174" fmla="*/ 596190 w 9915525"/>
              <a:gd name="connsiteY174" fmla="*/ 1489464 h 6819900"/>
              <a:gd name="connsiteX175" fmla="*/ 663845 w 9915525"/>
              <a:gd name="connsiteY175" fmla="*/ 1425430 h 6819900"/>
              <a:gd name="connsiteX176" fmla="*/ 672390 w 9915525"/>
              <a:gd name="connsiteY176" fmla="*/ 1415497 h 6819900"/>
              <a:gd name="connsiteX177" fmla="*/ 715253 w 9915525"/>
              <a:gd name="connsiteY177" fmla="*/ 1359740 h 6819900"/>
              <a:gd name="connsiteX178" fmla="*/ 758115 w 9915525"/>
              <a:gd name="connsiteY178" fmla="*/ 1307289 h 6819900"/>
              <a:gd name="connsiteX179" fmla="*/ 827154 w 9915525"/>
              <a:gd name="connsiteY179" fmla="*/ 1234930 h 6819900"/>
              <a:gd name="connsiteX180" fmla="*/ 891465 w 9915525"/>
              <a:gd name="connsiteY180" fmla="*/ 1177225 h 6819900"/>
              <a:gd name="connsiteX181" fmla="*/ 1024058 w 9915525"/>
              <a:gd name="connsiteY181" fmla="*/ 1053955 h 6819900"/>
              <a:gd name="connsiteX182" fmla="*/ 1043865 w 9915525"/>
              <a:gd name="connsiteY182" fmla="*/ 1045072 h 6819900"/>
              <a:gd name="connsiteX183" fmla="*/ 1064852 w 9915525"/>
              <a:gd name="connsiteY183" fmla="*/ 1029528 h 6819900"/>
              <a:gd name="connsiteX184" fmla="*/ 1098870 w 9915525"/>
              <a:gd name="connsiteY184" fmla="*/ 1009836 h 6819900"/>
              <a:gd name="connsiteX185" fmla="*/ 1144558 w 9915525"/>
              <a:gd name="connsiteY185" fmla="*/ 996805 h 6819900"/>
              <a:gd name="connsiteX186" fmla="*/ 1177215 w 9915525"/>
              <a:gd name="connsiteY186" fmla="*/ 987280 h 6819900"/>
              <a:gd name="connsiteX187" fmla="*/ 1199693 w 9915525"/>
              <a:gd name="connsiteY187" fmla="*/ 977755 h 6819900"/>
              <a:gd name="connsiteX188" fmla="*/ 1240054 w 9915525"/>
              <a:gd name="connsiteY188" fmla="*/ 953943 h 6819900"/>
              <a:gd name="connsiteX189" fmla="*/ 1274046 w 9915525"/>
              <a:gd name="connsiteY189" fmla="*/ 930130 h 6819900"/>
              <a:gd name="connsiteX190" fmla="*/ 1304442 w 9915525"/>
              <a:gd name="connsiteY190" fmla="*/ 915843 h 6819900"/>
              <a:gd name="connsiteX191" fmla="*/ 1325114 w 9915525"/>
              <a:gd name="connsiteY191" fmla="*/ 901555 h 6819900"/>
              <a:gd name="connsiteX192" fmla="*/ 1361513 w 9915525"/>
              <a:gd name="connsiteY192" fmla="*/ 887465 h 6819900"/>
              <a:gd name="connsiteX193" fmla="*/ 1659197 w 9915525"/>
              <a:gd name="connsiteY193" fmla="*/ 845632 h 6819900"/>
              <a:gd name="connsiteX194" fmla="*/ 1808720 w 9915525"/>
              <a:gd name="connsiteY194" fmla="*/ 799161 h 6819900"/>
              <a:gd name="connsiteX195" fmla="*/ 1828369 w 9915525"/>
              <a:gd name="connsiteY195" fmla="*/ 787255 h 6819900"/>
              <a:gd name="connsiteX196" fmla="*/ 1867778 w 9915525"/>
              <a:gd name="connsiteY196" fmla="*/ 758680 h 6819900"/>
              <a:gd name="connsiteX197" fmla="*/ 1911860 w 9915525"/>
              <a:gd name="connsiteY197" fmla="*/ 730105 h 6819900"/>
              <a:gd name="connsiteX198" fmla="*/ 1934453 w 9915525"/>
              <a:gd name="connsiteY198" fmla="*/ 720580 h 6819900"/>
              <a:gd name="connsiteX199" fmla="*/ 1958033 w 9915525"/>
              <a:gd name="connsiteY199" fmla="*/ 711055 h 6819900"/>
              <a:gd name="connsiteX200" fmla="*/ 1994932 w 9915525"/>
              <a:gd name="connsiteY200" fmla="*/ 684861 h 6819900"/>
              <a:gd name="connsiteX201" fmla="*/ 2026206 w 9915525"/>
              <a:gd name="connsiteY201" fmla="*/ 670574 h 6819900"/>
              <a:gd name="connsiteX202" fmla="*/ 2054254 w 9915525"/>
              <a:gd name="connsiteY202" fmla="*/ 682480 h 6819900"/>
              <a:gd name="connsiteX203" fmla="*/ 2081859 w 9915525"/>
              <a:gd name="connsiteY203" fmla="*/ 696489 h 6819900"/>
              <a:gd name="connsiteX204" fmla="*/ 2182143 w 9915525"/>
              <a:gd name="connsiteY204" fmla="*/ 708395 h 6819900"/>
              <a:gd name="connsiteX205" fmla="*/ 2266370 w 9915525"/>
              <a:gd name="connsiteY205" fmla="*/ 713436 h 6819900"/>
              <a:gd name="connsiteX206" fmla="*/ 2277353 w 9915525"/>
              <a:gd name="connsiteY206" fmla="*/ 720580 h 6819900"/>
              <a:gd name="connsiteX207" fmla="*/ 2286878 w 9915525"/>
              <a:gd name="connsiteY207" fmla="*/ 711055 h 6819900"/>
              <a:gd name="connsiteX208" fmla="*/ 2318434 w 9915525"/>
              <a:gd name="connsiteY208" fmla="*/ 725343 h 6819900"/>
              <a:gd name="connsiteX209" fmla="*/ 2374605 w 9915525"/>
              <a:gd name="connsiteY209" fmla="*/ 730105 h 6819900"/>
              <a:gd name="connsiteX210" fmla="*/ 2423563 w 9915525"/>
              <a:gd name="connsiteY210" fmla="*/ 739630 h 6819900"/>
              <a:gd name="connsiteX211" fmla="*/ 2443545 w 9915525"/>
              <a:gd name="connsiteY211" fmla="*/ 768205 h 6819900"/>
              <a:gd name="connsiteX212" fmla="*/ 2453565 w 9915525"/>
              <a:gd name="connsiteY212" fmla="*/ 782925 h 6819900"/>
              <a:gd name="connsiteX213" fmla="*/ 2477378 w 9915525"/>
              <a:gd name="connsiteY213" fmla="*/ 821458 h 6819900"/>
              <a:gd name="connsiteX214" fmla="*/ 2501190 w 9915525"/>
              <a:gd name="connsiteY214" fmla="*/ 859125 h 6819900"/>
              <a:gd name="connsiteX215" fmla="*/ 2510715 w 9915525"/>
              <a:gd name="connsiteY215" fmla="*/ 872980 h 6819900"/>
              <a:gd name="connsiteX216" fmla="*/ 2520240 w 9915525"/>
              <a:gd name="connsiteY216" fmla="*/ 886366 h 6819900"/>
              <a:gd name="connsiteX217" fmla="*/ 2594072 w 9915525"/>
              <a:gd name="connsiteY217" fmla="*/ 989028 h 6819900"/>
              <a:gd name="connsiteX218" fmla="*/ 2739315 w 9915525"/>
              <a:gd name="connsiteY218" fmla="*/ 1134819 h 6819900"/>
              <a:gd name="connsiteX219" fmla="*/ 2817616 w 9915525"/>
              <a:gd name="connsiteY219" fmla="*/ 1202259 h 6819900"/>
              <a:gd name="connsiteX220" fmla="*/ 2852589 w 9915525"/>
              <a:gd name="connsiteY220" fmla="*/ 1188488 h 6819900"/>
              <a:gd name="connsiteX221" fmla="*/ 2907177 w 9915525"/>
              <a:gd name="connsiteY221" fmla="*/ 1162961 h 6819900"/>
              <a:gd name="connsiteX222" fmla="*/ 2963406 w 9915525"/>
              <a:gd name="connsiteY222" fmla="*/ 1181646 h 6819900"/>
              <a:gd name="connsiteX223" fmla="*/ 2993988 w 9915525"/>
              <a:gd name="connsiteY223" fmla="*/ 1206355 h 6819900"/>
              <a:gd name="connsiteX224" fmla="*/ 3006015 w 9915525"/>
              <a:gd name="connsiteY224" fmla="*/ 1223929 h 6819900"/>
              <a:gd name="connsiteX225" fmla="*/ 3052009 w 9915525"/>
              <a:gd name="connsiteY225" fmla="*/ 1273030 h 6819900"/>
              <a:gd name="connsiteX226" fmla="*/ 3064356 w 9915525"/>
              <a:gd name="connsiteY226" fmla="*/ 1292080 h 6819900"/>
              <a:gd name="connsiteX227" fmla="*/ 3086575 w 9915525"/>
              <a:gd name="connsiteY227" fmla="*/ 1343429 h 6819900"/>
              <a:gd name="connsiteX228" fmla="*/ 3131356 w 9915525"/>
              <a:gd name="connsiteY228" fmla="*/ 1397691 h 6819900"/>
              <a:gd name="connsiteX229" fmla="*/ 3177328 w 9915525"/>
              <a:gd name="connsiteY229" fmla="*/ 1406380 h 6819900"/>
              <a:gd name="connsiteX230" fmla="*/ 3195787 w 9915525"/>
              <a:gd name="connsiteY230" fmla="*/ 1369586 h 6819900"/>
              <a:gd name="connsiteX231" fmla="*/ 3182980 w 9915525"/>
              <a:gd name="connsiteY231" fmla="*/ 1321440 h 6819900"/>
              <a:gd name="connsiteX232" fmla="*/ 3158415 w 9915525"/>
              <a:gd name="connsiteY232" fmla="*/ 1279653 h 6819900"/>
              <a:gd name="connsiteX233" fmla="*/ 3149523 w 9915525"/>
              <a:gd name="connsiteY233" fmla="*/ 1263505 h 6819900"/>
              <a:gd name="connsiteX234" fmla="*/ 3137616 w 9915525"/>
              <a:gd name="connsiteY234" fmla="*/ 1237311 h 6819900"/>
              <a:gd name="connsiteX235" fmla="*/ 3112615 w 9915525"/>
              <a:gd name="connsiteY235" fmla="*/ 1208001 h 6819900"/>
              <a:gd name="connsiteX236" fmla="*/ 3124918 w 9915525"/>
              <a:gd name="connsiteY236" fmla="*/ 1158814 h 6819900"/>
              <a:gd name="connsiteX237" fmla="*/ 3162015 w 9915525"/>
              <a:gd name="connsiteY237" fmla="*/ 1112800 h 6819900"/>
              <a:gd name="connsiteX238" fmla="*/ 3191226 w 9915525"/>
              <a:gd name="connsiteY238" fmla="*/ 1082530 h 6819900"/>
              <a:gd name="connsiteX239" fmla="*/ 3220804 w 9915525"/>
              <a:gd name="connsiteY239" fmla="*/ 1073746 h 6819900"/>
              <a:gd name="connsiteX240" fmla="*/ 3263313 w 9915525"/>
              <a:gd name="connsiteY240" fmla="*/ 1058822 h 6819900"/>
              <a:gd name="connsiteX241" fmla="*/ 3319742 w 9915525"/>
              <a:gd name="connsiteY241" fmla="*/ 1077131 h 6819900"/>
              <a:gd name="connsiteX242" fmla="*/ 3367965 w 9915525"/>
              <a:gd name="connsiteY242" fmla="*/ 1092055 h 6819900"/>
              <a:gd name="connsiteX243" fmla="*/ 3379350 w 9915525"/>
              <a:gd name="connsiteY243" fmla="*/ 1082530 h 6819900"/>
              <a:gd name="connsiteX244" fmla="*/ 3417169 w 9915525"/>
              <a:gd name="connsiteY244" fmla="*/ 1057205 h 6819900"/>
              <a:gd name="connsiteX245" fmla="*/ 3449898 w 9915525"/>
              <a:gd name="connsiteY245" fmla="*/ 1048287 h 6819900"/>
              <a:gd name="connsiteX246" fmla="*/ 3446662 w 9915525"/>
              <a:gd name="connsiteY246" fmla="*/ 1085617 h 6819900"/>
              <a:gd name="connsiteX247" fmla="*/ 3478207 w 9915525"/>
              <a:gd name="connsiteY247" fmla="*/ 1126440 h 6819900"/>
              <a:gd name="connsiteX248" fmla="*/ 3493504 w 9915525"/>
              <a:gd name="connsiteY248" fmla="*/ 1084689 h 6819900"/>
              <a:gd name="connsiteX249" fmla="*/ 3501099 w 9915525"/>
              <a:gd name="connsiteY249" fmla="*/ 1025596 h 6819900"/>
              <a:gd name="connsiteX250" fmla="*/ 3514737 w 9915525"/>
              <a:gd name="connsiteY250" fmla="*/ 993222 h 6819900"/>
              <a:gd name="connsiteX251" fmla="*/ 3551198 w 9915525"/>
              <a:gd name="connsiteY251" fmla="*/ 987353 h 6819900"/>
              <a:gd name="connsiteX252" fmla="*/ 3617955 w 9915525"/>
              <a:gd name="connsiteY252" fmla="*/ 1001238 h 6819900"/>
              <a:gd name="connsiteX253" fmla="*/ 3668496 w 9915525"/>
              <a:gd name="connsiteY253" fmla="*/ 1008944 h 6819900"/>
              <a:gd name="connsiteX254" fmla="*/ 3735941 w 9915525"/>
              <a:gd name="connsiteY254" fmla="*/ 1029222 h 6819900"/>
              <a:gd name="connsiteX255" fmla="*/ 3835229 w 9915525"/>
              <a:gd name="connsiteY255" fmla="*/ 1059057 h 6819900"/>
              <a:gd name="connsiteX256" fmla="*/ 3886888 w 9915525"/>
              <a:gd name="connsiteY256" fmla="*/ 1082530 h 6819900"/>
              <a:gd name="connsiteX257" fmla="*/ 3901365 w 9915525"/>
              <a:gd name="connsiteY257" fmla="*/ 1091121 h 6819900"/>
              <a:gd name="connsiteX258" fmla="*/ 3936861 w 9915525"/>
              <a:gd name="connsiteY258" fmla="*/ 1118133 h 6819900"/>
              <a:gd name="connsiteX259" fmla="*/ 3978491 w 9915525"/>
              <a:gd name="connsiteY259" fmla="*/ 1166548 h 6819900"/>
              <a:gd name="connsiteX260" fmla="*/ 4047518 w 9915525"/>
              <a:gd name="connsiteY260" fmla="*/ 1223651 h 6819900"/>
              <a:gd name="connsiteX261" fmla="*/ 4090974 w 9915525"/>
              <a:gd name="connsiteY261" fmla="*/ 1238839 h 6819900"/>
              <a:gd name="connsiteX262" fmla="*/ 4123933 w 9915525"/>
              <a:gd name="connsiteY262" fmla="*/ 1263505 h 6819900"/>
              <a:gd name="connsiteX263" fmla="*/ 4198015 w 9915525"/>
              <a:gd name="connsiteY263" fmla="*/ 1330906 h 6819900"/>
              <a:gd name="connsiteX264" fmla="*/ 4299818 w 9915525"/>
              <a:gd name="connsiteY264" fmla="*/ 1403665 h 6819900"/>
              <a:gd name="connsiteX265" fmla="*/ 4346538 w 9915525"/>
              <a:gd name="connsiteY265" fmla="*/ 1418292 h 6819900"/>
              <a:gd name="connsiteX266" fmla="*/ 4373400 w 9915525"/>
              <a:gd name="connsiteY266" fmla="*/ 1421776 h 6819900"/>
              <a:gd name="connsiteX267" fmla="*/ 4364001 w 9915525"/>
              <a:gd name="connsiteY267" fmla="*/ 1369731 h 6819900"/>
              <a:gd name="connsiteX268" fmla="*/ 4320465 w 9915525"/>
              <a:gd name="connsiteY268" fmla="*/ 1330860 h 6819900"/>
              <a:gd name="connsiteX269" fmla="*/ 4364933 w 9915525"/>
              <a:gd name="connsiteY269" fmla="*/ 1332058 h 6819900"/>
              <a:gd name="connsiteX270" fmla="*/ 4425141 w 9915525"/>
              <a:gd name="connsiteY270" fmla="*/ 1315988 h 6819900"/>
              <a:gd name="connsiteX271" fmla="*/ 4453815 w 9915525"/>
              <a:gd name="connsiteY271" fmla="*/ 1266486 h 6819900"/>
              <a:gd name="connsiteX272" fmla="*/ 4468103 w 9915525"/>
              <a:gd name="connsiteY272" fmla="*/ 1244455 h 6819900"/>
              <a:gd name="connsiteX273" fmla="*/ 4482390 w 9915525"/>
              <a:gd name="connsiteY273" fmla="*/ 1254043 h 6819900"/>
              <a:gd name="connsiteX274" fmla="*/ 4505626 w 9915525"/>
              <a:gd name="connsiteY274" fmla="*/ 1283834 h 6819900"/>
              <a:gd name="connsiteX275" fmla="*/ 4514858 w 9915525"/>
              <a:gd name="connsiteY275" fmla="*/ 1325409 h 6819900"/>
              <a:gd name="connsiteX276" fmla="*/ 4534485 w 9915525"/>
              <a:gd name="connsiteY276" fmla="*/ 1362740 h 6819900"/>
              <a:gd name="connsiteX277" fmla="*/ 4568115 w 9915525"/>
              <a:gd name="connsiteY277" fmla="*/ 1387777 h 6819900"/>
              <a:gd name="connsiteX278" fmla="*/ 4582403 w 9915525"/>
              <a:gd name="connsiteY278" fmla="*/ 1396855 h 6819900"/>
              <a:gd name="connsiteX279" fmla="*/ 4589401 w 9915525"/>
              <a:gd name="connsiteY279" fmla="*/ 1431076 h 6819900"/>
              <a:gd name="connsiteX280" fmla="*/ 4550894 w 9915525"/>
              <a:gd name="connsiteY280" fmla="*/ 1447617 h 6819900"/>
              <a:gd name="connsiteX281" fmla="*/ 4502159 w 9915525"/>
              <a:gd name="connsiteY281" fmla="*/ 1492941 h 6819900"/>
              <a:gd name="connsiteX282" fmla="*/ 4510819 w 9915525"/>
              <a:gd name="connsiteY282" fmla="*/ 1554282 h 6819900"/>
              <a:gd name="connsiteX283" fmla="*/ 4568224 w 9915525"/>
              <a:gd name="connsiteY283" fmla="*/ 1634980 h 6819900"/>
              <a:gd name="connsiteX284" fmla="*/ 4587165 w 9915525"/>
              <a:gd name="connsiteY284" fmla="*/ 1662389 h 6819900"/>
              <a:gd name="connsiteX285" fmla="*/ 4632887 w 9915525"/>
              <a:gd name="connsiteY285" fmla="*/ 1698078 h 6819900"/>
              <a:gd name="connsiteX286" fmla="*/ 4646639 w 9915525"/>
              <a:gd name="connsiteY286" fmla="*/ 1618353 h 6819900"/>
              <a:gd name="connsiteX287" fmla="*/ 4634733 w 9915525"/>
              <a:gd name="connsiteY287" fmla="*/ 1545388 h 6819900"/>
              <a:gd name="connsiteX288" fmla="*/ 4639553 w 9915525"/>
              <a:gd name="connsiteY288" fmla="*/ 1482580 h 6819900"/>
              <a:gd name="connsiteX289" fmla="*/ 4644023 w 9915525"/>
              <a:gd name="connsiteY289" fmla="*/ 1430012 h 6819900"/>
              <a:gd name="connsiteX290" fmla="*/ 4640165 w 9915525"/>
              <a:gd name="connsiteY290" fmla="*/ 1392178 h 6819900"/>
              <a:gd name="connsiteX291" fmla="*/ 4639498 w 9915525"/>
              <a:gd name="connsiteY291" fmla="*/ 1339534 h 6819900"/>
              <a:gd name="connsiteX292" fmla="*/ 4605626 w 9915525"/>
              <a:gd name="connsiteY292" fmla="*/ 1324107 h 6819900"/>
              <a:gd name="connsiteX293" fmla="*/ 4577485 w 9915525"/>
              <a:gd name="connsiteY293" fmla="*/ 1306463 h 6819900"/>
              <a:gd name="connsiteX294" fmla="*/ 4577640 w 9915525"/>
              <a:gd name="connsiteY294" fmla="*/ 1244455 h 6819900"/>
              <a:gd name="connsiteX295" fmla="*/ 4568115 w 9915525"/>
              <a:gd name="connsiteY295" fmla="*/ 1215880 h 6819900"/>
              <a:gd name="connsiteX296" fmla="*/ 4578397 w 9915525"/>
              <a:gd name="connsiteY296" fmla="*/ 1187305 h 6819900"/>
              <a:gd name="connsiteX297" fmla="*/ 4582798 w 9915525"/>
              <a:gd name="connsiteY297" fmla="*/ 1160533 h 6819900"/>
              <a:gd name="connsiteX298" fmla="*/ 4598711 w 9915525"/>
              <a:gd name="connsiteY298" fmla="*/ 1122829 h 6819900"/>
              <a:gd name="connsiteX299" fmla="*/ 4644315 w 9915525"/>
              <a:gd name="connsiteY299" fmla="*/ 1109120 h 6819900"/>
              <a:gd name="connsiteX300" fmla="*/ 4671142 w 9915525"/>
              <a:gd name="connsiteY300" fmla="*/ 1080149 h 6819900"/>
              <a:gd name="connsiteX301" fmla="*/ 4697961 w 9915525"/>
              <a:gd name="connsiteY301" fmla="*/ 1053955 h 6819900"/>
              <a:gd name="connsiteX302" fmla="*/ 4738323 w 9915525"/>
              <a:gd name="connsiteY302" fmla="*/ 1045095 h 6819900"/>
              <a:gd name="connsiteX303" fmla="*/ 4768607 w 9915525"/>
              <a:gd name="connsiteY303" fmla="*/ 1044718 h 6819900"/>
              <a:gd name="connsiteX304" fmla="*/ 4763331 w 9915525"/>
              <a:gd name="connsiteY304" fmla="*/ 1067563 h 6819900"/>
              <a:gd name="connsiteX305" fmla="*/ 4758705 w 9915525"/>
              <a:gd name="connsiteY305" fmla="*/ 1082227 h 6819900"/>
              <a:gd name="connsiteX306" fmla="*/ 4784472 w 9915525"/>
              <a:gd name="connsiteY306" fmla="*/ 1064292 h 6819900"/>
              <a:gd name="connsiteX307" fmla="*/ 4753853 w 9915525"/>
              <a:gd name="connsiteY307" fmla="*/ 1023968 h 6819900"/>
              <a:gd name="connsiteX308" fmla="*/ 4725400 w 9915525"/>
              <a:gd name="connsiteY308" fmla="*/ 999131 h 6819900"/>
              <a:gd name="connsiteX309" fmla="*/ 4708731 w 9915525"/>
              <a:gd name="connsiteY309" fmla="*/ 977755 h 6819900"/>
              <a:gd name="connsiteX310" fmla="*/ 4701465 w 9915525"/>
              <a:gd name="connsiteY310" fmla="*/ 963468 h 6819900"/>
              <a:gd name="connsiteX311" fmla="*/ 4764383 w 9915525"/>
              <a:gd name="connsiteY311" fmla="*/ 974978 h 6819900"/>
              <a:gd name="connsiteX312" fmla="*/ 4804410 w 9915525"/>
              <a:gd name="connsiteY312" fmla="*/ 990674 h 6819900"/>
              <a:gd name="connsiteX313" fmla="*/ 4806650 w 9915525"/>
              <a:gd name="connsiteY313" fmla="*/ 921077 h 6819900"/>
              <a:gd name="connsiteX314" fmla="*/ 4800458 w 9915525"/>
              <a:gd name="connsiteY314" fmla="*/ 882505 h 6819900"/>
              <a:gd name="connsiteX315" fmla="*/ 4819508 w 9915525"/>
              <a:gd name="connsiteY315" fmla="*/ 867439 h 6819900"/>
              <a:gd name="connsiteX316" fmla="*/ 4815765 w 9915525"/>
              <a:gd name="connsiteY316" fmla="*/ 815830 h 6819900"/>
              <a:gd name="connsiteX317" fmla="*/ 4824780 w 9915525"/>
              <a:gd name="connsiteY317" fmla="*/ 778098 h 6819900"/>
              <a:gd name="connsiteX318" fmla="*/ 4839292 w 9915525"/>
              <a:gd name="connsiteY318" fmla="*/ 758218 h 6819900"/>
              <a:gd name="connsiteX319" fmla="*/ 4897950 w 9915525"/>
              <a:gd name="connsiteY319" fmla="*/ 716375 h 6819900"/>
              <a:gd name="connsiteX320" fmla="*/ 4933814 w 9915525"/>
              <a:gd name="connsiteY320" fmla="*/ 734220 h 6819900"/>
              <a:gd name="connsiteX321" fmla="*/ 5001653 w 9915525"/>
              <a:gd name="connsiteY321" fmla="*/ 755322 h 6819900"/>
              <a:gd name="connsiteX322" fmla="*/ 5068783 w 9915525"/>
              <a:gd name="connsiteY322" fmla="*/ 767225 h 6819900"/>
              <a:gd name="connsiteX323" fmla="*/ 5090812 w 9915525"/>
              <a:gd name="connsiteY323" fmla="*/ 815830 h 6819900"/>
              <a:gd name="connsiteX324" fmla="*/ 5125889 w 9915525"/>
              <a:gd name="connsiteY324" fmla="*/ 801845 h 6819900"/>
              <a:gd name="connsiteX325" fmla="*/ 5165809 w 9915525"/>
              <a:gd name="connsiteY325" fmla="*/ 787558 h 6819900"/>
              <a:gd name="connsiteX326" fmla="*/ 5187240 w 9915525"/>
              <a:gd name="connsiteY326" fmla="*/ 777730 h 6819900"/>
              <a:gd name="connsiteX327" fmla="*/ 5201528 w 9915525"/>
              <a:gd name="connsiteY327" fmla="*/ 768205 h 6819900"/>
              <a:gd name="connsiteX328" fmla="*/ 5215815 w 9915525"/>
              <a:gd name="connsiteY328" fmla="*/ 758680 h 6819900"/>
              <a:gd name="connsiteX329" fmla="*/ 5230103 w 9915525"/>
              <a:gd name="connsiteY329" fmla="*/ 749155 h 6819900"/>
              <a:gd name="connsiteX330" fmla="*/ 5244390 w 9915525"/>
              <a:gd name="connsiteY330" fmla="*/ 767643 h 6819900"/>
              <a:gd name="connsiteX331" fmla="*/ 5282575 w 9915525"/>
              <a:gd name="connsiteY331" fmla="*/ 791990 h 6819900"/>
              <a:gd name="connsiteX332" fmla="*/ 5301540 w 9915525"/>
              <a:gd name="connsiteY332" fmla="*/ 762801 h 6819900"/>
              <a:gd name="connsiteX333" fmla="*/ 5332274 w 9915525"/>
              <a:gd name="connsiteY333" fmla="*/ 750869 h 6819900"/>
              <a:gd name="connsiteX334" fmla="*/ 5374815 w 9915525"/>
              <a:gd name="connsiteY334" fmla="*/ 732702 h 6819900"/>
              <a:gd name="connsiteX335" fmla="*/ 5398411 w 9915525"/>
              <a:gd name="connsiteY335" fmla="*/ 693102 h 6819900"/>
              <a:gd name="connsiteX336" fmla="*/ 5401553 w 9915525"/>
              <a:gd name="connsiteY336" fmla="*/ 628775 h 6819900"/>
              <a:gd name="connsiteX337" fmla="*/ 5387265 w 9915525"/>
              <a:gd name="connsiteY337" fmla="*/ 590674 h 6819900"/>
              <a:gd name="connsiteX338" fmla="*/ 5372978 w 9915525"/>
              <a:gd name="connsiteY338" fmla="*/ 552574 h 6819900"/>
              <a:gd name="connsiteX339" fmla="*/ 5358764 w 9915525"/>
              <a:gd name="connsiteY339" fmla="*/ 521917 h 6819900"/>
              <a:gd name="connsiteX340" fmla="*/ 5436789 w 9915525"/>
              <a:gd name="connsiteY340" fmla="*/ 472930 h 6819900"/>
              <a:gd name="connsiteX341" fmla="*/ 5463465 w 9915525"/>
              <a:gd name="connsiteY341" fmla="*/ 463405 h 6819900"/>
              <a:gd name="connsiteX342" fmla="*/ 5498956 w 9915525"/>
              <a:gd name="connsiteY342" fmla="*/ 472293 h 6819900"/>
              <a:gd name="connsiteX343" fmla="*/ 5494104 w 9915525"/>
              <a:gd name="connsiteY343" fmla="*/ 494145 h 6819900"/>
              <a:gd name="connsiteX344" fmla="*/ 5528437 w 9915525"/>
              <a:gd name="connsiteY344" fmla="*/ 499021 h 6819900"/>
              <a:gd name="connsiteX345" fmla="*/ 5588900 w 9915525"/>
              <a:gd name="connsiteY345" fmla="*/ 472405 h 6819900"/>
              <a:gd name="connsiteX346" fmla="*/ 5662658 w 9915525"/>
              <a:gd name="connsiteY346" fmla="*/ 461024 h 6819900"/>
              <a:gd name="connsiteX347" fmla="*/ 5692005 w 9915525"/>
              <a:gd name="connsiteY347" fmla="*/ 498562 h 6819900"/>
              <a:gd name="connsiteX348" fmla="*/ 5734490 w 9915525"/>
              <a:gd name="connsiteY348" fmla="*/ 524576 h 6819900"/>
              <a:gd name="connsiteX349" fmla="*/ 5758740 w 9915525"/>
              <a:gd name="connsiteY349" fmla="*/ 476995 h 6819900"/>
              <a:gd name="connsiteX350" fmla="*/ 5777790 w 9915525"/>
              <a:gd name="connsiteY350" fmla="*/ 425305 h 6819900"/>
              <a:gd name="connsiteX351" fmla="*/ 5796840 w 9915525"/>
              <a:gd name="connsiteY351" fmla="*/ 390613 h 6819900"/>
              <a:gd name="connsiteX352" fmla="*/ 5812335 w 9915525"/>
              <a:gd name="connsiteY352" fmla="*/ 372063 h 6819900"/>
              <a:gd name="connsiteX353" fmla="*/ 5840910 w 9915525"/>
              <a:gd name="connsiteY353" fmla="*/ 367153 h 6819900"/>
              <a:gd name="connsiteX354" fmla="*/ 5844465 w 9915525"/>
              <a:gd name="connsiteY354" fmla="*/ 311005 h 6819900"/>
              <a:gd name="connsiteX355" fmla="*/ 5850086 w 9915525"/>
              <a:gd name="connsiteY355" fmla="*/ 262431 h 6819900"/>
              <a:gd name="connsiteX356" fmla="*/ 5824773 w 9915525"/>
              <a:gd name="connsiteY356" fmla="*/ 206230 h 6819900"/>
              <a:gd name="connsiteX357" fmla="*/ 5825415 w 9915525"/>
              <a:gd name="connsiteY357" fmla="*/ 168130 h 6819900"/>
              <a:gd name="connsiteX358" fmla="*/ 5853990 w 9915525"/>
              <a:gd name="connsiteY358" fmla="*/ 139432 h 6819900"/>
              <a:gd name="connsiteX359" fmla="*/ 5877803 w 9915525"/>
              <a:gd name="connsiteY359" fmla="*/ 116594 h 6819900"/>
              <a:gd name="connsiteX360" fmla="*/ 5901615 w 9915525"/>
              <a:gd name="connsiteY360" fmla="*/ 102594 h 6819900"/>
              <a:gd name="connsiteX361" fmla="*/ 5959641 w 9915525"/>
              <a:gd name="connsiteY361" fmla="*/ 116797 h 6819900"/>
              <a:gd name="connsiteX362" fmla="*/ 5992250 w 9915525"/>
              <a:gd name="connsiteY362" fmla="*/ 130030 h 6819900"/>
              <a:gd name="connsiteX363" fmla="*/ 6019360 w 9915525"/>
              <a:gd name="connsiteY363" fmla="*/ 144317 h 6819900"/>
              <a:gd name="connsiteX364" fmla="*/ 6048954 w 9915525"/>
              <a:gd name="connsiteY364" fmla="*/ 158605 h 6819900"/>
              <a:gd name="connsiteX365" fmla="*/ 6073065 w 9915525"/>
              <a:gd name="connsiteY365" fmla="*/ 177954 h 6819900"/>
              <a:gd name="connsiteX366" fmla="*/ 6119487 w 9915525"/>
              <a:gd name="connsiteY366" fmla="*/ 199638 h 6819900"/>
              <a:gd name="connsiteX367" fmla="*/ 6131750 w 9915525"/>
              <a:gd name="connsiteY367" fmla="*/ 155259 h 6819900"/>
              <a:gd name="connsiteX368" fmla="*/ 6139652 w 9915525"/>
              <a:gd name="connsiteY368" fmla="*/ 120505 h 6819900"/>
              <a:gd name="connsiteX369" fmla="*/ 6145163 w 9915525"/>
              <a:gd name="connsiteY369" fmla="*/ 103536 h 6819900"/>
              <a:gd name="connsiteX370" fmla="*/ 6166765 w 9915525"/>
              <a:gd name="connsiteY370" fmla="*/ 76381 h 6819900"/>
              <a:gd name="connsiteX371" fmla="*/ 6254040 w 9915525"/>
              <a:gd name="connsiteY371" fmla="*/ 88249 h 6819900"/>
              <a:gd name="connsiteX372" fmla="*/ 6263565 w 9915525"/>
              <a:gd name="connsiteY372" fmla="*/ 101455 h 6819900"/>
              <a:gd name="connsiteX373" fmla="*/ 6273090 w 9915525"/>
              <a:gd name="connsiteY373" fmla="*/ 115444 h 6819900"/>
              <a:gd name="connsiteX374" fmla="*/ 6287135 w 9915525"/>
              <a:gd name="connsiteY374" fmla="*/ 124043 h 6819900"/>
              <a:gd name="connsiteX375" fmla="*/ 6358288 w 9915525"/>
              <a:gd name="connsiteY375" fmla="*/ 178507 h 6819900"/>
              <a:gd name="connsiteX376" fmla="*/ 6334554 w 9915525"/>
              <a:gd name="connsiteY376" fmla="*/ 204701 h 6819900"/>
              <a:gd name="connsiteX377" fmla="*/ 6301665 w 9915525"/>
              <a:gd name="connsiteY377" fmla="*/ 202925 h 6819900"/>
              <a:gd name="connsiteX378" fmla="*/ 6255797 w 9915525"/>
              <a:gd name="connsiteY378" fmla="*/ 152757 h 6819900"/>
              <a:gd name="connsiteX379" fmla="*/ 6241058 w 9915525"/>
              <a:gd name="connsiteY379" fmla="*/ 195454 h 6819900"/>
              <a:gd name="connsiteX380" fmla="*/ 6220757 w 9915525"/>
              <a:gd name="connsiteY380" fmla="*/ 238229 h 6819900"/>
              <a:gd name="connsiteX381" fmla="*/ 6246467 w 9915525"/>
              <a:gd name="connsiteY381" fmla="*/ 354624 h 6819900"/>
              <a:gd name="connsiteX382" fmla="*/ 6275838 w 9915525"/>
              <a:gd name="connsiteY382" fmla="*/ 415890 h 6819900"/>
              <a:gd name="connsiteX383" fmla="*/ 6316184 w 9915525"/>
              <a:gd name="connsiteY383" fmla="*/ 473968 h 6819900"/>
              <a:gd name="connsiteX384" fmla="*/ 6390560 w 9915525"/>
              <a:gd name="connsiteY384" fmla="*/ 467413 h 6819900"/>
              <a:gd name="connsiteX385" fmla="*/ 6363522 w 9915525"/>
              <a:gd name="connsiteY385" fmla="*/ 415780 h 6819900"/>
              <a:gd name="connsiteX386" fmla="*/ 6336244 w 9915525"/>
              <a:gd name="connsiteY386" fmla="*/ 394349 h 6819900"/>
              <a:gd name="connsiteX387" fmla="*/ 6353718 w 9915525"/>
              <a:gd name="connsiteY387" fmla="*/ 358630 h 6819900"/>
              <a:gd name="connsiteX388" fmla="*/ 6389931 w 9915525"/>
              <a:gd name="connsiteY388" fmla="*/ 294336 h 6819900"/>
              <a:gd name="connsiteX389" fmla="*/ 6399578 w 9915525"/>
              <a:gd name="connsiteY389" fmla="*/ 263380 h 6819900"/>
              <a:gd name="connsiteX390" fmla="*/ 6413980 w 9915525"/>
              <a:gd name="connsiteY390" fmla="*/ 299655 h 6819900"/>
              <a:gd name="connsiteX391" fmla="*/ 6438918 w 9915525"/>
              <a:gd name="connsiteY391" fmla="*/ 316235 h 6819900"/>
              <a:gd name="connsiteX392" fmla="*/ 6492546 w 9915525"/>
              <a:gd name="connsiteY392" fmla="*/ 305898 h 6819900"/>
              <a:gd name="connsiteX393" fmla="*/ 6471644 w 9915525"/>
              <a:gd name="connsiteY393" fmla="*/ 207027 h 6819900"/>
              <a:gd name="connsiteX394" fmla="*/ 6459383 w 9915525"/>
              <a:gd name="connsiteY394" fmla="*/ 139555 h 6819900"/>
              <a:gd name="connsiteX395" fmla="*/ 6510898 w 9915525"/>
              <a:gd name="connsiteY395" fmla="*/ 84786 h 6819900"/>
              <a:gd name="connsiteX396" fmla="*/ 6542990 w 9915525"/>
              <a:gd name="connsiteY396" fmla="*/ 72880 h 6819900"/>
              <a:gd name="connsiteX397" fmla="*/ 6609619 w 9915525"/>
              <a:gd name="connsiteY397" fmla="*/ 111706 h 6819900"/>
              <a:gd name="connsiteX398" fmla="*/ 6658807 w 9915525"/>
              <a:gd name="connsiteY398" fmla="*/ 136199 h 6819900"/>
              <a:gd name="connsiteX399" fmla="*/ 6661710 w 9915525"/>
              <a:gd name="connsiteY399" fmla="*/ 84310 h 6819900"/>
              <a:gd name="connsiteX400" fmla="*/ 6662303 w 9915525"/>
              <a:gd name="connsiteY400" fmla="*/ 60974 h 6819900"/>
              <a:gd name="connsiteX401" fmla="*/ 6682879 w 9915525"/>
              <a:gd name="connsiteY401" fmla="*/ 64212 h 6819900"/>
              <a:gd name="connsiteX402" fmla="*/ 6748854 w 9915525"/>
              <a:gd name="connsiteY402" fmla="*/ 123683 h 6819900"/>
              <a:gd name="connsiteX403" fmla="*/ 6775134 w 9915525"/>
              <a:gd name="connsiteY403" fmla="*/ 175466 h 6819900"/>
              <a:gd name="connsiteX404" fmla="*/ 6768390 w 9915525"/>
              <a:gd name="connsiteY404" fmla="*/ 225280 h 6819900"/>
              <a:gd name="connsiteX405" fmla="*/ 6777915 w 9915525"/>
              <a:gd name="connsiteY405" fmla="*/ 248530 h 6819900"/>
              <a:gd name="connsiteX406" fmla="*/ 6787440 w 9915525"/>
              <a:gd name="connsiteY406" fmla="*/ 277667 h 6819900"/>
              <a:gd name="connsiteX407" fmla="*/ 6796965 w 9915525"/>
              <a:gd name="connsiteY407" fmla="*/ 316802 h 6819900"/>
              <a:gd name="connsiteX408" fmla="*/ 6828883 w 9915525"/>
              <a:gd name="connsiteY408" fmla="*/ 382915 h 6819900"/>
              <a:gd name="connsiteX409" fmla="*/ 6872870 w 9915525"/>
              <a:gd name="connsiteY409" fmla="*/ 415780 h 6819900"/>
              <a:gd name="connsiteX410" fmla="*/ 6917483 w 9915525"/>
              <a:gd name="connsiteY410" fmla="*/ 444355 h 6819900"/>
              <a:gd name="connsiteX411" fmla="*/ 7003117 w 9915525"/>
              <a:gd name="connsiteY411" fmla="*/ 458521 h 6819900"/>
              <a:gd name="connsiteX412" fmla="*/ 6996555 w 9915525"/>
              <a:gd name="connsiteY412" fmla="*/ 429542 h 6819900"/>
              <a:gd name="connsiteX413" fmla="*/ 7017945 w 9915525"/>
              <a:gd name="connsiteY413" fmla="*/ 404350 h 6819900"/>
              <a:gd name="connsiteX414" fmla="*/ 7097479 w 9915525"/>
              <a:gd name="connsiteY414" fmla="*/ 406934 h 6819900"/>
              <a:gd name="connsiteX415" fmla="*/ 7139865 w 9915525"/>
              <a:gd name="connsiteY415" fmla="*/ 395028 h 6819900"/>
              <a:gd name="connsiteX416" fmla="*/ 7176216 w 9915525"/>
              <a:gd name="connsiteY416" fmla="*/ 365774 h 6819900"/>
              <a:gd name="connsiteX417" fmla="*/ 7197947 w 9915525"/>
              <a:gd name="connsiteY417" fmla="*/ 339580 h 6819900"/>
              <a:gd name="connsiteX418" fmla="*/ 7218157 w 9915525"/>
              <a:gd name="connsiteY418" fmla="*/ 291766 h 6819900"/>
              <a:gd name="connsiteX419" fmla="*/ 7236895 w 9915525"/>
              <a:gd name="connsiteY419" fmla="*/ 269215 h 6819900"/>
              <a:gd name="connsiteX420" fmla="*/ 7358940 w 9915525"/>
              <a:gd name="connsiteY420" fmla="*/ 315203 h 6819900"/>
              <a:gd name="connsiteX421" fmla="*/ 7382753 w 9915525"/>
              <a:gd name="connsiteY421" fmla="*/ 358630 h 6819900"/>
              <a:gd name="connsiteX422" fmla="*/ 7406565 w 9915525"/>
              <a:gd name="connsiteY422" fmla="*/ 396803 h 6819900"/>
              <a:gd name="connsiteX423" fmla="*/ 7432515 w 9915525"/>
              <a:gd name="connsiteY423" fmla="*/ 410241 h 6819900"/>
              <a:gd name="connsiteX424" fmla="*/ 7490702 w 9915525"/>
              <a:gd name="connsiteY424" fmla="*/ 417039 h 6819900"/>
              <a:gd name="connsiteX425" fmla="*/ 7516334 w 9915525"/>
              <a:gd name="connsiteY425" fmla="*/ 425305 h 6819900"/>
              <a:gd name="connsiteX426" fmla="*/ 7544678 w 9915525"/>
              <a:gd name="connsiteY426" fmla="*/ 434830 h 6819900"/>
              <a:gd name="connsiteX427" fmla="*/ 7573843 w 9915525"/>
              <a:gd name="connsiteY427" fmla="*/ 444355 h 6819900"/>
              <a:gd name="connsiteX428" fmla="*/ 7613628 w 9915525"/>
              <a:gd name="connsiteY428" fmla="*/ 406255 h 6819900"/>
              <a:gd name="connsiteX429" fmla="*/ 7637208 w 9915525"/>
              <a:gd name="connsiteY429" fmla="*/ 368155 h 6819900"/>
              <a:gd name="connsiteX430" fmla="*/ 7633121 w 9915525"/>
              <a:gd name="connsiteY430" fmla="*/ 343660 h 6819900"/>
              <a:gd name="connsiteX431" fmla="*/ 7632041 w 9915525"/>
              <a:gd name="connsiteY431" fmla="*/ 312704 h 6819900"/>
              <a:gd name="connsiteX432" fmla="*/ 7640584 w 9915525"/>
              <a:gd name="connsiteY432" fmla="*/ 257551 h 6819900"/>
              <a:gd name="connsiteX433" fmla="*/ 7625640 w 9915525"/>
              <a:gd name="connsiteY433" fmla="*/ 230190 h 6819900"/>
              <a:gd name="connsiteX434" fmla="*/ 7611353 w 9915525"/>
              <a:gd name="connsiteY434" fmla="*/ 196705 h 6819900"/>
              <a:gd name="connsiteX435" fmla="*/ 7597065 w 9915525"/>
              <a:gd name="connsiteY435" fmla="*/ 162763 h 6819900"/>
              <a:gd name="connsiteX436" fmla="*/ 7587540 w 9915525"/>
              <a:gd name="connsiteY436" fmla="*/ 134792 h 6819900"/>
              <a:gd name="connsiteX437" fmla="*/ 7578015 w 9915525"/>
              <a:gd name="connsiteY437" fmla="*/ 78099 h 6819900"/>
              <a:gd name="connsiteX438" fmla="*/ 7593082 w 9915525"/>
              <a:gd name="connsiteY438" fmla="*/ 21512 h 6819900"/>
              <a:gd name="connsiteX439" fmla="*/ 7635165 w 9915525"/>
              <a:gd name="connsiteY439" fmla="*/ 34780 h 6819900"/>
              <a:gd name="connsiteX440" fmla="*/ 7669960 w 9915525"/>
              <a:gd name="connsiteY440" fmla="*/ 53830 h 6819900"/>
              <a:gd name="connsiteX441" fmla="*/ 7682790 w 9915525"/>
              <a:gd name="connsiteY441" fmla="*/ 63355 h 6819900"/>
              <a:gd name="connsiteX442" fmla="*/ 7697078 w 9915525"/>
              <a:gd name="connsiteY442" fmla="*/ 72880 h 6819900"/>
              <a:gd name="connsiteX443" fmla="*/ 7711365 w 9915525"/>
              <a:gd name="connsiteY443" fmla="*/ 92416 h 6819900"/>
              <a:gd name="connsiteX444" fmla="*/ 7789946 w 9915525"/>
              <a:gd name="connsiteY444" fmla="*/ 177609 h 6819900"/>
              <a:gd name="connsiteX445" fmla="*/ 7797090 w 9915525"/>
              <a:gd name="connsiteY445" fmla="*/ 192975 h 6819900"/>
              <a:gd name="connsiteX446" fmla="*/ 7774311 w 9915525"/>
              <a:gd name="connsiteY446" fmla="*/ 202578 h 6819900"/>
              <a:gd name="connsiteX447" fmla="*/ 7747527 w 9915525"/>
              <a:gd name="connsiteY447" fmla="*/ 231158 h 6819900"/>
              <a:gd name="connsiteX448" fmla="*/ 7760782 w 9915525"/>
              <a:gd name="connsiteY448" fmla="*/ 276234 h 6819900"/>
              <a:gd name="connsiteX449" fmla="*/ 7767251 w 9915525"/>
              <a:gd name="connsiteY449" fmla="*/ 327510 h 6819900"/>
              <a:gd name="connsiteX450" fmla="*/ 7784135 w 9915525"/>
              <a:gd name="connsiteY450" fmla="*/ 368155 h 6819900"/>
              <a:gd name="connsiteX451" fmla="*/ 7818353 w 9915525"/>
              <a:gd name="connsiteY451" fmla="*/ 351865 h 6819900"/>
              <a:gd name="connsiteX452" fmla="*/ 7844668 w 9915525"/>
              <a:gd name="connsiteY452" fmla="*/ 349029 h 6819900"/>
              <a:gd name="connsiteX453" fmla="*/ 7847629 w 9915525"/>
              <a:gd name="connsiteY453" fmla="*/ 371146 h 6819900"/>
              <a:gd name="connsiteX454" fmla="*/ 7889160 w 9915525"/>
              <a:gd name="connsiteY454" fmla="*/ 396584 h 6819900"/>
              <a:gd name="connsiteX455" fmla="*/ 7990933 w 9915525"/>
              <a:gd name="connsiteY455" fmla="*/ 487217 h 6819900"/>
              <a:gd name="connsiteX456" fmla="*/ 7988299 w 9915525"/>
              <a:gd name="connsiteY456" fmla="*/ 541986 h 6819900"/>
              <a:gd name="connsiteX457" fmla="*/ 7988593 w 9915525"/>
              <a:gd name="connsiteY457" fmla="*/ 577705 h 6819900"/>
              <a:gd name="connsiteX458" fmla="*/ 7997116 w 9915525"/>
              <a:gd name="connsiteY458" fmla="*/ 591992 h 6819900"/>
              <a:gd name="connsiteX459" fmla="*/ 8006641 w 9915525"/>
              <a:gd name="connsiteY459" fmla="*/ 606280 h 6819900"/>
              <a:gd name="connsiteX460" fmla="*/ 8016166 w 9915525"/>
              <a:gd name="connsiteY460" fmla="*/ 641249 h 6819900"/>
              <a:gd name="connsiteX461" fmla="*/ 8029393 w 9915525"/>
              <a:gd name="connsiteY461" fmla="*/ 691255 h 6819900"/>
              <a:gd name="connsiteX462" fmla="*/ 8049200 w 9915525"/>
              <a:gd name="connsiteY462" fmla="*/ 737249 h 6819900"/>
              <a:gd name="connsiteX463" fmla="*/ 8040734 w 9915525"/>
              <a:gd name="connsiteY463" fmla="*/ 768205 h 6819900"/>
              <a:gd name="connsiteX464" fmla="*/ 8028072 w 9915525"/>
              <a:gd name="connsiteY464" fmla="*/ 757794 h 6819900"/>
              <a:gd name="connsiteX465" fmla="*/ 7980447 w 9915525"/>
              <a:gd name="connsiteY465" fmla="*/ 735937 h 6819900"/>
              <a:gd name="connsiteX466" fmla="*/ 7972605 w 9915525"/>
              <a:gd name="connsiteY466" fmla="*/ 807767 h 6819900"/>
              <a:gd name="connsiteX467" fmla="*/ 7987591 w 9915525"/>
              <a:gd name="connsiteY467" fmla="*/ 861035 h 6819900"/>
              <a:gd name="connsiteX468" fmla="*/ 8006641 w 9915525"/>
              <a:gd name="connsiteY468" fmla="*/ 908481 h 6819900"/>
              <a:gd name="connsiteX469" fmla="*/ 8025691 w 9915525"/>
              <a:gd name="connsiteY469" fmla="*/ 949902 h 6819900"/>
              <a:gd name="connsiteX470" fmla="*/ 8035216 w 9915525"/>
              <a:gd name="connsiteY470" fmla="*/ 972993 h 6819900"/>
              <a:gd name="connsiteX471" fmla="*/ 8044741 w 9915525"/>
              <a:gd name="connsiteY471" fmla="*/ 1000653 h 6819900"/>
              <a:gd name="connsiteX472" fmla="*/ 8098801 w 9915525"/>
              <a:gd name="connsiteY472" fmla="*/ 1052353 h 6819900"/>
              <a:gd name="connsiteX473" fmla="*/ 8125580 w 9915525"/>
              <a:gd name="connsiteY473" fmla="*/ 1027706 h 6819900"/>
              <a:gd name="connsiteX474" fmla="*/ 8156537 w 9915525"/>
              <a:gd name="connsiteY474" fmla="*/ 1006330 h 6819900"/>
              <a:gd name="connsiteX475" fmla="*/ 8145380 w 9915525"/>
              <a:gd name="connsiteY475" fmla="*/ 1065697 h 6819900"/>
              <a:gd name="connsiteX476" fmla="*/ 8113104 w 9915525"/>
              <a:gd name="connsiteY476" fmla="*/ 1159975 h 6819900"/>
              <a:gd name="connsiteX477" fmla="*/ 8182292 w 9915525"/>
              <a:gd name="connsiteY477" fmla="*/ 1153665 h 6819900"/>
              <a:gd name="connsiteX478" fmla="*/ 8268139 w 9915525"/>
              <a:gd name="connsiteY478" fmla="*/ 1185923 h 6819900"/>
              <a:gd name="connsiteX479" fmla="*/ 8319249 w 9915525"/>
              <a:gd name="connsiteY479" fmla="*/ 1180138 h 6819900"/>
              <a:gd name="connsiteX480" fmla="*/ 8354968 w 9915525"/>
              <a:gd name="connsiteY480" fmla="*/ 1133764 h 6819900"/>
              <a:gd name="connsiteX481" fmla="*/ 8387510 w 9915525"/>
              <a:gd name="connsiteY481" fmla="*/ 1074256 h 6819900"/>
              <a:gd name="connsiteX482" fmla="*/ 8369468 w 9915525"/>
              <a:gd name="connsiteY482" fmla="*/ 1001025 h 6819900"/>
              <a:gd name="connsiteX483" fmla="*/ 8377848 w 9915525"/>
              <a:gd name="connsiteY483" fmla="*/ 859912 h 6819900"/>
              <a:gd name="connsiteX484" fmla="*/ 8387640 w 9915525"/>
              <a:gd name="connsiteY484" fmla="*/ 834141 h 6819900"/>
              <a:gd name="connsiteX485" fmla="*/ 8400780 w 9915525"/>
              <a:gd name="connsiteY485" fmla="*/ 807258 h 6819900"/>
              <a:gd name="connsiteX486" fmla="*/ 8418107 w 9915525"/>
              <a:gd name="connsiteY486" fmla="*/ 717887 h 6819900"/>
              <a:gd name="connsiteX487" fmla="*/ 8376345 w 9915525"/>
              <a:gd name="connsiteY487" fmla="*/ 654627 h 6819900"/>
              <a:gd name="connsiteX488" fmla="*/ 8334502 w 9915525"/>
              <a:gd name="connsiteY488" fmla="*/ 594279 h 6819900"/>
              <a:gd name="connsiteX489" fmla="*/ 8310077 w 9915525"/>
              <a:gd name="connsiteY489" fmla="*/ 557538 h 6819900"/>
              <a:gd name="connsiteX490" fmla="*/ 8292390 w 9915525"/>
              <a:gd name="connsiteY490" fmla="*/ 527262 h 6819900"/>
              <a:gd name="connsiteX491" fmla="*/ 8280484 w 9915525"/>
              <a:gd name="connsiteY491" fmla="*/ 499436 h 6819900"/>
              <a:gd name="connsiteX492" fmla="*/ 8249326 w 9915525"/>
              <a:gd name="connsiteY492" fmla="*/ 415467 h 6819900"/>
              <a:gd name="connsiteX493" fmla="*/ 8275404 w 9915525"/>
              <a:gd name="connsiteY493" fmla="*/ 385459 h 6819900"/>
              <a:gd name="connsiteX494" fmla="*/ 8309437 w 9915525"/>
              <a:gd name="connsiteY494" fmla="*/ 396730 h 6819900"/>
              <a:gd name="connsiteX495" fmla="*/ 8368273 w 9915525"/>
              <a:gd name="connsiteY495" fmla="*/ 456261 h 6819900"/>
              <a:gd name="connsiteX496" fmla="*/ 8378115 w 9915525"/>
              <a:gd name="connsiteY496" fmla="*/ 472930 h 6819900"/>
              <a:gd name="connsiteX497" fmla="*/ 8387640 w 9915525"/>
              <a:gd name="connsiteY497" fmla="*/ 487564 h 6819900"/>
              <a:gd name="connsiteX498" fmla="*/ 8459524 w 9915525"/>
              <a:gd name="connsiteY498" fmla="*/ 572468 h 6819900"/>
              <a:gd name="connsiteX499" fmla="*/ 8531408 w 9915525"/>
              <a:gd name="connsiteY499" fmla="*/ 642738 h 6819900"/>
              <a:gd name="connsiteX500" fmla="*/ 8528581 w 9915525"/>
              <a:gd name="connsiteY500" fmla="*/ 703090 h 6819900"/>
              <a:gd name="connsiteX501" fmla="*/ 8525752 w 9915525"/>
              <a:gd name="connsiteY501" fmla="*/ 763443 h 6819900"/>
              <a:gd name="connsiteX502" fmla="*/ 8554327 w 9915525"/>
              <a:gd name="connsiteY502" fmla="*/ 766667 h 6819900"/>
              <a:gd name="connsiteX503" fmla="*/ 8606715 w 9915525"/>
              <a:gd name="connsiteY503" fmla="*/ 829488 h 6819900"/>
              <a:gd name="connsiteX504" fmla="*/ 8626732 w 9915525"/>
              <a:gd name="connsiteY504" fmla="*/ 890874 h 6819900"/>
              <a:gd name="connsiteX505" fmla="*/ 8642932 w 9915525"/>
              <a:gd name="connsiteY505" fmla="*/ 945058 h 6819900"/>
              <a:gd name="connsiteX506" fmla="*/ 8646727 w 9915525"/>
              <a:gd name="connsiteY506" fmla="*/ 977755 h 6819900"/>
              <a:gd name="connsiteX507" fmla="*/ 8654340 w 9915525"/>
              <a:gd name="connsiteY507" fmla="*/ 1006330 h 6819900"/>
              <a:gd name="connsiteX508" fmla="*/ 8634983 w 9915525"/>
              <a:gd name="connsiteY508" fmla="*/ 1034905 h 6819900"/>
              <a:gd name="connsiteX509" fmla="*/ 8613928 w 9915525"/>
              <a:gd name="connsiteY509" fmla="*/ 1106343 h 6819900"/>
              <a:gd name="connsiteX510" fmla="*/ 8635222 w 9915525"/>
              <a:gd name="connsiteY510" fmla="*/ 1149205 h 6819900"/>
              <a:gd name="connsiteX511" fmla="*/ 8667103 w 9915525"/>
              <a:gd name="connsiteY511" fmla="*/ 1166496 h 6819900"/>
              <a:gd name="connsiteX512" fmla="*/ 8705862 w 9915525"/>
              <a:gd name="connsiteY512" fmla="*/ 1188960 h 6819900"/>
              <a:gd name="connsiteX513" fmla="*/ 8729779 w 9915525"/>
              <a:gd name="connsiteY513" fmla="*/ 1202063 h 6819900"/>
              <a:gd name="connsiteX514" fmla="*/ 8744318 w 9915525"/>
              <a:gd name="connsiteY514" fmla="*/ 1233228 h 6819900"/>
              <a:gd name="connsiteX515" fmla="*/ 8739168 w 9915525"/>
              <a:gd name="connsiteY515" fmla="*/ 1284960 h 6819900"/>
              <a:gd name="connsiteX516" fmla="*/ 8809761 w 9915525"/>
              <a:gd name="connsiteY516" fmla="*/ 1279466 h 6819900"/>
              <a:gd name="connsiteX517" fmla="*/ 8856746 w 9915525"/>
              <a:gd name="connsiteY517" fmla="*/ 1241665 h 6819900"/>
              <a:gd name="connsiteX518" fmla="*/ 8873415 w 9915525"/>
              <a:gd name="connsiteY518" fmla="*/ 1216741 h 6819900"/>
              <a:gd name="connsiteX519" fmla="*/ 8883357 w 9915525"/>
              <a:gd name="connsiteY519" fmla="*/ 1191810 h 6819900"/>
              <a:gd name="connsiteX520" fmla="*/ 8921040 w 9915525"/>
              <a:gd name="connsiteY520" fmla="*/ 1236096 h 6819900"/>
              <a:gd name="connsiteX521" fmla="*/ 8930565 w 9915525"/>
              <a:gd name="connsiteY521" fmla="*/ 1263505 h 6819900"/>
              <a:gd name="connsiteX522" fmla="*/ 8940090 w 9915525"/>
              <a:gd name="connsiteY522" fmla="*/ 1276626 h 6819900"/>
              <a:gd name="connsiteX523" fmla="*/ 8953765 w 9915525"/>
              <a:gd name="connsiteY523" fmla="*/ 1301097 h 6819900"/>
              <a:gd name="connsiteX524" fmla="*/ 8973572 w 9915525"/>
              <a:gd name="connsiteY524" fmla="*/ 1340363 h 6819900"/>
              <a:gd name="connsiteX525" fmla="*/ 8987453 w 9915525"/>
              <a:gd name="connsiteY525" fmla="*/ 1368280 h 6819900"/>
              <a:gd name="connsiteX526" fmla="*/ 8995377 w 9915525"/>
              <a:gd name="connsiteY526" fmla="*/ 1410891 h 6819900"/>
              <a:gd name="connsiteX527" fmla="*/ 8979908 w 9915525"/>
              <a:gd name="connsiteY527" fmla="*/ 1458768 h 6819900"/>
              <a:gd name="connsiteX528" fmla="*/ 8958477 w 9915525"/>
              <a:gd name="connsiteY528" fmla="*/ 1516531 h 6819900"/>
              <a:gd name="connsiteX529" fmla="*/ 8941217 w 9915525"/>
              <a:gd name="connsiteY529" fmla="*/ 1597494 h 6819900"/>
              <a:gd name="connsiteX530" fmla="*/ 8980536 w 9915525"/>
              <a:gd name="connsiteY530" fmla="*/ 1721572 h 6819900"/>
              <a:gd name="connsiteX531" fmla="*/ 9024769 w 9915525"/>
              <a:gd name="connsiteY531" fmla="*/ 1705584 h 6819900"/>
              <a:gd name="connsiteX532" fmla="*/ 9080188 w 9915525"/>
              <a:gd name="connsiteY532" fmla="*/ 1699274 h 6819900"/>
              <a:gd name="connsiteX533" fmla="*/ 9092803 w 9915525"/>
              <a:gd name="connsiteY533" fmla="*/ 1720705 h 6819900"/>
              <a:gd name="connsiteX534" fmla="*/ 9105709 w 9915525"/>
              <a:gd name="connsiteY534" fmla="*/ 1760517 h 6819900"/>
              <a:gd name="connsiteX535" fmla="*/ 9085724 w 9915525"/>
              <a:gd name="connsiteY535" fmla="*/ 1820072 h 6819900"/>
              <a:gd name="connsiteX536" fmla="*/ 9050058 w 9915525"/>
              <a:gd name="connsiteY536" fmla="*/ 1790031 h 6819900"/>
              <a:gd name="connsiteX537" fmla="*/ 8971363 w 9915525"/>
              <a:gd name="connsiteY537" fmla="*/ 1775258 h 6819900"/>
              <a:gd name="connsiteX538" fmla="*/ 8932264 w 9915525"/>
              <a:gd name="connsiteY538" fmla="*/ 1815955 h 6819900"/>
              <a:gd name="connsiteX539" fmla="*/ 8917923 w 9915525"/>
              <a:gd name="connsiteY539" fmla="*/ 1755275 h 6819900"/>
              <a:gd name="connsiteX540" fmla="*/ 8903125 w 9915525"/>
              <a:gd name="connsiteY540" fmla="*/ 1693724 h 6819900"/>
              <a:gd name="connsiteX541" fmla="*/ 8882940 w 9915525"/>
              <a:gd name="connsiteY541" fmla="*/ 1654705 h 6819900"/>
              <a:gd name="connsiteX542" fmla="*/ 8858092 w 9915525"/>
              <a:gd name="connsiteY542" fmla="*/ 1634586 h 6819900"/>
              <a:gd name="connsiteX543" fmla="*/ 8843756 w 9915525"/>
              <a:gd name="connsiteY543" fmla="*/ 1612473 h 6819900"/>
              <a:gd name="connsiteX544" fmla="*/ 8845158 w 9915525"/>
              <a:gd name="connsiteY544" fmla="*/ 1527948 h 6819900"/>
              <a:gd name="connsiteX545" fmla="*/ 8844458 w 9915525"/>
              <a:gd name="connsiteY545" fmla="*/ 1426759 h 6819900"/>
              <a:gd name="connsiteX546" fmla="*/ 8845835 w 9915525"/>
              <a:gd name="connsiteY546" fmla="*/ 1371123 h 6819900"/>
              <a:gd name="connsiteX547" fmla="*/ 8797645 w 9915525"/>
              <a:gd name="connsiteY547" fmla="*/ 1336679 h 6819900"/>
              <a:gd name="connsiteX548" fmla="*/ 8740210 w 9915525"/>
              <a:gd name="connsiteY548" fmla="*/ 1371118 h 6819900"/>
              <a:gd name="connsiteX549" fmla="*/ 8714875 w 9915525"/>
              <a:gd name="connsiteY549" fmla="*/ 1409911 h 6819900"/>
              <a:gd name="connsiteX550" fmla="*/ 8697417 w 9915525"/>
              <a:gd name="connsiteY550" fmla="*/ 1468985 h 6819900"/>
              <a:gd name="connsiteX551" fmla="*/ 8702933 w 9915525"/>
              <a:gd name="connsiteY551" fmla="*/ 1519192 h 6819900"/>
              <a:gd name="connsiteX552" fmla="*/ 8729917 w 9915525"/>
              <a:gd name="connsiteY552" fmla="*/ 1525579 h 6819900"/>
              <a:gd name="connsiteX553" fmla="*/ 8759114 w 9915525"/>
              <a:gd name="connsiteY553" fmla="*/ 1533044 h 6819900"/>
              <a:gd name="connsiteX554" fmla="*/ 8773402 w 9915525"/>
              <a:gd name="connsiteY554" fmla="*/ 1558780 h 6819900"/>
              <a:gd name="connsiteX555" fmla="*/ 8787689 w 9915525"/>
              <a:gd name="connsiteY555" fmla="*/ 1593284 h 6819900"/>
              <a:gd name="connsiteX556" fmla="*/ 8797214 w 9915525"/>
              <a:gd name="connsiteY556" fmla="*/ 1615930 h 6819900"/>
              <a:gd name="connsiteX557" fmla="*/ 8806885 w 9915525"/>
              <a:gd name="connsiteY557" fmla="*/ 1632599 h 6819900"/>
              <a:gd name="connsiteX558" fmla="*/ 8816264 w 9915525"/>
              <a:gd name="connsiteY558" fmla="*/ 1634980 h 6819900"/>
              <a:gd name="connsiteX559" fmla="*/ 8825498 w 9915525"/>
              <a:gd name="connsiteY559" fmla="*/ 1630218 h 6819900"/>
              <a:gd name="connsiteX560" fmla="*/ 8816932 w 9915525"/>
              <a:gd name="connsiteY560" fmla="*/ 1653277 h 6819900"/>
              <a:gd name="connsiteX561" fmla="*/ 8784075 w 9915525"/>
              <a:gd name="connsiteY561" fmla="*/ 1650896 h 6819900"/>
              <a:gd name="connsiteX562" fmla="*/ 8721014 w 9915525"/>
              <a:gd name="connsiteY562" fmla="*/ 1649268 h 6819900"/>
              <a:gd name="connsiteX563" fmla="*/ 8722211 w 9915525"/>
              <a:gd name="connsiteY563" fmla="*/ 1679285 h 6819900"/>
              <a:gd name="connsiteX564" fmla="*/ 8732224 w 9915525"/>
              <a:gd name="connsiteY564" fmla="*/ 1781679 h 6819900"/>
              <a:gd name="connsiteX565" fmla="*/ 8743845 w 9915525"/>
              <a:gd name="connsiteY565" fmla="*/ 1887393 h 6819900"/>
              <a:gd name="connsiteX566" fmla="*/ 8758811 w 9915525"/>
              <a:gd name="connsiteY566" fmla="*/ 1931994 h 6819900"/>
              <a:gd name="connsiteX567" fmla="*/ 8810634 w 9915525"/>
              <a:gd name="connsiteY567" fmla="*/ 1953643 h 6819900"/>
              <a:gd name="connsiteX568" fmla="*/ 8805602 w 9915525"/>
              <a:gd name="connsiteY568" fmla="*/ 1886690 h 6819900"/>
              <a:gd name="connsiteX569" fmla="*/ 8797215 w 9915525"/>
              <a:gd name="connsiteY569" fmla="*/ 1848730 h 6819900"/>
              <a:gd name="connsiteX570" fmla="*/ 8818736 w 9915525"/>
              <a:gd name="connsiteY570" fmla="*/ 1815955 h 6819900"/>
              <a:gd name="connsiteX571" fmla="*/ 8869421 w 9915525"/>
              <a:gd name="connsiteY571" fmla="*/ 1888143 h 6819900"/>
              <a:gd name="connsiteX572" fmla="*/ 8886238 w 9915525"/>
              <a:gd name="connsiteY572" fmla="*/ 1935261 h 6819900"/>
              <a:gd name="connsiteX573" fmla="*/ 8934672 w 9915525"/>
              <a:gd name="connsiteY573" fmla="*/ 1929195 h 6819900"/>
              <a:gd name="connsiteX574" fmla="*/ 8956214 w 9915525"/>
              <a:gd name="connsiteY574" fmla="*/ 1930566 h 6819900"/>
              <a:gd name="connsiteX575" fmla="*/ 8995931 w 9915525"/>
              <a:gd name="connsiteY575" fmla="*/ 1944938 h 6819900"/>
              <a:gd name="connsiteX576" fmla="*/ 8998229 w 9915525"/>
              <a:gd name="connsiteY576" fmla="*/ 1962400 h 6819900"/>
              <a:gd name="connsiteX577" fmla="*/ 9011444 w 9915525"/>
              <a:gd name="connsiteY577" fmla="*/ 1970702 h 6819900"/>
              <a:gd name="connsiteX578" fmla="*/ 9035340 w 9915525"/>
              <a:gd name="connsiteY578" fmla="*/ 1938670 h 6819900"/>
              <a:gd name="connsiteX579" fmla="*/ 9053728 w 9915525"/>
              <a:gd name="connsiteY579" fmla="*/ 1911205 h 6819900"/>
              <a:gd name="connsiteX580" fmla="*/ 9075159 w 9915525"/>
              <a:gd name="connsiteY580" fmla="*/ 1932539 h 6819900"/>
              <a:gd name="connsiteX581" fmla="*/ 9095648 w 9915525"/>
              <a:gd name="connsiteY581" fmla="*/ 1957199 h 6819900"/>
              <a:gd name="connsiteX582" fmla="*/ 9141845 w 9915525"/>
              <a:gd name="connsiteY582" fmla="*/ 1899624 h 6819900"/>
              <a:gd name="connsiteX583" fmla="*/ 9148559 w 9915525"/>
              <a:gd name="connsiteY583" fmla="*/ 1873105 h 6819900"/>
              <a:gd name="connsiteX584" fmla="*/ 9159165 w 9915525"/>
              <a:gd name="connsiteY584" fmla="*/ 1858818 h 6819900"/>
              <a:gd name="connsiteX585" fmla="*/ 9181787 w 9915525"/>
              <a:gd name="connsiteY585" fmla="*/ 1844530 h 6819900"/>
              <a:gd name="connsiteX586" fmla="*/ 9210362 w 9915525"/>
              <a:gd name="connsiteY586" fmla="*/ 1874296 h 6819900"/>
              <a:gd name="connsiteX587" fmla="*/ 9216315 w 9915525"/>
              <a:gd name="connsiteY587" fmla="*/ 1922775 h 6819900"/>
              <a:gd name="connsiteX588" fmla="*/ 9234891 w 9915525"/>
              <a:gd name="connsiteY588" fmla="*/ 1957303 h 6819900"/>
              <a:gd name="connsiteX589" fmla="*/ 9282143 w 9915525"/>
              <a:gd name="connsiteY589" fmla="*/ 2140593 h 6819900"/>
              <a:gd name="connsiteX590" fmla="*/ 9295327 w 9915525"/>
              <a:gd name="connsiteY590" fmla="*/ 2212850 h 6819900"/>
              <a:gd name="connsiteX591" fmla="*/ 9353827 w 9915525"/>
              <a:gd name="connsiteY591" fmla="*/ 2201101 h 6819900"/>
              <a:gd name="connsiteX592" fmla="*/ 9378864 w 9915525"/>
              <a:gd name="connsiteY592" fmla="*/ 2193934 h 6819900"/>
              <a:gd name="connsiteX593" fmla="*/ 9347732 w 9915525"/>
              <a:gd name="connsiteY593" fmla="*/ 2242546 h 6819900"/>
              <a:gd name="connsiteX594" fmla="*/ 9316327 w 9915525"/>
              <a:gd name="connsiteY594" fmla="*/ 2250814 h 6819900"/>
              <a:gd name="connsiteX595" fmla="*/ 9318123 w 9915525"/>
              <a:gd name="connsiteY595" fmla="*/ 2378470 h 6819900"/>
              <a:gd name="connsiteX596" fmla="*/ 9330029 w 9915525"/>
              <a:gd name="connsiteY596" fmla="*/ 2509498 h 6819900"/>
              <a:gd name="connsiteX597" fmla="*/ 9340180 w 9915525"/>
              <a:gd name="connsiteY597" fmla="*/ 2552555 h 6819900"/>
              <a:gd name="connsiteX598" fmla="*/ 9364246 w 9915525"/>
              <a:gd name="connsiteY598" fmla="*/ 2639602 h 6819900"/>
              <a:gd name="connsiteX599" fmla="*/ 9394208 w 9915525"/>
              <a:gd name="connsiteY599" fmla="*/ 2770571 h 6819900"/>
              <a:gd name="connsiteX600" fmla="*/ 9408673 w 9915525"/>
              <a:gd name="connsiteY600" fmla="*/ 2854180 h 6819900"/>
              <a:gd name="connsiteX601" fmla="*/ 9395313 w 9915525"/>
              <a:gd name="connsiteY601" fmla="*/ 2952055 h 6819900"/>
              <a:gd name="connsiteX602" fmla="*/ 9400054 w 9915525"/>
              <a:gd name="connsiteY602" fmla="*/ 2994917 h 6819900"/>
              <a:gd name="connsiteX603" fmla="*/ 9421393 w 9915525"/>
              <a:gd name="connsiteY603" fmla="*/ 3037536 h 6819900"/>
              <a:gd name="connsiteX604" fmla="*/ 9436422 w 9915525"/>
              <a:gd name="connsiteY604" fmla="*/ 3063730 h 6819900"/>
              <a:gd name="connsiteX605" fmla="*/ 9444915 w 9915525"/>
              <a:gd name="connsiteY605" fmla="*/ 3081614 h 6819900"/>
              <a:gd name="connsiteX606" fmla="*/ 9490159 w 9915525"/>
              <a:gd name="connsiteY606" fmla="*/ 3101859 h 6819900"/>
              <a:gd name="connsiteX607" fmla="*/ 9511590 w 9915525"/>
              <a:gd name="connsiteY607" fmla="*/ 3069048 h 6819900"/>
              <a:gd name="connsiteX608" fmla="*/ 9544075 w 9915525"/>
              <a:gd name="connsiteY608" fmla="*/ 3045885 h 6819900"/>
              <a:gd name="connsiteX609" fmla="*/ 9549823 w 9915525"/>
              <a:gd name="connsiteY609" fmla="*/ 3130405 h 6819900"/>
              <a:gd name="connsiteX610" fmla="*/ 9521782 w 9915525"/>
              <a:gd name="connsiteY610" fmla="*/ 3132941 h 6819900"/>
              <a:gd name="connsiteX611" fmla="*/ 9487056 w 9915525"/>
              <a:gd name="connsiteY611" fmla="*/ 3127237 h 6819900"/>
              <a:gd name="connsiteX612" fmla="*/ 9478156 w 9915525"/>
              <a:gd name="connsiteY612" fmla="*/ 3177089 h 6819900"/>
              <a:gd name="connsiteX613" fmla="*/ 9484608 w 9915525"/>
              <a:gd name="connsiteY613" fmla="*/ 3237561 h 6819900"/>
              <a:gd name="connsiteX614" fmla="*/ 9493132 w 9915525"/>
              <a:gd name="connsiteY614" fmla="*/ 3254230 h 6819900"/>
              <a:gd name="connsiteX615" fmla="*/ 9502065 w 9915525"/>
              <a:gd name="connsiteY615" fmla="*/ 3268517 h 6819900"/>
              <a:gd name="connsiteX616" fmla="*/ 9511590 w 9915525"/>
              <a:gd name="connsiteY616" fmla="*/ 3282805 h 6819900"/>
              <a:gd name="connsiteX617" fmla="*/ 9510355 w 9915525"/>
              <a:gd name="connsiteY617" fmla="*/ 3337380 h 6819900"/>
              <a:gd name="connsiteX618" fmla="*/ 9493686 w 9915525"/>
              <a:gd name="connsiteY618" fmla="*/ 3457550 h 6819900"/>
              <a:gd name="connsiteX619" fmla="*/ 9504795 w 9915525"/>
              <a:gd name="connsiteY619" fmla="*/ 3577581 h 6819900"/>
              <a:gd name="connsiteX620" fmla="*/ 9528928 w 9915525"/>
              <a:gd name="connsiteY620" fmla="*/ 3669717 h 6819900"/>
              <a:gd name="connsiteX621" fmla="*/ 9509677 w 9915525"/>
              <a:gd name="connsiteY621" fmla="*/ 3701905 h 6819900"/>
              <a:gd name="connsiteX622" fmla="*/ 9511384 w 9915525"/>
              <a:gd name="connsiteY622" fmla="*/ 3764564 h 6819900"/>
              <a:gd name="connsiteX623" fmla="*/ 9525734 w 9915525"/>
              <a:gd name="connsiteY623" fmla="*/ 3920727 h 6819900"/>
              <a:gd name="connsiteX624" fmla="*/ 9539486 w 9915525"/>
              <a:gd name="connsiteY624" fmla="*/ 4072961 h 6819900"/>
              <a:gd name="connsiteX625" fmla="*/ 9555015 w 9915525"/>
              <a:gd name="connsiteY625" fmla="*/ 4171115 h 6819900"/>
              <a:gd name="connsiteX626" fmla="*/ 9570045 w 9915525"/>
              <a:gd name="connsiteY626" fmla="*/ 4263880 h 6819900"/>
              <a:gd name="connsiteX627" fmla="*/ 9578265 w 9915525"/>
              <a:gd name="connsiteY627" fmla="*/ 4301507 h 6819900"/>
              <a:gd name="connsiteX628" fmla="*/ 9594011 w 9915525"/>
              <a:gd name="connsiteY628" fmla="*/ 4347946 h 6819900"/>
              <a:gd name="connsiteX629" fmla="*/ 9599250 w 9915525"/>
              <a:gd name="connsiteY629" fmla="*/ 4398158 h 6819900"/>
              <a:gd name="connsiteX630" fmla="*/ 9595501 w 9915525"/>
              <a:gd name="connsiteY630" fmla="*/ 4444587 h 6819900"/>
              <a:gd name="connsiteX631" fmla="*/ 9621003 w 9915525"/>
              <a:gd name="connsiteY631" fmla="*/ 4485336 h 6819900"/>
              <a:gd name="connsiteX632" fmla="*/ 9671610 w 9915525"/>
              <a:gd name="connsiteY632" fmla="*/ 4509625 h 6819900"/>
              <a:gd name="connsiteX633" fmla="*/ 9674761 w 9915525"/>
              <a:gd name="connsiteY633" fmla="*/ 4463905 h 6819900"/>
              <a:gd name="connsiteX634" fmla="*/ 9661121 w 9915525"/>
              <a:gd name="connsiteY634" fmla="*/ 4430864 h 6819900"/>
              <a:gd name="connsiteX635" fmla="*/ 9635940 w 9915525"/>
              <a:gd name="connsiteY635" fmla="*/ 4376550 h 6819900"/>
              <a:gd name="connsiteX636" fmla="*/ 9616122 w 9915525"/>
              <a:gd name="connsiteY636" fmla="*/ 4355277 h 6819900"/>
              <a:gd name="connsiteX637" fmla="*/ 9642436 w 9915525"/>
              <a:gd name="connsiteY637" fmla="*/ 4333734 h 6819900"/>
              <a:gd name="connsiteX638" fmla="*/ 9720540 w 9915525"/>
              <a:gd name="connsiteY638" fmla="*/ 4325071 h 6819900"/>
              <a:gd name="connsiteX639" fmla="*/ 9705390 w 9915525"/>
              <a:gd name="connsiteY639" fmla="*/ 4423865 h 6819900"/>
              <a:gd name="connsiteX640" fmla="*/ 9700036 w 9915525"/>
              <a:gd name="connsiteY640" fmla="*/ 4463905 h 6819900"/>
              <a:gd name="connsiteX641" fmla="*/ 9724758 w 9915525"/>
              <a:gd name="connsiteY641" fmla="*/ 4493107 h 6819900"/>
              <a:gd name="connsiteX642" fmla="*/ 9726811 w 9915525"/>
              <a:gd name="connsiteY642" fmla="*/ 4539101 h 6819900"/>
              <a:gd name="connsiteX643" fmla="*/ 9718635 w 9915525"/>
              <a:gd name="connsiteY643" fmla="*/ 4591576 h 6819900"/>
              <a:gd name="connsiteX644" fmla="*/ 9737013 w 9915525"/>
              <a:gd name="connsiteY644" fmla="*/ 4666005 h 6819900"/>
              <a:gd name="connsiteX645" fmla="*/ 9758219 w 9915525"/>
              <a:gd name="connsiteY645" fmla="*/ 4739499 h 6819900"/>
              <a:gd name="connsiteX646" fmla="*/ 9769963 w 9915525"/>
              <a:gd name="connsiteY646" fmla="*/ 4835726 h 6819900"/>
              <a:gd name="connsiteX647" fmla="*/ 9790291 w 9915525"/>
              <a:gd name="connsiteY647" fmla="*/ 4946519 h 6819900"/>
              <a:gd name="connsiteX648" fmla="*/ 9802274 w 9915525"/>
              <a:gd name="connsiteY648" fmla="*/ 4996526 h 6819900"/>
              <a:gd name="connsiteX649" fmla="*/ 9764328 w 9915525"/>
              <a:gd name="connsiteY649" fmla="*/ 4999686 h 6819900"/>
              <a:gd name="connsiteX650" fmla="*/ 9706211 w 9915525"/>
              <a:gd name="connsiteY650" fmla="*/ 4930630 h 6819900"/>
              <a:gd name="connsiteX651" fmla="*/ 9683040 w 9915525"/>
              <a:gd name="connsiteY651" fmla="*/ 4989240 h 6819900"/>
              <a:gd name="connsiteX652" fmla="*/ 9668430 w 9915525"/>
              <a:gd name="connsiteY652" fmla="*/ 5032327 h 6819900"/>
              <a:gd name="connsiteX653" fmla="*/ 9659521 w 9915525"/>
              <a:gd name="connsiteY653" fmla="*/ 5064905 h 6819900"/>
              <a:gd name="connsiteX654" fmla="*/ 9643176 w 9915525"/>
              <a:gd name="connsiteY654" fmla="*/ 5074775 h 6819900"/>
              <a:gd name="connsiteX655" fmla="*/ 9616365 w 9915525"/>
              <a:gd name="connsiteY655" fmla="*/ 5020718 h 6819900"/>
              <a:gd name="connsiteX656" fmla="*/ 9586532 w 9915525"/>
              <a:gd name="connsiteY656" fmla="*/ 4968106 h 6819900"/>
              <a:gd name="connsiteX657" fmla="*/ 9550261 w 9915525"/>
              <a:gd name="connsiteY657" fmla="*/ 4968377 h 6819900"/>
              <a:gd name="connsiteX658" fmla="*/ 9564912 w 9915525"/>
              <a:gd name="connsiteY658" fmla="*/ 5036181 h 6819900"/>
              <a:gd name="connsiteX659" fmla="*/ 9568740 w 9915525"/>
              <a:gd name="connsiteY659" fmla="*/ 5140180 h 6819900"/>
              <a:gd name="connsiteX660" fmla="*/ 9559215 w 9915525"/>
              <a:gd name="connsiteY660" fmla="*/ 5178280 h 6819900"/>
              <a:gd name="connsiteX661" fmla="*/ 9568740 w 9915525"/>
              <a:gd name="connsiteY661" fmla="*/ 5216380 h 6819900"/>
              <a:gd name="connsiteX662" fmla="*/ 9578265 w 9915525"/>
              <a:gd name="connsiteY662" fmla="*/ 5239653 h 6819900"/>
              <a:gd name="connsiteX663" fmla="*/ 9597943 w 9915525"/>
              <a:gd name="connsiteY663" fmla="*/ 5276708 h 6819900"/>
              <a:gd name="connsiteX664" fmla="*/ 9611374 w 9915525"/>
              <a:gd name="connsiteY664" fmla="*/ 5323782 h 6819900"/>
              <a:gd name="connsiteX665" fmla="*/ 9615802 w 9915525"/>
              <a:gd name="connsiteY665" fmla="*/ 5363669 h 6819900"/>
              <a:gd name="connsiteX666" fmla="*/ 9620359 w 9915525"/>
              <a:gd name="connsiteY666" fmla="*/ 5402860 h 6819900"/>
              <a:gd name="connsiteX667" fmla="*/ 9628701 w 9915525"/>
              <a:gd name="connsiteY667" fmla="*/ 5435455 h 6819900"/>
              <a:gd name="connsiteX668" fmla="*/ 9638174 w 9915525"/>
              <a:gd name="connsiteY668" fmla="*/ 5454505 h 6819900"/>
              <a:gd name="connsiteX669" fmla="*/ 9619717 w 9915525"/>
              <a:gd name="connsiteY669" fmla="*/ 5473555 h 6819900"/>
              <a:gd name="connsiteX670" fmla="*/ 9600759 w 9915525"/>
              <a:gd name="connsiteY670" fmla="*/ 5487843 h 6819900"/>
              <a:gd name="connsiteX671" fmla="*/ 9577246 w 9915525"/>
              <a:gd name="connsiteY671" fmla="*/ 5502130 h 6819900"/>
              <a:gd name="connsiteX672" fmla="*/ 9559215 w 9915525"/>
              <a:gd name="connsiteY672" fmla="*/ 5468494 h 6819900"/>
              <a:gd name="connsiteX673" fmla="*/ 9573502 w 9915525"/>
              <a:gd name="connsiteY673" fmla="*/ 5429375 h 6819900"/>
              <a:gd name="connsiteX674" fmla="*/ 9587790 w 9915525"/>
              <a:gd name="connsiteY674" fmla="*/ 5401433 h 6819900"/>
              <a:gd name="connsiteX675" fmla="*/ 9532456 w 9915525"/>
              <a:gd name="connsiteY675" fmla="*/ 5359255 h 6819900"/>
              <a:gd name="connsiteX676" fmla="*/ 9510393 w 9915525"/>
              <a:gd name="connsiteY676" fmla="*/ 5285532 h 6819900"/>
              <a:gd name="connsiteX677" fmla="*/ 9503462 w 9915525"/>
              <a:gd name="connsiteY677" fmla="*/ 5253131 h 6819900"/>
              <a:gd name="connsiteX678" fmla="*/ 9443008 w 9915525"/>
              <a:gd name="connsiteY678" fmla="*/ 5251443 h 6819900"/>
              <a:gd name="connsiteX679" fmla="*/ 9410762 w 9915525"/>
              <a:gd name="connsiteY679" fmla="*/ 5246681 h 6819900"/>
              <a:gd name="connsiteX680" fmla="*/ 9359782 w 9915525"/>
              <a:gd name="connsiteY680" fmla="*/ 5243849 h 6819900"/>
              <a:gd name="connsiteX681" fmla="*/ 9373695 w 9915525"/>
              <a:gd name="connsiteY681" fmla="*/ 5308143 h 6819900"/>
              <a:gd name="connsiteX682" fmla="*/ 9397250 w 9915525"/>
              <a:gd name="connsiteY682" fmla="*/ 5375362 h 6819900"/>
              <a:gd name="connsiteX683" fmla="*/ 9406970 w 9915525"/>
              <a:gd name="connsiteY683" fmla="*/ 5402214 h 6819900"/>
              <a:gd name="connsiteX684" fmla="*/ 9378773 w 9915525"/>
              <a:gd name="connsiteY684" fmla="*/ 5425930 h 6819900"/>
              <a:gd name="connsiteX685" fmla="*/ 9311565 w 9915525"/>
              <a:gd name="connsiteY685" fmla="*/ 5345954 h 6819900"/>
              <a:gd name="connsiteX686" fmla="*/ 9266684 w 9915525"/>
              <a:gd name="connsiteY686" fmla="*/ 5309249 h 6819900"/>
              <a:gd name="connsiteX687" fmla="*/ 9235365 w 9915525"/>
              <a:gd name="connsiteY687" fmla="*/ 5294344 h 6819900"/>
              <a:gd name="connsiteX688" fmla="*/ 9202027 w 9915525"/>
              <a:gd name="connsiteY688" fmla="*/ 5251636 h 6819900"/>
              <a:gd name="connsiteX689" fmla="*/ 9168690 w 9915525"/>
              <a:gd name="connsiteY689" fmla="*/ 5222188 h 6819900"/>
              <a:gd name="connsiteX690" fmla="*/ 9149589 w 9915525"/>
              <a:gd name="connsiteY690" fmla="*/ 5213633 h 6819900"/>
              <a:gd name="connsiteX691" fmla="*/ 9116252 w 9915525"/>
              <a:gd name="connsiteY691" fmla="*/ 5206813 h 6819900"/>
              <a:gd name="connsiteX692" fmla="*/ 9102015 w 9915525"/>
              <a:gd name="connsiteY692" fmla="*/ 5223151 h 6819900"/>
              <a:gd name="connsiteX693" fmla="*/ 9067516 w 9915525"/>
              <a:gd name="connsiteY693" fmla="*/ 5248081 h 6819900"/>
              <a:gd name="connsiteX694" fmla="*/ 9006347 w 9915525"/>
              <a:gd name="connsiteY694" fmla="*/ 5242890 h 6819900"/>
              <a:gd name="connsiteX695" fmla="*/ 8974453 w 9915525"/>
              <a:gd name="connsiteY695" fmla="*/ 5232199 h 6819900"/>
              <a:gd name="connsiteX696" fmla="*/ 8965277 w 9915525"/>
              <a:gd name="connsiteY696" fmla="*/ 5224765 h 6819900"/>
              <a:gd name="connsiteX697" fmla="*/ 8959140 w 9915525"/>
              <a:gd name="connsiteY697" fmla="*/ 5264005 h 6819900"/>
              <a:gd name="connsiteX698" fmla="*/ 8954827 w 9915525"/>
              <a:gd name="connsiteY698" fmla="*/ 5324107 h 6819900"/>
              <a:gd name="connsiteX699" fmla="*/ 8963258 w 9915525"/>
              <a:gd name="connsiteY699" fmla="*/ 5506643 h 6819900"/>
              <a:gd name="connsiteX700" fmla="*/ 8972132 w 9915525"/>
              <a:gd name="connsiteY700" fmla="*/ 5570901 h 6819900"/>
              <a:gd name="connsiteX701" fmla="*/ 8939451 w 9915525"/>
              <a:gd name="connsiteY701" fmla="*/ 5563712 h 6819900"/>
              <a:gd name="connsiteX702" fmla="*/ 8913798 w 9915525"/>
              <a:gd name="connsiteY702" fmla="*/ 5561366 h 6819900"/>
              <a:gd name="connsiteX703" fmla="*/ 8899609 w 9915525"/>
              <a:gd name="connsiteY703" fmla="*/ 5572245 h 6819900"/>
              <a:gd name="connsiteX704" fmla="*/ 8894734 w 9915525"/>
              <a:gd name="connsiteY704" fmla="*/ 5590199 h 6819900"/>
              <a:gd name="connsiteX705" fmla="*/ 8894938 w 9915525"/>
              <a:gd name="connsiteY705" fmla="*/ 5619568 h 6819900"/>
              <a:gd name="connsiteX706" fmla="*/ 8863890 w 9915525"/>
              <a:gd name="connsiteY706" fmla="*/ 5616766 h 6819900"/>
              <a:gd name="connsiteX707" fmla="*/ 8844573 w 9915525"/>
              <a:gd name="connsiteY707" fmla="*/ 5578188 h 6819900"/>
              <a:gd name="connsiteX708" fmla="*/ 8830848 w 9915525"/>
              <a:gd name="connsiteY708" fmla="*/ 5558802 h 6819900"/>
              <a:gd name="connsiteX709" fmla="*/ 8828677 w 9915525"/>
              <a:gd name="connsiteY709" fmla="*/ 5549755 h 6819900"/>
              <a:gd name="connsiteX710" fmla="*/ 8807451 w 9915525"/>
              <a:gd name="connsiteY710" fmla="*/ 5519337 h 6819900"/>
              <a:gd name="connsiteX711" fmla="*/ 8805126 w 9915525"/>
              <a:gd name="connsiteY711" fmla="*/ 5485206 h 6819900"/>
              <a:gd name="connsiteX712" fmla="*/ 8790306 w 9915525"/>
              <a:gd name="connsiteY712" fmla="*/ 5429703 h 6819900"/>
              <a:gd name="connsiteX713" fmla="*/ 8766792 w 9915525"/>
              <a:gd name="connsiteY713" fmla="*/ 5394081 h 6819900"/>
              <a:gd name="connsiteX714" fmla="*/ 8757122 w 9915525"/>
              <a:gd name="connsiteY714" fmla="*/ 5390082 h 6819900"/>
              <a:gd name="connsiteX715" fmla="*/ 8734534 w 9915525"/>
              <a:gd name="connsiteY715" fmla="*/ 5431456 h 6819900"/>
              <a:gd name="connsiteX716" fmla="*/ 8712050 w 9915525"/>
              <a:gd name="connsiteY716" fmla="*/ 5468793 h 6819900"/>
              <a:gd name="connsiteX717" fmla="*/ 8669592 w 9915525"/>
              <a:gd name="connsiteY717" fmla="*/ 5359880 h 6819900"/>
              <a:gd name="connsiteX718" fmla="*/ 8647988 w 9915525"/>
              <a:gd name="connsiteY718" fmla="*/ 5309874 h 6819900"/>
              <a:gd name="connsiteX719" fmla="*/ 8581571 w 9915525"/>
              <a:gd name="connsiteY719" fmla="*/ 5306902 h 6819900"/>
              <a:gd name="connsiteX720" fmla="*/ 8625814 w 9915525"/>
              <a:gd name="connsiteY720" fmla="*/ 5406880 h 6819900"/>
              <a:gd name="connsiteX721" fmla="*/ 8635290 w 9915525"/>
              <a:gd name="connsiteY721" fmla="*/ 5429229 h 6819900"/>
              <a:gd name="connsiteX722" fmla="*/ 8671796 w 9915525"/>
              <a:gd name="connsiteY722" fmla="*/ 5511655 h 6819900"/>
              <a:gd name="connsiteX723" fmla="*/ 8697041 w 9915525"/>
              <a:gd name="connsiteY723" fmla="*/ 5588809 h 6819900"/>
              <a:gd name="connsiteX724" fmla="*/ 8673390 w 9915525"/>
              <a:gd name="connsiteY724" fmla="*/ 5607684 h 6819900"/>
              <a:gd name="connsiteX725" fmla="*/ 8639033 w 9915525"/>
              <a:gd name="connsiteY725" fmla="*/ 5559280 h 6819900"/>
              <a:gd name="connsiteX726" fmla="*/ 8616240 w 9915525"/>
              <a:gd name="connsiteY726" fmla="*/ 5549936 h 6819900"/>
              <a:gd name="connsiteX727" fmla="*/ 8593690 w 9915525"/>
              <a:gd name="connsiteY727" fmla="*/ 5534933 h 6819900"/>
              <a:gd name="connsiteX728" fmla="*/ 8545877 w 9915525"/>
              <a:gd name="connsiteY728" fmla="*/ 5552687 h 6819900"/>
              <a:gd name="connsiteX729" fmla="*/ 8531790 w 9915525"/>
              <a:gd name="connsiteY729" fmla="*/ 5603409 h 6819900"/>
              <a:gd name="connsiteX730" fmla="*/ 8545788 w 9915525"/>
              <a:gd name="connsiteY730" fmla="*/ 5640243 h 6819900"/>
              <a:gd name="connsiteX731" fmla="*/ 8554960 w 9915525"/>
              <a:gd name="connsiteY731" fmla="*/ 5671199 h 6819900"/>
              <a:gd name="connsiteX732" fmla="*/ 8542232 w 9915525"/>
              <a:gd name="connsiteY732" fmla="*/ 5692630 h 6819900"/>
              <a:gd name="connsiteX733" fmla="*/ 8516639 w 9915525"/>
              <a:gd name="connsiteY733" fmla="*/ 5649193 h 6819900"/>
              <a:gd name="connsiteX734" fmla="*/ 8489364 w 9915525"/>
              <a:gd name="connsiteY734" fmla="*/ 5608712 h 6819900"/>
              <a:gd name="connsiteX735" fmla="*/ 8465482 w 9915525"/>
              <a:gd name="connsiteY735" fmla="*/ 5633681 h 6819900"/>
              <a:gd name="connsiteX736" fmla="*/ 8448881 w 9915525"/>
              <a:gd name="connsiteY736" fmla="*/ 5660868 h 6819900"/>
              <a:gd name="connsiteX737" fmla="*/ 8441128 w 9915525"/>
              <a:gd name="connsiteY737" fmla="*/ 5688861 h 6819900"/>
              <a:gd name="connsiteX738" fmla="*/ 8423043 w 9915525"/>
              <a:gd name="connsiteY738" fmla="*/ 5699774 h 6819900"/>
              <a:gd name="connsiteX739" fmla="*/ 8421183 w 9915525"/>
              <a:gd name="connsiteY739" fmla="*/ 5702155 h 6819900"/>
              <a:gd name="connsiteX740" fmla="*/ 8445659 w 9915525"/>
              <a:gd name="connsiteY740" fmla="*/ 5759305 h 6819900"/>
              <a:gd name="connsiteX741" fmla="*/ 8465508 w 9915525"/>
              <a:gd name="connsiteY741" fmla="*/ 5873605 h 6819900"/>
              <a:gd name="connsiteX742" fmla="*/ 8420562 w 9915525"/>
              <a:gd name="connsiteY742" fmla="*/ 5793193 h 6819900"/>
              <a:gd name="connsiteX743" fmla="*/ 8402487 w 9915525"/>
              <a:gd name="connsiteY743" fmla="*/ 5742492 h 6819900"/>
              <a:gd name="connsiteX744" fmla="*/ 8384756 w 9915525"/>
              <a:gd name="connsiteY744" fmla="*/ 5718608 h 6819900"/>
              <a:gd name="connsiteX745" fmla="*/ 8326325 w 9915525"/>
              <a:gd name="connsiteY745" fmla="*/ 5732611 h 6819900"/>
              <a:gd name="connsiteX746" fmla="*/ 8306999 w 9915525"/>
              <a:gd name="connsiteY746" fmla="*/ 5774129 h 6819900"/>
              <a:gd name="connsiteX747" fmla="*/ 8259615 w 9915525"/>
              <a:gd name="connsiteY747" fmla="*/ 5772442 h 6819900"/>
              <a:gd name="connsiteX748" fmla="*/ 8214489 w 9915525"/>
              <a:gd name="connsiteY748" fmla="*/ 5721178 h 6819900"/>
              <a:gd name="connsiteX749" fmla="*/ 8166619 w 9915525"/>
              <a:gd name="connsiteY749" fmla="*/ 5652733 h 6819900"/>
              <a:gd name="connsiteX750" fmla="*/ 8091947 w 9915525"/>
              <a:gd name="connsiteY750" fmla="*/ 5578330 h 6819900"/>
              <a:gd name="connsiteX751" fmla="*/ 8069332 w 9915525"/>
              <a:gd name="connsiteY751" fmla="*/ 5584112 h 6819900"/>
              <a:gd name="connsiteX752" fmla="*/ 8063790 w 9915525"/>
              <a:gd name="connsiteY752" fmla="*/ 5616430 h 6819900"/>
              <a:gd name="connsiteX753" fmla="*/ 8073315 w 9915525"/>
              <a:gd name="connsiteY753" fmla="*/ 5645005 h 6819900"/>
              <a:gd name="connsiteX754" fmla="*/ 8082840 w 9915525"/>
              <a:gd name="connsiteY754" fmla="*/ 5673580 h 6819900"/>
              <a:gd name="connsiteX755" fmla="*/ 8092365 w 9915525"/>
              <a:gd name="connsiteY755" fmla="*/ 5688430 h 6819900"/>
              <a:gd name="connsiteX756" fmla="*/ 8101919 w 9915525"/>
              <a:gd name="connsiteY756" fmla="*/ 5697375 h 6819900"/>
              <a:gd name="connsiteX757" fmla="*/ 8107389 w 9915525"/>
              <a:gd name="connsiteY757" fmla="*/ 5713482 h 6819900"/>
              <a:gd name="connsiteX758" fmla="*/ 8102598 w 9915525"/>
              <a:gd name="connsiteY758" fmla="*/ 5747399 h 6819900"/>
              <a:gd name="connsiteX759" fmla="*/ 8086015 w 9915525"/>
              <a:gd name="connsiteY759" fmla="*/ 5759305 h 6819900"/>
              <a:gd name="connsiteX760" fmla="*/ 8076524 w 9915525"/>
              <a:gd name="connsiteY760" fmla="*/ 5765688 h 6819900"/>
              <a:gd name="connsiteX761" fmla="*/ 8068470 w 9915525"/>
              <a:gd name="connsiteY761" fmla="*/ 5794105 h 6819900"/>
              <a:gd name="connsiteX762" fmla="*/ 8046724 w 9915525"/>
              <a:gd name="connsiteY762" fmla="*/ 5851316 h 6819900"/>
              <a:gd name="connsiteX763" fmla="*/ 8006934 w 9915525"/>
              <a:gd name="connsiteY763" fmla="*/ 5869617 h 6819900"/>
              <a:gd name="connsiteX764" fmla="*/ 7988935 w 9915525"/>
              <a:gd name="connsiteY764" fmla="*/ 5845030 h 6819900"/>
              <a:gd name="connsiteX765" fmla="*/ 7973654 w 9915525"/>
              <a:gd name="connsiteY765" fmla="*/ 5783118 h 6819900"/>
              <a:gd name="connsiteX766" fmla="*/ 7958257 w 9915525"/>
              <a:gd name="connsiteY766" fmla="*/ 5721205 h 6819900"/>
              <a:gd name="connsiteX767" fmla="*/ 7949490 w 9915525"/>
              <a:gd name="connsiteY767" fmla="*/ 5694290 h 6819900"/>
              <a:gd name="connsiteX768" fmla="*/ 7927445 w 9915525"/>
              <a:gd name="connsiteY768" fmla="*/ 5646665 h 6819900"/>
              <a:gd name="connsiteX769" fmla="*/ 7897103 w 9915525"/>
              <a:gd name="connsiteY769" fmla="*/ 5635480 h 6819900"/>
              <a:gd name="connsiteX770" fmla="*/ 7892902 w 9915525"/>
              <a:gd name="connsiteY770" fmla="*/ 5645005 h 6819900"/>
              <a:gd name="connsiteX771" fmla="*/ 7882815 w 9915525"/>
              <a:gd name="connsiteY771" fmla="*/ 5633439 h 6819900"/>
              <a:gd name="connsiteX772" fmla="*/ 7868690 w 9915525"/>
              <a:gd name="connsiteY772" fmla="*/ 5635998 h 6819900"/>
              <a:gd name="connsiteX773" fmla="*/ 7863869 w 9915525"/>
              <a:gd name="connsiteY773" fmla="*/ 5849918 h 6819900"/>
              <a:gd name="connsiteX774" fmla="*/ 7894249 w 9915525"/>
              <a:gd name="connsiteY774" fmla="*/ 5914928 h 6819900"/>
              <a:gd name="connsiteX775" fmla="*/ 7925721 w 9915525"/>
              <a:gd name="connsiteY775" fmla="*/ 5974668 h 6819900"/>
              <a:gd name="connsiteX776" fmla="*/ 7939965 w 9915525"/>
              <a:gd name="connsiteY776" fmla="*/ 5999471 h 6819900"/>
              <a:gd name="connsiteX777" fmla="*/ 7964544 w 9915525"/>
              <a:gd name="connsiteY777" fmla="*/ 6040219 h 6819900"/>
              <a:gd name="connsiteX778" fmla="*/ 7982759 w 9915525"/>
              <a:gd name="connsiteY778" fmla="*/ 6086854 h 6819900"/>
              <a:gd name="connsiteX779" fmla="*/ 7999542 w 9915525"/>
              <a:gd name="connsiteY779" fmla="*/ 6157190 h 6819900"/>
              <a:gd name="connsiteX780" fmla="*/ 8019584 w 9915525"/>
              <a:gd name="connsiteY780" fmla="*/ 6194655 h 6819900"/>
              <a:gd name="connsiteX781" fmla="*/ 8026682 w 9915525"/>
              <a:gd name="connsiteY781" fmla="*/ 6211526 h 6819900"/>
              <a:gd name="connsiteX782" fmla="*/ 8024049 w 9915525"/>
              <a:gd name="connsiteY782" fmla="*/ 6222012 h 6819900"/>
              <a:gd name="connsiteX783" fmla="*/ 8018511 w 9915525"/>
              <a:gd name="connsiteY783" fmla="*/ 6285561 h 6819900"/>
              <a:gd name="connsiteX784" fmla="*/ 8036820 w 9915525"/>
              <a:gd name="connsiteY784" fmla="*/ 6330805 h 6819900"/>
              <a:gd name="connsiteX785" fmla="*/ 8039046 w 9915525"/>
              <a:gd name="connsiteY785" fmla="*/ 6390474 h 6819900"/>
              <a:gd name="connsiteX786" fmla="*/ 8011613 w 9915525"/>
              <a:gd name="connsiteY786" fmla="*/ 6378090 h 6819900"/>
              <a:gd name="connsiteX787" fmla="*/ 8006795 w 9915525"/>
              <a:gd name="connsiteY787" fmla="*/ 6364239 h 6819900"/>
              <a:gd name="connsiteX788" fmla="*/ 7997115 w 9915525"/>
              <a:gd name="connsiteY788" fmla="*/ 6340934 h 6819900"/>
              <a:gd name="connsiteX789" fmla="*/ 7982828 w 9915525"/>
              <a:gd name="connsiteY789" fmla="*/ 6311755 h 6819900"/>
              <a:gd name="connsiteX790" fmla="*/ 7968540 w 9915525"/>
              <a:gd name="connsiteY790" fmla="*/ 6272489 h 6819900"/>
              <a:gd name="connsiteX791" fmla="*/ 7959015 w 9915525"/>
              <a:gd name="connsiteY791" fmla="*/ 6245080 h 6819900"/>
              <a:gd name="connsiteX792" fmla="*/ 7949490 w 9915525"/>
              <a:gd name="connsiteY792" fmla="*/ 6217671 h 6819900"/>
              <a:gd name="connsiteX793" fmla="*/ 7936168 w 9915525"/>
              <a:gd name="connsiteY793" fmla="*/ 6179207 h 6819900"/>
              <a:gd name="connsiteX794" fmla="*/ 7910813 w 9915525"/>
              <a:gd name="connsiteY794" fmla="*/ 6071368 h 6819900"/>
              <a:gd name="connsiteX795" fmla="*/ 7890706 w 9915525"/>
              <a:gd name="connsiteY795" fmla="*/ 6041173 h 6819900"/>
              <a:gd name="connsiteX796" fmla="*/ 7877079 w 9915525"/>
              <a:gd name="connsiteY796" fmla="*/ 6018055 h 6819900"/>
              <a:gd name="connsiteX797" fmla="*/ 7873935 w 9915525"/>
              <a:gd name="connsiteY797" fmla="*/ 6005388 h 6819900"/>
              <a:gd name="connsiteX798" fmla="*/ 7861728 w 9915525"/>
              <a:gd name="connsiteY798" fmla="*/ 5978380 h 6819900"/>
              <a:gd name="connsiteX799" fmla="*/ 7825103 w 9915525"/>
              <a:gd name="connsiteY799" fmla="*/ 5930755 h 6819900"/>
              <a:gd name="connsiteX800" fmla="*/ 7806615 w 9915525"/>
              <a:gd name="connsiteY800" fmla="*/ 5912267 h 6819900"/>
              <a:gd name="connsiteX801" fmla="*/ 7798320 w 9915525"/>
              <a:gd name="connsiteY801" fmla="*/ 5888653 h 6819900"/>
              <a:gd name="connsiteX802" fmla="*/ 7784544 w 9915525"/>
              <a:gd name="connsiteY802" fmla="*/ 5857135 h 6819900"/>
              <a:gd name="connsiteX803" fmla="*/ 7750435 w 9915525"/>
              <a:gd name="connsiteY803" fmla="*/ 5811923 h 6819900"/>
              <a:gd name="connsiteX804" fmla="*/ 7714568 w 9915525"/>
              <a:gd name="connsiteY804" fmla="*/ 5732454 h 6819900"/>
              <a:gd name="connsiteX805" fmla="*/ 7704221 w 9915525"/>
              <a:gd name="connsiteY805" fmla="*/ 5675488 h 6819900"/>
              <a:gd name="connsiteX806" fmla="*/ 7680052 w 9915525"/>
              <a:gd name="connsiteY806" fmla="*/ 5605757 h 6819900"/>
              <a:gd name="connsiteX807" fmla="*/ 7659503 w 9915525"/>
              <a:gd name="connsiteY807" fmla="*/ 5549955 h 6819900"/>
              <a:gd name="connsiteX808" fmla="*/ 7630526 w 9915525"/>
              <a:gd name="connsiteY808" fmla="*/ 5512217 h 6819900"/>
              <a:gd name="connsiteX809" fmla="*/ 7563749 w 9915525"/>
              <a:gd name="connsiteY809" fmla="*/ 5476992 h 6819900"/>
              <a:gd name="connsiteX810" fmla="*/ 7558965 w 9915525"/>
              <a:gd name="connsiteY810" fmla="*/ 5554518 h 6819900"/>
              <a:gd name="connsiteX811" fmla="*/ 7568490 w 9915525"/>
              <a:gd name="connsiteY811" fmla="*/ 5583182 h 6819900"/>
              <a:gd name="connsiteX812" fmla="*/ 7580597 w 9915525"/>
              <a:gd name="connsiteY812" fmla="*/ 5613576 h 6819900"/>
              <a:gd name="connsiteX813" fmla="*/ 7610911 w 9915525"/>
              <a:gd name="connsiteY813" fmla="*/ 5683819 h 6819900"/>
              <a:gd name="connsiteX814" fmla="*/ 7615553 w 9915525"/>
              <a:gd name="connsiteY814" fmla="*/ 5692630 h 6819900"/>
              <a:gd name="connsiteX815" fmla="*/ 7625640 w 9915525"/>
              <a:gd name="connsiteY815" fmla="*/ 5715276 h 6819900"/>
              <a:gd name="connsiteX816" fmla="*/ 7640655 w 9915525"/>
              <a:gd name="connsiteY816" fmla="*/ 5750384 h 6819900"/>
              <a:gd name="connsiteX817" fmla="*/ 7649827 w 9915525"/>
              <a:gd name="connsiteY817" fmla="*/ 5796794 h 6819900"/>
              <a:gd name="connsiteX818" fmla="*/ 7653716 w 9915525"/>
              <a:gd name="connsiteY818" fmla="*/ 5816455 h 6819900"/>
              <a:gd name="connsiteX819" fmla="*/ 7664868 w 9915525"/>
              <a:gd name="connsiteY819" fmla="*/ 5828361 h 6819900"/>
              <a:gd name="connsiteX820" fmla="*/ 7673265 w 9915525"/>
              <a:gd name="connsiteY820" fmla="*/ 5835505 h 6819900"/>
              <a:gd name="connsiteX821" fmla="*/ 7682790 w 9915525"/>
              <a:gd name="connsiteY821" fmla="*/ 5850191 h 6819900"/>
              <a:gd name="connsiteX822" fmla="*/ 7701366 w 9915525"/>
              <a:gd name="connsiteY822" fmla="*/ 5884815 h 6819900"/>
              <a:gd name="connsiteX823" fmla="*/ 7725676 w 9915525"/>
              <a:gd name="connsiteY823" fmla="*/ 5934423 h 6819900"/>
              <a:gd name="connsiteX824" fmla="*/ 7789301 w 9915525"/>
              <a:gd name="connsiteY824" fmla="*/ 6102571 h 6819900"/>
              <a:gd name="connsiteX825" fmla="*/ 7816140 w 9915525"/>
              <a:gd name="connsiteY825" fmla="*/ 6150418 h 6819900"/>
              <a:gd name="connsiteX826" fmla="*/ 7823284 w 9915525"/>
              <a:gd name="connsiteY826" fmla="*/ 6168955 h 6819900"/>
              <a:gd name="connsiteX827" fmla="*/ 7848635 w 9915525"/>
              <a:gd name="connsiteY827" fmla="*/ 6227394 h 6819900"/>
              <a:gd name="connsiteX828" fmla="*/ 7806615 w 9915525"/>
              <a:gd name="connsiteY828" fmla="*/ 6192358 h 6819900"/>
              <a:gd name="connsiteX829" fmla="*/ 7798150 w 9915525"/>
              <a:gd name="connsiteY829" fmla="*/ 6168880 h 6819900"/>
              <a:gd name="connsiteX830" fmla="*/ 7783611 w 9915525"/>
              <a:gd name="connsiteY830" fmla="*/ 6136500 h 6819900"/>
              <a:gd name="connsiteX831" fmla="*/ 7724485 w 9915525"/>
              <a:gd name="connsiteY831" fmla="*/ 6087359 h 6819900"/>
              <a:gd name="connsiteX832" fmla="*/ 7705073 w 9915525"/>
              <a:gd name="connsiteY832" fmla="*/ 6064611 h 6819900"/>
              <a:gd name="connsiteX833" fmla="*/ 7696840 w 9915525"/>
              <a:gd name="connsiteY833" fmla="*/ 6035530 h 6819900"/>
              <a:gd name="connsiteX834" fmla="*/ 7694260 w 9915525"/>
              <a:gd name="connsiteY834" fmla="*/ 5992202 h 6819900"/>
              <a:gd name="connsiteX835" fmla="*/ 7689498 w 9915525"/>
              <a:gd name="connsiteY835" fmla="*/ 5957943 h 6819900"/>
              <a:gd name="connsiteX836" fmla="*/ 7673265 w 9915525"/>
              <a:gd name="connsiteY836" fmla="*/ 5929271 h 6819900"/>
              <a:gd name="connsiteX837" fmla="*/ 7649453 w 9915525"/>
              <a:gd name="connsiteY837" fmla="*/ 5890953 h 6819900"/>
              <a:gd name="connsiteX838" fmla="*/ 7625640 w 9915525"/>
              <a:gd name="connsiteY838" fmla="*/ 5860102 h 6819900"/>
              <a:gd name="connsiteX839" fmla="*/ 7570121 w 9915525"/>
              <a:gd name="connsiteY839" fmla="*/ 5816455 h 6819900"/>
              <a:gd name="connsiteX840" fmla="*/ 7549440 w 9915525"/>
              <a:gd name="connsiteY840" fmla="*/ 5797967 h 6819900"/>
              <a:gd name="connsiteX841" fmla="*/ 7539915 w 9915525"/>
              <a:gd name="connsiteY841" fmla="*/ 5773593 h 6819900"/>
              <a:gd name="connsiteX842" fmla="*/ 7530390 w 9915525"/>
              <a:gd name="connsiteY842" fmla="*/ 5746361 h 6819900"/>
              <a:gd name="connsiteX843" fmla="*/ 7522016 w 9915525"/>
              <a:gd name="connsiteY843" fmla="*/ 5715966 h 6819900"/>
              <a:gd name="connsiteX844" fmla="*/ 7502227 w 9915525"/>
              <a:gd name="connsiteY844" fmla="*/ 5671199 h 6819900"/>
              <a:gd name="connsiteX845" fmla="*/ 7482027 w 9915525"/>
              <a:gd name="connsiteY845" fmla="*/ 5635480 h 6819900"/>
              <a:gd name="connsiteX846" fmla="*/ 7473240 w 9915525"/>
              <a:gd name="connsiteY846" fmla="*/ 5612834 h 6819900"/>
              <a:gd name="connsiteX847" fmla="*/ 7457169 w 9915525"/>
              <a:gd name="connsiteY847" fmla="*/ 5577115 h 6819900"/>
              <a:gd name="connsiteX848" fmla="*/ 7448147 w 9915525"/>
              <a:gd name="connsiteY848" fmla="*/ 5582803 h 6819900"/>
              <a:gd name="connsiteX849" fmla="*/ 7448951 w 9915525"/>
              <a:gd name="connsiteY849" fmla="*/ 5595317 h 6819900"/>
              <a:gd name="connsiteX850" fmla="*/ 7418786 w 9915525"/>
              <a:gd name="connsiteY850" fmla="*/ 5598166 h 6819900"/>
              <a:gd name="connsiteX851" fmla="*/ 7399728 w 9915525"/>
              <a:gd name="connsiteY851" fmla="*/ 5594589 h 6819900"/>
              <a:gd name="connsiteX852" fmla="*/ 7386739 w 9915525"/>
              <a:gd name="connsiteY852" fmla="*/ 5558693 h 6819900"/>
              <a:gd name="connsiteX853" fmla="*/ 7368531 w 9915525"/>
              <a:gd name="connsiteY853" fmla="*/ 5492605 h 6819900"/>
              <a:gd name="connsiteX854" fmla="*/ 7334431 w 9915525"/>
              <a:gd name="connsiteY854" fmla="*/ 5427419 h 6819900"/>
              <a:gd name="connsiteX855" fmla="*/ 7305551 w 9915525"/>
              <a:gd name="connsiteY855" fmla="*/ 5473600 h 6819900"/>
              <a:gd name="connsiteX856" fmla="*/ 7293200 w 9915525"/>
              <a:gd name="connsiteY856" fmla="*/ 5499749 h 6819900"/>
              <a:gd name="connsiteX857" fmla="*/ 7258954 w 9915525"/>
              <a:gd name="connsiteY857" fmla="*/ 5502045 h 6819900"/>
              <a:gd name="connsiteX858" fmla="*/ 7284194 w 9915525"/>
              <a:gd name="connsiteY858" fmla="*/ 5540230 h 6819900"/>
              <a:gd name="connsiteX859" fmla="*/ 7308555 w 9915525"/>
              <a:gd name="connsiteY859" fmla="*/ 5559280 h 6819900"/>
              <a:gd name="connsiteX860" fmla="*/ 7320760 w 9915525"/>
              <a:gd name="connsiteY860" fmla="*/ 5578330 h 6819900"/>
              <a:gd name="connsiteX861" fmla="*/ 7333699 w 9915525"/>
              <a:gd name="connsiteY861" fmla="*/ 5606905 h 6819900"/>
              <a:gd name="connsiteX862" fmla="*/ 7353939 w 9915525"/>
              <a:gd name="connsiteY862" fmla="*/ 5635480 h 6819900"/>
              <a:gd name="connsiteX863" fmla="*/ 7359982 w 9915525"/>
              <a:gd name="connsiteY863" fmla="*/ 5677516 h 6819900"/>
              <a:gd name="connsiteX864" fmla="*/ 7254165 w 9915525"/>
              <a:gd name="connsiteY864" fmla="*/ 5682019 h 6819900"/>
              <a:gd name="connsiteX865" fmla="*/ 7228509 w 9915525"/>
              <a:gd name="connsiteY865" fmla="*/ 5641037 h 6819900"/>
              <a:gd name="connsiteX866" fmla="*/ 7219532 w 9915525"/>
              <a:gd name="connsiteY866" fmla="*/ 5610847 h 6819900"/>
              <a:gd name="connsiteX867" fmla="*/ 7231385 w 9915525"/>
              <a:gd name="connsiteY867" fmla="*/ 5591873 h 6819900"/>
              <a:gd name="connsiteX868" fmla="*/ 7240362 w 9915525"/>
              <a:gd name="connsiteY868" fmla="*/ 5584597 h 6819900"/>
              <a:gd name="connsiteX869" fmla="*/ 7254165 w 9915525"/>
              <a:gd name="connsiteY869" fmla="*/ 5574349 h 6819900"/>
              <a:gd name="connsiteX870" fmla="*/ 7225590 w 9915525"/>
              <a:gd name="connsiteY870" fmla="*/ 5553089 h 6819900"/>
              <a:gd name="connsiteX871" fmla="*/ 7197015 w 9915525"/>
              <a:gd name="connsiteY871" fmla="*/ 5535576 h 6819900"/>
              <a:gd name="connsiteX872" fmla="*/ 7171290 w 9915525"/>
              <a:gd name="connsiteY872" fmla="*/ 5498052 h 6819900"/>
              <a:gd name="connsiteX873" fmla="*/ 7150233 w 9915525"/>
              <a:gd name="connsiteY873" fmla="*/ 5444980 h 6819900"/>
              <a:gd name="connsiteX874" fmla="*/ 7158598 w 9915525"/>
              <a:gd name="connsiteY874" fmla="*/ 5433074 h 6819900"/>
              <a:gd name="connsiteX875" fmla="*/ 7139310 w 9915525"/>
              <a:gd name="connsiteY875" fmla="*/ 5443948 h 6819900"/>
              <a:gd name="connsiteX876" fmla="*/ 7109190 w 9915525"/>
              <a:gd name="connsiteY876" fmla="*/ 5433955 h 6819900"/>
              <a:gd name="connsiteX877" fmla="*/ 7092359 w 9915525"/>
              <a:gd name="connsiteY877" fmla="*/ 5391265 h 6819900"/>
              <a:gd name="connsiteX878" fmla="*/ 7091478 w 9915525"/>
              <a:gd name="connsiteY878" fmla="*/ 5384705 h 6819900"/>
              <a:gd name="connsiteX879" fmla="*/ 7117213 w 9915525"/>
              <a:gd name="connsiteY879" fmla="*/ 5390829 h 6819900"/>
              <a:gd name="connsiteX880" fmla="*/ 7131296 w 9915525"/>
              <a:gd name="connsiteY880" fmla="*/ 5403480 h 6819900"/>
              <a:gd name="connsiteX881" fmla="*/ 7141049 w 9915525"/>
              <a:gd name="connsiteY881" fmla="*/ 5383636 h 6819900"/>
              <a:gd name="connsiteX882" fmla="*/ 7135611 w 9915525"/>
              <a:gd name="connsiteY882" fmla="*/ 5331870 h 6819900"/>
              <a:gd name="connsiteX883" fmla="*/ 7097608 w 9915525"/>
              <a:gd name="connsiteY883" fmla="*/ 5330356 h 6819900"/>
              <a:gd name="connsiteX884" fmla="*/ 7059348 w 9915525"/>
              <a:gd name="connsiteY884" fmla="*/ 5331050 h 6819900"/>
              <a:gd name="connsiteX885" fmla="*/ 7010577 w 9915525"/>
              <a:gd name="connsiteY885" fmla="*/ 5387328 h 6819900"/>
              <a:gd name="connsiteX886" fmla="*/ 6986235 w 9915525"/>
              <a:gd name="connsiteY886" fmla="*/ 5444980 h 6819900"/>
              <a:gd name="connsiteX887" fmla="*/ 6968415 w 9915525"/>
              <a:gd name="connsiteY887" fmla="*/ 5426985 h 6819900"/>
              <a:gd name="connsiteX888" fmla="*/ 6949962 w 9915525"/>
              <a:gd name="connsiteY888" fmla="*/ 5386504 h 6819900"/>
              <a:gd name="connsiteX889" fmla="*/ 6914243 w 9915525"/>
              <a:gd name="connsiteY889" fmla="*/ 5374515 h 6819900"/>
              <a:gd name="connsiteX890" fmla="*/ 6900934 w 9915525"/>
              <a:gd name="connsiteY890" fmla="*/ 5438459 h 6819900"/>
              <a:gd name="connsiteX891" fmla="*/ 6896978 w 9915525"/>
              <a:gd name="connsiteY891" fmla="*/ 5473555 h 6819900"/>
              <a:gd name="connsiteX892" fmla="*/ 6882690 w 9915525"/>
              <a:gd name="connsiteY892" fmla="*/ 5464036 h 6819900"/>
              <a:gd name="connsiteX893" fmla="*/ 6804369 w 9915525"/>
              <a:gd name="connsiteY893" fmla="*/ 5468793 h 6819900"/>
              <a:gd name="connsiteX894" fmla="*/ 6816242 w 9915525"/>
              <a:gd name="connsiteY894" fmla="*/ 5587855 h 6819900"/>
              <a:gd name="connsiteX895" fmla="*/ 6853628 w 9915525"/>
              <a:gd name="connsiteY895" fmla="*/ 5754543 h 6819900"/>
              <a:gd name="connsiteX896" fmla="*/ 6853402 w 9915525"/>
              <a:gd name="connsiteY896" fmla="*/ 5847411 h 6819900"/>
              <a:gd name="connsiteX897" fmla="*/ 6830511 w 9915525"/>
              <a:gd name="connsiteY897" fmla="*/ 5921230 h 6819900"/>
              <a:gd name="connsiteX898" fmla="*/ 6806490 w 9915525"/>
              <a:gd name="connsiteY898" fmla="*/ 5887893 h 6819900"/>
              <a:gd name="connsiteX899" fmla="*/ 6798025 w 9915525"/>
              <a:gd name="connsiteY899" fmla="*/ 5854555 h 6819900"/>
              <a:gd name="connsiteX900" fmla="*/ 6783306 w 9915525"/>
              <a:gd name="connsiteY900" fmla="*/ 5821218 h 6819900"/>
              <a:gd name="connsiteX901" fmla="*/ 6769171 w 9915525"/>
              <a:gd name="connsiteY901" fmla="*/ 5787880 h 6819900"/>
              <a:gd name="connsiteX902" fmla="*/ 6756523 w 9915525"/>
              <a:gd name="connsiteY902" fmla="*/ 5738277 h 6819900"/>
              <a:gd name="connsiteX903" fmla="*/ 6741023 w 9915525"/>
              <a:gd name="connsiteY903" fmla="*/ 5685095 h 6819900"/>
              <a:gd name="connsiteX904" fmla="*/ 6730290 w 9915525"/>
              <a:gd name="connsiteY904" fmla="*/ 5630486 h 6819900"/>
              <a:gd name="connsiteX905" fmla="*/ 6720610 w 9915525"/>
              <a:gd name="connsiteY905" fmla="*/ 5573472 h 6819900"/>
              <a:gd name="connsiteX906" fmla="*/ 6716409 w 9915525"/>
              <a:gd name="connsiteY906" fmla="*/ 5558622 h 6819900"/>
              <a:gd name="connsiteX907" fmla="*/ 6711802 w 9915525"/>
              <a:gd name="connsiteY907" fmla="*/ 5549755 h 6819900"/>
              <a:gd name="connsiteX908" fmla="*/ 6701715 w 9915525"/>
              <a:gd name="connsiteY908" fmla="*/ 5502924 h 6819900"/>
              <a:gd name="connsiteX909" fmla="*/ 6690198 w 9915525"/>
              <a:gd name="connsiteY909" fmla="*/ 5452254 h 6819900"/>
              <a:gd name="connsiteX910" fmla="*/ 6677136 w 9915525"/>
              <a:gd name="connsiteY910" fmla="*/ 5425266 h 6819900"/>
              <a:gd name="connsiteX911" fmla="*/ 6668583 w 9915525"/>
              <a:gd name="connsiteY911" fmla="*/ 5385449 h 6819900"/>
              <a:gd name="connsiteX912" fmla="*/ 6666943 w 9915525"/>
              <a:gd name="connsiteY912" fmla="*/ 5354798 h 6819900"/>
              <a:gd name="connsiteX913" fmla="*/ 6663946 w 9915525"/>
              <a:gd name="connsiteY913" fmla="*/ 5335647 h 6819900"/>
              <a:gd name="connsiteX914" fmla="*/ 6648938 w 9915525"/>
              <a:gd name="connsiteY914" fmla="*/ 5268411 h 6819900"/>
              <a:gd name="connsiteX915" fmla="*/ 6580234 w 9915525"/>
              <a:gd name="connsiteY915" fmla="*/ 5178280 h 6819900"/>
              <a:gd name="connsiteX916" fmla="*/ 6563432 w 9915525"/>
              <a:gd name="connsiteY916" fmla="*/ 5238315 h 6819900"/>
              <a:gd name="connsiteX917" fmla="*/ 6558968 w 9915525"/>
              <a:gd name="connsiteY917" fmla="*/ 5273530 h 6819900"/>
              <a:gd name="connsiteX918" fmla="*/ 6539790 w 9915525"/>
              <a:gd name="connsiteY918" fmla="*/ 5290675 h 6819900"/>
              <a:gd name="connsiteX919" fmla="*/ 6529082 w 9915525"/>
              <a:gd name="connsiteY919" fmla="*/ 5318529 h 6819900"/>
              <a:gd name="connsiteX920" fmla="*/ 6529082 w 9915525"/>
              <a:gd name="connsiteY920" fmla="*/ 5359955 h 6819900"/>
              <a:gd name="connsiteX921" fmla="*/ 6501690 w 9915525"/>
              <a:gd name="connsiteY921" fmla="*/ 5411643 h 6819900"/>
              <a:gd name="connsiteX922" fmla="*/ 6481798 w 9915525"/>
              <a:gd name="connsiteY922" fmla="*/ 5378305 h 6819900"/>
              <a:gd name="connsiteX923" fmla="*/ 6468351 w 9915525"/>
              <a:gd name="connsiteY923" fmla="*/ 5321138 h 6819900"/>
              <a:gd name="connsiteX924" fmla="*/ 6453128 w 9915525"/>
              <a:gd name="connsiteY924" fmla="*/ 5258664 h 6819900"/>
              <a:gd name="connsiteX925" fmla="*/ 6444540 w 9915525"/>
              <a:gd name="connsiteY925" fmla="*/ 5193463 h 6819900"/>
              <a:gd name="connsiteX926" fmla="*/ 6425633 w 9915525"/>
              <a:gd name="connsiteY926" fmla="*/ 5111770 h 6819900"/>
              <a:gd name="connsiteX927" fmla="*/ 6412155 w 9915525"/>
              <a:gd name="connsiteY927" fmla="*/ 5068337 h 6819900"/>
              <a:gd name="connsiteX928" fmla="*/ 6385969 w 9915525"/>
              <a:gd name="connsiteY928" fmla="*/ 5017450 h 6819900"/>
              <a:gd name="connsiteX929" fmla="*/ 6378970 w 9915525"/>
              <a:gd name="connsiteY929" fmla="*/ 5016355 h 6819900"/>
              <a:gd name="connsiteX930" fmla="*/ 6373217 w 9915525"/>
              <a:gd name="connsiteY930" fmla="*/ 4984438 h 6819900"/>
              <a:gd name="connsiteX931" fmla="*/ 6378105 w 9915525"/>
              <a:gd name="connsiteY931" fmla="*/ 4959057 h 6819900"/>
              <a:gd name="connsiteX932" fmla="*/ 6340187 w 9915525"/>
              <a:gd name="connsiteY932" fmla="*/ 4902055 h 6819900"/>
              <a:gd name="connsiteX933" fmla="*/ 6329030 w 9915525"/>
              <a:gd name="connsiteY933" fmla="*/ 4960141 h 6819900"/>
              <a:gd name="connsiteX934" fmla="*/ 6299163 w 9915525"/>
              <a:gd name="connsiteY934" fmla="*/ 4983660 h 6819900"/>
              <a:gd name="connsiteX935" fmla="*/ 6257138 w 9915525"/>
              <a:gd name="connsiteY935" fmla="*/ 5053142 h 6819900"/>
              <a:gd name="connsiteX936" fmla="*/ 6251587 w 9915525"/>
              <a:gd name="connsiteY936" fmla="*/ 5093912 h 6819900"/>
              <a:gd name="connsiteX937" fmla="*/ 6205887 w 9915525"/>
              <a:gd name="connsiteY937" fmla="*/ 5139194 h 6819900"/>
              <a:gd name="connsiteX938" fmla="*/ 6196890 w 9915525"/>
              <a:gd name="connsiteY938" fmla="*/ 5187805 h 6819900"/>
              <a:gd name="connsiteX939" fmla="*/ 6177840 w 9915525"/>
              <a:gd name="connsiteY939" fmla="*/ 5174684 h 6819900"/>
              <a:gd name="connsiteX940" fmla="*/ 6162825 w 9915525"/>
              <a:gd name="connsiteY940" fmla="*/ 5149101 h 6819900"/>
              <a:gd name="connsiteX941" fmla="*/ 6153911 w 9915525"/>
              <a:gd name="connsiteY941" fmla="*/ 5104116 h 6819900"/>
              <a:gd name="connsiteX942" fmla="*/ 6143637 w 9915525"/>
              <a:gd name="connsiteY942" fmla="*/ 5053499 h 6819900"/>
              <a:gd name="connsiteX943" fmla="*/ 6134959 w 9915525"/>
              <a:gd name="connsiteY943" fmla="*/ 5035405 h 6819900"/>
              <a:gd name="connsiteX944" fmla="*/ 6123671 w 9915525"/>
              <a:gd name="connsiteY944" fmla="*/ 5018736 h 6819900"/>
              <a:gd name="connsiteX945" fmla="*/ 6098219 w 9915525"/>
              <a:gd name="connsiteY945" fmla="*/ 4975874 h 6819900"/>
              <a:gd name="connsiteX946" fmla="*/ 6075265 w 9915525"/>
              <a:gd name="connsiteY946" fmla="*/ 4949970 h 6819900"/>
              <a:gd name="connsiteX947" fmla="*/ 6075446 w 9915525"/>
              <a:gd name="connsiteY947" fmla="*/ 4959968 h 6819900"/>
              <a:gd name="connsiteX948" fmla="*/ 6084971 w 9915525"/>
              <a:gd name="connsiteY948" fmla="*/ 5006684 h 6819900"/>
              <a:gd name="connsiteX949" fmla="*/ 6053062 w 9915525"/>
              <a:gd name="connsiteY949" fmla="*/ 4980917 h 6819900"/>
              <a:gd name="connsiteX950" fmla="*/ 6026055 w 9915525"/>
              <a:gd name="connsiteY950" fmla="*/ 4980917 h 6819900"/>
              <a:gd name="connsiteX951" fmla="*/ 6005355 w 9915525"/>
              <a:gd name="connsiteY951" fmla="*/ 5053485 h 6819900"/>
              <a:gd name="connsiteX952" fmla="*/ 6020851 w 9915525"/>
              <a:gd name="connsiteY952" fmla="*/ 5127427 h 6819900"/>
              <a:gd name="connsiteX953" fmla="*/ 6032026 w 9915525"/>
              <a:gd name="connsiteY953" fmla="*/ 5199054 h 6819900"/>
              <a:gd name="connsiteX954" fmla="*/ 5997159 w 9915525"/>
              <a:gd name="connsiteY954" fmla="*/ 5240967 h 6819900"/>
              <a:gd name="connsiteX955" fmla="*/ 5973289 w 9915525"/>
              <a:gd name="connsiteY955" fmla="*/ 5216380 h 6819900"/>
              <a:gd name="connsiteX956" fmla="*/ 5958765 w 9915525"/>
              <a:gd name="connsiteY956" fmla="*/ 5203112 h 6819900"/>
              <a:gd name="connsiteX957" fmla="*/ 5915123 w 9915525"/>
              <a:gd name="connsiteY957" fmla="*/ 5178280 h 6819900"/>
              <a:gd name="connsiteX958" fmla="*/ 5901615 w 9915525"/>
              <a:gd name="connsiteY958" fmla="*/ 5209359 h 6819900"/>
              <a:gd name="connsiteX959" fmla="*/ 5880184 w 9915525"/>
              <a:gd name="connsiteY959" fmla="*/ 5249840 h 6819900"/>
              <a:gd name="connsiteX960" fmla="*/ 5861792 w 9915525"/>
              <a:gd name="connsiteY960" fmla="*/ 5287818 h 6819900"/>
              <a:gd name="connsiteX961" fmla="*/ 5866555 w 9915525"/>
              <a:gd name="connsiteY961" fmla="*/ 5359255 h 6819900"/>
              <a:gd name="connsiteX962" fmla="*/ 5876496 w 9915525"/>
              <a:gd name="connsiteY962" fmla="*/ 5414854 h 6819900"/>
              <a:gd name="connsiteX963" fmla="*/ 5849228 w 9915525"/>
              <a:gd name="connsiteY963" fmla="*/ 5446534 h 6819900"/>
              <a:gd name="connsiteX964" fmla="*/ 5834134 w 9915525"/>
              <a:gd name="connsiteY964" fmla="*/ 5505134 h 6819900"/>
              <a:gd name="connsiteX965" fmla="*/ 5845592 w 9915525"/>
              <a:gd name="connsiteY965" fmla="*/ 5554041 h 6819900"/>
              <a:gd name="connsiteX966" fmla="*/ 5852781 w 9915525"/>
              <a:gd name="connsiteY966" fmla="*/ 5564043 h 6819900"/>
              <a:gd name="connsiteX967" fmla="*/ 5886335 w 9915525"/>
              <a:gd name="connsiteY967" fmla="*/ 5532324 h 6819900"/>
              <a:gd name="connsiteX968" fmla="*/ 5908379 w 9915525"/>
              <a:gd name="connsiteY968" fmla="*/ 5556415 h 6819900"/>
              <a:gd name="connsiteX969" fmla="*/ 5930993 w 9915525"/>
              <a:gd name="connsiteY969" fmla="*/ 5605989 h 6819900"/>
              <a:gd name="connsiteX970" fmla="*/ 5957408 w 9915525"/>
              <a:gd name="connsiteY970" fmla="*/ 5639049 h 6819900"/>
              <a:gd name="connsiteX971" fmla="*/ 5963290 w 9915525"/>
              <a:gd name="connsiteY971" fmla="*/ 5667077 h 6819900"/>
              <a:gd name="connsiteX972" fmla="*/ 5961213 w 9915525"/>
              <a:gd name="connsiteY972" fmla="*/ 5693992 h 6819900"/>
              <a:gd name="connsiteX973" fmla="*/ 5941146 w 9915525"/>
              <a:gd name="connsiteY973" fmla="*/ 5673589 h 6819900"/>
              <a:gd name="connsiteX974" fmla="*/ 5908256 w 9915525"/>
              <a:gd name="connsiteY974" fmla="*/ 5616926 h 6819900"/>
              <a:gd name="connsiteX975" fmla="*/ 5885829 w 9915525"/>
              <a:gd name="connsiteY975" fmla="*/ 5590272 h 6819900"/>
              <a:gd name="connsiteX976" fmla="*/ 5876897 w 9915525"/>
              <a:gd name="connsiteY976" fmla="*/ 5615258 h 6819900"/>
              <a:gd name="connsiteX977" fmla="*/ 5896186 w 9915525"/>
              <a:gd name="connsiteY977" fmla="*/ 5752304 h 6819900"/>
              <a:gd name="connsiteX978" fmla="*/ 5898820 w 9915525"/>
              <a:gd name="connsiteY978" fmla="*/ 5788013 h 6819900"/>
              <a:gd name="connsiteX979" fmla="*/ 5902509 w 9915525"/>
              <a:gd name="connsiteY979" fmla="*/ 5812245 h 6819900"/>
              <a:gd name="connsiteX980" fmla="*/ 5896853 w 9915525"/>
              <a:gd name="connsiteY980" fmla="*/ 5864080 h 6819900"/>
              <a:gd name="connsiteX981" fmla="*/ 5882565 w 9915525"/>
              <a:gd name="connsiteY981" fmla="*/ 5851698 h 6819900"/>
              <a:gd name="connsiteX982" fmla="*/ 5872008 w 9915525"/>
              <a:gd name="connsiteY982" fmla="*/ 5828758 h 6819900"/>
              <a:gd name="connsiteX983" fmla="*/ 5857535 w 9915525"/>
              <a:gd name="connsiteY983" fmla="*/ 5768074 h 6819900"/>
              <a:gd name="connsiteX984" fmla="*/ 5845593 w 9915525"/>
              <a:gd name="connsiteY984" fmla="*/ 5707670 h 6819900"/>
              <a:gd name="connsiteX985" fmla="*/ 5830749 w 9915525"/>
              <a:gd name="connsiteY985" fmla="*/ 5668818 h 6819900"/>
              <a:gd name="connsiteX986" fmla="*/ 5811665 w 9915525"/>
              <a:gd name="connsiteY986" fmla="*/ 5625955 h 6819900"/>
              <a:gd name="connsiteX987" fmla="*/ 5793073 w 9915525"/>
              <a:gd name="connsiteY987" fmla="*/ 5585066 h 6819900"/>
              <a:gd name="connsiteX988" fmla="*/ 5744434 w 9915525"/>
              <a:gd name="connsiteY988" fmla="*/ 5565229 h 6819900"/>
              <a:gd name="connsiteX989" fmla="*/ 5744891 w 9915525"/>
              <a:gd name="connsiteY989" fmla="*/ 5593668 h 6819900"/>
              <a:gd name="connsiteX990" fmla="*/ 5758739 w 9915525"/>
              <a:gd name="connsiteY990" fmla="*/ 5630553 h 6819900"/>
              <a:gd name="connsiteX991" fmla="*/ 5744452 w 9915525"/>
              <a:gd name="connsiteY991" fmla="*/ 5645005 h 6819900"/>
              <a:gd name="connsiteX992" fmla="*/ 5730164 w 9915525"/>
              <a:gd name="connsiteY992" fmla="*/ 5620325 h 6819900"/>
              <a:gd name="connsiteX993" fmla="*/ 5716886 w 9915525"/>
              <a:gd name="connsiteY993" fmla="*/ 5612599 h 6819900"/>
              <a:gd name="connsiteX994" fmla="*/ 5696901 w 9915525"/>
              <a:gd name="connsiteY994" fmla="*/ 5559912 h 6819900"/>
              <a:gd name="connsiteX995" fmla="*/ 5681605 w 9915525"/>
              <a:gd name="connsiteY995" fmla="*/ 5502130 h 6819900"/>
              <a:gd name="connsiteX996" fmla="*/ 5672803 w 9915525"/>
              <a:gd name="connsiteY996" fmla="*/ 5475936 h 6819900"/>
              <a:gd name="connsiteX997" fmla="*/ 5621630 w 9915525"/>
              <a:gd name="connsiteY997" fmla="*/ 5409940 h 6819900"/>
              <a:gd name="connsiteX998" fmla="*/ 5609947 w 9915525"/>
              <a:gd name="connsiteY998" fmla="*/ 5462754 h 6819900"/>
              <a:gd name="connsiteX999" fmla="*/ 5612579 w 9915525"/>
              <a:gd name="connsiteY999" fmla="*/ 5521180 h 6819900"/>
              <a:gd name="connsiteX1000" fmla="*/ 5568240 w 9915525"/>
              <a:gd name="connsiteY1000" fmla="*/ 5470117 h 6819900"/>
              <a:gd name="connsiteX1001" fmla="*/ 5546809 w 9915525"/>
              <a:gd name="connsiteY1001" fmla="*/ 5445832 h 6819900"/>
              <a:gd name="connsiteX1002" fmla="*/ 5519283 w 9915525"/>
              <a:gd name="connsiteY1002" fmla="*/ 5484486 h 6819900"/>
              <a:gd name="connsiteX1003" fmla="*/ 5509877 w 9915525"/>
              <a:gd name="connsiteY1003" fmla="*/ 5586402 h 6819900"/>
              <a:gd name="connsiteX1004" fmla="*/ 5495646 w 9915525"/>
              <a:gd name="connsiteY1004" fmla="*/ 5650379 h 6819900"/>
              <a:gd name="connsiteX1005" fmla="*/ 5501678 w 9915525"/>
              <a:gd name="connsiteY1005" fmla="*/ 5701702 h 6819900"/>
              <a:gd name="connsiteX1006" fmla="*/ 5473766 w 9915525"/>
              <a:gd name="connsiteY1006" fmla="*/ 5696119 h 6819900"/>
              <a:gd name="connsiteX1007" fmla="*/ 5423943 w 9915525"/>
              <a:gd name="connsiteY1007" fmla="*/ 5755760 h 6819900"/>
              <a:gd name="connsiteX1008" fmla="*/ 5413203 w 9915525"/>
              <a:gd name="connsiteY1008" fmla="*/ 5797405 h 6819900"/>
              <a:gd name="connsiteX1009" fmla="*/ 5371843 w 9915525"/>
              <a:gd name="connsiteY1009" fmla="*/ 5741729 h 6819900"/>
              <a:gd name="connsiteX1010" fmla="*/ 5358431 w 9915525"/>
              <a:gd name="connsiteY1010" fmla="*/ 5711680 h 6819900"/>
              <a:gd name="connsiteX1011" fmla="*/ 5340808 w 9915525"/>
              <a:gd name="connsiteY1011" fmla="*/ 5682362 h 6819900"/>
              <a:gd name="connsiteX1012" fmla="*/ 5295475 w 9915525"/>
              <a:gd name="connsiteY1012" fmla="*/ 5676258 h 6819900"/>
              <a:gd name="connsiteX1013" fmla="*/ 5298445 w 9915525"/>
              <a:gd name="connsiteY1013" fmla="*/ 5678529 h 6819900"/>
              <a:gd name="connsiteX1014" fmla="*/ 5330115 w 9915525"/>
              <a:gd name="connsiteY1014" fmla="*/ 5673580 h 6819900"/>
              <a:gd name="connsiteX1015" fmla="*/ 5322971 w 9915525"/>
              <a:gd name="connsiteY1015" fmla="*/ 5683166 h 6819900"/>
              <a:gd name="connsiteX1016" fmla="*/ 5299159 w 9915525"/>
              <a:gd name="connsiteY1016" fmla="*/ 5712512 h 6819900"/>
              <a:gd name="connsiteX1017" fmla="*/ 5300767 w 9915525"/>
              <a:gd name="connsiteY1017" fmla="*/ 5834835 h 6819900"/>
              <a:gd name="connsiteX1018" fmla="*/ 5331407 w 9915525"/>
              <a:gd name="connsiteY1018" fmla="*/ 5912152 h 6819900"/>
              <a:gd name="connsiteX1019" fmla="*/ 5352235 w 9915525"/>
              <a:gd name="connsiteY1019" fmla="*/ 5979563 h 6819900"/>
              <a:gd name="connsiteX1020" fmla="*/ 5345697 w 9915525"/>
              <a:gd name="connsiteY1020" fmla="*/ 6008406 h 6819900"/>
              <a:gd name="connsiteX1021" fmla="*/ 5342407 w 9915525"/>
              <a:gd name="connsiteY1021" fmla="*/ 6165297 h 6819900"/>
              <a:gd name="connsiteX1022" fmla="*/ 5339223 w 9915525"/>
              <a:gd name="connsiteY1022" fmla="*/ 6240576 h 6819900"/>
              <a:gd name="connsiteX1023" fmla="*/ 5301540 w 9915525"/>
              <a:gd name="connsiteY1023" fmla="*/ 6202473 h 6819900"/>
              <a:gd name="connsiteX1024" fmla="*/ 5267271 w 9915525"/>
              <a:gd name="connsiteY1024" fmla="*/ 6121255 h 6819900"/>
              <a:gd name="connsiteX1025" fmla="*/ 5252724 w 9915525"/>
              <a:gd name="connsiteY1025" fmla="*/ 6111730 h 6819900"/>
              <a:gd name="connsiteX1026" fmla="*/ 5249153 w 9915525"/>
              <a:gd name="connsiteY1026" fmla="*/ 6092680 h 6819900"/>
              <a:gd name="connsiteX1027" fmla="*/ 5245581 w 9915525"/>
              <a:gd name="connsiteY1027" fmla="*/ 6012398 h 6819900"/>
              <a:gd name="connsiteX1028" fmla="*/ 5228083 w 9915525"/>
              <a:gd name="connsiteY1028" fmla="*/ 5925334 h 6819900"/>
              <a:gd name="connsiteX1029" fmla="*/ 5210349 w 9915525"/>
              <a:gd name="connsiteY1029" fmla="*/ 5898460 h 6819900"/>
              <a:gd name="connsiteX1030" fmla="*/ 5202014 w 9915525"/>
              <a:gd name="connsiteY1030" fmla="*/ 5806930 h 6819900"/>
              <a:gd name="connsiteX1031" fmla="*/ 5143553 w 9915525"/>
              <a:gd name="connsiteY1031" fmla="*/ 5691117 h 6819900"/>
              <a:gd name="connsiteX1032" fmla="*/ 5122131 w 9915525"/>
              <a:gd name="connsiteY1032" fmla="*/ 5668708 h 6819900"/>
              <a:gd name="connsiteX1033" fmla="*/ 5084614 w 9915525"/>
              <a:gd name="connsiteY1033" fmla="*/ 5639561 h 6819900"/>
              <a:gd name="connsiteX1034" fmla="*/ 5065655 w 9915525"/>
              <a:gd name="connsiteY1034" fmla="*/ 5709563 h 6819900"/>
              <a:gd name="connsiteX1035" fmla="*/ 5072673 w 9915525"/>
              <a:gd name="connsiteY1035" fmla="*/ 5783118 h 6819900"/>
              <a:gd name="connsiteX1036" fmla="*/ 5084502 w 9915525"/>
              <a:gd name="connsiteY1036" fmla="*/ 5886634 h 6819900"/>
              <a:gd name="connsiteX1037" fmla="*/ 5039998 w 9915525"/>
              <a:gd name="connsiteY1037" fmla="*/ 5840268 h 6819900"/>
              <a:gd name="connsiteX1038" fmla="*/ 5034388 w 9915525"/>
              <a:gd name="connsiteY1038" fmla="*/ 5755556 h 6819900"/>
              <a:gd name="connsiteX1039" fmla="*/ 4994487 w 9915525"/>
              <a:gd name="connsiteY1039" fmla="*/ 5683251 h 6819900"/>
              <a:gd name="connsiteX1040" fmla="*/ 4955412 w 9915525"/>
              <a:gd name="connsiteY1040" fmla="*/ 5761789 h 6819900"/>
              <a:gd name="connsiteX1041" fmla="*/ 4950587 w 9915525"/>
              <a:gd name="connsiteY1041" fmla="*/ 5764977 h 6819900"/>
              <a:gd name="connsiteX1042" fmla="*/ 4939590 w 9915525"/>
              <a:gd name="connsiteY1042" fmla="*/ 5773030 h 6819900"/>
              <a:gd name="connsiteX1043" fmla="*/ 4929308 w 9915525"/>
              <a:gd name="connsiteY1043" fmla="*/ 5787880 h 6819900"/>
              <a:gd name="connsiteX1044" fmla="*/ 4925303 w 9915525"/>
              <a:gd name="connsiteY1044" fmla="*/ 5759305 h 6819900"/>
              <a:gd name="connsiteX1045" fmla="*/ 4920617 w 9915525"/>
              <a:gd name="connsiteY1045" fmla="*/ 5730730 h 6819900"/>
              <a:gd name="connsiteX1046" fmla="*/ 4894141 w 9915525"/>
              <a:gd name="connsiteY1046" fmla="*/ 5715217 h 6819900"/>
              <a:gd name="connsiteX1047" fmla="*/ 4900452 w 9915525"/>
              <a:gd name="connsiteY1047" fmla="*/ 5682031 h 6819900"/>
              <a:gd name="connsiteX1048" fmla="*/ 4916661 w 9915525"/>
              <a:gd name="connsiteY1048" fmla="*/ 5624218 h 6819900"/>
              <a:gd name="connsiteX1049" fmla="*/ 4901506 w 9915525"/>
              <a:gd name="connsiteY1049" fmla="*/ 5574536 h 6819900"/>
              <a:gd name="connsiteX1050" fmla="*/ 4891965 w 9915525"/>
              <a:gd name="connsiteY1050" fmla="*/ 5549646 h 6819900"/>
              <a:gd name="connsiteX1051" fmla="*/ 4872915 w 9915525"/>
              <a:gd name="connsiteY1051" fmla="*/ 5513850 h 6819900"/>
              <a:gd name="connsiteX1052" fmla="*/ 4853865 w 9915525"/>
              <a:gd name="connsiteY1052" fmla="*/ 5473953 h 6819900"/>
              <a:gd name="connsiteX1053" fmla="*/ 4846721 w 9915525"/>
              <a:gd name="connsiteY1053" fmla="*/ 5453668 h 6819900"/>
              <a:gd name="connsiteX1054" fmla="*/ 4806240 w 9915525"/>
              <a:gd name="connsiteY1054" fmla="*/ 5451287 h 6819900"/>
              <a:gd name="connsiteX1055" fmla="*/ 4775604 w 9915525"/>
              <a:gd name="connsiteY1055" fmla="*/ 5484718 h 6819900"/>
              <a:gd name="connsiteX1056" fmla="*/ 4758246 w 9915525"/>
              <a:gd name="connsiteY1056" fmla="*/ 5526060 h 6819900"/>
              <a:gd name="connsiteX1057" fmla="*/ 4743747 w 9915525"/>
              <a:gd name="connsiteY1057" fmla="*/ 5546914 h 6819900"/>
              <a:gd name="connsiteX1058" fmla="*/ 4733063 w 9915525"/>
              <a:gd name="connsiteY1058" fmla="*/ 5555168 h 6819900"/>
              <a:gd name="connsiteX1059" fmla="*/ 4735284 w 9915525"/>
              <a:gd name="connsiteY1059" fmla="*/ 5569337 h 6819900"/>
              <a:gd name="connsiteX1060" fmla="*/ 4789519 w 9915525"/>
              <a:gd name="connsiteY1060" fmla="*/ 5584941 h 6819900"/>
              <a:gd name="connsiteX1061" fmla="*/ 4825290 w 9915525"/>
              <a:gd name="connsiteY1061" fmla="*/ 5610669 h 6819900"/>
              <a:gd name="connsiteX1062" fmla="*/ 4836156 w 9915525"/>
              <a:gd name="connsiteY1062" fmla="*/ 5652061 h 6819900"/>
              <a:gd name="connsiteX1063" fmla="*/ 4840023 w 9915525"/>
              <a:gd name="connsiteY1063" fmla="*/ 5778209 h 6819900"/>
              <a:gd name="connsiteX1064" fmla="*/ 4801908 w 9915525"/>
              <a:gd name="connsiteY1064" fmla="*/ 5716443 h 6819900"/>
              <a:gd name="connsiteX1065" fmla="*/ 4748759 w 9915525"/>
              <a:gd name="connsiteY1065" fmla="*/ 5657571 h 6819900"/>
              <a:gd name="connsiteX1066" fmla="*/ 4665224 w 9915525"/>
              <a:gd name="connsiteY1066" fmla="*/ 5588164 h 6819900"/>
              <a:gd name="connsiteX1067" fmla="*/ 4592968 w 9915525"/>
              <a:gd name="connsiteY1067" fmla="*/ 5533067 h 6819900"/>
              <a:gd name="connsiteX1068" fmla="*/ 4598439 w 9915525"/>
              <a:gd name="connsiteY1068" fmla="*/ 5578330 h 6819900"/>
              <a:gd name="connsiteX1069" fmla="*/ 4604726 w 9915525"/>
              <a:gd name="connsiteY1069" fmla="*/ 5612554 h 6819900"/>
              <a:gd name="connsiteX1070" fmla="*/ 4618284 w 9915525"/>
              <a:gd name="connsiteY1070" fmla="*/ 5658848 h 6819900"/>
              <a:gd name="connsiteX1071" fmla="*/ 4634790 w 9915525"/>
              <a:gd name="connsiteY1071" fmla="*/ 5691299 h 6819900"/>
              <a:gd name="connsiteX1072" fmla="*/ 4606396 w 9915525"/>
              <a:gd name="connsiteY1072" fmla="*/ 5711680 h 6819900"/>
              <a:gd name="connsiteX1073" fmla="*/ 4572158 w 9915525"/>
              <a:gd name="connsiteY1073" fmla="*/ 5734968 h 6819900"/>
              <a:gd name="connsiteX1074" fmla="*/ 4550545 w 9915525"/>
              <a:gd name="connsiteY1074" fmla="*/ 5762438 h 6819900"/>
              <a:gd name="connsiteX1075" fmla="*/ 4555567 w 9915525"/>
              <a:gd name="connsiteY1075" fmla="*/ 5767726 h 6819900"/>
              <a:gd name="connsiteX1076" fmla="*/ 4582132 w 9915525"/>
              <a:gd name="connsiteY1076" fmla="*/ 5787028 h 6819900"/>
              <a:gd name="connsiteX1077" fmla="*/ 4611869 w 9915525"/>
              <a:gd name="connsiteY1077" fmla="*/ 5820926 h 6819900"/>
              <a:gd name="connsiteX1078" fmla="*/ 4632929 w 9915525"/>
              <a:gd name="connsiteY1078" fmla="*/ 5876547 h 6819900"/>
              <a:gd name="connsiteX1079" fmla="*/ 4598540 w 9915525"/>
              <a:gd name="connsiteY1079" fmla="*/ 5892655 h 6819900"/>
              <a:gd name="connsiteX1080" fmla="*/ 4539016 w 9915525"/>
              <a:gd name="connsiteY1080" fmla="*/ 5799514 h 6819900"/>
              <a:gd name="connsiteX1081" fmla="*/ 4482390 w 9915525"/>
              <a:gd name="connsiteY1081" fmla="*/ 5812687 h 6819900"/>
              <a:gd name="connsiteX1082" fmla="*/ 4449153 w 9915525"/>
              <a:gd name="connsiteY1082" fmla="*/ 5820608 h 6819900"/>
              <a:gd name="connsiteX1083" fmla="*/ 4410034 w 9915525"/>
              <a:gd name="connsiteY1083" fmla="*/ 5829701 h 6819900"/>
              <a:gd name="connsiteX1084" fmla="*/ 4377615 w 9915525"/>
              <a:gd name="connsiteY1084" fmla="*/ 5826542 h 6819900"/>
              <a:gd name="connsiteX1085" fmla="*/ 4367935 w 9915525"/>
              <a:gd name="connsiteY1085" fmla="*/ 5802072 h 6819900"/>
              <a:gd name="connsiteX1086" fmla="*/ 4364205 w 9915525"/>
              <a:gd name="connsiteY1086" fmla="*/ 5786461 h 6819900"/>
              <a:gd name="connsiteX1087" fmla="*/ 4350073 w 9915525"/>
              <a:gd name="connsiteY1087" fmla="*/ 5762767 h 6819900"/>
              <a:gd name="connsiteX1088" fmla="*/ 4329990 w 9915525"/>
              <a:gd name="connsiteY1088" fmla="*/ 5717069 h 6819900"/>
              <a:gd name="connsiteX1089" fmla="*/ 4287128 w 9915525"/>
              <a:gd name="connsiteY1089" fmla="*/ 5673580 h 6819900"/>
              <a:gd name="connsiteX1090" fmla="*/ 4272840 w 9915525"/>
              <a:gd name="connsiteY1090" fmla="*/ 5698559 h 6819900"/>
              <a:gd name="connsiteX1091" fmla="*/ 4258553 w 9915525"/>
              <a:gd name="connsiteY1091" fmla="*/ 5711680 h 6819900"/>
              <a:gd name="connsiteX1092" fmla="*/ 4244265 w 9915525"/>
              <a:gd name="connsiteY1092" fmla="*/ 5702155 h 6819900"/>
              <a:gd name="connsiteX1093" fmla="*/ 4215690 w 9915525"/>
              <a:gd name="connsiteY1093" fmla="*/ 5692630 h 6819900"/>
              <a:gd name="connsiteX1094" fmla="*/ 4187115 w 9915525"/>
              <a:gd name="connsiteY1094" fmla="*/ 5669611 h 6819900"/>
              <a:gd name="connsiteX1095" fmla="*/ 4196837 w 9915525"/>
              <a:gd name="connsiteY1095" fmla="*/ 5643352 h 6819900"/>
              <a:gd name="connsiteX1096" fmla="*/ 4165001 w 9915525"/>
              <a:gd name="connsiteY1096" fmla="*/ 5582220 h 6819900"/>
              <a:gd name="connsiteX1097" fmla="*/ 4110915 w 9915525"/>
              <a:gd name="connsiteY1097" fmla="*/ 5628058 h 6819900"/>
              <a:gd name="connsiteX1098" fmla="*/ 4120775 w 9915525"/>
              <a:gd name="connsiteY1098" fmla="*/ 5664681 h 6819900"/>
              <a:gd name="connsiteX1099" fmla="*/ 4093373 w 9915525"/>
              <a:gd name="connsiteY1099" fmla="*/ 5671279 h 6819900"/>
              <a:gd name="connsiteX1100" fmla="*/ 4072564 w 9915525"/>
              <a:gd name="connsiteY1100" fmla="*/ 5673660 h 6819900"/>
              <a:gd name="connsiteX1101" fmla="*/ 4071782 w 9915525"/>
              <a:gd name="connsiteY1101" fmla="*/ 5721205 h 6819900"/>
              <a:gd name="connsiteX1102" fmla="*/ 4086251 w 9915525"/>
              <a:gd name="connsiteY1102" fmla="*/ 5745018 h 6819900"/>
              <a:gd name="connsiteX1103" fmla="*/ 4101571 w 9915525"/>
              <a:gd name="connsiteY1103" fmla="*/ 5768830 h 6819900"/>
              <a:gd name="connsiteX1104" fmla="*/ 4110915 w 9915525"/>
              <a:gd name="connsiteY1104" fmla="*/ 5792080 h 6819900"/>
              <a:gd name="connsiteX1105" fmla="*/ 4120942 w 9915525"/>
              <a:gd name="connsiteY1105" fmla="*/ 5821529 h 6819900"/>
              <a:gd name="connsiteX1106" fmla="*/ 4127445 w 9915525"/>
              <a:gd name="connsiteY1106" fmla="*/ 5838301 h 6819900"/>
              <a:gd name="connsiteX1107" fmla="*/ 4174944 w 9915525"/>
              <a:gd name="connsiteY1107" fmla="*/ 5883130 h 6819900"/>
              <a:gd name="connsiteX1108" fmla="*/ 4196640 w 9915525"/>
              <a:gd name="connsiteY1108" fmla="*/ 5897418 h 6819900"/>
              <a:gd name="connsiteX1109" fmla="*/ 4206165 w 9915525"/>
              <a:gd name="connsiteY1109" fmla="*/ 5911705 h 6819900"/>
              <a:gd name="connsiteX1110" fmla="*/ 4215690 w 9915525"/>
              <a:gd name="connsiteY1110" fmla="*/ 5930420 h 6819900"/>
              <a:gd name="connsiteX1111" fmla="*/ 4234740 w 9915525"/>
              <a:gd name="connsiteY1111" fmla="*/ 5959330 h 6819900"/>
              <a:gd name="connsiteX1112" fmla="*/ 4223307 w 9915525"/>
              <a:gd name="connsiteY1112" fmla="*/ 5984190 h 6819900"/>
              <a:gd name="connsiteX1113" fmla="*/ 4187588 w 9915525"/>
              <a:gd name="connsiteY1113" fmla="*/ 5970873 h 6819900"/>
              <a:gd name="connsiteX1114" fmla="*/ 4155733 w 9915525"/>
              <a:gd name="connsiteY1114" fmla="*/ 5946706 h 6819900"/>
              <a:gd name="connsiteX1115" fmla="*/ 4119978 w 9915525"/>
              <a:gd name="connsiteY1115" fmla="*/ 5905727 h 6819900"/>
              <a:gd name="connsiteX1116" fmla="*/ 4073495 w 9915525"/>
              <a:gd name="connsiteY1116" fmla="*/ 5854555 h 6819900"/>
              <a:gd name="connsiteX1117" fmla="*/ 4063290 w 9915525"/>
              <a:gd name="connsiteY1117" fmla="*/ 5836186 h 6819900"/>
              <a:gd name="connsiteX1118" fmla="*/ 4050851 w 9915525"/>
              <a:gd name="connsiteY1118" fmla="*/ 5805230 h 6819900"/>
              <a:gd name="connsiteX1119" fmla="*/ 4032100 w 9915525"/>
              <a:gd name="connsiteY1119" fmla="*/ 5775974 h 6819900"/>
              <a:gd name="connsiteX1120" fmla="*/ 3980525 w 9915525"/>
              <a:gd name="connsiteY1120" fmla="*/ 5774855 h 6819900"/>
              <a:gd name="connsiteX1121" fmla="*/ 3986247 w 9915525"/>
              <a:gd name="connsiteY1121" fmla="*/ 5809120 h 6819900"/>
              <a:gd name="connsiteX1122" fmla="*/ 3991995 w 9915525"/>
              <a:gd name="connsiteY1122" fmla="*/ 5833776 h 6819900"/>
              <a:gd name="connsiteX1123" fmla="*/ 3978112 w 9915525"/>
              <a:gd name="connsiteY1123" fmla="*/ 5826866 h 6819900"/>
              <a:gd name="connsiteX1124" fmla="*/ 3948990 w 9915525"/>
              <a:gd name="connsiteY1124" fmla="*/ 5846484 h 6819900"/>
              <a:gd name="connsiteX1125" fmla="*/ 3968040 w 9915525"/>
              <a:gd name="connsiteY1125" fmla="*/ 5870845 h 6819900"/>
              <a:gd name="connsiteX1126" fmla="*/ 3987090 w 9915525"/>
              <a:gd name="connsiteY1126" fmla="*/ 5898983 h 6819900"/>
              <a:gd name="connsiteX1127" fmla="*/ 4050393 w 9915525"/>
              <a:gd name="connsiteY1127" fmla="*/ 5968855 h 6819900"/>
              <a:gd name="connsiteX1128" fmla="*/ 4063290 w 9915525"/>
              <a:gd name="connsiteY1128" fmla="*/ 5987905 h 6819900"/>
              <a:gd name="connsiteX1129" fmla="*/ 4040644 w 9915525"/>
              <a:gd name="connsiteY1129" fmla="*/ 6006955 h 6819900"/>
              <a:gd name="connsiteX1130" fmla="*/ 4006140 w 9915525"/>
              <a:gd name="connsiteY1130" fmla="*/ 6021243 h 6819900"/>
              <a:gd name="connsiteX1131" fmla="*/ 3985924 w 9915525"/>
              <a:gd name="connsiteY1131" fmla="*/ 6035530 h 6819900"/>
              <a:gd name="connsiteX1132" fmla="*/ 3977565 w 9915525"/>
              <a:gd name="connsiteY1132" fmla="*/ 6021243 h 6819900"/>
              <a:gd name="connsiteX1133" fmla="*/ 3968040 w 9915525"/>
              <a:gd name="connsiteY1133" fmla="*/ 6006955 h 6819900"/>
              <a:gd name="connsiteX1134" fmla="*/ 3958515 w 9915525"/>
              <a:gd name="connsiteY1134" fmla="*/ 5991411 h 6819900"/>
              <a:gd name="connsiteX1135" fmla="*/ 3899474 w 9915525"/>
              <a:gd name="connsiteY1135" fmla="*/ 5891538 h 6819900"/>
              <a:gd name="connsiteX1136" fmla="*/ 3882315 w 9915525"/>
              <a:gd name="connsiteY1136" fmla="*/ 5855902 h 6819900"/>
              <a:gd name="connsiteX1137" fmla="*/ 3801405 w 9915525"/>
              <a:gd name="connsiteY1137" fmla="*/ 5733111 h 6819900"/>
              <a:gd name="connsiteX1138" fmla="*/ 3765898 w 9915525"/>
              <a:gd name="connsiteY1138" fmla="*/ 5711680 h 6819900"/>
              <a:gd name="connsiteX1139" fmla="*/ 3748965 w 9915525"/>
              <a:gd name="connsiteY1139" fmla="*/ 5696708 h 6819900"/>
              <a:gd name="connsiteX1140" fmla="*/ 3688500 w 9915525"/>
              <a:gd name="connsiteY1140" fmla="*/ 5590187 h 6819900"/>
              <a:gd name="connsiteX1141" fmla="*/ 3666982 w 9915525"/>
              <a:gd name="connsiteY1141" fmla="*/ 5564043 h 6819900"/>
              <a:gd name="connsiteX1142" fmla="*/ 3639923 w 9915525"/>
              <a:gd name="connsiteY1142" fmla="*/ 5541746 h 6819900"/>
              <a:gd name="connsiteX1143" fmla="*/ 3587040 w 9915525"/>
              <a:gd name="connsiteY1143" fmla="*/ 5493296 h 6819900"/>
              <a:gd name="connsiteX1144" fmla="*/ 3563227 w 9915525"/>
              <a:gd name="connsiteY1144" fmla="*/ 5465732 h 6819900"/>
              <a:gd name="connsiteX1145" fmla="*/ 3539415 w 9915525"/>
              <a:gd name="connsiteY1145" fmla="*/ 5422876 h 6819900"/>
              <a:gd name="connsiteX1146" fmla="*/ 3509413 w 9915525"/>
              <a:gd name="connsiteY1146" fmla="*/ 5383783 h 6819900"/>
              <a:gd name="connsiteX1147" fmla="*/ 3453690 w 9915525"/>
              <a:gd name="connsiteY1147" fmla="*/ 5408709 h 6819900"/>
              <a:gd name="connsiteX1148" fmla="*/ 3398491 w 9915525"/>
              <a:gd name="connsiteY1148" fmla="*/ 5394974 h 6819900"/>
              <a:gd name="connsiteX1149" fmla="*/ 3379351 w 9915525"/>
              <a:gd name="connsiteY1149" fmla="*/ 5367564 h 6819900"/>
              <a:gd name="connsiteX1150" fmla="*/ 3329865 w 9915525"/>
              <a:gd name="connsiteY1150" fmla="*/ 5370643 h 6819900"/>
              <a:gd name="connsiteX1151" fmla="*/ 3322063 w 9915525"/>
              <a:gd name="connsiteY1151" fmla="*/ 5374608 h 6819900"/>
              <a:gd name="connsiteX1152" fmla="*/ 3335664 w 9915525"/>
              <a:gd name="connsiteY1152" fmla="*/ 5436315 h 6819900"/>
              <a:gd name="connsiteX1153" fmla="*/ 3348915 w 9915525"/>
              <a:gd name="connsiteY1153" fmla="*/ 5465755 h 6819900"/>
              <a:gd name="connsiteX1154" fmla="*/ 3379081 w 9915525"/>
              <a:gd name="connsiteY1154" fmla="*/ 5521735 h 6819900"/>
              <a:gd name="connsiteX1155" fmla="*/ 3410959 w 9915525"/>
              <a:gd name="connsiteY1155" fmla="*/ 5575946 h 6819900"/>
              <a:gd name="connsiteX1156" fmla="*/ 3445190 w 9915525"/>
              <a:gd name="connsiteY1156" fmla="*/ 5666307 h 6819900"/>
              <a:gd name="connsiteX1157" fmla="*/ 3453690 w 9915525"/>
              <a:gd name="connsiteY1157" fmla="*/ 5702166 h 6819900"/>
              <a:gd name="connsiteX1158" fmla="*/ 3483218 w 9915525"/>
              <a:gd name="connsiteY1158" fmla="*/ 5739442 h 6819900"/>
              <a:gd name="connsiteX1159" fmla="*/ 3512746 w 9915525"/>
              <a:gd name="connsiteY1159" fmla="*/ 5757399 h 6819900"/>
              <a:gd name="connsiteX1160" fmla="*/ 3491751 w 9915525"/>
              <a:gd name="connsiteY1160" fmla="*/ 5778395 h 6819900"/>
              <a:gd name="connsiteX1161" fmla="*/ 3476473 w 9915525"/>
              <a:gd name="connsiteY1161" fmla="*/ 5827977 h 6819900"/>
              <a:gd name="connsiteX1162" fmla="*/ 3469040 w 9915525"/>
              <a:gd name="connsiteY1162" fmla="*/ 5851518 h 6819900"/>
              <a:gd name="connsiteX1163" fmla="*/ 3466403 w 9915525"/>
              <a:gd name="connsiteY1163" fmla="*/ 5874326 h 6819900"/>
              <a:gd name="connsiteX1164" fmla="*/ 3496820 w 9915525"/>
              <a:gd name="connsiteY1164" fmla="*/ 5902180 h 6819900"/>
              <a:gd name="connsiteX1165" fmla="*/ 3553629 w 9915525"/>
              <a:gd name="connsiteY1165" fmla="*/ 5950125 h 6819900"/>
              <a:gd name="connsiteX1166" fmla="*/ 3563788 w 9915525"/>
              <a:gd name="connsiteY1166" fmla="*/ 6009336 h 6819900"/>
              <a:gd name="connsiteX1167" fmla="*/ 3561831 w 9915525"/>
              <a:gd name="connsiteY1167" fmla="*/ 6045055 h 6819900"/>
              <a:gd name="connsiteX1168" fmla="*/ 3510840 w 9915525"/>
              <a:gd name="connsiteY1168" fmla="*/ 5992128 h 6819900"/>
              <a:gd name="connsiteX1169" fmla="*/ 3500753 w 9915525"/>
              <a:gd name="connsiteY1169" fmla="*/ 5968855 h 6819900"/>
              <a:gd name="connsiteX1170" fmla="*/ 3497480 w 9915525"/>
              <a:gd name="connsiteY1170" fmla="*/ 5957830 h 6819900"/>
              <a:gd name="connsiteX1171" fmla="*/ 3484191 w 9915525"/>
              <a:gd name="connsiteY1171" fmla="*/ 5952061 h 6819900"/>
              <a:gd name="connsiteX1172" fmla="*/ 3447864 w 9915525"/>
              <a:gd name="connsiteY1172" fmla="*/ 5932131 h 6819900"/>
              <a:gd name="connsiteX1173" fmla="*/ 3418853 w 9915525"/>
              <a:gd name="connsiteY1173" fmla="*/ 5899326 h 6819900"/>
              <a:gd name="connsiteX1174" fmla="*/ 3405764 w 9915525"/>
              <a:gd name="connsiteY1174" fmla="*/ 5865988 h 6819900"/>
              <a:gd name="connsiteX1175" fmla="*/ 3340389 w 9915525"/>
              <a:gd name="connsiteY1175" fmla="*/ 5794384 h 6819900"/>
              <a:gd name="connsiteX1176" fmla="*/ 3345891 w 9915525"/>
              <a:gd name="connsiteY1176" fmla="*/ 5755463 h 6819900"/>
              <a:gd name="connsiteX1177" fmla="*/ 3354969 w 9915525"/>
              <a:gd name="connsiteY1177" fmla="*/ 5698770 h 6819900"/>
              <a:gd name="connsiteX1178" fmla="*/ 3309784 w 9915525"/>
              <a:gd name="connsiteY1178" fmla="*/ 5664055 h 6819900"/>
              <a:gd name="connsiteX1179" fmla="*/ 3287225 w 9915525"/>
              <a:gd name="connsiteY1179" fmla="*/ 5623028 h 6819900"/>
              <a:gd name="connsiteX1180" fmla="*/ 3244590 w 9915525"/>
              <a:gd name="connsiteY1180" fmla="*/ 5563900 h 6819900"/>
              <a:gd name="connsiteX1181" fmla="*/ 3160003 w 9915525"/>
              <a:gd name="connsiteY1181" fmla="*/ 5519143 h 6819900"/>
              <a:gd name="connsiteX1182" fmla="*/ 3143334 w 9915525"/>
              <a:gd name="connsiteY1182" fmla="*/ 5511655 h 6819900"/>
              <a:gd name="connsiteX1183" fmla="*/ 3153652 w 9915525"/>
              <a:gd name="connsiteY1183" fmla="*/ 5483080 h 6819900"/>
              <a:gd name="connsiteX1184" fmla="*/ 3177465 w 9915525"/>
              <a:gd name="connsiteY1184" fmla="*/ 5458941 h 6819900"/>
              <a:gd name="connsiteX1185" fmla="*/ 3189371 w 9915525"/>
              <a:gd name="connsiteY1185" fmla="*/ 5449833 h 6819900"/>
              <a:gd name="connsiteX1186" fmla="*/ 3171676 w 9915525"/>
              <a:gd name="connsiteY1186" fmla="*/ 5428964 h 6819900"/>
              <a:gd name="connsiteX1187" fmla="*/ 3136721 w 9915525"/>
              <a:gd name="connsiteY1187" fmla="*/ 5360574 h 6819900"/>
              <a:gd name="connsiteX1188" fmla="*/ 3049897 w 9915525"/>
              <a:gd name="connsiteY1188" fmla="*/ 5279072 h 6819900"/>
              <a:gd name="connsiteX1189" fmla="*/ 3063552 w 9915525"/>
              <a:gd name="connsiteY1189" fmla="*/ 5340592 h 6819900"/>
              <a:gd name="connsiteX1190" fmla="*/ 3085427 w 9915525"/>
              <a:gd name="connsiteY1190" fmla="*/ 5422647 h 6819900"/>
              <a:gd name="connsiteX1191" fmla="*/ 3104090 w 9915525"/>
              <a:gd name="connsiteY1191" fmla="*/ 5497129 h 6819900"/>
              <a:gd name="connsiteX1192" fmla="*/ 3111614 w 9915525"/>
              <a:gd name="connsiteY1192" fmla="*/ 5530705 h 6819900"/>
              <a:gd name="connsiteX1193" fmla="*/ 3109874 w 9915525"/>
              <a:gd name="connsiteY1193" fmla="*/ 5556899 h 6819900"/>
              <a:gd name="connsiteX1194" fmla="*/ 3137625 w 9915525"/>
              <a:gd name="connsiteY1194" fmla="*/ 5586137 h 6819900"/>
              <a:gd name="connsiteX1195" fmla="*/ 3158415 w 9915525"/>
              <a:gd name="connsiteY1195" fmla="*/ 5621293 h 6819900"/>
              <a:gd name="connsiteX1196" fmla="*/ 3169063 w 9915525"/>
              <a:gd name="connsiteY1196" fmla="*/ 5659987 h 6819900"/>
              <a:gd name="connsiteX1197" fmla="*/ 3174003 w 9915525"/>
              <a:gd name="connsiteY1197" fmla="*/ 5708204 h 6819900"/>
              <a:gd name="connsiteX1198" fmla="*/ 3187168 w 9915525"/>
              <a:gd name="connsiteY1198" fmla="*/ 5761627 h 6819900"/>
              <a:gd name="connsiteX1199" fmla="*/ 3206040 w 9915525"/>
              <a:gd name="connsiteY1199" fmla="*/ 5784243 h 6819900"/>
              <a:gd name="connsiteX1200" fmla="*/ 3220990 w 9915525"/>
              <a:gd name="connsiteY1200" fmla="*/ 5807480 h 6819900"/>
              <a:gd name="connsiteX1201" fmla="*/ 3231955 w 9915525"/>
              <a:gd name="connsiteY1201" fmla="*/ 5835121 h 6819900"/>
              <a:gd name="connsiteX1202" fmla="*/ 3262788 w 9915525"/>
              <a:gd name="connsiteY1202" fmla="*/ 5873605 h 6819900"/>
              <a:gd name="connsiteX1203" fmla="*/ 3272715 w 9915525"/>
              <a:gd name="connsiteY1203" fmla="*/ 5906723 h 6819900"/>
              <a:gd name="connsiteX1204" fmla="*/ 3295337 w 9915525"/>
              <a:gd name="connsiteY1204" fmla="*/ 5954664 h 6819900"/>
              <a:gd name="connsiteX1205" fmla="*/ 3309624 w 9915525"/>
              <a:gd name="connsiteY1205" fmla="*/ 6021979 h 6819900"/>
              <a:gd name="connsiteX1206" fmla="*/ 3301290 w 9915525"/>
              <a:gd name="connsiteY1206" fmla="*/ 6017042 h 6819900"/>
              <a:gd name="connsiteX1207" fmla="*/ 3288035 w 9915525"/>
              <a:gd name="connsiteY1207" fmla="*/ 6006955 h 6819900"/>
              <a:gd name="connsiteX1208" fmla="*/ 3269298 w 9915525"/>
              <a:gd name="connsiteY1208" fmla="*/ 5985114 h 6819900"/>
              <a:gd name="connsiteX1209" fmla="*/ 3226965 w 9915525"/>
              <a:gd name="connsiteY1209" fmla="*/ 5947014 h 6819900"/>
              <a:gd name="connsiteX1210" fmla="*/ 3162754 w 9915525"/>
              <a:gd name="connsiteY1210" fmla="*/ 5951140 h 6819900"/>
              <a:gd name="connsiteX1211" fmla="*/ 3191217 w 9915525"/>
              <a:gd name="connsiteY1211" fmla="*/ 6003527 h 6819900"/>
              <a:gd name="connsiteX1212" fmla="*/ 3233979 w 9915525"/>
              <a:gd name="connsiteY1212" fmla="*/ 6035530 h 6819900"/>
              <a:gd name="connsiteX1213" fmla="*/ 3266785 w 9915525"/>
              <a:gd name="connsiteY1213" fmla="*/ 6087918 h 6819900"/>
              <a:gd name="connsiteX1214" fmla="*/ 3259784 w 9915525"/>
              <a:gd name="connsiteY1214" fmla="*/ 6099659 h 6819900"/>
              <a:gd name="connsiteX1215" fmla="*/ 3215565 w 9915525"/>
              <a:gd name="connsiteY1215" fmla="*/ 6146087 h 6819900"/>
              <a:gd name="connsiteX1216" fmla="*/ 3148298 w 9915525"/>
              <a:gd name="connsiteY1216" fmla="*/ 6198522 h 6819900"/>
              <a:gd name="connsiteX1217" fmla="*/ 3097325 w 9915525"/>
              <a:gd name="connsiteY1217" fmla="*/ 6221340 h 6819900"/>
              <a:gd name="connsiteX1218" fmla="*/ 3070755 w 9915525"/>
              <a:gd name="connsiteY1218" fmla="*/ 6245964 h 6819900"/>
              <a:gd name="connsiteX1219" fmla="*/ 3095535 w 9915525"/>
              <a:gd name="connsiteY1219" fmla="*/ 6267257 h 6819900"/>
              <a:gd name="connsiteX1220" fmla="*/ 3120315 w 9915525"/>
              <a:gd name="connsiteY1220" fmla="*/ 6297861 h 6819900"/>
              <a:gd name="connsiteX1221" fmla="*/ 3139365 w 9915525"/>
              <a:gd name="connsiteY1221" fmla="*/ 6319070 h 6819900"/>
              <a:gd name="connsiteX1222" fmla="*/ 3146509 w 9915525"/>
              <a:gd name="connsiteY1222" fmla="*/ 6359234 h 6819900"/>
              <a:gd name="connsiteX1223" fmla="*/ 3106669 w 9915525"/>
              <a:gd name="connsiteY1223" fmla="*/ 6323661 h 6819900"/>
              <a:gd name="connsiteX1224" fmla="*/ 3081573 w 9915525"/>
              <a:gd name="connsiteY1224" fmla="*/ 6302230 h 6819900"/>
              <a:gd name="connsiteX1225" fmla="*/ 3063165 w 9915525"/>
              <a:gd name="connsiteY1225" fmla="*/ 6285297 h 6819900"/>
              <a:gd name="connsiteX1226" fmla="*/ 3013159 w 9915525"/>
              <a:gd name="connsiteY1226" fmla="*/ 6233344 h 6819900"/>
              <a:gd name="connsiteX1227" fmla="*/ 3006015 w 9915525"/>
              <a:gd name="connsiteY1227" fmla="*/ 6221268 h 6819900"/>
              <a:gd name="connsiteX1228" fmla="*/ 2988574 w 9915525"/>
              <a:gd name="connsiteY1228" fmla="*/ 6206980 h 6819900"/>
              <a:gd name="connsiteX1229" fmla="*/ 2956491 w 9915525"/>
              <a:gd name="connsiteY1229" fmla="*/ 6132133 h 6819900"/>
              <a:gd name="connsiteX1230" fmla="*/ 2953386 w 9915525"/>
              <a:gd name="connsiteY1230" fmla="*/ 6092480 h 6819900"/>
              <a:gd name="connsiteX1231" fmla="*/ 2902989 w 9915525"/>
              <a:gd name="connsiteY1231" fmla="*/ 6114193 h 6819900"/>
              <a:gd name="connsiteX1232" fmla="*/ 2872018 w 9915525"/>
              <a:gd name="connsiteY1232" fmla="*/ 6142011 h 6819900"/>
              <a:gd name="connsiteX1233" fmla="*/ 2887989 w 9915525"/>
              <a:gd name="connsiteY1233" fmla="*/ 6207840 h 6819900"/>
              <a:gd name="connsiteX1234" fmla="*/ 2901240 w 9915525"/>
              <a:gd name="connsiteY1234" fmla="*/ 6235555 h 6819900"/>
              <a:gd name="connsiteX1235" fmla="*/ 2915527 w 9915525"/>
              <a:gd name="connsiteY1235" fmla="*/ 6264130 h 6819900"/>
              <a:gd name="connsiteX1236" fmla="*/ 2929815 w 9915525"/>
              <a:gd name="connsiteY1236" fmla="*/ 6298634 h 6819900"/>
              <a:gd name="connsiteX1237" fmla="*/ 2939340 w 9915525"/>
              <a:gd name="connsiteY1237" fmla="*/ 6321280 h 6819900"/>
              <a:gd name="connsiteX1238" fmla="*/ 2948865 w 9915525"/>
              <a:gd name="connsiteY1238" fmla="*/ 6335568 h 6819900"/>
              <a:gd name="connsiteX1239" fmla="*/ 2957079 w 9915525"/>
              <a:gd name="connsiteY1239" fmla="*/ 6349855 h 6819900"/>
              <a:gd name="connsiteX1240" fmla="*/ 2968502 w 9915525"/>
              <a:gd name="connsiteY1240" fmla="*/ 6467378 h 6819900"/>
              <a:gd name="connsiteX1241" fmla="*/ 2952277 w 9915525"/>
              <a:gd name="connsiteY1241" fmla="*/ 6458604 h 6819900"/>
              <a:gd name="connsiteX1242" fmla="*/ 2932914 w 9915525"/>
              <a:gd name="connsiteY1242" fmla="*/ 6432726 h 6819900"/>
              <a:gd name="connsiteX1243" fmla="*/ 2920290 w 9915525"/>
              <a:gd name="connsiteY1243" fmla="*/ 6407094 h 6819900"/>
              <a:gd name="connsiteX1244" fmla="*/ 2910765 w 9915525"/>
              <a:gd name="connsiteY1244" fmla="*/ 6383193 h 6819900"/>
              <a:gd name="connsiteX1245" fmla="*/ 2901240 w 9915525"/>
              <a:gd name="connsiteY1245" fmla="*/ 6360147 h 6819900"/>
              <a:gd name="connsiteX1246" fmla="*/ 2876880 w 9915525"/>
              <a:gd name="connsiteY1246" fmla="*/ 6307093 h 6819900"/>
              <a:gd name="connsiteX1247" fmla="*/ 2857531 w 9915525"/>
              <a:gd name="connsiteY1247" fmla="*/ 6258138 h 6819900"/>
              <a:gd name="connsiteX1248" fmla="*/ 2854005 w 9915525"/>
              <a:gd name="connsiteY1248" fmla="*/ 6245080 h 6819900"/>
              <a:gd name="connsiteX1249" fmla="*/ 2828659 w 9915525"/>
              <a:gd name="connsiteY1249" fmla="*/ 6206980 h 6819900"/>
              <a:gd name="connsiteX1250" fmla="*/ 2804157 w 9915525"/>
              <a:gd name="connsiteY1250" fmla="*/ 6168880 h 6819900"/>
              <a:gd name="connsiteX1251" fmla="*/ 2796465 w 9915525"/>
              <a:gd name="connsiteY1251" fmla="*/ 6155759 h 6819900"/>
              <a:gd name="connsiteX1252" fmla="*/ 2782177 w 9915525"/>
              <a:gd name="connsiteY1252" fmla="*/ 6130780 h 6819900"/>
              <a:gd name="connsiteX1253" fmla="*/ 2767725 w 9915525"/>
              <a:gd name="connsiteY1253" fmla="*/ 6093895 h 6819900"/>
              <a:gd name="connsiteX1254" fmla="*/ 2708359 w 9915525"/>
              <a:gd name="connsiteY1254" fmla="*/ 6023236 h 6819900"/>
              <a:gd name="connsiteX1255" fmla="*/ 2691690 w 9915525"/>
              <a:gd name="connsiteY1255" fmla="*/ 5998410 h 6819900"/>
              <a:gd name="connsiteX1256" fmla="*/ 2624335 w 9915525"/>
              <a:gd name="connsiteY1256" fmla="*/ 5949805 h 6819900"/>
              <a:gd name="connsiteX1257" fmla="*/ 2601357 w 9915525"/>
              <a:gd name="connsiteY1257" fmla="*/ 5911534 h 6819900"/>
              <a:gd name="connsiteX1258" fmla="*/ 2608127 w 9915525"/>
              <a:gd name="connsiteY1258" fmla="*/ 5858397 h 6819900"/>
              <a:gd name="connsiteX1259" fmla="*/ 2574635 w 9915525"/>
              <a:gd name="connsiteY1259" fmla="*/ 5818204 h 6819900"/>
              <a:gd name="connsiteX1260" fmla="*/ 2548815 w 9915525"/>
              <a:gd name="connsiteY1260" fmla="*/ 5848480 h 6819900"/>
              <a:gd name="connsiteX1261" fmla="*/ 2563102 w 9915525"/>
              <a:gd name="connsiteY1261" fmla="*/ 5896057 h 6819900"/>
              <a:gd name="connsiteX1262" fmla="*/ 2557703 w 9915525"/>
              <a:gd name="connsiteY1262" fmla="*/ 5940917 h 6819900"/>
              <a:gd name="connsiteX1263" fmla="*/ 2549344 w 9915525"/>
              <a:gd name="connsiteY1263" fmla="*/ 5974255 h 6819900"/>
              <a:gd name="connsiteX1264" fmla="*/ 2578083 w 9915525"/>
              <a:gd name="connsiteY1264" fmla="*/ 5987905 h 6819900"/>
              <a:gd name="connsiteX1265" fmla="*/ 2603110 w 9915525"/>
              <a:gd name="connsiteY1265" fmla="*/ 5999827 h 6819900"/>
              <a:gd name="connsiteX1266" fmla="*/ 2635408 w 9915525"/>
              <a:gd name="connsiteY1266" fmla="*/ 6024439 h 6819900"/>
              <a:gd name="connsiteX1267" fmla="*/ 2661399 w 9915525"/>
              <a:gd name="connsiteY1267" fmla="*/ 6071981 h 6819900"/>
              <a:gd name="connsiteX1268" fmla="*/ 2672607 w 9915525"/>
              <a:gd name="connsiteY1268" fmla="*/ 6110132 h 6819900"/>
              <a:gd name="connsiteX1269" fmla="*/ 2696622 w 9915525"/>
              <a:gd name="connsiteY1269" fmla="*/ 6127548 h 6819900"/>
              <a:gd name="connsiteX1270" fmla="*/ 2714709 w 9915525"/>
              <a:gd name="connsiteY1270" fmla="*/ 6214112 h 6819900"/>
              <a:gd name="connsiteX1271" fmla="*/ 2697523 w 9915525"/>
              <a:gd name="connsiteY1271" fmla="*/ 6230780 h 6819900"/>
              <a:gd name="connsiteX1272" fmla="*/ 2671647 w 9915525"/>
              <a:gd name="connsiteY1272" fmla="*/ 6272965 h 6819900"/>
              <a:gd name="connsiteX1273" fmla="*/ 2652196 w 9915525"/>
              <a:gd name="connsiteY1273" fmla="*/ 6306550 h 6819900"/>
              <a:gd name="connsiteX1274" fmla="*/ 2637752 w 9915525"/>
              <a:gd name="connsiteY1274" fmla="*/ 6315913 h 6819900"/>
              <a:gd name="connsiteX1275" fmla="*/ 2634431 w 9915525"/>
              <a:gd name="connsiteY1275" fmla="*/ 6325975 h 6819900"/>
              <a:gd name="connsiteX1276" fmla="*/ 2625015 w 9915525"/>
              <a:gd name="connsiteY1276" fmla="*/ 6335947 h 6819900"/>
              <a:gd name="connsiteX1277" fmla="*/ 2697877 w 9915525"/>
              <a:gd name="connsiteY1277" fmla="*/ 6407005 h 6819900"/>
              <a:gd name="connsiteX1278" fmla="*/ 2710029 w 9915525"/>
              <a:gd name="connsiteY1278" fmla="*/ 6418911 h 6819900"/>
              <a:gd name="connsiteX1279" fmla="*/ 2734552 w 9915525"/>
              <a:gd name="connsiteY1279" fmla="*/ 6454630 h 6819900"/>
              <a:gd name="connsiteX1280" fmla="*/ 2758365 w 9915525"/>
              <a:gd name="connsiteY1280" fmla="*/ 6469304 h 6819900"/>
              <a:gd name="connsiteX1281" fmla="*/ 2717884 w 9915525"/>
              <a:gd name="connsiteY1281" fmla="*/ 6481838 h 6819900"/>
              <a:gd name="connsiteX1282" fmla="*/ 2644065 w 9915525"/>
              <a:gd name="connsiteY1282" fmla="*/ 6446896 h 6819900"/>
              <a:gd name="connsiteX1283" fmla="*/ 2629690 w 9915525"/>
              <a:gd name="connsiteY1283" fmla="*/ 6419844 h 6819900"/>
              <a:gd name="connsiteX1284" fmla="*/ 2619891 w 9915525"/>
              <a:gd name="connsiteY1284" fmla="*/ 6398064 h 6819900"/>
              <a:gd name="connsiteX1285" fmla="*/ 2582730 w 9915525"/>
              <a:gd name="connsiteY1285" fmla="*/ 6345198 h 6819900"/>
              <a:gd name="connsiteX1286" fmla="*/ 2514043 w 9915525"/>
              <a:gd name="connsiteY1286" fmla="*/ 6306501 h 6819900"/>
              <a:gd name="connsiteX1287" fmla="*/ 2480000 w 9915525"/>
              <a:gd name="connsiteY1287" fmla="*/ 6324417 h 6819900"/>
              <a:gd name="connsiteX1288" fmla="*/ 2491086 w 9915525"/>
              <a:gd name="connsiteY1288" fmla="*/ 6399813 h 6819900"/>
              <a:gd name="connsiteX1289" fmla="*/ 2513039 w 9915525"/>
              <a:gd name="connsiteY1289" fmla="*/ 6438754 h 6819900"/>
              <a:gd name="connsiteX1290" fmla="*/ 2532668 w 9915525"/>
              <a:gd name="connsiteY1290" fmla="*/ 6483615 h 6819900"/>
              <a:gd name="connsiteX1291" fmla="*/ 2548815 w 9915525"/>
              <a:gd name="connsiteY1291" fmla="*/ 6515805 h 6819900"/>
              <a:gd name="connsiteX1292" fmla="*/ 2577390 w 9915525"/>
              <a:gd name="connsiteY1292" fmla="*/ 6553181 h 6819900"/>
              <a:gd name="connsiteX1293" fmla="*/ 2605965 w 9915525"/>
              <a:gd name="connsiteY1293" fmla="*/ 6584463 h 6819900"/>
              <a:gd name="connsiteX1294" fmla="*/ 2630818 w 9915525"/>
              <a:gd name="connsiteY1294" fmla="*/ 6617641 h 6819900"/>
              <a:gd name="connsiteX1295" fmla="*/ 2628814 w 9915525"/>
              <a:gd name="connsiteY1295" fmla="*/ 6660366 h 6819900"/>
              <a:gd name="connsiteX1296" fmla="*/ 2615490 w 9915525"/>
              <a:gd name="connsiteY1296" fmla="*/ 6664479 h 6819900"/>
              <a:gd name="connsiteX1297" fmla="*/ 2574310 w 9915525"/>
              <a:gd name="connsiteY1297" fmla="*/ 6666561 h 6819900"/>
              <a:gd name="connsiteX1298" fmla="*/ 2579528 w 9915525"/>
              <a:gd name="connsiteY1298" fmla="*/ 6201204 h 6819900"/>
              <a:gd name="connsiteX1299" fmla="*/ 2587992 w 9915525"/>
              <a:gd name="connsiteY1299" fmla="*/ 6168013 h 6819900"/>
              <a:gd name="connsiteX1300" fmla="*/ 2585644 w 9915525"/>
              <a:gd name="connsiteY1300" fmla="*/ 6159501 h 6819900"/>
              <a:gd name="connsiteX1301" fmla="*/ 2571185 w 9915525"/>
              <a:gd name="connsiteY1301" fmla="*/ 6216015 h 6819900"/>
              <a:gd name="connsiteX1302" fmla="*/ 2579528 w 9915525"/>
              <a:gd name="connsiteY1302" fmla="*/ 6201204 h 6819900"/>
              <a:gd name="connsiteX1303" fmla="*/ 2441659 w 9915525"/>
              <a:gd name="connsiteY1303" fmla="*/ 6190889 h 6819900"/>
              <a:gd name="connsiteX1304" fmla="*/ 2436896 w 9915525"/>
              <a:gd name="connsiteY1304" fmla="*/ 6137705 h 6819900"/>
              <a:gd name="connsiteX1305" fmla="*/ 2434624 w 9915525"/>
              <a:gd name="connsiteY1305" fmla="*/ 6134735 h 6819900"/>
              <a:gd name="connsiteX1306" fmla="*/ 2419123 w 9915525"/>
              <a:gd name="connsiteY1306" fmla="*/ 6183724 h 6819900"/>
              <a:gd name="connsiteX1307" fmla="*/ 2441360 w 9915525"/>
              <a:gd name="connsiteY1307" fmla="*/ 6196351 h 6819900"/>
              <a:gd name="connsiteX1308" fmla="*/ 2441659 w 9915525"/>
              <a:gd name="connsiteY1308" fmla="*/ 6190889 h 6819900"/>
              <a:gd name="connsiteX1309" fmla="*/ 3133711 w 9915525"/>
              <a:gd name="connsiteY1309" fmla="*/ 6157912 h 6819900"/>
              <a:gd name="connsiteX1310" fmla="*/ 3183791 w 9915525"/>
              <a:gd name="connsiteY1310" fmla="*/ 6153953 h 6819900"/>
              <a:gd name="connsiteX1311" fmla="*/ 3178730 w 9915525"/>
              <a:gd name="connsiteY1311" fmla="*/ 6128235 h 6819900"/>
              <a:gd name="connsiteX1312" fmla="*/ 3167940 w 9915525"/>
              <a:gd name="connsiteY1312" fmla="*/ 6100207 h 6819900"/>
              <a:gd name="connsiteX1313" fmla="*/ 3148890 w 9915525"/>
              <a:gd name="connsiteY1313" fmla="*/ 6066658 h 6819900"/>
              <a:gd name="connsiteX1314" fmla="*/ 3129840 w 9915525"/>
              <a:gd name="connsiteY1314" fmla="*/ 6038083 h 6819900"/>
              <a:gd name="connsiteX1315" fmla="*/ 3111278 w 9915525"/>
              <a:gd name="connsiteY1315" fmla="*/ 6009925 h 6819900"/>
              <a:gd name="connsiteX1316" fmla="*/ 3096927 w 9915525"/>
              <a:gd name="connsiteY1316" fmla="*/ 5987218 h 6819900"/>
              <a:gd name="connsiteX1317" fmla="*/ 3051397 w 9915525"/>
              <a:gd name="connsiteY1317" fmla="*/ 5897761 h 6819900"/>
              <a:gd name="connsiteX1318" fmla="*/ 3014014 w 9915525"/>
              <a:gd name="connsiteY1318" fmla="*/ 5901887 h 6819900"/>
              <a:gd name="connsiteX1319" fmla="*/ 2977440 w 9915525"/>
              <a:gd name="connsiteY1319" fmla="*/ 5911102 h 6819900"/>
              <a:gd name="connsiteX1320" fmla="*/ 2946484 w 9915525"/>
              <a:gd name="connsiteY1320" fmla="*/ 5903958 h 6819900"/>
              <a:gd name="connsiteX1321" fmla="*/ 2915528 w 9915525"/>
              <a:gd name="connsiteY1321" fmla="*/ 5930326 h 6819900"/>
              <a:gd name="connsiteX1322" fmla="*/ 2939340 w 9915525"/>
              <a:gd name="connsiteY1322" fmla="*/ 5959284 h 6819900"/>
              <a:gd name="connsiteX1323" fmla="*/ 2971947 w 9915525"/>
              <a:gd name="connsiteY1323" fmla="*/ 6000076 h 6819900"/>
              <a:gd name="connsiteX1324" fmla="*/ 3035436 w 9915525"/>
              <a:gd name="connsiteY1324" fmla="*/ 6024884 h 6819900"/>
              <a:gd name="connsiteX1325" fmla="*/ 3058173 w 9915525"/>
              <a:gd name="connsiteY1325" fmla="*/ 6042230 h 6819900"/>
              <a:gd name="connsiteX1326" fmla="*/ 3078958 w 9915525"/>
              <a:gd name="connsiteY1326" fmla="*/ 6157397 h 6819900"/>
              <a:gd name="connsiteX1327" fmla="*/ 3115121 w 9915525"/>
              <a:gd name="connsiteY1327" fmla="*/ 6163097 h 6819900"/>
              <a:gd name="connsiteX1328" fmla="*/ 3133711 w 9915525"/>
              <a:gd name="connsiteY1328" fmla="*/ 6157912 h 6819900"/>
              <a:gd name="connsiteX1329" fmla="*/ 2985179 w 9915525"/>
              <a:gd name="connsiteY1329" fmla="*/ 5933774 h 6819900"/>
              <a:gd name="connsiteX1330" fmla="*/ 3003435 w 9915525"/>
              <a:gd name="connsiteY1330" fmla="*/ 5934525 h 6819900"/>
              <a:gd name="connsiteX1331" fmla="*/ 2990934 w 9915525"/>
              <a:gd name="connsiteY1331" fmla="*/ 5939528 h 6819900"/>
              <a:gd name="connsiteX1332" fmla="*/ 2985179 w 9915525"/>
              <a:gd name="connsiteY1332" fmla="*/ 5933773 h 6819900"/>
              <a:gd name="connsiteX1333" fmla="*/ 2862877 w 9915525"/>
              <a:gd name="connsiteY1333" fmla="*/ 5787388 h 6819900"/>
              <a:gd name="connsiteX1334" fmla="*/ 2876104 w 9915525"/>
              <a:gd name="connsiteY1334" fmla="*/ 5770908 h 6819900"/>
              <a:gd name="connsiteX1335" fmla="*/ 2895627 w 9915525"/>
              <a:gd name="connsiteY1335" fmla="*/ 5767454 h 6819900"/>
              <a:gd name="connsiteX1336" fmla="*/ 2847488 w 9915525"/>
              <a:gd name="connsiteY1336" fmla="*/ 5773714 h 6819900"/>
              <a:gd name="connsiteX1337" fmla="*/ 2853907 w 9915525"/>
              <a:gd name="connsiteY1337" fmla="*/ 5802519 h 6819900"/>
              <a:gd name="connsiteX1338" fmla="*/ 2862877 w 9915525"/>
              <a:gd name="connsiteY1338" fmla="*/ 5787388 h 6819900"/>
              <a:gd name="connsiteX1339" fmla="*/ 3907688 w 9915525"/>
              <a:gd name="connsiteY1339" fmla="*/ 5721108 h 6819900"/>
              <a:gd name="connsiteX1340" fmla="*/ 3904721 w 9915525"/>
              <a:gd name="connsiteY1340" fmla="*/ 5718238 h 6819900"/>
              <a:gd name="connsiteX1341" fmla="*/ 3884111 w 9915525"/>
              <a:gd name="connsiteY1341" fmla="*/ 5743885 h 6819900"/>
              <a:gd name="connsiteX1342" fmla="*/ 3887078 w 9915525"/>
              <a:gd name="connsiteY1342" fmla="*/ 5746755 h 6819900"/>
              <a:gd name="connsiteX1343" fmla="*/ 3907688 w 9915525"/>
              <a:gd name="connsiteY1343" fmla="*/ 5721108 h 6819900"/>
              <a:gd name="connsiteX1344" fmla="*/ 4491915 w 9915525"/>
              <a:gd name="connsiteY1344" fmla="*/ 5742546 h 6819900"/>
              <a:gd name="connsiteX1345" fmla="*/ 4472865 w 9915525"/>
              <a:gd name="connsiteY1345" fmla="*/ 5723415 h 6819900"/>
              <a:gd name="connsiteX1346" fmla="*/ 4453815 w 9915525"/>
              <a:gd name="connsiteY1346" fmla="*/ 5726449 h 6819900"/>
              <a:gd name="connsiteX1347" fmla="*/ 4463340 w 9915525"/>
              <a:gd name="connsiteY1347" fmla="*/ 5735493 h 6819900"/>
              <a:gd name="connsiteX1348" fmla="*/ 4472865 w 9915525"/>
              <a:gd name="connsiteY1348" fmla="*/ 5739693 h 6819900"/>
              <a:gd name="connsiteX1349" fmla="*/ 4482390 w 9915525"/>
              <a:gd name="connsiteY1349" fmla="*/ 5749780 h 6819900"/>
              <a:gd name="connsiteX1350" fmla="*/ 4491915 w 9915525"/>
              <a:gd name="connsiteY1350" fmla="*/ 5742546 h 6819900"/>
              <a:gd name="connsiteX1351" fmla="*/ 4414361 w 9915525"/>
              <a:gd name="connsiteY1351" fmla="*/ 5716327 h 6819900"/>
              <a:gd name="connsiteX1352" fmla="*/ 4402455 w 9915525"/>
              <a:gd name="connsiteY1352" fmla="*/ 5714055 h 6819900"/>
              <a:gd name="connsiteX1353" fmla="*/ 4399047 w 9915525"/>
              <a:gd name="connsiteY1353" fmla="*/ 5737879 h 6819900"/>
              <a:gd name="connsiteX1354" fmla="*/ 4414361 w 9915525"/>
              <a:gd name="connsiteY1354" fmla="*/ 5716327 h 6819900"/>
              <a:gd name="connsiteX1355" fmla="*/ 4394869 w 9915525"/>
              <a:gd name="connsiteY1355" fmla="*/ 5689000 h 6819900"/>
              <a:gd name="connsiteX1356" fmla="*/ 4392012 w 9915525"/>
              <a:gd name="connsiteY1356" fmla="*/ 5686143 h 6819900"/>
              <a:gd name="connsiteX1357" fmla="*/ 4372045 w 9915525"/>
              <a:gd name="connsiteY1357" fmla="*/ 5702264 h 6819900"/>
              <a:gd name="connsiteX1358" fmla="*/ 4374902 w 9915525"/>
              <a:gd name="connsiteY1358" fmla="*/ 5705122 h 6819900"/>
              <a:gd name="connsiteX1359" fmla="*/ 4394869 w 9915525"/>
              <a:gd name="connsiteY1359" fmla="*/ 5689000 h 6819900"/>
              <a:gd name="connsiteX1360" fmla="*/ 3901365 w 9915525"/>
              <a:gd name="connsiteY1360" fmla="*/ 5670388 h 6819900"/>
              <a:gd name="connsiteX1361" fmla="*/ 3861360 w 9915525"/>
              <a:gd name="connsiteY1361" fmla="*/ 5635480 h 6819900"/>
              <a:gd name="connsiteX1362" fmla="*/ 3854140 w 9915525"/>
              <a:gd name="connsiteY1362" fmla="*/ 5683853 h 6819900"/>
              <a:gd name="connsiteX1363" fmla="*/ 3882715 w 9915525"/>
              <a:gd name="connsiteY1363" fmla="*/ 5692416 h 6819900"/>
              <a:gd name="connsiteX1364" fmla="*/ 3901365 w 9915525"/>
              <a:gd name="connsiteY1364" fmla="*/ 5670388 h 6819900"/>
              <a:gd name="connsiteX1365" fmla="*/ 4563341 w 9915525"/>
              <a:gd name="connsiteY1365" fmla="*/ 5690902 h 6819900"/>
              <a:gd name="connsiteX1366" fmla="*/ 4558590 w 9915525"/>
              <a:gd name="connsiteY1366" fmla="*/ 5636949 h 6819900"/>
              <a:gd name="connsiteX1367" fmla="*/ 4522393 w 9915525"/>
              <a:gd name="connsiteY1367" fmla="*/ 5623480 h 6819900"/>
              <a:gd name="connsiteX1368" fmla="*/ 4495221 w 9915525"/>
              <a:gd name="connsiteY1368" fmla="*/ 5628093 h 6819900"/>
              <a:gd name="connsiteX1369" fmla="*/ 4511607 w 9915525"/>
              <a:gd name="connsiteY1369" fmla="*/ 5683105 h 6819900"/>
              <a:gd name="connsiteX1370" fmla="*/ 4530015 w 9915525"/>
              <a:gd name="connsiteY1370" fmla="*/ 5692630 h 6819900"/>
              <a:gd name="connsiteX1371" fmla="*/ 4563341 w 9915525"/>
              <a:gd name="connsiteY1371" fmla="*/ 5690902 h 6819900"/>
              <a:gd name="connsiteX1372" fmla="*/ 8290395 w 9915525"/>
              <a:gd name="connsiteY1372" fmla="*/ 5639509 h 6819900"/>
              <a:gd name="connsiteX1373" fmla="*/ 8261324 w 9915525"/>
              <a:gd name="connsiteY1373" fmla="*/ 5526960 h 6819900"/>
              <a:gd name="connsiteX1374" fmla="*/ 8223623 w 9915525"/>
              <a:gd name="connsiteY1374" fmla="*/ 5538088 h 6819900"/>
              <a:gd name="connsiteX1375" fmla="*/ 8214289 w 9915525"/>
              <a:gd name="connsiteY1375" fmla="*/ 5578825 h 6819900"/>
              <a:gd name="connsiteX1376" fmla="*/ 8220714 w 9915525"/>
              <a:gd name="connsiteY1376" fmla="*/ 5607293 h 6819900"/>
              <a:gd name="connsiteX1377" fmla="*/ 8225153 w 9915525"/>
              <a:gd name="connsiteY1377" fmla="*/ 5616430 h 6819900"/>
              <a:gd name="connsiteX1378" fmla="*/ 8235240 w 9915525"/>
              <a:gd name="connsiteY1378" fmla="*/ 5627538 h 6819900"/>
              <a:gd name="connsiteX1379" fmla="*/ 8278103 w 9915525"/>
              <a:gd name="connsiteY1379" fmla="*/ 5669859 h 6819900"/>
              <a:gd name="connsiteX1380" fmla="*/ 8290395 w 9915525"/>
              <a:gd name="connsiteY1380" fmla="*/ 5639509 h 6819900"/>
              <a:gd name="connsiteX1381" fmla="*/ 4962275 w 9915525"/>
              <a:gd name="connsiteY1381" fmla="*/ 5639748 h 6819900"/>
              <a:gd name="connsiteX1382" fmla="*/ 4958531 w 9915525"/>
              <a:gd name="connsiteY1382" fmla="*/ 5630786 h 6819900"/>
              <a:gd name="connsiteX1383" fmla="*/ 4949115 w 9915525"/>
              <a:gd name="connsiteY1383" fmla="*/ 5645568 h 6819900"/>
              <a:gd name="connsiteX1384" fmla="*/ 4962275 w 9915525"/>
              <a:gd name="connsiteY1384" fmla="*/ 5639748 h 6819900"/>
              <a:gd name="connsiteX1385" fmla="*/ 4047294 w 9915525"/>
              <a:gd name="connsiteY1385" fmla="*/ 5586487 h 6819900"/>
              <a:gd name="connsiteX1386" fmla="*/ 4041171 w 9915525"/>
              <a:gd name="connsiteY1386" fmla="*/ 5554851 h 6819900"/>
              <a:gd name="connsiteX1387" fmla="*/ 4025190 w 9915525"/>
              <a:gd name="connsiteY1387" fmla="*/ 5525262 h 6819900"/>
              <a:gd name="connsiteX1388" fmla="*/ 4014646 w 9915525"/>
              <a:gd name="connsiteY1388" fmla="*/ 5511655 h 6819900"/>
              <a:gd name="connsiteX1389" fmla="*/ 4009723 w 9915525"/>
              <a:gd name="connsiteY1389" fmla="*/ 5497007 h 6819900"/>
              <a:gd name="connsiteX1390" fmla="*/ 4002340 w 9915525"/>
              <a:gd name="connsiteY1390" fmla="*/ 5477369 h 6819900"/>
              <a:gd name="connsiteX1391" fmla="*/ 3983595 w 9915525"/>
              <a:gd name="connsiteY1391" fmla="*/ 5436474 h 6819900"/>
              <a:gd name="connsiteX1392" fmla="*/ 3923505 w 9915525"/>
              <a:gd name="connsiteY1392" fmla="*/ 5370419 h 6819900"/>
              <a:gd name="connsiteX1393" fmla="*/ 3937451 w 9915525"/>
              <a:gd name="connsiteY1393" fmla="*/ 5559328 h 6819900"/>
              <a:gd name="connsiteX1394" fmla="*/ 3982328 w 9915525"/>
              <a:gd name="connsiteY1394" fmla="*/ 5582936 h 6819900"/>
              <a:gd name="connsiteX1395" fmla="*/ 4047294 w 9915525"/>
              <a:gd name="connsiteY1395" fmla="*/ 5586487 h 6819900"/>
              <a:gd name="connsiteX1396" fmla="*/ 4964600 w 9915525"/>
              <a:gd name="connsiteY1396" fmla="*/ 5573254 h 6819900"/>
              <a:gd name="connsiteX1397" fmla="*/ 4942271 w 9915525"/>
              <a:gd name="connsiteY1397" fmla="*/ 5559584 h 6819900"/>
              <a:gd name="connsiteX1398" fmla="*/ 4941971 w 9915525"/>
              <a:gd name="connsiteY1398" fmla="*/ 5572540 h 6819900"/>
              <a:gd name="connsiteX1399" fmla="*/ 4959392 w 9915525"/>
              <a:gd name="connsiteY1399" fmla="*/ 5598431 h 6819900"/>
              <a:gd name="connsiteX1400" fmla="*/ 4965053 w 9915525"/>
              <a:gd name="connsiteY1400" fmla="*/ 5599447 h 6819900"/>
              <a:gd name="connsiteX1401" fmla="*/ 4964600 w 9915525"/>
              <a:gd name="connsiteY1401" fmla="*/ 5573254 h 6819900"/>
              <a:gd name="connsiteX1402" fmla="*/ 4520490 w 9915525"/>
              <a:gd name="connsiteY1402" fmla="*/ 5496805 h 6819900"/>
              <a:gd name="connsiteX1403" fmla="*/ 4531251 w 9915525"/>
              <a:gd name="connsiteY1403" fmla="*/ 5488607 h 6819900"/>
              <a:gd name="connsiteX1404" fmla="*/ 4537714 w 9915525"/>
              <a:gd name="connsiteY1404" fmla="*/ 5486787 h 6819900"/>
              <a:gd name="connsiteX1405" fmla="*/ 4515807 w 9915525"/>
              <a:gd name="connsiteY1405" fmla="*/ 5437386 h 6819900"/>
              <a:gd name="connsiteX1406" fmla="*/ 4478387 w 9915525"/>
              <a:gd name="connsiteY1406" fmla="*/ 5399286 h 6819900"/>
              <a:gd name="connsiteX1407" fmla="*/ 4473844 w 9915525"/>
              <a:gd name="connsiteY1407" fmla="*/ 5488885 h 6819900"/>
              <a:gd name="connsiteX1408" fmla="*/ 4520490 w 9915525"/>
              <a:gd name="connsiteY1408" fmla="*/ 5496805 h 6819900"/>
              <a:gd name="connsiteX1409" fmla="*/ 3822029 w 9915525"/>
              <a:gd name="connsiteY1409" fmla="*/ 5487577 h 6819900"/>
              <a:gd name="connsiteX1410" fmla="*/ 3790661 w 9915525"/>
              <a:gd name="connsiteY1410" fmla="*/ 5444980 h 6819900"/>
              <a:gd name="connsiteX1411" fmla="*/ 3768015 w 9915525"/>
              <a:gd name="connsiteY1411" fmla="*/ 5467205 h 6819900"/>
              <a:gd name="connsiteX1412" fmla="*/ 3822029 w 9915525"/>
              <a:gd name="connsiteY1412" fmla="*/ 5487577 h 6819900"/>
              <a:gd name="connsiteX1413" fmla="*/ 4715753 w 9915525"/>
              <a:gd name="connsiteY1413" fmla="*/ 5436493 h 6819900"/>
              <a:gd name="connsiteX1414" fmla="*/ 4698813 w 9915525"/>
              <a:gd name="connsiteY1414" fmla="*/ 5384106 h 6819900"/>
              <a:gd name="connsiteX1415" fmla="*/ 4663511 w 9915525"/>
              <a:gd name="connsiteY1415" fmla="*/ 5436249 h 6819900"/>
              <a:gd name="connsiteX1416" fmla="*/ 4696311 w 9915525"/>
              <a:gd name="connsiteY1416" fmla="*/ 5481101 h 6819900"/>
              <a:gd name="connsiteX1417" fmla="*/ 4715753 w 9915525"/>
              <a:gd name="connsiteY1417" fmla="*/ 5436493 h 6819900"/>
              <a:gd name="connsiteX1418" fmla="*/ 4611823 w 9915525"/>
              <a:gd name="connsiteY1418" fmla="*/ 5449764 h 6819900"/>
              <a:gd name="connsiteX1419" fmla="*/ 4587165 w 9915525"/>
              <a:gd name="connsiteY1419" fmla="*/ 5397355 h 6819900"/>
              <a:gd name="connsiteX1420" fmla="*/ 4562507 w 9915525"/>
              <a:gd name="connsiteY1420" fmla="*/ 5449764 h 6819900"/>
              <a:gd name="connsiteX1421" fmla="*/ 4587165 w 9915525"/>
              <a:gd name="connsiteY1421" fmla="*/ 5473555 h 6819900"/>
              <a:gd name="connsiteX1422" fmla="*/ 4611823 w 9915525"/>
              <a:gd name="connsiteY1422" fmla="*/ 5449764 h 6819900"/>
              <a:gd name="connsiteX1423" fmla="*/ 7515084 w 9915525"/>
              <a:gd name="connsiteY1423" fmla="*/ 5439439 h 6819900"/>
              <a:gd name="connsiteX1424" fmla="*/ 7512571 w 9915525"/>
              <a:gd name="connsiteY1424" fmla="*/ 5378305 h 6819900"/>
              <a:gd name="connsiteX1425" fmla="*/ 7497810 w 9915525"/>
              <a:gd name="connsiteY1425" fmla="*/ 5321155 h 6819900"/>
              <a:gd name="connsiteX1426" fmla="*/ 7483284 w 9915525"/>
              <a:gd name="connsiteY1426" fmla="*/ 5264005 h 6819900"/>
              <a:gd name="connsiteX1427" fmla="*/ 7468478 w 9915525"/>
              <a:gd name="connsiteY1427" fmla="*/ 5187805 h 6819900"/>
              <a:gd name="connsiteX1428" fmla="*/ 7453199 w 9915525"/>
              <a:gd name="connsiteY1428" fmla="*/ 5111605 h 6819900"/>
              <a:gd name="connsiteX1429" fmla="*/ 7444665 w 9915525"/>
              <a:gd name="connsiteY1429" fmla="*/ 5084196 h 6819900"/>
              <a:gd name="connsiteX1430" fmla="*/ 7430848 w 9915525"/>
              <a:gd name="connsiteY1430" fmla="*/ 5045321 h 6819900"/>
              <a:gd name="connsiteX1431" fmla="*/ 7414180 w 9915525"/>
              <a:gd name="connsiteY1431" fmla="*/ 4985605 h 6819900"/>
              <a:gd name="connsiteX1432" fmla="*/ 7394388 w 9915525"/>
              <a:gd name="connsiteY1432" fmla="*/ 4926849 h 6819900"/>
              <a:gd name="connsiteX1433" fmla="*/ 7368340 w 9915525"/>
              <a:gd name="connsiteY1433" fmla="*/ 4930630 h 6819900"/>
              <a:gd name="connsiteX1434" fmla="*/ 7369211 w 9915525"/>
              <a:gd name="connsiteY1434" fmla="*/ 5056291 h 6819900"/>
              <a:gd name="connsiteX1435" fmla="*/ 7381117 w 9915525"/>
              <a:gd name="connsiteY1435" fmla="*/ 5092803 h 6819900"/>
              <a:gd name="connsiteX1436" fmla="*/ 7355322 w 9915525"/>
              <a:gd name="connsiteY1436" fmla="*/ 5129026 h 6819900"/>
              <a:gd name="connsiteX1437" fmla="*/ 7333528 w 9915525"/>
              <a:gd name="connsiteY1437" fmla="*/ 5179757 h 6819900"/>
              <a:gd name="connsiteX1438" fmla="*/ 7363340 w 9915525"/>
              <a:gd name="connsiteY1438" fmla="*/ 5246371 h 6819900"/>
              <a:gd name="connsiteX1439" fmla="*/ 7387516 w 9915525"/>
              <a:gd name="connsiteY1439" fmla="*/ 5283184 h 6819900"/>
              <a:gd name="connsiteX1440" fmla="*/ 7397041 w 9915525"/>
              <a:gd name="connsiteY1440" fmla="*/ 5306868 h 6819900"/>
              <a:gd name="connsiteX1441" fmla="*/ 7406566 w 9915525"/>
              <a:gd name="connsiteY1441" fmla="*/ 5330600 h 6819900"/>
              <a:gd name="connsiteX1442" fmla="*/ 7425616 w 9915525"/>
              <a:gd name="connsiteY1442" fmla="*/ 5354493 h 6819900"/>
              <a:gd name="connsiteX1443" fmla="*/ 7444666 w 9915525"/>
              <a:gd name="connsiteY1443" fmla="*/ 5378947 h 6819900"/>
              <a:gd name="connsiteX1444" fmla="*/ 7454191 w 9915525"/>
              <a:gd name="connsiteY1444" fmla="*/ 5397355 h 6819900"/>
              <a:gd name="connsiteX1445" fmla="*/ 7463716 w 9915525"/>
              <a:gd name="connsiteY1445" fmla="*/ 5419580 h 6819900"/>
              <a:gd name="connsiteX1446" fmla="*/ 7470066 w 9915525"/>
              <a:gd name="connsiteY1446" fmla="*/ 5448155 h 6819900"/>
              <a:gd name="connsiteX1447" fmla="*/ 7515084 w 9915525"/>
              <a:gd name="connsiteY1447" fmla="*/ 5439439 h 6819900"/>
              <a:gd name="connsiteX1448" fmla="*/ 4825290 w 9915525"/>
              <a:gd name="connsiteY1448" fmla="*/ 5435455 h 6819900"/>
              <a:gd name="connsiteX1449" fmla="*/ 4811003 w 9915525"/>
              <a:gd name="connsiteY1449" fmla="*/ 5425930 h 6819900"/>
              <a:gd name="connsiteX1450" fmla="*/ 4796715 w 9915525"/>
              <a:gd name="connsiteY1450" fmla="*/ 5435455 h 6819900"/>
              <a:gd name="connsiteX1451" fmla="*/ 4811003 w 9915525"/>
              <a:gd name="connsiteY1451" fmla="*/ 5444980 h 6819900"/>
              <a:gd name="connsiteX1452" fmla="*/ 4825290 w 9915525"/>
              <a:gd name="connsiteY1452" fmla="*/ 5435455 h 6819900"/>
              <a:gd name="connsiteX1453" fmla="*/ 5533833 w 9915525"/>
              <a:gd name="connsiteY1453" fmla="*/ 5375924 h 6819900"/>
              <a:gd name="connsiteX1454" fmla="*/ 5501565 w 9915525"/>
              <a:gd name="connsiteY1454" fmla="*/ 5325918 h 6819900"/>
              <a:gd name="connsiteX1455" fmla="*/ 5478780 w 9915525"/>
              <a:gd name="connsiteY1455" fmla="*/ 5376924 h 6819900"/>
              <a:gd name="connsiteX1456" fmla="*/ 5533833 w 9915525"/>
              <a:gd name="connsiteY1456" fmla="*/ 5375924 h 6819900"/>
              <a:gd name="connsiteX1457" fmla="*/ 3298272 w 9915525"/>
              <a:gd name="connsiteY1457" fmla="*/ 5347944 h 6819900"/>
              <a:gd name="connsiteX1458" fmla="*/ 3292517 w 9915525"/>
              <a:gd name="connsiteY1458" fmla="*/ 5353699 h 6819900"/>
              <a:gd name="connsiteX1459" fmla="*/ 3297520 w 9915525"/>
              <a:gd name="connsiteY1459" fmla="*/ 5366201 h 6819900"/>
              <a:gd name="connsiteX1460" fmla="*/ 3298271 w 9915525"/>
              <a:gd name="connsiteY1460" fmla="*/ 5347944 h 6819900"/>
              <a:gd name="connsiteX1461" fmla="*/ 3910890 w 9915525"/>
              <a:gd name="connsiteY1461" fmla="*/ 5335443 h 6819900"/>
              <a:gd name="connsiteX1462" fmla="*/ 3910890 w 9915525"/>
              <a:gd name="connsiteY1462" fmla="*/ 5306868 h 6819900"/>
              <a:gd name="connsiteX1463" fmla="*/ 3887078 w 9915525"/>
              <a:gd name="connsiteY1463" fmla="*/ 5292580 h 6819900"/>
              <a:gd name="connsiteX1464" fmla="*/ 3863265 w 9915525"/>
              <a:gd name="connsiteY1464" fmla="*/ 5306868 h 6819900"/>
              <a:gd name="connsiteX1465" fmla="*/ 3863265 w 9915525"/>
              <a:gd name="connsiteY1465" fmla="*/ 5335443 h 6819900"/>
              <a:gd name="connsiteX1466" fmla="*/ 3887078 w 9915525"/>
              <a:gd name="connsiteY1466" fmla="*/ 5349730 h 6819900"/>
              <a:gd name="connsiteX1467" fmla="*/ 3910890 w 9915525"/>
              <a:gd name="connsiteY1467" fmla="*/ 5335443 h 6819900"/>
              <a:gd name="connsiteX1468" fmla="*/ 3892592 w 9915525"/>
              <a:gd name="connsiteY1468" fmla="*/ 5325124 h 6819900"/>
              <a:gd name="connsiteX1469" fmla="*/ 3898347 w 9915525"/>
              <a:gd name="connsiteY1469" fmla="*/ 5319369 h 6819900"/>
              <a:gd name="connsiteX1470" fmla="*/ 3897595 w 9915525"/>
              <a:gd name="connsiteY1470" fmla="*/ 5337626 h 6819900"/>
              <a:gd name="connsiteX1471" fmla="*/ 3892592 w 9915525"/>
              <a:gd name="connsiteY1471" fmla="*/ 5325124 h 6819900"/>
              <a:gd name="connsiteX1472" fmla="*/ 9575685 w 9915525"/>
              <a:gd name="connsiteY1472" fmla="*/ 5343975 h 6819900"/>
              <a:gd name="connsiteX1473" fmla="*/ 9557429 w 9915525"/>
              <a:gd name="connsiteY1473" fmla="*/ 5343224 h 6819900"/>
              <a:gd name="connsiteX1474" fmla="*/ 9563184 w 9915525"/>
              <a:gd name="connsiteY1474" fmla="*/ 5348978 h 6819900"/>
              <a:gd name="connsiteX1475" fmla="*/ 9575685 w 9915525"/>
              <a:gd name="connsiteY1475" fmla="*/ 5343976 h 6819900"/>
              <a:gd name="connsiteX1476" fmla="*/ 6995085 w 9915525"/>
              <a:gd name="connsiteY1476" fmla="*/ 5290675 h 6819900"/>
              <a:gd name="connsiteX1477" fmla="*/ 6996990 w 9915525"/>
              <a:gd name="connsiteY1477" fmla="*/ 5244955 h 6819900"/>
              <a:gd name="connsiteX1478" fmla="*/ 7006515 w 9915525"/>
              <a:gd name="connsiteY1478" fmla="*/ 5213620 h 6819900"/>
              <a:gd name="connsiteX1479" fmla="*/ 7016185 w 9915525"/>
              <a:gd name="connsiteY1479" fmla="*/ 5168755 h 6819900"/>
              <a:gd name="connsiteX1480" fmla="*/ 6986480 w 9915525"/>
              <a:gd name="connsiteY1480" fmla="*/ 5167252 h 6819900"/>
              <a:gd name="connsiteX1481" fmla="*/ 6958853 w 9915525"/>
              <a:gd name="connsiteY1481" fmla="*/ 5168696 h 6819900"/>
              <a:gd name="connsiteX1482" fmla="*/ 6917437 w 9915525"/>
              <a:gd name="connsiteY1482" fmla="*/ 5188067 h 6819900"/>
              <a:gd name="connsiteX1483" fmla="*/ 6943679 w 9915525"/>
              <a:gd name="connsiteY1483" fmla="*/ 5285436 h 6819900"/>
              <a:gd name="connsiteX1484" fmla="*/ 6995085 w 9915525"/>
              <a:gd name="connsiteY1484" fmla="*/ 5290675 h 6819900"/>
              <a:gd name="connsiteX1485" fmla="*/ 9377735 w 9915525"/>
              <a:gd name="connsiteY1485" fmla="*/ 5193176 h 6819900"/>
              <a:gd name="connsiteX1486" fmla="*/ 9358855 w 9915525"/>
              <a:gd name="connsiteY1486" fmla="*/ 5140180 h 6819900"/>
              <a:gd name="connsiteX1487" fmla="*/ 9349665 w 9915525"/>
              <a:gd name="connsiteY1487" fmla="*/ 5112384 h 6819900"/>
              <a:gd name="connsiteX1488" fmla="*/ 9321090 w 9915525"/>
              <a:gd name="connsiteY1488" fmla="*/ 5054455 h 6819900"/>
              <a:gd name="connsiteX1489" fmla="*/ 9298296 w 9915525"/>
              <a:gd name="connsiteY1489" fmla="*/ 5069522 h 6819900"/>
              <a:gd name="connsiteX1490" fmla="*/ 9301673 w 9915525"/>
              <a:gd name="connsiteY1490" fmla="*/ 5130655 h 6819900"/>
              <a:gd name="connsiteX1491" fmla="*/ 9321090 w 9915525"/>
              <a:gd name="connsiteY1491" fmla="*/ 5168755 h 6819900"/>
              <a:gd name="connsiteX1492" fmla="*/ 9377735 w 9915525"/>
              <a:gd name="connsiteY1492" fmla="*/ 5193176 h 6819900"/>
              <a:gd name="connsiteX1493" fmla="*/ 9135528 w 9915525"/>
              <a:gd name="connsiteY1493" fmla="*/ 5168202 h 6819900"/>
              <a:gd name="connsiteX1494" fmla="*/ 9121204 w 9915525"/>
              <a:gd name="connsiteY1494" fmla="*/ 5054455 h 6819900"/>
              <a:gd name="connsiteX1495" fmla="*/ 9107629 w 9915525"/>
              <a:gd name="connsiteY1495" fmla="*/ 5030643 h 6819900"/>
              <a:gd name="connsiteX1496" fmla="*/ 9087510 w 9915525"/>
              <a:gd name="connsiteY1496" fmla="*/ 5006830 h 6819900"/>
              <a:gd name="connsiteX1497" fmla="*/ 9075785 w 9915525"/>
              <a:gd name="connsiteY1497" fmla="*/ 4975880 h 6819900"/>
              <a:gd name="connsiteX1498" fmla="*/ 9056729 w 9915525"/>
              <a:gd name="connsiteY1498" fmla="*/ 4941874 h 6819900"/>
              <a:gd name="connsiteX1499" fmla="*/ 9042563 w 9915525"/>
              <a:gd name="connsiteY1499" fmla="*/ 4987831 h 6819900"/>
              <a:gd name="connsiteX1500" fmla="*/ 9057184 w 9915525"/>
              <a:gd name="connsiteY1500" fmla="*/ 5043498 h 6819900"/>
              <a:gd name="connsiteX1501" fmla="*/ 9062661 w 9915525"/>
              <a:gd name="connsiteY1501" fmla="*/ 5083030 h 6819900"/>
              <a:gd name="connsiteX1502" fmla="*/ 9073440 w 9915525"/>
              <a:gd name="connsiteY1502" fmla="*/ 5113372 h 6819900"/>
              <a:gd name="connsiteX1503" fmla="*/ 9094150 w 9915525"/>
              <a:gd name="connsiteY1503" fmla="*/ 5165760 h 6819900"/>
              <a:gd name="connsiteX1504" fmla="*/ 9135528 w 9915525"/>
              <a:gd name="connsiteY1504" fmla="*/ 5168202 h 6819900"/>
              <a:gd name="connsiteX1505" fmla="*/ 1221575 w 9915525"/>
              <a:gd name="connsiteY1505" fmla="*/ 5162019 h 6819900"/>
              <a:gd name="connsiteX1506" fmla="*/ 1208777 w 9915525"/>
              <a:gd name="connsiteY1506" fmla="*/ 5139312 h 6819900"/>
              <a:gd name="connsiteX1507" fmla="*/ 1204898 w 9915525"/>
              <a:gd name="connsiteY1507" fmla="*/ 5121130 h 6819900"/>
              <a:gd name="connsiteX1508" fmla="*/ 1202615 w 9915525"/>
              <a:gd name="connsiteY1508" fmla="*/ 5162405 h 6819900"/>
              <a:gd name="connsiteX1509" fmla="*/ 1224046 w 9915525"/>
              <a:gd name="connsiteY1509" fmla="*/ 5167651 h 6819900"/>
              <a:gd name="connsiteX1510" fmla="*/ 1221575 w 9915525"/>
              <a:gd name="connsiteY1510" fmla="*/ 5162019 h 6819900"/>
              <a:gd name="connsiteX1511" fmla="*/ 5784120 w 9915525"/>
              <a:gd name="connsiteY1511" fmla="*/ 5128274 h 6819900"/>
              <a:gd name="connsiteX1512" fmla="*/ 5791826 w 9915525"/>
              <a:gd name="connsiteY1512" fmla="*/ 5102080 h 6819900"/>
              <a:gd name="connsiteX1513" fmla="*/ 5812818 w 9915525"/>
              <a:gd name="connsiteY1513" fmla="*/ 5084840 h 6819900"/>
              <a:gd name="connsiteX1514" fmla="*/ 5844465 w 9915525"/>
              <a:gd name="connsiteY1514" fmla="*/ 5040168 h 6819900"/>
              <a:gd name="connsiteX1515" fmla="*/ 5803945 w 9915525"/>
              <a:gd name="connsiteY1515" fmla="*/ 5037786 h 6819900"/>
              <a:gd name="connsiteX1516" fmla="*/ 5784559 w 9915525"/>
              <a:gd name="connsiteY1516" fmla="*/ 5037000 h 6819900"/>
              <a:gd name="connsiteX1517" fmla="*/ 5749673 w 9915525"/>
              <a:gd name="connsiteY1517" fmla="*/ 5030498 h 6819900"/>
              <a:gd name="connsiteX1518" fmla="*/ 5730165 w 9915525"/>
              <a:gd name="connsiteY1518" fmla="*/ 5082085 h 6819900"/>
              <a:gd name="connsiteX1519" fmla="*/ 5736515 w 9915525"/>
              <a:gd name="connsiteY1519" fmla="*/ 5133830 h 6819900"/>
              <a:gd name="connsiteX1520" fmla="*/ 5784120 w 9915525"/>
              <a:gd name="connsiteY1520" fmla="*/ 5128274 h 6819900"/>
              <a:gd name="connsiteX1521" fmla="*/ 1327710 w 9915525"/>
              <a:gd name="connsiteY1521" fmla="*/ 5090650 h 6819900"/>
              <a:gd name="connsiteX1522" fmla="*/ 1316800 w 9915525"/>
              <a:gd name="connsiteY1522" fmla="*/ 5045490 h 6819900"/>
              <a:gd name="connsiteX1523" fmla="*/ 1293597 w 9915525"/>
              <a:gd name="connsiteY1523" fmla="*/ 5006648 h 6819900"/>
              <a:gd name="connsiteX1524" fmla="*/ 1258021 w 9915525"/>
              <a:gd name="connsiteY1524" fmla="*/ 4972681 h 6819900"/>
              <a:gd name="connsiteX1525" fmla="*/ 1236146 w 9915525"/>
              <a:gd name="connsiteY1525" fmla="*/ 5004781 h 6819900"/>
              <a:gd name="connsiteX1526" fmla="*/ 1260559 w 9915525"/>
              <a:gd name="connsiteY1526" fmla="*/ 5033687 h 6819900"/>
              <a:gd name="connsiteX1527" fmla="*/ 1281990 w 9915525"/>
              <a:gd name="connsiteY1527" fmla="*/ 5054339 h 6819900"/>
              <a:gd name="connsiteX1528" fmla="*/ 1327710 w 9915525"/>
              <a:gd name="connsiteY1528" fmla="*/ 5090650 h 6819900"/>
              <a:gd name="connsiteX1529" fmla="*/ 1441638 w 9915525"/>
              <a:gd name="connsiteY1529" fmla="*/ 5077000 h 6819900"/>
              <a:gd name="connsiteX1530" fmla="*/ 1468864 w 9915525"/>
              <a:gd name="connsiteY1530" fmla="*/ 5048554 h 6819900"/>
              <a:gd name="connsiteX1531" fmla="*/ 1511867 w 9915525"/>
              <a:gd name="connsiteY1531" fmla="*/ 5041323 h 6819900"/>
              <a:gd name="connsiteX1532" fmla="*/ 1542451 w 9915525"/>
              <a:gd name="connsiteY1532" fmla="*/ 4995674 h 6819900"/>
              <a:gd name="connsiteX1533" fmla="*/ 1494985 w 9915525"/>
              <a:gd name="connsiteY1533" fmla="*/ 4992543 h 6819900"/>
              <a:gd name="connsiteX1534" fmla="*/ 1419461 w 9915525"/>
              <a:gd name="connsiteY1534" fmla="*/ 4944353 h 6819900"/>
              <a:gd name="connsiteX1535" fmla="*/ 1398917 w 9915525"/>
              <a:gd name="connsiteY1535" fmla="*/ 4900359 h 6819900"/>
              <a:gd name="connsiteX1536" fmla="*/ 1394299 w 9915525"/>
              <a:gd name="connsiteY1536" fmla="*/ 4867851 h 6819900"/>
              <a:gd name="connsiteX1537" fmla="*/ 1410085 w 9915525"/>
              <a:gd name="connsiteY1537" fmla="*/ 4871929 h 6819900"/>
              <a:gd name="connsiteX1538" fmla="*/ 1430269 w 9915525"/>
              <a:gd name="connsiteY1538" fmla="*/ 4892530 h 6819900"/>
              <a:gd name="connsiteX1539" fmla="*/ 1443915 w 9915525"/>
              <a:gd name="connsiteY1539" fmla="*/ 4905342 h 6819900"/>
              <a:gd name="connsiteX1540" fmla="*/ 1463498 w 9915525"/>
              <a:gd name="connsiteY1540" fmla="*/ 4935875 h 6819900"/>
              <a:gd name="connsiteX1541" fmla="*/ 1502874 w 9915525"/>
              <a:gd name="connsiteY1541" fmla="*/ 4941236 h 6819900"/>
              <a:gd name="connsiteX1542" fmla="*/ 1529677 w 9915525"/>
              <a:gd name="connsiteY1542" fmla="*/ 4940214 h 6819900"/>
              <a:gd name="connsiteX1543" fmla="*/ 1572503 w 9915525"/>
              <a:gd name="connsiteY1543" fmla="*/ 4920975 h 6819900"/>
              <a:gd name="connsiteX1544" fmla="*/ 1536784 w 9915525"/>
              <a:gd name="connsiteY1544" fmla="*/ 4894336 h 6819900"/>
              <a:gd name="connsiteX1545" fmla="*/ 1501065 w 9915525"/>
              <a:gd name="connsiteY1545" fmla="*/ 4849771 h 6819900"/>
              <a:gd name="connsiteX1546" fmla="*/ 1468984 w 9915525"/>
              <a:gd name="connsiteY1546" fmla="*/ 4774146 h 6819900"/>
              <a:gd name="connsiteX1547" fmla="*/ 1422817 w 9915525"/>
              <a:gd name="connsiteY1547" fmla="*/ 4740130 h 6819900"/>
              <a:gd name="connsiteX1548" fmla="*/ 1366080 w 9915525"/>
              <a:gd name="connsiteY1548" fmla="*/ 4673063 h 6819900"/>
              <a:gd name="connsiteX1549" fmla="*/ 1318996 w 9915525"/>
              <a:gd name="connsiteY1549" fmla="*/ 4646324 h 6819900"/>
              <a:gd name="connsiteX1550" fmla="*/ 1320593 w 9915525"/>
              <a:gd name="connsiteY1550" fmla="*/ 4716628 h 6819900"/>
              <a:gd name="connsiteX1551" fmla="*/ 1326716 w 9915525"/>
              <a:gd name="connsiteY1551" fmla="*/ 4733859 h 6819900"/>
              <a:gd name="connsiteX1552" fmla="*/ 1361931 w 9915525"/>
              <a:gd name="connsiteY1552" fmla="*/ 4787755 h 6819900"/>
              <a:gd name="connsiteX1553" fmla="*/ 1401053 w 9915525"/>
              <a:gd name="connsiteY1553" fmla="*/ 4830618 h 6819900"/>
              <a:gd name="connsiteX1554" fmla="*/ 1372542 w 9915525"/>
              <a:gd name="connsiteY1554" fmla="*/ 4833855 h 6819900"/>
              <a:gd name="connsiteX1555" fmla="*/ 1317773 w 9915525"/>
              <a:gd name="connsiteY1555" fmla="*/ 4805640 h 6819900"/>
              <a:gd name="connsiteX1556" fmla="*/ 1290911 w 9915525"/>
              <a:gd name="connsiteY1556" fmla="*/ 4783352 h 6819900"/>
              <a:gd name="connsiteX1557" fmla="*/ 1281467 w 9915525"/>
              <a:gd name="connsiteY1557" fmla="*/ 4770474 h 6819900"/>
              <a:gd name="connsiteX1558" fmla="*/ 1264397 w 9915525"/>
              <a:gd name="connsiteY1558" fmla="*/ 4753517 h 6819900"/>
              <a:gd name="connsiteX1559" fmla="*/ 1260664 w 9915525"/>
              <a:gd name="connsiteY1559" fmla="*/ 4735080 h 6819900"/>
              <a:gd name="connsiteX1560" fmla="*/ 1273576 w 9915525"/>
              <a:gd name="connsiteY1560" fmla="*/ 4711555 h 6819900"/>
              <a:gd name="connsiteX1561" fmla="*/ 1258479 w 9915525"/>
              <a:gd name="connsiteY1561" fmla="*/ 4675325 h 6819900"/>
              <a:gd name="connsiteX1562" fmla="*/ 1220379 w 9915525"/>
              <a:gd name="connsiteY1562" fmla="*/ 4685441 h 6819900"/>
              <a:gd name="connsiteX1563" fmla="*/ 1218488 w 9915525"/>
              <a:gd name="connsiteY1563" fmla="*/ 4725135 h 6819900"/>
              <a:gd name="connsiteX1564" fmla="*/ 1226919 w 9915525"/>
              <a:gd name="connsiteY1564" fmla="*/ 4749333 h 6819900"/>
              <a:gd name="connsiteX1565" fmla="*/ 1235280 w 9915525"/>
              <a:gd name="connsiteY1565" fmla="*/ 4793621 h 6819900"/>
              <a:gd name="connsiteX1566" fmla="*/ 1257806 w 9915525"/>
              <a:gd name="connsiteY1566" fmla="*/ 4825256 h 6819900"/>
              <a:gd name="connsiteX1567" fmla="*/ 1314378 w 9915525"/>
              <a:gd name="connsiteY1567" fmla="*/ 4890934 h 6819900"/>
              <a:gd name="connsiteX1568" fmla="*/ 1316325 w 9915525"/>
              <a:gd name="connsiteY1568" fmla="*/ 4899674 h 6819900"/>
              <a:gd name="connsiteX1569" fmla="*/ 1320800 w 9915525"/>
              <a:gd name="connsiteY1569" fmla="*/ 4921105 h 6819900"/>
              <a:gd name="connsiteX1570" fmla="*/ 1335510 w 9915525"/>
              <a:gd name="connsiteY1570" fmla="*/ 4947299 h 6819900"/>
              <a:gd name="connsiteX1571" fmla="*/ 1351145 w 9915525"/>
              <a:gd name="connsiteY1571" fmla="*/ 4985399 h 6819900"/>
              <a:gd name="connsiteX1572" fmla="*/ 1353137 w 9915525"/>
              <a:gd name="connsiteY1572" fmla="*/ 4997305 h 6819900"/>
              <a:gd name="connsiteX1573" fmla="*/ 1366258 w 9915525"/>
              <a:gd name="connsiteY1573" fmla="*/ 5015091 h 6819900"/>
              <a:gd name="connsiteX1574" fmla="*/ 1386765 w 9915525"/>
              <a:gd name="connsiteY1574" fmla="*/ 5051604 h 6819900"/>
              <a:gd name="connsiteX1575" fmla="*/ 1441638 w 9915525"/>
              <a:gd name="connsiteY1575" fmla="*/ 5077000 h 6819900"/>
              <a:gd name="connsiteX1576" fmla="*/ 7319133 w 9915525"/>
              <a:gd name="connsiteY1576" fmla="*/ 4956499 h 6819900"/>
              <a:gd name="connsiteX1577" fmla="*/ 7280357 w 9915525"/>
              <a:gd name="connsiteY1577" fmla="*/ 4900080 h 6819900"/>
              <a:gd name="connsiteX1578" fmla="*/ 7296423 w 9915525"/>
              <a:gd name="connsiteY1578" fmla="*/ 4968730 h 6819900"/>
              <a:gd name="connsiteX1579" fmla="*/ 7319133 w 9915525"/>
              <a:gd name="connsiteY1579" fmla="*/ 4956499 h 6819900"/>
              <a:gd name="connsiteX1580" fmla="*/ 9582860 w 9915525"/>
              <a:gd name="connsiteY1580" fmla="*/ 4921629 h 6819900"/>
              <a:gd name="connsiteX1581" fmla="*/ 9581431 w 9915525"/>
              <a:gd name="connsiteY1581" fmla="*/ 4768062 h 6819900"/>
              <a:gd name="connsiteX1582" fmla="*/ 9548407 w 9915525"/>
              <a:gd name="connsiteY1582" fmla="*/ 4760755 h 6819900"/>
              <a:gd name="connsiteX1583" fmla="*/ 9529318 w 9915525"/>
              <a:gd name="connsiteY1583" fmla="*/ 4840143 h 6819900"/>
              <a:gd name="connsiteX1584" fmla="*/ 9541223 w 9915525"/>
              <a:gd name="connsiteY1584" fmla="*/ 4919517 h 6819900"/>
              <a:gd name="connsiteX1585" fmla="*/ 9549690 w 9915525"/>
              <a:gd name="connsiteY1585" fmla="*/ 4935887 h 6819900"/>
              <a:gd name="connsiteX1586" fmla="*/ 9582860 w 9915525"/>
              <a:gd name="connsiteY1586" fmla="*/ 4921629 h 6819900"/>
              <a:gd name="connsiteX1587" fmla="*/ 9536082 w 9915525"/>
              <a:gd name="connsiteY1587" fmla="*/ 4583648 h 6819900"/>
              <a:gd name="connsiteX1588" fmla="*/ 9540165 w 9915525"/>
              <a:gd name="connsiteY1588" fmla="*/ 4535343 h 6819900"/>
              <a:gd name="connsiteX1589" fmla="*/ 9530640 w 9915525"/>
              <a:gd name="connsiteY1589" fmla="*/ 4487155 h 6819900"/>
              <a:gd name="connsiteX1590" fmla="*/ 9540165 w 9915525"/>
              <a:gd name="connsiteY1590" fmla="*/ 4444855 h 6819900"/>
              <a:gd name="connsiteX1591" fmla="*/ 9538022 w 9915525"/>
              <a:gd name="connsiteY1591" fmla="*/ 4398897 h 6819900"/>
              <a:gd name="connsiteX1592" fmla="*/ 9536209 w 9915525"/>
              <a:gd name="connsiteY1592" fmla="*/ 4370799 h 6819900"/>
              <a:gd name="connsiteX1593" fmla="*/ 9540463 w 9915525"/>
              <a:gd name="connsiteY1593" fmla="*/ 4282930 h 6819900"/>
              <a:gd name="connsiteX1594" fmla="*/ 9530640 w 9915525"/>
              <a:gd name="connsiteY1594" fmla="*/ 4272725 h 6819900"/>
              <a:gd name="connsiteX1595" fmla="*/ 9475978 w 9915525"/>
              <a:gd name="connsiteY1595" fmla="*/ 4232351 h 6819900"/>
              <a:gd name="connsiteX1596" fmla="*/ 9451657 w 9915525"/>
              <a:gd name="connsiteY1596" fmla="*/ 4250343 h 6819900"/>
              <a:gd name="connsiteX1597" fmla="*/ 9402641 w 9915525"/>
              <a:gd name="connsiteY1597" fmla="*/ 4265915 h 6819900"/>
              <a:gd name="connsiteX1598" fmla="*/ 9345034 w 9915525"/>
              <a:gd name="connsiteY1598" fmla="*/ 4282515 h 6819900"/>
              <a:gd name="connsiteX1599" fmla="*/ 9353569 w 9915525"/>
              <a:gd name="connsiteY1599" fmla="*/ 4320082 h 6819900"/>
              <a:gd name="connsiteX1600" fmla="*/ 9359190 w 9915525"/>
              <a:gd name="connsiteY1600" fmla="*/ 4359130 h 6819900"/>
              <a:gd name="connsiteX1601" fmla="*/ 9369777 w 9915525"/>
              <a:gd name="connsiteY1601" fmla="*/ 4392805 h 6819900"/>
              <a:gd name="connsiteX1602" fmla="*/ 9409196 w 9915525"/>
              <a:gd name="connsiteY1602" fmla="*/ 4361957 h 6819900"/>
              <a:gd name="connsiteX1603" fmla="*/ 9421723 w 9915525"/>
              <a:gd name="connsiteY1603" fmla="*/ 4320794 h 6819900"/>
              <a:gd name="connsiteX1604" fmla="*/ 9469634 w 9915525"/>
              <a:gd name="connsiteY1604" fmla="*/ 4345542 h 6819900"/>
              <a:gd name="connsiteX1605" fmla="*/ 9463323 w 9915525"/>
              <a:gd name="connsiteY1605" fmla="*/ 4416280 h 6819900"/>
              <a:gd name="connsiteX1606" fmla="*/ 9463115 w 9915525"/>
              <a:gd name="connsiteY1606" fmla="*/ 4446443 h 6819900"/>
              <a:gd name="connsiteX1607" fmla="*/ 9474414 w 9915525"/>
              <a:gd name="connsiteY1607" fmla="*/ 4487718 h 6819900"/>
              <a:gd name="connsiteX1608" fmla="*/ 9485688 w 9915525"/>
              <a:gd name="connsiteY1608" fmla="*/ 4537404 h 6819900"/>
              <a:gd name="connsiteX1609" fmla="*/ 9490223 w 9915525"/>
              <a:gd name="connsiteY1609" fmla="*/ 4561216 h 6819900"/>
              <a:gd name="connsiteX1610" fmla="*/ 9501229 w 9915525"/>
              <a:gd name="connsiteY1610" fmla="*/ 4585046 h 6819900"/>
              <a:gd name="connsiteX1611" fmla="*/ 9536082 w 9915525"/>
              <a:gd name="connsiteY1611" fmla="*/ 4583648 h 6819900"/>
              <a:gd name="connsiteX1612" fmla="*/ 9249652 w 9915525"/>
              <a:gd name="connsiteY1612" fmla="*/ 2559819 h 6819900"/>
              <a:gd name="connsiteX1613" fmla="*/ 9281471 w 9915525"/>
              <a:gd name="connsiteY1613" fmla="*/ 2526328 h 6819900"/>
              <a:gd name="connsiteX1614" fmla="*/ 9232726 w 9915525"/>
              <a:gd name="connsiteY1614" fmla="*/ 2466458 h 6819900"/>
              <a:gd name="connsiteX1615" fmla="*/ 9214054 w 9915525"/>
              <a:gd name="connsiteY1615" fmla="*/ 2435095 h 6819900"/>
              <a:gd name="connsiteX1616" fmla="*/ 9164982 w 9915525"/>
              <a:gd name="connsiteY1616" fmla="*/ 2387601 h 6819900"/>
              <a:gd name="connsiteX1617" fmla="*/ 9152443 w 9915525"/>
              <a:gd name="connsiteY1617" fmla="*/ 2432699 h 6819900"/>
              <a:gd name="connsiteX1618" fmla="*/ 9203155 w 9915525"/>
              <a:gd name="connsiteY1618" fmla="*/ 2571145 h 6819900"/>
              <a:gd name="connsiteX1619" fmla="*/ 9249652 w 9915525"/>
              <a:gd name="connsiteY1619" fmla="*/ 2559819 h 6819900"/>
              <a:gd name="connsiteX1620" fmla="*/ 8701965 w 9915525"/>
              <a:gd name="connsiteY1620" fmla="*/ 1506955 h 6819900"/>
              <a:gd name="connsiteX1621" fmla="*/ 8692440 w 9915525"/>
              <a:gd name="connsiteY1621" fmla="*/ 1496868 h 6819900"/>
              <a:gd name="connsiteX1622" fmla="*/ 8682915 w 9915525"/>
              <a:gd name="connsiteY1622" fmla="*/ 1501068 h 6819900"/>
              <a:gd name="connsiteX1623" fmla="*/ 8692440 w 9915525"/>
              <a:gd name="connsiteY1623" fmla="*/ 1511155 h 6819900"/>
              <a:gd name="connsiteX1624" fmla="*/ 8701965 w 9915525"/>
              <a:gd name="connsiteY1624" fmla="*/ 1506955 h 6819900"/>
              <a:gd name="connsiteX1625" fmla="*/ 8191598 w 9915525"/>
              <a:gd name="connsiteY1625" fmla="*/ 1476798 h 6819900"/>
              <a:gd name="connsiteX1626" fmla="*/ 8197416 w 9915525"/>
              <a:gd name="connsiteY1626" fmla="*/ 1392263 h 6819900"/>
              <a:gd name="connsiteX1627" fmla="*/ 8181902 w 9915525"/>
              <a:gd name="connsiteY1627" fmla="*/ 1339314 h 6819900"/>
              <a:gd name="connsiteX1628" fmla="*/ 8167338 w 9915525"/>
              <a:gd name="connsiteY1628" fmla="*/ 1292080 h 6819900"/>
              <a:gd name="connsiteX1629" fmla="*/ 8159040 w 9915525"/>
              <a:gd name="connsiteY1629" fmla="*/ 1249855 h 6819900"/>
              <a:gd name="connsiteX1630" fmla="*/ 8131311 w 9915525"/>
              <a:gd name="connsiteY1630" fmla="*/ 1208418 h 6819900"/>
              <a:gd name="connsiteX1631" fmla="*/ 8109117 w 9915525"/>
              <a:gd name="connsiteY1631" fmla="*/ 1223631 h 6819900"/>
              <a:gd name="connsiteX1632" fmla="*/ 8103509 w 9915525"/>
              <a:gd name="connsiteY1632" fmla="*/ 1231168 h 6819900"/>
              <a:gd name="connsiteX1633" fmla="*/ 8106653 w 9915525"/>
              <a:gd name="connsiteY1633" fmla="*/ 1257382 h 6819900"/>
              <a:gd name="connsiteX1634" fmla="*/ 8112670 w 9915525"/>
              <a:gd name="connsiteY1634" fmla="*/ 1292080 h 6819900"/>
              <a:gd name="connsiteX1635" fmla="*/ 8107585 w 9915525"/>
              <a:gd name="connsiteY1635" fmla="*/ 1394743 h 6819900"/>
              <a:gd name="connsiteX1636" fmla="*/ 8116368 w 9915525"/>
              <a:gd name="connsiteY1636" fmla="*/ 1425123 h 6819900"/>
              <a:gd name="connsiteX1637" fmla="*/ 8170070 w 9915525"/>
              <a:gd name="connsiteY1637" fmla="*/ 1482580 h 6819900"/>
              <a:gd name="connsiteX1638" fmla="*/ 8191598 w 9915525"/>
              <a:gd name="connsiteY1638" fmla="*/ 1476798 h 6819900"/>
              <a:gd name="connsiteX1639" fmla="*/ 3340242 w 9915525"/>
              <a:gd name="connsiteY1639" fmla="*/ 1310259 h 6819900"/>
              <a:gd name="connsiteX1640" fmla="*/ 3344153 w 9915525"/>
              <a:gd name="connsiteY1640" fmla="*/ 1240713 h 6819900"/>
              <a:gd name="connsiteX1641" fmla="*/ 3319262 w 9915525"/>
              <a:gd name="connsiteY1641" fmla="*/ 1222189 h 6819900"/>
              <a:gd name="connsiteX1642" fmla="*/ 3281162 w 9915525"/>
              <a:gd name="connsiteY1642" fmla="*/ 1212664 h 6819900"/>
              <a:gd name="connsiteX1643" fmla="*/ 3251132 w 9915525"/>
              <a:gd name="connsiteY1643" fmla="*/ 1244455 h 6819900"/>
              <a:gd name="connsiteX1644" fmla="*/ 3254033 w 9915525"/>
              <a:gd name="connsiteY1644" fmla="*/ 1295420 h 6819900"/>
              <a:gd name="connsiteX1645" fmla="*/ 3340242 w 9915525"/>
              <a:gd name="connsiteY1645" fmla="*/ 1310259 h 6819900"/>
              <a:gd name="connsiteX1646" fmla="*/ 8737047 w 9915525"/>
              <a:gd name="connsiteY1646" fmla="*/ 1318869 h 6819900"/>
              <a:gd name="connsiteX1647" fmla="*/ 8731292 w 9915525"/>
              <a:gd name="connsiteY1647" fmla="*/ 1324624 h 6819900"/>
              <a:gd name="connsiteX1648" fmla="*/ 8736295 w 9915525"/>
              <a:gd name="connsiteY1648" fmla="*/ 1337125 h 6819900"/>
              <a:gd name="connsiteX1649" fmla="*/ 8737046 w 9915525"/>
              <a:gd name="connsiteY1649" fmla="*/ 1318869 h 6819900"/>
              <a:gd name="connsiteX1650" fmla="*/ 4813860 w 9915525"/>
              <a:gd name="connsiteY1650" fmla="*/ 1147300 h 6819900"/>
              <a:gd name="connsiteX1651" fmla="*/ 4815765 w 9915525"/>
              <a:gd name="connsiteY1651" fmla="*/ 1120630 h 6819900"/>
              <a:gd name="connsiteX1652" fmla="*/ 4806240 w 9915525"/>
              <a:gd name="connsiteY1652" fmla="*/ 1134219 h 6819900"/>
              <a:gd name="connsiteX1653" fmla="*/ 4789572 w 9915525"/>
              <a:gd name="connsiteY1653" fmla="*/ 1152164 h 6819900"/>
              <a:gd name="connsiteX1654" fmla="*/ 4787666 w 9915525"/>
              <a:gd name="connsiteY1654" fmla="*/ 1157625 h 6819900"/>
              <a:gd name="connsiteX1655" fmla="*/ 4813860 w 9915525"/>
              <a:gd name="connsiteY1655" fmla="*/ 1147300 h 6819900"/>
              <a:gd name="connsiteX1656" fmla="*/ 5461570 w 9915525"/>
              <a:gd name="connsiteY1656" fmla="*/ 1048381 h 6819900"/>
              <a:gd name="connsiteX1657" fmla="*/ 5450329 w 9915525"/>
              <a:gd name="connsiteY1657" fmla="*/ 1007285 h 6819900"/>
              <a:gd name="connsiteX1658" fmla="*/ 5424337 w 9915525"/>
              <a:gd name="connsiteY1658" fmla="*/ 1017621 h 6819900"/>
              <a:gd name="connsiteX1659" fmla="*/ 5411433 w 9915525"/>
              <a:gd name="connsiteY1659" fmla="*/ 1061534 h 6819900"/>
              <a:gd name="connsiteX1660" fmla="*/ 5434557 w 9915525"/>
              <a:gd name="connsiteY1660" fmla="*/ 1080584 h 6819900"/>
              <a:gd name="connsiteX1661" fmla="*/ 5461570 w 9915525"/>
              <a:gd name="connsiteY1661" fmla="*/ 1048381 h 6819900"/>
              <a:gd name="connsiteX1662" fmla="*/ 5364133 w 9915525"/>
              <a:gd name="connsiteY1662" fmla="*/ 1059398 h 6819900"/>
              <a:gd name="connsiteX1663" fmla="*/ 5363453 w 9915525"/>
              <a:gd name="connsiteY1663" fmla="*/ 996805 h 6819900"/>
              <a:gd name="connsiteX1664" fmla="*/ 5364299 w 9915525"/>
              <a:gd name="connsiteY1664" fmla="*/ 971999 h 6819900"/>
              <a:gd name="connsiteX1665" fmla="*/ 5403683 w 9915525"/>
              <a:gd name="connsiteY1665" fmla="*/ 958731 h 6819900"/>
              <a:gd name="connsiteX1666" fmla="*/ 5417125 w 9915525"/>
              <a:gd name="connsiteY1666" fmla="*/ 939655 h 6819900"/>
              <a:gd name="connsiteX1667" fmla="*/ 5406315 w 9915525"/>
              <a:gd name="connsiteY1667" fmla="*/ 892030 h 6819900"/>
              <a:gd name="connsiteX1668" fmla="*/ 5420603 w 9915525"/>
              <a:gd name="connsiteY1668" fmla="*/ 844405 h 6819900"/>
              <a:gd name="connsiteX1669" fmla="*/ 5434890 w 9915525"/>
              <a:gd name="connsiteY1669" fmla="*/ 856693 h 6819900"/>
              <a:gd name="connsiteX1670" fmla="*/ 5471288 w 9915525"/>
              <a:gd name="connsiteY1670" fmla="*/ 909199 h 6819900"/>
              <a:gd name="connsiteX1671" fmla="*/ 5507686 w 9915525"/>
              <a:gd name="connsiteY1671" fmla="*/ 949418 h 6819900"/>
              <a:gd name="connsiteX1672" fmla="*/ 5537963 w 9915525"/>
              <a:gd name="connsiteY1672" fmla="*/ 934314 h 6819900"/>
              <a:gd name="connsiteX1673" fmla="*/ 5558066 w 9915525"/>
              <a:gd name="connsiteY1673" fmla="*/ 867816 h 6819900"/>
              <a:gd name="connsiteX1674" fmla="*/ 5553411 w 9915525"/>
              <a:gd name="connsiteY1674" fmla="*/ 847144 h 6819900"/>
              <a:gd name="connsiteX1675" fmla="*/ 5545021 w 9915525"/>
              <a:gd name="connsiteY1675" fmla="*/ 838097 h 6819900"/>
              <a:gd name="connsiteX1676" fmla="*/ 5535019 w 9915525"/>
              <a:gd name="connsiteY1676" fmla="*/ 832014 h 6819900"/>
              <a:gd name="connsiteX1677" fmla="*/ 5504774 w 9915525"/>
              <a:gd name="connsiteY1677" fmla="*/ 798813 h 6819900"/>
              <a:gd name="connsiteX1678" fmla="*/ 5438100 w 9915525"/>
              <a:gd name="connsiteY1678" fmla="*/ 787767 h 6819900"/>
              <a:gd name="connsiteX1679" fmla="*/ 5393658 w 9915525"/>
              <a:gd name="connsiteY1679" fmla="*/ 788608 h 6819900"/>
              <a:gd name="connsiteX1680" fmla="*/ 5292822 w 9915525"/>
              <a:gd name="connsiteY1680" fmla="*/ 822738 h 6819900"/>
              <a:gd name="connsiteX1681" fmla="*/ 5282378 w 9915525"/>
              <a:gd name="connsiteY1681" fmla="*/ 952878 h 6819900"/>
              <a:gd name="connsiteX1682" fmla="*/ 5292015 w 9915525"/>
              <a:gd name="connsiteY1682" fmla="*/ 983334 h 6819900"/>
              <a:gd name="connsiteX1683" fmla="*/ 5323584 w 9915525"/>
              <a:gd name="connsiteY1683" fmla="*/ 1061099 h 6819900"/>
              <a:gd name="connsiteX1684" fmla="*/ 5364133 w 9915525"/>
              <a:gd name="connsiteY1684" fmla="*/ 1059398 h 6819900"/>
              <a:gd name="connsiteX1685" fmla="*/ 7440207 w 9915525"/>
              <a:gd name="connsiteY1685" fmla="*/ 900596 h 6819900"/>
              <a:gd name="connsiteX1686" fmla="*/ 7412083 w 9915525"/>
              <a:gd name="connsiteY1686" fmla="*/ 857823 h 6819900"/>
              <a:gd name="connsiteX1687" fmla="*/ 7392704 w 9915525"/>
              <a:gd name="connsiteY1687" fmla="*/ 902897 h 6819900"/>
              <a:gd name="connsiteX1688" fmla="*/ 7440207 w 9915525"/>
              <a:gd name="connsiteY1688" fmla="*/ 900596 h 6819900"/>
              <a:gd name="connsiteX1689" fmla="*/ 7421698 w 9915525"/>
              <a:gd name="connsiteY1689" fmla="*/ 811089 h 6819900"/>
              <a:gd name="connsiteX1690" fmla="*/ 7401866 w 9915525"/>
              <a:gd name="connsiteY1690" fmla="*/ 758680 h 6819900"/>
              <a:gd name="connsiteX1691" fmla="*/ 7380431 w 9915525"/>
              <a:gd name="connsiteY1691" fmla="*/ 820695 h 6819900"/>
              <a:gd name="connsiteX1692" fmla="*/ 7421698 w 9915525"/>
              <a:gd name="connsiteY1692" fmla="*/ 811089 h 6819900"/>
              <a:gd name="connsiteX1693" fmla="*/ 7576137 w 9915525"/>
              <a:gd name="connsiteY1693" fmla="*/ 730105 h 6819900"/>
              <a:gd name="connsiteX1694" fmla="*/ 7588043 w 9915525"/>
              <a:gd name="connsiteY1694" fmla="*/ 659144 h 6819900"/>
              <a:gd name="connsiteX1695" fmla="*/ 7597065 w 9915525"/>
              <a:gd name="connsiteY1695" fmla="*/ 628187 h 6819900"/>
              <a:gd name="connsiteX1696" fmla="*/ 7611018 w 9915525"/>
              <a:gd name="connsiteY1696" fmla="*/ 606280 h 6819900"/>
              <a:gd name="connsiteX1697" fmla="*/ 7641229 w 9915525"/>
              <a:gd name="connsiteY1697" fmla="*/ 556077 h 6819900"/>
              <a:gd name="connsiteX1698" fmla="*/ 7591008 w 9915525"/>
              <a:gd name="connsiteY1698" fmla="*/ 501505 h 6819900"/>
              <a:gd name="connsiteX1699" fmla="*/ 7572401 w 9915525"/>
              <a:gd name="connsiteY1699" fmla="*/ 525317 h 6819900"/>
              <a:gd name="connsiteX1700" fmla="*/ 7524193 w 9915525"/>
              <a:gd name="connsiteY1700" fmla="*/ 549130 h 6819900"/>
              <a:gd name="connsiteX1701" fmla="*/ 7469546 w 9915525"/>
              <a:gd name="connsiteY1701" fmla="*/ 560727 h 6819900"/>
              <a:gd name="connsiteX1702" fmla="*/ 7489697 w 9915525"/>
              <a:gd name="connsiteY1702" fmla="*/ 653905 h 6819900"/>
              <a:gd name="connsiteX1703" fmla="*/ 7501192 w 9915525"/>
              <a:gd name="connsiteY1703" fmla="*/ 703911 h 6819900"/>
              <a:gd name="connsiteX1704" fmla="*/ 7508077 w 9915525"/>
              <a:gd name="connsiteY1704" fmla="*/ 739630 h 6819900"/>
              <a:gd name="connsiteX1705" fmla="*/ 7520865 w 9915525"/>
              <a:gd name="connsiteY1705" fmla="*/ 761855 h 6819900"/>
              <a:gd name="connsiteX1706" fmla="*/ 7553811 w 9915525"/>
              <a:gd name="connsiteY1706" fmla="*/ 794801 h 6819900"/>
              <a:gd name="connsiteX1707" fmla="*/ 7576137 w 9915525"/>
              <a:gd name="connsiteY1707" fmla="*/ 730105 h 6819900"/>
              <a:gd name="connsiteX1708" fmla="*/ 5410304 w 9915525"/>
              <a:gd name="connsiteY1708" fmla="*/ 755335 h 6819900"/>
              <a:gd name="connsiteX1709" fmla="*/ 5395887 w 9915525"/>
              <a:gd name="connsiteY1709" fmla="*/ 744951 h 6819900"/>
              <a:gd name="connsiteX1710" fmla="*/ 5399267 w 9915525"/>
              <a:gd name="connsiteY1710" fmla="*/ 762985 h 6819900"/>
              <a:gd name="connsiteX1711" fmla="*/ 5410304 w 9915525"/>
              <a:gd name="connsiteY1711" fmla="*/ 755335 h 6819900"/>
              <a:gd name="connsiteX1712" fmla="*/ 5642059 w 9915525"/>
              <a:gd name="connsiteY1712" fmla="*/ 761639 h 6819900"/>
              <a:gd name="connsiteX1713" fmla="*/ 5625390 w 9915525"/>
              <a:gd name="connsiteY1713" fmla="*/ 742107 h 6819900"/>
              <a:gd name="connsiteX1714" fmla="*/ 5619451 w 9915525"/>
              <a:gd name="connsiteY1714" fmla="*/ 732869 h 6819900"/>
              <a:gd name="connsiteX1715" fmla="*/ 5641760 w 9915525"/>
              <a:gd name="connsiteY1715" fmla="*/ 767100 h 6819900"/>
              <a:gd name="connsiteX1716" fmla="*/ 5642059 w 9915525"/>
              <a:gd name="connsiteY1716" fmla="*/ 761639 h 6819900"/>
              <a:gd name="connsiteX1717" fmla="*/ 5660060 w 9915525"/>
              <a:gd name="connsiteY1717" fmla="*/ 722593 h 6819900"/>
              <a:gd name="connsiteX1718" fmla="*/ 5639111 w 9915525"/>
              <a:gd name="connsiteY1718" fmla="*/ 713209 h 6819900"/>
              <a:gd name="connsiteX1719" fmla="*/ 5650790 w 9915525"/>
              <a:gd name="connsiteY1719" fmla="*/ 736852 h 6819900"/>
              <a:gd name="connsiteX1720" fmla="*/ 5671740 w 9915525"/>
              <a:gd name="connsiteY1720" fmla="*/ 746235 h 6819900"/>
              <a:gd name="connsiteX1721" fmla="*/ 5660060 w 9915525"/>
              <a:gd name="connsiteY1721" fmla="*/ 722593 h 6819900"/>
              <a:gd name="connsiteX1722" fmla="*/ 7466479 w 9915525"/>
              <a:gd name="connsiteY1722" fmla="*/ 720567 h 6819900"/>
              <a:gd name="connsiteX1723" fmla="*/ 7462827 w 9915525"/>
              <a:gd name="connsiteY1723" fmla="*/ 706841 h 6819900"/>
              <a:gd name="connsiteX1724" fmla="*/ 7454190 w 9915525"/>
              <a:gd name="connsiteY1724" fmla="*/ 725905 h 6819900"/>
              <a:gd name="connsiteX1725" fmla="*/ 7466479 w 9915525"/>
              <a:gd name="connsiteY1725" fmla="*/ 720567 h 6819900"/>
              <a:gd name="connsiteX1726" fmla="*/ 6996990 w 9915525"/>
              <a:gd name="connsiteY1726" fmla="*/ 645013 h 6819900"/>
              <a:gd name="connsiteX1727" fmla="*/ 7023184 w 9915525"/>
              <a:gd name="connsiteY1727" fmla="*/ 633106 h 6819900"/>
              <a:gd name="connsiteX1728" fmla="*/ 7052392 w 9915525"/>
              <a:gd name="connsiteY1728" fmla="*/ 603899 h 6819900"/>
              <a:gd name="connsiteX1729" fmla="*/ 7092240 w 9915525"/>
              <a:gd name="connsiteY1729" fmla="*/ 598231 h 6819900"/>
              <a:gd name="connsiteX1730" fmla="*/ 7111290 w 9915525"/>
              <a:gd name="connsiteY1730" fmla="*/ 601517 h 6819900"/>
              <a:gd name="connsiteX1731" fmla="*/ 7086668 w 9915525"/>
              <a:gd name="connsiteY1731" fmla="*/ 491980 h 6819900"/>
              <a:gd name="connsiteX1732" fmla="*/ 7018110 w 9915525"/>
              <a:gd name="connsiteY1732" fmla="*/ 527699 h 6819900"/>
              <a:gd name="connsiteX1733" fmla="*/ 6993664 w 9915525"/>
              <a:gd name="connsiteY1733" fmla="*/ 539605 h 6819900"/>
              <a:gd name="connsiteX1734" fmla="*/ 6944689 w 9915525"/>
              <a:gd name="connsiteY1734" fmla="*/ 596484 h 6819900"/>
              <a:gd name="connsiteX1735" fmla="*/ 6955630 w 9915525"/>
              <a:gd name="connsiteY1735" fmla="*/ 635036 h 6819900"/>
              <a:gd name="connsiteX1736" fmla="*/ 6996990 w 9915525"/>
              <a:gd name="connsiteY1736" fmla="*/ 645013 h 6819900"/>
              <a:gd name="connsiteX1737" fmla="*/ 7370846 w 9915525"/>
              <a:gd name="connsiteY1737" fmla="*/ 571397 h 6819900"/>
              <a:gd name="connsiteX1738" fmla="*/ 7358940 w 9915525"/>
              <a:gd name="connsiteY1738" fmla="*/ 547774 h 6819900"/>
              <a:gd name="connsiteX1739" fmla="*/ 7366539 w 9915525"/>
              <a:gd name="connsiteY1739" fmla="*/ 533652 h 6819900"/>
              <a:gd name="connsiteX1740" fmla="*/ 7387970 w 9915525"/>
              <a:gd name="connsiteY1740" fmla="*/ 529597 h 6819900"/>
              <a:gd name="connsiteX1741" fmla="*/ 7380072 w 9915525"/>
              <a:gd name="connsiteY1741" fmla="*/ 520701 h 6819900"/>
              <a:gd name="connsiteX1742" fmla="*/ 7352860 w 9915525"/>
              <a:gd name="connsiteY1742" fmla="*/ 563417 h 6819900"/>
              <a:gd name="connsiteX1743" fmla="*/ 7370547 w 9915525"/>
              <a:gd name="connsiteY1743" fmla="*/ 576953 h 6819900"/>
              <a:gd name="connsiteX1744" fmla="*/ 7370847 w 9915525"/>
              <a:gd name="connsiteY1744" fmla="*/ 571397 h 6819900"/>
              <a:gd name="connsiteX1745" fmla="*/ 5849228 w 9915525"/>
              <a:gd name="connsiteY1745" fmla="*/ 483493 h 6819900"/>
              <a:gd name="connsiteX1746" fmla="*/ 5832288 w 9915525"/>
              <a:gd name="connsiteY1746" fmla="*/ 431106 h 6819900"/>
              <a:gd name="connsiteX1747" fmla="*/ 5796986 w 9915525"/>
              <a:gd name="connsiteY1747" fmla="*/ 483249 h 6819900"/>
              <a:gd name="connsiteX1748" fmla="*/ 5829786 w 9915525"/>
              <a:gd name="connsiteY1748" fmla="*/ 528101 h 6819900"/>
              <a:gd name="connsiteX1749" fmla="*/ 5849228 w 9915525"/>
              <a:gd name="connsiteY1749" fmla="*/ 483493 h 6819900"/>
              <a:gd name="connsiteX1750" fmla="*/ 6073065 w 9915525"/>
              <a:gd name="connsiteY1750" fmla="*/ 373144 h 6819900"/>
              <a:gd name="connsiteX1751" fmla="*/ 6082590 w 9915525"/>
              <a:gd name="connsiteY1751" fmla="*/ 325292 h 6819900"/>
              <a:gd name="connsiteX1752" fmla="*/ 6077828 w 9915525"/>
              <a:gd name="connsiteY1752" fmla="*/ 266824 h 6819900"/>
              <a:gd name="connsiteX1753" fmla="*/ 6063540 w 9915525"/>
              <a:gd name="connsiteY1753" fmla="*/ 247675 h 6819900"/>
              <a:gd name="connsiteX1754" fmla="*/ 6005860 w 9915525"/>
              <a:gd name="connsiteY1754" fmla="*/ 201296 h 6819900"/>
              <a:gd name="connsiteX1755" fmla="*/ 6001628 w 9915525"/>
              <a:gd name="connsiteY1755" fmla="*/ 190724 h 6819900"/>
              <a:gd name="connsiteX1756" fmla="*/ 6002230 w 9915525"/>
              <a:gd name="connsiteY1756" fmla="*/ 179195 h 6819900"/>
              <a:gd name="connsiteX1757" fmla="*/ 5975334 w 9915525"/>
              <a:gd name="connsiteY1757" fmla="*/ 252897 h 6819900"/>
              <a:gd name="connsiteX1758" fmla="*/ 6011931 w 9915525"/>
              <a:gd name="connsiteY1758" fmla="*/ 363392 h 6819900"/>
              <a:gd name="connsiteX1759" fmla="*/ 6055016 w 9915525"/>
              <a:gd name="connsiteY1759" fmla="*/ 424770 h 6819900"/>
              <a:gd name="connsiteX1760" fmla="*/ 6073065 w 9915525"/>
              <a:gd name="connsiteY1760" fmla="*/ 373144 h 6819900"/>
              <a:gd name="connsiteX1761" fmla="*/ 2386890 w 9915525"/>
              <a:gd name="connsiteY1761" fmla="*/ 6630843 h 6819900"/>
              <a:gd name="connsiteX1762" fmla="*/ 2396415 w 9915525"/>
              <a:gd name="connsiteY1762" fmla="*/ 6616555 h 6819900"/>
              <a:gd name="connsiteX1763" fmla="*/ 2405940 w 9915525"/>
              <a:gd name="connsiteY1763" fmla="*/ 6630843 h 6819900"/>
              <a:gd name="connsiteX1764" fmla="*/ 2396415 w 9915525"/>
              <a:gd name="connsiteY1764" fmla="*/ 6645130 h 6819900"/>
              <a:gd name="connsiteX1765" fmla="*/ 2386890 w 9915525"/>
              <a:gd name="connsiteY1765" fmla="*/ 6630843 h 6819900"/>
              <a:gd name="connsiteX1766" fmla="*/ 8301915 w 9915525"/>
              <a:gd name="connsiteY1766" fmla="*/ 6616555 h 6819900"/>
              <a:gd name="connsiteX1767" fmla="*/ 8311440 w 9915525"/>
              <a:gd name="connsiteY1767" fmla="*/ 6607030 h 6819900"/>
              <a:gd name="connsiteX1768" fmla="*/ 8320965 w 9915525"/>
              <a:gd name="connsiteY1768" fmla="*/ 6616555 h 6819900"/>
              <a:gd name="connsiteX1769" fmla="*/ 8311440 w 9915525"/>
              <a:gd name="connsiteY1769" fmla="*/ 6626080 h 6819900"/>
              <a:gd name="connsiteX1770" fmla="*/ 8301915 w 9915525"/>
              <a:gd name="connsiteY1770" fmla="*/ 6616555 h 6819900"/>
              <a:gd name="connsiteX1771" fmla="*/ 2110665 w 9915525"/>
              <a:gd name="connsiteY1771" fmla="*/ 6573693 h 6819900"/>
              <a:gd name="connsiteX1772" fmla="*/ 2124953 w 9915525"/>
              <a:gd name="connsiteY1772" fmla="*/ 6559405 h 6819900"/>
              <a:gd name="connsiteX1773" fmla="*/ 2139240 w 9915525"/>
              <a:gd name="connsiteY1773" fmla="*/ 6573693 h 6819900"/>
              <a:gd name="connsiteX1774" fmla="*/ 2124953 w 9915525"/>
              <a:gd name="connsiteY1774" fmla="*/ 6587980 h 6819900"/>
              <a:gd name="connsiteX1775" fmla="*/ 2110665 w 9915525"/>
              <a:gd name="connsiteY1775" fmla="*/ 6573693 h 6819900"/>
              <a:gd name="connsiteX1776" fmla="*/ 8060645 w 9915525"/>
              <a:gd name="connsiteY1776" fmla="*/ 6528449 h 6819900"/>
              <a:gd name="connsiteX1777" fmla="*/ 8048762 w 9915525"/>
              <a:gd name="connsiteY1777" fmla="*/ 6476061 h 6819900"/>
              <a:gd name="connsiteX1778" fmla="*/ 8056806 w 9915525"/>
              <a:gd name="connsiteY1778" fmla="*/ 6454630 h 6819900"/>
              <a:gd name="connsiteX1779" fmla="*/ 8076837 w 9915525"/>
              <a:gd name="connsiteY1779" fmla="*/ 6476061 h 6819900"/>
              <a:gd name="connsiteX1780" fmla="*/ 8074561 w 9915525"/>
              <a:gd name="connsiteY1780" fmla="*/ 6559405 h 6819900"/>
              <a:gd name="connsiteX1781" fmla="*/ 8060645 w 9915525"/>
              <a:gd name="connsiteY1781" fmla="*/ 6528449 h 6819900"/>
              <a:gd name="connsiteX1782" fmla="*/ 8270825 w 9915525"/>
              <a:gd name="connsiteY1782" fmla="*/ 6436416 h 6819900"/>
              <a:gd name="connsiteX1783" fmla="*/ 8279152 w 9915525"/>
              <a:gd name="connsiteY1783" fmla="*/ 6408735 h 6819900"/>
              <a:gd name="connsiteX1784" fmla="*/ 8290738 w 9915525"/>
              <a:gd name="connsiteY1784" fmla="*/ 6446268 h 6819900"/>
              <a:gd name="connsiteX1785" fmla="*/ 8270825 w 9915525"/>
              <a:gd name="connsiteY1785" fmla="*/ 6436416 h 6819900"/>
              <a:gd name="connsiteX1786" fmla="*/ 2024940 w 9915525"/>
              <a:gd name="connsiteY1786" fmla="*/ 6378430 h 6819900"/>
              <a:gd name="connsiteX1787" fmla="*/ 2039228 w 9915525"/>
              <a:gd name="connsiteY1787" fmla="*/ 6359380 h 6819900"/>
              <a:gd name="connsiteX1788" fmla="*/ 2053515 w 9915525"/>
              <a:gd name="connsiteY1788" fmla="*/ 6378430 h 6819900"/>
              <a:gd name="connsiteX1789" fmla="*/ 2039228 w 9915525"/>
              <a:gd name="connsiteY1789" fmla="*/ 6397480 h 6819900"/>
              <a:gd name="connsiteX1790" fmla="*/ 2024940 w 9915525"/>
              <a:gd name="connsiteY1790" fmla="*/ 6378430 h 6819900"/>
              <a:gd name="connsiteX1791" fmla="*/ 4589547 w 9915525"/>
              <a:gd name="connsiteY1791" fmla="*/ 6378133 h 6819900"/>
              <a:gd name="connsiteX1792" fmla="*/ 4566486 w 9915525"/>
              <a:gd name="connsiteY1792" fmla="*/ 6352543 h 6819900"/>
              <a:gd name="connsiteX1793" fmla="*/ 4563784 w 9915525"/>
              <a:gd name="connsiteY1793" fmla="*/ 6320353 h 6819900"/>
              <a:gd name="connsiteX1794" fmla="*/ 4500054 w 9915525"/>
              <a:gd name="connsiteY1794" fmla="*/ 6252555 h 6819900"/>
              <a:gd name="connsiteX1795" fmla="*/ 4502625 w 9915525"/>
              <a:gd name="connsiteY1795" fmla="*/ 6205310 h 6819900"/>
              <a:gd name="connsiteX1796" fmla="*/ 4502336 w 9915525"/>
              <a:gd name="connsiteY1796" fmla="*/ 6105482 h 6819900"/>
              <a:gd name="connsiteX1797" fmla="*/ 4482761 w 9915525"/>
              <a:gd name="connsiteY1797" fmla="*/ 6035217 h 6819900"/>
              <a:gd name="connsiteX1798" fmla="*/ 4468774 w 9915525"/>
              <a:gd name="connsiteY1798" fmla="*/ 5990961 h 6819900"/>
              <a:gd name="connsiteX1799" fmla="*/ 4443751 w 9915525"/>
              <a:gd name="connsiteY1799" fmla="*/ 5944554 h 6819900"/>
              <a:gd name="connsiteX1800" fmla="*/ 4425240 w 9915525"/>
              <a:gd name="connsiteY1800" fmla="*/ 5916468 h 6819900"/>
              <a:gd name="connsiteX1801" fmla="*/ 4405965 w 9915525"/>
              <a:gd name="connsiteY1801" fmla="*/ 5887689 h 6819900"/>
              <a:gd name="connsiteX1802" fmla="*/ 4396440 w 9915525"/>
              <a:gd name="connsiteY1802" fmla="*/ 5860495 h 6819900"/>
              <a:gd name="connsiteX1803" fmla="*/ 4417620 w 9915525"/>
              <a:gd name="connsiteY1803" fmla="*/ 5862175 h 6819900"/>
              <a:gd name="connsiteX1804" fmla="*/ 4455720 w 9915525"/>
              <a:gd name="connsiteY1804" fmla="*/ 5873605 h 6819900"/>
              <a:gd name="connsiteX1805" fmla="*/ 4482390 w 9915525"/>
              <a:gd name="connsiteY1805" fmla="*/ 5888834 h 6819900"/>
              <a:gd name="connsiteX1806" fmla="*/ 4519994 w 9915525"/>
              <a:gd name="connsiteY1806" fmla="*/ 5978380 h 6819900"/>
              <a:gd name="connsiteX1807" fmla="*/ 4563085 w 9915525"/>
              <a:gd name="connsiteY1807" fmla="*/ 6053060 h 6819900"/>
              <a:gd name="connsiteX1808" fmla="*/ 4567578 w 9915525"/>
              <a:gd name="connsiteY1808" fmla="*/ 6103208 h 6819900"/>
              <a:gd name="connsiteX1809" fmla="*/ 4573607 w 9915525"/>
              <a:gd name="connsiteY1809" fmla="*/ 6127616 h 6819900"/>
              <a:gd name="connsiteX1810" fmla="*/ 4583305 w 9915525"/>
              <a:gd name="connsiteY1810" fmla="*/ 6185942 h 6819900"/>
              <a:gd name="connsiteX1811" fmla="*/ 4596452 w 9915525"/>
              <a:gd name="connsiteY1811" fmla="*/ 6251701 h 6819900"/>
              <a:gd name="connsiteX1812" fmla="*/ 4615740 w 9915525"/>
              <a:gd name="connsiteY1812" fmla="*/ 6281815 h 6819900"/>
              <a:gd name="connsiteX1813" fmla="*/ 4626459 w 9915525"/>
              <a:gd name="connsiteY1813" fmla="*/ 6309139 h 6819900"/>
              <a:gd name="connsiteX1814" fmla="*/ 4617690 w 9915525"/>
              <a:gd name="connsiteY1814" fmla="*/ 6387352 h 6819900"/>
              <a:gd name="connsiteX1815" fmla="*/ 4589547 w 9915525"/>
              <a:gd name="connsiteY1815" fmla="*/ 6378134 h 6819900"/>
              <a:gd name="connsiteX1816" fmla="*/ 2750205 w 9915525"/>
              <a:gd name="connsiteY1816" fmla="*/ 6360425 h 6819900"/>
              <a:gd name="connsiteX1817" fmla="*/ 2747823 w 9915525"/>
              <a:gd name="connsiteY1817" fmla="*/ 6345721 h 6819900"/>
              <a:gd name="connsiteX1818" fmla="*/ 2777415 w 9915525"/>
              <a:gd name="connsiteY1818" fmla="*/ 6359942 h 6819900"/>
              <a:gd name="connsiteX1819" fmla="*/ 2750205 w 9915525"/>
              <a:gd name="connsiteY1819" fmla="*/ 6360425 h 6819900"/>
              <a:gd name="connsiteX1820" fmla="*/ 2716254 w 9915525"/>
              <a:gd name="connsiteY1820" fmla="*/ 6306594 h 6819900"/>
              <a:gd name="connsiteX1821" fmla="*/ 2724673 w 9915525"/>
              <a:gd name="connsiteY1821" fmla="*/ 6267886 h 6819900"/>
              <a:gd name="connsiteX1822" fmla="*/ 2758365 w 9915525"/>
              <a:gd name="connsiteY1822" fmla="*/ 6298030 h 6819900"/>
              <a:gd name="connsiteX1823" fmla="*/ 2740348 w 9915525"/>
              <a:gd name="connsiteY1823" fmla="*/ 6330805 h 6819900"/>
              <a:gd name="connsiteX1824" fmla="*/ 2716254 w 9915525"/>
              <a:gd name="connsiteY1824" fmla="*/ 6306594 h 6819900"/>
              <a:gd name="connsiteX1825" fmla="*/ 3407946 w 9915525"/>
              <a:gd name="connsiteY1825" fmla="*/ 6261710 h 6819900"/>
              <a:gd name="connsiteX1826" fmla="*/ 3320486 w 9915525"/>
              <a:gd name="connsiteY1826" fmla="*/ 6156974 h 6819900"/>
              <a:gd name="connsiteX1827" fmla="*/ 3351338 w 9915525"/>
              <a:gd name="connsiteY1827" fmla="*/ 6161736 h 6819900"/>
              <a:gd name="connsiteX1828" fmla="*/ 3362321 w 9915525"/>
              <a:gd name="connsiteY1828" fmla="*/ 6136683 h 6819900"/>
              <a:gd name="connsiteX1829" fmla="*/ 3359104 w 9915525"/>
              <a:gd name="connsiteY1829" fmla="*/ 6089534 h 6819900"/>
              <a:gd name="connsiteX1830" fmla="*/ 3377490 w 9915525"/>
              <a:gd name="connsiteY1830" fmla="*/ 6076546 h 6819900"/>
              <a:gd name="connsiteX1831" fmla="*/ 3397599 w 9915525"/>
              <a:gd name="connsiteY1831" fmla="*/ 6111730 h 6819900"/>
              <a:gd name="connsiteX1832" fmla="*/ 3396540 w 9915525"/>
              <a:gd name="connsiteY1832" fmla="*/ 6149830 h 6819900"/>
              <a:gd name="connsiteX1833" fmla="*/ 3425115 w 9915525"/>
              <a:gd name="connsiteY1833" fmla="*/ 6210155 h 6819900"/>
              <a:gd name="connsiteX1834" fmla="*/ 3444165 w 9915525"/>
              <a:gd name="connsiteY1834" fmla="*/ 6245080 h 6819900"/>
              <a:gd name="connsiteX1835" fmla="*/ 3463215 w 9915525"/>
              <a:gd name="connsiteY1835" fmla="*/ 6278856 h 6819900"/>
              <a:gd name="connsiteX1836" fmla="*/ 3477503 w 9915525"/>
              <a:gd name="connsiteY1836" fmla="*/ 6296149 h 6819900"/>
              <a:gd name="connsiteX1837" fmla="*/ 3484646 w 9915525"/>
              <a:gd name="connsiteY1837" fmla="*/ 6330767 h 6819900"/>
              <a:gd name="connsiteX1838" fmla="*/ 3407946 w 9915525"/>
              <a:gd name="connsiteY1838" fmla="*/ 6261710 h 6819900"/>
              <a:gd name="connsiteX1839" fmla="*/ 7854240 w 9915525"/>
              <a:gd name="connsiteY1839" fmla="*/ 6273655 h 6819900"/>
              <a:gd name="connsiteX1840" fmla="*/ 7863765 w 9915525"/>
              <a:gd name="connsiteY1840" fmla="*/ 6264130 h 6819900"/>
              <a:gd name="connsiteX1841" fmla="*/ 7873290 w 9915525"/>
              <a:gd name="connsiteY1841" fmla="*/ 6273655 h 6819900"/>
              <a:gd name="connsiteX1842" fmla="*/ 7863765 w 9915525"/>
              <a:gd name="connsiteY1842" fmla="*/ 6283180 h 6819900"/>
              <a:gd name="connsiteX1843" fmla="*/ 7854240 w 9915525"/>
              <a:gd name="connsiteY1843" fmla="*/ 6273655 h 6819900"/>
              <a:gd name="connsiteX1844" fmla="*/ 5336724 w 9915525"/>
              <a:gd name="connsiteY1844" fmla="*/ 6267564 h 6819900"/>
              <a:gd name="connsiteX1845" fmla="*/ 5349727 w 9915525"/>
              <a:gd name="connsiteY1845" fmla="*/ 6245080 h 6819900"/>
              <a:gd name="connsiteX1846" fmla="*/ 5358690 w 9915525"/>
              <a:gd name="connsiteY1846" fmla="*/ 6259368 h 6819900"/>
              <a:gd name="connsiteX1847" fmla="*/ 5336724 w 9915525"/>
              <a:gd name="connsiteY1847" fmla="*/ 6267564 h 6819900"/>
              <a:gd name="connsiteX1848" fmla="*/ 8060615 w 9915525"/>
              <a:gd name="connsiteY1848" fmla="*/ 6238730 h 6819900"/>
              <a:gd name="connsiteX1849" fmla="*/ 8068553 w 9915525"/>
              <a:gd name="connsiteY1849" fmla="*/ 6216505 h 6819900"/>
              <a:gd name="connsiteX1850" fmla="*/ 8082840 w 9915525"/>
              <a:gd name="connsiteY1850" fmla="*/ 6230793 h 6819900"/>
              <a:gd name="connsiteX1851" fmla="*/ 8060615 w 9915525"/>
              <a:gd name="connsiteY1851" fmla="*/ 6238730 h 6819900"/>
              <a:gd name="connsiteX1852" fmla="*/ 1917584 w 9915525"/>
              <a:gd name="connsiteY1852" fmla="*/ 6225155 h 6819900"/>
              <a:gd name="connsiteX1853" fmla="*/ 1906239 w 9915525"/>
              <a:gd name="connsiteY1853" fmla="*/ 6206395 h 6819900"/>
              <a:gd name="connsiteX1854" fmla="*/ 1939215 w 9915525"/>
              <a:gd name="connsiteY1854" fmla="*/ 6216505 h 6819900"/>
              <a:gd name="connsiteX1855" fmla="*/ 1917584 w 9915525"/>
              <a:gd name="connsiteY1855" fmla="*/ 6225155 h 6819900"/>
              <a:gd name="connsiteX1856" fmla="*/ 8566234 w 9915525"/>
              <a:gd name="connsiteY1856" fmla="*/ 6205914 h 6819900"/>
              <a:gd name="connsiteX1857" fmla="*/ 8549565 w 9915525"/>
              <a:gd name="connsiteY1857" fmla="*/ 6154682 h 6819900"/>
              <a:gd name="connsiteX1858" fmla="*/ 8539896 w 9915525"/>
              <a:gd name="connsiteY1858" fmla="*/ 6106879 h 6819900"/>
              <a:gd name="connsiteX1859" fmla="*/ 8516569 w 9915525"/>
              <a:gd name="connsiteY1859" fmla="*/ 6068216 h 6819900"/>
              <a:gd name="connsiteX1860" fmla="*/ 8484409 w 9915525"/>
              <a:gd name="connsiteY1860" fmla="*/ 6035530 h 6819900"/>
              <a:gd name="connsiteX1861" fmla="*/ 8470106 w 9915525"/>
              <a:gd name="connsiteY1861" fmla="*/ 5955437 h 6819900"/>
              <a:gd name="connsiteX1862" fmla="*/ 8501940 w 9915525"/>
              <a:gd name="connsiteY1862" fmla="*/ 5964859 h 6819900"/>
              <a:gd name="connsiteX1863" fmla="*/ 8526871 w 9915525"/>
              <a:gd name="connsiteY1863" fmla="*/ 6009198 h 6819900"/>
              <a:gd name="connsiteX1864" fmla="*/ 8568879 w 9915525"/>
              <a:gd name="connsiteY1864" fmla="*/ 5999469 h 6819900"/>
              <a:gd name="connsiteX1865" fmla="*/ 8610737 w 9915525"/>
              <a:gd name="connsiteY1865" fmla="*/ 6002631 h 6819900"/>
              <a:gd name="connsiteX1866" fmla="*/ 8587986 w 9915525"/>
              <a:gd name="connsiteY1866" fmla="*/ 6040395 h 6819900"/>
              <a:gd name="connsiteX1867" fmla="*/ 8566871 w 9915525"/>
              <a:gd name="connsiteY1867" fmla="*/ 6062145 h 6819900"/>
              <a:gd name="connsiteX1868" fmla="*/ 8574660 w 9915525"/>
              <a:gd name="connsiteY1868" fmla="*/ 6100333 h 6819900"/>
              <a:gd name="connsiteX1869" fmla="*/ 8591235 w 9915525"/>
              <a:gd name="connsiteY1869" fmla="*/ 6207103 h 6819900"/>
              <a:gd name="connsiteX1870" fmla="*/ 8566234 w 9915525"/>
              <a:gd name="connsiteY1870" fmla="*/ 6205914 h 6819900"/>
              <a:gd name="connsiteX1871" fmla="*/ 4053765 w 9915525"/>
              <a:gd name="connsiteY1871" fmla="*/ 6197455 h 6819900"/>
              <a:gd name="connsiteX1872" fmla="*/ 4063290 w 9915525"/>
              <a:gd name="connsiteY1872" fmla="*/ 6187930 h 6819900"/>
              <a:gd name="connsiteX1873" fmla="*/ 4072815 w 9915525"/>
              <a:gd name="connsiteY1873" fmla="*/ 6197455 h 6819900"/>
              <a:gd name="connsiteX1874" fmla="*/ 4063290 w 9915525"/>
              <a:gd name="connsiteY1874" fmla="*/ 6206980 h 6819900"/>
              <a:gd name="connsiteX1875" fmla="*/ 4053765 w 9915525"/>
              <a:gd name="connsiteY1875" fmla="*/ 6197455 h 6819900"/>
              <a:gd name="connsiteX1876" fmla="*/ 8165390 w 9915525"/>
              <a:gd name="connsiteY1876" fmla="*/ 6181580 h 6819900"/>
              <a:gd name="connsiteX1877" fmla="*/ 8159040 w 9915525"/>
              <a:gd name="connsiteY1877" fmla="*/ 6157767 h 6819900"/>
              <a:gd name="connsiteX1878" fmla="*/ 8195235 w 9915525"/>
              <a:gd name="connsiteY1878" fmla="*/ 6151735 h 6819900"/>
              <a:gd name="connsiteX1879" fmla="*/ 8189203 w 9915525"/>
              <a:gd name="connsiteY1879" fmla="*/ 6187930 h 6819900"/>
              <a:gd name="connsiteX1880" fmla="*/ 8165390 w 9915525"/>
              <a:gd name="connsiteY1880" fmla="*/ 6181580 h 6819900"/>
              <a:gd name="connsiteX1881" fmla="*/ 4039884 w 9915525"/>
              <a:gd name="connsiteY1881" fmla="*/ 6160013 h 6819900"/>
              <a:gd name="connsiteX1882" fmla="*/ 4057199 w 9915525"/>
              <a:gd name="connsiteY1882" fmla="*/ 6146914 h 6819900"/>
              <a:gd name="connsiteX1883" fmla="*/ 4054327 w 9915525"/>
              <a:gd name="connsiteY1883" fmla="*/ 6168880 h 6819900"/>
              <a:gd name="connsiteX1884" fmla="*/ 4039884 w 9915525"/>
              <a:gd name="connsiteY1884" fmla="*/ 6160013 h 6819900"/>
              <a:gd name="connsiteX1885" fmla="*/ 4368033 w 9915525"/>
              <a:gd name="connsiteY1885" fmla="*/ 6130673 h 6819900"/>
              <a:gd name="connsiteX1886" fmla="*/ 4360171 w 9915525"/>
              <a:gd name="connsiteY1886" fmla="*/ 6099716 h 6819900"/>
              <a:gd name="connsiteX1887" fmla="*/ 4320130 w 9915525"/>
              <a:gd name="connsiteY1887" fmla="*/ 6045055 h 6819900"/>
              <a:gd name="connsiteX1888" fmla="*/ 4301415 w 9915525"/>
              <a:gd name="connsiteY1888" fmla="*/ 6030768 h 6819900"/>
              <a:gd name="connsiteX1889" fmla="*/ 4310940 w 9915525"/>
              <a:gd name="connsiteY1889" fmla="*/ 6016480 h 6819900"/>
              <a:gd name="connsiteX1890" fmla="*/ 4311461 w 9915525"/>
              <a:gd name="connsiteY1890" fmla="*/ 5976792 h 6819900"/>
              <a:gd name="connsiteX1891" fmla="*/ 4301824 w 9915525"/>
              <a:gd name="connsiteY1891" fmla="*/ 5811440 h 6819900"/>
              <a:gd name="connsiteX1892" fmla="*/ 4333188 w 9915525"/>
              <a:gd name="connsiteY1892" fmla="*/ 5890983 h 6819900"/>
              <a:gd name="connsiteX1893" fmla="*/ 4338685 w 9915525"/>
              <a:gd name="connsiteY1893" fmla="*/ 5915955 h 6819900"/>
              <a:gd name="connsiteX1894" fmla="*/ 4349040 w 9915525"/>
              <a:gd name="connsiteY1894" fmla="*/ 5953964 h 6819900"/>
              <a:gd name="connsiteX1895" fmla="*/ 4362375 w 9915525"/>
              <a:gd name="connsiteY1895" fmla="*/ 5996639 h 6819900"/>
              <a:gd name="connsiteX1896" fmla="*/ 4375710 w 9915525"/>
              <a:gd name="connsiteY1896" fmla="*/ 6041899 h 6819900"/>
              <a:gd name="connsiteX1897" fmla="*/ 4384690 w 9915525"/>
              <a:gd name="connsiteY1897" fmla="*/ 6082005 h 6819900"/>
              <a:gd name="connsiteX1898" fmla="*/ 4399692 w 9915525"/>
              <a:gd name="connsiteY1898" fmla="*/ 6118874 h 6819900"/>
              <a:gd name="connsiteX1899" fmla="*/ 4368033 w 9915525"/>
              <a:gd name="connsiteY1899" fmla="*/ 6130673 h 6819900"/>
              <a:gd name="connsiteX1900" fmla="*/ 4137126 w 9915525"/>
              <a:gd name="connsiteY1900" fmla="*/ 6122765 h 6819900"/>
              <a:gd name="connsiteX1901" fmla="*/ 4124505 w 9915525"/>
              <a:gd name="connsiteY1901" fmla="*/ 6083155 h 6819900"/>
              <a:gd name="connsiteX1902" fmla="*/ 4152350 w 9915525"/>
              <a:gd name="connsiteY1902" fmla="*/ 6111730 h 6819900"/>
              <a:gd name="connsiteX1903" fmla="*/ 4164954 w 9915525"/>
              <a:gd name="connsiteY1903" fmla="*/ 6139434 h 6819900"/>
              <a:gd name="connsiteX1904" fmla="*/ 4137126 w 9915525"/>
              <a:gd name="connsiteY1904" fmla="*/ 6122765 h 6819900"/>
              <a:gd name="connsiteX1905" fmla="*/ 5130090 w 9915525"/>
              <a:gd name="connsiteY1905" fmla="*/ 6107530 h 6819900"/>
              <a:gd name="connsiteX1906" fmla="*/ 5139615 w 9915525"/>
              <a:gd name="connsiteY1906" fmla="*/ 6092680 h 6819900"/>
              <a:gd name="connsiteX1907" fmla="*/ 5149140 w 9915525"/>
              <a:gd name="connsiteY1907" fmla="*/ 6101643 h 6819900"/>
              <a:gd name="connsiteX1908" fmla="*/ 5139615 w 9915525"/>
              <a:gd name="connsiteY1908" fmla="*/ 6116493 h 6819900"/>
              <a:gd name="connsiteX1909" fmla="*/ 5130090 w 9915525"/>
              <a:gd name="connsiteY1909" fmla="*/ 6107530 h 6819900"/>
              <a:gd name="connsiteX1910" fmla="*/ 1834440 w 9915525"/>
              <a:gd name="connsiteY1910" fmla="*/ 6078393 h 6819900"/>
              <a:gd name="connsiteX1911" fmla="*/ 1844679 w 9915525"/>
              <a:gd name="connsiteY1911" fmla="*/ 6065931 h 6819900"/>
              <a:gd name="connsiteX1912" fmla="*/ 1854919 w 9915525"/>
              <a:gd name="connsiteY1912" fmla="*/ 6078393 h 6819900"/>
              <a:gd name="connsiteX1913" fmla="*/ 1844679 w 9915525"/>
              <a:gd name="connsiteY1913" fmla="*/ 6090855 h 6819900"/>
              <a:gd name="connsiteX1914" fmla="*/ 1834440 w 9915525"/>
              <a:gd name="connsiteY1914" fmla="*/ 6078393 h 6819900"/>
              <a:gd name="connsiteX1915" fmla="*/ 5094173 w 9915525"/>
              <a:gd name="connsiteY1915" fmla="*/ 6052794 h 6819900"/>
              <a:gd name="connsiteX1916" fmla="*/ 5120565 w 9915525"/>
              <a:gd name="connsiteY1916" fmla="*/ 6049024 h 6819900"/>
              <a:gd name="connsiteX1917" fmla="*/ 5105484 w 9915525"/>
              <a:gd name="connsiteY1917" fmla="*/ 6064105 h 6819900"/>
              <a:gd name="connsiteX1918" fmla="*/ 5094173 w 9915525"/>
              <a:gd name="connsiteY1918" fmla="*/ 6052794 h 6819900"/>
              <a:gd name="connsiteX1919" fmla="*/ 8120338 w 9915525"/>
              <a:gd name="connsiteY1919" fmla="*/ 6049091 h 6819900"/>
              <a:gd name="connsiteX1920" fmla="*/ 8120716 w 9915525"/>
              <a:gd name="connsiteY1920" fmla="*/ 6026143 h 6819900"/>
              <a:gd name="connsiteX1921" fmla="*/ 8159040 w 9915525"/>
              <a:gd name="connsiteY1921" fmla="*/ 6053900 h 6819900"/>
              <a:gd name="connsiteX1922" fmla="*/ 8120338 w 9915525"/>
              <a:gd name="connsiteY1922" fmla="*/ 6049091 h 6819900"/>
              <a:gd name="connsiteX1923" fmla="*/ 5441185 w 9915525"/>
              <a:gd name="connsiteY1923" fmla="*/ 6047436 h 6819900"/>
              <a:gd name="connsiteX1924" fmla="*/ 5442394 w 9915525"/>
              <a:gd name="connsiteY1924" fmla="*/ 5931058 h 6819900"/>
              <a:gd name="connsiteX1925" fmla="*/ 5465846 w 9915525"/>
              <a:gd name="connsiteY1925" fmla="*/ 5944015 h 6819900"/>
              <a:gd name="connsiteX1926" fmla="*/ 5471880 w 9915525"/>
              <a:gd name="connsiteY1926" fmla="*/ 6006955 h 6819900"/>
              <a:gd name="connsiteX1927" fmla="*/ 5465796 w 9915525"/>
              <a:gd name="connsiteY1927" fmla="*/ 6030768 h 6819900"/>
              <a:gd name="connsiteX1928" fmla="*/ 5441185 w 9915525"/>
              <a:gd name="connsiteY1928" fmla="*/ 6047436 h 6819900"/>
              <a:gd name="connsiteX1929" fmla="*/ 5077896 w 9915525"/>
              <a:gd name="connsiteY1929" fmla="*/ 5959940 h 6819900"/>
              <a:gd name="connsiteX1930" fmla="*/ 5097948 w 9915525"/>
              <a:gd name="connsiteY1930" fmla="*/ 5921230 h 6819900"/>
              <a:gd name="connsiteX1931" fmla="*/ 5109292 w 9915525"/>
              <a:gd name="connsiteY1931" fmla="*/ 5946690 h 6819900"/>
              <a:gd name="connsiteX1932" fmla="*/ 5077896 w 9915525"/>
              <a:gd name="connsiteY1932" fmla="*/ 5959940 h 6819900"/>
              <a:gd name="connsiteX1933" fmla="*/ 1153403 w 9915525"/>
              <a:gd name="connsiteY1933" fmla="*/ 5921230 h 6819900"/>
              <a:gd name="connsiteX1934" fmla="*/ 1138473 w 9915525"/>
              <a:gd name="connsiteY1934" fmla="*/ 5902180 h 6819900"/>
              <a:gd name="connsiteX1935" fmla="*/ 1129590 w 9915525"/>
              <a:gd name="connsiteY1935" fmla="*/ 5887893 h 6819900"/>
              <a:gd name="connsiteX1936" fmla="*/ 1147545 w 9915525"/>
              <a:gd name="connsiteY1936" fmla="*/ 5873605 h 6819900"/>
              <a:gd name="connsiteX1937" fmla="*/ 1191336 w 9915525"/>
              <a:gd name="connsiteY1937" fmla="*/ 5931024 h 6819900"/>
              <a:gd name="connsiteX1938" fmla="*/ 1153403 w 9915525"/>
              <a:gd name="connsiteY1938" fmla="*/ 5921230 h 6819900"/>
              <a:gd name="connsiteX1939" fmla="*/ 4840285 w 9915525"/>
              <a:gd name="connsiteY1939" fmla="*/ 5924400 h 6819900"/>
              <a:gd name="connsiteX1940" fmla="*/ 4864655 w 9915525"/>
              <a:gd name="connsiteY1940" fmla="*/ 5899635 h 6819900"/>
              <a:gd name="connsiteX1941" fmla="*/ 4855183 w 9915525"/>
              <a:gd name="connsiteY1941" fmla="*/ 5940280 h 6819900"/>
              <a:gd name="connsiteX1942" fmla="*/ 4840285 w 9915525"/>
              <a:gd name="connsiteY1942" fmla="*/ 5924400 h 6819900"/>
              <a:gd name="connsiteX1943" fmla="*/ 8823300 w 9915525"/>
              <a:gd name="connsiteY1943" fmla="*/ 5900543 h 6819900"/>
              <a:gd name="connsiteX1944" fmla="*/ 8806740 w 9915525"/>
              <a:gd name="connsiteY1944" fmla="*/ 5854555 h 6819900"/>
              <a:gd name="connsiteX1945" fmla="*/ 8816265 w 9915525"/>
              <a:gd name="connsiteY1945" fmla="*/ 5839605 h 6819900"/>
              <a:gd name="connsiteX1946" fmla="*/ 8837696 w 9915525"/>
              <a:gd name="connsiteY1946" fmla="*/ 5827699 h 6819900"/>
              <a:gd name="connsiteX1947" fmla="*/ 8860009 w 9915525"/>
              <a:gd name="connsiteY1947" fmla="*/ 5871589 h 6819900"/>
              <a:gd name="connsiteX1948" fmla="*/ 8855138 w 9915525"/>
              <a:gd name="connsiteY1948" fmla="*/ 5915990 h 6819900"/>
              <a:gd name="connsiteX1949" fmla="*/ 8823300 w 9915525"/>
              <a:gd name="connsiteY1949" fmla="*/ 5900543 h 6819900"/>
              <a:gd name="connsiteX1950" fmla="*/ 6330240 w 9915525"/>
              <a:gd name="connsiteY1950" fmla="*/ 5887893 h 6819900"/>
              <a:gd name="connsiteX1951" fmla="*/ 6344528 w 9915525"/>
              <a:gd name="connsiteY1951" fmla="*/ 5864080 h 6819900"/>
              <a:gd name="connsiteX1952" fmla="*/ 6358815 w 9915525"/>
              <a:gd name="connsiteY1952" fmla="*/ 5887893 h 6819900"/>
              <a:gd name="connsiteX1953" fmla="*/ 6344528 w 9915525"/>
              <a:gd name="connsiteY1953" fmla="*/ 5911705 h 6819900"/>
              <a:gd name="connsiteX1954" fmla="*/ 6330240 w 9915525"/>
              <a:gd name="connsiteY1954" fmla="*/ 5887893 h 6819900"/>
              <a:gd name="connsiteX1955" fmla="*/ 8189364 w 9915525"/>
              <a:gd name="connsiteY1955" fmla="*/ 5876721 h 6819900"/>
              <a:gd name="connsiteX1956" fmla="*/ 8222216 w 9915525"/>
              <a:gd name="connsiteY1956" fmla="*/ 5868454 h 6819900"/>
              <a:gd name="connsiteX1957" fmla="*/ 8204445 w 9915525"/>
              <a:gd name="connsiteY1957" fmla="*/ 5902180 h 6819900"/>
              <a:gd name="connsiteX1958" fmla="*/ 8189364 w 9915525"/>
              <a:gd name="connsiteY1958" fmla="*/ 5876721 h 6819900"/>
              <a:gd name="connsiteX1959" fmla="*/ 5783882 w 9915525"/>
              <a:gd name="connsiteY1959" fmla="*/ 5886046 h 6819900"/>
              <a:gd name="connsiteX1960" fmla="*/ 5792078 w 9915525"/>
              <a:gd name="connsiteY1960" fmla="*/ 5864080 h 6819900"/>
              <a:gd name="connsiteX1961" fmla="*/ 5806365 w 9915525"/>
              <a:gd name="connsiteY1961" fmla="*/ 5873043 h 6819900"/>
              <a:gd name="connsiteX1962" fmla="*/ 5783882 w 9915525"/>
              <a:gd name="connsiteY1962" fmla="*/ 5886046 h 6819900"/>
              <a:gd name="connsiteX1963" fmla="*/ 5992004 w 9915525"/>
              <a:gd name="connsiteY1963" fmla="*/ 5870047 h 6819900"/>
              <a:gd name="connsiteX1964" fmla="*/ 5984681 w 9915525"/>
              <a:gd name="connsiteY1964" fmla="*/ 5825980 h 6819900"/>
              <a:gd name="connsiteX1965" fmla="*/ 5973074 w 9915525"/>
              <a:gd name="connsiteY1965" fmla="*/ 5774903 h 6819900"/>
              <a:gd name="connsiteX1966" fmla="*/ 5997817 w 9915525"/>
              <a:gd name="connsiteY1966" fmla="*/ 5764109 h 6819900"/>
              <a:gd name="connsiteX1967" fmla="*/ 6031294 w 9915525"/>
              <a:gd name="connsiteY1967" fmla="*/ 5772324 h 6819900"/>
              <a:gd name="connsiteX1968" fmla="*/ 6038614 w 9915525"/>
              <a:gd name="connsiteY1968" fmla="*/ 5822455 h 6819900"/>
              <a:gd name="connsiteX1969" fmla="*/ 6020103 w 9915525"/>
              <a:gd name="connsiteY1969" fmla="*/ 5876046 h 6819900"/>
              <a:gd name="connsiteX1970" fmla="*/ 5992004 w 9915525"/>
              <a:gd name="connsiteY1970" fmla="*/ 5870047 h 6819900"/>
              <a:gd name="connsiteX1971" fmla="*/ 8940090 w 9915525"/>
              <a:gd name="connsiteY1971" fmla="*/ 5873605 h 6819900"/>
              <a:gd name="connsiteX1972" fmla="*/ 8949615 w 9915525"/>
              <a:gd name="connsiteY1972" fmla="*/ 5864080 h 6819900"/>
              <a:gd name="connsiteX1973" fmla="*/ 8959140 w 9915525"/>
              <a:gd name="connsiteY1973" fmla="*/ 5873605 h 6819900"/>
              <a:gd name="connsiteX1974" fmla="*/ 8949615 w 9915525"/>
              <a:gd name="connsiteY1974" fmla="*/ 5883130 h 6819900"/>
              <a:gd name="connsiteX1975" fmla="*/ 8940090 w 9915525"/>
              <a:gd name="connsiteY1975" fmla="*/ 5873605 h 6819900"/>
              <a:gd name="connsiteX1976" fmla="*/ 4898728 w 9915525"/>
              <a:gd name="connsiteY1976" fmla="*/ 5847187 h 6819900"/>
              <a:gd name="connsiteX1977" fmla="*/ 4896123 w 9915525"/>
              <a:gd name="connsiteY1977" fmla="*/ 5814074 h 6819900"/>
              <a:gd name="connsiteX1978" fmla="*/ 4930065 w 9915525"/>
              <a:gd name="connsiteY1978" fmla="*/ 5825418 h 6819900"/>
              <a:gd name="connsiteX1979" fmla="*/ 4898728 w 9915525"/>
              <a:gd name="connsiteY1979" fmla="*/ 5847187 h 6819900"/>
              <a:gd name="connsiteX1980" fmla="*/ 4825290 w 9915525"/>
              <a:gd name="connsiteY1980" fmla="*/ 5840268 h 6819900"/>
              <a:gd name="connsiteX1981" fmla="*/ 4838559 w 9915525"/>
              <a:gd name="connsiteY1981" fmla="*/ 5825980 h 6819900"/>
              <a:gd name="connsiteX1982" fmla="*/ 4857310 w 9915525"/>
              <a:gd name="connsiteY1982" fmla="*/ 5840268 h 6819900"/>
              <a:gd name="connsiteX1983" fmla="*/ 4844041 w 9915525"/>
              <a:gd name="connsiteY1983" fmla="*/ 5854555 h 6819900"/>
              <a:gd name="connsiteX1984" fmla="*/ 4825290 w 9915525"/>
              <a:gd name="connsiteY1984" fmla="*/ 5840268 h 6819900"/>
              <a:gd name="connsiteX1985" fmla="*/ 3646571 w 9915525"/>
              <a:gd name="connsiteY1985" fmla="*/ 5827786 h 6819900"/>
              <a:gd name="connsiteX1986" fmla="*/ 3615615 w 9915525"/>
              <a:gd name="connsiteY1986" fmla="*/ 5800922 h 6819900"/>
              <a:gd name="connsiteX1987" fmla="*/ 3598946 w 9915525"/>
              <a:gd name="connsiteY1987" fmla="*/ 5778275 h 6819900"/>
              <a:gd name="connsiteX1988" fmla="*/ 3594184 w 9915525"/>
              <a:gd name="connsiteY1988" fmla="*/ 5762721 h 6819900"/>
              <a:gd name="connsiteX1989" fmla="*/ 3606090 w 9915525"/>
              <a:gd name="connsiteY1989" fmla="*/ 5740628 h 6819900"/>
              <a:gd name="connsiteX1990" fmla="*/ 3563228 w 9915525"/>
              <a:gd name="connsiteY1990" fmla="*/ 5712188 h 6819900"/>
              <a:gd name="connsiteX1991" fmla="*/ 3529890 w 9915525"/>
              <a:gd name="connsiteY1991" fmla="*/ 5707458 h 6819900"/>
              <a:gd name="connsiteX1992" fmla="*/ 3549913 w 9915525"/>
              <a:gd name="connsiteY1992" fmla="*/ 5679686 h 6819900"/>
              <a:gd name="connsiteX1993" fmla="*/ 3563576 w 9915525"/>
              <a:gd name="connsiteY1993" fmla="*/ 5628017 h 6819900"/>
              <a:gd name="connsiteX1994" fmla="*/ 3572623 w 9915525"/>
              <a:gd name="connsiteY1994" fmla="*/ 5584461 h 6819900"/>
              <a:gd name="connsiteX1995" fmla="*/ 3582199 w 9915525"/>
              <a:gd name="connsiteY1995" fmla="*/ 5587982 h 6819900"/>
              <a:gd name="connsiteX1996" fmla="*/ 3600298 w 9915525"/>
              <a:gd name="connsiteY1996" fmla="*/ 5606514 h 6819900"/>
              <a:gd name="connsiteX1997" fmla="*/ 3637996 w 9915525"/>
              <a:gd name="connsiteY1997" fmla="*/ 5642237 h 6819900"/>
              <a:gd name="connsiteX1998" fmla="*/ 3671790 w 9915525"/>
              <a:gd name="connsiteY1998" fmla="*/ 5686985 h 6819900"/>
              <a:gd name="connsiteX1999" fmla="*/ 3691815 w 9915525"/>
              <a:gd name="connsiteY1999" fmla="*/ 5721903 h 6819900"/>
              <a:gd name="connsiteX2000" fmla="*/ 3726172 w 9915525"/>
              <a:gd name="connsiteY2000" fmla="*/ 5768830 h 6819900"/>
              <a:gd name="connsiteX2001" fmla="*/ 3722771 w 9915525"/>
              <a:gd name="connsiteY2001" fmla="*/ 5799154 h 6819900"/>
              <a:gd name="connsiteX2002" fmla="*/ 3693534 w 9915525"/>
              <a:gd name="connsiteY2002" fmla="*/ 5823599 h 6819900"/>
              <a:gd name="connsiteX2003" fmla="*/ 3646571 w 9915525"/>
              <a:gd name="connsiteY2003" fmla="*/ 5827786 h 6819900"/>
              <a:gd name="connsiteX2004" fmla="*/ 8520990 w 9915525"/>
              <a:gd name="connsiteY2004" fmla="*/ 5822012 h 6819900"/>
              <a:gd name="connsiteX2005" fmla="*/ 8494796 w 9915525"/>
              <a:gd name="connsiteY2005" fmla="*/ 5779828 h 6819900"/>
              <a:gd name="connsiteX2006" fmla="*/ 8484957 w 9915525"/>
              <a:gd name="connsiteY2006" fmla="*/ 5754323 h 6819900"/>
              <a:gd name="connsiteX2007" fmla="*/ 8526570 w 9915525"/>
              <a:gd name="connsiteY2007" fmla="*/ 5756403 h 6819900"/>
              <a:gd name="connsiteX2008" fmla="*/ 8555441 w 9915525"/>
              <a:gd name="connsiteY2008" fmla="*/ 5804926 h 6819900"/>
              <a:gd name="connsiteX2009" fmla="*/ 8540022 w 9915525"/>
              <a:gd name="connsiteY2009" fmla="*/ 5845030 h 6819900"/>
              <a:gd name="connsiteX2010" fmla="*/ 8520990 w 9915525"/>
              <a:gd name="connsiteY2010" fmla="*/ 5822012 h 6819900"/>
              <a:gd name="connsiteX2011" fmla="*/ 1091490 w 9915525"/>
              <a:gd name="connsiteY2011" fmla="*/ 5817017 h 6819900"/>
              <a:gd name="connsiteX2012" fmla="*/ 1101015 w 9915525"/>
              <a:gd name="connsiteY2012" fmla="*/ 5802168 h 6819900"/>
              <a:gd name="connsiteX2013" fmla="*/ 1110540 w 9915525"/>
              <a:gd name="connsiteY2013" fmla="*/ 5811130 h 6819900"/>
              <a:gd name="connsiteX2014" fmla="*/ 1101015 w 9915525"/>
              <a:gd name="connsiteY2014" fmla="*/ 5825980 h 6819900"/>
              <a:gd name="connsiteX2015" fmla="*/ 1091490 w 9915525"/>
              <a:gd name="connsiteY2015" fmla="*/ 5817017 h 6819900"/>
              <a:gd name="connsiteX2016" fmla="*/ 4281237 w 9915525"/>
              <a:gd name="connsiteY2016" fmla="*/ 5792166 h 6819900"/>
              <a:gd name="connsiteX2017" fmla="*/ 4281237 w 9915525"/>
              <a:gd name="connsiteY2017" fmla="*/ 5775974 h 6819900"/>
              <a:gd name="connsiteX2018" fmla="*/ 4272840 w 9915525"/>
              <a:gd name="connsiteY2018" fmla="*/ 5768830 h 6819900"/>
              <a:gd name="connsiteX2019" fmla="*/ 4263315 w 9915525"/>
              <a:gd name="connsiteY2019" fmla="*/ 5753749 h 6819900"/>
              <a:gd name="connsiteX2020" fmla="*/ 4295758 w 9915525"/>
              <a:gd name="connsiteY2020" fmla="*/ 5761991 h 6819900"/>
              <a:gd name="connsiteX2021" fmla="*/ 4294057 w 9915525"/>
              <a:gd name="connsiteY2021" fmla="*/ 5789523 h 6819900"/>
              <a:gd name="connsiteX2022" fmla="*/ 4281237 w 9915525"/>
              <a:gd name="connsiteY2022" fmla="*/ 5792166 h 6819900"/>
              <a:gd name="connsiteX2023" fmla="*/ 7432224 w 9915525"/>
              <a:gd name="connsiteY2023" fmla="*/ 5791314 h 6819900"/>
              <a:gd name="connsiteX2024" fmla="*/ 7449990 w 9915525"/>
              <a:gd name="connsiteY2024" fmla="*/ 5768830 h 6819900"/>
              <a:gd name="connsiteX2025" fmla="*/ 7463715 w 9915525"/>
              <a:gd name="connsiteY2025" fmla="*/ 5783118 h 6819900"/>
              <a:gd name="connsiteX2026" fmla="*/ 7432224 w 9915525"/>
              <a:gd name="connsiteY2026" fmla="*/ 5791314 h 6819900"/>
              <a:gd name="connsiteX2027" fmla="*/ 8911515 w 9915525"/>
              <a:gd name="connsiteY2027" fmla="*/ 5769941 h 6819900"/>
              <a:gd name="connsiteX2028" fmla="*/ 8933306 w 9915525"/>
              <a:gd name="connsiteY2028" fmla="*/ 5738310 h 6819900"/>
              <a:gd name="connsiteX2029" fmla="*/ 8966643 w 9915525"/>
              <a:gd name="connsiteY2029" fmla="*/ 5737994 h 6819900"/>
              <a:gd name="connsiteX2030" fmla="*/ 8959782 w 9915525"/>
              <a:gd name="connsiteY2030" fmla="*/ 5759306 h 6819900"/>
              <a:gd name="connsiteX2031" fmla="*/ 8935327 w 9915525"/>
              <a:gd name="connsiteY2031" fmla="*/ 5778356 h 6819900"/>
              <a:gd name="connsiteX2032" fmla="*/ 8911515 w 9915525"/>
              <a:gd name="connsiteY2032" fmla="*/ 5769941 h 6819900"/>
              <a:gd name="connsiteX2033" fmla="*/ 1053390 w 9915525"/>
              <a:gd name="connsiteY2033" fmla="*/ 5754543 h 6819900"/>
              <a:gd name="connsiteX2034" fmla="*/ 1067678 w 9915525"/>
              <a:gd name="connsiteY2034" fmla="*/ 5740255 h 6819900"/>
              <a:gd name="connsiteX2035" fmla="*/ 1081965 w 9915525"/>
              <a:gd name="connsiteY2035" fmla="*/ 5754543 h 6819900"/>
              <a:gd name="connsiteX2036" fmla="*/ 1067678 w 9915525"/>
              <a:gd name="connsiteY2036" fmla="*/ 5768830 h 6819900"/>
              <a:gd name="connsiteX2037" fmla="*/ 1053390 w 9915525"/>
              <a:gd name="connsiteY2037" fmla="*/ 5754543 h 6819900"/>
              <a:gd name="connsiteX2038" fmla="*/ 9594338 w 9915525"/>
              <a:gd name="connsiteY2038" fmla="*/ 5734104 h 6819900"/>
              <a:gd name="connsiteX2039" fmla="*/ 9587790 w 9915525"/>
              <a:gd name="connsiteY2039" fmla="*/ 5701248 h 6819900"/>
              <a:gd name="connsiteX2040" fmla="*/ 9573502 w 9915525"/>
              <a:gd name="connsiteY2040" fmla="*/ 5660654 h 6819900"/>
              <a:gd name="connsiteX2041" fmla="*/ 9559215 w 9915525"/>
              <a:gd name="connsiteY2041" fmla="*/ 5617111 h 6819900"/>
              <a:gd name="connsiteX2042" fmla="*/ 9544927 w 9915525"/>
              <a:gd name="connsiteY2042" fmla="*/ 5587855 h 6819900"/>
              <a:gd name="connsiteX2043" fmla="*/ 9530786 w 9915525"/>
              <a:gd name="connsiteY2043" fmla="*/ 5580711 h 6819900"/>
              <a:gd name="connsiteX2044" fmla="*/ 9577046 w 9915525"/>
              <a:gd name="connsiteY2044" fmla="*/ 5551943 h 6819900"/>
              <a:gd name="connsiteX2045" fmla="*/ 9602868 w 9915525"/>
              <a:gd name="connsiteY2045" fmla="*/ 5570993 h 6819900"/>
              <a:gd name="connsiteX2046" fmla="*/ 9606300 w 9915525"/>
              <a:gd name="connsiteY2046" fmla="*/ 5663766 h 6819900"/>
              <a:gd name="connsiteX2047" fmla="*/ 9624065 w 9915525"/>
              <a:gd name="connsiteY2047" fmla="*/ 5704436 h 6819900"/>
              <a:gd name="connsiteX2048" fmla="*/ 9594338 w 9915525"/>
              <a:gd name="connsiteY2048" fmla="*/ 5734104 h 6819900"/>
              <a:gd name="connsiteX2049" fmla="*/ 5730165 w 9915525"/>
              <a:gd name="connsiteY2049" fmla="*/ 5678343 h 6819900"/>
              <a:gd name="connsiteX2050" fmla="*/ 5744453 w 9915525"/>
              <a:gd name="connsiteY2050" fmla="*/ 5664055 h 6819900"/>
              <a:gd name="connsiteX2051" fmla="*/ 5758740 w 9915525"/>
              <a:gd name="connsiteY2051" fmla="*/ 5678343 h 6819900"/>
              <a:gd name="connsiteX2052" fmla="*/ 5744453 w 9915525"/>
              <a:gd name="connsiteY2052" fmla="*/ 5692630 h 6819900"/>
              <a:gd name="connsiteX2053" fmla="*/ 5730165 w 9915525"/>
              <a:gd name="connsiteY2053" fmla="*/ 5678343 h 6819900"/>
              <a:gd name="connsiteX2054" fmla="*/ 8940090 w 9915525"/>
              <a:gd name="connsiteY2054" fmla="*/ 5669116 h 6819900"/>
              <a:gd name="connsiteX2055" fmla="*/ 8954377 w 9915525"/>
              <a:gd name="connsiteY2055" fmla="*/ 5651086 h 6819900"/>
              <a:gd name="connsiteX2056" fmla="*/ 8962884 w 9915525"/>
              <a:gd name="connsiteY2056" fmla="*/ 5677564 h 6819900"/>
              <a:gd name="connsiteX2057" fmla="*/ 8940090 w 9915525"/>
              <a:gd name="connsiteY2057" fmla="*/ 5669116 h 6819900"/>
              <a:gd name="connsiteX2058" fmla="*/ 6917218 w 9915525"/>
              <a:gd name="connsiteY2058" fmla="*/ 5634289 h 6819900"/>
              <a:gd name="connsiteX2059" fmla="*/ 6911265 w 9915525"/>
              <a:gd name="connsiteY2059" fmla="*/ 5577139 h 6819900"/>
              <a:gd name="connsiteX2060" fmla="*/ 6901740 w 9915525"/>
              <a:gd name="connsiteY2060" fmla="*/ 5549755 h 6819900"/>
              <a:gd name="connsiteX2061" fmla="*/ 6902570 w 9915525"/>
              <a:gd name="connsiteY2061" fmla="*/ 5487330 h 6819900"/>
              <a:gd name="connsiteX2062" fmla="*/ 6935935 w 9915525"/>
              <a:gd name="connsiteY2062" fmla="*/ 5555376 h 6819900"/>
              <a:gd name="connsiteX2063" fmla="*/ 6949332 w 9915525"/>
              <a:gd name="connsiteY2063" fmla="*/ 5620207 h 6819900"/>
              <a:gd name="connsiteX2064" fmla="*/ 6941031 w 9915525"/>
              <a:gd name="connsiteY2064" fmla="*/ 5664055 h 6819900"/>
              <a:gd name="connsiteX2065" fmla="*/ 6917218 w 9915525"/>
              <a:gd name="connsiteY2065" fmla="*/ 5634289 h 6819900"/>
              <a:gd name="connsiteX2066" fmla="*/ 9130590 w 9915525"/>
              <a:gd name="connsiteY2066" fmla="*/ 5649768 h 6819900"/>
              <a:gd name="connsiteX2067" fmla="*/ 9120032 w 9915525"/>
              <a:gd name="connsiteY2067" fmla="*/ 5635480 h 6819900"/>
              <a:gd name="connsiteX2068" fmla="*/ 9115650 w 9915525"/>
              <a:gd name="connsiteY2068" fmla="*/ 5610875 h 6819900"/>
              <a:gd name="connsiteX2069" fmla="*/ 9103350 w 9915525"/>
              <a:gd name="connsiteY2069" fmla="*/ 5581439 h 6819900"/>
              <a:gd name="connsiteX2070" fmla="*/ 9081009 w 9915525"/>
              <a:gd name="connsiteY2070" fmla="*/ 5550270 h 6819900"/>
              <a:gd name="connsiteX2071" fmla="*/ 9093898 w 9915525"/>
              <a:gd name="connsiteY2071" fmla="*/ 5528313 h 6819900"/>
              <a:gd name="connsiteX2072" fmla="*/ 9142902 w 9915525"/>
              <a:gd name="connsiteY2072" fmla="*/ 5607170 h 6819900"/>
              <a:gd name="connsiteX2073" fmla="*/ 9152021 w 9915525"/>
              <a:gd name="connsiteY2073" fmla="*/ 5635462 h 6819900"/>
              <a:gd name="connsiteX2074" fmla="*/ 9159165 w 9915525"/>
              <a:gd name="connsiteY2074" fmla="*/ 5649768 h 6819900"/>
              <a:gd name="connsiteX2075" fmla="*/ 9144877 w 9915525"/>
              <a:gd name="connsiteY2075" fmla="*/ 5664055 h 6819900"/>
              <a:gd name="connsiteX2076" fmla="*/ 9130590 w 9915525"/>
              <a:gd name="connsiteY2076" fmla="*/ 5649768 h 6819900"/>
              <a:gd name="connsiteX2077" fmla="*/ 3215565 w 9915525"/>
              <a:gd name="connsiteY2077" fmla="*/ 5630718 h 6819900"/>
              <a:gd name="connsiteX2078" fmla="*/ 3229853 w 9915525"/>
              <a:gd name="connsiteY2078" fmla="*/ 5616430 h 6819900"/>
              <a:gd name="connsiteX2079" fmla="*/ 3244140 w 9915525"/>
              <a:gd name="connsiteY2079" fmla="*/ 5630718 h 6819900"/>
              <a:gd name="connsiteX2080" fmla="*/ 3229853 w 9915525"/>
              <a:gd name="connsiteY2080" fmla="*/ 5645005 h 6819900"/>
              <a:gd name="connsiteX2081" fmla="*/ 3215565 w 9915525"/>
              <a:gd name="connsiteY2081" fmla="*/ 5630718 h 6819900"/>
              <a:gd name="connsiteX2082" fmla="*/ 5664993 w 9915525"/>
              <a:gd name="connsiteY2082" fmla="*/ 5626884 h 6819900"/>
              <a:gd name="connsiteX2083" fmla="*/ 5668818 w 9915525"/>
              <a:gd name="connsiteY2083" fmla="*/ 5612769 h 6819900"/>
              <a:gd name="connsiteX2084" fmla="*/ 5686588 w 9915525"/>
              <a:gd name="connsiteY2084" fmla="*/ 5625717 h 6819900"/>
              <a:gd name="connsiteX2085" fmla="*/ 5664993 w 9915525"/>
              <a:gd name="connsiteY2085" fmla="*/ 5626884 h 6819900"/>
              <a:gd name="connsiteX2086" fmla="*/ 1693470 w 9915525"/>
              <a:gd name="connsiteY2086" fmla="*/ 5605000 h 6819900"/>
              <a:gd name="connsiteX2087" fmla="*/ 1701090 w 9915525"/>
              <a:gd name="connsiteY2087" fmla="*/ 5578330 h 6819900"/>
              <a:gd name="connsiteX2088" fmla="*/ 1720140 w 9915525"/>
              <a:gd name="connsiteY2088" fmla="*/ 5597380 h 6819900"/>
              <a:gd name="connsiteX2089" fmla="*/ 1693470 w 9915525"/>
              <a:gd name="connsiteY2089" fmla="*/ 5605000 h 6819900"/>
              <a:gd name="connsiteX2090" fmla="*/ 5617691 w 9915525"/>
              <a:gd name="connsiteY2090" fmla="*/ 5606191 h 6819900"/>
              <a:gd name="connsiteX2091" fmla="*/ 5630153 w 9915525"/>
              <a:gd name="connsiteY2091" fmla="*/ 5595952 h 6819900"/>
              <a:gd name="connsiteX2092" fmla="*/ 5642615 w 9915525"/>
              <a:gd name="connsiteY2092" fmla="*/ 5606191 h 6819900"/>
              <a:gd name="connsiteX2093" fmla="*/ 5630153 w 9915525"/>
              <a:gd name="connsiteY2093" fmla="*/ 5616430 h 6819900"/>
              <a:gd name="connsiteX2094" fmla="*/ 5617691 w 9915525"/>
              <a:gd name="connsiteY2094" fmla="*/ 5606191 h 6819900"/>
              <a:gd name="connsiteX2095" fmla="*/ 967665 w 9915525"/>
              <a:gd name="connsiteY2095" fmla="*/ 5564043 h 6819900"/>
              <a:gd name="connsiteX2096" fmla="*/ 994335 w 9915525"/>
              <a:gd name="connsiteY2096" fmla="*/ 5551660 h 6819900"/>
              <a:gd name="connsiteX2097" fmla="*/ 986715 w 9915525"/>
              <a:gd name="connsiteY2097" fmla="*/ 5587855 h 6819900"/>
              <a:gd name="connsiteX2098" fmla="*/ 967665 w 9915525"/>
              <a:gd name="connsiteY2098" fmla="*/ 5564043 h 6819900"/>
              <a:gd name="connsiteX2099" fmla="*/ 9735427 w 9915525"/>
              <a:gd name="connsiteY2099" fmla="*/ 5540230 h 6819900"/>
              <a:gd name="connsiteX2100" fmla="*/ 9745514 w 9915525"/>
              <a:gd name="connsiteY2100" fmla="*/ 5530705 h 6819900"/>
              <a:gd name="connsiteX2101" fmla="*/ 9749715 w 9915525"/>
              <a:gd name="connsiteY2101" fmla="*/ 5540230 h 6819900"/>
              <a:gd name="connsiteX2102" fmla="*/ 9739628 w 9915525"/>
              <a:gd name="connsiteY2102" fmla="*/ 5549755 h 6819900"/>
              <a:gd name="connsiteX2103" fmla="*/ 9735427 w 9915525"/>
              <a:gd name="connsiteY2103" fmla="*/ 5540230 h 6819900"/>
              <a:gd name="connsiteX2104" fmla="*/ 9526356 w 9915525"/>
              <a:gd name="connsiteY2104" fmla="*/ 5533700 h 6819900"/>
              <a:gd name="connsiteX2105" fmla="*/ 9505817 w 9915525"/>
              <a:gd name="connsiteY2105" fmla="*/ 5506748 h 6819900"/>
              <a:gd name="connsiteX2106" fmla="*/ 9484120 w 9915525"/>
              <a:gd name="connsiteY2106" fmla="*/ 5466844 h 6819900"/>
              <a:gd name="connsiteX2107" fmla="*/ 9489581 w 9915525"/>
              <a:gd name="connsiteY2107" fmla="*/ 5466412 h 6819900"/>
              <a:gd name="connsiteX2108" fmla="*/ 9511178 w 9915525"/>
              <a:gd name="connsiteY2108" fmla="*/ 5483081 h 6819900"/>
              <a:gd name="connsiteX2109" fmla="*/ 9531816 w 9915525"/>
              <a:gd name="connsiteY2109" fmla="*/ 5531732 h 6819900"/>
              <a:gd name="connsiteX2110" fmla="*/ 9526356 w 9915525"/>
              <a:gd name="connsiteY2110" fmla="*/ 5533700 h 6819900"/>
              <a:gd name="connsiteX2111" fmla="*/ 958140 w 9915525"/>
              <a:gd name="connsiteY2111" fmla="*/ 5516980 h 6819900"/>
              <a:gd name="connsiteX2112" fmla="*/ 967665 w 9915525"/>
              <a:gd name="connsiteY2112" fmla="*/ 5502130 h 6819900"/>
              <a:gd name="connsiteX2113" fmla="*/ 977190 w 9915525"/>
              <a:gd name="connsiteY2113" fmla="*/ 5511093 h 6819900"/>
              <a:gd name="connsiteX2114" fmla="*/ 967665 w 9915525"/>
              <a:gd name="connsiteY2114" fmla="*/ 5525943 h 6819900"/>
              <a:gd name="connsiteX2115" fmla="*/ 958140 w 9915525"/>
              <a:gd name="connsiteY2115" fmla="*/ 5516980 h 6819900"/>
              <a:gd name="connsiteX2116" fmla="*/ 1507273 w 9915525"/>
              <a:gd name="connsiteY2116" fmla="*/ 5506194 h 6819900"/>
              <a:gd name="connsiteX2117" fmla="*/ 1492985 w 9915525"/>
              <a:gd name="connsiteY2117" fmla="*/ 5479018 h 6819900"/>
              <a:gd name="connsiteX2118" fmla="*/ 1532539 w 9915525"/>
              <a:gd name="connsiteY2118" fmla="*/ 5480772 h 6819900"/>
              <a:gd name="connsiteX2119" fmla="*/ 1565877 w 9915525"/>
              <a:gd name="connsiteY2119" fmla="*/ 5505614 h 6819900"/>
              <a:gd name="connsiteX2120" fmla="*/ 1507273 w 9915525"/>
              <a:gd name="connsiteY2120" fmla="*/ 5506194 h 6819900"/>
              <a:gd name="connsiteX2121" fmla="*/ 9431159 w 9915525"/>
              <a:gd name="connsiteY2121" fmla="*/ 5522040 h 6819900"/>
              <a:gd name="connsiteX2122" fmla="*/ 9445934 w 9915525"/>
              <a:gd name="connsiteY2122" fmla="*/ 5483080 h 6819900"/>
              <a:gd name="connsiteX2123" fmla="*/ 9454440 w 9915525"/>
              <a:gd name="connsiteY2123" fmla="*/ 5506893 h 6819900"/>
              <a:gd name="connsiteX2124" fmla="*/ 9431159 w 9915525"/>
              <a:gd name="connsiteY2124" fmla="*/ 5522040 h 6819900"/>
              <a:gd name="connsiteX2125" fmla="*/ 3477880 w 9915525"/>
              <a:gd name="connsiteY2125" fmla="*/ 5498822 h 6819900"/>
              <a:gd name="connsiteX2126" fmla="*/ 3472362 w 9915525"/>
              <a:gd name="connsiteY2126" fmla="*/ 5478551 h 6819900"/>
              <a:gd name="connsiteX2127" fmla="*/ 3501169 w 9915525"/>
              <a:gd name="connsiteY2127" fmla="*/ 5504511 h 6819900"/>
              <a:gd name="connsiteX2128" fmla="*/ 3477880 w 9915525"/>
              <a:gd name="connsiteY2128" fmla="*/ 5498822 h 6819900"/>
              <a:gd name="connsiteX2129" fmla="*/ 6944603 w 9915525"/>
              <a:gd name="connsiteY2129" fmla="*/ 5492605 h 6819900"/>
              <a:gd name="connsiteX2130" fmla="*/ 6954690 w 9915525"/>
              <a:gd name="connsiteY2130" fmla="*/ 5483080 h 6819900"/>
              <a:gd name="connsiteX2131" fmla="*/ 6958890 w 9915525"/>
              <a:gd name="connsiteY2131" fmla="*/ 5492605 h 6819900"/>
              <a:gd name="connsiteX2132" fmla="*/ 6948803 w 9915525"/>
              <a:gd name="connsiteY2132" fmla="*/ 5502130 h 6819900"/>
              <a:gd name="connsiteX2133" fmla="*/ 6944603 w 9915525"/>
              <a:gd name="connsiteY2133" fmla="*/ 5492605 h 6819900"/>
              <a:gd name="connsiteX2134" fmla="*/ 6034457 w 9915525"/>
              <a:gd name="connsiteY2134" fmla="*/ 5472606 h 6819900"/>
              <a:gd name="connsiteX2135" fmla="*/ 5998770 w 9915525"/>
              <a:gd name="connsiteY2135" fmla="*/ 5457383 h 6819900"/>
              <a:gd name="connsiteX2136" fmla="*/ 5961815 w 9915525"/>
              <a:gd name="connsiteY2136" fmla="*/ 5446426 h 6819900"/>
              <a:gd name="connsiteX2137" fmla="*/ 5964208 w 9915525"/>
              <a:gd name="connsiteY2137" fmla="*/ 5416405 h 6819900"/>
              <a:gd name="connsiteX2138" fmla="*/ 6014013 w 9915525"/>
              <a:gd name="connsiteY2138" fmla="*/ 5334443 h 6819900"/>
              <a:gd name="connsiteX2139" fmla="*/ 6031382 w 9915525"/>
              <a:gd name="connsiteY2139" fmla="*/ 5283055 h 6819900"/>
              <a:gd name="connsiteX2140" fmla="*/ 6044859 w 9915525"/>
              <a:gd name="connsiteY2140" fmla="*/ 5347974 h 6819900"/>
              <a:gd name="connsiteX2141" fmla="*/ 6057061 w 9915525"/>
              <a:gd name="connsiteY2141" fmla="*/ 5405124 h 6819900"/>
              <a:gd name="connsiteX2142" fmla="*/ 6057225 w 9915525"/>
              <a:gd name="connsiteY2142" fmla="*/ 5492605 h 6819900"/>
              <a:gd name="connsiteX2143" fmla="*/ 6034457 w 9915525"/>
              <a:gd name="connsiteY2143" fmla="*/ 5472606 h 6819900"/>
              <a:gd name="connsiteX2144" fmla="*/ 1744872 w 9915525"/>
              <a:gd name="connsiteY2144" fmla="*/ 5455993 h 6819900"/>
              <a:gd name="connsiteX2145" fmla="*/ 1749193 w 9915525"/>
              <a:gd name="connsiteY2145" fmla="*/ 5439922 h 6819900"/>
              <a:gd name="connsiteX2146" fmla="*/ 1761061 w 9915525"/>
              <a:gd name="connsiteY2146" fmla="*/ 5455494 h 6819900"/>
              <a:gd name="connsiteX2147" fmla="*/ 1744872 w 9915525"/>
              <a:gd name="connsiteY2147" fmla="*/ 5455993 h 6819900"/>
              <a:gd name="connsiteX2148" fmla="*/ 6250215 w 9915525"/>
              <a:gd name="connsiteY2148" fmla="*/ 5424378 h 6819900"/>
              <a:gd name="connsiteX2149" fmla="*/ 6240970 w 9915525"/>
              <a:gd name="connsiteY2149" fmla="*/ 5395385 h 6819900"/>
              <a:gd name="connsiteX2150" fmla="*/ 6234753 w 9915525"/>
              <a:gd name="connsiteY2150" fmla="*/ 5373257 h 6819900"/>
              <a:gd name="connsiteX2151" fmla="*/ 6227157 w 9915525"/>
              <a:gd name="connsiteY2151" fmla="*/ 5326913 h 6819900"/>
              <a:gd name="connsiteX2152" fmla="*/ 6204588 w 9915525"/>
              <a:gd name="connsiteY2152" fmla="*/ 5278729 h 6819900"/>
              <a:gd name="connsiteX2153" fmla="*/ 6189933 w 9915525"/>
              <a:gd name="connsiteY2153" fmla="*/ 5242146 h 6819900"/>
              <a:gd name="connsiteX2154" fmla="*/ 6203107 w 9915525"/>
              <a:gd name="connsiteY2154" fmla="*/ 5218102 h 6819900"/>
              <a:gd name="connsiteX2155" fmla="*/ 6224300 w 9915525"/>
              <a:gd name="connsiteY2155" fmla="*/ 5227388 h 6819900"/>
              <a:gd name="connsiteX2156" fmla="*/ 6255707 w 9915525"/>
              <a:gd name="connsiteY2156" fmla="*/ 5228048 h 6819900"/>
              <a:gd name="connsiteX2157" fmla="*/ 6284520 w 9915525"/>
              <a:gd name="connsiteY2157" fmla="*/ 5216380 h 6819900"/>
              <a:gd name="connsiteX2158" fmla="*/ 6277315 w 9915525"/>
              <a:gd name="connsiteY2158" fmla="*/ 5265983 h 6819900"/>
              <a:gd name="connsiteX2159" fmla="*/ 6257083 w 9915525"/>
              <a:gd name="connsiteY2159" fmla="*/ 5307638 h 6819900"/>
              <a:gd name="connsiteX2160" fmla="*/ 6293264 w 9915525"/>
              <a:gd name="connsiteY2160" fmla="*/ 5359255 h 6819900"/>
              <a:gd name="connsiteX2161" fmla="*/ 6306428 w 9915525"/>
              <a:gd name="connsiteY2161" fmla="*/ 5349730 h 6819900"/>
              <a:gd name="connsiteX2162" fmla="*/ 6320637 w 9915525"/>
              <a:gd name="connsiteY2162" fmla="*/ 5340205 h 6819900"/>
              <a:gd name="connsiteX2163" fmla="*/ 6336968 w 9915525"/>
              <a:gd name="connsiteY2163" fmla="*/ 5380686 h 6819900"/>
              <a:gd name="connsiteX2164" fmla="*/ 6315053 w 9915525"/>
              <a:gd name="connsiteY2164" fmla="*/ 5424473 h 6819900"/>
              <a:gd name="connsiteX2165" fmla="*/ 6287854 w 9915525"/>
              <a:gd name="connsiteY2165" fmla="*/ 5436379 h 6819900"/>
              <a:gd name="connsiteX2166" fmla="*/ 6250215 w 9915525"/>
              <a:gd name="connsiteY2166" fmla="*/ 5424378 h 6819900"/>
              <a:gd name="connsiteX2167" fmla="*/ 879041 w 9915525"/>
              <a:gd name="connsiteY2167" fmla="*/ 5396329 h 6819900"/>
              <a:gd name="connsiteX2168" fmla="*/ 822341 w 9915525"/>
              <a:gd name="connsiteY2168" fmla="*/ 5318073 h 6819900"/>
              <a:gd name="connsiteX2169" fmla="*/ 784759 w 9915525"/>
              <a:gd name="connsiteY2169" fmla="*/ 5265846 h 6819900"/>
              <a:gd name="connsiteX2170" fmla="*/ 767640 w 9915525"/>
              <a:gd name="connsiteY2170" fmla="*/ 5231258 h 6819900"/>
              <a:gd name="connsiteX2171" fmla="*/ 734303 w 9915525"/>
              <a:gd name="connsiteY2171" fmla="*/ 5183688 h 6819900"/>
              <a:gd name="connsiteX2172" fmla="*/ 700965 w 9915525"/>
              <a:gd name="connsiteY2172" fmla="*/ 5139241 h 6819900"/>
              <a:gd name="connsiteX2173" fmla="*/ 677153 w 9915525"/>
              <a:gd name="connsiteY2173" fmla="*/ 5098152 h 6819900"/>
              <a:gd name="connsiteX2174" fmla="*/ 653340 w 9915525"/>
              <a:gd name="connsiteY2174" fmla="*/ 5065140 h 6819900"/>
              <a:gd name="connsiteX2175" fmla="*/ 641434 w 9915525"/>
              <a:gd name="connsiteY2175" fmla="*/ 5034031 h 6819900"/>
              <a:gd name="connsiteX2176" fmla="*/ 641434 w 9915525"/>
              <a:gd name="connsiteY2176" fmla="*/ 5009554 h 6819900"/>
              <a:gd name="connsiteX2177" fmla="*/ 643815 w 9915525"/>
              <a:gd name="connsiteY2177" fmla="*/ 4954443 h 6819900"/>
              <a:gd name="connsiteX2178" fmla="*/ 634290 w 9915525"/>
              <a:gd name="connsiteY2178" fmla="*/ 4924414 h 6819900"/>
              <a:gd name="connsiteX2179" fmla="*/ 615540 w 9915525"/>
              <a:gd name="connsiteY2179" fmla="*/ 4895368 h 6819900"/>
              <a:gd name="connsiteX2180" fmla="*/ 598872 w 9915525"/>
              <a:gd name="connsiteY2180" fmla="*/ 4836073 h 6819900"/>
              <a:gd name="connsiteX2181" fmla="*/ 564372 w 9915525"/>
              <a:gd name="connsiteY2181" fmla="*/ 4748138 h 6819900"/>
              <a:gd name="connsiteX2182" fmla="*/ 531034 w 9915525"/>
              <a:gd name="connsiteY2182" fmla="*/ 4692365 h 6819900"/>
              <a:gd name="connsiteX2183" fmla="*/ 606930 w 9915525"/>
              <a:gd name="connsiteY2183" fmla="*/ 4636051 h 6819900"/>
              <a:gd name="connsiteX2184" fmla="*/ 632313 w 9915525"/>
              <a:gd name="connsiteY2184" fmla="*/ 4623449 h 6819900"/>
              <a:gd name="connsiteX2185" fmla="*/ 599031 w 9915525"/>
              <a:gd name="connsiteY2185" fmla="*/ 4549537 h 6819900"/>
              <a:gd name="connsiteX2186" fmla="*/ 548565 w 9915525"/>
              <a:gd name="connsiteY2186" fmla="*/ 4511530 h 6819900"/>
              <a:gd name="connsiteX2187" fmla="*/ 485367 w 9915525"/>
              <a:gd name="connsiteY2187" fmla="*/ 4473524 h 6819900"/>
              <a:gd name="connsiteX2188" fmla="*/ 439619 w 9915525"/>
              <a:gd name="connsiteY2188" fmla="*/ 4449184 h 6819900"/>
              <a:gd name="connsiteX2189" fmla="*/ 463300 w 9915525"/>
              <a:gd name="connsiteY2189" fmla="*/ 4387705 h 6819900"/>
              <a:gd name="connsiteX2190" fmla="*/ 497574 w 9915525"/>
              <a:gd name="connsiteY2190" fmla="*/ 4361511 h 6819900"/>
              <a:gd name="connsiteX2191" fmla="*/ 542454 w 9915525"/>
              <a:gd name="connsiteY2191" fmla="*/ 4311808 h 6819900"/>
              <a:gd name="connsiteX2192" fmla="*/ 545179 w 9915525"/>
              <a:gd name="connsiteY2192" fmla="*/ 4333224 h 6819900"/>
              <a:gd name="connsiteX2193" fmla="*/ 606398 w 9915525"/>
              <a:gd name="connsiteY2193" fmla="*/ 4391850 h 6819900"/>
              <a:gd name="connsiteX2194" fmla="*/ 609477 w 9915525"/>
              <a:gd name="connsiteY2194" fmla="*/ 4325602 h 6819900"/>
              <a:gd name="connsiteX2195" fmla="*/ 620644 w 9915525"/>
              <a:gd name="connsiteY2195" fmla="*/ 4292211 h 6819900"/>
              <a:gd name="connsiteX2196" fmla="*/ 672390 w 9915525"/>
              <a:gd name="connsiteY2196" fmla="*/ 4309087 h 6819900"/>
              <a:gd name="connsiteX2197" fmla="*/ 687504 w 9915525"/>
              <a:gd name="connsiteY2197" fmla="*/ 4347895 h 6819900"/>
              <a:gd name="connsiteX2198" fmla="*/ 691101 w 9915525"/>
              <a:gd name="connsiteY2198" fmla="*/ 4383352 h 6819900"/>
              <a:gd name="connsiteX2199" fmla="*/ 667480 w 9915525"/>
              <a:gd name="connsiteY2199" fmla="*/ 4397230 h 6819900"/>
              <a:gd name="connsiteX2200" fmla="*/ 650202 w 9915525"/>
              <a:gd name="connsiteY2200" fmla="*/ 4410718 h 6819900"/>
              <a:gd name="connsiteX2201" fmla="*/ 662842 w 9915525"/>
              <a:gd name="connsiteY2201" fmla="*/ 4544868 h 6819900"/>
              <a:gd name="connsiteX2202" fmla="*/ 676021 w 9915525"/>
              <a:gd name="connsiteY2202" fmla="*/ 4580586 h 6819900"/>
              <a:gd name="connsiteX2203" fmla="*/ 691621 w 9915525"/>
              <a:gd name="connsiteY2203" fmla="*/ 4606780 h 6819900"/>
              <a:gd name="connsiteX2204" fmla="*/ 686678 w 9915525"/>
              <a:gd name="connsiteY2204" fmla="*/ 4702030 h 6819900"/>
              <a:gd name="connsiteX2205" fmla="*/ 692027 w 9915525"/>
              <a:gd name="connsiteY2205" fmla="*/ 4762094 h 6819900"/>
              <a:gd name="connsiteX2206" fmla="*/ 709949 w 9915525"/>
              <a:gd name="connsiteY2206" fmla="*/ 4779873 h 6819900"/>
              <a:gd name="connsiteX2207" fmla="*/ 732693 w 9915525"/>
              <a:gd name="connsiteY2207" fmla="*/ 4816330 h 6819900"/>
              <a:gd name="connsiteX2208" fmla="*/ 773148 w 9915525"/>
              <a:gd name="connsiteY2208" fmla="*/ 4888189 h 6819900"/>
              <a:gd name="connsiteX2209" fmla="*/ 786219 w 9915525"/>
              <a:gd name="connsiteY2209" fmla="*/ 4927562 h 6819900"/>
              <a:gd name="connsiteX2210" fmla="*/ 791453 w 9915525"/>
              <a:gd name="connsiteY2210" fmla="*/ 4972175 h 6819900"/>
              <a:gd name="connsiteX2211" fmla="*/ 796215 w 9915525"/>
              <a:gd name="connsiteY2211" fmla="*/ 5040168 h 6819900"/>
              <a:gd name="connsiteX2212" fmla="*/ 815265 w 9915525"/>
              <a:gd name="connsiteY2212" fmla="*/ 5079744 h 6819900"/>
              <a:gd name="connsiteX2213" fmla="*/ 791154 w 9915525"/>
              <a:gd name="connsiteY2213" fmla="*/ 5102080 h 6819900"/>
              <a:gd name="connsiteX2214" fmla="*/ 765926 w 9915525"/>
              <a:gd name="connsiteY2214" fmla="*/ 5138022 h 6819900"/>
              <a:gd name="connsiteX2215" fmla="*/ 777165 w 9915525"/>
              <a:gd name="connsiteY2215" fmla="*/ 5170377 h 6819900"/>
              <a:gd name="connsiteX2216" fmla="*/ 805043 w 9915525"/>
              <a:gd name="connsiteY2216" fmla="*/ 5209508 h 6819900"/>
              <a:gd name="connsiteX2217" fmla="*/ 853365 w 9915525"/>
              <a:gd name="connsiteY2217" fmla="*/ 5278406 h 6819900"/>
              <a:gd name="connsiteX2218" fmla="*/ 872415 w 9915525"/>
              <a:gd name="connsiteY2218" fmla="*/ 5302105 h 6819900"/>
              <a:gd name="connsiteX2219" fmla="*/ 891465 w 9915525"/>
              <a:gd name="connsiteY2219" fmla="*/ 5331651 h 6819900"/>
              <a:gd name="connsiteX2220" fmla="*/ 915278 w 9915525"/>
              <a:gd name="connsiteY2220" fmla="*/ 5382221 h 6819900"/>
              <a:gd name="connsiteX2221" fmla="*/ 879041 w 9915525"/>
              <a:gd name="connsiteY2221" fmla="*/ 5396329 h 6819900"/>
              <a:gd name="connsiteX2222" fmla="*/ 723758 w 9915525"/>
              <a:gd name="connsiteY2222" fmla="*/ 4953664 h 6819900"/>
              <a:gd name="connsiteX2223" fmla="*/ 689535 w 9915525"/>
              <a:gd name="connsiteY2223" fmla="*/ 4873480 h 6819900"/>
              <a:gd name="connsiteX2224" fmla="*/ 672390 w 9915525"/>
              <a:gd name="connsiteY2224" fmla="*/ 4906039 h 6819900"/>
              <a:gd name="connsiteX2225" fmla="*/ 700965 w 9915525"/>
              <a:gd name="connsiteY2225" fmla="*/ 4968730 h 6819900"/>
              <a:gd name="connsiteX2226" fmla="*/ 723758 w 9915525"/>
              <a:gd name="connsiteY2226" fmla="*/ 4953664 h 6819900"/>
              <a:gd name="connsiteX2227" fmla="*/ 9042484 w 9915525"/>
              <a:gd name="connsiteY2227" fmla="*/ 5399666 h 6819900"/>
              <a:gd name="connsiteX2228" fmla="*/ 9038992 w 9915525"/>
              <a:gd name="connsiteY2228" fmla="*/ 5359255 h 6819900"/>
              <a:gd name="connsiteX2229" fmla="*/ 9057664 w 9915525"/>
              <a:gd name="connsiteY2229" fmla="*/ 5380271 h 6819900"/>
              <a:gd name="connsiteX2230" fmla="*/ 9042484 w 9915525"/>
              <a:gd name="connsiteY2230" fmla="*/ 5399666 h 6819900"/>
              <a:gd name="connsiteX2231" fmla="*/ 5892090 w 9915525"/>
              <a:gd name="connsiteY2231" fmla="*/ 5335144 h 6819900"/>
              <a:gd name="connsiteX2232" fmla="*/ 5931006 w 9915525"/>
              <a:gd name="connsiteY2232" fmla="*/ 5322149 h 6819900"/>
              <a:gd name="connsiteX2233" fmla="*/ 5915903 w 9915525"/>
              <a:gd name="connsiteY2233" fmla="*/ 5349730 h 6819900"/>
              <a:gd name="connsiteX2234" fmla="*/ 5892090 w 9915525"/>
              <a:gd name="connsiteY2234" fmla="*/ 5335144 h 6819900"/>
              <a:gd name="connsiteX2235" fmla="*/ 9694748 w 9915525"/>
              <a:gd name="connsiteY2235" fmla="*/ 5328894 h 6819900"/>
              <a:gd name="connsiteX2236" fmla="*/ 9721140 w 9915525"/>
              <a:gd name="connsiteY2236" fmla="*/ 5325124 h 6819900"/>
              <a:gd name="connsiteX2237" fmla="*/ 9706059 w 9915525"/>
              <a:gd name="connsiteY2237" fmla="*/ 5340205 h 6819900"/>
              <a:gd name="connsiteX2238" fmla="*/ 9694748 w 9915525"/>
              <a:gd name="connsiteY2238" fmla="*/ 5328894 h 6819900"/>
              <a:gd name="connsiteX2239" fmla="*/ 9442534 w 9915525"/>
              <a:gd name="connsiteY2239" fmla="*/ 5324114 h 6819900"/>
              <a:gd name="connsiteX2240" fmla="*/ 9440152 w 9915525"/>
              <a:gd name="connsiteY2240" fmla="*/ 5292580 h 6819900"/>
              <a:gd name="connsiteX2241" fmla="*/ 9454440 w 9915525"/>
              <a:gd name="connsiteY2241" fmla="*/ 5307430 h 6819900"/>
              <a:gd name="connsiteX2242" fmla="*/ 9463965 w 9915525"/>
              <a:gd name="connsiteY2242" fmla="*/ 5316393 h 6819900"/>
              <a:gd name="connsiteX2243" fmla="*/ 9473490 w 9915525"/>
              <a:gd name="connsiteY2243" fmla="*/ 5320593 h 6819900"/>
              <a:gd name="connsiteX2244" fmla="*/ 9442534 w 9915525"/>
              <a:gd name="connsiteY2244" fmla="*/ 5324114 h 6819900"/>
              <a:gd name="connsiteX2245" fmla="*/ 9821248 w 9915525"/>
              <a:gd name="connsiteY2245" fmla="*/ 5321000 h 6819900"/>
              <a:gd name="connsiteX2246" fmla="*/ 9836098 w 9915525"/>
              <a:gd name="connsiteY2246" fmla="*/ 5316800 h 6819900"/>
              <a:gd name="connsiteX2247" fmla="*/ 9830115 w 9915525"/>
              <a:gd name="connsiteY2247" fmla="*/ 5330680 h 6819900"/>
              <a:gd name="connsiteX2248" fmla="*/ 9821248 w 9915525"/>
              <a:gd name="connsiteY2248" fmla="*/ 5321000 h 6819900"/>
              <a:gd name="connsiteX2249" fmla="*/ 1605840 w 9915525"/>
              <a:gd name="connsiteY2249" fmla="*/ 5249718 h 6819900"/>
              <a:gd name="connsiteX2250" fmla="*/ 1620128 w 9915525"/>
              <a:gd name="connsiteY2250" fmla="*/ 5235430 h 6819900"/>
              <a:gd name="connsiteX2251" fmla="*/ 1634415 w 9915525"/>
              <a:gd name="connsiteY2251" fmla="*/ 5249718 h 6819900"/>
              <a:gd name="connsiteX2252" fmla="*/ 1620128 w 9915525"/>
              <a:gd name="connsiteY2252" fmla="*/ 5264005 h 6819900"/>
              <a:gd name="connsiteX2253" fmla="*/ 1605840 w 9915525"/>
              <a:gd name="connsiteY2253" fmla="*/ 5249718 h 6819900"/>
              <a:gd name="connsiteX2254" fmla="*/ 9816389 w 9915525"/>
              <a:gd name="connsiteY2254" fmla="*/ 5212411 h 6819900"/>
              <a:gd name="connsiteX2255" fmla="*/ 9808227 w 9915525"/>
              <a:gd name="connsiteY2255" fmla="*/ 5186217 h 6819900"/>
              <a:gd name="connsiteX2256" fmla="*/ 9795390 w 9915525"/>
              <a:gd name="connsiteY2256" fmla="*/ 5063980 h 6819900"/>
              <a:gd name="connsiteX2257" fmla="*/ 9842043 w 9915525"/>
              <a:gd name="connsiteY2257" fmla="*/ 5167632 h 6819900"/>
              <a:gd name="connsiteX2258" fmla="*/ 9832058 w 9915525"/>
              <a:gd name="connsiteY2258" fmla="*/ 5235430 h 6819900"/>
              <a:gd name="connsiteX2259" fmla="*/ 9816389 w 9915525"/>
              <a:gd name="connsiteY2259" fmla="*/ 5212411 h 6819900"/>
              <a:gd name="connsiteX2260" fmla="*/ 9656584 w 9915525"/>
              <a:gd name="connsiteY2260" fmla="*/ 5182503 h 6819900"/>
              <a:gd name="connsiteX2261" fmla="*/ 9659227 w 9915525"/>
              <a:gd name="connsiteY2261" fmla="*/ 5130655 h 6819900"/>
              <a:gd name="connsiteX2262" fmla="*/ 9683040 w 9915525"/>
              <a:gd name="connsiteY2262" fmla="*/ 5148926 h 6819900"/>
              <a:gd name="connsiteX2263" fmla="*/ 9688821 w 9915525"/>
              <a:gd name="connsiteY2263" fmla="*/ 5182264 h 6819900"/>
              <a:gd name="connsiteX2264" fmla="*/ 9656584 w 9915525"/>
              <a:gd name="connsiteY2264" fmla="*/ 5182503 h 6819900"/>
              <a:gd name="connsiteX2265" fmla="*/ 6342146 w 9915525"/>
              <a:gd name="connsiteY2265" fmla="*/ 5105297 h 6819900"/>
              <a:gd name="connsiteX2266" fmla="*/ 6344528 w 9915525"/>
              <a:gd name="connsiteY2266" fmla="*/ 5063980 h 6819900"/>
              <a:gd name="connsiteX2267" fmla="*/ 6358815 w 9915525"/>
              <a:gd name="connsiteY2267" fmla="*/ 5087793 h 6819900"/>
              <a:gd name="connsiteX2268" fmla="*/ 6356434 w 9915525"/>
              <a:gd name="connsiteY2268" fmla="*/ 5110853 h 6819900"/>
              <a:gd name="connsiteX2269" fmla="*/ 6342146 w 9915525"/>
              <a:gd name="connsiteY2269" fmla="*/ 5105297 h 6819900"/>
              <a:gd name="connsiteX2270" fmla="*/ 519990 w 9915525"/>
              <a:gd name="connsiteY2270" fmla="*/ 4249593 h 6819900"/>
              <a:gd name="connsiteX2271" fmla="*/ 495011 w 9915525"/>
              <a:gd name="connsiteY2271" fmla="*/ 4235305 h 6819900"/>
              <a:gd name="connsiteX2272" fmla="*/ 491253 w 9915525"/>
              <a:gd name="connsiteY2272" fmla="*/ 4202068 h 6819900"/>
              <a:gd name="connsiteX2273" fmla="*/ 534116 w 9915525"/>
              <a:gd name="connsiteY2273" fmla="*/ 4202566 h 6819900"/>
              <a:gd name="connsiteX2274" fmla="*/ 567615 w 9915525"/>
              <a:gd name="connsiteY2274" fmla="*/ 4236365 h 6819900"/>
              <a:gd name="connsiteX2275" fmla="*/ 549731 w 9915525"/>
              <a:gd name="connsiteY2275" fmla="*/ 4263880 h 6819900"/>
              <a:gd name="connsiteX2276" fmla="*/ 519990 w 9915525"/>
              <a:gd name="connsiteY2276" fmla="*/ 4249593 h 6819900"/>
              <a:gd name="connsiteX2277" fmla="*/ 396165 w 9915525"/>
              <a:gd name="connsiteY2277" fmla="*/ 4239769 h 6819900"/>
              <a:gd name="connsiteX2278" fmla="*/ 448969 w 9915525"/>
              <a:gd name="connsiteY2278" fmla="*/ 4225938 h 6819900"/>
              <a:gd name="connsiteX2279" fmla="*/ 462517 w 9915525"/>
              <a:gd name="connsiteY2279" fmla="*/ 4245231 h 6819900"/>
              <a:gd name="connsiteX2280" fmla="*/ 396165 w 9915525"/>
              <a:gd name="connsiteY2280" fmla="*/ 4239769 h 6819900"/>
              <a:gd name="connsiteX2281" fmla="*/ 9626489 w 9915525"/>
              <a:gd name="connsiteY2281" fmla="*/ 4236425 h 6819900"/>
              <a:gd name="connsiteX2282" fmla="*/ 9610318 w 9915525"/>
              <a:gd name="connsiteY2282" fmla="*/ 4136145 h 6819900"/>
              <a:gd name="connsiteX2283" fmla="*/ 9617430 w 9915525"/>
              <a:gd name="connsiteY2283" fmla="*/ 4054330 h 6819900"/>
              <a:gd name="connsiteX2284" fmla="*/ 9653597 w 9915525"/>
              <a:gd name="connsiteY2284" fmla="*/ 4169540 h 6819900"/>
              <a:gd name="connsiteX2285" fmla="*/ 9626489 w 9915525"/>
              <a:gd name="connsiteY2285" fmla="*/ 4236425 h 6819900"/>
              <a:gd name="connsiteX2286" fmla="*/ 9810688 w 9915525"/>
              <a:gd name="connsiteY2286" fmla="*/ 4227832 h 6819900"/>
              <a:gd name="connsiteX2287" fmla="*/ 9780670 w 9915525"/>
              <a:gd name="connsiteY2287" fmla="*/ 4210540 h 6819900"/>
              <a:gd name="connsiteX2288" fmla="*/ 9754477 w 9915525"/>
              <a:gd name="connsiteY2288" fmla="*/ 4208159 h 6819900"/>
              <a:gd name="connsiteX2289" fmla="*/ 9740190 w 9915525"/>
              <a:gd name="connsiteY2289" fmla="*/ 4182917 h 6819900"/>
              <a:gd name="connsiteX2290" fmla="*/ 9730665 w 9915525"/>
              <a:gd name="connsiteY2290" fmla="*/ 4159105 h 6819900"/>
              <a:gd name="connsiteX2291" fmla="*/ 9721140 w 9915525"/>
              <a:gd name="connsiteY2291" fmla="*/ 4140617 h 6819900"/>
              <a:gd name="connsiteX2292" fmla="*/ 9730665 w 9915525"/>
              <a:gd name="connsiteY2292" fmla="*/ 4116242 h 6819900"/>
              <a:gd name="connsiteX2293" fmla="*/ 9729554 w 9915525"/>
              <a:gd name="connsiteY2293" fmla="*/ 4054330 h 6819900"/>
              <a:gd name="connsiteX2294" fmla="*/ 9723899 w 9915525"/>
              <a:gd name="connsiteY2294" fmla="*/ 4035280 h 6819900"/>
              <a:gd name="connsiteX2295" fmla="*/ 9720248 w 9915525"/>
              <a:gd name="connsiteY2295" fmla="*/ 4016230 h 6819900"/>
              <a:gd name="connsiteX2296" fmla="*/ 9711615 w 9915525"/>
              <a:gd name="connsiteY2296" fmla="*/ 3962732 h 6819900"/>
              <a:gd name="connsiteX2297" fmla="*/ 9732205 w 9915525"/>
              <a:gd name="connsiteY2297" fmla="*/ 3914618 h 6819900"/>
              <a:gd name="connsiteX2298" fmla="*/ 9774207 w 9915525"/>
              <a:gd name="connsiteY2298" fmla="*/ 3848862 h 6819900"/>
              <a:gd name="connsiteX2299" fmla="*/ 9730366 w 9915525"/>
              <a:gd name="connsiteY2299" fmla="*/ 3849814 h 6819900"/>
              <a:gd name="connsiteX2300" fmla="*/ 9628271 w 9915525"/>
              <a:gd name="connsiteY2300" fmla="*/ 3806981 h 6819900"/>
              <a:gd name="connsiteX2301" fmla="*/ 9587790 w 9915525"/>
              <a:gd name="connsiteY2301" fmla="*/ 3743603 h 6819900"/>
              <a:gd name="connsiteX2302" fmla="*/ 9621127 w 9915525"/>
              <a:gd name="connsiteY2302" fmla="*/ 3726347 h 6819900"/>
              <a:gd name="connsiteX2303" fmla="*/ 9654465 w 9915525"/>
              <a:gd name="connsiteY2303" fmla="*/ 3722016 h 6819900"/>
              <a:gd name="connsiteX2304" fmla="*/ 9702579 w 9915525"/>
              <a:gd name="connsiteY2304" fmla="*/ 3731045 h 6819900"/>
              <a:gd name="connsiteX2305" fmla="*/ 9739415 w 9915525"/>
              <a:gd name="connsiteY2305" fmla="*/ 3738279 h 6819900"/>
              <a:gd name="connsiteX2306" fmla="*/ 9759240 w 9915525"/>
              <a:gd name="connsiteY2306" fmla="*/ 3713720 h 6819900"/>
              <a:gd name="connsiteX2307" fmla="*/ 9785433 w 9915525"/>
              <a:gd name="connsiteY2307" fmla="*/ 3707803 h 6819900"/>
              <a:gd name="connsiteX2308" fmla="*/ 9825914 w 9915525"/>
              <a:gd name="connsiteY2308" fmla="*/ 3754061 h 6819900"/>
              <a:gd name="connsiteX2309" fmla="*/ 9837153 w 9915525"/>
              <a:gd name="connsiteY2309" fmla="*/ 3789789 h 6819900"/>
              <a:gd name="connsiteX2310" fmla="*/ 9840404 w 9915525"/>
              <a:gd name="connsiteY2310" fmla="*/ 3812014 h 6819900"/>
              <a:gd name="connsiteX2311" fmla="*/ 9834131 w 9915525"/>
              <a:gd name="connsiteY2311" fmla="*/ 3838246 h 6819900"/>
              <a:gd name="connsiteX2312" fmla="*/ 9825368 w 9915525"/>
              <a:gd name="connsiteY2312" fmla="*/ 3884912 h 6819900"/>
              <a:gd name="connsiteX2313" fmla="*/ 9837576 w 9915525"/>
              <a:gd name="connsiteY2313" fmla="*/ 3943834 h 6819900"/>
              <a:gd name="connsiteX2314" fmla="*/ 9878240 w 9915525"/>
              <a:gd name="connsiteY2314" fmla="*/ 3974049 h 6819900"/>
              <a:gd name="connsiteX2315" fmla="*/ 9905054 w 9915525"/>
              <a:gd name="connsiteY2315" fmla="*/ 4010759 h 6819900"/>
              <a:gd name="connsiteX2316" fmla="*/ 9894675 w 9915525"/>
              <a:gd name="connsiteY2316" fmla="*/ 4056479 h 6819900"/>
              <a:gd name="connsiteX2317" fmla="*/ 9854489 w 9915525"/>
              <a:gd name="connsiteY2317" fmla="*/ 4043945 h 6819900"/>
              <a:gd name="connsiteX2318" fmla="*/ 9840202 w 9915525"/>
              <a:gd name="connsiteY2318" fmla="*/ 4019675 h 6819900"/>
              <a:gd name="connsiteX2319" fmla="*/ 9825914 w 9915525"/>
              <a:gd name="connsiteY2319" fmla="*/ 3992178 h 6819900"/>
              <a:gd name="connsiteX2320" fmla="*/ 9757976 w 9915525"/>
              <a:gd name="connsiteY2320" fmla="*/ 3960538 h 6819900"/>
              <a:gd name="connsiteX2321" fmla="*/ 9748484 w 9915525"/>
              <a:gd name="connsiteY2321" fmla="*/ 4001183 h 6819900"/>
              <a:gd name="connsiteX2322" fmla="*/ 9762260 w 9915525"/>
              <a:gd name="connsiteY2322" fmla="*/ 4033715 h 6819900"/>
              <a:gd name="connsiteX2323" fmla="*/ 9845480 w 9915525"/>
              <a:gd name="connsiteY2323" fmla="*/ 4080011 h 6819900"/>
              <a:gd name="connsiteX2324" fmla="*/ 9860407 w 9915525"/>
              <a:gd name="connsiteY2324" fmla="*/ 4119729 h 6819900"/>
              <a:gd name="connsiteX2325" fmla="*/ 9844964 w 9915525"/>
              <a:gd name="connsiteY2325" fmla="*/ 4185487 h 6819900"/>
              <a:gd name="connsiteX2326" fmla="*/ 9810688 w 9915525"/>
              <a:gd name="connsiteY2326" fmla="*/ 4227833 h 6819900"/>
              <a:gd name="connsiteX2327" fmla="*/ 415215 w 9915525"/>
              <a:gd name="connsiteY2327" fmla="*/ 4117036 h 6819900"/>
              <a:gd name="connsiteX2328" fmla="*/ 404250 w 9915525"/>
              <a:gd name="connsiteY2328" fmla="*/ 4071313 h 6819900"/>
              <a:gd name="connsiteX2329" fmla="*/ 388769 w 9915525"/>
              <a:gd name="connsiteY2329" fmla="*/ 4013193 h 6819900"/>
              <a:gd name="connsiteX2330" fmla="*/ 375921 w 9915525"/>
              <a:gd name="connsiteY2330" fmla="*/ 3953580 h 6819900"/>
              <a:gd name="connsiteX2331" fmla="*/ 367590 w 9915525"/>
              <a:gd name="connsiteY2331" fmla="*/ 3920418 h 6819900"/>
              <a:gd name="connsiteX2332" fmla="*/ 390840 w 9915525"/>
              <a:gd name="connsiteY2332" fmla="*/ 3892405 h 6819900"/>
              <a:gd name="connsiteX2333" fmla="*/ 429306 w 9915525"/>
              <a:gd name="connsiteY2333" fmla="*/ 3816550 h 6819900"/>
              <a:gd name="connsiteX2334" fmla="*/ 447267 w 9915525"/>
              <a:gd name="connsiteY2334" fmla="*/ 3760657 h 6819900"/>
              <a:gd name="connsiteX2335" fmla="*/ 461223 w 9915525"/>
              <a:gd name="connsiteY2335" fmla="*/ 3779639 h 6819900"/>
              <a:gd name="connsiteX2336" fmla="*/ 479499 w 9915525"/>
              <a:gd name="connsiteY2336" fmla="*/ 3819278 h 6819900"/>
              <a:gd name="connsiteX2337" fmla="*/ 500940 w 9915525"/>
              <a:gd name="connsiteY2337" fmla="*/ 3853091 h 6819900"/>
              <a:gd name="connsiteX2338" fmla="*/ 511595 w 9915525"/>
              <a:gd name="connsiteY2338" fmla="*/ 3880200 h 6819900"/>
              <a:gd name="connsiteX2339" fmla="*/ 502070 w 9915525"/>
              <a:gd name="connsiteY2339" fmla="*/ 3955147 h 6819900"/>
              <a:gd name="connsiteX2340" fmla="*/ 496941 w 9915525"/>
              <a:gd name="connsiteY2340" fmla="*/ 4064489 h 6819900"/>
              <a:gd name="connsiteX2341" fmla="*/ 539804 w 9915525"/>
              <a:gd name="connsiteY2341" fmla="*/ 4066482 h 6819900"/>
              <a:gd name="connsiteX2342" fmla="*/ 567615 w 9915525"/>
              <a:gd name="connsiteY2342" fmla="*/ 4078970 h 6819900"/>
              <a:gd name="connsiteX2343" fmla="*/ 536400 w 9915525"/>
              <a:gd name="connsiteY2343" fmla="*/ 4101955 h 6819900"/>
              <a:gd name="connsiteX2344" fmla="*/ 473900 w 9915525"/>
              <a:gd name="connsiteY2344" fmla="*/ 4130530 h 6819900"/>
              <a:gd name="connsiteX2345" fmla="*/ 415215 w 9915525"/>
              <a:gd name="connsiteY2345" fmla="*/ 4117036 h 6819900"/>
              <a:gd name="connsiteX2346" fmla="*/ 262815 w 9915525"/>
              <a:gd name="connsiteY2346" fmla="*/ 3986993 h 6819900"/>
              <a:gd name="connsiteX2347" fmla="*/ 284246 w 9915525"/>
              <a:gd name="connsiteY2347" fmla="*/ 3951274 h 6819900"/>
              <a:gd name="connsiteX2348" fmla="*/ 274721 w 9915525"/>
              <a:gd name="connsiteY2348" fmla="*/ 4025609 h 6819900"/>
              <a:gd name="connsiteX2349" fmla="*/ 262815 w 9915525"/>
              <a:gd name="connsiteY2349" fmla="*/ 3986993 h 6819900"/>
              <a:gd name="connsiteX2350" fmla="*/ 312821 w 9915525"/>
              <a:gd name="connsiteY2350" fmla="*/ 3854008 h 6819900"/>
              <a:gd name="connsiteX2351" fmla="*/ 310841 w 9915525"/>
              <a:gd name="connsiteY2351" fmla="*/ 3813186 h 6819900"/>
              <a:gd name="connsiteX2352" fmla="*/ 328763 w 9915525"/>
              <a:gd name="connsiteY2352" fmla="*/ 3791215 h 6819900"/>
              <a:gd name="connsiteX2353" fmla="*/ 342587 w 9915525"/>
              <a:gd name="connsiteY2353" fmla="*/ 3749530 h 6819900"/>
              <a:gd name="connsiteX2354" fmla="*/ 367590 w 9915525"/>
              <a:gd name="connsiteY2354" fmla="*/ 3836446 h 6819900"/>
              <a:gd name="connsiteX2355" fmla="*/ 312821 w 9915525"/>
              <a:gd name="connsiteY2355" fmla="*/ 3854008 h 6819900"/>
              <a:gd name="connsiteX2356" fmla="*/ 15035 w 9915525"/>
              <a:gd name="connsiteY2356" fmla="*/ 3762230 h 6819900"/>
              <a:gd name="connsiteX2357" fmla="*/ 9162 w 9915525"/>
              <a:gd name="connsiteY2357" fmla="*/ 3694761 h 6819900"/>
              <a:gd name="connsiteX2358" fmla="*/ 24014 w 9915525"/>
              <a:gd name="connsiteY2358" fmla="*/ 3673330 h 6819900"/>
              <a:gd name="connsiteX2359" fmla="*/ 41794 w 9915525"/>
              <a:gd name="connsiteY2359" fmla="*/ 3736865 h 6819900"/>
              <a:gd name="connsiteX2360" fmla="*/ 27071 w 9915525"/>
              <a:gd name="connsiteY2360" fmla="*/ 3804334 h 6819900"/>
              <a:gd name="connsiteX2361" fmla="*/ 15035 w 9915525"/>
              <a:gd name="connsiteY2361" fmla="*/ 3762230 h 6819900"/>
              <a:gd name="connsiteX2362" fmla="*/ 236621 w 9915525"/>
              <a:gd name="connsiteY2362" fmla="*/ 3714065 h 6819900"/>
              <a:gd name="connsiteX2363" fmla="*/ 205665 w 9915525"/>
              <a:gd name="connsiteY2363" fmla="*/ 3682252 h 6819900"/>
              <a:gd name="connsiteX2364" fmla="*/ 195388 w 9915525"/>
              <a:gd name="connsiteY2364" fmla="*/ 3654280 h 6819900"/>
              <a:gd name="connsiteX2365" fmla="*/ 188244 w 9915525"/>
              <a:gd name="connsiteY2365" fmla="*/ 3582820 h 6819900"/>
              <a:gd name="connsiteX2366" fmla="*/ 184234 w 9915525"/>
              <a:gd name="connsiteY2366" fmla="*/ 3511383 h 6819900"/>
              <a:gd name="connsiteX2367" fmla="*/ 177090 w 9915525"/>
              <a:gd name="connsiteY2367" fmla="*/ 3441788 h 6819900"/>
              <a:gd name="connsiteX2368" fmla="*/ 129303 w 9915525"/>
              <a:gd name="connsiteY2368" fmla="*/ 3327420 h 6819900"/>
              <a:gd name="connsiteX2369" fmla="*/ 100890 w 9915525"/>
              <a:gd name="connsiteY2369" fmla="*/ 3244473 h 6819900"/>
              <a:gd name="connsiteX2370" fmla="*/ 74696 w 9915525"/>
              <a:gd name="connsiteY2370" fmla="*/ 3170224 h 6819900"/>
              <a:gd name="connsiteX2371" fmla="*/ 53265 w 9915525"/>
              <a:gd name="connsiteY2371" fmla="*/ 3144030 h 6819900"/>
              <a:gd name="connsiteX2372" fmla="*/ 82520 w 9915525"/>
              <a:gd name="connsiteY2372" fmla="*/ 3120880 h 6819900"/>
              <a:gd name="connsiteX2373" fmla="*/ 124216 w 9915525"/>
              <a:gd name="connsiteY2373" fmla="*/ 3132786 h 6819900"/>
              <a:gd name="connsiteX2374" fmla="*/ 156873 w 9915525"/>
              <a:gd name="connsiteY2374" fmla="*/ 3158702 h 6819900"/>
              <a:gd name="connsiteX2375" fmla="*/ 177393 w 9915525"/>
              <a:gd name="connsiteY2375" fmla="*/ 3187277 h 6819900"/>
              <a:gd name="connsiteX2376" fmla="*/ 191680 w 9915525"/>
              <a:gd name="connsiteY2376" fmla="*/ 3220332 h 6819900"/>
              <a:gd name="connsiteX2377" fmla="*/ 205665 w 9915525"/>
              <a:gd name="connsiteY2377" fmla="*/ 3255577 h 6819900"/>
              <a:gd name="connsiteX2378" fmla="*/ 222016 w 9915525"/>
              <a:gd name="connsiteY2378" fmla="*/ 3281484 h 6819900"/>
              <a:gd name="connsiteX2379" fmla="*/ 226435 w 9915525"/>
              <a:gd name="connsiteY2379" fmla="*/ 3312928 h 6819900"/>
              <a:gd name="connsiteX2380" fmla="*/ 212466 w 9915525"/>
              <a:gd name="connsiteY2380" fmla="*/ 3377987 h 6819900"/>
              <a:gd name="connsiteX2381" fmla="*/ 231990 w 9915525"/>
              <a:gd name="connsiteY2381" fmla="*/ 3430294 h 6819900"/>
              <a:gd name="connsiteX2382" fmla="*/ 249260 w 9915525"/>
              <a:gd name="connsiteY2382" fmla="*/ 3451019 h 6819900"/>
              <a:gd name="connsiteX2383" fmla="*/ 257967 w 9915525"/>
              <a:gd name="connsiteY2383" fmla="*/ 3467192 h 6819900"/>
              <a:gd name="connsiteX2384" fmla="*/ 268171 w 9915525"/>
              <a:gd name="connsiteY2384" fmla="*/ 3520368 h 6819900"/>
              <a:gd name="connsiteX2385" fmla="*/ 271239 w 9915525"/>
              <a:gd name="connsiteY2385" fmla="*/ 3568629 h 6819900"/>
              <a:gd name="connsiteX2386" fmla="*/ 300915 w 9915525"/>
              <a:gd name="connsiteY2386" fmla="*/ 3670466 h 6819900"/>
              <a:gd name="connsiteX2387" fmla="*/ 236621 w 9915525"/>
              <a:gd name="connsiteY2387" fmla="*/ 3714065 h 6819900"/>
              <a:gd name="connsiteX2388" fmla="*/ 9675896 w 9915525"/>
              <a:gd name="connsiteY2388" fmla="*/ 3466997 h 6819900"/>
              <a:gd name="connsiteX2389" fmla="*/ 9675420 w 9915525"/>
              <a:gd name="connsiteY2389" fmla="*/ 3389485 h 6819900"/>
              <a:gd name="connsiteX2390" fmla="*/ 9675420 w 9915525"/>
              <a:gd name="connsiteY2390" fmla="*/ 3378055 h 6819900"/>
              <a:gd name="connsiteX2391" fmla="*/ 9663990 w 9915525"/>
              <a:gd name="connsiteY2391" fmla="*/ 3359005 h 6819900"/>
              <a:gd name="connsiteX2392" fmla="*/ 9673515 w 9915525"/>
              <a:gd name="connsiteY2392" fmla="*/ 3339955 h 6819900"/>
              <a:gd name="connsiteX2393" fmla="*/ 9683040 w 9915525"/>
              <a:gd name="connsiteY2393" fmla="*/ 3325667 h 6819900"/>
              <a:gd name="connsiteX2394" fmla="*/ 9693127 w 9915525"/>
              <a:gd name="connsiteY2394" fmla="*/ 3311380 h 6819900"/>
              <a:gd name="connsiteX2395" fmla="*/ 9697734 w 9915525"/>
              <a:gd name="connsiteY2395" fmla="*/ 3302513 h 6819900"/>
              <a:gd name="connsiteX2396" fmla="*/ 9724351 w 9915525"/>
              <a:gd name="connsiteY2396" fmla="*/ 3292446 h 6819900"/>
              <a:gd name="connsiteX2397" fmla="*/ 9723522 w 9915525"/>
              <a:gd name="connsiteY2397" fmla="*/ 3308602 h 6819900"/>
              <a:gd name="connsiteX2398" fmla="*/ 9711616 w 9915525"/>
              <a:gd name="connsiteY2398" fmla="*/ 3345511 h 6819900"/>
              <a:gd name="connsiteX2399" fmla="*/ 9702091 w 9915525"/>
              <a:gd name="connsiteY2399" fmla="*/ 3378055 h 6819900"/>
              <a:gd name="connsiteX2400" fmla="*/ 9706853 w 9915525"/>
              <a:gd name="connsiteY2400" fmla="*/ 3425680 h 6819900"/>
              <a:gd name="connsiteX2401" fmla="*/ 9706072 w 9915525"/>
              <a:gd name="connsiteY2401" fmla="*/ 3467524 h 6819900"/>
              <a:gd name="connsiteX2402" fmla="*/ 9689403 w 9915525"/>
              <a:gd name="connsiteY2402" fmla="*/ 3472553 h 6819900"/>
              <a:gd name="connsiteX2403" fmla="*/ 9675895 w 9915525"/>
              <a:gd name="connsiteY2403" fmla="*/ 3466997 h 6819900"/>
              <a:gd name="connsiteX2404" fmla="*/ 9654465 w 9915525"/>
              <a:gd name="connsiteY2404" fmla="*/ 3182792 h 6819900"/>
              <a:gd name="connsiteX2405" fmla="*/ 9644940 w 9915525"/>
              <a:gd name="connsiteY2405" fmla="*/ 3168505 h 6819900"/>
              <a:gd name="connsiteX2406" fmla="*/ 9635415 w 9915525"/>
              <a:gd name="connsiteY2406" fmla="*/ 3155011 h 6819900"/>
              <a:gd name="connsiteX2407" fmla="*/ 9624176 w 9915525"/>
              <a:gd name="connsiteY2407" fmla="*/ 3137771 h 6819900"/>
              <a:gd name="connsiteX2408" fmla="*/ 9653000 w 9915525"/>
              <a:gd name="connsiteY2408" fmla="*/ 3101830 h 6819900"/>
              <a:gd name="connsiteX2409" fmla="*/ 9692565 w 9915525"/>
              <a:gd name="connsiteY2409" fmla="*/ 3087542 h 6819900"/>
              <a:gd name="connsiteX2410" fmla="*/ 9723143 w 9915525"/>
              <a:gd name="connsiteY2410" fmla="*/ 3073255 h 6819900"/>
              <a:gd name="connsiteX2411" fmla="*/ 9735165 w 9915525"/>
              <a:gd name="connsiteY2411" fmla="*/ 3113736 h 6819900"/>
              <a:gd name="connsiteX2412" fmla="*/ 9707456 w 9915525"/>
              <a:gd name="connsiteY2412" fmla="*/ 3168505 h 6819900"/>
              <a:gd name="connsiteX2413" fmla="*/ 9683040 w 9915525"/>
              <a:gd name="connsiteY2413" fmla="*/ 3182792 h 6819900"/>
              <a:gd name="connsiteX2414" fmla="*/ 9662824 w 9915525"/>
              <a:gd name="connsiteY2414" fmla="*/ 3197080 h 6819900"/>
              <a:gd name="connsiteX2415" fmla="*/ 9654465 w 9915525"/>
              <a:gd name="connsiteY2415" fmla="*/ 3182792 h 6819900"/>
              <a:gd name="connsiteX2416" fmla="*/ 224715 w 9915525"/>
              <a:gd name="connsiteY2416" fmla="*/ 3030955 h 6819900"/>
              <a:gd name="connsiteX2417" fmla="*/ 233242 w 9915525"/>
              <a:gd name="connsiteY2417" fmla="*/ 3011959 h 6819900"/>
              <a:gd name="connsiteX2418" fmla="*/ 246284 w 9915525"/>
              <a:gd name="connsiteY2418" fmla="*/ 3038986 h 6819900"/>
              <a:gd name="connsiteX2419" fmla="*/ 224715 w 9915525"/>
              <a:gd name="connsiteY2419" fmla="*/ 3030955 h 6819900"/>
              <a:gd name="connsiteX2420" fmla="*/ 9613190 w 9915525"/>
              <a:gd name="connsiteY2420" fmla="*/ 2971655 h 6819900"/>
              <a:gd name="connsiteX2421" fmla="*/ 9606840 w 9915525"/>
              <a:gd name="connsiteY2421" fmla="*/ 2938998 h 6819900"/>
              <a:gd name="connsiteX2422" fmla="*/ 9592552 w 9915525"/>
              <a:gd name="connsiteY2422" fmla="*/ 2898403 h 6819900"/>
              <a:gd name="connsiteX2423" fmla="*/ 9587790 w 9915525"/>
              <a:gd name="connsiteY2423" fmla="*/ 2806555 h 6819900"/>
              <a:gd name="connsiteX2424" fmla="*/ 9594934 w 9915525"/>
              <a:gd name="connsiteY2424" fmla="*/ 2794649 h 6819900"/>
              <a:gd name="connsiteX2425" fmla="*/ 9678942 w 9915525"/>
              <a:gd name="connsiteY2425" fmla="*/ 2788057 h 6819900"/>
              <a:gd name="connsiteX2426" fmla="*/ 9692565 w 9915525"/>
              <a:gd name="connsiteY2426" fmla="*/ 2859781 h 6819900"/>
              <a:gd name="connsiteX2427" fmla="*/ 9664311 w 9915525"/>
              <a:gd name="connsiteY2427" fmla="*/ 2949102 h 6819900"/>
              <a:gd name="connsiteX2428" fmla="*/ 9613190 w 9915525"/>
              <a:gd name="connsiteY2428" fmla="*/ 2971655 h 6819900"/>
              <a:gd name="connsiteX2429" fmla="*/ 9454440 w 9915525"/>
              <a:gd name="connsiteY2429" fmla="*/ 2454130 h 6819900"/>
              <a:gd name="connsiteX2430" fmla="*/ 9471109 w 9915525"/>
              <a:gd name="connsiteY2430" fmla="*/ 2436893 h 6819900"/>
              <a:gd name="connsiteX2431" fmla="*/ 9487777 w 9915525"/>
              <a:gd name="connsiteY2431" fmla="*/ 2454130 h 6819900"/>
              <a:gd name="connsiteX2432" fmla="*/ 9471109 w 9915525"/>
              <a:gd name="connsiteY2432" fmla="*/ 2471367 h 6819900"/>
              <a:gd name="connsiteX2433" fmla="*/ 9454440 w 9915525"/>
              <a:gd name="connsiteY2433" fmla="*/ 2454130 h 6819900"/>
              <a:gd name="connsiteX2434" fmla="*/ 9433552 w 9915525"/>
              <a:gd name="connsiteY2434" fmla="*/ 2289824 h 6819900"/>
              <a:gd name="connsiteX2435" fmla="*/ 9411891 w 9915525"/>
              <a:gd name="connsiteY2435" fmla="*/ 2225530 h 6819900"/>
              <a:gd name="connsiteX2436" fmla="*/ 9473490 w 9915525"/>
              <a:gd name="connsiteY2436" fmla="*/ 2291264 h 6819900"/>
              <a:gd name="connsiteX2437" fmla="*/ 9433552 w 9915525"/>
              <a:gd name="connsiteY2437" fmla="*/ 2289824 h 6819900"/>
              <a:gd name="connsiteX2438" fmla="*/ 9597315 w 9915525"/>
              <a:gd name="connsiteY2438" fmla="*/ 2258868 h 6819900"/>
              <a:gd name="connsiteX2439" fmla="*/ 9606840 w 9915525"/>
              <a:gd name="connsiteY2439" fmla="*/ 2244580 h 6819900"/>
              <a:gd name="connsiteX2440" fmla="*/ 9616365 w 9915525"/>
              <a:gd name="connsiteY2440" fmla="*/ 2258868 h 6819900"/>
              <a:gd name="connsiteX2441" fmla="*/ 9606840 w 9915525"/>
              <a:gd name="connsiteY2441" fmla="*/ 2273155 h 6819900"/>
              <a:gd name="connsiteX2442" fmla="*/ 9597315 w 9915525"/>
              <a:gd name="connsiteY2442" fmla="*/ 2258868 h 6819900"/>
              <a:gd name="connsiteX2443" fmla="*/ 9374367 w 9915525"/>
              <a:gd name="connsiteY2443" fmla="*/ 2088077 h 6819900"/>
              <a:gd name="connsiteX2444" fmla="*/ 9340626 w 9915525"/>
              <a:gd name="connsiteY2444" fmla="*/ 2054080 h 6819900"/>
              <a:gd name="connsiteX2445" fmla="*/ 9335377 w 9915525"/>
              <a:gd name="connsiteY2445" fmla="*/ 2015980 h 6819900"/>
              <a:gd name="connsiteX2446" fmla="*/ 9349665 w 9915525"/>
              <a:gd name="connsiteY2446" fmla="*/ 1991563 h 6819900"/>
              <a:gd name="connsiteX2447" fmla="*/ 9380694 w 9915525"/>
              <a:gd name="connsiteY2447" fmla="*/ 1979654 h 6819900"/>
              <a:gd name="connsiteX2448" fmla="*/ 9414638 w 9915525"/>
              <a:gd name="connsiteY2448" fmla="*/ 2077798 h 6819900"/>
              <a:gd name="connsiteX2449" fmla="*/ 9374367 w 9915525"/>
              <a:gd name="connsiteY2449" fmla="*/ 2088077 h 6819900"/>
              <a:gd name="connsiteX2450" fmla="*/ 9473490 w 9915525"/>
              <a:gd name="connsiteY2450" fmla="*/ 1839768 h 6819900"/>
              <a:gd name="connsiteX2451" fmla="*/ 9463965 w 9915525"/>
              <a:gd name="connsiteY2451" fmla="*/ 1825480 h 6819900"/>
              <a:gd name="connsiteX2452" fmla="*/ 9454440 w 9915525"/>
              <a:gd name="connsiteY2452" fmla="*/ 1801668 h 6819900"/>
              <a:gd name="connsiteX2453" fmla="*/ 9471830 w 9915525"/>
              <a:gd name="connsiteY2453" fmla="*/ 1777855 h 6819900"/>
              <a:gd name="connsiteX2454" fmla="*/ 9527381 w 9915525"/>
              <a:gd name="connsiteY2454" fmla="*/ 1839283 h 6819900"/>
              <a:gd name="connsiteX2455" fmla="*/ 9473490 w 9915525"/>
              <a:gd name="connsiteY2455" fmla="*/ 1839768 h 6819900"/>
              <a:gd name="connsiteX2456" fmla="*/ 9340140 w 9915525"/>
              <a:gd name="connsiteY2456" fmla="*/ 1797467 h 6819900"/>
              <a:gd name="connsiteX2457" fmla="*/ 9349665 w 9915525"/>
              <a:gd name="connsiteY2457" fmla="*/ 1782618 h 6819900"/>
              <a:gd name="connsiteX2458" fmla="*/ 9359190 w 9915525"/>
              <a:gd name="connsiteY2458" fmla="*/ 1791580 h 6819900"/>
              <a:gd name="connsiteX2459" fmla="*/ 9349665 w 9915525"/>
              <a:gd name="connsiteY2459" fmla="*/ 1806430 h 6819900"/>
              <a:gd name="connsiteX2460" fmla="*/ 9340140 w 9915525"/>
              <a:gd name="connsiteY2460" fmla="*/ 1797467 h 6819900"/>
              <a:gd name="connsiteX2461" fmla="*/ 8762973 w 9915525"/>
              <a:gd name="connsiteY2461" fmla="*/ 1747888 h 6819900"/>
              <a:gd name="connsiteX2462" fmla="*/ 8756734 w 9915525"/>
              <a:gd name="connsiteY2462" fmla="*/ 1723282 h 6819900"/>
              <a:gd name="connsiteX2463" fmla="*/ 8768640 w 9915525"/>
              <a:gd name="connsiteY2463" fmla="*/ 1705624 h 6819900"/>
              <a:gd name="connsiteX2464" fmla="*/ 8782927 w 9915525"/>
              <a:gd name="connsiteY2464" fmla="*/ 1692130 h 6819900"/>
              <a:gd name="connsiteX2465" fmla="*/ 8797215 w 9915525"/>
              <a:gd name="connsiteY2465" fmla="*/ 1682605 h 6819900"/>
              <a:gd name="connsiteX2466" fmla="*/ 8806740 w 9915525"/>
              <a:gd name="connsiteY2466" fmla="*/ 1673080 h 6819900"/>
              <a:gd name="connsiteX2467" fmla="*/ 8804835 w 9915525"/>
              <a:gd name="connsiteY2467" fmla="*/ 1756900 h 6819900"/>
              <a:gd name="connsiteX2468" fmla="*/ 8762973 w 9915525"/>
              <a:gd name="connsiteY2468" fmla="*/ 1747888 h 6819900"/>
              <a:gd name="connsiteX2469" fmla="*/ 9241743 w 9915525"/>
              <a:gd name="connsiteY2469" fmla="*/ 1675461 h 6819900"/>
              <a:gd name="connsiteX2470" fmla="*/ 9239181 w 9915525"/>
              <a:gd name="connsiteY2470" fmla="*/ 1596880 h 6819900"/>
              <a:gd name="connsiteX2471" fmla="*/ 9235321 w 9915525"/>
              <a:gd name="connsiteY2471" fmla="*/ 1492105 h 6819900"/>
              <a:gd name="connsiteX2472" fmla="*/ 9236657 w 9915525"/>
              <a:gd name="connsiteY2472" fmla="*/ 1411619 h 6819900"/>
              <a:gd name="connsiteX2473" fmla="*/ 9244890 w 9915525"/>
              <a:gd name="connsiteY2473" fmla="*/ 1385425 h 6819900"/>
              <a:gd name="connsiteX2474" fmla="*/ 9254415 w 9915525"/>
              <a:gd name="connsiteY2474" fmla="*/ 1368280 h 6819900"/>
              <a:gd name="connsiteX2475" fmla="*/ 9263940 w 9915525"/>
              <a:gd name="connsiteY2475" fmla="*/ 1321674 h 6819900"/>
              <a:gd name="connsiteX2476" fmla="*/ 9279007 w 9915525"/>
              <a:gd name="connsiteY2476" fmla="*/ 1269287 h 6819900"/>
              <a:gd name="connsiteX2477" fmla="*/ 9313314 w 9915525"/>
              <a:gd name="connsiteY2477" fmla="*/ 1289617 h 6819900"/>
              <a:gd name="connsiteX2478" fmla="*/ 9369080 w 9915525"/>
              <a:gd name="connsiteY2478" fmla="*/ 1301122 h 6819900"/>
              <a:gd name="connsiteX2479" fmla="*/ 9416340 w 9915525"/>
              <a:gd name="connsiteY2479" fmla="*/ 1348369 h 6819900"/>
              <a:gd name="connsiteX2480" fmla="*/ 9406041 w 9915525"/>
              <a:gd name="connsiteY2480" fmla="*/ 1411621 h 6819900"/>
              <a:gd name="connsiteX2481" fmla="*/ 9366472 w 9915525"/>
              <a:gd name="connsiteY2481" fmla="*/ 1390752 h 6819900"/>
              <a:gd name="connsiteX2482" fmla="*/ 9343107 w 9915525"/>
              <a:gd name="connsiteY2482" fmla="*/ 1380115 h 6819900"/>
              <a:gd name="connsiteX2483" fmla="*/ 9336742 w 9915525"/>
              <a:gd name="connsiteY2483" fmla="*/ 1408175 h 6819900"/>
              <a:gd name="connsiteX2484" fmla="*/ 9339186 w 9915525"/>
              <a:gd name="connsiteY2484" fmla="*/ 1436821 h 6819900"/>
              <a:gd name="connsiteX2485" fmla="*/ 9393846 w 9915525"/>
              <a:gd name="connsiteY2485" fmla="*/ 1439718 h 6819900"/>
              <a:gd name="connsiteX2486" fmla="*/ 9425865 w 9915525"/>
              <a:gd name="connsiteY2486" fmla="*/ 1433577 h 6819900"/>
              <a:gd name="connsiteX2487" fmla="*/ 9456821 w 9915525"/>
              <a:gd name="connsiteY2487" fmla="*/ 1450564 h 6819900"/>
              <a:gd name="connsiteX2488" fmla="*/ 9490731 w 9915525"/>
              <a:gd name="connsiteY2488" fmla="*/ 1479825 h 6819900"/>
              <a:gd name="connsiteX2489" fmla="*/ 9507399 w 9915525"/>
              <a:gd name="connsiteY2489" fmla="*/ 1511630 h 6819900"/>
              <a:gd name="connsiteX2490" fmla="*/ 9521115 w 9915525"/>
              <a:gd name="connsiteY2490" fmla="*/ 1540216 h 6819900"/>
              <a:gd name="connsiteX2491" fmla="*/ 9534713 w 9915525"/>
              <a:gd name="connsiteY2491" fmla="*/ 1571018 h 6819900"/>
              <a:gd name="connsiteX2492" fmla="*/ 9551312 w 9915525"/>
              <a:gd name="connsiteY2492" fmla="*/ 1654030 h 6819900"/>
              <a:gd name="connsiteX2493" fmla="*/ 9535192 w 9915525"/>
              <a:gd name="connsiteY2493" fmla="*/ 1644165 h 6819900"/>
              <a:gd name="connsiteX2494" fmla="*/ 9494149 w 9915525"/>
              <a:gd name="connsiteY2494" fmla="*/ 1635808 h 6819900"/>
              <a:gd name="connsiteX2495" fmla="*/ 9383191 w 9915525"/>
              <a:gd name="connsiteY2495" fmla="*/ 1629874 h 6819900"/>
              <a:gd name="connsiteX2496" fmla="*/ 9323660 w 9915525"/>
              <a:gd name="connsiteY2496" fmla="*/ 1638910 h 6819900"/>
              <a:gd name="connsiteX2497" fmla="*/ 9340140 w 9915525"/>
              <a:gd name="connsiteY2497" fmla="*/ 1665867 h 6819900"/>
              <a:gd name="connsiteX2498" fmla="*/ 9355957 w 9915525"/>
              <a:gd name="connsiteY2498" fmla="*/ 1693820 h 6819900"/>
              <a:gd name="connsiteX2499" fmla="*/ 9331149 w 9915525"/>
              <a:gd name="connsiteY2499" fmla="*/ 1711333 h 6819900"/>
              <a:gd name="connsiteX2500" fmla="*/ 9282400 w 9915525"/>
              <a:gd name="connsiteY2500" fmla="*/ 1711496 h 6819900"/>
              <a:gd name="connsiteX2501" fmla="*/ 9241743 w 9915525"/>
              <a:gd name="connsiteY2501" fmla="*/ 1675461 h 6819900"/>
              <a:gd name="connsiteX2502" fmla="*/ 9011934 w 9915525"/>
              <a:gd name="connsiteY2502" fmla="*/ 1607063 h 6819900"/>
              <a:gd name="connsiteX2503" fmla="*/ 9035496 w 9915525"/>
              <a:gd name="connsiteY2503" fmla="*/ 1592213 h 6819900"/>
              <a:gd name="connsiteX2504" fmla="*/ 9025815 w 9915525"/>
              <a:gd name="connsiteY2504" fmla="*/ 1615930 h 6819900"/>
              <a:gd name="connsiteX2505" fmla="*/ 9011934 w 9915525"/>
              <a:gd name="connsiteY2505" fmla="*/ 1607063 h 6819900"/>
              <a:gd name="connsiteX2506" fmla="*/ 9076962 w 9915525"/>
              <a:gd name="connsiteY2506" fmla="*/ 1403999 h 6819900"/>
              <a:gd name="connsiteX2507" fmla="*/ 9082835 w 9915525"/>
              <a:gd name="connsiteY2507" fmla="*/ 1365899 h 6819900"/>
              <a:gd name="connsiteX2508" fmla="*/ 9117083 w 9915525"/>
              <a:gd name="connsiteY2508" fmla="*/ 1372761 h 6819900"/>
              <a:gd name="connsiteX2509" fmla="*/ 9108420 w 9915525"/>
              <a:gd name="connsiteY2509" fmla="*/ 1410861 h 6819900"/>
              <a:gd name="connsiteX2510" fmla="*/ 9076962 w 9915525"/>
              <a:gd name="connsiteY2510" fmla="*/ 1403999 h 6819900"/>
              <a:gd name="connsiteX2511" fmla="*/ 9161456 w 9915525"/>
              <a:gd name="connsiteY2511" fmla="*/ 1211327 h 6819900"/>
              <a:gd name="connsiteX2512" fmla="*/ 9148279 w 9915525"/>
              <a:gd name="connsiteY2512" fmla="*/ 1182111 h 6819900"/>
              <a:gd name="connsiteX2513" fmla="*/ 9130590 w 9915525"/>
              <a:gd name="connsiteY2513" fmla="*/ 1158088 h 6819900"/>
              <a:gd name="connsiteX2514" fmla="*/ 9184658 w 9915525"/>
              <a:gd name="connsiteY2514" fmla="*/ 1200579 h 6819900"/>
              <a:gd name="connsiteX2515" fmla="*/ 9173588 w 9915525"/>
              <a:gd name="connsiteY2515" fmla="*/ 1234930 h 6819900"/>
              <a:gd name="connsiteX2516" fmla="*/ 9161456 w 9915525"/>
              <a:gd name="connsiteY2516" fmla="*/ 1211327 h 6819900"/>
              <a:gd name="connsiteX2517" fmla="*/ 8798934 w 9915525"/>
              <a:gd name="connsiteY2517" fmla="*/ 1165874 h 6819900"/>
              <a:gd name="connsiteX2518" fmla="*/ 8816265 w 9915525"/>
              <a:gd name="connsiteY2518" fmla="*/ 1144443 h 6819900"/>
              <a:gd name="connsiteX2519" fmla="*/ 8833596 w 9915525"/>
              <a:gd name="connsiteY2519" fmla="*/ 1165874 h 6819900"/>
              <a:gd name="connsiteX2520" fmla="*/ 8816265 w 9915525"/>
              <a:gd name="connsiteY2520" fmla="*/ 1187305 h 6819900"/>
              <a:gd name="connsiteX2521" fmla="*/ 8798934 w 9915525"/>
              <a:gd name="connsiteY2521" fmla="*/ 1165874 h 6819900"/>
              <a:gd name="connsiteX2522" fmla="*/ 9299266 w 9915525"/>
              <a:gd name="connsiteY2522" fmla="*/ 1169973 h 6819900"/>
              <a:gd name="connsiteX2523" fmla="*/ 9277789 w 9915525"/>
              <a:gd name="connsiteY2523" fmla="*/ 1142151 h 6819900"/>
              <a:gd name="connsiteX2524" fmla="*/ 9273166 w 9915525"/>
              <a:gd name="connsiteY2524" fmla="*/ 1130155 h 6819900"/>
              <a:gd name="connsiteX2525" fmla="*/ 9263940 w 9915525"/>
              <a:gd name="connsiteY2525" fmla="*/ 1106044 h 6819900"/>
              <a:gd name="connsiteX2526" fmla="*/ 9247271 w 9915525"/>
              <a:gd name="connsiteY2526" fmla="*/ 1076049 h 6819900"/>
              <a:gd name="connsiteX2527" fmla="*/ 9187740 w 9915525"/>
              <a:gd name="connsiteY2527" fmla="*/ 1014195 h 6819900"/>
              <a:gd name="connsiteX2528" fmla="*/ 9196232 w 9915525"/>
              <a:gd name="connsiteY2528" fmla="*/ 996805 h 6819900"/>
              <a:gd name="connsiteX2529" fmla="*/ 9210701 w 9915525"/>
              <a:gd name="connsiteY2529" fmla="*/ 972993 h 6819900"/>
              <a:gd name="connsiteX2530" fmla="*/ 9228658 w 9915525"/>
              <a:gd name="connsiteY2530" fmla="*/ 949180 h 6819900"/>
              <a:gd name="connsiteX2531" fmla="*/ 9368715 w 9915525"/>
              <a:gd name="connsiteY2531" fmla="*/ 1088894 h 6819900"/>
              <a:gd name="connsiteX2532" fmla="*/ 9354427 w 9915525"/>
              <a:gd name="connsiteY2532" fmla="*/ 1105025 h 6819900"/>
              <a:gd name="connsiteX2533" fmla="*/ 9340140 w 9915525"/>
              <a:gd name="connsiteY2533" fmla="*/ 1143581 h 6819900"/>
              <a:gd name="connsiteX2534" fmla="*/ 9299266 w 9915525"/>
              <a:gd name="connsiteY2534" fmla="*/ 1169973 h 6819900"/>
              <a:gd name="connsiteX2535" fmla="*/ 8797215 w 9915525"/>
              <a:gd name="connsiteY2535" fmla="*/ 1096818 h 6819900"/>
              <a:gd name="connsiteX2536" fmla="*/ 8806740 w 9915525"/>
              <a:gd name="connsiteY2536" fmla="*/ 1082530 h 6819900"/>
              <a:gd name="connsiteX2537" fmla="*/ 8805347 w 9915525"/>
              <a:gd name="connsiteY2537" fmla="*/ 1017163 h 6819900"/>
              <a:gd name="connsiteX2538" fmla="*/ 8815816 w 9915525"/>
              <a:gd name="connsiteY2538" fmla="*/ 953665 h 6819900"/>
              <a:gd name="connsiteX2539" fmla="*/ 8844272 w 9915525"/>
              <a:gd name="connsiteY2539" fmla="*/ 930928 h 6819900"/>
              <a:gd name="connsiteX2540" fmla="*/ 8898114 w 9915525"/>
              <a:gd name="connsiteY2540" fmla="*/ 891737 h 6819900"/>
              <a:gd name="connsiteX2541" fmla="*/ 8953336 w 9915525"/>
              <a:gd name="connsiteY2541" fmla="*/ 900577 h 6819900"/>
              <a:gd name="connsiteX2542" fmla="*/ 8999456 w 9915525"/>
              <a:gd name="connsiteY2542" fmla="*/ 920605 h 6819900"/>
              <a:gd name="connsiteX2543" fmla="*/ 9054390 w 9915525"/>
              <a:gd name="connsiteY2543" fmla="*/ 955524 h 6819900"/>
              <a:gd name="connsiteX2544" fmla="*/ 9044699 w 9915525"/>
              <a:gd name="connsiteY2544" fmla="*/ 972890 h 6819900"/>
              <a:gd name="connsiteX2545" fmla="*/ 8982370 w 9915525"/>
              <a:gd name="connsiteY2545" fmla="*/ 973478 h 6819900"/>
              <a:gd name="connsiteX2546" fmla="*/ 8866832 w 9915525"/>
              <a:gd name="connsiteY2546" fmla="*/ 1065439 h 6819900"/>
              <a:gd name="connsiteX2547" fmla="*/ 8797215 w 9915525"/>
              <a:gd name="connsiteY2547" fmla="*/ 1096818 h 6819900"/>
              <a:gd name="connsiteX2548" fmla="*/ 8282865 w 9915525"/>
              <a:gd name="connsiteY2548" fmla="*/ 1039538 h 6819900"/>
              <a:gd name="connsiteX2549" fmla="*/ 8274035 w 9915525"/>
              <a:gd name="connsiteY2549" fmla="*/ 1008582 h 6819900"/>
              <a:gd name="connsiteX2550" fmla="*/ 8259992 w 9915525"/>
              <a:gd name="connsiteY2550" fmla="*/ 975231 h 6819900"/>
              <a:gd name="connsiteX2551" fmla="*/ 8232183 w 9915525"/>
              <a:gd name="connsiteY2551" fmla="*/ 949828 h 6819900"/>
              <a:gd name="connsiteX2552" fmla="*/ 8192430 w 9915525"/>
              <a:gd name="connsiteY2552" fmla="*/ 904727 h 6819900"/>
              <a:gd name="connsiteX2553" fmla="*/ 8165769 w 9915525"/>
              <a:gd name="connsiteY2553" fmla="*/ 862035 h 6819900"/>
              <a:gd name="connsiteX2554" fmla="*/ 8182426 w 9915525"/>
              <a:gd name="connsiteY2554" fmla="*/ 825355 h 6819900"/>
              <a:gd name="connsiteX2555" fmla="*/ 8263557 w 9915525"/>
              <a:gd name="connsiteY2555" fmla="*/ 908699 h 6819900"/>
              <a:gd name="connsiteX2556" fmla="*/ 8272909 w 9915525"/>
              <a:gd name="connsiteY2556" fmla="*/ 920605 h 6819900"/>
              <a:gd name="connsiteX2557" fmla="*/ 8294319 w 9915525"/>
              <a:gd name="connsiteY2557" fmla="*/ 999186 h 6819900"/>
              <a:gd name="connsiteX2558" fmla="*/ 8301915 w 9915525"/>
              <a:gd name="connsiteY2558" fmla="*/ 1006330 h 6819900"/>
              <a:gd name="connsiteX2559" fmla="*/ 8311440 w 9915525"/>
              <a:gd name="connsiteY2559" fmla="*/ 1030143 h 6819900"/>
              <a:gd name="connsiteX2560" fmla="*/ 8297153 w 9915525"/>
              <a:gd name="connsiteY2560" fmla="*/ 1053955 h 6819900"/>
              <a:gd name="connsiteX2561" fmla="*/ 8282865 w 9915525"/>
              <a:gd name="connsiteY2561" fmla="*/ 1039538 h 6819900"/>
              <a:gd name="connsiteX2562" fmla="*/ 3351098 w 9915525"/>
              <a:gd name="connsiteY2562" fmla="*/ 995019 h 6819900"/>
              <a:gd name="connsiteX2563" fmla="*/ 3377490 w 9915525"/>
              <a:gd name="connsiteY2563" fmla="*/ 991249 h 6819900"/>
              <a:gd name="connsiteX2564" fmla="*/ 3362409 w 9915525"/>
              <a:gd name="connsiteY2564" fmla="*/ 1006330 h 6819900"/>
              <a:gd name="connsiteX2565" fmla="*/ 3351098 w 9915525"/>
              <a:gd name="connsiteY2565" fmla="*/ 995019 h 6819900"/>
              <a:gd name="connsiteX2566" fmla="*/ 4583990 w 9915525"/>
              <a:gd name="connsiteY2566" fmla="*/ 961880 h 6819900"/>
              <a:gd name="connsiteX2567" fmla="*/ 4577640 w 9915525"/>
              <a:gd name="connsiteY2567" fmla="*/ 937426 h 6819900"/>
              <a:gd name="connsiteX2568" fmla="*/ 4599072 w 9915525"/>
              <a:gd name="connsiteY2568" fmla="*/ 925796 h 6819900"/>
              <a:gd name="connsiteX2569" fmla="*/ 4630541 w 9915525"/>
              <a:gd name="connsiteY2569" fmla="*/ 957875 h 6819900"/>
              <a:gd name="connsiteX2570" fmla="*/ 4583990 w 9915525"/>
              <a:gd name="connsiteY2570" fmla="*/ 961880 h 6819900"/>
              <a:gd name="connsiteX2571" fmla="*/ 8730540 w 9915525"/>
              <a:gd name="connsiteY2571" fmla="*/ 934893 h 6819900"/>
              <a:gd name="connsiteX2572" fmla="*/ 8740779 w 9915525"/>
              <a:gd name="connsiteY2572" fmla="*/ 922431 h 6819900"/>
              <a:gd name="connsiteX2573" fmla="*/ 8751019 w 9915525"/>
              <a:gd name="connsiteY2573" fmla="*/ 934893 h 6819900"/>
              <a:gd name="connsiteX2574" fmla="*/ 8740779 w 9915525"/>
              <a:gd name="connsiteY2574" fmla="*/ 947354 h 6819900"/>
              <a:gd name="connsiteX2575" fmla="*/ 8730540 w 9915525"/>
              <a:gd name="connsiteY2575" fmla="*/ 934893 h 6819900"/>
              <a:gd name="connsiteX2576" fmla="*/ 8275721 w 9915525"/>
              <a:gd name="connsiteY2576" fmla="*/ 744432 h 6819900"/>
              <a:gd name="connsiteX2577" fmla="*/ 8263815 w 9915525"/>
              <a:gd name="connsiteY2577" fmla="*/ 722148 h 6819900"/>
              <a:gd name="connsiteX2578" fmla="*/ 8250094 w 9915525"/>
              <a:gd name="connsiteY2578" fmla="*/ 702000 h 6819900"/>
              <a:gd name="connsiteX2579" fmla="*/ 8259737 w 9915525"/>
              <a:gd name="connsiteY2579" fmla="*/ 663430 h 6819900"/>
              <a:gd name="connsiteX2580" fmla="*/ 8284025 w 9915525"/>
              <a:gd name="connsiteY2580" fmla="*/ 684861 h 6819900"/>
              <a:gd name="connsiteX2581" fmla="*/ 8313810 w 9915525"/>
              <a:gd name="connsiteY2581" fmla="*/ 722456 h 6819900"/>
              <a:gd name="connsiteX2582" fmla="*/ 8326040 w 9915525"/>
              <a:gd name="connsiteY2582" fmla="*/ 748649 h 6819900"/>
              <a:gd name="connsiteX2583" fmla="*/ 8275721 w 9915525"/>
              <a:gd name="connsiteY2583" fmla="*/ 744432 h 6819900"/>
              <a:gd name="connsiteX2584" fmla="*/ 5255598 w 9915525"/>
              <a:gd name="connsiteY2584" fmla="*/ 618976 h 6819900"/>
              <a:gd name="connsiteX2585" fmla="*/ 5282490 w 9915525"/>
              <a:gd name="connsiteY2585" fmla="*/ 615011 h 6819900"/>
              <a:gd name="connsiteX2586" fmla="*/ 5267504 w 9915525"/>
              <a:gd name="connsiteY2586" fmla="*/ 634855 h 6819900"/>
              <a:gd name="connsiteX2587" fmla="*/ 5255598 w 9915525"/>
              <a:gd name="connsiteY2587" fmla="*/ 618976 h 6819900"/>
              <a:gd name="connsiteX2588" fmla="*/ 8145858 w 9915525"/>
              <a:gd name="connsiteY2588" fmla="*/ 503886 h 6819900"/>
              <a:gd name="connsiteX2589" fmla="*/ 8134428 w 9915525"/>
              <a:gd name="connsiteY2589" fmla="*/ 475311 h 6819900"/>
              <a:gd name="connsiteX2590" fmla="*/ 8143959 w 9915525"/>
              <a:gd name="connsiteY2590" fmla="*/ 463405 h 6819900"/>
              <a:gd name="connsiteX2591" fmla="*/ 8159040 w 9915525"/>
              <a:gd name="connsiteY2591" fmla="*/ 476899 h 6819900"/>
              <a:gd name="connsiteX2592" fmla="*/ 8170252 w 9915525"/>
              <a:gd name="connsiteY2592" fmla="*/ 494130 h 6819900"/>
              <a:gd name="connsiteX2593" fmla="*/ 8174452 w 9915525"/>
              <a:gd name="connsiteY2593" fmla="*/ 509211 h 6819900"/>
              <a:gd name="connsiteX2594" fmla="*/ 8145858 w 9915525"/>
              <a:gd name="connsiteY2594" fmla="*/ 503886 h 6819900"/>
              <a:gd name="connsiteX2595" fmla="*/ 5387265 w 9915525"/>
              <a:gd name="connsiteY2595" fmla="*/ 377587 h 6819900"/>
              <a:gd name="connsiteX2596" fmla="*/ 5368215 w 9915525"/>
              <a:gd name="connsiteY2596" fmla="*/ 342132 h 6819900"/>
              <a:gd name="connsiteX2597" fmla="*/ 5349165 w 9915525"/>
              <a:gd name="connsiteY2597" fmla="*/ 308888 h 6819900"/>
              <a:gd name="connsiteX2598" fmla="*/ 5383182 w 9915525"/>
              <a:gd name="connsiteY2598" fmla="*/ 302579 h 6819900"/>
              <a:gd name="connsiteX2599" fmla="*/ 5430514 w 9915525"/>
              <a:gd name="connsiteY2599" fmla="*/ 308608 h 6819900"/>
              <a:gd name="connsiteX2600" fmla="*/ 5491953 w 9915525"/>
              <a:gd name="connsiteY2600" fmla="*/ 331975 h 6819900"/>
              <a:gd name="connsiteX2601" fmla="*/ 5507395 w 9915525"/>
              <a:gd name="connsiteY2601" fmla="*/ 373571 h 6819900"/>
              <a:gd name="connsiteX2602" fmla="*/ 5477630 w 9915525"/>
              <a:gd name="connsiteY2602" fmla="*/ 365829 h 6819900"/>
              <a:gd name="connsiteX2603" fmla="*/ 5428842 w 9915525"/>
              <a:gd name="connsiteY2603" fmla="*/ 367438 h 6819900"/>
              <a:gd name="connsiteX2604" fmla="*/ 5387265 w 9915525"/>
              <a:gd name="connsiteY2604" fmla="*/ 377587 h 6819900"/>
              <a:gd name="connsiteX2605" fmla="*/ 5227523 w 9915525"/>
              <a:gd name="connsiteY2605" fmla="*/ 356844 h 6819900"/>
              <a:gd name="connsiteX2606" fmla="*/ 5253915 w 9915525"/>
              <a:gd name="connsiteY2606" fmla="*/ 353074 h 6819900"/>
              <a:gd name="connsiteX2607" fmla="*/ 5238834 w 9915525"/>
              <a:gd name="connsiteY2607" fmla="*/ 368155 h 6819900"/>
              <a:gd name="connsiteX2608" fmla="*/ 5227523 w 9915525"/>
              <a:gd name="connsiteY2608" fmla="*/ 356844 h 6819900"/>
              <a:gd name="connsiteX2609" fmla="*/ 7968540 w 9915525"/>
              <a:gd name="connsiteY2609" fmla="*/ 349105 h 6819900"/>
              <a:gd name="connsiteX2610" fmla="*/ 7982828 w 9915525"/>
              <a:gd name="connsiteY2610" fmla="*/ 330055 h 6819900"/>
              <a:gd name="connsiteX2611" fmla="*/ 7997115 w 9915525"/>
              <a:gd name="connsiteY2611" fmla="*/ 349105 h 6819900"/>
              <a:gd name="connsiteX2612" fmla="*/ 7982828 w 9915525"/>
              <a:gd name="connsiteY2612" fmla="*/ 368155 h 6819900"/>
              <a:gd name="connsiteX2613" fmla="*/ 7968540 w 9915525"/>
              <a:gd name="connsiteY2613" fmla="*/ 349105 h 6819900"/>
              <a:gd name="connsiteX2614" fmla="*/ 5738562 w 9915525"/>
              <a:gd name="connsiteY2614" fmla="*/ 351486 h 6819900"/>
              <a:gd name="connsiteX2615" fmla="*/ 5738562 w 9915525"/>
              <a:gd name="connsiteY2615" fmla="*/ 337199 h 6819900"/>
              <a:gd name="connsiteX2616" fmla="*/ 5730165 w 9915525"/>
              <a:gd name="connsiteY2616" fmla="*/ 330055 h 6819900"/>
              <a:gd name="connsiteX2617" fmla="*/ 5739419 w 9915525"/>
              <a:gd name="connsiteY2617" fmla="*/ 274957 h 6819900"/>
              <a:gd name="connsiteX2618" fmla="*/ 5806365 w 9915525"/>
              <a:gd name="connsiteY2618" fmla="*/ 288225 h 6819900"/>
              <a:gd name="connsiteX2619" fmla="*/ 5797022 w 9915525"/>
              <a:gd name="connsiteY2619" fmla="*/ 311005 h 6819900"/>
              <a:gd name="connsiteX2620" fmla="*/ 5781701 w 9915525"/>
              <a:gd name="connsiteY2620" fmla="*/ 334817 h 6819900"/>
              <a:gd name="connsiteX2621" fmla="*/ 5738562 w 9915525"/>
              <a:gd name="connsiteY2621" fmla="*/ 351486 h 6819900"/>
              <a:gd name="connsiteX2622" fmla="*/ 7028698 w 9915525"/>
              <a:gd name="connsiteY2622" fmla="*/ 332746 h 6819900"/>
              <a:gd name="connsiteX2623" fmla="*/ 6953351 w 9915525"/>
              <a:gd name="connsiteY2623" fmla="*/ 251780 h 6819900"/>
              <a:gd name="connsiteX2624" fmla="*/ 6965037 w 9915525"/>
              <a:gd name="connsiteY2624" fmla="*/ 194641 h 6819900"/>
              <a:gd name="connsiteX2625" fmla="*/ 7016040 w 9915525"/>
              <a:gd name="connsiteY2625" fmla="*/ 182045 h 6819900"/>
              <a:gd name="connsiteX2626" fmla="*/ 7030328 w 9915525"/>
              <a:gd name="connsiteY2626" fmla="*/ 225280 h 6819900"/>
              <a:gd name="connsiteX2627" fmla="*/ 7044615 w 9915525"/>
              <a:gd name="connsiteY2627" fmla="*/ 260464 h 6819900"/>
              <a:gd name="connsiteX2628" fmla="*/ 7058903 w 9915525"/>
              <a:gd name="connsiteY2628" fmla="*/ 298078 h 6819900"/>
              <a:gd name="connsiteX2629" fmla="*/ 7066046 w 9915525"/>
              <a:gd name="connsiteY2629" fmla="*/ 338056 h 6819900"/>
              <a:gd name="connsiteX2630" fmla="*/ 7028698 w 9915525"/>
              <a:gd name="connsiteY2630" fmla="*/ 332746 h 6819900"/>
              <a:gd name="connsiteX2631" fmla="*/ 5573003 w 9915525"/>
              <a:gd name="connsiteY2631" fmla="*/ 301480 h 6819900"/>
              <a:gd name="connsiteX2632" fmla="*/ 5548628 w 9915525"/>
              <a:gd name="connsiteY2632" fmla="*/ 291955 h 6819900"/>
              <a:gd name="connsiteX2633" fmla="*/ 5530140 w 9915525"/>
              <a:gd name="connsiteY2633" fmla="*/ 279739 h 6819900"/>
              <a:gd name="connsiteX2634" fmla="*/ 5632241 w 9915525"/>
              <a:gd name="connsiteY2634" fmla="*/ 274638 h 6819900"/>
              <a:gd name="connsiteX2635" fmla="*/ 5615289 w 9915525"/>
              <a:gd name="connsiteY2635" fmla="*/ 298313 h 6819900"/>
              <a:gd name="connsiteX2636" fmla="*/ 5573003 w 9915525"/>
              <a:gd name="connsiteY2636" fmla="*/ 301480 h 6819900"/>
              <a:gd name="connsiteX2637" fmla="*/ 5468228 w 9915525"/>
              <a:gd name="connsiteY2637" fmla="*/ 282430 h 6819900"/>
              <a:gd name="connsiteX2638" fmla="*/ 5477190 w 9915525"/>
              <a:gd name="connsiteY2638" fmla="*/ 272905 h 6819900"/>
              <a:gd name="connsiteX2639" fmla="*/ 5492040 w 9915525"/>
              <a:gd name="connsiteY2639" fmla="*/ 282430 h 6819900"/>
              <a:gd name="connsiteX2640" fmla="*/ 5483077 w 9915525"/>
              <a:gd name="connsiteY2640" fmla="*/ 291955 h 6819900"/>
              <a:gd name="connsiteX2641" fmla="*/ 5468228 w 9915525"/>
              <a:gd name="connsiteY2641" fmla="*/ 282430 h 6819900"/>
              <a:gd name="connsiteX2642" fmla="*/ 7168440 w 9915525"/>
              <a:gd name="connsiteY2642" fmla="*/ 268936 h 6819900"/>
              <a:gd name="connsiteX2643" fmla="*/ 7183522 w 9915525"/>
              <a:gd name="connsiteY2643" fmla="*/ 253855 h 6819900"/>
              <a:gd name="connsiteX2644" fmla="*/ 7179751 w 9915525"/>
              <a:gd name="connsiteY2644" fmla="*/ 280247 h 6819900"/>
              <a:gd name="connsiteX2645" fmla="*/ 7168440 w 9915525"/>
              <a:gd name="connsiteY2645" fmla="*/ 268936 h 6819900"/>
              <a:gd name="connsiteX2646" fmla="*/ 7818323 w 9915525"/>
              <a:gd name="connsiteY2646" fmla="*/ 252069 h 6819900"/>
              <a:gd name="connsiteX2647" fmla="*/ 7844715 w 9915525"/>
              <a:gd name="connsiteY2647" fmla="*/ 248299 h 6819900"/>
              <a:gd name="connsiteX2648" fmla="*/ 7829634 w 9915525"/>
              <a:gd name="connsiteY2648" fmla="*/ 263380 h 6819900"/>
              <a:gd name="connsiteX2649" fmla="*/ 7818323 w 9915525"/>
              <a:gd name="connsiteY2649" fmla="*/ 252069 h 6819900"/>
              <a:gd name="connsiteX2650" fmla="*/ 5314264 w 9915525"/>
              <a:gd name="connsiteY2650" fmla="*/ 219877 h 6819900"/>
              <a:gd name="connsiteX2651" fmla="*/ 5338810 w 9915525"/>
              <a:gd name="connsiteY2651" fmla="*/ 191430 h 6819900"/>
              <a:gd name="connsiteX2652" fmla="*/ 5334579 w 9915525"/>
              <a:gd name="connsiteY2652" fmla="*/ 234805 h 6819900"/>
              <a:gd name="connsiteX2653" fmla="*/ 5314264 w 9915525"/>
              <a:gd name="connsiteY2653" fmla="*/ 219877 h 6819900"/>
              <a:gd name="connsiteX2654" fmla="*/ 7485087 w 9915525"/>
              <a:gd name="connsiteY2654" fmla="*/ 189844 h 6819900"/>
              <a:gd name="connsiteX2655" fmla="*/ 7478505 w 9915525"/>
              <a:gd name="connsiteY2655" fmla="*/ 176841 h 6819900"/>
              <a:gd name="connsiteX2656" fmla="*/ 7473802 w 9915525"/>
              <a:gd name="connsiteY2656" fmla="*/ 168130 h 6819900"/>
              <a:gd name="connsiteX2657" fmla="*/ 7463715 w 9915525"/>
              <a:gd name="connsiteY2657" fmla="*/ 149080 h 6819900"/>
              <a:gd name="connsiteX2658" fmla="*/ 7454190 w 9915525"/>
              <a:gd name="connsiteY2658" fmla="*/ 130030 h 6819900"/>
              <a:gd name="connsiteX2659" fmla="*/ 7444665 w 9915525"/>
              <a:gd name="connsiteY2659" fmla="*/ 115742 h 6819900"/>
              <a:gd name="connsiteX2660" fmla="*/ 7458953 w 9915525"/>
              <a:gd name="connsiteY2660" fmla="*/ 101455 h 6819900"/>
              <a:gd name="connsiteX2661" fmla="*/ 7473240 w 9915525"/>
              <a:gd name="connsiteY2661" fmla="*/ 115742 h 6819900"/>
              <a:gd name="connsiteX2662" fmla="*/ 7480677 w 9915525"/>
              <a:gd name="connsiteY2662" fmla="*/ 130030 h 6819900"/>
              <a:gd name="connsiteX2663" fmla="*/ 7503353 w 9915525"/>
              <a:gd name="connsiteY2663" fmla="*/ 190616 h 6819900"/>
              <a:gd name="connsiteX2664" fmla="*/ 7485087 w 9915525"/>
              <a:gd name="connsiteY2664" fmla="*/ 189844 h 6819900"/>
              <a:gd name="connsiteX2665" fmla="*/ 6841745 w 9915525"/>
              <a:gd name="connsiteY2665" fmla="*/ 171634 h 6819900"/>
              <a:gd name="connsiteX2666" fmla="*/ 6844772 w 9915525"/>
              <a:gd name="connsiteY2666" fmla="*/ 130030 h 6819900"/>
              <a:gd name="connsiteX2667" fmla="*/ 6848524 w 9915525"/>
              <a:gd name="connsiteY2667" fmla="*/ 106306 h 6819900"/>
              <a:gd name="connsiteX2668" fmla="*/ 6860249 w 9915525"/>
              <a:gd name="connsiteY2668" fmla="*/ 77036 h 6819900"/>
              <a:gd name="connsiteX2669" fmla="*/ 6894467 w 9915525"/>
              <a:gd name="connsiteY2669" fmla="*/ 62660 h 6819900"/>
              <a:gd name="connsiteX2670" fmla="*/ 6925423 w 9915525"/>
              <a:gd name="connsiteY2670" fmla="*/ 53830 h 6819900"/>
              <a:gd name="connsiteX2671" fmla="*/ 6939840 w 9915525"/>
              <a:gd name="connsiteY2671" fmla="*/ 34780 h 6819900"/>
              <a:gd name="connsiteX2672" fmla="*/ 6970796 w 9915525"/>
              <a:gd name="connsiteY2672" fmla="*/ 15625 h 6819900"/>
              <a:gd name="connsiteX2673" fmla="*/ 7035910 w 9915525"/>
              <a:gd name="connsiteY2673" fmla="*/ 9870 h 6819900"/>
              <a:gd name="connsiteX2674" fmla="*/ 7095441 w 9915525"/>
              <a:gd name="connsiteY2674" fmla="*/ 27736 h 6819900"/>
              <a:gd name="connsiteX2675" fmla="*/ 7120815 w 9915525"/>
              <a:gd name="connsiteY2675" fmla="*/ 57624 h 6819900"/>
              <a:gd name="connsiteX2676" fmla="*/ 7093359 w 9915525"/>
              <a:gd name="connsiteY2676" fmla="*/ 90837 h 6819900"/>
              <a:gd name="connsiteX2677" fmla="*/ 6993296 w 9915525"/>
              <a:gd name="connsiteY2677" fmla="*/ 115846 h 6819900"/>
              <a:gd name="connsiteX2678" fmla="*/ 6886345 w 9915525"/>
              <a:gd name="connsiteY2678" fmla="*/ 104151 h 6819900"/>
              <a:gd name="connsiteX2679" fmla="*/ 6878098 w 9915525"/>
              <a:gd name="connsiteY2679" fmla="*/ 141415 h 6819900"/>
              <a:gd name="connsiteX2680" fmla="*/ 6841745 w 9915525"/>
              <a:gd name="connsiteY2680" fmla="*/ 171634 h 6819900"/>
              <a:gd name="connsiteX2681" fmla="*/ 7287503 w 9915525"/>
              <a:gd name="connsiteY2681" fmla="*/ 158605 h 6819900"/>
              <a:gd name="connsiteX2682" fmla="*/ 7259532 w 9915525"/>
              <a:gd name="connsiteY2682" fmla="*/ 149080 h 6819900"/>
              <a:gd name="connsiteX2683" fmla="*/ 7225590 w 9915525"/>
              <a:gd name="connsiteY2683" fmla="*/ 134792 h 6819900"/>
              <a:gd name="connsiteX2684" fmla="*/ 7195849 w 9915525"/>
              <a:gd name="connsiteY2684" fmla="*/ 120505 h 6819900"/>
              <a:gd name="connsiteX2685" fmla="*/ 7177965 w 9915525"/>
              <a:gd name="connsiteY2685" fmla="*/ 113239 h 6819900"/>
              <a:gd name="connsiteX2686" fmla="*/ 7156534 w 9915525"/>
              <a:gd name="connsiteY2686" fmla="*/ 96570 h 6819900"/>
              <a:gd name="connsiteX2687" fmla="*/ 7187490 w 9915525"/>
              <a:gd name="connsiteY2687" fmla="*/ 48764 h 6819900"/>
              <a:gd name="connsiteX2688" fmla="*/ 7276760 w 9915525"/>
              <a:gd name="connsiteY2688" fmla="*/ 22571 h 6819900"/>
              <a:gd name="connsiteX2689" fmla="*/ 7336117 w 9915525"/>
              <a:gd name="connsiteY2689" fmla="*/ 75768 h 6819900"/>
              <a:gd name="connsiteX2690" fmla="*/ 7326761 w 9915525"/>
              <a:gd name="connsiteY2690" fmla="*/ 156731 h 6819900"/>
              <a:gd name="connsiteX2691" fmla="*/ 7287503 w 9915525"/>
              <a:gd name="connsiteY2691" fmla="*/ 158605 h 6819900"/>
              <a:gd name="connsiteX2692" fmla="*/ 6812027 w 9915525"/>
              <a:gd name="connsiteY2692" fmla="*/ 85749 h 6819900"/>
              <a:gd name="connsiteX2693" fmla="*/ 6824645 w 9915525"/>
              <a:gd name="connsiteY2693" fmla="*/ 76564 h 6819900"/>
              <a:gd name="connsiteX2694" fmla="*/ 6827001 w 9915525"/>
              <a:gd name="connsiteY2694" fmla="*/ 95790 h 6819900"/>
              <a:gd name="connsiteX2695" fmla="*/ 6812027 w 9915525"/>
              <a:gd name="connsiteY2695" fmla="*/ 85749 h 681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</a:cxnLst>
            <a:rect l="l" t="t" r="r" b="b"/>
            <a:pathLst>
              <a:path w="9915525" h="6819900">
                <a:moveTo>
                  <a:pt x="2739315" y="6807055"/>
                </a:moveTo>
                <a:cubicBezTo>
                  <a:pt x="2739315" y="6801816"/>
                  <a:pt x="2745744" y="6797530"/>
                  <a:pt x="2753603" y="6797530"/>
                </a:cubicBezTo>
                <a:cubicBezTo>
                  <a:pt x="2761461" y="6797530"/>
                  <a:pt x="2767890" y="6801816"/>
                  <a:pt x="2767890" y="6807055"/>
                </a:cubicBezTo>
                <a:cubicBezTo>
                  <a:pt x="2767890" y="6812294"/>
                  <a:pt x="2761461" y="6816580"/>
                  <a:pt x="2753603" y="6816580"/>
                </a:cubicBezTo>
                <a:cubicBezTo>
                  <a:pt x="2745744" y="6816580"/>
                  <a:pt x="2739315" y="6812294"/>
                  <a:pt x="2739315" y="6807055"/>
                </a:cubicBezTo>
                <a:close/>
                <a:moveTo>
                  <a:pt x="2574310" y="6666561"/>
                </a:moveTo>
                <a:cubicBezTo>
                  <a:pt x="2571997" y="6662633"/>
                  <a:pt x="2567118" y="6645488"/>
                  <a:pt x="2563466" y="6628461"/>
                </a:cubicBezTo>
                <a:cubicBezTo>
                  <a:pt x="2559814" y="6611436"/>
                  <a:pt x="2553856" y="6597505"/>
                  <a:pt x="2550224" y="6597505"/>
                </a:cubicBezTo>
                <a:cubicBezTo>
                  <a:pt x="2546593" y="6597505"/>
                  <a:pt x="2535610" y="6582626"/>
                  <a:pt x="2525816" y="6564441"/>
                </a:cubicBezTo>
                <a:cubicBezTo>
                  <a:pt x="2516023" y="6546256"/>
                  <a:pt x="2504332" y="6533650"/>
                  <a:pt x="2499838" y="6536429"/>
                </a:cubicBezTo>
                <a:cubicBezTo>
                  <a:pt x="2495343" y="6539206"/>
                  <a:pt x="2491665" y="6537200"/>
                  <a:pt x="2491665" y="6531970"/>
                </a:cubicBezTo>
                <a:cubicBezTo>
                  <a:pt x="2491665" y="6526740"/>
                  <a:pt x="2473449" y="6523272"/>
                  <a:pt x="2451184" y="6524264"/>
                </a:cubicBezTo>
                <a:cubicBezTo>
                  <a:pt x="2420749" y="6525620"/>
                  <a:pt x="2410703" y="6522522"/>
                  <a:pt x="2410703" y="6511780"/>
                </a:cubicBezTo>
                <a:cubicBezTo>
                  <a:pt x="2410703" y="6503412"/>
                  <a:pt x="2421153" y="6496283"/>
                  <a:pt x="2435926" y="6494572"/>
                </a:cubicBezTo>
                <a:cubicBezTo>
                  <a:pt x="2464931" y="6491214"/>
                  <a:pt x="2477717" y="6461197"/>
                  <a:pt x="2457344" y="6444289"/>
                </a:cubicBezTo>
                <a:cubicBezTo>
                  <a:pt x="2450027" y="6438217"/>
                  <a:pt x="2444040" y="6427343"/>
                  <a:pt x="2444040" y="6420126"/>
                </a:cubicBezTo>
                <a:cubicBezTo>
                  <a:pt x="2444040" y="6412910"/>
                  <a:pt x="2439754" y="6407005"/>
                  <a:pt x="2434515" y="6407005"/>
                </a:cubicBezTo>
                <a:cubicBezTo>
                  <a:pt x="2429276" y="6407005"/>
                  <a:pt x="2424990" y="6401035"/>
                  <a:pt x="2424990" y="6393737"/>
                </a:cubicBezTo>
                <a:cubicBezTo>
                  <a:pt x="2424990" y="6386439"/>
                  <a:pt x="2418338" y="6377916"/>
                  <a:pt x="2410208" y="6374796"/>
                </a:cubicBezTo>
                <a:cubicBezTo>
                  <a:pt x="2400625" y="6371118"/>
                  <a:pt x="2397799" y="6372962"/>
                  <a:pt x="2402172" y="6380040"/>
                </a:cubicBezTo>
                <a:cubicBezTo>
                  <a:pt x="2406802" y="6387531"/>
                  <a:pt x="2402180" y="6389193"/>
                  <a:pt x="2387438" y="6385338"/>
                </a:cubicBezTo>
                <a:cubicBezTo>
                  <a:pt x="2368847" y="6380477"/>
                  <a:pt x="2366816" y="6382518"/>
                  <a:pt x="2372350" y="6400507"/>
                </a:cubicBezTo>
                <a:cubicBezTo>
                  <a:pt x="2379777" y="6424648"/>
                  <a:pt x="2379728" y="6429796"/>
                  <a:pt x="2371681" y="6471299"/>
                </a:cubicBezTo>
                <a:cubicBezTo>
                  <a:pt x="2368379" y="6488325"/>
                  <a:pt x="2362368" y="6502255"/>
                  <a:pt x="2358323" y="6502255"/>
                </a:cubicBezTo>
                <a:cubicBezTo>
                  <a:pt x="2330123" y="6502255"/>
                  <a:pt x="2244015" y="6434323"/>
                  <a:pt x="2244015" y="6412076"/>
                </a:cubicBezTo>
                <a:cubicBezTo>
                  <a:pt x="2244015" y="6403711"/>
                  <a:pt x="2236514" y="6393790"/>
                  <a:pt x="2227346" y="6390029"/>
                </a:cubicBezTo>
                <a:cubicBezTo>
                  <a:pt x="2218179" y="6386269"/>
                  <a:pt x="2210076" y="6378906"/>
                  <a:pt x="2209340" y="6373668"/>
                </a:cubicBezTo>
                <a:cubicBezTo>
                  <a:pt x="2208605" y="6368429"/>
                  <a:pt x="2205049" y="6350213"/>
                  <a:pt x="2201440" y="6333186"/>
                </a:cubicBezTo>
                <a:cubicBezTo>
                  <a:pt x="2197581" y="6314984"/>
                  <a:pt x="2198693" y="6302230"/>
                  <a:pt x="2204139" y="6302230"/>
                </a:cubicBezTo>
                <a:cubicBezTo>
                  <a:pt x="2224505" y="6302230"/>
                  <a:pt x="2224197" y="6270741"/>
                  <a:pt x="2203594" y="6246527"/>
                </a:cubicBezTo>
                <a:cubicBezTo>
                  <a:pt x="2188487" y="6228772"/>
                  <a:pt x="2174679" y="6222129"/>
                  <a:pt x="2157116" y="6224165"/>
                </a:cubicBezTo>
                <a:cubicBezTo>
                  <a:pt x="2133606" y="6226891"/>
                  <a:pt x="2132190" y="6224756"/>
                  <a:pt x="2133154" y="6188006"/>
                </a:cubicBezTo>
                <a:cubicBezTo>
                  <a:pt x="2133717" y="6166526"/>
                  <a:pt x="2129227" y="6145891"/>
                  <a:pt x="2123176" y="6142151"/>
                </a:cubicBezTo>
                <a:cubicBezTo>
                  <a:pt x="2117126" y="6138412"/>
                  <a:pt x="2109228" y="6123608"/>
                  <a:pt x="2105625" y="6109254"/>
                </a:cubicBezTo>
                <a:cubicBezTo>
                  <a:pt x="2102023" y="6094900"/>
                  <a:pt x="2096300" y="6083155"/>
                  <a:pt x="2092908" y="6083155"/>
                </a:cubicBezTo>
                <a:cubicBezTo>
                  <a:pt x="2089516" y="6083155"/>
                  <a:pt x="2080918" y="6070001"/>
                  <a:pt x="2073802" y="6053924"/>
                </a:cubicBezTo>
                <a:cubicBezTo>
                  <a:pt x="2066685" y="6037848"/>
                  <a:pt x="2050637" y="6014468"/>
                  <a:pt x="2038139" y="6001970"/>
                </a:cubicBezTo>
                <a:cubicBezTo>
                  <a:pt x="2025641" y="5989472"/>
                  <a:pt x="2015481" y="5973693"/>
                  <a:pt x="2015561" y="5966907"/>
                </a:cubicBezTo>
                <a:cubicBezTo>
                  <a:pt x="2015665" y="5958105"/>
                  <a:pt x="2018354" y="5958663"/>
                  <a:pt x="2024940" y="5968855"/>
                </a:cubicBezTo>
                <a:cubicBezTo>
                  <a:pt x="2030018" y="5976713"/>
                  <a:pt x="2034239" y="5978310"/>
                  <a:pt x="2034319" y="5972403"/>
                </a:cubicBezTo>
                <a:cubicBezTo>
                  <a:pt x="2034396" y="5966496"/>
                  <a:pt x="2028036" y="5956327"/>
                  <a:pt x="2020178" y="5949805"/>
                </a:cubicBezTo>
                <a:cubicBezTo>
                  <a:pt x="2012320" y="5943283"/>
                  <a:pt x="2005890" y="5930564"/>
                  <a:pt x="2005890" y="5921540"/>
                </a:cubicBezTo>
                <a:cubicBezTo>
                  <a:pt x="2005890" y="5912516"/>
                  <a:pt x="1997318" y="5897375"/>
                  <a:pt x="1986840" y="5887893"/>
                </a:cubicBezTo>
                <a:cubicBezTo>
                  <a:pt x="1974868" y="5877058"/>
                  <a:pt x="1967790" y="5858556"/>
                  <a:pt x="1967790" y="5838094"/>
                </a:cubicBezTo>
                <a:cubicBezTo>
                  <a:pt x="1967790" y="5812161"/>
                  <a:pt x="1960038" y="5798578"/>
                  <a:pt x="1929690" y="5771333"/>
                </a:cubicBezTo>
                <a:cubicBezTo>
                  <a:pt x="1898166" y="5743034"/>
                  <a:pt x="1891590" y="5730999"/>
                  <a:pt x="1891590" y="5701612"/>
                </a:cubicBezTo>
                <a:cubicBezTo>
                  <a:pt x="1891590" y="5678827"/>
                  <a:pt x="1886468" y="5664128"/>
                  <a:pt x="1877303" y="5660611"/>
                </a:cubicBezTo>
                <a:cubicBezTo>
                  <a:pt x="1866871" y="5656608"/>
                  <a:pt x="1863015" y="5640193"/>
                  <a:pt x="1863015" y="5599796"/>
                </a:cubicBezTo>
                <a:cubicBezTo>
                  <a:pt x="1863015" y="5556251"/>
                  <a:pt x="1858957" y="5540989"/>
                  <a:pt x="1843965" y="5528153"/>
                </a:cubicBezTo>
                <a:cubicBezTo>
                  <a:pt x="1833488" y="5519182"/>
                  <a:pt x="1824915" y="5505117"/>
                  <a:pt x="1824915" y="5496899"/>
                </a:cubicBezTo>
                <a:cubicBezTo>
                  <a:pt x="1824915" y="5488680"/>
                  <a:pt x="1821248" y="5484222"/>
                  <a:pt x="1816766" y="5486992"/>
                </a:cubicBezTo>
                <a:cubicBezTo>
                  <a:pt x="1812284" y="5489762"/>
                  <a:pt x="1810625" y="5481522"/>
                  <a:pt x="1813080" y="5468680"/>
                </a:cubicBezTo>
                <a:cubicBezTo>
                  <a:pt x="1824495" y="5408968"/>
                  <a:pt x="1782812" y="5370493"/>
                  <a:pt x="1757647" y="5417514"/>
                </a:cubicBezTo>
                <a:cubicBezTo>
                  <a:pt x="1747233" y="5436973"/>
                  <a:pt x="1745237" y="5436076"/>
                  <a:pt x="1700162" y="5391678"/>
                </a:cubicBezTo>
                <a:cubicBezTo>
                  <a:pt x="1674479" y="5366381"/>
                  <a:pt x="1653465" y="5340165"/>
                  <a:pt x="1653465" y="5333419"/>
                </a:cubicBezTo>
                <a:cubicBezTo>
                  <a:pt x="1653465" y="5326674"/>
                  <a:pt x="1649179" y="5321155"/>
                  <a:pt x="1643940" y="5321155"/>
                </a:cubicBezTo>
                <a:cubicBezTo>
                  <a:pt x="1638701" y="5321155"/>
                  <a:pt x="1634415" y="5310439"/>
                  <a:pt x="1634415" y="5297343"/>
                </a:cubicBezTo>
                <a:cubicBezTo>
                  <a:pt x="1634415" y="5269368"/>
                  <a:pt x="1637158" y="5268647"/>
                  <a:pt x="1667621" y="5288608"/>
                </a:cubicBezTo>
                <a:cubicBezTo>
                  <a:pt x="1702840" y="5311684"/>
                  <a:pt x="1731479" y="5298461"/>
                  <a:pt x="1727827" y="5260810"/>
                </a:cubicBezTo>
                <a:cubicBezTo>
                  <a:pt x="1725426" y="5236064"/>
                  <a:pt x="1719361" y="5229036"/>
                  <a:pt x="1693946" y="5221554"/>
                </a:cubicBezTo>
                <a:cubicBezTo>
                  <a:pt x="1670670" y="5214702"/>
                  <a:pt x="1662990" y="5207021"/>
                  <a:pt x="1662990" y="5190598"/>
                </a:cubicBezTo>
                <a:cubicBezTo>
                  <a:pt x="1662990" y="5178584"/>
                  <a:pt x="1668695" y="5168755"/>
                  <a:pt x="1675668" y="5168755"/>
                </a:cubicBezTo>
                <a:cubicBezTo>
                  <a:pt x="1682641" y="5168755"/>
                  <a:pt x="1694195" y="5157826"/>
                  <a:pt x="1701345" y="5144466"/>
                </a:cubicBezTo>
                <a:cubicBezTo>
                  <a:pt x="1713374" y="5121990"/>
                  <a:pt x="1712332" y="5118449"/>
                  <a:pt x="1687369" y="5097000"/>
                </a:cubicBezTo>
                <a:cubicBezTo>
                  <a:pt x="1665388" y="5078111"/>
                  <a:pt x="1662533" y="5071245"/>
                  <a:pt x="1671949" y="5059900"/>
                </a:cubicBezTo>
                <a:cubicBezTo>
                  <a:pt x="1678303" y="5052244"/>
                  <a:pt x="1682102" y="5036099"/>
                  <a:pt x="1680390" y="5024023"/>
                </a:cubicBezTo>
                <a:cubicBezTo>
                  <a:pt x="1675768" y="4991415"/>
                  <a:pt x="1630931" y="4992955"/>
                  <a:pt x="1626311" y="5025880"/>
                </a:cubicBezTo>
                <a:cubicBezTo>
                  <a:pt x="1622303" y="5054440"/>
                  <a:pt x="1609838" y="5063639"/>
                  <a:pt x="1574884" y="5063834"/>
                </a:cubicBezTo>
                <a:cubicBezTo>
                  <a:pt x="1553539" y="5063953"/>
                  <a:pt x="1548690" y="5068262"/>
                  <a:pt x="1548690" y="5087112"/>
                </a:cubicBezTo>
                <a:cubicBezTo>
                  <a:pt x="1548690" y="5113322"/>
                  <a:pt x="1571330" y="5140180"/>
                  <a:pt x="1593424" y="5140180"/>
                </a:cubicBezTo>
                <a:cubicBezTo>
                  <a:pt x="1604917" y="5140180"/>
                  <a:pt x="1606892" y="5146827"/>
                  <a:pt x="1602268" y="5169946"/>
                </a:cubicBezTo>
                <a:cubicBezTo>
                  <a:pt x="1598994" y="5186317"/>
                  <a:pt x="1596315" y="5203462"/>
                  <a:pt x="1596315" y="5208046"/>
                </a:cubicBezTo>
                <a:cubicBezTo>
                  <a:pt x="1596315" y="5212630"/>
                  <a:pt x="1588083" y="5216380"/>
                  <a:pt x="1578022" y="5216380"/>
                </a:cubicBezTo>
                <a:cubicBezTo>
                  <a:pt x="1565441" y="5216380"/>
                  <a:pt x="1557769" y="5207457"/>
                  <a:pt x="1553453" y="5187805"/>
                </a:cubicBezTo>
                <a:cubicBezTo>
                  <a:pt x="1550001" y="5172089"/>
                  <a:pt x="1543696" y="5159230"/>
                  <a:pt x="1539441" y="5159230"/>
                </a:cubicBezTo>
                <a:cubicBezTo>
                  <a:pt x="1535186" y="5159230"/>
                  <a:pt x="1529200" y="5149249"/>
                  <a:pt x="1526138" y="5137051"/>
                </a:cubicBezTo>
                <a:cubicBezTo>
                  <a:pt x="1520678" y="5115296"/>
                  <a:pt x="1476830" y="5086715"/>
                  <a:pt x="1469385" y="5100058"/>
                </a:cubicBezTo>
                <a:cubicBezTo>
                  <a:pt x="1459887" y="5117079"/>
                  <a:pt x="1453879" y="5159230"/>
                  <a:pt x="1460951" y="5159230"/>
                </a:cubicBezTo>
                <a:cubicBezTo>
                  <a:pt x="1465281" y="5159230"/>
                  <a:pt x="1476388" y="5176375"/>
                  <a:pt x="1485634" y="5197330"/>
                </a:cubicBezTo>
                <a:cubicBezTo>
                  <a:pt x="1494879" y="5218285"/>
                  <a:pt x="1505926" y="5235430"/>
                  <a:pt x="1510182" y="5235430"/>
                </a:cubicBezTo>
                <a:cubicBezTo>
                  <a:pt x="1514438" y="5235430"/>
                  <a:pt x="1520828" y="5258705"/>
                  <a:pt x="1524382" y="5287151"/>
                </a:cubicBezTo>
                <a:cubicBezTo>
                  <a:pt x="1527936" y="5315598"/>
                  <a:pt x="1537003" y="5343983"/>
                  <a:pt x="1544530" y="5350230"/>
                </a:cubicBezTo>
                <a:cubicBezTo>
                  <a:pt x="1567138" y="5368993"/>
                  <a:pt x="1560317" y="5381107"/>
                  <a:pt x="1530502" y="5375144"/>
                </a:cubicBezTo>
                <a:cubicBezTo>
                  <a:pt x="1511133" y="5371270"/>
                  <a:pt x="1501185" y="5373779"/>
                  <a:pt x="1497463" y="5383478"/>
                </a:cubicBezTo>
                <a:cubicBezTo>
                  <a:pt x="1494534" y="5391111"/>
                  <a:pt x="1481577" y="5397355"/>
                  <a:pt x="1468668" y="5397355"/>
                </a:cubicBezTo>
                <a:cubicBezTo>
                  <a:pt x="1434628" y="5397355"/>
                  <a:pt x="1426627" y="5363984"/>
                  <a:pt x="1453746" y="5335117"/>
                </a:cubicBezTo>
                <a:cubicBezTo>
                  <a:pt x="1465381" y="5322732"/>
                  <a:pt x="1472577" y="5306547"/>
                  <a:pt x="1469739" y="5299149"/>
                </a:cubicBezTo>
                <a:cubicBezTo>
                  <a:pt x="1463847" y="5283795"/>
                  <a:pt x="1424865" y="5270739"/>
                  <a:pt x="1424865" y="5284120"/>
                </a:cubicBezTo>
                <a:cubicBezTo>
                  <a:pt x="1424865" y="5288963"/>
                  <a:pt x="1406649" y="5291777"/>
                  <a:pt x="1384384" y="5290372"/>
                </a:cubicBezTo>
                <a:cubicBezTo>
                  <a:pt x="1348338" y="5288098"/>
                  <a:pt x="1343558" y="5290252"/>
                  <a:pt x="1340756" y="5310034"/>
                </a:cubicBezTo>
                <a:cubicBezTo>
                  <a:pt x="1339025" y="5322254"/>
                  <a:pt x="1343554" y="5339399"/>
                  <a:pt x="1350820" y="5348134"/>
                </a:cubicBezTo>
                <a:cubicBezTo>
                  <a:pt x="1403723" y="5411737"/>
                  <a:pt x="1380341" y="5454974"/>
                  <a:pt x="1324059" y="5397620"/>
                </a:cubicBezTo>
                <a:cubicBezTo>
                  <a:pt x="1305974" y="5379190"/>
                  <a:pt x="1286305" y="5369111"/>
                  <a:pt x="1267703" y="5368742"/>
                </a:cubicBezTo>
                <a:cubicBezTo>
                  <a:pt x="1221248" y="5367819"/>
                  <a:pt x="1205790" y="5349391"/>
                  <a:pt x="1205790" y="5294931"/>
                </a:cubicBezTo>
                <a:cubicBezTo>
                  <a:pt x="1205790" y="5261106"/>
                  <a:pt x="1201584" y="5245379"/>
                  <a:pt x="1191503" y="5241511"/>
                </a:cubicBezTo>
                <a:cubicBezTo>
                  <a:pt x="1183644" y="5238495"/>
                  <a:pt x="1177215" y="5225178"/>
                  <a:pt x="1177215" y="5211916"/>
                </a:cubicBezTo>
                <a:cubicBezTo>
                  <a:pt x="1177215" y="5198656"/>
                  <a:pt x="1172929" y="5187805"/>
                  <a:pt x="1167690" y="5187805"/>
                </a:cubicBezTo>
                <a:cubicBezTo>
                  <a:pt x="1162451" y="5187805"/>
                  <a:pt x="1158165" y="5180207"/>
                  <a:pt x="1158165" y="5170921"/>
                </a:cubicBezTo>
                <a:cubicBezTo>
                  <a:pt x="1158165" y="5161635"/>
                  <a:pt x="1141020" y="5139229"/>
                  <a:pt x="1120065" y="5121130"/>
                </a:cubicBezTo>
                <a:cubicBezTo>
                  <a:pt x="1099110" y="5103031"/>
                  <a:pt x="1081965" y="5081151"/>
                  <a:pt x="1081965" y="5072506"/>
                </a:cubicBezTo>
                <a:cubicBezTo>
                  <a:pt x="1081965" y="5063861"/>
                  <a:pt x="1075625" y="5051526"/>
                  <a:pt x="1067875" y="5045094"/>
                </a:cubicBezTo>
                <a:cubicBezTo>
                  <a:pt x="1049554" y="5029889"/>
                  <a:pt x="1024815" y="4980027"/>
                  <a:pt x="1024815" y="4958304"/>
                </a:cubicBezTo>
                <a:cubicBezTo>
                  <a:pt x="1024815" y="4948941"/>
                  <a:pt x="1020459" y="4938587"/>
                  <a:pt x="1015135" y="4935297"/>
                </a:cubicBezTo>
                <a:cubicBezTo>
                  <a:pt x="1009811" y="4932006"/>
                  <a:pt x="1007566" y="4925897"/>
                  <a:pt x="1010148" y="4921720"/>
                </a:cubicBezTo>
                <a:cubicBezTo>
                  <a:pt x="1012729" y="4917544"/>
                  <a:pt x="1006304" y="4906401"/>
                  <a:pt x="995871" y="4896959"/>
                </a:cubicBezTo>
                <a:cubicBezTo>
                  <a:pt x="985438" y="4887516"/>
                  <a:pt x="974229" y="4863079"/>
                  <a:pt x="970962" y="4842653"/>
                </a:cubicBezTo>
                <a:cubicBezTo>
                  <a:pt x="967094" y="4818460"/>
                  <a:pt x="957183" y="4800376"/>
                  <a:pt x="942532" y="4790776"/>
                </a:cubicBezTo>
                <a:cubicBezTo>
                  <a:pt x="922816" y="4777858"/>
                  <a:pt x="920040" y="4768602"/>
                  <a:pt x="920040" y="4715784"/>
                </a:cubicBezTo>
                <a:cubicBezTo>
                  <a:pt x="920040" y="4682644"/>
                  <a:pt x="915754" y="4652880"/>
                  <a:pt x="910515" y="4649643"/>
                </a:cubicBezTo>
                <a:cubicBezTo>
                  <a:pt x="897416" y="4641547"/>
                  <a:pt x="898498" y="4609198"/>
                  <a:pt x="912019" y="4604691"/>
                </a:cubicBezTo>
                <a:cubicBezTo>
                  <a:pt x="935496" y="4596866"/>
                  <a:pt x="909980" y="4553635"/>
                  <a:pt x="863182" y="4521946"/>
                </a:cubicBezTo>
                <a:cubicBezTo>
                  <a:pt x="815904" y="4489932"/>
                  <a:pt x="815265" y="4488835"/>
                  <a:pt x="815265" y="4439768"/>
                </a:cubicBezTo>
                <a:cubicBezTo>
                  <a:pt x="815265" y="4407184"/>
                  <a:pt x="810339" y="4385950"/>
                  <a:pt x="800978" y="4378180"/>
                </a:cubicBezTo>
                <a:cubicBezTo>
                  <a:pt x="793119" y="4371658"/>
                  <a:pt x="786690" y="4353989"/>
                  <a:pt x="786690" y="4338914"/>
                </a:cubicBezTo>
                <a:cubicBezTo>
                  <a:pt x="786690" y="4323839"/>
                  <a:pt x="782119" y="4311505"/>
                  <a:pt x="776532" y="4311505"/>
                </a:cubicBezTo>
                <a:cubicBezTo>
                  <a:pt x="770946" y="4311505"/>
                  <a:pt x="767731" y="4299718"/>
                  <a:pt x="769389" y="4285311"/>
                </a:cubicBezTo>
                <a:cubicBezTo>
                  <a:pt x="771501" y="4266953"/>
                  <a:pt x="765326" y="4252757"/>
                  <a:pt x="748747" y="4237853"/>
                </a:cubicBezTo>
                <a:cubicBezTo>
                  <a:pt x="730080" y="4221073"/>
                  <a:pt x="725327" y="4208017"/>
                  <a:pt x="726211" y="4175941"/>
                </a:cubicBezTo>
                <a:cubicBezTo>
                  <a:pt x="726827" y="4153584"/>
                  <a:pt x="724613" y="4133150"/>
                  <a:pt x="721292" y="4130530"/>
                </a:cubicBezTo>
                <a:cubicBezTo>
                  <a:pt x="707940" y="4120001"/>
                  <a:pt x="672390" y="4033262"/>
                  <a:pt x="672390" y="4011213"/>
                </a:cubicBezTo>
                <a:cubicBezTo>
                  <a:pt x="672390" y="3998256"/>
                  <a:pt x="668104" y="3987655"/>
                  <a:pt x="662865" y="3987655"/>
                </a:cubicBezTo>
                <a:cubicBezTo>
                  <a:pt x="657626" y="3987655"/>
                  <a:pt x="653340" y="3964889"/>
                  <a:pt x="653340" y="3937064"/>
                </a:cubicBezTo>
                <a:cubicBezTo>
                  <a:pt x="653340" y="3897756"/>
                  <a:pt x="648560" y="3881348"/>
                  <a:pt x="631909" y="3863496"/>
                </a:cubicBezTo>
                <a:cubicBezTo>
                  <a:pt x="620122" y="3850859"/>
                  <a:pt x="609689" y="3833978"/>
                  <a:pt x="608725" y="3825981"/>
                </a:cubicBezTo>
                <a:cubicBezTo>
                  <a:pt x="598060" y="3737513"/>
                  <a:pt x="591030" y="3704909"/>
                  <a:pt x="580306" y="3694185"/>
                </a:cubicBezTo>
                <a:cubicBezTo>
                  <a:pt x="573326" y="3687205"/>
                  <a:pt x="567615" y="3675371"/>
                  <a:pt x="567615" y="3667887"/>
                </a:cubicBezTo>
                <a:cubicBezTo>
                  <a:pt x="567615" y="3660403"/>
                  <a:pt x="563329" y="3654280"/>
                  <a:pt x="558090" y="3654280"/>
                </a:cubicBezTo>
                <a:cubicBezTo>
                  <a:pt x="552851" y="3654280"/>
                  <a:pt x="548565" y="3634992"/>
                  <a:pt x="548565" y="3611417"/>
                </a:cubicBezTo>
                <a:cubicBezTo>
                  <a:pt x="548565" y="3586431"/>
                  <a:pt x="544168" y="3568555"/>
                  <a:pt x="538021" y="3568555"/>
                </a:cubicBezTo>
                <a:cubicBezTo>
                  <a:pt x="532222" y="3568555"/>
                  <a:pt x="529790" y="3562528"/>
                  <a:pt x="532616" y="3555162"/>
                </a:cubicBezTo>
                <a:cubicBezTo>
                  <a:pt x="535443" y="3547797"/>
                  <a:pt x="529472" y="3534274"/>
                  <a:pt x="519348" y="3525111"/>
                </a:cubicBezTo>
                <a:cubicBezTo>
                  <a:pt x="508641" y="3515422"/>
                  <a:pt x="500940" y="3496010"/>
                  <a:pt x="500940" y="3478711"/>
                </a:cubicBezTo>
                <a:cubicBezTo>
                  <a:pt x="500940" y="3462353"/>
                  <a:pt x="494865" y="3440295"/>
                  <a:pt x="487440" y="3429694"/>
                </a:cubicBezTo>
                <a:cubicBezTo>
                  <a:pt x="480014" y="3419093"/>
                  <a:pt x="471025" y="3393494"/>
                  <a:pt x="467463" y="3372806"/>
                </a:cubicBezTo>
                <a:cubicBezTo>
                  <a:pt x="459425" y="3326118"/>
                  <a:pt x="441828" y="3282805"/>
                  <a:pt x="430898" y="3282805"/>
                </a:cubicBezTo>
                <a:cubicBezTo>
                  <a:pt x="426365" y="3282805"/>
                  <a:pt x="424407" y="3267803"/>
                  <a:pt x="426548" y="3249467"/>
                </a:cubicBezTo>
                <a:cubicBezTo>
                  <a:pt x="428688" y="3231132"/>
                  <a:pt x="427015" y="3216130"/>
                  <a:pt x="422827" y="3216130"/>
                </a:cubicBezTo>
                <a:cubicBezTo>
                  <a:pt x="418641" y="3216130"/>
                  <a:pt x="415215" y="3207558"/>
                  <a:pt x="415215" y="3197080"/>
                </a:cubicBezTo>
                <a:cubicBezTo>
                  <a:pt x="415215" y="3186603"/>
                  <a:pt x="411123" y="3178030"/>
                  <a:pt x="406122" y="3178030"/>
                </a:cubicBezTo>
                <a:cubicBezTo>
                  <a:pt x="401120" y="3178030"/>
                  <a:pt x="394214" y="3163028"/>
                  <a:pt x="390774" y="3144692"/>
                </a:cubicBezTo>
                <a:cubicBezTo>
                  <a:pt x="387334" y="3126357"/>
                  <a:pt x="380711" y="3111355"/>
                  <a:pt x="376055" y="3111355"/>
                </a:cubicBezTo>
                <a:cubicBezTo>
                  <a:pt x="371399" y="3111355"/>
                  <a:pt x="367590" y="3102648"/>
                  <a:pt x="367590" y="3092006"/>
                </a:cubicBezTo>
                <a:cubicBezTo>
                  <a:pt x="367590" y="3081364"/>
                  <a:pt x="361161" y="3070190"/>
                  <a:pt x="353303" y="3067175"/>
                </a:cubicBezTo>
                <a:cubicBezTo>
                  <a:pt x="345401" y="3064142"/>
                  <a:pt x="339015" y="3049998"/>
                  <a:pt x="339015" y="3035527"/>
                </a:cubicBezTo>
                <a:cubicBezTo>
                  <a:pt x="339015" y="3004046"/>
                  <a:pt x="300020" y="2958955"/>
                  <a:pt x="272795" y="2958955"/>
                </a:cubicBezTo>
                <a:cubicBezTo>
                  <a:pt x="262067" y="2958955"/>
                  <a:pt x="253290" y="2952883"/>
                  <a:pt x="253290" y="2945461"/>
                </a:cubicBezTo>
                <a:cubicBezTo>
                  <a:pt x="253290" y="2938040"/>
                  <a:pt x="248233" y="2930282"/>
                  <a:pt x="242051" y="2928221"/>
                </a:cubicBezTo>
                <a:cubicBezTo>
                  <a:pt x="235870" y="2926161"/>
                  <a:pt x="233533" y="2917387"/>
                  <a:pt x="236857" y="2908723"/>
                </a:cubicBezTo>
                <a:cubicBezTo>
                  <a:pt x="241947" y="2895461"/>
                  <a:pt x="247618" y="2894614"/>
                  <a:pt x="272731" y="2903369"/>
                </a:cubicBezTo>
                <a:cubicBezTo>
                  <a:pt x="297244" y="2911914"/>
                  <a:pt x="305351" y="2910976"/>
                  <a:pt x="318220" y="2898107"/>
                </a:cubicBezTo>
                <a:cubicBezTo>
                  <a:pt x="331109" y="2885218"/>
                  <a:pt x="331806" y="2879126"/>
                  <a:pt x="322160" y="2863680"/>
                </a:cubicBezTo>
                <a:cubicBezTo>
                  <a:pt x="315714" y="2853359"/>
                  <a:pt x="310440" y="2834997"/>
                  <a:pt x="310440" y="2822877"/>
                </a:cubicBezTo>
                <a:cubicBezTo>
                  <a:pt x="310440" y="2810757"/>
                  <a:pt x="306484" y="2796768"/>
                  <a:pt x="301649" y="2791791"/>
                </a:cubicBezTo>
                <a:cubicBezTo>
                  <a:pt x="296814" y="2786815"/>
                  <a:pt x="288440" y="2742023"/>
                  <a:pt x="283040" y="2692255"/>
                </a:cubicBezTo>
                <a:cubicBezTo>
                  <a:pt x="273548" y="2604766"/>
                  <a:pt x="255045" y="2521092"/>
                  <a:pt x="243022" y="2511280"/>
                </a:cubicBezTo>
                <a:cubicBezTo>
                  <a:pt x="239812" y="2508661"/>
                  <a:pt x="234587" y="2490062"/>
                  <a:pt x="231411" y="2469949"/>
                </a:cubicBezTo>
                <a:cubicBezTo>
                  <a:pt x="228235" y="2449836"/>
                  <a:pt x="220139" y="2426756"/>
                  <a:pt x="213419" y="2418659"/>
                </a:cubicBezTo>
                <a:cubicBezTo>
                  <a:pt x="195829" y="2397464"/>
                  <a:pt x="202233" y="2204733"/>
                  <a:pt x="220881" y="2194101"/>
                </a:cubicBezTo>
                <a:cubicBezTo>
                  <a:pt x="228228" y="2189911"/>
                  <a:pt x="234240" y="2172153"/>
                  <a:pt x="234240" y="2154638"/>
                </a:cubicBezTo>
                <a:cubicBezTo>
                  <a:pt x="234240" y="2135118"/>
                  <a:pt x="239770" y="2120671"/>
                  <a:pt x="248528" y="2117311"/>
                </a:cubicBezTo>
                <a:cubicBezTo>
                  <a:pt x="256386" y="2114295"/>
                  <a:pt x="262815" y="2103646"/>
                  <a:pt x="262815" y="2093645"/>
                </a:cubicBezTo>
                <a:cubicBezTo>
                  <a:pt x="262815" y="2083645"/>
                  <a:pt x="269244" y="2070127"/>
                  <a:pt x="277103" y="2063605"/>
                </a:cubicBezTo>
                <a:cubicBezTo>
                  <a:pt x="284961" y="2057083"/>
                  <a:pt x="291390" y="2039938"/>
                  <a:pt x="291390" y="2025505"/>
                </a:cubicBezTo>
                <a:cubicBezTo>
                  <a:pt x="291390" y="1990231"/>
                  <a:pt x="307019" y="1979459"/>
                  <a:pt x="363180" y="1976025"/>
                </a:cubicBezTo>
                <a:cubicBezTo>
                  <a:pt x="431082" y="1971872"/>
                  <a:pt x="448061" y="1953479"/>
                  <a:pt x="440011" y="1892795"/>
                </a:cubicBezTo>
                <a:cubicBezTo>
                  <a:pt x="434563" y="1851723"/>
                  <a:pt x="436422" y="1842496"/>
                  <a:pt x="453009" y="1828294"/>
                </a:cubicBezTo>
                <a:cubicBezTo>
                  <a:pt x="463655" y="1819179"/>
                  <a:pt x="472365" y="1806992"/>
                  <a:pt x="472365" y="1801211"/>
                </a:cubicBezTo>
                <a:cubicBezTo>
                  <a:pt x="472365" y="1795430"/>
                  <a:pt x="483081" y="1780634"/>
                  <a:pt x="496178" y="1768330"/>
                </a:cubicBezTo>
                <a:cubicBezTo>
                  <a:pt x="509274" y="1756026"/>
                  <a:pt x="519990" y="1738659"/>
                  <a:pt x="519990" y="1729736"/>
                </a:cubicBezTo>
                <a:cubicBezTo>
                  <a:pt x="519990" y="1720813"/>
                  <a:pt x="526419" y="1708177"/>
                  <a:pt x="534278" y="1701655"/>
                </a:cubicBezTo>
                <a:cubicBezTo>
                  <a:pt x="542136" y="1695133"/>
                  <a:pt x="548565" y="1683893"/>
                  <a:pt x="548565" y="1676676"/>
                </a:cubicBezTo>
                <a:cubicBezTo>
                  <a:pt x="548565" y="1669460"/>
                  <a:pt x="552466" y="1663555"/>
                  <a:pt x="557235" y="1663555"/>
                </a:cubicBezTo>
                <a:cubicBezTo>
                  <a:pt x="562003" y="1663555"/>
                  <a:pt x="568940" y="1627122"/>
                  <a:pt x="572649" y="1582593"/>
                </a:cubicBezTo>
                <a:cubicBezTo>
                  <a:pt x="576358" y="1538063"/>
                  <a:pt x="583173" y="1501630"/>
                  <a:pt x="587792" y="1501630"/>
                </a:cubicBezTo>
                <a:cubicBezTo>
                  <a:pt x="592411" y="1501630"/>
                  <a:pt x="596190" y="1496155"/>
                  <a:pt x="596190" y="1489464"/>
                </a:cubicBezTo>
                <a:cubicBezTo>
                  <a:pt x="596190" y="1476269"/>
                  <a:pt x="649904" y="1425430"/>
                  <a:pt x="663845" y="1425430"/>
                </a:cubicBezTo>
                <a:cubicBezTo>
                  <a:pt x="668545" y="1425430"/>
                  <a:pt x="672390" y="1420960"/>
                  <a:pt x="672390" y="1415497"/>
                </a:cubicBezTo>
                <a:cubicBezTo>
                  <a:pt x="672390" y="1410034"/>
                  <a:pt x="691678" y="1384943"/>
                  <a:pt x="715253" y="1359740"/>
                </a:cubicBezTo>
                <a:cubicBezTo>
                  <a:pt x="738827" y="1334537"/>
                  <a:pt x="758115" y="1310934"/>
                  <a:pt x="758115" y="1307289"/>
                </a:cubicBezTo>
                <a:cubicBezTo>
                  <a:pt x="758115" y="1299413"/>
                  <a:pt x="819639" y="1234930"/>
                  <a:pt x="827154" y="1234930"/>
                </a:cubicBezTo>
                <a:cubicBezTo>
                  <a:pt x="834787" y="1234930"/>
                  <a:pt x="891465" y="1184073"/>
                  <a:pt x="891465" y="1177225"/>
                </a:cubicBezTo>
                <a:cubicBezTo>
                  <a:pt x="891465" y="1160952"/>
                  <a:pt x="1006555" y="1053955"/>
                  <a:pt x="1024058" y="1053955"/>
                </a:cubicBezTo>
                <a:cubicBezTo>
                  <a:pt x="1034952" y="1053955"/>
                  <a:pt x="1043865" y="1049958"/>
                  <a:pt x="1043865" y="1045072"/>
                </a:cubicBezTo>
                <a:cubicBezTo>
                  <a:pt x="1043865" y="1040186"/>
                  <a:pt x="1053309" y="1033191"/>
                  <a:pt x="1064852" y="1029528"/>
                </a:cubicBezTo>
                <a:cubicBezTo>
                  <a:pt x="1076395" y="1025864"/>
                  <a:pt x="1091703" y="1017003"/>
                  <a:pt x="1098870" y="1009836"/>
                </a:cubicBezTo>
                <a:cubicBezTo>
                  <a:pt x="1106037" y="1002669"/>
                  <a:pt x="1126596" y="996805"/>
                  <a:pt x="1144558" y="996805"/>
                </a:cubicBezTo>
                <a:cubicBezTo>
                  <a:pt x="1162519" y="996805"/>
                  <a:pt x="1177215" y="992519"/>
                  <a:pt x="1177215" y="987280"/>
                </a:cubicBezTo>
                <a:cubicBezTo>
                  <a:pt x="1177215" y="982041"/>
                  <a:pt x="1187330" y="977755"/>
                  <a:pt x="1199693" y="977755"/>
                </a:cubicBezTo>
                <a:cubicBezTo>
                  <a:pt x="1212552" y="977755"/>
                  <a:pt x="1229825" y="967564"/>
                  <a:pt x="1240054" y="953943"/>
                </a:cubicBezTo>
                <a:cubicBezTo>
                  <a:pt x="1249889" y="940846"/>
                  <a:pt x="1265186" y="930130"/>
                  <a:pt x="1274046" y="930130"/>
                </a:cubicBezTo>
                <a:cubicBezTo>
                  <a:pt x="1282905" y="930130"/>
                  <a:pt x="1296584" y="923701"/>
                  <a:pt x="1304442" y="915843"/>
                </a:cubicBezTo>
                <a:cubicBezTo>
                  <a:pt x="1312300" y="907984"/>
                  <a:pt x="1321603" y="901555"/>
                  <a:pt x="1325114" y="901555"/>
                </a:cubicBezTo>
                <a:cubicBezTo>
                  <a:pt x="1328626" y="901555"/>
                  <a:pt x="1345005" y="895215"/>
                  <a:pt x="1361513" y="887465"/>
                </a:cubicBezTo>
                <a:cubicBezTo>
                  <a:pt x="1397895" y="870386"/>
                  <a:pt x="1516550" y="853712"/>
                  <a:pt x="1659197" y="845632"/>
                </a:cubicBezTo>
                <a:cubicBezTo>
                  <a:pt x="1762570" y="839777"/>
                  <a:pt x="1787740" y="831954"/>
                  <a:pt x="1808720" y="799161"/>
                </a:cubicBezTo>
                <a:cubicBezTo>
                  <a:pt x="1812909" y="792613"/>
                  <a:pt x="1821751" y="787255"/>
                  <a:pt x="1828369" y="787255"/>
                </a:cubicBezTo>
                <a:cubicBezTo>
                  <a:pt x="1834987" y="787255"/>
                  <a:pt x="1852721" y="774396"/>
                  <a:pt x="1867778" y="758680"/>
                </a:cubicBezTo>
                <a:cubicBezTo>
                  <a:pt x="1882835" y="742964"/>
                  <a:pt x="1902672" y="730105"/>
                  <a:pt x="1911860" y="730105"/>
                </a:cubicBezTo>
                <a:cubicBezTo>
                  <a:pt x="1921048" y="730105"/>
                  <a:pt x="1931215" y="725819"/>
                  <a:pt x="1934453" y="720580"/>
                </a:cubicBezTo>
                <a:cubicBezTo>
                  <a:pt x="1937690" y="715341"/>
                  <a:pt x="1948301" y="711055"/>
                  <a:pt x="1958033" y="711055"/>
                </a:cubicBezTo>
                <a:cubicBezTo>
                  <a:pt x="1967764" y="711055"/>
                  <a:pt x="1984369" y="699268"/>
                  <a:pt x="1994932" y="684861"/>
                </a:cubicBezTo>
                <a:cubicBezTo>
                  <a:pt x="2010340" y="663847"/>
                  <a:pt x="2016523" y="661022"/>
                  <a:pt x="2026206" y="670574"/>
                </a:cubicBezTo>
                <a:cubicBezTo>
                  <a:pt x="2032844" y="677122"/>
                  <a:pt x="2045465" y="682480"/>
                  <a:pt x="2054254" y="682480"/>
                </a:cubicBezTo>
                <a:cubicBezTo>
                  <a:pt x="2063042" y="682480"/>
                  <a:pt x="2075465" y="688784"/>
                  <a:pt x="2081859" y="696489"/>
                </a:cubicBezTo>
                <a:cubicBezTo>
                  <a:pt x="2090821" y="707288"/>
                  <a:pt x="2113805" y="710016"/>
                  <a:pt x="2182143" y="708395"/>
                </a:cubicBezTo>
                <a:cubicBezTo>
                  <a:pt x="2230904" y="707239"/>
                  <a:pt x="2268807" y="709507"/>
                  <a:pt x="2266370" y="713436"/>
                </a:cubicBezTo>
                <a:cubicBezTo>
                  <a:pt x="2263934" y="717365"/>
                  <a:pt x="2268876" y="720580"/>
                  <a:pt x="2277353" y="720580"/>
                </a:cubicBezTo>
                <a:cubicBezTo>
                  <a:pt x="2285829" y="720580"/>
                  <a:pt x="2290115" y="716294"/>
                  <a:pt x="2286878" y="711055"/>
                </a:cubicBezTo>
                <a:cubicBezTo>
                  <a:pt x="2274900" y="691675"/>
                  <a:pt x="2298420" y="702324"/>
                  <a:pt x="2318434" y="725343"/>
                </a:cubicBezTo>
                <a:cubicBezTo>
                  <a:pt x="2343382" y="754034"/>
                  <a:pt x="2367806" y="756105"/>
                  <a:pt x="2374605" y="730105"/>
                </a:cubicBezTo>
                <a:cubicBezTo>
                  <a:pt x="2382242" y="700901"/>
                  <a:pt x="2412086" y="706707"/>
                  <a:pt x="2423563" y="739630"/>
                </a:cubicBezTo>
                <a:cubicBezTo>
                  <a:pt x="2429042" y="755346"/>
                  <a:pt x="2438033" y="768205"/>
                  <a:pt x="2443545" y="768205"/>
                </a:cubicBezTo>
                <a:cubicBezTo>
                  <a:pt x="2449056" y="768205"/>
                  <a:pt x="2453565" y="774829"/>
                  <a:pt x="2453565" y="782925"/>
                </a:cubicBezTo>
                <a:cubicBezTo>
                  <a:pt x="2453565" y="791022"/>
                  <a:pt x="2464281" y="808362"/>
                  <a:pt x="2477378" y="821458"/>
                </a:cubicBezTo>
                <a:cubicBezTo>
                  <a:pt x="2490475" y="834555"/>
                  <a:pt x="2501190" y="851505"/>
                  <a:pt x="2501190" y="859125"/>
                </a:cubicBezTo>
                <a:cubicBezTo>
                  <a:pt x="2501190" y="866745"/>
                  <a:pt x="2505477" y="872980"/>
                  <a:pt x="2510715" y="872980"/>
                </a:cubicBezTo>
                <a:cubicBezTo>
                  <a:pt x="2515954" y="872980"/>
                  <a:pt x="2520240" y="879004"/>
                  <a:pt x="2520240" y="886366"/>
                </a:cubicBezTo>
                <a:cubicBezTo>
                  <a:pt x="2520240" y="897632"/>
                  <a:pt x="2570480" y="967490"/>
                  <a:pt x="2594072" y="989028"/>
                </a:cubicBezTo>
                <a:cubicBezTo>
                  <a:pt x="2661599" y="1050676"/>
                  <a:pt x="2739315" y="1128686"/>
                  <a:pt x="2739315" y="1134819"/>
                </a:cubicBezTo>
                <a:cubicBezTo>
                  <a:pt x="2739315" y="1146334"/>
                  <a:pt x="2796445" y="1195540"/>
                  <a:pt x="2817616" y="1202259"/>
                </a:cubicBezTo>
                <a:cubicBezTo>
                  <a:pt x="2829249" y="1205951"/>
                  <a:pt x="2841693" y="1201051"/>
                  <a:pt x="2852589" y="1188488"/>
                </a:cubicBezTo>
                <a:cubicBezTo>
                  <a:pt x="2861892" y="1177762"/>
                  <a:pt x="2886456" y="1166275"/>
                  <a:pt x="2907177" y="1162961"/>
                </a:cubicBezTo>
                <a:cubicBezTo>
                  <a:pt x="2940220" y="1157678"/>
                  <a:pt x="2947131" y="1159974"/>
                  <a:pt x="2963406" y="1181646"/>
                </a:cubicBezTo>
                <a:cubicBezTo>
                  <a:pt x="2973612" y="1195236"/>
                  <a:pt x="2987374" y="1206355"/>
                  <a:pt x="2993988" y="1206355"/>
                </a:cubicBezTo>
                <a:cubicBezTo>
                  <a:pt x="3000603" y="1206355"/>
                  <a:pt x="3006015" y="1214263"/>
                  <a:pt x="3006015" y="1223929"/>
                </a:cubicBezTo>
                <a:cubicBezTo>
                  <a:pt x="3006015" y="1243045"/>
                  <a:pt x="3034102" y="1273030"/>
                  <a:pt x="3052009" y="1273030"/>
                </a:cubicBezTo>
                <a:cubicBezTo>
                  <a:pt x="3058145" y="1273030"/>
                  <a:pt x="3063701" y="1281603"/>
                  <a:pt x="3064356" y="1292080"/>
                </a:cubicBezTo>
                <a:cubicBezTo>
                  <a:pt x="3066701" y="1329609"/>
                  <a:pt x="3068170" y="1333004"/>
                  <a:pt x="3086575" y="1343429"/>
                </a:cubicBezTo>
                <a:cubicBezTo>
                  <a:pt x="3117533" y="1360965"/>
                  <a:pt x="3127951" y="1373589"/>
                  <a:pt x="3131356" y="1397691"/>
                </a:cubicBezTo>
                <a:cubicBezTo>
                  <a:pt x="3135044" y="1423793"/>
                  <a:pt x="3166382" y="1429716"/>
                  <a:pt x="3177328" y="1406380"/>
                </a:cubicBezTo>
                <a:cubicBezTo>
                  <a:pt x="3181014" y="1398522"/>
                  <a:pt x="3189320" y="1381965"/>
                  <a:pt x="3195787" y="1369586"/>
                </a:cubicBezTo>
                <a:cubicBezTo>
                  <a:pt x="3206137" y="1349774"/>
                  <a:pt x="3204603" y="1344010"/>
                  <a:pt x="3182980" y="1321440"/>
                </a:cubicBezTo>
                <a:cubicBezTo>
                  <a:pt x="3169469" y="1307338"/>
                  <a:pt x="3158415" y="1288534"/>
                  <a:pt x="3158415" y="1279653"/>
                </a:cubicBezTo>
                <a:cubicBezTo>
                  <a:pt x="3158415" y="1270771"/>
                  <a:pt x="3154414" y="1263505"/>
                  <a:pt x="3149523" y="1263505"/>
                </a:cubicBezTo>
                <a:cubicBezTo>
                  <a:pt x="3144632" y="1263505"/>
                  <a:pt x="3139274" y="1251718"/>
                  <a:pt x="3137616" y="1237311"/>
                </a:cubicBezTo>
                <a:cubicBezTo>
                  <a:pt x="3135433" y="1218331"/>
                  <a:pt x="3128547" y="1210259"/>
                  <a:pt x="3112615" y="1208001"/>
                </a:cubicBezTo>
                <a:cubicBezTo>
                  <a:pt x="3082733" y="1203765"/>
                  <a:pt x="3088999" y="1178717"/>
                  <a:pt x="3124918" y="1158814"/>
                </a:cubicBezTo>
                <a:cubicBezTo>
                  <a:pt x="3142076" y="1149307"/>
                  <a:pt x="3156773" y="1131077"/>
                  <a:pt x="3162015" y="1112800"/>
                </a:cubicBezTo>
                <a:cubicBezTo>
                  <a:pt x="3168313" y="1090838"/>
                  <a:pt x="3176331" y="1082530"/>
                  <a:pt x="3191226" y="1082530"/>
                </a:cubicBezTo>
                <a:cubicBezTo>
                  <a:pt x="3202517" y="1082530"/>
                  <a:pt x="3215827" y="1078577"/>
                  <a:pt x="3220804" y="1073746"/>
                </a:cubicBezTo>
                <a:cubicBezTo>
                  <a:pt x="3225781" y="1068915"/>
                  <a:pt x="3244910" y="1062199"/>
                  <a:pt x="3263313" y="1058822"/>
                </a:cubicBezTo>
                <a:cubicBezTo>
                  <a:pt x="3291370" y="1053674"/>
                  <a:pt x="3300483" y="1056630"/>
                  <a:pt x="3319742" y="1077131"/>
                </a:cubicBezTo>
                <a:cubicBezTo>
                  <a:pt x="3342952" y="1101836"/>
                  <a:pt x="3367965" y="1109578"/>
                  <a:pt x="3367965" y="1092055"/>
                </a:cubicBezTo>
                <a:cubicBezTo>
                  <a:pt x="3367965" y="1086816"/>
                  <a:pt x="3373088" y="1082530"/>
                  <a:pt x="3379350" y="1082530"/>
                </a:cubicBezTo>
                <a:cubicBezTo>
                  <a:pt x="3385612" y="1082530"/>
                  <a:pt x="3402630" y="1071134"/>
                  <a:pt x="3417169" y="1057205"/>
                </a:cubicBezTo>
                <a:cubicBezTo>
                  <a:pt x="3440628" y="1034730"/>
                  <a:pt x="3444311" y="1033726"/>
                  <a:pt x="3449898" y="1048287"/>
                </a:cubicBezTo>
                <a:cubicBezTo>
                  <a:pt x="3453361" y="1057312"/>
                  <a:pt x="3451905" y="1074110"/>
                  <a:pt x="3446662" y="1085617"/>
                </a:cubicBezTo>
                <a:cubicBezTo>
                  <a:pt x="3435527" y="1110056"/>
                  <a:pt x="3455053" y="1135325"/>
                  <a:pt x="3478207" y="1126440"/>
                </a:cubicBezTo>
                <a:cubicBezTo>
                  <a:pt x="3496865" y="1119281"/>
                  <a:pt x="3507793" y="1089452"/>
                  <a:pt x="3493504" y="1084689"/>
                </a:cubicBezTo>
                <a:cubicBezTo>
                  <a:pt x="3476070" y="1078877"/>
                  <a:pt x="3480236" y="1046459"/>
                  <a:pt x="3501099" y="1025596"/>
                </a:cubicBezTo>
                <a:cubicBezTo>
                  <a:pt x="3511458" y="1015237"/>
                  <a:pt x="3517595" y="1000669"/>
                  <a:pt x="3514737" y="993222"/>
                </a:cubicBezTo>
                <a:cubicBezTo>
                  <a:pt x="3505818" y="969978"/>
                  <a:pt x="3528623" y="966307"/>
                  <a:pt x="3551198" y="987353"/>
                </a:cubicBezTo>
                <a:cubicBezTo>
                  <a:pt x="3569347" y="1004272"/>
                  <a:pt x="3579896" y="1006467"/>
                  <a:pt x="3617955" y="1001238"/>
                </a:cubicBezTo>
                <a:cubicBezTo>
                  <a:pt x="3652974" y="996428"/>
                  <a:pt x="3664359" y="998163"/>
                  <a:pt x="3668496" y="1008944"/>
                </a:cubicBezTo>
                <a:cubicBezTo>
                  <a:pt x="3672033" y="1018161"/>
                  <a:pt x="3694804" y="1025007"/>
                  <a:pt x="3735941" y="1029222"/>
                </a:cubicBezTo>
                <a:cubicBezTo>
                  <a:pt x="3777048" y="1033433"/>
                  <a:pt x="3810617" y="1043521"/>
                  <a:pt x="3835229" y="1059057"/>
                </a:cubicBezTo>
                <a:cubicBezTo>
                  <a:pt x="3855679" y="1071967"/>
                  <a:pt x="3878926" y="1082530"/>
                  <a:pt x="3886888" y="1082530"/>
                </a:cubicBezTo>
                <a:cubicBezTo>
                  <a:pt x="3894851" y="1082530"/>
                  <a:pt x="3901365" y="1086396"/>
                  <a:pt x="3901365" y="1091121"/>
                </a:cubicBezTo>
                <a:cubicBezTo>
                  <a:pt x="3901365" y="1095846"/>
                  <a:pt x="3917338" y="1108002"/>
                  <a:pt x="3936861" y="1118133"/>
                </a:cubicBezTo>
                <a:cubicBezTo>
                  <a:pt x="3962862" y="1131626"/>
                  <a:pt x="3973997" y="1144577"/>
                  <a:pt x="3978491" y="1166548"/>
                </a:cubicBezTo>
                <a:cubicBezTo>
                  <a:pt x="3986601" y="1206201"/>
                  <a:pt x="4023338" y="1236592"/>
                  <a:pt x="4047518" y="1223651"/>
                </a:cubicBezTo>
                <a:cubicBezTo>
                  <a:pt x="4061445" y="1216197"/>
                  <a:pt x="4070727" y="1219441"/>
                  <a:pt x="4090974" y="1238839"/>
                </a:cubicBezTo>
                <a:cubicBezTo>
                  <a:pt x="4105134" y="1252405"/>
                  <a:pt x="4119966" y="1263505"/>
                  <a:pt x="4123933" y="1263505"/>
                </a:cubicBezTo>
                <a:cubicBezTo>
                  <a:pt x="4127900" y="1263505"/>
                  <a:pt x="4161237" y="1293835"/>
                  <a:pt x="4198015" y="1330906"/>
                </a:cubicBezTo>
                <a:cubicBezTo>
                  <a:pt x="4250044" y="1383350"/>
                  <a:pt x="4272636" y="1399496"/>
                  <a:pt x="4299818" y="1403665"/>
                </a:cubicBezTo>
                <a:cubicBezTo>
                  <a:pt x="4319032" y="1406612"/>
                  <a:pt x="4340056" y="1413194"/>
                  <a:pt x="4346538" y="1418292"/>
                </a:cubicBezTo>
                <a:cubicBezTo>
                  <a:pt x="4353019" y="1423390"/>
                  <a:pt x="4365107" y="1424958"/>
                  <a:pt x="4373400" y="1421776"/>
                </a:cubicBezTo>
                <a:cubicBezTo>
                  <a:pt x="4394289" y="1413760"/>
                  <a:pt x="4387136" y="1374145"/>
                  <a:pt x="4364001" y="1369731"/>
                </a:cubicBezTo>
                <a:cubicBezTo>
                  <a:pt x="4342814" y="1365689"/>
                  <a:pt x="4320465" y="1345735"/>
                  <a:pt x="4320465" y="1330860"/>
                </a:cubicBezTo>
                <a:cubicBezTo>
                  <a:pt x="4320465" y="1317897"/>
                  <a:pt x="4326201" y="1318052"/>
                  <a:pt x="4364933" y="1332058"/>
                </a:cubicBezTo>
                <a:cubicBezTo>
                  <a:pt x="4394177" y="1342632"/>
                  <a:pt x="4398547" y="1341466"/>
                  <a:pt x="4425141" y="1315988"/>
                </a:cubicBezTo>
                <a:cubicBezTo>
                  <a:pt x="4440912" y="1300878"/>
                  <a:pt x="4453815" y="1278602"/>
                  <a:pt x="4453815" y="1266486"/>
                </a:cubicBezTo>
                <a:cubicBezTo>
                  <a:pt x="4453815" y="1253253"/>
                  <a:pt x="4459521" y="1244455"/>
                  <a:pt x="4468103" y="1244455"/>
                </a:cubicBezTo>
                <a:cubicBezTo>
                  <a:pt x="4475961" y="1244455"/>
                  <a:pt x="4482390" y="1248770"/>
                  <a:pt x="4482390" y="1254043"/>
                </a:cubicBezTo>
                <a:cubicBezTo>
                  <a:pt x="4482390" y="1259316"/>
                  <a:pt x="4492846" y="1272722"/>
                  <a:pt x="4505626" y="1283834"/>
                </a:cubicBezTo>
                <a:cubicBezTo>
                  <a:pt x="4526990" y="1302410"/>
                  <a:pt x="4527733" y="1305758"/>
                  <a:pt x="4514858" y="1325409"/>
                </a:cubicBezTo>
                <a:cubicBezTo>
                  <a:pt x="4501561" y="1345701"/>
                  <a:pt x="4502553" y="1347587"/>
                  <a:pt x="4534485" y="1362740"/>
                </a:cubicBezTo>
                <a:cubicBezTo>
                  <a:pt x="4552981" y="1371517"/>
                  <a:pt x="4568115" y="1382784"/>
                  <a:pt x="4568115" y="1387777"/>
                </a:cubicBezTo>
                <a:cubicBezTo>
                  <a:pt x="4568115" y="1392770"/>
                  <a:pt x="4574545" y="1396855"/>
                  <a:pt x="4582403" y="1396855"/>
                </a:cubicBezTo>
                <a:cubicBezTo>
                  <a:pt x="4597566" y="1396855"/>
                  <a:pt x="4601028" y="1413782"/>
                  <a:pt x="4589401" y="1431076"/>
                </a:cubicBezTo>
                <a:cubicBezTo>
                  <a:pt x="4585552" y="1436801"/>
                  <a:pt x="4568224" y="1444244"/>
                  <a:pt x="4550894" y="1447617"/>
                </a:cubicBezTo>
                <a:cubicBezTo>
                  <a:pt x="4511419" y="1455300"/>
                  <a:pt x="4490592" y="1474669"/>
                  <a:pt x="4502159" y="1492941"/>
                </a:cubicBezTo>
                <a:cubicBezTo>
                  <a:pt x="4506842" y="1500340"/>
                  <a:pt x="4510739" y="1527943"/>
                  <a:pt x="4510819" y="1554282"/>
                </a:cubicBezTo>
                <a:cubicBezTo>
                  <a:pt x="4510977" y="1606047"/>
                  <a:pt x="4531559" y="1634980"/>
                  <a:pt x="4568224" y="1634980"/>
                </a:cubicBezTo>
                <a:cubicBezTo>
                  <a:pt x="4582741" y="1634980"/>
                  <a:pt x="4587165" y="1641383"/>
                  <a:pt x="4587165" y="1662389"/>
                </a:cubicBezTo>
                <a:cubicBezTo>
                  <a:pt x="4587165" y="1700859"/>
                  <a:pt x="4611309" y="1719705"/>
                  <a:pt x="4632887" y="1698078"/>
                </a:cubicBezTo>
                <a:cubicBezTo>
                  <a:pt x="4645473" y="1685463"/>
                  <a:pt x="4648535" y="1667713"/>
                  <a:pt x="4646639" y="1618353"/>
                </a:cubicBezTo>
                <a:cubicBezTo>
                  <a:pt x="4645298" y="1583429"/>
                  <a:pt x="4639940" y="1550595"/>
                  <a:pt x="4634733" y="1545388"/>
                </a:cubicBezTo>
                <a:cubicBezTo>
                  <a:pt x="4620602" y="1531257"/>
                  <a:pt x="4623302" y="1496067"/>
                  <a:pt x="4639553" y="1482580"/>
                </a:cubicBezTo>
                <a:cubicBezTo>
                  <a:pt x="4655952" y="1468970"/>
                  <a:pt x="4658503" y="1438961"/>
                  <a:pt x="4644023" y="1430012"/>
                </a:cubicBezTo>
                <a:cubicBezTo>
                  <a:pt x="4638401" y="1426538"/>
                  <a:pt x="4636753" y="1410368"/>
                  <a:pt x="4640165" y="1392178"/>
                </a:cubicBezTo>
                <a:cubicBezTo>
                  <a:pt x="4643443" y="1374706"/>
                  <a:pt x="4643143" y="1351017"/>
                  <a:pt x="4639498" y="1339534"/>
                </a:cubicBezTo>
                <a:cubicBezTo>
                  <a:pt x="4634093" y="1322502"/>
                  <a:pt x="4627854" y="1319661"/>
                  <a:pt x="4605626" y="1324107"/>
                </a:cubicBezTo>
                <a:cubicBezTo>
                  <a:pt x="4578302" y="1329572"/>
                  <a:pt x="4559335" y="1317681"/>
                  <a:pt x="4577485" y="1306463"/>
                </a:cubicBezTo>
                <a:cubicBezTo>
                  <a:pt x="4590006" y="1298725"/>
                  <a:pt x="4590142" y="1244455"/>
                  <a:pt x="4577640" y="1244455"/>
                </a:cubicBezTo>
                <a:cubicBezTo>
                  <a:pt x="4572401" y="1244455"/>
                  <a:pt x="4568115" y="1231596"/>
                  <a:pt x="4568115" y="1215880"/>
                </a:cubicBezTo>
                <a:cubicBezTo>
                  <a:pt x="4568115" y="1200164"/>
                  <a:pt x="4572742" y="1187305"/>
                  <a:pt x="4578397" y="1187305"/>
                </a:cubicBezTo>
                <a:cubicBezTo>
                  <a:pt x="4584712" y="1187305"/>
                  <a:pt x="4586410" y="1176976"/>
                  <a:pt x="4582798" y="1160533"/>
                </a:cubicBezTo>
                <a:cubicBezTo>
                  <a:pt x="4578049" y="1138909"/>
                  <a:pt x="4581109" y="1131658"/>
                  <a:pt x="4598711" y="1122829"/>
                </a:cubicBezTo>
                <a:cubicBezTo>
                  <a:pt x="4610696" y="1116817"/>
                  <a:pt x="4631218" y="1110648"/>
                  <a:pt x="4644315" y="1109120"/>
                </a:cubicBezTo>
                <a:cubicBezTo>
                  <a:pt x="4662354" y="1107016"/>
                  <a:pt x="4668858" y="1099992"/>
                  <a:pt x="4671142" y="1080149"/>
                </a:cubicBezTo>
                <a:cubicBezTo>
                  <a:pt x="4673533" y="1059365"/>
                  <a:pt x="4679072" y="1053955"/>
                  <a:pt x="4697961" y="1053955"/>
                </a:cubicBezTo>
                <a:cubicBezTo>
                  <a:pt x="4711055" y="1053955"/>
                  <a:pt x="4729218" y="1049968"/>
                  <a:pt x="4738323" y="1045095"/>
                </a:cubicBezTo>
                <a:cubicBezTo>
                  <a:pt x="4748100" y="1039862"/>
                  <a:pt x="4760500" y="1039708"/>
                  <a:pt x="4768607" y="1044718"/>
                </a:cubicBezTo>
                <a:cubicBezTo>
                  <a:pt x="4780070" y="1051803"/>
                  <a:pt x="4779200" y="1055571"/>
                  <a:pt x="4763331" y="1067563"/>
                </a:cubicBezTo>
                <a:cubicBezTo>
                  <a:pt x="4748961" y="1078423"/>
                  <a:pt x="4747833" y="1081998"/>
                  <a:pt x="4758705" y="1082227"/>
                </a:cubicBezTo>
                <a:cubicBezTo>
                  <a:pt x="4766613" y="1082394"/>
                  <a:pt x="4778208" y="1074323"/>
                  <a:pt x="4784472" y="1064292"/>
                </a:cubicBezTo>
                <a:cubicBezTo>
                  <a:pt x="4797384" y="1043617"/>
                  <a:pt x="4787045" y="1030000"/>
                  <a:pt x="4753853" y="1023968"/>
                </a:cubicBezTo>
                <a:cubicBezTo>
                  <a:pt x="4743375" y="1022064"/>
                  <a:pt x="4730571" y="1010887"/>
                  <a:pt x="4725400" y="999131"/>
                </a:cubicBezTo>
                <a:cubicBezTo>
                  <a:pt x="4720229" y="987374"/>
                  <a:pt x="4712728" y="977755"/>
                  <a:pt x="4708731" y="977755"/>
                </a:cubicBezTo>
                <a:cubicBezTo>
                  <a:pt x="4704735" y="977755"/>
                  <a:pt x="4701465" y="971326"/>
                  <a:pt x="4701465" y="963468"/>
                </a:cubicBezTo>
                <a:cubicBezTo>
                  <a:pt x="4701465" y="940263"/>
                  <a:pt x="4738487" y="947035"/>
                  <a:pt x="4764383" y="974978"/>
                </a:cubicBezTo>
                <a:cubicBezTo>
                  <a:pt x="4783391" y="995488"/>
                  <a:pt x="4791595" y="998705"/>
                  <a:pt x="4804410" y="990674"/>
                </a:cubicBezTo>
                <a:cubicBezTo>
                  <a:pt x="4827948" y="975921"/>
                  <a:pt x="4828888" y="946719"/>
                  <a:pt x="4806650" y="921077"/>
                </a:cubicBezTo>
                <a:cubicBezTo>
                  <a:pt x="4783908" y="894856"/>
                  <a:pt x="4781926" y="882505"/>
                  <a:pt x="4800458" y="882505"/>
                </a:cubicBezTo>
                <a:cubicBezTo>
                  <a:pt x="4807756" y="882505"/>
                  <a:pt x="4816329" y="875725"/>
                  <a:pt x="4819508" y="867439"/>
                </a:cubicBezTo>
                <a:cubicBezTo>
                  <a:pt x="4828420" y="844216"/>
                  <a:pt x="4826361" y="815830"/>
                  <a:pt x="4815765" y="815830"/>
                </a:cubicBezTo>
                <a:cubicBezTo>
                  <a:pt x="4799594" y="815830"/>
                  <a:pt x="4805245" y="792178"/>
                  <a:pt x="4824780" y="778098"/>
                </a:cubicBezTo>
                <a:cubicBezTo>
                  <a:pt x="4834977" y="770748"/>
                  <a:pt x="4841507" y="761802"/>
                  <a:pt x="4839292" y="758218"/>
                </a:cubicBezTo>
                <a:cubicBezTo>
                  <a:pt x="4832519" y="747259"/>
                  <a:pt x="4866436" y="723065"/>
                  <a:pt x="4897950" y="716375"/>
                </a:cubicBezTo>
                <a:cubicBezTo>
                  <a:pt x="4924283" y="710786"/>
                  <a:pt x="4928453" y="712860"/>
                  <a:pt x="4933814" y="734220"/>
                </a:cubicBezTo>
                <a:cubicBezTo>
                  <a:pt x="4941561" y="765086"/>
                  <a:pt x="4984701" y="778505"/>
                  <a:pt x="5001653" y="755322"/>
                </a:cubicBezTo>
                <a:cubicBezTo>
                  <a:pt x="5020210" y="729944"/>
                  <a:pt x="5084751" y="741388"/>
                  <a:pt x="5068783" y="767225"/>
                </a:cubicBezTo>
                <a:cubicBezTo>
                  <a:pt x="5058293" y="784198"/>
                  <a:pt x="5072629" y="815830"/>
                  <a:pt x="5090812" y="815830"/>
                </a:cubicBezTo>
                <a:cubicBezTo>
                  <a:pt x="5099935" y="815830"/>
                  <a:pt x="5115719" y="809537"/>
                  <a:pt x="5125889" y="801845"/>
                </a:cubicBezTo>
                <a:cubicBezTo>
                  <a:pt x="5136058" y="794154"/>
                  <a:pt x="5154022" y="787725"/>
                  <a:pt x="5165809" y="787558"/>
                </a:cubicBezTo>
                <a:cubicBezTo>
                  <a:pt x="5177596" y="787391"/>
                  <a:pt x="5187240" y="782969"/>
                  <a:pt x="5187240" y="777730"/>
                </a:cubicBezTo>
                <a:cubicBezTo>
                  <a:pt x="5187240" y="772491"/>
                  <a:pt x="5193669" y="768205"/>
                  <a:pt x="5201528" y="768205"/>
                </a:cubicBezTo>
                <a:cubicBezTo>
                  <a:pt x="5209386" y="768205"/>
                  <a:pt x="5215815" y="763919"/>
                  <a:pt x="5215815" y="758680"/>
                </a:cubicBezTo>
                <a:cubicBezTo>
                  <a:pt x="5215815" y="753441"/>
                  <a:pt x="5222244" y="749155"/>
                  <a:pt x="5230103" y="749155"/>
                </a:cubicBezTo>
                <a:cubicBezTo>
                  <a:pt x="5237961" y="749155"/>
                  <a:pt x="5244390" y="757475"/>
                  <a:pt x="5244390" y="767643"/>
                </a:cubicBezTo>
                <a:cubicBezTo>
                  <a:pt x="5244390" y="790938"/>
                  <a:pt x="5258183" y="799732"/>
                  <a:pt x="5282575" y="791990"/>
                </a:cubicBezTo>
                <a:cubicBezTo>
                  <a:pt x="5294665" y="788153"/>
                  <a:pt x="5301540" y="777571"/>
                  <a:pt x="5301540" y="762801"/>
                </a:cubicBezTo>
                <a:cubicBezTo>
                  <a:pt x="5301540" y="739056"/>
                  <a:pt x="5325266" y="729844"/>
                  <a:pt x="5332274" y="750869"/>
                </a:cubicBezTo>
                <a:cubicBezTo>
                  <a:pt x="5337411" y="766280"/>
                  <a:pt x="5367196" y="753561"/>
                  <a:pt x="5374815" y="732702"/>
                </a:cubicBezTo>
                <a:cubicBezTo>
                  <a:pt x="5378207" y="723416"/>
                  <a:pt x="5388825" y="705595"/>
                  <a:pt x="5398411" y="693102"/>
                </a:cubicBezTo>
                <a:cubicBezTo>
                  <a:pt x="5419534" y="665571"/>
                  <a:pt x="5420967" y="636224"/>
                  <a:pt x="5401553" y="628775"/>
                </a:cubicBezTo>
                <a:cubicBezTo>
                  <a:pt x="5392701" y="625378"/>
                  <a:pt x="5387265" y="610881"/>
                  <a:pt x="5387265" y="590674"/>
                </a:cubicBezTo>
                <a:cubicBezTo>
                  <a:pt x="5387265" y="570468"/>
                  <a:pt x="5381829" y="555971"/>
                  <a:pt x="5372978" y="552574"/>
                </a:cubicBezTo>
                <a:cubicBezTo>
                  <a:pt x="5365119" y="549559"/>
                  <a:pt x="5358724" y="535763"/>
                  <a:pt x="5358764" y="521917"/>
                </a:cubicBezTo>
                <a:cubicBezTo>
                  <a:pt x="5358850" y="493532"/>
                  <a:pt x="5391662" y="472930"/>
                  <a:pt x="5436789" y="472930"/>
                </a:cubicBezTo>
                <a:cubicBezTo>
                  <a:pt x="5451461" y="472930"/>
                  <a:pt x="5463465" y="468644"/>
                  <a:pt x="5463465" y="463405"/>
                </a:cubicBezTo>
                <a:cubicBezTo>
                  <a:pt x="5463465" y="447098"/>
                  <a:pt x="5486885" y="452963"/>
                  <a:pt x="5498956" y="472293"/>
                </a:cubicBezTo>
                <a:cubicBezTo>
                  <a:pt x="5508564" y="487676"/>
                  <a:pt x="5507766" y="491271"/>
                  <a:pt x="5494104" y="494145"/>
                </a:cubicBezTo>
                <a:cubicBezTo>
                  <a:pt x="5485111" y="496037"/>
                  <a:pt x="5500560" y="498231"/>
                  <a:pt x="5528437" y="499021"/>
                </a:cubicBezTo>
                <a:cubicBezTo>
                  <a:pt x="5576496" y="500382"/>
                  <a:pt x="5579628" y="499004"/>
                  <a:pt x="5588900" y="472405"/>
                </a:cubicBezTo>
                <a:cubicBezTo>
                  <a:pt x="5600249" y="439852"/>
                  <a:pt x="5620082" y="436791"/>
                  <a:pt x="5662658" y="461024"/>
                </a:cubicBezTo>
                <a:cubicBezTo>
                  <a:pt x="5681322" y="471646"/>
                  <a:pt x="5691967" y="485262"/>
                  <a:pt x="5692005" y="498562"/>
                </a:cubicBezTo>
                <a:cubicBezTo>
                  <a:pt x="5692081" y="525036"/>
                  <a:pt x="5703878" y="532259"/>
                  <a:pt x="5734490" y="524576"/>
                </a:cubicBezTo>
                <a:cubicBezTo>
                  <a:pt x="5755831" y="519220"/>
                  <a:pt x="5758740" y="513512"/>
                  <a:pt x="5758740" y="476995"/>
                </a:cubicBezTo>
                <a:cubicBezTo>
                  <a:pt x="5758740" y="445249"/>
                  <a:pt x="5763215" y="433105"/>
                  <a:pt x="5777790" y="425305"/>
                </a:cubicBezTo>
                <a:cubicBezTo>
                  <a:pt x="5789259" y="419167"/>
                  <a:pt x="5796840" y="405361"/>
                  <a:pt x="5796840" y="390613"/>
                </a:cubicBezTo>
                <a:cubicBezTo>
                  <a:pt x="5796840" y="371904"/>
                  <a:pt x="5800500" y="367521"/>
                  <a:pt x="5812335" y="372063"/>
                </a:cubicBezTo>
                <a:cubicBezTo>
                  <a:pt x="5820857" y="375333"/>
                  <a:pt x="5833716" y="373124"/>
                  <a:pt x="5840910" y="367153"/>
                </a:cubicBezTo>
                <a:cubicBezTo>
                  <a:pt x="5855950" y="354671"/>
                  <a:pt x="5858715" y="311005"/>
                  <a:pt x="5844465" y="311005"/>
                </a:cubicBezTo>
                <a:cubicBezTo>
                  <a:pt x="5829744" y="311005"/>
                  <a:pt x="5833206" y="281083"/>
                  <a:pt x="5850086" y="262431"/>
                </a:cubicBezTo>
                <a:cubicBezTo>
                  <a:pt x="5873121" y="236977"/>
                  <a:pt x="5859273" y="206230"/>
                  <a:pt x="5824773" y="206230"/>
                </a:cubicBezTo>
                <a:cubicBezTo>
                  <a:pt x="5787847" y="206230"/>
                  <a:pt x="5788230" y="183533"/>
                  <a:pt x="5825415" y="168130"/>
                </a:cubicBezTo>
                <a:cubicBezTo>
                  <a:pt x="5841947" y="161282"/>
                  <a:pt x="5853990" y="149187"/>
                  <a:pt x="5853990" y="139432"/>
                </a:cubicBezTo>
                <a:cubicBezTo>
                  <a:pt x="5853990" y="129390"/>
                  <a:pt x="5863621" y="120153"/>
                  <a:pt x="5877803" y="116594"/>
                </a:cubicBezTo>
                <a:cubicBezTo>
                  <a:pt x="5890899" y="113306"/>
                  <a:pt x="5901615" y="107007"/>
                  <a:pt x="5901615" y="102594"/>
                </a:cubicBezTo>
                <a:cubicBezTo>
                  <a:pt x="5901615" y="90520"/>
                  <a:pt x="5947065" y="101645"/>
                  <a:pt x="5959641" y="116797"/>
                </a:cubicBezTo>
                <a:cubicBezTo>
                  <a:pt x="5965681" y="124075"/>
                  <a:pt x="5980355" y="130030"/>
                  <a:pt x="5992250" y="130030"/>
                </a:cubicBezTo>
                <a:cubicBezTo>
                  <a:pt x="6004145" y="130030"/>
                  <a:pt x="6016344" y="136459"/>
                  <a:pt x="6019360" y="144317"/>
                </a:cubicBezTo>
                <a:cubicBezTo>
                  <a:pt x="6022375" y="152176"/>
                  <a:pt x="6035692" y="158605"/>
                  <a:pt x="6048954" y="158605"/>
                </a:cubicBezTo>
                <a:cubicBezTo>
                  <a:pt x="6066839" y="158605"/>
                  <a:pt x="6073065" y="163601"/>
                  <a:pt x="6073065" y="177954"/>
                </a:cubicBezTo>
                <a:cubicBezTo>
                  <a:pt x="6073065" y="201189"/>
                  <a:pt x="6098323" y="212987"/>
                  <a:pt x="6119487" y="199638"/>
                </a:cubicBezTo>
                <a:cubicBezTo>
                  <a:pt x="6130014" y="192997"/>
                  <a:pt x="6133816" y="179240"/>
                  <a:pt x="6131750" y="155259"/>
                </a:cubicBezTo>
                <a:cubicBezTo>
                  <a:pt x="6129899" y="133778"/>
                  <a:pt x="6132917" y="120505"/>
                  <a:pt x="6139652" y="120505"/>
                </a:cubicBezTo>
                <a:cubicBezTo>
                  <a:pt x="6145769" y="120505"/>
                  <a:pt x="6148186" y="113061"/>
                  <a:pt x="6145163" y="103536"/>
                </a:cubicBezTo>
                <a:cubicBezTo>
                  <a:pt x="6141234" y="91156"/>
                  <a:pt x="6147076" y="83813"/>
                  <a:pt x="6166765" y="76381"/>
                </a:cubicBezTo>
                <a:cubicBezTo>
                  <a:pt x="6200937" y="63482"/>
                  <a:pt x="6254040" y="70703"/>
                  <a:pt x="6254040" y="88249"/>
                </a:cubicBezTo>
                <a:cubicBezTo>
                  <a:pt x="6254040" y="95512"/>
                  <a:pt x="6258326" y="101455"/>
                  <a:pt x="6263565" y="101455"/>
                </a:cubicBezTo>
                <a:cubicBezTo>
                  <a:pt x="6268804" y="101455"/>
                  <a:pt x="6273090" y="107750"/>
                  <a:pt x="6273090" y="115444"/>
                </a:cubicBezTo>
                <a:cubicBezTo>
                  <a:pt x="6273090" y="123857"/>
                  <a:pt x="6278687" y="127284"/>
                  <a:pt x="6287135" y="124043"/>
                </a:cubicBezTo>
                <a:cubicBezTo>
                  <a:pt x="6304563" y="117355"/>
                  <a:pt x="6357572" y="157930"/>
                  <a:pt x="6358288" y="178507"/>
                </a:cubicBezTo>
                <a:cubicBezTo>
                  <a:pt x="6358578" y="186834"/>
                  <a:pt x="6347898" y="198621"/>
                  <a:pt x="6334554" y="204701"/>
                </a:cubicBezTo>
                <a:cubicBezTo>
                  <a:pt x="6303895" y="218671"/>
                  <a:pt x="6301665" y="218550"/>
                  <a:pt x="6301665" y="202925"/>
                </a:cubicBezTo>
                <a:cubicBezTo>
                  <a:pt x="6301665" y="184832"/>
                  <a:pt x="6266367" y="146224"/>
                  <a:pt x="6255797" y="152757"/>
                </a:cubicBezTo>
                <a:cubicBezTo>
                  <a:pt x="6250968" y="155741"/>
                  <a:pt x="6244335" y="174955"/>
                  <a:pt x="6241058" y="195454"/>
                </a:cubicBezTo>
                <a:cubicBezTo>
                  <a:pt x="6237779" y="215953"/>
                  <a:pt x="6228644" y="235202"/>
                  <a:pt x="6220757" y="238229"/>
                </a:cubicBezTo>
                <a:cubicBezTo>
                  <a:pt x="6194773" y="248200"/>
                  <a:pt x="6208789" y="311652"/>
                  <a:pt x="6246467" y="354624"/>
                </a:cubicBezTo>
                <a:cubicBezTo>
                  <a:pt x="6256019" y="365518"/>
                  <a:pt x="6269236" y="393088"/>
                  <a:pt x="6275838" y="415890"/>
                </a:cubicBezTo>
                <a:cubicBezTo>
                  <a:pt x="6284152" y="444609"/>
                  <a:pt x="6296551" y="462456"/>
                  <a:pt x="6316184" y="473968"/>
                </a:cubicBezTo>
                <a:cubicBezTo>
                  <a:pt x="6355026" y="496743"/>
                  <a:pt x="6370170" y="495409"/>
                  <a:pt x="6390560" y="467413"/>
                </a:cubicBezTo>
                <a:cubicBezTo>
                  <a:pt x="6411181" y="439099"/>
                  <a:pt x="6398970" y="415780"/>
                  <a:pt x="6363522" y="415780"/>
                </a:cubicBezTo>
                <a:cubicBezTo>
                  <a:pt x="6349241" y="415780"/>
                  <a:pt x="6340052" y="408561"/>
                  <a:pt x="6336244" y="394349"/>
                </a:cubicBezTo>
                <a:cubicBezTo>
                  <a:pt x="6327358" y="361194"/>
                  <a:pt x="6328613" y="358630"/>
                  <a:pt x="6353718" y="358630"/>
                </a:cubicBezTo>
                <a:cubicBezTo>
                  <a:pt x="6382771" y="358630"/>
                  <a:pt x="6396103" y="334961"/>
                  <a:pt x="6389931" y="294336"/>
                </a:cubicBezTo>
                <a:cubicBezTo>
                  <a:pt x="6386390" y="271029"/>
                  <a:pt x="6388774" y="263380"/>
                  <a:pt x="6399578" y="263380"/>
                </a:cubicBezTo>
                <a:cubicBezTo>
                  <a:pt x="6417888" y="263380"/>
                  <a:pt x="6427086" y="286549"/>
                  <a:pt x="6413980" y="299655"/>
                </a:cubicBezTo>
                <a:cubicBezTo>
                  <a:pt x="6406968" y="306667"/>
                  <a:pt x="6414458" y="311646"/>
                  <a:pt x="6438918" y="316235"/>
                </a:cubicBezTo>
                <a:cubicBezTo>
                  <a:pt x="6465617" y="321243"/>
                  <a:pt x="6478288" y="318801"/>
                  <a:pt x="6492546" y="305898"/>
                </a:cubicBezTo>
                <a:cubicBezTo>
                  <a:pt x="6522354" y="278922"/>
                  <a:pt x="6515768" y="247770"/>
                  <a:pt x="6471644" y="207027"/>
                </a:cubicBezTo>
                <a:cubicBezTo>
                  <a:pt x="6431623" y="170073"/>
                  <a:pt x="6426077" y="139555"/>
                  <a:pt x="6459383" y="139555"/>
                </a:cubicBezTo>
                <a:cubicBezTo>
                  <a:pt x="6476458" y="139555"/>
                  <a:pt x="6510401" y="103468"/>
                  <a:pt x="6510898" y="84786"/>
                </a:cubicBezTo>
                <a:cubicBezTo>
                  <a:pt x="6511087" y="77704"/>
                  <a:pt x="6524089" y="72880"/>
                  <a:pt x="6542990" y="72880"/>
                </a:cubicBezTo>
                <a:cubicBezTo>
                  <a:pt x="6568109" y="72880"/>
                  <a:pt x="6582066" y="81013"/>
                  <a:pt x="6609619" y="111706"/>
                </a:cubicBezTo>
                <a:cubicBezTo>
                  <a:pt x="6640651" y="146272"/>
                  <a:pt x="6646046" y="148959"/>
                  <a:pt x="6658807" y="136199"/>
                </a:cubicBezTo>
                <a:cubicBezTo>
                  <a:pt x="6676092" y="118914"/>
                  <a:pt x="6677163" y="99763"/>
                  <a:pt x="6661710" y="84310"/>
                </a:cubicBezTo>
                <a:cubicBezTo>
                  <a:pt x="6652820" y="75420"/>
                  <a:pt x="6652952" y="70234"/>
                  <a:pt x="6662303" y="60974"/>
                </a:cubicBezTo>
                <a:cubicBezTo>
                  <a:pt x="6671931" y="51440"/>
                  <a:pt x="6676031" y="52086"/>
                  <a:pt x="6682879" y="64212"/>
                </a:cubicBezTo>
                <a:cubicBezTo>
                  <a:pt x="6702093" y="98239"/>
                  <a:pt x="6726829" y="120536"/>
                  <a:pt x="6748854" y="123683"/>
                </a:cubicBezTo>
                <a:cubicBezTo>
                  <a:pt x="6782878" y="128546"/>
                  <a:pt x="6795352" y="153126"/>
                  <a:pt x="6775134" y="175466"/>
                </a:cubicBezTo>
                <a:cubicBezTo>
                  <a:pt x="6757333" y="195135"/>
                  <a:pt x="6753253" y="225280"/>
                  <a:pt x="6768390" y="225280"/>
                </a:cubicBezTo>
                <a:cubicBezTo>
                  <a:pt x="6773629" y="225280"/>
                  <a:pt x="6777915" y="235743"/>
                  <a:pt x="6777915" y="248530"/>
                </a:cubicBezTo>
                <a:cubicBezTo>
                  <a:pt x="6777915" y="261318"/>
                  <a:pt x="6782201" y="274430"/>
                  <a:pt x="6787440" y="277667"/>
                </a:cubicBezTo>
                <a:cubicBezTo>
                  <a:pt x="6792679" y="280905"/>
                  <a:pt x="6796965" y="298516"/>
                  <a:pt x="6796965" y="316802"/>
                </a:cubicBezTo>
                <a:cubicBezTo>
                  <a:pt x="6796965" y="341629"/>
                  <a:pt x="6805049" y="358373"/>
                  <a:pt x="6828883" y="382915"/>
                </a:cubicBezTo>
                <a:cubicBezTo>
                  <a:pt x="6846439" y="400991"/>
                  <a:pt x="6866232" y="415780"/>
                  <a:pt x="6872870" y="415780"/>
                </a:cubicBezTo>
                <a:cubicBezTo>
                  <a:pt x="6879507" y="415780"/>
                  <a:pt x="6899583" y="428639"/>
                  <a:pt x="6917483" y="444355"/>
                </a:cubicBezTo>
                <a:cubicBezTo>
                  <a:pt x="6952432" y="475041"/>
                  <a:pt x="6994131" y="481939"/>
                  <a:pt x="7003117" y="458521"/>
                </a:cubicBezTo>
                <a:cubicBezTo>
                  <a:pt x="7006158" y="450596"/>
                  <a:pt x="7003203" y="437556"/>
                  <a:pt x="6996555" y="429542"/>
                </a:cubicBezTo>
                <a:cubicBezTo>
                  <a:pt x="6980294" y="409950"/>
                  <a:pt x="7000155" y="386560"/>
                  <a:pt x="7017945" y="404350"/>
                </a:cubicBezTo>
                <a:cubicBezTo>
                  <a:pt x="7031458" y="417863"/>
                  <a:pt x="7084535" y="419588"/>
                  <a:pt x="7097479" y="406934"/>
                </a:cubicBezTo>
                <a:cubicBezTo>
                  <a:pt x="7102456" y="402069"/>
                  <a:pt x="7121530" y="396711"/>
                  <a:pt x="7139865" y="395028"/>
                </a:cubicBezTo>
                <a:cubicBezTo>
                  <a:pt x="7168241" y="392423"/>
                  <a:pt x="7173651" y="388069"/>
                  <a:pt x="7176216" y="365774"/>
                </a:cubicBezTo>
                <a:cubicBezTo>
                  <a:pt x="7178364" y="347108"/>
                  <a:pt x="7184609" y="339580"/>
                  <a:pt x="7197947" y="339580"/>
                </a:cubicBezTo>
                <a:cubicBezTo>
                  <a:pt x="7221233" y="339580"/>
                  <a:pt x="7232045" y="314003"/>
                  <a:pt x="7218157" y="291766"/>
                </a:cubicBezTo>
                <a:cubicBezTo>
                  <a:pt x="7209228" y="277467"/>
                  <a:pt x="7211936" y="274207"/>
                  <a:pt x="7236895" y="269215"/>
                </a:cubicBezTo>
                <a:cubicBezTo>
                  <a:pt x="7305897" y="255415"/>
                  <a:pt x="7358940" y="275402"/>
                  <a:pt x="7358940" y="315203"/>
                </a:cubicBezTo>
                <a:cubicBezTo>
                  <a:pt x="7358940" y="326784"/>
                  <a:pt x="7369656" y="346326"/>
                  <a:pt x="7382753" y="358630"/>
                </a:cubicBezTo>
                <a:cubicBezTo>
                  <a:pt x="7395849" y="370934"/>
                  <a:pt x="7406565" y="388112"/>
                  <a:pt x="7406565" y="396803"/>
                </a:cubicBezTo>
                <a:cubicBezTo>
                  <a:pt x="7406565" y="420729"/>
                  <a:pt x="7416752" y="426004"/>
                  <a:pt x="7432515" y="410241"/>
                </a:cubicBezTo>
                <a:cubicBezTo>
                  <a:pt x="7446779" y="395976"/>
                  <a:pt x="7484296" y="400359"/>
                  <a:pt x="7490702" y="417039"/>
                </a:cubicBezTo>
                <a:cubicBezTo>
                  <a:pt x="7492449" y="421585"/>
                  <a:pt x="7503983" y="425305"/>
                  <a:pt x="7516334" y="425305"/>
                </a:cubicBezTo>
                <a:cubicBezTo>
                  <a:pt x="7528685" y="425305"/>
                  <a:pt x="7541440" y="429591"/>
                  <a:pt x="7544678" y="434830"/>
                </a:cubicBezTo>
                <a:cubicBezTo>
                  <a:pt x="7547915" y="440069"/>
                  <a:pt x="7561040" y="444355"/>
                  <a:pt x="7573843" y="444355"/>
                </a:cubicBezTo>
                <a:cubicBezTo>
                  <a:pt x="7591900" y="444355"/>
                  <a:pt x="7600824" y="435809"/>
                  <a:pt x="7613628" y="406255"/>
                </a:cubicBezTo>
                <a:cubicBezTo>
                  <a:pt x="7622706" y="385300"/>
                  <a:pt x="7633317" y="368155"/>
                  <a:pt x="7637208" y="368155"/>
                </a:cubicBezTo>
                <a:cubicBezTo>
                  <a:pt x="7641098" y="368155"/>
                  <a:pt x="7639260" y="357132"/>
                  <a:pt x="7633121" y="343660"/>
                </a:cubicBezTo>
                <a:cubicBezTo>
                  <a:pt x="7625357" y="326619"/>
                  <a:pt x="7625028" y="317200"/>
                  <a:pt x="7632041" y="312704"/>
                </a:cubicBezTo>
                <a:cubicBezTo>
                  <a:pt x="7651008" y="300547"/>
                  <a:pt x="7656709" y="263739"/>
                  <a:pt x="7640584" y="257551"/>
                </a:cubicBezTo>
                <a:cubicBezTo>
                  <a:pt x="7632365" y="254397"/>
                  <a:pt x="7625640" y="242085"/>
                  <a:pt x="7625640" y="230190"/>
                </a:cubicBezTo>
                <a:cubicBezTo>
                  <a:pt x="7625640" y="218295"/>
                  <a:pt x="7619211" y="203227"/>
                  <a:pt x="7611353" y="196705"/>
                </a:cubicBezTo>
                <a:cubicBezTo>
                  <a:pt x="7603494" y="190183"/>
                  <a:pt x="7597065" y="174910"/>
                  <a:pt x="7597065" y="162763"/>
                </a:cubicBezTo>
                <a:cubicBezTo>
                  <a:pt x="7597065" y="150617"/>
                  <a:pt x="7592779" y="138030"/>
                  <a:pt x="7587540" y="134792"/>
                </a:cubicBezTo>
                <a:cubicBezTo>
                  <a:pt x="7582301" y="131555"/>
                  <a:pt x="7578015" y="106043"/>
                  <a:pt x="7578015" y="78099"/>
                </a:cubicBezTo>
                <a:cubicBezTo>
                  <a:pt x="7578015" y="40557"/>
                  <a:pt x="7581949" y="25784"/>
                  <a:pt x="7593082" y="21512"/>
                </a:cubicBezTo>
                <a:cubicBezTo>
                  <a:pt x="7612870" y="13918"/>
                  <a:pt x="7610107" y="13047"/>
                  <a:pt x="7635165" y="34780"/>
                </a:cubicBezTo>
                <a:cubicBezTo>
                  <a:pt x="7647246" y="45257"/>
                  <a:pt x="7662903" y="53830"/>
                  <a:pt x="7669960" y="53830"/>
                </a:cubicBezTo>
                <a:cubicBezTo>
                  <a:pt x="7677017" y="53830"/>
                  <a:pt x="7682790" y="58116"/>
                  <a:pt x="7682790" y="63355"/>
                </a:cubicBezTo>
                <a:cubicBezTo>
                  <a:pt x="7682790" y="68594"/>
                  <a:pt x="7689219" y="72880"/>
                  <a:pt x="7697078" y="72880"/>
                </a:cubicBezTo>
                <a:cubicBezTo>
                  <a:pt x="7705133" y="72880"/>
                  <a:pt x="7711365" y="81401"/>
                  <a:pt x="7711365" y="92416"/>
                </a:cubicBezTo>
                <a:cubicBezTo>
                  <a:pt x="7711365" y="110328"/>
                  <a:pt x="7773327" y="177504"/>
                  <a:pt x="7789946" y="177609"/>
                </a:cubicBezTo>
                <a:cubicBezTo>
                  <a:pt x="7793876" y="177634"/>
                  <a:pt x="7797090" y="184549"/>
                  <a:pt x="7797090" y="192975"/>
                </a:cubicBezTo>
                <a:cubicBezTo>
                  <a:pt x="7797090" y="204375"/>
                  <a:pt x="7791261" y="206832"/>
                  <a:pt x="7774311" y="202578"/>
                </a:cubicBezTo>
                <a:cubicBezTo>
                  <a:pt x="7753896" y="197454"/>
                  <a:pt x="7751116" y="200422"/>
                  <a:pt x="7747527" y="231158"/>
                </a:cubicBezTo>
                <a:cubicBezTo>
                  <a:pt x="7744523" y="256885"/>
                  <a:pt x="7747835" y="268149"/>
                  <a:pt x="7760782" y="276234"/>
                </a:cubicBezTo>
                <a:cubicBezTo>
                  <a:pt x="7780344" y="288451"/>
                  <a:pt x="7783253" y="311507"/>
                  <a:pt x="7767251" y="327510"/>
                </a:cubicBezTo>
                <a:cubicBezTo>
                  <a:pt x="7752875" y="341885"/>
                  <a:pt x="7763789" y="368155"/>
                  <a:pt x="7784135" y="368155"/>
                </a:cubicBezTo>
                <a:cubicBezTo>
                  <a:pt x="7793055" y="368155"/>
                  <a:pt x="7808453" y="360824"/>
                  <a:pt x="7818353" y="351865"/>
                </a:cubicBezTo>
                <a:cubicBezTo>
                  <a:pt x="7833530" y="338130"/>
                  <a:pt x="7837657" y="337685"/>
                  <a:pt x="7844668" y="349029"/>
                </a:cubicBezTo>
                <a:cubicBezTo>
                  <a:pt x="7849241" y="356429"/>
                  <a:pt x="7850573" y="366381"/>
                  <a:pt x="7847629" y="371146"/>
                </a:cubicBezTo>
                <a:cubicBezTo>
                  <a:pt x="7840583" y="382546"/>
                  <a:pt x="7863203" y="396401"/>
                  <a:pt x="7889160" y="396584"/>
                </a:cubicBezTo>
                <a:cubicBezTo>
                  <a:pt x="7912857" y="396752"/>
                  <a:pt x="7982608" y="458868"/>
                  <a:pt x="7990933" y="487217"/>
                </a:cubicBezTo>
                <a:cubicBezTo>
                  <a:pt x="7994010" y="497695"/>
                  <a:pt x="7992825" y="522341"/>
                  <a:pt x="7988299" y="541986"/>
                </a:cubicBezTo>
                <a:cubicBezTo>
                  <a:pt x="7983510" y="562777"/>
                  <a:pt x="7983633" y="577705"/>
                  <a:pt x="7988593" y="577705"/>
                </a:cubicBezTo>
                <a:cubicBezTo>
                  <a:pt x="7993280" y="577705"/>
                  <a:pt x="7997116" y="584134"/>
                  <a:pt x="7997116" y="591992"/>
                </a:cubicBezTo>
                <a:cubicBezTo>
                  <a:pt x="7997116" y="599851"/>
                  <a:pt x="8001401" y="606280"/>
                  <a:pt x="8006641" y="606280"/>
                </a:cubicBezTo>
                <a:cubicBezTo>
                  <a:pt x="8011879" y="606280"/>
                  <a:pt x="8016166" y="622016"/>
                  <a:pt x="8016166" y="641249"/>
                </a:cubicBezTo>
                <a:cubicBezTo>
                  <a:pt x="8016166" y="660482"/>
                  <a:pt x="8022118" y="682984"/>
                  <a:pt x="8029393" y="691255"/>
                </a:cubicBezTo>
                <a:cubicBezTo>
                  <a:pt x="8036668" y="699526"/>
                  <a:pt x="8045581" y="720223"/>
                  <a:pt x="8049200" y="737249"/>
                </a:cubicBezTo>
                <a:cubicBezTo>
                  <a:pt x="8054436" y="761885"/>
                  <a:pt x="8052708" y="768205"/>
                  <a:pt x="8040734" y="768205"/>
                </a:cubicBezTo>
                <a:cubicBezTo>
                  <a:pt x="8032461" y="768205"/>
                  <a:pt x="8026762" y="763520"/>
                  <a:pt x="8028072" y="757794"/>
                </a:cubicBezTo>
                <a:cubicBezTo>
                  <a:pt x="8032294" y="739334"/>
                  <a:pt x="7999183" y="724138"/>
                  <a:pt x="7980447" y="735937"/>
                </a:cubicBezTo>
                <a:cubicBezTo>
                  <a:pt x="7957391" y="750456"/>
                  <a:pt x="7954990" y="772457"/>
                  <a:pt x="7972605" y="807767"/>
                </a:cubicBezTo>
                <a:cubicBezTo>
                  <a:pt x="7980847" y="824289"/>
                  <a:pt x="7987591" y="848259"/>
                  <a:pt x="7987591" y="861035"/>
                </a:cubicBezTo>
                <a:cubicBezTo>
                  <a:pt x="7987591" y="873810"/>
                  <a:pt x="7996163" y="895161"/>
                  <a:pt x="8006641" y="908481"/>
                </a:cubicBezTo>
                <a:cubicBezTo>
                  <a:pt x="8017118" y="921801"/>
                  <a:pt x="8025691" y="940441"/>
                  <a:pt x="8025691" y="949902"/>
                </a:cubicBezTo>
                <a:cubicBezTo>
                  <a:pt x="8025691" y="959364"/>
                  <a:pt x="8029976" y="969755"/>
                  <a:pt x="8035216" y="972993"/>
                </a:cubicBezTo>
                <a:cubicBezTo>
                  <a:pt x="8040454" y="976230"/>
                  <a:pt x="8044741" y="988678"/>
                  <a:pt x="8044741" y="1000653"/>
                </a:cubicBezTo>
                <a:cubicBezTo>
                  <a:pt x="8044741" y="1027484"/>
                  <a:pt x="8075360" y="1056766"/>
                  <a:pt x="8098801" y="1052353"/>
                </a:cubicBezTo>
                <a:cubicBezTo>
                  <a:pt x="8108358" y="1050554"/>
                  <a:pt x="8120409" y="1039462"/>
                  <a:pt x="8125580" y="1027706"/>
                </a:cubicBezTo>
                <a:cubicBezTo>
                  <a:pt x="8131335" y="1014622"/>
                  <a:pt x="8143344" y="1006330"/>
                  <a:pt x="8156537" y="1006330"/>
                </a:cubicBezTo>
                <a:cubicBezTo>
                  <a:pt x="8190257" y="1006330"/>
                  <a:pt x="8183839" y="1040487"/>
                  <a:pt x="8145380" y="1065697"/>
                </a:cubicBezTo>
                <a:cubicBezTo>
                  <a:pt x="8108885" y="1089620"/>
                  <a:pt x="8089847" y="1145229"/>
                  <a:pt x="8113104" y="1159975"/>
                </a:cubicBezTo>
                <a:cubicBezTo>
                  <a:pt x="8132091" y="1172013"/>
                  <a:pt x="8161590" y="1169322"/>
                  <a:pt x="8182292" y="1153665"/>
                </a:cubicBezTo>
                <a:cubicBezTo>
                  <a:pt x="8217763" y="1126836"/>
                  <a:pt x="8253668" y="1140328"/>
                  <a:pt x="8268139" y="1185923"/>
                </a:cubicBezTo>
                <a:cubicBezTo>
                  <a:pt x="8277273" y="1214701"/>
                  <a:pt x="8314947" y="1210436"/>
                  <a:pt x="8319249" y="1180138"/>
                </a:cubicBezTo>
                <a:cubicBezTo>
                  <a:pt x="8320925" y="1168339"/>
                  <a:pt x="8336999" y="1147470"/>
                  <a:pt x="8354968" y="1133764"/>
                </a:cubicBezTo>
                <a:cubicBezTo>
                  <a:pt x="8381680" y="1113390"/>
                  <a:pt x="8387617" y="1102534"/>
                  <a:pt x="8387510" y="1074256"/>
                </a:cubicBezTo>
                <a:cubicBezTo>
                  <a:pt x="8387352" y="1032279"/>
                  <a:pt x="8378306" y="995563"/>
                  <a:pt x="8369468" y="1001025"/>
                </a:cubicBezTo>
                <a:cubicBezTo>
                  <a:pt x="8358983" y="1007505"/>
                  <a:pt x="8367111" y="870650"/>
                  <a:pt x="8377848" y="859912"/>
                </a:cubicBezTo>
                <a:cubicBezTo>
                  <a:pt x="8383234" y="854526"/>
                  <a:pt x="8387640" y="842930"/>
                  <a:pt x="8387640" y="834141"/>
                </a:cubicBezTo>
                <a:cubicBezTo>
                  <a:pt x="8387640" y="825353"/>
                  <a:pt x="8393553" y="813255"/>
                  <a:pt x="8400780" y="807258"/>
                </a:cubicBezTo>
                <a:cubicBezTo>
                  <a:pt x="8417894" y="793054"/>
                  <a:pt x="8426523" y="748549"/>
                  <a:pt x="8418107" y="717887"/>
                </a:cubicBezTo>
                <a:cubicBezTo>
                  <a:pt x="8414447" y="704551"/>
                  <a:pt x="8395654" y="676083"/>
                  <a:pt x="8376345" y="654627"/>
                </a:cubicBezTo>
                <a:cubicBezTo>
                  <a:pt x="8357037" y="633170"/>
                  <a:pt x="8338207" y="606014"/>
                  <a:pt x="8334502" y="594279"/>
                </a:cubicBezTo>
                <a:cubicBezTo>
                  <a:pt x="8330796" y="582544"/>
                  <a:pt x="8319806" y="566010"/>
                  <a:pt x="8310077" y="557538"/>
                </a:cubicBezTo>
                <a:cubicBezTo>
                  <a:pt x="8300349" y="549065"/>
                  <a:pt x="8292390" y="535441"/>
                  <a:pt x="8292390" y="527262"/>
                </a:cubicBezTo>
                <a:cubicBezTo>
                  <a:pt x="8292390" y="519083"/>
                  <a:pt x="8287032" y="506561"/>
                  <a:pt x="8280484" y="499436"/>
                </a:cubicBezTo>
                <a:cubicBezTo>
                  <a:pt x="8255954" y="472745"/>
                  <a:pt x="8245606" y="444859"/>
                  <a:pt x="8249326" y="415467"/>
                </a:cubicBezTo>
                <a:cubicBezTo>
                  <a:pt x="8254019" y="378387"/>
                  <a:pt x="8260674" y="370729"/>
                  <a:pt x="8275404" y="385459"/>
                </a:cubicBezTo>
                <a:cubicBezTo>
                  <a:pt x="8281603" y="391658"/>
                  <a:pt x="8296918" y="396730"/>
                  <a:pt x="8309437" y="396730"/>
                </a:cubicBezTo>
                <a:cubicBezTo>
                  <a:pt x="8334605" y="396730"/>
                  <a:pt x="8367780" y="430296"/>
                  <a:pt x="8368273" y="456261"/>
                </a:cubicBezTo>
                <a:cubicBezTo>
                  <a:pt x="8368448" y="465429"/>
                  <a:pt x="8372876" y="472930"/>
                  <a:pt x="8378115" y="472930"/>
                </a:cubicBezTo>
                <a:cubicBezTo>
                  <a:pt x="8383354" y="472930"/>
                  <a:pt x="8387640" y="479515"/>
                  <a:pt x="8387640" y="487564"/>
                </a:cubicBezTo>
                <a:cubicBezTo>
                  <a:pt x="8387640" y="495613"/>
                  <a:pt x="8419988" y="533819"/>
                  <a:pt x="8459524" y="572468"/>
                </a:cubicBezTo>
                <a:lnTo>
                  <a:pt x="8531408" y="642738"/>
                </a:lnTo>
                <a:lnTo>
                  <a:pt x="8528581" y="703090"/>
                </a:lnTo>
                <a:lnTo>
                  <a:pt x="8525752" y="763443"/>
                </a:lnTo>
                <a:lnTo>
                  <a:pt x="8554327" y="766667"/>
                </a:lnTo>
                <a:cubicBezTo>
                  <a:pt x="8595686" y="771333"/>
                  <a:pt x="8606715" y="784558"/>
                  <a:pt x="8606715" y="829488"/>
                </a:cubicBezTo>
                <a:cubicBezTo>
                  <a:pt x="8606715" y="856865"/>
                  <a:pt x="8612998" y="876132"/>
                  <a:pt x="8626732" y="890874"/>
                </a:cubicBezTo>
                <a:cubicBezTo>
                  <a:pt x="8641275" y="906484"/>
                  <a:pt x="8645705" y="921302"/>
                  <a:pt x="8642932" y="945058"/>
                </a:cubicBezTo>
                <a:cubicBezTo>
                  <a:pt x="8640833" y="963041"/>
                  <a:pt x="8642541" y="977755"/>
                  <a:pt x="8646727" y="977755"/>
                </a:cubicBezTo>
                <a:cubicBezTo>
                  <a:pt x="8650914" y="977755"/>
                  <a:pt x="8654340" y="990614"/>
                  <a:pt x="8654340" y="1006330"/>
                </a:cubicBezTo>
                <a:cubicBezTo>
                  <a:pt x="8654340" y="1028706"/>
                  <a:pt x="8650141" y="1034905"/>
                  <a:pt x="8634983" y="1034905"/>
                </a:cubicBezTo>
                <a:cubicBezTo>
                  <a:pt x="8606698" y="1034905"/>
                  <a:pt x="8596016" y="1071150"/>
                  <a:pt x="8613928" y="1106343"/>
                </a:cubicBezTo>
                <a:cubicBezTo>
                  <a:pt x="8621927" y="1122059"/>
                  <a:pt x="8631509" y="1141347"/>
                  <a:pt x="8635222" y="1149205"/>
                </a:cubicBezTo>
                <a:cubicBezTo>
                  <a:pt x="8638935" y="1157063"/>
                  <a:pt x="8653282" y="1164844"/>
                  <a:pt x="8667103" y="1166496"/>
                </a:cubicBezTo>
                <a:cubicBezTo>
                  <a:pt x="8680924" y="1168149"/>
                  <a:pt x="8698366" y="1178257"/>
                  <a:pt x="8705862" y="1188960"/>
                </a:cubicBezTo>
                <a:cubicBezTo>
                  <a:pt x="8713359" y="1199663"/>
                  <a:pt x="8724121" y="1205559"/>
                  <a:pt x="8729779" y="1202063"/>
                </a:cubicBezTo>
                <a:cubicBezTo>
                  <a:pt x="8750922" y="1188996"/>
                  <a:pt x="8759537" y="1207463"/>
                  <a:pt x="8744318" y="1233228"/>
                </a:cubicBezTo>
                <a:cubicBezTo>
                  <a:pt x="8732582" y="1253094"/>
                  <a:pt x="8731435" y="1264619"/>
                  <a:pt x="8739168" y="1284960"/>
                </a:cubicBezTo>
                <a:cubicBezTo>
                  <a:pt x="8752332" y="1319583"/>
                  <a:pt x="8772882" y="1317984"/>
                  <a:pt x="8809761" y="1279466"/>
                </a:cubicBezTo>
                <a:cubicBezTo>
                  <a:pt x="8826435" y="1262050"/>
                  <a:pt x="8847579" y="1245040"/>
                  <a:pt x="8856746" y="1241665"/>
                </a:cubicBezTo>
                <a:cubicBezTo>
                  <a:pt x="8865914" y="1238289"/>
                  <a:pt x="8873415" y="1227074"/>
                  <a:pt x="8873415" y="1216741"/>
                </a:cubicBezTo>
                <a:cubicBezTo>
                  <a:pt x="8873415" y="1206408"/>
                  <a:pt x="8877889" y="1195189"/>
                  <a:pt x="8883357" y="1191810"/>
                </a:cubicBezTo>
                <a:cubicBezTo>
                  <a:pt x="8899713" y="1181701"/>
                  <a:pt x="8921040" y="1206765"/>
                  <a:pt x="8921040" y="1236096"/>
                </a:cubicBezTo>
                <a:cubicBezTo>
                  <a:pt x="8921040" y="1251171"/>
                  <a:pt x="8925326" y="1263505"/>
                  <a:pt x="8930565" y="1263505"/>
                </a:cubicBezTo>
                <a:cubicBezTo>
                  <a:pt x="8935803" y="1263505"/>
                  <a:pt x="8940090" y="1269410"/>
                  <a:pt x="8940090" y="1276626"/>
                </a:cubicBezTo>
                <a:cubicBezTo>
                  <a:pt x="8940090" y="1283843"/>
                  <a:pt x="8946243" y="1294855"/>
                  <a:pt x="8953765" y="1301097"/>
                </a:cubicBezTo>
                <a:cubicBezTo>
                  <a:pt x="8961287" y="1307339"/>
                  <a:pt x="8970200" y="1325009"/>
                  <a:pt x="8973572" y="1340363"/>
                </a:cubicBezTo>
                <a:cubicBezTo>
                  <a:pt x="8976944" y="1355717"/>
                  <a:pt x="8983191" y="1368280"/>
                  <a:pt x="8987453" y="1368280"/>
                </a:cubicBezTo>
                <a:cubicBezTo>
                  <a:pt x="9001874" y="1368280"/>
                  <a:pt x="9007957" y="1400992"/>
                  <a:pt x="8995377" y="1410891"/>
                </a:cubicBezTo>
                <a:cubicBezTo>
                  <a:pt x="8988543" y="1416268"/>
                  <a:pt x="8981583" y="1437813"/>
                  <a:pt x="8979908" y="1458768"/>
                </a:cubicBezTo>
                <a:cubicBezTo>
                  <a:pt x="8978234" y="1479723"/>
                  <a:pt x="8968590" y="1505716"/>
                  <a:pt x="8958477" y="1516531"/>
                </a:cubicBezTo>
                <a:cubicBezTo>
                  <a:pt x="8943940" y="1532078"/>
                  <a:pt x="8940326" y="1549030"/>
                  <a:pt x="8941217" y="1597494"/>
                </a:cubicBezTo>
                <a:cubicBezTo>
                  <a:pt x="8942930" y="1690693"/>
                  <a:pt x="8950141" y="1713449"/>
                  <a:pt x="8980536" y="1721572"/>
                </a:cubicBezTo>
                <a:cubicBezTo>
                  <a:pt x="9001662" y="1727219"/>
                  <a:pt x="9010170" y="1724144"/>
                  <a:pt x="9024769" y="1705584"/>
                </a:cubicBezTo>
                <a:cubicBezTo>
                  <a:pt x="9045990" y="1678605"/>
                  <a:pt x="9071490" y="1675702"/>
                  <a:pt x="9080188" y="1699274"/>
                </a:cubicBezTo>
                <a:cubicBezTo>
                  <a:pt x="9083570" y="1708442"/>
                  <a:pt x="9089247" y="1718086"/>
                  <a:pt x="9092803" y="1720705"/>
                </a:cubicBezTo>
                <a:cubicBezTo>
                  <a:pt x="9096358" y="1723324"/>
                  <a:pt x="9102166" y="1741240"/>
                  <a:pt x="9105709" y="1760517"/>
                </a:cubicBezTo>
                <a:cubicBezTo>
                  <a:pt x="9111298" y="1790921"/>
                  <a:pt x="9108649" y="1798814"/>
                  <a:pt x="9085724" y="1820072"/>
                </a:cubicBezTo>
                <a:cubicBezTo>
                  <a:pt x="9046006" y="1856901"/>
                  <a:pt x="9033090" y="1846022"/>
                  <a:pt x="9050058" y="1790031"/>
                </a:cubicBezTo>
                <a:cubicBezTo>
                  <a:pt x="9062375" y="1749384"/>
                  <a:pt x="8986553" y="1735150"/>
                  <a:pt x="8971363" y="1775258"/>
                </a:cubicBezTo>
                <a:cubicBezTo>
                  <a:pt x="8963428" y="1796208"/>
                  <a:pt x="8944458" y="1815955"/>
                  <a:pt x="8932264" y="1815955"/>
                </a:cubicBezTo>
                <a:cubicBezTo>
                  <a:pt x="8917836" y="1815955"/>
                  <a:pt x="8912049" y="1791468"/>
                  <a:pt x="8917923" y="1755275"/>
                </a:cubicBezTo>
                <a:cubicBezTo>
                  <a:pt x="8921932" y="1730565"/>
                  <a:pt x="8918147" y="1714822"/>
                  <a:pt x="8903125" y="1693724"/>
                </a:cubicBezTo>
                <a:cubicBezTo>
                  <a:pt x="8892024" y="1678133"/>
                  <a:pt x="8882940" y="1660575"/>
                  <a:pt x="8882940" y="1654705"/>
                </a:cubicBezTo>
                <a:cubicBezTo>
                  <a:pt x="8882940" y="1648836"/>
                  <a:pt x="8871758" y="1639782"/>
                  <a:pt x="8858092" y="1634586"/>
                </a:cubicBezTo>
                <a:cubicBezTo>
                  <a:pt x="8838852" y="1627271"/>
                  <a:pt x="8835616" y="1622281"/>
                  <a:pt x="8843756" y="1612473"/>
                </a:cubicBezTo>
                <a:cubicBezTo>
                  <a:pt x="8851185" y="1603522"/>
                  <a:pt x="8851596" y="1578733"/>
                  <a:pt x="8845158" y="1527948"/>
                </a:cubicBezTo>
                <a:cubicBezTo>
                  <a:pt x="8839772" y="1485472"/>
                  <a:pt x="8839487" y="1444097"/>
                  <a:pt x="8844458" y="1426759"/>
                </a:cubicBezTo>
                <a:cubicBezTo>
                  <a:pt x="8849085" y="1410627"/>
                  <a:pt x="8849705" y="1385591"/>
                  <a:pt x="8845835" y="1371123"/>
                </a:cubicBezTo>
                <a:cubicBezTo>
                  <a:pt x="8840055" y="1349511"/>
                  <a:pt x="8831457" y="1343365"/>
                  <a:pt x="8797645" y="1336679"/>
                </a:cubicBezTo>
                <a:cubicBezTo>
                  <a:pt x="8753939" y="1328035"/>
                  <a:pt x="8740508" y="1336089"/>
                  <a:pt x="8740210" y="1371118"/>
                </a:cubicBezTo>
                <a:cubicBezTo>
                  <a:pt x="8740134" y="1380537"/>
                  <a:pt x="8728729" y="1397994"/>
                  <a:pt x="8714875" y="1409911"/>
                </a:cubicBezTo>
                <a:cubicBezTo>
                  <a:pt x="8692320" y="1429312"/>
                  <a:pt x="8690495" y="1435490"/>
                  <a:pt x="8697417" y="1468985"/>
                </a:cubicBezTo>
                <a:cubicBezTo>
                  <a:pt x="8701668" y="1489559"/>
                  <a:pt x="8704151" y="1512153"/>
                  <a:pt x="8702933" y="1519192"/>
                </a:cubicBezTo>
                <a:cubicBezTo>
                  <a:pt x="8701286" y="1528715"/>
                  <a:pt x="8708195" y="1530350"/>
                  <a:pt x="8729917" y="1525579"/>
                </a:cubicBezTo>
                <a:cubicBezTo>
                  <a:pt x="8752072" y="1520713"/>
                  <a:pt x="8759114" y="1522514"/>
                  <a:pt x="8759114" y="1533044"/>
                </a:cubicBezTo>
                <a:cubicBezTo>
                  <a:pt x="8759114" y="1540677"/>
                  <a:pt x="8765544" y="1552258"/>
                  <a:pt x="8773402" y="1558780"/>
                </a:cubicBezTo>
                <a:cubicBezTo>
                  <a:pt x="8781260" y="1565302"/>
                  <a:pt x="8787689" y="1580828"/>
                  <a:pt x="8787689" y="1593284"/>
                </a:cubicBezTo>
                <a:cubicBezTo>
                  <a:pt x="8787689" y="1605739"/>
                  <a:pt x="8791976" y="1615930"/>
                  <a:pt x="8797214" y="1615930"/>
                </a:cubicBezTo>
                <a:cubicBezTo>
                  <a:pt x="8802453" y="1615930"/>
                  <a:pt x="8806805" y="1623431"/>
                  <a:pt x="8806885" y="1632599"/>
                </a:cubicBezTo>
                <a:cubicBezTo>
                  <a:pt x="8807010" y="1646844"/>
                  <a:pt x="8808373" y="1647190"/>
                  <a:pt x="8816264" y="1634980"/>
                </a:cubicBezTo>
                <a:cubicBezTo>
                  <a:pt x="8821343" y="1627122"/>
                  <a:pt x="8825498" y="1624979"/>
                  <a:pt x="8825498" y="1630218"/>
                </a:cubicBezTo>
                <a:cubicBezTo>
                  <a:pt x="8825498" y="1635456"/>
                  <a:pt x="8821643" y="1645833"/>
                  <a:pt x="8816932" y="1653277"/>
                </a:cubicBezTo>
                <a:cubicBezTo>
                  <a:pt x="8809631" y="1664811"/>
                  <a:pt x="8804776" y="1664459"/>
                  <a:pt x="8784075" y="1650896"/>
                </a:cubicBezTo>
                <a:cubicBezTo>
                  <a:pt x="8754025" y="1631206"/>
                  <a:pt x="8736382" y="1630751"/>
                  <a:pt x="8721014" y="1649268"/>
                </a:cubicBezTo>
                <a:cubicBezTo>
                  <a:pt x="8711505" y="1660726"/>
                  <a:pt x="8711742" y="1666670"/>
                  <a:pt x="8722211" y="1679285"/>
                </a:cubicBezTo>
                <a:cubicBezTo>
                  <a:pt x="8731716" y="1690737"/>
                  <a:pt x="8734439" y="1718585"/>
                  <a:pt x="8732224" y="1781679"/>
                </a:cubicBezTo>
                <a:cubicBezTo>
                  <a:pt x="8729874" y="1848633"/>
                  <a:pt x="8732516" y="1872675"/>
                  <a:pt x="8743845" y="1887393"/>
                </a:cubicBezTo>
                <a:cubicBezTo>
                  <a:pt x="8751910" y="1897870"/>
                  <a:pt x="8758645" y="1917941"/>
                  <a:pt x="8758811" y="1931994"/>
                </a:cubicBezTo>
                <a:cubicBezTo>
                  <a:pt x="8759194" y="1964298"/>
                  <a:pt x="8792630" y="1978266"/>
                  <a:pt x="8810634" y="1953643"/>
                </a:cubicBezTo>
                <a:cubicBezTo>
                  <a:pt x="8823172" y="1936496"/>
                  <a:pt x="8820102" y="1895651"/>
                  <a:pt x="8805602" y="1886690"/>
                </a:cubicBezTo>
                <a:cubicBezTo>
                  <a:pt x="8800990" y="1883838"/>
                  <a:pt x="8797215" y="1866757"/>
                  <a:pt x="8797215" y="1848730"/>
                </a:cubicBezTo>
                <a:cubicBezTo>
                  <a:pt x="8797215" y="1821051"/>
                  <a:pt x="8800560" y="1815955"/>
                  <a:pt x="8818736" y="1815955"/>
                </a:cubicBezTo>
                <a:cubicBezTo>
                  <a:pt x="8844317" y="1815955"/>
                  <a:pt x="8860095" y="1838426"/>
                  <a:pt x="8869421" y="1888143"/>
                </a:cubicBezTo>
                <a:cubicBezTo>
                  <a:pt x="8873180" y="1908181"/>
                  <a:pt x="8880748" y="1929384"/>
                  <a:pt x="8886238" y="1935261"/>
                </a:cubicBezTo>
                <a:cubicBezTo>
                  <a:pt x="8897697" y="1947528"/>
                  <a:pt x="8942532" y="1941913"/>
                  <a:pt x="8934672" y="1929195"/>
                </a:cubicBezTo>
                <a:cubicBezTo>
                  <a:pt x="8931814" y="1924571"/>
                  <a:pt x="8941508" y="1925188"/>
                  <a:pt x="8956214" y="1930566"/>
                </a:cubicBezTo>
                <a:cubicBezTo>
                  <a:pt x="8970920" y="1935945"/>
                  <a:pt x="8988793" y="1942412"/>
                  <a:pt x="8995931" y="1944938"/>
                </a:cubicBezTo>
                <a:cubicBezTo>
                  <a:pt x="9005700" y="1948395"/>
                  <a:pt x="9006268" y="1952714"/>
                  <a:pt x="8998229" y="1962400"/>
                </a:cubicBezTo>
                <a:cubicBezTo>
                  <a:pt x="8989628" y="1972764"/>
                  <a:pt x="8992201" y="1974381"/>
                  <a:pt x="9011444" y="1970702"/>
                </a:cubicBezTo>
                <a:cubicBezTo>
                  <a:pt x="9030374" y="1967083"/>
                  <a:pt x="9035340" y="1960427"/>
                  <a:pt x="9035340" y="1938670"/>
                </a:cubicBezTo>
                <a:cubicBezTo>
                  <a:pt x="9035340" y="1917885"/>
                  <a:pt x="9039812" y="1911205"/>
                  <a:pt x="9053728" y="1911205"/>
                </a:cubicBezTo>
                <a:cubicBezTo>
                  <a:pt x="9065515" y="1911205"/>
                  <a:pt x="9073207" y="1918862"/>
                  <a:pt x="9075159" y="1932539"/>
                </a:cubicBezTo>
                <a:cubicBezTo>
                  <a:pt x="9076833" y="1944273"/>
                  <a:pt x="9086053" y="1955370"/>
                  <a:pt x="9095648" y="1957199"/>
                </a:cubicBezTo>
                <a:cubicBezTo>
                  <a:pt x="9121448" y="1962119"/>
                  <a:pt x="9146445" y="1930966"/>
                  <a:pt x="9141845" y="1899624"/>
                </a:cubicBezTo>
                <a:cubicBezTo>
                  <a:pt x="9139575" y="1884162"/>
                  <a:pt x="9142376" y="1873105"/>
                  <a:pt x="9148559" y="1873105"/>
                </a:cubicBezTo>
                <a:cubicBezTo>
                  <a:pt x="9154392" y="1873105"/>
                  <a:pt x="9159165" y="1866676"/>
                  <a:pt x="9159165" y="1858818"/>
                </a:cubicBezTo>
                <a:cubicBezTo>
                  <a:pt x="9159165" y="1850128"/>
                  <a:pt x="9168028" y="1844530"/>
                  <a:pt x="9181787" y="1844530"/>
                </a:cubicBezTo>
                <a:cubicBezTo>
                  <a:pt x="9199503" y="1844530"/>
                  <a:pt x="9205700" y="1850984"/>
                  <a:pt x="9210362" y="1874296"/>
                </a:cubicBezTo>
                <a:cubicBezTo>
                  <a:pt x="9213636" y="1890667"/>
                  <a:pt x="9216315" y="1912482"/>
                  <a:pt x="9216315" y="1922775"/>
                </a:cubicBezTo>
                <a:cubicBezTo>
                  <a:pt x="9216315" y="1933068"/>
                  <a:pt x="9224674" y="1948605"/>
                  <a:pt x="9234891" y="1957303"/>
                </a:cubicBezTo>
                <a:cubicBezTo>
                  <a:pt x="9254333" y="1973855"/>
                  <a:pt x="9269716" y="2033520"/>
                  <a:pt x="9282143" y="2140593"/>
                </a:cubicBezTo>
                <a:cubicBezTo>
                  <a:pt x="9286146" y="2175078"/>
                  <a:pt x="9292079" y="2207593"/>
                  <a:pt x="9295327" y="2212850"/>
                </a:cubicBezTo>
                <a:cubicBezTo>
                  <a:pt x="9304744" y="2228087"/>
                  <a:pt x="9338985" y="2221210"/>
                  <a:pt x="9353827" y="2201101"/>
                </a:cubicBezTo>
                <a:cubicBezTo>
                  <a:pt x="9364324" y="2186879"/>
                  <a:pt x="9370044" y="2185242"/>
                  <a:pt x="9378864" y="2193934"/>
                </a:cubicBezTo>
                <a:cubicBezTo>
                  <a:pt x="9396533" y="2211349"/>
                  <a:pt x="9382399" y="2233419"/>
                  <a:pt x="9347732" y="2242546"/>
                </a:cubicBezTo>
                <a:lnTo>
                  <a:pt x="9316327" y="2250814"/>
                </a:lnTo>
                <a:lnTo>
                  <a:pt x="9318123" y="2378470"/>
                </a:lnTo>
                <a:cubicBezTo>
                  <a:pt x="9319249" y="2458486"/>
                  <a:pt x="9323692" y="2507385"/>
                  <a:pt x="9330029" y="2509498"/>
                </a:cubicBezTo>
                <a:cubicBezTo>
                  <a:pt x="9335590" y="2511351"/>
                  <a:pt x="9340158" y="2530727"/>
                  <a:pt x="9340180" y="2552555"/>
                </a:cubicBezTo>
                <a:cubicBezTo>
                  <a:pt x="9340199" y="2576047"/>
                  <a:pt x="9350024" y="2611569"/>
                  <a:pt x="9364246" y="2639602"/>
                </a:cubicBezTo>
                <a:cubicBezTo>
                  <a:pt x="9382071" y="2674738"/>
                  <a:pt x="9389805" y="2708544"/>
                  <a:pt x="9394208" y="2770571"/>
                </a:cubicBezTo>
                <a:cubicBezTo>
                  <a:pt x="9397472" y="2816556"/>
                  <a:pt x="9403981" y="2854180"/>
                  <a:pt x="9408673" y="2854180"/>
                </a:cubicBezTo>
                <a:cubicBezTo>
                  <a:pt x="9418358" y="2854180"/>
                  <a:pt x="9410415" y="2912371"/>
                  <a:pt x="9395313" y="2952055"/>
                </a:cubicBezTo>
                <a:cubicBezTo>
                  <a:pt x="9387363" y="2972945"/>
                  <a:pt x="9388358" y="2981937"/>
                  <a:pt x="9400054" y="2994917"/>
                </a:cubicBezTo>
                <a:cubicBezTo>
                  <a:pt x="9408195" y="3003951"/>
                  <a:pt x="9417797" y="3023130"/>
                  <a:pt x="9421393" y="3037536"/>
                </a:cubicBezTo>
                <a:cubicBezTo>
                  <a:pt x="9424988" y="3051943"/>
                  <a:pt x="9431752" y="3063730"/>
                  <a:pt x="9436422" y="3063730"/>
                </a:cubicBezTo>
                <a:cubicBezTo>
                  <a:pt x="9441093" y="3063730"/>
                  <a:pt x="9444915" y="3071778"/>
                  <a:pt x="9444915" y="3081614"/>
                </a:cubicBezTo>
                <a:cubicBezTo>
                  <a:pt x="9444915" y="3112006"/>
                  <a:pt x="9465998" y="3121440"/>
                  <a:pt x="9490159" y="3101859"/>
                </a:cubicBezTo>
                <a:cubicBezTo>
                  <a:pt x="9501946" y="3092305"/>
                  <a:pt x="9511590" y="3077540"/>
                  <a:pt x="9511590" y="3069048"/>
                </a:cubicBezTo>
                <a:cubicBezTo>
                  <a:pt x="9511590" y="3055077"/>
                  <a:pt x="9536584" y="3037255"/>
                  <a:pt x="9544075" y="3045885"/>
                </a:cubicBezTo>
                <a:cubicBezTo>
                  <a:pt x="9553390" y="3056617"/>
                  <a:pt x="9557578" y="3118199"/>
                  <a:pt x="9549823" y="3130405"/>
                </a:cubicBezTo>
                <a:cubicBezTo>
                  <a:pt x="9542388" y="3142109"/>
                  <a:pt x="9537317" y="3142567"/>
                  <a:pt x="9521782" y="3132941"/>
                </a:cubicBezTo>
                <a:cubicBezTo>
                  <a:pt x="9511352" y="3126477"/>
                  <a:pt x="9495726" y="3123911"/>
                  <a:pt x="9487056" y="3127237"/>
                </a:cubicBezTo>
                <a:cubicBezTo>
                  <a:pt x="9474076" y="3132219"/>
                  <a:pt x="9472506" y="3141012"/>
                  <a:pt x="9478156" y="3177089"/>
                </a:cubicBezTo>
                <a:cubicBezTo>
                  <a:pt x="9481930" y="3201181"/>
                  <a:pt x="9484833" y="3228393"/>
                  <a:pt x="9484608" y="3237561"/>
                </a:cubicBezTo>
                <a:cubicBezTo>
                  <a:pt x="9484383" y="3246729"/>
                  <a:pt x="9488219" y="3254230"/>
                  <a:pt x="9493132" y="3254230"/>
                </a:cubicBezTo>
                <a:cubicBezTo>
                  <a:pt x="9498045" y="3254230"/>
                  <a:pt x="9502065" y="3260660"/>
                  <a:pt x="9502065" y="3268517"/>
                </a:cubicBezTo>
                <a:cubicBezTo>
                  <a:pt x="9502065" y="3276376"/>
                  <a:pt x="9506351" y="3282805"/>
                  <a:pt x="9511590" y="3282805"/>
                </a:cubicBezTo>
                <a:cubicBezTo>
                  <a:pt x="9524596" y="3282805"/>
                  <a:pt x="9523662" y="3324073"/>
                  <a:pt x="9510355" y="3337380"/>
                </a:cubicBezTo>
                <a:cubicBezTo>
                  <a:pt x="9504403" y="3343332"/>
                  <a:pt x="9496954" y="3397035"/>
                  <a:pt x="9493686" y="3457550"/>
                </a:cubicBezTo>
                <a:cubicBezTo>
                  <a:pt x="9488364" y="3556093"/>
                  <a:pt x="9489468" y="3568015"/>
                  <a:pt x="9504795" y="3577581"/>
                </a:cubicBezTo>
                <a:cubicBezTo>
                  <a:pt x="9532272" y="3594730"/>
                  <a:pt x="9542258" y="3632853"/>
                  <a:pt x="9528928" y="3669717"/>
                </a:cubicBezTo>
                <a:cubicBezTo>
                  <a:pt x="9522526" y="3687420"/>
                  <a:pt x="9513863" y="3701905"/>
                  <a:pt x="9509677" y="3701905"/>
                </a:cubicBezTo>
                <a:cubicBezTo>
                  <a:pt x="9498827" y="3701905"/>
                  <a:pt x="9500230" y="3753410"/>
                  <a:pt x="9511384" y="3764564"/>
                </a:cubicBezTo>
                <a:cubicBezTo>
                  <a:pt x="9516509" y="3769690"/>
                  <a:pt x="9522967" y="3839963"/>
                  <a:pt x="9525734" y="3920727"/>
                </a:cubicBezTo>
                <a:cubicBezTo>
                  <a:pt x="9528502" y="4001491"/>
                  <a:pt x="9534690" y="4069996"/>
                  <a:pt x="9539486" y="4072961"/>
                </a:cubicBezTo>
                <a:cubicBezTo>
                  <a:pt x="9544281" y="4075925"/>
                  <a:pt x="9551270" y="4120094"/>
                  <a:pt x="9555015" y="4171115"/>
                </a:cubicBezTo>
                <a:cubicBezTo>
                  <a:pt x="9558760" y="4222136"/>
                  <a:pt x="9565524" y="4263880"/>
                  <a:pt x="9570045" y="4263880"/>
                </a:cubicBezTo>
                <a:cubicBezTo>
                  <a:pt x="9574566" y="4263880"/>
                  <a:pt x="9578265" y="4280812"/>
                  <a:pt x="9578265" y="4301507"/>
                </a:cubicBezTo>
                <a:cubicBezTo>
                  <a:pt x="9578265" y="4326599"/>
                  <a:pt x="9583510" y="4342069"/>
                  <a:pt x="9594011" y="4347946"/>
                </a:cubicBezTo>
                <a:cubicBezTo>
                  <a:pt x="9607561" y="4355528"/>
                  <a:pt x="9608293" y="4362538"/>
                  <a:pt x="9599250" y="4398158"/>
                </a:cubicBezTo>
                <a:cubicBezTo>
                  <a:pt x="9593471" y="4420927"/>
                  <a:pt x="9591784" y="4441821"/>
                  <a:pt x="9595501" y="4444587"/>
                </a:cubicBezTo>
                <a:cubicBezTo>
                  <a:pt x="9599218" y="4447354"/>
                  <a:pt x="9610695" y="4465691"/>
                  <a:pt x="9621003" y="4485336"/>
                </a:cubicBezTo>
                <a:cubicBezTo>
                  <a:pt x="9640678" y="4522831"/>
                  <a:pt x="9652656" y="4528579"/>
                  <a:pt x="9671610" y="4509625"/>
                </a:cubicBezTo>
                <a:cubicBezTo>
                  <a:pt x="9684793" y="4496442"/>
                  <a:pt x="9687035" y="4463905"/>
                  <a:pt x="9674761" y="4463905"/>
                </a:cubicBezTo>
                <a:cubicBezTo>
                  <a:pt x="9670207" y="4463905"/>
                  <a:pt x="9664070" y="4449037"/>
                  <a:pt x="9661121" y="4430864"/>
                </a:cubicBezTo>
                <a:cubicBezTo>
                  <a:pt x="9658171" y="4412691"/>
                  <a:pt x="9646840" y="4388250"/>
                  <a:pt x="9635940" y="4376550"/>
                </a:cubicBezTo>
                <a:lnTo>
                  <a:pt x="9616122" y="4355277"/>
                </a:lnTo>
                <a:lnTo>
                  <a:pt x="9642436" y="4333734"/>
                </a:lnTo>
                <a:cubicBezTo>
                  <a:pt x="9672690" y="4308967"/>
                  <a:pt x="9704268" y="4305464"/>
                  <a:pt x="9720540" y="4325071"/>
                </a:cubicBezTo>
                <a:cubicBezTo>
                  <a:pt x="9734098" y="4341406"/>
                  <a:pt x="9724361" y="4404894"/>
                  <a:pt x="9705390" y="4423865"/>
                </a:cubicBezTo>
                <a:cubicBezTo>
                  <a:pt x="9691465" y="4437791"/>
                  <a:pt x="9687973" y="4463905"/>
                  <a:pt x="9700036" y="4463905"/>
                </a:cubicBezTo>
                <a:cubicBezTo>
                  <a:pt x="9704145" y="4463905"/>
                  <a:pt x="9715270" y="4477046"/>
                  <a:pt x="9724758" y="4493107"/>
                </a:cubicBezTo>
                <a:cubicBezTo>
                  <a:pt x="9740581" y="4519895"/>
                  <a:pt x="9740752" y="4523697"/>
                  <a:pt x="9726811" y="4539101"/>
                </a:cubicBezTo>
                <a:cubicBezTo>
                  <a:pt x="9710653" y="4556956"/>
                  <a:pt x="9707062" y="4580002"/>
                  <a:pt x="9718635" y="4591576"/>
                </a:cubicBezTo>
                <a:cubicBezTo>
                  <a:pt x="9722496" y="4595437"/>
                  <a:pt x="9730767" y="4628930"/>
                  <a:pt x="9737013" y="4666005"/>
                </a:cubicBezTo>
                <a:cubicBezTo>
                  <a:pt x="9743261" y="4703079"/>
                  <a:pt x="9752803" y="4736152"/>
                  <a:pt x="9758219" y="4739499"/>
                </a:cubicBezTo>
                <a:cubicBezTo>
                  <a:pt x="9763642" y="4742851"/>
                  <a:pt x="9768918" y="4786081"/>
                  <a:pt x="9769963" y="4835726"/>
                </a:cubicBezTo>
                <a:cubicBezTo>
                  <a:pt x="9771519" y="4909648"/>
                  <a:pt x="9775177" y="4929584"/>
                  <a:pt x="9790291" y="4946519"/>
                </a:cubicBezTo>
                <a:cubicBezTo>
                  <a:pt x="9804104" y="4961997"/>
                  <a:pt x="9807106" y="4974526"/>
                  <a:pt x="9802274" y="4996526"/>
                </a:cubicBezTo>
                <a:cubicBezTo>
                  <a:pt x="9794273" y="5032952"/>
                  <a:pt x="9773024" y="5034722"/>
                  <a:pt x="9764328" y="4999686"/>
                </a:cubicBezTo>
                <a:cubicBezTo>
                  <a:pt x="9756992" y="4970125"/>
                  <a:pt x="9723752" y="4930630"/>
                  <a:pt x="9706211" y="4930630"/>
                </a:cubicBezTo>
                <a:cubicBezTo>
                  <a:pt x="9691647" y="4930630"/>
                  <a:pt x="9683040" y="4952400"/>
                  <a:pt x="9683040" y="4989240"/>
                </a:cubicBezTo>
                <a:cubicBezTo>
                  <a:pt x="9683040" y="5004902"/>
                  <a:pt x="9676465" y="5024291"/>
                  <a:pt x="9668430" y="5032327"/>
                </a:cubicBezTo>
                <a:cubicBezTo>
                  <a:pt x="9660078" y="5040678"/>
                  <a:pt x="9656261" y="5054635"/>
                  <a:pt x="9659521" y="5064905"/>
                </a:cubicBezTo>
                <a:cubicBezTo>
                  <a:pt x="9664412" y="5080316"/>
                  <a:pt x="9662086" y="5081720"/>
                  <a:pt x="9643176" y="5074775"/>
                </a:cubicBezTo>
                <a:cubicBezTo>
                  <a:pt x="9625393" y="5068244"/>
                  <a:pt x="9620206" y="5057785"/>
                  <a:pt x="9616365" y="5020718"/>
                </a:cubicBezTo>
                <a:cubicBezTo>
                  <a:pt x="9612239" y="4980911"/>
                  <a:pt x="9608246" y="4973868"/>
                  <a:pt x="9586532" y="4968106"/>
                </a:cubicBezTo>
                <a:cubicBezTo>
                  <a:pt x="9572744" y="4964447"/>
                  <a:pt x="9556422" y="4964569"/>
                  <a:pt x="9550261" y="4968377"/>
                </a:cubicBezTo>
                <a:cubicBezTo>
                  <a:pt x="9536557" y="4976846"/>
                  <a:pt x="9545982" y="5020471"/>
                  <a:pt x="9564912" y="5036181"/>
                </a:cubicBezTo>
                <a:cubicBezTo>
                  <a:pt x="9580294" y="5048947"/>
                  <a:pt x="9583652" y="5140180"/>
                  <a:pt x="9568740" y="5140180"/>
                </a:cubicBezTo>
                <a:cubicBezTo>
                  <a:pt x="9563501" y="5140180"/>
                  <a:pt x="9559215" y="5157325"/>
                  <a:pt x="9559215" y="5178280"/>
                </a:cubicBezTo>
                <a:cubicBezTo>
                  <a:pt x="9559215" y="5199235"/>
                  <a:pt x="9563501" y="5216380"/>
                  <a:pt x="9568740" y="5216380"/>
                </a:cubicBezTo>
                <a:cubicBezTo>
                  <a:pt x="9573978" y="5216380"/>
                  <a:pt x="9578265" y="5226853"/>
                  <a:pt x="9578265" y="5239653"/>
                </a:cubicBezTo>
                <a:cubicBezTo>
                  <a:pt x="9578265" y="5252452"/>
                  <a:pt x="9587120" y="5269127"/>
                  <a:pt x="9597943" y="5276708"/>
                </a:cubicBezTo>
                <a:cubicBezTo>
                  <a:pt x="9613979" y="5287940"/>
                  <a:pt x="9616464" y="5296651"/>
                  <a:pt x="9611374" y="5323782"/>
                </a:cubicBezTo>
                <a:cubicBezTo>
                  <a:pt x="9607480" y="5344544"/>
                  <a:pt x="9609146" y="5359556"/>
                  <a:pt x="9615802" y="5363669"/>
                </a:cubicBezTo>
                <a:cubicBezTo>
                  <a:pt x="9622394" y="5367744"/>
                  <a:pt x="9624137" y="5382726"/>
                  <a:pt x="9620359" y="5402860"/>
                </a:cubicBezTo>
                <a:cubicBezTo>
                  <a:pt x="9615580" y="5428338"/>
                  <a:pt x="9617401" y="5435455"/>
                  <a:pt x="9628701" y="5435455"/>
                </a:cubicBezTo>
                <a:cubicBezTo>
                  <a:pt x="9638466" y="5435455"/>
                  <a:pt x="9641541" y="5441635"/>
                  <a:pt x="9638174" y="5454505"/>
                </a:cubicBezTo>
                <a:cubicBezTo>
                  <a:pt x="9635435" y="5464982"/>
                  <a:pt x="9627129" y="5473555"/>
                  <a:pt x="9619717" y="5473555"/>
                </a:cubicBezTo>
                <a:cubicBezTo>
                  <a:pt x="9612306" y="5473555"/>
                  <a:pt x="9603775" y="5479984"/>
                  <a:pt x="9600759" y="5487843"/>
                </a:cubicBezTo>
                <a:cubicBezTo>
                  <a:pt x="9597743" y="5495701"/>
                  <a:pt x="9587163" y="5502130"/>
                  <a:pt x="9577246" y="5502130"/>
                </a:cubicBezTo>
                <a:cubicBezTo>
                  <a:pt x="9562958" y="5502130"/>
                  <a:pt x="9559215" y="5495146"/>
                  <a:pt x="9559215" y="5468494"/>
                </a:cubicBezTo>
                <a:cubicBezTo>
                  <a:pt x="9559215" y="5447381"/>
                  <a:pt x="9564534" y="5432816"/>
                  <a:pt x="9573502" y="5429375"/>
                </a:cubicBezTo>
                <a:cubicBezTo>
                  <a:pt x="9581361" y="5426359"/>
                  <a:pt x="9587790" y="5413785"/>
                  <a:pt x="9587790" y="5401433"/>
                </a:cubicBezTo>
                <a:cubicBezTo>
                  <a:pt x="9587790" y="5377744"/>
                  <a:pt x="9563535" y="5359255"/>
                  <a:pt x="9532456" y="5359255"/>
                </a:cubicBezTo>
                <a:cubicBezTo>
                  <a:pt x="9511305" y="5359255"/>
                  <a:pt x="9496611" y="5310159"/>
                  <a:pt x="9510393" y="5285532"/>
                </a:cubicBezTo>
                <a:cubicBezTo>
                  <a:pt x="9515784" y="5275898"/>
                  <a:pt x="9513396" y="5264733"/>
                  <a:pt x="9503462" y="5253131"/>
                </a:cubicBezTo>
                <a:cubicBezTo>
                  <a:pt x="9484664" y="5231176"/>
                  <a:pt x="9465979" y="5230654"/>
                  <a:pt x="9443008" y="5251443"/>
                </a:cubicBezTo>
                <a:cubicBezTo>
                  <a:pt x="9426339" y="5266529"/>
                  <a:pt x="9424471" y="5266253"/>
                  <a:pt x="9410762" y="5246681"/>
                </a:cubicBezTo>
                <a:cubicBezTo>
                  <a:pt x="9392880" y="5221150"/>
                  <a:pt x="9372535" y="5220020"/>
                  <a:pt x="9359782" y="5243849"/>
                </a:cubicBezTo>
                <a:cubicBezTo>
                  <a:pt x="9352478" y="5257496"/>
                  <a:pt x="9355809" y="5272889"/>
                  <a:pt x="9373695" y="5308143"/>
                </a:cubicBezTo>
                <a:cubicBezTo>
                  <a:pt x="9386628" y="5333635"/>
                  <a:pt x="9397228" y="5363884"/>
                  <a:pt x="9397250" y="5375362"/>
                </a:cubicBezTo>
                <a:cubicBezTo>
                  <a:pt x="9397269" y="5386839"/>
                  <a:pt x="9401646" y="5398923"/>
                  <a:pt x="9406970" y="5402214"/>
                </a:cubicBezTo>
                <a:cubicBezTo>
                  <a:pt x="9423332" y="5412326"/>
                  <a:pt x="9407159" y="5425930"/>
                  <a:pt x="9378773" y="5425930"/>
                </a:cubicBezTo>
                <a:cubicBezTo>
                  <a:pt x="9348307" y="5425930"/>
                  <a:pt x="9319441" y="5391580"/>
                  <a:pt x="9311565" y="5345954"/>
                </a:cubicBezTo>
                <a:cubicBezTo>
                  <a:pt x="9306261" y="5315228"/>
                  <a:pt x="9274083" y="5288912"/>
                  <a:pt x="9266684" y="5309249"/>
                </a:cubicBezTo>
                <a:cubicBezTo>
                  <a:pt x="9258193" y="5332587"/>
                  <a:pt x="9235365" y="5321723"/>
                  <a:pt x="9235365" y="5294344"/>
                </a:cubicBezTo>
                <a:cubicBezTo>
                  <a:pt x="9235365" y="5273081"/>
                  <a:pt x="9228466" y="5264243"/>
                  <a:pt x="9202027" y="5251636"/>
                </a:cubicBezTo>
                <a:cubicBezTo>
                  <a:pt x="9183692" y="5242892"/>
                  <a:pt x="9168690" y="5229641"/>
                  <a:pt x="9168690" y="5222188"/>
                </a:cubicBezTo>
                <a:cubicBezTo>
                  <a:pt x="9168690" y="5213316"/>
                  <a:pt x="9162096" y="5210362"/>
                  <a:pt x="9149589" y="5213633"/>
                </a:cubicBezTo>
                <a:cubicBezTo>
                  <a:pt x="9139083" y="5216381"/>
                  <a:pt x="9124082" y="5213312"/>
                  <a:pt x="9116252" y="5206813"/>
                </a:cubicBezTo>
                <a:cubicBezTo>
                  <a:pt x="9104165" y="5196782"/>
                  <a:pt x="9102015" y="5199250"/>
                  <a:pt x="9102015" y="5223151"/>
                </a:cubicBezTo>
                <a:cubicBezTo>
                  <a:pt x="9102015" y="5260674"/>
                  <a:pt x="9094749" y="5265925"/>
                  <a:pt x="9067516" y="5248081"/>
                </a:cubicBezTo>
                <a:cubicBezTo>
                  <a:pt x="9049208" y="5236085"/>
                  <a:pt x="9037179" y="5235064"/>
                  <a:pt x="9006347" y="5242890"/>
                </a:cubicBezTo>
                <a:cubicBezTo>
                  <a:pt x="8969569" y="5252225"/>
                  <a:pt x="8968239" y="5251779"/>
                  <a:pt x="8974453" y="5232199"/>
                </a:cubicBezTo>
                <a:cubicBezTo>
                  <a:pt x="8980197" y="5214100"/>
                  <a:pt x="8979150" y="5213251"/>
                  <a:pt x="8965277" y="5224765"/>
                </a:cubicBezTo>
                <a:cubicBezTo>
                  <a:pt x="8948025" y="5239082"/>
                  <a:pt x="8944128" y="5264005"/>
                  <a:pt x="8959140" y="5264005"/>
                </a:cubicBezTo>
                <a:cubicBezTo>
                  <a:pt x="8973673" y="5264005"/>
                  <a:pt x="8970483" y="5308451"/>
                  <a:pt x="8954827" y="5324107"/>
                </a:cubicBezTo>
                <a:cubicBezTo>
                  <a:pt x="8938547" y="5340387"/>
                  <a:pt x="8942079" y="5416858"/>
                  <a:pt x="8963258" y="5506643"/>
                </a:cubicBezTo>
                <a:cubicBezTo>
                  <a:pt x="8970640" y="5537938"/>
                  <a:pt x="8974633" y="5566854"/>
                  <a:pt x="8972132" y="5570901"/>
                </a:cubicBezTo>
                <a:cubicBezTo>
                  <a:pt x="8969630" y="5574949"/>
                  <a:pt x="8954924" y="5571714"/>
                  <a:pt x="8939451" y="5563712"/>
                </a:cubicBezTo>
                <a:cubicBezTo>
                  <a:pt x="8918223" y="5552735"/>
                  <a:pt x="8911926" y="5552159"/>
                  <a:pt x="8913798" y="5561366"/>
                </a:cubicBezTo>
                <a:cubicBezTo>
                  <a:pt x="8915162" y="5568077"/>
                  <a:pt x="8908777" y="5572972"/>
                  <a:pt x="8899609" y="5572245"/>
                </a:cubicBezTo>
                <a:cubicBezTo>
                  <a:pt x="8880597" y="5570736"/>
                  <a:pt x="8876924" y="5584262"/>
                  <a:pt x="8894734" y="5590199"/>
                </a:cubicBezTo>
                <a:cubicBezTo>
                  <a:pt x="8904051" y="5593305"/>
                  <a:pt x="8904094" y="5599474"/>
                  <a:pt x="8894938" y="5619568"/>
                </a:cubicBezTo>
                <a:cubicBezTo>
                  <a:pt x="8879565" y="5653309"/>
                  <a:pt x="8863890" y="5651894"/>
                  <a:pt x="8863890" y="5616766"/>
                </a:cubicBezTo>
                <a:cubicBezTo>
                  <a:pt x="8863890" y="5598144"/>
                  <a:pt x="8857311" y="5585004"/>
                  <a:pt x="8844573" y="5578188"/>
                </a:cubicBezTo>
                <a:cubicBezTo>
                  <a:pt x="8833949" y="5572501"/>
                  <a:pt x="8827772" y="5563778"/>
                  <a:pt x="8830848" y="5558802"/>
                </a:cubicBezTo>
                <a:cubicBezTo>
                  <a:pt x="8833923" y="5553826"/>
                  <a:pt x="8832946" y="5549755"/>
                  <a:pt x="8828677" y="5549755"/>
                </a:cubicBezTo>
                <a:cubicBezTo>
                  <a:pt x="8824408" y="5549755"/>
                  <a:pt x="8814856" y="5536067"/>
                  <a:pt x="8807451" y="5519337"/>
                </a:cubicBezTo>
                <a:cubicBezTo>
                  <a:pt x="8797515" y="5496890"/>
                  <a:pt x="8796905" y="5487946"/>
                  <a:pt x="8805126" y="5485206"/>
                </a:cubicBezTo>
                <a:cubicBezTo>
                  <a:pt x="8823307" y="5479145"/>
                  <a:pt x="8817948" y="5459076"/>
                  <a:pt x="8790306" y="5429703"/>
                </a:cubicBezTo>
                <a:cubicBezTo>
                  <a:pt x="8776029" y="5414531"/>
                  <a:pt x="8765448" y="5398501"/>
                  <a:pt x="8766792" y="5394081"/>
                </a:cubicBezTo>
                <a:cubicBezTo>
                  <a:pt x="8768136" y="5389661"/>
                  <a:pt x="8763784" y="5387861"/>
                  <a:pt x="8757122" y="5390082"/>
                </a:cubicBezTo>
                <a:cubicBezTo>
                  <a:pt x="8750460" y="5392303"/>
                  <a:pt x="8740295" y="5410921"/>
                  <a:pt x="8734534" y="5431456"/>
                </a:cubicBezTo>
                <a:cubicBezTo>
                  <a:pt x="8728772" y="5451991"/>
                  <a:pt x="8718654" y="5468793"/>
                  <a:pt x="8712050" y="5468793"/>
                </a:cubicBezTo>
                <a:cubicBezTo>
                  <a:pt x="8699809" y="5468793"/>
                  <a:pt x="8680311" y="5418777"/>
                  <a:pt x="8669592" y="5359880"/>
                </a:cubicBezTo>
                <a:cubicBezTo>
                  <a:pt x="8666318" y="5341888"/>
                  <a:pt x="8656596" y="5319385"/>
                  <a:pt x="8647988" y="5309874"/>
                </a:cubicBezTo>
                <a:cubicBezTo>
                  <a:pt x="8629026" y="5288921"/>
                  <a:pt x="8589155" y="5287137"/>
                  <a:pt x="8581571" y="5306902"/>
                </a:cubicBezTo>
                <a:cubicBezTo>
                  <a:pt x="8575128" y="5323692"/>
                  <a:pt x="8611941" y="5406880"/>
                  <a:pt x="8625814" y="5406880"/>
                </a:cubicBezTo>
                <a:cubicBezTo>
                  <a:pt x="8631025" y="5406880"/>
                  <a:pt x="8635290" y="5416937"/>
                  <a:pt x="8635290" y="5429229"/>
                </a:cubicBezTo>
                <a:cubicBezTo>
                  <a:pt x="8635290" y="5453360"/>
                  <a:pt x="8661109" y="5511655"/>
                  <a:pt x="8671796" y="5511655"/>
                </a:cubicBezTo>
                <a:cubicBezTo>
                  <a:pt x="8689130" y="5511655"/>
                  <a:pt x="8702944" y="5553873"/>
                  <a:pt x="8697041" y="5588809"/>
                </a:cubicBezTo>
                <a:cubicBezTo>
                  <a:pt x="8690618" y="5626829"/>
                  <a:pt x="8673390" y="5640578"/>
                  <a:pt x="8673390" y="5607684"/>
                </a:cubicBezTo>
                <a:cubicBezTo>
                  <a:pt x="8673390" y="5574959"/>
                  <a:pt x="8662261" y="5559280"/>
                  <a:pt x="8639033" y="5559280"/>
                </a:cubicBezTo>
                <a:cubicBezTo>
                  <a:pt x="8626497" y="5559280"/>
                  <a:pt x="8616240" y="5555076"/>
                  <a:pt x="8616240" y="5549936"/>
                </a:cubicBezTo>
                <a:cubicBezTo>
                  <a:pt x="8616240" y="5544798"/>
                  <a:pt x="8606093" y="5538047"/>
                  <a:pt x="8593690" y="5534933"/>
                </a:cubicBezTo>
                <a:cubicBezTo>
                  <a:pt x="8577617" y="5530899"/>
                  <a:pt x="8563885" y="5535998"/>
                  <a:pt x="8545877" y="5552687"/>
                </a:cubicBezTo>
                <a:cubicBezTo>
                  <a:pt x="8523118" y="5573780"/>
                  <a:pt x="8521722" y="5578808"/>
                  <a:pt x="8531790" y="5603409"/>
                </a:cubicBezTo>
                <a:cubicBezTo>
                  <a:pt x="8537938" y="5618429"/>
                  <a:pt x="8544237" y="5635004"/>
                  <a:pt x="8545788" y="5640243"/>
                </a:cubicBezTo>
                <a:cubicBezTo>
                  <a:pt x="8547339" y="5645481"/>
                  <a:pt x="8551467" y="5659412"/>
                  <a:pt x="8554960" y="5671199"/>
                </a:cubicBezTo>
                <a:cubicBezTo>
                  <a:pt x="8560059" y="5688405"/>
                  <a:pt x="8557550" y="5692630"/>
                  <a:pt x="8542232" y="5692630"/>
                </a:cubicBezTo>
                <a:cubicBezTo>
                  <a:pt x="8526885" y="5692630"/>
                  <a:pt x="8521879" y="5684135"/>
                  <a:pt x="8516639" y="5649193"/>
                </a:cubicBezTo>
                <a:cubicBezTo>
                  <a:pt x="8510997" y="5611567"/>
                  <a:pt x="8507348" y="5606151"/>
                  <a:pt x="8489364" y="5608712"/>
                </a:cubicBezTo>
                <a:cubicBezTo>
                  <a:pt x="8476063" y="5610605"/>
                  <a:pt x="8467481" y="5619579"/>
                  <a:pt x="8465482" y="5633681"/>
                </a:cubicBezTo>
                <a:cubicBezTo>
                  <a:pt x="8463767" y="5645789"/>
                  <a:pt x="8456296" y="5658023"/>
                  <a:pt x="8448881" y="5660868"/>
                </a:cubicBezTo>
                <a:cubicBezTo>
                  <a:pt x="8439980" y="5664284"/>
                  <a:pt x="8437346" y="5673793"/>
                  <a:pt x="8441128" y="5688861"/>
                </a:cubicBezTo>
                <a:cubicBezTo>
                  <a:pt x="8446966" y="5712121"/>
                  <a:pt x="8430670" y="5721956"/>
                  <a:pt x="8423043" y="5699774"/>
                </a:cubicBezTo>
                <a:cubicBezTo>
                  <a:pt x="8420791" y="5693225"/>
                  <a:pt x="8419954" y="5694297"/>
                  <a:pt x="8421183" y="5702155"/>
                </a:cubicBezTo>
                <a:cubicBezTo>
                  <a:pt x="8426147" y="5733897"/>
                  <a:pt x="8431186" y="5745662"/>
                  <a:pt x="8445659" y="5759305"/>
                </a:cubicBezTo>
                <a:cubicBezTo>
                  <a:pt x="8461003" y="5773768"/>
                  <a:pt x="8478340" y="5873605"/>
                  <a:pt x="8465508" y="5873605"/>
                </a:cubicBezTo>
                <a:cubicBezTo>
                  <a:pt x="8448992" y="5873605"/>
                  <a:pt x="8426618" y="5833577"/>
                  <a:pt x="8420562" y="5793193"/>
                </a:cubicBezTo>
                <a:cubicBezTo>
                  <a:pt x="8416958" y="5769157"/>
                  <a:pt x="8408824" y="5746343"/>
                  <a:pt x="8402487" y="5742492"/>
                </a:cubicBezTo>
                <a:cubicBezTo>
                  <a:pt x="8396150" y="5738642"/>
                  <a:pt x="8388172" y="5727895"/>
                  <a:pt x="8384756" y="5718608"/>
                </a:cubicBezTo>
                <a:cubicBezTo>
                  <a:pt x="8370703" y="5680391"/>
                  <a:pt x="8314059" y="5693966"/>
                  <a:pt x="8326325" y="5732611"/>
                </a:cubicBezTo>
                <a:cubicBezTo>
                  <a:pt x="8330271" y="5745047"/>
                  <a:pt x="8324120" y="5758262"/>
                  <a:pt x="8306999" y="5774129"/>
                </a:cubicBezTo>
                <a:cubicBezTo>
                  <a:pt x="8275152" y="5803644"/>
                  <a:pt x="8267376" y="5803367"/>
                  <a:pt x="8259615" y="5772442"/>
                </a:cubicBezTo>
                <a:cubicBezTo>
                  <a:pt x="8252384" y="5743631"/>
                  <a:pt x="8232654" y="5721217"/>
                  <a:pt x="8214489" y="5721178"/>
                </a:cubicBezTo>
                <a:cubicBezTo>
                  <a:pt x="8199768" y="5721149"/>
                  <a:pt x="8162499" y="5667857"/>
                  <a:pt x="8166619" y="5652733"/>
                </a:cubicBezTo>
                <a:cubicBezTo>
                  <a:pt x="8169511" y="5642115"/>
                  <a:pt x="8105495" y="5578330"/>
                  <a:pt x="8091947" y="5578330"/>
                </a:cubicBezTo>
                <a:cubicBezTo>
                  <a:pt x="8087795" y="5578330"/>
                  <a:pt x="8077618" y="5580932"/>
                  <a:pt x="8069332" y="5584112"/>
                </a:cubicBezTo>
                <a:cubicBezTo>
                  <a:pt x="8052875" y="5590427"/>
                  <a:pt x="8048417" y="5616430"/>
                  <a:pt x="8063790" y="5616430"/>
                </a:cubicBezTo>
                <a:cubicBezTo>
                  <a:pt x="8069029" y="5616430"/>
                  <a:pt x="8073315" y="5629289"/>
                  <a:pt x="8073315" y="5645005"/>
                </a:cubicBezTo>
                <a:cubicBezTo>
                  <a:pt x="8073315" y="5660722"/>
                  <a:pt x="8077601" y="5673580"/>
                  <a:pt x="8082840" y="5673580"/>
                </a:cubicBezTo>
                <a:cubicBezTo>
                  <a:pt x="8088079" y="5673580"/>
                  <a:pt x="8092365" y="5680263"/>
                  <a:pt x="8092365" y="5688430"/>
                </a:cubicBezTo>
                <a:cubicBezTo>
                  <a:pt x="8092365" y="5696597"/>
                  <a:pt x="8096664" y="5700623"/>
                  <a:pt x="8101919" y="5697375"/>
                </a:cubicBezTo>
                <a:cubicBezTo>
                  <a:pt x="8107626" y="5693847"/>
                  <a:pt x="8109828" y="5700332"/>
                  <a:pt x="8107389" y="5713482"/>
                </a:cubicBezTo>
                <a:cubicBezTo>
                  <a:pt x="8105143" y="5725587"/>
                  <a:pt x="8102987" y="5740850"/>
                  <a:pt x="8102598" y="5747399"/>
                </a:cubicBezTo>
                <a:cubicBezTo>
                  <a:pt x="8102209" y="5753947"/>
                  <a:pt x="8094746" y="5759305"/>
                  <a:pt x="8086015" y="5759305"/>
                </a:cubicBezTo>
                <a:cubicBezTo>
                  <a:pt x="8077284" y="5759305"/>
                  <a:pt x="8073013" y="5762178"/>
                  <a:pt x="8076524" y="5765688"/>
                </a:cubicBezTo>
                <a:cubicBezTo>
                  <a:pt x="8080034" y="5769199"/>
                  <a:pt x="8076410" y="5781987"/>
                  <a:pt x="8068470" y="5794105"/>
                </a:cubicBezTo>
                <a:cubicBezTo>
                  <a:pt x="8060530" y="5806224"/>
                  <a:pt x="8050744" y="5831969"/>
                  <a:pt x="8046724" y="5851316"/>
                </a:cubicBezTo>
                <a:cubicBezTo>
                  <a:pt x="8037792" y="5894308"/>
                  <a:pt x="8019518" y="5902713"/>
                  <a:pt x="8006934" y="5869617"/>
                </a:cubicBezTo>
                <a:cubicBezTo>
                  <a:pt x="8001793" y="5856095"/>
                  <a:pt x="7993694" y="5845030"/>
                  <a:pt x="7988935" y="5845030"/>
                </a:cubicBezTo>
                <a:cubicBezTo>
                  <a:pt x="7984177" y="5845030"/>
                  <a:pt x="7977301" y="5817170"/>
                  <a:pt x="7973654" y="5783118"/>
                </a:cubicBezTo>
                <a:cubicBezTo>
                  <a:pt x="7970007" y="5749066"/>
                  <a:pt x="7963079" y="5721205"/>
                  <a:pt x="7958257" y="5721205"/>
                </a:cubicBezTo>
                <a:cubicBezTo>
                  <a:pt x="7953435" y="5721205"/>
                  <a:pt x="7949490" y="5709094"/>
                  <a:pt x="7949490" y="5694290"/>
                </a:cubicBezTo>
                <a:cubicBezTo>
                  <a:pt x="7949490" y="5678473"/>
                  <a:pt x="7940401" y="5658837"/>
                  <a:pt x="7927445" y="5646665"/>
                </a:cubicBezTo>
                <a:cubicBezTo>
                  <a:pt x="7904703" y="5625301"/>
                  <a:pt x="7886712" y="5618669"/>
                  <a:pt x="7897103" y="5635480"/>
                </a:cubicBezTo>
                <a:cubicBezTo>
                  <a:pt x="7900340" y="5640719"/>
                  <a:pt x="7898450" y="5645005"/>
                  <a:pt x="7892902" y="5645005"/>
                </a:cubicBezTo>
                <a:cubicBezTo>
                  <a:pt x="7887354" y="5645005"/>
                  <a:pt x="7882815" y="5639800"/>
                  <a:pt x="7882815" y="5633439"/>
                </a:cubicBezTo>
                <a:cubicBezTo>
                  <a:pt x="7882815" y="5625518"/>
                  <a:pt x="7878364" y="5626325"/>
                  <a:pt x="7868690" y="5635998"/>
                </a:cubicBezTo>
                <a:cubicBezTo>
                  <a:pt x="7848948" y="5655740"/>
                  <a:pt x="7845082" y="5827282"/>
                  <a:pt x="7863869" y="5849918"/>
                </a:cubicBezTo>
                <a:cubicBezTo>
                  <a:pt x="7871102" y="5858633"/>
                  <a:pt x="7884772" y="5887888"/>
                  <a:pt x="7894249" y="5914928"/>
                </a:cubicBezTo>
                <a:cubicBezTo>
                  <a:pt x="7903724" y="5941969"/>
                  <a:pt x="7917887" y="5968852"/>
                  <a:pt x="7925721" y="5974668"/>
                </a:cubicBezTo>
                <a:cubicBezTo>
                  <a:pt x="7933556" y="5980484"/>
                  <a:pt x="7939965" y="5991646"/>
                  <a:pt x="7939965" y="5999471"/>
                </a:cubicBezTo>
                <a:cubicBezTo>
                  <a:pt x="7939965" y="6007296"/>
                  <a:pt x="7951025" y="6025633"/>
                  <a:pt x="7964544" y="6040219"/>
                </a:cubicBezTo>
                <a:cubicBezTo>
                  <a:pt x="7982053" y="6059112"/>
                  <a:pt x="7987292" y="6072526"/>
                  <a:pt x="7982759" y="6086854"/>
                </a:cubicBezTo>
                <a:cubicBezTo>
                  <a:pt x="7969448" y="6128923"/>
                  <a:pt x="7973123" y="6144329"/>
                  <a:pt x="7999542" y="6157190"/>
                </a:cubicBezTo>
                <a:cubicBezTo>
                  <a:pt x="8021348" y="6167806"/>
                  <a:pt x="8024734" y="6174134"/>
                  <a:pt x="8019584" y="6194655"/>
                </a:cubicBezTo>
                <a:cubicBezTo>
                  <a:pt x="8014692" y="6214147"/>
                  <a:pt x="8016187" y="6217700"/>
                  <a:pt x="8026682" y="6211526"/>
                </a:cubicBezTo>
                <a:cubicBezTo>
                  <a:pt x="8035088" y="6206581"/>
                  <a:pt x="8034120" y="6210437"/>
                  <a:pt x="8024049" y="6222012"/>
                </a:cubicBezTo>
                <a:cubicBezTo>
                  <a:pt x="8010484" y="6237602"/>
                  <a:pt x="8009663" y="6247029"/>
                  <a:pt x="8018511" y="6285561"/>
                </a:cubicBezTo>
                <a:cubicBezTo>
                  <a:pt x="8024224" y="6310445"/>
                  <a:pt x="8032463" y="6330805"/>
                  <a:pt x="8036820" y="6330805"/>
                </a:cubicBezTo>
                <a:cubicBezTo>
                  <a:pt x="8045829" y="6330805"/>
                  <a:pt x="8047732" y="6381788"/>
                  <a:pt x="8039046" y="6390474"/>
                </a:cubicBezTo>
                <a:cubicBezTo>
                  <a:pt x="8030809" y="6398711"/>
                  <a:pt x="8005835" y="6387438"/>
                  <a:pt x="8011613" y="6378090"/>
                </a:cubicBezTo>
                <a:cubicBezTo>
                  <a:pt x="8014287" y="6373762"/>
                  <a:pt x="8012119" y="6367529"/>
                  <a:pt x="8006795" y="6364239"/>
                </a:cubicBezTo>
                <a:cubicBezTo>
                  <a:pt x="8001471" y="6360948"/>
                  <a:pt x="7997115" y="6350461"/>
                  <a:pt x="7997115" y="6340934"/>
                </a:cubicBezTo>
                <a:cubicBezTo>
                  <a:pt x="7997115" y="6331407"/>
                  <a:pt x="7990686" y="6318277"/>
                  <a:pt x="7982828" y="6311755"/>
                </a:cubicBezTo>
                <a:cubicBezTo>
                  <a:pt x="7974969" y="6305233"/>
                  <a:pt x="7968540" y="6287564"/>
                  <a:pt x="7968540" y="6272489"/>
                </a:cubicBezTo>
                <a:cubicBezTo>
                  <a:pt x="7968540" y="6257414"/>
                  <a:pt x="7964254" y="6245080"/>
                  <a:pt x="7959015" y="6245080"/>
                </a:cubicBezTo>
                <a:cubicBezTo>
                  <a:pt x="7953776" y="6245080"/>
                  <a:pt x="7949490" y="6232747"/>
                  <a:pt x="7949490" y="6217671"/>
                </a:cubicBezTo>
                <a:cubicBezTo>
                  <a:pt x="7949490" y="6202597"/>
                  <a:pt x="7943495" y="6185287"/>
                  <a:pt x="7936168" y="6179207"/>
                </a:cubicBezTo>
                <a:cubicBezTo>
                  <a:pt x="7924394" y="6169435"/>
                  <a:pt x="7912628" y="6119389"/>
                  <a:pt x="7910813" y="6071368"/>
                </a:cubicBezTo>
                <a:cubicBezTo>
                  <a:pt x="7910470" y="6062266"/>
                  <a:pt x="7901421" y="6048678"/>
                  <a:pt x="7890706" y="6041173"/>
                </a:cubicBezTo>
                <a:cubicBezTo>
                  <a:pt x="7879992" y="6033668"/>
                  <a:pt x="7873859" y="6023265"/>
                  <a:pt x="7877079" y="6018055"/>
                </a:cubicBezTo>
                <a:cubicBezTo>
                  <a:pt x="7880299" y="6012845"/>
                  <a:pt x="7878884" y="6007145"/>
                  <a:pt x="7873935" y="6005388"/>
                </a:cubicBezTo>
                <a:cubicBezTo>
                  <a:pt x="7868985" y="6003630"/>
                  <a:pt x="7863492" y="5991477"/>
                  <a:pt x="7861728" y="5978380"/>
                </a:cubicBezTo>
                <a:cubicBezTo>
                  <a:pt x="7857193" y="5944718"/>
                  <a:pt x="7846456" y="5930755"/>
                  <a:pt x="7825103" y="5930755"/>
                </a:cubicBezTo>
                <a:cubicBezTo>
                  <a:pt x="7813152" y="5930755"/>
                  <a:pt x="7806615" y="5924218"/>
                  <a:pt x="7806615" y="5912267"/>
                </a:cubicBezTo>
                <a:cubicBezTo>
                  <a:pt x="7806615" y="5902099"/>
                  <a:pt x="7802883" y="5891473"/>
                  <a:pt x="7798320" y="5888653"/>
                </a:cubicBezTo>
                <a:cubicBezTo>
                  <a:pt x="7793758" y="5885833"/>
                  <a:pt x="7787559" y="5871650"/>
                  <a:pt x="7784544" y="5857135"/>
                </a:cubicBezTo>
                <a:cubicBezTo>
                  <a:pt x="7781468" y="5842322"/>
                  <a:pt x="7766504" y="5822486"/>
                  <a:pt x="7750435" y="5811923"/>
                </a:cubicBezTo>
                <a:cubicBezTo>
                  <a:pt x="7707990" y="5784021"/>
                  <a:pt x="7694650" y="5754464"/>
                  <a:pt x="7714568" y="5732454"/>
                </a:cubicBezTo>
                <a:cubicBezTo>
                  <a:pt x="7736008" y="5708763"/>
                  <a:pt x="7734726" y="5701704"/>
                  <a:pt x="7704221" y="5675488"/>
                </a:cubicBezTo>
                <a:cubicBezTo>
                  <a:pt x="7681475" y="5655940"/>
                  <a:pt x="7678294" y="5646763"/>
                  <a:pt x="7680052" y="5605757"/>
                </a:cubicBezTo>
                <a:cubicBezTo>
                  <a:pt x="7681846" y="5563931"/>
                  <a:pt x="7679499" y="5557558"/>
                  <a:pt x="7659503" y="5549955"/>
                </a:cubicBezTo>
                <a:cubicBezTo>
                  <a:pt x="7645260" y="5544540"/>
                  <a:pt x="7634567" y="5530614"/>
                  <a:pt x="7630526" y="5512217"/>
                </a:cubicBezTo>
                <a:cubicBezTo>
                  <a:pt x="7623904" y="5482064"/>
                  <a:pt x="7593005" y="5465765"/>
                  <a:pt x="7563749" y="5476992"/>
                </a:cubicBezTo>
                <a:cubicBezTo>
                  <a:pt x="7547476" y="5483236"/>
                  <a:pt x="7543661" y="5545059"/>
                  <a:pt x="7558965" y="5554518"/>
                </a:cubicBezTo>
                <a:cubicBezTo>
                  <a:pt x="7564204" y="5557755"/>
                  <a:pt x="7568490" y="5570654"/>
                  <a:pt x="7568490" y="5583182"/>
                </a:cubicBezTo>
                <a:cubicBezTo>
                  <a:pt x="7568490" y="5595709"/>
                  <a:pt x="7573938" y="5609386"/>
                  <a:pt x="7580597" y="5613576"/>
                </a:cubicBezTo>
                <a:cubicBezTo>
                  <a:pt x="7596655" y="5623678"/>
                  <a:pt x="7617799" y="5672674"/>
                  <a:pt x="7610911" y="5683819"/>
                </a:cubicBezTo>
                <a:cubicBezTo>
                  <a:pt x="7607916" y="5688665"/>
                  <a:pt x="7610005" y="5692630"/>
                  <a:pt x="7615553" y="5692630"/>
                </a:cubicBezTo>
                <a:cubicBezTo>
                  <a:pt x="7621101" y="5692630"/>
                  <a:pt x="7625640" y="5702821"/>
                  <a:pt x="7625640" y="5715276"/>
                </a:cubicBezTo>
                <a:cubicBezTo>
                  <a:pt x="7625640" y="5727732"/>
                  <a:pt x="7632397" y="5743530"/>
                  <a:pt x="7640655" y="5750384"/>
                </a:cubicBezTo>
                <a:cubicBezTo>
                  <a:pt x="7651579" y="5759450"/>
                  <a:pt x="7654078" y="5772097"/>
                  <a:pt x="7649827" y="5796794"/>
                </a:cubicBezTo>
                <a:cubicBezTo>
                  <a:pt x="7645575" y="5821498"/>
                  <a:pt x="7646634" y="5826852"/>
                  <a:pt x="7653716" y="5816455"/>
                </a:cubicBezTo>
                <a:cubicBezTo>
                  <a:pt x="7662464" y="5803613"/>
                  <a:pt x="7667865" y="5809379"/>
                  <a:pt x="7664868" y="5828361"/>
                </a:cubicBezTo>
                <a:cubicBezTo>
                  <a:pt x="7664248" y="5832291"/>
                  <a:pt x="7668026" y="5835505"/>
                  <a:pt x="7673265" y="5835505"/>
                </a:cubicBezTo>
                <a:cubicBezTo>
                  <a:pt x="7678504" y="5835505"/>
                  <a:pt x="7682790" y="5842114"/>
                  <a:pt x="7682790" y="5850191"/>
                </a:cubicBezTo>
                <a:cubicBezTo>
                  <a:pt x="7682790" y="5858268"/>
                  <a:pt x="7691149" y="5873849"/>
                  <a:pt x="7701366" y="5884815"/>
                </a:cubicBezTo>
                <a:cubicBezTo>
                  <a:pt x="7711583" y="5895782"/>
                  <a:pt x="7722522" y="5918106"/>
                  <a:pt x="7725676" y="5934423"/>
                </a:cubicBezTo>
                <a:cubicBezTo>
                  <a:pt x="7740620" y="6011744"/>
                  <a:pt x="7764864" y="6075815"/>
                  <a:pt x="7789301" y="6102571"/>
                </a:cubicBezTo>
                <a:cubicBezTo>
                  <a:pt x="7804063" y="6118733"/>
                  <a:pt x="7816140" y="6140264"/>
                  <a:pt x="7816140" y="6150418"/>
                </a:cubicBezTo>
                <a:cubicBezTo>
                  <a:pt x="7816140" y="6160572"/>
                  <a:pt x="7819355" y="6168914"/>
                  <a:pt x="7823284" y="6168955"/>
                </a:cubicBezTo>
                <a:cubicBezTo>
                  <a:pt x="7833581" y="6169062"/>
                  <a:pt x="7854658" y="6217648"/>
                  <a:pt x="7848635" y="6227394"/>
                </a:cubicBezTo>
                <a:cubicBezTo>
                  <a:pt x="7838975" y="6243024"/>
                  <a:pt x="7806615" y="6216042"/>
                  <a:pt x="7806615" y="6192358"/>
                </a:cubicBezTo>
                <a:cubicBezTo>
                  <a:pt x="7806615" y="6179445"/>
                  <a:pt x="7802806" y="6168880"/>
                  <a:pt x="7798150" y="6168880"/>
                </a:cubicBezTo>
                <a:cubicBezTo>
                  <a:pt x="7793494" y="6168880"/>
                  <a:pt x="7786952" y="6154309"/>
                  <a:pt x="7783611" y="6136500"/>
                </a:cubicBezTo>
                <a:cubicBezTo>
                  <a:pt x="7775837" y="6095064"/>
                  <a:pt x="7756806" y="6079248"/>
                  <a:pt x="7724485" y="6087359"/>
                </a:cubicBezTo>
                <a:cubicBezTo>
                  <a:pt x="7700540" y="6093370"/>
                  <a:pt x="7699552" y="6092212"/>
                  <a:pt x="7705073" y="6064611"/>
                </a:cubicBezTo>
                <a:cubicBezTo>
                  <a:pt x="7709455" y="6042702"/>
                  <a:pt x="7707424" y="6035530"/>
                  <a:pt x="7696840" y="6035530"/>
                </a:cubicBezTo>
                <a:cubicBezTo>
                  <a:pt x="7679790" y="6035530"/>
                  <a:pt x="7679181" y="6025298"/>
                  <a:pt x="7694260" y="5992202"/>
                </a:cubicBezTo>
                <a:cubicBezTo>
                  <a:pt x="7704013" y="5970799"/>
                  <a:pt x="7703299" y="5965666"/>
                  <a:pt x="7689498" y="5957943"/>
                </a:cubicBezTo>
                <a:cubicBezTo>
                  <a:pt x="7680570" y="5952947"/>
                  <a:pt x="7673265" y="5940045"/>
                  <a:pt x="7673265" y="5929271"/>
                </a:cubicBezTo>
                <a:cubicBezTo>
                  <a:pt x="7673265" y="5918499"/>
                  <a:pt x="7662549" y="5901256"/>
                  <a:pt x="7649453" y="5890953"/>
                </a:cubicBezTo>
                <a:cubicBezTo>
                  <a:pt x="7636356" y="5880651"/>
                  <a:pt x="7625640" y="5866769"/>
                  <a:pt x="7625640" y="5860102"/>
                </a:cubicBezTo>
                <a:cubicBezTo>
                  <a:pt x="7625640" y="5841762"/>
                  <a:pt x="7593451" y="5816455"/>
                  <a:pt x="7570121" y="5816455"/>
                </a:cubicBezTo>
                <a:cubicBezTo>
                  <a:pt x="7556000" y="5816455"/>
                  <a:pt x="7549440" y="5810592"/>
                  <a:pt x="7549440" y="5797967"/>
                </a:cubicBezTo>
                <a:cubicBezTo>
                  <a:pt x="7549440" y="5787799"/>
                  <a:pt x="7545154" y="5776830"/>
                  <a:pt x="7539915" y="5773593"/>
                </a:cubicBezTo>
                <a:cubicBezTo>
                  <a:pt x="7534676" y="5770355"/>
                  <a:pt x="7530390" y="5758101"/>
                  <a:pt x="7530390" y="5746361"/>
                </a:cubicBezTo>
                <a:cubicBezTo>
                  <a:pt x="7530390" y="5734621"/>
                  <a:pt x="7526622" y="5720943"/>
                  <a:pt x="7522016" y="5715966"/>
                </a:cubicBezTo>
                <a:cubicBezTo>
                  <a:pt x="7517410" y="5710989"/>
                  <a:pt x="7508505" y="5690844"/>
                  <a:pt x="7502227" y="5671199"/>
                </a:cubicBezTo>
                <a:cubicBezTo>
                  <a:pt x="7495949" y="5651554"/>
                  <a:pt x="7486859" y="5635480"/>
                  <a:pt x="7482027" y="5635480"/>
                </a:cubicBezTo>
                <a:cubicBezTo>
                  <a:pt x="7477194" y="5635480"/>
                  <a:pt x="7473240" y="5625289"/>
                  <a:pt x="7473240" y="5612834"/>
                </a:cubicBezTo>
                <a:cubicBezTo>
                  <a:pt x="7473240" y="5600379"/>
                  <a:pt x="7466008" y="5584305"/>
                  <a:pt x="7457169" y="5577115"/>
                </a:cubicBezTo>
                <a:cubicBezTo>
                  <a:pt x="7442912" y="5565518"/>
                  <a:pt x="7441894" y="5566160"/>
                  <a:pt x="7448147" y="5582803"/>
                </a:cubicBezTo>
                <a:cubicBezTo>
                  <a:pt x="7452025" y="5593120"/>
                  <a:pt x="7452387" y="5598752"/>
                  <a:pt x="7448951" y="5595317"/>
                </a:cubicBezTo>
                <a:cubicBezTo>
                  <a:pt x="7445517" y="5591882"/>
                  <a:pt x="7431942" y="5593164"/>
                  <a:pt x="7418786" y="5598166"/>
                </a:cubicBezTo>
                <a:cubicBezTo>
                  <a:pt x="7400172" y="5605243"/>
                  <a:pt x="7395944" y="5604449"/>
                  <a:pt x="7399728" y="5594589"/>
                </a:cubicBezTo>
                <a:cubicBezTo>
                  <a:pt x="7402402" y="5587620"/>
                  <a:pt x="7396557" y="5571467"/>
                  <a:pt x="7386739" y="5558693"/>
                </a:cubicBezTo>
                <a:cubicBezTo>
                  <a:pt x="7375563" y="5544153"/>
                  <a:pt x="7368755" y="5519440"/>
                  <a:pt x="7368531" y="5492605"/>
                </a:cubicBezTo>
                <a:cubicBezTo>
                  <a:pt x="7368106" y="5441729"/>
                  <a:pt x="7358224" y="5422837"/>
                  <a:pt x="7334431" y="5427419"/>
                </a:cubicBezTo>
                <a:cubicBezTo>
                  <a:pt x="7322880" y="5429644"/>
                  <a:pt x="7313102" y="5445280"/>
                  <a:pt x="7305551" y="5473600"/>
                </a:cubicBezTo>
                <a:cubicBezTo>
                  <a:pt x="7299272" y="5497150"/>
                  <a:pt x="7293714" y="5508917"/>
                  <a:pt x="7293200" y="5499749"/>
                </a:cubicBezTo>
                <a:cubicBezTo>
                  <a:pt x="7291920" y="5476939"/>
                  <a:pt x="7266379" y="5478651"/>
                  <a:pt x="7258954" y="5502045"/>
                </a:cubicBezTo>
                <a:cubicBezTo>
                  <a:pt x="7251125" y="5526715"/>
                  <a:pt x="7260058" y="5540230"/>
                  <a:pt x="7284194" y="5540230"/>
                </a:cubicBezTo>
                <a:cubicBezTo>
                  <a:pt x="7295563" y="5540230"/>
                  <a:pt x="7305633" y="5548105"/>
                  <a:pt x="7308555" y="5559280"/>
                </a:cubicBezTo>
                <a:cubicBezTo>
                  <a:pt x="7311295" y="5569758"/>
                  <a:pt x="7316787" y="5578330"/>
                  <a:pt x="7320760" y="5578330"/>
                </a:cubicBezTo>
                <a:cubicBezTo>
                  <a:pt x="7324733" y="5578330"/>
                  <a:pt x="7330556" y="5591189"/>
                  <a:pt x="7333699" y="5606905"/>
                </a:cubicBezTo>
                <a:cubicBezTo>
                  <a:pt x="7337051" y="5623665"/>
                  <a:pt x="7345420" y="5635480"/>
                  <a:pt x="7353939" y="5635480"/>
                </a:cubicBezTo>
                <a:cubicBezTo>
                  <a:pt x="7369533" y="5635480"/>
                  <a:pt x="7371392" y="5648412"/>
                  <a:pt x="7359982" y="5677516"/>
                </a:cubicBezTo>
                <a:cubicBezTo>
                  <a:pt x="7349651" y="5703868"/>
                  <a:pt x="7254165" y="5707931"/>
                  <a:pt x="7254165" y="5682019"/>
                </a:cubicBezTo>
                <a:cubicBezTo>
                  <a:pt x="7254165" y="5672563"/>
                  <a:pt x="7242620" y="5654121"/>
                  <a:pt x="7228509" y="5641037"/>
                </a:cubicBezTo>
                <a:cubicBezTo>
                  <a:pt x="7205676" y="5619865"/>
                  <a:pt x="7204688" y="5616543"/>
                  <a:pt x="7219532" y="5610847"/>
                </a:cubicBezTo>
                <a:cubicBezTo>
                  <a:pt x="7228704" y="5607327"/>
                  <a:pt x="7234039" y="5598789"/>
                  <a:pt x="7231385" y="5591873"/>
                </a:cubicBezTo>
                <a:cubicBezTo>
                  <a:pt x="7228317" y="5583879"/>
                  <a:pt x="7231586" y="5581229"/>
                  <a:pt x="7240362" y="5584597"/>
                </a:cubicBezTo>
                <a:cubicBezTo>
                  <a:pt x="7248941" y="5587889"/>
                  <a:pt x="7254165" y="5584010"/>
                  <a:pt x="7254165" y="5574349"/>
                </a:cubicBezTo>
                <a:cubicBezTo>
                  <a:pt x="7254165" y="5564697"/>
                  <a:pt x="7243333" y="5556637"/>
                  <a:pt x="7225590" y="5553089"/>
                </a:cubicBezTo>
                <a:cubicBezTo>
                  <a:pt x="7209874" y="5549946"/>
                  <a:pt x="7197015" y="5542065"/>
                  <a:pt x="7197015" y="5535576"/>
                </a:cubicBezTo>
                <a:cubicBezTo>
                  <a:pt x="7197015" y="5529087"/>
                  <a:pt x="7185438" y="5512202"/>
                  <a:pt x="7171290" y="5498052"/>
                </a:cubicBezTo>
                <a:cubicBezTo>
                  <a:pt x="7145149" y="5471912"/>
                  <a:pt x="7134464" y="5444980"/>
                  <a:pt x="7150233" y="5444980"/>
                </a:cubicBezTo>
                <a:cubicBezTo>
                  <a:pt x="7155008" y="5444980"/>
                  <a:pt x="7158773" y="5439622"/>
                  <a:pt x="7158598" y="5433074"/>
                </a:cubicBezTo>
                <a:cubicBezTo>
                  <a:pt x="7158424" y="5426525"/>
                  <a:pt x="7149744" y="5431419"/>
                  <a:pt x="7139310" y="5443948"/>
                </a:cubicBezTo>
                <a:cubicBezTo>
                  <a:pt x="7117644" y="5469965"/>
                  <a:pt x="7113843" y="5468704"/>
                  <a:pt x="7109190" y="5433955"/>
                </a:cubicBezTo>
                <a:cubicBezTo>
                  <a:pt x="7107351" y="5420223"/>
                  <a:pt x="7099777" y="5401012"/>
                  <a:pt x="7092359" y="5391265"/>
                </a:cubicBezTo>
                <a:cubicBezTo>
                  <a:pt x="7083118" y="5379122"/>
                  <a:pt x="7082841" y="5377057"/>
                  <a:pt x="7091478" y="5384705"/>
                </a:cubicBezTo>
                <a:cubicBezTo>
                  <a:pt x="7098413" y="5390844"/>
                  <a:pt x="7109993" y="5393600"/>
                  <a:pt x="7117213" y="5390829"/>
                </a:cubicBezTo>
                <a:cubicBezTo>
                  <a:pt x="7125313" y="5387721"/>
                  <a:pt x="7130706" y="5392565"/>
                  <a:pt x="7131296" y="5403480"/>
                </a:cubicBezTo>
                <a:cubicBezTo>
                  <a:pt x="7131823" y="5413208"/>
                  <a:pt x="7136212" y="5404278"/>
                  <a:pt x="7141049" y="5383636"/>
                </a:cubicBezTo>
                <a:cubicBezTo>
                  <a:pt x="7147933" y="5354267"/>
                  <a:pt x="7146749" y="5343008"/>
                  <a:pt x="7135611" y="5331870"/>
                </a:cubicBezTo>
                <a:cubicBezTo>
                  <a:pt x="7123509" y="5319767"/>
                  <a:pt x="7117817" y="5319541"/>
                  <a:pt x="7097608" y="5330356"/>
                </a:cubicBezTo>
                <a:cubicBezTo>
                  <a:pt x="7078421" y="5340625"/>
                  <a:pt x="7071046" y="5340759"/>
                  <a:pt x="7059348" y="5331050"/>
                </a:cubicBezTo>
                <a:cubicBezTo>
                  <a:pt x="7032767" y="5308990"/>
                  <a:pt x="7017438" y="5326679"/>
                  <a:pt x="7010577" y="5387328"/>
                </a:cubicBezTo>
                <a:cubicBezTo>
                  <a:pt x="7005186" y="5434979"/>
                  <a:pt x="7000963" y="5444980"/>
                  <a:pt x="6986235" y="5444980"/>
                </a:cubicBezTo>
                <a:cubicBezTo>
                  <a:pt x="6975113" y="5444980"/>
                  <a:pt x="6968415" y="5438216"/>
                  <a:pt x="6968415" y="5426985"/>
                </a:cubicBezTo>
                <a:cubicBezTo>
                  <a:pt x="6968415" y="5417088"/>
                  <a:pt x="6960111" y="5398872"/>
                  <a:pt x="6949962" y="5386504"/>
                </a:cubicBezTo>
                <a:cubicBezTo>
                  <a:pt x="6934964" y="5368228"/>
                  <a:pt x="6928276" y="5365983"/>
                  <a:pt x="6914243" y="5374515"/>
                </a:cubicBezTo>
                <a:cubicBezTo>
                  <a:pt x="6893891" y="5386890"/>
                  <a:pt x="6886220" y="5423745"/>
                  <a:pt x="6900934" y="5438459"/>
                </a:cubicBezTo>
                <a:cubicBezTo>
                  <a:pt x="6915883" y="5453409"/>
                  <a:pt x="6913613" y="5473555"/>
                  <a:pt x="6896978" y="5473555"/>
                </a:cubicBezTo>
                <a:cubicBezTo>
                  <a:pt x="6889119" y="5473555"/>
                  <a:pt x="6882690" y="5469272"/>
                  <a:pt x="6882690" y="5464036"/>
                </a:cubicBezTo>
                <a:cubicBezTo>
                  <a:pt x="6882690" y="5451898"/>
                  <a:pt x="6813543" y="5456098"/>
                  <a:pt x="6804369" y="5468793"/>
                </a:cubicBezTo>
                <a:cubicBezTo>
                  <a:pt x="6796229" y="5480058"/>
                  <a:pt x="6806290" y="5580954"/>
                  <a:pt x="6816242" y="5587855"/>
                </a:cubicBezTo>
                <a:cubicBezTo>
                  <a:pt x="6825039" y="5593955"/>
                  <a:pt x="6855416" y="5729393"/>
                  <a:pt x="6853628" y="5754543"/>
                </a:cubicBezTo>
                <a:cubicBezTo>
                  <a:pt x="6852884" y="5765020"/>
                  <a:pt x="6852781" y="5806811"/>
                  <a:pt x="6853402" y="5847411"/>
                </a:cubicBezTo>
                <a:cubicBezTo>
                  <a:pt x="6854516" y="5920270"/>
                  <a:pt x="6854218" y="5921230"/>
                  <a:pt x="6830511" y="5921230"/>
                </a:cubicBezTo>
                <a:cubicBezTo>
                  <a:pt x="6809409" y="5921230"/>
                  <a:pt x="6806490" y="5917180"/>
                  <a:pt x="6806490" y="5887893"/>
                </a:cubicBezTo>
                <a:cubicBezTo>
                  <a:pt x="6806490" y="5869557"/>
                  <a:pt x="6802681" y="5854555"/>
                  <a:pt x="6798025" y="5854555"/>
                </a:cubicBezTo>
                <a:cubicBezTo>
                  <a:pt x="6793369" y="5854555"/>
                  <a:pt x="6786746" y="5839553"/>
                  <a:pt x="6783306" y="5821218"/>
                </a:cubicBezTo>
                <a:cubicBezTo>
                  <a:pt x="6779867" y="5802882"/>
                  <a:pt x="6773505" y="5787880"/>
                  <a:pt x="6769171" y="5787880"/>
                </a:cubicBezTo>
                <a:cubicBezTo>
                  <a:pt x="6764836" y="5787880"/>
                  <a:pt x="6759144" y="5765559"/>
                  <a:pt x="6756523" y="5738277"/>
                </a:cubicBezTo>
                <a:cubicBezTo>
                  <a:pt x="6753901" y="5710995"/>
                  <a:pt x="6746927" y="5687063"/>
                  <a:pt x="6741023" y="5685095"/>
                </a:cubicBezTo>
                <a:cubicBezTo>
                  <a:pt x="6734843" y="5683035"/>
                  <a:pt x="6730290" y="5659870"/>
                  <a:pt x="6730290" y="5630486"/>
                </a:cubicBezTo>
                <a:cubicBezTo>
                  <a:pt x="6730290" y="5602419"/>
                  <a:pt x="6725934" y="5576762"/>
                  <a:pt x="6720610" y="5573472"/>
                </a:cubicBezTo>
                <a:cubicBezTo>
                  <a:pt x="6715286" y="5570181"/>
                  <a:pt x="6713395" y="5563499"/>
                  <a:pt x="6716409" y="5558622"/>
                </a:cubicBezTo>
                <a:cubicBezTo>
                  <a:pt x="6719423" y="5553746"/>
                  <a:pt x="6717351" y="5549755"/>
                  <a:pt x="6711802" y="5549755"/>
                </a:cubicBezTo>
                <a:cubicBezTo>
                  <a:pt x="6706071" y="5549755"/>
                  <a:pt x="6701715" y="5529535"/>
                  <a:pt x="6701715" y="5502924"/>
                </a:cubicBezTo>
                <a:cubicBezTo>
                  <a:pt x="6701715" y="5474771"/>
                  <a:pt x="6697122" y="5454561"/>
                  <a:pt x="6690198" y="5452254"/>
                </a:cubicBezTo>
                <a:cubicBezTo>
                  <a:pt x="6683864" y="5450143"/>
                  <a:pt x="6677986" y="5437998"/>
                  <a:pt x="6677136" y="5425266"/>
                </a:cubicBezTo>
                <a:cubicBezTo>
                  <a:pt x="6676285" y="5412534"/>
                  <a:pt x="6672437" y="5394617"/>
                  <a:pt x="6668583" y="5385449"/>
                </a:cubicBezTo>
                <a:cubicBezTo>
                  <a:pt x="6664730" y="5376281"/>
                  <a:pt x="6663991" y="5362488"/>
                  <a:pt x="6666943" y="5354798"/>
                </a:cubicBezTo>
                <a:cubicBezTo>
                  <a:pt x="6669894" y="5347108"/>
                  <a:pt x="6668546" y="5338490"/>
                  <a:pt x="6663946" y="5335647"/>
                </a:cubicBezTo>
                <a:cubicBezTo>
                  <a:pt x="6659348" y="5332805"/>
                  <a:pt x="6652594" y="5302549"/>
                  <a:pt x="6648938" y="5268411"/>
                </a:cubicBezTo>
                <a:cubicBezTo>
                  <a:pt x="6641790" y="5201668"/>
                  <a:pt x="6623963" y="5178280"/>
                  <a:pt x="6580234" y="5178280"/>
                </a:cubicBezTo>
                <a:cubicBezTo>
                  <a:pt x="6550704" y="5178280"/>
                  <a:pt x="6545748" y="5195991"/>
                  <a:pt x="6563432" y="5238315"/>
                </a:cubicBezTo>
                <a:cubicBezTo>
                  <a:pt x="6577561" y="5272130"/>
                  <a:pt x="6577384" y="5273530"/>
                  <a:pt x="6558968" y="5273530"/>
                </a:cubicBezTo>
                <a:cubicBezTo>
                  <a:pt x="6546851" y="5273530"/>
                  <a:pt x="6539790" y="5279842"/>
                  <a:pt x="6539790" y="5290675"/>
                </a:cubicBezTo>
                <a:cubicBezTo>
                  <a:pt x="6539790" y="5300105"/>
                  <a:pt x="6534971" y="5312639"/>
                  <a:pt x="6529082" y="5318529"/>
                </a:cubicBezTo>
                <a:cubicBezTo>
                  <a:pt x="6521154" y="5326457"/>
                  <a:pt x="6521154" y="5337213"/>
                  <a:pt x="6529082" y="5359955"/>
                </a:cubicBezTo>
                <a:cubicBezTo>
                  <a:pt x="6554184" y="5431964"/>
                  <a:pt x="6528603" y="5480235"/>
                  <a:pt x="6501690" y="5411643"/>
                </a:cubicBezTo>
                <a:cubicBezTo>
                  <a:pt x="6494496" y="5393307"/>
                  <a:pt x="6485544" y="5378305"/>
                  <a:pt x="6481798" y="5378305"/>
                </a:cubicBezTo>
                <a:cubicBezTo>
                  <a:pt x="6478051" y="5378305"/>
                  <a:pt x="6472000" y="5352580"/>
                  <a:pt x="6468351" y="5321138"/>
                </a:cubicBezTo>
                <a:cubicBezTo>
                  <a:pt x="6464702" y="5289696"/>
                  <a:pt x="6457851" y="5261583"/>
                  <a:pt x="6453128" y="5258664"/>
                </a:cubicBezTo>
                <a:cubicBezTo>
                  <a:pt x="6448404" y="5255745"/>
                  <a:pt x="6444540" y="5226404"/>
                  <a:pt x="6444540" y="5193463"/>
                </a:cubicBezTo>
                <a:cubicBezTo>
                  <a:pt x="6444540" y="5147392"/>
                  <a:pt x="6440176" y="5128539"/>
                  <a:pt x="6425633" y="5111770"/>
                </a:cubicBezTo>
                <a:cubicBezTo>
                  <a:pt x="6413380" y="5097642"/>
                  <a:pt x="6408636" y="5082357"/>
                  <a:pt x="6412155" y="5068337"/>
                </a:cubicBezTo>
                <a:cubicBezTo>
                  <a:pt x="6419433" y="5039339"/>
                  <a:pt x="6398561" y="4998779"/>
                  <a:pt x="6385969" y="5017450"/>
                </a:cubicBezTo>
                <a:cubicBezTo>
                  <a:pt x="6378585" y="5028398"/>
                  <a:pt x="6377394" y="5028212"/>
                  <a:pt x="6378970" y="5016355"/>
                </a:cubicBezTo>
                <a:cubicBezTo>
                  <a:pt x="6380015" y="5008497"/>
                  <a:pt x="6377426" y="4994134"/>
                  <a:pt x="6373217" y="4984438"/>
                </a:cubicBezTo>
                <a:cubicBezTo>
                  <a:pt x="6368259" y="4973015"/>
                  <a:pt x="6369980" y="4964079"/>
                  <a:pt x="6378105" y="4959057"/>
                </a:cubicBezTo>
                <a:cubicBezTo>
                  <a:pt x="6395652" y="4948212"/>
                  <a:pt x="6364948" y="4902055"/>
                  <a:pt x="6340187" y="4902055"/>
                </a:cubicBezTo>
                <a:cubicBezTo>
                  <a:pt x="6311824" y="4902055"/>
                  <a:pt x="6304484" y="4940265"/>
                  <a:pt x="6329030" y="4960141"/>
                </a:cubicBezTo>
                <a:cubicBezTo>
                  <a:pt x="6365108" y="4989354"/>
                  <a:pt x="6345773" y="5004580"/>
                  <a:pt x="6299163" y="4983660"/>
                </a:cubicBezTo>
                <a:cubicBezTo>
                  <a:pt x="6267193" y="4969311"/>
                  <a:pt x="6251213" y="4995733"/>
                  <a:pt x="6257138" y="5053142"/>
                </a:cubicBezTo>
                <a:cubicBezTo>
                  <a:pt x="6261135" y="5091870"/>
                  <a:pt x="6259746" y="5102071"/>
                  <a:pt x="6251587" y="5093912"/>
                </a:cubicBezTo>
                <a:cubicBezTo>
                  <a:pt x="6221676" y="5064002"/>
                  <a:pt x="6185062" y="5100281"/>
                  <a:pt x="6205887" y="5139194"/>
                </a:cubicBezTo>
                <a:cubicBezTo>
                  <a:pt x="6221555" y="5168470"/>
                  <a:pt x="6217977" y="5187805"/>
                  <a:pt x="6196890" y="5187805"/>
                </a:cubicBezTo>
                <a:cubicBezTo>
                  <a:pt x="6186413" y="5187805"/>
                  <a:pt x="6177840" y="5181901"/>
                  <a:pt x="6177840" y="5174684"/>
                </a:cubicBezTo>
                <a:cubicBezTo>
                  <a:pt x="6177840" y="5167467"/>
                  <a:pt x="6171083" y="5155955"/>
                  <a:pt x="6162825" y="5149101"/>
                </a:cubicBezTo>
                <a:cubicBezTo>
                  <a:pt x="6151910" y="5140043"/>
                  <a:pt x="6149475" y="5127758"/>
                  <a:pt x="6153911" y="5104116"/>
                </a:cubicBezTo>
                <a:cubicBezTo>
                  <a:pt x="6158377" y="5080311"/>
                  <a:pt x="6155623" y="5066743"/>
                  <a:pt x="6143637" y="5053499"/>
                </a:cubicBezTo>
                <a:cubicBezTo>
                  <a:pt x="6134631" y="5043548"/>
                  <a:pt x="6130726" y="5035405"/>
                  <a:pt x="6134959" y="5035405"/>
                </a:cubicBezTo>
                <a:cubicBezTo>
                  <a:pt x="6139192" y="5035405"/>
                  <a:pt x="6134112" y="5027904"/>
                  <a:pt x="6123671" y="5018736"/>
                </a:cubicBezTo>
                <a:cubicBezTo>
                  <a:pt x="6113229" y="5009569"/>
                  <a:pt x="6101776" y="4990281"/>
                  <a:pt x="6098219" y="4975874"/>
                </a:cubicBezTo>
                <a:cubicBezTo>
                  <a:pt x="6094222" y="4959685"/>
                  <a:pt x="6085454" y="4949791"/>
                  <a:pt x="6075265" y="4949970"/>
                </a:cubicBezTo>
                <a:cubicBezTo>
                  <a:pt x="6059745" y="4950242"/>
                  <a:pt x="6059756" y="4950829"/>
                  <a:pt x="6075446" y="4959968"/>
                </a:cubicBezTo>
                <a:cubicBezTo>
                  <a:pt x="6091645" y="4969403"/>
                  <a:pt x="6099305" y="5006977"/>
                  <a:pt x="6084971" y="5006684"/>
                </a:cubicBezTo>
                <a:cubicBezTo>
                  <a:pt x="6073319" y="5006446"/>
                  <a:pt x="6057148" y="4993388"/>
                  <a:pt x="6053062" y="4980917"/>
                </a:cubicBezTo>
                <a:cubicBezTo>
                  <a:pt x="6050063" y="4971767"/>
                  <a:pt x="6044314" y="4971767"/>
                  <a:pt x="6026055" y="4980917"/>
                </a:cubicBezTo>
                <a:cubicBezTo>
                  <a:pt x="6004648" y="4991646"/>
                  <a:pt x="6003050" y="4997246"/>
                  <a:pt x="6005355" y="5053485"/>
                </a:cubicBezTo>
                <a:cubicBezTo>
                  <a:pt x="6006818" y="5089185"/>
                  <a:pt x="6013237" y="5119813"/>
                  <a:pt x="6020851" y="5127427"/>
                </a:cubicBezTo>
                <a:cubicBezTo>
                  <a:pt x="6029485" y="5136062"/>
                  <a:pt x="6033238" y="5160113"/>
                  <a:pt x="6032026" y="5199054"/>
                </a:cubicBezTo>
                <a:cubicBezTo>
                  <a:pt x="6030047" y="5262679"/>
                  <a:pt x="6013140" y="5283001"/>
                  <a:pt x="5997159" y="5240967"/>
                </a:cubicBezTo>
                <a:cubicBezTo>
                  <a:pt x="5992018" y="5227445"/>
                  <a:pt x="5981276" y="5216380"/>
                  <a:pt x="5973289" y="5216380"/>
                </a:cubicBezTo>
                <a:cubicBezTo>
                  <a:pt x="5965301" y="5216380"/>
                  <a:pt x="5958765" y="5210410"/>
                  <a:pt x="5958765" y="5203112"/>
                </a:cubicBezTo>
                <a:cubicBezTo>
                  <a:pt x="5958765" y="5189491"/>
                  <a:pt x="5939062" y="5178280"/>
                  <a:pt x="5915123" y="5178280"/>
                </a:cubicBezTo>
                <a:cubicBezTo>
                  <a:pt x="5906222" y="5178280"/>
                  <a:pt x="5901615" y="5188880"/>
                  <a:pt x="5901615" y="5209359"/>
                </a:cubicBezTo>
                <a:cubicBezTo>
                  <a:pt x="5901615" y="5232453"/>
                  <a:pt x="5896109" y="5242853"/>
                  <a:pt x="5880184" y="5249840"/>
                </a:cubicBezTo>
                <a:cubicBezTo>
                  <a:pt x="5863577" y="5257126"/>
                  <a:pt x="5859437" y="5265675"/>
                  <a:pt x="5861792" y="5287818"/>
                </a:cubicBezTo>
                <a:cubicBezTo>
                  <a:pt x="5863464" y="5303534"/>
                  <a:pt x="5865608" y="5335681"/>
                  <a:pt x="5866555" y="5359255"/>
                </a:cubicBezTo>
                <a:cubicBezTo>
                  <a:pt x="5867503" y="5382830"/>
                  <a:pt x="5871976" y="5407849"/>
                  <a:pt x="5876496" y="5414854"/>
                </a:cubicBezTo>
                <a:cubicBezTo>
                  <a:pt x="5886179" y="5429859"/>
                  <a:pt x="5875932" y="5441763"/>
                  <a:pt x="5849228" y="5446534"/>
                </a:cubicBezTo>
                <a:cubicBezTo>
                  <a:pt x="5827718" y="5450377"/>
                  <a:pt x="5817817" y="5488816"/>
                  <a:pt x="5834134" y="5505134"/>
                </a:cubicBezTo>
                <a:cubicBezTo>
                  <a:pt x="5839816" y="5510816"/>
                  <a:pt x="5844972" y="5532825"/>
                  <a:pt x="5845592" y="5554041"/>
                </a:cubicBezTo>
                <a:cubicBezTo>
                  <a:pt x="5846632" y="5589649"/>
                  <a:pt x="5847186" y="5590419"/>
                  <a:pt x="5852781" y="5564043"/>
                </a:cubicBezTo>
                <a:cubicBezTo>
                  <a:pt x="5857586" y="5541394"/>
                  <a:pt x="5864545" y="5534816"/>
                  <a:pt x="5886335" y="5532324"/>
                </a:cubicBezTo>
                <a:cubicBezTo>
                  <a:pt x="5911981" y="5529392"/>
                  <a:pt x="5913461" y="5531009"/>
                  <a:pt x="5908379" y="5556415"/>
                </a:cubicBezTo>
                <a:cubicBezTo>
                  <a:pt x="5903935" y="5578635"/>
                  <a:pt x="5908098" y="5587762"/>
                  <a:pt x="5930993" y="5605989"/>
                </a:cubicBezTo>
                <a:cubicBezTo>
                  <a:pt x="5946427" y="5618277"/>
                  <a:pt x="5958314" y="5633154"/>
                  <a:pt x="5957408" y="5639049"/>
                </a:cubicBezTo>
                <a:cubicBezTo>
                  <a:pt x="5956502" y="5644944"/>
                  <a:pt x="5959149" y="5657557"/>
                  <a:pt x="5963290" y="5667077"/>
                </a:cubicBezTo>
                <a:cubicBezTo>
                  <a:pt x="5967520" y="5676800"/>
                  <a:pt x="5966610" y="5688595"/>
                  <a:pt x="5961213" y="5693992"/>
                </a:cubicBezTo>
                <a:cubicBezTo>
                  <a:pt x="5954755" y="5700451"/>
                  <a:pt x="5948179" y="5693765"/>
                  <a:pt x="5941146" y="5673589"/>
                </a:cubicBezTo>
                <a:cubicBezTo>
                  <a:pt x="5935392" y="5657084"/>
                  <a:pt x="5920592" y="5631586"/>
                  <a:pt x="5908256" y="5616926"/>
                </a:cubicBezTo>
                <a:lnTo>
                  <a:pt x="5885829" y="5590272"/>
                </a:lnTo>
                <a:lnTo>
                  <a:pt x="5876897" y="5615258"/>
                </a:lnTo>
                <a:cubicBezTo>
                  <a:pt x="5868211" y="5639551"/>
                  <a:pt x="5878583" y="5713243"/>
                  <a:pt x="5896186" y="5752304"/>
                </a:cubicBezTo>
                <a:cubicBezTo>
                  <a:pt x="5900353" y="5761550"/>
                  <a:pt x="5901539" y="5777619"/>
                  <a:pt x="5898820" y="5788013"/>
                </a:cubicBezTo>
                <a:cubicBezTo>
                  <a:pt x="5896103" y="5798407"/>
                  <a:pt x="5897762" y="5809311"/>
                  <a:pt x="5902509" y="5812245"/>
                </a:cubicBezTo>
                <a:cubicBezTo>
                  <a:pt x="5917172" y="5821307"/>
                  <a:pt x="5912504" y="5864080"/>
                  <a:pt x="5896853" y="5864080"/>
                </a:cubicBezTo>
                <a:cubicBezTo>
                  <a:pt x="5888994" y="5864080"/>
                  <a:pt x="5882565" y="5858508"/>
                  <a:pt x="5882565" y="5851698"/>
                </a:cubicBezTo>
                <a:cubicBezTo>
                  <a:pt x="5882565" y="5844887"/>
                  <a:pt x="5877814" y="5834564"/>
                  <a:pt x="5872008" y="5828758"/>
                </a:cubicBezTo>
                <a:cubicBezTo>
                  <a:pt x="5866201" y="5822951"/>
                  <a:pt x="5859689" y="5795644"/>
                  <a:pt x="5857535" y="5768074"/>
                </a:cubicBezTo>
                <a:cubicBezTo>
                  <a:pt x="5855382" y="5740505"/>
                  <a:pt x="5850008" y="5713323"/>
                  <a:pt x="5845593" y="5707670"/>
                </a:cubicBezTo>
                <a:cubicBezTo>
                  <a:pt x="5841179" y="5702018"/>
                  <a:pt x="5834499" y="5684534"/>
                  <a:pt x="5830749" y="5668818"/>
                </a:cubicBezTo>
                <a:cubicBezTo>
                  <a:pt x="5826999" y="5653102"/>
                  <a:pt x="5818411" y="5633813"/>
                  <a:pt x="5811665" y="5625955"/>
                </a:cubicBezTo>
                <a:cubicBezTo>
                  <a:pt x="5804919" y="5618097"/>
                  <a:pt x="5796552" y="5599697"/>
                  <a:pt x="5793073" y="5585066"/>
                </a:cubicBezTo>
                <a:cubicBezTo>
                  <a:pt x="5785053" y="5551340"/>
                  <a:pt x="5761919" y="5541904"/>
                  <a:pt x="5744434" y="5565229"/>
                </a:cubicBezTo>
                <a:cubicBezTo>
                  <a:pt x="5732897" y="5580621"/>
                  <a:pt x="5732960" y="5584556"/>
                  <a:pt x="5744891" y="5593668"/>
                </a:cubicBezTo>
                <a:cubicBezTo>
                  <a:pt x="5752508" y="5599484"/>
                  <a:pt x="5758739" y="5616082"/>
                  <a:pt x="5758739" y="5630553"/>
                </a:cubicBezTo>
                <a:cubicBezTo>
                  <a:pt x="5758739" y="5652859"/>
                  <a:pt x="5756566" y="5655059"/>
                  <a:pt x="5744452" y="5645005"/>
                </a:cubicBezTo>
                <a:cubicBezTo>
                  <a:pt x="5736594" y="5638483"/>
                  <a:pt x="5730164" y="5627378"/>
                  <a:pt x="5730164" y="5620325"/>
                </a:cubicBezTo>
                <a:cubicBezTo>
                  <a:pt x="5730164" y="5613273"/>
                  <a:pt x="5724189" y="5609796"/>
                  <a:pt x="5716886" y="5612599"/>
                </a:cubicBezTo>
                <a:cubicBezTo>
                  <a:pt x="5706826" y="5616459"/>
                  <a:pt x="5701981" y="5603685"/>
                  <a:pt x="5696901" y="5559912"/>
                </a:cubicBezTo>
                <a:cubicBezTo>
                  <a:pt x="5693213" y="5528132"/>
                  <a:pt x="5686329" y="5502130"/>
                  <a:pt x="5681605" y="5502130"/>
                </a:cubicBezTo>
                <a:cubicBezTo>
                  <a:pt x="5676880" y="5502130"/>
                  <a:pt x="5672920" y="5490343"/>
                  <a:pt x="5672803" y="5475936"/>
                </a:cubicBezTo>
                <a:cubicBezTo>
                  <a:pt x="5672521" y="5441097"/>
                  <a:pt x="5642233" y="5402034"/>
                  <a:pt x="5621630" y="5409940"/>
                </a:cubicBezTo>
                <a:cubicBezTo>
                  <a:pt x="5598007" y="5419005"/>
                  <a:pt x="5592575" y="5443558"/>
                  <a:pt x="5609947" y="5462754"/>
                </a:cubicBezTo>
                <a:cubicBezTo>
                  <a:pt x="5628645" y="5483414"/>
                  <a:pt x="5630346" y="5521180"/>
                  <a:pt x="5612579" y="5521180"/>
                </a:cubicBezTo>
                <a:cubicBezTo>
                  <a:pt x="5595223" y="5521180"/>
                  <a:pt x="5568240" y="5490105"/>
                  <a:pt x="5568240" y="5470117"/>
                </a:cubicBezTo>
                <a:cubicBezTo>
                  <a:pt x="5568240" y="5461193"/>
                  <a:pt x="5558596" y="5450265"/>
                  <a:pt x="5546809" y="5445832"/>
                </a:cubicBezTo>
                <a:cubicBezTo>
                  <a:pt x="5519571" y="5435591"/>
                  <a:pt x="5503149" y="5458651"/>
                  <a:pt x="5519283" y="5484486"/>
                </a:cubicBezTo>
                <a:cubicBezTo>
                  <a:pt x="5538099" y="5514615"/>
                  <a:pt x="5532795" y="5572090"/>
                  <a:pt x="5509877" y="5586402"/>
                </a:cubicBezTo>
                <a:cubicBezTo>
                  <a:pt x="5491875" y="5597645"/>
                  <a:pt x="5490287" y="5604782"/>
                  <a:pt x="5495646" y="5650379"/>
                </a:cubicBezTo>
                <a:lnTo>
                  <a:pt x="5501678" y="5701702"/>
                </a:lnTo>
                <a:lnTo>
                  <a:pt x="5473766" y="5696119"/>
                </a:lnTo>
                <a:cubicBezTo>
                  <a:pt x="5434323" y="5688230"/>
                  <a:pt x="5419910" y="5705484"/>
                  <a:pt x="5423943" y="5755760"/>
                </a:cubicBezTo>
                <a:cubicBezTo>
                  <a:pt x="5426502" y="5787662"/>
                  <a:pt x="5423991" y="5797405"/>
                  <a:pt x="5413203" y="5797405"/>
                </a:cubicBezTo>
                <a:cubicBezTo>
                  <a:pt x="5393832" y="5797405"/>
                  <a:pt x="5378980" y="5777413"/>
                  <a:pt x="5371843" y="5741729"/>
                </a:cubicBezTo>
                <a:cubicBezTo>
                  <a:pt x="5368538" y="5725202"/>
                  <a:pt x="5362503" y="5711680"/>
                  <a:pt x="5358431" y="5711680"/>
                </a:cubicBezTo>
                <a:cubicBezTo>
                  <a:pt x="5354360" y="5711680"/>
                  <a:pt x="5346429" y="5698487"/>
                  <a:pt x="5340808" y="5682362"/>
                </a:cubicBezTo>
                <a:cubicBezTo>
                  <a:pt x="5329624" y="5650278"/>
                  <a:pt x="5298219" y="5646050"/>
                  <a:pt x="5295475" y="5676258"/>
                </a:cubicBezTo>
                <a:cubicBezTo>
                  <a:pt x="5294399" y="5688107"/>
                  <a:pt x="5295268" y="5688771"/>
                  <a:pt x="5298445" y="5678529"/>
                </a:cubicBezTo>
                <a:cubicBezTo>
                  <a:pt x="5303398" y="5662570"/>
                  <a:pt x="5330115" y="5658394"/>
                  <a:pt x="5330115" y="5673580"/>
                </a:cubicBezTo>
                <a:cubicBezTo>
                  <a:pt x="5330115" y="5678819"/>
                  <a:pt x="5326901" y="5683132"/>
                  <a:pt x="5322971" y="5683166"/>
                </a:cubicBezTo>
                <a:cubicBezTo>
                  <a:pt x="5319042" y="5683194"/>
                  <a:pt x="5308327" y="5696405"/>
                  <a:pt x="5299159" y="5712512"/>
                </a:cubicBezTo>
                <a:cubicBezTo>
                  <a:pt x="5276440" y="5752428"/>
                  <a:pt x="5277255" y="5814444"/>
                  <a:pt x="5300767" y="5834835"/>
                </a:cubicBezTo>
                <a:cubicBezTo>
                  <a:pt x="5311627" y="5844253"/>
                  <a:pt x="5324061" y="5875631"/>
                  <a:pt x="5331407" y="5912152"/>
                </a:cubicBezTo>
                <a:cubicBezTo>
                  <a:pt x="5338206" y="5945958"/>
                  <a:pt x="5347578" y="5976293"/>
                  <a:pt x="5352235" y="5979563"/>
                </a:cubicBezTo>
                <a:cubicBezTo>
                  <a:pt x="5356890" y="5982833"/>
                  <a:pt x="5353948" y="5995812"/>
                  <a:pt x="5345697" y="6008406"/>
                </a:cubicBezTo>
                <a:cubicBezTo>
                  <a:pt x="5330364" y="6031806"/>
                  <a:pt x="5327870" y="6150760"/>
                  <a:pt x="5342407" y="6165297"/>
                </a:cubicBezTo>
                <a:cubicBezTo>
                  <a:pt x="5352843" y="6175733"/>
                  <a:pt x="5350393" y="6233672"/>
                  <a:pt x="5339223" y="6240576"/>
                </a:cubicBezTo>
                <a:cubicBezTo>
                  <a:pt x="5324371" y="6249755"/>
                  <a:pt x="5301540" y="6226670"/>
                  <a:pt x="5301540" y="6202473"/>
                </a:cubicBezTo>
                <a:cubicBezTo>
                  <a:pt x="5301540" y="6168209"/>
                  <a:pt x="5281728" y="6121255"/>
                  <a:pt x="5267271" y="6121255"/>
                </a:cubicBezTo>
                <a:cubicBezTo>
                  <a:pt x="5259925" y="6121255"/>
                  <a:pt x="5253380" y="6116969"/>
                  <a:pt x="5252724" y="6111730"/>
                </a:cubicBezTo>
                <a:cubicBezTo>
                  <a:pt x="5252069" y="6106491"/>
                  <a:pt x="5250462" y="6097919"/>
                  <a:pt x="5249153" y="6092680"/>
                </a:cubicBezTo>
                <a:cubicBezTo>
                  <a:pt x="5247843" y="6087441"/>
                  <a:pt x="5246236" y="6051315"/>
                  <a:pt x="5245581" y="6012398"/>
                </a:cubicBezTo>
                <a:cubicBezTo>
                  <a:pt x="5244690" y="5959469"/>
                  <a:pt x="5240282" y="5937532"/>
                  <a:pt x="5228083" y="5925334"/>
                </a:cubicBezTo>
                <a:cubicBezTo>
                  <a:pt x="5219115" y="5916365"/>
                  <a:pt x="5211134" y="5904272"/>
                  <a:pt x="5210349" y="5898460"/>
                </a:cubicBezTo>
                <a:cubicBezTo>
                  <a:pt x="5209564" y="5892648"/>
                  <a:pt x="5205813" y="5851459"/>
                  <a:pt x="5202014" y="5806930"/>
                </a:cubicBezTo>
                <a:cubicBezTo>
                  <a:pt x="5194863" y="5723121"/>
                  <a:pt x="5182493" y="5698616"/>
                  <a:pt x="5143553" y="5691117"/>
                </a:cubicBezTo>
                <a:cubicBezTo>
                  <a:pt x="5133649" y="5689209"/>
                  <a:pt x="5124010" y="5679126"/>
                  <a:pt x="5122131" y="5668708"/>
                </a:cubicBezTo>
                <a:cubicBezTo>
                  <a:pt x="5117209" y="5641408"/>
                  <a:pt x="5106066" y="5632752"/>
                  <a:pt x="5084614" y="5639561"/>
                </a:cubicBezTo>
                <a:cubicBezTo>
                  <a:pt x="5068353" y="5644722"/>
                  <a:pt x="5065777" y="5654230"/>
                  <a:pt x="5065655" y="5709563"/>
                </a:cubicBezTo>
                <a:cubicBezTo>
                  <a:pt x="5065579" y="5744779"/>
                  <a:pt x="5068735" y="5777879"/>
                  <a:pt x="5072673" y="5783118"/>
                </a:cubicBezTo>
                <a:cubicBezTo>
                  <a:pt x="5083090" y="5796975"/>
                  <a:pt x="5092753" y="5881534"/>
                  <a:pt x="5084502" y="5886634"/>
                </a:cubicBezTo>
                <a:cubicBezTo>
                  <a:pt x="5071791" y="5894489"/>
                  <a:pt x="5047651" y="5869340"/>
                  <a:pt x="5039998" y="5840268"/>
                </a:cubicBezTo>
                <a:cubicBezTo>
                  <a:pt x="5035861" y="5824552"/>
                  <a:pt x="5033337" y="5786431"/>
                  <a:pt x="5034388" y="5755556"/>
                </a:cubicBezTo>
                <a:cubicBezTo>
                  <a:pt x="5036356" y="5697766"/>
                  <a:pt x="5028511" y="5683551"/>
                  <a:pt x="4994487" y="5683251"/>
                </a:cubicBezTo>
                <a:cubicBezTo>
                  <a:pt x="4976154" y="5683089"/>
                  <a:pt x="4945211" y="5745283"/>
                  <a:pt x="4955412" y="5761789"/>
                </a:cubicBezTo>
                <a:cubicBezTo>
                  <a:pt x="4959013" y="5767614"/>
                  <a:pt x="4957002" y="5768942"/>
                  <a:pt x="4950587" y="5764977"/>
                </a:cubicBezTo>
                <a:cubicBezTo>
                  <a:pt x="4944071" y="5760950"/>
                  <a:pt x="4939590" y="5764232"/>
                  <a:pt x="4939590" y="5773030"/>
                </a:cubicBezTo>
                <a:cubicBezTo>
                  <a:pt x="4939590" y="5781198"/>
                  <a:pt x="4934964" y="5787880"/>
                  <a:pt x="4929308" y="5787880"/>
                </a:cubicBezTo>
                <a:cubicBezTo>
                  <a:pt x="4922839" y="5787880"/>
                  <a:pt x="4921354" y="5777284"/>
                  <a:pt x="4925303" y="5759305"/>
                </a:cubicBezTo>
                <a:cubicBezTo>
                  <a:pt x="4929439" y="5740472"/>
                  <a:pt x="4927841" y="5730730"/>
                  <a:pt x="4920617" y="5730730"/>
                </a:cubicBezTo>
                <a:cubicBezTo>
                  <a:pt x="4914587" y="5730730"/>
                  <a:pt x="4902673" y="5723749"/>
                  <a:pt x="4894141" y="5715217"/>
                </a:cubicBezTo>
                <a:cubicBezTo>
                  <a:pt x="4879806" y="5700882"/>
                  <a:pt x="4880286" y="5698360"/>
                  <a:pt x="4900452" y="5682031"/>
                </a:cubicBezTo>
                <a:cubicBezTo>
                  <a:pt x="4919032" y="5666985"/>
                  <a:pt x="4921442" y="5658392"/>
                  <a:pt x="4916661" y="5624218"/>
                </a:cubicBezTo>
                <a:cubicBezTo>
                  <a:pt x="4913574" y="5602140"/>
                  <a:pt x="4906754" y="5579784"/>
                  <a:pt x="4901506" y="5574536"/>
                </a:cubicBezTo>
                <a:cubicBezTo>
                  <a:pt x="4896258" y="5569289"/>
                  <a:pt x="4891965" y="5558088"/>
                  <a:pt x="4891965" y="5549646"/>
                </a:cubicBezTo>
                <a:cubicBezTo>
                  <a:pt x="4891965" y="5541204"/>
                  <a:pt x="4883393" y="5525096"/>
                  <a:pt x="4872915" y="5513850"/>
                </a:cubicBezTo>
                <a:cubicBezTo>
                  <a:pt x="4862437" y="5502603"/>
                  <a:pt x="4853865" y="5484650"/>
                  <a:pt x="4853865" y="5473953"/>
                </a:cubicBezTo>
                <a:cubicBezTo>
                  <a:pt x="4853865" y="5463257"/>
                  <a:pt x="4850650" y="5454128"/>
                  <a:pt x="4846721" y="5453668"/>
                </a:cubicBezTo>
                <a:cubicBezTo>
                  <a:pt x="4842792" y="5453208"/>
                  <a:pt x="4824576" y="5452136"/>
                  <a:pt x="4806240" y="5451287"/>
                </a:cubicBezTo>
                <a:cubicBezTo>
                  <a:pt x="4773464" y="5449769"/>
                  <a:pt x="4772948" y="5450332"/>
                  <a:pt x="4775604" y="5484718"/>
                </a:cubicBezTo>
                <a:cubicBezTo>
                  <a:pt x="4777804" y="5513214"/>
                  <a:pt x="4774588" y="5520873"/>
                  <a:pt x="4758246" y="5526060"/>
                </a:cubicBezTo>
                <a:cubicBezTo>
                  <a:pt x="4745314" y="5530164"/>
                  <a:pt x="4740163" y="5537574"/>
                  <a:pt x="4743747" y="5546914"/>
                </a:cubicBezTo>
                <a:cubicBezTo>
                  <a:pt x="4747828" y="5557548"/>
                  <a:pt x="4744986" y="5559743"/>
                  <a:pt x="4733063" y="5555168"/>
                </a:cubicBezTo>
                <a:cubicBezTo>
                  <a:pt x="4719221" y="5549857"/>
                  <a:pt x="4719550" y="5551951"/>
                  <a:pt x="4735284" y="5569337"/>
                </a:cubicBezTo>
                <a:cubicBezTo>
                  <a:pt x="4749897" y="5585484"/>
                  <a:pt x="4761208" y="5588738"/>
                  <a:pt x="4789519" y="5584941"/>
                </a:cubicBezTo>
                <a:cubicBezTo>
                  <a:pt x="4824421" y="5580260"/>
                  <a:pt x="4825290" y="5580885"/>
                  <a:pt x="4825290" y="5610669"/>
                </a:cubicBezTo>
                <a:cubicBezTo>
                  <a:pt x="4825290" y="5627459"/>
                  <a:pt x="4830180" y="5646085"/>
                  <a:pt x="4836156" y="5652061"/>
                </a:cubicBezTo>
                <a:cubicBezTo>
                  <a:pt x="4850132" y="5666038"/>
                  <a:pt x="4853577" y="5778407"/>
                  <a:pt x="4840023" y="5778209"/>
                </a:cubicBezTo>
                <a:cubicBezTo>
                  <a:pt x="4818361" y="5777892"/>
                  <a:pt x="4808590" y="5762058"/>
                  <a:pt x="4801908" y="5716443"/>
                </a:cubicBezTo>
                <a:cubicBezTo>
                  <a:pt x="4792637" y="5653149"/>
                  <a:pt x="4784463" y="5644094"/>
                  <a:pt x="4748759" y="5657571"/>
                </a:cubicBezTo>
                <a:cubicBezTo>
                  <a:pt x="4714223" y="5670607"/>
                  <a:pt x="4703012" y="5661292"/>
                  <a:pt x="4665224" y="5588164"/>
                </a:cubicBezTo>
                <a:cubicBezTo>
                  <a:pt x="4633077" y="5525952"/>
                  <a:pt x="4614357" y="5511677"/>
                  <a:pt x="4592968" y="5533067"/>
                </a:cubicBezTo>
                <a:cubicBezTo>
                  <a:pt x="4577610" y="5548424"/>
                  <a:pt x="4581225" y="5578330"/>
                  <a:pt x="4598439" y="5578330"/>
                </a:cubicBezTo>
                <a:cubicBezTo>
                  <a:pt x="4603519" y="5578330"/>
                  <a:pt x="4606348" y="5593731"/>
                  <a:pt x="4604726" y="5612554"/>
                </a:cubicBezTo>
                <a:cubicBezTo>
                  <a:pt x="4602661" y="5636526"/>
                  <a:pt x="4606722" y="5650394"/>
                  <a:pt x="4618284" y="5658848"/>
                </a:cubicBezTo>
                <a:cubicBezTo>
                  <a:pt x="4627362" y="5665486"/>
                  <a:pt x="4634790" y="5680090"/>
                  <a:pt x="4634790" y="5691299"/>
                </a:cubicBezTo>
                <a:cubicBezTo>
                  <a:pt x="4634790" y="5707566"/>
                  <a:pt x="4629058" y="5711680"/>
                  <a:pt x="4606396" y="5711680"/>
                </a:cubicBezTo>
                <a:cubicBezTo>
                  <a:pt x="4584225" y="5711680"/>
                  <a:pt x="4576722" y="5716783"/>
                  <a:pt x="4572158" y="5734968"/>
                </a:cubicBezTo>
                <a:cubicBezTo>
                  <a:pt x="4568943" y="5747776"/>
                  <a:pt x="4559218" y="5760138"/>
                  <a:pt x="4550545" y="5762438"/>
                </a:cubicBezTo>
                <a:cubicBezTo>
                  <a:pt x="4539411" y="5765391"/>
                  <a:pt x="4540886" y="5766945"/>
                  <a:pt x="4555567" y="5767726"/>
                </a:cubicBezTo>
                <a:cubicBezTo>
                  <a:pt x="4567006" y="5768333"/>
                  <a:pt x="4578954" y="5777014"/>
                  <a:pt x="4582132" y="5787028"/>
                </a:cubicBezTo>
                <a:cubicBezTo>
                  <a:pt x="4585309" y="5797037"/>
                  <a:pt x="4598690" y="5812291"/>
                  <a:pt x="4611869" y="5820926"/>
                </a:cubicBezTo>
                <a:cubicBezTo>
                  <a:pt x="4632175" y="5834231"/>
                  <a:pt x="4635388" y="5842717"/>
                  <a:pt x="4632929" y="5876547"/>
                </a:cubicBezTo>
                <a:cubicBezTo>
                  <a:pt x="4629651" y="5921646"/>
                  <a:pt x="4603579" y="5933858"/>
                  <a:pt x="4598540" y="5892655"/>
                </a:cubicBezTo>
                <a:cubicBezTo>
                  <a:pt x="4591060" y="5831484"/>
                  <a:pt x="4578504" y="5811838"/>
                  <a:pt x="4539016" y="5799514"/>
                </a:cubicBezTo>
                <a:cubicBezTo>
                  <a:pt x="4497566" y="5786578"/>
                  <a:pt x="4482390" y="5790108"/>
                  <a:pt x="4482390" y="5812687"/>
                </a:cubicBezTo>
                <a:cubicBezTo>
                  <a:pt x="4482390" y="5823699"/>
                  <a:pt x="4475008" y="5825459"/>
                  <a:pt x="4449153" y="5820608"/>
                </a:cubicBezTo>
                <a:cubicBezTo>
                  <a:pt x="4423468" y="5815789"/>
                  <a:pt x="4414580" y="5817856"/>
                  <a:pt x="4410034" y="5829701"/>
                </a:cubicBezTo>
                <a:cubicBezTo>
                  <a:pt x="4401780" y="5851212"/>
                  <a:pt x="4377615" y="5848857"/>
                  <a:pt x="4377615" y="5826542"/>
                </a:cubicBezTo>
                <a:cubicBezTo>
                  <a:pt x="4377615" y="5816374"/>
                  <a:pt x="4373259" y="5805362"/>
                  <a:pt x="4367935" y="5802072"/>
                </a:cubicBezTo>
                <a:cubicBezTo>
                  <a:pt x="4362610" y="5798781"/>
                  <a:pt x="4360932" y="5791756"/>
                  <a:pt x="4364205" y="5786461"/>
                </a:cubicBezTo>
                <a:cubicBezTo>
                  <a:pt x="4367478" y="5781165"/>
                  <a:pt x="4361118" y="5770503"/>
                  <a:pt x="4350073" y="5762767"/>
                </a:cubicBezTo>
                <a:cubicBezTo>
                  <a:pt x="4336501" y="5753261"/>
                  <a:pt x="4329990" y="5738444"/>
                  <a:pt x="4329990" y="5717069"/>
                </a:cubicBezTo>
                <a:cubicBezTo>
                  <a:pt x="4329990" y="5678041"/>
                  <a:pt x="4308286" y="5656020"/>
                  <a:pt x="4287128" y="5673580"/>
                </a:cubicBezTo>
                <a:cubicBezTo>
                  <a:pt x="4279270" y="5680102"/>
                  <a:pt x="4272840" y="5691342"/>
                  <a:pt x="4272840" y="5698559"/>
                </a:cubicBezTo>
                <a:cubicBezTo>
                  <a:pt x="4272840" y="5705776"/>
                  <a:pt x="4266411" y="5711680"/>
                  <a:pt x="4258553" y="5711680"/>
                </a:cubicBezTo>
                <a:cubicBezTo>
                  <a:pt x="4250695" y="5711680"/>
                  <a:pt x="4244265" y="5707394"/>
                  <a:pt x="4244265" y="5702155"/>
                </a:cubicBezTo>
                <a:cubicBezTo>
                  <a:pt x="4244265" y="5696916"/>
                  <a:pt x="4231406" y="5692630"/>
                  <a:pt x="4215690" y="5692630"/>
                </a:cubicBezTo>
                <a:cubicBezTo>
                  <a:pt x="4191823" y="5692630"/>
                  <a:pt x="4187115" y="5688838"/>
                  <a:pt x="4187115" y="5669611"/>
                </a:cubicBezTo>
                <a:cubicBezTo>
                  <a:pt x="4187115" y="5656951"/>
                  <a:pt x="4191490" y="5645135"/>
                  <a:pt x="4196837" y="5643352"/>
                </a:cubicBezTo>
                <a:cubicBezTo>
                  <a:pt x="4211467" y="5638475"/>
                  <a:pt x="4185645" y="5588891"/>
                  <a:pt x="4165001" y="5582220"/>
                </a:cubicBezTo>
                <a:cubicBezTo>
                  <a:pt x="4143634" y="5575316"/>
                  <a:pt x="4110915" y="5603045"/>
                  <a:pt x="4110915" y="5628058"/>
                </a:cubicBezTo>
                <a:cubicBezTo>
                  <a:pt x="4110915" y="5638068"/>
                  <a:pt x="4115352" y="5654548"/>
                  <a:pt x="4120775" y="5664681"/>
                </a:cubicBezTo>
                <a:cubicBezTo>
                  <a:pt x="4132361" y="5686330"/>
                  <a:pt x="4113069" y="5690974"/>
                  <a:pt x="4093373" y="5671279"/>
                </a:cubicBezTo>
                <a:cubicBezTo>
                  <a:pt x="4083954" y="5661860"/>
                  <a:pt x="4079718" y="5662345"/>
                  <a:pt x="4072564" y="5673660"/>
                </a:cubicBezTo>
                <a:cubicBezTo>
                  <a:pt x="4061141" y="5691729"/>
                  <a:pt x="4060656" y="5721205"/>
                  <a:pt x="4071782" y="5721205"/>
                </a:cubicBezTo>
                <a:cubicBezTo>
                  <a:pt x="4076453" y="5721205"/>
                  <a:pt x="4082964" y="5731921"/>
                  <a:pt x="4086251" y="5745018"/>
                </a:cubicBezTo>
                <a:cubicBezTo>
                  <a:pt x="4089538" y="5758114"/>
                  <a:pt x="4096432" y="5768830"/>
                  <a:pt x="4101571" y="5768830"/>
                </a:cubicBezTo>
                <a:cubicBezTo>
                  <a:pt x="4106710" y="5768830"/>
                  <a:pt x="4110915" y="5779293"/>
                  <a:pt x="4110915" y="5792080"/>
                </a:cubicBezTo>
                <a:cubicBezTo>
                  <a:pt x="4110915" y="5804868"/>
                  <a:pt x="4115427" y="5818120"/>
                  <a:pt x="4120942" y="5821529"/>
                </a:cubicBezTo>
                <a:cubicBezTo>
                  <a:pt x="4126458" y="5824937"/>
                  <a:pt x="4129384" y="5832485"/>
                  <a:pt x="4127445" y="5838301"/>
                </a:cubicBezTo>
                <a:cubicBezTo>
                  <a:pt x="4121792" y="5855262"/>
                  <a:pt x="4151320" y="5883130"/>
                  <a:pt x="4174944" y="5883130"/>
                </a:cubicBezTo>
                <a:cubicBezTo>
                  <a:pt x="4187879" y="5883130"/>
                  <a:pt x="4196640" y="5888900"/>
                  <a:pt x="4196640" y="5897418"/>
                </a:cubicBezTo>
                <a:cubicBezTo>
                  <a:pt x="4196640" y="5905276"/>
                  <a:pt x="4200926" y="5911705"/>
                  <a:pt x="4206165" y="5911705"/>
                </a:cubicBezTo>
                <a:cubicBezTo>
                  <a:pt x="4211404" y="5911705"/>
                  <a:pt x="4215690" y="5920127"/>
                  <a:pt x="4215690" y="5930420"/>
                </a:cubicBezTo>
                <a:cubicBezTo>
                  <a:pt x="4215690" y="5940713"/>
                  <a:pt x="4224262" y="5953723"/>
                  <a:pt x="4234740" y="5959330"/>
                </a:cubicBezTo>
                <a:cubicBezTo>
                  <a:pt x="4265152" y="5975606"/>
                  <a:pt x="4258012" y="5991131"/>
                  <a:pt x="4223307" y="5984190"/>
                </a:cubicBezTo>
                <a:cubicBezTo>
                  <a:pt x="4206542" y="5980837"/>
                  <a:pt x="4190468" y="5974844"/>
                  <a:pt x="4187588" y="5970873"/>
                </a:cubicBezTo>
                <a:cubicBezTo>
                  <a:pt x="4184708" y="5966902"/>
                  <a:pt x="4170374" y="5956027"/>
                  <a:pt x="4155733" y="5946706"/>
                </a:cubicBezTo>
                <a:cubicBezTo>
                  <a:pt x="4141093" y="5937385"/>
                  <a:pt x="4125003" y="5918945"/>
                  <a:pt x="4119978" y="5905727"/>
                </a:cubicBezTo>
                <a:cubicBezTo>
                  <a:pt x="4109399" y="5877902"/>
                  <a:pt x="4088192" y="5854555"/>
                  <a:pt x="4073495" y="5854555"/>
                </a:cubicBezTo>
                <a:cubicBezTo>
                  <a:pt x="4067882" y="5854555"/>
                  <a:pt x="4063290" y="5846289"/>
                  <a:pt x="4063290" y="5836186"/>
                </a:cubicBezTo>
                <a:cubicBezTo>
                  <a:pt x="4063290" y="5826082"/>
                  <a:pt x="4057692" y="5812152"/>
                  <a:pt x="4050851" y="5805230"/>
                </a:cubicBezTo>
                <a:cubicBezTo>
                  <a:pt x="4044009" y="5798307"/>
                  <a:pt x="4035571" y="5785142"/>
                  <a:pt x="4032100" y="5775974"/>
                </a:cubicBezTo>
                <a:cubicBezTo>
                  <a:pt x="4024139" y="5754951"/>
                  <a:pt x="3988460" y="5754177"/>
                  <a:pt x="3980525" y="5774855"/>
                </a:cubicBezTo>
                <a:cubicBezTo>
                  <a:pt x="3977243" y="5783407"/>
                  <a:pt x="3979819" y="5798826"/>
                  <a:pt x="3986247" y="5809120"/>
                </a:cubicBezTo>
                <a:cubicBezTo>
                  <a:pt x="3992675" y="5819413"/>
                  <a:pt x="3995262" y="5830508"/>
                  <a:pt x="3991995" y="5833776"/>
                </a:cubicBezTo>
                <a:cubicBezTo>
                  <a:pt x="3988727" y="5837043"/>
                  <a:pt x="3982480" y="5833933"/>
                  <a:pt x="3978112" y="5826866"/>
                </a:cubicBezTo>
                <a:cubicBezTo>
                  <a:pt x="3967521" y="5809728"/>
                  <a:pt x="3948990" y="5822212"/>
                  <a:pt x="3948990" y="5846484"/>
                </a:cubicBezTo>
                <a:cubicBezTo>
                  <a:pt x="3948990" y="5857853"/>
                  <a:pt x="3956864" y="5867923"/>
                  <a:pt x="3968040" y="5870845"/>
                </a:cubicBezTo>
                <a:cubicBezTo>
                  <a:pt x="3980500" y="5874104"/>
                  <a:pt x="3987090" y="5883838"/>
                  <a:pt x="3987090" y="5898983"/>
                </a:cubicBezTo>
                <a:cubicBezTo>
                  <a:pt x="3987090" y="5923336"/>
                  <a:pt x="4028330" y="5968855"/>
                  <a:pt x="4050393" y="5968855"/>
                </a:cubicBezTo>
                <a:cubicBezTo>
                  <a:pt x="4057486" y="5968855"/>
                  <a:pt x="4063290" y="5977428"/>
                  <a:pt x="4063290" y="5987905"/>
                </a:cubicBezTo>
                <a:cubicBezTo>
                  <a:pt x="4063290" y="6001614"/>
                  <a:pt x="4056940" y="6006955"/>
                  <a:pt x="4040644" y="6006955"/>
                </a:cubicBezTo>
                <a:cubicBezTo>
                  <a:pt x="4028188" y="6006955"/>
                  <a:pt x="4012662" y="6013384"/>
                  <a:pt x="4006140" y="6021243"/>
                </a:cubicBezTo>
                <a:cubicBezTo>
                  <a:pt x="3999618" y="6029101"/>
                  <a:pt x="3990521" y="6035530"/>
                  <a:pt x="3985924" y="6035530"/>
                </a:cubicBezTo>
                <a:cubicBezTo>
                  <a:pt x="3981326" y="6035530"/>
                  <a:pt x="3977565" y="6029101"/>
                  <a:pt x="3977565" y="6021243"/>
                </a:cubicBezTo>
                <a:cubicBezTo>
                  <a:pt x="3977565" y="6013384"/>
                  <a:pt x="3973279" y="6006955"/>
                  <a:pt x="3968040" y="6006955"/>
                </a:cubicBezTo>
                <a:cubicBezTo>
                  <a:pt x="3962801" y="6006955"/>
                  <a:pt x="3958515" y="5999960"/>
                  <a:pt x="3958515" y="5991411"/>
                </a:cubicBezTo>
                <a:cubicBezTo>
                  <a:pt x="3958515" y="5972596"/>
                  <a:pt x="3923176" y="5912817"/>
                  <a:pt x="3899474" y="5891538"/>
                </a:cubicBezTo>
                <a:cubicBezTo>
                  <a:pt x="3890037" y="5883066"/>
                  <a:pt x="3882315" y="5867029"/>
                  <a:pt x="3882315" y="5855902"/>
                </a:cubicBezTo>
                <a:cubicBezTo>
                  <a:pt x="3882315" y="5837619"/>
                  <a:pt x="3851659" y="5791095"/>
                  <a:pt x="3801405" y="5733111"/>
                </a:cubicBezTo>
                <a:cubicBezTo>
                  <a:pt x="3791190" y="5721324"/>
                  <a:pt x="3775211" y="5711680"/>
                  <a:pt x="3765898" y="5711680"/>
                </a:cubicBezTo>
                <a:cubicBezTo>
                  <a:pt x="3756585" y="5711680"/>
                  <a:pt x="3748965" y="5704943"/>
                  <a:pt x="3748965" y="5696708"/>
                </a:cubicBezTo>
                <a:cubicBezTo>
                  <a:pt x="3748965" y="5679051"/>
                  <a:pt x="3704334" y="5600425"/>
                  <a:pt x="3688500" y="5590187"/>
                </a:cubicBezTo>
                <a:cubicBezTo>
                  <a:pt x="3682465" y="5586285"/>
                  <a:pt x="3672782" y="5574520"/>
                  <a:pt x="3666982" y="5564043"/>
                </a:cubicBezTo>
                <a:cubicBezTo>
                  <a:pt x="3661181" y="5553565"/>
                  <a:pt x="3649005" y="5543532"/>
                  <a:pt x="3639923" y="5541746"/>
                </a:cubicBezTo>
                <a:cubicBezTo>
                  <a:pt x="3621273" y="5538080"/>
                  <a:pt x="3587040" y="5506716"/>
                  <a:pt x="3587040" y="5493296"/>
                </a:cubicBezTo>
                <a:cubicBezTo>
                  <a:pt x="3587040" y="5488438"/>
                  <a:pt x="3576324" y="5476034"/>
                  <a:pt x="3563227" y="5465732"/>
                </a:cubicBezTo>
                <a:cubicBezTo>
                  <a:pt x="3549025" y="5454560"/>
                  <a:pt x="3539415" y="5437264"/>
                  <a:pt x="3539415" y="5422876"/>
                </a:cubicBezTo>
                <a:cubicBezTo>
                  <a:pt x="3539415" y="5405333"/>
                  <a:pt x="3531229" y="5394667"/>
                  <a:pt x="3509413" y="5383783"/>
                </a:cubicBezTo>
                <a:cubicBezTo>
                  <a:pt x="3475525" y="5366878"/>
                  <a:pt x="3453690" y="5376645"/>
                  <a:pt x="3453690" y="5408709"/>
                </a:cubicBezTo>
                <a:cubicBezTo>
                  <a:pt x="3453690" y="5436915"/>
                  <a:pt x="3413786" y="5426986"/>
                  <a:pt x="3398491" y="5394974"/>
                </a:cubicBezTo>
                <a:cubicBezTo>
                  <a:pt x="3391607" y="5380567"/>
                  <a:pt x="3382995" y="5368233"/>
                  <a:pt x="3379351" y="5367564"/>
                </a:cubicBezTo>
                <a:cubicBezTo>
                  <a:pt x="3349368" y="5362062"/>
                  <a:pt x="3329865" y="5363275"/>
                  <a:pt x="3329865" y="5370643"/>
                </a:cubicBezTo>
                <a:cubicBezTo>
                  <a:pt x="3329865" y="5375476"/>
                  <a:pt x="3326354" y="5377260"/>
                  <a:pt x="3322063" y="5374608"/>
                </a:cubicBezTo>
                <a:cubicBezTo>
                  <a:pt x="3308776" y="5366396"/>
                  <a:pt x="3321617" y="5424657"/>
                  <a:pt x="3335664" y="5436315"/>
                </a:cubicBezTo>
                <a:cubicBezTo>
                  <a:pt x="3342952" y="5442364"/>
                  <a:pt x="3348915" y="5455612"/>
                  <a:pt x="3348915" y="5465755"/>
                </a:cubicBezTo>
                <a:cubicBezTo>
                  <a:pt x="3348915" y="5475898"/>
                  <a:pt x="3362490" y="5501089"/>
                  <a:pt x="3379081" y="5521735"/>
                </a:cubicBezTo>
                <a:cubicBezTo>
                  <a:pt x="3395673" y="5542382"/>
                  <a:pt x="3410018" y="5566776"/>
                  <a:pt x="3410959" y="5575946"/>
                </a:cubicBezTo>
                <a:cubicBezTo>
                  <a:pt x="3412628" y="5592208"/>
                  <a:pt x="3428103" y="5633059"/>
                  <a:pt x="3445190" y="5666307"/>
                </a:cubicBezTo>
                <a:cubicBezTo>
                  <a:pt x="3449865" y="5675404"/>
                  <a:pt x="3453690" y="5691541"/>
                  <a:pt x="3453690" y="5702166"/>
                </a:cubicBezTo>
                <a:cubicBezTo>
                  <a:pt x="3453690" y="5713558"/>
                  <a:pt x="3465805" y="5728853"/>
                  <a:pt x="3483218" y="5739442"/>
                </a:cubicBezTo>
                <a:lnTo>
                  <a:pt x="3512746" y="5757399"/>
                </a:lnTo>
                <a:lnTo>
                  <a:pt x="3491751" y="5778395"/>
                </a:lnTo>
                <a:cubicBezTo>
                  <a:pt x="3475763" y="5794382"/>
                  <a:pt x="3472119" y="5806208"/>
                  <a:pt x="3476473" y="5827977"/>
                </a:cubicBezTo>
                <a:cubicBezTo>
                  <a:pt x="3480857" y="5849894"/>
                  <a:pt x="3479122" y="5855387"/>
                  <a:pt x="3469040" y="5851518"/>
                </a:cubicBezTo>
                <a:cubicBezTo>
                  <a:pt x="3458288" y="5847393"/>
                  <a:pt x="3457807" y="5851556"/>
                  <a:pt x="3466403" y="5874326"/>
                </a:cubicBezTo>
                <a:cubicBezTo>
                  <a:pt x="3473404" y="5892874"/>
                  <a:pt x="3483566" y="5902180"/>
                  <a:pt x="3496820" y="5902180"/>
                </a:cubicBezTo>
                <a:cubicBezTo>
                  <a:pt x="3525188" y="5902180"/>
                  <a:pt x="3549597" y="5922781"/>
                  <a:pt x="3553629" y="5950125"/>
                </a:cubicBezTo>
                <a:cubicBezTo>
                  <a:pt x="3555535" y="5963046"/>
                  <a:pt x="3560106" y="5989691"/>
                  <a:pt x="3563788" y="6009336"/>
                </a:cubicBezTo>
                <a:cubicBezTo>
                  <a:pt x="3567531" y="6029309"/>
                  <a:pt x="3566668" y="6045055"/>
                  <a:pt x="3561831" y="6045055"/>
                </a:cubicBezTo>
                <a:cubicBezTo>
                  <a:pt x="3541076" y="6045055"/>
                  <a:pt x="3510840" y="6013670"/>
                  <a:pt x="3510840" y="5992128"/>
                </a:cubicBezTo>
                <a:cubicBezTo>
                  <a:pt x="3510840" y="5979328"/>
                  <a:pt x="3506301" y="5968855"/>
                  <a:pt x="3500753" y="5968855"/>
                </a:cubicBezTo>
                <a:cubicBezTo>
                  <a:pt x="3495205" y="5968855"/>
                  <a:pt x="3493732" y="5963894"/>
                  <a:pt x="3497480" y="5957830"/>
                </a:cubicBezTo>
                <a:cubicBezTo>
                  <a:pt x="3502128" y="5950309"/>
                  <a:pt x="3497903" y="5948476"/>
                  <a:pt x="3484191" y="5952061"/>
                </a:cubicBezTo>
                <a:cubicBezTo>
                  <a:pt x="3469525" y="5955897"/>
                  <a:pt x="3459700" y="5950506"/>
                  <a:pt x="3447864" y="5932131"/>
                </a:cubicBezTo>
                <a:cubicBezTo>
                  <a:pt x="3438942" y="5918277"/>
                  <a:pt x="3425887" y="5903515"/>
                  <a:pt x="3418853" y="5899326"/>
                </a:cubicBezTo>
                <a:cubicBezTo>
                  <a:pt x="3411819" y="5895136"/>
                  <a:pt x="3405929" y="5880134"/>
                  <a:pt x="3405764" y="5865988"/>
                </a:cubicBezTo>
                <a:cubicBezTo>
                  <a:pt x="3405347" y="5830358"/>
                  <a:pt x="3366313" y="5787605"/>
                  <a:pt x="3340389" y="5794384"/>
                </a:cubicBezTo>
                <a:cubicBezTo>
                  <a:pt x="3312277" y="5801736"/>
                  <a:pt x="3315071" y="5781973"/>
                  <a:pt x="3345891" y="5755463"/>
                </a:cubicBezTo>
                <a:cubicBezTo>
                  <a:pt x="3371416" y="5733507"/>
                  <a:pt x="3371426" y="5733449"/>
                  <a:pt x="3354969" y="5698770"/>
                </a:cubicBezTo>
                <a:cubicBezTo>
                  <a:pt x="3341391" y="5670155"/>
                  <a:pt x="3333452" y="5664055"/>
                  <a:pt x="3309784" y="5664055"/>
                </a:cubicBezTo>
                <a:cubicBezTo>
                  <a:pt x="3281344" y="5664055"/>
                  <a:pt x="3281131" y="5663667"/>
                  <a:pt x="3287225" y="5623028"/>
                </a:cubicBezTo>
                <a:cubicBezTo>
                  <a:pt x="3294245" y="5576217"/>
                  <a:pt x="3277770" y="5553369"/>
                  <a:pt x="3244590" y="5563900"/>
                </a:cubicBezTo>
                <a:cubicBezTo>
                  <a:pt x="3226395" y="5569675"/>
                  <a:pt x="3168423" y="5539001"/>
                  <a:pt x="3160003" y="5519143"/>
                </a:cubicBezTo>
                <a:cubicBezTo>
                  <a:pt x="3158256" y="5515025"/>
                  <a:pt x="3150755" y="5511655"/>
                  <a:pt x="3143334" y="5511655"/>
                </a:cubicBezTo>
                <a:cubicBezTo>
                  <a:pt x="3121221" y="5511655"/>
                  <a:pt x="3128021" y="5492825"/>
                  <a:pt x="3153652" y="5483080"/>
                </a:cubicBezTo>
                <a:cubicBezTo>
                  <a:pt x="3166749" y="5478101"/>
                  <a:pt x="3177465" y="5467238"/>
                  <a:pt x="3177465" y="5458941"/>
                </a:cubicBezTo>
                <a:cubicBezTo>
                  <a:pt x="3177465" y="5450036"/>
                  <a:pt x="3182342" y="5446304"/>
                  <a:pt x="3189371" y="5449833"/>
                </a:cubicBezTo>
                <a:cubicBezTo>
                  <a:pt x="3195920" y="5453120"/>
                  <a:pt x="3187957" y="5443729"/>
                  <a:pt x="3171676" y="5428964"/>
                </a:cubicBezTo>
                <a:cubicBezTo>
                  <a:pt x="3150093" y="5409390"/>
                  <a:pt x="3140624" y="5390863"/>
                  <a:pt x="3136721" y="5360574"/>
                </a:cubicBezTo>
                <a:cubicBezTo>
                  <a:pt x="3128628" y="5297766"/>
                  <a:pt x="3065472" y="5238482"/>
                  <a:pt x="3049897" y="5279072"/>
                </a:cubicBezTo>
                <a:cubicBezTo>
                  <a:pt x="3039979" y="5304917"/>
                  <a:pt x="3043432" y="5320471"/>
                  <a:pt x="3063552" y="5340592"/>
                </a:cubicBezTo>
                <a:cubicBezTo>
                  <a:pt x="3078502" y="5355542"/>
                  <a:pt x="3083552" y="5374486"/>
                  <a:pt x="3085427" y="5422647"/>
                </a:cubicBezTo>
                <a:cubicBezTo>
                  <a:pt x="3087217" y="5468615"/>
                  <a:pt x="3092179" y="5488419"/>
                  <a:pt x="3104090" y="5497129"/>
                </a:cubicBezTo>
                <a:cubicBezTo>
                  <a:pt x="3121388" y="5509777"/>
                  <a:pt x="3126077" y="5530705"/>
                  <a:pt x="3111614" y="5530705"/>
                </a:cubicBezTo>
                <a:cubicBezTo>
                  <a:pt x="3106784" y="5530705"/>
                  <a:pt x="3106010" y="5542360"/>
                  <a:pt x="3109874" y="5556899"/>
                </a:cubicBezTo>
                <a:cubicBezTo>
                  <a:pt x="3114342" y="5573713"/>
                  <a:pt x="3124280" y="5584183"/>
                  <a:pt x="3137625" y="5586137"/>
                </a:cubicBezTo>
                <a:cubicBezTo>
                  <a:pt x="3154282" y="5588575"/>
                  <a:pt x="3158415" y="5595564"/>
                  <a:pt x="3158415" y="5621293"/>
                </a:cubicBezTo>
                <a:cubicBezTo>
                  <a:pt x="3158415" y="5638955"/>
                  <a:pt x="3163206" y="5656367"/>
                  <a:pt x="3169063" y="5659987"/>
                </a:cubicBezTo>
                <a:cubicBezTo>
                  <a:pt x="3175785" y="5664141"/>
                  <a:pt x="3177606" y="5681915"/>
                  <a:pt x="3174003" y="5708204"/>
                </a:cubicBezTo>
                <a:cubicBezTo>
                  <a:pt x="3169223" y="5743082"/>
                  <a:pt x="3171360" y="5751754"/>
                  <a:pt x="3187168" y="5761627"/>
                </a:cubicBezTo>
                <a:cubicBezTo>
                  <a:pt x="3197548" y="5768109"/>
                  <a:pt x="3206040" y="5778286"/>
                  <a:pt x="3206040" y="5784243"/>
                </a:cubicBezTo>
                <a:cubicBezTo>
                  <a:pt x="3206040" y="5790199"/>
                  <a:pt x="3212767" y="5800656"/>
                  <a:pt x="3220990" y="5807480"/>
                </a:cubicBezTo>
                <a:cubicBezTo>
                  <a:pt x="3229212" y="5814303"/>
                  <a:pt x="3234147" y="5826742"/>
                  <a:pt x="3231955" y="5835121"/>
                </a:cubicBezTo>
                <a:cubicBezTo>
                  <a:pt x="3227779" y="5851093"/>
                  <a:pt x="3245815" y="5873605"/>
                  <a:pt x="3262788" y="5873605"/>
                </a:cubicBezTo>
                <a:cubicBezTo>
                  <a:pt x="3268248" y="5873605"/>
                  <a:pt x="3272715" y="5888508"/>
                  <a:pt x="3272715" y="5906723"/>
                </a:cubicBezTo>
                <a:cubicBezTo>
                  <a:pt x="3272715" y="5931074"/>
                  <a:pt x="3278704" y="5943765"/>
                  <a:pt x="3295337" y="5954664"/>
                </a:cubicBezTo>
                <a:cubicBezTo>
                  <a:pt x="3317821" y="5969396"/>
                  <a:pt x="3326737" y="6011403"/>
                  <a:pt x="3309624" y="6021979"/>
                </a:cubicBezTo>
                <a:cubicBezTo>
                  <a:pt x="3305041" y="6024812"/>
                  <a:pt x="3301290" y="6022590"/>
                  <a:pt x="3301290" y="6017042"/>
                </a:cubicBezTo>
                <a:cubicBezTo>
                  <a:pt x="3301290" y="6011494"/>
                  <a:pt x="3295325" y="6006955"/>
                  <a:pt x="3288035" y="6006955"/>
                </a:cubicBezTo>
                <a:cubicBezTo>
                  <a:pt x="3280745" y="6006955"/>
                  <a:pt x="3272313" y="5997127"/>
                  <a:pt x="3269298" y="5985114"/>
                </a:cubicBezTo>
                <a:cubicBezTo>
                  <a:pt x="3265901" y="5971578"/>
                  <a:pt x="3249804" y="5957090"/>
                  <a:pt x="3226965" y="5947014"/>
                </a:cubicBezTo>
                <a:cubicBezTo>
                  <a:pt x="3179231" y="5925954"/>
                  <a:pt x="3170571" y="5926510"/>
                  <a:pt x="3162754" y="5951140"/>
                </a:cubicBezTo>
                <a:cubicBezTo>
                  <a:pt x="3157741" y="5966933"/>
                  <a:pt x="3164152" y="5978732"/>
                  <a:pt x="3191217" y="6003527"/>
                </a:cubicBezTo>
                <a:cubicBezTo>
                  <a:pt x="3210430" y="6021129"/>
                  <a:pt x="3229673" y="6035530"/>
                  <a:pt x="3233979" y="6035530"/>
                </a:cubicBezTo>
                <a:cubicBezTo>
                  <a:pt x="3246550" y="6035530"/>
                  <a:pt x="3260084" y="6057142"/>
                  <a:pt x="3266785" y="6087918"/>
                </a:cubicBezTo>
                <a:cubicBezTo>
                  <a:pt x="3272370" y="6113566"/>
                  <a:pt x="3271653" y="6114768"/>
                  <a:pt x="3259784" y="6099659"/>
                </a:cubicBezTo>
                <a:cubicBezTo>
                  <a:pt x="3235256" y="6068432"/>
                  <a:pt x="3215565" y="6089107"/>
                  <a:pt x="3215565" y="6146087"/>
                </a:cubicBezTo>
                <a:cubicBezTo>
                  <a:pt x="3215565" y="6201541"/>
                  <a:pt x="3213271" y="6203330"/>
                  <a:pt x="3148298" y="6198522"/>
                </a:cubicBezTo>
                <a:cubicBezTo>
                  <a:pt x="3133382" y="6197418"/>
                  <a:pt x="3113565" y="6206289"/>
                  <a:pt x="3097325" y="6221340"/>
                </a:cubicBezTo>
                <a:lnTo>
                  <a:pt x="3070755" y="6245964"/>
                </a:lnTo>
                <a:lnTo>
                  <a:pt x="3095535" y="6267257"/>
                </a:lnTo>
                <a:cubicBezTo>
                  <a:pt x="3109164" y="6278968"/>
                  <a:pt x="3120315" y="6292739"/>
                  <a:pt x="3120315" y="6297861"/>
                </a:cubicBezTo>
                <a:cubicBezTo>
                  <a:pt x="3120315" y="6302982"/>
                  <a:pt x="3128887" y="6312527"/>
                  <a:pt x="3139365" y="6319070"/>
                </a:cubicBezTo>
                <a:cubicBezTo>
                  <a:pt x="3160405" y="6332210"/>
                  <a:pt x="3165253" y="6359464"/>
                  <a:pt x="3146509" y="6359234"/>
                </a:cubicBezTo>
                <a:cubicBezTo>
                  <a:pt x="3127577" y="6359002"/>
                  <a:pt x="3113882" y="6346775"/>
                  <a:pt x="3106669" y="6323661"/>
                </a:cubicBezTo>
                <a:cubicBezTo>
                  <a:pt x="3102761" y="6311137"/>
                  <a:pt x="3092331" y="6302230"/>
                  <a:pt x="3081573" y="6302230"/>
                </a:cubicBezTo>
                <a:cubicBezTo>
                  <a:pt x="3070282" y="6302230"/>
                  <a:pt x="3063165" y="6295683"/>
                  <a:pt x="3063165" y="6285297"/>
                </a:cubicBezTo>
                <a:cubicBezTo>
                  <a:pt x="3063165" y="6267960"/>
                  <a:pt x="3026016" y="6229365"/>
                  <a:pt x="3013159" y="6233344"/>
                </a:cubicBezTo>
                <a:cubicBezTo>
                  <a:pt x="3009230" y="6234560"/>
                  <a:pt x="3006015" y="6229126"/>
                  <a:pt x="3006015" y="6221268"/>
                </a:cubicBezTo>
                <a:cubicBezTo>
                  <a:pt x="3006015" y="6213409"/>
                  <a:pt x="2998167" y="6206980"/>
                  <a:pt x="2988574" y="6206980"/>
                </a:cubicBezTo>
                <a:cubicBezTo>
                  <a:pt x="2961559" y="6206980"/>
                  <a:pt x="2944374" y="6166891"/>
                  <a:pt x="2956491" y="6132133"/>
                </a:cubicBezTo>
                <a:cubicBezTo>
                  <a:pt x="2964266" y="6109830"/>
                  <a:pt x="2963569" y="6100931"/>
                  <a:pt x="2953386" y="6092480"/>
                </a:cubicBezTo>
                <a:cubicBezTo>
                  <a:pt x="2931741" y="6074516"/>
                  <a:pt x="2906303" y="6085475"/>
                  <a:pt x="2902989" y="6114193"/>
                </a:cubicBezTo>
                <a:cubicBezTo>
                  <a:pt x="2900353" y="6137030"/>
                  <a:pt x="2892490" y="6144092"/>
                  <a:pt x="2872018" y="6142011"/>
                </a:cubicBezTo>
                <a:cubicBezTo>
                  <a:pt x="2861380" y="6140930"/>
                  <a:pt x="2874997" y="6197058"/>
                  <a:pt x="2887989" y="6207840"/>
                </a:cubicBezTo>
                <a:cubicBezTo>
                  <a:pt x="2895277" y="6213889"/>
                  <a:pt x="2901240" y="6226361"/>
                  <a:pt x="2901240" y="6235555"/>
                </a:cubicBezTo>
                <a:cubicBezTo>
                  <a:pt x="2901240" y="6244750"/>
                  <a:pt x="2907669" y="6257608"/>
                  <a:pt x="2915527" y="6264130"/>
                </a:cubicBezTo>
                <a:cubicBezTo>
                  <a:pt x="2923386" y="6270652"/>
                  <a:pt x="2929815" y="6286179"/>
                  <a:pt x="2929815" y="6298634"/>
                </a:cubicBezTo>
                <a:cubicBezTo>
                  <a:pt x="2929815" y="6311089"/>
                  <a:pt x="2934101" y="6321280"/>
                  <a:pt x="2939340" y="6321280"/>
                </a:cubicBezTo>
                <a:cubicBezTo>
                  <a:pt x="2944579" y="6321280"/>
                  <a:pt x="2948865" y="6327709"/>
                  <a:pt x="2948865" y="6335568"/>
                </a:cubicBezTo>
                <a:cubicBezTo>
                  <a:pt x="2948865" y="6343426"/>
                  <a:pt x="2952561" y="6349855"/>
                  <a:pt x="2957079" y="6349855"/>
                </a:cubicBezTo>
                <a:cubicBezTo>
                  <a:pt x="2969389" y="6349855"/>
                  <a:pt x="2979722" y="6456158"/>
                  <a:pt x="2968502" y="6467378"/>
                </a:cubicBezTo>
                <a:cubicBezTo>
                  <a:pt x="2962202" y="6473678"/>
                  <a:pt x="2956751" y="6470730"/>
                  <a:pt x="2952277" y="6458604"/>
                </a:cubicBezTo>
                <a:cubicBezTo>
                  <a:pt x="2948571" y="6448560"/>
                  <a:pt x="2939858" y="6436915"/>
                  <a:pt x="2932914" y="6432726"/>
                </a:cubicBezTo>
                <a:cubicBezTo>
                  <a:pt x="2925971" y="6428536"/>
                  <a:pt x="2920290" y="6417002"/>
                  <a:pt x="2920290" y="6407094"/>
                </a:cubicBezTo>
                <a:cubicBezTo>
                  <a:pt x="2920290" y="6397186"/>
                  <a:pt x="2916004" y="6386430"/>
                  <a:pt x="2910765" y="6383193"/>
                </a:cubicBezTo>
                <a:cubicBezTo>
                  <a:pt x="2905526" y="6379955"/>
                  <a:pt x="2901240" y="6369585"/>
                  <a:pt x="2901240" y="6360147"/>
                </a:cubicBezTo>
                <a:cubicBezTo>
                  <a:pt x="2901240" y="6350710"/>
                  <a:pt x="2890278" y="6326836"/>
                  <a:pt x="2876880" y="6307093"/>
                </a:cubicBezTo>
                <a:cubicBezTo>
                  <a:pt x="2863482" y="6287350"/>
                  <a:pt x="2854775" y="6265320"/>
                  <a:pt x="2857531" y="6258138"/>
                </a:cubicBezTo>
                <a:cubicBezTo>
                  <a:pt x="2860287" y="6250956"/>
                  <a:pt x="2858700" y="6245080"/>
                  <a:pt x="2854005" y="6245080"/>
                </a:cubicBezTo>
                <a:cubicBezTo>
                  <a:pt x="2849310" y="6245080"/>
                  <a:pt x="2837904" y="6227935"/>
                  <a:pt x="2828659" y="6206980"/>
                </a:cubicBezTo>
                <a:cubicBezTo>
                  <a:pt x="2819413" y="6186025"/>
                  <a:pt x="2808387" y="6168880"/>
                  <a:pt x="2804157" y="6168880"/>
                </a:cubicBezTo>
                <a:cubicBezTo>
                  <a:pt x="2799926" y="6168880"/>
                  <a:pt x="2796465" y="6162976"/>
                  <a:pt x="2796465" y="6155759"/>
                </a:cubicBezTo>
                <a:cubicBezTo>
                  <a:pt x="2796465" y="6148542"/>
                  <a:pt x="2790036" y="6137302"/>
                  <a:pt x="2782177" y="6130780"/>
                </a:cubicBezTo>
                <a:cubicBezTo>
                  <a:pt x="2774319" y="6124258"/>
                  <a:pt x="2767816" y="6107660"/>
                  <a:pt x="2767725" y="6093895"/>
                </a:cubicBezTo>
                <a:cubicBezTo>
                  <a:pt x="2767559" y="6068588"/>
                  <a:pt x="2738948" y="6034535"/>
                  <a:pt x="2708359" y="6023236"/>
                </a:cubicBezTo>
                <a:cubicBezTo>
                  <a:pt x="2699191" y="6019849"/>
                  <a:pt x="2691690" y="6008677"/>
                  <a:pt x="2691690" y="5998410"/>
                </a:cubicBezTo>
                <a:cubicBezTo>
                  <a:pt x="2691690" y="5968857"/>
                  <a:pt x="2665288" y="5949805"/>
                  <a:pt x="2624335" y="5949805"/>
                </a:cubicBezTo>
                <a:cubicBezTo>
                  <a:pt x="2584239" y="5949805"/>
                  <a:pt x="2577253" y="5938169"/>
                  <a:pt x="2601357" y="5911534"/>
                </a:cubicBezTo>
                <a:cubicBezTo>
                  <a:pt x="2612281" y="5899463"/>
                  <a:pt x="2613930" y="5886520"/>
                  <a:pt x="2608127" y="5858397"/>
                </a:cubicBezTo>
                <a:cubicBezTo>
                  <a:pt x="2601729" y="5827394"/>
                  <a:pt x="2596165" y="5820717"/>
                  <a:pt x="2574635" y="5818204"/>
                </a:cubicBezTo>
                <a:cubicBezTo>
                  <a:pt x="2550909" y="5815434"/>
                  <a:pt x="2548815" y="5817889"/>
                  <a:pt x="2548815" y="5848480"/>
                </a:cubicBezTo>
                <a:cubicBezTo>
                  <a:pt x="2548815" y="5866789"/>
                  <a:pt x="2555244" y="5888199"/>
                  <a:pt x="2563102" y="5896057"/>
                </a:cubicBezTo>
                <a:cubicBezTo>
                  <a:pt x="2581557" y="5914511"/>
                  <a:pt x="2581207" y="5917413"/>
                  <a:pt x="2557703" y="5940917"/>
                </a:cubicBezTo>
                <a:cubicBezTo>
                  <a:pt x="2542053" y="5956567"/>
                  <a:pt x="2540338" y="5963404"/>
                  <a:pt x="2549344" y="5974255"/>
                </a:cubicBezTo>
                <a:cubicBezTo>
                  <a:pt x="2555575" y="5981762"/>
                  <a:pt x="2568507" y="5987905"/>
                  <a:pt x="2578083" y="5987905"/>
                </a:cubicBezTo>
                <a:cubicBezTo>
                  <a:pt x="2587659" y="5987905"/>
                  <a:pt x="2598921" y="5993270"/>
                  <a:pt x="2603110" y="5999827"/>
                </a:cubicBezTo>
                <a:cubicBezTo>
                  <a:pt x="2607300" y="6006384"/>
                  <a:pt x="2621834" y="6017460"/>
                  <a:pt x="2635408" y="6024439"/>
                </a:cubicBezTo>
                <a:cubicBezTo>
                  <a:pt x="2654653" y="6034335"/>
                  <a:pt x="2660377" y="6044805"/>
                  <a:pt x="2661399" y="6071981"/>
                </a:cubicBezTo>
                <a:cubicBezTo>
                  <a:pt x="2662119" y="6091149"/>
                  <a:pt x="2667163" y="6108317"/>
                  <a:pt x="2672607" y="6110132"/>
                </a:cubicBezTo>
                <a:cubicBezTo>
                  <a:pt x="2678051" y="6111946"/>
                  <a:pt x="2688858" y="6119784"/>
                  <a:pt x="2696622" y="6127548"/>
                </a:cubicBezTo>
                <a:cubicBezTo>
                  <a:pt x="2709235" y="6140161"/>
                  <a:pt x="2711760" y="6152248"/>
                  <a:pt x="2714709" y="6214112"/>
                </a:cubicBezTo>
                <a:cubicBezTo>
                  <a:pt x="2715197" y="6224363"/>
                  <a:pt x="2708589" y="6230772"/>
                  <a:pt x="2697523" y="6230780"/>
                </a:cubicBezTo>
                <a:cubicBezTo>
                  <a:pt x="2672693" y="6230799"/>
                  <a:pt x="2653696" y="6261767"/>
                  <a:pt x="2671647" y="6272965"/>
                </a:cubicBezTo>
                <a:cubicBezTo>
                  <a:pt x="2692995" y="6286281"/>
                  <a:pt x="2676744" y="6314342"/>
                  <a:pt x="2652196" y="6306550"/>
                </a:cubicBezTo>
                <a:cubicBezTo>
                  <a:pt x="2635651" y="6301299"/>
                  <a:pt x="2632843" y="6303120"/>
                  <a:pt x="2637752" y="6315913"/>
                </a:cubicBezTo>
                <a:cubicBezTo>
                  <a:pt x="2641338" y="6325257"/>
                  <a:pt x="2639970" y="6329399"/>
                  <a:pt x="2634431" y="6325975"/>
                </a:cubicBezTo>
                <a:cubicBezTo>
                  <a:pt x="2629252" y="6322775"/>
                  <a:pt x="2625015" y="6327262"/>
                  <a:pt x="2625015" y="6335947"/>
                </a:cubicBezTo>
                <a:cubicBezTo>
                  <a:pt x="2625015" y="6354855"/>
                  <a:pt x="2678488" y="6407005"/>
                  <a:pt x="2697877" y="6407005"/>
                </a:cubicBezTo>
                <a:cubicBezTo>
                  <a:pt x="2705411" y="6407005"/>
                  <a:pt x="2710879" y="6412363"/>
                  <a:pt x="2710029" y="6418911"/>
                </a:cubicBezTo>
                <a:cubicBezTo>
                  <a:pt x="2706450" y="6446471"/>
                  <a:pt x="2712052" y="6454630"/>
                  <a:pt x="2734552" y="6454630"/>
                </a:cubicBezTo>
                <a:cubicBezTo>
                  <a:pt x="2749647" y="6454630"/>
                  <a:pt x="2758365" y="6460002"/>
                  <a:pt x="2758365" y="6469304"/>
                </a:cubicBezTo>
                <a:cubicBezTo>
                  <a:pt x="2758365" y="6480552"/>
                  <a:pt x="2748916" y="6483478"/>
                  <a:pt x="2717884" y="6481838"/>
                </a:cubicBezTo>
                <a:cubicBezTo>
                  <a:pt x="2672602" y="6479446"/>
                  <a:pt x="2644065" y="6465938"/>
                  <a:pt x="2644065" y="6446896"/>
                </a:cubicBezTo>
                <a:cubicBezTo>
                  <a:pt x="2644065" y="6439924"/>
                  <a:pt x="2637596" y="6427751"/>
                  <a:pt x="2629690" y="6419844"/>
                </a:cubicBezTo>
                <a:cubicBezTo>
                  <a:pt x="2621784" y="6411938"/>
                  <a:pt x="2617374" y="6402137"/>
                  <a:pt x="2619891" y="6398064"/>
                </a:cubicBezTo>
                <a:cubicBezTo>
                  <a:pt x="2622409" y="6393991"/>
                  <a:pt x="2605686" y="6370202"/>
                  <a:pt x="2582730" y="6345198"/>
                </a:cubicBezTo>
                <a:cubicBezTo>
                  <a:pt x="2545960" y="6305148"/>
                  <a:pt x="2537786" y="6300542"/>
                  <a:pt x="2514043" y="6306501"/>
                </a:cubicBezTo>
                <a:cubicBezTo>
                  <a:pt x="2499221" y="6310222"/>
                  <a:pt x="2483901" y="6318284"/>
                  <a:pt x="2480000" y="6324417"/>
                </a:cubicBezTo>
                <a:cubicBezTo>
                  <a:pt x="2466456" y="6345708"/>
                  <a:pt x="2472497" y="6386792"/>
                  <a:pt x="2491086" y="6399813"/>
                </a:cubicBezTo>
                <a:cubicBezTo>
                  <a:pt x="2501245" y="6406928"/>
                  <a:pt x="2511124" y="6424452"/>
                  <a:pt x="2513039" y="6438754"/>
                </a:cubicBezTo>
                <a:cubicBezTo>
                  <a:pt x="2514955" y="6453056"/>
                  <a:pt x="2523788" y="6473244"/>
                  <a:pt x="2532668" y="6483615"/>
                </a:cubicBezTo>
                <a:cubicBezTo>
                  <a:pt x="2541549" y="6493987"/>
                  <a:pt x="2548815" y="6508472"/>
                  <a:pt x="2548815" y="6515805"/>
                </a:cubicBezTo>
                <a:cubicBezTo>
                  <a:pt x="2548815" y="6523138"/>
                  <a:pt x="2561674" y="6539957"/>
                  <a:pt x="2577390" y="6553181"/>
                </a:cubicBezTo>
                <a:cubicBezTo>
                  <a:pt x="2593106" y="6566405"/>
                  <a:pt x="2605965" y="6580482"/>
                  <a:pt x="2605965" y="6584463"/>
                </a:cubicBezTo>
                <a:cubicBezTo>
                  <a:pt x="2605965" y="6588443"/>
                  <a:pt x="2617149" y="6603374"/>
                  <a:pt x="2630818" y="6617641"/>
                </a:cubicBezTo>
                <a:cubicBezTo>
                  <a:pt x="2655556" y="6643463"/>
                  <a:pt x="2654305" y="6670148"/>
                  <a:pt x="2628814" y="6660366"/>
                </a:cubicBezTo>
                <a:cubicBezTo>
                  <a:pt x="2621486" y="6657554"/>
                  <a:pt x="2615490" y="6659405"/>
                  <a:pt x="2615490" y="6664479"/>
                </a:cubicBezTo>
                <a:cubicBezTo>
                  <a:pt x="2615490" y="6675279"/>
                  <a:pt x="2580483" y="6677050"/>
                  <a:pt x="2574310" y="6666561"/>
                </a:cubicBezTo>
                <a:close/>
                <a:moveTo>
                  <a:pt x="2579528" y="6201204"/>
                </a:moveTo>
                <a:cubicBezTo>
                  <a:pt x="2576615" y="6185965"/>
                  <a:pt x="2579883" y="6173148"/>
                  <a:pt x="2587992" y="6168013"/>
                </a:cubicBezTo>
                <a:cubicBezTo>
                  <a:pt x="2598709" y="6161226"/>
                  <a:pt x="2598266" y="6159620"/>
                  <a:pt x="2585644" y="6159501"/>
                </a:cubicBezTo>
                <a:cubicBezTo>
                  <a:pt x="2567246" y="6159328"/>
                  <a:pt x="2556499" y="6201329"/>
                  <a:pt x="2571185" y="6216015"/>
                </a:cubicBezTo>
                <a:cubicBezTo>
                  <a:pt x="2584803" y="6229633"/>
                  <a:pt x="2584922" y="6229422"/>
                  <a:pt x="2579528" y="6201204"/>
                </a:cubicBezTo>
                <a:close/>
                <a:moveTo>
                  <a:pt x="2441659" y="6190889"/>
                </a:moveTo>
                <a:cubicBezTo>
                  <a:pt x="2422388" y="6185853"/>
                  <a:pt x="2418626" y="6143839"/>
                  <a:pt x="2436896" y="6137705"/>
                </a:cubicBezTo>
                <a:cubicBezTo>
                  <a:pt x="2443854" y="6135369"/>
                  <a:pt x="2442910" y="6134135"/>
                  <a:pt x="2434624" y="6134735"/>
                </a:cubicBezTo>
                <a:cubicBezTo>
                  <a:pt x="2419098" y="6135859"/>
                  <a:pt x="2410808" y="6162056"/>
                  <a:pt x="2419123" y="6183724"/>
                </a:cubicBezTo>
                <a:cubicBezTo>
                  <a:pt x="2422021" y="6191276"/>
                  <a:pt x="2432028" y="6196958"/>
                  <a:pt x="2441360" y="6196351"/>
                </a:cubicBezTo>
                <a:cubicBezTo>
                  <a:pt x="2457262" y="6195315"/>
                  <a:pt x="2457281" y="6194972"/>
                  <a:pt x="2441659" y="6190889"/>
                </a:cubicBezTo>
                <a:close/>
                <a:moveTo>
                  <a:pt x="3133711" y="6157912"/>
                </a:moveTo>
                <a:cubicBezTo>
                  <a:pt x="3143625" y="6173953"/>
                  <a:pt x="3177133" y="6171303"/>
                  <a:pt x="3183791" y="6153953"/>
                </a:cubicBezTo>
                <a:cubicBezTo>
                  <a:pt x="3186942" y="6145742"/>
                  <a:pt x="3184664" y="6134169"/>
                  <a:pt x="3178730" y="6128235"/>
                </a:cubicBezTo>
                <a:cubicBezTo>
                  <a:pt x="3172795" y="6122300"/>
                  <a:pt x="3167940" y="6109688"/>
                  <a:pt x="3167940" y="6100207"/>
                </a:cubicBezTo>
                <a:cubicBezTo>
                  <a:pt x="3167940" y="6090726"/>
                  <a:pt x="3159368" y="6075629"/>
                  <a:pt x="3148890" y="6066658"/>
                </a:cubicBezTo>
                <a:cubicBezTo>
                  <a:pt x="3138413" y="6057686"/>
                  <a:pt x="3129840" y="6044828"/>
                  <a:pt x="3129840" y="6038083"/>
                </a:cubicBezTo>
                <a:cubicBezTo>
                  <a:pt x="3129840" y="6031337"/>
                  <a:pt x="3121487" y="6018667"/>
                  <a:pt x="3111278" y="6009925"/>
                </a:cubicBezTo>
                <a:cubicBezTo>
                  <a:pt x="3101069" y="6001184"/>
                  <a:pt x="3094611" y="5990966"/>
                  <a:pt x="3096927" y="5987218"/>
                </a:cubicBezTo>
                <a:cubicBezTo>
                  <a:pt x="3104624" y="5974764"/>
                  <a:pt x="3073297" y="5913212"/>
                  <a:pt x="3051397" y="5897761"/>
                </a:cubicBezTo>
                <a:cubicBezTo>
                  <a:pt x="3031280" y="5883568"/>
                  <a:pt x="3028763" y="5883845"/>
                  <a:pt x="3014014" y="5901887"/>
                </a:cubicBezTo>
                <a:cubicBezTo>
                  <a:pt x="2997019" y="5922674"/>
                  <a:pt x="2977440" y="5927606"/>
                  <a:pt x="2977440" y="5911102"/>
                </a:cubicBezTo>
                <a:cubicBezTo>
                  <a:pt x="2977440" y="5905412"/>
                  <a:pt x="2963872" y="5902281"/>
                  <a:pt x="2946484" y="5903958"/>
                </a:cubicBezTo>
                <a:cubicBezTo>
                  <a:pt x="2920776" y="5906437"/>
                  <a:pt x="2915528" y="5910907"/>
                  <a:pt x="2915528" y="5930326"/>
                </a:cubicBezTo>
                <a:cubicBezTo>
                  <a:pt x="2915528" y="5947431"/>
                  <a:pt x="2921921" y="5955205"/>
                  <a:pt x="2939340" y="5959284"/>
                </a:cubicBezTo>
                <a:cubicBezTo>
                  <a:pt x="2957034" y="5963426"/>
                  <a:pt x="2965412" y="5973908"/>
                  <a:pt x="2971947" y="6000076"/>
                </a:cubicBezTo>
                <a:cubicBezTo>
                  <a:pt x="2983236" y="6045281"/>
                  <a:pt x="3011670" y="6056391"/>
                  <a:pt x="3035436" y="6024884"/>
                </a:cubicBezTo>
                <a:cubicBezTo>
                  <a:pt x="3056198" y="5997359"/>
                  <a:pt x="3067980" y="6006349"/>
                  <a:pt x="3058173" y="6042230"/>
                </a:cubicBezTo>
                <a:cubicBezTo>
                  <a:pt x="3045021" y="6090354"/>
                  <a:pt x="3052900" y="6134011"/>
                  <a:pt x="3078958" y="6157397"/>
                </a:cubicBezTo>
                <a:cubicBezTo>
                  <a:pt x="3101490" y="6177617"/>
                  <a:pt x="3104192" y="6178043"/>
                  <a:pt x="3115121" y="6163097"/>
                </a:cubicBezTo>
                <a:cubicBezTo>
                  <a:pt x="3123410" y="6151762"/>
                  <a:pt x="3128954" y="6150216"/>
                  <a:pt x="3133711" y="6157912"/>
                </a:cubicBezTo>
                <a:close/>
                <a:moveTo>
                  <a:pt x="2985179" y="5933774"/>
                </a:moveTo>
                <a:cubicBezTo>
                  <a:pt x="2992055" y="5931022"/>
                  <a:pt x="3000270" y="5931360"/>
                  <a:pt x="3003435" y="5934525"/>
                </a:cubicBezTo>
                <a:cubicBezTo>
                  <a:pt x="3006601" y="5937690"/>
                  <a:pt x="3000975" y="5939941"/>
                  <a:pt x="2990934" y="5939528"/>
                </a:cubicBezTo>
                <a:cubicBezTo>
                  <a:pt x="2979838" y="5939071"/>
                  <a:pt x="2977581" y="5936814"/>
                  <a:pt x="2985179" y="5933773"/>
                </a:cubicBezTo>
                <a:close/>
                <a:moveTo>
                  <a:pt x="2862877" y="5787388"/>
                </a:moveTo>
                <a:cubicBezTo>
                  <a:pt x="2852346" y="5767712"/>
                  <a:pt x="2853282" y="5766546"/>
                  <a:pt x="2876104" y="5770908"/>
                </a:cubicBezTo>
                <a:cubicBezTo>
                  <a:pt x="2889612" y="5773491"/>
                  <a:pt x="2898397" y="5771936"/>
                  <a:pt x="2895627" y="5767454"/>
                </a:cubicBezTo>
                <a:cubicBezTo>
                  <a:pt x="2887256" y="5753909"/>
                  <a:pt x="2853399" y="5758312"/>
                  <a:pt x="2847488" y="5773714"/>
                </a:cubicBezTo>
                <a:cubicBezTo>
                  <a:pt x="2844447" y="5781639"/>
                  <a:pt x="2847336" y="5794601"/>
                  <a:pt x="2853907" y="5802519"/>
                </a:cubicBezTo>
                <a:cubicBezTo>
                  <a:pt x="2870643" y="5822684"/>
                  <a:pt x="2876489" y="5812822"/>
                  <a:pt x="2862877" y="5787388"/>
                </a:cubicBezTo>
                <a:close/>
                <a:moveTo>
                  <a:pt x="3907688" y="5721108"/>
                </a:moveTo>
                <a:cubicBezTo>
                  <a:pt x="3908996" y="5701232"/>
                  <a:pt x="3908516" y="5700767"/>
                  <a:pt x="3904721" y="5718238"/>
                </a:cubicBezTo>
                <a:cubicBezTo>
                  <a:pt x="3902231" y="5729703"/>
                  <a:pt x="3892956" y="5741245"/>
                  <a:pt x="3884111" y="5743885"/>
                </a:cubicBezTo>
                <a:cubicBezTo>
                  <a:pt x="3872536" y="5747341"/>
                  <a:pt x="3873368" y="5748145"/>
                  <a:pt x="3887078" y="5746755"/>
                </a:cubicBezTo>
                <a:cubicBezTo>
                  <a:pt x="3900009" y="5745444"/>
                  <a:pt x="3906629" y="5737206"/>
                  <a:pt x="3907688" y="5721108"/>
                </a:cubicBezTo>
                <a:close/>
                <a:moveTo>
                  <a:pt x="4491915" y="5742546"/>
                </a:moveTo>
                <a:cubicBezTo>
                  <a:pt x="4491915" y="5738568"/>
                  <a:pt x="4483343" y="5729959"/>
                  <a:pt x="4472865" y="5723415"/>
                </a:cubicBezTo>
                <a:cubicBezTo>
                  <a:pt x="4456858" y="5713419"/>
                  <a:pt x="4453815" y="5713903"/>
                  <a:pt x="4453815" y="5726449"/>
                </a:cubicBezTo>
                <a:cubicBezTo>
                  <a:pt x="4453815" y="5734661"/>
                  <a:pt x="4458102" y="5738730"/>
                  <a:pt x="4463340" y="5735493"/>
                </a:cubicBezTo>
                <a:cubicBezTo>
                  <a:pt x="4468579" y="5732255"/>
                  <a:pt x="4472865" y="5734145"/>
                  <a:pt x="4472865" y="5739693"/>
                </a:cubicBezTo>
                <a:cubicBezTo>
                  <a:pt x="4472865" y="5745241"/>
                  <a:pt x="4477152" y="5749780"/>
                  <a:pt x="4482390" y="5749780"/>
                </a:cubicBezTo>
                <a:cubicBezTo>
                  <a:pt x="4487629" y="5749780"/>
                  <a:pt x="4491915" y="5746525"/>
                  <a:pt x="4491915" y="5742546"/>
                </a:cubicBezTo>
                <a:close/>
                <a:moveTo>
                  <a:pt x="4414361" y="5716327"/>
                </a:moveTo>
                <a:cubicBezTo>
                  <a:pt x="4417493" y="5700170"/>
                  <a:pt x="4416525" y="5699985"/>
                  <a:pt x="4402455" y="5714055"/>
                </a:cubicBezTo>
                <a:cubicBezTo>
                  <a:pt x="4384154" y="5732356"/>
                  <a:pt x="4382580" y="5743361"/>
                  <a:pt x="4399047" y="5737879"/>
                </a:cubicBezTo>
                <a:cubicBezTo>
                  <a:pt x="4405595" y="5735698"/>
                  <a:pt x="4412487" y="5726000"/>
                  <a:pt x="4414361" y="5716327"/>
                </a:cubicBezTo>
                <a:close/>
                <a:moveTo>
                  <a:pt x="4394869" y="5689000"/>
                </a:moveTo>
                <a:cubicBezTo>
                  <a:pt x="4406534" y="5685518"/>
                  <a:pt x="4405748" y="5684733"/>
                  <a:pt x="4392012" y="5686143"/>
                </a:cubicBezTo>
                <a:cubicBezTo>
                  <a:pt x="4381595" y="5687212"/>
                  <a:pt x="4372610" y="5694467"/>
                  <a:pt x="4372045" y="5702264"/>
                </a:cubicBezTo>
                <a:cubicBezTo>
                  <a:pt x="4371480" y="5710063"/>
                  <a:pt x="4372766" y="5711349"/>
                  <a:pt x="4374902" y="5705122"/>
                </a:cubicBezTo>
                <a:cubicBezTo>
                  <a:pt x="4377039" y="5698896"/>
                  <a:pt x="4386024" y="5691641"/>
                  <a:pt x="4394869" y="5689000"/>
                </a:cubicBezTo>
                <a:close/>
                <a:moveTo>
                  <a:pt x="3901365" y="5670388"/>
                </a:moveTo>
                <a:cubicBezTo>
                  <a:pt x="3901365" y="5653017"/>
                  <a:pt x="3881268" y="5635480"/>
                  <a:pt x="3861360" y="5635480"/>
                </a:cubicBezTo>
                <a:cubicBezTo>
                  <a:pt x="3842195" y="5635480"/>
                  <a:pt x="3839154" y="5655852"/>
                  <a:pt x="3854140" y="5683853"/>
                </a:cubicBezTo>
                <a:cubicBezTo>
                  <a:pt x="3862113" y="5698749"/>
                  <a:pt x="3867734" y="5700434"/>
                  <a:pt x="3882715" y="5692416"/>
                </a:cubicBezTo>
                <a:cubicBezTo>
                  <a:pt x="3892973" y="5686926"/>
                  <a:pt x="3901365" y="5677014"/>
                  <a:pt x="3901365" y="5670388"/>
                </a:cubicBezTo>
                <a:close/>
                <a:moveTo>
                  <a:pt x="4563341" y="5690902"/>
                </a:moveTo>
                <a:cubicBezTo>
                  <a:pt x="4595666" y="5676174"/>
                  <a:pt x="4592627" y="5641657"/>
                  <a:pt x="4558590" y="5636949"/>
                </a:cubicBezTo>
                <a:cubicBezTo>
                  <a:pt x="4545493" y="5635137"/>
                  <a:pt x="4529205" y="5629076"/>
                  <a:pt x="4522393" y="5623480"/>
                </a:cubicBezTo>
                <a:cubicBezTo>
                  <a:pt x="4513374" y="5616068"/>
                  <a:pt x="4505992" y="5617322"/>
                  <a:pt x="4495221" y="5628093"/>
                </a:cubicBezTo>
                <a:cubicBezTo>
                  <a:pt x="4476052" y="5647261"/>
                  <a:pt x="4486728" y="5683105"/>
                  <a:pt x="4511607" y="5683105"/>
                </a:cubicBezTo>
                <a:cubicBezTo>
                  <a:pt x="4521732" y="5683105"/>
                  <a:pt x="4530015" y="5687391"/>
                  <a:pt x="4530015" y="5692630"/>
                </a:cubicBezTo>
                <a:cubicBezTo>
                  <a:pt x="4530015" y="5704767"/>
                  <a:pt x="4533285" y="5704597"/>
                  <a:pt x="4563341" y="5690902"/>
                </a:cubicBezTo>
                <a:close/>
                <a:moveTo>
                  <a:pt x="8290395" y="5639509"/>
                </a:moveTo>
                <a:cubicBezTo>
                  <a:pt x="8294627" y="5596946"/>
                  <a:pt x="8279513" y="5538434"/>
                  <a:pt x="8261324" y="5526960"/>
                </a:cubicBezTo>
                <a:cubicBezTo>
                  <a:pt x="8248480" y="5518859"/>
                  <a:pt x="8240497" y="5521216"/>
                  <a:pt x="8223623" y="5538088"/>
                </a:cubicBezTo>
                <a:cubicBezTo>
                  <a:pt x="8205207" y="5556505"/>
                  <a:pt x="8203903" y="5562195"/>
                  <a:pt x="8214289" y="5578825"/>
                </a:cubicBezTo>
                <a:cubicBezTo>
                  <a:pt x="8220928" y="5589457"/>
                  <a:pt x="8223819" y="5602267"/>
                  <a:pt x="8220714" y="5607293"/>
                </a:cubicBezTo>
                <a:cubicBezTo>
                  <a:pt x="8217607" y="5612318"/>
                  <a:pt x="8219605" y="5616430"/>
                  <a:pt x="8225153" y="5616430"/>
                </a:cubicBezTo>
                <a:cubicBezTo>
                  <a:pt x="8230701" y="5616430"/>
                  <a:pt x="8235240" y="5621429"/>
                  <a:pt x="8235240" y="5627538"/>
                </a:cubicBezTo>
                <a:cubicBezTo>
                  <a:pt x="8235240" y="5642457"/>
                  <a:pt x="8266175" y="5673002"/>
                  <a:pt x="8278103" y="5669859"/>
                </a:cubicBezTo>
                <a:cubicBezTo>
                  <a:pt x="8283342" y="5668480"/>
                  <a:pt x="8288873" y="5654822"/>
                  <a:pt x="8290395" y="5639509"/>
                </a:cubicBezTo>
                <a:close/>
                <a:moveTo>
                  <a:pt x="4962275" y="5639748"/>
                </a:moveTo>
                <a:cubicBezTo>
                  <a:pt x="4965527" y="5631272"/>
                  <a:pt x="4963930" y="5627449"/>
                  <a:pt x="4958531" y="5630786"/>
                </a:cubicBezTo>
                <a:cubicBezTo>
                  <a:pt x="4953353" y="5633986"/>
                  <a:pt x="4949115" y="5640638"/>
                  <a:pt x="4949115" y="5645568"/>
                </a:cubicBezTo>
                <a:cubicBezTo>
                  <a:pt x="4949115" y="5659269"/>
                  <a:pt x="4955943" y="5656250"/>
                  <a:pt x="4962275" y="5639748"/>
                </a:cubicBezTo>
                <a:close/>
                <a:moveTo>
                  <a:pt x="4047294" y="5586487"/>
                </a:moveTo>
                <a:cubicBezTo>
                  <a:pt x="4054641" y="5574820"/>
                  <a:pt x="4053082" y="5566761"/>
                  <a:pt x="4041171" y="5554851"/>
                </a:cubicBezTo>
                <a:cubicBezTo>
                  <a:pt x="4032382" y="5546061"/>
                  <a:pt x="4025190" y="5532746"/>
                  <a:pt x="4025190" y="5525262"/>
                </a:cubicBezTo>
                <a:cubicBezTo>
                  <a:pt x="4025190" y="5517779"/>
                  <a:pt x="4020445" y="5511655"/>
                  <a:pt x="4014646" y="5511655"/>
                </a:cubicBezTo>
                <a:cubicBezTo>
                  <a:pt x="4008847" y="5511655"/>
                  <a:pt x="4006631" y="5505064"/>
                  <a:pt x="4009723" y="5497007"/>
                </a:cubicBezTo>
                <a:cubicBezTo>
                  <a:pt x="4012814" y="5488951"/>
                  <a:pt x="4009493" y="5480113"/>
                  <a:pt x="4002340" y="5477369"/>
                </a:cubicBezTo>
                <a:cubicBezTo>
                  <a:pt x="3995189" y="5474625"/>
                  <a:pt x="3986753" y="5456222"/>
                  <a:pt x="3983595" y="5436474"/>
                </a:cubicBezTo>
                <a:cubicBezTo>
                  <a:pt x="3977108" y="5395906"/>
                  <a:pt x="3949432" y="5365483"/>
                  <a:pt x="3923505" y="5370419"/>
                </a:cubicBezTo>
                <a:cubicBezTo>
                  <a:pt x="3886918" y="5377385"/>
                  <a:pt x="3900342" y="5559220"/>
                  <a:pt x="3937451" y="5559328"/>
                </a:cubicBezTo>
                <a:cubicBezTo>
                  <a:pt x="3946417" y="5559356"/>
                  <a:pt x="3966611" y="5569978"/>
                  <a:pt x="3982328" y="5582936"/>
                </a:cubicBezTo>
                <a:cubicBezTo>
                  <a:pt x="4013982" y="5609038"/>
                  <a:pt x="4032459" y="5610047"/>
                  <a:pt x="4047294" y="5586487"/>
                </a:cubicBezTo>
                <a:close/>
                <a:moveTo>
                  <a:pt x="4964600" y="5573254"/>
                </a:moveTo>
                <a:cubicBezTo>
                  <a:pt x="4961651" y="5565569"/>
                  <a:pt x="4951603" y="5559417"/>
                  <a:pt x="4942271" y="5559584"/>
                </a:cubicBezTo>
                <a:cubicBezTo>
                  <a:pt x="4926146" y="5559871"/>
                  <a:pt x="4926131" y="5560515"/>
                  <a:pt x="4941971" y="5572540"/>
                </a:cubicBezTo>
                <a:cubicBezTo>
                  <a:pt x="4951139" y="5579499"/>
                  <a:pt x="4958978" y="5591150"/>
                  <a:pt x="4959392" y="5598431"/>
                </a:cubicBezTo>
                <a:cubicBezTo>
                  <a:pt x="4959964" y="5608513"/>
                  <a:pt x="4961314" y="5608755"/>
                  <a:pt x="4965053" y="5599447"/>
                </a:cubicBezTo>
                <a:cubicBezTo>
                  <a:pt x="4967753" y="5592726"/>
                  <a:pt x="4967549" y="5580939"/>
                  <a:pt x="4964600" y="5573254"/>
                </a:cubicBezTo>
                <a:close/>
                <a:moveTo>
                  <a:pt x="4520490" y="5496805"/>
                </a:moveTo>
                <a:cubicBezTo>
                  <a:pt x="4520490" y="5488194"/>
                  <a:pt x="4525011" y="5484750"/>
                  <a:pt x="4531251" y="5488607"/>
                </a:cubicBezTo>
                <a:cubicBezTo>
                  <a:pt x="4537169" y="5492264"/>
                  <a:pt x="4540078" y="5491445"/>
                  <a:pt x="4537714" y="5486787"/>
                </a:cubicBezTo>
                <a:cubicBezTo>
                  <a:pt x="4535351" y="5482129"/>
                  <a:pt x="4525492" y="5459898"/>
                  <a:pt x="4515807" y="5437386"/>
                </a:cubicBezTo>
                <a:cubicBezTo>
                  <a:pt x="4502139" y="5405617"/>
                  <a:pt x="4493763" y="5397089"/>
                  <a:pt x="4478387" y="5399286"/>
                </a:cubicBezTo>
                <a:cubicBezTo>
                  <a:pt x="4448561" y="5403549"/>
                  <a:pt x="4445750" y="5458980"/>
                  <a:pt x="4473844" y="5488885"/>
                </a:cubicBezTo>
                <a:cubicBezTo>
                  <a:pt x="4498271" y="5514886"/>
                  <a:pt x="4520490" y="5518659"/>
                  <a:pt x="4520490" y="5496805"/>
                </a:cubicBezTo>
                <a:close/>
                <a:moveTo>
                  <a:pt x="3822029" y="5487577"/>
                </a:moveTo>
                <a:cubicBezTo>
                  <a:pt x="3840872" y="5468734"/>
                  <a:pt x="3823380" y="5444980"/>
                  <a:pt x="3790661" y="5444980"/>
                </a:cubicBezTo>
                <a:cubicBezTo>
                  <a:pt x="3773287" y="5444980"/>
                  <a:pt x="3768015" y="5450154"/>
                  <a:pt x="3768015" y="5467205"/>
                </a:cubicBezTo>
                <a:cubicBezTo>
                  <a:pt x="3768015" y="5504579"/>
                  <a:pt x="3794891" y="5514715"/>
                  <a:pt x="3822029" y="5487577"/>
                </a:cubicBezTo>
                <a:close/>
                <a:moveTo>
                  <a:pt x="4715753" y="5436493"/>
                </a:moveTo>
                <a:cubicBezTo>
                  <a:pt x="4715753" y="5406715"/>
                  <a:pt x="4710874" y="5391626"/>
                  <a:pt x="4698813" y="5384106"/>
                </a:cubicBezTo>
                <a:cubicBezTo>
                  <a:pt x="4676714" y="5370326"/>
                  <a:pt x="4663711" y="5389532"/>
                  <a:pt x="4663511" y="5436249"/>
                </a:cubicBezTo>
                <a:cubicBezTo>
                  <a:pt x="4663341" y="5476150"/>
                  <a:pt x="4669742" y="5484904"/>
                  <a:pt x="4696311" y="5481101"/>
                </a:cubicBezTo>
                <a:cubicBezTo>
                  <a:pt x="4712509" y="5478782"/>
                  <a:pt x="4715753" y="5471340"/>
                  <a:pt x="4715753" y="5436493"/>
                </a:cubicBezTo>
                <a:close/>
                <a:moveTo>
                  <a:pt x="4611823" y="5449764"/>
                </a:moveTo>
                <a:cubicBezTo>
                  <a:pt x="4619994" y="5417211"/>
                  <a:pt x="4610651" y="5397355"/>
                  <a:pt x="4587165" y="5397355"/>
                </a:cubicBezTo>
                <a:cubicBezTo>
                  <a:pt x="4563679" y="5397355"/>
                  <a:pt x="4554337" y="5417211"/>
                  <a:pt x="4562507" y="5449764"/>
                </a:cubicBezTo>
                <a:cubicBezTo>
                  <a:pt x="4566337" y="5465022"/>
                  <a:pt x="4575181" y="5473555"/>
                  <a:pt x="4587165" y="5473555"/>
                </a:cubicBezTo>
                <a:cubicBezTo>
                  <a:pt x="4599150" y="5473555"/>
                  <a:pt x="4607994" y="5465022"/>
                  <a:pt x="4611823" y="5449764"/>
                </a:cubicBezTo>
                <a:close/>
                <a:moveTo>
                  <a:pt x="7515084" y="5439439"/>
                </a:moveTo>
                <a:cubicBezTo>
                  <a:pt x="7523673" y="5417055"/>
                  <a:pt x="7522080" y="5378305"/>
                  <a:pt x="7512571" y="5378305"/>
                </a:cubicBezTo>
                <a:cubicBezTo>
                  <a:pt x="7508008" y="5378305"/>
                  <a:pt x="7501366" y="5352587"/>
                  <a:pt x="7497810" y="5321155"/>
                </a:cubicBezTo>
                <a:cubicBezTo>
                  <a:pt x="7494254" y="5289723"/>
                  <a:pt x="7487717" y="5264005"/>
                  <a:pt x="7483284" y="5264005"/>
                </a:cubicBezTo>
                <a:cubicBezTo>
                  <a:pt x="7478850" y="5264005"/>
                  <a:pt x="7472188" y="5229715"/>
                  <a:pt x="7468478" y="5187805"/>
                </a:cubicBezTo>
                <a:cubicBezTo>
                  <a:pt x="7464768" y="5145895"/>
                  <a:pt x="7457892" y="5111605"/>
                  <a:pt x="7453199" y="5111605"/>
                </a:cubicBezTo>
                <a:cubicBezTo>
                  <a:pt x="7448505" y="5111605"/>
                  <a:pt x="7444665" y="5099272"/>
                  <a:pt x="7444665" y="5084196"/>
                </a:cubicBezTo>
                <a:cubicBezTo>
                  <a:pt x="7444665" y="5069122"/>
                  <a:pt x="7438448" y="5051628"/>
                  <a:pt x="7430848" y="5045321"/>
                </a:cubicBezTo>
                <a:cubicBezTo>
                  <a:pt x="7422998" y="5038805"/>
                  <a:pt x="7415801" y="5013020"/>
                  <a:pt x="7414180" y="4985605"/>
                </a:cubicBezTo>
                <a:cubicBezTo>
                  <a:pt x="7412184" y="4951836"/>
                  <a:pt x="7406244" y="4934201"/>
                  <a:pt x="7394388" y="4926849"/>
                </a:cubicBezTo>
                <a:cubicBezTo>
                  <a:pt x="7381303" y="4918733"/>
                  <a:pt x="7375376" y="4919594"/>
                  <a:pt x="7368340" y="4930630"/>
                </a:cubicBezTo>
                <a:cubicBezTo>
                  <a:pt x="7355791" y="4950316"/>
                  <a:pt x="7356495" y="5052053"/>
                  <a:pt x="7369211" y="5056291"/>
                </a:cubicBezTo>
                <a:cubicBezTo>
                  <a:pt x="7374859" y="5058174"/>
                  <a:pt x="7380217" y="5074604"/>
                  <a:pt x="7381117" y="5092803"/>
                </a:cubicBezTo>
                <a:cubicBezTo>
                  <a:pt x="7382593" y="5122647"/>
                  <a:pt x="7380063" y="5126200"/>
                  <a:pt x="7355322" y="5129026"/>
                </a:cubicBezTo>
                <a:cubicBezTo>
                  <a:pt x="7328293" y="5132113"/>
                  <a:pt x="7327973" y="5132858"/>
                  <a:pt x="7333528" y="5179757"/>
                </a:cubicBezTo>
                <a:cubicBezTo>
                  <a:pt x="7337736" y="5215291"/>
                  <a:pt x="7345292" y="5232175"/>
                  <a:pt x="7363340" y="5246371"/>
                </a:cubicBezTo>
                <a:cubicBezTo>
                  <a:pt x="7376637" y="5256831"/>
                  <a:pt x="7387516" y="5273396"/>
                  <a:pt x="7387516" y="5283184"/>
                </a:cubicBezTo>
                <a:cubicBezTo>
                  <a:pt x="7387516" y="5292973"/>
                  <a:pt x="7391802" y="5303630"/>
                  <a:pt x="7397041" y="5306868"/>
                </a:cubicBezTo>
                <a:cubicBezTo>
                  <a:pt x="7402279" y="5310105"/>
                  <a:pt x="7406566" y="5320785"/>
                  <a:pt x="7406566" y="5330600"/>
                </a:cubicBezTo>
                <a:cubicBezTo>
                  <a:pt x="7406566" y="5340416"/>
                  <a:pt x="7415138" y="5351167"/>
                  <a:pt x="7425616" y="5354493"/>
                </a:cubicBezTo>
                <a:cubicBezTo>
                  <a:pt x="7436093" y="5357818"/>
                  <a:pt x="7444666" y="5368823"/>
                  <a:pt x="7444666" y="5378947"/>
                </a:cubicBezTo>
                <a:cubicBezTo>
                  <a:pt x="7444666" y="5389071"/>
                  <a:pt x="7448952" y="5397355"/>
                  <a:pt x="7454191" y="5397355"/>
                </a:cubicBezTo>
                <a:cubicBezTo>
                  <a:pt x="7459429" y="5397355"/>
                  <a:pt x="7463716" y="5407356"/>
                  <a:pt x="7463716" y="5419580"/>
                </a:cubicBezTo>
                <a:cubicBezTo>
                  <a:pt x="7463716" y="5431804"/>
                  <a:pt x="7466573" y="5444663"/>
                  <a:pt x="7470066" y="5448155"/>
                </a:cubicBezTo>
                <a:cubicBezTo>
                  <a:pt x="7481840" y="5459929"/>
                  <a:pt x="7509258" y="5454621"/>
                  <a:pt x="7515084" y="5439439"/>
                </a:cubicBezTo>
                <a:close/>
                <a:moveTo>
                  <a:pt x="4825290" y="5435455"/>
                </a:moveTo>
                <a:cubicBezTo>
                  <a:pt x="4825290" y="5430216"/>
                  <a:pt x="4818861" y="5425930"/>
                  <a:pt x="4811003" y="5425930"/>
                </a:cubicBezTo>
                <a:cubicBezTo>
                  <a:pt x="4803145" y="5425930"/>
                  <a:pt x="4796715" y="5430216"/>
                  <a:pt x="4796715" y="5435455"/>
                </a:cubicBezTo>
                <a:cubicBezTo>
                  <a:pt x="4796715" y="5440694"/>
                  <a:pt x="4803145" y="5444980"/>
                  <a:pt x="4811003" y="5444980"/>
                </a:cubicBezTo>
                <a:cubicBezTo>
                  <a:pt x="4818861" y="5444980"/>
                  <a:pt x="4825290" y="5440694"/>
                  <a:pt x="4825290" y="5435455"/>
                </a:cubicBezTo>
                <a:close/>
                <a:moveTo>
                  <a:pt x="5533833" y="5375924"/>
                </a:moveTo>
                <a:cubicBezTo>
                  <a:pt x="5548042" y="5353361"/>
                  <a:pt x="5530333" y="5325918"/>
                  <a:pt x="5501565" y="5325918"/>
                </a:cubicBezTo>
                <a:cubicBezTo>
                  <a:pt x="5468515" y="5325918"/>
                  <a:pt x="5457061" y="5351558"/>
                  <a:pt x="5478780" y="5376924"/>
                </a:cubicBezTo>
                <a:cubicBezTo>
                  <a:pt x="5499111" y="5400668"/>
                  <a:pt x="5518472" y="5400317"/>
                  <a:pt x="5533833" y="5375924"/>
                </a:cubicBezTo>
                <a:close/>
                <a:moveTo>
                  <a:pt x="3298272" y="5347944"/>
                </a:moveTo>
                <a:cubicBezTo>
                  <a:pt x="3295231" y="5340346"/>
                  <a:pt x="3292974" y="5342603"/>
                  <a:pt x="3292517" y="5353699"/>
                </a:cubicBezTo>
                <a:cubicBezTo>
                  <a:pt x="3292104" y="5363740"/>
                  <a:pt x="3294355" y="5369366"/>
                  <a:pt x="3297520" y="5366201"/>
                </a:cubicBezTo>
                <a:cubicBezTo>
                  <a:pt x="3300685" y="5363036"/>
                  <a:pt x="3301023" y="5354820"/>
                  <a:pt x="3298271" y="5347944"/>
                </a:cubicBezTo>
                <a:close/>
                <a:moveTo>
                  <a:pt x="3910890" y="5335443"/>
                </a:moveTo>
                <a:cubicBezTo>
                  <a:pt x="3920350" y="5324044"/>
                  <a:pt x="3920350" y="5318266"/>
                  <a:pt x="3910890" y="5306868"/>
                </a:cubicBezTo>
                <a:cubicBezTo>
                  <a:pt x="3904368" y="5299009"/>
                  <a:pt x="3893653" y="5292580"/>
                  <a:pt x="3887078" y="5292580"/>
                </a:cubicBezTo>
                <a:cubicBezTo>
                  <a:pt x="3880503" y="5292580"/>
                  <a:pt x="3869787" y="5299009"/>
                  <a:pt x="3863265" y="5306868"/>
                </a:cubicBezTo>
                <a:cubicBezTo>
                  <a:pt x="3853805" y="5318266"/>
                  <a:pt x="3853805" y="5324044"/>
                  <a:pt x="3863265" y="5335443"/>
                </a:cubicBezTo>
                <a:cubicBezTo>
                  <a:pt x="3869787" y="5343301"/>
                  <a:pt x="3880503" y="5349730"/>
                  <a:pt x="3887078" y="5349730"/>
                </a:cubicBezTo>
                <a:cubicBezTo>
                  <a:pt x="3893653" y="5349730"/>
                  <a:pt x="3904368" y="5343301"/>
                  <a:pt x="3910890" y="5335443"/>
                </a:cubicBezTo>
                <a:close/>
                <a:moveTo>
                  <a:pt x="3892592" y="5325124"/>
                </a:moveTo>
                <a:cubicBezTo>
                  <a:pt x="3893049" y="5314028"/>
                  <a:pt x="3895306" y="5311771"/>
                  <a:pt x="3898347" y="5319369"/>
                </a:cubicBezTo>
                <a:cubicBezTo>
                  <a:pt x="3901098" y="5326245"/>
                  <a:pt x="3900760" y="5334461"/>
                  <a:pt x="3897595" y="5337626"/>
                </a:cubicBezTo>
                <a:cubicBezTo>
                  <a:pt x="3894430" y="5340791"/>
                  <a:pt x="3892179" y="5335165"/>
                  <a:pt x="3892592" y="5325124"/>
                </a:cubicBezTo>
                <a:close/>
                <a:moveTo>
                  <a:pt x="9575685" y="5343975"/>
                </a:moveTo>
                <a:cubicBezTo>
                  <a:pt x="9572520" y="5340810"/>
                  <a:pt x="9564305" y="5340472"/>
                  <a:pt x="9557429" y="5343224"/>
                </a:cubicBezTo>
                <a:cubicBezTo>
                  <a:pt x="9549830" y="5346265"/>
                  <a:pt x="9552087" y="5348521"/>
                  <a:pt x="9563184" y="5348978"/>
                </a:cubicBezTo>
                <a:cubicBezTo>
                  <a:pt x="9573224" y="5349392"/>
                  <a:pt x="9578851" y="5347141"/>
                  <a:pt x="9575685" y="5343976"/>
                </a:cubicBezTo>
                <a:close/>
                <a:moveTo>
                  <a:pt x="6995085" y="5290675"/>
                </a:moveTo>
                <a:cubicBezTo>
                  <a:pt x="7008927" y="5276834"/>
                  <a:pt x="7010255" y="5244955"/>
                  <a:pt x="6996990" y="5244955"/>
                </a:cubicBezTo>
                <a:cubicBezTo>
                  <a:pt x="6979306" y="5244955"/>
                  <a:pt x="6987304" y="5218645"/>
                  <a:pt x="7006515" y="5213620"/>
                </a:cubicBezTo>
                <a:cubicBezTo>
                  <a:pt x="7027070" y="5208245"/>
                  <a:pt x="7030672" y="5191530"/>
                  <a:pt x="7016185" y="5168755"/>
                </a:cubicBezTo>
                <a:cubicBezTo>
                  <a:pt x="7008452" y="5156598"/>
                  <a:pt x="7004022" y="5156374"/>
                  <a:pt x="6986480" y="5167252"/>
                </a:cubicBezTo>
                <a:cubicBezTo>
                  <a:pt x="6970758" y="5177001"/>
                  <a:pt x="6964198" y="5177343"/>
                  <a:pt x="6958853" y="5168696"/>
                </a:cubicBezTo>
                <a:cubicBezTo>
                  <a:pt x="6946191" y="5148208"/>
                  <a:pt x="6915900" y="5162376"/>
                  <a:pt x="6917437" y="5188067"/>
                </a:cubicBezTo>
                <a:cubicBezTo>
                  <a:pt x="6921042" y="5248319"/>
                  <a:pt x="6926883" y="5269991"/>
                  <a:pt x="6943679" y="5285436"/>
                </a:cubicBezTo>
                <a:cubicBezTo>
                  <a:pt x="6964945" y="5304993"/>
                  <a:pt x="6979304" y="5306457"/>
                  <a:pt x="6995085" y="5290675"/>
                </a:cubicBezTo>
                <a:close/>
                <a:moveTo>
                  <a:pt x="9377735" y="5193176"/>
                </a:moveTo>
                <a:cubicBezTo>
                  <a:pt x="9390070" y="5178313"/>
                  <a:pt x="9376485" y="5140180"/>
                  <a:pt x="9358855" y="5140180"/>
                </a:cubicBezTo>
                <a:cubicBezTo>
                  <a:pt x="9353801" y="5140180"/>
                  <a:pt x="9349665" y="5127672"/>
                  <a:pt x="9349665" y="5112384"/>
                </a:cubicBezTo>
                <a:cubicBezTo>
                  <a:pt x="9349665" y="5072720"/>
                  <a:pt x="9340655" y="5054455"/>
                  <a:pt x="9321090" y="5054455"/>
                </a:cubicBezTo>
                <a:cubicBezTo>
                  <a:pt x="9311733" y="5054455"/>
                  <a:pt x="9301476" y="5061235"/>
                  <a:pt x="9298296" y="5069522"/>
                </a:cubicBezTo>
                <a:cubicBezTo>
                  <a:pt x="9289368" y="5092789"/>
                  <a:pt x="9291460" y="5130655"/>
                  <a:pt x="9301673" y="5130655"/>
                </a:cubicBezTo>
                <a:cubicBezTo>
                  <a:pt x="9306710" y="5130655"/>
                  <a:pt x="9315448" y="5147800"/>
                  <a:pt x="9321090" y="5168755"/>
                </a:cubicBezTo>
                <a:cubicBezTo>
                  <a:pt x="9332001" y="5209276"/>
                  <a:pt x="9355843" y="5219555"/>
                  <a:pt x="9377735" y="5193176"/>
                </a:cubicBezTo>
                <a:close/>
                <a:moveTo>
                  <a:pt x="9135528" y="5168202"/>
                </a:moveTo>
                <a:cubicBezTo>
                  <a:pt x="9143106" y="5144325"/>
                  <a:pt x="9131789" y="5054455"/>
                  <a:pt x="9121204" y="5054455"/>
                </a:cubicBezTo>
                <a:cubicBezTo>
                  <a:pt x="9117025" y="5054455"/>
                  <a:pt x="9110916" y="5043739"/>
                  <a:pt x="9107629" y="5030643"/>
                </a:cubicBezTo>
                <a:cubicBezTo>
                  <a:pt x="9104341" y="5017546"/>
                  <a:pt x="9095288" y="5006830"/>
                  <a:pt x="9087510" y="5006830"/>
                </a:cubicBezTo>
                <a:cubicBezTo>
                  <a:pt x="9077409" y="5006830"/>
                  <a:pt x="9074058" y="4997985"/>
                  <a:pt x="9075785" y="4975880"/>
                </a:cubicBezTo>
                <a:cubicBezTo>
                  <a:pt x="9077796" y="4950131"/>
                  <a:pt x="9074594" y="4944416"/>
                  <a:pt x="9056729" y="4941874"/>
                </a:cubicBezTo>
                <a:cubicBezTo>
                  <a:pt x="9026123" y="4937520"/>
                  <a:pt x="9016997" y="4967129"/>
                  <a:pt x="9042563" y="4987831"/>
                </a:cubicBezTo>
                <a:cubicBezTo>
                  <a:pt x="9058944" y="5001096"/>
                  <a:pt x="9061544" y="5010994"/>
                  <a:pt x="9057184" y="5043498"/>
                </a:cubicBezTo>
                <a:cubicBezTo>
                  <a:pt x="9053671" y="5069693"/>
                  <a:pt x="9055518" y="5083030"/>
                  <a:pt x="9062661" y="5083030"/>
                </a:cubicBezTo>
                <a:cubicBezTo>
                  <a:pt x="9068589" y="5083030"/>
                  <a:pt x="9073440" y="5096685"/>
                  <a:pt x="9073440" y="5113372"/>
                </a:cubicBezTo>
                <a:cubicBezTo>
                  <a:pt x="9073440" y="5131417"/>
                  <a:pt x="9081835" y="5152650"/>
                  <a:pt x="9094150" y="5165760"/>
                </a:cubicBezTo>
                <a:cubicBezTo>
                  <a:pt x="9119642" y="5192894"/>
                  <a:pt x="9127543" y="5193361"/>
                  <a:pt x="9135528" y="5168202"/>
                </a:cubicBezTo>
                <a:close/>
                <a:moveTo>
                  <a:pt x="1221575" y="5162019"/>
                </a:moveTo>
                <a:cubicBezTo>
                  <a:pt x="1209789" y="5158980"/>
                  <a:pt x="1205585" y="5151520"/>
                  <a:pt x="1208777" y="5139312"/>
                </a:cubicBezTo>
                <a:cubicBezTo>
                  <a:pt x="1211392" y="5129312"/>
                  <a:pt x="1209647" y="5121130"/>
                  <a:pt x="1204898" y="5121130"/>
                </a:cubicBezTo>
                <a:cubicBezTo>
                  <a:pt x="1194932" y="5121130"/>
                  <a:pt x="1193171" y="5152961"/>
                  <a:pt x="1202615" y="5162405"/>
                </a:cubicBezTo>
                <a:cubicBezTo>
                  <a:pt x="1206108" y="5165898"/>
                  <a:pt x="1215752" y="5168258"/>
                  <a:pt x="1224046" y="5167651"/>
                </a:cubicBezTo>
                <a:cubicBezTo>
                  <a:pt x="1235303" y="5166826"/>
                  <a:pt x="1234676" y="5165397"/>
                  <a:pt x="1221575" y="5162019"/>
                </a:cubicBezTo>
                <a:close/>
                <a:moveTo>
                  <a:pt x="5784120" y="5128274"/>
                </a:moveTo>
                <a:cubicBezTo>
                  <a:pt x="5788220" y="5121725"/>
                  <a:pt x="5791687" y="5109938"/>
                  <a:pt x="5791826" y="5102080"/>
                </a:cubicBezTo>
                <a:cubicBezTo>
                  <a:pt x="5791964" y="5094222"/>
                  <a:pt x="5801411" y="5086464"/>
                  <a:pt x="5812818" y="5084840"/>
                </a:cubicBezTo>
                <a:cubicBezTo>
                  <a:pt x="5843511" y="5080469"/>
                  <a:pt x="5859354" y="5058107"/>
                  <a:pt x="5844465" y="5040168"/>
                </a:cubicBezTo>
                <a:cubicBezTo>
                  <a:pt x="5830044" y="5022791"/>
                  <a:pt x="5809401" y="5021578"/>
                  <a:pt x="5803945" y="5037786"/>
                </a:cubicBezTo>
                <a:cubicBezTo>
                  <a:pt x="5800797" y="5047143"/>
                  <a:pt x="5796645" y="5046974"/>
                  <a:pt x="5784559" y="5037000"/>
                </a:cubicBezTo>
                <a:cubicBezTo>
                  <a:pt x="5775843" y="5029807"/>
                  <a:pt x="5760727" y="5026989"/>
                  <a:pt x="5749673" y="5030498"/>
                </a:cubicBezTo>
                <a:cubicBezTo>
                  <a:pt x="5733608" y="5035596"/>
                  <a:pt x="5730165" y="5044700"/>
                  <a:pt x="5730165" y="5082085"/>
                </a:cubicBezTo>
                <a:cubicBezTo>
                  <a:pt x="5730165" y="5107052"/>
                  <a:pt x="5733023" y="5130338"/>
                  <a:pt x="5736515" y="5133830"/>
                </a:cubicBezTo>
                <a:cubicBezTo>
                  <a:pt x="5747056" y="5144371"/>
                  <a:pt x="5776170" y="5140972"/>
                  <a:pt x="5784120" y="5128274"/>
                </a:cubicBezTo>
                <a:close/>
                <a:moveTo>
                  <a:pt x="1327710" y="5090650"/>
                </a:moveTo>
                <a:cubicBezTo>
                  <a:pt x="1345570" y="5072791"/>
                  <a:pt x="1341217" y="5054774"/>
                  <a:pt x="1316800" y="5045490"/>
                </a:cubicBezTo>
                <a:cubicBezTo>
                  <a:pt x="1300137" y="5039155"/>
                  <a:pt x="1294240" y="5029284"/>
                  <a:pt x="1293597" y="5006648"/>
                </a:cubicBezTo>
                <a:cubicBezTo>
                  <a:pt x="1292513" y="4968558"/>
                  <a:pt x="1288753" y="4964968"/>
                  <a:pt x="1258021" y="4972681"/>
                </a:cubicBezTo>
                <a:cubicBezTo>
                  <a:pt x="1237759" y="4977767"/>
                  <a:pt x="1233715" y="4983700"/>
                  <a:pt x="1236146" y="5004781"/>
                </a:cubicBezTo>
                <a:cubicBezTo>
                  <a:pt x="1238270" y="5023202"/>
                  <a:pt x="1245294" y="5031519"/>
                  <a:pt x="1260559" y="5033687"/>
                </a:cubicBezTo>
                <a:cubicBezTo>
                  <a:pt x="1273958" y="5035589"/>
                  <a:pt x="1281990" y="5043330"/>
                  <a:pt x="1281990" y="5054339"/>
                </a:cubicBezTo>
                <a:cubicBezTo>
                  <a:pt x="1281990" y="5097405"/>
                  <a:pt x="1303707" y="5114653"/>
                  <a:pt x="1327710" y="5090650"/>
                </a:cubicBezTo>
                <a:close/>
                <a:moveTo>
                  <a:pt x="1441638" y="5077000"/>
                </a:moveTo>
                <a:cubicBezTo>
                  <a:pt x="1453637" y="5073784"/>
                  <a:pt x="1465694" y="5061188"/>
                  <a:pt x="1468864" y="5048554"/>
                </a:cubicBezTo>
                <a:cubicBezTo>
                  <a:pt x="1475526" y="5022013"/>
                  <a:pt x="1488178" y="5019885"/>
                  <a:pt x="1511867" y="5041323"/>
                </a:cubicBezTo>
                <a:cubicBezTo>
                  <a:pt x="1547302" y="5073392"/>
                  <a:pt x="1575159" y="5031815"/>
                  <a:pt x="1542451" y="4995674"/>
                </a:cubicBezTo>
                <a:cubicBezTo>
                  <a:pt x="1523338" y="4974554"/>
                  <a:pt x="1502417" y="4973174"/>
                  <a:pt x="1494985" y="4992543"/>
                </a:cubicBezTo>
                <a:cubicBezTo>
                  <a:pt x="1482617" y="5024773"/>
                  <a:pt x="1430745" y="4991675"/>
                  <a:pt x="1419461" y="4944353"/>
                </a:cubicBezTo>
                <a:cubicBezTo>
                  <a:pt x="1415787" y="4928948"/>
                  <a:pt x="1406542" y="4909150"/>
                  <a:pt x="1398917" y="4900359"/>
                </a:cubicBezTo>
                <a:cubicBezTo>
                  <a:pt x="1389102" y="4889044"/>
                  <a:pt x="1387754" y="4879547"/>
                  <a:pt x="1394299" y="4867851"/>
                </a:cubicBezTo>
                <a:cubicBezTo>
                  <a:pt x="1402722" y="4852800"/>
                  <a:pt x="1404129" y="4853164"/>
                  <a:pt x="1410085" y="4871929"/>
                </a:cubicBezTo>
                <a:cubicBezTo>
                  <a:pt x="1413681" y="4883259"/>
                  <a:pt x="1422764" y="4892530"/>
                  <a:pt x="1430269" y="4892530"/>
                </a:cubicBezTo>
                <a:cubicBezTo>
                  <a:pt x="1437775" y="4892530"/>
                  <a:pt x="1443915" y="4898295"/>
                  <a:pt x="1443915" y="4905342"/>
                </a:cubicBezTo>
                <a:cubicBezTo>
                  <a:pt x="1443915" y="4912388"/>
                  <a:pt x="1452727" y="4926127"/>
                  <a:pt x="1463498" y="4935875"/>
                </a:cubicBezTo>
                <a:cubicBezTo>
                  <a:pt x="1480225" y="4951013"/>
                  <a:pt x="1485968" y="4951795"/>
                  <a:pt x="1502874" y="4941236"/>
                </a:cubicBezTo>
                <a:cubicBezTo>
                  <a:pt x="1518025" y="4931774"/>
                  <a:pt x="1524312" y="4931535"/>
                  <a:pt x="1529677" y="4940214"/>
                </a:cubicBezTo>
                <a:cubicBezTo>
                  <a:pt x="1542130" y="4960364"/>
                  <a:pt x="1572503" y="4946719"/>
                  <a:pt x="1572503" y="4920975"/>
                </a:cubicBezTo>
                <a:cubicBezTo>
                  <a:pt x="1572503" y="4900484"/>
                  <a:pt x="1567689" y="4896894"/>
                  <a:pt x="1536784" y="4894336"/>
                </a:cubicBezTo>
                <a:cubicBezTo>
                  <a:pt x="1501411" y="4891409"/>
                  <a:pt x="1501065" y="4890977"/>
                  <a:pt x="1501065" y="4849771"/>
                </a:cubicBezTo>
                <a:cubicBezTo>
                  <a:pt x="1501065" y="4815611"/>
                  <a:pt x="1495322" y="4802072"/>
                  <a:pt x="1468984" y="4774146"/>
                </a:cubicBezTo>
                <a:cubicBezTo>
                  <a:pt x="1451340" y="4755437"/>
                  <a:pt x="1430564" y="4740130"/>
                  <a:pt x="1422817" y="4740130"/>
                </a:cubicBezTo>
                <a:cubicBezTo>
                  <a:pt x="1397585" y="4740130"/>
                  <a:pt x="1369286" y="4706679"/>
                  <a:pt x="1366080" y="4673063"/>
                </a:cubicBezTo>
                <a:cubicBezTo>
                  <a:pt x="1362731" y="4637949"/>
                  <a:pt x="1334474" y="4621901"/>
                  <a:pt x="1318996" y="4646324"/>
                </a:cubicBezTo>
                <a:cubicBezTo>
                  <a:pt x="1307566" y="4664361"/>
                  <a:pt x="1308585" y="4709207"/>
                  <a:pt x="1320593" y="4716628"/>
                </a:cubicBezTo>
                <a:cubicBezTo>
                  <a:pt x="1326108" y="4720037"/>
                  <a:pt x="1328863" y="4727791"/>
                  <a:pt x="1326716" y="4733859"/>
                </a:cubicBezTo>
                <a:cubicBezTo>
                  <a:pt x="1324568" y="4739928"/>
                  <a:pt x="1340415" y="4764181"/>
                  <a:pt x="1361931" y="4787755"/>
                </a:cubicBezTo>
                <a:lnTo>
                  <a:pt x="1401053" y="4830618"/>
                </a:lnTo>
                <a:lnTo>
                  <a:pt x="1372542" y="4833855"/>
                </a:lnTo>
                <a:cubicBezTo>
                  <a:pt x="1349830" y="4836434"/>
                  <a:pt x="1338690" y="4830695"/>
                  <a:pt x="1317773" y="4805640"/>
                </a:cubicBezTo>
                <a:cubicBezTo>
                  <a:pt x="1303331" y="4788341"/>
                  <a:pt x="1291243" y="4778312"/>
                  <a:pt x="1290911" y="4783352"/>
                </a:cubicBezTo>
                <a:cubicBezTo>
                  <a:pt x="1290579" y="4788393"/>
                  <a:pt x="1286329" y="4782598"/>
                  <a:pt x="1281467" y="4770474"/>
                </a:cubicBezTo>
                <a:cubicBezTo>
                  <a:pt x="1276605" y="4758351"/>
                  <a:pt x="1268923" y="4750720"/>
                  <a:pt x="1264397" y="4753517"/>
                </a:cubicBezTo>
                <a:cubicBezTo>
                  <a:pt x="1259870" y="4756315"/>
                  <a:pt x="1258191" y="4748018"/>
                  <a:pt x="1260664" y="4735080"/>
                </a:cubicBezTo>
                <a:cubicBezTo>
                  <a:pt x="1263137" y="4722141"/>
                  <a:pt x="1268947" y="4711555"/>
                  <a:pt x="1273576" y="4711555"/>
                </a:cubicBezTo>
                <a:cubicBezTo>
                  <a:pt x="1291614" y="4711555"/>
                  <a:pt x="1280745" y="4685471"/>
                  <a:pt x="1258479" y="4675325"/>
                </a:cubicBezTo>
                <a:cubicBezTo>
                  <a:pt x="1238273" y="4666120"/>
                  <a:pt x="1232916" y="4667542"/>
                  <a:pt x="1220379" y="4685441"/>
                </a:cubicBezTo>
                <a:cubicBezTo>
                  <a:pt x="1202412" y="4711092"/>
                  <a:pt x="1201432" y="4731680"/>
                  <a:pt x="1218488" y="4725135"/>
                </a:cubicBezTo>
                <a:cubicBezTo>
                  <a:pt x="1227866" y="4721536"/>
                  <a:pt x="1230070" y="4727863"/>
                  <a:pt x="1226919" y="4749333"/>
                </a:cubicBezTo>
                <a:cubicBezTo>
                  <a:pt x="1224532" y="4765599"/>
                  <a:pt x="1228215" y="4785107"/>
                  <a:pt x="1235280" y="4793621"/>
                </a:cubicBezTo>
                <a:cubicBezTo>
                  <a:pt x="1242226" y="4801990"/>
                  <a:pt x="1252362" y="4816225"/>
                  <a:pt x="1257806" y="4825256"/>
                </a:cubicBezTo>
                <a:cubicBezTo>
                  <a:pt x="1294670" y="4886415"/>
                  <a:pt x="1308820" y="4902842"/>
                  <a:pt x="1314378" y="4890934"/>
                </a:cubicBezTo>
                <a:cubicBezTo>
                  <a:pt x="1317636" y="4883954"/>
                  <a:pt x="1318512" y="4887887"/>
                  <a:pt x="1316325" y="4899674"/>
                </a:cubicBezTo>
                <a:cubicBezTo>
                  <a:pt x="1314138" y="4911461"/>
                  <a:pt x="1316152" y="4921105"/>
                  <a:pt x="1320800" y="4921105"/>
                </a:cubicBezTo>
                <a:cubicBezTo>
                  <a:pt x="1325449" y="4921105"/>
                  <a:pt x="1332068" y="4932892"/>
                  <a:pt x="1335510" y="4947299"/>
                </a:cubicBezTo>
                <a:cubicBezTo>
                  <a:pt x="1338951" y="4961706"/>
                  <a:pt x="1345987" y="4978850"/>
                  <a:pt x="1351145" y="4985399"/>
                </a:cubicBezTo>
                <a:cubicBezTo>
                  <a:pt x="1356303" y="4991947"/>
                  <a:pt x="1357199" y="4997305"/>
                  <a:pt x="1353137" y="4997305"/>
                </a:cubicBezTo>
                <a:cubicBezTo>
                  <a:pt x="1349074" y="4997305"/>
                  <a:pt x="1354979" y="5005309"/>
                  <a:pt x="1366258" y="5015091"/>
                </a:cubicBezTo>
                <a:cubicBezTo>
                  <a:pt x="1377537" y="5024874"/>
                  <a:pt x="1386765" y="5041304"/>
                  <a:pt x="1386765" y="5051604"/>
                </a:cubicBezTo>
                <a:cubicBezTo>
                  <a:pt x="1386765" y="5082660"/>
                  <a:pt x="1399141" y="5088387"/>
                  <a:pt x="1441638" y="5077000"/>
                </a:cubicBezTo>
                <a:close/>
                <a:moveTo>
                  <a:pt x="7319133" y="4956499"/>
                </a:moveTo>
                <a:cubicBezTo>
                  <a:pt x="7343098" y="4927623"/>
                  <a:pt x="7308255" y="4876927"/>
                  <a:pt x="7280357" y="4900080"/>
                </a:cubicBezTo>
                <a:cubicBezTo>
                  <a:pt x="7258039" y="4918603"/>
                  <a:pt x="7269770" y="4968730"/>
                  <a:pt x="7296423" y="4968730"/>
                </a:cubicBezTo>
                <a:cubicBezTo>
                  <a:pt x="7303331" y="4968730"/>
                  <a:pt x="7313550" y="4963226"/>
                  <a:pt x="7319133" y="4956499"/>
                </a:cubicBezTo>
                <a:close/>
                <a:moveTo>
                  <a:pt x="9582860" y="4921629"/>
                </a:moveTo>
                <a:cubicBezTo>
                  <a:pt x="9593006" y="4889664"/>
                  <a:pt x="9591972" y="4778603"/>
                  <a:pt x="9581431" y="4768062"/>
                </a:cubicBezTo>
                <a:cubicBezTo>
                  <a:pt x="9575660" y="4762290"/>
                  <a:pt x="9560799" y="4759002"/>
                  <a:pt x="9548407" y="4760755"/>
                </a:cubicBezTo>
                <a:cubicBezTo>
                  <a:pt x="9526522" y="4763852"/>
                  <a:pt x="9525976" y="4766122"/>
                  <a:pt x="9529318" y="4840143"/>
                </a:cubicBezTo>
                <a:cubicBezTo>
                  <a:pt x="9531210" y="4882053"/>
                  <a:pt x="9536567" y="4917772"/>
                  <a:pt x="9541223" y="4919517"/>
                </a:cubicBezTo>
                <a:cubicBezTo>
                  <a:pt x="9545880" y="4921264"/>
                  <a:pt x="9549690" y="4928630"/>
                  <a:pt x="9549690" y="4935887"/>
                </a:cubicBezTo>
                <a:cubicBezTo>
                  <a:pt x="9549690" y="4954010"/>
                  <a:pt x="9576201" y="4942614"/>
                  <a:pt x="9582860" y="4921629"/>
                </a:cubicBezTo>
                <a:close/>
                <a:moveTo>
                  <a:pt x="9536082" y="4583648"/>
                </a:moveTo>
                <a:cubicBezTo>
                  <a:pt x="9551873" y="4567858"/>
                  <a:pt x="9553903" y="4543833"/>
                  <a:pt x="9540165" y="4535343"/>
                </a:cubicBezTo>
                <a:cubicBezTo>
                  <a:pt x="9534926" y="4532105"/>
                  <a:pt x="9530640" y="4510421"/>
                  <a:pt x="9530640" y="4487155"/>
                </a:cubicBezTo>
                <a:cubicBezTo>
                  <a:pt x="9530640" y="4463890"/>
                  <a:pt x="9534926" y="4444855"/>
                  <a:pt x="9540165" y="4444855"/>
                </a:cubicBezTo>
                <a:cubicBezTo>
                  <a:pt x="9553540" y="4444855"/>
                  <a:pt x="9552051" y="4412926"/>
                  <a:pt x="9538022" y="4398897"/>
                </a:cubicBezTo>
                <a:cubicBezTo>
                  <a:pt x="9529692" y="4390567"/>
                  <a:pt x="9529173" y="4382531"/>
                  <a:pt x="9536209" y="4370799"/>
                </a:cubicBezTo>
                <a:cubicBezTo>
                  <a:pt x="9549533" y="4348581"/>
                  <a:pt x="9552712" y="4282930"/>
                  <a:pt x="9540463" y="4282930"/>
                </a:cubicBezTo>
                <a:cubicBezTo>
                  <a:pt x="9535060" y="4282930"/>
                  <a:pt x="9530640" y="4278338"/>
                  <a:pt x="9530640" y="4272725"/>
                </a:cubicBezTo>
                <a:cubicBezTo>
                  <a:pt x="9530640" y="4254625"/>
                  <a:pt x="9502998" y="4234208"/>
                  <a:pt x="9475978" y="4232351"/>
                </a:cubicBezTo>
                <a:cubicBezTo>
                  <a:pt x="9454575" y="4230879"/>
                  <a:pt x="9450046" y="4234229"/>
                  <a:pt x="9451657" y="4250343"/>
                </a:cubicBezTo>
                <a:cubicBezTo>
                  <a:pt x="9453486" y="4268634"/>
                  <a:pt x="9449750" y="4269821"/>
                  <a:pt x="9402641" y="4265915"/>
                </a:cubicBezTo>
                <a:cubicBezTo>
                  <a:pt x="9356689" y="4262104"/>
                  <a:pt x="9350991" y="4263746"/>
                  <a:pt x="9345034" y="4282515"/>
                </a:cubicBezTo>
                <a:cubicBezTo>
                  <a:pt x="9340761" y="4295979"/>
                  <a:pt x="9343779" y="4309264"/>
                  <a:pt x="9353569" y="4320082"/>
                </a:cubicBezTo>
                <a:cubicBezTo>
                  <a:pt x="9370636" y="4338940"/>
                  <a:pt x="9373542" y="4359130"/>
                  <a:pt x="9359190" y="4359130"/>
                </a:cubicBezTo>
                <a:cubicBezTo>
                  <a:pt x="9341126" y="4359130"/>
                  <a:pt x="9349711" y="4386436"/>
                  <a:pt x="9369777" y="4392805"/>
                </a:cubicBezTo>
                <a:cubicBezTo>
                  <a:pt x="9392646" y="4400063"/>
                  <a:pt x="9431007" y="4370043"/>
                  <a:pt x="9409196" y="4361957"/>
                </a:cubicBezTo>
                <a:cubicBezTo>
                  <a:pt x="9388842" y="4354411"/>
                  <a:pt x="9396108" y="4330533"/>
                  <a:pt x="9421723" y="4320794"/>
                </a:cubicBezTo>
                <a:cubicBezTo>
                  <a:pt x="9455120" y="4308097"/>
                  <a:pt x="9453676" y="4307351"/>
                  <a:pt x="9469634" y="4345542"/>
                </a:cubicBezTo>
                <a:cubicBezTo>
                  <a:pt x="9483728" y="4379275"/>
                  <a:pt x="9480427" y="4416280"/>
                  <a:pt x="9463323" y="4416280"/>
                </a:cubicBezTo>
                <a:cubicBezTo>
                  <a:pt x="9451875" y="4416280"/>
                  <a:pt x="9451696" y="4442264"/>
                  <a:pt x="9463115" y="4446443"/>
                </a:cubicBezTo>
                <a:cubicBezTo>
                  <a:pt x="9467887" y="4448189"/>
                  <a:pt x="9472971" y="4466763"/>
                  <a:pt x="9474414" y="4487718"/>
                </a:cubicBezTo>
                <a:cubicBezTo>
                  <a:pt x="9475856" y="4508673"/>
                  <a:pt x="9480929" y="4531032"/>
                  <a:pt x="9485688" y="4537404"/>
                </a:cubicBezTo>
                <a:cubicBezTo>
                  <a:pt x="9490447" y="4543776"/>
                  <a:pt x="9492488" y="4554492"/>
                  <a:pt x="9490223" y="4561216"/>
                </a:cubicBezTo>
                <a:cubicBezTo>
                  <a:pt x="9487958" y="4567941"/>
                  <a:pt x="9492911" y="4578664"/>
                  <a:pt x="9501229" y="4585046"/>
                </a:cubicBezTo>
                <a:cubicBezTo>
                  <a:pt x="9520437" y="4599783"/>
                  <a:pt x="9519927" y="4599803"/>
                  <a:pt x="9536082" y="4583648"/>
                </a:cubicBezTo>
                <a:close/>
                <a:moveTo>
                  <a:pt x="9249652" y="2559819"/>
                </a:moveTo>
                <a:cubicBezTo>
                  <a:pt x="9265369" y="2550611"/>
                  <a:pt x="9279687" y="2535540"/>
                  <a:pt x="9281471" y="2526328"/>
                </a:cubicBezTo>
                <a:cubicBezTo>
                  <a:pt x="9284986" y="2508176"/>
                  <a:pt x="9248421" y="2463265"/>
                  <a:pt x="9232726" y="2466458"/>
                </a:cubicBezTo>
                <a:cubicBezTo>
                  <a:pt x="9227426" y="2467536"/>
                  <a:pt x="9219024" y="2453422"/>
                  <a:pt x="9214054" y="2435095"/>
                </a:cubicBezTo>
                <a:cubicBezTo>
                  <a:pt x="9204240" y="2398899"/>
                  <a:pt x="9192799" y="2387826"/>
                  <a:pt x="9164982" y="2387601"/>
                </a:cubicBezTo>
                <a:cubicBezTo>
                  <a:pt x="9149085" y="2387472"/>
                  <a:pt x="9147623" y="2392732"/>
                  <a:pt x="9152443" y="2432699"/>
                </a:cubicBezTo>
                <a:cubicBezTo>
                  <a:pt x="9157463" y="2474331"/>
                  <a:pt x="9187014" y="2555004"/>
                  <a:pt x="9203155" y="2571145"/>
                </a:cubicBezTo>
                <a:cubicBezTo>
                  <a:pt x="9212305" y="2580295"/>
                  <a:pt x="9216418" y="2579293"/>
                  <a:pt x="9249652" y="2559819"/>
                </a:cubicBezTo>
                <a:close/>
                <a:moveTo>
                  <a:pt x="8701965" y="1506955"/>
                </a:moveTo>
                <a:cubicBezTo>
                  <a:pt x="8701965" y="1504645"/>
                  <a:pt x="8697679" y="1500105"/>
                  <a:pt x="8692440" y="1496868"/>
                </a:cubicBezTo>
                <a:cubicBezTo>
                  <a:pt x="8687201" y="1493630"/>
                  <a:pt x="8682915" y="1495520"/>
                  <a:pt x="8682915" y="1501068"/>
                </a:cubicBezTo>
                <a:cubicBezTo>
                  <a:pt x="8682915" y="1506616"/>
                  <a:pt x="8687201" y="1511155"/>
                  <a:pt x="8692440" y="1511155"/>
                </a:cubicBezTo>
                <a:cubicBezTo>
                  <a:pt x="8697679" y="1511155"/>
                  <a:pt x="8701965" y="1509265"/>
                  <a:pt x="8701965" y="1506955"/>
                </a:cubicBezTo>
                <a:close/>
                <a:moveTo>
                  <a:pt x="8191598" y="1476798"/>
                </a:moveTo>
                <a:cubicBezTo>
                  <a:pt x="8208496" y="1470315"/>
                  <a:pt x="8213196" y="1402015"/>
                  <a:pt x="8197416" y="1392263"/>
                </a:cubicBezTo>
                <a:cubicBezTo>
                  <a:pt x="8192330" y="1389119"/>
                  <a:pt x="8185348" y="1365292"/>
                  <a:pt x="8181902" y="1339314"/>
                </a:cubicBezTo>
                <a:cubicBezTo>
                  <a:pt x="8178456" y="1313335"/>
                  <a:pt x="8171902" y="1292080"/>
                  <a:pt x="8167338" y="1292080"/>
                </a:cubicBezTo>
                <a:cubicBezTo>
                  <a:pt x="8162774" y="1292080"/>
                  <a:pt x="8159040" y="1273079"/>
                  <a:pt x="8159040" y="1249855"/>
                </a:cubicBezTo>
                <a:cubicBezTo>
                  <a:pt x="8159040" y="1209393"/>
                  <a:pt x="8157882" y="1207662"/>
                  <a:pt x="8131311" y="1208418"/>
                </a:cubicBezTo>
                <a:cubicBezTo>
                  <a:pt x="8110628" y="1209005"/>
                  <a:pt x="8104989" y="1212872"/>
                  <a:pt x="8109117" y="1223631"/>
                </a:cubicBezTo>
                <a:cubicBezTo>
                  <a:pt x="8112729" y="1233044"/>
                  <a:pt x="8110781" y="1235662"/>
                  <a:pt x="8103509" y="1231168"/>
                </a:cubicBezTo>
                <a:cubicBezTo>
                  <a:pt x="8087466" y="1221253"/>
                  <a:pt x="8089775" y="1240504"/>
                  <a:pt x="8106653" y="1257382"/>
                </a:cubicBezTo>
                <a:cubicBezTo>
                  <a:pt x="8122360" y="1273089"/>
                  <a:pt x="8125653" y="1292080"/>
                  <a:pt x="8112670" y="1292080"/>
                </a:cubicBezTo>
                <a:cubicBezTo>
                  <a:pt x="8096625" y="1292080"/>
                  <a:pt x="8092673" y="1371870"/>
                  <a:pt x="8107585" y="1394743"/>
                </a:cubicBezTo>
                <a:cubicBezTo>
                  <a:pt x="8115366" y="1406678"/>
                  <a:pt x="8119318" y="1420349"/>
                  <a:pt x="8116368" y="1425123"/>
                </a:cubicBezTo>
                <a:cubicBezTo>
                  <a:pt x="8111173" y="1433528"/>
                  <a:pt x="8157019" y="1482580"/>
                  <a:pt x="8170070" y="1482580"/>
                </a:cubicBezTo>
                <a:cubicBezTo>
                  <a:pt x="8173624" y="1482580"/>
                  <a:pt x="8183312" y="1479978"/>
                  <a:pt x="8191598" y="1476798"/>
                </a:cubicBezTo>
                <a:close/>
                <a:moveTo>
                  <a:pt x="3340242" y="1310259"/>
                </a:moveTo>
                <a:cubicBezTo>
                  <a:pt x="3371965" y="1277807"/>
                  <a:pt x="3373148" y="1256765"/>
                  <a:pt x="3344153" y="1240713"/>
                </a:cubicBezTo>
                <a:cubicBezTo>
                  <a:pt x="3333675" y="1234913"/>
                  <a:pt x="3322474" y="1226577"/>
                  <a:pt x="3319262" y="1222189"/>
                </a:cubicBezTo>
                <a:cubicBezTo>
                  <a:pt x="3316049" y="1217800"/>
                  <a:pt x="3298905" y="1213514"/>
                  <a:pt x="3281162" y="1212664"/>
                </a:cubicBezTo>
                <a:cubicBezTo>
                  <a:pt x="3249963" y="1211168"/>
                  <a:pt x="3248976" y="1212213"/>
                  <a:pt x="3251132" y="1244455"/>
                </a:cubicBezTo>
                <a:cubicBezTo>
                  <a:pt x="3252358" y="1262791"/>
                  <a:pt x="3253664" y="1285725"/>
                  <a:pt x="3254033" y="1295420"/>
                </a:cubicBezTo>
                <a:cubicBezTo>
                  <a:pt x="3255901" y="1344462"/>
                  <a:pt x="3299475" y="1351963"/>
                  <a:pt x="3340242" y="1310259"/>
                </a:cubicBezTo>
                <a:close/>
                <a:moveTo>
                  <a:pt x="8737047" y="1318869"/>
                </a:moveTo>
                <a:cubicBezTo>
                  <a:pt x="8734006" y="1311271"/>
                  <a:pt x="8731749" y="1313528"/>
                  <a:pt x="8731292" y="1324624"/>
                </a:cubicBezTo>
                <a:cubicBezTo>
                  <a:pt x="8730879" y="1334665"/>
                  <a:pt x="8733130" y="1340290"/>
                  <a:pt x="8736295" y="1337125"/>
                </a:cubicBezTo>
                <a:cubicBezTo>
                  <a:pt x="8739460" y="1333960"/>
                  <a:pt x="8739798" y="1325745"/>
                  <a:pt x="8737046" y="1318869"/>
                </a:cubicBezTo>
                <a:close/>
                <a:moveTo>
                  <a:pt x="4813860" y="1147300"/>
                </a:moveTo>
                <a:cubicBezTo>
                  <a:pt x="4827769" y="1133391"/>
                  <a:pt x="4828680" y="1120630"/>
                  <a:pt x="4815765" y="1120630"/>
                </a:cubicBezTo>
                <a:cubicBezTo>
                  <a:pt x="4810527" y="1120630"/>
                  <a:pt x="4806240" y="1126745"/>
                  <a:pt x="4806240" y="1134219"/>
                </a:cubicBezTo>
                <a:cubicBezTo>
                  <a:pt x="4806240" y="1141693"/>
                  <a:pt x="4798739" y="1149768"/>
                  <a:pt x="4789572" y="1152164"/>
                </a:cubicBezTo>
                <a:cubicBezTo>
                  <a:pt x="4776771" y="1155509"/>
                  <a:pt x="4776329" y="1156777"/>
                  <a:pt x="4787666" y="1157625"/>
                </a:cubicBezTo>
                <a:cubicBezTo>
                  <a:pt x="4795787" y="1158233"/>
                  <a:pt x="4807574" y="1153587"/>
                  <a:pt x="4813860" y="1147300"/>
                </a:cubicBezTo>
                <a:close/>
                <a:moveTo>
                  <a:pt x="5461570" y="1048381"/>
                </a:moveTo>
                <a:cubicBezTo>
                  <a:pt x="5463267" y="1030989"/>
                  <a:pt x="5458679" y="1014215"/>
                  <a:pt x="5450329" y="1007285"/>
                </a:cubicBezTo>
                <a:cubicBezTo>
                  <a:pt x="5438746" y="997672"/>
                  <a:pt x="5434091" y="999523"/>
                  <a:pt x="5424337" y="1017621"/>
                </a:cubicBezTo>
                <a:cubicBezTo>
                  <a:pt x="5417802" y="1029747"/>
                  <a:pt x="5411995" y="1049507"/>
                  <a:pt x="5411433" y="1061534"/>
                </a:cubicBezTo>
                <a:cubicBezTo>
                  <a:pt x="5410592" y="1079537"/>
                  <a:pt x="5414676" y="1082903"/>
                  <a:pt x="5434557" y="1080584"/>
                </a:cubicBezTo>
                <a:cubicBezTo>
                  <a:pt x="5453808" y="1078338"/>
                  <a:pt x="5459284" y="1071811"/>
                  <a:pt x="5461570" y="1048381"/>
                </a:cubicBezTo>
                <a:close/>
                <a:moveTo>
                  <a:pt x="5364133" y="1059398"/>
                </a:moveTo>
                <a:cubicBezTo>
                  <a:pt x="5381831" y="1041700"/>
                  <a:pt x="5381506" y="1011788"/>
                  <a:pt x="5363453" y="996805"/>
                </a:cubicBezTo>
                <a:cubicBezTo>
                  <a:pt x="5344575" y="981137"/>
                  <a:pt x="5345137" y="964646"/>
                  <a:pt x="5364299" y="971999"/>
                </a:cubicBezTo>
                <a:cubicBezTo>
                  <a:pt x="5372697" y="975222"/>
                  <a:pt x="5390226" y="969316"/>
                  <a:pt x="5403683" y="958731"/>
                </a:cubicBezTo>
                <a:cubicBezTo>
                  <a:pt x="5417021" y="948239"/>
                  <a:pt x="5423070" y="939655"/>
                  <a:pt x="5417125" y="939655"/>
                </a:cubicBezTo>
                <a:cubicBezTo>
                  <a:pt x="5410503" y="939655"/>
                  <a:pt x="5406315" y="921203"/>
                  <a:pt x="5406315" y="892030"/>
                </a:cubicBezTo>
                <a:cubicBezTo>
                  <a:pt x="5406315" y="856047"/>
                  <a:pt x="5409808" y="844405"/>
                  <a:pt x="5420603" y="844405"/>
                </a:cubicBezTo>
                <a:cubicBezTo>
                  <a:pt x="5428461" y="844405"/>
                  <a:pt x="5434890" y="849934"/>
                  <a:pt x="5434890" y="856693"/>
                </a:cubicBezTo>
                <a:cubicBezTo>
                  <a:pt x="5434890" y="863451"/>
                  <a:pt x="5451269" y="887079"/>
                  <a:pt x="5471288" y="909199"/>
                </a:cubicBezTo>
                <a:lnTo>
                  <a:pt x="5507686" y="949418"/>
                </a:lnTo>
                <a:lnTo>
                  <a:pt x="5537963" y="934314"/>
                </a:lnTo>
                <a:cubicBezTo>
                  <a:pt x="5568789" y="918936"/>
                  <a:pt x="5580122" y="881447"/>
                  <a:pt x="5558066" y="867816"/>
                </a:cubicBezTo>
                <a:cubicBezTo>
                  <a:pt x="5552470" y="864358"/>
                  <a:pt x="5550375" y="855055"/>
                  <a:pt x="5553411" y="847144"/>
                </a:cubicBezTo>
                <a:cubicBezTo>
                  <a:pt x="5557190" y="837299"/>
                  <a:pt x="5554541" y="834444"/>
                  <a:pt x="5545021" y="838097"/>
                </a:cubicBezTo>
                <a:cubicBezTo>
                  <a:pt x="5536769" y="841264"/>
                  <a:pt x="5532700" y="838789"/>
                  <a:pt x="5535019" y="832014"/>
                </a:cubicBezTo>
                <a:cubicBezTo>
                  <a:pt x="5537168" y="825732"/>
                  <a:pt x="5523558" y="810792"/>
                  <a:pt x="5504774" y="798813"/>
                </a:cubicBezTo>
                <a:cubicBezTo>
                  <a:pt x="5474919" y="779775"/>
                  <a:pt x="5466530" y="778385"/>
                  <a:pt x="5438100" y="787767"/>
                </a:cubicBezTo>
                <a:cubicBezTo>
                  <a:pt x="5415534" y="795215"/>
                  <a:pt x="5401929" y="795472"/>
                  <a:pt x="5393658" y="788608"/>
                </a:cubicBezTo>
                <a:cubicBezTo>
                  <a:pt x="5383651" y="780302"/>
                  <a:pt x="5329745" y="798548"/>
                  <a:pt x="5292822" y="822738"/>
                </a:cubicBezTo>
                <a:cubicBezTo>
                  <a:pt x="5282645" y="829405"/>
                  <a:pt x="5273452" y="943952"/>
                  <a:pt x="5282378" y="952878"/>
                </a:cubicBezTo>
                <a:cubicBezTo>
                  <a:pt x="5287679" y="958178"/>
                  <a:pt x="5292015" y="971883"/>
                  <a:pt x="5292015" y="983334"/>
                </a:cubicBezTo>
                <a:cubicBezTo>
                  <a:pt x="5292015" y="1002201"/>
                  <a:pt x="5302808" y="1028788"/>
                  <a:pt x="5323584" y="1061099"/>
                </a:cubicBezTo>
                <a:cubicBezTo>
                  <a:pt x="5333639" y="1076737"/>
                  <a:pt x="5347370" y="1076161"/>
                  <a:pt x="5364133" y="1059398"/>
                </a:cubicBezTo>
                <a:close/>
                <a:moveTo>
                  <a:pt x="7440207" y="900596"/>
                </a:moveTo>
                <a:cubicBezTo>
                  <a:pt x="7446924" y="879434"/>
                  <a:pt x="7434918" y="861175"/>
                  <a:pt x="7412083" y="857823"/>
                </a:cubicBezTo>
                <a:cubicBezTo>
                  <a:pt x="7395260" y="855354"/>
                  <a:pt x="7385109" y="878967"/>
                  <a:pt x="7392704" y="902897"/>
                </a:cubicBezTo>
                <a:cubicBezTo>
                  <a:pt x="7400324" y="926906"/>
                  <a:pt x="7432349" y="925355"/>
                  <a:pt x="7440207" y="900596"/>
                </a:cubicBezTo>
                <a:close/>
                <a:moveTo>
                  <a:pt x="7421698" y="811089"/>
                </a:moveTo>
                <a:cubicBezTo>
                  <a:pt x="7429290" y="780842"/>
                  <a:pt x="7420903" y="758680"/>
                  <a:pt x="7401866" y="758680"/>
                </a:cubicBezTo>
                <a:cubicBezTo>
                  <a:pt x="7380707" y="758680"/>
                  <a:pt x="7365238" y="803434"/>
                  <a:pt x="7380431" y="820695"/>
                </a:cubicBezTo>
                <a:cubicBezTo>
                  <a:pt x="7398550" y="841281"/>
                  <a:pt x="7415087" y="837431"/>
                  <a:pt x="7421698" y="811089"/>
                </a:cubicBezTo>
                <a:close/>
                <a:moveTo>
                  <a:pt x="7576137" y="730105"/>
                </a:moveTo>
                <a:cubicBezTo>
                  <a:pt x="7577723" y="696053"/>
                  <a:pt x="7583081" y="664121"/>
                  <a:pt x="7588043" y="659144"/>
                </a:cubicBezTo>
                <a:cubicBezTo>
                  <a:pt x="7593005" y="654167"/>
                  <a:pt x="7597065" y="640237"/>
                  <a:pt x="7597065" y="628187"/>
                </a:cubicBezTo>
                <a:cubicBezTo>
                  <a:pt x="7597065" y="615298"/>
                  <a:pt x="7602809" y="606280"/>
                  <a:pt x="7611018" y="606280"/>
                </a:cubicBezTo>
                <a:cubicBezTo>
                  <a:pt x="7627514" y="606280"/>
                  <a:pt x="7644463" y="578115"/>
                  <a:pt x="7641229" y="556077"/>
                </a:cubicBezTo>
                <a:cubicBezTo>
                  <a:pt x="7638208" y="535496"/>
                  <a:pt x="7606927" y="501505"/>
                  <a:pt x="7591008" y="501505"/>
                </a:cubicBezTo>
                <a:cubicBezTo>
                  <a:pt x="7584062" y="501505"/>
                  <a:pt x="7575689" y="512221"/>
                  <a:pt x="7572401" y="525317"/>
                </a:cubicBezTo>
                <a:cubicBezTo>
                  <a:pt x="7567151" y="546238"/>
                  <a:pt x="7561297" y="549130"/>
                  <a:pt x="7524193" y="549130"/>
                </a:cubicBezTo>
                <a:cubicBezTo>
                  <a:pt x="7500966" y="549130"/>
                  <a:pt x="7476375" y="554349"/>
                  <a:pt x="7469546" y="560727"/>
                </a:cubicBezTo>
                <a:cubicBezTo>
                  <a:pt x="7453253" y="575948"/>
                  <a:pt x="7465882" y="634347"/>
                  <a:pt x="7489697" y="653905"/>
                </a:cubicBezTo>
                <a:cubicBezTo>
                  <a:pt x="7503266" y="665049"/>
                  <a:pt x="7505796" y="676052"/>
                  <a:pt x="7501192" y="703911"/>
                </a:cubicBezTo>
                <a:cubicBezTo>
                  <a:pt x="7496818" y="730381"/>
                  <a:pt x="7498601" y="739630"/>
                  <a:pt x="7508077" y="739630"/>
                </a:cubicBezTo>
                <a:cubicBezTo>
                  <a:pt x="7515124" y="739630"/>
                  <a:pt x="7520865" y="749608"/>
                  <a:pt x="7520865" y="761855"/>
                </a:cubicBezTo>
                <a:cubicBezTo>
                  <a:pt x="7520865" y="789929"/>
                  <a:pt x="7529252" y="798316"/>
                  <a:pt x="7553811" y="794801"/>
                </a:cubicBezTo>
                <a:cubicBezTo>
                  <a:pt x="7570748" y="792376"/>
                  <a:pt x="7573625" y="784042"/>
                  <a:pt x="7576137" y="730105"/>
                </a:cubicBezTo>
                <a:close/>
                <a:moveTo>
                  <a:pt x="5410304" y="755335"/>
                </a:moveTo>
                <a:cubicBezTo>
                  <a:pt x="5407012" y="746758"/>
                  <a:pt x="5400525" y="742085"/>
                  <a:pt x="5395887" y="744951"/>
                </a:cubicBezTo>
                <a:cubicBezTo>
                  <a:pt x="5391250" y="747817"/>
                  <a:pt x="5392770" y="755933"/>
                  <a:pt x="5399267" y="762985"/>
                </a:cubicBezTo>
                <a:cubicBezTo>
                  <a:pt x="5413879" y="778850"/>
                  <a:pt x="5418183" y="775867"/>
                  <a:pt x="5410304" y="755335"/>
                </a:cubicBezTo>
                <a:close/>
                <a:moveTo>
                  <a:pt x="5642059" y="761639"/>
                </a:moveTo>
                <a:cubicBezTo>
                  <a:pt x="5632891" y="759243"/>
                  <a:pt x="5625390" y="750454"/>
                  <a:pt x="5625390" y="742107"/>
                </a:cubicBezTo>
                <a:cubicBezTo>
                  <a:pt x="5625390" y="733759"/>
                  <a:pt x="5622718" y="729603"/>
                  <a:pt x="5619451" y="732869"/>
                </a:cubicBezTo>
                <a:cubicBezTo>
                  <a:pt x="5608582" y="743738"/>
                  <a:pt x="5624539" y="768222"/>
                  <a:pt x="5641760" y="767100"/>
                </a:cubicBezTo>
                <a:cubicBezTo>
                  <a:pt x="5657662" y="766065"/>
                  <a:pt x="5657681" y="765722"/>
                  <a:pt x="5642059" y="761639"/>
                </a:cubicBezTo>
                <a:close/>
                <a:moveTo>
                  <a:pt x="5660060" y="722593"/>
                </a:moveTo>
                <a:cubicBezTo>
                  <a:pt x="5651719" y="714251"/>
                  <a:pt x="5642291" y="710029"/>
                  <a:pt x="5639111" y="713209"/>
                </a:cubicBezTo>
                <a:cubicBezTo>
                  <a:pt x="5635930" y="716390"/>
                  <a:pt x="5641186" y="727029"/>
                  <a:pt x="5650790" y="736852"/>
                </a:cubicBezTo>
                <a:cubicBezTo>
                  <a:pt x="5660395" y="746675"/>
                  <a:pt x="5669822" y="750897"/>
                  <a:pt x="5671740" y="746235"/>
                </a:cubicBezTo>
                <a:cubicBezTo>
                  <a:pt x="5673657" y="741573"/>
                  <a:pt x="5668401" y="730934"/>
                  <a:pt x="5660060" y="722593"/>
                </a:cubicBezTo>
                <a:close/>
                <a:moveTo>
                  <a:pt x="7466479" y="720567"/>
                </a:moveTo>
                <a:cubicBezTo>
                  <a:pt x="7469220" y="710082"/>
                  <a:pt x="7467577" y="703906"/>
                  <a:pt x="7462827" y="706841"/>
                </a:cubicBezTo>
                <a:cubicBezTo>
                  <a:pt x="7458077" y="709777"/>
                  <a:pt x="7454190" y="718356"/>
                  <a:pt x="7454190" y="725905"/>
                </a:cubicBezTo>
                <a:cubicBezTo>
                  <a:pt x="7454190" y="745619"/>
                  <a:pt x="7460662" y="742808"/>
                  <a:pt x="7466479" y="720567"/>
                </a:cubicBezTo>
                <a:close/>
                <a:moveTo>
                  <a:pt x="6996990" y="645013"/>
                </a:moveTo>
                <a:cubicBezTo>
                  <a:pt x="6996990" y="640122"/>
                  <a:pt x="7008778" y="634764"/>
                  <a:pt x="7023184" y="633106"/>
                </a:cubicBezTo>
                <a:cubicBezTo>
                  <a:pt x="7043758" y="630739"/>
                  <a:pt x="7050025" y="624472"/>
                  <a:pt x="7052392" y="603899"/>
                </a:cubicBezTo>
                <a:cubicBezTo>
                  <a:pt x="7056188" y="570907"/>
                  <a:pt x="7092240" y="565779"/>
                  <a:pt x="7092240" y="598231"/>
                </a:cubicBezTo>
                <a:cubicBezTo>
                  <a:pt x="7092240" y="618154"/>
                  <a:pt x="7092800" y="618251"/>
                  <a:pt x="7111290" y="601517"/>
                </a:cubicBezTo>
                <a:cubicBezTo>
                  <a:pt x="7146258" y="569873"/>
                  <a:pt x="7128749" y="491980"/>
                  <a:pt x="7086668" y="491980"/>
                </a:cubicBezTo>
                <a:cubicBezTo>
                  <a:pt x="7071433" y="491980"/>
                  <a:pt x="7038051" y="509372"/>
                  <a:pt x="7018110" y="527699"/>
                </a:cubicBezTo>
                <a:cubicBezTo>
                  <a:pt x="7010985" y="534247"/>
                  <a:pt x="6999984" y="539605"/>
                  <a:pt x="6993664" y="539605"/>
                </a:cubicBezTo>
                <a:cubicBezTo>
                  <a:pt x="6979011" y="539605"/>
                  <a:pt x="6953243" y="569530"/>
                  <a:pt x="6944689" y="596484"/>
                </a:cubicBezTo>
                <a:cubicBezTo>
                  <a:pt x="6940184" y="610679"/>
                  <a:pt x="6943664" y="622942"/>
                  <a:pt x="6955630" y="635036"/>
                </a:cubicBezTo>
                <a:cubicBezTo>
                  <a:pt x="6974482" y="654091"/>
                  <a:pt x="6996990" y="659520"/>
                  <a:pt x="6996990" y="645013"/>
                </a:cubicBezTo>
                <a:close/>
                <a:moveTo>
                  <a:pt x="7370846" y="571397"/>
                </a:moveTo>
                <a:cubicBezTo>
                  <a:pt x="7364298" y="568754"/>
                  <a:pt x="7358940" y="558124"/>
                  <a:pt x="7358940" y="547774"/>
                </a:cubicBezTo>
                <a:cubicBezTo>
                  <a:pt x="7358940" y="537424"/>
                  <a:pt x="7362360" y="531069"/>
                  <a:pt x="7366539" y="533652"/>
                </a:cubicBezTo>
                <a:cubicBezTo>
                  <a:pt x="7370718" y="536235"/>
                  <a:pt x="7380362" y="534410"/>
                  <a:pt x="7387970" y="529597"/>
                </a:cubicBezTo>
                <a:cubicBezTo>
                  <a:pt x="7398738" y="522786"/>
                  <a:pt x="7396988" y="520814"/>
                  <a:pt x="7380072" y="520701"/>
                </a:cubicBezTo>
                <a:cubicBezTo>
                  <a:pt x="7356658" y="520544"/>
                  <a:pt x="7344020" y="540381"/>
                  <a:pt x="7352860" y="563417"/>
                </a:cubicBezTo>
                <a:cubicBezTo>
                  <a:pt x="7355875" y="571276"/>
                  <a:pt x="7363834" y="577367"/>
                  <a:pt x="7370547" y="576953"/>
                </a:cubicBezTo>
                <a:cubicBezTo>
                  <a:pt x="7380107" y="576364"/>
                  <a:pt x="7380172" y="575160"/>
                  <a:pt x="7370847" y="571397"/>
                </a:cubicBezTo>
                <a:close/>
                <a:moveTo>
                  <a:pt x="5849228" y="483493"/>
                </a:moveTo>
                <a:cubicBezTo>
                  <a:pt x="5849228" y="453715"/>
                  <a:pt x="5844349" y="438626"/>
                  <a:pt x="5832288" y="431106"/>
                </a:cubicBezTo>
                <a:cubicBezTo>
                  <a:pt x="5810189" y="417325"/>
                  <a:pt x="5797186" y="436532"/>
                  <a:pt x="5796986" y="483249"/>
                </a:cubicBezTo>
                <a:cubicBezTo>
                  <a:pt x="5796816" y="523150"/>
                  <a:pt x="5803218" y="531904"/>
                  <a:pt x="5829786" y="528101"/>
                </a:cubicBezTo>
                <a:cubicBezTo>
                  <a:pt x="5845984" y="525782"/>
                  <a:pt x="5849228" y="518340"/>
                  <a:pt x="5849228" y="483493"/>
                </a:cubicBezTo>
                <a:close/>
                <a:moveTo>
                  <a:pt x="6073065" y="373144"/>
                </a:moveTo>
                <a:cubicBezTo>
                  <a:pt x="6073065" y="350064"/>
                  <a:pt x="6077351" y="328530"/>
                  <a:pt x="6082590" y="325292"/>
                </a:cubicBezTo>
                <a:cubicBezTo>
                  <a:pt x="6097344" y="316174"/>
                  <a:pt x="6093824" y="272963"/>
                  <a:pt x="6077828" y="266824"/>
                </a:cubicBezTo>
                <a:cubicBezTo>
                  <a:pt x="6069970" y="263809"/>
                  <a:pt x="6063540" y="255192"/>
                  <a:pt x="6063540" y="247675"/>
                </a:cubicBezTo>
                <a:cubicBezTo>
                  <a:pt x="6063540" y="223160"/>
                  <a:pt x="6030751" y="196795"/>
                  <a:pt x="6005860" y="201296"/>
                </a:cubicBezTo>
                <a:cubicBezTo>
                  <a:pt x="5983109" y="205409"/>
                  <a:pt x="5983012" y="205168"/>
                  <a:pt x="6001628" y="190724"/>
                </a:cubicBezTo>
                <a:cubicBezTo>
                  <a:pt x="6020064" y="176419"/>
                  <a:pt x="6020084" y="176048"/>
                  <a:pt x="6002230" y="179195"/>
                </a:cubicBezTo>
                <a:cubicBezTo>
                  <a:pt x="5982298" y="182708"/>
                  <a:pt x="5960423" y="242651"/>
                  <a:pt x="5975334" y="252897"/>
                </a:cubicBezTo>
                <a:cubicBezTo>
                  <a:pt x="5988541" y="261971"/>
                  <a:pt x="6004990" y="311636"/>
                  <a:pt x="6011931" y="363392"/>
                </a:cubicBezTo>
                <a:cubicBezTo>
                  <a:pt x="6019888" y="422721"/>
                  <a:pt x="6030527" y="437876"/>
                  <a:pt x="6055016" y="424770"/>
                </a:cubicBezTo>
                <a:cubicBezTo>
                  <a:pt x="6068539" y="417532"/>
                  <a:pt x="6073065" y="404586"/>
                  <a:pt x="6073065" y="373144"/>
                </a:cubicBezTo>
                <a:close/>
                <a:moveTo>
                  <a:pt x="2386890" y="6630843"/>
                </a:moveTo>
                <a:cubicBezTo>
                  <a:pt x="2386890" y="6622984"/>
                  <a:pt x="2391176" y="6616555"/>
                  <a:pt x="2396415" y="6616555"/>
                </a:cubicBezTo>
                <a:cubicBezTo>
                  <a:pt x="2401654" y="6616555"/>
                  <a:pt x="2405940" y="6622984"/>
                  <a:pt x="2405940" y="6630843"/>
                </a:cubicBezTo>
                <a:cubicBezTo>
                  <a:pt x="2405940" y="6638701"/>
                  <a:pt x="2401654" y="6645130"/>
                  <a:pt x="2396415" y="6645130"/>
                </a:cubicBezTo>
                <a:cubicBezTo>
                  <a:pt x="2391176" y="6645130"/>
                  <a:pt x="2386890" y="6638701"/>
                  <a:pt x="2386890" y="6630843"/>
                </a:cubicBezTo>
                <a:close/>
                <a:moveTo>
                  <a:pt x="8301915" y="6616555"/>
                </a:moveTo>
                <a:cubicBezTo>
                  <a:pt x="8301915" y="6611316"/>
                  <a:pt x="8306201" y="6607030"/>
                  <a:pt x="8311440" y="6607030"/>
                </a:cubicBezTo>
                <a:cubicBezTo>
                  <a:pt x="8316679" y="6607030"/>
                  <a:pt x="8320965" y="6611316"/>
                  <a:pt x="8320965" y="6616555"/>
                </a:cubicBezTo>
                <a:cubicBezTo>
                  <a:pt x="8320965" y="6621794"/>
                  <a:pt x="8316679" y="6626080"/>
                  <a:pt x="8311440" y="6626080"/>
                </a:cubicBezTo>
                <a:cubicBezTo>
                  <a:pt x="8306201" y="6626080"/>
                  <a:pt x="8301915" y="6621794"/>
                  <a:pt x="8301915" y="6616555"/>
                </a:cubicBezTo>
                <a:close/>
                <a:moveTo>
                  <a:pt x="2110665" y="6573693"/>
                </a:moveTo>
                <a:cubicBezTo>
                  <a:pt x="2110665" y="6565834"/>
                  <a:pt x="2117095" y="6559405"/>
                  <a:pt x="2124953" y="6559405"/>
                </a:cubicBezTo>
                <a:cubicBezTo>
                  <a:pt x="2132811" y="6559405"/>
                  <a:pt x="2139240" y="6565834"/>
                  <a:pt x="2139240" y="6573693"/>
                </a:cubicBezTo>
                <a:cubicBezTo>
                  <a:pt x="2139240" y="6581551"/>
                  <a:pt x="2132811" y="6587980"/>
                  <a:pt x="2124953" y="6587980"/>
                </a:cubicBezTo>
                <a:cubicBezTo>
                  <a:pt x="2117095" y="6587980"/>
                  <a:pt x="2110665" y="6581551"/>
                  <a:pt x="2110665" y="6573693"/>
                </a:cubicBezTo>
                <a:close/>
                <a:moveTo>
                  <a:pt x="8060645" y="6528449"/>
                </a:moveTo>
                <a:cubicBezTo>
                  <a:pt x="8057544" y="6511423"/>
                  <a:pt x="8052197" y="6487848"/>
                  <a:pt x="8048762" y="6476061"/>
                </a:cubicBezTo>
                <a:cubicBezTo>
                  <a:pt x="8044254" y="6460586"/>
                  <a:pt x="8046489" y="6454630"/>
                  <a:pt x="8056806" y="6454630"/>
                </a:cubicBezTo>
                <a:cubicBezTo>
                  <a:pt x="8064664" y="6454630"/>
                  <a:pt x="8073678" y="6464274"/>
                  <a:pt x="8076837" y="6476061"/>
                </a:cubicBezTo>
                <a:cubicBezTo>
                  <a:pt x="8085411" y="6508056"/>
                  <a:pt x="8084009" y="6559405"/>
                  <a:pt x="8074561" y="6559405"/>
                </a:cubicBezTo>
                <a:cubicBezTo>
                  <a:pt x="8070008" y="6559405"/>
                  <a:pt x="8063746" y="6545475"/>
                  <a:pt x="8060645" y="6528449"/>
                </a:cubicBezTo>
                <a:close/>
                <a:moveTo>
                  <a:pt x="8270825" y="6436416"/>
                </a:moveTo>
                <a:cubicBezTo>
                  <a:pt x="8252251" y="6400086"/>
                  <a:pt x="8256472" y="6386055"/>
                  <a:pt x="8279152" y="6408735"/>
                </a:cubicBezTo>
                <a:cubicBezTo>
                  <a:pt x="8287337" y="6416920"/>
                  <a:pt x="8292552" y="6433810"/>
                  <a:pt x="8290738" y="6446268"/>
                </a:cubicBezTo>
                <a:cubicBezTo>
                  <a:pt x="8287632" y="6467614"/>
                  <a:pt x="8286485" y="6467046"/>
                  <a:pt x="8270825" y="6436416"/>
                </a:cubicBezTo>
                <a:close/>
                <a:moveTo>
                  <a:pt x="2024940" y="6378430"/>
                </a:moveTo>
                <a:cubicBezTo>
                  <a:pt x="2024940" y="6367847"/>
                  <a:pt x="2031290" y="6359380"/>
                  <a:pt x="2039228" y="6359380"/>
                </a:cubicBezTo>
                <a:cubicBezTo>
                  <a:pt x="2047165" y="6359380"/>
                  <a:pt x="2053515" y="6367847"/>
                  <a:pt x="2053515" y="6378430"/>
                </a:cubicBezTo>
                <a:cubicBezTo>
                  <a:pt x="2053515" y="6389014"/>
                  <a:pt x="2047165" y="6397480"/>
                  <a:pt x="2039228" y="6397480"/>
                </a:cubicBezTo>
                <a:cubicBezTo>
                  <a:pt x="2031290" y="6397480"/>
                  <a:pt x="2024940" y="6389014"/>
                  <a:pt x="2024940" y="6378430"/>
                </a:cubicBezTo>
                <a:close/>
                <a:moveTo>
                  <a:pt x="4589547" y="6378133"/>
                </a:moveTo>
                <a:cubicBezTo>
                  <a:pt x="4577759" y="6373395"/>
                  <a:pt x="4567382" y="6361880"/>
                  <a:pt x="4566486" y="6352543"/>
                </a:cubicBezTo>
                <a:cubicBezTo>
                  <a:pt x="4565590" y="6343207"/>
                  <a:pt x="4564374" y="6328721"/>
                  <a:pt x="4563784" y="6320353"/>
                </a:cubicBezTo>
                <a:cubicBezTo>
                  <a:pt x="4562743" y="6305596"/>
                  <a:pt x="4518740" y="6258784"/>
                  <a:pt x="4500054" y="6252555"/>
                </a:cubicBezTo>
                <a:cubicBezTo>
                  <a:pt x="4494309" y="6250640"/>
                  <a:pt x="4495281" y="6232769"/>
                  <a:pt x="4502625" y="6205310"/>
                </a:cubicBezTo>
                <a:cubicBezTo>
                  <a:pt x="4512075" y="6169979"/>
                  <a:pt x="4512017" y="6150011"/>
                  <a:pt x="4502336" y="6105482"/>
                </a:cubicBezTo>
                <a:cubicBezTo>
                  <a:pt x="4495680" y="6074866"/>
                  <a:pt x="4486871" y="6043247"/>
                  <a:pt x="4482761" y="6035217"/>
                </a:cubicBezTo>
                <a:cubicBezTo>
                  <a:pt x="4478651" y="6027187"/>
                  <a:pt x="4472357" y="6007272"/>
                  <a:pt x="4468774" y="5990961"/>
                </a:cubicBezTo>
                <a:cubicBezTo>
                  <a:pt x="4465192" y="5974650"/>
                  <a:pt x="4453931" y="5953767"/>
                  <a:pt x="4443751" y="5944554"/>
                </a:cubicBezTo>
                <a:cubicBezTo>
                  <a:pt x="4433570" y="5935341"/>
                  <a:pt x="4425240" y="5922702"/>
                  <a:pt x="4425240" y="5916468"/>
                </a:cubicBezTo>
                <a:cubicBezTo>
                  <a:pt x="4425240" y="5910234"/>
                  <a:pt x="4416566" y="5897283"/>
                  <a:pt x="4405965" y="5887689"/>
                </a:cubicBezTo>
                <a:cubicBezTo>
                  <a:pt x="4392818" y="5875792"/>
                  <a:pt x="4389790" y="5867146"/>
                  <a:pt x="4396440" y="5860495"/>
                </a:cubicBezTo>
                <a:cubicBezTo>
                  <a:pt x="4403090" y="5853845"/>
                  <a:pt x="4409824" y="5854380"/>
                  <a:pt x="4417620" y="5862175"/>
                </a:cubicBezTo>
                <a:cubicBezTo>
                  <a:pt x="4423907" y="5868462"/>
                  <a:pt x="4441052" y="5873605"/>
                  <a:pt x="4455720" y="5873605"/>
                </a:cubicBezTo>
                <a:cubicBezTo>
                  <a:pt x="4473810" y="5873605"/>
                  <a:pt x="4482390" y="5878505"/>
                  <a:pt x="4482390" y="5888834"/>
                </a:cubicBezTo>
                <a:cubicBezTo>
                  <a:pt x="4482390" y="5903875"/>
                  <a:pt x="4509802" y="5969150"/>
                  <a:pt x="4519994" y="5978380"/>
                </a:cubicBezTo>
                <a:cubicBezTo>
                  <a:pt x="4528902" y="5986448"/>
                  <a:pt x="4548084" y="6019691"/>
                  <a:pt x="4563085" y="6053060"/>
                </a:cubicBezTo>
                <a:cubicBezTo>
                  <a:pt x="4573514" y="6076261"/>
                  <a:pt x="4574731" y="6089842"/>
                  <a:pt x="4567578" y="6103208"/>
                </a:cubicBezTo>
                <a:cubicBezTo>
                  <a:pt x="4559917" y="6117525"/>
                  <a:pt x="4561237" y="6122868"/>
                  <a:pt x="4573607" y="6127616"/>
                </a:cubicBezTo>
                <a:cubicBezTo>
                  <a:pt x="4586815" y="6132684"/>
                  <a:pt x="4588426" y="6142373"/>
                  <a:pt x="4583305" y="6185942"/>
                </a:cubicBezTo>
                <a:cubicBezTo>
                  <a:pt x="4577938" y="6231605"/>
                  <a:pt x="4579595" y="6239893"/>
                  <a:pt x="4596452" y="6251701"/>
                </a:cubicBezTo>
                <a:cubicBezTo>
                  <a:pt x="4607061" y="6259131"/>
                  <a:pt x="4615740" y="6272682"/>
                  <a:pt x="4615740" y="6281815"/>
                </a:cubicBezTo>
                <a:cubicBezTo>
                  <a:pt x="4615740" y="6290948"/>
                  <a:pt x="4620564" y="6303243"/>
                  <a:pt x="4626459" y="6309139"/>
                </a:cubicBezTo>
                <a:cubicBezTo>
                  <a:pt x="4637685" y="6320365"/>
                  <a:pt x="4630050" y="6388463"/>
                  <a:pt x="4617690" y="6387352"/>
                </a:cubicBezTo>
                <a:cubicBezTo>
                  <a:pt x="4613998" y="6387019"/>
                  <a:pt x="4601334" y="6382871"/>
                  <a:pt x="4589547" y="6378134"/>
                </a:cubicBezTo>
                <a:close/>
                <a:moveTo>
                  <a:pt x="2750205" y="6360425"/>
                </a:moveTo>
                <a:cubicBezTo>
                  <a:pt x="2741196" y="6354716"/>
                  <a:pt x="2740474" y="6350263"/>
                  <a:pt x="2747823" y="6345721"/>
                </a:cubicBezTo>
                <a:cubicBezTo>
                  <a:pt x="2759905" y="6338254"/>
                  <a:pt x="2777415" y="6346669"/>
                  <a:pt x="2777415" y="6359942"/>
                </a:cubicBezTo>
                <a:cubicBezTo>
                  <a:pt x="2777415" y="6371017"/>
                  <a:pt x="2767207" y="6371198"/>
                  <a:pt x="2750205" y="6360425"/>
                </a:cubicBezTo>
                <a:close/>
                <a:moveTo>
                  <a:pt x="2716254" y="6306594"/>
                </a:moveTo>
                <a:cubicBezTo>
                  <a:pt x="2712293" y="6290814"/>
                  <a:pt x="2715225" y="6277334"/>
                  <a:pt x="2724673" y="6267886"/>
                </a:cubicBezTo>
                <a:cubicBezTo>
                  <a:pt x="2744996" y="6247564"/>
                  <a:pt x="2758365" y="6259524"/>
                  <a:pt x="2758365" y="6298030"/>
                </a:cubicBezTo>
                <a:cubicBezTo>
                  <a:pt x="2758365" y="6323829"/>
                  <a:pt x="2754530" y="6330805"/>
                  <a:pt x="2740348" y="6330805"/>
                </a:cubicBezTo>
                <a:cubicBezTo>
                  <a:pt x="2728994" y="6330805"/>
                  <a:pt x="2720083" y="6321851"/>
                  <a:pt x="2716254" y="6306594"/>
                </a:cubicBezTo>
                <a:close/>
                <a:moveTo>
                  <a:pt x="3407946" y="6261710"/>
                </a:moveTo>
                <a:cubicBezTo>
                  <a:pt x="3339800" y="6194092"/>
                  <a:pt x="3320779" y="6171313"/>
                  <a:pt x="3320486" y="6156974"/>
                </a:cubicBezTo>
                <a:cubicBezTo>
                  <a:pt x="3320240" y="6144922"/>
                  <a:pt x="3347069" y="6149063"/>
                  <a:pt x="3351338" y="6161736"/>
                </a:cubicBezTo>
                <a:cubicBezTo>
                  <a:pt x="3353544" y="6168285"/>
                  <a:pt x="3358486" y="6157010"/>
                  <a:pt x="3362321" y="6136683"/>
                </a:cubicBezTo>
                <a:cubicBezTo>
                  <a:pt x="3366636" y="6113810"/>
                  <a:pt x="3365410" y="6095840"/>
                  <a:pt x="3359104" y="6089534"/>
                </a:cubicBezTo>
                <a:cubicBezTo>
                  <a:pt x="3340658" y="6071087"/>
                  <a:pt x="3348448" y="6065584"/>
                  <a:pt x="3377490" y="6076546"/>
                </a:cubicBezTo>
                <a:cubicBezTo>
                  <a:pt x="3403473" y="6086353"/>
                  <a:pt x="3417977" y="6111730"/>
                  <a:pt x="3397599" y="6111730"/>
                </a:cubicBezTo>
                <a:cubicBezTo>
                  <a:pt x="3388879" y="6111730"/>
                  <a:pt x="3388056" y="6141346"/>
                  <a:pt x="3396540" y="6149830"/>
                </a:cubicBezTo>
                <a:cubicBezTo>
                  <a:pt x="3407387" y="6160677"/>
                  <a:pt x="3425115" y="6198103"/>
                  <a:pt x="3425115" y="6210155"/>
                </a:cubicBezTo>
                <a:cubicBezTo>
                  <a:pt x="3425115" y="6217284"/>
                  <a:pt x="3433688" y="6232999"/>
                  <a:pt x="3444165" y="6245080"/>
                </a:cubicBezTo>
                <a:cubicBezTo>
                  <a:pt x="3454643" y="6257161"/>
                  <a:pt x="3463215" y="6272360"/>
                  <a:pt x="3463215" y="6278856"/>
                </a:cubicBezTo>
                <a:cubicBezTo>
                  <a:pt x="3463215" y="6285351"/>
                  <a:pt x="3469644" y="6293134"/>
                  <a:pt x="3477503" y="6296149"/>
                </a:cubicBezTo>
                <a:cubicBezTo>
                  <a:pt x="3491904" y="6301675"/>
                  <a:pt x="3497922" y="6330837"/>
                  <a:pt x="3484646" y="6330767"/>
                </a:cubicBezTo>
                <a:cubicBezTo>
                  <a:pt x="3480717" y="6330748"/>
                  <a:pt x="3446202" y="6299671"/>
                  <a:pt x="3407946" y="6261710"/>
                </a:cubicBezTo>
                <a:close/>
                <a:moveTo>
                  <a:pt x="7854240" y="6273655"/>
                </a:moveTo>
                <a:cubicBezTo>
                  <a:pt x="7854240" y="6268416"/>
                  <a:pt x="7858526" y="6264130"/>
                  <a:pt x="7863765" y="6264130"/>
                </a:cubicBezTo>
                <a:cubicBezTo>
                  <a:pt x="7869004" y="6264130"/>
                  <a:pt x="7873290" y="6268416"/>
                  <a:pt x="7873290" y="6273655"/>
                </a:cubicBezTo>
                <a:cubicBezTo>
                  <a:pt x="7873290" y="6278894"/>
                  <a:pt x="7869004" y="6283180"/>
                  <a:pt x="7863765" y="6283180"/>
                </a:cubicBezTo>
                <a:cubicBezTo>
                  <a:pt x="7858526" y="6283180"/>
                  <a:pt x="7854240" y="6278894"/>
                  <a:pt x="7854240" y="6273655"/>
                </a:cubicBezTo>
                <a:close/>
                <a:moveTo>
                  <a:pt x="5336724" y="6267564"/>
                </a:moveTo>
                <a:cubicBezTo>
                  <a:pt x="5329115" y="6259954"/>
                  <a:pt x="5337717" y="6245080"/>
                  <a:pt x="5349727" y="6245080"/>
                </a:cubicBezTo>
                <a:cubicBezTo>
                  <a:pt x="5354657" y="6245080"/>
                  <a:pt x="5358690" y="6251509"/>
                  <a:pt x="5358690" y="6259368"/>
                </a:cubicBezTo>
                <a:cubicBezTo>
                  <a:pt x="5358690" y="6274098"/>
                  <a:pt x="5347451" y="6278291"/>
                  <a:pt x="5336724" y="6267564"/>
                </a:cubicBezTo>
                <a:close/>
                <a:moveTo>
                  <a:pt x="8060615" y="6238730"/>
                </a:moveTo>
                <a:cubicBezTo>
                  <a:pt x="8049655" y="6227771"/>
                  <a:pt x="8053679" y="6216505"/>
                  <a:pt x="8068553" y="6216505"/>
                </a:cubicBezTo>
                <a:cubicBezTo>
                  <a:pt x="8076411" y="6216505"/>
                  <a:pt x="8082840" y="6222934"/>
                  <a:pt x="8082840" y="6230793"/>
                </a:cubicBezTo>
                <a:cubicBezTo>
                  <a:pt x="8082840" y="6245667"/>
                  <a:pt x="8071575" y="6249690"/>
                  <a:pt x="8060615" y="6238730"/>
                </a:cubicBezTo>
                <a:close/>
                <a:moveTo>
                  <a:pt x="1917584" y="6225155"/>
                </a:moveTo>
                <a:cubicBezTo>
                  <a:pt x="1908306" y="6219754"/>
                  <a:pt x="1903201" y="6211312"/>
                  <a:pt x="1906239" y="6206395"/>
                </a:cubicBezTo>
                <a:cubicBezTo>
                  <a:pt x="1915132" y="6192006"/>
                  <a:pt x="1928257" y="6196030"/>
                  <a:pt x="1939215" y="6216505"/>
                </a:cubicBezTo>
                <a:cubicBezTo>
                  <a:pt x="1950417" y="6237437"/>
                  <a:pt x="1943459" y="6240219"/>
                  <a:pt x="1917584" y="6225155"/>
                </a:cubicBezTo>
                <a:close/>
                <a:moveTo>
                  <a:pt x="8566234" y="6205914"/>
                </a:moveTo>
                <a:cubicBezTo>
                  <a:pt x="8554317" y="6199190"/>
                  <a:pt x="8549565" y="6184584"/>
                  <a:pt x="8549565" y="6154682"/>
                </a:cubicBezTo>
                <a:cubicBezTo>
                  <a:pt x="8549565" y="6131677"/>
                  <a:pt x="8545214" y="6110165"/>
                  <a:pt x="8539896" y="6106879"/>
                </a:cubicBezTo>
                <a:cubicBezTo>
                  <a:pt x="8534578" y="6103592"/>
                  <a:pt x="8524081" y="6086194"/>
                  <a:pt x="8516569" y="6068216"/>
                </a:cubicBezTo>
                <a:cubicBezTo>
                  <a:pt x="8507658" y="6046889"/>
                  <a:pt x="8496482" y="6035530"/>
                  <a:pt x="8484409" y="6035530"/>
                </a:cubicBezTo>
                <a:cubicBezTo>
                  <a:pt x="8457792" y="6035530"/>
                  <a:pt x="8450741" y="5996046"/>
                  <a:pt x="8470106" y="5955437"/>
                </a:cubicBezTo>
                <a:cubicBezTo>
                  <a:pt x="8489088" y="5915631"/>
                  <a:pt x="8501940" y="5919435"/>
                  <a:pt x="8501940" y="5964859"/>
                </a:cubicBezTo>
                <a:cubicBezTo>
                  <a:pt x="8501940" y="5991189"/>
                  <a:pt x="8506967" y="6000129"/>
                  <a:pt x="8526871" y="6009198"/>
                </a:cubicBezTo>
                <a:cubicBezTo>
                  <a:pt x="8548733" y="6019159"/>
                  <a:pt x="8553905" y="6017961"/>
                  <a:pt x="8568879" y="5999469"/>
                </a:cubicBezTo>
                <a:cubicBezTo>
                  <a:pt x="8591195" y="5971910"/>
                  <a:pt x="8603255" y="5972821"/>
                  <a:pt x="8610737" y="6002631"/>
                </a:cubicBezTo>
                <a:cubicBezTo>
                  <a:pt x="8618434" y="6033302"/>
                  <a:pt x="8609960" y="6047369"/>
                  <a:pt x="8587986" y="6040395"/>
                </a:cubicBezTo>
                <a:cubicBezTo>
                  <a:pt x="8574720" y="6036184"/>
                  <a:pt x="8569962" y="6041084"/>
                  <a:pt x="8566871" y="6062145"/>
                </a:cubicBezTo>
                <a:cubicBezTo>
                  <a:pt x="8564677" y="6077096"/>
                  <a:pt x="8568182" y="6094281"/>
                  <a:pt x="8574660" y="6100333"/>
                </a:cubicBezTo>
                <a:cubicBezTo>
                  <a:pt x="8589600" y="6114289"/>
                  <a:pt x="8602313" y="6196181"/>
                  <a:pt x="8591235" y="6207103"/>
                </a:cubicBezTo>
                <a:cubicBezTo>
                  <a:pt x="8586561" y="6211711"/>
                  <a:pt x="8575584" y="6211189"/>
                  <a:pt x="8566234" y="6205914"/>
                </a:cubicBezTo>
                <a:close/>
                <a:moveTo>
                  <a:pt x="4053765" y="6197455"/>
                </a:moveTo>
                <a:cubicBezTo>
                  <a:pt x="4053765" y="6192216"/>
                  <a:pt x="4058052" y="6187930"/>
                  <a:pt x="4063290" y="6187930"/>
                </a:cubicBezTo>
                <a:cubicBezTo>
                  <a:pt x="4068529" y="6187930"/>
                  <a:pt x="4072815" y="6192216"/>
                  <a:pt x="4072815" y="6197455"/>
                </a:cubicBezTo>
                <a:cubicBezTo>
                  <a:pt x="4072815" y="6202694"/>
                  <a:pt x="4068529" y="6206980"/>
                  <a:pt x="4063290" y="6206980"/>
                </a:cubicBezTo>
                <a:cubicBezTo>
                  <a:pt x="4058052" y="6206980"/>
                  <a:pt x="4053765" y="6202694"/>
                  <a:pt x="4053765" y="6197455"/>
                </a:cubicBezTo>
                <a:close/>
                <a:moveTo>
                  <a:pt x="8165390" y="6181580"/>
                </a:moveTo>
                <a:cubicBezTo>
                  <a:pt x="8161898" y="6178088"/>
                  <a:pt x="8159040" y="6167372"/>
                  <a:pt x="8159040" y="6157767"/>
                </a:cubicBezTo>
                <a:cubicBezTo>
                  <a:pt x="8159040" y="6137913"/>
                  <a:pt x="8178217" y="6134716"/>
                  <a:pt x="8195235" y="6151735"/>
                </a:cubicBezTo>
                <a:cubicBezTo>
                  <a:pt x="8212254" y="6168754"/>
                  <a:pt x="8209058" y="6187930"/>
                  <a:pt x="8189203" y="6187930"/>
                </a:cubicBezTo>
                <a:cubicBezTo>
                  <a:pt x="8179599" y="6187930"/>
                  <a:pt x="8168883" y="6185073"/>
                  <a:pt x="8165390" y="6181580"/>
                </a:cubicBezTo>
                <a:close/>
                <a:moveTo>
                  <a:pt x="4039884" y="6160013"/>
                </a:moveTo>
                <a:cubicBezTo>
                  <a:pt x="4033378" y="6149486"/>
                  <a:pt x="4048404" y="6138119"/>
                  <a:pt x="4057199" y="6146914"/>
                </a:cubicBezTo>
                <a:cubicBezTo>
                  <a:pt x="4066255" y="6155970"/>
                  <a:pt x="4064567" y="6168880"/>
                  <a:pt x="4054327" y="6168880"/>
                </a:cubicBezTo>
                <a:cubicBezTo>
                  <a:pt x="4049398" y="6168880"/>
                  <a:pt x="4042898" y="6164890"/>
                  <a:pt x="4039884" y="6160013"/>
                </a:cubicBezTo>
                <a:close/>
                <a:moveTo>
                  <a:pt x="4368033" y="6130673"/>
                </a:moveTo>
                <a:cubicBezTo>
                  <a:pt x="4362394" y="6120135"/>
                  <a:pt x="4358856" y="6106205"/>
                  <a:pt x="4360171" y="6099716"/>
                </a:cubicBezTo>
                <a:cubicBezTo>
                  <a:pt x="4364368" y="6079004"/>
                  <a:pt x="4339500" y="6045055"/>
                  <a:pt x="4320130" y="6045055"/>
                </a:cubicBezTo>
                <a:cubicBezTo>
                  <a:pt x="4309837" y="6045055"/>
                  <a:pt x="4301415" y="6038626"/>
                  <a:pt x="4301415" y="6030768"/>
                </a:cubicBezTo>
                <a:cubicBezTo>
                  <a:pt x="4301415" y="6022909"/>
                  <a:pt x="4305702" y="6016480"/>
                  <a:pt x="4310940" y="6016480"/>
                </a:cubicBezTo>
                <a:cubicBezTo>
                  <a:pt x="4323045" y="6016480"/>
                  <a:pt x="4323510" y="5981042"/>
                  <a:pt x="4311461" y="5976792"/>
                </a:cubicBezTo>
                <a:cubicBezTo>
                  <a:pt x="4299690" y="5972642"/>
                  <a:pt x="4290695" y="5818318"/>
                  <a:pt x="4301824" y="5811440"/>
                </a:cubicBezTo>
                <a:cubicBezTo>
                  <a:pt x="4313744" y="5804073"/>
                  <a:pt x="4339099" y="5868376"/>
                  <a:pt x="4333188" y="5890983"/>
                </a:cubicBezTo>
                <a:cubicBezTo>
                  <a:pt x="4330516" y="5901198"/>
                  <a:pt x="4332990" y="5912435"/>
                  <a:pt x="4338685" y="5915955"/>
                </a:cubicBezTo>
                <a:cubicBezTo>
                  <a:pt x="4344381" y="5919474"/>
                  <a:pt x="4349040" y="5936579"/>
                  <a:pt x="4349040" y="5953964"/>
                </a:cubicBezTo>
                <a:cubicBezTo>
                  <a:pt x="4349040" y="5971349"/>
                  <a:pt x="4355041" y="5990553"/>
                  <a:pt x="4362375" y="5996639"/>
                </a:cubicBezTo>
                <a:cubicBezTo>
                  <a:pt x="4369709" y="6002727"/>
                  <a:pt x="4375710" y="6023093"/>
                  <a:pt x="4375710" y="6041899"/>
                </a:cubicBezTo>
                <a:cubicBezTo>
                  <a:pt x="4375710" y="6060705"/>
                  <a:pt x="4379751" y="6078752"/>
                  <a:pt x="4384690" y="6082005"/>
                </a:cubicBezTo>
                <a:cubicBezTo>
                  <a:pt x="4389629" y="6085257"/>
                  <a:pt x="4396380" y="6101848"/>
                  <a:pt x="4399692" y="6118874"/>
                </a:cubicBezTo>
                <a:cubicBezTo>
                  <a:pt x="4406710" y="6154949"/>
                  <a:pt x="4385296" y="6162929"/>
                  <a:pt x="4368033" y="6130673"/>
                </a:cubicBezTo>
                <a:close/>
                <a:moveTo>
                  <a:pt x="4137126" y="6122765"/>
                </a:moveTo>
                <a:cubicBezTo>
                  <a:pt x="4109228" y="6105929"/>
                  <a:pt x="4101971" y="6083155"/>
                  <a:pt x="4124505" y="6083155"/>
                </a:cubicBezTo>
                <a:cubicBezTo>
                  <a:pt x="4131980" y="6083155"/>
                  <a:pt x="4144510" y="6096014"/>
                  <a:pt x="4152350" y="6111730"/>
                </a:cubicBezTo>
                <a:cubicBezTo>
                  <a:pt x="4160190" y="6127447"/>
                  <a:pt x="4165862" y="6139913"/>
                  <a:pt x="4164954" y="6139434"/>
                </a:cubicBezTo>
                <a:cubicBezTo>
                  <a:pt x="4164046" y="6138955"/>
                  <a:pt x="4151523" y="6131454"/>
                  <a:pt x="4137126" y="6122765"/>
                </a:cubicBezTo>
                <a:close/>
                <a:moveTo>
                  <a:pt x="5130090" y="6107530"/>
                </a:moveTo>
                <a:cubicBezTo>
                  <a:pt x="5130090" y="6099363"/>
                  <a:pt x="5134376" y="6092680"/>
                  <a:pt x="5139615" y="6092680"/>
                </a:cubicBezTo>
                <a:cubicBezTo>
                  <a:pt x="5144854" y="6092680"/>
                  <a:pt x="5149140" y="6096714"/>
                  <a:pt x="5149140" y="6101643"/>
                </a:cubicBezTo>
                <a:cubicBezTo>
                  <a:pt x="5149140" y="6106573"/>
                  <a:pt x="5144854" y="6113255"/>
                  <a:pt x="5139615" y="6116493"/>
                </a:cubicBezTo>
                <a:cubicBezTo>
                  <a:pt x="5134376" y="6119730"/>
                  <a:pt x="5130090" y="6115697"/>
                  <a:pt x="5130090" y="6107530"/>
                </a:cubicBezTo>
                <a:close/>
                <a:moveTo>
                  <a:pt x="1834440" y="6078393"/>
                </a:moveTo>
                <a:cubicBezTo>
                  <a:pt x="1834440" y="6069661"/>
                  <a:pt x="1839048" y="6064053"/>
                  <a:pt x="1844679" y="6065931"/>
                </a:cubicBezTo>
                <a:cubicBezTo>
                  <a:pt x="1850311" y="6067808"/>
                  <a:pt x="1854919" y="6073416"/>
                  <a:pt x="1854919" y="6078393"/>
                </a:cubicBezTo>
                <a:cubicBezTo>
                  <a:pt x="1854919" y="6083370"/>
                  <a:pt x="1850311" y="6088977"/>
                  <a:pt x="1844679" y="6090855"/>
                </a:cubicBezTo>
                <a:cubicBezTo>
                  <a:pt x="1839048" y="6092732"/>
                  <a:pt x="1834440" y="6087124"/>
                  <a:pt x="1834440" y="6078393"/>
                </a:cubicBezTo>
                <a:close/>
                <a:moveTo>
                  <a:pt x="5094173" y="6052794"/>
                </a:moveTo>
                <a:cubicBezTo>
                  <a:pt x="5100060" y="6035133"/>
                  <a:pt x="5120565" y="6032204"/>
                  <a:pt x="5120565" y="6049024"/>
                </a:cubicBezTo>
                <a:cubicBezTo>
                  <a:pt x="5120565" y="6057319"/>
                  <a:pt x="5113779" y="6064105"/>
                  <a:pt x="5105484" y="6064105"/>
                </a:cubicBezTo>
                <a:cubicBezTo>
                  <a:pt x="5097189" y="6064105"/>
                  <a:pt x="5092099" y="6059015"/>
                  <a:pt x="5094173" y="6052794"/>
                </a:cubicBezTo>
                <a:close/>
                <a:moveTo>
                  <a:pt x="8120338" y="6049091"/>
                </a:moveTo>
                <a:cubicBezTo>
                  <a:pt x="8110053" y="6036700"/>
                  <a:pt x="8110119" y="6032693"/>
                  <a:pt x="8120716" y="6026143"/>
                </a:cubicBezTo>
                <a:cubicBezTo>
                  <a:pt x="8134271" y="6017766"/>
                  <a:pt x="8159040" y="6035705"/>
                  <a:pt x="8159040" y="6053900"/>
                </a:cubicBezTo>
                <a:cubicBezTo>
                  <a:pt x="8159040" y="6069222"/>
                  <a:pt x="8134515" y="6066175"/>
                  <a:pt x="8120338" y="6049091"/>
                </a:cubicBezTo>
                <a:close/>
                <a:moveTo>
                  <a:pt x="5441185" y="6047436"/>
                </a:moveTo>
                <a:cubicBezTo>
                  <a:pt x="5433985" y="6035625"/>
                  <a:pt x="5435074" y="5930731"/>
                  <a:pt x="5442394" y="5931058"/>
                </a:cubicBezTo>
                <a:cubicBezTo>
                  <a:pt x="5446125" y="5931225"/>
                  <a:pt x="5456679" y="5937055"/>
                  <a:pt x="5465846" y="5944015"/>
                </a:cubicBezTo>
                <a:cubicBezTo>
                  <a:pt x="5484163" y="5957919"/>
                  <a:pt x="5488863" y="6006955"/>
                  <a:pt x="5471880" y="6006955"/>
                </a:cubicBezTo>
                <a:cubicBezTo>
                  <a:pt x="5465671" y="6006955"/>
                  <a:pt x="5463139" y="6016867"/>
                  <a:pt x="5465796" y="6030768"/>
                </a:cubicBezTo>
                <a:cubicBezTo>
                  <a:pt x="5470094" y="6053249"/>
                  <a:pt x="5452140" y="6065409"/>
                  <a:pt x="5441185" y="6047436"/>
                </a:cubicBezTo>
                <a:close/>
                <a:moveTo>
                  <a:pt x="5077896" y="5959940"/>
                </a:moveTo>
                <a:cubicBezTo>
                  <a:pt x="5070463" y="5936522"/>
                  <a:pt x="5078385" y="5921230"/>
                  <a:pt x="5097948" y="5921230"/>
                </a:cubicBezTo>
                <a:cubicBezTo>
                  <a:pt x="5107912" y="5921230"/>
                  <a:pt x="5111384" y="5929020"/>
                  <a:pt x="5109292" y="5946690"/>
                </a:cubicBezTo>
                <a:cubicBezTo>
                  <a:pt x="5105569" y="5978132"/>
                  <a:pt x="5086257" y="5986283"/>
                  <a:pt x="5077896" y="5959940"/>
                </a:cubicBezTo>
                <a:close/>
                <a:moveTo>
                  <a:pt x="1153403" y="5921230"/>
                </a:moveTo>
                <a:cubicBezTo>
                  <a:pt x="1150077" y="5910753"/>
                  <a:pt x="1143359" y="5902180"/>
                  <a:pt x="1138473" y="5902180"/>
                </a:cubicBezTo>
                <a:cubicBezTo>
                  <a:pt x="1133588" y="5902180"/>
                  <a:pt x="1129590" y="5895751"/>
                  <a:pt x="1129590" y="5887893"/>
                </a:cubicBezTo>
                <a:cubicBezTo>
                  <a:pt x="1129590" y="5880034"/>
                  <a:pt x="1137670" y="5873605"/>
                  <a:pt x="1147545" y="5873605"/>
                </a:cubicBezTo>
                <a:cubicBezTo>
                  <a:pt x="1167526" y="5873605"/>
                  <a:pt x="1200281" y="5916552"/>
                  <a:pt x="1191336" y="5931024"/>
                </a:cubicBezTo>
                <a:cubicBezTo>
                  <a:pt x="1181563" y="5946838"/>
                  <a:pt x="1159742" y="5941205"/>
                  <a:pt x="1153403" y="5921230"/>
                </a:cubicBezTo>
                <a:close/>
                <a:moveTo>
                  <a:pt x="4840285" y="5924400"/>
                </a:moveTo>
                <a:cubicBezTo>
                  <a:pt x="4832174" y="5903265"/>
                  <a:pt x="4850084" y="5885064"/>
                  <a:pt x="4864655" y="5899635"/>
                </a:cubicBezTo>
                <a:cubicBezTo>
                  <a:pt x="4876316" y="5911296"/>
                  <a:pt x="4869562" y="5940280"/>
                  <a:pt x="4855183" y="5940280"/>
                </a:cubicBezTo>
                <a:cubicBezTo>
                  <a:pt x="4850341" y="5940280"/>
                  <a:pt x="4843636" y="5933134"/>
                  <a:pt x="4840285" y="5924400"/>
                </a:cubicBezTo>
                <a:close/>
                <a:moveTo>
                  <a:pt x="8823300" y="5900543"/>
                </a:moveTo>
                <a:cubicBezTo>
                  <a:pt x="8797747" y="5881929"/>
                  <a:pt x="8787890" y="5854555"/>
                  <a:pt x="8806740" y="5854555"/>
                </a:cubicBezTo>
                <a:cubicBezTo>
                  <a:pt x="8811979" y="5854555"/>
                  <a:pt x="8816265" y="5847828"/>
                  <a:pt x="8816265" y="5839605"/>
                </a:cubicBezTo>
                <a:cubicBezTo>
                  <a:pt x="8816265" y="5829550"/>
                  <a:pt x="8823281" y="5825652"/>
                  <a:pt x="8837696" y="5827699"/>
                </a:cubicBezTo>
                <a:cubicBezTo>
                  <a:pt x="8855948" y="5830291"/>
                  <a:pt x="8859258" y="5836803"/>
                  <a:pt x="8860009" y="5871589"/>
                </a:cubicBezTo>
                <a:cubicBezTo>
                  <a:pt x="8860493" y="5894054"/>
                  <a:pt x="8858302" y="5914035"/>
                  <a:pt x="8855138" y="5915990"/>
                </a:cubicBezTo>
                <a:cubicBezTo>
                  <a:pt x="8851974" y="5917945"/>
                  <a:pt x="8837647" y="5910994"/>
                  <a:pt x="8823300" y="5900543"/>
                </a:cubicBezTo>
                <a:close/>
                <a:moveTo>
                  <a:pt x="6330240" y="5887893"/>
                </a:moveTo>
                <a:cubicBezTo>
                  <a:pt x="6330240" y="5873076"/>
                  <a:pt x="6335638" y="5864080"/>
                  <a:pt x="6344528" y="5864080"/>
                </a:cubicBezTo>
                <a:cubicBezTo>
                  <a:pt x="6353418" y="5864080"/>
                  <a:pt x="6358815" y="5873076"/>
                  <a:pt x="6358815" y="5887893"/>
                </a:cubicBezTo>
                <a:cubicBezTo>
                  <a:pt x="6358815" y="5902709"/>
                  <a:pt x="6353418" y="5911705"/>
                  <a:pt x="6344528" y="5911705"/>
                </a:cubicBezTo>
                <a:cubicBezTo>
                  <a:pt x="6335638" y="5911705"/>
                  <a:pt x="6330240" y="5902709"/>
                  <a:pt x="6330240" y="5887893"/>
                </a:cubicBezTo>
                <a:close/>
                <a:moveTo>
                  <a:pt x="8189364" y="5876721"/>
                </a:moveTo>
                <a:cubicBezTo>
                  <a:pt x="8193326" y="5843256"/>
                  <a:pt x="8208732" y="5839380"/>
                  <a:pt x="8222216" y="5868454"/>
                </a:cubicBezTo>
                <a:cubicBezTo>
                  <a:pt x="8234416" y="5894760"/>
                  <a:pt x="8230507" y="5902180"/>
                  <a:pt x="8204445" y="5902180"/>
                </a:cubicBezTo>
                <a:cubicBezTo>
                  <a:pt x="8190430" y="5902180"/>
                  <a:pt x="8187030" y="5896440"/>
                  <a:pt x="8189364" y="5876721"/>
                </a:cubicBezTo>
                <a:close/>
                <a:moveTo>
                  <a:pt x="5783882" y="5886046"/>
                </a:moveTo>
                <a:cubicBezTo>
                  <a:pt x="5773154" y="5875320"/>
                  <a:pt x="5777348" y="5864080"/>
                  <a:pt x="5792078" y="5864080"/>
                </a:cubicBezTo>
                <a:cubicBezTo>
                  <a:pt x="5799936" y="5864080"/>
                  <a:pt x="5806365" y="5868114"/>
                  <a:pt x="5806365" y="5873043"/>
                </a:cubicBezTo>
                <a:cubicBezTo>
                  <a:pt x="5806365" y="5885054"/>
                  <a:pt x="5791491" y="5893656"/>
                  <a:pt x="5783882" y="5886046"/>
                </a:cubicBezTo>
                <a:close/>
                <a:moveTo>
                  <a:pt x="5992004" y="5870047"/>
                </a:moveTo>
                <a:cubicBezTo>
                  <a:pt x="5990156" y="5864146"/>
                  <a:pt x="5986860" y="5844316"/>
                  <a:pt x="5984681" y="5825980"/>
                </a:cubicBezTo>
                <a:cubicBezTo>
                  <a:pt x="5982501" y="5807645"/>
                  <a:pt x="5977278" y="5784660"/>
                  <a:pt x="5973074" y="5774903"/>
                </a:cubicBezTo>
                <a:cubicBezTo>
                  <a:pt x="5966190" y="5758927"/>
                  <a:pt x="5968650" y="5757854"/>
                  <a:pt x="5997817" y="5764109"/>
                </a:cubicBezTo>
                <a:cubicBezTo>
                  <a:pt x="6015629" y="5767930"/>
                  <a:pt x="6030694" y="5771626"/>
                  <a:pt x="6031294" y="5772324"/>
                </a:cubicBezTo>
                <a:cubicBezTo>
                  <a:pt x="6031894" y="5773022"/>
                  <a:pt x="6035188" y="5795581"/>
                  <a:pt x="6038614" y="5822455"/>
                </a:cubicBezTo>
                <a:cubicBezTo>
                  <a:pt x="6044616" y="5869538"/>
                  <a:pt x="6043942" y="5871489"/>
                  <a:pt x="6020103" y="5876046"/>
                </a:cubicBezTo>
                <a:cubicBezTo>
                  <a:pt x="6006159" y="5878712"/>
                  <a:pt x="5993898" y="5876094"/>
                  <a:pt x="5992004" y="5870047"/>
                </a:cubicBezTo>
                <a:close/>
                <a:moveTo>
                  <a:pt x="8940090" y="5873605"/>
                </a:moveTo>
                <a:cubicBezTo>
                  <a:pt x="8940090" y="5868366"/>
                  <a:pt x="8944376" y="5864080"/>
                  <a:pt x="8949615" y="5864080"/>
                </a:cubicBezTo>
                <a:cubicBezTo>
                  <a:pt x="8954854" y="5864080"/>
                  <a:pt x="8959140" y="5868366"/>
                  <a:pt x="8959140" y="5873605"/>
                </a:cubicBezTo>
                <a:cubicBezTo>
                  <a:pt x="8959140" y="5878844"/>
                  <a:pt x="8954854" y="5883130"/>
                  <a:pt x="8949615" y="5883130"/>
                </a:cubicBezTo>
                <a:cubicBezTo>
                  <a:pt x="8944376" y="5883130"/>
                  <a:pt x="8940090" y="5878844"/>
                  <a:pt x="8940090" y="5873605"/>
                </a:cubicBezTo>
                <a:close/>
                <a:moveTo>
                  <a:pt x="4898728" y="5847187"/>
                </a:moveTo>
                <a:cubicBezTo>
                  <a:pt x="4886454" y="5833580"/>
                  <a:pt x="4886004" y="5827867"/>
                  <a:pt x="4896123" y="5814074"/>
                </a:cubicBezTo>
                <a:cubicBezTo>
                  <a:pt x="4914607" y="5788881"/>
                  <a:pt x="4930065" y="5794048"/>
                  <a:pt x="4930065" y="5825418"/>
                </a:cubicBezTo>
                <a:cubicBezTo>
                  <a:pt x="4930065" y="5860324"/>
                  <a:pt x="4918086" y="5868646"/>
                  <a:pt x="4898728" y="5847187"/>
                </a:cubicBezTo>
                <a:close/>
                <a:moveTo>
                  <a:pt x="4825290" y="5840268"/>
                </a:moveTo>
                <a:cubicBezTo>
                  <a:pt x="4825290" y="5832409"/>
                  <a:pt x="4831261" y="5825980"/>
                  <a:pt x="4838559" y="5825980"/>
                </a:cubicBezTo>
                <a:cubicBezTo>
                  <a:pt x="4845856" y="5825980"/>
                  <a:pt x="4854294" y="5832409"/>
                  <a:pt x="4857310" y="5840268"/>
                </a:cubicBezTo>
                <a:cubicBezTo>
                  <a:pt x="4861039" y="5849986"/>
                  <a:pt x="4856795" y="5854555"/>
                  <a:pt x="4844041" y="5854555"/>
                </a:cubicBezTo>
                <a:cubicBezTo>
                  <a:pt x="4833724" y="5854555"/>
                  <a:pt x="4825290" y="5848129"/>
                  <a:pt x="4825290" y="5840268"/>
                </a:cubicBezTo>
                <a:close/>
                <a:moveTo>
                  <a:pt x="3646571" y="5827786"/>
                </a:moveTo>
                <a:cubicBezTo>
                  <a:pt x="3629545" y="5819663"/>
                  <a:pt x="3615615" y="5807574"/>
                  <a:pt x="3615615" y="5800922"/>
                </a:cubicBezTo>
                <a:cubicBezTo>
                  <a:pt x="3615615" y="5794270"/>
                  <a:pt x="3608114" y="5784079"/>
                  <a:pt x="3598946" y="5778275"/>
                </a:cubicBezTo>
                <a:cubicBezTo>
                  <a:pt x="3587010" y="5770720"/>
                  <a:pt x="3585658" y="5766304"/>
                  <a:pt x="3594184" y="5762721"/>
                </a:cubicBezTo>
                <a:cubicBezTo>
                  <a:pt x="3600732" y="5759969"/>
                  <a:pt x="3606090" y="5750027"/>
                  <a:pt x="3606090" y="5740628"/>
                </a:cubicBezTo>
                <a:cubicBezTo>
                  <a:pt x="3606090" y="5716497"/>
                  <a:pt x="3585852" y="5703069"/>
                  <a:pt x="3563228" y="5712188"/>
                </a:cubicBezTo>
                <a:cubicBezTo>
                  <a:pt x="3535242" y="5723468"/>
                  <a:pt x="3529890" y="5722709"/>
                  <a:pt x="3529890" y="5707458"/>
                </a:cubicBezTo>
                <a:cubicBezTo>
                  <a:pt x="3529890" y="5699897"/>
                  <a:pt x="3538900" y="5687400"/>
                  <a:pt x="3549913" y="5679686"/>
                </a:cubicBezTo>
                <a:cubicBezTo>
                  <a:pt x="3566756" y="5667889"/>
                  <a:pt x="3568926" y="5659683"/>
                  <a:pt x="3563576" y="5628017"/>
                </a:cubicBezTo>
                <a:cubicBezTo>
                  <a:pt x="3558536" y="5598185"/>
                  <a:pt x="3560414" y="5589146"/>
                  <a:pt x="3572623" y="5584461"/>
                </a:cubicBezTo>
                <a:cubicBezTo>
                  <a:pt x="3581608" y="5581012"/>
                  <a:pt x="3585599" y="5582480"/>
                  <a:pt x="3582199" y="5587982"/>
                </a:cubicBezTo>
                <a:cubicBezTo>
                  <a:pt x="3578992" y="5593170"/>
                  <a:pt x="3587137" y="5601510"/>
                  <a:pt x="3600298" y="5606514"/>
                </a:cubicBezTo>
                <a:cubicBezTo>
                  <a:pt x="3613460" y="5611518"/>
                  <a:pt x="3630424" y="5627593"/>
                  <a:pt x="3637996" y="5642237"/>
                </a:cubicBezTo>
                <a:cubicBezTo>
                  <a:pt x="3645569" y="5656881"/>
                  <a:pt x="3660776" y="5677018"/>
                  <a:pt x="3671790" y="5686985"/>
                </a:cubicBezTo>
                <a:cubicBezTo>
                  <a:pt x="3682804" y="5696953"/>
                  <a:pt x="3691815" y="5712666"/>
                  <a:pt x="3691815" y="5721903"/>
                </a:cubicBezTo>
                <a:cubicBezTo>
                  <a:pt x="3691815" y="5753160"/>
                  <a:pt x="3703287" y="5768830"/>
                  <a:pt x="3726172" y="5768830"/>
                </a:cubicBezTo>
                <a:cubicBezTo>
                  <a:pt x="3758385" y="5768830"/>
                  <a:pt x="3755406" y="5795399"/>
                  <a:pt x="3722771" y="5799154"/>
                </a:cubicBezTo>
                <a:cubicBezTo>
                  <a:pt x="3704016" y="5801312"/>
                  <a:pt x="3695713" y="5808254"/>
                  <a:pt x="3693534" y="5823599"/>
                </a:cubicBezTo>
                <a:cubicBezTo>
                  <a:pt x="3690082" y="5847901"/>
                  <a:pt x="3688948" y="5848002"/>
                  <a:pt x="3646571" y="5827786"/>
                </a:cubicBezTo>
                <a:close/>
                <a:moveTo>
                  <a:pt x="8520990" y="5822012"/>
                </a:moveTo>
                <a:cubicBezTo>
                  <a:pt x="8520990" y="5807898"/>
                  <a:pt x="8510858" y="5791580"/>
                  <a:pt x="8494796" y="5779828"/>
                </a:cubicBezTo>
                <a:cubicBezTo>
                  <a:pt x="8472132" y="5763244"/>
                  <a:pt x="8470806" y="5759808"/>
                  <a:pt x="8484957" y="5754323"/>
                </a:cubicBezTo>
                <a:cubicBezTo>
                  <a:pt x="8493952" y="5750836"/>
                  <a:pt x="8512678" y="5751772"/>
                  <a:pt x="8526570" y="5756403"/>
                </a:cubicBezTo>
                <a:cubicBezTo>
                  <a:pt x="8547615" y="5763418"/>
                  <a:pt x="8552431" y="5771514"/>
                  <a:pt x="8555441" y="5804926"/>
                </a:cubicBezTo>
                <a:cubicBezTo>
                  <a:pt x="8558589" y="5839873"/>
                  <a:pt x="8556606" y="5845030"/>
                  <a:pt x="8540022" y="5845030"/>
                </a:cubicBezTo>
                <a:cubicBezTo>
                  <a:pt x="8526246" y="5845030"/>
                  <a:pt x="8520990" y="5838673"/>
                  <a:pt x="8520990" y="5822012"/>
                </a:cubicBezTo>
                <a:close/>
                <a:moveTo>
                  <a:pt x="1091490" y="5817017"/>
                </a:moveTo>
                <a:cubicBezTo>
                  <a:pt x="1091490" y="5812088"/>
                  <a:pt x="1095776" y="5805405"/>
                  <a:pt x="1101015" y="5802168"/>
                </a:cubicBezTo>
                <a:cubicBezTo>
                  <a:pt x="1106254" y="5798930"/>
                  <a:pt x="1110540" y="5802963"/>
                  <a:pt x="1110540" y="5811130"/>
                </a:cubicBezTo>
                <a:cubicBezTo>
                  <a:pt x="1110540" y="5819298"/>
                  <a:pt x="1106254" y="5825980"/>
                  <a:pt x="1101015" y="5825980"/>
                </a:cubicBezTo>
                <a:cubicBezTo>
                  <a:pt x="1095776" y="5825980"/>
                  <a:pt x="1091490" y="5821947"/>
                  <a:pt x="1091490" y="5817017"/>
                </a:cubicBezTo>
                <a:close/>
                <a:moveTo>
                  <a:pt x="4281237" y="5792166"/>
                </a:moveTo>
                <a:cubicBezTo>
                  <a:pt x="4280617" y="5787189"/>
                  <a:pt x="4280617" y="5779903"/>
                  <a:pt x="4281237" y="5775974"/>
                </a:cubicBezTo>
                <a:cubicBezTo>
                  <a:pt x="4281857" y="5772045"/>
                  <a:pt x="4278079" y="5768830"/>
                  <a:pt x="4272840" y="5768830"/>
                </a:cubicBezTo>
                <a:cubicBezTo>
                  <a:pt x="4267602" y="5768830"/>
                  <a:pt x="4263315" y="5762044"/>
                  <a:pt x="4263315" y="5753749"/>
                </a:cubicBezTo>
                <a:cubicBezTo>
                  <a:pt x="4263315" y="5735458"/>
                  <a:pt x="4282019" y="5740209"/>
                  <a:pt x="4295758" y="5761991"/>
                </a:cubicBezTo>
                <a:cubicBezTo>
                  <a:pt x="4302939" y="5773375"/>
                  <a:pt x="4302461" y="5781119"/>
                  <a:pt x="4294057" y="5789523"/>
                </a:cubicBezTo>
                <a:cubicBezTo>
                  <a:pt x="4287627" y="5795953"/>
                  <a:pt x="4281858" y="5797143"/>
                  <a:pt x="4281237" y="5792166"/>
                </a:cubicBezTo>
                <a:close/>
                <a:moveTo>
                  <a:pt x="7432224" y="5791314"/>
                </a:moveTo>
                <a:cubicBezTo>
                  <a:pt x="7423335" y="5782425"/>
                  <a:pt x="7434077" y="5768830"/>
                  <a:pt x="7449990" y="5768830"/>
                </a:cubicBezTo>
                <a:cubicBezTo>
                  <a:pt x="7457539" y="5768830"/>
                  <a:pt x="7463715" y="5775259"/>
                  <a:pt x="7463715" y="5783118"/>
                </a:cubicBezTo>
                <a:cubicBezTo>
                  <a:pt x="7463715" y="5797464"/>
                  <a:pt x="7443608" y="5802698"/>
                  <a:pt x="7432224" y="5791314"/>
                </a:cubicBezTo>
                <a:close/>
                <a:moveTo>
                  <a:pt x="8911515" y="5769941"/>
                </a:moveTo>
                <a:cubicBezTo>
                  <a:pt x="8911515" y="5748888"/>
                  <a:pt x="8916603" y="5741503"/>
                  <a:pt x="8933306" y="5738310"/>
                </a:cubicBezTo>
                <a:cubicBezTo>
                  <a:pt x="8945291" y="5736019"/>
                  <a:pt x="8960293" y="5735877"/>
                  <a:pt x="8966643" y="5737994"/>
                </a:cubicBezTo>
                <a:cubicBezTo>
                  <a:pt x="8984949" y="5744096"/>
                  <a:pt x="8980052" y="5759306"/>
                  <a:pt x="8959782" y="5759306"/>
                </a:cubicBezTo>
                <a:cubicBezTo>
                  <a:pt x="8949657" y="5759306"/>
                  <a:pt x="8938653" y="5767878"/>
                  <a:pt x="8935327" y="5778356"/>
                </a:cubicBezTo>
                <a:cubicBezTo>
                  <a:pt x="8926346" y="5806652"/>
                  <a:pt x="8911515" y="5801411"/>
                  <a:pt x="8911515" y="5769941"/>
                </a:cubicBezTo>
                <a:close/>
                <a:moveTo>
                  <a:pt x="1053390" y="5754543"/>
                </a:moveTo>
                <a:cubicBezTo>
                  <a:pt x="1053390" y="5746684"/>
                  <a:pt x="1059819" y="5740255"/>
                  <a:pt x="1067678" y="5740255"/>
                </a:cubicBezTo>
                <a:cubicBezTo>
                  <a:pt x="1075536" y="5740255"/>
                  <a:pt x="1081965" y="5746684"/>
                  <a:pt x="1081965" y="5754543"/>
                </a:cubicBezTo>
                <a:cubicBezTo>
                  <a:pt x="1081965" y="5762401"/>
                  <a:pt x="1075536" y="5768830"/>
                  <a:pt x="1067678" y="5768830"/>
                </a:cubicBezTo>
                <a:cubicBezTo>
                  <a:pt x="1059819" y="5768830"/>
                  <a:pt x="1053390" y="5762401"/>
                  <a:pt x="1053390" y="5754543"/>
                </a:cubicBezTo>
                <a:close/>
                <a:moveTo>
                  <a:pt x="9594338" y="5734104"/>
                </a:moveTo>
                <a:cubicBezTo>
                  <a:pt x="9590737" y="5730502"/>
                  <a:pt x="9587790" y="5715717"/>
                  <a:pt x="9587790" y="5701248"/>
                </a:cubicBezTo>
                <a:cubicBezTo>
                  <a:pt x="9587790" y="5686779"/>
                  <a:pt x="9581361" y="5668512"/>
                  <a:pt x="9573502" y="5660654"/>
                </a:cubicBezTo>
                <a:cubicBezTo>
                  <a:pt x="9565644" y="5652795"/>
                  <a:pt x="9559215" y="5633201"/>
                  <a:pt x="9559215" y="5617111"/>
                </a:cubicBezTo>
                <a:cubicBezTo>
                  <a:pt x="9559215" y="5597456"/>
                  <a:pt x="9554527" y="5587855"/>
                  <a:pt x="9544927" y="5587855"/>
                </a:cubicBezTo>
                <a:cubicBezTo>
                  <a:pt x="9537069" y="5587855"/>
                  <a:pt x="9530706" y="5584641"/>
                  <a:pt x="9530786" y="5580711"/>
                </a:cubicBezTo>
                <a:cubicBezTo>
                  <a:pt x="9531119" y="5564173"/>
                  <a:pt x="9546903" y="5554359"/>
                  <a:pt x="9577046" y="5551943"/>
                </a:cubicBezTo>
                <a:cubicBezTo>
                  <a:pt x="9606378" y="5549591"/>
                  <a:pt x="9608617" y="5551243"/>
                  <a:pt x="9602868" y="5570993"/>
                </a:cubicBezTo>
                <a:cubicBezTo>
                  <a:pt x="9584543" y="5633943"/>
                  <a:pt x="9585231" y="5652490"/>
                  <a:pt x="9606300" y="5663766"/>
                </a:cubicBezTo>
                <a:cubicBezTo>
                  <a:pt x="9621996" y="5672166"/>
                  <a:pt x="9626291" y="5682002"/>
                  <a:pt x="9624065" y="5704436"/>
                </a:cubicBezTo>
                <a:cubicBezTo>
                  <a:pt x="9621191" y="5733383"/>
                  <a:pt x="9607391" y="5747156"/>
                  <a:pt x="9594338" y="5734104"/>
                </a:cubicBezTo>
                <a:close/>
                <a:moveTo>
                  <a:pt x="5730165" y="5678343"/>
                </a:moveTo>
                <a:cubicBezTo>
                  <a:pt x="5730165" y="5670484"/>
                  <a:pt x="5736595" y="5664055"/>
                  <a:pt x="5744453" y="5664055"/>
                </a:cubicBezTo>
                <a:cubicBezTo>
                  <a:pt x="5752311" y="5664055"/>
                  <a:pt x="5758740" y="5670484"/>
                  <a:pt x="5758740" y="5678343"/>
                </a:cubicBezTo>
                <a:cubicBezTo>
                  <a:pt x="5758740" y="5686201"/>
                  <a:pt x="5752311" y="5692630"/>
                  <a:pt x="5744453" y="5692630"/>
                </a:cubicBezTo>
                <a:cubicBezTo>
                  <a:pt x="5736595" y="5692630"/>
                  <a:pt x="5730165" y="5686201"/>
                  <a:pt x="5730165" y="5678343"/>
                </a:cubicBezTo>
                <a:close/>
                <a:moveTo>
                  <a:pt x="8940090" y="5669116"/>
                </a:moveTo>
                <a:cubicBezTo>
                  <a:pt x="8940090" y="5652129"/>
                  <a:pt x="8944055" y="5647125"/>
                  <a:pt x="8954377" y="5651086"/>
                </a:cubicBezTo>
                <a:cubicBezTo>
                  <a:pt x="8970676" y="5657340"/>
                  <a:pt x="8970661" y="5657294"/>
                  <a:pt x="8962884" y="5677564"/>
                </a:cubicBezTo>
                <a:cubicBezTo>
                  <a:pt x="8954028" y="5700639"/>
                  <a:pt x="8940090" y="5695474"/>
                  <a:pt x="8940090" y="5669116"/>
                </a:cubicBezTo>
                <a:close/>
                <a:moveTo>
                  <a:pt x="6917218" y="5634289"/>
                </a:moveTo>
                <a:cubicBezTo>
                  <a:pt x="6913944" y="5617918"/>
                  <a:pt x="6911265" y="5592201"/>
                  <a:pt x="6911265" y="5577139"/>
                </a:cubicBezTo>
                <a:cubicBezTo>
                  <a:pt x="6911265" y="5562078"/>
                  <a:pt x="6906979" y="5549755"/>
                  <a:pt x="6901740" y="5549755"/>
                </a:cubicBezTo>
                <a:cubicBezTo>
                  <a:pt x="6888845" y="5549755"/>
                  <a:pt x="6889569" y="5495365"/>
                  <a:pt x="6902570" y="5487330"/>
                </a:cubicBezTo>
                <a:cubicBezTo>
                  <a:pt x="6920869" y="5476021"/>
                  <a:pt x="6932000" y="5498722"/>
                  <a:pt x="6935935" y="5555376"/>
                </a:cubicBezTo>
                <a:cubicBezTo>
                  <a:pt x="6938047" y="5585776"/>
                  <a:pt x="6944075" y="5614951"/>
                  <a:pt x="6949332" y="5620207"/>
                </a:cubicBezTo>
                <a:cubicBezTo>
                  <a:pt x="6965595" y="5636470"/>
                  <a:pt x="6960372" y="5664055"/>
                  <a:pt x="6941031" y="5664055"/>
                </a:cubicBezTo>
                <a:cubicBezTo>
                  <a:pt x="6928648" y="5664055"/>
                  <a:pt x="6921346" y="5654927"/>
                  <a:pt x="6917218" y="5634289"/>
                </a:cubicBezTo>
                <a:close/>
                <a:moveTo>
                  <a:pt x="9130590" y="5649768"/>
                </a:moveTo>
                <a:cubicBezTo>
                  <a:pt x="9130590" y="5641909"/>
                  <a:pt x="9125839" y="5635480"/>
                  <a:pt x="9120032" y="5635480"/>
                </a:cubicBezTo>
                <a:cubicBezTo>
                  <a:pt x="9113437" y="5635480"/>
                  <a:pt x="9111792" y="5626248"/>
                  <a:pt x="9115650" y="5610875"/>
                </a:cubicBezTo>
                <a:cubicBezTo>
                  <a:pt x="9120506" y="5591530"/>
                  <a:pt x="9117876" y="5585238"/>
                  <a:pt x="9103350" y="5581439"/>
                </a:cubicBezTo>
                <a:cubicBezTo>
                  <a:pt x="9092132" y="5578506"/>
                  <a:pt x="9083356" y="5566262"/>
                  <a:pt x="9081009" y="5550270"/>
                </a:cubicBezTo>
                <a:cubicBezTo>
                  <a:pt x="9077870" y="5528886"/>
                  <a:pt x="9080295" y="5524756"/>
                  <a:pt x="9093898" y="5528313"/>
                </a:cubicBezTo>
                <a:cubicBezTo>
                  <a:pt x="9116594" y="5534248"/>
                  <a:pt x="9140494" y="5572708"/>
                  <a:pt x="9142902" y="5607170"/>
                </a:cubicBezTo>
                <a:cubicBezTo>
                  <a:pt x="9143988" y="5622720"/>
                  <a:pt x="9148092" y="5635451"/>
                  <a:pt x="9152021" y="5635462"/>
                </a:cubicBezTo>
                <a:cubicBezTo>
                  <a:pt x="9155950" y="5635471"/>
                  <a:pt x="9159165" y="5641909"/>
                  <a:pt x="9159165" y="5649768"/>
                </a:cubicBezTo>
                <a:cubicBezTo>
                  <a:pt x="9159165" y="5657626"/>
                  <a:pt x="9152736" y="5664055"/>
                  <a:pt x="9144877" y="5664055"/>
                </a:cubicBezTo>
                <a:cubicBezTo>
                  <a:pt x="9137020" y="5664055"/>
                  <a:pt x="9130590" y="5657626"/>
                  <a:pt x="9130590" y="5649768"/>
                </a:cubicBezTo>
                <a:close/>
                <a:moveTo>
                  <a:pt x="3215565" y="5630718"/>
                </a:moveTo>
                <a:cubicBezTo>
                  <a:pt x="3215565" y="5622859"/>
                  <a:pt x="3221994" y="5616430"/>
                  <a:pt x="3229853" y="5616430"/>
                </a:cubicBezTo>
                <a:cubicBezTo>
                  <a:pt x="3237711" y="5616430"/>
                  <a:pt x="3244140" y="5622859"/>
                  <a:pt x="3244140" y="5630718"/>
                </a:cubicBezTo>
                <a:cubicBezTo>
                  <a:pt x="3244140" y="5638576"/>
                  <a:pt x="3237711" y="5645005"/>
                  <a:pt x="3229853" y="5645005"/>
                </a:cubicBezTo>
                <a:cubicBezTo>
                  <a:pt x="3221994" y="5645005"/>
                  <a:pt x="3215565" y="5638576"/>
                  <a:pt x="3215565" y="5630718"/>
                </a:cubicBezTo>
                <a:close/>
                <a:moveTo>
                  <a:pt x="5664993" y="5626884"/>
                </a:moveTo>
                <a:cubicBezTo>
                  <a:pt x="5655073" y="5620753"/>
                  <a:pt x="5655892" y="5617729"/>
                  <a:pt x="5668818" y="5612769"/>
                </a:cubicBezTo>
                <a:cubicBezTo>
                  <a:pt x="5688435" y="5605241"/>
                  <a:pt x="5699212" y="5613094"/>
                  <a:pt x="5686588" y="5625717"/>
                </a:cubicBezTo>
                <a:cubicBezTo>
                  <a:pt x="5681655" y="5630651"/>
                  <a:pt x="5671937" y="5631176"/>
                  <a:pt x="5664993" y="5626884"/>
                </a:cubicBezTo>
                <a:close/>
                <a:moveTo>
                  <a:pt x="1693470" y="5605000"/>
                </a:moveTo>
                <a:cubicBezTo>
                  <a:pt x="1676678" y="5588208"/>
                  <a:pt x="1679500" y="5578330"/>
                  <a:pt x="1701090" y="5578330"/>
                </a:cubicBezTo>
                <a:cubicBezTo>
                  <a:pt x="1713790" y="5578330"/>
                  <a:pt x="1720140" y="5584680"/>
                  <a:pt x="1720140" y="5597380"/>
                </a:cubicBezTo>
                <a:cubicBezTo>
                  <a:pt x="1720140" y="5618971"/>
                  <a:pt x="1710263" y="5621793"/>
                  <a:pt x="1693470" y="5605000"/>
                </a:cubicBezTo>
                <a:close/>
                <a:moveTo>
                  <a:pt x="5617691" y="5606191"/>
                </a:moveTo>
                <a:cubicBezTo>
                  <a:pt x="5619568" y="5600559"/>
                  <a:pt x="5625176" y="5595952"/>
                  <a:pt x="5630153" y="5595952"/>
                </a:cubicBezTo>
                <a:cubicBezTo>
                  <a:pt x="5635130" y="5595952"/>
                  <a:pt x="5640737" y="5600559"/>
                  <a:pt x="5642615" y="5606191"/>
                </a:cubicBezTo>
                <a:cubicBezTo>
                  <a:pt x="5644492" y="5611822"/>
                  <a:pt x="5638884" y="5616430"/>
                  <a:pt x="5630153" y="5616430"/>
                </a:cubicBezTo>
                <a:cubicBezTo>
                  <a:pt x="5621422" y="5616430"/>
                  <a:pt x="5615814" y="5611822"/>
                  <a:pt x="5617691" y="5606191"/>
                </a:cubicBezTo>
                <a:close/>
                <a:moveTo>
                  <a:pt x="967665" y="5564043"/>
                </a:moveTo>
                <a:cubicBezTo>
                  <a:pt x="967665" y="5538043"/>
                  <a:pt x="976579" y="5533904"/>
                  <a:pt x="994335" y="5551660"/>
                </a:cubicBezTo>
                <a:cubicBezTo>
                  <a:pt x="1011863" y="5569188"/>
                  <a:pt x="1007933" y="5587855"/>
                  <a:pt x="986715" y="5587855"/>
                </a:cubicBezTo>
                <a:cubicBezTo>
                  <a:pt x="972745" y="5587855"/>
                  <a:pt x="967665" y="5581505"/>
                  <a:pt x="967665" y="5564043"/>
                </a:cubicBezTo>
                <a:close/>
                <a:moveTo>
                  <a:pt x="9735427" y="5540230"/>
                </a:moveTo>
                <a:cubicBezTo>
                  <a:pt x="9738665" y="5534991"/>
                  <a:pt x="9743205" y="5530705"/>
                  <a:pt x="9745514" y="5530705"/>
                </a:cubicBezTo>
                <a:cubicBezTo>
                  <a:pt x="9747825" y="5530705"/>
                  <a:pt x="9749715" y="5534991"/>
                  <a:pt x="9749715" y="5540230"/>
                </a:cubicBezTo>
                <a:cubicBezTo>
                  <a:pt x="9749715" y="5545469"/>
                  <a:pt x="9745175" y="5549755"/>
                  <a:pt x="9739628" y="5549755"/>
                </a:cubicBezTo>
                <a:cubicBezTo>
                  <a:pt x="9734080" y="5549755"/>
                  <a:pt x="9732190" y="5545469"/>
                  <a:pt x="9735427" y="5540230"/>
                </a:cubicBezTo>
                <a:close/>
                <a:moveTo>
                  <a:pt x="9526356" y="5533700"/>
                </a:moveTo>
                <a:cubicBezTo>
                  <a:pt x="9527601" y="5531418"/>
                  <a:pt x="9518359" y="5519290"/>
                  <a:pt x="9505817" y="5506748"/>
                </a:cubicBezTo>
                <a:cubicBezTo>
                  <a:pt x="9493276" y="5494207"/>
                  <a:pt x="9483512" y="5476250"/>
                  <a:pt x="9484120" y="5466844"/>
                </a:cubicBezTo>
                <a:cubicBezTo>
                  <a:pt x="9485148" y="5450931"/>
                  <a:pt x="9485527" y="5450901"/>
                  <a:pt x="9489581" y="5466412"/>
                </a:cubicBezTo>
                <a:cubicBezTo>
                  <a:pt x="9491976" y="5475580"/>
                  <a:pt x="9501695" y="5483081"/>
                  <a:pt x="9511178" y="5483081"/>
                </a:cubicBezTo>
                <a:cubicBezTo>
                  <a:pt x="9529276" y="5483081"/>
                  <a:pt x="9545363" y="5521003"/>
                  <a:pt x="9531816" y="5531732"/>
                </a:cubicBezTo>
                <a:cubicBezTo>
                  <a:pt x="9527568" y="5535097"/>
                  <a:pt x="9525110" y="5535982"/>
                  <a:pt x="9526356" y="5533700"/>
                </a:cubicBezTo>
                <a:close/>
                <a:moveTo>
                  <a:pt x="958140" y="5516980"/>
                </a:moveTo>
                <a:cubicBezTo>
                  <a:pt x="958140" y="5508813"/>
                  <a:pt x="962426" y="5502130"/>
                  <a:pt x="967665" y="5502130"/>
                </a:cubicBezTo>
                <a:cubicBezTo>
                  <a:pt x="972904" y="5502130"/>
                  <a:pt x="977190" y="5506164"/>
                  <a:pt x="977190" y="5511093"/>
                </a:cubicBezTo>
                <a:cubicBezTo>
                  <a:pt x="977190" y="5516023"/>
                  <a:pt x="972904" y="5522705"/>
                  <a:pt x="967665" y="5525943"/>
                </a:cubicBezTo>
                <a:cubicBezTo>
                  <a:pt x="962426" y="5529180"/>
                  <a:pt x="958140" y="5525147"/>
                  <a:pt x="958140" y="5516980"/>
                </a:cubicBezTo>
                <a:close/>
                <a:moveTo>
                  <a:pt x="1507273" y="5506194"/>
                </a:moveTo>
                <a:cubicBezTo>
                  <a:pt x="1497590" y="5492765"/>
                  <a:pt x="1491161" y="5480535"/>
                  <a:pt x="1492985" y="5479018"/>
                </a:cubicBezTo>
                <a:cubicBezTo>
                  <a:pt x="1494810" y="5477500"/>
                  <a:pt x="1512609" y="5478290"/>
                  <a:pt x="1532539" y="5480772"/>
                </a:cubicBezTo>
                <a:cubicBezTo>
                  <a:pt x="1562999" y="5484566"/>
                  <a:pt x="1568314" y="5488526"/>
                  <a:pt x="1565877" y="5505614"/>
                </a:cubicBezTo>
                <a:cubicBezTo>
                  <a:pt x="1561657" y="5535204"/>
                  <a:pt x="1528426" y="5535533"/>
                  <a:pt x="1507273" y="5506194"/>
                </a:cubicBezTo>
                <a:close/>
                <a:moveTo>
                  <a:pt x="9431159" y="5522040"/>
                </a:moveTo>
                <a:cubicBezTo>
                  <a:pt x="9424274" y="5510900"/>
                  <a:pt x="9434825" y="5483080"/>
                  <a:pt x="9445934" y="5483080"/>
                </a:cubicBezTo>
                <a:cubicBezTo>
                  <a:pt x="9450612" y="5483080"/>
                  <a:pt x="9454440" y="5493796"/>
                  <a:pt x="9454440" y="5506893"/>
                </a:cubicBezTo>
                <a:cubicBezTo>
                  <a:pt x="9454440" y="5530431"/>
                  <a:pt x="9441534" y="5538827"/>
                  <a:pt x="9431159" y="5522040"/>
                </a:cubicBezTo>
                <a:close/>
                <a:moveTo>
                  <a:pt x="3477880" y="5498822"/>
                </a:moveTo>
                <a:cubicBezTo>
                  <a:pt x="3464565" y="5489086"/>
                  <a:pt x="3463234" y="5484193"/>
                  <a:pt x="3472362" y="5478551"/>
                </a:cubicBezTo>
                <a:cubicBezTo>
                  <a:pt x="3483534" y="5471647"/>
                  <a:pt x="3500816" y="5487222"/>
                  <a:pt x="3501169" y="5504511"/>
                </a:cubicBezTo>
                <a:cubicBezTo>
                  <a:pt x="3501371" y="5514388"/>
                  <a:pt x="3498064" y="5513581"/>
                  <a:pt x="3477880" y="5498822"/>
                </a:cubicBezTo>
                <a:close/>
                <a:moveTo>
                  <a:pt x="6944603" y="5492605"/>
                </a:moveTo>
                <a:cubicBezTo>
                  <a:pt x="6947841" y="5487366"/>
                  <a:pt x="6952380" y="5483080"/>
                  <a:pt x="6954690" y="5483080"/>
                </a:cubicBezTo>
                <a:cubicBezTo>
                  <a:pt x="6957000" y="5483080"/>
                  <a:pt x="6958890" y="5487366"/>
                  <a:pt x="6958890" y="5492605"/>
                </a:cubicBezTo>
                <a:cubicBezTo>
                  <a:pt x="6958890" y="5497844"/>
                  <a:pt x="6954351" y="5502130"/>
                  <a:pt x="6948803" y="5502130"/>
                </a:cubicBezTo>
                <a:cubicBezTo>
                  <a:pt x="6943255" y="5502130"/>
                  <a:pt x="6941365" y="5497844"/>
                  <a:pt x="6944603" y="5492605"/>
                </a:cubicBezTo>
                <a:close/>
                <a:moveTo>
                  <a:pt x="6034457" y="5472606"/>
                </a:moveTo>
                <a:cubicBezTo>
                  <a:pt x="6026468" y="5457679"/>
                  <a:pt x="6017418" y="5453818"/>
                  <a:pt x="5998770" y="5457383"/>
                </a:cubicBezTo>
                <a:cubicBezTo>
                  <a:pt x="5982339" y="5460524"/>
                  <a:pt x="5969687" y="5456772"/>
                  <a:pt x="5961815" y="5446426"/>
                </a:cubicBezTo>
                <a:cubicBezTo>
                  <a:pt x="5945632" y="5425153"/>
                  <a:pt x="5946329" y="5416405"/>
                  <a:pt x="5964208" y="5416405"/>
                </a:cubicBezTo>
                <a:cubicBezTo>
                  <a:pt x="5991722" y="5416405"/>
                  <a:pt x="6009664" y="5386877"/>
                  <a:pt x="6014013" y="5334443"/>
                </a:cubicBezTo>
                <a:cubicBezTo>
                  <a:pt x="6016932" y="5299234"/>
                  <a:pt x="6022401" y="5283055"/>
                  <a:pt x="6031382" y="5283055"/>
                </a:cubicBezTo>
                <a:cubicBezTo>
                  <a:pt x="6046322" y="5283055"/>
                  <a:pt x="6047910" y="5290704"/>
                  <a:pt x="6044859" y="5347974"/>
                </a:cubicBezTo>
                <a:cubicBezTo>
                  <a:pt x="6043477" y="5373899"/>
                  <a:pt x="6047984" y="5395005"/>
                  <a:pt x="6057061" y="5405124"/>
                </a:cubicBezTo>
                <a:cubicBezTo>
                  <a:pt x="6074546" y="5424614"/>
                  <a:pt x="6074674" y="5492605"/>
                  <a:pt x="6057225" y="5492605"/>
                </a:cubicBezTo>
                <a:cubicBezTo>
                  <a:pt x="6050590" y="5492605"/>
                  <a:pt x="6040344" y="5483606"/>
                  <a:pt x="6034457" y="5472606"/>
                </a:cubicBezTo>
                <a:close/>
                <a:moveTo>
                  <a:pt x="1744872" y="5455993"/>
                </a:moveTo>
                <a:cubicBezTo>
                  <a:pt x="1741576" y="5450660"/>
                  <a:pt x="1743521" y="5443428"/>
                  <a:pt x="1749193" y="5439922"/>
                </a:cubicBezTo>
                <a:cubicBezTo>
                  <a:pt x="1763838" y="5430871"/>
                  <a:pt x="1773287" y="5443269"/>
                  <a:pt x="1761061" y="5455494"/>
                </a:cubicBezTo>
                <a:cubicBezTo>
                  <a:pt x="1754221" y="5462335"/>
                  <a:pt x="1748893" y="5462499"/>
                  <a:pt x="1744872" y="5455993"/>
                </a:cubicBezTo>
                <a:close/>
                <a:moveTo>
                  <a:pt x="6250215" y="5424378"/>
                </a:moveTo>
                <a:cubicBezTo>
                  <a:pt x="6242279" y="5413047"/>
                  <a:pt x="6238118" y="5400000"/>
                  <a:pt x="6240970" y="5395385"/>
                </a:cubicBezTo>
                <a:cubicBezTo>
                  <a:pt x="6243822" y="5390771"/>
                  <a:pt x="6241027" y="5380813"/>
                  <a:pt x="6234753" y="5373257"/>
                </a:cubicBezTo>
                <a:cubicBezTo>
                  <a:pt x="6228482" y="5365700"/>
                  <a:pt x="6225063" y="5344846"/>
                  <a:pt x="6227157" y="5326913"/>
                </a:cubicBezTo>
                <a:cubicBezTo>
                  <a:pt x="6230372" y="5299376"/>
                  <a:pt x="6226864" y="5291887"/>
                  <a:pt x="6204588" y="5278729"/>
                </a:cubicBezTo>
                <a:cubicBezTo>
                  <a:pt x="6181073" y="5264838"/>
                  <a:pt x="6179484" y="5260872"/>
                  <a:pt x="6189933" y="5242146"/>
                </a:cubicBezTo>
                <a:cubicBezTo>
                  <a:pt x="6196379" y="5230594"/>
                  <a:pt x="6202307" y="5219774"/>
                  <a:pt x="6203107" y="5218102"/>
                </a:cubicBezTo>
                <a:cubicBezTo>
                  <a:pt x="6203906" y="5216429"/>
                  <a:pt x="6213443" y="5220608"/>
                  <a:pt x="6224300" y="5227388"/>
                </a:cubicBezTo>
                <a:cubicBezTo>
                  <a:pt x="6239876" y="5237116"/>
                  <a:pt x="6246500" y="5237255"/>
                  <a:pt x="6255707" y="5228048"/>
                </a:cubicBezTo>
                <a:cubicBezTo>
                  <a:pt x="6262125" y="5221631"/>
                  <a:pt x="6275090" y="5216380"/>
                  <a:pt x="6284520" y="5216380"/>
                </a:cubicBezTo>
                <a:cubicBezTo>
                  <a:pt x="6311207" y="5216380"/>
                  <a:pt x="6305893" y="5252962"/>
                  <a:pt x="6277315" y="5265983"/>
                </a:cubicBezTo>
                <a:cubicBezTo>
                  <a:pt x="6256963" y="5275256"/>
                  <a:pt x="6253641" y="5282096"/>
                  <a:pt x="6257083" y="5307638"/>
                </a:cubicBezTo>
                <a:cubicBezTo>
                  <a:pt x="6262535" y="5348099"/>
                  <a:pt x="6270356" y="5359255"/>
                  <a:pt x="6293264" y="5359255"/>
                </a:cubicBezTo>
                <a:cubicBezTo>
                  <a:pt x="6303742" y="5359255"/>
                  <a:pt x="6309666" y="5354969"/>
                  <a:pt x="6306428" y="5349730"/>
                </a:cubicBezTo>
                <a:cubicBezTo>
                  <a:pt x="6303190" y="5344491"/>
                  <a:pt x="6309584" y="5340205"/>
                  <a:pt x="6320637" y="5340205"/>
                </a:cubicBezTo>
                <a:cubicBezTo>
                  <a:pt x="6338520" y="5340205"/>
                  <a:pt x="6340318" y="5344663"/>
                  <a:pt x="6336968" y="5380686"/>
                </a:cubicBezTo>
                <a:cubicBezTo>
                  <a:pt x="6334123" y="5411279"/>
                  <a:pt x="6328770" y="5421975"/>
                  <a:pt x="6315053" y="5424473"/>
                </a:cubicBezTo>
                <a:cubicBezTo>
                  <a:pt x="6305071" y="5426292"/>
                  <a:pt x="6292831" y="5431650"/>
                  <a:pt x="6287854" y="5436379"/>
                </a:cubicBezTo>
                <a:cubicBezTo>
                  <a:pt x="6274073" y="5449478"/>
                  <a:pt x="6265991" y="5446901"/>
                  <a:pt x="6250215" y="5424378"/>
                </a:cubicBezTo>
                <a:close/>
                <a:moveTo>
                  <a:pt x="879041" y="5396329"/>
                </a:moveTo>
                <a:cubicBezTo>
                  <a:pt x="859111" y="5375168"/>
                  <a:pt x="833596" y="5339953"/>
                  <a:pt x="822341" y="5318073"/>
                </a:cubicBezTo>
                <a:cubicBezTo>
                  <a:pt x="811087" y="5296194"/>
                  <a:pt x="794175" y="5272692"/>
                  <a:pt x="784759" y="5265846"/>
                </a:cubicBezTo>
                <a:cubicBezTo>
                  <a:pt x="775344" y="5259001"/>
                  <a:pt x="767640" y="5243436"/>
                  <a:pt x="767640" y="5231258"/>
                </a:cubicBezTo>
                <a:cubicBezTo>
                  <a:pt x="767640" y="5217146"/>
                  <a:pt x="755549" y="5199894"/>
                  <a:pt x="734303" y="5183688"/>
                </a:cubicBezTo>
                <a:cubicBezTo>
                  <a:pt x="715822" y="5169593"/>
                  <a:pt x="700965" y="5149785"/>
                  <a:pt x="700965" y="5139241"/>
                </a:cubicBezTo>
                <a:cubicBezTo>
                  <a:pt x="700965" y="5128780"/>
                  <a:pt x="690249" y="5110289"/>
                  <a:pt x="677153" y="5098152"/>
                </a:cubicBezTo>
                <a:cubicBezTo>
                  <a:pt x="664056" y="5086014"/>
                  <a:pt x="653340" y="5071159"/>
                  <a:pt x="653340" y="5065140"/>
                </a:cubicBezTo>
                <a:cubicBezTo>
                  <a:pt x="653340" y="5059121"/>
                  <a:pt x="647982" y="5045123"/>
                  <a:pt x="641434" y="5034031"/>
                </a:cubicBezTo>
                <a:cubicBezTo>
                  <a:pt x="631909" y="5017899"/>
                  <a:pt x="631909" y="5013004"/>
                  <a:pt x="641434" y="5009554"/>
                </a:cubicBezTo>
                <a:cubicBezTo>
                  <a:pt x="655613" y="5004419"/>
                  <a:pt x="657410" y="4962845"/>
                  <a:pt x="643815" y="4954443"/>
                </a:cubicBezTo>
                <a:cubicBezTo>
                  <a:pt x="638576" y="4951205"/>
                  <a:pt x="634290" y="4937692"/>
                  <a:pt x="634290" y="4924414"/>
                </a:cubicBezTo>
                <a:cubicBezTo>
                  <a:pt x="634290" y="4908411"/>
                  <a:pt x="627969" y="4898619"/>
                  <a:pt x="615540" y="4895368"/>
                </a:cubicBezTo>
                <a:cubicBezTo>
                  <a:pt x="599321" y="4891127"/>
                  <a:pt x="597071" y="4883124"/>
                  <a:pt x="598872" y="4836073"/>
                </a:cubicBezTo>
                <a:cubicBezTo>
                  <a:pt x="600861" y="4784081"/>
                  <a:pt x="599337" y="4780198"/>
                  <a:pt x="564372" y="4748138"/>
                </a:cubicBezTo>
                <a:cubicBezTo>
                  <a:pt x="538047" y="4724001"/>
                  <a:pt x="528701" y="4708365"/>
                  <a:pt x="531034" y="4692365"/>
                </a:cubicBezTo>
                <a:cubicBezTo>
                  <a:pt x="534317" y="4669863"/>
                  <a:pt x="578143" y="4637344"/>
                  <a:pt x="606930" y="4636051"/>
                </a:cubicBezTo>
                <a:cubicBezTo>
                  <a:pt x="615456" y="4635668"/>
                  <a:pt x="626879" y="4629997"/>
                  <a:pt x="632313" y="4623449"/>
                </a:cubicBezTo>
                <a:cubicBezTo>
                  <a:pt x="646575" y="4606263"/>
                  <a:pt x="621086" y="4549657"/>
                  <a:pt x="599031" y="4549537"/>
                </a:cubicBezTo>
                <a:cubicBezTo>
                  <a:pt x="589610" y="4549489"/>
                  <a:pt x="566901" y="4532382"/>
                  <a:pt x="548565" y="4511530"/>
                </a:cubicBezTo>
                <a:cubicBezTo>
                  <a:pt x="523092" y="4482560"/>
                  <a:pt x="508184" y="4473595"/>
                  <a:pt x="485367" y="4473524"/>
                </a:cubicBezTo>
                <a:cubicBezTo>
                  <a:pt x="463946" y="4473457"/>
                  <a:pt x="451016" y="4466577"/>
                  <a:pt x="439619" y="4449184"/>
                </a:cubicBezTo>
                <a:cubicBezTo>
                  <a:pt x="417447" y="4415345"/>
                  <a:pt x="428094" y="4387705"/>
                  <a:pt x="463300" y="4387705"/>
                </a:cubicBezTo>
                <a:cubicBezTo>
                  <a:pt x="485644" y="4387705"/>
                  <a:pt x="492323" y="4382601"/>
                  <a:pt x="497574" y="4361511"/>
                </a:cubicBezTo>
                <a:cubicBezTo>
                  <a:pt x="503850" y="4336304"/>
                  <a:pt x="525398" y="4312440"/>
                  <a:pt x="542454" y="4311808"/>
                </a:cubicBezTo>
                <a:cubicBezTo>
                  <a:pt x="546951" y="4311641"/>
                  <a:pt x="548177" y="4321279"/>
                  <a:pt x="545179" y="4333224"/>
                </a:cubicBezTo>
                <a:cubicBezTo>
                  <a:pt x="531689" y="4386972"/>
                  <a:pt x="570606" y="4424241"/>
                  <a:pt x="606398" y="4391850"/>
                </a:cubicBezTo>
                <a:cubicBezTo>
                  <a:pt x="628766" y="4371607"/>
                  <a:pt x="629485" y="4356138"/>
                  <a:pt x="609477" y="4325602"/>
                </a:cubicBezTo>
                <a:cubicBezTo>
                  <a:pt x="594703" y="4303054"/>
                  <a:pt x="595078" y="4301931"/>
                  <a:pt x="620644" y="4292211"/>
                </a:cubicBezTo>
                <a:cubicBezTo>
                  <a:pt x="653049" y="4279891"/>
                  <a:pt x="672390" y="4286199"/>
                  <a:pt x="672390" y="4309087"/>
                </a:cubicBezTo>
                <a:cubicBezTo>
                  <a:pt x="672390" y="4318563"/>
                  <a:pt x="679191" y="4336027"/>
                  <a:pt x="687504" y="4347895"/>
                </a:cubicBezTo>
                <a:cubicBezTo>
                  <a:pt x="699478" y="4364990"/>
                  <a:pt x="700225" y="4372357"/>
                  <a:pt x="691101" y="4383352"/>
                </a:cubicBezTo>
                <a:cubicBezTo>
                  <a:pt x="684766" y="4390985"/>
                  <a:pt x="674137" y="4397230"/>
                  <a:pt x="667480" y="4397230"/>
                </a:cubicBezTo>
                <a:cubicBezTo>
                  <a:pt x="660824" y="4397230"/>
                  <a:pt x="653049" y="4403300"/>
                  <a:pt x="650202" y="4410718"/>
                </a:cubicBezTo>
                <a:cubicBezTo>
                  <a:pt x="643701" y="4427662"/>
                  <a:pt x="653538" y="4532062"/>
                  <a:pt x="662842" y="4544868"/>
                </a:cubicBezTo>
                <a:cubicBezTo>
                  <a:pt x="666649" y="4550107"/>
                  <a:pt x="672579" y="4566180"/>
                  <a:pt x="676021" y="4580586"/>
                </a:cubicBezTo>
                <a:cubicBezTo>
                  <a:pt x="679462" y="4594993"/>
                  <a:pt x="686483" y="4606780"/>
                  <a:pt x="691621" y="4606780"/>
                </a:cubicBezTo>
                <a:cubicBezTo>
                  <a:pt x="706919" y="4606780"/>
                  <a:pt x="702663" y="4688763"/>
                  <a:pt x="686678" y="4702030"/>
                </a:cubicBezTo>
                <a:cubicBezTo>
                  <a:pt x="665399" y="4719690"/>
                  <a:pt x="668630" y="4755975"/>
                  <a:pt x="692027" y="4762094"/>
                </a:cubicBezTo>
                <a:cubicBezTo>
                  <a:pt x="702827" y="4764918"/>
                  <a:pt x="710892" y="4772919"/>
                  <a:pt x="709949" y="4779873"/>
                </a:cubicBezTo>
                <a:cubicBezTo>
                  <a:pt x="706161" y="4807788"/>
                  <a:pt x="711490" y="4816330"/>
                  <a:pt x="732693" y="4816330"/>
                </a:cubicBezTo>
                <a:cubicBezTo>
                  <a:pt x="761099" y="4816330"/>
                  <a:pt x="781907" y="4853290"/>
                  <a:pt x="773148" y="4888189"/>
                </a:cubicBezTo>
                <a:cubicBezTo>
                  <a:pt x="768189" y="4907947"/>
                  <a:pt x="771211" y="4917050"/>
                  <a:pt x="786219" y="4927562"/>
                </a:cubicBezTo>
                <a:cubicBezTo>
                  <a:pt x="809182" y="4943646"/>
                  <a:pt x="811621" y="4964436"/>
                  <a:pt x="791453" y="4972175"/>
                </a:cubicBezTo>
                <a:cubicBezTo>
                  <a:pt x="771021" y="4980015"/>
                  <a:pt x="773814" y="5019895"/>
                  <a:pt x="796215" y="5040168"/>
                </a:cubicBezTo>
                <a:cubicBezTo>
                  <a:pt x="806693" y="5049650"/>
                  <a:pt x="815265" y="5067459"/>
                  <a:pt x="815265" y="5079744"/>
                </a:cubicBezTo>
                <a:cubicBezTo>
                  <a:pt x="815265" y="5097293"/>
                  <a:pt x="810098" y="5102080"/>
                  <a:pt x="791154" y="5102080"/>
                </a:cubicBezTo>
                <a:cubicBezTo>
                  <a:pt x="766110" y="5102080"/>
                  <a:pt x="745632" y="5131257"/>
                  <a:pt x="765926" y="5138022"/>
                </a:cubicBezTo>
                <a:cubicBezTo>
                  <a:pt x="772108" y="5140082"/>
                  <a:pt x="777165" y="5154641"/>
                  <a:pt x="777165" y="5170377"/>
                </a:cubicBezTo>
                <a:cubicBezTo>
                  <a:pt x="777165" y="5193258"/>
                  <a:pt x="782746" y="5201092"/>
                  <a:pt x="805043" y="5209508"/>
                </a:cubicBezTo>
                <a:cubicBezTo>
                  <a:pt x="831900" y="5219645"/>
                  <a:pt x="853365" y="5250251"/>
                  <a:pt x="853365" y="5278406"/>
                </a:cubicBezTo>
                <a:cubicBezTo>
                  <a:pt x="853365" y="5285833"/>
                  <a:pt x="861938" y="5296498"/>
                  <a:pt x="872415" y="5302105"/>
                </a:cubicBezTo>
                <a:cubicBezTo>
                  <a:pt x="882893" y="5307712"/>
                  <a:pt x="891465" y="5321008"/>
                  <a:pt x="891465" y="5331651"/>
                </a:cubicBezTo>
                <a:cubicBezTo>
                  <a:pt x="891465" y="5342293"/>
                  <a:pt x="902181" y="5365050"/>
                  <a:pt x="915278" y="5382221"/>
                </a:cubicBezTo>
                <a:cubicBezTo>
                  <a:pt x="962866" y="5444612"/>
                  <a:pt x="934804" y="5455537"/>
                  <a:pt x="879041" y="5396329"/>
                </a:cubicBezTo>
                <a:close/>
                <a:moveTo>
                  <a:pt x="723758" y="4953664"/>
                </a:moveTo>
                <a:cubicBezTo>
                  <a:pt x="739702" y="4912116"/>
                  <a:pt x="723211" y="4873480"/>
                  <a:pt x="689535" y="4873480"/>
                </a:cubicBezTo>
                <a:cubicBezTo>
                  <a:pt x="676369" y="4873480"/>
                  <a:pt x="672390" y="4881036"/>
                  <a:pt x="672390" y="4906039"/>
                </a:cubicBezTo>
                <a:cubicBezTo>
                  <a:pt x="672390" y="4950374"/>
                  <a:pt x="680757" y="4968730"/>
                  <a:pt x="700965" y="4968730"/>
                </a:cubicBezTo>
                <a:cubicBezTo>
                  <a:pt x="710322" y="4968730"/>
                  <a:pt x="720579" y="4961950"/>
                  <a:pt x="723758" y="4953664"/>
                </a:cubicBezTo>
                <a:close/>
                <a:moveTo>
                  <a:pt x="9042484" y="5399666"/>
                </a:moveTo>
                <a:cubicBezTo>
                  <a:pt x="9022855" y="5395300"/>
                  <a:pt x="9019740" y="5359255"/>
                  <a:pt x="9038992" y="5359255"/>
                </a:cubicBezTo>
                <a:cubicBezTo>
                  <a:pt x="9046239" y="5359255"/>
                  <a:pt x="9054642" y="5368712"/>
                  <a:pt x="9057664" y="5380271"/>
                </a:cubicBezTo>
                <a:cubicBezTo>
                  <a:pt x="9064057" y="5404719"/>
                  <a:pt x="9064227" y="5404502"/>
                  <a:pt x="9042484" y="5399666"/>
                </a:cubicBezTo>
                <a:close/>
                <a:moveTo>
                  <a:pt x="5892090" y="5335144"/>
                </a:moveTo>
                <a:cubicBezTo>
                  <a:pt x="5892090" y="5315243"/>
                  <a:pt x="5920604" y="5305721"/>
                  <a:pt x="5931006" y="5322149"/>
                </a:cubicBezTo>
                <a:cubicBezTo>
                  <a:pt x="5944575" y="5343579"/>
                  <a:pt x="5941207" y="5349730"/>
                  <a:pt x="5915903" y="5349730"/>
                </a:cubicBezTo>
                <a:cubicBezTo>
                  <a:pt x="5900869" y="5349730"/>
                  <a:pt x="5892090" y="5344353"/>
                  <a:pt x="5892090" y="5335144"/>
                </a:cubicBezTo>
                <a:close/>
                <a:moveTo>
                  <a:pt x="9694748" y="5328894"/>
                </a:moveTo>
                <a:cubicBezTo>
                  <a:pt x="9700634" y="5311233"/>
                  <a:pt x="9721140" y="5308304"/>
                  <a:pt x="9721140" y="5325124"/>
                </a:cubicBezTo>
                <a:cubicBezTo>
                  <a:pt x="9721140" y="5333419"/>
                  <a:pt x="9714353" y="5340205"/>
                  <a:pt x="9706059" y="5340205"/>
                </a:cubicBezTo>
                <a:cubicBezTo>
                  <a:pt x="9697763" y="5340205"/>
                  <a:pt x="9692674" y="5335115"/>
                  <a:pt x="9694748" y="5328894"/>
                </a:cubicBezTo>
                <a:close/>
                <a:moveTo>
                  <a:pt x="9442534" y="5324114"/>
                </a:moveTo>
                <a:cubicBezTo>
                  <a:pt x="9422203" y="5318802"/>
                  <a:pt x="9420224" y="5292580"/>
                  <a:pt x="9440152" y="5292580"/>
                </a:cubicBezTo>
                <a:cubicBezTo>
                  <a:pt x="9448011" y="5292580"/>
                  <a:pt x="9454440" y="5299263"/>
                  <a:pt x="9454440" y="5307430"/>
                </a:cubicBezTo>
                <a:cubicBezTo>
                  <a:pt x="9454440" y="5315597"/>
                  <a:pt x="9458726" y="5319630"/>
                  <a:pt x="9463965" y="5316393"/>
                </a:cubicBezTo>
                <a:cubicBezTo>
                  <a:pt x="9469204" y="5313155"/>
                  <a:pt x="9473490" y="5315045"/>
                  <a:pt x="9473490" y="5320593"/>
                </a:cubicBezTo>
                <a:cubicBezTo>
                  <a:pt x="9473490" y="5331058"/>
                  <a:pt x="9470434" y="5331406"/>
                  <a:pt x="9442534" y="5324114"/>
                </a:cubicBezTo>
                <a:close/>
                <a:moveTo>
                  <a:pt x="9821248" y="5321000"/>
                </a:moveTo>
                <a:cubicBezTo>
                  <a:pt x="9824539" y="5315676"/>
                  <a:pt x="9831221" y="5313785"/>
                  <a:pt x="9836098" y="5316800"/>
                </a:cubicBezTo>
                <a:cubicBezTo>
                  <a:pt x="9849309" y="5324965"/>
                  <a:pt x="9846845" y="5330680"/>
                  <a:pt x="9830115" y="5330680"/>
                </a:cubicBezTo>
                <a:cubicBezTo>
                  <a:pt x="9821948" y="5330680"/>
                  <a:pt x="9817958" y="5326324"/>
                  <a:pt x="9821248" y="5321000"/>
                </a:cubicBezTo>
                <a:close/>
                <a:moveTo>
                  <a:pt x="1605840" y="5249718"/>
                </a:moveTo>
                <a:cubicBezTo>
                  <a:pt x="1605840" y="5241859"/>
                  <a:pt x="1612270" y="5235430"/>
                  <a:pt x="1620128" y="5235430"/>
                </a:cubicBezTo>
                <a:cubicBezTo>
                  <a:pt x="1627986" y="5235430"/>
                  <a:pt x="1634415" y="5241859"/>
                  <a:pt x="1634415" y="5249718"/>
                </a:cubicBezTo>
                <a:cubicBezTo>
                  <a:pt x="1634415" y="5257576"/>
                  <a:pt x="1627986" y="5264005"/>
                  <a:pt x="1620128" y="5264005"/>
                </a:cubicBezTo>
                <a:cubicBezTo>
                  <a:pt x="1612270" y="5264005"/>
                  <a:pt x="1605840" y="5257576"/>
                  <a:pt x="1605840" y="5249718"/>
                </a:cubicBezTo>
                <a:close/>
                <a:moveTo>
                  <a:pt x="9816389" y="5212411"/>
                </a:moveTo>
                <a:cubicBezTo>
                  <a:pt x="9816389" y="5199751"/>
                  <a:pt x="9812716" y="5187964"/>
                  <a:pt x="9808227" y="5186217"/>
                </a:cubicBezTo>
                <a:cubicBezTo>
                  <a:pt x="9797045" y="5181869"/>
                  <a:pt x="9784667" y="5063980"/>
                  <a:pt x="9795390" y="5063980"/>
                </a:cubicBezTo>
                <a:cubicBezTo>
                  <a:pt x="9818840" y="5063980"/>
                  <a:pt x="9836676" y="5103608"/>
                  <a:pt x="9842043" y="5167632"/>
                </a:cubicBezTo>
                <a:cubicBezTo>
                  <a:pt x="9846979" y="5226507"/>
                  <a:pt x="9845665" y="5235430"/>
                  <a:pt x="9832058" y="5235430"/>
                </a:cubicBezTo>
                <a:cubicBezTo>
                  <a:pt x="9821839" y="5235430"/>
                  <a:pt x="9816389" y="5227425"/>
                  <a:pt x="9816389" y="5212411"/>
                </a:cubicBezTo>
                <a:close/>
                <a:moveTo>
                  <a:pt x="9656584" y="5182503"/>
                </a:moveTo>
                <a:cubicBezTo>
                  <a:pt x="9626876" y="5161694"/>
                  <a:pt x="9628459" y="5130655"/>
                  <a:pt x="9659227" y="5130655"/>
                </a:cubicBezTo>
                <a:cubicBezTo>
                  <a:pt x="9676351" y="5130655"/>
                  <a:pt x="9683040" y="5135787"/>
                  <a:pt x="9683040" y="5148926"/>
                </a:cubicBezTo>
                <a:cubicBezTo>
                  <a:pt x="9683040" y="5158975"/>
                  <a:pt x="9685641" y="5173977"/>
                  <a:pt x="9688821" y="5182264"/>
                </a:cubicBezTo>
                <a:cubicBezTo>
                  <a:pt x="9696162" y="5201395"/>
                  <a:pt x="9683689" y="5201487"/>
                  <a:pt x="9656584" y="5182503"/>
                </a:cubicBezTo>
                <a:close/>
                <a:moveTo>
                  <a:pt x="6342146" y="5105297"/>
                </a:moveTo>
                <a:cubicBezTo>
                  <a:pt x="6325310" y="5098504"/>
                  <a:pt x="6327300" y="5063980"/>
                  <a:pt x="6344528" y="5063980"/>
                </a:cubicBezTo>
                <a:cubicBezTo>
                  <a:pt x="6353418" y="5063980"/>
                  <a:pt x="6358815" y="5072976"/>
                  <a:pt x="6358815" y="5087793"/>
                </a:cubicBezTo>
                <a:cubicBezTo>
                  <a:pt x="6358815" y="5100889"/>
                  <a:pt x="6357744" y="5111267"/>
                  <a:pt x="6356434" y="5110853"/>
                </a:cubicBezTo>
                <a:cubicBezTo>
                  <a:pt x="6355125" y="5110440"/>
                  <a:pt x="6348695" y="5107939"/>
                  <a:pt x="6342146" y="5105297"/>
                </a:cubicBezTo>
                <a:close/>
                <a:moveTo>
                  <a:pt x="519990" y="4249593"/>
                </a:moveTo>
                <a:cubicBezTo>
                  <a:pt x="513468" y="4241735"/>
                  <a:pt x="502228" y="4235305"/>
                  <a:pt x="495011" y="4235305"/>
                </a:cubicBezTo>
                <a:cubicBezTo>
                  <a:pt x="479985" y="4235305"/>
                  <a:pt x="477208" y="4210748"/>
                  <a:pt x="491253" y="4202068"/>
                </a:cubicBezTo>
                <a:cubicBezTo>
                  <a:pt x="496403" y="4198885"/>
                  <a:pt x="515691" y="4199109"/>
                  <a:pt x="534116" y="4202566"/>
                </a:cubicBezTo>
                <a:cubicBezTo>
                  <a:pt x="563250" y="4208031"/>
                  <a:pt x="567615" y="4212436"/>
                  <a:pt x="567615" y="4236365"/>
                </a:cubicBezTo>
                <a:cubicBezTo>
                  <a:pt x="567615" y="4256932"/>
                  <a:pt x="563099" y="4263880"/>
                  <a:pt x="549731" y="4263880"/>
                </a:cubicBezTo>
                <a:cubicBezTo>
                  <a:pt x="539895" y="4263880"/>
                  <a:pt x="526512" y="4257451"/>
                  <a:pt x="519990" y="4249593"/>
                </a:cubicBezTo>
                <a:close/>
                <a:moveTo>
                  <a:pt x="396165" y="4239769"/>
                </a:moveTo>
                <a:cubicBezTo>
                  <a:pt x="396165" y="4219151"/>
                  <a:pt x="416859" y="4213731"/>
                  <a:pt x="448969" y="4225938"/>
                </a:cubicBezTo>
                <a:cubicBezTo>
                  <a:pt x="470906" y="4234279"/>
                  <a:pt x="473652" y="4238189"/>
                  <a:pt x="462517" y="4245231"/>
                </a:cubicBezTo>
                <a:cubicBezTo>
                  <a:pt x="439473" y="4259806"/>
                  <a:pt x="396165" y="4256241"/>
                  <a:pt x="396165" y="4239769"/>
                </a:cubicBezTo>
                <a:close/>
                <a:moveTo>
                  <a:pt x="9626489" y="4236425"/>
                </a:moveTo>
                <a:cubicBezTo>
                  <a:pt x="9621054" y="4226269"/>
                  <a:pt x="9613777" y="4181143"/>
                  <a:pt x="9610318" y="4136145"/>
                </a:cubicBezTo>
                <a:cubicBezTo>
                  <a:pt x="9605172" y="4069195"/>
                  <a:pt x="9606464" y="4054330"/>
                  <a:pt x="9617430" y="4054330"/>
                </a:cubicBezTo>
                <a:cubicBezTo>
                  <a:pt x="9643732" y="4054330"/>
                  <a:pt x="9655472" y="4091732"/>
                  <a:pt x="9653597" y="4169540"/>
                </a:cubicBezTo>
                <a:cubicBezTo>
                  <a:pt x="9651706" y="4248034"/>
                  <a:pt x="9643516" y="4268240"/>
                  <a:pt x="9626489" y="4236425"/>
                </a:cubicBezTo>
                <a:close/>
                <a:moveTo>
                  <a:pt x="9810688" y="4227832"/>
                </a:moveTo>
                <a:cubicBezTo>
                  <a:pt x="9800727" y="4218845"/>
                  <a:pt x="9787219" y="4211064"/>
                  <a:pt x="9780670" y="4210540"/>
                </a:cubicBezTo>
                <a:cubicBezTo>
                  <a:pt x="9774122" y="4210016"/>
                  <a:pt x="9762336" y="4208945"/>
                  <a:pt x="9754477" y="4208159"/>
                </a:cubicBezTo>
                <a:cubicBezTo>
                  <a:pt x="9745968" y="4207308"/>
                  <a:pt x="9740190" y="4197099"/>
                  <a:pt x="9740190" y="4182917"/>
                </a:cubicBezTo>
                <a:cubicBezTo>
                  <a:pt x="9740190" y="4169821"/>
                  <a:pt x="9735903" y="4159105"/>
                  <a:pt x="9730665" y="4159105"/>
                </a:cubicBezTo>
                <a:cubicBezTo>
                  <a:pt x="9725426" y="4159105"/>
                  <a:pt x="9721140" y="4150786"/>
                  <a:pt x="9721140" y="4140617"/>
                </a:cubicBezTo>
                <a:cubicBezTo>
                  <a:pt x="9721140" y="4130449"/>
                  <a:pt x="9725426" y="4119480"/>
                  <a:pt x="9730665" y="4116242"/>
                </a:cubicBezTo>
                <a:cubicBezTo>
                  <a:pt x="9743722" y="4108173"/>
                  <a:pt x="9742756" y="4054330"/>
                  <a:pt x="9729554" y="4054330"/>
                </a:cubicBezTo>
                <a:cubicBezTo>
                  <a:pt x="9723608" y="4054330"/>
                  <a:pt x="9721114" y="4045931"/>
                  <a:pt x="9723899" y="4035280"/>
                </a:cubicBezTo>
                <a:cubicBezTo>
                  <a:pt x="9726639" y="4024803"/>
                  <a:pt x="9724997" y="4016230"/>
                  <a:pt x="9720248" y="4016230"/>
                </a:cubicBezTo>
                <a:cubicBezTo>
                  <a:pt x="9715500" y="4016230"/>
                  <a:pt x="9711615" y="3992156"/>
                  <a:pt x="9711615" y="3962732"/>
                </a:cubicBezTo>
                <a:cubicBezTo>
                  <a:pt x="9711615" y="3912589"/>
                  <a:pt x="9712907" y="3909571"/>
                  <a:pt x="9732205" y="3914618"/>
                </a:cubicBezTo>
                <a:cubicBezTo>
                  <a:pt x="9777073" y="3926351"/>
                  <a:pt x="9806161" y="3880815"/>
                  <a:pt x="9774207" y="3848862"/>
                </a:cubicBezTo>
                <a:cubicBezTo>
                  <a:pt x="9756985" y="3831640"/>
                  <a:pt x="9750286" y="3831785"/>
                  <a:pt x="9730366" y="3849814"/>
                </a:cubicBezTo>
                <a:cubicBezTo>
                  <a:pt x="9708531" y="3869574"/>
                  <a:pt x="9679435" y="3857367"/>
                  <a:pt x="9628271" y="3806981"/>
                </a:cubicBezTo>
                <a:cubicBezTo>
                  <a:pt x="9602347" y="3781450"/>
                  <a:pt x="9587790" y="3758660"/>
                  <a:pt x="9587790" y="3743603"/>
                </a:cubicBezTo>
                <a:cubicBezTo>
                  <a:pt x="9587790" y="3721892"/>
                  <a:pt x="9590343" y="3720571"/>
                  <a:pt x="9621127" y="3726347"/>
                </a:cubicBezTo>
                <a:cubicBezTo>
                  <a:pt x="9642979" y="3730446"/>
                  <a:pt x="9654465" y="3728954"/>
                  <a:pt x="9654465" y="3722016"/>
                </a:cubicBezTo>
                <a:cubicBezTo>
                  <a:pt x="9654465" y="3704477"/>
                  <a:pt x="9684411" y="3710096"/>
                  <a:pt x="9702579" y="3731045"/>
                </a:cubicBezTo>
                <a:cubicBezTo>
                  <a:pt x="9717320" y="3748041"/>
                  <a:pt x="9722237" y="3749006"/>
                  <a:pt x="9739415" y="3738279"/>
                </a:cubicBezTo>
                <a:cubicBezTo>
                  <a:pt x="9750319" y="3731469"/>
                  <a:pt x="9759240" y="3720418"/>
                  <a:pt x="9759240" y="3713720"/>
                </a:cubicBezTo>
                <a:cubicBezTo>
                  <a:pt x="9759240" y="3705268"/>
                  <a:pt x="9767253" y="3703458"/>
                  <a:pt x="9785433" y="3707803"/>
                </a:cubicBezTo>
                <a:cubicBezTo>
                  <a:pt x="9824045" y="3717032"/>
                  <a:pt x="9825914" y="3719170"/>
                  <a:pt x="9825914" y="3754061"/>
                </a:cubicBezTo>
                <a:cubicBezTo>
                  <a:pt x="9825914" y="3771651"/>
                  <a:pt x="9830972" y="3787729"/>
                  <a:pt x="9837153" y="3789789"/>
                </a:cubicBezTo>
                <a:cubicBezTo>
                  <a:pt x="9844486" y="3792234"/>
                  <a:pt x="9845616" y="3799957"/>
                  <a:pt x="9840404" y="3812014"/>
                </a:cubicBezTo>
                <a:cubicBezTo>
                  <a:pt x="9836010" y="3822178"/>
                  <a:pt x="9833187" y="3833982"/>
                  <a:pt x="9834131" y="3838246"/>
                </a:cubicBezTo>
                <a:cubicBezTo>
                  <a:pt x="9835074" y="3842510"/>
                  <a:pt x="9831130" y="3863510"/>
                  <a:pt x="9825368" y="3884912"/>
                </a:cubicBezTo>
                <a:cubicBezTo>
                  <a:pt x="9815729" y="3920707"/>
                  <a:pt x="9816707" y="3925428"/>
                  <a:pt x="9837576" y="3943834"/>
                </a:cubicBezTo>
                <a:cubicBezTo>
                  <a:pt x="9850053" y="3954839"/>
                  <a:pt x="9868352" y="3968436"/>
                  <a:pt x="9878240" y="3974049"/>
                </a:cubicBezTo>
                <a:cubicBezTo>
                  <a:pt x="9888128" y="3979662"/>
                  <a:pt x="9900195" y="3996181"/>
                  <a:pt x="9905054" y="4010759"/>
                </a:cubicBezTo>
                <a:cubicBezTo>
                  <a:pt x="9912198" y="4032195"/>
                  <a:pt x="9910214" y="4040940"/>
                  <a:pt x="9894675" y="4056479"/>
                </a:cubicBezTo>
                <a:cubicBezTo>
                  <a:pt x="9873102" y="4078052"/>
                  <a:pt x="9854489" y="4072247"/>
                  <a:pt x="9854489" y="4043945"/>
                </a:cubicBezTo>
                <a:cubicBezTo>
                  <a:pt x="9854489" y="4033612"/>
                  <a:pt x="9848061" y="4022691"/>
                  <a:pt x="9840202" y="4019675"/>
                </a:cubicBezTo>
                <a:cubicBezTo>
                  <a:pt x="9832344" y="4016660"/>
                  <a:pt x="9825914" y="4004286"/>
                  <a:pt x="9825914" y="3992178"/>
                </a:cubicBezTo>
                <a:cubicBezTo>
                  <a:pt x="9825914" y="3938009"/>
                  <a:pt x="9791440" y="3921953"/>
                  <a:pt x="9757976" y="3960538"/>
                </a:cubicBezTo>
                <a:cubicBezTo>
                  <a:pt x="9738365" y="3983149"/>
                  <a:pt x="9735962" y="3993443"/>
                  <a:pt x="9748484" y="4001183"/>
                </a:cubicBezTo>
                <a:cubicBezTo>
                  <a:pt x="9753047" y="4004002"/>
                  <a:pt x="9759246" y="4018642"/>
                  <a:pt x="9762260" y="4033715"/>
                </a:cubicBezTo>
                <a:cubicBezTo>
                  <a:pt x="9768406" y="4064444"/>
                  <a:pt x="9812087" y="4088744"/>
                  <a:pt x="9845480" y="4080011"/>
                </a:cubicBezTo>
                <a:cubicBezTo>
                  <a:pt x="9871464" y="4073216"/>
                  <a:pt x="9880571" y="4097449"/>
                  <a:pt x="9860407" y="4119729"/>
                </a:cubicBezTo>
                <a:cubicBezTo>
                  <a:pt x="9850407" y="4130780"/>
                  <a:pt x="9844964" y="4153951"/>
                  <a:pt x="9844964" y="4185487"/>
                </a:cubicBezTo>
                <a:cubicBezTo>
                  <a:pt x="9844964" y="4240918"/>
                  <a:pt x="9836619" y="4251227"/>
                  <a:pt x="9810688" y="4227833"/>
                </a:cubicBezTo>
                <a:close/>
                <a:moveTo>
                  <a:pt x="415215" y="4117036"/>
                </a:moveTo>
                <a:cubicBezTo>
                  <a:pt x="415215" y="4093774"/>
                  <a:pt x="410313" y="4073334"/>
                  <a:pt x="404250" y="4071313"/>
                </a:cubicBezTo>
                <a:cubicBezTo>
                  <a:pt x="398219" y="4069302"/>
                  <a:pt x="391253" y="4043149"/>
                  <a:pt x="388769" y="4013193"/>
                </a:cubicBezTo>
                <a:cubicBezTo>
                  <a:pt x="386284" y="3983238"/>
                  <a:pt x="380503" y="3956412"/>
                  <a:pt x="375921" y="3953580"/>
                </a:cubicBezTo>
                <a:cubicBezTo>
                  <a:pt x="371339" y="3950748"/>
                  <a:pt x="367590" y="3935825"/>
                  <a:pt x="367590" y="3920418"/>
                </a:cubicBezTo>
                <a:cubicBezTo>
                  <a:pt x="367590" y="3897068"/>
                  <a:pt x="371460" y="3892405"/>
                  <a:pt x="390840" y="3892405"/>
                </a:cubicBezTo>
                <a:cubicBezTo>
                  <a:pt x="421658" y="3892405"/>
                  <a:pt x="428304" y="3879300"/>
                  <a:pt x="429306" y="3816550"/>
                </a:cubicBezTo>
                <a:cubicBezTo>
                  <a:pt x="429987" y="3773900"/>
                  <a:pt x="433384" y="3763331"/>
                  <a:pt x="447267" y="3760657"/>
                </a:cubicBezTo>
                <a:cubicBezTo>
                  <a:pt x="460442" y="3758120"/>
                  <a:pt x="463658" y="3762495"/>
                  <a:pt x="461223" y="3779639"/>
                </a:cubicBezTo>
                <a:cubicBezTo>
                  <a:pt x="459189" y="3793960"/>
                  <a:pt x="465717" y="3808118"/>
                  <a:pt x="479499" y="3819278"/>
                </a:cubicBezTo>
                <a:cubicBezTo>
                  <a:pt x="491292" y="3828826"/>
                  <a:pt x="500940" y="3844042"/>
                  <a:pt x="500940" y="3853091"/>
                </a:cubicBezTo>
                <a:cubicBezTo>
                  <a:pt x="500940" y="3862141"/>
                  <a:pt x="505735" y="3874340"/>
                  <a:pt x="511595" y="3880200"/>
                </a:cubicBezTo>
                <a:cubicBezTo>
                  <a:pt x="519452" y="3888057"/>
                  <a:pt x="516951" y="3907740"/>
                  <a:pt x="502070" y="3955147"/>
                </a:cubicBezTo>
                <a:cubicBezTo>
                  <a:pt x="477923" y="4032077"/>
                  <a:pt x="477172" y="4048082"/>
                  <a:pt x="496941" y="4064489"/>
                </a:cubicBezTo>
                <a:cubicBezTo>
                  <a:pt x="508527" y="4074104"/>
                  <a:pt x="518396" y="4074563"/>
                  <a:pt x="539804" y="4066482"/>
                </a:cubicBezTo>
                <a:cubicBezTo>
                  <a:pt x="565752" y="4056688"/>
                  <a:pt x="567615" y="4057524"/>
                  <a:pt x="567615" y="4078970"/>
                </a:cubicBezTo>
                <a:cubicBezTo>
                  <a:pt x="567615" y="4098591"/>
                  <a:pt x="563046" y="4101955"/>
                  <a:pt x="536400" y="4101955"/>
                </a:cubicBezTo>
                <a:cubicBezTo>
                  <a:pt x="515020" y="4101955"/>
                  <a:pt x="495329" y="4110958"/>
                  <a:pt x="473900" y="4130530"/>
                </a:cubicBezTo>
                <a:cubicBezTo>
                  <a:pt x="429180" y="4171375"/>
                  <a:pt x="415215" y="4168164"/>
                  <a:pt x="415215" y="4117036"/>
                </a:cubicBezTo>
                <a:close/>
                <a:moveTo>
                  <a:pt x="262815" y="3986993"/>
                </a:moveTo>
                <a:cubicBezTo>
                  <a:pt x="262815" y="3952243"/>
                  <a:pt x="265034" y="3948545"/>
                  <a:pt x="284246" y="3951274"/>
                </a:cubicBezTo>
                <a:cubicBezTo>
                  <a:pt x="324764" y="3957028"/>
                  <a:pt x="316041" y="4025103"/>
                  <a:pt x="274721" y="4025609"/>
                </a:cubicBezTo>
                <a:cubicBezTo>
                  <a:pt x="267123" y="4025704"/>
                  <a:pt x="262815" y="4011730"/>
                  <a:pt x="262815" y="3986993"/>
                </a:cubicBezTo>
                <a:close/>
                <a:moveTo>
                  <a:pt x="312821" y="3854008"/>
                </a:moveTo>
                <a:cubicBezTo>
                  <a:pt x="286224" y="3843318"/>
                  <a:pt x="285619" y="3830852"/>
                  <a:pt x="310841" y="3813186"/>
                </a:cubicBezTo>
                <a:cubicBezTo>
                  <a:pt x="321539" y="3805693"/>
                  <a:pt x="329604" y="3795806"/>
                  <a:pt x="328763" y="3791215"/>
                </a:cubicBezTo>
                <a:cubicBezTo>
                  <a:pt x="324588" y="3768424"/>
                  <a:pt x="330854" y="3749530"/>
                  <a:pt x="342587" y="3749530"/>
                </a:cubicBezTo>
                <a:cubicBezTo>
                  <a:pt x="356195" y="3749530"/>
                  <a:pt x="367590" y="3789140"/>
                  <a:pt x="367590" y="3836446"/>
                </a:cubicBezTo>
                <a:cubicBezTo>
                  <a:pt x="367590" y="3865881"/>
                  <a:pt x="353556" y="3870382"/>
                  <a:pt x="312821" y="3854008"/>
                </a:cubicBezTo>
                <a:close/>
                <a:moveTo>
                  <a:pt x="15035" y="3762230"/>
                </a:moveTo>
                <a:cubicBezTo>
                  <a:pt x="14959" y="3736910"/>
                  <a:pt x="12320" y="3706549"/>
                  <a:pt x="9162" y="3694761"/>
                </a:cubicBezTo>
                <a:cubicBezTo>
                  <a:pt x="4502" y="3677373"/>
                  <a:pt x="7304" y="3673330"/>
                  <a:pt x="24014" y="3673330"/>
                </a:cubicBezTo>
                <a:cubicBezTo>
                  <a:pt x="43349" y="3673330"/>
                  <a:pt x="44438" y="3677222"/>
                  <a:pt x="41794" y="3736865"/>
                </a:cubicBezTo>
                <a:cubicBezTo>
                  <a:pt x="40011" y="3777091"/>
                  <a:pt x="34609" y="3801843"/>
                  <a:pt x="27071" y="3804334"/>
                </a:cubicBezTo>
                <a:cubicBezTo>
                  <a:pt x="18657" y="3807114"/>
                  <a:pt x="15127" y="3794766"/>
                  <a:pt x="15035" y="3762230"/>
                </a:cubicBezTo>
                <a:close/>
                <a:moveTo>
                  <a:pt x="236621" y="3714065"/>
                </a:moveTo>
                <a:cubicBezTo>
                  <a:pt x="209596" y="3710711"/>
                  <a:pt x="205665" y="3706671"/>
                  <a:pt x="205665" y="3682252"/>
                </a:cubicBezTo>
                <a:cubicBezTo>
                  <a:pt x="205665" y="3666867"/>
                  <a:pt x="201040" y="3654280"/>
                  <a:pt x="195388" y="3654280"/>
                </a:cubicBezTo>
                <a:cubicBezTo>
                  <a:pt x="188669" y="3654280"/>
                  <a:pt x="186195" y="3629534"/>
                  <a:pt x="188244" y="3582820"/>
                </a:cubicBezTo>
                <a:cubicBezTo>
                  <a:pt x="189967" y="3543518"/>
                  <a:pt x="188158" y="3511371"/>
                  <a:pt x="184234" y="3511383"/>
                </a:cubicBezTo>
                <a:cubicBezTo>
                  <a:pt x="180305" y="3511392"/>
                  <a:pt x="177090" y="3480078"/>
                  <a:pt x="177090" y="3441788"/>
                </a:cubicBezTo>
                <a:cubicBezTo>
                  <a:pt x="177090" y="3367571"/>
                  <a:pt x="168430" y="3346846"/>
                  <a:pt x="129303" y="3327420"/>
                </a:cubicBezTo>
                <a:cubicBezTo>
                  <a:pt x="108041" y="3316864"/>
                  <a:pt x="105172" y="3308487"/>
                  <a:pt x="100890" y="3244473"/>
                </a:cubicBezTo>
                <a:cubicBezTo>
                  <a:pt x="96550" y="3179579"/>
                  <a:pt x="94228" y="3172998"/>
                  <a:pt x="74696" y="3170224"/>
                </a:cubicBezTo>
                <a:cubicBezTo>
                  <a:pt x="59185" y="3168021"/>
                  <a:pt x="53265" y="3160786"/>
                  <a:pt x="53265" y="3144030"/>
                </a:cubicBezTo>
                <a:cubicBezTo>
                  <a:pt x="53265" y="3124538"/>
                  <a:pt x="57888" y="3120880"/>
                  <a:pt x="82520" y="3120880"/>
                </a:cubicBezTo>
                <a:cubicBezTo>
                  <a:pt x="98611" y="3120880"/>
                  <a:pt x="117374" y="3126238"/>
                  <a:pt x="124216" y="3132786"/>
                </a:cubicBezTo>
                <a:cubicBezTo>
                  <a:pt x="131058" y="3139335"/>
                  <a:pt x="145754" y="3150997"/>
                  <a:pt x="156873" y="3158702"/>
                </a:cubicBezTo>
                <a:cubicBezTo>
                  <a:pt x="167992" y="3166407"/>
                  <a:pt x="177226" y="3179265"/>
                  <a:pt x="177393" y="3187277"/>
                </a:cubicBezTo>
                <a:cubicBezTo>
                  <a:pt x="177560" y="3195288"/>
                  <a:pt x="183989" y="3210163"/>
                  <a:pt x="191680" y="3220332"/>
                </a:cubicBezTo>
                <a:cubicBezTo>
                  <a:pt x="199372" y="3230501"/>
                  <a:pt x="205665" y="3246361"/>
                  <a:pt x="205665" y="3255577"/>
                </a:cubicBezTo>
                <a:cubicBezTo>
                  <a:pt x="205665" y="3264793"/>
                  <a:pt x="213023" y="3276451"/>
                  <a:pt x="222016" y="3281484"/>
                </a:cubicBezTo>
                <a:cubicBezTo>
                  <a:pt x="235956" y="3289285"/>
                  <a:pt x="236608" y="3293921"/>
                  <a:pt x="226435" y="3312928"/>
                </a:cubicBezTo>
                <a:cubicBezTo>
                  <a:pt x="219873" y="3325190"/>
                  <a:pt x="213587" y="3354466"/>
                  <a:pt x="212466" y="3377987"/>
                </a:cubicBezTo>
                <a:cubicBezTo>
                  <a:pt x="210735" y="3414291"/>
                  <a:pt x="213686" y="3422194"/>
                  <a:pt x="231990" y="3430294"/>
                </a:cubicBezTo>
                <a:cubicBezTo>
                  <a:pt x="243849" y="3435541"/>
                  <a:pt x="251620" y="3444868"/>
                  <a:pt x="249260" y="3451019"/>
                </a:cubicBezTo>
                <a:cubicBezTo>
                  <a:pt x="246899" y="3457170"/>
                  <a:pt x="250817" y="3464448"/>
                  <a:pt x="257967" y="3467192"/>
                </a:cubicBezTo>
                <a:cubicBezTo>
                  <a:pt x="267128" y="3470707"/>
                  <a:pt x="270141" y="3486405"/>
                  <a:pt x="268171" y="3520368"/>
                </a:cubicBezTo>
                <a:cubicBezTo>
                  <a:pt x="266634" y="3546871"/>
                  <a:pt x="268015" y="3568588"/>
                  <a:pt x="271239" y="3568629"/>
                </a:cubicBezTo>
                <a:cubicBezTo>
                  <a:pt x="284922" y="3568803"/>
                  <a:pt x="300915" y="3623687"/>
                  <a:pt x="300915" y="3670466"/>
                </a:cubicBezTo>
                <a:cubicBezTo>
                  <a:pt x="300915" y="3725131"/>
                  <a:pt x="304764" y="3722521"/>
                  <a:pt x="236621" y="3714065"/>
                </a:cubicBezTo>
                <a:close/>
                <a:moveTo>
                  <a:pt x="9675896" y="3466997"/>
                </a:moveTo>
                <a:cubicBezTo>
                  <a:pt x="9660706" y="3460868"/>
                  <a:pt x="9660361" y="3404544"/>
                  <a:pt x="9675420" y="3389485"/>
                </a:cubicBezTo>
                <a:cubicBezTo>
                  <a:pt x="9684309" y="3380595"/>
                  <a:pt x="9684309" y="3378055"/>
                  <a:pt x="9675420" y="3378055"/>
                </a:cubicBezTo>
                <a:cubicBezTo>
                  <a:pt x="9669133" y="3378055"/>
                  <a:pt x="9663990" y="3369483"/>
                  <a:pt x="9663990" y="3359005"/>
                </a:cubicBezTo>
                <a:cubicBezTo>
                  <a:pt x="9663990" y="3348528"/>
                  <a:pt x="9668276" y="3339955"/>
                  <a:pt x="9673515" y="3339955"/>
                </a:cubicBezTo>
                <a:cubicBezTo>
                  <a:pt x="9678753" y="3339955"/>
                  <a:pt x="9683040" y="3333526"/>
                  <a:pt x="9683040" y="3325667"/>
                </a:cubicBezTo>
                <a:cubicBezTo>
                  <a:pt x="9683040" y="3317810"/>
                  <a:pt x="9687580" y="3311380"/>
                  <a:pt x="9693127" y="3311380"/>
                </a:cubicBezTo>
                <a:cubicBezTo>
                  <a:pt x="9698675" y="3311380"/>
                  <a:pt x="9700747" y="3307390"/>
                  <a:pt x="9697734" y="3302513"/>
                </a:cubicBezTo>
                <a:cubicBezTo>
                  <a:pt x="9688938" y="3288281"/>
                  <a:pt x="9712180" y="3279490"/>
                  <a:pt x="9724351" y="3292446"/>
                </a:cubicBezTo>
                <a:cubicBezTo>
                  <a:pt x="9732790" y="3301428"/>
                  <a:pt x="9732591" y="3305276"/>
                  <a:pt x="9723522" y="3308602"/>
                </a:cubicBezTo>
                <a:cubicBezTo>
                  <a:pt x="9716974" y="3311003"/>
                  <a:pt x="9711616" y="3327612"/>
                  <a:pt x="9711616" y="3345511"/>
                </a:cubicBezTo>
                <a:cubicBezTo>
                  <a:pt x="9711616" y="3363411"/>
                  <a:pt x="9707330" y="3378055"/>
                  <a:pt x="9702091" y="3378055"/>
                </a:cubicBezTo>
                <a:cubicBezTo>
                  <a:pt x="9687395" y="3378055"/>
                  <a:pt x="9690828" y="3412380"/>
                  <a:pt x="9706853" y="3425680"/>
                </a:cubicBezTo>
                <a:cubicBezTo>
                  <a:pt x="9725431" y="3441099"/>
                  <a:pt x="9725074" y="3460232"/>
                  <a:pt x="9706072" y="3467524"/>
                </a:cubicBezTo>
                <a:cubicBezTo>
                  <a:pt x="9697785" y="3470703"/>
                  <a:pt x="9690285" y="3472967"/>
                  <a:pt x="9689403" y="3472553"/>
                </a:cubicBezTo>
                <a:cubicBezTo>
                  <a:pt x="9688527" y="3472140"/>
                  <a:pt x="9682443" y="3469639"/>
                  <a:pt x="9675895" y="3466997"/>
                </a:cubicBezTo>
                <a:close/>
                <a:moveTo>
                  <a:pt x="9654465" y="3182792"/>
                </a:moveTo>
                <a:cubicBezTo>
                  <a:pt x="9654465" y="3174935"/>
                  <a:pt x="9650178" y="3168505"/>
                  <a:pt x="9644940" y="3168505"/>
                </a:cubicBezTo>
                <a:cubicBezTo>
                  <a:pt x="9639701" y="3168505"/>
                  <a:pt x="9635415" y="3162433"/>
                  <a:pt x="9635415" y="3155011"/>
                </a:cubicBezTo>
                <a:cubicBezTo>
                  <a:pt x="9635415" y="3147590"/>
                  <a:pt x="9630357" y="3139832"/>
                  <a:pt x="9624176" y="3137771"/>
                </a:cubicBezTo>
                <a:cubicBezTo>
                  <a:pt x="9601944" y="3130361"/>
                  <a:pt x="9624824" y="3101830"/>
                  <a:pt x="9653000" y="3101830"/>
                </a:cubicBezTo>
                <a:cubicBezTo>
                  <a:pt x="9668239" y="3101830"/>
                  <a:pt x="9686043" y="3095401"/>
                  <a:pt x="9692565" y="3087542"/>
                </a:cubicBezTo>
                <a:cubicBezTo>
                  <a:pt x="9699086" y="3079685"/>
                  <a:pt x="9712846" y="3073255"/>
                  <a:pt x="9723143" y="3073255"/>
                </a:cubicBezTo>
                <a:cubicBezTo>
                  <a:pt x="9739869" y="3073255"/>
                  <a:pt x="9741150" y="3077570"/>
                  <a:pt x="9735165" y="3113736"/>
                </a:cubicBezTo>
                <a:cubicBezTo>
                  <a:pt x="9727173" y="3162042"/>
                  <a:pt x="9723903" y="3168505"/>
                  <a:pt x="9707456" y="3168505"/>
                </a:cubicBezTo>
                <a:cubicBezTo>
                  <a:pt x="9700549" y="3168505"/>
                  <a:pt x="9689561" y="3174935"/>
                  <a:pt x="9683040" y="3182792"/>
                </a:cubicBezTo>
                <a:cubicBezTo>
                  <a:pt x="9676518" y="3190651"/>
                  <a:pt x="9667420" y="3197080"/>
                  <a:pt x="9662824" y="3197080"/>
                </a:cubicBezTo>
                <a:cubicBezTo>
                  <a:pt x="9658226" y="3197080"/>
                  <a:pt x="9654465" y="3190651"/>
                  <a:pt x="9654465" y="3182792"/>
                </a:cubicBezTo>
                <a:close/>
                <a:moveTo>
                  <a:pt x="224715" y="3030955"/>
                </a:moveTo>
                <a:cubicBezTo>
                  <a:pt x="224715" y="3023406"/>
                  <a:pt x="228552" y="3014858"/>
                  <a:pt x="233242" y="3011959"/>
                </a:cubicBezTo>
                <a:cubicBezTo>
                  <a:pt x="243047" y="3005899"/>
                  <a:pt x="254870" y="3030400"/>
                  <a:pt x="246284" y="3038986"/>
                </a:cubicBezTo>
                <a:cubicBezTo>
                  <a:pt x="236063" y="3049207"/>
                  <a:pt x="224715" y="3044981"/>
                  <a:pt x="224715" y="3030955"/>
                </a:cubicBezTo>
                <a:close/>
                <a:moveTo>
                  <a:pt x="9613190" y="2971655"/>
                </a:moveTo>
                <a:cubicBezTo>
                  <a:pt x="9609697" y="2968163"/>
                  <a:pt x="9606840" y="2953467"/>
                  <a:pt x="9606840" y="2938998"/>
                </a:cubicBezTo>
                <a:cubicBezTo>
                  <a:pt x="9606840" y="2924529"/>
                  <a:pt x="9600411" y="2906261"/>
                  <a:pt x="9592552" y="2898403"/>
                </a:cubicBezTo>
                <a:cubicBezTo>
                  <a:pt x="9576642" y="2882493"/>
                  <a:pt x="9572704" y="2806555"/>
                  <a:pt x="9587790" y="2806555"/>
                </a:cubicBezTo>
                <a:cubicBezTo>
                  <a:pt x="9593028" y="2806555"/>
                  <a:pt x="9596243" y="2801197"/>
                  <a:pt x="9594934" y="2794649"/>
                </a:cubicBezTo>
                <a:cubicBezTo>
                  <a:pt x="9591737" y="2778668"/>
                  <a:pt x="9661073" y="2773227"/>
                  <a:pt x="9678942" y="2788057"/>
                </a:cubicBezTo>
                <a:cubicBezTo>
                  <a:pt x="9688135" y="2795687"/>
                  <a:pt x="9692565" y="2819006"/>
                  <a:pt x="9692565" y="2859781"/>
                </a:cubicBezTo>
                <a:cubicBezTo>
                  <a:pt x="9692565" y="2913913"/>
                  <a:pt x="9689625" y="2923205"/>
                  <a:pt x="9664311" y="2949102"/>
                </a:cubicBezTo>
                <a:cubicBezTo>
                  <a:pt x="9635736" y="2978334"/>
                  <a:pt x="9624726" y="2983191"/>
                  <a:pt x="9613190" y="2971655"/>
                </a:cubicBezTo>
                <a:close/>
                <a:moveTo>
                  <a:pt x="9454440" y="2454130"/>
                </a:moveTo>
                <a:cubicBezTo>
                  <a:pt x="9454440" y="2439784"/>
                  <a:pt x="9459413" y="2434641"/>
                  <a:pt x="9471109" y="2436893"/>
                </a:cubicBezTo>
                <a:cubicBezTo>
                  <a:pt x="9480277" y="2438659"/>
                  <a:pt x="9487777" y="2446415"/>
                  <a:pt x="9487777" y="2454130"/>
                </a:cubicBezTo>
                <a:cubicBezTo>
                  <a:pt x="9487777" y="2461845"/>
                  <a:pt x="9480277" y="2469601"/>
                  <a:pt x="9471109" y="2471367"/>
                </a:cubicBezTo>
                <a:cubicBezTo>
                  <a:pt x="9459413" y="2473619"/>
                  <a:pt x="9454440" y="2468476"/>
                  <a:pt x="9454440" y="2454130"/>
                </a:cubicBezTo>
                <a:close/>
                <a:moveTo>
                  <a:pt x="9433552" y="2289824"/>
                </a:moveTo>
                <a:cubicBezTo>
                  <a:pt x="9421406" y="2280185"/>
                  <a:pt x="9402992" y="2225530"/>
                  <a:pt x="9411891" y="2225530"/>
                </a:cubicBezTo>
                <a:cubicBezTo>
                  <a:pt x="9419977" y="2225530"/>
                  <a:pt x="9473490" y="2282635"/>
                  <a:pt x="9473490" y="2291264"/>
                </a:cubicBezTo>
                <a:cubicBezTo>
                  <a:pt x="9473490" y="2305302"/>
                  <a:pt x="9452084" y="2304530"/>
                  <a:pt x="9433552" y="2289824"/>
                </a:cubicBezTo>
                <a:close/>
                <a:moveTo>
                  <a:pt x="9597315" y="2258868"/>
                </a:moveTo>
                <a:cubicBezTo>
                  <a:pt x="9597315" y="2251010"/>
                  <a:pt x="9601601" y="2244580"/>
                  <a:pt x="9606840" y="2244580"/>
                </a:cubicBezTo>
                <a:cubicBezTo>
                  <a:pt x="9612078" y="2244580"/>
                  <a:pt x="9616365" y="2251010"/>
                  <a:pt x="9616365" y="2258868"/>
                </a:cubicBezTo>
                <a:cubicBezTo>
                  <a:pt x="9616365" y="2266726"/>
                  <a:pt x="9612078" y="2273155"/>
                  <a:pt x="9606840" y="2273155"/>
                </a:cubicBezTo>
                <a:cubicBezTo>
                  <a:pt x="9601601" y="2273155"/>
                  <a:pt x="9597315" y="2266726"/>
                  <a:pt x="9597315" y="2258868"/>
                </a:cubicBezTo>
                <a:close/>
                <a:moveTo>
                  <a:pt x="9374367" y="2088077"/>
                </a:moveTo>
                <a:cubicBezTo>
                  <a:pt x="9364627" y="2064765"/>
                  <a:pt x="9354022" y="2054080"/>
                  <a:pt x="9340626" y="2054080"/>
                </a:cubicBezTo>
                <a:cubicBezTo>
                  <a:pt x="9317775" y="2054080"/>
                  <a:pt x="9314871" y="2032999"/>
                  <a:pt x="9335377" y="2015980"/>
                </a:cubicBezTo>
                <a:cubicBezTo>
                  <a:pt x="9343236" y="2009458"/>
                  <a:pt x="9349665" y="1998471"/>
                  <a:pt x="9349665" y="1991563"/>
                </a:cubicBezTo>
                <a:cubicBezTo>
                  <a:pt x="9349665" y="1972424"/>
                  <a:pt x="9367415" y="1965611"/>
                  <a:pt x="9380694" y="1979654"/>
                </a:cubicBezTo>
                <a:cubicBezTo>
                  <a:pt x="9404840" y="2005189"/>
                  <a:pt x="9417611" y="2042113"/>
                  <a:pt x="9414638" y="2077798"/>
                </a:cubicBezTo>
                <a:cubicBezTo>
                  <a:pt x="9410627" y="2125924"/>
                  <a:pt x="9392151" y="2130640"/>
                  <a:pt x="9374367" y="2088077"/>
                </a:cubicBezTo>
                <a:close/>
                <a:moveTo>
                  <a:pt x="9473490" y="1839768"/>
                </a:moveTo>
                <a:cubicBezTo>
                  <a:pt x="9473490" y="1831909"/>
                  <a:pt x="9469204" y="1825480"/>
                  <a:pt x="9463965" y="1825480"/>
                </a:cubicBezTo>
                <a:cubicBezTo>
                  <a:pt x="9458726" y="1825480"/>
                  <a:pt x="9454440" y="1814764"/>
                  <a:pt x="9454440" y="1801668"/>
                </a:cubicBezTo>
                <a:cubicBezTo>
                  <a:pt x="9454440" y="1784963"/>
                  <a:pt x="9459631" y="1777855"/>
                  <a:pt x="9471830" y="1777855"/>
                </a:cubicBezTo>
                <a:cubicBezTo>
                  <a:pt x="9495581" y="1777855"/>
                  <a:pt x="9534458" y="1820843"/>
                  <a:pt x="9527381" y="1839283"/>
                </a:cubicBezTo>
                <a:cubicBezTo>
                  <a:pt x="9519966" y="1858608"/>
                  <a:pt x="9473490" y="1859025"/>
                  <a:pt x="9473490" y="1839768"/>
                </a:cubicBezTo>
                <a:close/>
                <a:moveTo>
                  <a:pt x="9340140" y="1797467"/>
                </a:moveTo>
                <a:cubicBezTo>
                  <a:pt x="9340140" y="1792538"/>
                  <a:pt x="9344426" y="1785855"/>
                  <a:pt x="9349665" y="1782618"/>
                </a:cubicBezTo>
                <a:cubicBezTo>
                  <a:pt x="9354904" y="1779380"/>
                  <a:pt x="9359190" y="1783413"/>
                  <a:pt x="9359190" y="1791580"/>
                </a:cubicBezTo>
                <a:cubicBezTo>
                  <a:pt x="9359190" y="1799748"/>
                  <a:pt x="9354904" y="1806430"/>
                  <a:pt x="9349665" y="1806430"/>
                </a:cubicBezTo>
                <a:cubicBezTo>
                  <a:pt x="9344426" y="1806430"/>
                  <a:pt x="9340140" y="1802397"/>
                  <a:pt x="9340140" y="1797467"/>
                </a:cubicBezTo>
                <a:close/>
                <a:moveTo>
                  <a:pt x="8762973" y="1747888"/>
                </a:moveTo>
                <a:cubicBezTo>
                  <a:pt x="8749922" y="1733186"/>
                  <a:pt x="8748170" y="1726278"/>
                  <a:pt x="8756734" y="1723282"/>
                </a:cubicBezTo>
                <a:cubicBezTo>
                  <a:pt x="8763282" y="1720992"/>
                  <a:pt x="8768640" y="1713045"/>
                  <a:pt x="8768640" y="1705624"/>
                </a:cubicBezTo>
                <a:cubicBezTo>
                  <a:pt x="8768640" y="1698202"/>
                  <a:pt x="8775070" y="1692130"/>
                  <a:pt x="8782927" y="1692130"/>
                </a:cubicBezTo>
                <a:cubicBezTo>
                  <a:pt x="8790786" y="1692130"/>
                  <a:pt x="8797215" y="1687844"/>
                  <a:pt x="8797215" y="1682605"/>
                </a:cubicBezTo>
                <a:cubicBezTo>
                  <a:pt x="8797215" y="1677366"/>
                  <a:pt x="8801501" y="1673080"/>
                  <a:pt x="8806740" y="1673080"/>
                </a:cubicBezTo>
                <a:cubicBezTo>
                  <a:pt x="8820209" y="1673080"/>
                  <a:pt x="8818618" y="1743118"/>
                  <a:pt x="8804835" y="1756900"/>
                </a:cubicBezTo>
                <a:cubicBezTo>
                  <a:pt x="8789148" y="1772587"/>
                  <a:pt x="8783892" y="1771456"/>
                  <a:pt x="8762973" y="1747888"/>
                </a:cubicBezTo>
                <a:close/>
                <a:moveTo>
                  <a:pt x="9241743" y="1675461"/>
                </a:moveTo>
                <a:cubicBezTo>
                  <a:pt x="9238662" y="1650577"/>
                  <a:pt x="9237509" y="1615216"/>
                  <a:pt x="9239181" y="1596880"/>
                </a:cubicBezTo>
                <a:cubicBezTo>
                  <a:pt x="9240852" y="1578544"/>
                  <a:pt x="9239114" y="1531396"/>
                  <a:pt x="9235321" y="1492105"/>
                </a:cubicBezTo>
                <a:cubicBezTo>
                  <a:pt x="9231527" y="1452814"/>
                  <a:pt x="9232128" y="1416596"/>
                  <a:pt x="9236657" y="1411619"/>
                </a:cubicBezTo>
                <a:cubicBezTo>
                  <a:pt x="9241185" y="1406642"/>
                  <a:pt x="9244890" y="1394855"/>
                  <a:pt x="9244890" y="1385425"/>
                </a:cubicBezTo>
                <a:cubicBezTo>
                  <a:pt x="9244890" y="1375995"/>
                  <a:pt x="9249176" y="1368280"/>
                  <a:pt x="9254415" y="1368280"/>
                </a:cubicBezTo>
                <a:cubicBezTo>
                  <a:pt x="9259654" y="1368280"/>
                  <a:pt x="9263940" y="1347307"/>
                  <a:pt x="9263940" y="1321674"/>
                </a:cubicBezTo>
                <a:cubicBezTo>
                  <a:pt x="9263940" y="1287962"/>
                  <a:pt x="9268108" y="1273469"/>
                  <a:pt x="9279007" y="1269287"/>
                </a:cubicBezTo>
                <a:cubicBezTo>
                  <a:pt x="9304740" y="1259412"/>
                  <a:pt x="9310201" y="1262648"/>
                  <a:pt x="9313314" y="1289617"/>
                </a:cubicBezTo>
                <a:cubicBezTo>
                  <a:pt x="9317263" y="1323837"/>
                  <a:pt x="9347275" y="1330028"/>
                  <a:pt x="9369080" y="1301122"/>
                </a:cubicBezTo>
                <a:cubicBezTo>
                  <a:pt x="9397353" y="1263640"/>
                  <a:pt x="9416340" y="1282622"/>
                  <a:pt x="9416340" y="1348369"/>
                </a:cubicBezTo>
                <a:cubicBezTo>
                  <a:pt x="9416340" y="1379657"/>
                  <a:pt x="9411705" y="1408120"/>
                  <a:pt x="9406041" y="1411621"/>
                </a:cubicBezTo>
                <a:cubicBezTo>
                  <a:pt x="9400377" y="1415122"/>
                  <a:pt x="9382570" y="1405731"/>
                  <a:pt x="9366472" y="1390752"/>
                </a:cubicBezTo>
                <a:cubicBezTo>
                  <a:pt x="9346891" y="1372533"/>
                  <a:pt x="9339156" y="1369012"/>
                  <a:pt x="9343107" y="1380115"/>
                </a:cubicBezTo>
                <a:cubicBezTo>
                  <a:pt x="9346355" y="1389244"/>
                  <a:pt x="9343491" y="1401871"/>
                  <a:pt x="9336742" y="1408175"/>
                </a:cubicBezTo>
                <a:cubicBezTo>
                  <a:pt x="9326766" y="1417496"/>
                  <a:pt x="9327222" y="1422849"/>
                  <a:pt x="9339186" y="1436821"/>
                </a:cubicBezTo>
                <a:cubicBezTo>
                  <a:pt x="9357060" y="1457696"/>
                  <a:pt x="9386351" y="1459248"/>
                  <a:pt x="9393846" y="1439718"/>
                </a:cubicBezTo>
                <a:cubicBezTo>
                  <a:pt x="9399623" y="1424660"/>
                  <a:pt x="9425865" y="1419628"/>
                  <a:pt x="9425865" y="1433577"/>
                </a:cubicBezTo>
                <a:cubicBezTo>
                  <a:pt x="9425865" y="1438058"/>
                  <a:pt x="9439795" y="1445702"/>
                  <a:pt x="9456821" y="1450564"/>
                </a:cubicBezTo>
                <a:cubicBezTo>
                  <a:pt x="9477608" y="1456499"/>
                  <a:pt x="9488748" y="1466112"/>
                  <a:pt x="9490731" y="1479825"/>
                </a:cubicBezTo>
                <a:cubicBezTo>
                  <a:pt x="9492355" y="1491057"/>
                  <a:pt x="9499856" y="1505369"/>
                  <a:pt x="9507399" y="1511630"/>
                </a:cubicBezTo>
                <a:cubicBezTo>
                  <a:pt x="9514943" y="1517890"/>
                  <a:pt x="9521115" y="1530754"/>
                  <a:pt x="9521115" y="1540216"/>
                </a:cubicBezTo>
                <a:cubicBezTo>
                  <a:pt x="9521115" y="1549678"/>
                  <a:pt x="9527235" y="1563539"/>
                  <a:pt x="9534713" y="1571018"/>
                </a:cubicBezTo>
                <a:cubicBezTo>
                  <a:pt x="9552043" y="1588348"/>
                  <a:pt x="9565177" y="1654030"/>
                  <a:pt x="9551312" y="1654030"/>
                </a:cubicBezTo>
                <a:cubicBezTo>
                  <a:pt x="9545800" y="1654030"/>
                  <a:pt x="9538546" y="1649591"/>
                  <a:pt x="9535192" y="1644165"/>
                </a:cubicBezTo>
                <a:cubicBezTo>
                  <a:pt x="9531839" y="1638739"/>
                  <a:pt x="9513369" y="1634978"/>
                  <a:pt x="9494149" y="1635808"/>
                </a:cubicBezTo>
                <a:cubicBezTo>
                  <a:pt x="9474929" y="1636638"/>
                  <a:pt x="9424997" y="1633968"/>
                  <a:pt x="9383191" y="1629874"/>
                </a:cubicBezTo>
                <a:cubicBezTo>
                  <a:pt x="9311130" y="1622817"/>
                  <a:pt x="9308036" y="1623287"/>
                  <a:pt x="9323660" y="1638910"/>
                </a:cubicBezTo>
                <a:cubicBezTo>
                  <a:pt x="9332724" y="1647975"/>
                  <a:pt x="9340140" y="1660105"/>
                  <a:pt x="9340140" y="1665867"/>
                </a:cubicBezTo>
                <a:cubicBezTo>
                  <a:pt x="9340140" y="1671628"/>
                  <a:pt x="9347257" y="1684207"/>
                  <a:pt x="9355957" y="1693820"/>
                </a:cubicBezTo>
                <a:cubicBezTo>
                  <a:pt x="9376957" y="1717025"/>
                  <a:pt x="9369457" y="1722320"/>
                  <a:pt x="9331149" y="1711333"/>
                </a:cubicBezTo>
                <a:cubicBezTo>
                  <a:pt x="9311052" y="1705569"/>
                  <a:pt x="9293363" y="1705629"/>
                  <a:pt x="9282400" y="1711496"/>
                </a:cubicBezTo>
                <a:cubicBezTo>
                  <a:pt x="9253122" y="1727165"/>
                  <a:pt x="9247530" y="1722209"/>
                  <a:pt x="9241743" y="1675461"/>
                </a:cubicBezTo>
                <a:close/>
                <a:moveTo>
                  <a:pt x="9011934" y="1607063"/>
                </a:moveTo>
                <a:cubicBezTo>
                  <a:pt x="9004890" y="1595666"/>
                  <a:pt x="9022809" y="1584372"/>
                  <a:pt x="9035496" y="1592213"/>
                </a:cubicBezTo>
                <a:cubicBezTo>
                  <a:pt x="9046148" y="1598797"/>
                  <a:pt x="9039155" y="1615930"/>
                  <a:pt x="9025815" y="1615930"/>
                </a:cubicBezTo>
                <a:cubicBezTo>
                  <a:pt x="9021195" y="1615930"/>
                  <a:pt x="9014949" y="1611940"/>
                  <a:pt x="9011934" y="1607063"/>
                </a:cubicBezTo>
                <a:close/>
                <a:moveTo>
                  <a:pt x="9076962" y="1403999"/>
                </a:moveTo>
                <a:cubicBezTo>
                  <a:pt x="9080120" y="1392212"/>
                  <a:pt x="9082764" y="1375067"/>
                  <a:pt x="9082835" y="1365899"/>
                </a:cubicBezTo>
                <a:cubicBezTo>
                  <a:pt x="9083033" y="1340535"/>
                  <a:pt x="9110369" y="1346012"/>
                  <a:pt x="9117083" y="1372761"/>
                </a:cubicBezTo>
                <a:cubicBezTo>
                  <a:pt x="9120868" y="1387843"/>
                  <a:pt x="9117757" y="1401523"/>
                  <a:pt x="9108420" y="1410861"/>
                </a:cubicBezTo>
                <a:cubicBezTo>
                  <a:pt x="9086586" y="1432694"/>
                  <a:pt x="9070228" y="1429126"/>
                  <a:pt x="9076962" y="1403999"/>
                </a:cubicBezTo>
                <a:close/>
                <a:moveTo>
                  <a:pt x="9161456" y="1211327"/>
                </a:moveTo>
                <a:cubicBezTo>
                  <a:pt x="9164729" y="1194205"/>
                  <a:pt x="9161111" y="1186183"/>
                  <a:pt x="9148279" y="1182111"/>
                </a:cubicBezTo>
                <a:cubicBezTo>
                  <a:pt x="9138550" y="1179023"/>
                  <a:pt x="9130590" y="1168213"/>
                  <a:pt x="9130590" y="1158088"/>
                </a:cubicBezTo>
                <a:cubicBezTo>
                  <a:pt x="9130590" y="1117412"/>
                  <a:pt x="9177093" y="1153958"/>
                  <a:pt x="9184658" y="1200579"/>
                </a:cubicBezTo>
                <a:cubicBezTo>
                  <a:pt x="9189279" y="1229052"/>
                  <a:pt x="9187385" y="1234930"/>
                  <a:pt x="9173588" y="1234930"/>
                </a:cubicBezTo>
                <a:cubicBezTo>
                  <a:pt x="9161010" y="1234930"/>
                  <a:pt x="9158046" y="1229164"/>
                  <a:pt x="9161456" y="1211327"/>
                </a:cubicBezTo>
                <a:close/>
                <a:moveTo>
                  <a:pt x="8798934" y="1165874"/>
                </a:moveTo>
                <a:cubicBezTo>
                  <a:pt x="8800608" y="1154087"/>
                  <a:pt x="8808407" y="1144443"/>
                  <a:pt x="8816265" y="1144443"/>
                </a:cubicBezTo>
                <a:cubicBezTo>
                  <a:pt x="8824123" y="1144443"/>
                  <a:pt x="8831922" y="1154087"/>
                  <a:pt x="8833596" y="1165874"/>
                </a:cubicBezTo>
                <a:cubicBezTo>
                  <a:pt x="8835939" y="1182368"/>
                  <a:pt x="8831946" y="1187305"/>
                  <a:pt x="8816265" y="1187305"/>
                </a:cubicBezTo>
                <a:cubicBezTo>
                  <a:pt x="8800584" y="1187305"/>
                  <a:pt x="8796591" y="1182368"/>
                  <a:pt x="8798934" y="1165874"/>
                </a:cubicBezTo>
                <a:close/>
                <a:moveTo>
                  <a:pt x="9299266" y="1169973"/>
                </a:moveTo>
                <a:cubicBezTo>
                  <a:pt x="9284922" y="1161269"/>
                  <a:pt x="9275257" y="1148750"/>
                  <a:pt x="9277789" y="1142151"/>
                </a:cubicBezTo>
                <a:cubicBezTo>
                  <a:pt x="9280321" y="1135553"/>
                  <a:pt x="9278240" y="1130155"/>
                  <a:pt x="9273166" y="1130155"/>
                </a:cubicBezTo>
                <a:cubicBezTo>
                  <a:pt x="9268092" y="1130155"/>
                  <a:pt x="9263940" y="1119305"/>
                  <a:pt x="9263940" y="1106044"/>
                </a:cubicBezTo>
                <a:cubicBezTo>
                  <a:pt x="9263940" y="1091671"/>
                  <a:pt x="9257207" y="1079556"/>
                  <a:pt x="9247271" y="1076049"/>
                </a:cubicBezTo>
                <a:cubicBezTo>
                  <a:pt x="9220056" y="1066444"/>
                  <a:pt x="9187740" y="1032867"/>
                  <a:pt x="9187740" y="1014195"/>
                </a:cubicBezTo>
                <a:cubicBezTo>
                  <a:pt x="9187740" y="1004630"/>
                  <a:pt x="9191562" y="996805"/>
                  <a:pt x="9196232" y="996805"/>
                </a:cubicBezTo>
                <a:cubicBezTo>
                  <a:pt x="9200904" y="996805"/>
                  <a:pt x="9207414" y="986089"/>
                  <a:pt x="9210701" y="972993"/>
                </a:cubicBezTo>
                <a:cubicBezTo>
                  <a:pt x="9213989" y="959896"/>
                  <a:pt x="9222069" y="949180"/>
                  <a:pt x="9228658" y="949180"/>
                </a:cubicBezTo>
                <a:cubicBezTo>
                  <a:pt x="9243427" y="949180"/>
                  <a:pt x="9368715" y="1074161"/>
                  <a:pt x="9368715" y="1088894"/>
                </a:cubicBezTo>
                <a:cubicBezTo>
                  <a:pt x="9368715" y="1094750"/>
                  <a:pt x="9362286" y="1102009"/>
                  <a:pt x="9354427" y="1105025"/>
                </a:cubicBezTo>
                <a:cubicBezTo>
                  <a:pt x="9345523" y="1108441"/>
                  <a:pt x="9340140" y="1122969"/>
                  <a:pt x="9340140" y="1143581"/>
                </a:cubicBezTo>
                <a:cubicBezTo>
                  <a:pt x="9340140" y="1184886"/>
                  <a:pt x="9332245" y="1189983"/>
                  <a:pt x="9299266" y="1169973"/>
                </a:cubicBezTo>
                <a:close/>
                <a:moveTo>
                  <a:pt x="8797215" y="1096818"/>
                </a:moveTo>
                <a:cubicBezTo>
                  <a:pt x="8797215" y="1088959"/>
                  <a:pt x="8801501" y="1082530"/>
                  <a:pt x="8806740" y="1082530"/>
                </a:cubicBezTo>
                <a:cubicBezTo>
                  <a:pt x="8819724" y="1082530"/>
                  <a:pt x="8818789" y="1038688"/>
                  <a:pt x="8805347" y="1017163"/>
                </a:cubicBezTo>
                <a:cubicBezTo>
                  <a:pt x="8793341" y="997939"/>
                  <a:pt x="8802044" y="945153"/>
                  <a:pt x="8815816" y="953665"/>
                </a:cubicBezTo>
                <a:cubicBezTo>
                  <a:pt x="8820501" y="956560"/>
                  <a:pt x="8833306" y="946328"/>
                  <a:pt x="8844272" y="930928"/>
                </a:cubicBezTo>
                <a:cubicBezTo>
                  <a:pt x="8855238" y="915527"/>
                  <a:pt x="8879467" y="897892"/>
                  <a:pt x="8898114" y="891737"/>
                </a:cubicBezTo>
                <a:cubicBezTo>
                  <a:pt x="8928288" y="881779"/>
                  <a:pt x="8934362" y="882752"/>
                  <a:pt x="8953336" y="900577"/>
                </a:cubicBezTo>
                <a:cubicBezTo>
                  <a:pt x="8965062" y="911592"/>
                  <a:pt x="8985815" y="920605"/>
                  <a:pt x="8999456" y="920605"/>
                </a:cubicBezTo>
                <a:cubicBezTo>
                  <a:pt x="9038913" y="920605"/>
                  <a:pt x="9054390" y="930443"/>
                  <a:pt x="9054390" y="955524"/>
                </a:cubicBezTo>
                <a:cubicBezTo>
                  <a:pt x="9054390" y="968935"/>
                  <a:pt x="9050264" y="976329"/>
                  <a:pt x="9044699" y="972890"/>
                </a:cubicBezTo>
                <a:cubicBezTo>
                  <a:pt x="9039369" y="969596"/>
                  <a:pt x="9011321" y="969860"/>
                  <a:pt x="8982370" y="973478"/>
                </a:cubicBezTo>
                <a:cubicBezTo>
                  <a:pt x="8922101" y="981008"/>
                  <a:pt x="8876451" y="1017342"/>
                  <a:pt x="8866832" y="1065439"/>
                </a:cubicBezTo>
                <a:cubicBezTo>
                  <a:pt x="8859521" y="1101992"/>
                  <a:pt x="8797215" y="1130076"/>
                  <a:pt x="8797215" y="1096818"/>
                </a:cubicBezTo>
                <a:close/>
                <a:moveTo>
                  <a:pt x="8282865" y="1039538"/>
                </a:moveTo>
                <a:cubicBezTo>
                  <a:pt x="8282865" y="1031609"/>
                  <a:pt x="8278892" y="1017679"/>
                  <a:pt x="8274035" y="1008582"/>
                </a:cubicBezTo>
                <a:cubicBezTo>
                  <a:pt x="8269179" y="999485"/>
                  <a:pt x="8262860" y="984477"/>
                  <a:pt x="8259992" y="975231"/>
                </a:cubicBezTo>
                <a:cubicBezTo>
                  <a:pt x="8257125" y="965984"/>
                  <a:pt x="8244610" y="954553"/>
                  <a:pt x="8232183" y="949828"/>
                </a:cubicBezTo>
                <a:cubicBezTo>
                  <a:pt x="8219755" y="945103"/>
                  <a:pt x="8201866" y="924808"/>
                  <a:pt x="8192430" y="904727"/>
                </a:cubicBezTo>
                <a:cubicBezTo>
                  <a:pt x="8182994" y="884647"/>
                  <a:pt x="8170997" y="865435"/>
                  <a:pt x="8165769" y="862035"/>
                </a:cubicBezTo>
                <a:cubicBezTo>
                  <a:pt x="8152350" y="853307"/>
                  <a:pt x="8165044" y="825355"/>
                  <a:pt x="8182426" y="825355"/>
                </a:cubicBezTo>
                <a:cubicBezTo>
                  <a:pt x="8199196" y="825355"/>
                  <a:pt x="8263176" y="891080"/>
                  <a:pt x="8263557" y="908699"/>
                </a:cubicBezTo>
                <a:cubicBezTo>
                  <a:pt x="8263699" y="915247"/>
                  <a:pt x="8267907" y="920605"/>
                  <a:pt x="8272909" y="920605"/>
                </a:cubicBezTo>
                <a:cubicBezTo>
                  <a:pt x="8281421" y="920605"/>
                  <a:pt x="8298555" y="983493"/>
                  <a:pt x="8294319" y="999186"/>
                </a:cubicBezTo>
                <a:cubicBezTo>
                  <a:pt x="8293258" y="1003115"/>
                  <a:pt x="8296676" y="1006330"/>
                  <a:pt x="8301915" y="1006330"/>
                </a:cubicBezTo>
                <a:cubicBezTo>
                  <a:pt x="8307154" y="1006330"/>
                  <a:pt x="8311440" y="1017046"/>
                  <a:pt x="8311440" y="1030143"/>
                </a:cubicBezTo>
                <a:cubicBezTo>
                  <a:pt x="8311440" y="1044959"/>
                  <a:pt x="8306043" y="1053955"/>
                  <a:pt x="8297153" y="1053955"/>
                </a:cubicBezTo>
                <a:cubicBezTo>
                  <a:pt x="8289295" y="1053955"/>
                  <a:pt x="8282865" y="1047467"/>
                  <a:pt x="8282865" y="1039538"/>
                </a:cubicBezTo>
                <a:close/>
                <a:moveTo>
                  <a:pt x="3351098" y="995019"/>
                </a:moveTo>
                <a:cubicBezTo>
                  <a:pt x="3356985" y="977358"/>
                  <a:pt x="3377490" y="974428"/>
                  <a:pt x="3377490" y="991249"/>
                </a:cubicBezTo>
                <a:cubicBezTo>
                  <a:pt x="3377490" y="999543"/>
                  <a:pt x="3370704" y="1006330"/>
                  <a:pt x="3362409" y="1006330"/>
                </a:cubicBezTo>
                <a:cubicBezTo>
                  <a:pt x="3354114" y="1006330"/>
                  <a:pt x="3349024" y="1001240"/>
                  <a:pt x="3351098" y="995019"/>
                </a:cubicBezTo>
                <a:close/>
                <a:moveTo>
                  <a:pt x="4583990" y="961880"/>
                </a:moveTo>
                <a:cubicBezTo>
                  <a:pt x="4580498" y="958388"/>
                  <a:pt x="4577640" y="947383"/>
                  <a:pt x="4577640" y="937426"/>
                </a:cubicBezTo>
                <a:cubicBezTo>
                  <a:pt x="4577640" y="923082"/>
                  <a:pt x="4582092" y="920666"/>
                  <a:pt x="4599072" y="925796"/>
                </a:cubicBezTo>
                <a:cubicBezTo>
                  <a:pt x="4627665" y="934435"/>
                  <a:pt x="4638317" y="945293"/>
                  <a:pt x="4630541" y="957875"/>
                </a:cubicBezTo>
                <a:cubicBezTo>
                  <a:pt x="4623474" y="969309"/>
                  <a:pt x="4593959" y="971848"/>
                  <a:pt x="4583990" y="961880"/>
                </a:cubicBezTo>
                <a:close/>
                <a:moveTo>
                  <a:pt x="8730540" y="934893"/>
                </a:moveTo>
                <a:cubicBezTo>
                  <a:pt x="8730540" y="926161"/>
                  <a:pt x="8735148" y="920553"/>
                  <a:pt x="8740779" y="922431"/>
                </a:cubicBezTo>
                <a:cubicBezTo>
                  <a:pt x="8746411" y="924308"/>
                  <a:pt x="8751019" y="929916"/>
                  <a:pt x="8751019" y="934893"/>
                </a:cubicBezTo>
                <a:cubicBezTo>
                  <a:pt x="8751019" y="939869"/>
                  <a:pt x="8746411" y="945477"/>
                  <a:pt x="8740779" y="947354"/>
                </a:cubicBezTo>
                <a:cubicBezTo>
                  <a:pt x="8735148" y="949232"/>
                  <a:pt x="8730540" y="943624"/>
                  <a:pt x="8730540" y="934893"/>
                </a:cubicBezTo>
                <a:close/>
                <a:moveTo>
                  <a:pt x="8275721" y="744432"/>
                </a:moveTo>
                <a:cubicBezTo>
                  <a:pt x="8269173" y="736994"/>
                  <a:pt x="8263815" y="726967"/>
                  <a:pt x="8263815" y="722148"/>
                </a:cubicBezTo>
                <a:cubicBezTo>
                  <a:pt x="8263815" y="717330"/>
                  <a:pt x="8257641" y="708263"/>
                  <a:pt x="8250094" y="702000"/>
                </a:cubicBezTo>
                <a:cubicBezTo>
                  <a:pt x="8234273" y="688869"/>
                  <a:pt x="8240632" y="663430"/>
                  <a:pt x="8259737" y="663430"/>
                </a:cubicBezTo>
                <a:cubicBezTo>
                  <a:pt x="8266850" y="663430"/>
                  <a:pt x="8277780" y="673074"/>
                  <a:pt x="8284025" y="684861"/>
                </a:cubicBezTo>
                <a:cubicBezTo>
                  <a:pt x="8290271" y="696648"/>
                  <a:pt x="8303674" y="713566"/>
                  <a:pt x="8313810" y="722456"/>
                </a:cubicBezTo>
                <a:cubicBezTo>
                  <a:pt x="8323946" y="731346"/>
                  <a:pt x="8329450" y="743133"/>
                  <a:pt x="8326040" y="748649"/>
                </a:cubicBezTo>
                <a:cubicBezTo>
                  <a:pt x="8317309" y="762777"/>
                  <a:pt x="8289846" y="760475"/>
                  <a:pt x="8275721" y="744432"/>
                </a:cubicBezTo>
                <a:close/>
                <a:moveTo>
                  <a:pt x="5255598" y="618976"/>
                </a:moveTo>
                <a:cubicBezTo>
                  <a:pt x="5260233" y="595080"/>
                  <a:pt x="5282490" y="591798"/>
                  <a:pt x="5282490" y="615011"/>
                </a:cubicBezTo>
                <a:cubicBezTo>
                  <a:pt x="5282490" y="626711"/>
                  <a:pt x="5276340" y="634855"/>
                  <a:pt x="5267504" y="634855"/>
                </a:cubicBezTo>
                <a:cubicBezTo>
                  <a:pt x="5258635" y="634855"/>
                  <a:pt x="5253775" y="628374"/>
                  <a:pt x="5255598" y="618976"/>
                </a:cubicBezTo>
                <a:close/>
                <a:moveTo>
                  <a:pt x="8145858" y="503886"/>
                </a:moveTo>
                <a:cubicBezTo>
                  <a:pt x="8142624" y="494718"/>
                  <a:pt x="8137480" y="481860"/>
                  <a:pt x="8134428" y="475311"/>
                </a:cubicBezTo>
                <a:cubicBezTo>
                  <a:pt x="8131235" y="468462"/>
                  <a:pt x="8135284" y="463405"/>
                  <a:pt x="8143959" y="463405"/>
                </a:cubicBezTo>
                <a:cubicBezTo>
                  <a:pt x="8152254" y="463405"/>
                  <a:pt x="8159040" y="469477"/>
                  <a:pt x="8159040" y="476899"/>
                </a:cubicBezTo>
                <a:cubicBezTo>
                  <a:pt x="8159040" y="484320"/>
                  <a:pt x="8164086" y="492074"/>
                  <a:pt x="8170252" y="494130"/>
                </a:cubicBezTo>
                <a:cubicBezTo>
                  <a:pt x="8176418" y="496185"/>
                  <a:pt x="8178308" y="502972"/>
                  <a:pt x="8174452" y="509211"/>
                </a:cubicBezTo>
                <a:cubicBezTo>
                  <a:pt x="8164438" y="525414"/>
                  <a:pt x="8152679" y="523225"/>
                  <a:pt x="8145858" y="503886"/>
                </a:cubicBezTo>
                <a:close/>
                <a:moveTo>
                  <a:pt x="5387265" y="377587"/>
                </a:moveTo>
                <a:cubicBezTo>
                  <a:pt x="5387265" y="367058"/>
                  <a:pt x="5378693" y="351104"/>
                  <a:pt x="5368215" y="342132"/>
                </a:cubicBezTo>
                <a:cubicBezTo>
                  <a:pt x="5357738" y="333161"/>
                  <a:pt x="5349165" y="318201"/>
                  <a:pt x="5349165" y="308888"/>
                </a:cubicBezTo>
                <a:cubicBezTo>
                  <a:pt x="5349165" y="290201"/>
                  <a:pt x="5372821" y="285814"/>
                  <a:pt x="5383182" y="302579"/>
                </a:cubicBezTo>
                <a:cubicBezTo>
                  <a:pt x="5387134" y="308973"/>
                  <a:pt x="5405977" y="311373"/>
                  <a:pt x="5430514" y="308608"/>
                </a:cubicBezTo>
                <a:cubicBezTo>
                  <a:pt x="5467092" y="304485"/>
                  <a:pt x="5473405" y="306886"/>
                  <a:pt x="5491953" y="331975"/>
                </a:cubicBezTo>
                <a:cubicBezTo>
                  <a:pt x="5503324" y="347354"/>
                  <a:pt x="5510273" y="366072"/>
                  <a:pt x="5507395" y="373571"/>
                </a:cubicBezTo>
                <a:cubicBezTo>
                  <a:pt x="5499823" y="393303"/>
                  <a:pt x="5488409" y="390334"/>
                  <a:pt x="5477630" y="365829"/>
                </a:cubicBezTo>
                <a:cubicBezTo>
                  <a:pt x="5462710" y="331910"/>
                  <a:pt x="5435770" y="332798"/>
                  <a:pt x="5428842" y="367438"/>
                </a:cubicBezTo>
                <a:cubicBezTo>
                  <a:pt x="5421995" y="401673"/>
                  <a:pt x="5387265" y="410150"/>
                  <a:pt x="5387265" y="377587"/>
                </a:cubicBezTo>
                <a:close/>
                <a:moveTo>
                  <a:pt x="5227523" y="356844"/>
                </a:moveTo>
                <a:cubicBezTo>
                  <a:pt x="5233410" y="339183"/>
                  <a:pt x="5253915" y="336253"/>
                  <a:pt x="5253915" y="353074"/>
                </a:cubicBezTo>
                <a:cubicBezTo>
                  <a:pt x="5253915" y="361368"/>
                  <a:pt x="5247129" y="368155"/>
                  <a:pt x="5238834" y="368155"/>
                </a:cubicBezTo>
                <a:cubicBezTo>
                  <a:pt x="5230539" y="368155"/>
                  <a:pt x="5225449" y="363065"/>
                  <a:pt x="5227523" y="356844"/>
                </a:cubicBezTo>
                <a:close/>
                <a:moveTo>
                  <a:pt x="7968540" y="349105"/>
                </a:moveTo>
                <a:cubicBezTo>
                  <a:pt x="7968540" y="338522"/>
                  <a:pt x="7974890" y="330055"/>
                  <a:pt x="7982828" y="330055"/>
                </a:cubicBezTo>
                <a:cubicBezTo>
                  <a:pt x="7990765" y="330055"/>
                  <a:pt x="7997115" y="338522"/>
                  <a:pt x="7997115" y="349105"/>
                </a:cubicBezTo>
                <a:cubicBezTo>
                  <a:pt x="7997115" y="359688"/>
                  <a:pt x="7990765" y="368155"/>
                  <a:pt x="7982828" y="368155"/>
                </a:cubicBezTo>
                <a:cubicBezTo>
                  <a:pt x="7974890" y="368155"/>
                  <a:pt x="7968540" y="359688"/>
                  <a:pt x="7968540" y="349105"/>
                </a:cubicBezTo>
                <a:close/>
                <a:moveTo>
                  <a:pt x="5738562" y="351486"/>
                </a:moveTo>
                <a:cubicBezTo>
                  <a:pt x="5737942" y="347557"/>
                  <a:pt x="5737942" y="341128"/>
                  <a:pt x="5738562" y="337199"/>
                </a:cubicBezTo>
                <a:cubicBezTo>
                  <a:pt x="5739182" y="333270"/>
                  <a:pt x="5735404" y="330055"/>
                  <a:pt x="5730165" y="330055"/>
                </a:cubicBezTo>
                <a:cubicBezTo>
                  <a:pt x="5714596" y="330055"/>
                  <a:pt x="5719922" y="298339"/>
                  <a:pt x="5739419" y="274957"/>
                </a:cubicBezTo>
                <a:cubicBezTo>
                  <a:pt x="5763718" y="245818"/>
                  <a:pt x="5806365" y="254270"/>
                  <a:pt x="5806365" y="288225"/>
                </a:cubicBezTo>
                <a:cubicBezTo>
                  <a:pt x="5806365" y="300754"/>
                  <a:pt x="5802161" y="311005"/>
                  <a:pt x="5797022" y="311005"/>
                </a:cubicBezTo>
                <a:cubicBezTo>
                  <a:pt x="5791883" y="311005"/>
                  <a:pt x="5784989" y="321721"/>
                  <a:pt x="5781701" y="334817"/>
                </a:cubicBezTo>
                <a:cubicBezTo>
                  <a:pt x="5776213" y="356686"/>
                  <a:pt x="5741501" y="370098"/>
                  <a:pt x="5738562" y="351486"/>
                </a:cubicBezTo>
                <a:close/>
                <a:moveTo>
                  <a:pt x="7028698" y="332746"/>
                </a:moveTo>
                <a:cubicBezTo>
                  <a:pt x="6985052" y="327276"/>
                  <a:pt x="6946280" y="285611"/>
                  <a:pt x="6953351" y="251780"/>
                </a:cubicBezTo>
                <a:cubicBezTo>
                  <a:pt x="6956398" y="237205"/>
                  <a:pt x="6961656" y="211492"/>
                  <a:pt x="6965037" y="194641"/>
                </a:cubicBezTo>
                <a:cubicBezTo>
                  <a:pt x="6976813" y="135936"/>
                  <a:pt x="7016040" y="126249"/>
                  <a:pt x="7016040" y="182045"/>
                </a:cubicBezTo>
                <a:cubicBezTo>
                  <a:pt x="7016040" y="199303"/>
                  <a:pt x="7022470" y="218758"/>
                  <a:pt x="7030328" y="225280"/>
                </a:cubicBezTo>
                <a:cubicBezTo>
                  <a:pt x="7038186" y="231802"/>
                  <a:pt x="7044615" y="247634"/>
                  <a:pt x="7044615" y="260464"/>
                </a:cubicBezTo>
                <a:cubicBezTo>
                  <a:pt x="7044615" y="273294"/>
                  <a:pt x="7051045" y="290220"/>
                  <a:pt x="7058903" y="298078"/>
                </a:cubicBezTo>
                <a:cubicBezTo>
                  <a:pt x="7073670" y="312846"/>
                  <a:pt x="7078656" y="340746"/>
                  <a:pt x="7066046" y="338056"/>
                </a:cubicBezTo>
                <a:cubicBezTo>
                  <a:pt x="7062117" y="337217"/>
                  <a:pt x="7045310" y="334828"/>
                  <a:pt x="7028698" y="332746"/>
                </a:cubicBezTo>
                <a:close/>
                <a:moveTo>
                  <a:pt x="5573003" y="301480"/>
                </a:moveTo>
                <a:cubicBezTo>
                  <a:pt x="5569765" y="296241"/>
                  <a:pt x="5558796" y="291955"/>
                  <a:pt x="5548628" y="291955"/>
                </a:cubicBezTo>
                <a:cubicBezTo>
                  <a:pt x="5538460" y="291955"/>
                  <a:pt x="5530140" y="286458"/>
                  <a:pt x="5530140" y="279739"/>
                </a:cubicBezTo>
                <a:cubicBezTo>
                  <a:pt x="5530140" y="263819"/>
                  <a:pt x="5614148" y="259622"/>
                  <a:pt x="5632241" y="274638"/>
                </a:cubicBezTo>
                <a:cubicBezTo>
                  <a:pt x="5643051" y="283609"/>
                  <a:pt x="5639946" y="287946"/>
                  <a:pt x="5615289" y="298313"/>
                </a:cubicBezTo>
                <a:cubicBezTo>
                  <a:pt x="5579164" y="313502"/>
                  <a:pt x="5580376" y="313411"/>
                  <a:pt x="5573003" y="301480"/>
                </a:cubicBezTo>
                <a:close/>
                <a:moveTo>
                  <a:pt x="5468228" y="282430"/>
                </a:moveTo>
                <a:cubicBezTo>
                  <a:pt x="5464990" y="277191"/>
                  <a:pt x="5469023" y="272905"/>
                  <a:pt x="5477190" y="272905"/>
                </a:cubicBezTo>
                <a:cubicBezTo>
                  <a:pt x="5485358" y="272905"/>
                  <a:pt x="5492040" y="277191"/>
                  <a:pt x="5492040" y="282430"/>
                </a:cubicBezTo>
                <a:cubicBezTo>
                  <a:pt x="5492040" y="287669"/>
                  <a:pt x="5488007" y="291955"/>
                  <a:pt x="5483077" y="291955"/>
                </a:cubicBezTo>
                <a:cubicBezTo>
                  <a:pt x="5478148" y="291955"/>
                  <a:pt x="5471466" y="287669"/>
                  <a:pt x="5468228" y="282430"/>
                </a:cubicBezTo>
                <a:close/>
                <a:moveTo>
                  <a:pt x="7168440" y="268936"/>
                </a:moveTo>
                <a:cubicBezTo>
                  <a:pt x="7168440" y="260642"/>
                  <a:pt x="7175227" y="253855"/>
                  <a:pt x="7183522" y="253855"/>
                </a:cubicBezTo>
                <a:cubicBezTo>
                  <a:pt x="7200342" y="253855"/>
                  <a:pt x="7197413" y="274360"/>
                  <a:pt x="7179751" y="280247"/>
                </a:cubicBezTo>
                <a:cubicBezTo>
                  <a:pt x="7173530" y="282321"/>
                  <a:pt x="7168440" y="277231"/>
                  <a:pt x="7168440" y="268936"/>
                </a:cubicBezTo>
                <a:close/>
                <a:moveTo>
                  <a:pt x="7818323" y="252069"/>
                </a:moveTo>
                <a:cubicBezTo>
                  <a:pt x="7824210" y="234408"/>
                  <a:pt x="7844715" y="231478"/>
                  <a:pt x="7844715" y="248299"/>
                </a:cubicBezTo>
                <a:cubicBezTo>
                  <a:pt x="7844715" y="256593"/>
                  <a:pt x="7837929" y="263380"/>
                  <a:pt x="7829634" y="263380"/>
                </a:cubicBezTo>
                <a:cubicBezTo>
                  <a:pt x="7821339" y="263380"/>
                  <a:pt x="7816249" y="258290"/>
                  <a:pt x="7818323" y="252069"/>
                </a:cubicBezTo>
                <a:close/>
                <a:moveTo>
                  <a:pt x="5314264" y="219877"/>
                </a:moveTo>
                <a:cubicBezTo>
                  <a:pt x="5307390" y="201963"/>
                  <a:pt x="5324246" y="182428"/>
                  <a:pt x="5338810" y="191430"/>
                </a:cubicBezTo>
                <a:cubicBezTo>
                  <a:pt x="5354511" y="201133"/>
                  <a:pt x="5351225" y="234805"/>
                  <a:pt x="5334579" y="234805"/>
                </a:cubicBezTo>
                <a:cubicBezTo>
                  <a:pt x="5326557" y="234805"/>
                  <a:pt x="5317415" y="228087"/>
                  <a:pt x="5314264" y="219877"/>
                </a:cubicBezTo>
                <a:close/>
                <a:moveTo>
                  <a:pt x="7485087" y="189844"/>
                </a:moveTo>
                <a:cubicBezTo>
                  <a:pt x="7478506" y="187484"/>
                  <a:pt x="7475545" y="181633"/>
                  <a:pt x="7478505" y="176841"/>
                </a:cubicBezTo>
                <a:cubicBezTo>
                  <a:pt x="7481467" y="172050"/>
                  <a:pt x="7479351" y="168130"/>
                  <a:pt x="7473802" y="168130"/>
                </a:cubicBezTo>
                <a:cubicBezTo>
                  <a:pt x="7468254" y="168130"/>
                  <a:pt x="7463715" y="159557"/>
                  <a:pt x="7463715" y="149080"/>
                </a:cubicBezTo>
                <a:cubicBezTo>
                  <a:pt x="7463715" y="138602"/>
                  <a:pt x="7459429" y="130030"/>
                  <a:pt x="7454190" y="130030"/>
                </a:cubicBezTo>
                <a:cubicBezTo>
                  <a:pt x="7448951" y="130030"/>
                  <a:pt x="7444665" y="123601"/>
                  <a:pt x="7444665" y="115742"/>
                </a:cubicBezTo>
                <a:cubicBezTo>
                  <a:pt x="7444665" y="107884"/>
                  <a:pt x="7451095" y="101455"/>
                  <a:pt x="7458953" y="101455"/>
                </a:cubicBezTo>
                <a:cubicBezTo>
                  <a:pt x="7466811" y="101455"/>
                  <a:pt x="7473240" y="107884"/>
                  <a:pt x="7473240" y="115742"/>
                </a:cubicBezTo>
                <a:cubicBezTo>
                  <a:pt x="7473240" y="123601"/>
                  <a:pt x="7476587" y="130030"/>
                  <a:pt x="7480677" y="130030"/>
                </a:cubicBezTo>
                <a:cubicBezTo>
                  <a:pt x="7490499" y="130030"/>
                  <a:pt x="7511478" y="186079"/>
                  <a:pt x="7503353" y="190616"/>
                </a:cubicBezTo>
                <a:cubicBezTo>
                  <a:pt x="7499888" y="192551"/>
                  <a:pt x="7491669" y="192203"/>
                  <a:pt x="7485087" y="189844"/>
                </a:cubicBezTo>
                <a:close/>
                <a:moveTo>
                  <a:pt x="6841745" y="171634"/>
                </a:moveTo>
                <a:cubicBezTo>
                  <a:pt x="6831522" y="161412"/>
                  <a:pt x="6833806" y="130030"/>
                  <a:pt x="6844772" y="130030"/>
                </a:cubicBezTo>
                <a:cubicBezTo>
                  <a:pt x="6850359" y="130030"/>
                  <a:pt x="6851952" y="119963"/>
                  <a:pt x="6848524" y="106306"/>
                </a:cubicBezTo>
                <a:cubicBezTo>
                  <a:pt x="6844011" y="88324"/>
                  <a:pt x="6846849" y="81240"/>
                  <a:pt x="6860249" y="77036"/>
                </a:cubicBezTo>
                <a:cubicBezTo>
                  <a:pt x="6869972" y="73985"/>
                  <a:pt x="6885371" y="67516"/>
                  <a:pt x="6894467" y="62660"/>
                </a:cubicBezTo>
                <a:cubicBezTo>
                  <a:pt x="6903564" y="57803"/>
                  <a:pt x="6917494" y="53830"/>
                  <a:pt x="6925423" y="53830"/>
                </a:cubicBezTo>
                <a:cubicBezTo>
                  <a:pt x="6933490" y="53830"/>
                  <a:pt x="6939840" y="45439"/>
                  <a:pt x="6939840" y="34780"/>
                </a:cubicBezTo>
                <a:cubicBezTo>
                  <a:pt x="6939840" y="19659"/>
                  <a:pt x="6946225" y="15708"/>
                  <a:pt x="6970796" y="15625"/>
                </a:cubicBezTo>
                <a:cubicBezTo>
                  <a:pt x="6987823" y="15567"/>
                  <a:pt x="7017123" y="12978"/>
                  <a:pt x="7035910" y="9870"/>
                </a:cubicBezTo>
                <a:cubicBezTo>
                  <a:pt x="7063718" y="5270"/>
                  <a:pt x="7074782" y="8590"/>
                  <a:pt x="7095441" y="27736"/>
                </a:cubicBezTo>
                <a:cubicBezTo>
                  <a:pt x="7109397" y="40670"/>
                  <a:pt x="7120815" y="54120"/>
                  <a:pt x="7120815" y="57624"/>
                </a:cubicBezTo>
                <a:cubicBezTo>
                  <a:pt x="7120815" y="61129"/>
                  <a:pt x="7108460" y="76075"/>
                  <a:pt x="7093359" y="90837"/>
                </a:cubicBezTo>
                <a:cubicBezTo>
                  <a:pt x="7059754" y="123686"/>
                  <a:pt x="7008639" y="136461"/>
                  <a:pt x="6993296" y="115846"/>
                </a:cubicBezTo>
                <a:cubicBezTo>
                  <a:pt x="6982741" y="101664"/>
                  <a:pt x="6898088" y="92407"/>
                  <a:pt x="6886345" y="104151"/>
                </a:cubicBezTo>
                <a:cubicBezTo>
                  <a:pt x="6883162" y="107334"/>
                  <a:pt x="6879451" y="124103"/>
                  <a:pt x="6878098" y="141415"/>
                </a:cubicBezTo>
                <a:cubicBezTo>
                  <a:pt x="6875770" y="171219"/>
                  <a:pt x="6856963" y="186852"/>
                  <a:pt x="6841745" y="171634"/>
                </a:cubicBezTo>
                <a:close/>
                <a:moveTo>
                  <a:pt x="7287503" y="158605"/>
                </a:moveTo>
                <a:cubicBezTo>
                  <a:pt x="7284265" y="153366"/>
                  <a:pt x="7271678" y="149080"/>
                  <a:pt x="7259532" y="149080"/>
                </a:cubicBezTo>
                <a:cubicBezTo>
                  <a:pt x="7247386" y="149080"/>
                  <a:pt x="7232112" y="142651"/>
                  <a:pt x="7225590" y="134792"/>
                </a:cubicBezTo>
                <a:cubicBezTo>
                  <a:pt x="7219068" y="126934"/>
                  <a:pt x="7205685" y="120505"/>
                  <a:pt x="7195849" y="120505"/>
                </a:cubicBezTo>
                <a:cubicBezTo>
                  <a:pt x="7186013" y="120505"/>
                  <a:pt x="7177965" y="117235"/>
                  <a:pt x="7177965" y="113239"/>
                </a:cubicBezTo>
                <a:cubicBezTo>
                  <a:pt x="7177965" y="109242"/>
                  <a:pt x="7168321" y="101741"/>
                  <a:pt x="7156534" y="96570"/>
                </a:cubicBezTo>
                <a:cubicBezTo>
                  <a:pt x="7117792" y="79573"/>
                  <a:pt x="7130863" y="59388"/>
                  <a:pt x="7187490" y="48764"/>
                </a:cubicBezTo>
                <a:cubicBezTo>
                  <a:pt x="7216303" y="43359"/>
                  <a:pt x="7256475" y="31572"/>
                  <a:pt x="7276760" y="22571"/>
                </a:cubicBezTo>
                <a:cubicBezTo>
                  <a:pt x="7336647" y="-4003"/>
                  <a:pt x="7338706" y="-2158"/>
                  <a:pt x="7336117" y="75768"/>
                </a:cubicBezTo>
                <a:cubicBezTo>
                  <a:pt x="7334846" y="114028"/>
                  <a:pt x="7330636" y="150461"/>
                  <a:pt x="7326761" y="156731"/>
                </a:cubicBezTo>
                <a:cubicBezTo>
                  <a:pt x="7318197" y="170588"/>
                  <a:pt x="7295576" y="171668"/>
                  <a:pt x="7287503" y="158605"/>
                </a:cubicBezTo>
                <a:close/>
                <a:moveTo>
                  <a:pt x="6812027" y="85749"/>
                </a:moveTo>
                <a:cubicBezTo>
                  <a:pt x="6803948" y="64698"/>
                  <a:pt x="6810712" y="59775"/>
                  <a:pt x="6824645" y="76564"/>
                </a:cubicBezTo>
                <a:cubicBezTo>
                  <a:pt x="6831409" y="84714"/>
                  <a:pt x="6832361" y="92477"/>
                  <a:pt x="6827001" y="95790"/>
                </a:cubicBezTo>
                <a:cubicBezTo>
                  <a:pt x="6822057" y="98845"/>
                  <a:pt x="6815318" y="94327"/>
                  <a:pt x="6812027" y="85749"/>
                </a:cubicBezTo>
                <a:close/>
              </a:path>
            </a:pathLst>
          </a:custGeom>
          <a:ln w="8025" cap="flat">
            <a:noFill/>
            <a:prstDash val="solid"/>
            <a:miter/>
          </a:ln>
          <a:effectLst>
            <a:outerShdw blurRad="762000" dist="254000" dir="18000000" algn="tl" rotWithShape="0">
              <a:prstClr val="black">
                <a:alpha val="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 useBgFill="1">
        <p:nvSpPr>
          <p:cNvPr id="6" name="Graphic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878A77BA-54C7-41DE-B9F2-15E4E96F0C3C}"/>
              </a:ext>
            </a:extLst>
          </p:cNvPr>
          <p:cNvSpPr/>
          <p:nvPr/>
        </p:nvSpPr>
        <p:spPr>
          <a:xfrm rot="8747047">
            <a:off x="4852569" y="2573162"/>
            <a:ext cx="7472668" cy="1943970"/>
          </a:xfrm>
          <a:custGeom>
            <a:avLst/>
            <a:gdLst>
              <a:gd name="connsiteX0" fmla="*/ 2739315 w 9915525"/>
              <a:gd name="connsiteY0" fmla="*/ 6807055 h 6819900"/>
              <a:gd name="connsiteX1" fmla="*/ 2753603 w 9915525"/>
              <a:gd name="connsiteY1" fmla="*/ 6797530 h 6819900"/>
              <a:gd name="connsiteX2" fmla="*/ 2767890 w 9915525"/>
              <a:gd name="connsiteY2" fmla="*/ 6807055 h 6819900"/>
              <a:gd name="connsiteX3" fmla="*/ 2753603 w 9915525"/>
              <a:gd name="connsiteY3" fmla="*/ 6816580 h 6819900"/>
              <a:gd name="connsiteX4" fmla="*/ 2739315 w 9915525"/>
              <a:gd name="connsiteY4" fmla="*/ 6807055 h 6819900"/>
              <a:gd name="connsiteX5" fmla="*/ 2574310 w 9915525"/>
              <a:gd name="connsiteY5" fmla="*/ 6666561 h 6819900"/>
              <a:gd name="connsiteX6" fmla="*/ 2563466 w 9915525"/>
              <a:gd name="connsiteY6" fmla="*/ 6628461 h 6819900"/>
              <a:gd name="connsiteX7" fmla="*/ 2550224 w 9915525"/>
              <a:gd name="connsiteY7" fmla="*/ 6597505 h 6819900"/>
              <a:gd name="connsiteX8" fmla="*/ 2525816 w 9915525"/>
              <a:gd name="connsiteY8" fmla="*/ 6564441 h 6819900"/>
              <a:gd name="connsiteX9" fmla="*/ 2499838 w 9915525"/>
              <a:gd name="connsiteY9" fmla="*/ 6536429 h 6819900"/>
              <a:gd name="connsiteX10" fmla="*/ 2491665 w 9915525"/>
              <a:gd name="connsiteY10" fmla="*/ 6531970 h 6819900"/>
              <a:gd name="connsiteX11" fmla="*/ 2451184 w 9915525"/>
              <a:gd name="connsiteY11" fmla="*/ 6524264 h 6819900"/>
              <a:gd name="connsiteX12" fmla="*/ 2410703 w 9915525"/>
              <a:gd name="connsiteY12" fmla="*/ 6511780 h 6819900"/>
              <a:gd name="connsiteX13" fmla="*/ 2435926 w 9915525"/>
              <a:gd name="connsiteY13" fmla="*/ 6494572 h 6819900"/>
              <a:gd name="connsiteX14" fmla="*/ 2457344 w 9915525"/>
              <a:gd name="connsiteY14" fmla="*/ 6444289 h 6819900"/>
              <a:gd name="connsiteX15" fmla="*/ 2444040 w 9915525"/>
              <a:gd name="connsiteY15" fmla="*/ 6420126 h 6819900"/>
              <a:gd name="connsiteX16" fmla="*/ 2434515 w 9915525"/>
              <a:gd name="connsiteY16" fmla="*/ 6407005 h 6819900"/>
              <a:gd name="connsiteX17" fmla="*/ 2424990 w 9915525"/>
              <a:gd name="connsiteY17" fmla="*/ 6393737 h 6819900"/>
              <a:gd name="connsiteX18" fmla="*/ 2410208 w 9915525"/>
              <a:gd name="connsiteY18" fmla="*/ 6374796 h 6819900"/>
              <a:gd name="connsiteX19" fmla="*/ 2402172 w 9915525"/>
              <a:gd name="connsiteY19" fmla="*/ 6380040 h 6819900"/>
              <a:gd name="connsiteX20" fmla="*/ 2387438 w 9915525"/>
              <a:gd name="connsiteY20" fmla="*/ 6385338 h 6819900"/>
              <a:gd name="connsiteX21" fmla="*/ 2372350 w 9915525"/>
              <a:gd name="connsiteY21" fmla="*/ 6400507 h 6819900"/>
              <a:gd name="connsiteX22" fmla="*/ 2371681 w 9915525"/>
              <a:gd name="connsiteY22" fmla="*/ 6471299 h 6819900"/>
              <a:gd name="connsiteX23" fmla="*/ 2358323 w 9915525"/>
              <a:gd name="connsiteY23" fmla="*/ 6502255 h 6819900"/>
              <a:gd name="connsiteX24" fmla="*/ 2244015 w 9915525"/>
              <a:gd name="connsiteY24" fmla="*/ 6412076 h 6819900"/>
              <a:gd name="connsiteX25" fmla="*/ 2227346 w 9915525"/>
              <a:gd name="connsiteY25" fmla="*/ 6390029 h 6819900"/>
              <a:gd name="connsiteX26" fmla="*/ 2209340 w 9915525"/>
              <a:gd name="connsiteY26" fmla="*/ 6373668 h 6819900"/>
              <a:gd name="connsiteX27" fmla="*/ 2201440 w 9915525"/>
              <a:gd name="connsiteY27" fmla="*/ 6333186 h 6819900"/>
              <a:gd name="connsiteX28" fmla="*/ 2204139 w 9915525"/>
              <a:gd name="connsiteY28" fmla="*/ 6302230 h 6819900"/>
              <a:gd name="connsiteX29" fmla="*/ 2203594 w 9915525"/>
              <a:gd name="connsiteY29" fmla="*/ 6246527 h 6819900"/>
              <a:gd name="connsiteX30" fmla="*/ 2157116 w 9915525"/>
              <a:gd name="connsiteY30" fmla="*/ 6224165 h 6819900"/>
              <a:gd name="connsiteX31" fmla="*/ 2133154 w 9915525"/>
              <a:gd name="connsiteY31" fmla="*/ 6188006 h 6819900"/>
              <a:gd name="connsiteX32" fmla="*/ 2123176 w 9915525"/>
              <a:gd name="connsiteY32" fmla="*/ 6142151 h 6819900"/>
              <a:gd name="connsiteX33" fmla="*/ 2105625 w 9915525"/>
              <a:gd name="connsiteY33" fmla="*/ 6109254 h 6819900"/>
              <a:gd name="connsiteX34" fmla="*/ 2092908 w 9915525"/>
              <a:gd name="connsiteY34" fmla="*/ 6083155 h 6819900"/>
              <a:gd name="connsiteX35" fmla="*/ 2073802 w 9915525"/>
              <a:gd name="connsiteY35" fmla="*/ 6053924 h 6819900"/>
              <a:gd name="connsiteX36" fmla="*/ 2038139 w 9915525"/>
              <a:gd name="connsiteY36" fmla="*/ 6001970 h 6819900"/>
              <a:gd name="connsiteX37" fmla="*/ 2015561 w 9915525"/>
              <a:gd name="connsiteY37" fmla="*/ 5966907 h 6819900"/>
              <a:gd name="connsiteX38" fmla="*/ 2024940 w 9915525"/>
              <a:gd name="connsiteY38" fmla="*/ 5968855 h 6819900"/>
              <a:gd name="connsiteX39" fmla="*/ 2034319 w 9915525"/>
              <a:gd name="connsiteY39" fmla="*/ 5972403 h 6819900"/>
              <a:gd name="connsiteX40" fmla="*/ 2020178 w 9915525"/>
              <a:gd name="connsiteY40" fmla="*/ 5949805 h 6819900"/>
              <a:gd name="connsiteX41" fmla="*/ 2005890 w 9915525"/>
              <a:gd name="connsiteY41" fmla="*/ 5921540 h 6819900"/>
              <a:gd name="connsiteX42" fmla="*/ 1986840 w 9915525"/>
              <a:gd name="connsiteY42" fmla="*/ 5887893 h 6819900"/>
              <a:gd name="connsiteX43" fmla="*/ 1967790 w 9915525"/>
              <a:gd name="connsiteY43" fmla="*/ 5838094 h 6819900"/>
              <a:gd name="connsiteX44" fmla="*/ 1929690 w 9915525"/>
              <a:gd name="connsiteY44" fmla="*/ 5771333 h 6819900"/>
              <a:gd name="connsiteX45" fmla="*/ 1891590 w 9915525"/>
              <a:gd name="connsiteY45" fmla="*/ 5701612 h 6819900"/>
              <a:gd name="connsiteX46" fmla="*/ 1877303 w 9915525"/>
              <a:gd name="connsiteY46" fmla="*/ 5660611 h 6819900"/>
              <a:gd name="connsiteX47" fmla="*/ 1863015 w 9915525"/>
              <a:gd name="connsiteY47" fmla="*/ 5599796 h 6819900"/>
              <a:gd name="connsiteX48" fmla="*/ 1843965 w 9915525"/>
              <a:gd name="connsiteY48" fmla="*/ 5528153 h 6819900"/>
              <a:gd name="connsiteX49" fmla="*/ 1824915 w 9915525"/>
              <a:gd name="connsiteY49" fmla="*/ 5496899 h 6819900"/>
              <a:gd name="connsiteX50" fmla="*/ 1816766 w 9915525"/>
              <a:gd name="connsiteY50" fmla="*/ 5486992 h 6819900"/>
              <a:gd name="connsiteX51" fmla="*/ 1813080 w 9915525"/>
              <a:gd name="connsiteY51" fmla="*/ 5468680 h 6819900"/>
              <a:gd name="connsiteX52" fmla="*/ 1757647 w 9915525"/>
              <a:gd name="connsiteY52" fmla="*/ 5417514 h 6819900"/>
              <a:gd name="connsiteX53" fmla="*/ 1700162 w 9915525"/>
              <a:gd name="connsiteY53" fmla="*/ 5391678 h 6819900"/>
              <a:gd name="connsiteX54" fmla="*/ 1653465 w 9915525"/>
              <a:gd name="connsiteY54" fmla="*/ 5333419 h 6819900"/>
              <a:gd name="connsiteX55" fmla="*/ 1643940 w 9915525"/>
              <a:gd name="connsiteY55" fmla="*/ 5321155 h 6819900"/>
              <a:gd name="connsiteX56" fmla="*/ 1634415 w 9915525"/>
              <a:gd name="connsiteY56" fmla="*/ 5297343 h 6819900"/>
              <a:gd name="connsiteX57" fmla="*/ 1667621 w 9915525"/>
              <a:gd name="connsiteY57" fmla="*/ 5288608 h 6819900"/>
              <a:gd name="connsiteX58" fmla="*/ 1727827 w 9915525"/>
              <a:gd name="connsiteY58" fmla="*/ 5260810 h 6819900"/>
              <a:gd name="connsiteX59" fmla="*/ 1693946 w 9915525"/>
              <a:gd name="connsiteY59" fmla="*/ 5221554 h 6819900"/>
              <a:gd name="connsiteX60" fmla="*/ 1662990 w 9915525"/>
              <a:gd name="connsiteY60" fmla="*/ 5190598 h 6819900"/>
              <a:gd name="connsiteX61" fmla="*/ 1675668 w 9915525"/>
              <a:gd name="connsiteY61" fmla="*/ 5168755 h 6819900"/>
              <a:gd name="connsiteX62" fmla="*/ 1701345 w 9915525"/>
              <a:gd name="connsiteY62" fmla="*/ 5144466 h 6819900"/>
              <a:gd name="connsiteX63" fmla="*/ 1687369 w 9915525"/>
              <a:gd name="connsiteY63" fmla="*/ 5097000 h 6819900"/>
              <a:gd name="connsiteX64" fmla="*/ 1671949 w 9915525"/>
              <a:gd name="connsiteY64" fmla="*/ 5059900 h 6819900"/>
              <a:gd name="connsiteX65" fmla="*/ 1680390 w 9915525"/>
              <a:gd name="connsiteY65" fmla="*/ 5024023 h 6819900"/>
              <a:gd name="connsiteX66" fmla="*/ 1626311 w 9915525"/>
              <a:gd name="connsiteY66" fmla="*/ 5025880 h 6819900"/>
              <a:gd name="connsiteX67" fmla="*/ 1574884 w 9915525"/>
              <a:gd name="connsiteY67" fmla="*/ 5063834 h 6819900"/>
              <a:gd name="connsiteX68" fmla="*/ 1548690 w 9915525"/>
              <a:gd name="connsiteY68" fmla="*/ 5087112 h 6819900"/>
              <a:gd name="connsiteX69" fmla="*/ 1593424 w 9915525"/>
              <a:gd name="connsiteY69" fmla="*/ 5140180 h 6819900"/>
              <a:gd name="connsiteX70" fmla="*/ 1602268 w 9915525"/>
              <a:gd name="connsiteY70" fmla="*/ 5169946 h 6819900"/>
              <a:gd name="connsiteX71" fmla="*/ 1596315 w 9915525"/>
              <a:gd name="connsiteY71" fmla="*/ 5208046 h 6819900"/>
              <a:gd name="connsiteX72" fmla="*/ 1578022 w 9915525"/>
              <a:gd name="connsiteY72" fmla="*/ 5216380 h 6819900"/>
              <a:gd name="connsiteX73" fmla="*/ 1553453 w 9915525"/>
              <a:gd name="connsiteY73" fmla="*/ 5187805 h 6819900"/>
              <a:gd name="connsiteX74" fmla="*/ 1539441 w 9915525"/>
              <a:gd name="connsiteY74" fmla="*/ 5159230 h 6819900"/>
              <a:gd name="connsiteX75" fmla="*/ 1526138 w 9915525"/>
              <a:gd name="connsiteY75" fmla="*/ 5137051 h 6819900"/>
              <a:gd name="connsiteX76" fmla="*/ 1469385 w 9915525"/>
              <a:gd name="connsiteY76" fmla="*/ 5100058 h 6819900"/>
              <a:gd name="connsiteX77" fmla="*/ 1460951 w 9915525"/>
              <a:gd name="connsiteY77" fmla="*/ 5159230 h 6819900"/>
              <a:gd name="connsiteX78" fmla="*/ 1485634 w 9915525"/>
              <a:gd name="connsiteY78" fmla="*/ 5197330 h 6819900"/>
              <a:gd name="connsiteX79" fmla="*/ 1510182 w 9915525"/>
              <a:gd name="connsiteY79" fmla="*/ 5235430 h 6819900"/>
              <a:gd name="connsiteX80" fmla="*/ 1524382 w 9915525"/>
              <a:gd name="connsiteY80" fmla="*/ 5287151 h 6819900"/>
              <a:gd name="connsiteX81" fmla="*/ 1544530 w 9915525"/>
              <a:gd name="connsiteY81" fmla="*/ 5350230 h 6819900"/>
              <a:gd name="connsiteX82" fmla="*/ 1530502 w 9915525"/>
              <a:gd name="connsiteY82" fmla="*/ 5375144 h 6819900"/>
              <a:gd name="connsiteX83" fmla="*/ 1497463 w 9915525"/>
              <a:gd name="connsiteY83" fmla="*/ 5383478 h 6819900"/>
              <a:gd name="connsiteX84" fmla="*/ 1468668 w 9915525"/>
              <a:gd name="connsiteY84" fmla="*/ 5397355 h 6819900"/>
              <a:gd name="connsiteX85" fmla="*/ 1453746 w 9915525"/>
              <a:gd name="connsiteY85" fmla="*/ 5335117 h 6819900"/>
              <a:gd name="connsiteX86" fmla="*/ 1469739 w 9915525"/>
              <a:gd name="connsiteY86" fmla="*/ 5299149 h 6819900"/>
              <a:gd name="connsiteX87" fmla="*/ 1424865 w 9915525"/>
              <a:gd name="connsiteY87" fmla="*/ 5284120 h 6819900"/>
              <a:gd name="connsiteX88" fmla="*/ 1384384 w 9915525"/>
              <a:gd name="connsiteY88" fmla="*/ 5290372 h 6819900"/>
              <a:gd name="connsiteX89" fmla="*/ 1340756 w 9915525"/>
              <a:gd name="connsiteY89" fmla="*/ 5310034 h 6819900"/>
              <a:gd name="connsiteX90" fmla="*/ 1350820 w 9915525"/>
              <a:gd name="connsiteY90" fmla="*/ 5348134 h 6819900"/>
              <a:gd name="connsiteX91" fmla="*/ 1324059 w 9915525"/>
              <a:gd name="connsiteY91" fmla="*/ 5397620 h 6819900"/>
              <a:gd name="connsiteX92" fmla="*/ 1267703 w 9915525"/>
              <a:gd name="connsiteY92" fmla="*/ 5368742 h 6819900"/>
              <a:gd name="connsiteX93" fmla="*/ 1205790 w 9915525"/>
              <a:gd name="connsiteY93" fmla="*/ 5294931 h 6819900"/>
              <a:gd name="connsiteX94" fmla="*/ 1191503 w 9915525"/>
              <a:gd name="connsiteY94" fmla="*/ 5241511 h 6819900"/>
              <a:gd name="connsiteX95" fmla="*/ 1177215 w 9915525"/>
              <a:gd name="connsiteY95" fmla="*/ 5211916 h 6819900"/>
              <a:gd name="connsiteX96" fmla="*/ 1167690 w 9915525"/>
              <a:gd name="connsiteY96" fmla="*/ 5187805 h 6819900"/>
              <a:gd name="connsiteX97" fmla="*/ 1158165 w 9915525"/>
              <a:gd name="connsiteY97" fmla="*/ 5170921 h 6819900"/>
              <a:gd name="connsiteX98" fmla="*/ 1120065 w 9915525"/>
              <a:gd name="connsiteY98" fmla="*/ 5121130 h 6819900"/>
              <a:gd name="connsiteX99" fmla="*/ 1081965 w 9915525"/>
              <a:gd name="connsiteY99" fmla="*/ 5072506 h 6819900"/>
              <a:gd name="connsiteX100" fmla="*/ 1067875 w 9915525"/>
              <a:gd name="connsiteY100" fmla="*/ 5045094 h 6819900"/>
              <a:gd name="connsiteX101" fmla="*/ 1024815 w 9915525"/>
              <a:gd name="connsiteY101" fmla="*/ 4958304 h 6819900"/>
              <a:gd name="connsiteX102" fmla="*/ 1015135 w 9915525"/>
              <a:gd name="connsiteY102" fmla="*/ 4935297 h 6819900"/>
              <a:gd name="connsiteX103" fmla="*/ 1010148 w 9915525"/>
              <a:gd name="connsiteY103" fmla="*/ 4921720 h 6819900"/>
              <a:gd name="connsiteX104" fmla="*/ 995871 w 9915525"/>
              <a:gd name="connsiteY104" fmla="*/ 4896959 h 6819900"/>
              <a:gd name="connsiteX105" fmla="*/ 970962 w 9915525"/>
              <a:gd name="connsiteY105" fmla="*/ 4842653 h 6819900"/>
              <a:gd name="connsiteX106" fmla="*/ 942532 w 9915525"/>
              <a:gd name="connsiteY106" fmla="*/ 4790776 h 6819900"/>
              <a:gd name="connsiteX107" fmla="*/ 920040 w 9915525"/>
              <a:gd name="connsiteY107" fmla="*/ 4715784 h 6819900"/>
              <a:gd name="connsiteX108" fmla="*/ 910515 w 9915525"/>
              <a:gd name="connsiteY108" fmla="*/ 4649643 h 6819900"/>
              <a:gd name="connsiteX109" fmla="*/ 912019 w 9915525"/>
              <a:gd name="connsiteY109" fmla="*/ 4604691 h 6819900"/>
              <a:gd name="connsiteX110" fmla="*/ 863182 w 9915525"/>
              <a:gd name="connsiteY110" fmla="*/ 4521946 h 6819900"/>
              <a:gd name="connsiteX111" fmla="*/ 815265 w 9915525"/>
              <a:gd name="connsiteY111" fmla="*/ 4439768 h 6819900"/>
              <a:gd name="connsiteX112" fmla="*/ 800978 w 9915525"/>
              <a:gd name="connsiteY112" fmla="*/ 4378180 h 6819900"/>
              <a:gd name="connsiteX113" fmla="*/ 786690 w 9915525"/>
              <a:gd name="connsiteY113" fmla="*/ 4338914 h 6819900"/>
              <a:gd name="connsiteX114" fmla="*/ 776532 w 9915525"/>
              <a:gd name="connsiteY114" fmla="*/ 4311505 h 6819900"/>
              <a:gd name="connsiteX115" fmla="*/ 769389 w 9915525"/>
              <a:gd name="connsiteY115" fmla="*/ 4285311 h 6819900"/>
              <a:gd name="connsiteX116" fmla="*/ 748747 w 9915525"/>
              <a:gd name="connsiteY116" fmla="*/ 4237853 h 6819900"/>
              <a:gd name="connsiteX117" fmla="*/ 726211 w 9915525"/>
              <a:gd name="connsiteY117" fmla="*/ 4175941 h 6819900"/>
              <a:gd name="connsiteX118" fmla="*/ 721292 w 9915525"/>
              <a:gd name="connsiteY118" fmla="*/ 4130530 h 6819900"/>
              <a:gd name="connsiteX119" fmla="*/ 672390 w 9915525"/>
              <a:gd name="connsiteY119" fmla="*/ 4011213 h 6819900"/>
              <a:gd name="connsiteX120" fmla="*/ 662865 w 9915525"/>
              <a:gd name="connsiteY120" fmla="*/ 3987655 h 6819900"/>
              <a:gd name="connsiteX121" fmla="*/ 653340 w 9915525"/>
              <a:gd name="connsiteY121" fmla="*/ 3937064 h 6819900"/>
              <a:gd name="connsiteX122" fmla="*/ 631909 w 9915525"/>
              <a:gd name="connsiteY122" fmla="*/ 3863496 h 6819900"/>
              <a:gd name="connsiteX123" fmla="*/ 608725 w 9915525"/>
              <a:gd name="connsiteY123" fmla="*/ 3825981 h 6819900"/>
              <a:gd name="connsiteX124" fmla="*/ 580306 w 9915525"/>
              <a:gd name="connsiteY124" fmla="*/ 3694185 h 6819900"/>
              <a:gd name="connsiteX125" fmla="*/ 567615 w 9915525"/>
              <a:gd name="connsiteY125" fmla="*/ 3667887 h 6819900"/>
              <a:gd name="connsiteX126" fmla="*/ 558090 w 9915525"/>
              <a:gd name="connsiteY126" fmla="*/ 3654280 h 6819900"/>
              <a:gd name="connsiteX127" fmla="*/ 548565 w 9915525"/>
              <a:gd name="connsiteY127" fmla="*/ 3611417 h 6819900"/>
              <a:gd name="connsiteX128" fmla="*/ 538021 w 9915525"/>
              <a:gd name="connsiteY128" fmla="*/ 3568555 h 6819900"/>
              <a:gd name="connsiteX129" fmla="*/ 532616 w 9915525"/>
              <a:gd name="connsiteY129" fmla="*/ 3555162 h 6819900"/>
              <a:gd name="connsiteX130" fmla="*/ 519348 w 9915525"/>
              <a:gd name="connsiteY130" fmla="*/ 3525111 h 6819900"/>
              <a:gd name="connsiteX131" fmla="*/ 500940 w 9915525"/>
              <a:gd name="connsiteY131" fmla="*/ 3478711 h 6819900"/>
              <a:gd name="connsiteX132" fmla="*/ 487440 w 9915525"/>
              <a:gd name="connsiteY132" fmla="*/ 3429694 h 6819900"/>
              <a:gd name="connsiteX133" fmla="*/ 467463 w 9915525"/>
              <a:gd name="connsiteY133" fmla="*/ 3372806 h 6819900"/>
              <a:gd name="connsiteX134" fmla="*/ 430898 w 9915525"/>
              <a:gd name="connsiteY134" fmla="*/ 3282805 h 6819900"/>
              <a:gd name="connsiteX135" fmla="*/ 426548 w 9915525"/>
              <a:gd name="connsiteY135" fmla="*/ 3249467 h 6819900"/>
              <a:gd name="connsiteX136" fmla="*/ 422827 w 9915525"/>
              <a:gd name="connsiteY136" fmla="*/ 3216130 h 6819900"/>
              <a:gd name="connsiteX137" fmla="*/ 415215 w 9915525"/>
              <a:gd name="connsiteY137" fmla="*/ 3197080 h 6819900"/>
              <a:gd name="connsiteX138" fmla="*/ 406122 w 9915525"/>
              <a:gd name="connsiteY138" fmla="*/ 3178030 h 6819900"/>
              <a:gd name="connsiteX139" fmla="*/ 390774 w 9915525"/>
              <a:gd name="connsiteY139" fmla="*/ 3144692 h 6819900"/>
              <a:gd name="connsiteX140" fmla="*/ 376055 w 9915525"/>
              <a:gd name="connsiteY140" fmla="*/ 3111355 h 6819900"/>
              <a:gd name="connsiteX141" fmla="*/ 367590 w 9915525"/>
              <a:gd name="connsiteY141" fmla="*/ 3092006 h 6819900"/>
              <a:gd name="connsiteX142" fmla="*/ 353303 w 9915525"/>
              <a:gd name="connsiteY142" fmla="*/ 3067175 h 6819900"/>
              <a:gd name="connsiteX143" fmla="*/ 339015 w 9915525"/>
              <a:gd name="connsiteY143" fmla="*/ 3035527 h 6819900"/>
              <a:gd name="connsiteX144" fmla="*/ 272795 w 9915525"/>
              <a:gd name="connsiteY144" fmla="*/ 2958955 h 6819900"/>
              <a:gd name="connsiteX145" fmla="*/ 253290 w 9915525"/>
              <a:gd name="connsiteY145" fmla="*/ 2945461 h 6819900"/>
              <a:gd name="connsiteX146" fmla="*/ 242051 w 9915525"/>
              <a:gd name="connsiteY146" fmla="*/ 2928221 h 6819900"/>
              <a:gd name="connsiteX147" fmla="*/ 236857 w 9915525"/>
              <a:gd name="connsiteY147" fmla="*/ 2908723 h 6819900"/>
              <a:gd name="connsiteX148" fmla="*/ 272731 w 9915525"/>
              <a:gd name="connsiteY148" fmla="*/ 2903369 h 6819900"/>
              <a:gd name="connsiteX149" fmla="*/ 318220 w 9915525"/>
              <a:gd name="connsiteY149" fmla="*/ 2898107 h 6819900"/>
              <a:gd name="connsiteX150" fmla="*/ 322160 w 9915525"/>
              <a:gd name="connsiteY150" fmla="*/ 2863680 h 6819900"/>
              <a:gd name="connsiteX151" fmla="*/ 310440 w 9915525"/>
              <a:gd name="connsiteY151" fmla="*/ 2822877 h 6819900"/>
              <a:gd name="connsiteX152" fmla="*/ 301649 w 9915525"/>
              <a:gd name="connsiteY152" fmla="*/ 2791791 h 6819900"/>
              <a:gd name="connsiteX153" fmla="*/ 283040 w 9915525"/>
              <a:gd name="connsiteY153" fmla="*/ 2692255 h 6819900"/>
              <a:gd name="connsiteX154" fmla="*/ 243022 w 9915525"/>
              <a:gd name="connsiteY154" fmla="*/ 2511280 h 6819900"/>
              <a:gd name="connsiteX155" fmla="*/ 231411 w 9915525"/>
              <a:gd name="connsiteY155" fmla="*/ 2469949 h 6819900"/>
              <a:gd name="connsiteX156" fmla="*/ 213419 w 9915525"/>
              <a:gd name="connsiteY156" fmla="*/ 2418659 h 6819900"/>
              <a:gd name="connsiteX157" fmla="*/ 220881 w 9915525"/>
              <a:gd name="connsiteY157" fmla="*/ 2194101 h 6819900"/>
              <a:gd name="connsiteX158" fmla="*/ 234240 w 9915525"/>
              <a:gd name="connsiteY158" fmla="*/ 2154638 h 6819900"/>
              <a:gd name="connsiteX159" fmla="*/ 248528 w 9915525"/>
              <a:gd name="connsiteY159" fmla="*/ 2117311 h 6819900"/>
              <a:gd name="connsiteX160" fmla="*/ 262815 w 9915525"/>
              <a:gd name="connsiteY160" fmla="*/ 2093645 h 6819900"/>
              <a:gd name="connsiteX161" fmla="*/ 277103 w 9915525"/>
              <a:gd name="connsiteY161" fmla="*/ 2063605 h 6819900"/>
              <a:gd name="connsiteX162" fmla="*/ 291390 w 9915525"/>
              <a:gd name="connsiteY162" fmla="*/ 2025505 h 6819900"/>
              <a:gd name="connsiteX163" fmla="*/ 363180 w 9915525"/>
              <a:gd name="connsiteY163" fmla="*/ 1976025 h 6819900"/>
              <a:gd name="connsiteX164" fmla="*/ 440011 w 9915525"/>
              <a:gd name="connsiteY164" fmla="*/ 1892795 h 6819900"/>
              <a:gd name="connsiteX165" fmla="*/ 453009 w 9915525"/>
              <a:gd name="connsiteY165" fmla="*/ 1828294 h 6819900"/>
              <a:gd name="connsiteX166" fmla="*/ 472365 w 9915525"/>
              <a:gd name="connsiteY166" fmla="*/ 1801211 h 6819900"/>
              <a:gd name="connsiteX167" fmla="*/ 496178 w 9915525"/>
              <a:gd name="connsiteY167" fmla="*/ 1768330 h 6819900"/>
              <a:gd name="connsiteX168" fmla="*/ 519990 w 9915525"/>
              <a:gd name="connsiteY168" fmla="*/ 1729736 h 6819900"/>
              <a:gd name="connsiteX169" fmla="*/ 534278 w 9915525"/>
              <a:gd name="connsiteY169" fmla="*/ 1701655 h 6819900"/>
              <a:gd name="connsiteX170" fmla="*/ 548565 w 9915525"/>
              <a:gd name="connsiteY170" fmla="*/ 1676676 h 6819900"/>
              <a:gd name="connsiteX171" fmla="*/ 557235 w 9915525"/>
              <a:gd name="connsiteY171" fmla="*/ 1663555 h 6819900"/>
              <a:gd name="connsiteX172" fmla="*/ 572649 w 9915525"/>
              <a:gd name="connsiteY172" fmla="*/ 1582593 h 6819900"/>
              <a:gd name="connsiteX173" fmla="*/ 587792 w 9915525"/>
              <a:gd name="connsiteY173" fmla="*/ 1501630 h 6819900"/>
              <a:gd name="connsiteX174" fmla="*/ 596190 w 9915525"/>
              <a:gd name="connsiteY174" fmla="*/ 1489464 h 6819900"/>
              <a:gd name="connsiteX175" fmla="*/ 663845 w 9915525"/>
              <a:gd name="connsiteY175" fmla="*/ 1425430 h 6819900"/>
              <a:gd name="connsiteX176" fmla="*/ 672390 w 9915525"/>
              <a:gd name="connsiteY176" fmla="*/ 1415497 h 6819900"/>
              <a:gd name="connsiteX177" fmla="*/ 715253 w 9915525"/>
              <a:gd name="connsiteY177" fmla="*/ 1359740 h 6819900"/>
              <a:gd name="connsiteX178" fmla="*/ 758115 w 9915525"/>
              <a:gd name="connsiteY178" fmla="*/ 1307289 h 6819900"/>
              <a:gd name="connsiteX179" fmla="*/ 827154 w 9915525"/>
              <a:gd name="connsiteY179" fmla="*/ 1234930 h 6819900"/>
              <a:gd name="connsiteX180" fmla="*/ 891465 w 9915525"/>
              <a:gd name="connsiteY180" fmla="*/ 1177225 h 6819900"/>
              <a:gd name="connsiteX181" fmla="*/ 1024058 w 9915525"/>
              <a:gd name="connsiteY181" fmla="*/ 1053955 h 6819900"/>
              <a:gd name="connsiteX182" fmla="*/ 1043865 w 9915525"/>
              <a:gd name="connsiteY182" fmla="*/ 1045072 h 6819900"/>
              <a:gd name="connsiteX183" fmla="*/ 1064852 w 9915525"/>
              <a:gd name="connsiteY183" fmla="*/ 1029528 h 6819900"/>
              <a:gd name="connsiteX184" fmla="*/ 1098870 w 9915525"/>
              <a:gd name="connsiteY184" fmla="*/ 1009836 h 6819900"/>
              <a:gd name="connsiteX185" fmla="*/ 1144558 w 9915525"/>
              <a:gd name="connsiteY185" fmla="*/ 996805 h 6819900"/>
              <a:gd name="connsiteX186" fmla="*/ 1177215 w 9915525"/>
              <a:gd name="connsiteY186" fmla="*/ 987280 h 6819900"/>
              <a:gd name="connsiteX187" fmla="*/ 1199693 w 9915525"/>
              <a:gd name="connsiteY187" fmla="*/ 977755 h 6819900"/>
              <a:gd name="connsiteX188" fmla="*/ 1240054 w 9915525"/>
              <a:gd name="connsiteY188" fmla="*/ 953943 h 6819900"/>
              <a:gd name="connsiteX189" fmla="*/ 1274046 w 9915525"/>
              <a:gd name="connsiteY189" fmla="*/ 930130 h 6819900"/>
              <a:gd name="connsiteX190" fmla="*/ 1304442 w 9915525"/>
              <a:gd name="connsiteY190" fmla="*/ 915843 h 6819900"/>
              <a:gd name="connsiteX191" fmla="*/ 1325114 w 9915525"/>
              <a:gd name="connsiteY191" fmla="*/ 901555 h 6819900"/>
              <a:gd name="connsiteX192" fmla="*/ 1361513 w 9915525"/>
              <a:gd name="connsiteY192" fmla="*/ 887465 h 6819900"/>
              <a:gd name="connsiteX193" fmla="*/ 1659197 w 9915525"/>
              <a:gd name="connsiteY193" fmla="*/ 845632 h 6819900"/>
              <a:gd name="connsiteX194" fmla="*/ 1808720 w 9915525"/>
              <a:gd name="connsiteY194" fmla="*/ 799161 h 6819900"/>
              <a:gd name="connsiteX195" fmla="*/ 1828369 w 9915525"/>
              <a:gd name="connsiteY195" fmla="*/ 787255 h 6819900"/>
              <a:gd name="connsiteX196" fmla="*/ 1867778 w 9915525"/>
              <a:gd name="connsiteY196" fmla="*/ 758680 h 6819900"/>
              <a:gd name="connsiteX197" fmla="*/ 1911860 w 9915525"/>
              <a:gd name="connsiteY197" fmla="*/ 730105 h 6819900"/>
              <a:gd name="connsiteX198" fmla="*/ 1934453 w 9915525"/>
              <a:gd name="connsiteY198" fmla="*/ 720580 h 6819900"/>
              <a:gd name="connsiteX199" fmla="*/ 1958033 w 9915525"/>
              <a:gd name="connsiteY199" fmla="*/ 711055 h 6819900"/>
              <a:gd name="connsiteX200" fmla="*/ 1994932 w 9915525"/>
              <a:gd name="connsiteY200" fmla="*/ 684861 h 6819900"/>
              <a:gd name="connsiteX201" fmla="*/ 2026206 w 9915525"/>
              <a:gd name="connsiteY201" fmla="*/ 670574 h 6819900"/>
              <a:gd name="connsiteX202" fmla="*/ 2054254 w 9915525"/>
              <a:gd name="connsiteY202" fmla="*/ 682480 h 6819900"/>
              <a:gd name="connsiteX203" fmla="*/ 2081859 w 9915525"/>
              <a:gd name="connsiteY203" fmla="*/ 696489 h 6819900"/>
              <a:gd name="connsiteX204" fmla="*/ 2182143 w 9915525"/>
              <a:gd name="connsiteY204" fmla="*/ 708395 h 6819900"/>
              <a:gd name="connsiteX205" fmla="*/ 2266370 w 9915525"/>
              <a:gd name="connsiteY205" fmla="*/ 713436 h 6819900"/>
              <a:gd name="connsiteX206" fmla="*/ 2277353 w 9915525"/>
              <a:gd name="connsiteY206" fmla="*/ 720580 h 6819900"/>
              <a:gd name="connsiteX207" fmla="*/ 2286878 w 9915525"/>
              <a:gd name="connsiteY207" fmla="*/ 711055 h 6819900"/>
              <a:gd name="connsiteX208" fmla="*/ 2318434 w 9915525"/>
              <a:gd name="connsiteY208" fmla="*/ 725343 h 6819900"/>
              <a:gd name="connsiteX209" fmla="*/ 2374605 w 9915525"/>
              <a:gd name="connsiteY209" fmla="*/ 730105 h 6819900"/>
              <a:gd name="connsiteX210" fmla="*/ 2423563 w 9915525"/>
              <a:gd name="connsiteY210" fmla="*/ 739630 h 6819900"/>
              <a:gd name="connsiteX211" fmla="*/ 2443545 w 9915525"/>
              <a:gd name="connsiteY211" fmla="*/ 768205 h 6819900"/>
              <a:gd name="connsiteX212" fmla="*/ 2453565 w 9915525"/>
              <a:gd name="connsiteY212" fmla="*/ 782925 h 6819900"/>
              <a:gd name="connsiteX213" fmla="*/ 2477378 w 9915525"/>
              <a:gd name="connsiteY213" fmla="*/ 821458 h 6819900"/>
              <a:gd name="connsiteX214" fmla="*/ 2501190 w 9915525"/>
              <a:gd name="connsiteY214" fmla="*/ 859125 h 6819900"/>
              <a:gd name="connsiteX215" fmla="*/ 2510715 w 9915525"/>
              <a:gd name="connsiteY215" fmla="*/ 872980 h 6819900"/>
              <a:gd name="connsiteX216" fmla="*/ 2520240 w 9915525"/>
              <a:gd name="connsiteY216" fmla="*/ 886366 h 6819900"/>
              <a:gd name="connsiteX217" fmla="*/ 2594072 w 9915525"/>
              <a:gd name="connsiteY217" fmla="*/ 989028 h 6819900"/>
              <a:gd name="connsiteX218" fmla="*/ 2739315 w 9915525"/>
              <a:gd name="connsiteY218" fmla="*/ 1134819 h 6819900"/>
              <a:gd name="connsiteX219" fmla="*/ 2817616 w 9915525"/>
              <a:gd name="connsiteY219" fmla="*/ 1202259 h 6819900"/>
              <a:gd name="connsiteX220" fmla="*/ 2852589 w 9915525"/>
              <a:gd name="connsiteY220" fmla="*/ 1188488 h 6819900"/>
              <a:gd name="connsiteX221" fmla="*/ 2907177 w 9915525"/>
              <a:gd name="connsiteY221" fmla="*/ 1162961 h 6819900"/>
              <a:gd name="connsiteX222" fmla="*/ 2963406 w 9915525"/>
              <a:gd name="connsiteY222" fmla="*/ 1181646 h 6819900"/>
              <a:gd name="connsiteX223" fmla="*/ 2993988 w 9915525"/>
              <a:gd name="connsiteY223" fmla="*/ 1206355 h 6819900"/>
              <a:gd name="connsiteX224" fmla="*/ 3006015 w 9915525"/>
              <a:gd name="connsiteY224" fmla="*/ 1223929 h 6819900"/>
              <a:gd name="connsiteX225" fmla="*/ 3052009 w 9915525"/>
              <a:gd name="connsiteY225" fmla="*/ 1273030 h 6819900"/>
              <a:gd name="connsiteX226" fmla="*/ 3064356 w 9915525"/>
              <a:gd name="connsiteY226" fmla="*/ 1292080 h 6819900"/>
              <a:gd name="connsiteX227" fmla="*/ 3086575 w 9915525"/>
              <a:gd name="connsiteY227" fmla="*/ 1343429 h 6819900"/>
              <a:gd name="connsiteX228" fmla="*/ 3131356 w 9915525"/>
              <a:gd name="connsiteY228" fmla="*/ 1397691 h 6819900"/>
              <a:gd name="connsiteX229" fmla="*/ 3177328 w 9915525"/>
              <a:gd name="connsiteY229" fmla="*/ 1406380 h 6819900"/>
              <a:gd name="connsiteX230" fmla="*/ 3195787 w 9915525"/>
              <a:gd name="connsiteY230" fmla="*/ 1369586 h 6819900"/>
              <a:gd name="connsiteX231" fmla="*/ 3182980 w 9915525"/>
              <a:gd name="connsiteY231" fmla="*/ 1321440 h 6819900"/>
              <a:gd name="connsiteX232" fmla="*/ 3158415 w 9915525"/>
              <a:gd name="connsiteY232" fmla="*/ 1279653 h 6819900"/>
              <a:gd name="connsiteX233" fmla="*/ 3149523 w 9915525"/>
              <a:gd name="connsiteY233" fmla="*/ 1263505 h 6819900"/>
              <a:gd name="connsiteX234" fmla="*/ 3137616 w 9915525"/>
              <a:gd name="connsiteY234" fmla="*/ 1237311 h 6819900"/>
              <a:gd name="connsiteX235" fmla="*/ 3112615 w 9915525"/>
              <a:gd name="connsiteY235" fmla="*/ 1208001 h 6819900"/>
              <a:gd name="connsiteX236" fmla="*/ 3124918 w 9915525"/>
              <a:gd name="connsiteY236" fmla="*/ 1158814 h 6819900"/>
              <a:gd name="connsiteX237" fmla="*/ 3162015 w 9915525"/>
              <a:gd name="connsiteY237" fmla="*/ 1112800 h 6819900"/>
              <a:gd name="connsiteX238" fmla="*/ 3191226 w 9915525"/>
              <a:gd name="connsiteY238" fmla="*/ 1082530 h 6819900"/>
              <a:gd name="connsiteX239" fmla="*/ 3220804 w 9915525"/>
              <a:gd name="connsiteY239" fmla="*/ 1073746 h 6819900"/>
              <a:gd name="connsiteX240" fmla="*/ 3263313 w 9915525"/>
              <a:gd name="connsiteY240" fmla="*/ 1058822 h 6819900"/>
              <a:gd name="connsiteX241" fmla="*/ 3319742 w 9915525"/>
              <a:gd name="connsiteY241" fmla="*/ 1077131 h 6819900"/>
              <a:gd name="connsiteX242" fmla="*/ 3367965 w 9915525"/>
              <a:gd name="connsiteY242" fmla="*/ 1092055 h 6819900"/>
              <a:gd name="connsiteX243" fmla="*/ 3379350 w 9915525"/>
              <a:gd name="connsiteY243" fmla="*/ 1082530 h 6819900"/>
              <a:gd name="connsiteX244" fmla="*/ 3417169 w 9915525"/>
              <a:gd name="connsiteY244" fmla="*/ 1057205 h 6819900"/>
              <a:gd name="connsiteX245" fmla="*/ 3449898 w 9915525"/>
              <a:gd name="connsiteY245" fmla="*/ 1048287 h 6819900"/>
              <a:gd name="connsiteX246" fmla="*/ 3446662 w 9915525"/>
              <a:gd name="connsiteY246" fmla="*/ 1085617 h 6819900"/>
              <a:gd name="connsiteX247" fmla="*/ 3478207 w 9915525"/>
              <a:gd name="connsiteY247" fmla="*/ 1126440 h 6819900"/>
              <a:gd name="connsiteX248" fmla="*/ 3493504 w 9915525"/>
              <a:gd name="connsiteY248" fmla="*/ 1084689 h 6819900"/>
              <a:gd name="connsiteX249" fmla="*/ 3501099 w 9915525"/>
              <a:gd name="connsiteY249" fmla="*/ 1025596 h 6819900"/>
              <a:gd name="connsiteX250" fmla="*/ 3514737 w 9915525"/>
              <a:gd name="connsiteY250" fmla="*/ 993222 h 6819900"/>
              <a:gd name="connsiteX251" fmla="*/ 3551198 w 9915525"/>
              <a:gd name="connsiteY251" fmla="*/ 987353 h 6819900"/>
              <a:gd name="connsiteX252" fmla="*/ 3617955 w 9915525"/>
              <a:gd name="connsiteY252" fmla="*/ 1001238 h 6819900"/>
              <a:gd name="connsiteX253" fmla="*/ 3668496 w 9915525"/>
              <a:gd name="connsiteY253" fmla="*/ 1008944 h 6819900"/>
              <a:gd name="connsiteX254" fmla="*/ 3735941 w 9915525"/>
              <a:gd name="connsiteY254" fmla="*/ 1029222 h 6819900"/>
              <a:gd name="connsiteX255" fmla="*/ 3835229 w 9915525"/>
              <a:gd name="connsiteY255" fmla="*/ 1059057 h 6819900"/>
              <a:gd name="connsiteX256" fmla="*/ 3886888 w 9915525"/>
              <a:gd name="connsiteY256" fmla="*/ 1082530 h 6819900"/>
              <a:gd name="connsiteX257" fmla="*/ 3901365 w 9915525"/>
              <a:gd name="connsiteY257" fmla="*/ 1091121 h 6819900"/>
              <a:gd name="connsiteX258" fmla="*/ 3936861 w 9915525"/>
              <a:gd name="connsiteY258" fmla="*/ 1118133 h 6819900"/>
              <a:gd name="connsiteX259" fmla="*/ 3978491 w 9915525"/>
              <a:gd name="connsiteY259" fmla="*/ 1166548 h 6819900"/>
              <a:gd name="connsiteX260" fmla="*/ 4047518 w 9915525"/>
              <a:gd name="connsiteY260" fmla="*/ 1223651 h 6819900"/>
              <a:gd name="connsiteX261" fmla="*/ 4090974 w 9915525"/>
              <a:gd name="connsiteY261" fmla="*/ 1238839 h 6819900"/>
              <a:gd name="connsiteX262" fmla="*/ 4123933 w 9915525"/>
              <a:gd name="connsiteY262" fmla="*/ 1263505 h 6819900"/>
              <a:gd name="connsiteX263" fmla="*/ 4198015 w 9915525"/>
              <a:gd name="connsiteY263" fmla="*/ 1330906 h 6819900"/>
              <a:gd name="connsiteX264" fmla="*/ 4299818 w 9915525"/>
              <a:gd name="connsiteY264" fmla="*/ 1403665 h 6819900"/>
              <a:gd name="connsiteX265" fmla="*/ 4346538 w 9915525"/>
              <a:gd name="connsiteY265" fmla="*/ 1418292 h 6819900"/>
              <a:gd name="connsiteX266" fmla="*/ 4373400 w 9915525"/>
              <a:gd name="connsiteY266" fmla="*/ 1421776 h 6819900"/>
              <a:gd name="connsiteX267" fmla="*/ 4364001 w 9915525"/>
              <a:gd name="connsiteY267" fmla="*/ 1369731 h 6819900"/>
              <a:gd name="connsiteX268" fmla="*/ 4320465 w 9915525"/>
              <a:gd name="connsiteY268" fmla="*/ 1330860 h 6819900"/>
              <a:gd name="connsiteX269" fmla="*/ 4364933 w 9915525"/>
              <a:gd name="connsiteY269" fmla="*/ 1332058 h 6819900"/>
              <a:gd name="connsiteX270" fmla="*/ 4425141 w 9915525"/>
              <a:gd name="connsiteY270" fmla="*/ 1315988 h 6819900"/>
              <a:gd name="connsiteX271" fmla="*/ 4453815 w 9915525"/>
              <a:gd name="connsiteY271" fmla="*/ 1266486 h 6819900"/>
              <a:gd name="connsiteX272" fmla="*/ 4468103 w 9915525"/>
              <a:gd name="connsiteY272" fmla="*/ 1244455 h 6819900"/>
              <a:gd name="connsiteX273" fmla="*/ 4482390 w 9915525"/>
              <a:gd name="connsiteY273" fmla="*/ 1254043 h 6819900"/>
              <a:gd name="connsiteX274" fmla="*/ 4505626 w 9915525"/>
              <a:gd name="connsiteY274" fmla="*/ 1283834 h 6819900"/>
              <a:gd name="connsiteX275" fmla="*/ 4514858 w 9915525"/>
              <a:gd name="connsiteY275" fmla="*/ 1325409 h 6819900"/>
              <a:gd name="connsiteX276" fmla="*/ 4534485 w 9915525"/>
              <a:gd name="connsiteY276" fmla="*/ 1362740 h 6819900"/>
              <a:gd name="connsiteX277" fmla="*/ 4568115 w 9915525"/>
              <a:gd name="connsiteY277" fmla="*/ 1387777 h 6819900"/>
              <a:gd name="connsiteX278" fmla="*/ 4582403 w 9915525"/>
              <a:gd name="connsiteY278" fmla="*/ 1396855 h 6819900"/>
              <a:gd name="connsiteX279" fmla="*/ 4589401 w 9915525"/>
              <a:gd name="connsiteY279" fmla="*/ 1431076 h 6819900"/>
              <a:gd name="connsiteX280" fmla="*/ 4550894 w 9915525"/>
              <a:gd name="connsiteY280" fmla="*/ 1447617 h 6819900"/>
              <a:gd name="connsiteX281" fmla="*/ 4502159 w 9915525"/>
              <a:gd name="connsiteY281" fmla="*/ 1492941 h 6819900"/>
              <a:gd name="connsiteX282" fmla="*/ 4510819 w 9915525"/>
              <a:gd name="connsiteY282" fmla="*/ 1554282 h 6819900"/>
              <a:gd name="connsiteX283" fmla="*/ 4568224 w 9915525"/>
              <a:gd name="connsiteY283" fmla="*/ 1634980 h 6819900"/>
              <a:gd name="connsiteX284" fmla="*/ 4587165 w 9915525"/>
              <a:gd name="connsiteY284" fmla="*/ 1662389 h 6819900"/>
              <a:gd name="connsiteX285" fmla="*/ 4632887 w 9915525"/>
              <a:gd name="connsiteY285" fmla="*/ 1698078 h 6819900"/>
              <a:gd name="connsiteX286" fmla="*/ 4646639 w 9915525"/>
              <a:gd name="connsiteY286" fmla="*/ 1618353 h 6819900"/>
              <a:gd name="connsiteX287" fmla="*/ 4634733 w 9915525"/>
              <a:gd name="connsiteY287" fmla="*/ 1545388 h 6819900"/>
              <a:gd name="connsiteX288" fmla="*/ 4639553 w 9915525"/>
              <a:gd name="connsiteY288" fmla="*/ 1482580 h 6819900"/>
              <a:gd name="connsiteX289" fmla="*/ 4644023 w 9915525"/>
              <a:gd name="connsiteY289" fmla="*/ 1430012 h 6819900"/>
              <a:gd name="connsiteX290" fmla="*/ 4640165 w 9915525"/>
              <a:gd name="connsiteY290" fmla="*/ 1392178 h 6819900"/>
              <a:gd name="connsiteX291" fmla="*/ 4639498 w 9915525"/>
              <a:gd name="connsiteY291" fmla="*/ 1339534 h 6819900"/>
              <a:gd name="connsiteX292" fmla="*/ 4605626 w 9915525"/>
              <a:gd name="connsiteY292" fmla="*/ 1324107 h 6819900"/>
              <a:gd name="connsiteX293" fmla="*/ 4577485 w 9915525"/>
              <a:gd name="connsiteY293" fmla="*/ 1306463 h 6819900"/>
              <a:gd name="connsiteX294" fmla="*/ 4577640 w 9915525"/>
              <a:gd name="connsiteY294" fmla="*/ 1244455 h 6819900"/>
              <a:gd name="connsiteX295" fmla="*/ 4568115 w 9915525"/>
              <a:gd name="connsiteY295" fmla="*/ 1215880 h 6819900"/>
              <a:gd name="connsiteX296" fmla="*/ 4578397 w 9915525"/>
              <a:gd name="connsiteY296" fmla="*/ 1187305 h 6819900"/>
              <a:gd name="connsiteX297" fmla="*/ 4582798 w 9915525"/>
              <a:gd name="connsiteY297" fmla="*/ 1160533 h 6819900"/>
              <a:gd name="connsiteX298" fmla="*/ 4598711 w 9915525"/>
              <a:gd name="connsiteY298" fmla="*/ 1122829 h 6819900"/>
              <a:gd name="connsiteX299" fmla="*/ 4644315 w 9915525"/>
              <a:gd name="connsiteY299" fmla="*/ 1109120 h 6819900"/>
              <a:gd name="connsiteX300" fmla="*/ 4671142 w 9915525"/>
              <a:gd name="connsiteY300" fmla="*/ 1080149 h 6819900"/>
              <a:gd name="connsiteX301" fmla="*/ 4697961 w 9915525"/>
              <a:gd name="connsiteY301" fmla="*/ 1053955 h 6819900"/>
              <a:gd name="connsiteX302" fmla="*/ 4738323 w 9915525"/>
              <a:gd name="connsiteY302" fmla="*/ 1045095 h 6819900"/>
              <a:gd name="connsiteX303" fmla="*/ 4768607 w 9915525"/>
              <a:gd name="connsiteY303" fmla="*/ 1044718 h 6819900"/>
              <a:gd name="connsiteX304" fmla="*/ 4763331 w 9915525"/>
              <a:gd name="connsiteY304" fmla="*/ 1067563 h 6819900"/>
              <a:gd name="connsiteX305" fmla="*/ 4758705 w 9915525"/>
              <a:gd name="connsiteY305" fmla="*/ 1082227 h 6819900"/>
              <a:gd name="connsiteX306" fmla="*/ 4784472 w 9915525"/>
              <a:gd name="connsiteY306" fmla="*/ 1064292 h 6819900"/>
              <a:gd name="connsiteX307" fmla="*/ 4753853 w 9915525"/>
              <a:gd name="connsiteY307" fmla="*/ 1023968 h 6819900"/>
              <a:gd name="connsiteX308" fmla="*/ 4725400 w 9915525"/>
              <a:gd name="connsiteY308" fmla="*/ 999131 h 6819900"/>
              <a:gd name="connsiteX309" fmla="*/ 4708731 w 9915525"/>
              <a:gd name="connsiteY309" fmla="*/ 977755 h 6819900"/>
              <a:gd name="connsiteX310" fmla="*/ 4701465 w 9915525"/>
              <a:gd name="connsiteY310" fmla="*/ 963468 h 6819900"/>
              <a:gd name="connsiteX311" fmla="*/ 4764383 w 9915525"/>
              <a:gd name="connsiteY311" fmla="*/ 974978 h 6819900"/>
              <a:gd name="connsiteX312" fmla="*/ 4804410 w 9915525"/>
              <a:gd name="connsiteY312" fmla="*/ 990674 h 6819900"/>
              <a:gd name="connsiteX313" fmla="*/ 4806650 w 9915525"/>
              <a:gd name="connsiteY313" fmla="*/ 921077 h 6819900"/>
              <a:gd name="connsiteX314" fmla="*/ 4800458 w 9915525"/>
              <a:gd name="connsiteY314" fmla="*/ 882505 h 6819900"/>
              <a:gd name="connsiteX315" fmla="*/ 4819508 w 9915525"/>
              <a:gd name="connsiteY315" fmla="*/ 867439 h 6819900"/>
              <a:gd name="connsiteX316" fmla="*/ 4815765 w 9915525"/>
              <a:gd name="connsiteY316" fmla="*/ 815830 h 6819900"/>
              <a:gd name="connsiteX317" fmla="*/ 4824780 w 9915525"/>
              <a:gd name="connsiteY317" fmla="*/ 778098 h 6819900"/>
              <a:gd name="connsiteX318" fmla="*/ 4839292 w 9915525"/>
              <a:gd name="connsiteY318" fmla="*/ 758218 h 6819900"/>
              <a:gd name="connsiteX319" fmla="*/ 4897950 w 9915525"/>
              <a:gd name="connsiteY319" fmla="*/ 716375 h 6819900"/>
              <a:gd name="connsiteX320" fmla="*/ 4933814 w 9915525"/>
              <a:gd name="connsiteY320" fmla="*/ 734220 h 6819900"/>
              <a:gd name="connsiteX321" fmla="*/ 5001653 w 9915525"/>
              <a:gd name="connsiteY321" fmla="*/ 755322 h 6819900"/>
              <a:gd name="connsiteX322" fmla="*/ 5068783 w 9915525"/>
              <a:gd name="connsiteY322" fmla="*/ 767225 h 6819900"/>
              <a:gd name="connsiteX323" fmla="*/ 5090812 w 9915525"/>
              <a:gd name="connsiteY323" fmla="*/ 815830 h 6819900"/>
              <a:gd name="connsiteX324" fmla="*/ 5125889 w 9915525"/>
              <a:gd name="connsiteY324" fmla="*/ 801845 h 6819900"/>
              <a:gd name="connsiteX325" fmla="*/ 5165809 w 9915525"/>
              <a:gd name="connsiteY325" fmla="*/ 787558 h 6819900"/>
              <a:gd name="connsiteX326" fmla="*/ 5187240 w 9915525"/>
              <a:gd name="connsiteY326" fmla="*/ 777730 h 6819900"/>
              <a:gd name="connsiteX327" fmla="*/ 5201528 w 9915525"/>
              <a:gd name="connsiteY327" fmla="*/ 768205 h 6819900"/>
              <a:gd name="connsiteX328" fmla="*/ 5215815 w 9915525"/>
              <a:gd name="connsiteY328" fmla="*/ 758680 h 6819900"/>
              <a:gd name="connsiteX329" fmla="*/ 5230103 w 9915525"/>
              <a:gd name="connsiteY329" fmla="*/ 749155 h 6819900"/>
              <a:gd name="connsiteX330" fmla="*/ 5244390 w 9915525"/>
              <a:gd name="connsiteY330" fmla="*/ 767643 h 6819900"/>
              <a:gd name="connsiteX331" fmla="*/ 5282575 w 9915525"/>
              <a:gd name="connsiteY331" fmla="*/ 791990 h 6819900"/>
              <a:gd name="connsiteX332" fmla="*/ 5301540 w 9915525"/>
              <a:gd name="connsiteY332" fmla="*/ 762801 h 6819900"/>
              <a:gd name="connsiteX333" fmla="*/ 5332274 w 9915525"/>
              <a:gd name="connsiteY333" fmla="*/ 750869 h 6819900"/>
              <a:gd name="connsiteX334" fmla="*/ 5374815 w 9915525"/>
              <a:gd name="connsiteY334" fmla="*/ 732702 h 6819900"/>
              <a:gd name="connsiteX335" fmla="*/ 5398411 w 9915525"/>
              <a:gd name="connsiteY335" fmla="*/ 693102 h 6819900"/>
              <a:gd name="connsiteX336" fmla="*/ 5401553 w 9915525"/>
              <a:gd name="connsiteY336" fmla="*/ 628775 h 6819900"/>
              <a:gd name="connsiteX337" fmla="*/ 5387265 w 9915525"/>
              <a:gd name="connsiteY337" fmla="*/ 590674 h 6819900"/>
              <a:gd name="connsiteX338" fmla="*/ 5372978 w 9915525"/>
              <a:gd name="connsiteY338" fmla="*/ 552574 h 6819900"/>
              <a:gd name="connsiteX339" fmla="*/ 5358764 w 9915525"/>
              <a:gd name="connsiteY339" fmla="*/ 521917 h 6819900"/>
              <a:gd name="connsiteX340" fmla="*/ 5436789 w 9915525"/>
              <a:gd name="connsiteY340" fmla="*/ 472930 h 6819900"/>
              <a:gd name="connsiteX341" fmla="*/ 5463465 w 9915525"/>
              <a:gd name="connsiteY341" fmla="*/ 463405 h 6819900"/>
              <a:gd name="connsiteX342" fmla="*/ 5498956 w 9915525"/>
              <a:gd name="connsiteY342" fmla="*/ 472293 h 6819900"/>
              <a:gd name="connsiteX343" fmla="*/ 5494104 w 9915525"/>
              <a:gd name="connsiteY343" fmla="*/ 494145 h 6819900"/>
              <a:gd name="connsiteX344" fmla="*/ 5528437 w 9915525"/>
              <a:gd name="connsiteY344" fmla="*/ 499021 h 6819900"/>
              <a:gd name="connsiteX345" fmla="*/ 5588900 w 9915525"/>
              <a:gd name="connsiteY345" fmla="*/ 472405 h 6819900"/>
              <a:gd name="connsiteX346" fmla="*/ 5662658 w 9915525"/>
              <a:gd name="connsiteY346" fmla="*/ 461024 h 6819900"/>
              <a:gd name="connsiteX347" fmla="*/ 5692005 w 9915525"/>
              <a:gd name="connsiteY347" fmla="*/ 498562 h 6819900"/>
              <a:gd name="connsiteX348" fmla="*/ 5734490 w 9915525"/>
              <a:gd name="connsiteY348" fmla="*/ 524576 h 6819900"/>
              <a:gd name="connsiteX349" fmla="*/ 5758740 w 9915525"/>
              <a:gd name="connsiteY349" fmla="*/ 476995 h 6819900"/>
              <a:gd name="connsiteX350" fmla="*/ 5777790 w 9915525"/>
              <a:gd name="connsiteY350" fmla="*/ 425305 h 6819900"/>
              <a:gd name="connsiteX351" fmla="*/ 5796840 w 9915525"/>
              <a:gd name="connsiteY351" fmla="*/ 390613 h 6819900"/>
              <a:gd name="connsiteX352" fmla="*/ 5812335 w 9915525"/>
              <a:gd name="connsiteY352" fmla="*/ 372063 h 6819900"/>
              <a:gd name="connsiteX353" fmla="*/ 5840910 w 9915525"/>
              <a:gd name="connsiteY353" fmla="*/ 367153 h 6819900"/>
              <a:gd name="connsiteX354" fmla="*/ 5844465 w 9915525"/>
              <a:gd name="connsiteY354" fmla="*/ 311005 h 6819900"/>
              <a:gd name="connsiteX355" fmla="*/ 5850086 w 9915525"/>
              <a:gd name="connsiteY355" fmla="*/ 262431 h 6819900"/>
              <a:gd name="connsiteX356" fmla="*/ 5824773 w 9915525"/>
              <a:gd name="connsiteY356" fmla="*/ 206230 h 6819900"/>
              <a:gd name="connsiteX357" fmla="*/ 5825415 w 9915525"/>
              <a:gd name="connsiteY357" fmla="*/ 168130 h 6819900"/>
              <a:gd name="connsiteX358" fmla="*/ 5853990 w 9915525"/>
              <a:gd name="connsiteY358" fmla="*/ 139432 h 6819900"/>
              <a:gd name="connsiteX359" fmla="*/ 5877803 w 9915525"/>
              <a:gd name="connsiteY359" fmla="*/ 116594 h 6819900"/>
              <a:gd name="connsiteX360" fmla="*/ 5901615 w 9915525"/>
              <a:gd name="connsiteY360" fmla="*/ 102594 h 6819900"/>
              <a:gd name="connsiteX361" fmla="*/ 5959641 w 9915525"/>
              <a:gd name="connsiteY361" fmla="*/ 116797 h 6819900"/>
              <a:gd name="connsiteX362" fmla="*/ 5992250 w 9915525"/>
              <a:gd name="connsiteY362" fmla="*/ 130030 h 6819900"/>
              <a:gd name="connsiteX363" fmla="*/ 6019360 w 9915525"/>
              <a:gd name="connsiteY363" fmla="*/ 144317 h 6819900"/>
              <a:gd name="connsiteX364" fmla="*/ 6048954 w 9915525"/>
              <a:gd name="connsiteY364" fmla="*/ 158605 h 6819900"/>
              <a:gd name="connsiteX365" fmla="*/ 6073065 w 9915525"/>
              <a:gd name="connsiteY365" fmla="*/ 177954 h 6819900"/>
              <a:gd name="connsiteX366" fmla="*/ 6119487 w 9915525"/>
              <a:gd name="connsiteY366" fmla="*/ 199638 h 6819900"/>
              <a:gd name="connsiteX367" fmla="*/ 6131750 w 9915525"/>
              <a:gd name="connsiteY367" fmla="*/ 155259 h 6819900"/>
              <a:gd name="connsiteX368" fmla="*/ 6139652 w 9915525"/>
              <a:gd name="connsiteY368" fmla="*/ 120505 h 6819900"/>
              <a:gd name="connsiteX369" fmla="*/ 6145163 w 9915525"/>
              <a:gd name="connsiteY369" fmla="*/ 103536 h 6819900"/>
              <a:gd name="connsiteX370" fmla="*/ 6166765 w 9915525"/>
              <a:gd name="connsiteY370" fmla="*/ 76381 h 6819900"/>
              <a:gd name="connsiteX371" fmla="*/ 6254040 w 9915525"/>
              <a:gd name="connsiteY371" fmla="*/ 88249 h 6819900"/>
              <a:gd name="connsiteX372" fmla="*/ 6263565 w 9915525"/>
              <a:gd name="connsiteY372" fmla="*/ 101455 h 6819900"/>
              <a:gd name="connsiteX373" fmla="*/ 6273090 w 9915525"/>
              <a:gd name="connsiteY373" fmla="*/ 115444 h 6819900"/>
              <a:gd name="connsiteX374" fmla="*/ 6287135 w 9915525"/>
              <a:gd name="connsiteY374" fmla="*/ 124043 h 6819900"/>
              <a:gd name="connsiteX375" fmla="*/ 6358288 w 9915525"/>
              <a:gd name="connsiteY375" fmla="*/ 178507 h 6819900"/>
              <a:gd name="connsiteX376" fmla="*/ 6334554 w 9915525"/>
              <a:gd name="connsiteY376" fmla="*/ 204701 h 6819900"/>
              <a:gd name="connsiteX377" fmla="*/ 6301665 w 9915525"/>
              <a:gd name="connsiteY377" fmla="*/ 202925 h 6819900"/>
              <a:gd name="connsiteX378" fmla="*/ 6255797 w 9915525"/>
              <a:gd name="connsiteY378" fmla="*/ 152757 h 6819900"/>
              <a:gd name="connsiteX379" fmla="*/ 6241058 w 9915525"/>
              <a:gd name="connsiteY379" fmla="*/ 195454 h 6819900"/>
              <a:gd name="connsiteX380" fmla="*/ 6220757 w 9915525"/>
              <a:gd name="connsiteY380" fmla="*/ 238229 h 6819900"/>
              <a:gd name="connsiteX381" fmla="*/ 6246467 w 9915525"/>
              <a:gd name="connsiteY381" fmla="*/ 354624 h 6819900"/>
              <a:gd name="connsiteX382" fmla="*/ 6275838 w 9915525"/>
              <a:gd name="connsiteY382" fmla="*/ 415890 h 6819900"/>
              <a:gd name="connsiteX383" fmla="*/ 6316184 w 9915525"/>
              <a:gd name="connsiteY383" fmla="*/ 473968 h 6819900"/>
              <a:gd name="connsiteX384" fmla="*/ 6390560 w 9915525"/>
              <a:gd name="connsiteY384" fmla="*/ 467413 h 6819900"/>
              <a:gd name="connsiteX385" fmla="*/ 6363522 w 9915525"/>
              <a:gd name="connsiteY385" fmla="*/ 415780 h 6819900"/>
              <a:gd name="connsiteX386" fmla="*/ 6336244 w 9915525"/>
              <a:gd name="connsiteY386" fmla="*/ 394349 h 6819900"/>
              <a:gd name="connsiteX387" fmla="*/ 6353718 w 9915525"/>
              <a:gd name="connsiteY387" fmla="*/ 358630 h 6819900"/>
              <a:gd name="connsiteX388" fmla="*/ 6389931 w 9915525"/>
              <a:gd name="connsiteY388" fmla="*/ 294336 h 6819900"/>
              <a:gd name="connsiteX389" fmla="*/ 6399578 w 9915525"/>
              <a:gd name="connsiteY389" fmla="*/ 263380 h 6819900"/>
              <a:gd name="connsiteX390" fmla="*/ 6413980 w 9915525"/>
              <a:gd name="connsiteY390" fmla="*/ 299655 h 6819900"/>
              <a:gd name="connsiteX391" fmla="*/ 6438918 w 9915525"/>
              <a:gd name="connsiteY391" fmla="*/ 316235 h 6819900"/>
              <a:gd name="connsiteX392" fmla="*/ 6492546 w 9915525"/>
              <a:gd name="connsiteY392" fmla="*/ 305898 h 6819900"/>
              <a:gd name="connsiteX393" fmla="*/ 6471644 w 9915525"/>
              <a:gd name="connsiteY393" fmla="*/ 207027 h 6819900"/>
              <a:gd name="connsiteX394" fmla="*/ 6459383 w 9915525"/>
              <a:gd name="connsiteY394" fmla="*/ 139555 h 6819900"/>
              <a:gd name="connsiteX395" fmla="*/ 6510898 w 9915525"/>
              <a:gd name="connsiteY395" fmla="*/ 84786 h 6819900"/>
              <a:gd name="connsiteX396" fmla="*/ 6542990 w 9915525"/>
              <a:gd name="connsiteY396" fmla="*/ 72880 h 6819900"/>
              <a:gd name="connsiteX397" fmla="*/ 6609619 w 9915525"/>
              <a:gd name="connsiteY397" fmla="*/ 111706 h 6819900"/>
              <a:gd name="connsiteX398" fmla="*/ 6658807 w 9915525"/>
              <a:gd name="connsiteY398" fmla="*/ 136199 h 6819900"/>
              <a:gd name="connsiteX399" fmla="*/ 6661710 w 9915525"/>
              <a:gd name="connsiteY399" fmla="*/ 84310 h 6819900"/>
              <a:gd name="connsiteX400" fmla="*/ 6662303 w 9915525"/>
              <a:gd name="connsiteY400" fmla="*/ 60974 h 6819900"/>
              <a:gd name="connsiteX401" fmla="*/ 6682879 w 9915525"/>
              <a:gd name="connsiteY401" fmla="*/ 64212 h 6819900"/>
              <a:gd name="connsiteX402" fmla="*/ 6748854 w 9915525"/>
              <a:gd name="connsiteY402" fmla="*/ 123683 h 6819900"/>
              <a:gd name="connsiteX403" fmla="*/ 6775134 w 9915525"/>
              <a:gd name="connsiteY403" fmla="*/ 175466 h 6819900"/>
              <a:gd name="connsiteX404" fmla="*/ 6768390 w 9915525"/>
              <a:gd name="connsiteY404" fmla="*/ 225280 h 6819900"/>
              <a:gd name="connsiteX405" fmla="*/ 6777915 w 9915525"/>
              <a:gd name="connsiteY405" fmla="*/ 248530 h 6819900"/>
              <a:gd name="connsiteX406" fmla="*/ 6787440 w 9915525"/>
              <a:gd name="connsiteY406" fmla="*/ 277667 h 6819900"/>
              <a:gd name="connsiteX407" fmla="*/ 6796965 w 9915525"/>
              <a:gd name="connsiteY407" fmla="*/ 316802 h 6819900"/>
              <a:gd name="connsiteX408" fmla="*/ 6828883 w 9915525"/>
              <a:gd name="connsiteY408" fmla="*/ 382915 h 6819900"/>
              <a:gd name="connsiteX409" fmla="*/ 6872870 w 9915525"/>
              <a:gd name="connsiteY409" fmla="*/ 415780 h 6819900"/>
              <a:gd name="connsiteX410" fmla="*/ 6917483 w 9915525"/>
              <a:gd name="connsiteY410" fmla="*/ 444355 h 6819900"/>
              <a:gd name="connsiteX411" fmla="*/ 7003117 w 9915525"/>
              <a:gd name="connsiteY411" fmla="*/ 458521 h 6819900"/>
              <a:gd name="connsiteX412" fmla="*/ 6996555 w 9915525"/>
              <a:gd name="connsiteY412" fmla="*/ 429542 h 6819900"/>
              <a:gd name="connsiteX413" fmla="*/ 7017945 w 9915525"/>
              <a:gd name="connsiteY413" fmla="*/ 404350 h 6819900"/>
              <a:gd name="connsiteX414" fmla="*/ 7097479 w 9915525"/>
              <a:gd name="connsiteY414" fmla="*/ 406934 h 6819900"/>
              <a:gd name="connsiteX415" fmla="*/ 7139865 w 9915525"/>
              <a:gd name="connsiteY415" fmla="*/ 395028 h 6819900"/>
              <a:gd name="connsiteX416" fmla="*/ 7176216 w 9915525"/>
              <a:gd name="connsiteY416" fmla="*/ 365774 h 6819900"/>
              <a:gd name="connsiteX417" fmla="*/ 7197947 w 9915525"/>
              <a:gd name="connsiteY417" fmla="*/ 339580 h 6819900"/>
              <a:gd name="connsiteX418" fmla="*/ 7218157 w 9915525"/>
              <a:gd name="connsiteY418" fmla="*/ 291766 h 6819900"/>
              <a:gd name="connsiteX419" fmla="*/ 7236895 w 9915525"/>
              <a:gd name="connsiteY419" fmla="*/ 269215 h 6819900"/>
              <a:gd name="connsiteX420" fmla="*/ 7358940 w 9915525"/>
              <a:gd name="connsiteY420" fmla="*/ 315203 h 6819900"/>
              <a:gd name="connsiteX421" fmla="*/ 7382753 w 9915525"/>
              <a:gd name="connsiteY421" fmla="*/ 358630 h 6819900"/>
              <a:gd name="connsiteX422" fmla="*/ 7406565 w 9915525"/>
              <a:gd name="connsiteY422" fmla="*/ 396803 h 6819900"/>
              <a:gd name="connsiteX423" fmla="*/ 7432515 w 9915525"/>
              <a:gd name="connsiteY423" fmla="*/ 410241 h 6819900"/>
              <a:gd name="connsiteX424" fmla="*/ 7490702 w 9915525"/>
              <a:gd name="connsiteY424" fmla="*/ 417039 h 6819900"/>
              <a:gd name="connsiteX425" fmla="*/ 7516334 w 9915525"/>
              <a:gd name="connsiteY425" fmla="*/ 425305 h 6819900"/>
              <a:gd name="connsiteX426" fmla="*/ 7544678 w 9915525"/>
              <a:gd name="connsiteY426" fmla="*/ 434830 h 6819900"/>
              <a:gd name="connsiteX427" fmla="*/ 7573843 w 9915525"/>
              <a:gd name="connsiteY427" fmla="*/ 444355 h 6819900"/>
              <a:gd name="connsiteX428" fmla="*/ 7613628 w 9915525"/>
              <a:gd name="connsiteY428" fmla="*/ 406255 h 6819900"/>
              <a:gd name="connsiteX429" fmla="*/ 7637208 w 9915525"/>
              <a:gd name="connsiteY429" fmla="*/ 368155 h 6819900"/>
              <a:gd name="connsiteX430" fmla="*/ 7633121 w 9915525"/>
              <a:gd name="connsiteY430" fmla="*/ 343660 h 6819900"/>
              <a:gd name="connsiteX431" fmla="*/ 7632041 w 9915525"/>
              <a:gd name="connsiteY431" fmla="*/ 312704 h 6819900"/>
              <a:gd name="connsiteX432" fmla="*/ 7640584 w 9915525"/>
              <a:gd name="connsiteY432" fmla="*/ 257551 h 6819900"/>
              <a:gd name="connsiteX433" fmla="*/ 7625640 w 9915525"/>
              <a:gd name="connsiteY433" fmla="*/ 230190 h 6819900"/>
              <a:gd name="connsiteX434" fmla="*/ 7611353 w 9915525"/>
              <a:gd name="connsiteY434" fmla="*/ 196705 h 6819900"/>
              <a:gd name="connsiteX435" fmla="*/ 7597065 w 9915525"/>
              <a:gd name="connsiteY435" fmla="*/ 162763 h 6819900"/>
              <a:gd name="connsiteX436" fmla="*/ 7587540 w 9915525"/>
              <a:gd name="connsiteY436" fmla="*/ 134792 h 6819900"/>
              <a:gd name="connsiteX437" fmla="*/ 7578015 w 9915525"/>
              <a:gd name="connsiteY437" fmla="*/ 78099 h 6819900"/>
              <a:gd name="connsiteX438" fmla="*/ 7593082 w 9915525"/>
              <a:gd name="connsiteY438" fmla="*/ 21512 h 6819900"/>
              <a:gd name="connsiteX439" fmla="*/ 7635165 w 9915525"/>
              <a:gd name="connsiteY439" fmla="*/ 34780 h 6819900"/>
              <a:gd name="connsiteX440" fmla="*/ 7669960 w 9915525"/>
              <a:gd name="connsiteY440" fmla="*/ 53830 h 6819900"/>
              <a:gd name="connsiteX441" fmla="*/ 7682790 w 9915525"/>
              <a:gd name="connsiteY441" fmla="*/ 63355 h 6819900"/>
              <a:gd name="connsiteX442" fmla="*/ 7697078 w 9915525"/>
              <a:gd name="connsiteY442" fmla="*/ 72880 h 6819900"/>
              <a:gd name="connsiteX443" fmla="*/ 7711365 w 9915525"/>
              <a:gd name="connsiteY443" fmla="*/ 92416 h 6819900"/>
              <a:gd name="connsiteX444" fmla="*/ 7789946 w 9915525"/>
              <a:gd name="connsiteY444" fmla="*/ 177609 h 6819900"/>
              <a:gd name="connsiteX445" fmla="*/ 7797090 w 9915525"/>
              <a:gd name="connsiteY445" fmla="*/ 192975 h 6819900"/>
              <a:gd name="connsiteX446" fmla="*/ 7774311 w 9915525"/>
              <a:gd name="connsiteY446" fmla="*/ 202578 h 6819900"/>
              <a:gd name="connsiteX447" fmla="*/ 7747527 w 9915525"/>
              <a:gd name="connsiteY447" fmla="*/ 231158 h 6819900"/>
              <a:gd name="connsiteX448" fmla="*/ 7760782 w 9915525"/>
              <a:gd name="connsiteY448" fmla="*/ 276234 h 6819900"/>
              <a:gd name="connsiteX449" fmla="*/ 7767251 w 9915525"/>
              <a:gd name="connsiteY449" fmla="*/ 327510 h 6819900"/>
              <a:gd name="connsiteX450" fmla="*/ 7784135 w 9915525"/>
              <a:gd name="connsiteY450" fmla="*/ 368155 h 6819900"/>
              <a:gd name="connsiteX451" fmla="*/ 7818353 w 9915525"/>
              <a:gd name="connsiteY451" fmla="*/ 351865 h 6819900"/>
              <a:gd name="connsiteX452" fmla="*/ 7844668 w 9915525"/>
              <a:gd name="connsiteY452" fmla="*/ 349029 h 6819900"/>
              <a:gd name="connsiteX453" fmla="*/ 7847629 w 9915525"/>
              <a:gd name="connsiteY453" fmla="*/ 371146 h 6819900"/>
              <a:gd name="connsiteX454" fmla="*/ 7889160 w 9915525"/>
              <a:gd name="connsiteY454" fmla="*/ 396584 h 6819900"/>
              <a:gd name="connsiteX455" fmla="*/ 7990933 w 9915525"/>
              <a:gd name="connsiteY455" fmla="*/ 487217 h 6819900"/>
              <a:gd name="connsiteX456" fmla="*/ 7988299 w 9915525"/>
              <a:gd name="connsiteY456" fmla="*/ 541986 h 6819900"/>
              <a:gd name="connsiteX457" fmla="*/ 7988593 w 9915525"/>
              <a:gd name="connsiteY457" fmla="*/ 577705 h 6819900"/>
              <a:gd name="connsiteX458" fmla="*/ 7997116 w 9915525"/>
              <a:gd name="connsiteY458" fmla="*/ 591992 h 6819900"/>
              <a:gd name="connsiteX459" fmla="*/ 8006641 w 9915525"/>
              <a:gd name="connsiteY459" fmla="*/ 606280 h 6819900"/>
              <a:gd name="connsiteX460" fmla="*/ 8016166 w 9915525"/>
              <a:gd name="connsiteY460" fmla="*/ 641249 h 6819900"/>
              <a:gd name="connsiteX461" fmla="*/ 8029393 w 9915525"/>
              <a:gd name="connsiteY461" fmla="*/ 691255 h 6819900"/>
              <a:gd name="connsiteX462" fmla="*/ 8049200 w 9915525"/>
              <a:gd name="connsiteY462" fmla="*/ 737249 h 6819900"/>
              <a:gd name="connsiteX463" fmla="*/ 8040734 w 9915525"/>
              <a:gd name="connsiteY463" fmla="*/ 768205 h 6819900"/>
              <a:gd name="connsiteX464" fmla="*/ 8028072 w 9915525"/>
              <a:gd name="connsiteY464" fmla="*/ 757794 h 6819900"/>
              <a:gd name="connsiteX465" fmla="*/ 7980447 w 9915525"/>
              <a:gd name="connsiteY465" fmla="*/ 735937 h 6819900"/>
              <a:gd name="connsiteX466" fmla="*/ 7972605 w 9915525"/>
              <a:gd name="connsiteY466" fmla="*/ 807767 h 6819900"/>
              <a:gd name="connsiteX467" fmla="*/ 7987591 w 9915525"/>
              <a:gd name="connsiteY467" fmla="*/ 861035 h 6819900"/>
              <a:gd name="connsiteX468" fmla="*/ 8006641 w 9915525"/>
              <a:gd name="connsiteY468" fmla="*/ 908481 h 6819900"/>
              <a:gd name="connsiteX469" fmla="*/ 8025691 w 9915525"/>
              <a:gd name="connsiteY469" fmla="*/ 949902 h 6819900"/>
              <a:gd name="connsiteX470" fmla="*/ 8035216 w 9915525"/>
              <a:gd name="connsiteY470" fmla="*/ 972993 h 6819900"/>
              <a:gd name="connsiteX471" fmla="*/ 8044741 w 9915525"/>
              <a:gd name="connsiteY471" fmla="*/ 1000653 h 6819900"/>
              <a:gd name="connsiteX472" fmla="*/ 8098801 w 9915525"/>
              <a:gd name="connsiteY472" fmla="*/ 1052353 h 6819900"/>
              <a:gd name="connsiteX473" fmla="*/ 8125580 w 9915525"/>
              <a:gd name="connsiteY473" fmla="*/ 1027706 h 6819900"/>
              <a:gd name="connsiteX474" fmla="*/ 8156537 w 9915525"/>
              <a:gd name="connsiteY474" fmla="*/ 1006330 h 6819900"/>
              <a:gd name="connsiteX475" fmla="*/ 8145380 w 9915525"/>
              <a:gd name="connsiteY475" fmla="*/ 1065697 h 6819900"/>
              <a:gd name="connsiteX476" fmla="*/ 8113104 w 9915525"/>
              <a:gd name="connsiteY476" fmla="*/ 1159975 h 6819900"/>
              <a:gd name="connsiteX477" fmla="*/ 8182292 w 9915525"/>
              <a:gd name="connsiteY477" fmla="*/ 1153665 h 6819900"/>
              <a:gd name="connsiteX478" fmla="*/ 8268139 w 9915525"/>
              <a:gd name="connsiteY478" fmla="*/ 1185923 h 6819900"/>
              <a:gd name="connsiteX479" fmla="*/ 8319249 w 9915525"/>
              <a:gd name="connsiteY479" fmla="*/ 1180138 h 6819900"/>
              <a:gd name="connsiteX480" fmla="*/ 8354968 w 9915525"/>
              <a:gd name="connsiteY480" fmla="*/ 1133764 h 6819900"/>
              <a:gd name="connsiteX481" fmla="*/ 8387510 w 9915525"/>
              <a:gd name="connsiteY481" fmla="*/ 1074256 h 6819900"/>
              <a:gd name="connsiteX482" fmla="*/ 8369468 w 9915525"/>
              <a:gd name="connsiteY482" fmla="*/ 1001025 h 6819900"/>
              <a:gd name="connsiteX483" fmla="*/ 8377848 w 9915525"/>
              <a:gd name="connsiteY483" fmla="*/ 859912 h 6819900"/>
              <a:gd name="connsiteX484" fmla="*/ 8387640 w 9915525"/>
              <a:gd name="connsiteY484" fmla="*/ 834141 h 6819900"/>
              <a:gd name="connsiteX485" fmla="*/ 8400780 w 9915525"/>
              <a:gd name="connsiteY485" fmla="*/ 807258 h 6819900"/>
              <a:gd name="connsiteX486" fmla="*/ 8418107 w 9915525"/>
              <a:gd name="connsiteY486" fmla="*/ 717887 h 6819900"/>
              <a:gd name="connsiteX487" fmla="*/ 8376345 w 9915525"/>
              <a:gd name="connsiteY487" fmla="*/ 654627 h 6819900"/>
              <a:gd name="connsiteX488" fmla="*/ 8334502 w 9915525"/>
              <a:gd name="connsiteY488" fmla="*/ 594279 h 6819900"/>
              <a:gd name="connsiteX489" fmla="*/ 8310077 w 9915525"/>
              <a:gd name="connsiteY489" fmla="*/ 557538 h 6819900"/>
              <a:gd name="connsiteX490" fmla="*/ 8292390 w 9915525"/>
              <a:gd name="connsiteY490" fmla="*/ 527262 h 6819900"/>
              <a:gd name="connsiteX491" fmla="*/ 8280484 w 9915525"/>
              <a:gd name="connsiteY491" fmla="*/ 499436 h 6819900"/>
              <a:gd name="connsiteX492" fmla="*/ 8249326 w 9915525"/>
              <a:gd name="connsiteY492" fmla="*/ 415467 h 6819900"/>
              <a:gd name="connsiteX493" fmla="*/ 8275404 w 9915525"/>
              <a:gd name="connsiteY493" fmla="*/ 385459 h 6819900"/>
              <a:gd name="connsiteX494" fmla="*/ 8309437 w 9915525"/>
              <a:gd name="connsiteY494" fmla="*/ 396730 h 6819900"/>
              <a:gd name="connsiteX495" fmla="*/ 8368273 w 9915525"/>
              <a:gd name="connsiteY495" fmla="*/ 456261 h 6819900"/>
              <a:gd name="connsiteX496" fmla="*/ 8378115 w 9915525"/>
              <a:gd name="connsiteY496" fmla="*/ 472930 h 6819900"/>
              <a:gd name="connsiteX497" fmla="*/ 8387640 w 9915525"/>
              <a:gd name="connsiteY497" fmla="*/ 487564 h 6819900"/>
              <a:gd name="connsiteX498" fmla="*/ 8459524 w 9915525"/>
              <a:gd name="connsiteY498" fmla="*/ 572468 h 6819900"/>
              <a:gd name="connsiteX499" fmla="*/ 8531408 w 9915525"/>
              <a:gd name="connsiteY499" fmla="*/ 642738 h 6819900"/>
              <a:gd name="connsiteX500" fmla="*/ 8528581 w 9915525"/>
              <a:gd name="connsiteY500" fmla="*/ 703090 h 6819900"/>
              <a:gd name="connsiteX501" fmla="*/ 8525752 w 9915525"/>
              <a:gd name="connsiteY501" fmla="*/ 763443 h 6819900"/>
              <a:gd name="connsiteX502" fmla="*/ 8554327 w 9915525"/>
              <a:gd name="connsiteY502" fmla="*/ 766667 h 6819900"/>
              <a:gd name="connsiteX503" fmla="*/ 8606715 w 9915525"/>
              <a:gd name="connsiteY503" fmla="*/ 829488 h 6819900"/>
              <a:gd name="connsiteX504" fmla="*/ 8626732 w 9915525"/>
              <a:gd name="connsiteY504" fmla="*/ 890874 h 6819900"/>
              <a:gd name="connsiteX505" fmla="*/ 8642932 w 9915525"/>
              <a:gd name="connsiteY505" fmla="*/ 945058 h 6819900"/>
              <a:gd name="connsiteX506" fmla="*/ 8646727 w 9915525"/>
              <a:gd name="connsiteY506" fmla="*/ 977755 h 6819900"/>
              <a:gd name="connsiteX507" fmla="*/ 8654340 w 9915525"/>
              <a:gd name="connsiteY507" fmla="*/ 1006330 h 6819900"/>
              <a:gd name="connsiteX508" fmla="*/ 8634983 w 9915525"/>
              <a:gd name="connsiteY508" fmla="*/ 1034905 h 6819900"/>
              <a:gd name="connsiteX509" fmla="*/ 8613928 w 9915525"/>
              <a:gd name="connsiteY509" fmla="*/ 1106343 h 6819900"/>
              <a:gd name="connsiteX510" fmla="*/ 8635222 w 9915525"/>
              <a:gd name="connsiteY510" fmla="*/ 1149205 h 6819900"/>
              <a:gd name="connsiteX511" fmla="*/ 8667103 w 9915525"/>
              <a:gd name="connsiteY511" fmla="*/ 1166496 h 6819900"/>
              <a:gd name="connsiteX512" fmla="*/ 8705862 w 9915525"/>
              <a:gd name="connsiteY512" fmla="*/ 1188960 h 6819900"/>
              <a:gd name="connsiteX513" fmla="*/ 8729779 w 9915525"/>
              <a:gd name="connsiteY513" fmla="*/ 1202063 h 6819900"/>
              <a:gd name="connsiteX514" fmla="*/ 8744318 w 9915525"/>
              <a:gd name="connsiteY514" fmla="*/ 1233228 h 6819900"/>
              <a:gd name="connsiteX515" fmla="*/ 8739168 w 9915525"/>
              <a:gd name="connsiteY515" fmla="*/ 1284960 h 6819900"/>
              <a:gd name="connsiteX516" fmla="*/ 8809761 w 9915525"/>
              <a:gd name="connsiteY516" fmla="*/ 1279466 h 6819900"/>
              <a:gd name="connsiteX517" fmla="*/ 8856746 w 9915525"/>
              <a:gd name="connsiteY517" fmla="*/ 1241665 h 6819900"/>
              <a:gd name="connsiteX518" fmla="*/ 8873415 w 9915525"/>
              <a:gd name="connsiteY518" fmla="*/ 1216741 h 6819900"/>
              <a:gd name="connsiteX519" fmla="*/ 8883357 w 9915525"/>
              <a:gd name="connsiteY519" fmla="*/ 1191810 h 6819900"/>
              <a:gd name="connsiteX520" fmla="*/ 8921040 w 9915525"/>
              <a:gd name="connsiteY520" fmla="*/ 1236096 h 6819900"/>
              <a:gd name="connsiteX521" fmla="*/ 8930565 w 9915525"/>
              <a:gd name="connsiteY521" fmla="*/ 1263505 h 6819900"/>
              <a:gd name="connsiteX522" fmla="*/ 8940090 w 9915525"/>
              <a:gd name="connsiteY522" fmla="*/ 1276626 h 6819900"/>
              <a:gd name="connsiteX523" fmla="*/ 8953765 w 9915525"/>
              <a:gd name="connsiteY523" fmla="*/ 1301097 h 6819900"/>
              <a:gd name="connsiteX524" fmla="*/ 8973572 w 9915525"/>
              <a:gd name="connsiteY524" fmla="*/ 1340363 h 6819900"/>
              <a:gd name="connsiteX525" fmla="*/ 8987453 w 9915525"/>
              <a:gd name="connsiteY525" fmla="*/ 1368280 h 6819900"/>
              <a:gd name="connsiteX526" fmla="*/ 8995377 w 9915525"/>
              <a:gd name="connsiteY526" fmla="*/ 1410891 h 6819900"/>
              <a:gd name="connsiteX527" fmla="*/ 8979908 w 9915525"/>
              <a:gd name="connsiteY527" fmla="*/ 1458768 h 6819900"/>
              <a:gd name="connsiteX528" fmla="*/ 8958477 w 9915525"/>
              <a:gd name="connsiteY528" fmla="*/ 1516531 h 6819900"/>
              <a:gd name="connsiteX529" fmla="*/ 8941217 w 9915525"/>
              <a:gd name="connsiteY529" fmla="*/ 1597494 h 6819900"/>
              <a:gd name="connsiteX530" fmla="*/ 8980536 w 9915525"/>
              <a:gd name="connsiteY530" fmla="*/ 1721572 h 6819900"/>
              <a:gd name="connsiteX531" fmla="*/ 9024769 w 9915525"/>
              <a:gd name="connsiteY531" fmla="*/ 1705584 h 6819900"/>
              <a:gd name="connsiteX532" fmla="*/ 9080188 w 9915525"/>
              <a:gd name="connsiteY532" fmla="*/ 1699274 h 6819900"/>
              <a:gd name="connsiteX533" fmla="*/ 9092803 w 9915525"/>
              <a:gd name="connsiteY533" fmla="*/ 1720705 h 6819900"/>
              <a:gd name="connsiteX534" fmla="*/ 9105709 w 9915525"/>
              <a:gd name="connsiteY534" fmla="*/ 1760517 h 6819900"/>
              <a:gd name="connsiteX535" fmla="*/ 9085724 w 9915525"/>
              <a:gd name="connsiteY535" fmla="*/ 1820072 h 6819900"/>
              <a:gd name="connsiteX536" fmla="*/ 9050058 w 9915525"/>
              <a:gd name="connsiteY536" fmla="*/ 1790031 h 6819900"/>
              <a:gd name="connsiteX537" fmla="*/ 8971363 w 9915525"/>
              <a:gd name="connsiteY537" fmla="*/ 1775258 h 6819900"/>
              <a:gd name="connsiteX538" fmla="*/ 8932264 w 9915525"/>
              <a:gd name="connsiteY538" fmla="*/ 1815955 h 6819900"/>
              <a:gd name="connsiteX539" fmla="*/ 8917923 w 9915525"/>
              <a:gd name="connsiteY539" fmla="*/ 1755275 h 6819900"/>
              <a:gd name="connsiteX540" fmla="*/ 8903125 w 9915525"/>
              <a:gd name="connsiteY540" fmla="*/ 1693724 h 6819900"/>
              <a:gd name="connsiteX541" fmla="*/ 8882940 w 9915525"/>
              <a:gd name="connsiteY541" fmla="*/ 1654705 h 6819900"/>
              <a:gd name="connsiteX542" fmla="*/ 8858092 w 9915525"/>
              <a:gd name="connsiteY542" fmla="*/ 1634586 h 6819900"/>
              <a:gd name="connsiteX543" fmla="*/ 8843756 w 9915525"/>
              <a:gd name="connsiteY543" fmla="*/ 1612473 h 6819900"/>
              <a:gd name="connsiteX544" fmla="*/ 8845158 w 9915525"/>
              <a:gd name="connsiteY544" fmla="*/ 1527948 h 6819900"/>
              <a:gd name="connsiteX545" fmla="*/ 8844458 w 9915525"/>
              <a:gd name="connsiteY545" fmla="*/ 1426759 h 6819900"/>
              <a:gd name="connsiteX546" fmla="*/ 8845835 w 9915525"/>
              <a:gd name="connsiteY546" fmla="*/ 1371123 h 6819900"/>
              <a:gd name="connsiteX547" fmla="*/ 8797645 w 9915525"/>
              <a:gd name="connsiteY547" fmla="*/ 1336679 h 6819900"/>
              <a:gd name="connsiteX548" fmla="*/ 8740210 w 9915525"/>
              <a:gd name="connsiteY548" fmla="*/ 1371118 h 6819900"/>
              <a:gd name="connsiteX549" fmla="*/ 8714875 w 9915525"/>
              <a:gd name="connsiteY549" fmla="*/ 1409911 h 6819900"/>
              <a:gd name="connsiteX550" fmla="*/ 8697417 w 9915525"/>
              <a:gd name="connsiteY550" fmla="*/ 1468985 h 6819900"/>
              <a:gd name="connsiteX551" fmla="*/ 8702933 w 9915525"/>
              <a:gd name="connsiteY551" fmla="*/ 1519192 h 6819900"/>
              <a:gd name="connsiteX552" fmla="*/ 8729917 w 9915525"/>
              <a:gd name="connsiteY552" fmla="*/ 1525579 h 6819900"/>
              <a:gd name="connsiteX553" fmla="*/ 8759114 w 9915525"/>
              <a:gd name="connsiteY553" fmla="*/ 1533044 h 6819900"/>
              <a:gd name="connsiteX554" fmla="*/ 8773402 w 9915525"/>
              <a:gd name="connsiteY554" fmla="*/ 1558780 h 6819900"/>
              <a:gd name="connsiteX555" fmla="*/ 8787689 w 9915525"/>
              <a:gd name="connsiteY555" fmla="*/ 1593284 h 6819900"/>
              <a:gd name="connsiteX556" fmla="*/ 8797214 w 9915525"/>
              <a:gd name="connsiteY556" fmla="*/ 1615930 h 6819900"/>
              <a:gd name="connsiteX557" fmla="*/ 8806885 w 9915525"/>
              <a:gd name="connsiteY557" fmla="*/ 1632599 h 6819900"/>
              <a:gd name="connsiteX558" fmla="*/ 8816264 w 9915525"/>
              <a:gd name="connsiteY558" fmla="*/ 1634980 h 6819900"/>
              <a:gd name="connsiteX559" fmla="*/ 8825498 w 9915525"/>
              <a:gd name="connsiteY559" fmla="*/ 1630218 h 6819900"/>
              <a:gd name="connsiteX560" fmla="*/ 8816932 w 9915525"/>
              <a:gd name="connsiteY560" fmla="*/ 1653277 h 6819900"/>
              <a:gd name="connsiteX561" fmla="*/ 8784075 w 9915525"/>
              <a:gd name="connsiteY561" fmla="*/ 1650896 h 6819900"/>
              <a:gd name="connsiteX562" fmla="*/ 8721014 w 9915525"/>
              <a:gd name="connsiteY562" fmla="*/ 1649268 h 6819900"/>
              <a:gd name="connsiteX563" fmla="*/ 8722211 w 9915525"/>
              <a:gd name="connsiteY563" fmla="*/ 1679285 h 6819900"/>
              <a:gd name="connsiteX564" fmla="*/ 8732224 w 9915525"/>
              <a:gd name="connsiteY564" fmla="*/ 1781679 h 6819900"/>
              <a:gd name="connsiteX565" fmla="*/ 8743845 w 9915525"/>
              <a:gd name="connsiteY565" fmla="*/ 1887393 h 6819900"/>
              <a:gd name="connsiteX566" fmla="*/ 8758811 w 9915525"/>
              <a:gd name="connsiteY566" fmla="*/ 1931994 h 6819900"/>
              <a:gd name="connsiteX567" fmla="*/ 8810634 w 9915525"/>
              <a:gd name="connsiteY567" fmla="*/ 1953643 h 6819900"/>
              <a:gd name="connsiteX568" fmla="*/ 8805602 w 9915525"/>
              <a:gd name="connsiteY568" fmla="*/ 1886690 h 6819900"/>
              <a:gd name="connsiteX569" fmla="*/ 8797215 w 9915525"/>
              <a:gd name="connsiteY569" fmla="*/ 1848730 h 6819900"/>
              <a:gd name="connsiteX570" fmla="*/ 8818736 w 9915525"/>
              <a:gd name="connsiteY570" fmla="*/ 1815955 h 6819900"/>
              <a:gd name="connsiteX571" fmla="*/ 8869421 w 9915525"/>
              <a:gd name="connsiteY571" fmla="*/ 1888143 h 6819900"/>
              <a:gd name="connsiteX572" fmla="*/ 8886238 w 9915525"/>
              <a:gd name="connsiteY572" fmla="*/ 1935261 h 6819900"/>
              <a:gd name="connsiteX573" fmla="*/ 8934672 w 9915525"/>
              <a:gd name="connsiteY573" fmla="*/ 1929195 h 6819900"/>
              <a:gd name="connsiteX574" fmla="*/ 8956214 w 9915525"/>
              <a:gd name="connsiteY574" fmla="*/ 1930566 h 6819900"/>
              <a:gd name="connsiteX575" fmla="*/ 8995931 w 9915525"/>
              <a:gd name="connsiteY575" fmla="*/ 1944938 h 6819900"/>
              <a:gd name="connsiteX576" fmla="*/ 8998229 w 9915525"/>
              <a:gd name="connsiteY576" fmla="*/ 1962400 h 6819900"/>
              <a:gd name="connsiteX577" fmla="*/ 9011444 w 9915525"/>
              <a:gd name="connsiteY577" fmla="*/ 1970702 h 6819900"/>
              <a:gd name="connsiteX578" fmla="*/ 9035340 w 9915525"/>
              <a:gd name="connsiteY578" fmla="*/ 1938670 h 6819900"/>
              <a:gd name="connsiteX579" fmla="*/ 9053728 w 9915525"/>
              <a:gd name="connsiteY579" fmla="*/ 1911205 h 6819900"/>
              <a:gd name="connsiteX580" fmla="*/ 9075159 w 9915525"/>
              <a:gd name="connsiteY580" fmla="*/ 1932539 h 6819900"/>
              <a:gd name="connsiteX581" fmla="*/ 9095648 w 9915525"/>
              <a:gd name="connsiteY581" fmla="*/ 1957199 h 6819900"/>
              <a:gd name="connsiteX582" fmla="*/ 9141845 w 9915525"/>
              <a:gd name="connsiteY582" fmla="*/ 1899624 h 6819900"/>
              <a:gd name="connsiteX583" fmla="*/ 9148559 w 9915525"/>
              <a:gd name="connsiteY583" fmla="*/ 1873105 h 6819900"/>
              <a:gd name="connsiteX584" fmla="*/ 9159165 w 9915525"/>
              <a:gd name="connsiteY584" fmla="*/ 1858818 h 6819900"/>
              <a:gd name="connsiteX585" fmla="*/ 9181787 w 9915525"/>
              <a:gd name="connsiteY585" fmla="*/ 1844530 h 6819900"/>
              <a:gd name="connsiteX586" fmla="*/ 9210362 w 9915525"/>
              <a:gd name="connsiteY586" fmla="*/ 1874296 h 6819900"/>
              <a:gd name="connsiteX587" fmla="*/ 9216315 w 9915525"/>
              <a:gd name="connsiteY587" fmla="*/ 1922775 h 6819900"/>
              <a:gd name="connsiteX588" fmla="*/ 9234891 w 9915525"/>
              <a:gd name="connsiteY588" fmla="*/ 1957303 h 6819900"/>
              <a:gd name="connsiteX589" fmla="*/ 9282143 w 9915525"/>
              <a:gd name="connsiteY589" fmla="*/ 2140593 h 6819900"/>
              <a:gd name="connsiteX590" fmla="*/ 9295327 w 9915525"/>
              <a:gd name="connsiteY590" fmla="*/ 2212850 h 6819900"/>
              <a:gd name="connsiteX591" fmla="*/ 9353827 w 9915525"/>
              <a:gd name="connsiteY591" fmla="*/ 2201101 h 6819900"/>
              <a:gd name="connsiteX592" fmla="*/ 9378864 w 9915525"/>
              <a:gd name="connsiteY592" fmla="*/ 2193934 h 6819900"/>
              <a:gd name="connsiteX593" fmla="*/ 9347732 w 9915525"/>
              <a:gd name="connsiteY593" fmla="*/ 2242546 h 6819900"/>
              <a:gd name="connsiteX594" fmla="*/ 9316327 w 9915525"/>
              <a:gd name="connsiteY594" fmla="*/ 2250814 h 6819900"/>
              <a:gd name="connsiteX595" fmla="*/ 9318123 w 9915525"/>
              <a:gd name="connsiteY595" fmla="*/ 2378470 h 6819900"/>
              <a:gd name="connsiteX596" fmla="*/ 9330029 w 9915525"/>
              <a:gd name="connsiteY596" fmla="*/ 2509498 h 6819900"/>
              <a:gd name="connsiteX597" fmla="*/ 9340180 w 9915525"/>
              <a:gd name="connsiteY597" fmla="*/ 2552555 h 6819900"/>
              <a:gd name="connsiteX598" fmla="*/ 9364246 w 9915525"/>
              <a:gd name="connsiteY598" fmla="*/ 2639602 h 6819900"/>
              <a:gd name="connsiteX599" fmla="*/ 9394208 w 9915525"/>
              <a:gd name="connsiteY599" fmla="*/ 2770571 h 6819900"/>
              <a:gd name="connsiteX600" fmla="*/ 9408673 w 9915525"/>
              <a:gd name="connsiteY600" fmla="*/ 2854180 h 6819900"/>
              <a:gd name="connsiteX601" fmla="*/ 9395313 w 9915525"/>
              <a:gd name="connsiteY601" fmla="*/ 2952055 h 6819900"/>
              <a:gd name="connsiteX602" fmla="*/ 9400054 w 9915525"/>
              <a:gd name="connsiteY602" fmla="*/ 2994917 h 6819900"/>
              <a:gd name="connsiteX603" fmla="*/ 9421393 w 9915525"/>
              <a:gd name="connsiteY603" fmla="*/ 3037536 h 6819900"/>
              <a:gd name="connsiteX604" fmla="*/ 9436422 w 9915525"/>
              <a:gd name="connsiteY604" fmla="*/ 3063730 h 6819900"/>
              <a:gd name="connsiteX605" fmla="*/ 9444915 w 9915525"/>
              <a:gd name="connsiteY605" fmla="*/ 3081614 h 6819900"/>
              <a:gd name="connsiteX606" fmla="*/ 9490159 w 9915525"/>
              <a:gd name="connsiteY606" fmla="*/ 3101859 h 6819900"/>
              <a:gd name="connsiteX607" fmla="*/ 9511590 w 9915525"/>
              <a:gd name="connsiteY607" fmla="*/ 3069048 h 6819900"/>
              <a:gd name="connsiteX608" fmla="*/ 9544075 w 9915525"/>
              <a:gd name="connsiteY608" fmla="*/ 3045885 h 6819900"/>
              <a:gd name="connsiteX609" fmla="*/ 9549823 w 9915525"/>
              <a:gd name="connsiteY609" fmla="*/ 3130405 h 6819900"/>
              <a:gd name="connsiteX610" fmla="*/ 9521782 w 9915525"/>
              <a:gd name="connsiteY610" fmla="*/ 3132941 h 6819900"/>
              <a:gd name="connsiteX611" fmla="*/ 9487056 w 9915525"/>
              <a:gd name="connsiteY611" fmla="*/ 3127237 h 6819900"/>
              <a:gd name="connsiteX612" fmla="*/ 9478156 w 9915525"/>
              <a:gd name="connsiteY612" fmla="*/ 3177089 h 6819900"/>
              <a:gd name="connsiteX613" fmla="*/ 9484608 w 9915525"/>
              <a:gd name="connsiteY613" fmla="*/ 3237561 h 6819900"/>
              <a:gd name="connsiteX614" fmla="*/ 9493132 w 9915525"/>
              <a:gd name="connsiteY614" fmla="*/ 3254230 h 6819900"/>
              <a:gd name="connsiteX615" fmla="*/ 9502065 w 9915525"/>
              <a:gd name="connsiteY615" fmla="*/ 3268517 h 6819900"/>
              <a:gd name="connsiteX616" fmla="*/ 9511590 w 9915525"/>
              <a:gd name="connsiteY616" fmla="*/ 3282805 h 6819900"/>
              <a:gd name="connsiteX617" fmla="*/ 9510355 w 9915525"/>
              <a:gd name="connsiteY617" fmla="*/ 3337380 h 6819900"/>
              <a:gd name="connsiteX618" fmla="*/ 9493686 w 9915525"/>
              <a:gd name="connsiteY618" fmla="*/ 3457550 h 6819900"/>
              <a:gd name="connsiteX619" fmla="*/ 9504795 w 9915525"/>
              <a:gd name="connsiteY619" fmla="*/ 3577581 h 6819900"/>
              <a:gd name="connsiteX620" fmla="*/ 9528928 w 9915525"/>
              <a:gd name="connsiteY620" fmla="*/ 3669717 h 6819900"/>
              <a:gd name="connsiteX621" fmla="*/ 9509677 w 9915525"/>
              <a:gd name="connsiteY621" fmla="*/ 3701905 h 6819900"/>
              <a:gd name="connsiteX622" fmla="*/ 9511384 w 9915525"/>
              <a:gd name="connsiteY622" fmla="*/ 3764564 h 6819900"/>
              <a:gd name="connsiteX623" fmla="*/ 9525734 w 9915525"/>
              <a:gd name="connsiteY623" fmla="*/ 3920727 h 6819900"/>
              <a:gd name="connsiteX624" fmla="*/ 9539486 w 9915525"/>
              <a:gd name="connsiteY624" fmla="*/ 4072961 h 6819900"/>
              <a:gd name="connsiteX625" fmla="*/ 9555015 w 9915525"/>
              <a:gd name="connsiteY625" fmla="*/ 4171115 h 6819900"/>
              <a:gd name="connsiteX626" fmla="*/ 9570045 w 9915525"/>
              <a:gd name="connsiteY626" fmla="*/ 4263880 h 6819900"/>
              <a:gd name="connsiteX627" fmla="*/ 9578265 w 9915525"/>
              <a:gd name="connsiteY627" fmla="*/ 4301507 h 6819900"/>
              <a:gd name="connsiteX628" fmla="*/ 9594011 w 9915525"/>
              <a:gd name="connsiteY628" fmla="*/ 4347946 h 6819900"/>
              <a:gd name="connsiteX629" fmla="*/ 9599250 w 9915525"/>
              <a:gd name="connsiteY629" fmla="*/ 4398158 h 6819900"/>
              <a:gd name="connsiteX630" fmla="*/ 9595501 w 9915525"/>
              <a:gd name="connsiteY630" fmla="*/ 4444587 h 6819900"/>
              <a:gd name="connsiteX631" fmla="*/ 9621003 w 9915525"/>
              <a:gd name="connsiteY631" fmla="*/ 4485336 h 6819900"/>
              <a:gd name="connsiteX632" fmla="*/ 9671610 w 9915525"/>
              <a:gd name="connsiteY632" fmla="*/ 4509625 h 6819900"/>
              <a:gd name="connsiteX633" fmla="*/ 9674761 w 9915525"/>
              <a:gd name="connsiteY633" fmla="*/ 4463905 h 6819900"/>
              <a:gd name="connsiteX634" fmla="*/ 9661121 w 9915525"/>
              <a:gd name="connsiteY634" fmla="*/ 4430864 h 6819900"/>
              <a:gd name="connsiteX635" fmla="*/ 9635940 w 9915525"/>
              <a:gd name="connsiteY635" fmla="*/ 4376550 h 6819900"/>
              <a:gd name="connsiteX636" fmla="*/ 9616122 w 9915525"/>
              <a:gd name="connsiteY636" fmla="*/ 4355277 h 6819900"/>
              <a:gd name="connsiteX637" fmla="*/ 9642436 w 9915525"/>
              <a:gd name="connsiteY637" fmla="*/ 4333734 h 6819900"/>
              <a:gd name="connsiteX638" fmla="*/ 9720540 w 9915525"/>
              <a:gd name="connsiteY638" fmla="*/ 4325071 h 6819900"/>
              <a:gd name="connsiteX639" fmla="*/ 9705390 w 9915525"/>
              <a:gd name="connsiteY639" fmla="*/ 4423865 h 6819900"/>
              <a:gd name="connsiteX640" fmla="*/ 9700036 w 9915525"/>
              <a:gd name="connsiteY640" fmla="*/ 4463905 h 6819900"/>
              <a:gd name="connsiteX641" fmla="*/ 9724758 w 9915525"/>
              <a:gd name="connsiteY641" fmla="*/ 4493107 h 6819900"/>
              <a:gd name="connsiteX642" fmla="*/ 9726811 w 9915525"/>
              <a:gd name="connsiteY642" fmla="*/ 4539101 h 6819900"/>
              <a:gd name="connsiteX643" fmla="*/ 9718635 w 9915525"/>
              <a:gd name="connsiteY643" fmla="*/ 4591576 h 6819900"/>
              <a:gd name="connsiteX644" fmla="*/ 9737013 w 9915525"/>
              <a:gd name="connsiteY644" fmla="*/ 4666005 h 6819900"/>
              <a:gd name="connsiteX645" fmla="*/ 9758219 w 9915525"/>
              <a:gd name="connsiteY645" fmla="*/ 4739499 h 6819900"/>
              <a:gd name="connsiteX646" fmla="*/ 9769963 w 9915525"/>
              <a:gd name="connsiteY646" fmla="*/ 4835726 h 6819900"/>
              <a:gd name="connsiteX647" fmla="*/ 9790291 w 9915525"/>
              <a:gd name="connsiteY647" fmla="*/ 4946519 h 6819900"/>
              <a:gd name="connsiteX648" fmla="*/ 9802274 w 9915525"/>
              <a:gd name="connsiteY648" fmla="*/ 4996526 h 6819900"/>
              <a:gd name="connsiteX649" fmla="*/ 9764328 w 9915525"/>
              <a:gd name="connsiteY649" fmla="*/ 4999686 h 6819900"/>
              <a:gd name="connsiteX650" fmla="*/ 9706211 w 9915525"/>
              <a:gd name="connsiteY650" fmla="*/ 4930630 h 6819900"/>
              <a:gd name="connsiteX651" fmla="*/ 9683040 w 9915525"/>
              <a:gd name="connsiteY651" fmla="*/ 4989240 h 6819900"/>
              <a:gd name="connsiteX652" fmla="*/ 9668430 w 9915525"/>
              <a:gd name="connsiteY652" fmla="*/ 5032327 h 6819900"/>
              <a:gd name="connsiteX653" fmla="*/ 9659521 w 9915525"/>
              <a:gd name="connsiteY653" fmla="*/ 5064905 h 6819900"/>
              <a:gd name="connsiteX654" fmla="*/ 9643176 w 9915525"/>
              <a:gd name="connsiteY654" fmla="*/ 5074775 h 6819900"/>
              <a:gd name="connsiteX655" fmla="*/ 9616365 w 9915525"/>
              <a:gd name="connsiteY655" fmla="*/ 5020718 h 6819900"/>
              <a:gd name="connsiteX656" fmla="*/ 9586532 w 9915525"/>
              <a:gd name="connsiteY656" fmla="*/ 4968106 h 6819900"/>
              <a:gd name="connsiteX657" fmla="*/ 9550261 w 9915525"/>
              <a:gd name="connsiteY657" fmla="*/ 4968377 h 6819900"/>
              <a:gd name="connsiteX658" fmla="*/ 9564912 w 9915525"/>
              <a:gd name="connsiteY658" fmla="*/ 5036181 h 6819900"/>
              <a:gd name="connsiteX659" fmla="*/ 9568740 w 9915525"/>
              <a:gd name="connsiteY659" fmla="*/ 5140180 h 6819900"/>
              <a:gd name="connsiteX660" fmla="*/ 9559215 w 9915525"/>
              <a:gd name="connsiteY660" fmla="*/ 5178280 h 6819900"/>
              <a:gd name="connsiteX661" fmla="*/ 9568740 w 9915525"/>
              <a:gd name="connsiteY661" fmla="*/ 5216380 h 6819900"/>
              <a:gd name="connsiteX662" fmla="*/ 9578265 w 9915525"/>
              <a:gd name="connsiteY662" fmla="*/ 5239653 h 6819900"/>
              <a:gd name="connsiteX663" fmla="*/ 9597943 w 9915525"/>
              <a:gd name="connsiteY663" fmla="*/ 5276708 h 6819900"/>
              <a:gd name="connsiteX664" fmla="*/ 9611374 w 9915525"/>
              <a:gd name="connsiteY664" fmla="*/ 5323782 h 6819900"/>
              <a:gd name="connsiteX665" fmla="*/ 9615802 w 9915525"/>
              <a:gd name="connsiteY665" fmla="*/ 5363669 h 6819900"/>
              <a:gd name="connsiteX666" fmla="*/ 9620359 w 9915525"/>
              <a:gd name="connsiteY666" fmla="*/ 5402860 h 6819900"/>
              <a:gd name="connsiteX667" fmla="*/ 9628701 w 9915525"/>
              <a:gd name="connsiteY667" fmla="*/ 5435455 h 6819900"/>
              <a:gd name="connsiteX668" fmla="*/ 9638174 w 9915525"/>
              <a:gd name="connsiteY668" fmla="*/ 5454505 h 6819900"/>
              <a:gd name="connsiteX669" fmla="*/ 9619717 w 9915525"/>
              <a:gd name="connsiteY669" fmla="*/ 5473555 h 6819900"/>
              <a:gd name="connsiteX670" fmla="*/ 9600759 w 9915525"/>
              <a:gd name="connsiteY670" fmla="*/ 5487843 h 6819900"/>
              <a:gd name="connsiteX671" fmla="*/ 9577246 w 9915525"/>
              <a:gd name="connsiteY671" fmla="*/ 5502130 h 6819900"/>
              <a:gd name="connsiteX672" fmla="*/ 9559215 w 9915525"/>
              <a:gd name="connsiteY672" fmla="*/ 5468494 h 6819900"/>
              <a:gd name="connsiteX673" fmla="*/ 9573502 w 9915525"/>
              <a:gd name="connsiteY673" fmla="*/ 5429375 h 6819900"/>
              <a:gd name="connsiteX674" fmla="*/ 9587790 w 9915525"/>
              <a:gd name="connsiteY674" fmla="*/ 5401433 h 6819900"/>
              <a:gd name="connsiteX675" fmla="*/ 9532456 w 9915525"/>
              <a:gd name="connsiteY675" fmla="*/ 5359255 h 6819900"/>
              <a:gd name="connsiteX676" fmla="*/ 9510393 w 9915525"/>
              <a:gd name="connsiteY676" fmla="*/ 5285532 h 6819900"/>
              <a:gd name="connsiteX677" fmla="*/ 9503462 w 9915525"/>
              <a:gd name="connsiteY677" fmla="*/ 5253131 h 6819900"/>
              <a:gd name="connsiteX678" fmla="*/ 9443008 w 9915525"/>
              <a:gd name="connsiteY678" fmla="*/ 5251443 h 6819900"/>
              <a:gd name="connsiteX679" fmla="*/ 9410762 w 9915525"/>
              <a:gd name="connsiteY679" fmla="*/ 5246681 h 6819900"/>
              <a:gd name="connsiteX680" fmla="*/ 9359782 w 9915525"/>
              <a:gd name="connsiteY680" fmla="*/ 5243849 h 6819900"/>
              <a:gd name="connsiteX681" fmla="*/ 9373695 w 9915525"/>
              <a:gd name="connsiteY681" fmla="*/ 5308143 h 6819900"/>
              <a:gd name="connsiteX682" fmla="*/ 9397250 w 9915525"/>
              <a:gd name="connsiteY682" fmla="*/ 5375362 h 6819900"/>
              <a:gd name="connsiteX683" fmla="*/ 9406970 w 9915525"/>
              <a:gd name="connsiteY683" fmla="*/ 5402214 h 6819900"/>
              <a:gd name="connsiteX684" fmla="*/ 9378773 w 9915525"/>
              <a:gd name="connsiteY684" fmla="*/ 5425930 h 6819900"/>
              <a:gd name="connsiteX685" fmla="*/ 9311565 w 9915525"/>
              <a:gd name="connsiteY685" fmla="*/ 5345954 h 6819900"/>
              <a:gd name="connsiteX686" fmla="*/ 9266684 w 9915525"/>
              <a:gd name="connsiteY686" fmla="*/ 5309249 h 6819900"/>
              <a:gd name="connsiteX687" fmla="*/ 9235365 w 9915525"/>
              <a:gd name="connsiteY687" fmla="*/ 5294344 h 6819900"/>
              <a:gd name="connsiteX688" fmla="*/ 9202027 w 9915525"/>
              <a:gd name="connsiteY688" fmla="*/ 5251636 h 6819900"/>
              <a:gd name="connsiteX689" fmla="*/ 9168690 w 9915525"/>
              <a:gd name="connsiteY689" fmla="*/ 5222188 h 6819900"/>
              <a:gd name="connsiteX690" fmla="*/ 9149589 w 9915525"/>
              <a:gd name="connsiteY690" fmla="*/ 5213633 h 6819900"/>
              <a:gd name="connsiteX691" fmla="*/ 9116252 w 9915525"/>
              <a:gd name="connsiteY691" fmla="*/ 5206813 h 6819900"/>
              <a:gd name="connsiteX692" fmla="*/ 9102015 w 9915525"/>
              <a:gd name="connsiteY692" fmla="*/ 5223151 h 6819900"/>
              <a:gd name="connsiteX693" fmla="*/ 9067516 w 9915525"/>
              <a:gd name="connsiteY693" fmla="*/ 5248081 h 6819900"/>
              <a:gd name="connsiteX694" fmla="*/ 9006347 w 9915525"/>
              <a:gd name="connsiteY694" fmla="*/ 5242890 h 6819900"/>
              <a:gd name="connsiteX695" fmla="*/ 8974453 w 9915525"/>
              <a:gd name="connsiteY695" fmla="*/ 5232199 h 6819900"/>
              <a:gd name="connsiteX696" fmla="*/ 8965277 w 9915525"/>
              <a:gd name="connsiteY696" fmla="*/ 5224765 h 6819900"/>
              <a:gd name="connsiteX697" fmla="*/ 8959140 w 9915525"/>
              <a:gd name="connsiteY697" fmla="*/ 5264005 h 6819900"/>
              <a:gd name="connsiteX698" fmla="*/ 8954827 w 9915525"/>
              <a:gd name="connsiteY698" fmla="*/ 5324107 h 6819900"/>
              <a:gd name="connsiteX699" fmla="*/ 8963258 w 9915525"/>
              <a:gd name="connsiteY699" fmla="*/ 5506643 h 6819900"/>
              <a:gd name="connsiteX700" fmla="*/ 8972132 w 9915525"/>
              <a:gd name="connsiteY700" fmla="*/ 5570901 h 6819900"/>
              <a:gd name="connsiteX701" fmla="*/ 8939451 w 9915525"/>
              <a:gd name="connsiteY701" fmla="*/ 5563712 h 6819900"/>
              <a:gd name="connsiteX702" fmla="*/ 8913798 w 9915525"/>
              <a:gd name="connsiteY702" fmla="*/ 5561366 h 6819900"/>
              <a:gd name="connsiteX703" fmla="*/ 8899609 w 9915525"/>
              <a:gd name="connsiteY703" fmla="*/ 5572245 h 6819900"/>
              <a:gd name="connsiteX704" fmla="*/ 8894734 w 9915525"/>
              <a:gd name="connsiteY704" fmla="*/ 5590199 h 6819900"/>
              <a:gd name="connsiteX705" fmla="*/ 8894938 w 9915525"/>
              <a:gd name="connsiteY705" fmla="*/ 5619568 h 6819900"/>
              <a:gd name="connsiteX706" fmla="*/ 8863890 w 9915525"/>
              <a:gd name="connsiteY706" fmla="*/ 5616766 h 6819900"/>
              <a:gd name="connsiteX707" fmla="*/ 8844573 w 9915525"/>
              <a:gd name="connsiteY707" fmla="*/ 5578188 h 6819900"/>
              <a:gd name="connsiteX708" fmla="*/ 8830848 w 9915525"/>
              <a:gd name="connsiteY708" fmla="*/ 5558802 h 6819900"/>
              <a:gd name="connsiteX709" fmla="*/ 8828677 w 9915525"/>
              <a:gd name="connsiteY709" fmla="*/ 5549755 h 6819900"/>
              <a:gd name="connsiteX710" fmla="*/ 8807451 w 9915525"/>
              <a:gd name="connsiteY710" fmla="*/ 5519337 h 6819900"/>
              <a:gd name="connsiteX711" fmla="*/ 8805126 w 9915525"/>
              <a:gd name="connsiteY711" fmla="*/ 5485206 h 6819900"/>
              <a:gd name="connsiteX712" fmla="*/ 8790306 w 9915525"/>
              <a:gd name="connsiteY712" fmla="*/ 5429703 h 6819900"/>
              <a:gd name="connsiteX713" fmla="*/ 8766792 w 9915525"/>
              <a:gd name="connsiteY713" fmla="*/ 5394081 h 6819900"/>
              <a:gd name="connsiteX714" fmla="*/ 8757122 w 9915525"/>
              <a:gd name="connsiteY714" fmla="*/ 5390082 h 6819900"/>
              <a:gd name="connsiteX715" fmla="*/ 8734534 w 9915525"/>
              <a:gd name="connsiteY715" fmla="*/ 5431456 h 6819900"/>
              <a:gd name="connsiteX716" fmla="*/ 8712050 w 9915525"/>
              <a:gd name="connsiteY716" fmla="*/ 5468793 h 6819900"/>
              <a:gd name="connsiteX717" fmla="*/ 8669592 w 9915525"/>
              <a:gd name="connsiteY717" fmla="*/ 5359880 h 6819900"/>
              <a:gd name="connsiteX718" fmla="*/ 8647988 w 9915525"/>
              <a:gd name="connsiteY718" fmla="*/ 5309874 h 6819900"/>
              <a:gd name="connsiteX719" fmla="*/ 8581571 w 9915525"/>
              <a:gd name="connsiteY719" fmla="*/ 5306902 h 6819900"/>
              <a:gd name="connsiteX720" fmla="*/ 8625814 w 9915525"/>
              <a:gd name="connsiteY720" fmla="*/ 5406880 h 6819900"/>
              <a:gd name="connsiteX721" fmla="*/ 8635290 w 9915525"/>
              <a:gd name="connsiteY721" fmla="*/ 5429229 h 6819900"/>
              <a:gd name="connsiteX722" fmla="*/ 8671796 w 9915525"/>
              <a:gd name="connsiteY722" fmla="*/ 5511655 h 6819900"/>
              <a:gd name="connsiteX723" fmla="*/ 8697041 w 9915525"/>
              <a:gd name="connsiteY723" fmla="*/ 5588809 h 6819900"/>
              <a:gd name="connsiteX724" fmla="*/ 8673390 w 9915525"/>
              <a:gd name="connsiteY724" fmla="*/ 5607684 h 6819900"/>
              <a:gd name="connsiteX725" fmla="*/ 8639033 w 9915525"/>
              <a:gd name="connsiteY725" fmla="*/ 5559280 h 6819900"/>
              <a:gd name="connsiteX726" fmla="*/ 8616240 w 9915525"/>
              <a:gd name="connsiteY726" fmla="*/ 5549936 h 6819900"/>
              <a:gd name="connsiteX727" fmla="*/ 8593690 w 9915525"/>
              <a:gd name="connsiteY727" fmla="*/ 5534933 h 6819900"/>
              <a:gd name="connsiteX728" fmla="*/ 8545877 w 9915525"/>
              <a:gd name="connsiteY728" fmla="*/ 5552687 h 6819900"/>
              <a:gd name="connsiteX729" fmla="*/ 8531790 w 9915525"/>
              <a:gd name="connsiteY729" fmla="*/ 5603409 h 6819900"/>
              <a:gd name="connsiteX730" fmla="*/ 8545788 w 9915525"/>
              <a:gd name="connsiteY730" fmla="*/ 5640243 h 6819900"/>
              <a:gd name="connsiteX731" fmla="*/ 8554960 w 9915525"/>
              <a:gd name="connsiteY731" fmla="*/ 5671199 h 6819900"/>
              <a:gd name="connsiteX732" fmla="*/ 8542232 w 9915525"/>
              <a:gd name="connsiteY732" fmla="*/ 5692630 h 6819900"/>
              <a:gd name="connsiteX733" fmla="*/ 8516639 w 9915525"/>
              <a:gd name="connsiteY733" fmla="*/ 5649193 h 6819900"/>
              <a:gd name="connsiteX734" fmla="*/ 8489364 w 9915525"/>
              <a:gd name="connsiteY734" fmla="*/ 5608712 h 6819900"/>
              <a:gd name="connsiteX735" fmla="*/ 8465482 w 9915525"/>
              <a:gd name="connsiteY735" fmla="*/ 5633681 h 6819900"/>
              <a:gd name="connsiteX736" fmla="*/ 8448881 w 9915525"/>
              <a:gd name="connsiteY736" fmla="*/ 5660868 h 6819900"/>
              <a:gd name="connsiteX737" fmla="*/ 8441128 w 9915525"/>
              <a:gd name="connsiteY737" fmla="*/ 5688861 h 6819900"/>
              <a:gd name="connsiteX738" fmla="*/ 8423043 w 9915525"/>
              <a:gd name="connsiteY738" fmla="*/ 5699774 h 6819900"/>
              <a:gd name="connsiteX739" fmla="*/ 8421183 w 9915525"/>
              <a:gd name="connsiteY739" fmla="*/ 5702155 h 6819900"/>
              <a:gd name="connsiteX740" fmla="*/ 8445659 w 9915525"/>
              <a:gd name="connsiteY740" fmla="*/ 5759305 h 6819900"/>
              <a:gd name="connsiteX741" fmla="*/ 8465508 w 9915525"/>
              <a:gd name="connsiteY741" fmla="*/ 5873605 h 6819900"/>
              <a:gd name="connsiteX742" fmla="*/ 8420562 w 9915525"/>
              <a:gd name="connsiteY742" fmla="*/ 5793193 h 6819900"/>
              <a:gd name="connsiteX743" fmla="*/ 8402487 w 9915525"/>
              <a:gd name="connsiteY743" fmla="*/ 5742492 h 6819900"/>
              <a:gd name="connsiteX744" fmla="*/ 8384756 w 9915525"/>
              <a:gd name="connsiteY744" fmla="*/ 5718608 h 6819900"/>
              <a:gd name="connsiteX745" fmla="*/ 8326325 w 9915525"/>
              <a:gd name="connsiteY745" fmla="*/ 5732611 h 6819900"/>
              <a:gd name="connsiteX746" fmla="*/ 8306999 w 9915525"/>
              <a:gd name="connsiteY746" fmla="*/ 5774129 h 6819900"/>
              <a:gd name="connsiteX747" fmla="*/ 8259615 w 9915525"/>
              <a:gd name="connsiteY747" fmla="*/ 5772442 h 6819900"/>
              <a:gd name="connsiteX748" fmla="*/ 8214489 w 9915525"/>
              <a:gd name="connsiteY748" fmla="*/ 5721178 h 6819900"/>
              <a:gd name="connsiteX749" fmla="*/ 8166619 w 9915525"/>
              <a:gd name="connsiteY749" fmla="*/ 5652733 h 6819900"/>
              <a:gd name="connsiteX750" fmla="*/ 8091947 w 9915525"/>
              <a:gd name="connsiteY750" fmla="*/ 5578330 h 6819900"/>
              <a:gd name="connsiteX751" fmla="*/ 8069332 w 9915525"/>
              <a:gd name="connsiteY751" fmla="*/ 5584112 h 6819900"/>
              <a:gd name="connsiteX752" fmla="*/ 8063790 w 9915525"/>
              <a:gd name="connsiteY752" fmla="*/ 5616430 h 6819900"/>
              <a:gd name="connsiteX753" fmla="*/ 8073315 w 9915525"/>
              <a:gd name="connsiteY753" fmla="*/ 5645005 h 6819900"/>
              <a:gd name="connsiteX754" fmla="*/ 8082840 w 9915525"/>
              <a:gd name="connsiteY754" fmla="*/ 5673580 h 6819900"/>
              <a:gd name="connsiteX755" fmla="*/ 8092365 w 9915525"/>
              <a:gd name="connsiteY755" fmla="*/ 5688430 h 6819900"/>
              <a:gd name="connsiteX756" fmla="*/ 8101919 w 9915525"/>
              <a:gd name="connsiteY756" fmla="*/ 5697375 h 6819900"/>
              <a:gd name="connsiteX757" fmla="*/ 8107389 w 9915525"/>
              <a:gd name="connsiteY757" fmla="*/ 5713482 h 6819900"/>
              <a:gd name="connsiteX758" fmla="*/ 8102598 w 9915525"/>
              <a:gd name="connsiteY758" fmla="*/ 5747399 h 6819900"/>
              <a:gd name="connsiteX759" fmla="*/ 8086015 w 9915525"/>
              <a:gd name="connsiteY759" fmla="*/ 5759305 h 6819900"/>
              <a:gd name="connsiteX760" fmla="*/ 8076524 w 9915525"/>
              <a:gd name="connsiteY760" fmla="*/ 5765688 h 6819900"/>
              <a:gd name="connsiteX761" fmla="*/ 8068470 w 9915525"/>
              <a:gd name="connsiteY761" fmla="*/ 5794105 h 6819900"/>
              <a:gd name="connsiteX762" fmla="*/ 8046724 w 9915525"/>
              <a:gd name="connsiteY762" fmla="*/ 5851316 h 6819900"/>
              <a:gd name="connsiteX763" fmla="*/ 8006934 w 9915525"/>
              <a:gd name="connsiteY763" fmla="*/ 5869617 h 6819900"/>
              <a:gd name="connsiteX764" fmla="*/ 7988935 w 9915525"/>
              <a:gd name="connsiteY764" fmla="*/ 5845030 h 6819900"/>
              <a:gd name="connsiteX765" fmla="*/ 7973654 w 9915525"/>
              <a:gd name="connsiteY765" fmla="*/ 5783118 h 6819900"/>
              <a:gd name="connsiteX766" fmla="*/ 7958257 w 9915525"/>
              <a:gd name="connsiteY766" fmla="*/ 5721205 h 6819900"/>
              <a:gd name="connsiteX767" fmla="*/ 7949490 w 9915525"/>
              <a:gd name="connsiteY767" fmla="*/ 5694290 h 6819900"/>
              <a:gd name="connsiteX768" fmla="*/ 7927445 w 9915525"/>
              <a:gd name="connsiteY768" fmla="*/ 5646665 h 6819900"/>
              <a:gd name="connsiteX769" fmla="*/ 7897103 w 9915525"/>
              <a:gd name="connsiteY769" fmla="*/ 5635480 h 6819900"/>
              <a:gd name="connsiteX770" fmla="*/ 7892902 w 9915525"/>
              <a:gd name="connsiteY770" fmla="*/ 5645005 h 6819900"/>
              <a:gd name="connsiteX771" fmla="*/ 7882815 w 9915525"/>
              <a:gd name="connsiteY771" fmla="*/ 5633439 h 6819900"/>
              <a:gd name="connsiteX772" fmla="*/ 7868690 w 9915525"/>
              <a:gd name="connsiteY772" fmla="*/ 5635998 h 6819900"/>
              <a:gd name="connsiteX773" fmla="*/ 7863869 w 9915525"/>
              <a:gd name="connsiteY773" fmla="*/ 5849918 h 6819900"/>
              <a:gd name="connsiteX774" fmla="*/ 7894249 w 9915525"/>
              <a:gd name="connsiteY774" fmla="*/ 5914928 h 6819900"/>
              <a:gd name="connsiteX775" fmla="*/ 7925721 w 9915525"/>
              <a:gd name="connsiteY775" fmla="*/ 5974668 h 6819900"/>
              <a:gd name="connsiteX776" fmla="*/ 7939965 w 9915525"/>
              <a:gd name="connsiteY776" fmla="*/ 5999471 h 6819900"/>
              <a:gd name="connsiteX777" fmla="*/ 7964544 w 9915525"/>
              <a:gd name="connsiteY777" fmla="*/ 6040219 h 6819900"/>
              <a:gd name="connsiteX778" fmla="*/ 7982759 w 9915525"/>
              <a:gd name="connsiteY778" fmla="*/ 6086854 h 6819900"/>
              <a:gd name="connsiteX779" fmla="*/ 7999542 w 9915525"/>
              <a:gd name="connsiteY779" fmla="*/ 6157190 h 6819900"/>
              <a:gd name="connsiteX780" fmla="*/ 8019584 w 9915525"/>
              <a:gd name="connsiteY780" fmla="*/ 6194655 h 6819900"/>
              <a:gd name="connsiteX781" fmla="*/ 8026682 w 9915525"/>
              <a:gd name="connsiteY781" fmla="*/ 6211526 h 6819900"/>
              <a:gd name="connsiteX782" fmla="*/ 8024049 w 9915525"/>
              <a:gd name="connsiteY782" fmla="*/ 6222012 h 6819900"/>
              <a:gd name="connsiteX783" fmla="*/ 8018511 w 9915525"/>
              <a:gd name="connsiteY783" fmla="*/ 6285561 h 6819900"/>
              <a:gd name="connsiteX784" fmla="*/ 8036820 w 9915525"/>
              <a:gd name="connsiteY784" fmla="*/ 6330805 h 6819900"/>
              <a:gd name="connsiteX785" fmla="*/ 8039046 w 9915525"/>
              <a:gd name="connsiteY785" fmla="*/ 6390474 h 6819900"/>
              <a:gd name="connsiteX786" fmla="*/ 8011613 w 9915525"/>
              <a:gd name="connsiteY786" fmla="*/ 6378090 h 6819900"/>
              <a:gd name="connsiteX787" fmla="*/ 8006795 w 9915525"/>
              <a:gd name="connsiteY787" fmla="*/ 6364239 h 6819900"/>
              <a:gd name="connsiteX788" fmla="*/ 7997115 w 9915525"/>
              <a:gd name="connsiteY788" fmla="*/ 6340934 h 6819900"/>
              <a:gd name="connsiteX789" fmla="*/ 7982828 w 9915525"/>
              <a:gd name="connsiteY789" fmla="*/ 6311755 h 6819900"/>
              <a:gd name="connsiteX790" fmla="*/ 7968540 w 9915525"/>
              <a:gd name="connsiteY790" fmla="*/ 6272489 h 6819900"/>
              <a:gd name="connsiteX791" fmla="*/ 7959015 w 9915525"/>
              <a:gd name="connsiteY791" fmla="*/ 6245080 h 6819900"/>
              <a:gd name="connsiteX792" fmla="*/ 7949490 w 9915525"/>
              <a:gd name="connsiteY792" fmla="*/ 6217671 h 6819900"/>
              <a:gd name="connsiteX793" fmla="*/ 7936168 w 9915525"/>
              <a:gd name="connsiteY793" fmla="*/ 6179207 h 6819900"/>
              <a:gd name="connsiteX794" fmla="*/ 7910813 w 9915525"/>
              <a:gd name="connsiteY794" fmla="*/ 6071368 h 6819900"/>
              <a:gd name="connsiteX795" fmla="*/ 7890706 w 9915525"/>
              <a:gd name="connsiteY795" fmla="*/ 6041173 h 6819900"/>
              <a:gd name="connsiteX796" fmla="*/ 7877079 w 9915525"/>
              <a:gd name="connsiteY796" fmla="*/ 6018055 h 6819900"/>
              <a:gd name="connsiteX797" fmla="*/ 7873935 w 9915525"/>
              <a:gd name="connsiteY797" fmla="*/ 6005388 h 6819900"/>
              <a:gd name="connsiteX798" fmla="*/ 7861728 w 9915525"/>
              <a:gd name="connsiteY798" fmla="*/ 5978380 h 6819900"/>
              <a:gd name="connsiteX799" fmla="*/ 7825103 w 9915525"/>
              <a:gd name="connsiteY799" fmla="*/ 5930755 h 6819900"/>
              <a:gd name="connsiteX800" fmla="*/ 7806615 w 9915525"/>
              <a:gd name="connsiteY800" fmla="*/ 5912267 h 6819900"/>
              <a:gd name="connsiteX801" fmla="*/ 7798320 w 9915525"/>
              <a:gd name="connsiteY801" fmla="*/ 5888653 h 6819900"/>
              <a:gd name="connsiteX802" fmla="*/ 7784544 w 9915525"/>
              <a:gd name="connsiteY802" fmla="*/ 5857135 h 6819900"/>
              <a:gd name="connsiteX803" fmla="*/ 7750435 w 9915525"/>
              <a:gd name="connsiteY803" fmla="*/ 5811923 h 6819900"/>
              <a:gd name="connsiteX804" fmla="*/ 7714568 w 9915525"/>
              <a:gd name="connsiteY804" fmla="*/ 5732454 h 6819900"/>
              <a:gd name="connsiteX805" fmla="*/ 7704221 w 9915525"/>
              <a:gd name="connsiteY805" fmla="*/ 5675488 h 6819900"/>
              <a:gd name="connsiteX806" fmla="*/ 7680052 w 9915525"/>
              <a:gd name="connsiteY806" fmla="*/ 5605757 h 6819900"/>
              <a:gd name="connsiteX807" fmla="*/ 7659503 w 9915525"/>
              <a:gd name="connsiteY807" fmla="*/ 5549955 h 6819900"/>
              <a:gd name="connsiteX808" fmla="*/ 7630526 w 9915525"/>
              <a:gd name="connsiteY808" fmla="*/ 5512217 h 6819900"/>
              <a:gd name="connsiteX809" fmla="*/ 7563749 w 9915525"/>
              <a:gd name="connsiteY809" fmla="*/ 5476992 h 6819900"/>
              <a:gd name="connsiteX810" fmla="*/ 7558965 w 9915525"/>
              <a:gd name="connsiteY810" fmla="*/ 5554518 h 6819900"/>
              <a:gd name="connsiteX811" fmla="*/ 7568490 w 9915525"/>
              <a:gd name="connsiteY811" fmla="*/ 5583182 h 6819900"/>
              <a:gd name="connsiteX812" fmla="*/ 7580597 w 9915525"/>
              <a:gd name="connsiteY812" fmla="*/ 5613576 h 6819900"/>
              <a:gd name="connsiteX813" fmla="*/ 7610911 w 9915525"/>
              <a:gd name="connsiteY813" fmla="*/ 5683819 h 6819900"/>
              <a:gd name="connsiteX814" fmla="*/ 7615553 w 9915525"/>
              <a:gd name="connsiteY814" fmla="*/ 5692630 h 6819900"/>
              <a:gd name="connsiteX815" fmla="*/ 7625640 w 9915525"/>
              <a:gd name="connsiteY815" fmla="*/ 5715276 h 6819900"/>
              <a:gd name="connsiteX816" fmla="*/ 7640655 w 9915525"/>
              <a:gd name="connsiteY816" fmla="*/ 5750384 h 6819900"/>
              <a:gd name="connsiteX817" fmla="*/ 7649827 w 9915525"/>
              <a:gd name="connsiteY817" fmla="*/ 5796794 h 6819900"/>
              <a:gd name="connsiteX818" fmla="*/ 7653716 w 9915525"/>
              <a:gd name="connsiteY818" fmla="*/ 5816455 h 6819900"/>
              <a:gd name="connsiteX819" fmla="*/ 7664868 w 9915525"/>
              <a:gd name="connsiteY819" fmla="*/ 5828361 h 6819900"/>
              <a:gd name="connsiteX820" fmla="*/ 7673265 w 9915525"/>
              <a:gd name="connsiteY820" fmla="*/ 5835505 h 6819900"/>
              <a:gd name="connsiteX821" fmla="*/ 7682790 w 9915525"/>
              <a:gd name="connsiteY821" fmla="*/ 5850191 h 6819900"/>
              <a:gd name="connsiteX822" fmla="*/ 7701366 w 9915525"/>
              <a:gd name="connsiteY822" fmla="*/ 5884815 h 6819900"/>
              <a:gd name="connsiteX823" fmla="*/ 7725676 w 9915525"/>
              <a:gd name="connsiteY823" fmla="*/ 5934423 h 6819900"/>
              <a:gd name="connsiteX824" fmla="*/ 7789301 w 9915525"/>
              <a:gd name="connsiteY824" fmla="*/ 6102571 h 6819900"/>
              <a:gd name="connsiteX825" fmla="*/ 7816140 w 9915525"/>
              <a:gd name="connsiteY825" fmla="*/ 6150418 h 6819900"/>
              <a:gd name="connsiteX826" fmla="*/ 7823284 w 9915525"/>
              <a:gd name="connsiteY826" fmla="*/ 6168955 h 6819900"/>
              <a:gd name="connsiteX827" fmla="*/ 7848635 w 9915525"/>
              <a:gd name="connsiteY827" fmla="*/ 6227394 h 6819900"/>
              <a:gd name="connsiteX828" fmla="*/ 7806615 w 9915525"/>
              <a:gd name="connsiteY828" fmla="*/ 6192358 h 6819900"/>
              <a:gd name="connsiteX829" fmla="*/ 7798150 w 9915525"/>
              <a:gd name="connsiteY829" fmla="*/ 6168880 h 6819900"/>
              <a:gd name="connsiteX830" fmla="*/ 7783611 w 9915525"/>
              <a:gd name="connsiteY830" fmla="*/ 6136500 h 6819900"/>
              <a:gd name="connsiteX831" fmla="*/ 7724485 w 9915525"/>
              <a:gd name="connsiteY831" fmla="*/ 6087359 h 6819900"/>
              <a:gd name="connsiteX832" fmla="*/ 7705073 w 9915525"/>
              <a:gd name="connsiteY832" fmla="*/ 6064611 h 6819900"/>
              <a:gd name="connsiteX833" fmla="*/ 7696840 w 9915525"/>
              <a:gd name="connsiteY833" fmla="*/ 6035530 h 6819900"/>
              <a:gd name="connsiteX834" fmla="*/ 7694260 w 9915525"/>
              <a:gd name="connsiteY834" fmla="*/ 5992202 h 6819900"/>
              <a:gd name="connsiteX835" fmla="*/ 7689498 w 9915525"/>
              <a:gd name="connsiteY835" fmla="*/ 5957943 h 6819900"/>
              <a:gd name="connsiteX836" fmla="*/ 7673265 w 9915525"/>
              <a:gd name="connsiteY836" fmla="*/ 5929271 h 6819900"/>
              <a:gd name="connsiteX837" fmla="*/ 7649453 w 9915525"/>
              <a:gd name="connsiteY837" fmla="*/ 5890953 h 6819900"/>
              <a:gd name="connsiteX838" fmla="*/ 7625640 w 9915525"/>
              <a:gd name="connsiteY838" fmla="*/ 5860102 h 6819900"/>
              <a:gd name="connsiteX839" fmla="*/ 7570121 w 9915525"/>
              <a:gd name="connsiteY839" fmla="*/ 5816455 h 6819900"/>
              <a:gd name="connsiteX840" fmla="*/ 7549440 w 9915525"/>
              <a:gd name="connsiteY840" fmla="*/ 5797967 h 6819900"/>
              <a:gd name="connsiteX841" fmla="*/ 7539915 w 9915525"/>
              <a:gd name="connsiteY841" fmla="*/ 5773593 h 6819900"/>
              <a:gd name="connsiteX842" fmla="*/ 7530390 w 9915525"/>
              <a:gd name="connsiteY842" fmla="*/ 5746361 h 6819900"/>
              <a:gd name="connsiteX843" fmla="*/ 7522016 w 9915525"/>
              <a:gd name="connsiteY843" fmla="*/ 5715966 h 6819900"/>
              <a:gd name="connsiteX844" fmla="*/ 7502227 w 9915525"/>
              <a:gd name="connsiteY844" fmla="*/ 5671199 h 6819900"/>
              <a:gd name="connsiteX845" fmla="*/ 7482027 w 9915525"/>
              <a:gd name="connsiteY845" fmla="*/ 5635480 h 6819900"/>
              <a:gd name="connsiteX846" fmla="*/ 7473240 w 9915525"/>
              <a:gd name="connsiteY846" fmla="*/ 5612834 h 6819900"/>
              <a:gd name="connsiteX847" fmla="*/ 7457169 w 9915525"/>
              <a:gd name="connsiteY847" fmla="*/ 5577115 h 6819900"/>
              <a:gd name="connsiteX848" fmla="*/ 7448147 w 9915525"/>
              <a:gd name="connsiteY848" fmla="*/ 5582803 h 6819900"/>
              <a:gd name="connsiteX849" fmla="*/ 7448951 w 9915525"/>
              <a:gd name="connsiteY849" fmla="*/ 5595317 h 6819900"/>
              <a:gd name="connsiteX850" fmla="*/ 7418786 w 9915525"/>
              <a:gd name="connsiteY850" fmla="*/ 5598166 h 6819900"/>
              <a:gd name="connsiteX851" fmla="*/ 7399728 w 9915525"/>
              <a:gd name="connsiteY851" fmla="*/ 5594589 h 6819900"/>
              <a:gd name="connsiteX852" fmla="*/ 7386739 w 9915525"/>
              <a:gd name="connsiteY852" fmla="*/ 5558693 h 6819900"/>
              <a:gd name="connsiteX853" fmla="*/ 7368531 w 9915525"/>
              <a:gd name="connsiteY853" fmla="*/ 5492605 h 6819900"/>
              <a:gd name="connsiteX854" fmla="*/ 7334431 w 9915525"/>
              <a:gd name="connsiteY854" fmla="*/ 5427419 h 6819900"/>
              <a:gd name="connsiteX855" fmla="*/ 7305551 w 9915525"/>
              <a:gd name="connsiteY855" fmla="*/ 5473600 h 6819900"/>
              <a:gd name="connsiteX856" fmla="*/ 7293200 w 9915525"/>
              <a:gd name="connsiteY856" fmla="*/ 5499749 h 6819900"/>
              <a:gd name="connsiteX857" fmla="*/ 7258954 w 9915525"/>
              <a:gd name="connsiteY857" fmla="*/ 5502045 h 6819900"/>
              <a:gd name="connsiteX858" fmla="*/ 7284194 w 9915525"/>
              <a:gd name="connsiteY858" fmla="*/ 5540230 h 6819900"/>
              <a:gd name="connsiteX859" fmla="*/ 7308555 w 9915525"/>
              <a:gd name="connsiteY859" fmla="*/ 5559280 h 6819900"/>
              <a:gd name="connsiteX860" fmla="*/ 7320760 w 9915525"/>
              <a:gd name="connsiteY860" fmla="*/ 5578330 h 6819900"/>
              <a:gd name="connsiteX861" fmla="*/ 7333699 w 9915525"/>
              <a:gd name="connsiteY861" fmla="*/ 5606905 h 6819900"/>
              <a:gd name="connsiteX862" fmla="*/ 7353939 w 9915525"/>
              <a:gd name="connsiteY862" fmla="*/ 5635480 h 6819900"/>
              <a:gd name="connsiteX863" fmla="*/ 7359982 w 9915525"/>
              <a:gd name="connsiteY863" fmla="*/ 5677516 h 6819900"/>
              <a:gd name="connsiteX864" fmla="*/ 7254165 w 9915525"/>
              <a:gd name="connsiteY864" fmla="*/ 5682019 h 6819900"/>
              <a:gd name="connsiteX865" fmla="*/ 7228509 w 9915525"/>
              <a:gd name="connsiteY865" fmla="*/ 5641037 h 6819900"/>
              <a:gd name="connsiteX866" fmla="*/ 7219532 w 9915525"/>
              <a:gd name="connsiteY866" fmla="*/ 5610847 h 6819900"/>
              <a:gd name="connsiteX867" fmla="*/ 7231385 w 9915525"/>
              <a:gd name="connsiteY867" fmla="*/ 5591873 h 6819900"/>
              <a:gd name="connsiteX868" fmla="*/ 7240362 w 9915525"/>
              <a:gd name="connsiteY868" fmla="*/ 5584597 h 6819900"/>
              <a:gd name="connsiteX869" fmla="*/ 7254165 w 9915525"/>
              <a:gd name="connsiteY869" fmla="*/ 5574349 h 6819900"/>
              <a:gd name="connsiteX870" fmla="*/ 7225590 w 9915525"/>
              <a:gd name="connsiteY870" fmla="*/ 5553089 h 6819900"/>
              <a:gd name="connsiteX871" fmla="*/ 7197015 w 9915525"/>
              <a:gd name="connsiteY871" fmla="*/ 5535576 h 6819900"/>
              <a:gd name="connsiteX872" fmla="*/ 7171290 w 9915525"/>
              <a:gd name="connsiteY872" fmla="*/ 5498052 h 6819900"/>
              <a:gd name="connsiteX873" fmla="*/ 7150233 w 9915525"/>
              <a:gd name="connsiteY873" fmla="*/ 5444980 h 6819900"/>
              <a:gd name="connsiteX874" fmla="*/ 7158598 w 9915525"/>
              <a:gd name="connsiteY874" fmla="*/ 5433074 h 6819900"/>
              <a:gd name="connsiteX875" fmla="*/ 7139310 w 9915525"/>
              <a:gd name="connsiteY875" fmla="*/ 5443948 h 6819900"/>
              <a:gd name="connsiteX876" fmla="*/ 7109190 w 9915525"/>
              <a:gd name="connsiteY876" fmla="*/ 5433955 h 6819900"/>
              <a:gd name="connsiteX877" fmla="*/ 7092359 w 9915525"/>
              <a:gd name="connsiteY877" fmla="*/ 5391265 h 6819900"/>
              <a:gd name="connsiteX878" fmla="*/ 7091478 w 9915525"/>
              <a:gd name="connsiteY878" fmla="*/ 5384705 h 6819900"/>
              <a:gd name="connsiteX879" fmla="*/ 7117213 w 9915525"/>
              <a:gd name="connsiteY879" fmla="*/ 5390829 h 6819900"/>
              <a:gd name="connsiteX880" fmla="*/ 7131296 w 9915525"/>
              <a:gd name="connsiteY880" fmla="*/ 5403480 h 6819900"/>
              <a:gd name="connsiteX881" fmla="*/ 7141049 w 9915525"/>
              <a:gd name="connsiteY881" fmla="*/ 5383636 h 6819900"/>
              <a:gd name="connsiteX882" fmla="*/ 7135611 w 9915525"/>
              <a:gd name="connsiteY882" fmla="*/ 5331870 h 6819900"/>
              <a:gd name="connsiteX883" fmla="*/ 7097608 w 9915525"/>
              <a:gd name="connsiteY883" fmla="*/ 5330356 h 6819900"/>
              <a:gd name="connsiteX884" fmla="*/ 7059348 w 9915525"/>
              <a:gd name="connsiteY884" fmla="*/ 5331050 h 6819900"/>
              <a:gd name="connsiteX885" fmla="*/ 7010577 w 9915525"/>
              <a:gd name="connsiteY885" fmla="*/ 5387328 h 6819900"/>
              <a:gd name="connsiteX886" fmla="*/ 6986235 w 9915525"/>
              <a:gd name="connsiteY886" fmla="*/ 5444980 h 6819900"/>
              <a:gd name="connsiteX887" fmla="*/ 6968415 w 9915525"/>
              <a:gd name="connsiteY887" fmla="*/ 5426985 h 6819900"/>
              <a:gd name="connsiteX888" fmla="*/ 6949962 w 9915525"/>
              <a:gd name="connsiteY888" fmla="*/ 5386504 h 6819900"/>
              <a:gd name="connsiteX889" fmla="*/ 6914243 w 9915525"/>
              <a:gd name="connsiteY889" fmla="*/ 5374515 h 6819900"/>
              <a:gd name="connsiteX890" fmla="*/ 6900934 w 9915525"/>
              <a:gd name="connsiteY890" fmla="*/ 5438459 h 6819900"/>
              <a:gd name="connsiteX891" fmla="*/ 6896978 w 9915525"/>
              <a:gd name="connsiteY891" fmla="*/ 5473555 h 6819900"/>
              <a:gd name="connsiteX892" fmla="*/ 6882690 w 9915525"/>
              <a:gd name="connsiteY892" fmla="*/ 5464036 h 6819900"/>
              <a:gd name="connsiteX893" fmla="*/ 6804369 w 9915525"/>
              <a:gd name="connsiteY893" fmla="*/ 5468793 h 6819900"/>
              <a:gd name="connsiteX894" fmla="*/ 6816242 w 9915525"/>
              <a:gd name="connsiteY894" fmla="*/ 5587855 h 6819900"/>
              <a:gd name="connsiteX895" fmla="*/ 6853628 w 9915525"/>
              <a:gd name="connsiteY895" fmla="*/ 5754543 h 6819900"/>
              <a:gd name="connsiteX896" fmla="*/ 6853402 w 9915525"/>
              <a:gd name="connsiteY896" fmla="*/ 5847411 h 6819900"/>
              <a:gd name="connsiteX897" fmla="*/ 6830511 w 9915525"/>
              <a:gd name="connsiteY897" fmla="*/ 5921230 h 6819900"/>
              <a:gd name="connsiteX898" fmla="*/ 6806490 w 9915525"/>
              <a:gd name="connsiteY898" fmla="*/ 5887893 h 6819900"/>
              <a:gd name="connsiteX899" fmla="*/ 6798025 w 9915525"/>
              <a:gd name="connsiteY899" fmla="*/ 5854555 h 6819900"/>
              <a:gd name="connsiteX900" fmla="*/ 6783306 w 9915525"/>
              <a:gd name="connsiteY900" fmla="*/ 5821218 h 6819900"/>
              <a:gd name="connsiteX901" fmla="*/ 6769171 w 9915525"/>
              <a:gd name="connsiteY901" fmla="*/ 5787880 h 6819900"/>
              <a:gd name="connsiteX902" fmla="*/ 6756523 w 9915525"/>
              <a:gd name="connsiteY902" fmla="*/ 5738277 h 6819900"/>
              <a:gd name="connsiteX903" fmla="*/ 6741023 w 9915525"/>
              <a:gd name="connsiteY903" fmla="*/ 5685095 h 6819900"/>
              <a:gd name="connsiteX904" fmla="*/ 6730290 w 9915525"/>
              <a:gd name="connsiteY904" fmla="*/ 5630486 h 6819900"/>
              <a:gd name="connsiteX905" fmla="*/ 6720610 w 9915525"/>
              <a:gd name="connsiteY905" fmla="*/ 5573472 h 6819900"/>
              <a:gd name="connsiteX906" fmla="*/ 6716409 w 9915525"/>
              <a:gd name="connsiteY906" fmla="*/ 5558622 h 6819900"/>
              <a:gd name="connsiteX907" fmla="*/ 6711802 w 9915525"/>
              <a:gd name="connsiteY907" fmla="*/ 5549755 h 6819900"/>
              <a:gd name="connsiteX908" fmla="*/ 6701715 w 9915525"/>
              <a:gd name="connsiteY908" fmla="*/ 5502924 h 6819900"/>
              <a:gd name="connsiteX909" fmla="*/ 6690198 w 9915525"/>
              <a:gd name="connsiteY909" fmla="*/ 5452254 h 6819900"/>
              <a:gd name="connsiteX910" fmla="*/ 6677136 w 9915525"/>
              <a:gd name="connsiteY910" fmla="*/ 5425266 h 6819900"/>
              <a:gd name="connsiteX911" fmla="*/ 6668583 w 9915525"/>
              <a:gd name="connsiteY911" fmla="*/ 5385449 h 6819900"/>
              <a:gd name="connsiteX912" fmla="*/ 6666943 w 9915525"/>
              <a:gd name="connsiteY912" fmla="*/ 5354798 h 6819900"/>
              <a:gd name="connsiteX913" fmla="*/ 6663946 w 9915525"/>
              <a:gd name="connsiteY913" fmla="*/ 5335647 h 6819900"/>
              <a:gd name="connsiteX914" fmla="*/ 6648938 w 9915525"/>
              <a:gd name="connsiteY914" fmla="*/ 5268411 h 6819900"/>
              <a:gd name="connsiteX915" fmla="*/ 6580234 w 9915525"/>
              <a:gd name="connsiteY915" fmla="*/ 5178280 h 6819900"/>
              <a:gd name="connsiteX916" fmla="*/ 6563432 w 9915525"/>
              <a:gd name="connsiteY916" fmla="*/ 5238315 h 6819900"/>
              <a:gd name="connsiteX917" fmla="*/ 6558968 w 9915525"/>
              <a:gd name="connsiteY917" fmla="*/ 5273530 h 6819900"/>
              <a:gd name="connsiteX918" fmla="*/ 6539790 w 9915525"/>
              <a:gd name="connsiteY918" fmla="*/ 5290675 h 6819900"/>
              <a:gd name="connsiteX919" fmla="*/ 6529082 w 9915525"/>
              <a:gd name="connsiteY919" fmla="*/ 5318529 h 6819900"/>
              <a:gd name="connsiteX920" fmla="*/ 6529082 w 9915525"/>
              <a:gd name="connsiteY920" fmla="*/ 5359955 h 6819900"/>
              <a:gd name="connsiteX921" fmla="*/ 6501690 w 9915525"/>
              <a:gd name="connsiteY921" fmla="*/ 5411643 h 6819900"/>
              <a:gd name="connsiteX922" fmla="*/ 6481798 w 9915525"/>
              <a:gd name="connsiteY922" fmla="*/ 5378305 h 6819900"/>
              <a:gd name="connsiteX923" fmla="*/ 6468351 w 9915525"/>
              <a:gd name="connsiteY923" fmla="*/ 5321138 h 6819900"/>
              <a:gd name="connsiteX924" fmla="*/ 6453128 w 9915525"/>
              <a:gd name="connsiteY924" fmla="*/ 5258664 h 6819900"/>
              <a:gd name="connsiteX925" fmla="*/ 6444540 w 9915525"/>
              <a:gd name="connsiteY925" fmla="*/ 5193463 h 6819900"/>
              <a:gd name="connsiteX926" fmla="*/ 6425633 w 9915525"/>
              <a:gd name="connsiteY926" fmla="*/ 5111770 h 6819900"/>
              <a:gd name="connsiteX927" fmla="*/ 6412155 w 9915525"/>
              <a:gd name="connsiteY927" fmla="*/ 5068337 h 6819900"/>
              <a:gd name="connsiteX928" fmla="*/ 6385969 w 9915525"/>
              <a:gd name="connsiteY928" fmla="*/ 5017450 h 6819900"/>
              <a:gd name="connsiteX929" fmla="*/ 6378970 w 9915525"/>
              <a:gd name="connsiteY929" fmla="*/ 5016355 h 6819900"/>
              <a:gd name="connsiteX930" fmla="*/ 6373217 w 9915525"/>
              <a:gd name="connsiteY930" fmla="*/ 4984438 h 6819900"/>
              <a:gd name="connsiteX931" fmla="*/ 6378105 w 9915525"/>
              <a:gd name="connsiteY931" fmla="*/ 4959057 h 6819900"/>
              <a:gd name="connsiteX932" fmla="*/ 6340187 w 9915525"/>
              <a:gd name="connsiteY932" fmla="*/ 4902055 h 6819900"/>
              <a:gd name="connsiteX933" fmla="*/ 6329030 w 9915525"/>
              <a:gd name="connsiteY933" fmla="*/ 4960141 h 6819900"/>
              <a:gd name="connsiteX934" fmla="*/ 6299163 w 9915525"/>
              <a:gd name="connsiteY934" fmla="*/ 4983660 h 6819900"/>
              <a:gd name="connsiteX935" fmla="*/ 6257138 w 9915525"/>
              <a:gd name="connsiteY935" fmla="*/ 5053142 h 6819900"/>
              <a:gd name="connsiteX936" fmla="*/ 6251587 w 9915525"/>
              <a:gd name="connsiteY936" fmla="*/ 5093912 h 6819900"/>
              <a:gd name="connsiteX937" fmla="*/ 6205887 w 9915525"/>
              <a:gd name="connsiteY937" fmla="*/ 5139194 h 6819900"/>
              <a:gd name="connsiteX938" fmla="*/ 6196890 w 9915525"/>
              <a:gd name="connsiteY938" fmla="*/ 5187805 h 6819900"/>
              <a:gd name="connsiteX939" fmla="*/ 6177840 w 9915525"/>
              <a:gd name="connsiteY939" fmla="*/ 5174684 h 6819900"/>
              <a:gd name="connsiteX940" fmla="*/ 6162825 w 9915525"/>
              <a:gd name="connsiteY940" fmla="*/ 5149101 h 6819900"/>
              <a:gd name="connsiteX941" fmla="*/ 6153911 w 9915525"/>
              <a:gd name="connsiteY941" fmla="*/ 5104116 h 6819900"/>
              <a:gd name="connsiteX942" fmla="*/ 6143637 w 9915525"/>
              <a:gd name="connsiteY942" fmla="*/ 5053499 h 6819900"/>
              <a:gd name="connsiteX943" fmla="*/ 6134959 w 9915525"/>
              <a:gd name="connsiteY943" fmla="*/ 5035405 h 6819900"/>
              <a:gd name="connsiteX944" fmla="*/ 6123671 w 9915525"/>
              <a:gd name="connsiteY944" fmla="*/ 5018736 h 6819900"/>
              <a:gd name="connsiteX945" fmla="*/ 6098219 w 9915525"/>
              <a:gd name="connsiteY945" fmla="*/ 4975874 h 6819900"/>
              <a:gd name="connsiteX946" fmla="*/ 6075265 w 9915525"/>
              <a:gd name="connsiteY946" fmla="*/ 4949970 h 6819900"/>
              <a:gd name="connsiteX947" fmla="*/ 6075446 w 9915525"/>
              <a:gd name="connsiteY947" fmla="*/ 4959968 h 6819900"/>
              <a:gd name="connsiteX948" fmla="*/ 6084971 w 9915525"/>
              <a:gd name="connsiteY948" fmla="*/ 5006684 h 6819900"/>
              <a:gd name="connsiteX949" fmla="*/ 6053062 w 9915525"/>
              <a:gd name="connsiteY949" fmla="*/ 4980917 h 6819900"/>
              <a:gd name="connsiteX950" fmla="*/ 6026055 w 9915525"/>
              <a:gd name="connsiteY950" fmla="*/ 4980917 h 6819900"/>
              <a:gd name="connsiteX951" fmla="*/ 6005355 w 9915525"/>
              <a:gd name="connsiteY951" fmla="*/ 5053485 h 6819900"/>
              <a:gd name="connsiteX952" fmla="*/ 6020851 w 9915525"/>
              <a:gd name="connsiteY952" fmla="*/ 5127427 h 6819900"/>
              <a:gd name="connsiteX953" fmla="*/ 6032026 w 9915525"/>
              <a:gd name="connsiteY953" fmla="*/ 5199054 h 6819900"/>
              <a:gd name="connsiteX954" fmla="*/ 5997159 w 9915525"/>
              <a:gd name="connsiteY954" fmla="*/ 5240967 h 6819900"/>
              <a:gd name="connsiteX955" fmla="*/ 5973289 w 9915525"/>
              <a:gd name="connsiteY955" fmla="*/ 5216380 h 6819900"/>
              <a:gd name="connsiteX956" fmla="*/ 5958765 w 9915525"/>
              <a:gd name="connsiteY956" fmla="*/ 5203112 h 6819900"/>
              <a:gd name="connsiteX957" fmla="*/ 5915123 w 9915525"/>
              <a:gd name="connsiteY957" fmla="*/ 5178280 h 6819900"/>
              <a:gd name="connsiteX958" fmla="*/ 5901615 w 9915525"/>
              <a:gd name="connsiteY958" fmla="*/ 5209359 h 6819900"/>
              <a:gd name="connsiteX959" fmla="*/ 5880184 w 9915525"/>
              <a:gd name="connsiteY959" fmla="*/ 5249840 h 6819900"/>
              <a:gd name="connsiteX960" fmla="*/ 5861792 w 9915525"/>
              <a:gd name="connsiteY960" fmla="*/ 5287818 h 6819900"/>
              <a:gd name="connsiteX961" fmla="*/ 5866555 w 9915525"/>
              <a:gd name="connsiteY961" fmla="*/ 5359255 h 6819900"/>
              <a:gd name="connsiteX962" fmla="*/ 5876496 w 9915525"/>
              <a:gd name="connsiteY962" fmla="*/ 5414854 h 6819900"/>
              <a:gd name="connsiteX963" fmla="*/ 5849228 w 9915525"/>
              <a:gd name="connsiteY963" fmla="*/ 5446534 h 6819900"/>
              <a:gd name="connsiteX964" fmla="*/ 5834134 w 9915525"/>
              <a:gd name="connsiteY964" fmla="*/ 5505134 h 6819900"/>
              <a:gd name="connsiteX965" fmla="*/ 5845592 w 9915525"/>
              <a:gd name="connsiteY965" fmla="*/ 5554041 h 6819900"/>
              <a:gd name="connsiteX966" fmla="*/ 5852781 w 9915525"/>
              <a:gd name="connsiteY966" fmla="*/ 5564043 h 6819900"/>
              <a:gd name="connsiteX967" fmla="*/ 5886335 w 9915525"/>
              <a:gd name="connsiteY967" fmla="*/ 5532324 h 6819900"/>
              <a:gd name="connsiteX968" fmla="*/ 5908379 w 9915525"/>
              <a:gd name="connsiteY968" fmla="*/ 5556415 h 6819900"/>
              <a:gd name="connsiteX969" fmla="*/ 5930993 w 9915525"/>
              <a:gd name="connsiteY969" fmla="*/ 5605989 h 6819900"/>
              <a:gd name="connsiteX970" fmla="*/ 5957408 w 9915525"/>
              <a:gd name="connsiteY970" fmla="*/ 5639049 h 6819900"/>
              <a:gd name="connsiteX971" fmla="*/ 5963290 w 9915525"/>
              <a:gd name="connsiteY971" fmla="*/ 5667077 h 6819900"/>
              <a:gd name="connsiteX972" fmla="*/ 5961213 w 9915525"/>
              <a:gd name="connsiteY972" fmla="*/ 5693992 h 6819900"/>
              <a:gd name="connsiteX973" fmla="*/ 5941146 w 9915525"/>
              <a:gd name="connsiteY973" fmla="*/ 5673589 h 6819900"/>
              <a:gd name="connsiteX974" fmla="*/ 5908256 w 9915525"/>
              <a:gd name="connsiteY974" fmla="*/ 5616926 h 6819900"/>
              <a:gd name="connsiteX975" fmla="*/ 5885829 w 9915525"/>
              <a:gd name="connsiteY975" fmla="*/ 5590272 h 6819900"/>
              <a:gd name="connsiteX976" fmla="*/ 5876897 w 9915525"/>
              <a:gd name="connsiteY976" fmla="*/ 5615258 h 6819900"/>
              <a:gd name="connsiteX977" fmla="*/ 5896186 w 9915525"/>
              <a:gd name="connsiteY977" fmla="*/ 5752304 h 6819900"/>
              <a:gd name="connsiteX978" fmla="*/ 5898820 w 9915525"/>
              <a:gd name="connsiteY978" fmla="*/ 5788013 h 6819900"/>
              <a:gd name="connsiteX979" fmla="*/ 5902509 w 9915525"/>
              <a:gd name="connsiteY979" fmla="*/ 5812245 h 6819900"/>
              <a:gd name="connsiteX980" fmla="*/ 5896853 w 9915525"/>
              <a:gd name="connsiteY980" fmla="*/ 5864080 h 6819900"/>
              <a:gd name="connsiteX981" fmla="*/ 5882565 w 9915525"/>
              <a:gd name="connsiteY981" fmla="*/ 5851698 h 6819900"/>
              <a:gd name="connsiteX982" fmla="*/ 5872008 w 9915525"/>
              <a:gd name="connsiteY982" fmla="*/ 5828758 h 6819900"/>
              <a:gd name="connsiteX983" fmla="*/ 5857535 w 9915525"/>
              <a:gd name="connsiteY983" fmla="*/ 5768074 h 6819900"/>
              <a:gd name="connsiteX984" fmla="*/ 5845593 w 9915525"/>
              <a:gd name="connsiteY984" fmla="*/ 5707670 h 6819900"/>
              <a:gd name="connsiteX985" fmla="*/ 5830749 w 9915525"/>
              <a:gd name="connsiteY985" fmla="*/ 5668818 h 6819900"/>
              <a:gd name="connsiteX986" fmla="*/ 5811665 w 9915525"/>
              <a:gd name="connsiteY986" fmla="*/ 5625955 h 6819900"/>
              <a:gd name="connsiteX987" fmla="*/ 5793073 w 9915525"/>
              <a:gd name="connsiteY987" fmla="*/ 5585066 h 6819900"/>
              <a:gd name="connsiteX988" fmla="*/ 5744434 w 9915525"/>
              <a:gd name="connsiteY988" fmla="*/ 5565229 h 6819900"/>
              <a:gd name="connsiteX989" fmla="*/ 5744891 w 9915525"/>
              <a:gd name="connsiteY989" fmla="*/ 5593668 h 6819900"/>
              <a:gd name="connsiteX990" fmla="*/ 5758739 w 9915525"/>
              <a:gd name="connsiteY990" fmla="*/ 5630553 h 6819900"/>
              <a:gd name="connsiteX991" fmla="*/ 5744452 w 9915525"/>
              <a:gd name="connsiteY991" fmla="*/ 5645005 h 6819900"/>
              <a:gd name="connsiteX992" fmla="*/ 5730164 w 9915525"/>
              <a:gd name="connsiteY992" fmla="*/ 5620325 h 6819900"/>
              <a:gd name="connsiteX993" fmla="*/ 5716886 w 9915525"/>
              <a:gd name="connsiteY993" fmla="*/ 5612599 h 6819900"/>
              <a:gd name="connsiteX994" fmla="*/ 5696901 w 9915525"/>
              <a:gd name="connsiteY994" fmla="*/ 5559912 h 6819900"/>
              <a:gd name="connsiteX995" fmla="*/ 5681605 w 9915525"/>
              <a:gd name="connsiteY995" fmla="*/ 5502130 h 6819900"/>
              <a:gd name="connsiteX996" fmla="*/ 5672803 w 9915525"/>
              <a:gd name="connsiteY996" fmla="*/ 5475936 h 6819900"/>
              <a:gd name="connsiteX997" fmla="*/ 5621630 w 9915525"/>
              <a:gd name="connsiteY997" fmla="*/ 5409940 h 6819900"/>
              <a:gd name="connsiteX998" fmla="*/ 5609947 w 9915525"/>
              <a:gd name="connsiteY998" fmla="*/ 5462754 h 6819900"/>
              <a:gd name="connsiteX999" fmla="*/ 5612579 w 9915525"/>
              <a:gd name="connsiteY999" fmla="*/ 5521180 h 6819900"/>
              <a:gd name="connsiteX1000" fmla="*/ 5568240 w 9915525"/>
              <a:gd name="connsiteY1000" fmla="*/ 5470117 h 6819900"/>
              <a:gd name="connsiteX1001" fmla="*/ 5546809 w 9915525"/>
              <a:gd name="connsiteY1001" fmla="*/ 5445832 h 6819900"/>
              <a:gd name="connsiteX1002" fmla="*/ 5519283 w 9915525"/>
              <a:gd name="connsiteY1002" fmla="*/ 5484486 h 6819900"/>
              <a:gd name="connsiteX1003" fmla="*/ 5509877 w 9915525"/>
              <a:gd name="connsiteY1003" fmla="*/ 5586402 h 6819900"/>
              <a:gd name="connsiteX1004" fmla="*/ 5495646 w 9915525"/>
              <a:gd name="connsiteY1004" fmla="*/ 5650379 h 6819900"/>
              <a:gd name="connsiteX1005" fmla="*/ 5501678 w 9915525"/>
              <a:gd name="connsiteY1005" fmla="*/ 5701702 h 6819900"/>
              <a:gd name="connsiteX1006" fmla="*/ 5473766 w 9915525"/>
              <a:gd name="connsiteY1006" fmla="*/ 5696119 h 6819900"/>
              <a:gd name="connsiteX1007" fmla="*/ 5423943 w 9915525"/>
              <a:gd name="connsiteY1007" fmla="*/ 5755760 h 6819900"/>
              <a:gd name="connsiteX1008" fmla="*/ 5413203 w 9915525"/>
              <a:gd name="connsiteY1008" fmla="*/ 5797405 h 6819900"/>
              <a:gd name="connsiteX1009" fmla="*/ 5371843 w 9915525"/>
              <a:gd name="connsiteY1009" fmla="*/ 5741729 h 6819900"/>
              <a:gd name="connsiteX1010" fmla="*/ 5358431 w 9915525"/>
              <a:gd name="connsiteY1010" fmla="*/ 5711680 h 6819900"/>
              <a:gd name="connsiteX1011" fmla="*/ 5340808 w 9915525"/>
              <a:gd name="connsiteY1011" fmla="*/ 5682362 h 6819900"/>
              <a:gd name="connsiteX1012" fmla="*/ 5295475 w 9915525"/>
              <a:gd name="connsiteY1012" fmla="*/ 5676258 h 6819900"/>
              <a:gd name="connsiteX1013" fmla="*/ 5298445 w 9915525"/>
              <a:gd name="connsiteY1013" fmla="*/ 5678529 h 6819900"/>
              <a:gd name="connsiteX1014" fmla="*/ 5330115 w 9915525"/>
              <a:gd name="connsiteY1014" fmla="*/ 5673580 h 6819900"/>
              <a:gd name="connsiteX1015" fmla="*/ 5322971 w 9915525"/>
              <a:gd name="connsiteY1015" fmla="*/ 5683166 h 6819900"/>
              <a:gd name="connsiteX1016" fmla="*/ 5299159 w 9915525"/>
              <a:gd name="connsiteY1016" fmla="*/ 5712512 h 6819900"/>
              <a:gd name="connsiteX1017" fmla="*/ 5300767 w 9915525"/>
              <a:gd name="connsiteY1017" fmla="*/ 5834835 h 6819900"/>
              <a:gd name="connsiteX1018" fmla="*/ 5331407 w 9915525"/>
              <a:gd name="connsiteY1018" fmla="*/ 5912152 h 6819900"/>
              <a:gd name="connsiteX1019" fmla="*/ 5352235 w 9915525"/>
              <a:gd name="connsiteY1019" fmla="*/ 5979563 h 6819900"/>
              <a:gd name="connsiteX1020" fmla="*/ 5345697 w 9915525"/>
              <a:gd name="connsiteY1020" fmla="*/ 6008406 h 6819900"/>
              <a:gd name="connsiteX1021" fmla="*/ 5342407 w 9915525"/>
              <a:gd name="connsiteY1021" fmla="*/ 6165297 h 6819900"/>
              <a:gd name="connsiteX1022" fmla="*/ 5339223 w 9915525"/>
              <a:gd name="connsiteY1022" fmla="*/ 6240576 h 6819900"/>
              <a:gd name="connsiteX1023" fmla="*/ 5301540 w 9915525"/>
              <a:gd name="connsiteY1023" fmla="*/ 6202473 h 6819900"/>
              <a:gd name="connsiteX1024" fmla="*/ 5267271 w 9915525"/>
              <a:gd name="connsiteY1024" fmla="*/ 6121255 h 6819900"/>
              <a:gd name="connsiteX1025" fmla="*/ 5252724 w 9915525"/>
              <a:gd name="connsiteY1025" fmla="*/ 6111730 h 6819900"/>
              <a:gd name="connsiteX1026" fmla="*/ 5249153 w 9915525"/>
              <a:gd name="connsiteY1026" fmla="*/ 6092680 h 6819900"/>
              <a:gd name="connsiteX1027" fmla="*/ 5245581 w 9915525"/>
              <a:gd name="connsiteY1027" fmla="*/ 6012398 h 6819900"/>
              <a:gd name="connsiteX1028" fmla="*/ 5228083 w 9915525"/>
              <a:gd name="connsiteY1028" fmla="*/ 5925334 h 6819900"/>
              <a:gd name="connsiteX1029" fmla="*/ 5210349 w 9915525"/>
              <a:gd name="connsiteY1029" fmla="*/ 5898460 h 6819900"/>
              <a:gd name="connsiteX1030" fmla="*/ 5202014 w 9915525"/>
              <a:gd name="connsiteY1030" fmla="*/ 5806930 h 6819900"/>
              <a:gd name="connsiteX1031" fmla="*/ 5143553 w 9915525"/>
              <a:gd name="connsiteY1031" fmla="*/ 5691117 h 6819900"/>
              <a:gd name="connsiteX1032" fmla="*/ 5122131 w 9915525"/>
              <a:gd name="connsiteY1032" fmla="*/ 5668708 h 6819900"/>
              <a:gd name="connsiteX1033" fmla="*/ 5084614 w 9915525"/>
              <a:gd name="connsiteY1033" fmla="*/ 5639561 h 6819900"/>
              <a:gd name="connsiteX1034" fmla="*/ 5065655 w 9915525"/>
              <a:gd name="connsiteY1034" fmla="*/ 5709563 h 6819900"/>
              <a:gd name="connsiteX1035" fmla="*/ 5072673 w 9915525"/>
              <a:gd name="connsiteY1035" fmla="*/ 5783118 h 6819900"/>
              <a:gd name="connsiteX1036" fmla="*/ 5084502 w 9915525"/>
              <a:gd name="connsiteY1036" fmla="*/ 5886634 h 6819900"/>
              <a:gd name="connsiteX1037" fmla="*/ 5039998 w 9915525"/>
              <a:gd name="connsiteY1037" fmla="*/ 5840268 h 6819900"/>
              <a:gd name="connsiteX1038" fmla="*/ 5034388 w 9915525"/>
              <a:gd name="connsiteY1038" fmla="*/ 5755556 h 6819900"/>
              <a:gd name="connsiteX1039" fmla="*/ 4994487 w 9915525"/>
              <a:gd name="connsiteY1039" fmla="*/ 5683251 h 6819900"/>
              <a:gd name="connsiteX1040" fmla="*/ 4955412 w 9915525"/>
              <a:gd name="connsiteY1040" fmla="*/ 5761789 h 6819900"/>
              <a:gd name="connsiteX1041" fmla="*/ 4950587 w 9915525"/>
              <a:gd name="connsiteY1041" fmla="*/ 5764977 h 6819900"/>
              <a:gd name="connsiteX1042" fmla="*/ 4939590 w 9915525"/>
              <a:gd name="connsiteY1042" fmla="*/ 5773030 h 6819900"/>
              <a:gd name="connsiteX1043" fmla="*/ 4929308 w 9915525"/>
              <a:gd name="connsiteY1043" fmla="*/ 5787880 h 6819900"/>
              <a:gd name="connsiteX1044" fmla="*/ 4925303 w 9915525"/>
              <a:gd name="connsiteY1044" fmla="*/ 5759305 h 6819900"/>
              <a:gd name="connsiteX1045" fmla="*/ 4920617 w 9915525"/>
              <a:gd name="connsiteY1045" fmla="*/ 5730730 h 6819900"/>
              <a:gd name="connsiteX1046" fmla="*/ 4894141 w 9915525"/>
              <a:gd name="connsiteY1046" fmla="*/ 5715217 h 6819900"/>
              <a:gd name="connsiteX1047" fmla="*/ 4900452 w 9915525"/>
              <a:gd name="connsiteY1047" fmla="*/ 5682031 h 6819900"/>
              <a:gd name="connsiteX1048" fmla="*/ 4916661 w 9915525"/>
              <a:gd name="connsiteY1048" fmla="*/ 5624218 h 6819900"/>
              <a:gd name="connsiteX1049" fmla="*/ 4901506 w 9915525"/>
              <a:gd name="connsiteY1049" fmla="*/ 5574536 h 6819900"/>
              <a:gd name="connsiteX1050" fmla="*/ 4891965 w 9915525"/>
              <a:gd name="connsiteY1050" fmla="*/ 5549646 h 6819900"/>
              <a:gd name="connsiteX1051" fmla="*/ 4872915 w 9915525"/>
              <a:gd name="connsiteY1051" fmla="*/ 5513850 h 6819900"/>
              <a:gd name="connsiteX1052" fmla="*/ 4853865 w 9915525"/>
              <a:gd name="connsiteY1052" fmla="*/ 5473953 h 6819900"/>
              <a:gd name="connsiteX1053" fmla="*/ 4846721 w 9915525"/>
              <a:gd name="connsiteY1053" fmla="*/ 5453668 h 6819900"/>
              <a:gd name="connsiteX1054" fmla="*/ 4806240 w 9915525"/>
              <a:gd name="connsiteY1054" fmla="*/ 5451287 h 6819900"/>
              <a:gd name="connsiteX1055" fmla="*/ 4775604 w 9915525"/>
              <a:gd name="connsiteY1055" fmla="*/ 5484718 h 6819900"/>
              <a:gd name="connsiteX1056" fmla="*/ 4758246 w 9915525"/>
              <a:gd name="connsiteY1056" fmla="*/ 5526060 h 6819900"/>
              <a:gd name="connsiteX1057" fmla="*/ 4743747 w 9915525"/>
              <a:gd name="connsiteY1057" fmla="*/ 5546914 h 6819900"/>
              <a:gd name="connsiteX1058" fmla="*/ 4733063 w 9915525"/>
              <a:gd name="connsiteY1058" fmla="*/ 5555168 h 6819900"/>
              <a:gd name="connsiteX1059" fmla="*/ 4735284 w 9915525"/>
              <a:gd name="connsiteY1059" fmla="*/ 5569337 h 6819900"/>
              <a:gd name="connsiteX1060" fmla="*/ 4789519 w 9915525"/>
              <a:gd name="connsiteY1060" fmla="*/ 5584941 h 6819900"/>
              <a:gd name="connsiteX1061" fmla="*/ 4825290 w 9915525"/>
              <a:gd name="connsiteY1061" fmla="*/ 5610669 h 6819900"/>
              <a:gd name="connsiteX1062" fmla="*/ 4836156 w 9915525"/>
              <a:gd name="connsiteY1062" fmla="*/ 5652061 h 6819900"/>
              <a:gd name="connsiteX1063" fmla="*/ 4840023 w 9915525"/>
              <a:gd name="connsiteY1063" fmla="*/ 5778209 h 6819900"/>
              <a:gd name="connsiteX1064" fmla="*/ 4801908 w 9915525"/>
              <a:gd name="connsiteY1064" fmla="*/ 5716443 h 6819900"/>
              <a:gd name="connsiteX1065" fmla="*/ 4748759 w 9915525"/>
              <a:gd name="connsiteY1065" fmla="*/ 5657571 h 6819900"/>
              <a:gd name="connsiteX1066" fmla="*/ 4665224 w 9915525"/>
              <a:gd name="connsiteY1066" fmla="*/ 5588164 h 6819900"/>
              <a:gd name="connsiteX1067" fmla="*/ 4592968 w 9915525"/>
              <a:gd name="connsiteY1067" fmla="*/ 5533067 h 6819900"/>
              <a:gd name="connsiteX1068" fmla="*/ 4598439 w 9915525"/>
              <a:gd name="connsiteY1068" fmla="*/ 5578330 h 6819900"/>
              <a:gd name="connsiteX1069" fmla="*/ 4604726 w 9915525"/>
              <a:gd name="connsiteY1069" fmla="*/ 5612554 h 6819900"/>
              <a:gd name="connsiteX1070" fmla="*/ 4618284 w 9915525"/>
              <a:gd name="connsiteY1070" fmla="*/ 5658848 h 6819900"/>
              <a:gd name="connsiteX1071" fmla="*/ 4634790 w 9915525"/>
              <a:gd name="connsiteY1071" fmla="*/ 5691299 h 6819900"/>
              <a:gd name="connsiteX1072" fmla="*/ 4606396 w 9915525"/>
              <a:gd name="connsiteY1072" fmla="*/ 5711680 h 6819900"/>
              <a:gd name="connsiteX1073" fmla="*/ 4572158 w 9915525"/>
              <a:gd name="connsiteY1073" fmla="*/ 5734968 h 6819900"/>
              <a:gd name="connsiteX1074" fmla="*/ 4550545 w 9915525"/>
              <a:gd name="connsiteY1074" fmla="*/ 5762438 h 6819900"/>
              <a:gd name="connsiteX1075" fmla="*/ 4555567 w 9915525"/>
              <a:gd name="connsiteY1075" fmla="*/ 5767726 h 6819900"/>
              <a:gd name="connsiteX1076" fmla="*/ 4582132 w 9915525"/>
              <a:gd name="connsiteY1076" fmla="*/ 5787028 h 6819900"/>
              <a:gd name="connsiteX1077" fmla="*/ 4611869 w 9915525"/>
              <a:gd name="connsiteY1077" fmla="*/ 5820926 h 6819900"/>
              <a:gd name="connsiteX1078" fmla="*/ 4632929 w 9915525"/>
              <a:gd name="connsiteY1078" fmla="*/ 5876547 h 6819900"/>
              <a:gd name="connsiteX1079" fmla="*/ 4598540 w 9915525"/>
              <a:gd name="connsiteY1079" fmla="*/ 5892655 h 6819900"/>
              <a:gd name="connsiteX1080" fmla="*/ 4539016 w 9915525"/>
              <a:gd name="connsiteY1080" fmla="*/ 5799514 h 6819900"/>
              <a:gd name="connsiteX1081" fmla="*/ 4482390 w 9915525"/>
              <a:gd name="connsiteY1081" fmla="*/ 5812687 h 6819900"/>
              <a:gd name="connsiteX1082" fmla="*/ 4449153 w 9915525"/>
              <a:gd name="connsiteY1082" fmla="*/ 5820608 h 6819900"/>
              <a:gd name="connsiteX1083" fmla="*/ 4410034 w 9915525"/>
              <a:gd name="connsiteY1083" fmla="*/ 5829701 h 6819900"/>
              <a:gd name="connsiteX1084" fmla="*/ 4377615 w 9915525"/>
              <a:gd name="connsiteY1084" fmla="*/ 5826542 h 6819900"/>
              <a:gd name="connsiteX1085" fmla="*/ 4367935 w 9915525"/>
              <a:gd name="connsiteY1085" fmla="*/ 5802072 h 6819900"/>
              <a:gd name="connsiteX1086" fmla="*/ 4364205 w 9915525"/>
              <a:gd name="connsiteY1086" fmla="*/ 5786461 h 6819900"/>
              <a:gd name="connsiteX1087" fmla="*/ 4350073 w 9915525"/>
              <a:gd name="connsiteY1087" fmla="*/ 5762767 h 6819900"/>
              <a:gd name="connsiteX1088" fmla="*/ 4329990 w 9915525"/>
              <a:gd name="connsiteY1088" fmla="*/ 5717069 h 6819900"/>
              <a:gd name="connsiteX1089" fmla="*/ 4287128 w 9915525"/>
              <a:gd name="connsiteY1089" fmla="*/ 5673580 h 6819900"/>
              <a:gd name="connsiteX1090" fmla="*/ 4272840 w 9915525"/>
              <a:gd name="connsiteY1090" fmla="*/ 5698559 h 6819900"/>
              <a:gd name="connsiteX1091" fmla="*/ 4258553 w 9915525"/>
              <a:gd name="connsiteY1091" fmla="*/ 5711680 h 6819900"/>
              <a:gd name="connsiteX1092" fmla="*/ 4244265 w 9915525"/>
              <a:gd name="connsiteY1092" fmla="*/ 5702155 h 6819900"/>
              <a:gd name="connsiteX1093" fmla="*/ 4215690 w 9915525"/>
              <a:gd name="connsiteY1093" fmla="*/ 5692630 h 6819900"/>
              <a:gd name="connsiteX1094" fmla="*/ 4187115 w 9915525"/>
              <a:gd name="connsiteY1094" fmla="*/ 5669611 h 6819900"/>
              <a:gd name="connsiteX1095" fmla="*/ 4196837 w 9915525"/>
              <a:gd name="connsiteY1095" fmla="*/ 5643352 h 6819900"/>
              <a:gd name="connsiteX1096" fmla="*/ 4165001 w 9915525"/>
              <a:gd name="connsiteY1096" fmla="*/ 5582220 h 6819900"/>
              <a:gd name="connsiteX1097" fmla="*/ 4110915 w 9915525"/>
              <a:gd name="connsiteY1097" fmla="*/ 5628058 h 6819900"/>
              <a:gd name="connsiteX1098" fmla="*/ 4120775 w 9915525"/>
              <a:gd name="connsiteY1098" fmla="*/ 5664681 h 6819900"/>
              <a:gd name="connsiteX1099" fmla="*/ 4093373 w 9915525"/>
              <a:gd name="connsiteY1099" fmla="*/ 5671279 h 6819900"/>
              <a:gd name="connsiteX1100" fmla="*/ 4072564 w 9915525"/>
              <a:gd name="connsiteY1100" fmla="*/ 5673660 h 6819900"/>
              <a:gd name="connsiteX1101" fmla="*/ 4071782 w 9915525"/>
              <a:gd name="connsiteY1101" fmla="*/ 5721205 h 6819900"/>
              <a:gd name="connsiteX1102" fmla="*/ 4086251 w 9915525"/>
              <a:gd name="connsiteY1102" fmla="*/ 5745018 h 6819900"/>
              <a:gd name="connsiteX1103" fmla="*/ 4101571 w 9915525"/>
              <a:gd name="connsiteY1103" fmla="*/ 5768830 h 6819900"/>
              <a:gd name="connsiteX1104" fmla="*/ 4110915 w 9915525"/>
              <a:gd name="connsiteY1104" fmla="*/ 5792080 h 6819900"/>
              <a:gd name="connsiteX1105" fmla="*/ 4120942 w 9915525"/>
              <a:gd name="connsiteY1105" fmla="*/ 5821529 h 6819900"/>
              <a:gd name="connsiteX1106" fmla="*/ 4127445 w 9915525"/>
              <a:gd name="connsiteY1106" fmla="*/ 5838301 h 6819900"/>
              <a:gd name="connsiteX1107" fmla="*/ 4174944 w 9915525"/>
              <a:gd name="connsiteY1107" fmla="*/ 5883130 h 6819900"/>
              <a:gd name="connsiteX1108" fmla="*/ 4196640 w 9915525"/>
              <a:gd name="connsiteY1108" fmla="*/ 5897418 h 6819900"/>
              <a:gd name="connsiteX1109" fmla="*/ 4206165 w 9915525"/>
              <a:gd name="connsiteY1109" fmla="*/ 5911705 h 6819900"/>
              <a:gd name="connsiteX1110" fmla="*/ 4215690 w 9915525"/>
              <a:gd name="connsiteY1110" fmla="*/ 5930420 h 6819900"/>
              <a:gd name="connsiteX1111" fmla="*/ 4234740 w 9915525"/>
              <a:gd name="connsiteY1111" fmla="*/ 5959330 h 6819900"/>
              <a:gd name="connsiteX1112" fmla="*/ 4223307 w 9915525"/>
              <a:gd name="connsiteY1112" fmla="*/ 5984190 h 6819900"/>
              <a:gd name="connsiteX1113" fmla="*/ 4187588 w 9915525"/>
              <a:gd name="connsiteY1113" fmla="*/ 5970873 h 6819900"/>
              <a:gd name="connsiteX1114" fmla="*/ 4155733 w 9915525"/>
              <a:gd name="connsiteY1114" fmla="*/ 5946706 h 6819900"/>
              <a:gd name="connsiteX1115" fmla="*/ 4119978 w 9915525"/>
              <a:gd name="connsiteY1115" fmla="*/ 5905727 h 6819900"/>
              <a:gd name="connsiteX1116" fmla="*/ 4073495 w 9915525"/>
              <a:gd name="connsiteY1116" fmla="*/ 5854555 h 6819900"/>
              <a:gd name="connsiteX1117" fmla="*/ 4063290 w 9915525"/>
              <a:gd name="connsiteY1117" fmla="*/ 5836186 h 6819900"/>
              <a:gd name="connsiteX1118" fmla="*/ 4050851 w 9915525"/>
              <a:gd name="connsiteY1118" fmla="*/ 5805230 h 6819900"/>
              <a:gd name="connsiteX1119" fmla="*/ 4032100 w 9915525"/>
              <a:gd name="connsiteY1119" fmla="*/ 5775974 h 6819900"/>
              <a:gd name="connsiteX1120" fmla="*/ 3980525 w 9915525"/>
              <a:gd name="connsiteY1120" fmla="*/ 5774855 h 6819900"/>
              <a:gd name="connsiteX1121" fmla="*/ 3986247 w 9915525"/>
              <a:gd name="connsiteY1121" fmla="*/ 5809120 h 6819900"/>
              <a:gd name="connsiteX1122" fmla="*/ 3991995 w 9915525"/>
              <a:gd name="connsiteY1122" fmla="*/ 5833776 h 6819900"/>
              <a:gd name="connsiteX1123" fmla="*/ 3978112 w 9915525"/>
              <a:gd name="connsiteY1123" fmla="*/ 5826866 h 6819900"/>
              <a:gd name="connsiteX1124" fmla="*/ 3948990 w 9915525"/>
              <a:gd name="connsiteY1124" fmla="*/ 5846484 h 6819900"/>
              <a:gd name="connsiteX1125" fmla="*/ 3968040 w 9915525"/>
              <a:gd name="connsiteY1125" fmla="*/ 5870845 h 6819900"/>
              <a:gd name="connsiteX1126" fmla="*/ 3987090 w 9915525"/>
              <a:gd name="connsiteY1126" fmla="*/ 5898983 h 6819900"/>
              <a:gd name="connsiteX1127" fmla="*/ 4050393 w 9915525"/>
              <a:gd name="connsiteY1127" fmla="*/ 5968855 h 6819900"/>
              <a:gd name="connsiteX1128" fmla="*/ 4063290 w 9915525"/>
              <a:gd name="connsiteY1128" fmla="*/ 5987905 h 6819900"/>
              <a:gd name="connsiteX1129" fmla="*/ 4040644 w 9915525"/>
              <a:gd name="connsiteY1129" fmla="*/ 6006955 h 6819900"/>
              <a:gd name="connsiteX1130" fmla="*/ 4006140 w 9915525"/>
              <a:gd name="connsiteY1130" fmla="*/ 6021243 h 6819900"/>
              <a:gd name="connsiteX1131" fmla="*/ 3985924 w 9915525"/>
              <a:gd name="connsiteY1131" fmla="*/ 6035530 h 6819900"/>
              <a:gd name="connsiteX1132" fmla="*/ 3977565 w 9915525"/>
              <a:gd name="connsiteY1132" fmla="*/ 6021243 h 6819900"/>
              <a:gd name="connsiteX1133" fmla="*/ 3968040 w 9915525"/>
              <a:gd name="connsiteY1133" fmla="*/ 6006955 h 6819900"/>
              <a:gd name="connsiteX1134" fmla="*/ 3958515 w 9915525"/>
              <a:gd name="connsiteY1134" fmla="*/ 5991411 h 6819900"/>
              <a:gd name="connsiteX1135" fmla="*/ 3899474 w 9915525"/>
              <a:gd name="connsiteY1135" fmla="*/ 5891538 h 6819900"/>
              <a:gd name="connsiteX1136" fmla="*/ 3882315 w 9915525"/>
              <a:gd name="connsiteY1136" fmla="*/ 5855902 h 6819900"/>
              <a:gd name="connsiteX1137" fmla="*/ 3801405 w 9915525"/>
              <a:gd name="connsiteY1137" fmla="*/ 5733111 h 6819900"/>
              <a:gd name="connsiteX1138" fmla="*/ 3765898 w 9915525"/>
              <a:gd name="connsiteY1138" fmla="*/ 5711680 h 6819900"/>
              <a:gd name="connsiteX1139" fmla="*/ 3748965 w 9915525"/>
              <a:gd name="connsiteY1139" fmla="*/ 5696708 h 6819900"/>
              <a:gd name="connsiteX1140" fmla="*/ 3688500 w 9915525"/>
              <a:gd name="connsiteY1140" fmla="*/ 5590187 h 6819900"/>
              <a:gd name="connsiteX1141" fmla="*/ 3666982 w 9915525"/>
              <a:gd name="connsiteY1141" fmla="*/ 5564043 h 6819900"/>
              <a:gd name="connsiteX1142" fmla="*/ 3639923 w 9915525"/>
              <a:gd name="connsiteY1142" fmla="*/ 5541746 h 6819900"/>
              <a:gd name="connsiteX1143" fmla="*/ 3587040 w 9915525"/>
              <a:gd name="connsiteY1143" fmla="*/ 5493296 h 6819900"/>
              <a:gd name="connsiteX1144" fmla="*/ 3563227 w 9915525"/>
              <a:gd name="connsiteY1144" fmla="*/ 5465732 h 6819900"/>
              <a:gd name="connsiteX1145" fmla="*/ 3539415 w 9915525"/>
              <a:gd name="connsiteY1145" fmla="*/ 5422876 h 6819900"/>
              <a:gd name="connsiteX1146" fmla="*/ 3509413 w 9915525"/>
              <a:gd name="connsiteY1146" fmla="*/ 5383783 h 6819900"/>
              <a:gd name="connsiteX1147" fmla="*/ 3453690 w 9915525"/>
              <a:gd name="connsiteY1147" fmla="*/ 5408709 h 6819900"/>
              <a:gd name="connsiteX1148" fmla="*/ 3398491 w 9915525"/>
              <a:gd name="connsiteY1148" fmla="*/ 5394974 h 6819900"/>
              <a:gd name="connsiteX1149" fmla="*/ 3379351 w 9915525"/>
              <a:gd name="connsiteY1149" fmla="*/ 5367564 h 6819900"/>
              <a:gd name="connsiteX1150" fmla="*/ 3329865 w 9915525"/>
              <a:gd name="connsiteY1150" fmla="*/ 5370643 h 6819900"/>
              <a:gd name="connsiteX1151" fmla="*/ 3322063 w 9915525"/>
              <a:gd name="connsiteY1151" fmla="*/ 5374608 h 6819900"/>
              <a:gd name="connsiteX1152" fmla="*/ 3335664 w 9915525"/>
              <a:gd name="connsiteY1152" fmla="*/ 5436315 h 6819900"/>
              <a:gd name="connsiteX1153" fmla="*/ 3348915 w 9915525"/>
              <a:gd name="connsiteY1153" fmla="*/ 5465755 h 6819900"/>
              <a:gd name="connsiteX1154" fmla="*/ 3379081 w 9915525"/>
              <a:gd name="connsiteY1154" fmla="*/ 5521735 h 6819900"/>
              <a:gd name="connsiteX1155" fmla="*/ 3410959 w 9915525"/>
              <a:gd name="connsiteY1155" fmla="*/ 5575946 h 6819900"/>
              <a:gd name="connsiteX1156" fmla="*/ 3445190 w 9915525"/>
              <a:gd name="connsiteY1156" fmla="*/ 5666307 h 6819900"/>
              <a:gd name="connsiteX1157" fmla="*/ 3453690 w 9915525"/>
              <a:gd name="connsiteY1157" fmla="*/ 5702166 h 6819900"/>
              <a:gd name="connsiteX1158" fmla="*/ 3483218 w 9915525"/>
              <a:gd name="connsiteY1158" fmla="*/ 5739442 h 6819900"/>
              <a:gd name="connsiteX1159" fmla="*/ 3512746 w 9915525"/>
              <a:gd name="connsiteY1159" fmla="*/ 5757399 h 6819900"/>
              <a:gd name="connsiteX1160" fmla="*/ 3491751 w 9915525"/>
              <a:gd name="connsiteY1160" fmla="*/ 5778395 h 6819900"/>
              <a:gd name="connsiteX1161" fmla="*/ 3476473 w 9915525"/>
              <a:gd name="connsiteY1161" fmla="*/ 5827977 h 6819900"/>
              <a:gd name="connsiteX1162" fmla="*/ 3469040 w 9915525"/>
              <a:gd name="connsiteY1162" fmla="*/ 5851518 h 6819900"/>
              <a:gd name="connsiteX1163" fmla="*/ 3466403 w 9915525"/>
              <a:gd name="connsiteY1163" fmla="*/ 5874326 h 6819900"/>
              <a:gd name="connsiteX1164" fmla="*/ 3496820 w 9915525"/>
              <a:gd name="connsiteY1164" fmla="*/ 5902180 h 6819900"/>
              <a:gd name="connsiteX1165" fmla="*/ 3553629 w 9915525"/>
              <a:gd name="connsiteY1165" fmla="*/ 5950125 h 6819900"/>
              <a:gd name="connsiteX1166" fmla="*/ 3563788 w 9915525"/>
              <a:gd name="connsiteY1166" fmla="*/ 6009336 h 6819900"/>
              <a:gd name="connsiteX1167" fmla="*/ 3561831 w 9915525"/>
              <a:gd name="connsiteY1167" fmla="*/ 6045055 h 6819900"/>
              <a:gd name="connsiteX1168" fmla="*/ 3510840 w 9915525"/>
              <a:gd name="connsiteY1168" fmla="*/ 5992128 h 6819900"/>
              <a:gd name="connsiteX1169" fmla="*/ 3500753 w 9915525"/>
              <a:gd name="connsiteY1169" fmla="*/ 5968855 h 6819900"/>
              <a:gd name="connsiteX1170" fmla="*/ 3497480 w 9915525"/>
              <a:gd name="connsiteY1170" fmla="*/ 5957830 h 6819900"/>
              <a:gd name="connsiteX1171" fmla="*/ 3484191 w 9915525"/>
              <a:gd name="connsiteY1171" fmla="*/ 5952061 h 6819900"/>
              <a:gd name="connsiteX1172" fmla="*/ 3447864 w 9915525"/>
              <a:gd name="connsiteY1172" fmla="*/ 5932131 h 6819900"/>
              <a:gd name="connsiteX1173" fmla="*/ 3418853 w 9915525"/>
              <a:gd name="connsiteY1173" fmla="*/ 5899326 h 6819900"/>
              <a:gd name="connsiteX1174" fmla="*/ 3405764 w 9915525"/>
              <a:gd name="connsiteY1174" fmla="*/ 5865988 h 6819900"/>
              <a:gd name="connsiteX1175" fmla="*/ 3340389 w 9915525"/>
              <a:gd name="connsiteY1175" fmla="*/ 5794384 h 6819900"/>
              <a:gd name="connsiteX1176" fmla="*/ 3345891 w 9915525"/>
              <a:gd name="connsiteY1176" fmla="*/ 5755463 h 6819900"/>
              <a:gd name="connsiteX1177" fmla="*/ 3354969 w 9915525"/>
              <a:gd name="connsiteY1177" fmla="*/ 5698770 h 6819900"/>
              <a:gd name="connsiteX1178" fmla="*/ 3309784 w 9915525"/>
              <a:gd name="connsiteY1178" fmla="*/ 5664055 h 6819900"/>
              <a:gd name="connsiteX1179" fmla="*/ 3287225 w 9915525"/>
              <a:gd name="connsiteY1179" fmla="*/ 5623028 h 6819900"/>
              <a:gd name="connsiteX1180" fmla="*/ 3244590 w 9915525"/>
              <a:gd name="connsiteY1180" fmla="*/ 5563900 h 6819900"/>
              <a:gd name="connsiteX1181" fmla="*/ 3160003 w 9915525"/>
              <a:gd name="connsiteY1181" fmla="*/ 5519143 h 6819900"/>
              <a:gd name="connsiteX1182" fmla="*/ 3143334 w 9915525"/>
              <a:gd name="connsiteY1182" fmla="*/ 5511655 h 6819900"/>
              <a:gd name="connsiteX1183" fmla="*/ 3153652 w 9915525"/>
              <a:gd name="connsiteY1183" fmla="*/ 5483080 h 6819900"/>
              <a:gd name="connsiteX1184" fmla="*/ 3177465 w 9915525"/>
              <a:gd name="connsiteY1184" fmla="*/ 5458941 h 6819900"/>
              <a:gd name="connsiteX1185" fmla="*/ 3189371 w 9915525"/>
              <a:gd name="connsiteY1185" fmla="*/ 5449833 h 6819900"/>
              <a:gd name="connsiteX1186" fmla="*/ 3171676 w 9915525"/>
              <a:gd name="connsiteY1186" fmla="*/ 5428964 h 6819900"/>
              <a:gd name="connsiteX1187" fmla="*/ 3136721 w 9915525"/>
              <a:gd name="connsiteY1187" fmla="*/ 5360574 h 6819900"/>
              <a:gd name="connsiteX1188" fmla="*/ 3049897 w 9915525"/>
              <a:gd name="connsiteY1188" fmla="*/ 5279072 h 6819900"/>
              <a:gd name="connsiteX1189" fmla="*/ 3063552 w 9915525"/>
              <a:gd name="connsiteY1189" fmla="*/ 5340592 h 6819900"/>
              <a:gd name="connsiteX1190" fmla="*/ 3085427 w 9915525"/>
              <a:gd name="connsiteY1190" fmla="*/ 5422647 h 6819900"/>
              <a:gd name="connsiteX1191" fmla="*/ 3104090 w 9915525"/>
              <a:gd name="connsiteY1191" fmla="*/ 5497129 h 6819900"/>
              <a:gd name="connsiteX1192" fmla="*/ 3111614 w 9915525"/>
              <a:gd name="connsiteY1192" fmla="*/ 5530705 h 6819900"/>
              <a:gd name="connsiteX1193" fmla="*/ 3109874 w 9915525"/>
              <a:gd name="connsiteY1193" fmla="*/ 5556899 h 6819900"/>
              <a:gd name="connsiteX1194" fmla="*/ 3137625 w 9915525"/>
              <a:gd name="connsiteY1194" fmla="*/ 5586137 h 6819900"/>
              <a:gd name="connsiteX1195" fmla="*/ 3158415 w 9915525"/>
              <a:gd name="connsiteY1195" fmla="*/ 5621293 h 6819900"/>
              <a:gd name="connsiteX1196" fmla="*/ 3169063 w 9915525"/>
              <a:gd name="connsiteY1196" fmla="*/ 5659987 h 6819900"/>
              <a:gd name="connsiteX1197" fmla="*/ 3174003 w 9915525"/>
              <a:gd name="connsiteY1197" fmla="*/ 5708204 h 6819900"/>
              <a:gd name="connsiteX1198" fmla="*/ 3187168 w 9915525"/>
              <a:gd name="connsiteY1198" fmla="*/ 5761627 h 6819900"/>
              <a:gd name="connsiteX1199" fmla="*/ 3206040 w 9915525"/>
              <a:gd name="connsiteY1199" fmla="*/ 5784243 h 6819900"/>
              <a:gd name="connsiteX1200" fmla="*/ 3220990 w 9915525"/>
              <a:gd name="connsiteY1200" fmla="*/ 5807480 h 6819900"/>
              <a:gd name="connsiteX1201" fmla="*/ 3231955 w 9915525"/>
              <a:gd name="connsiteY1201" fmla="*/ 5835121 h 6819900"/>
              <a:gd name="connsiteX1202" fmla="*/ 3262788 w 9915525"/>
              <a:gd name="connsiteY1202" fmla="*/ 5873605 h 6819900"/>
              <a:gd name="connsiteX1203" fmla="*/ 3272715 w 9915525"/>
              <a:gd name="connsiteY1203" fmla="*/ 5906723 h 6819900"/>
              <a:gd name="connsiteX1204" fmla="*/ 3295337 w 9915525"/>
              <a:gd name="connsiteY1204" fmla="*/ 5954664 h 6819900"/>
              <a:gd name="connsiteX1205" fmla="*/ 3309624 w 9915525"/>
              <a:gd name="connsiteY1205" fmla="*/ 6021979 h 6819900"/>
              <a:gd name="connsiteX1206" fmla="*/ 3301290 w 9915525"/>
              <a:gd name="connsiteY1206" fmla="*/ 6017042 h 6819900"/>
              <a:gd name="connsiteX1207" fmla="*/ 3288035 w 9915525"/>
              <a:gd name="connsiteY1207" fmla="*/ 6006955 h 6819900"/>
              <a:gd name="connsiteX1208" fmla="*/ 3269298 w 9915525"/>
              <a:gd name="connsiteY1208" fmla="*/ 5985114 h 6819900"/>
              <a:gd name="connsiteX1209" fmla="*/ 3226965 w 9915525"/>
              <a:gd name="connsiteY1209" fmla="*/ 5947014 h 6819900"/>
              <a:gd name="connsiteX1210" fmla="*/ 3162754 w 9915525"/>
              <a:gd name="connsiteY1210" fmla="*/ 5951140 h 6819900"/>
              <a:gd name="connsiteX1211" fmla="*/ 3191217 w 9915525"/>
              <a:gd name="connsiteY1211" fmla="*/ 6003527 h 6819900"/>
              <a:gd name="connsiteX1212" fmla="*/ 3233979 w 9915525"/>
              <a:gd name="connsiteY1212" fmla="*/ 6035530 h 6819900"/>
              <a:gd name="connsiteX1213" fmla="*/ 3266785 w 9915525"/>
              <a:gd name="connsiteY1213" fmla="*/ 6087918 h 6819900"/>
              <a:gd name="connsiteX1214" fmla="*/ 3259784 w 9915525"/>
              <a:gd name="connsiteY1214" fmla="*/ 6099659 h 6819900"/>
              <a:gd name="connsiteX1215" fmla="*/ 3215565 w 9915525"/>
              <a:gd name="connsiteY1215" fmla="*/ 6146087 h 6819900"/>
              <a:gd name="connsiteX1216" fmla="*/ 3148298 w 9915525"/>
              <a:gd name="connsiteY1216" fmla="*/ 6198522 h 6819900"/>
              <a:gd name="connsiteX1217" fmla="*/ 3097325 w 9915525"/>
              <a:gd name="connsiteY1217" fmla="*/ 6221340 h 6819900"/>
              <a:gd name="connsiteX1218" fmla="*/ 3070755 w 9915525"/>
              <a:gd name="connsiteY1218" fmla="*/ 6245964 h 6819900"/>
              <a:gd name="connsiteX1219" fmla="*/ 3095535 w 9915525"/>
              <a:gd name="connsiteY1219" fmla="*/ 6267257 h 6819900"/>
              <a:gd name="connsiteX1220" fmla="*/ 3120315 w 9915525"/>
              <a:gd name="connsiteY1220" fmla="*/ 6297861 h 6819900"/>
              <a:gd name="connsiteX1221" fmla="*/ 3139365 w 9915525"/>
              <a:gd name="connsiteY1221" fmla="*/ 6319070 h 6819900"/>
              <a:gd name="connsiteX1222" fmla="*/ 3146509 w 9915525"/>
              <a:gd name="connsiteY1222" fmla="*/ 6359234 h 6819900"/>
              <a:gd name="connsiteX1223" fmla="*/ 3106669 w 9915525"/>
              <a:gd name="connsiteY1223" fmla="*/ 6323661 h 6819900"/>
              <a:gd name="connsiteX1224" fmla="*/ 3081573 w 9915525"/>
              <a:gd name="connsiteY1224" fmla="*/ 6302230 h 6819900"/>
              <a:gd name="connsiteX1225" fmla="*/ 3063165 w 9915525"/>
              <a:gd name="connsiteY1225" fmla="*/ 6285297 h 6819900"/>
              <a:gd name="connsiteX1226" fmla="*/ 3013159 w 9915525"/>
              <a:gd name="connsiteY1226" fmla="*/ 6233344 h 6819900"/>
              <a:gd name="connsiteX1227" fmla="*/ 3006015 w 9915525"/>
              <a:gd name="connsiteY1227" fmla="*/ 6221268 h 6819900"/>
              <a:gd name="connsiteX1228" fmla="*/ 2988574 w 9915525"/>
              <a:gd name="connsiteY1228" fmla="*/ 6206980 h 6819900"/>
              <a:gd name="connsiteX1229" fmla="*/ 2956491 w 9915525"/>
              <a:gd name="connsiteY1229" fmla="*/ 6132133 h 6819900"/>
              <a:gd name="connsiteX1230" fmla="*/ 2953386 w 9915525"/>
              <a:gd name="connsiteY1230" fmla="*/ 6092480 h 6819900"/>
              <a:gd name="connsiteX1231" fmla="*/ 2902989 w 9915525"/>
              <a:gd name="connsiteY1231" fmla="*/ 6114193 h 6819900"/>
              <a:gd name="connsiteX1232" fmla="*/ 2872018 w 9915525"/>
              <a:gd name="connsiteY1232" fmla="*/ 6142011 h 6819900"/>
              <a:gd name="connsiteX1233" fmla="*/ 2887989 w 9915525"/>
              <a:gd name="connsiteY1233" fmla="*/ 6207840 h 6819900"/>
              <a:gd name="connsiteX1234" fmla="*/ 2901240 w 9915525"/>
              <a:gd name="connsiteY1234" fmla="*/ 6235555 h 6819900"/>
              <a:gd name="connsiteX1235" fmla="*/ 2915527 w 9915525"/>
              <a:gd name="connsiteY1235" fmla="*/ 6264130 h 6819900"/>
              <a:gd name="connsiteX1236" fmla="*/ 2929815 w 9915525"/>
              <a:gd name="connsiteY1236" fmla="*/ 6298634 h 6819900"/>
              <a:gd name="connsiteX1237" fmla="*/ 2939340 w 9915525"/>
              <a:gd name="connsiteY1237" fmla="*/ 6321280 h 6819900"/>
              <a:gd name="connsiteX1238" fmla="*/ 2948865 w 9915525"/>
              <a:gd name="connsiteY1238" fmla="*/ 6335568 h 6819900"/>
              <a:gd name="connsiteX1239" fmla="*/ 2957079 w 9915525"/>
              <a:gd name="connsiteY1239" fmla="*/ 6349855 h 6819900"/>
              <a:gd name="connsiteX1240" fmla="*/ 2968502 w 9915525"/>
              <a:gd name="connsiteY1240" fmla="*/ 6467378 h 6819900"/>
              <a:gd name="connsiteX1241" fmla="*/ 2952277 w 9915525"/>
              <a:gd name="connsiteY1241" fmla="*/ 6458604 h 6819900"/>
              <a:gd name="connsiteX1242" fmla="*/ 2932914 w 9915525"/>
              <a:gd name="connsiteY1242" fmla="*/ 6432726 h 6819900"/>
              <a:gd name="connsiteX1243" fmla="*/ 2920290 w 9915525"/>
              <a:gd name="connsiteY1243" fmla="*/ 6407094 h 6819900"/>
              <a:gd name="connsiteX1244" fmla="*/ 2910765 w 9915525"/>
              <a:gd name="connsiteY1244" fmla="*/ 6383193 h 6819900"/>
              <a:gd name="connsiteX1245" fmla="*/ 2901240 w 9915525"/>
              <a:gd name="connsiteY1245" fmla="*/ 6360147 h 6819900"/>
              <a:gd name="connsiteX1246" fmla="*/ 2876880 w 9915525"/>
              <a:gd name="connsiteY1246" fmla="*/ 6307093 h 6819900"/>
              <a:gd name="connsiteX1247" fmla="*/ 2857531 w 9915525"/>
              <a:gd name="connsiteY1247" fmla="*/ 6258138 h 6819900"/>
              <a:gd name="connsiteX1248" fmla="*/ 2854005 w 9915525"/>
              <a:gd name="connsiteY1248" fmla="*/ 6245080 h 6819900"/>
              <a:gd name="connsiteX1249" fmla="*/ 2828659 w 9915525"/>
              <a:gd name="connsiteY1249" fmla="*/ 6206980 h 6819900"/>
              <a:gd name="connsiteX1250" fmla="*/ 2804157 w 9915525"/>
              <a:gd name="connsiteY1250" fmla="*/ 6168880 h 6819900"/>
              <a:gd name="connsiteX1251" fmla="*/ 2796465 w 9915525"/>
              <a:gd name="connsiteY1251" fmla="*/ 6155759 h 6819900"/>
              <a:gd name="connsiteX1252" fmla="*/ 2782177 w 9915525"/>
              <a:gd name="connsiteY1252" fmla="*/ 6130780 h 6819900"/>
              <a:gd name="connsiteX1253" fmla="*/ 2767725 w 9915525"/>
              <a:gd name="connsiteY1253" fmla="*/ 6093895 h 6819900"/>
              <a:gd name="connsiteX1254" fmla="*/ 2708359 w 9915525"/>
              <a:gd name="connsiteY1254" fmla="*/ 6023236 h 6819900"/>
              <a:gd name="connsiteX1255" fmla="*/ 2691690 w 9915525"/>
              <a:gd name="connsiteY1255" fmla="*/ 5998410 h 6819900"/>
              <a:gd name="connsiteX1256" fmla="*/ 2624335 w 9915525"/>
              <a:gd name="connsiteY1256" fmla="*/ 5949805 h 6819900"/>
              <a:gd name="connsiteX1257" fmla="*/ 2601357 w 9915525"/>
              <a:gd name="connsiteY1257" fmla="*/ 5911534 h 6819900"/>
              <a:gd name="connsiteX1258" fmla="*/ 2608127 w 9915525"/>
              <a:gd name="connsiteY1258" fmla="*/ 5858397 h 6819900"/>
              <a:gd name="connsiteX1259" fmla="*/ 2574635 w 9915525"/>
              <a:gd name="connsiteY1259" fmla="*/ 5818204 h 6819900"/>
              <a:gd name="connsiteX1260" fmla="*/ 2548815 w 9915525"/>
              <a:gd name="connsiteY1260" fmla="*/ 5848480 h 6819900"/>
              <a:gd name="connsiteX1261" fmla="*/ 2563102 w 9915525"/>
              <a:gd name="connsiteY1261" fmla="*/ 5896057 h 6819900"/>
              <a:gd name="connsiteX1262" fmla="*/ 2557703 w 9915525"/>
              <a:gd name="connsiteY1262" fmla="*/ 5940917 h 6819900"/>
              <a:gd name="connsiteX1263" fmla="*/ 2549344 w 9915525"/>
              <a:gd name="connsiteY1263" fmla="*/ 5974255 h 6819900"/>
              <a:gd name="connsiteX1264" fmla="*/ 2578083 w 9915525"/>
              <a:gd name="connsiteY1264" fmla="*/ 5987905 h 6819900"/>
              <a:gd name="connsiteX1265" fmla="*/ 2603110 w 9915525"/>
              <a:gd name="connsiteY1265" fmla="*/ 5999827 h 6819900"/>
              <a:gd name="connsiteX1266" fmla="*/ 2635408 w 9915525"/>
              <a:gd name="connsiteY1266" fmla="*/ 6024439 h 6819900"/>
              <a:gd name="connsiteX1267" fmla="*/ 2661399 w 9915525"/>
              <a:gd name="connsiteY1267" fmla="*/ 6071981 h 6819900"/>
              <a:gd name="connsiteX1268" fmla="*/ 2672607 w 9915525"/>
              <a:gd name="connsiteY1268" fmla="*/ 6110132 h 6819900"/>
              <a:gd name="connsiteX1269" fmla="*/ 2696622 w 9915525"/>
              <a:gd name="connsiteY1269" fmla="*/ 6127548 h 6819900"/>
              <a:gd name="connsiteX1270" fmla="*/ 2714709 w 9915525"/>
              <a:gd name="connsiteY1270" fmla="*/ 6214112 h 6819900"/>
              <a:gd name="connsiteX1271" fmla="*/ 2697523 w 9915525"/>
              <a:gd name="connsiteY1271" fmla="*/ 6230780 h 6819900"/>
              <a:gd name="connsiteX1272" fmla="*/ 2671647 w 9915525"/>
              <a:gd name="connsiteY1272" fmla="*/ 6272965 h 6819900"/>
              <a:gd name="connsiteX1273" fmla="*/ 2652196 w 9915525"/>
              <a:gd name="connsiteY1273" fmla="*/ 6306550 h 6819900"/>
              <a:gd name="connsiteX1274" fmla="*/ 2637752 w 9915525"/>
              <a:gd name="connsiteY1274" fmla="*/ 6315913 h 6819900"/>
              <a:gd name="connsiteX1275" fmla="*/ 2634431 w 9915525"/>
              <a:gd name="connsiteY1275" fmla="*/ 6325975 h 6819900"/>
              <a:gd name="connsiteX1276" fmla="*/ 2625015 w 9915525"/>
              <a:gd name="connsiteY1276" fmla="*/ 6335947 h 6819900"/>
              <a:gd name="connsiteX1277" fmla="*/ 2697877 w 9915525"/>
              <a:gd name="connsiteY1277" fmla="*/ 6407005 h 6819900"/>
              <a:gd name="connsiteX1278" fmla="*/ 2710029 w 9915525"/>
              <a:gd name="connsiteY1278" fmla="*/ 6418911 h 6819900"/>
              <a:gd name="connsiteX1279" fmla="*/ 2734552 w 9915525"/>
              <a:gd name="connsiteY1279" fmla="*/ 6454630 h 6819900"/>
              <a:gd name="connsiteX1280" fmla="*/ 2758365 w 9915525"/>
              <a:gd name="connsiteY1280" fmla="*/ 6469304 h 6819900"/>
              <a:gd name="connsiteX1281" fmla="*/ 2717884 w 9915525"/>
              <a:gd name="connsiteY1281" fmla="*/ 6481838 h 6819900"/>
              <a:gd name="connsiteX1282" fmla="*/ 2644065 w 9915525"/>
              <a:gd name="connsiteY1282" fmla="*/ 6446896 h 6819900"/>
              <a:gd name="connsiteX1283" fmla="*/ 2629690 w 9915525"/>
              <a:gd name="connsiteY1283" fmla="*/ 6419844 h 6819900"/>
              <a:gd name="connsiteX1284" fmla="*/ 2619891 w 9915525"/>
              <a:gd name="connsiteY1284" fmla="*/ 6398064 h 6819900"/>
              <a:gd name="connsiteX1285" fmla="*/ 2582730 w 9915525"/>
              <a:gd name="connsiteY1285" fmla="*/ 6345198 h 6819900"/>
              <a:gd name="connsiteX1286" fmla="*/ 2514043 w 9915525"/>
              <a:gd name="connsiteY1286" fmla="*/ 6306501 h 6819900"/>
              <a:gd name="connsiteX1287" fmla="*/ 2480000 w 9915525"/>
              <a:gd name="connsiteY1287" fmla="*/ 6324417 h 6819900"/>
              <a:gd name="connsiteX1288" fmla="*/ 2491086 w 9915525"/>
              <a:gd name="connsiteY1288" fmla="*/ 6399813 h 6819900"/>
              <a:gd name="connsiteX1289" fmla="*/ 2513039 w 9915525"/>
              <a:gd name="connsiteY1289" fmla="*/ 6438754 h 6819900"/>
              <a:gd name="connsiteX1290" fmla="*/ 2532668 w 9915525"/>
              <a:gd name="connsiteY1290" fmla="*/ 6483615 h 6819900"/>
              <a:gd name="connsiteX1291" fmla="*/ 2548815 w 9915525"/>
              <a:gd name="connsiteY1291" fmla="*/ 6515805 h 6819900"/>
              <a:gd name="connsiteX1292" fmla="*/ 2577390 w 9915525"/>
              <a:gd name="connsiteY1292" fmla="*/ 6553181 h 6819900"/>
              <a:gd name="connsiteX1293" fmla="*/ 2605965 w 9915525"/>
              <a:gd name="connsiteY1293" fmla="*/ 6584463 h 6819900"/>
              <a:gd name="connsiteX1294" fmla="*/ 2630818 w 9915525"/>
              <a:gd name="connsiteY1294" fmla="*/ 6617641 h 6819900"/>
              <a:gd name="connsiteX1295" fmla="*/ 2628814 w 9915525"/>
              <a:gd name="connsiteY1295" fmla="*/ 6660366 h 6819900"/>
              <a:gd name="connsiteX1296" fmla="*/ 2615490 w 9915525"/>
              <a:gd name="connsiteY1296" fmla="*/ 6664479 h 6819900"/>
              <a:gd name="connsiteX1297" fmla="*/ 2574310 w 9915525"/>
              <a:gd name="connsiteY1297" fmla="*/ 6666561 h 6819900"/>
              <a:gd name="connsiteX1298" fmla="*/ 2579528 w 9915525"/>
              <a:gd name="connsiteY1298" fmla="*/ 6201204 h 6819900"/>
              <a:gd name="connsiteX1299" fmla="*/ 2587992 w 9915525"/>
              <a:gd name="connsiteY1299" fmla="*/ 6168013 h 6819900"/>
              <a:gd name="connsiteX1300" fmla="*/ 2585644 w 9915525"/>
              <a:gd name="connsiteY1300" fmla="*/ 6159501 h 6819900"/>
              <a:gd name="connsiteX1301" fmla="*/ 2571185 w 9915525"/>
              <a:gd name="connsiteY1301" fmla="*/ 6216015 h 6819900"/>
              <a:gd name="connsiteX1302" fmla="*/ 2579528 w 9915525"/>
              <a:gd name="connsiteY1302" fmla="*/ 6201204 h 6819900"/>
              <a:gd name="connsiteX1303" fmla="*/ 2441659 w 9915525"/>
              <a:gd name="connsiteY1303" fmla="*/ 6190889 h 6819900"/>
              <a:gd name="connsiteX1304" fmla="*/ 2436896 w 9915525"/>
              <a:gd name="connsiteY1304" fmla="*/ 6137705 h 6819900"/>
              <a:gd name="connsiteX1305" fmla="*/ 2434624 w 9915525"/>
              <a:gd name="connsiteY1305" fmla="*/ 6134735 h 6819900"/>
              <a:gd name="connsiteX1306" fmla="*/ 2419123 w 9915525"/>
              <a:gd name="connsiteY1306" fmla="*/ 6183724 h 6819900"/>
              <a:gd name="connsiteX1307" fmla="*/ 2441360 w 9915525"/>
              <a:gd name="connsiteY1307" fmla="*/ 6196351 h 6819900"/>
              <a:gd name="connsiteX1308" fmla="*/ 2441659 w 9915525"/>
              <a:gd name="connsiteY1308" fmla="*/ 6190889 h 6819900"/>
              <a:gd name="connsiteX1309" fmla="*/ 3133711 w 9915525"/>
              <a:gd name="connsiteY1309" fmla="*/ 6157912 h 6819900"/>
              <a:gd name="connsiteX1310" fmla="*/ 3183791 w 9915525"/>
              <a:gd name="connsiteY1310" fmla="*/ 6153953 h 6819900"/>
              <a:gd name="connsiteX1311" fmla="*/ 3178730 w 9915525"/>
              <a:gd name="connsiteY1311" fmla="*/ 6128235 h 6819900"/>
              <a:gd name="connsiteX1312" fmla="*/ 3167940 w 9915525"/>
              <a:gd name="connsiteY1312" fmla="*/ 6100207 h 6819900"/>
              <a:gd name="connsiteX1313" fmla="*/ 3148890 w 9915525"/>
              <a:gd name="connsiteY1313" fmla="*/ 6066658 h 6819900"/>
              <a:gd name="connsiteX1314" fmla="*/ 3129840 w 9915525"/>
              <a:gd name="connsiteY1314" fmla="*/ 6038083 h 6819900"/>
              <a:gd name="connsiteX1315" fmla="*/ 3111278 w 9915525"/>
              <a:gd name="connsiteY1315" fmla="*/ 6009925 h 6819900"/>
              <a:gd name="connsiteX1316" fmla="*/ 3096927 w 9915525"/>
              <a:gd name="connsiteY1316" fmla="*/ 5987218 h 6819900"/>
              <a:gd name="connsiteX1317" fmla="*/ 3051397 w 9915525"/>
              <a:gd name="connsiteY1317" fmla="*/ 5897761 h 6819900"/>
              <a:gd name="connsiteX1318" fmla="*/ 3014014 w 9915525"/>
              <a:gd name="connsiteY1318" fmla="*/ 5901887 h 6819900"/>
              <a:gd name="connsiteX1319" fmla="*/ 2977440 w 9915525"/>
              <a:gd name="connsiteY1319" fmla="*/ 5911102 h 6819900"/>
              <a:gd name="connsiteX1320" fmla="*/ 2946484 w 9915525"/>
              <a:gd name="connsiteY1320" fmla="*/ 5903958 h 6819900"/>
              <a:gd name="connsiteX1321" fmla="*/ 2915528 w 9915525"/>
              <a:gd name="connsiteY1321" fmla="*/ 5930326 h 6819900"/>
              <a:gd name="connsiteX1322" fmla="*/ 2939340 w 9915525"/>
              <a:gd name="connsiteY1322" fmla="*/ 5959284 h 6819900"/>
              <a:gd name="connsiteX1323" fmla="*/ 2971947 w 9915525"/>
              <a:gd name="connsiteY1323" fmla="*/ 6000076 h 6819900"/>
              <a:gd name="connsiteX1324" fmla="*/ 3035436 w 9915525"/>
              <a:gd name="connsiteY1324" fmla="*/ 6024884 h 6819900"/>
              <a:gd name="connsiteX1325" fmla="*/ 3058173 w 9915525"/>
              <a:gd name="connsiteY1325" fmla="*/ 6042230 h 6819900"/>
              <a:gd name="connsiteX1326" fmla="*/ 3078958 w 9915525"/>
              <a:gd name="connsiteY1326" fmla="*/ 6157397 h 6819900"/>
              <a:gd name="connsiteX1327" fmla="*/ 3115121 w 9915525"/>
              <a:gd name="connsiteY1327" fmla="*/ 6163097 h 6819900"/>
              <a:gd name="connsiteX1328" fmla="*/ 3133711 w 9915525"/>
              <a:gd name="connsiteY1328" fmla="*/ 6157912 h 6819900"/>
              <a:gd name="connsiteX1329" fmla="*/ 2985179 w 9915525"/>
              <a:gd name="connsiteY1329" fmla="*/ 5933774 h 6819900"/>
              <a:gd name="connsiteX1330" fmla="*/ 3003435 w 9915525"/>
              <a:gd name="connsiteY1330" fmla="*/ 5934525 h 6819900"/>
              <a:gd name="connsiteX1331" fmla="*/ 2990934 w 9915525"/>
              <a:gd name="connsiteY1331" fmla="*/ 5939528 h 6819900"/>
              <a:gd name="connsiteX1332" fmla="*/ 2985179 w 9915525"/>
              <a:gd name="connsiteY1332" fmla="*/ 5933773 h 6819900"/>
              <a:gd name="connsiteX1333" fmla="*/ 2862877 w 9915525"/>
              <a:gd name="connsiteY1333" fmla="*/ 5787388 h 6819900"/>
              <a:gd name="connsiteX1334" fmla="*/ 2876104 w 9915525"/>
              <a:gd name="connsiteY1334" fmla="*/ 5770908 h 6819900"/>
              <a:gd name="connsiteX1335" fmla="*/ 2895627 w 9915525"/>
              <a:gd name="connsiteY1335" fmla="*/ 5767454 h 6819900"/>
              <a:gd name="connsiteX1336" fmla="*/ 2847488 w 9915525"/>
              <a:gd name="connsiteY1336" fmla="*/ 5773714 h 6819900"/>
              <a:gd name="connsiteX1337" fmla="*/ 2853907 w 9915525"/>
              <a:gd name="connsiteY1337" fmla="*/ 5802519 h 6819900"/>
              <a:gd name="connsiteX1338" fmla="*/ 2862877 w 9915525"/>
              <a:gd name="connsiteY1338" fmla="*/ 5787388 h 6819900"/>
              <a:gd name="connsiteX1339" fmla="*/ 3907688 w 9915525"/>
              <a:gd name="connsiteY1339" fmla="*/ 5721108 h 6819900"/>
              <a:gd name="connsiteX1340" fmla="*/ 3904721 w 9915525"/>
              <a:gd name="connsiteY1340" fmla="*/ 5718238 h 6819900"/>
              <a:gd name="connsiteX1341" fmla="*/ 3884111 w 9915525"/>
              <a:gd name="connsiteY1341" fmla="*/ 5743885 h 6819900"/>
              <a:gd name="connsiteX1342" fmla="*/ 3887078 w 9915525"/>
              <a:gd name="connsiteY1342" fmla="*/ 5746755 h 6819900"/>
              <a:gd name="connsiteX1343" fmla="*/ 3907688 w 9915525"/>
              <a:gd name="connsiteY1343" fmla="*/ 5721108 h 6819900"/>
              <a:gd name="connsiteX1344" fmla="*/ 4491915 w 9915525"/>
              <a:gd name="connsiteY1344" fmla="*/ 5742546 h 6819900"/>
              <a:gd name="connsiteX1345" fmla="*/ 4472865 w 9915525"/>
              <a:gd name="connsiteY1345" fmla="*/ 5723415 h 6819900"/>
              <a:gd name="connsiteX1346" fmla="*/ 4453815 w 9915525"/>
              <a:gd name="connsiteY1346" fmla="*/ 5726449 h 6819900"/>
              <a:gd name="connsiteX1347" fmla="*/ 4463340 w 9915525"/>
              <a:gd name="connsiteY1347" fmla="*/ 5735493 h 6819900"/>
              <a:gd name="connsiteX1348" fmla="*/ 4472865 w 9915525"/>
              <a:gd name="connsiteY1348" fmla="*/ 5739693 h 6819900"/>
              <a:gd name="connsiteX1349" fmla="*/ 4482390 w 9915525"/>
              <a:gd name="connsiteY1349" fmla="*/ 5749780 h 6819900"/>
              <a:gd name="connsiteX1350" fmla="*/ 4491915 w 9915525"/>
              <a:gd name="connsiteY1350" fmla="*/ 5742546 h 6819900"/>
              <a:gd name="connsiteX1351" fmla="*/ 4414361 w 9915525"/>
              <a:gd name="connsiteY1351" fmla="*/ 5716327 h 6819900"/>
              <a:gd name="connsiteX1352" fmla="*/ 4402455 w 9915525"/>
              <a:gd name="connsiteY1352" fmla="*/ 5714055 h 6819900"/>
              <a:gd name="connsiteX1353" fmla="*/ 4399047 w 9915525"/>
              <a:gd name="connsiteY1353" fmla="*/ 5737879 h 6819900"/>
              <a:gd name="connsiteX1354" fmla="*/ 4414361 w 9915525"/>
              <a:gd name="connsiteY1354" fmla="*/ 5716327 h 6819900"/>
              <a:gd name="connsiteX1355" fmla="*/ 4394869 w 9915525"/>
              <a:gd name="connsiteY1355" fmla="*/ 5689000 h 6819900"/>
              <a:gd name="connsiteX1356" fmla="*/ 4392012 w 9915525"/>
              <a:gd name="connsiteY1356" fmla="*/ 5686143 h 6819900"/>
              <a:gd name="connsiteX1357" fmla="*/ 4372045 w 9915525"/>
              <a:gd name="connsiteY1357" fmla="*/ 5702264 h 6819900"/>
              <a:gd name="connsiteX1358" fmla="*/ 4374902 w 9915525"/>
              <a:gd name="connsiteY1358" fmla="*/ 5705122 h 6819900"/>
              <a:gd name="connsiteX1359" fmla="*/ 4394869 w 9915525"/>
              <a:gd name="connsiteY1359" fmla="*/ 5689000 h 6819900"/>
              <a:gd name="connsiteX1360" fmla="*/ 3901365 w 9915525"/>
              <a:gd name="connsiteY1360" fmla="*/ 5670388 h 6819900"/>
              <a:gd name="connsiteX1361" fmla="*/ 3861360 w 9915525"/>
              <a:gd name="connsiteY1361" fmla="*/ 5635480 h 6819900"/>
              <a:gd name="connsiteX1362" fmla="*/ 3854140 w 9915525"/>
              <a:gd name="connsiteY1362" fmla="*/ 5683853 h 6819900"/>
              <a:gd name="connsiteX1363" fmla="*/ 3882715 w 9915525"/>
              <a:gd name="connsiteY1363" fmla="*/ 5692416 h 6819900"/>
              <a:gd name="connsiteX1364" fmla="*/ 3901365 w 9915525"/>
              <a:gd name="connsiteY1364" fmla="*/ 5670388 h 6819900"/>
              <a:gd name="connsiteX1365" fmla="*/ 4563341 w 9915525"/>
              <a:gd name="connsiteY1365" fmla="*/ 5690902 h 6819900"/>
              <a:gd name="connsiteX1366" fmla="*/ 4558590 w 9915525"/>
              <a:gd name="connsiteY1366" fmla="*/ 5636949 h 6819900"/>
              <a:gd name="connsiteX1367" fmla="*/ 4522393 w 9915525"/>
              <a:gd name="connsiteY1367" fmla="*/ 5623480 h 6819900"/>
              <a:gd name="connsiteX1368" fmla="*/ 4495221 w 9915525"/>
              <a:gd name="connsiteY1368" fmla="*/ 5628093 h 6819900"/>
              <a:gd name="connsiteX1369" fmla="*/ 4511607 w 9915525"/>
              <a:gd name="connsiteY1369" fmla="*/ 5683105 h 6819900"/>
              <a:gd name="connsiteX1370" fmla="*/ 4530015 w 9915525"/>
              <a:gd name="connsiteY1370" fmla="*/ 5692630 h 6819900"/>
              <a:gd name="connsiteX1371" fmla="*/ 4563341 w 9915525"/>
              <a:gd name="connsiteY1371" fmla="*/ 5690902 h 6819900"/>
              <a:gd name="connsiteX1372" fmla="*/ 8290395 w 9915525"/>
              <a:gd name="connsiteY1372" fmla="*/ 5639509 h 6819900"/>
              <a:gd name="connsiteX1373" fmla="*/ 8261324 w 9915525"/>
              <a:gd name="connsiteY1373" fmla="*/ 5526960 h 6819900"/>
              <a:gd name="connsiteX1374" fmla="*/ 8223623 w 9915525"/>
              <a:gd name="connsiteY1374" fmla="*/ 5538088 h 6819900"/>
              <a:gd name="connsiteX1375" fmla="*/ 8214289 w 9915525"/>
              <a:gd name="connsiteY1375" fmla="*/ 5578825 h 6819900"/>
              <a:gd name="connsiteX1376" fmla="*/ 8220714 w 9915525"/>
              <a:gd name="connsiteY1376" fmla="*/ 5607293 h 6819900"/>
              <a:gd name="connsiteX1377" fmla="*/ 8225153 w 9915525"/>
              <a:gd name="connsiteY1377" fmla="*/ 5616430 h 6819900"/>
              <a:gd name="connsiteX1378" fmla="*/ 8235240 w 9915525"/>
              <a:gd name="connsiteY1378" fmla="*/ 5627538 h 6819900"/>
              <a:gd name="connsiteX1379" fmla="*/ 8278103 w 9915525"/>
              <a:gd name="connsiteY1379" fmla="*/ 5669859 h 6819900"/>
              <a:gd name="connsiteX1380" fmla="*/ 8290395 w 9915525"/>
              <a:gd name="connsiteY1380" fmla="*/ 5639509 h 6819900"/>
              <a:gd name="connsiteX1381" fmla="*/ 4962275 w 9915525"/>
              <a:gd name="connsiteY1381" fmla="*/ 5639748 h 6819900"/>
              <a:gd name="connsiteX1382" fmla="*/ 4958531 w 9915525"/>
              <a:gd name="connsiteY1382" fmla="*/ 5630786 h 6819900"/>
              <a:gd name="connsiteX1383" fmla="*/ 4949115 w 9915525"/>
              <a:gd name="connsiteY1383" fmla="*/ 5645568 h 6819900"/>
              <a:gd name="connsiteX1384" fmla="*/ 4962275 w 9915525"/>
              <a:gd name="connsiteY1384" fmla="*/ 5639748 h 6819900"/>
              <a:gd name="connsiteX1385" fmla="*/ 4047294 w 9915525"/>
              <a:gd name="connsiteY1385" fmla="*/ 5586487 h 6819900"/>
              <a:gd name="connsiteX1386" fmla="*/ 4041171 w 9915525"/>
              <a:gd name="connsiteY1386" fmla="*/ 5554851 h 6819900"/>
              <a:gd name="connsiteX1387" fmla="*/ 4025190 w 9915525"/>
              <a:gd name="connsiteY1387" fmla="*/ 5525262 h 6819900"/>
              <a:gd name="connsiteX1388" fmla="*/ 4014646 w 9915525"/>
              <a:gd name="connsiteY1388" fmla="*/ 5511655 h 6819900"/>
              <a:gd name="connsiteX1389" fmla="*/ 4009723 w 9915525"/>
              <a:gd name="connsiteY1389" fmla="*/ 5497007 h 6819900"/>
              <a:gd name="connsiteX1390" fmla="*/ 4002340 w 9915525"/>
              <a:gd name="connsiteY1390" fmla="*/ 5477369 h 6819900"/>
              <a:gd name="connsiteX1391" fmla="*/ 3983595 w 9915525"/>
              <a:gd name="connsiteY1391" fmla="*/ 5436474 h 6819900"/>
              <a:gd name="connsiteX1392" fmla="*/ 3923505 w 9915525"/>
              <a:gd name="connsiteY1392" fmla="*/ 5370419 h 6819900"/>
              <a:gd name="connsiteX1393" fmla="*/ 3937451 w 9915525"/>
              <a:gd name="connsiteY1393" fmla="*/ 5559328 h 6819900"/>
              <a:gd name="connsiteX1394" fmla="*/ 3982328 w 9915525"/>
              <a:gd name="connsiteY1394" fmla="*/ 5582936 h 6819900"/>
              <a:gd name="connsiteX1395" fmla="*/ 4047294 w 9915525"/>
              <a:gd name="connsiteY1395" fmla="*/ 5586487 h 6819900"/>
              <a:gd name="connsiteX1396" fmla="*/ 4964600 w 9915525"/>
              <a:gd name="connsiteY1396" fmla="*/ 5573254 h 6819900"/>
              <a:gd name="connsiteX1397" fmla="*/ 4942271 w 9915525"/>
              <a:gd name="connsiteY1397" fmla="*/ 5559584 h 6819900"/>
              <a:gd name="connsiteX1398" fmla="*/ 4941971 w 9915525"/>
              <a:gd name="connsiteY1398" fmla="*/ 5572540 h 6819900"/>
              <a:gd name="connsiteX1399" fmla="*/ 4959392 w 9915525"/>
              <a:gd name="connsiteY1399" fmla="*/ 5598431 h 6819900"/>
              <a:gd name="connsiteX1400" fmla="*/ 4965053 w 9915525"/>
              <a:gd name="connsiteY1400" fmla="*/ 5599447 h 6819900"/>
              <a:gd name="connsiteX1401" fmla="*/ 4964600 w 9915525"/>
              <a:gd name="connsiteY1401" fmla="*/ 5573254 h 6819900"/>
              <a:gd name="connsiteX1402" fmla="*/ 4520490 w 9915525"/>
              <a:gd name="connsiteY1402" fmla="*/ 5496805 h 6819900"/>
              <a:gd name="connsiteX1403" fmla="*/ 4531251 w 9915525"/>
              <a:gd name="connsiteY1403" fmla="*/ 5488607 h 6819900"/>
              <a:gd name="connsiteX1404" fmla="*/ 4537714 w 9915525"/>
              <a:gd name="connsiteY1404" fmla="*/ 5486787 h 6819900"/>
              <a:gd name="connsiteX1405" fmla="*/ 4515807 w 9915525"/>
              <a:gd name="connsiteY1405" fmla="*/ 5437386 h 6819900"/>
              <a:gd name="connsiteX1406" fmla="*/ 4478387 w 9915525"/>
              <a:gd name="connsiteY1406" fmla="*/ 5399286 h 6819900"/>
              <a:gd name="connsiteX1407" fmla="*/ 4473844 w 9915525"/>
              <a:gd name="connsiteY1407" fmla="*/ 5488885 h 6819900"/>
              <a:gd name="connsiteX1408" fmla="*/ 4520490 w 9915525"/>
              <a:gd name="connsiteY1408" fmla="*/ 5496805 h 6819900"/>
              <a:gd name="connsiteX1409" fmla="*/ 3822029 w 9915525"/>
              <a:gd name="connsiteY1409" fmla="*/ 5487577 h 6819900"/>
              <a:gd name="connsiteX1410" fmla="*/ 3790661 w 9915525"/>
              <a:gd name="connsiteY1410" fmla="*/ 5444980 h 6819900"/>
              <a:gd name="connsiteX1411" fmla="*/ 3768015 w 9915525"/>
              <a:gd name="connsiteY1411" fmla="*/ 5467205 h 6819900"/>
              <a:gd name="connsiteX1412" fmla="*/ 3822029 w 9915525"/>
              <a:gd name="connsiteY1412" fmla="*/ 5487577 h 6819900"/>
              <a:gd name="connsiteX1413" fmla="*/ 4715753 w 9915525"/>
              <a:gd name="connsiteY1413" fmla="*/ 5436493 h 6819900"/>
              <a:gd name="connsiteX1414" fmla="*/ 4698813 w 9915525"/>
              <a:gd name="connsiteY1414" fmla="*/ 5384106 h 6819900"/>
              <a:gd name="connsiteX1415" fmla="*/ 4663511 w 9915525"/>
              <a:gd name="connsiteY1415" fmla="*/ 5436249 h 6819900"/>
              <a:gd name="connsiteX1416" fmla="*/ 4696311 w 9915525"/>
              <a:gd name="connsiteY1416" fmla="*/ 5481101 h 6819900"/>
              <a:gd name="connsiteX1417" fmla="*/ 4715753 w 9915525"/>
              <a:gd name="connsiteY1417" fmla="*/ 5436493 h 6819900"/>
              <a:gd name="connsiteX1418" fmla="*/ 4611823 w 9915525"/>
              <a:gd name="connsiteY1418" fmla="*/ 5449764 h 6819900"/>
              <a:gd name="connsiteX1419" fmla="*/ 4587165 w 9915525"/>
              <a:gd name="connsiteY1419" fmla="*/ 5397355 h 6819900"/>
              <a:gd name="connsiteX1420" fmla="*/ 4562507 w 9915525"/>
              <a:gd name="connsiteY1420" fmla="*/ 5449764 h 6819900"/>
              <a:gd name="connsiteX1421" fmla="*/ 4587165 w 9915525"/>
              <a:gd name="connsiteY1421" fmla="*/ 5473555 h 6819900"/>
              <a:gd name="connsiteX1422" fmla="*/ 4611823 w 9915525"/>
              <a:gd name="connsiteY1422" fmla="*/ 5449764 h 6819900"/>
              <a:gd name="connsiteX1423" fmla="*/ 7515084 w 9915525"/>
              <a:gd name="connsiteY1423" fmla="*/ 5439439 h 6819900"/>
              <a:gd name="connsiteX1424" fmla="*/ 7512571 w 9915525"/>
              <a:gd name="connsiteY1424" fmla="*/ 5378305 h 6819900"/>
              <a:gd name="connsiteX1425" fmla="*/ 7497810 w 9915525"/>
              <a:gd name="connsiteY1425" fmla="*/ 5321155 h 6819900"/>
              <a:gd name="connsiteX1426" fmla="*/ 7483284 w 9915525"/>
              <a:gd name="connsiteY1426" fmla="*/ 5264005 h 6819900"/>
              <a:gd name="connsiteX1427" fmla="*/ 7468478 w 9915525"/>
              <a:gd name="connsiteY1427" fmla="*/ 5187805 h 6819900"/>
              <a:gd name="connsiteX1428" fmla="*/ 7453199 w 9915525"/>
              <a:gd name="connsiteY1428" fmla="*/ 5111605 h 6819900"/>
              <a:gd name="connsiteX1429" fmla="*/ 7444665 w 9915525"/>
              <a:gd name="connsiteY1429" fmla="*/ 5084196 h 6819900"/>
              <a:gd name="connsiteX1430" fmla="*/ 7430848 w 9915525"/>
              <a:gd name="connsiteY1430" fmla="*/ 5045321 h 6819900"/>
              <a:gd name="connsiteX1431" fmla="*/ 7414180 w 9915525"/>
              <a:gd name="connsiteY1431" fmla="*/ 4985605 h 6819900"/>
              <a:gd name="connsiteX1432" fmla="*/ 7394388 w 9915525"/>
              <a:gd name="connsiteY1432" fmla="*/ 4926849 h 6819900"/>
              <a:gd name="connsiteX1433" fmla="*/ 7368340 w 9915525"/>
              <a:gd name="connsiteY1433" fmla="*/ 4930630 h 6819900"/>
              <a:gd name="connsiteX1434" fmla="*/ 7369211 w 9915525"/>
              <a:gd name="connsiteY1434" fmla="*/ 5056291 h 6819900"/>
              <a:gd name="connsiteX1435" fmla="*/ 7381117 w 9915525"/>
              <a:gd name="connsiteY1435" fmla="*/ 5092803 h 6819900"/>
              <a:gd name="connsiteX1436" fmla="*/ 7355322 w 9915525"/>
              <a:gd name="connsiteY1436" fmla="*/ 5129026 h 6819900"/>
              <a:gd name="connsiteX1437" fmla="*/ 7333528 w 9915525"/>
              <a:gd name="connsiteY1437" fmla="*/ 5179757 h 6819900"/>
              <a:gd name="connsiteX1438" fmla="*/ 7363340 w 9915525"/>
              <a:gd name="connsiteY1438" fmla="*/ 5246371 h 6819900"/>
              <a:gd name="connsiteX1439" fmla="*/ 7387516 w 9915525"/>
              <a:gd name="connsiteY1439" fmla="*/ 5283184 h 6819900"/>
              <a:gd name="connsiteX1440" fmla="*/ 7397041 w 9915525"/>
              <a:gd name="connsiteY1440" fmla="*/ 5306868 h 6819900"/>
              <a:gd name="connsiteX1441" fmla="*/ 7406566 w 9915525"/>
              <a:gd name="connsiteY1441" fmla="*/ 5330600 h 6819900"/>
              <a:gd name="connsiteX1442" fmla="*/ 7425616 w 9915525"/>
              <a:gd name="connsiteY1442" fmla="*/ 5354493 h 6819900"/>
              <a:gd name="connsiteX1443" fmla="*/ 7444666 w 9915525"/>
              <a:gd name="connsiteY1443" fmla="*/ 5378947 h 6819900"/>
              <a:gd name="connsiteX1444" fmla="*/ 7454191 w 9915525"/>
              <a:gd name="connsiteY1444" fmla="*/ 5397355 h 6819900"/>
              <a:gd name="connsiteX1445" fmla="*/ 7463716 w 9915525"/>
              <a:gd name="connsiteY1445" fmla="*/ 5419580 h 6819900"/>
              <a:gd name="connsiteX1446" fmla="*/ 7470066 w 9915525"/>
              <a:gd name="connsiteY1446" fmla="*/ 5448155 h 6819900"/>
              <a:gd name="connsiteX1447" fmla="*/ 7515084 w 9915525"/>
              <a:gd name="connsiteY1447" fmla="*/ 5439439 h 6819900"/>
              <a:gd name="connsiteX1448" fmla="*/ 4825290 w 9915525"/>
              <a:gd name="connsiteY1448" fmla="*/ 5435455 h 6819900"/>
              <a:gd name="connsiteX1449" fmla="*/ 4811003 w 9915525"/>
              <a:gd name="connsiteY1449" fmla="*/ 5425930 h 6819900"/>
              <a:gd name="connsiteX1450" fmla="*/ 4796715 w 9915525"/>
              <a:gd name="connsiteY1450" fmla="*/ 5435455 h 6819900"/>
              <a:gd name="connsiteX1451" fmla="*/ 4811003 w 9915525"/>
              <a:gd name="connsiteY1451" fmla="*/ 5444980 h 6819900"/>
              <a:gd name="connsiteX1452" fmla="*/ 4825290 w 9915525"/>
              <a:gd name="connsiteY1452" fmla="*/ 5435455 h 6819900"/>
              <a:gd name="connsiteX1453" fmla="*/ 5533833 w 9915525"/>
              <a:gd name="connsiteY1453" fmla="*/ 5375924 h 6819900"/>
              <a:gd name="connsiteX1454" fmla="*/ 5501565 w 9915525"/>
              <a:gd name="connsiteY1454" fmla="*/ 5325918 h 6819900"/>
              <a:gd name="connsiteX1455" fmla="*/ 5478780 w 9915525"/>
              <a:gd name="connsiteY1455" fmla="*/ 5376924 h 6819900"/>
              <a:gd name="connsiteX1456" fmla="*/ 5533833 w 9915525"/>
              <a:gd name="connsiteY1456" fmla="*/ 5375924 h 6819900"/>
              <a:gd name="connsiteX1457" fmla="*/ 3298272 w 9915525"/>
              <a:gd name="connsiteY1457" fmla="*/ 5347944 h 6819900"/>
              <a:gd name="connsiteX1458" fmla="*/ 3292517 w 9915525"/>
              <a:gd name="connsiteY1458" fmla="*/ 5353699 h 6819900"/>
              <a:gd name="connsiteX1459" fmla="*/ 3297520 w 9915525"/>
              <a:gd name="connsiteY1459" fmla="*/ 5366201 h 6819900"/>
              <a:gd name="connsiteX1460" fmla="*/ 3298271 w 9915525"/>
              <a:gd name="connsiteY1460" fmla="*/ 5347944 h 6819900"/>
              <a:gd name="connsiteX1461" fmla="*/ 3910890 w 9915525"/>
              <a:gd name="connsiteY1461" fmla="*/ 5335443 h 6819900"/>
              <a:gd name="connsiteX1462" fmla="*/ 3910890 w 9915525"/>
              <a:gd name="connsiteY1462" fmla="*/ 5306868 h 6819900"/>
              <a:gd name="connsiteX1463" fmla="*/ 3887078 w 9915525"/>
              <a:gd name="connsiteY1463" fmla="*/ 5292580 h 6819900"/>
              <a:gd name="connsiteX1464" fmla="*/ 3863265 w 9915525"/>
              <a:gd name="connsiteY1464" fmla="*/ 5306868 h 6819900"/>
              <a:gd name="connsiteX1465" fmla="*/ 3863265 w 9915525"/>
              <a:gd name="connsiteY1465" fmla="*/ 5335443 h 6819900"/>
              <a:gd name="connsiteX1466" fmla="*/ 3887078 w 9915525"/>
              <a:gd name="connsiteY1466" fmla="*/ 5349730 h 6819900"/>
              <a:gd name="connsiteX1467" fmla="*/ 3910890 w 9915525"/>
              <a:gd name="connsiteY1467" fmla="*/ 5335443 h 6819900"/>
              <a:gd name="connsiteX1468" fmla="*/ 3892592 w 9915525"/>
              <a:gd name="connsiteY1468" fmla="*/ 5325124 h 6819900"/>
              <a:gd name="connsiteX1469" fmla="*/ 3898347 w 9915525"/>
              <a:gd name="connsiteY1469" fmla="*/ 5319369 h 6819900"/>
              <a:gd name="connsiteX1470" fmla="*/ 3897595 w 9915525"/>
              <a:gd name="connsiteY1470" fmla="*/ 5337626 h 6819900"/>
              <a:gd name="connsiteX1471" fmla="*/ 3892592 w 9915525"/>
              <a:gd name="connsiteY1471" fmla="*/ 5325124 h 6819900"/>
              <a:gd name="connsiteX1472" fmla="*/ 9575685 w 9915525"/>
              <a:gd name="connsiteY1472" fmla="*/ 5343975 h 6819900"/>
              <a:gd name="connsiteX1473" fmla="*/ 9557429 w 9915525"/>
              <a:gd name="connsiteY1473" fmla="*/ 5343224 h 6819900"/>
              <a:gd name="connsiteX1474" fmla="*/ 9563184 w 9915525"/>
              <a:gd name="connsiteY1474" fmla="*/ 5348978 h 6819900"/>
              <a:gd name="connsiteX1475" fmla="*/ 9575685 w 9915525"/>
              <a:gd name="connsiteY1475" fmla="*/ 5343976 h 6819900"/>
              <a:gd name="connsiteX1476" fmla="*/ 6995085 w 9915525"/>
              <a:gd name="connsiteY1476" fmla="*/ 5290675 h 6819900"/>
              <a:gd name="connsiteX1477" fmla="*/ 6996990 w 9915525"/>
              <a:gd name="connsiteY1477" fmla="*/ 5244955 h 6819900"/>
              <a:gd name="connsiteX1478" fmla="*/ 7006515 w 9915525"/>
              <a:gd name="connsiteY1478" fmla="*/ 5213620 h 6819900"/>
              <a:gd name="connsiteX1479" fmla="*/ 7016185 w 9915525"/>
              <a:gd name="connsiteY1479" fmla="*/ 5168755 h 6819900"/>
              <a:gd name="connsiteX1480" fmla="*/ 6986480 w 9915525"/>
              <a:gd name="connsiteY1480" fmla="*/ 5167252 h 6819900"/>
              <a:gd name="connsiteX1481" fmla="*/ 6958853 w 9915525"/>
              <a:gd name="connsiteY1481" fmla="*/ 5168696 h 6819900"/>
              <a:gd name="connsiteX1482" fmla="*/ 6917437 w 9915525"/>
              <a:gd name="connsiteY1482" fmla="*/ 5188067 h 6819900"/>
              <a:gd name="connsiteX1483" fmla="*/ 6943679 w 9915525"/>
              <a:gd name="connsiteY1483" fmla="*/ 5285436 h 6819900"/>
              <a:gd name="connsiteX1484" fmla="*/ 6995085 w 9915525"/>
              <a:gd name="connsiteY1484" fmla="*/ 5290675 h 6819900"/>
              <a:gd name="connsiteX1485" fmla="*/ 9377735 w 9915525"/>
              <a:gd name="connsiteY1485" fmla="*/ 5193176 h 6819900"/>
              <a:gd name="connsiteX1486" fmla="*/ 9358855 w 9915525"/>
              <a:gd name="connsiteY1486" fmla="*/ 5140180 h 6819900"/>
              <a:gd name="connsiteX1487" fmla="*/ 9349665 w 9915525"/>
              <a:gd name="connsiteY1487" fmla="*/ 5112384 h 6819900"/>
              <a:gd name="connsiteX1488" fmla="*/ 9321090 w 9915525"/>
              <a:gd name="connsiteY1488" fmla="*/ 5054455 h 6819900"/>
              <a:gd name="connsiteX1489" fmla="*/ 9298296 w 9915525"/>
              <a:gd name="connsiteY1489" fmla="*/ 5069522 h 6819900"/>
              <a:gd name="connsiteX1490" fmla="*/ 9301673 w 9915525"/>
              <a:gd name="connsiteY1490" fmla="*/ 5130655 h 6819900"/>
              <a:gd name="connsiteX1491" fmla="*/ 9321090 w 9915525"/>
              <a:gd name="connsiteY1491" fmla="*/ 5168755 h 6819900"/>
              <a:gd name="connsiteX1492" fmla="*/ 9377735 w 9915525"/>
              <a:gd name="connsiteY1492" fmla="*/ 5193176 h 6819900"/>
              <a:gd name="connsiteX1493" fmla="*/ 9135528 w 9915525"/>
              <a:gd name="connsiteY1493" fmla="*/ 5168202 h 6819900"/>
              <a:gd name="connsiteX1494" fmla="*/ 9121204 w 9915525"/>
              <a:gd name="connsiteY1494" fmla="*/ 5054455 h 6819900"/>
              <a:gd name="connsiteX1495" fmla="*/ 9107629 w 9915525"/>
              <a:gd name="connsiteY1495" fmla="*/ 5030643 h 6819900"/>
              <a:gd name="connsiteX1496" fmla="*/ 9087510 w 9915525"/>
              <a:gd name="connsiteY1496" fmla="*/ 5006830 h 6819900"/>
              <a:gd name="connsiteX1497" fmla="*/ 9075785 w 9915525"/>
              <a:gd name="connsiteY1497" fmla="*/ 4975880 h 6819900"/>
              <a:gd name="connsiteX1498" fmla="*/ 9056729 w 9915525"/>
              <a:gd name="connsiteY1498" fmla="*/ 4941874 h 6819900"/>
              <a:gd name="connsiteX1499" fmla="*/ 9042563 w 9915525"/>
              <a:gd name="connsiteY1499" fmla="*/ 4987831 h 6819900"/>
              <a:gd name="connsiteX1500" fmla="*/ 9057184 w 9915525"/>
              <a:gd name="connsiteY1500" fmla="*/ 5043498 h 6819900"/>
              <a:gd name="connsiteX1501" fmla="*/ 9062661 w 9915525"/>
              <a:gd name="connsiteY1501" fmla="*/ 5083030 h 6819900"/>
              <a:gd name="connsiteX1502" fmla="*/ 9073440 w 9915525"/>
              <a:gd name="connsiteY1502" fmla="*/ 5113372 h 6819900"/>
              <a:gd name="connsiteX1503" fmla="*/ 9094150 w 9915525"/>
              <a:gd name="connsiteY1503" fmla="*/ 5165760 h 6819900"/>
              <a:gd name="connsiteX1504" fmla="*/ 9135528 w 9915525"/>
              <a:gd name="connsiteY1504" fmla="*/ 5168202 h 6819900"/>
              <a:gd name="connsiteX1505" fmla="*/ 1221575 w 9915525"/>
              <a:gd name="connsiteY1505" fmla="*/ 5162019 h 6819900"/>
              <a:gd name="connsiteX1506" fmla="*/ 1208777 w 9915525"/>
              <a:gd name="connsiteY1506" fmla="*/ 5139312 h 6819900"/>
              <a:gd name="connsiteX1507" fmla="*/ 1204898 w 9915525"/>
              <a:gd name="connsiteY1507" fmla="*/ 5121130 h 6819900"/>
              <a:gd name="connsiteX1508" fmla="*/ 1202615 w 9915525"/>
              <a:gd name="connsiteY1508" fmla="*/ 5162405 h 6819900"/>
              <a:gd name="connsiteX1509" fmla="*/ 1224046 w 9915525"/>
              <a:gd name="connsiteY1509" fmla="*/ 5167651 h 6819900"/>
              <a:gd name="connsiteX1510" fmla="*/ 1221575 w 9915525"/>
              <a:gd name="connsiteY1510" fmla="*/ 5162019 h 6819900"/>
              <a:gd name="connsiteX1511" fmla="*/ 5784120 w 9915525"/>
              <a:gd name="connsiteY1511" fmla="*/ 5128274 h 6819900"/>
              <a:gd name="connsiteX1512" fmla="*/ 5791826 w 9915525"/>
              <a:gd name="connsiteY1512" fmla="*/ 5102080 h 6819900"/>
              <a:gd name="connsiteX1513" fmla="*/ 5812818 w 9915525"/>
              <a:gd name="connsiteY1513" fmla="*/ 5084840 h 6819900"/>
              <a:gd name="connsiteX1514" fmla="*/ 5844465 w 9915525"/>
              <a:gd name="connsiteY1514" fmla="*/ 5040168 h 6819900"/>
              <a:gd name="connsiteX1515" fmla="*/ 5803945 w 9915525"/>
              <a:gd name="connsiteY1515" fmla="*/ 5037786 h 6819900"/>
              <a:gd name="connsiteX1516" fmla="*/ 5784559 w 9915525"/>
              <a:gd name="connsiteY1516" fmla="*/ 5037000 h 6819900"/>
              <a:gd name="connsiteX1517" fmla="*/ 5749673 w 9915525"/>
              <a:gd name="connsiteY1517" fmla="*/ 5030498 h 6819900"/>
              <a:gd name="connsiteX1518" fmla="*/ 5730165 w 9915525"/>
              <a:gd name="connsiteY1518" fmla="*/ 5082085 h 6819900"/>
              <a:gd name="connsiteX1519" fmla="*/ 5736515 w 9915525"/>
              <a:gd name="connsiteY1519" fmla="*/ 5133830 h 6819900"/>
              <a:gd name="connsiteX1520" fmla="*/ 5784120 w 9915525"/>
              <a:gd name="connsiteY1520" fmla="*/ 5128274 h 6819900"/>
              <a:gd name="connsiteX1521" fmla="*/ 1327710 w 9915525"/>
              <a:gd name="connsiteY1521" fmla="*/ 5090650 h 6819900"/>
              <a:gd name="connsiteX1522" fmla="*/ 1316800 w 9915525"/>
              <a:gd name="connsiteY1522" fmla="*/ 5045490 h 6819900"/>
              <a:gd name="connsiteX1523" fmla="*/ 1293597 w 9915525"/>
              <a:gd name="connsiteY1523" fmla="*/ 5006648 h 6819900"/>
              <a:gd name="connsiteX1524" fmla="*/ 1258021 w 9915525"/>
              <a:gd name="connsiteY1524" fmla="*/ 4972681 h 6819900"/>
              <a:gd name="connsiteX1525" fmla="*/ 1236146 w 9915525"/>
              <a:gd name="connsiteY1525" fmla="*/ 5004781 h 6819900"/>
              <a:gd name="connsiteX1526" fmla="*/ 1260559 w 9915525"/>
              <a:gd name="connsiteY1526" fmla="*/ 5033687 h 6819900"/>
              <a:gd name="connsiteX1527" fmla="*/ 1281990 w 9915525"/>
              <a:gd name="connsiteY1527" fmla="*/ 5054339 h 6819900"/>
              <a:gd name="connsiteX1528" fmla="*/ 1327710 w 9915525"/>
              <a:gd name="connsiteY1528" fmla="*/ 5090650 h 6819900"/>
              <a:gd name="connsiteX1529" fmla="*/ 1441638 w 9915525"/>
              <a:gd name="connsiteY1529" fmla="*/ 5077000 h 6819900"/>
              <a:gd name="connsiteX1530" fmla="*/ 1468864 w 9915525"/>
              <a:gd name="connsiteY1530" fmla="*/ 5048554 h 6819900"/>
              <a:gd name="connsiteX1531" fmla="*/ 1511867 w 9915525"/>
              <a:gd name="connsiteY1531" fmla="*/ 5041323 h 6819900"/>
              <a:gd name="connsiteX1532" fmla="*/ 1542451 w 9915525"/>
              <a:gd name="connsiteY1532" fmla="*/ 4995674 h 6819900"/>
              <a:gd name="connsiteX1533" fmla="*/ 1494985 w 9915525"/>
              <a:gd name="connsiteY1533" fmla="*/ 4992543 h 6819900"/>
              <a:gd name="connsiteX1534" fmla="*/ 1419461 w 9915525"/>
              <a:gd name="connsiteY1534" fmla="*/ 4944353 h 6819900"/>
              <a:gd name="connsiteX1535" fmla="*/ 1398917 w 9915525"/>
              <a:gd name="connsiteY1535" fmla="*/ 4900359 h 6819900"/>
              <a:gd name="connsiteX1536" fmla="*/ 1394299 w 9915525"/>
              <a:gd name="connsiteY1536" fmla="*/ 4867851 h 6819900"/>
              <a:gd name="connsiteX1537" fmla="*/ 1410085 w 9915525"/>
              <a:gd name="connsiteY1537" fmla="*/ 4871929 h 6819900"/>
              <a:gd name="connsiteX1538" fmla="*/ 1430269 w 9915525"/>
              <a:gd name="connsiteY1538" fmla="*/ 4892530 h 6819900"/>
              <a:gd name="connsiteX1539" fmla="*/ 1443915 w 9915525"/>
              <a:gd name="connsiteY1539" fmla="*/ 4905342 h 6819900"/>
              <a:gd name="connsiteX1540" fmla="*/ 1463498 w 9915525"/>
              <a:gd name="connsiteY1540" fmla="*/ 4935875 h 6819900"/>
              <a:gd name="connsiteX1541" fmla="*/ 1502874 w 9915525"/>
              <a:gd name="connsiteY1541" fmla="*/ 4941236 h 6819900"/>
              <a:gd name="connsiteX1542" fmla="*/ 1529677 w 9915525"/>
              <a:gd name="connsiteY1542" fmla="*/ 4940214 h 6819900"/>
              <a:gd name="connsiteX1543" fmla="*/ 1572503 w 9915525"/>
              <a:gd name="connsiteY1543" fmla="*/ 4920975 h 6819900"/>
              <a:gd name="connsiteX1544" fmla="*/ 1536784 w 9915525"/>
              <a:gd name="connsiteY1544" fmla="*/ 4894336 h 6819900"/>
              <a:gd name="connsiteX1545" fmla="*/ 1501065 w 9915525"/>
              <a:gd name="connsiteY1545" fmla="*/ 4849771 h 6819900"/>
              <a:gd name="connsiteX1546" fmla="*/ 1468984 w 9915525"/>
              <a:gd name="connsiteY1546" fmla="*/ 4774146 h 6819900"/>
              <a:gd name="connsiteX1547" fmla="*/ 1422817 w 9915525"/>
              <a:gd name="connsiteY1547" fmla="*/ 4740130 h 6819900"/>
              <a:gd name="connsiteX1548" fmla="*/ 1366080 w 9915525"/>
              <a:gd name="connsiteY1548" fmla="*/ 4673063 h 6819900"/>
              <a:gd name="connsiteX1549" fmla="*/ 1318996 w 9915525"/>
              <a:gd name="connsiteY1549" fmla="*/ 4646324 h 6819900"/>
              <a:gd name="connsiteX1550" fmla="*/ 1320593 w 9915525"/>
              <a:gd name="connsiteY1550" fmla="*/ 4716628 h 6819900"/>
              <a:gd name="connsiteX1551" fmla="*/ 1326716 w 9915525"/>
              <a:gd name="connsiteY1551" fmla="*/ 4733859 h 6819900"/>
              <a:gd name="connsiteX1552" fmla="*/ 1361931 w 9915525"/>
              <a:gd name="connsiteY1552" fmla="*/ 4787755 h 6819900"/>
              <a:gd name="connsiteX1553" fmla="*/ 1401053 w 9915525"/>
              <a:gd name="connsiteY1553" fmla="*/ 4830618 h 6819900"/>
              <a:gd name="connsiteX1554" fmla="*/ 1372542 w 9915525"/>
              <a:gd name="connsiteY1554" fmla="*/ 4833855 h 6819900"/>
              <a:gd name="connsiteX1555" fmla="*/ 1317773 w 9915525"/>
              <a:gd name="connsiteY1555" fmla="*/ 4805640 h 6819900"/>
              <a:gd name="connsiteX1556" fmla="*/ 1290911 w 9915525"/>
              <a:gd name="connsiteY1556" fmla="*/ 4783352 h 6819900"/>
              <a:gd name="connsiteX1557" fmla="*/ 1281467 w 9915525"/>
              <a:gd name="connsiteY1557" fmla="*/ 4770474 h 6819900"/>
              <a:gd name="connsiteX1558" fmla="*/ 1264397 w 9915525"/>
              <a:gd name="connsiteY1558" fmla="*/ 4753517 h 6819900"/>
              <a:gd name="connsiteX1559" fmla="*/ 1260664 w 9915525"/>
              <a:gd name="connsiteY1559" fmla="*/ 4735080 h 6819900"/>
              <a:gd name="connsiteX1560" fmla="*/ 1273576 w 9915525"/>
              <a:gd name="connsiteY1560" fmla="*/ 4711555 h 6819900"/>
              <a:gd name="connsiteX1561" fmla="*/ 1258479 w 9915525"/>
              <a:gd name="connsiteY1561" fmla="*/ 4675325 h 6819900"/>
              <a:gd name="connsiteX1562" fmla="*/ 1220379 w 9915525"/>
              <a:gd name="connsiteY1562" fmla="*/ 4685441 h 6819900"/>
              <a:gd name="connsiteX1563" fmla="*/ 1218488 w 9915525"/>
              <a:gd name="connsiteY1563" fmla="*/ 4725135 h 6819900"/>
              <a:gd name="connsiteX1564" fmla="*/ 1226919 w 9915525"/>
              <a:gd name="connsiteY1564" fmla="*/ 4749333 h 6819900"/>
              <a:gd name="connsiteX1565" fmla="*/ 1235280 w 9915525"/>
              <a:gd name="connsiteY1565" fmla="*/ 4793621 h 6819900"/>
              <a:gd name="connsiteX1566" fmla="*/ 1257806 w 9915525"/>
              <a:gd name="connsiteY1566" fmla="*/ 4825256 h 6819900"/>
              <a:gd name="connsiteX1567" fmla="*/ 1314378 w 9915525"/>
              <a:gd name="connsiteY1567" fmla="*/ 4890934 h 6819900"/>
              <a:gd name="connsiteX1568" fmla="*/ 1316325 w 9915525"/>
              <a:gd name="connsiteY1568" fmla="*/ 4899674 h 6819900"/>
              <a:gd name="connsiteX1569" fmla="*/ 1320800 w 9915525"/>
              <a:gd name="connsiteY1569" fmla="*/ 4921105 h 6819900"/>
              <a:gd name="connsiteX1570" fmla="*/ 1335510 w 9915525"/>
              <a:gd name="connsiteY1570" fmla="*/ 4947299 h 6819900"/>
              <a:gd name="connsiteX1571" fmla="*/ 1351145 w 9915525"/>
              <a:gd name="connsiteY1571" fmla="*/ 4985399 h 6819900"/>
              <a:gd name="connsiteX1572" fmla="*/ 1353137 w 9915525"/>
              <a:gd name="connsiteY1572" fmla="*/ 4997305 h 6819900"/>
              <a:gd name="connsiteX1573" fmla="*/ 1366258 w 9915525"/>
              <a:gd name="connsiteY1573" fmla="*/ 5015091 h 6819900"/>
              <a:gd name="connsiteX1574" fmla="*/ 1386765 w 9915525"/>
              <a:gd name="connsiteY1574" fmla="*/ 5051604 h 6819900"/>
              <a:gd name="connsiteX1575" fmla="*/ 1441638 w 9915525"/>
              <a:gd name="connsiteY1575" fmla="*/ 5077000 h 6819900"/>
              <a:gd name="connsiteX1576" fmla="*/ 7319133 w 9915525"/>
              <a:gd name="connsiteY1576" fmla="*/ 4956499 h 6819900"/>
              <a:gd name="connsiteX1577" fmla="*/ 7280357 w 9915525"/>
              <a:gd name="connsiteY1577" fmla="*/ 4900080 h 6819900"/>
              <a:gd name="connsiteX1578" fmla="*/ 7296423 w 9915525"/>
              <a:gd name="connsiteY1578" fmla="*/ 4968730 h 6819900"/>
              <a:gd name="connsiteX1579" fmla="*/ 7319133 w 9915525"/>
              <a:gd name="connsiteY1579" fmla="*/ 4956499 h 6819900"/>
              <a:gd name="connsiteX1580" fmla="*/ 9582860 w 9915525"/>
              <a:gd name="connsiteY1580" fmla="*/ 4921629 h 6819900"/>
              <a:gd name="connsiteX1581" fmla="*/ 9581431 w 9915525"/>
              <a:gd name="connsiteY1581" fmla="*/ 4768062 h 6819900"/>
              <a:gd name="connsiteX1582" fmla="*/ 9548407 w 9915525"/>
              <a:gd name="connsiteY1582" fmla="*/ 4760755 h 6819900"/>
              <a:gd name="connsiteX1583" fmla="*/ 9529318 w 9915525"/>
              <a:gd name="connsiteY1583" fmla="*/ 4840143 h 6819900"/>
              <a:gd name="connsiteX1584" fmla="*/ 9541223 w 9915525"/>
              <a:gd name="connsiteY1584" fmla="*/ 4919517 h 6819900"/>
              <a:gd name="connsiteX1585" fmla="*/ 9549690 w 9915525"/>
              <a:gd name="connsiteY1585" fmla="*/ 4935887 h 6819900"/>
              <a:gd name="connsiteX1586" fmla="*/ 9582860 w 9915525"/>
              <a:gd name="connsiteY1586" fmla="*/ 4921629 h 6819900"/>
              <a:gd name="connsiteX1587" fmla="*/ 9536082 w 9915525"/>
              <a:gd name="connsiteY1587" fmla="*/ 4583648 h 6819900"/>
              <a:gd name="connsiteX1588" fmla="*/ 9540165 w 9915525"/>
              <a:gd name="connsiteY1588" fmla="*/ 4535343 h 6819900"/>
              <a:gd name="connsiteX1589" fmla="*/ 9530640 w 9915525"/>
              <a:gd name="connsiteY1589" fmla="*/ 4487155 h 6819900"/>
              <a:gd name="connsiteX1590" fmla="*/ 9540165 w 9915525"/>
              <a:gd name="connsiteY1590" fmla="*/ 4444855 h 6819900"/>
              <a:gd name="connsiteX1591" fmla="*/ 9538022 w 9915525"/>
              <a:gd name="connsiteY1591" fmla="*/ 4398897 h 6819900"/>
              <a:gd name="connsiteX1592" fmla="*/ 9536209 w 9915525"/>
              <a:gd name="connsiteY1592" fmla="*/ 4370799 h 6819900"/>
              <a:gd name="connsiteX1593" fmla="*/ 9540463 w 9915525"/>
              <a:gd name="connsiteY1593" fmla="*/ 4282930 h 6819900"/>
              <a:gd name="connsiteX1594" fmla="*/ 9530640 w 9915525"/>
              <a:gd name="connsiteY1594" fmla="*/ 4272725 h 6819900"/>
              <a:gd name="connsiteX1595" fmla="*/ 9475978 w 9915525"/>
              <a:gd name="connsiteY1595" fmla="*/ 4232351 h 6819900"/>
              <a:gd name="connsiteX1596" fmla="*/ 9451657 w 9915525"/>
              <a:gd name="connsiteY1596" fmla="*/ 4250343 h 6819900"/>
              <a:gd name="connsiteX1597" fmla="*/ 9402641 w 9915525"/>
              <a:gd name="connsiteY1597" fmla="*/ 4265915 h 6819900"/>
              <a:gd name="connsiteX1598" fmla="*/ 9345034 w 9915525"/>
              <a:gd name="connsiteY1598" fmla="*/ 4282515 h 6819900"/>
              <a:gd name="connsiteX1599" fmla="*/ 9353569 w 9915525"/>
              <a:gd name="connsiteY1599" fmla="*/ 4320082 h 6819900"/>
              <a:gd name="connsiteX1600" fmla="*/ 9359190 w 9915525"/>
              <a:gd name="connsiteY1600" fmla="*/ 4359130 h 6819900"/>
              <a:gd name="connsiteX1601" fmla="*/ 9369777 w 9915525"/>
              <a:gd name="connsiteY1601" fmla="*/ 4392805 h 6819900"/>
              <a:gd name="connsiteX1602" fmla="*/ 9409196 w 9915525"/>
              <a:gd name="connsiteY1602" fmla="*/ 4361957 h 6819900"/>
              <a:gd name="connsiteX1603" fmla="*/ 9421723 w 9915525"/>
              <a:gd name="connsiteY1603" fmla="*/ 4320794 h 6819900"/>
              <a:gd name="connsiteX1604" fmla="*/ 9469634 w 9915525"/>
              <a:gd name="connsiteY1604" fmla="*/ 4345542 h 6819900"/>
              <a:gd name="connsiteX1605" fmla="*/ 9463323 w 9915525"/>
              <a:gd name="connsiteY1605" fmla="*/ 4416280 h 6819900"/>
              <a:gd name="connsiteX1606" fmla="*/ 9463115 w 9915525"/>
              <a:gd name="connsiteY1606" fmla="*/ 4446443 h 6819900"/>
              <a:gd name="connsiteX1607" fmla="*/ 9474414 w 9915525"/>
              <a:gd name="connsiteY1607" fmla="*/ 4487718 h 6819900"/>
              <a:gd name="connsiteX1608" fmla="*/ 9485688 w 9915525"/>
              <a:gd name="connsiteY1608" fmla="*/ 4537404 h 6819900"/>
              <a:gd name="connsiteX1609" fmla="*/ 9490223 w 9915525"/>
              <a:gd name="connsiteY1609" fmla="*/ 4561216 h 6819900"/>
              <a:gd name="connsiteX1610" fmla="*/ 9501229 w 9915525"/>
              <a:gd name="connsiteY1610" fmla="*/ 4585046 h 6819900"/>
              <a:gd name="connsiteX1611" fmla="*/ 9536082 w 9915525"/>
              <a:gd name="connsiteY1611" fmla="*/ 4583648 h 6819900"/>
              <a:gd name="connsiteX1612" fmla="*/ 9249652 w 9915525"/>
              <a:gd name="connsiteY1612" fmla="*/ 2559819 h 6819900"/>
              <a:gd name="connsiteX1613" fmla="*/ 9281471 w 9915525"/>
              <a:gd name="connsiteY1613" fmla="*/ 2526328 h 6819900"/>
              <a:gd name="connsiteX1614" fmla="*/ 9232726 w 9915525"/>
              <a:gd name="connsiteY1614" fmla="*/ 2466458 h 6819900"/>
              <a:gd name="connsiteX1615" fmla="*/ 9214054 w 9915525"/>
              <a:gd name="connsiteY1615" fmla="*/ 2435095 h 6819900"/>
              <a:gd name="connsiteX1616" fmla="*/ 9164982 w 9915525"/>
              <a:gd name="connsiteY1616" fmla="*/ 2387601 h 6819900"/>
              <a:gd name="connsiteX1617" fmla="*/ 9152443 w 9915525"/>
              <a:gd name="connsiteY1617" fmla="*/ 2432699 h 6819900"/>
              <a:gd name="connsiteX1618" fmla="*/ 9203155 w 9915525"/>
              <a:gd name="connsiteY1618" fmla="*/ 2571145 h 6819900"/>
              <a:gd name="connsiteX1619" fmla="*/ 9249652 w 9915525"/>
              <a:gd name="connsiteY1619" fmla="*/ 2559819 h 6819900"/>
              <a:gd name="connsiteX1620" fmla="*/ 8701965 w 9915525"/>
              <a:gd name="connsiteY1620" fmla="*/ 1506955 h 6819900"/>
              <a:gd name="connsiteX1621" fmla="*/ 8692440 w 9915525"/>
              <a:gd name="connsiteY1621" fmla="*/ 1496868 h 6819900"/>
              <a:gd name="connsiteX1622" fmla="*/ 8682915 w 9915525"/>
              <a:gd name="connsiteY1622" fmla="*/ 1501068 h 6819900"/>
              <a:gd name="connsiteX1623" fmla="*/ 8692440 w 9915525"/>
              <a:gd name="connsiteY1623" fmla="*/ 1511155 h 6819900"/>
              <a:gd name="connsiteX1624" fmla="*/ 8701965 w 9915525"/>
              <a:gd name="connsiteY1624" fmla="*/ 1506955 h 6819900"/>
              <a:gd name="connsiteX1625" fmla="*/ 8191598 w 9915525"/>
              <a:gd name="connsiteY1625" fmla="*/ 1476798 h 6819900"/>
              <a:gd name="connsiteX1626" fmla="*/ 8197416 w 9915525"/>
              <a:gd name="connsiteY1626" fmla="*/ 1392263 h 6819900"/>
              <a:gd name="connsiteX1627" fmla="*/ 8181902 w 9915525"/>
              <a:gd name="connsiteY1627" fmla="*/ 1339314 h 6819900"/>
              <a:gd name="connsiteX1628" fmla="*/ 8167338 w 9915525"/>
              <a:gd name="connsiteY1628" fmla="*/ 1292080 h 6819900"/>
              <a:gd name="connsiteX1629" fmla="*/ 8159040 w 9915525"/>
              <a:gd name="connsiteY1629" fmla="*/ 1249855 h 6819900"/>
              <a:gd name="connsiteX1630" fmla="*/ 8131311 w 9915525"/>
              <a:gd name="connsiteY1630" fmla="*/ 1208418 h 6819900"/>
              <a:gd name="connsiteX1631" fmla="*/ 8109117 w 9915525"/>
              <a:gd name="connsiteY1631" fmla="*/ 1223631 h 6819900"/>
              <a:gd name="connsiteX1632" fmla="*/ 8103509 w 9915525"/>
              <a:gd name="connsiteY1632" fmla="*/ 1231168 h 6819900"/>
              <a:gd name="connsiteX1633" fmla="*/ 8106653 w 9915525"/>
              <a:gd name="connsiteY1633" fmla="*/ 1257382 h 6819900"/>
              <a:gd name="connsiteX1634" fmla="*/ 8112670 w 9915525"/>
              <a:gd name="connsiteY1634" fmla="*/ 1292080 h 6819900"/>
              <a:gd name="connsiteX1635" fmla="*/ 8107585 w 9915525"/>
              <a:gd name="connsiteY1635" fmla="*/ 1394743 h 6819900"/>
              <a:gd name="connsiteX1636" fmla="*/ 8116368 w 9915525"/>
              <a:gd name="connsiteY1636" fmla="*/ 1425123 h 6819900"/>
              <a:gd name="connsiteX1637" fmla="*/ 8170070 w 9915525"/>
              <a:gd name="connsiteY1637" fmla="*/ 1482580 h 6819900"/>
              <a:gd name="connsiteX1638" fmla="*/ 8191598 w 9915525"/>
              <a:gd name="connsiteY1638" fmla="*/ 1476798 h 6819900"/>
              <a:gd name="connsiteX1639" fmla="*/ 3340242 w 9915525"/>
              <a:gd name="connsiteY1639" fmla="*/ 1310259 h 6819900"/>
              <a:gd name="connsiteX1640" fmla="*/ 3344153 w 9915525"/>
              <a:gd name="connsiteY1640" fmla="*/ 1240713 h 6819900"/>
              <a:gd name="connsiteX1641" fmla="*/ 3319262 w 9915525"/>
              <a:gd name="connsiteY1641" fmla="*/ 1222189 h 6819900"/>
              <a:gd name="connsiteX1642" fmla="*/ 3281162 w 9915525"/>
              <a:gd name="connsiteY1642" fmla="*/ 1212664 h 6819900"/>
              <a:gd name="connsiteX1643" fmla="*/ 3251132 w 9915525"/>
              <a:gd name="connsiteY1643" fmla="*/ 1244455 h 6819900"/>
              <a:gd name="connsiteX1644" fmla="*/ 3254033 w 9915525"/>
              <a:gd name="connsiteY1644" fmla="*/ 1295420 h 6819900"/>
              <a:gd name="connsiteX1645" fmla="*/ 3340242 w 9915525"/>
              <a:gd name="connsiteY1645" fmla="*/ 1310259 h 6819900"/>
              <a:gd name="connsiteX1646" fmla="*/ 8737047 w 9915525"/>
              <a:gd name="connsiteY1646" fmla="*/ 1318869 h 6819900"/>
              <a:gd name="connsiteX1647" fmla="*/ 8731292 w 9915525"/>
              <a:gd name="connsiteY1647" fmla="*/ 1324624 h 6819900"/>
              <a:gd name="connsiteX1648" fmla="*/ 8736295 w 9915525"/>
              <a:gd name="connsiteY1648" fmla="*/ 1337125 h 6819900"/>
              <a:gd name="connsiteX1649" fmla="*/ 8737046 w 9915525"/>
              <a:gd name="connsiteY1649" fmla="*/ 1318869 h 6819900"/>
              <a:gd name="connsiteX1650" fmla="*/ 4813860 w 9915525"/>
              <a:gd name="connsiteY1650" fmla="*/ 1147300 h 6819900"/>
              <a:gd name="connsiteX1651" fmla="*/ 4815765 w 9915525"/>
              <a:gd name="connsiteY1651" fmla="*/ 1120630 h 6819900"/>
              <a:gd name="connsiteX1652" fmla="*/ 4806240 w 9915525"/>
              <a:gd name="connsiteY1652" fmla="*/ 1134219 h 6819900"/>
              <a:gd name="connsiteX1653" fmla="*/ 4789572 w 9915525"/>
              <a:gd name="connsiteY1653" fmla="*/ 1152164 h 6819900"/>
              <a:gd name="connsiteX1654" fmla="*/ 4787666 w 9915525"/>
              <a:gd name="connsiteY1654" fmla="*/ 1157625 h 6819900"/>
              <a:gd name="connsiteX1655" fmla="*/ 4813860 w 9915525"/>
              <a:gd name="connsiteY1655" fmla="*/ 1147300 h 6819900"/>
              <a:gd name="connsiteX1656" fmla="*/ 5461570 w 9915525"/>
              <a:gd name="connsiteY1656" fmla="*/ 1048381 h 6819900"/>
              <a:gd name="connsiteX1657" fmla="*/ 5450329 w 9915525"/>
              <a:gd name="connsiteY1657" fmla="*/ 1007285 h 6819900"/>
              <a:gd name="connsiteX1658" fmla="*/ 5424337 w 9915525"/>
              <a:gd name="connsiteY1658" fmla="*/ 1017621 h 6819900"/>
              <a:gd name="connsiteX1659" fmla="*/ 5411433 w 9915525"/>
              <a:gd name="connsiteY1659" fmla="*/ 1061534 h 6819900"/>
              <a:gd name="connsiteX1660" fmla="*/ 5434557 w 9915525"/>
              <a:gd name="connsiteY1660" fmla="*/ 1080584 h 6819900"/>
              <a:gd name="connsiteX1661" fmla="*/ 5461570 w 9915525"/>
              <a:gd name="connsiteY1661" fmla="*/ 1048381 h 6819900"/>
              <a:gd name="connsiteX1662" fmla="*/ 5364133 w 9915525"/>
              <a:gd name="connsiteY1662" fmla="*/ 1059398 h 6819900"/>
              <a:gd name="connsiteX1663" fmla="*/ 5363453 w 9915525"/>
              <a:gd name="connsiteY1663" fmla="*/ 996805 h 6819900"/>
              <a:gd name="connsiteX1664" fmla="*/ 5364299 w 9915525"/>
              <a:gd name="connsiteY1664" fmla="*/ 971999 h 6819900"/>
              <a:gd name="connsiteX1665" fmla="*/ 5403683 w 9915525"/>
              <a:gd name="connsiteY1665" fmla="*/ 958731 h 6819900"/>
              <a:gd name="connsiteX1666" fmla="*/ 5417125 w 9915525"/>
              <a:gd name="connsiteY1666" fmla="*/ 939655 h 6819900"/>
              <a:gd name="connsiteX1667" fmla="*/ 5406315 w 9915525"/>
              <a:gd name="connsiteY1667" fmla="*/ 892030 h 6819900"/>
              <a:gd name="connsiteX1668" fmla="*/ 5420603 w 9915525"/>
              <a:gd name="connsiteY1668" fmla="*/ 844405 h 6819900"/>
              <a:gd name="connsiteX1669" fmla="*/ 5434890 w 9915525"/>
              <a:gd name="connsiteY1669" fmla="*/ 856693 h 6819900"/>
              <a:gd name="connsiteX1670" fmla="*/ 5471288 w 9915525"/>
              <a:gd name="connsiteY1670" fmla="*/ 909199 h 6819900"/>
              <a:gd name="connsiteX1671" fmla="*/ 5507686 w 9915525"/>
              <a:gd name="connsiteY1671" fmla="*/ 949418 h 6819900"/>
              <a:gd name="connsiteX1672" fmla="*/ 5537963 w 9915525"/>
              <a:gd name="connsiteY1672" fmla="*/ 934314 h 6819900"/>
              <a:gd name="connsiteX1673" fmla="*/ 5558066 w 9915525"/>
              <a:gd name="connsiteY1673" fmla="*/ 867816 h 6819900"/>
              <a:gd name="connsiteX1674" fmla="*/ 5553411 w 9915525"/>
              <a:gd name="connsiteY1674" fmla="*/ 847144 h 6819900"/>
              <a:gd name="connsiteX1675" fmla="*/ 5545021 w 9915525"/>
              <a:gd name="connsiteY1675" fmla="*/ 838097 h 6819900"/>
              <a:gd name="connsiteX1676" fmla="*/ 5535019 w 9915525"/>
              <a:gd name="connsiteY1676" fmla="*/ 832014 h 6819900"/>
              <a:gd name="connsiteX1677" fmla="*/ 5504774 w 9915525"/>
              <a:gd name="connsiteY1677" fmla="*/ 798813 h 6819900"/>
              <a:gd name="connsiteX1678" fmla="*/ 5438100 w 9915525"/>
              <a:gd name="connsiteY1678" fmla="*/ 787767 h 6819900"/>
              <a:gd name="connsiteX1679" fmla="*/ 5393658 w 9915525"/>
              <a:gd name="connsiteY1679" fmla="*/ 788608 h 6819900"/>
              <a:gd name="connsiteX1680" fmla="*/ 5292822 w 9915525"/>
              <a:gd name="connsiteY1680" fmla="*/ 822738 h 6819900"/>
              <a:gd name="connsiteX1681" fmla="*/ 5282378 w 9915525"/>
              <a:gd name="connsiteY1681" fmla="*/ 952878 h 6819900"/>
              <a:gd name="connsiteX1682" fmla="*/ 5292015 w 9915525"/>
              <a:gd name="connsiteY1682" fmla="*/ 983334 h 6819900"/>
              <a:gd name="connsiteX1683" fmla="*/ 5323584 w 9915525"/>
              <a:gd name="connsiteY1683" fmla="*/ 1061099 h 6819900"/>
              <a:gd name="connsiteX1684" fmla="*/ 5364133 w 9915525"/>
              <a:gd name="connsiteY1684" fmla="*/ 1059398 h 6819900"/>
              <a:gd name="connsiteX1685" fmla="*/ 7440207 w 9915525"/>
              <a:gd name="connsiteY1685" fmla="*/ 900596 h 6819900"/>
              <a:gd name="connsiteX1686" fmla="*/ 7412083 w 9915525"/>
              <a:gd name="connsiteY1686" fmla="*/ 857823 h 6819900"/>
              <a:gd name="connsiteX1687" fmla="*/ 7392704 w 9915525"/>
              <a:gd name="connsiteY1687" fmla="*/ 902897 h 6819900"/>
              <a:gd name="connsiteX1688" fmla="*/ 7440207 w 9915525"/>
              <a:gd name="connsiteY1688" fmla="*/ 900596 h 6819900"/>
              <a:gd name="connsiteX1689" fmla="*/ 7421698 w 9915525"/>
              <a:gd name="connsiteY1689" fmla="*/ 811089 h 6819900"/>
              <a:gd name="connsiteX1690" fmla="*/ 7401866 w 9915525"/>
              <a:gd name="connsiteY1690" fmla="*/ 758680 h 6819900"/>
              <a:gd name="connsiteX1691" fmla="*/ 7380431 w 9915525"/>
              <a:gd name="connsiteY1691" fmla="*/ 820695 h 6819900"/>
              <a:gd name="connsiteX1692" fmla="*/ 7421698 w 9915525"/>
              <a:gd name="connsiteY1692" fmla="*/ 811089 h 6819900"/>
              <a:gd name="connsiteX1693" fmla="*/ 7576137 w 9915525"/>
              <a:gd name="connsiteY1693" fmla="*/ 730105 h 6819900"/>
              <a:gd name="connsiteX1694" fmla="*/ 7588043 w 9915525"/>
              <a:gd name="connsiteY1694" fmla="*/ 659144 h 6819900"/>
              <a:gd name="connsiteX1695" fmla="*/ 7597065 w 9915525"/>
              <a:gd name="connsiteY1695" fmla="*/ 628187 h 6819900"/>
              <a:gd name="connsiteX1696" fmla="*/ 7611018 w 9915525"/>
              <a:gd name="connsiteY1696" fmla="*/ 606280 h 6819900"/>
              <a:gd name="connsiteX1697" fmla="*/ 7641229 w 9915525"/>
              <a:gd name="connsiteY1697" fmla="*/ 556077 h 6819900"/>
              <a:gd name="connsiteX1698" fmla="*/ 7591008 w 9915525"/>
              <a:gd name="connsiteY1698" fmla="*/ 501505 h 6819900"/>
              <a:gd name="connsiteX1699" fmla="*/ 7572401 w 9915525"/>
              <a:gd name="connsiteY1699" fmla="*/ 525317 h 6819900"/>
              <a:gd name="connsiteX1700" fmla="*/ 7524193 w 9915525"/>
              <a:gd name="connsiteY1700" fmla="*/ 549130 h 6819900"/>
              <a:gd name="connsiteX1701" fmla="*/ 7469546 w 9915525"/>
              <a:gd name="connsiteY1701" fmla="*/ 560727 h 6819900"/>
              <a:gd name="connsiteX1702" fmla="*/ 7489697 w 9915525"/>
              <a:gd name="connsiteY1702" fmla="*/ 653905 h 6819900"/>
              <a:gd name="connsiteX1703" fmla="*/ 7501192 w 9915525"/>
              <a:gd name="connsiteY1703" fmla="*/ 703911 h 6819900"/>
              <a:gd name="connsiteX1704" fmla="*/ 7508077 w 9915525"/>
              <a:gd name="connsiteY1704" fmla="*/ 739630 h 6819900"/>
              <a:gd name="connsiteX1705" fmla="*/ 7520865 w 9915525"/>
              <a:gd name="connsiteY1705" fmla="*/ 761855 h 6819900"/>
              <a:gd name="connsiteX1706" fmla="*/ 7553811 w 9915525"/>
              <a:gd name="connsiteY1706" fmla="*/ 794801 h 6819900"/>
              <a:gd name="connsiteX1707" fmla="*/ 7576137 w 9915525"/>
              <a:gd name="connsiteY1707" fmla="*/ 730105 h 6819900"/>
              <a:gd name="connsiteX1708" fmla="*/ 5410304 w 9915525"/>
              <a:gd name="connsiteY1708" fmla="*/ 755335 h 6819900"/>
              <a:gd name="connsiteX1709" fmla="*/ 5395887 w 9915525"/>
              <a:gd name="connsiteY1709" fmla="*/ 744951 h 6819900"/>
              <a:gd name="connsiteX1710" fmla="*/ 5399267 w 9915525"/>
              <a:gd name="connsiteY1710" fmla="*/ 762985 h 6819900"/>
              <a:gd name="connsiteX1711" fmla="*/ 5410304 w 9915525"/>
              <a:gd name="connsiteY1711" fmla="*/ 755335 h 6819900"/>
              <a:gd name="connsiteX1712" fmla="*/ 5642059 w 9915525"/>
              <a:gd name="connsiteY1712" fmla="*/ 761639 h 6819900"/>
              <a:gd name="connsiteX1713" fmla="*/ 5625390 w 9915525"/>
              <a:gd name="connsiteY1713" fmla="*/ 742107 h 6819900"/>
              <a:gd name="connsiteX1714" fmla="*/ 5619451 w 9915525"/>
              <a:gd name="connsiteY1714" fmla="*/ 732869 h 6819900"/>
              <a:gd name="connsiteX1715" fmla="*/ 5641760 w 9915525"/>
              <a:gd name="connsiteY1715" fmla="*/ 767100 h 6819900"/>
              <a:gd name="connsiteX1716" fmla="*/ 5642059 w 9915525"/>
              <a:gd name="connsiteY1716" fmla="*/ 761639 h 6819900"/>
              <a:gd name="connsiteX1717" fmla="*/ 5660060 w 9915525"/>
              <a:gd name="connsiteY1717" fmla="*/ 722593 h 6819900"/>
              <a:gd name="connsiteX1718" fmla="*/ 5639111 w 9915525"/>
              <a:gd name="connsiteY1718" fmla="*/ 713209 h 6819900"/>
              <a:gd name="connsiteX1719" fmla="*/ 5650790 w 9915525"/>
              <a:gd name="connsiteY1719" fmla="*/ 736852 h 6819900"/>
              <a:gd name="connsiteX1720" fmla="*/ 5671740 w 9915525"/>
              <a:gd name="connsiteY1720" fmla="*/ 746235 h 6819900"/>
              <a:gd name="connsiteX1721" fmla="*/ 5660060 w 9915525"/>
              <a:gd name="connsiteY1721" fmla="*/ 722593 h 6819900"/>
              <a:gd name="connsiteX1722" fmla="*/ 7466479 w 9915525"/>
              <a:gd name="connsiteY1722" fmla="*/ 720567 h 6819900"/>
              <a:gd name="connsiteX1723" fmla="*/ 7462827 w 9915525"/>
              <a:gd name="connsiteY1723" fmla="*/ 706841 h 6819900"/>
              <a:gd name="connsiteX1724" fmla="*/ 7454190 w 9915525"/>
              <a:gd name="connsiteY1724" fmla="*/ 725905 h 6819900"/>
              <a:gd name="connsiteX1725" fmla="*/ 7466479 w 9915525"/>
              <a:gd name="connsiteY1725" fmla="*/ 720567 h 6819900"/>
              <a:gd name="connsiteX1726" fmla="*/ 6996990 w 9915525"/>
              <a:gd name="connsiteY1726" fmla="*/ 645013 h 6819900"/>
              <a:gd name="connsiteX1727" fmla="*/ 7023184 w 9915525"/>
              <a:gd name="connsiteY1727" fmla="*/ 633106 h 6819900"/>
              <a:gd name="connsiteX1728" fmla="*/ 7052392 w 9915525"/>
              <a:gd name="connsiteY1728" fmla="*/ 603899 h 6819900"/>
              <a:gd name="connsiteX1729" fmla="*/ 7092240 w 9915525"/>
              <a:gd name="connsiteY1729" fmla="*/ 598231 h 6819900"/>
              <a:gd name="connsiteX1730" fmla="*/ 7111290 w 9915525"/>
              <a:gd name="connsiteY1730" fmla="*/ 601517 h 6819900"/>
              <a:gd name="connsiteX1731" fmla="*/ 7086668 w 9915525"/>
              <a:gd name="connsiteY1731" fmla="*/ 491980 h 6819900"/>
              <a:gd name="connsiteX1732" fmla="*/ 7018110 w 9915525"/>
              <a:gd name="connsiteY1732" fmla="*/ 527699 h 6819900"/>
              <a:gd name="connsiteX1733" fmla="*/ 6993664 w 9915525"/>
              <a:gd name="connsiteY1733" fmla="*/ 539605 h 6819900"/>
              <a:gd name="connsiteX1734" fmla="*/ 6944689 w 9915525"/>
              <a:gd name="connsiteY1734" fmla="*/ 596484 h 6819900"/>
              <a:gd name="connsiteX1735" fmla="*/ 6955630 w 9915525"/>
              <a:gd name="connsiteY1735" fmla="*/ 635036 h 6819900"/>
              <a:gd name="connsiteX1736" fmla="*/ 6996990 w 9915525"/>
              <a:gd name="connsiteY1736" fmla="*/ 645013 h 6819900"/>
              <a:gd name="connsiteX1737" fmla="*/ 7370846 w 9915525"/>
              <a:gd name="connsiteY1737" fmla="*/ 571397 h 6819900"/>
              <a:gd name="connsiteX1738" fmla="*/ 7358940 w 9915525"/>
              <a:gd name="connsiteY1738" fmla="*/ 547774 h 6819900"/>
              <a:gd name="connsiteX1739" fmla="*/ 7366539 w 9915525"/>
              <a:gd name="connsiteY1739" fmla="*/ 533652 h 6819900"/>
              <a:gd name="connsiteX1740" fmla="*/ 7387970 w 9915525"/>
              <a:gd name="connsiteY1740" fmla="*/ 529597 h 6819900"/>
              <a:gd name="connsiteX1741" fmla="*/ 7380072 w 9915525"/>
              <a:gd name="connsiteY1741" fmla="*/ 520701 h 6819900"/>
              <a:gd name="connsiteX1742" fmla="*/ 7352860 w 9915525"/>
              <a:gd name="connsiteY1742" fmla="*/ 563417 h 6819900"/>
              <a:gd name="connsiteX1743" fmla="*/ 7370547 w 9915525"/>
              <a:gd name="connsiteY1743" fmla="*/ 576953 h 6819900"/>
              <a:gd name="connsiteX1744" fmla="*/ 7370847 w 9915525"/>
              <a:gd name="connsiteY1744" fmla="*/ 571397 h 6819900"/>
              <a:gd name="connsiteX1745" fmla="*/ 5849228 w 9915525"/>
              <a:gd name="connsiteY1745" fmla="*/ 483493 h 6819900"/>
              <a:gd name="connsiteX1746" fmla="*/ 5832288 w 9915525"/>
              <a:gd name="connsiteY1746" fmla="*/ 431106 h 6819900"/>
              <a:gd name="connsiteX1747" fmla="*/ 5796986 w 9915525"/>
              <a:gd name="connsiteY1747" fmla="*/ 483249 h 6819900"/>
              <a:gd name="connsiteX1748" fmla="*/ 5829786 w 9915525"/>
              <a:gd name="connsiteY1748" fmla="*/ 528101 h 6819900"/>
              <a:gd name="connsiteX1749" fmla="*/ 5849228 w 9915525"/>
              <a:gd name="connsiteY1749" fmla="*/ 483493 h 6819900"/>
              <a:gd name="connsiteX1750" fmla="*/ 6073065 w 9915525"/>
              <a:gd name="connsiteY1750" fmla="*/ 373144 h 6819900"/>
              <a:gd name="connsiteX1751" fmla="*/ 6082590 w 9915525"/>
              <a:gd name="connsiteY1751" fmla="*/ 325292 h 6819900"/>
              <a:gd name="connsiteX1752" fmla="*/ 6077828 w 9915525"/>
              <a:gd name="connsiteY1752" fmla="*/ 266824 h 6819900"/>
              <a:gd name="connsiteX1753" fmla="*/ 6063540 w 9915525"/>
              <a:gd name="connsiteY1753" fmla="*/ 247675 h 6819900"/>
              <a:gd name="connsiteX1754" fmla="*/ 6005860 w 9915525"/>
              <a:gd name="connsiteY1754" fmla="*/ 201296 h 6819900"/>
              <a:gd name="connsiteX1755" fmla="*/ 6001628 w 9915525"/>
              <a:gd name="connsiteY1755" fmla="*/ 190724 h 6819900"/>
              <a:gd name="connsiteX1756" fmla="*/ 6002230 w 9915525"/>
              <a:gd name="connsiteY1756" fmla="*/ 179195 h 6819900"/>
              <a:gd name="connsiteX1757" fmla="*/ 5975334 w 9915525"/>
              <a:gd name="connsiteY1757" fmla="*/ 252897 h 6819900"/>
              <a:gd name="connsiteX1758" fmla="*/ 6011931 w 9915525"/>
              <a:gd name="connsiteY1758" fmla="*/ 363392 h 6819900"/>
              <a:gd name="connsiteX1759" fmla="*/ 6055016 w 9915525"/>
              <a:gd name="connsiteY1759" fmla="*/ 424770 h 6819900"/>
              <a:gd name="connsiteX1760" fmla="*/ 6073065 w 9915525"/>
              <a:gd name="connsiteY1760" fmla="*/ 373144 h 6819900"/>
              <a:gd name="connsiteX1761" fmla="*/ 2386890 w 9915525"/>
              <a:gd name="connsiteY1761" fmla="*/ 6630843 h 6819900"/>
              <a:gd name="connsiteX1762" fmla="*/ 2396415 w 9915525"/>
              <a:gd name="connsiteY1762" fmla="*/ 6616555 h 6819900"/>
              <a:gd name="connsiteX1763" fmla="*/ 2405940 w 9915525"/>
              <a:gd name="connsiteY1763" fmla="*/ 6630843 h 6819900"/>
              <a:gd name="connsiteX1764" fmla="*/ 2396415 w 9915525"/>
              <a:gd name="connsiteY1764" fmla="*/ 6645130 h 6819900"/>
              <a:gd name="connsiteX1765" fmla="*/ 2386890 w 9915525"/>
              <a:gd name="connsiteY1765" fmla="*/ 6630843 h 6819900"/>
              <a:gd name="connsiteX1766" fmla="*/ 8301915 w 9915525"/>
              <a:gd name="connsiteY1766" fmla="*/ 6616555 h 6819900"/>
              <a:gd name="connsiteX1767" fmla="*/ 8311440 w 9915525"/>
              <a:gd name="connsiteY1767" fmla="*/ 6607030 h 6819900"/>
              <a:gd name="connsiteX1768" fmla="*/ 8320965 w 9915525"/>
              <a:gd name="connsiteY1768" fmla="*/ 6616555 h 6819900"/>
              <a:gd name="connsiteX1769" fmla="*/ 8311440 w 9915525"/>
              <a:gd name="connsiteY1769" fmla="*/ 6626080 h 6819900"/>
              <a:gd name="connsiteX1770" fmla="*/ 8301915 w 9915525"/>
              <a:gd name="connsiteY1770" fmla="*/ 6616555 h 6819900"/>
              <a:gd name="connsiteX1771" fmla="*/ 2110665 w 9915525"/>
              <a:gd name="connsiteY1771" fmla="*/ 6573693 h 6819900"/>
              <a:gd name="connsiteX1772" fmla="*/ 2124953 w 9915525"/>
              <a:gd name="connsiteY1772" fmla="*/ 6559405 h 6819900"/>
              <a:gd name="connsiteX1773" fmla="*/ 2139240 w 9915525"/>
              <a:gd name="connsiteY1773" fmla="*/ 6573693 h 6819900"/>
              <a:gd name="connsiteX1774" fmla="*/ 2124953 w 9915525"/>
              <a:gd name="connsiteY1774" fmla="*/ 6587980 h 6819900"/>
              <a:gd name="connsiteX1775" fmla="*/ 2110665 w 9915525"/>
              <a:gd name="connsiteY1775" fmla="*/ 6573693 h 6819900"/>
              <a:gd name="connsiteX1776" fmla="*/ 8060645 w 9915525"/>
              <a:gd name="connsiteY1776" fmla="*/ 6528449 h 6819900"/>
              <a:gd name="connsiteX1777" fmla="*/ 8048762 w 9915525"/>
              <a:gd name="connsiteY1777" fmla="*/ 6476061 h 6819900"/>
              <a:gd name="connsiteX1778" fmla="*/ 8056806 w 9915525"/>
              <a:gd name="connsiteY1778" fmla="*/ 6454630 h 6819900"/>
              <a:gd name="connsiteX1779" fmla="*/ 8076837 w 9915525"/>
              <a:gd name="connsiteY1779" fmla="*/ 6476061 h 6819900"/>
              <a:gd name="connsiteX1780" fmla="*/ 8074561 w 9915525"/>
              <a:gd name="connsiteY1780" fmla="*/ 6559405 h 6819900"/>
              <a:gd name="connsiteX1781" fmla="*/ 8060645 w 9915525"/>
              <a:gd name="connsiteY1781" fmla="*/ 6528449 h 6819900"/>
              <a:gd name="connsiteX1782" fmla="*/ 8270825 w 9915525"/>
              <a:gd name="connsiteY1782" fmla="*/ 6436416 h 6819900"/>
              <a:gd name="connsiteX1783" fmla="*/ 8279152 w 9915525"/>
              <a:gd name="connsiteY1783" fmla="*/ 6408735 h 6819900"/>
              <a:gd name="connsiteX1784" fmla="*/ 8290738 w 9915525"/>
              <a:gd name="connsiteY1784" fmla="*/ 6446268 h 6819900"/>
              <a:gd name="connsiteX1785" fmla="*/ 8270825 w 9915525"/>
              <a:gd name="connsiteY1785" fmla="*/ 6436416 h 6819900"/>
              <a:gd name="connsiteX1786" fmla="*/ 2024940 w 9915525"/>
              <a:gd name="connsiteY1786" fmla="*/ 6378430 h 6819900"/>
              <a:gd name="connsiteX1787" fmla="*/ 2039228 w 9915525"/>
              <a:gd name="connsiteY1787" fmla="*/ 6359380 h 6819900"/>
              <a:gd name="connsiteX1788" fmla="*/ 2053515 w 9915525"/>
              <a:gd name="connsiteY1788" fmla="*/ 6378430 h 6819900"/>
              <a:gd name="connsiteX1789" fmla="*/ 2039228 w 9915525"/>
              <a:gd name="connsiteY1789" fmla="*/ 6397480 h 6819900"/>
              <a:gd name="connsiteX1790" fmla="*/ 2024940 w 9915525"/>
              <a:gd name="connsiteY1790" fmla="*/ 6378430 h 6819900"/>
              <a:gd name="connsiteX1791" fmla="*/ 4589547 w 9915525"/>
              <a:gd name="connsiteY1791" fmla="*/ 6378133 h 6819900"/>
              <a:gd name="connsiteX1792" fmla="*/ 4566486 w 9915525"/>
              <a:gd name="connsiteY1792" fmla="*/ 6352543 h 6819900"/>
              <a:gd name="connsiteX1793" fmla="*/ 4563784 w 9915525"/>
              <a:gd name="connsiteY1793" fmla="*/ 6320353 h 6819900"/>
              <a:gd name="connsiteX1794" fmla="*/ 4500054 w 9915525"/>
              <a:gd name="connsiteY1794" fmla="*/ 6252555 h 6819900"/>
              <a:gd name="connsiteX1795" fmla="*/ 4502625 w 9915525"/>
              <a:gd name="connsiteY1795" fmla="*/ 6205310 h 6819900"/>
              <a:gd name="connsiteX1796" fmla="*/ 4502336 w 9915525"/>
              <a:gd name="connsiteY1796" fmla="*/ 6105482 h 6819900"/>
              <a:gd name="connsiteX1797" fmla="*/ 4482761 w 9915525"/>
              <a:gd name="connsiteY1797" fmla="*/ 6035217 h 6819900"/>
              <a:gd name="connsiteX1798" fmla="*/ 4468774 w 9915525"/>
              <a:gd name="connsiteY1798" fmla="*/ 5990961 h 6819900"/>
              <a:gd name="connsiteX1799" fmla="*/ 4443751 w 9915525"/>
              <a:gd name="connsiteY1799" fmla="*/ 5944554 h 6819900"/>
              <a:gd name="connsiteX1800" fmla="*/ 4425240 w 9915525"/>
              <a:gd name="connsiteY1800" fmla="*/ 5916468 h 6819900"/>
              <a:gd name="connsiteX1801" fmla="*/ 4405965 w 9915525"/>
              <a:gd name="connsiteY1801" fmla="*/ 5887689 h 6819900"/>
              <a:gd name="connsiteX1802" fmla="*/ 4396440 w 9915525"/>
              <a:gd name="connsiteY1802" fmla="*/ 5860495 h 6819900"/>
              <a:gd name="connsiteX1803" fmla="*/ 4417620 w 9915525"/>
              <a:gd name="connsiteY1803" fmla="*/ 5862175 h 6819900"/>
              <a:gd name="connsiteX1804" fmla="*/ 4455720 w 9915525"/>
              <a:gd name="connsiteY1804" fmla="*/ 5873605 h 6819900"/>
              <a:gd name="connsiteX1805" fmla="*/ 4482390 w 9915525"/>
              <a:gd name="connsiteY1805" fmla="*/ 5888834 h 6819900"/>
              <a:gd name="connsiteX1806" fmla="*/ 4519994 w 9915525"/>
              <a:gd name="connsiteY1806" fmla="*/ 5978380 h 6819900"/>
              <a:gd name="connsiteX1807" fmla="*/ 4563085 w 9915525"/>
              <a:gd name="connsiteY1807" fmla="*/ 6053060 h 6819900"/>
              <a:gd name="connsiteX1808" fmla="*/ 4567578 w 9915525"/>
              <a:gd name="connsiteY1808" fmla="*/ 6103208 h 6819900"/>
              <a:gd name="connsiteX1809" fmla="*/ 4573607 w 9915525"/>
              <a:gd name="connsiteY1809" fmla="*/ 6127616 h 6819900"/>
              <a:gd name="connsiteX1810" fmla="*/ 4583305 w 9915525"/>
              <a:gd name="connsiteY1810" fmla="*/ 6185942 h 6819900"/>
              <a:gd name="connsiteX1811" fmla="*/ 4596452 w 9915525"/>
              <a:gd name="connsiteY1811" fmla="*/ 6251701 h 6819900"/>
              <a:gd name="connsiteX1812" fmla="*/ 4615740 w 9915525"/>
              <a:gd name="connsiteY1812" fmla="*/ 6281815 h 6819900"/>
              <a:gd name="connsiteX1813" fmla="*/ 4626459 w 9915525"/>
              <a:gd name="connsiteY1813" fmla="*/ 6309139 h 6819900"/>
              <a:gd name="connsiteX1814" fmla="*/ 4617690 w 9915525"/>
              <a:gd name="connsiteY1814" fmla="*/ 6387352 h 6819900"/>
              <a:gd name="connsiteX1815" fmla="*/ 4589547 w 9915525"/>
              <a:gd name="connsiteY1815" fmla="*/ 6378134 h 6819900"/>
              <a:gd name="connsiteX1816" fmla="*/ 2750205 w 9915525"/>
              <a:gd name="connsiteY1816" fmla="*/ 6360425 h 6819900"/>
              <a:gd name="connsiteX1817" fmla="*/ 2747823 w 9915525"/>
              <a:gd name="connsiteY1817" fmla="*/ 6345721 h 6819900"/>
              <a:gd name="connsiteX1818" fmla="*/ 2777415 w 9915525"/>
              <a:gd name="connsiteY1818" fmla="*/ 6359942 h 6819900"/>
              <a:gd name="connsiteX1819" fmla="*/ 2750205 w 9915525"/>
              <a:gd name="connsiteY1819" fmla="*/ 6360425 h 6819900"/>
              <a:gd name="connsiteX1820" fmla="*/ 2716254 w 9915525"/>
              <a:gd name="connsiteY1820" fmla="*/ 6306594 h 6819900"/>
              <a:gd name="connsiteX1821" fmla="*/ 2724673 w 9915525"/>
              <a:gd name="connsiteY1821" fmla="*/ 6267886 h 6819900"/>
              <a:gd name="connsiteX1822" fmla="*/ 2758365 w 9915525"/>
              <a:gd name="connsiteY1822" fmla="*/ 6298030 h 6819900"/>
              <a:gd name="connsiteX1823" fmla="*/ 2740348 w 9915525"/>
              <a:gd name="connsiteY1823" fmla="*/ 6330805 h 6819900"/>
              <a:gd name="connsiteX1824" fmla="*/ 2716254 w 9915525"/>
              <a:gd name="connsiteY1824" fmla="*/ 6306594 h 6819900"/>
              <a:gd name="connsiteX1825" fmla="*/ 3407946 w 9915525"/>
              <a:gd name="connsiteY1825" fmla="*/ 6261710 h 6819900"/>
              <a:gd name="connsiteX1826" fmla="*/ 3320486 w 9915525"/>
              <a:gd name="connsiteY1826" fmla="*/ 6156974 h 6819900"/>
              <a:gd name="connsiteX1827" fmla="*/ 3351338 w 9915525"/>
              <a:gd name="connsiteY1827" fmla="*/ 6161736 h 6819900"/>
              <a:gd name="connsiteX1828" fmla="*/ 3362321 w 9915525"/>
              <a:gd name="connsiteY1828" fmla="*/ 6136683 h 6819900"/>
              <a:gd name="connsiteX1829" fmla="*/ 3359104 w 9915525"/>
              <a:gd name="connsiteY1829" fmla="*/ 6089534 h 6819900"/>
              <a:gd name="connsiteX1830" fmla="*/ 3377490 w 9915525"/>
              <a:gd name="connsiteY1830" fmla="*/ 6076546 h 6819900"/>
              <a:gd name="connsiteX1831" fmla="*/ 3397599 w 9915525"/>
              <a:gd name="connsiteY1831" fmla="*/ 6111730 h 6819900"/>
              <a:gd name="connsiteX1832" fmla="*/ 3396540 w 9915525"/>
              <a:gd name="connsiteY1832" fmla="*/ 6149830 h 6819900"/>
              <a:gd name="connsiteX1833" fmla="*/ 3425115 w 9915525"/>
              <a:gd name="connsiteY1833" fmla="*/ 6210155 h 6819900"/>
              <a:gd name="connsiteX1834" fmla="*/ 3444165 w 9915525"/>
              <a:gd name="connsiteY1834" fmla="*/ 6245080 h 6819900"/>
              <a:gd name="connsiteX1835" fmla="*/ 3463215 w 9915525"/>
              <a:gd name="connsiteY1835" fmla="*/ 6278856 h 6819900"/>
              <a:gd name="connsiteX1836" fmla="*/ 3477503 w 9915525"/>
              <a:gd name="connsiteY1836" fmla="*/ 6296149 h 6819900"/>
              <a:gd name="connsiteX1837" fmla="*/ 3484646 w 9915525"/>
              <a:gd name="connsiteY1837" fmla="*/ 6330767 h 6819900"/>
              <a:gd name="connsiteX1838" fmla="*/ 3407946 w 9915525"/>
              <a:gd name="connsiteY1838" fmla="*/ 6261710 h 6819900"/>
              <a:gd name="connsiteX1839" fmla="*/ 7854240 w 9915525"/>
              <a:gd name="connsiteY1839" fmla="*/ 6273655 h 6819900"/>
              <a:gd name="connsiteX1840" fmla="*/ 7863765 w 9915525"/>
              <a:gd name="connsiteY1840" fmla="*/ 6264130 h 6819900"/>
              <a:gd name="connsiteX1841" fmla="*/ 7873290 w 9915525"/>
              <a:gd name="connsiteY1841" fmla="*/ 6273655 h 6819900"/>
              <a:gd name="connsiteX1842" fmla="*/ 7863765 w 9915525"/>
              <a:gd name="connsiteY1842" fmla="*/ 6283180 h 6819900"/>
              <a:gd name="connsiteX1843" fmla="*/ 7854240 w 9915525"/>
              <a:gd name="connsiteY1843" fmla="*/ 6273655 h 6819900"/>
              <a:gd name="connsiteX1844" fmla="*/ 5336724 w 9915525"/>
              <a:gd name="connsiteY1844" fmla="*/ 6267564 h 6819900"/>
              <a:gd name="connsiteX1845" fmla="*/ 5349727 w 9915525"/>
              <a:gd name="connsiteY1845" fmla="*/ 6245080 h 6819900"/>
              <a:gd name="connsiteX1846" fmla="*/ 5358690 w 9915525"/>
              <a:gd name="connsiteY1846" fmla="*/ 6259368 h 6819900"/>
              <a:gd name="connsiteX1847" fmla="*/ 5336724 w 9915525"/>
              <a:gd name="connsiteY1847" fmla="*/ 6267564 h 6819900"/>
              <a:gd name="connsiteX1848" fmla="*/ 8060615 w 9915525"/>
              <a:gd name="connsiteY1848" fmla="*/ 6238730 h 6819900"/>
              <a:gd name="connsiteX1849" fmla="*/ 8068553 w 9915525"/>
              <a:gd name="connsiteY1849" fmla="*/ 6216505 h 6819900"/>
              <a:gd name="connsiteX1850" fmla="*/ 8082840 w 9915525"/>
              <a:gd name="connsiteY1850" fmla="*/ 6230793 h 6819900"/>
              <a:gd name="connsiteX1851" fmla="*/ 8060615 w 9915525"/>
              <a:gd name="connsiteY1851" fmla="*/ 6238730 h 6819900"/>
              <a:gd name="connsiteX1852" fmla="*/ 1917584 w 9915525"/>
              <a:gd name="connsiteY1852" fmla="*/ 6225155 h 6819900"/>
              <a:gd name="connsiteX1853" fmla="*/ 1906239 w 9915525"/>
              <a:gd name="connsiteY1853" fmla="*/ 6206395 h 6819900"/>
              <a:gd name="connsiteX1854" fmla="*/ 1939215 w 9915525"/>
              <a:gd name="connsiteY1854" fmla="*/ 6216505 h 6819900"/>
              <a:gd name="connsiteX1855" fmla="*/ 1917584 w 9915525"/>
              <a:gd name="connsiteY1855" fmla="*/ 6225155 h 6819900"/>
              <a:gd name="connsiteX1856" fmla="*/ 8566234 w 9915525"/>
              <a:gd name="connsiteY1856" fmla="*/ 6205914 h 6819900"/>
              <a:gd name="connsiteX1857" fmla="*/ 8549565 w 9915525"/>
              <a:gd name="connsiteY1857" fmla="*/ 6154682 h 6819900"/>
              <a:gd name="connsiteX1858" fmla="*/ 8539896 w 9915525"/>
              <a:gd name="connsiteY1858" fmla="*/ 6106879 h 6819900"/>
              <a:gd name="connsiteX1859" fmla="*/ 8516569 w 9915525"/>
              <a:gd name="connsiteY1859" fmla="*/ 6068216 h 6819900"/>
              <a:gd name="connsiteX1860" fmla="*/ 8484409 w 9915525"/>
              <a:gd name="connsiteY1860" fmla="*/ 6035530 h 6819900"/>
              <a:gd name="connsiteX1861" fmla="*/ 8470106 w 9915525"/>
              <a:gd name="connsiteY1861" fmla="*/ 5955437 h 6819900"/>
              <a:gd name="connsiteX1862" fmla="*/ 8501940 w 9915525"/>
              <a:gd name="connsiteY1862" fmla="*/ 5964859 h 6819900"/>
              <a:gd name="connsiteX1863" fmla="*/ 8526871 w 9915525"/>
              <a:gd name="connsiteY1863" fmla="*/ 6009198 h 6819900"/>
              <a:gd name="connsiteX1864" fmla="*/ 8568879 w 9915525"/>
              <a:gd name="connsiteY1864" fmla="*/ 5999469 h 6819900"/>
              <a:gd name="connsiteX1865" fmla="*/ 8610737 w 9915525"/>
              <a:gd name="connsiteY1865" fmla="*/ 6002631 h 6819900"/>
              <a:gd name="connsiteX1866" fmla="*/ 8587986 w 9915525"/>
              <a:gd name="connsiteY1866" fmla="*/ 6040395 h 6819900"/>
              <a:gd name="connsiteX1867" fmla="*/ 8566871 w 9915525"/>
              <a:gd name="connsiteY1867" fmla="*/ 6062145 h 6819900"/>
              <a:gd name="connsiteX1868" fmla="*/ 8574660 w 9915525"/>
              <a:gd name="connsiteY1868" fmla="*/ 6100333 h 6819900"/>
              <a:gd name="connsiteX1869" fmla="*/ 8591235 w 9915525"/>
              <a:gd name="connsiteY1869" fmla="*/ 6207103 h 6819900"/>
              <a:gd name="connsiteX1870" fmla="*/ 8566234 w 9915525"/>
              <a:gd name="connsiteY1870" fmla="*/ 6205914 h 6819900"/>
              <a:gd name="connsiteX1871" fmla="*/ 4053765 w 9915525"/>
              <a:gd name="connsiteY1871" fmla="*/ 6197455 h 6819900"/>
              <a:gd name="connsiteX1872" fmla="*/ 4063290 w 9915525"/>
              <a:gd name="connsiteY1872" fmla="*/ 6187930 h 6819900"/>
              <a:gd name="connsiteX1873" fmla="*/ 4072815 w 9915525"/>
              <a:gd name="connsiteY1873" fmla="*/ 6197455 h 6819900"/>
              <a:gd name="connsiteX1874" fmla="*/ 4063290 w 9915525"/>
              <a:gd name="connsiteY1874" fmla="*/ 6206980 h 6819900"/>
              <a:gd name="connsiteX1875" fmla="*/ 4053765 w 9915525"/>
              <a:gd name="connsiteY1875" fmla="*/ 6197455 h 6819900"/>
              <a:gd name="connsiteX1876" fmla="*/ 8165390 w 9915525"/>
              <a:gd name="connsiteY1876" fmla="*/ 6181580 h 6819900"/>
              <a:gd name="connsiteX1877" fmla="*/ 8159040 w 9915525"/>
              <a:gd name="connsiteY1877" fmla="*/ 6157767 h 6819900"/>
              <a:gd name="connsiteX1878" fmla="*/ 8195235 w 9915525"/>
              <a:gd name="connsiteY1878" fmla="*/ 6151735 h 6819900"/>
              <a:gd name="connsiteX1879" fmla="*/ 8189203 w 9915525"/>
              <a:gd name="connsiteY1879" fmla="*/ 6187930 h 6819900"/>
              <a:gd name="connsiteX1880" fmla="*/ 8165390 w 9915525"/>
              <a:gd name="connsiteY1880" fmla="*/ 6181580 h 6819900"/>
              <a:gd name="connsiteX1881" fmla="*/ 4039884 w 9915525"/>
              <a:gd name="connsiteY1881" fmla="*/ 6160013 h 6819900"/>
              <a:gd name="connsiteX1882" fmla="*/ 4057199 w 9915525"/>
              <a:gd name="connsiteY1882" fmla="*/ 6146914 h 6819900"/>
              <a:gd name="connsiteX1883" fmla="*/ 4054327 w 9915525"/>
              <a:gd name="connsiteY1883" fmla="*/ 6168880 h 6819900"/>
              <a:gd name="connsiteX1884" fmla="*/ 4039884 w 9915525"/>
              <a:gd name="connsiteY1884" fmla="*/ 6160013 h 6819900"/>
              <a:gd name="connsiteX1885" fmla="*/ 4368033 w 9915525"/>
              <a:gd name="connsiteY1885" fmla="*/ 6130673 h 6819900"/>
              <a:gd name="connsiteX1886" fmla="*/ 4360171 w 9915525"/>
              <a:gd name="connsiteY1886" fmla="*/ 6099716 h 6819900"/>
              <a:gd name="connsiteX1887" fmla="*/ 4320130 w 9915525"/>
              <a:gd name="connsiteY1887" fmla="*/ 6045055 h 6819900"/>
              <a:gd name="connsiteX1888" fmla="*/ 4301415 w 9915525"/>
              <a:gd name="connsiteY1888" fmla="*/ 6030768 h 6819900"/>
              <a:gd name="connsiteX1889" fmla="*/ 4310940 w 9915525"/>
              <a:gd name="connsiteY1889" fmla="*/ 6016480 h 6819900"/>
              <a:gd name="connsiteX1890" fmla="*/ 4311461 w 9915525"/>
              <a:gd name="connsiteY1890" fmla="*/ 5976792 h 6819900"/>
              <a:gd name="connsiteX1891" fmla="*/ 4301824 w 9915525"/>
              <a:gd name="connsiteY1891" fmla="*/ 5811440 h 6819900"/>
              <a:gd name="connsiteX1892" fmla="*/ 4333188 w 9915525"/>
              <a:gd name="connsiteY1892" fmla="*/ 5890983 h 6819900"/>
              <a:gd name="connsiteX1893" fmla="*/ 4338685 w 9915525"/>
              <a:gd name="connsiteY1893" fmla="*/ 5915955 h 6819900"/>
              <a:gd name="connsiteX1894" fmla="*/ 4349040 w 9915525"/>
              <a:gd name="connsiteY1894" fmla="*/ 5953964 h 6819900"/>
              <a:gd name="connsiteX1895" fmla="*/ 4362375 w 9915525"/>
              <a:gd name="connsiteY1895" fmla="*/ 5996639 h 6819900"/>
              <a:gd name="connsiteX1896" fmla="*/ 4375710 w 9915525"/>
              <a:gd name="connsiteY1896" fmla="*/ 6041899 h 6819900"/>
              <a:gd name="connsiteX1897" fmla="*/ 4384690 w 9915525"/>
              <a:gd name="connsiteY1897" fmla="*/ 6082005 h 6819900"/>
              <a:gd name="connsiteX1898" fmla="*/ 4399692 w 9915525"/>
              <a:gd name="connsiteY1898" fmla="*/ 6118874 h 6819900"/>
              <a:gd name="connsiteX1899" fmla="*/ 4368033 w 9915525"/>
              <a:gd name="connsiteY1899" fmla="*/ 6130673 h 6819900"/>
              <a:gd name="connsiteX1900" fmla="*/ 4137126 w 9915525"/>
              <a:gd name="connsiteY1900" fmla="*/ 6122765 h 6819900"/>
              <a:gd name="connsiteX1901" fmla="*/ 4124505 w 9915525"/>
              <a:gd name="connsiteY1901" fmla="*/ 6083155 h 6819900"/>
              <a:gd name="connsiteX1902" fmla="*/ 4152350 w 9915525"/>
              <a:gd name="connsiteY1902" fmla="*/ 6111730 h 6819900"/>
              <a:gd name="connsiteX1903" fmla="*/ 4164954 w 9915525"/>
              <a:gd name="connsiteY1903" fmla="*/ 6139434 h 6819900"/>
              <a:gd name="connsiteX1904" fmla="*/ 4137126 w 9915525"/>
              <a:gd name="connsiteY1904" fmla="*/ 6122765 h 6819900"/>
              <a:gd name="connsiteX1905" fmla="*/ 5130090 w 9915525"/>
              <a:gd name="connsiteY1905" fmla="*/ 6107530 h 6819900"/>
              <a:gd name="connsiteX1906" fmla="*/ 5139615 w 9915525"/>
              <a:gd name="connsiteY1906" fmla="*/ 6092680 h 6819900"/>
              <a:gd name="connsiteX1907" fmla="*/ 5149140 w 9915525"/>
              <a:gd name="connsiteY1907" fmla="*/ 6101643 h 6819900"/>
              <a:gd name="connsiteX1908" fmla="*/ 5139615 w 9915525"/>
              <a:gd name="connsiteY1908" fmla="*/ 6116493 h 6819900"/>
              <a:gd name="connsiteX1909" fmla="*/ 5130090 w 9915525"/>
              <a:gd name="connsiteY1909" fmla="*/ 6107530 h 6819900"/>
              <a:gd name="connsiteX1910" fmla="*/ 1834440 w 9915525"/>
              <a:gd name="connsiteY1910" fmla="*/ 6078393 h 6819900"/>
              <a:gd name="connsiteX1911" fmla="*/ 1844679 w 9915525"/>
              <a:gd name="connsiteY1911" fmla="*/ 6065931 h 6819900"/>
              <a:gd name="connsiteX1912" fmla="*/ 1854919 w 9915525"/>
              <a:gd name="connsiteY1912" fmla="*/ 6078393 h 6819900"/>
              <a:gd name="connsiteX1913" fmla="*/ 1844679 w 9915525"/>
              <a:gd name="connsiteY1913" fmla="*/ 6090855 h 6819900"/>
              <a:gd name="connsiteX1914" fmla="*/ 1834440 w 9915525"/>
              <a:gd name="connsiteY1914" fmla="*/ 6078393 h 6819900"/>
              <a:gd name="connsiteX1915" fmla="*/ 5094173 w 9915525"/>
              <a:gd name="connsiteY1915" fmla="*/ 6052794 h 6819900"/>
              <a:gd name="connsiteX1916" fmla="*/ 5120565 w 9915525"/>
              <a:gd name="connsiteY1916" fmla="*/ 6049024 h 6819900"/>
              <a:gd name="connsiteX1917" fmla="*/ 5105484 w 9915525"/>
              <a:gd name="connsiteY1917" fmla="*/ 6064105 h 6819900"/>
              <a:gd name="connsiteX1918" fmla="*/ 5094173 w 9915525"/>
              <a:gd name="connsiteY1918" fmla="*/ 6052794 h 6819900"/>
              <a:gd name="connsiteX1919" fmla="*/ 8120338 w 9915525"/>
              <a:gd name="connsiteY1919" fmla="*/ 6049091 h 6819900"/>
              <a:gd name="connsiteX1920" fmla="*/ 8120716 w 9915525"/>
              <a:gd name="connsiteY1920" fmla="*/ 6026143 h 6819900"/>
              <a:gd name="connsiteX1921" fmla="*/ 8159040 w 9915525"/>
              <a:gd name="connsiteY1921" fmla="*/ 6053900 h 6819900"/>
              <a:gd name="connsiteX1922" fmla="*/ 8120338 w 9915525"/>
              <a:gd name="connsiteY1922" fmla="*/ 6049091 h 6819900"/>
              <a:gd name="connsiteX1923" fmla="*/ 5441185 w 9915525"/>
              <a:gd name="connsiteY1923" fmla="*/ 6047436 h 6819900"/>
              <a:gd name="connsiteX1924" fmla="*/ 5442394 w 9915525"/>
              <a:gd name="connsiteY1924" fmla="*/ 5931058 h 6819900"/>
              <a:gd name="connsiteX1925" fmla="*/ 5465846 w 9915525"/>
              <a:gd name="connsiteY1925" fmla="*/ 5944015 h 6819900"/>
              <a:gd name="connsiteX1926" fmla="*/ 5471880 w 9915525"/>
              <a:gd name="connsiteY1926" fmla="*/ 6006955 h 6819900"/>
              <a:gd name="connsiteX1927" fmla="*/ 5465796 w 9915525"/>
              <a:gd name="connsiteY1927" fmla="*/ 6030768 h 6819900"/>
              <a:gd name="connsiteX1928" fmla="*/ 5441185 w 9915525"/>
              <a:gd name="connsiteY1928" fmla="*/ 6047436 h 6819900"/>
              <a:gd name="connsiteX1929" fmla="*/ 5077896 w 9915525"/>
              <a:gd name="connsiteY1929" fmla="*/ 5959940 h 6819900"/>
              <a:gd name="connsiteX1930" fmla="*/ 5097948 w 9915525"/>
              <a:gd name="connsiteY1930" fmla="*/ 5921230 h 6819900"/>
              <a:gd name="connsiteX1931" fmla="*/ 5109292 w 9915525"/>
              <a:gd name="connsiteY1931" fmla="*/ 5946690 h 6819900"/>
              <a:gd name="connsiteX1932" fmla="*/ 5077896 w 9915525"/>
              <a:gd name="connsiteY1932" fmla="*/ 5959940 h 6819900"/>
              <a:gd name="connsiteX1933" fmla="*/ 1153403 w 9915525"/>
              <a:gd name="connsiteY1933" fmla="*/ 5921230 h 6819900"/>
              <a:gd name="connsiteX1934" fmla="*/ 1138473 w 9915525"/>
              <a:gd name="connsiteY1934" fmla="*/ 5902180 h 6819900"/>
              <a:gd name="connsiteX1935" fmla="*/ 1129590 w 9915525"/>
              <a:gd name="connsiteY1935" fmla="*/ 5887893 h 6819900"/>
              <a:gd name="connsiteX1936" fmla="*/ 1147545 w 9915525"/>
              <a:gd name="connsiteY1936" fmla="*/ 5873605 h 6819900"/>
              <a:gd name="connsiteX1937" fmla="*/ 1191336 w 9915525"/>
              <a:gd name="connsiteY1937" fmla="*/ 5931024 h 6819900"/>
              <a:gd name="connsiteX1938" fmla="*/ 1153403 w 9915525"/>
              <a:gd name="connsiteY1938" fmla="*/ 5921230 h 6819900"/>
              <a:gd name="connsiteX1939" fmla="*/ 4840285 w 9915525"/>
              <a:gd name="connsiteY1939" fmla="*/ 5924400 h 6819900"/>
              <a:gd name="connsiteX1940" fmla="*/ 4864655 w 9915525"/>
              <a:gd name="connsiteY1940" fmla="*/ 5899635 h 6819900"/>
              <a:gd name="connsiteX1941" fmla="*/ 4855183 w 9915525"/>
              <a:gd name="connsiteY1941" fmla="*/ 5940280 h 6819900"/>
              <a:gd name="connsiteX1942" fmla="*/ 4840285 w 9915525"/>
              <a:gd name="connsiteY1942" fmla="*/ 5924400 h 6819900"/>
              <a:gd name="connsiteX1943" fmla="*/ 8823300 w 9915525"/>
              <a:gd name="connsiteY1943" fmla="*/ 5900543 h 6819900"/>
              <a:gd name="connsiteX1944" fmla="*/ 8806740 w 9915525"/>
              <a:gd name="connsiteY1944" fmla="*/ 5854555 h 6819900"/>
              <a:gd name="connsiteX1945" fmla="*/ 8816265 w 9915525"/>
              <a:gd name="connsiteY1945" fmla="*/ 5839605 h 6819900"/>
              <a:gd name="connsiteX1946" fmla="*/ 8837696 w 9915525"/>
              <a:gd name="connsiteY1946" fmla="*/ 5827699 h 6819900"/>
              <a:gd name="connsiteX1947" fmla="*/ 8860009 w 9915525"/>
              <a:gd name="connsiteY1947" fmla="*/ 5871589 h 6819900"/>
              <a:gd name="connsiteX1948" fmla="*/ 8855138 w 9915525"/>
              <a:gd name="connsiteY1948" fmla="*/ 5915990 h 6819900"/>
              <a:gd name="connsiteX1949" fmla="*/ 8823300 w 9915525"/>
              <a:gd name="connsiteY1949" fmla="*/ 5900543 h 6819900"/>
              <a:gd name="connsiteX1950" fmla="*/ 6330240 w 9915525"/>
              <a:gd name="connsiteY1950" fmla="*/ 5887893 h 6819900"/>
              <a:gd name="connsiteX1951" fmla="*/ 6344528 w 9915525"/>
              <a:gd name="connsiteY1951" fmla="*/ 5864080 h 6819900"/>
              <a:gd name="connsiteX1952" fmla="*/ 6358815 w 9915525"/>
              <a:gd name="connsiteY1952" fmla="*/ 5887893 h 6819900"/>
              <a:gd name="connsiteX1953" fmla="*/ 6344528 w 9915525"/>
              <a:gd name="connsiteY1953" fmla="*/ 5911705 h 6819900"/>
              <a:gd name="connsiteX1954" fmla="*/ 6330240 w 9915525"/>
              <a:gd name="connsiteY1954" fmla="*/ 5887893 h 6819900"/>
              <a:gd name="connsiteX1955" fmla="*/ 8189364 w 9915525"/>
              <a:gd name="connsiteY1955" fmla="*/ 5876721 h 6819900"/>
              <a:gd name="connsiteX1956" fmla="*/ 8222216 w 9915525"/>
              <a:gd name="connsiteY1956" fmla="*/ 5868454 h 6819900"/>
              <a:gd name="connsiteX1957" fmla="*/ 8204445 w 9915525"/>
              <a:gd name="connsiteY1957" fmla="*/ 5902180 h 6819900"/>
              <a:gd name="connsiteX1958" fmla="*/ 8189364 w 9915525"/>
              <a:gd name="connsiteY1958" fmla="*/ 5876721 h 6819900"/>
              <a:gd name="connsiteX1959" fmla="*/ 5783882 w 9915525"/>
              <a:gd name="connsiteY1959" fmla="*/ 5886046 h 6819900"/>
              <a:gd name="connsiteX1960" fmla="*/ 5792078 w 9915525"/>
              <a:gd name="connsiteY1960" fmla="*/ 5864080 h 6819900"/>
              <a:gd name="connsiteX1961" fmla="*/ 5806365 w 9915525"/>
              <a:gd name="connsiteY1961" fmla="*/ 5873043 h 6819900"/>
              <a:gd name="connsiteX1962" fmla="*/ 5783882 w 9915525"/>
              <a:gd name="connsiteY1962" fmla="*/ 5886046 h 6819900"/>
              <a:gd name="connsiteX1963" fmla="*/ 5992004 w 9915525"/>
              <a:gd name="connsiteY1963" fmla="*/ 5870047 h 6819900"/>
              <a:gd name="connsiteX1964" fmla="*/ 5984681 w 9915525"/>
              <a:gd name="connsiteY1964" fmla="*/ 5825980 h 6819900"/>
              <a:gd name="connsiteX1965" fmla="*/ 5973074 w 9915525"/>
              <a:gd name="connsiteY1965" fmla="*/ 5774903 h 6819900"/>
              <a:gd name="connsiteX1966" fmla="*/ 5997817 w 9915525"/>
              <a:gd name="connsiteY1966" fmla="*/ 5764109 h 6819900"/>
              <a:gd name="connsiteX1967" fmla="*/ 6031294 w 9915525"/>
              <a:gd name="connsiteY1967" fmla="*/ 5772324 h 6819900"/>
              <a:gd name="connsiteX1968" fmla="*/ 6038614 w 9915525"/>
              <a:gd name="connsiteY1968" fmla="*/ 5822455 h 6819900"/>
              <a:gd name="connsiteX1969" fmla="*/ 6020103 w 9915525"/>
              <a:gd name="connsiteY1969" fmla="*/ 5876046 h 6819900"/>
              <a:gd name="connsiteX1970" fmla="*/ 5992004 w 9915525"/>
              <a:gd name="connsiteY1970" fmla="*/ 5870047 h 6819900"/>
              <a:gd name="connsiteX1971" fmla="*/ 8940090 w 9915525"/>
              <a:gd name="connsiteY1971" fmla="*/ 5873605 h 6819900"/>
              <a:gd name="connsiteX1972" fmla="*/ 8949615 w 9915525"/>
              <a:gd name="connsiteY1972" fmla="*/ 5864080 h 6819900"/>
              <a:gd name="connsiteX1973" fmla="*/ 8959140 w 9915525"/>
              <a:gd name="connsiteY1973" fmla="*/ 5873605 h 6819900"/>
              <a:gd name="connsiteX1974" fmla="*/ 8949615 w 9915525"/>
              <a:gd name="connsiteY1974" fmla="*/ 5883130 h 6819900"/>
              <a:gd name="connsiteX1975" fmla="*/ 8940090 w 9915525"/>
              <a:gd name="connsiteY1975" fmla="*/ 5873605 h 6819900"/>
              <a:gd name="connsiteX1976" fmla="*/ 4898728 w 9915525"/>
              <a:gd name="connsiteY1976" fmla="*/ 5847187 h 6819900"/>
              <a:gd name="connsiteX1977" fmla="*/ 4896123 w 9915525"/>
              <a:gd name="connsiteY1977" fmla="*/ 5814074 h 6819900"/>
              <a:gd name="connsiteX1978" fmla="*/ 4930065 w 9915525"/>
              <a:gd name="connsiteY1978" fmla="*/ 5825418 h 6819900"/>
              <a:gd name="connsiteX1979" fmla="*/ 4898728 w 9915525"/>
              <a:gd name="connsiteY1979" fmla="*/ 5847187 h 6819900"/>
              <a:gd name="connsiteX1980" fmla="*/ 4825290 w 9915525"/>
              <a:gd name="connsiteY1980" fmla="*/ 5840268 h 6819900"/>
              <a:gd name="connsiteX1981" fmla="*/ 4838559 w 9915525"/>
              <a:gd name="connsiteY1981" fmla="*/ 5825980 h 6819900"/>
              <a:gd name="connsiteX1982" fmla="*/ 4857310 w 9915525"/>
              <a:gd name="connsiteY1982" fmla="*/ 5840268 h 6819900"/>
              <a:gd name="connsiteX1983" fmla="*/ 4844041 w 9915525"/>
              <a:gd name="connsiteY1983" fmla="*/ 5854555 h 6819900"/>
              <a:gd name="connsiteX1984" fmla="*/ 4825290 w 9915525"/>
              <a:gd name="connsiteY1984" fmla="*/ 5840268 h 6819900"/>
              <a:gd name="connsiteX1985" fmla="*/ 3646571 w 9915525"/>
              <a:gd name="connsiteY1985" fmla="*/ 5827786 h 6819900"/>
              <a:gd name="connsiteX1986" fmla="*/ 3615615 w 9915525"/>
              <a:gd name="connsiteY1986" fmla="*/ 5800922 h 6819900"/>
              <a:gd name="connsiteX1987" fmla="*/ 3598946 w 9915525"/>
              <a:gd name="connsiteY1987" fmla="*/ 5778275 h 6819900"/>
              <a:gd name="connsiteX1988" fmla="*/ 3594184 w 9915525"/>
              <a:gd name="connsiteY1988" fmla="*/ 5762721 h 6819900"/>
              <a:gd name="connsiteX1989" fmla="*/ 3606090 w 9915525"/>
              <a:gd name="connsiteY1989" fmla="*/ 5740628 h 6819900"/>
              <a:gd name="connsiteX1990" fmla="*/ 3563228 w 9915525"/>
              <a:gd name="connsiteY1990" fmla="*/ 5712188 h 6819900"/>
              <a:gd name="connsiteX1991" fmla="*/ 3529890 w 9915525"/>
              <a:gd name="connsiteY1991" fmla="*/ 5707458 h 6819900"/>
              <a:gd name="connsiteX1992" fmla="*/ 3549913 w 9915525"/>
              <a:gd name="connsiteY1992" fmla="*/ 5679686 h 6819900"/>
              <a:gd name="connsiteX1993" fmla="*/ 3563576 w 9915525"/>
              <a:gd name="connsiteY1993" fmla="*/ 5628017 h 6819900"/>
              <a:gd name="connsiteX1994" fmla="*/ 3572623 w 9915525"/>
              <a:gd name="connsiteY1994" fmla="*/ 5584461 h 6819900"/>
              <a:gd name="connsiteX1995" fmla="*/ 3582199 w 9915525"/>
              <a:gd name="connsiteY1995" fmla="*/ 5587982 h 6819900"/>
              <a:gd name="connsiteX1996" fmla="*/ 3600298 w 9915525"/>
              <a:gd name="connsiteY1996" fmla="*/ 5606514 h 6819900"/>
              <a:gd name="connsiteX1997" fmla="*/ 3637996 w 9915525"/>
              <a:gd name="connsiteY1997" fmla="*/ 5642237 h 6819900"/>
              <a:gd name="connsiteX1998" fmla="*/ 3671790 w 9915525"/>
              <a:gd name="connsiteY1998" fmla="*/ 5686985 h 6819900"/>
              <a:gd name="connsiteX1999" fmla="*/ 3691815 w 9915525"/>
              <a:gd name="connsiteY1999" fmla="*/ 5721903 h 6819900"/>
              <a:gd name="connsiteX2000" fmla="*/ 3726172 w 9915525"/>
              <a:gd name="connsiteY2000" fmla="*/ 5768830 h 6819900"/>
              <a:gd name="connsiteX2001" fmla="*/ 3722771 w 9915525"/>
              <a:gd name="connsiteY2001" fmla="*/ 5799154 h 6819900"/>
              <a:gd name="connsiteX2002" fmla="*/ 3693534 w 9915525"/>
              <a:gd name="connsiteY2002" fmla="*/ 5823599 h 6819900"/>
              <a:gd name="connsiteX2003" fmla="*/ 3646571 w 9915525"/>
              <a:gd name="connsiteY2003" fmla="*/ 5827786 h 6819900"/>
              <a:gd name="connsiteX2004" fmla="*/ 8520990 w 9915525"/>
              <a:gd name="connsiteY2004" fmla="*/ 5822012 h 6819900"/>
              <a:gd name="connsiteX2005" fmla="*/ 8494796 w 9915525"/>
              <a:gd name="connsiteY2005" fmla="*/ 5779828 h 6819900"/>
              <a:gd name="connsiteX2006" fmla="*/ 8484957 w 9915525"/>
              <a:gd name="connsiteY2006" fmla="*/ 5754323 h 6819900"/>
              <a:gd name="connsiteX2007" fmla="*/ 8526570 w 9915525"/>
              <a:gd name="connsiteY2007" fmla="*/ 5756403 h 6819900"/>
              <a:gd name="connsiteX2008" fmla="*/ 8555441 w 9915525"/>
              <a:gd name="connsiteY2008" fmla="*/ 5804926 h 6819900"/>
              <a:gd name="connsiteX2009" fmla="*/ 8540022 w 9915525"/>
              <a:gd name="connsiteY2009" fmla="*/ 5845030 h 6819900"/>
              <a:gd name="connsiteX2010" fmla="*/ 8520990 w 9915525"/>
              <a:gd name="connsiteY2010" fmla="*/ 5822012 h 6819900"/>
              <a:gd name="connsiteX2011" fmla="*/ 1091490 w 9915525"/>
              <a:gd name="connsiteY2011" fmla="*/ 5817017 h 6819900"/>
              <a:gd name="connsiteX2012" fmla="*/ 1101015 w 9915525"/>
              <a:gd name="connsiteY2012" fmla="*/ 5802168 h 6819900"/>
              <a:gd name="connsiteX2013" fmla="*/ 1110540 w 9915525"/>
              <a:gd name="connsiteY2013" fmla="*/ 5811130 h 6819900"/>
              <a:gd name="connsiteX2014" fmla="*/ 1101015 w 9915525"/>
              <a:gd name="connsiteY2014" fmla="*/ 5825980 h 6819900"/>
              <a:gd name="connsiteX2015" fmla="*/ 1091490 w 9915525"/>
              <a:gd name="connsiteY2015" fmla="*/ 5817017 h 6819900"/>
              <a:gd name="connsiteX2016" fmla="*/ 4281237 w 9915525"/>
              <a:gd name="connsiteY2016" fmla="*/ 5792166 h 6819900"/>
              <a:gd name="connsiteX2017" fmla="*/ 4281237 w 9915525"/>
              <a:gd name="connsiteY2017" fmla="*/ 5775974 h 6819900"/>
              <a:gd name="connsiteX2018" fmla="*/ 4272840 w 9915525"/>
              <a:gd name="connsiteY2018" fmla="*/ 5768830 h 6819900"/>
              <a:gd name="connsiteX2019" fmla="*/ 4263315 w 9915525"/>
              <a:gd name="connsiteY2019" fmla="*/ 5753749 h 6819900"/>
              <a:gd name="connsiteX2020" fmla="*/ 4295758 w 9915525"/>
              <a:gd name="connsiteY2020" fmla="*/ 5761991 h 6819900"/>
              <a:gd name="connsiteX2021" fmla="*/ 4294057 w 9915525"/>
              <a:gd name="connsiteY2021" fmla="*/ 5789523 h 6819900"/>
              <a:gd name="connsiteX2022" fmla="*/ 4281237 w 9915525"/>
              <a:gd name="connsiteY2022" fmla="*/ 5792166 h 6819900"/>
              <a:gd name="connsiteX2023" fmla="*/ 7432224 w 9915525"/>
              <a:gd name="connsiteY2023" fmla="*/ 5791314 h 6819900"/>
              <a:gd name="connsiteX2024" fmla="*/ 7449990 w 9915525"/>
              <a:gd name="connsiteY2024" fmla="*/ 5768830 h 6819900"/>
              <a:gd name="connsiteX2025" fmla="*/ 7463715 w 9915525"/>
              <a:gd name="connsiteY2025" fmla="*/ 5783118 h 6819900"/>
              <a:gd name="connsiteX2026" fmla="*/ 7432224 w 9915525"/>
              <a:gd name="connsiteY2026" fmla="*/ 5791314 h 6819900"/>
              <a:gd name="connsiteX2027" fmla="*/ 8911515 w 9915525"/>
              <a:gd name="connsiteY2027" fmla="*/ 5769941 h 6819900"/>
              <a:gd name="connsiteX2028" fmla="*/ 8933306 w 9915525"/>
              <a:gd name="connsiteY2028" fmla="*/ 5738310 h 6819900"/>
              <a:gd name="connsiteX2029" fmla="*/ 8966643 w 9915525"/>
              <a:gd name="connsiteY2029" fmla="*/ 5737994 h 6819900"/>
              <a:gd name="connsiteX2030" fmla="*/ 8959782 w 9915525"/>
              <a:gd name="connsiteY2030" fmla="*/ 5759306 h 6819900"/>
              <a:gd name="connsiteX2031" fmla="*/ 8935327 w 9915525"/>
              <a:gd name="connsiteY2031" fmla="*/ 5778356 h 6819900"/>
              <a:gd name="connsiteX2032" fmla="*/ 8911515 w 9915525"/>
              <a:gd name="connsiteY2032" fmla="*/ 5769941 h 6819900"/>
              <a:gd name="connsiteX2033" fmla="*/ 1053390 w 9915525"/>
              <a:gd name="connsiteY2033" fmla="*/ 5754543 h 6819900"/>
              <a:gd name="connsiteX2034" fmla="*/ 1067678 w 9915525"/>
              <a:gd name="connsiteY2034" fmla="*/ 5740255 h 6819900"/>
              <a:gd name="connsiteX2035" fmla="*/ 1081965 w 9915525"/>
              <a:gd name="connsiteY2035" fmla="*/ 5754543 h 6819900"/>
              <a:gd name="connsiteX2036" fmla="*/ 1067678 w 9915525"/>
              <a:gd name="connsiteY2036" fmla="*/ 5768830 h 6819900"/>
              <a:gd name="connsiteX2037" fmla="*/ 1053390 w 9915525"/>
              <a:gd name="connsiteY2037" fmla="*/ 5754543 h 6819900"/>
              <a:gd name="connsiteX2038" fmla="*/ 9594338 w 9915525"/>
              <a:gd name="connsiteY2038" fmla="*/ 5734104 h 6819900"/>
              <a:gd name="connsiteX2039" fmla="*/ 9587790 w 9915525"/>
              <a:gd name="connsiteY2039" fmla="*/ 5701248 h 6819900"/>
              <a:gd name="connsiteX2040" fmla="*/ 9573502 w 9915525"/>
              <a:gd name="connsiteY2040" fmla="*/ 5660654 h 6819900"/>
              <a:gd name="connsiteX2041" fmla="*/ 9559215 w 9915525"/>
              <a:gd name="connsiteY2041" fmla="*/ 5617111 h 6819900"/>
              <a:gd name="connsiteX2042" fmla="*/ 9544927 w 9915525"/>
              <a:gd name="connsiteY2042" fmla="*/ 5587855 h 6819900"/>
              <a:gd name="connsiteX2043" fmla="*/ 9530786 w 9915525"/>
              <a:gd name="connsiteY2043" fmla="*/ 5580711 h 6819900"/>
              <a:gd name="connsiteX2044" fmla="*/ 9577046 w 9915525"/>
              <a:gd name="connsiteY2044" fmla="*/ 5551943 h 6819900"/>
              <a:gd name="connsiteX2045" fmla="*/ 9602868 w 9915525"/>
              <a:gd name="connsiteY2045" fmla="*/ 5570993 h 6819900"/>
              <a:gd name="connsiteX2046" fmla="*/ 9606300 w 9915525"/>
              <a:gd name="connsiteY2046" fmla="*/ 5663766 h 6819900"/>
              <a:gd name="connsiteX2047" fmla="*/ 9624065 w 9915525"/>
              <a:gd name="connsiteY2047" fmla="*/ 5704436 h 6819900"/>
              <a:gd name="connsiteX2048" fmla="*/ 9594338 w 9915525"/>
              <a:gd name="connsiteY2048" fmla="*/ 5734104 h 6819900"/>
              <a:gd name="connsiteX2049" fmla="*/ 5730165 w 9915525"/>
              <a:gd name="connsiteY2049" fmla="*/ 5678343 h 6819900"/>
              <a:gd name="connsiteX2050" fmla="*/ 5744453 w 9915525"/>
              <a:gd name="connsiteY2050" fmla="*/ 5664055 h 6819900"/>
              <a:gd name="connsiteX2051" fmla="*/ 5758740 w 9915525"/>
              <a:gd name="connsiteY2051" fmla="*/ 5678343 h 6819900"/>
              <a:gd name="connsiteX2052" fmla="*/ 5744453 w 9915525"/>
              <a:gd name="connsiteY2052" fmla="*/ 5692630 h 6819900"/>
              <a:gd name="connsiteX2053" fmla="*/ 5730165 w 9915525"/>
              <a:gd name="connsiteY2053" fmla="*/ 5678343 h 6819900"/>
              <a:gd name="connsiteX2054" fmla="*/ 8940090 w 9915525"/>
              <a:gd name="connsiteY2054" fmla="*/ 5669116 h 6819900"/>
              <a:gd name="connsiteX2055" fmla="*/ 8954377 w 9915525"/>
              <a:gd name="connsiteY2055" fmla="*/ 5651086 h 6819900"/>
              <a:gd name="connsiteX2056" fmla="*/ 8962884 w 9915525"/>
              <a:gd name="connsiteY2056" fmla="*/ 5677564 h 6819900"/>
              <a:gd name="connsiteX2057" fmla="*/ 8940090 w 9915525"/>
              <a:gd name="connsiteY2057" fmla="*/ 5669116 h 6819900"/>
              <a:gd name="connsiteX2058" fmla="*/ 6917218 w 9915525"/>
              <a:gd name="connsiteY2058" fmla="*/ 5634289 h 6819900"/>
              <a:gd name="connsiteX2059" fmla="*/ 6911265 w 9915525"/>
              <a:gd name="connsiteY2059" fmla="*/ 5577139 h 6819900"/>
              <a:gd name="connsiteX2060" fmla="*/ 6901740 w 9915525"/>
              <a:gd name="connsiteY2060" fmla="*/ 5549755 h 6819900"/>
              <a:gd name="connsiteX2061" fmla="*/ 6902570 w 9915525"/>
              <a:gd name="connsiteY2061" fmla="*/ 5487330 h 6819900"/>
              <a:gd name="connsiteX2062" fmla="*/ 6935935 w 9915525"/>
              <a:gd name="connsiteY2062" fmla="*/ 5555376 h 6819900"/>
              <a:gd name="connsiteX2063" fmla="*/ 6949332 w 9915525"/>
              <a:gd name="connsiteY2063" fmla="*/ 5620207 h 6819900"/>
              <a:gd name="connsiteX2064" fmla="*/ 6941031 w 9915525"/>
              <a:gd name="connsiteY2064" fmla="*/ 5664055 h 6819900"/>
              <a:gd name="connsiteX2065" fmla="*/ 6917218 w 9915525"/>
              <a:gd name="connsiteY2065" fmla="*/ 5634289 h 6819900"/>
              <a:gd name="connsiteX2066" fmla="*/ 9130590 w 9915525"/>
              <a:gd name="connsiteY2066" fmla="*/ 5649768 h 6819900"/>
              <a:gd name="connsiteX2067" fmla="*/ 9120032 w 9915525"/>
              <a:gd name="connsiteY2067" fmla="*/ 5635480 h 6819900"/>
              <a:gd name="connsiteX2068" fmla="*/ 9115650 w 9915525"/>
              <a:gd name="connsiteY2068" fmla="*/ 5610875 h 6819900"/>
              <a:gd name="connsiteX2069" fmla="*/ 9103350 w 9915525"/>
              <a:gd name="connsiteY2069" fmla="*/ 5581439 h 6819900"/>
              <a:gd name="connsiteX2070" fmla="*/ 9081009 w 9915525"/>
              <a:gd name="connsiteY2070" fmla="*/ 5550270 h 6819900"/>
              <a:gd name="connsiteX2071" fmla="*/ 9093898 w 9915525"/>
              <a:gd name="connsiteY2071" fmla="*/ 5528313 h 6819900"/>
              <a:gd name="connsiteX2072" fmla="*/ 9142902 w 9915525"/>
              <a:gd name="connsiteY2072" fmla="*/ 5607170 h 6819900"/>
              <a:gd name="connsiteX2073" fmla="*/ 9152021 w 9915525"/>
              <a:gd name="connsiteY2073" fmla="*/ 5635462 h 6819900"/>
              <a:gd name="connsiteX2074" fmla="*/ 9159165 w 9915525"/>
              <a:gd name="connsiteY2074" fmla="*/ 5649768 h 6819900"/>
              <a:gd name="connsiteX2075" fmla="*/ 9144877 w 9915525"/>
              <a:gd name="connsiteY2075" fmla="*/ 5664055 h 6819900"/>
              <a:gd name="connsiteX2076" fmla="*/ 9130590 w 9915525"/>
              <a:gd name="connsiteY2076" fmla="*/ 5649768 h 6819900"/>
              <a:gd name="connsiteX2077" fmla="*/ 3215565 w 9915525"/>
              <a:gd name="connsiteY2077" fmla="*/ 5630718 h 6819900"/>
              <a:gd name="connsiteX2078" fmla="*/ 3229853 w 9915525"/>
              <a:gd name="connsiteY2078" fmla="*/ 5616430 h 6819900"/>
              <a:gd name="connsiteX2079" fmla="*/ 3244140 w 9915525"/>
              <a:gd name="connsiteY2079" fmla="*/ 5630718 h 6819900"/>
              <a:gd name="connsiteX2080" fmla="*/ 3229853 w 9915525"/>
              <a:gd name="connsiteY2080" fmla="*/ 5645005 h 6819900"/>
              <a:gd name="connsiteX2081" fmla="*/ 3215565 w 9915525"/>
              <a:gd name="connsiteY2081" fmla="*/ 5630718 h 6819900"/>
              <a:gd name="connsiteX2082" fmla="*/ 5664993 w 9915525"/>
              <a:gd name="connsiteY2082" fmla="*/ 5626884 h 6819900"/>
              <a:gd name="connsiteX2083" fmla="*/ 5668818 w 9915525"/>
              <a:gd name="connsiteY2083" fmla="*/ 5612769 h 6819900"/>
              <a:gd name="connsiteX2084" fmla="*/ 5686588 w 9915525"/>
              <a:gd name="connsiteY2084" fmla="*/ 5625717 h 6819900"/>
              <a:gd name="connsiteX2085" fmla="*/ 5664993 w 9915525"/>
              <a:gd name="connsiteY2085" fmla="*/ 5626884 h 6819900"/>
              <a:gd name="connsiteX2086" fmla="*/ 1693470 w 9915525"/>
              <a:gd name="connsiteY2086" fmla="*/ 5605000 h 6819900"/>
              <a:gd name="connsiteX2087" fmla="*/ 1701090 w 9915525"/>
              <a:gd name="connsiteY2087" fmla="*/ 5578330 h 6819900"/>
              <a:gd name="connsiteX2088" fmla="*/ 1720140 w 9915525"/>
              <a:gd name="connsiteY2088" fmla="*/ 5597380 h 6819900"/>
              <a:gd name="connsiteX2089" fmla="*/ 1693470 w 9915525"/>
              <a:gd name="connsiteY2089" fmla="*/ 5605000 h 6819900"/>
              <a:gd name="connsiteX2090" fmla="*/ 5617691 w 9915525"/>
              <a:gd name="connsiteY2090" fmla="*/ 5606191 h 6819900"/>
              <a:gd name="connsiteX2091" fmla="*/ 5630153 w 9915525"/>
              <a:gd name="connsiteY2091" fmla="*/ 5595952 h 6819900"/>
              <a:gd name="connsiteX2092" fmla="*/ 5642615 w 9915525"/>
              <a:gd name="connsiteY2092" fmla="*/ 5606191 h 6819900"/>
              <a:gd name="connsiteX2093" fmla="*/ 5630153 w 9915525"/>
              <a:gd name="connsiteY2093" fmla="*/ 5616430 h 6819900"/>
              <a:gd name="connsiteX2094" fmla="*/ 5617691 w 9915525"/>
              <a:gd name="connsiteY2094" fmla="*/ 5606191 h 6819900"/>
              <a:gd name="connsiteX2095" fmla="*/ 967665 w 9915525"/>
              <a:gd name="connsiteY2095" fmla="*/ 5564043 h 6819900"/>
              <a:gd name="connsiteX2096" fmla="*/ 994335 w 9915525"/>
              <a:gd name="connsiteY2096" fmla="*/ 5551660 h 6819900"/>
              <a:gd name="connsiteX2097" fmla="*/ 986715 w 9915525"/>
              <a:gd name="connsiteY2097" fmla="*/ 5587855 h 6819900"/>
              <a:gd name="connsiteX2098" fmla="*/ 967665 w 9915525"/>
              <a:gd name="connsiteY2098" fmla="*/ 5564043 h 6819900"/>
              <a:gd name="connsiteX2099" fmla="*/ 9735427 w 9915525"/>
              <a:gd name="connsiteY2099" fmla="*/ 5540230 h 6819900"/>
              <a:gd name="connsiteX2100" fmla="*/ 9745514 w 9915525"/>
              <a:gd name="connsiteY2100" fmla="*/ 5530705 h 6819900"/>
              <a:gd name="connsiteX2101" fmla="*/ 9749715 w 9915525"/>
              <a:gd name="connsiteY2101" fmla="*/ 5540230 h 6819900"/>
              <a:gd name="connsiteX2102" fmla="*/ 9739628 w 9915525"/>
              <a:gd name="connsiteY2102" fmla="*/ 5549755 h 6819900"/>
              <a:gd name="connsiteX2103" fmla="*/ 9735427 w 9915525"/>
              <a:gd name="connsiteY2103" fmla="*/ 5540230 h 6819900"/>
              <a:gd name="connsiteX2104" fmla="*/ 9526356 w 9915525"/>
              <a:gd name="connsiteY2104" fmla="*/ 5533700 h 6819900"/>
              <a:gd name="connsiteX2105" fmla="*/ 9505817 w 9915525"/>
              <a:gd name="connsiteY2105" fmla="*/ 5506748 h 6819900"/>
              <a:gd name="connsiteX2106" fmla="*/ 9484120 w 9915525"/>
              <a:gd name="connsiteY2106" fmla="*/ 5466844 h 6819900"/>
              <a:gd name="connsiteX2107" fmla="*/ 9489581 w 9915525"/>
              <a:gd name="connsiteY2107" fmla="*/ 5466412 h 6819900"/>
              <a:gd name="connsiteX2108" fmla="*/ 9511178 w 9915525"/>
              <a:gd name="connsiteY2108" fmla="*/ 5483081 h 6819900"/>
              <a:gd name="connsiteX2109" fmla="*/ 9531816 w 9915525"/>
              <a:gd name="connsiteY2109" fmla="*/ 5531732 h 6819900"/>
              <a:gd name="connsiteX2110" fmla="*/ 9526356 w 9915525"/>
              <a:gd name="connsiteY2110" fmla="*/ 5533700 h 6819900"/>
              <a:gd name="connsiteX2111" fmla="*/ 958140 w 9915525"/>
              <a:gd name="connsiteY2111" fmla="*/ 5516980 h 6819900"/>
              <a:gd name="connsiteX2112" fmla="*/ 967665 w 9915525"/>
              <a:gd name="connsiteY2112" fmla="*/ 5502130 h 6819900"/>
              <a:gd name="connsiteX2113" fmla="*/ 977190 w 9915525"/>
              <a:gd name="connsiteY2113" fmla="*/ 5511093 h 6819900"/>
              <a:gd name="connsiteX2114" fmla="*/ 967665 w 9915525"/>
              <a:gd name="connsiteY2114" fmla="*/ 5525943 h 6819900"/>
              <a:gd name="connsiteX2115" fmla="*/ 958140 w 9915525"/>
              <a:gd name="connsiteY2115" fmla="*/ 5516980 h 6819900"/>
              <a:gd name="connsiteX2116" fmla="*/ 1507273 w 9915525"/>
              <a:gd name="connsiteY2116" fmla="*/ 5506194 h 6819900"/>
              <a:gd name="connsiteX2117" fmla="*/ 1492985 w 9915525"/>
              <a:gd name="connsiteY2117" fmla="*/ 5479018 h 6819900"/>
              <a:gd name="connsiteX2118" fmla="*/ 1532539 w 9915525"/>
              <a:gd name="connsiteY2118" fmla="*/ 5480772 h 6819900"/>
              <a:gd name="connsiteX2119" fmla="*/ 1565877 w 9915525"/>
              <a:gd name="connsiteY2119" fmla="*/ 5505614 h 6819900"/>
              <a:gd name="connsiteX2120" fmla="*/ 1507273 w 9915525"/>
              <a:gd name="connsiteY2120" fmla="*/ 5506194 h 6819900"/>
              <a:gd name="connsiteX2121" fmla="*/ 9431159 w 9915525"/>
              <a:gd name="connsiteY2121" fmla="*/ 5522040 h 6819900"/>
              <a:gd name="connsiteX2122" fmla="*/ 9445934 w 9915525"/>
              <a:gd name="connsiteY2122" fmla="*/ 5483080 h 6819900"/>
              <a:gd name="connsiteX2123" fmla="*/ 9454440 w 9915525"/>
              <a:gd name="connsiteY2123" fmla="*/ 5506893 h 6819900"/>
              <a:gd name="connsiteX2124" fmla="*/ 9431159 w 9915525"/>
              <a:gd name="connsiteY2124" fmla="*/ 5522040 h 6819900"/>
              <a:gd name="connsiteX2125" fmla="*/ 3477880 w 9915525"/>
              <a:gd name="connsiteY2125" fmla="*/ 5498822 h 6819900"/>
              <a:gd name="connsiteX2126" fmla="*/ 3472362 w 9915525"/>
              <a:gd name="connsiteY2126" fmla="*/ 5478551 h 6819900"/>
              <a:gd name="connsiteX2127" fmla="*/ 3501169 w 9915525"/>
              <a:gd name="connsiteY2127" fmla="*/ 5504511 h 6819900"/>
              <a:gd name="connsiteX2128" fmla="*/ 3477880 w 9915525"/>
              <a:gd name="connsiteY2128" fmla="*/ 5498822 h 6819900"/>
              <a:gd name="connsiteX2129" fmla="*/ 6944603 w 9915525"/>
              <a:gd name="connsiteY2129" fmla="*/ 5492605 h 6819900"/>
              <a:gd name="connsiteX2130" fmla="*/ 6954690 w 9915525"/>
              <a:gd name="connsiteY2130" fmla="*/ 5483080 h 6819900"/>
              <a:gd name="connsiteX2131" fmla="*/ 6958890 w 9915525"/>
              <a:gd name="connsiteY2131" fmla="*/ 5492605 h 6819900"/>
              <a:gd name="connsiteX2132" fmla="*/ 6948803 w 9915525"/>
              <a:gd name="connsiteY2132" fmla="*/ 5502130 h 6819900"/>
              <a:gd name="connsiteX2133" fmla="*/ 6944603 w 9915525"/>
              <a:gd name="connsiteY2133" fmla="*/ 5492605 h 6819900"/>
              <a:gd name="connsiteX2134" fmla="*/ 6034457 w 9915525"/>
              <a:gd name="connsiteY2134" fmla="*/ 5472606 h 6819900"/>
              <a:gd name="connsiteX2135" fmla="*/ 5998770 w 9915525"/>
              <a:gd name="connsiteY2135" fmla="*/ 5457383 h 6819900"/>
              <a:gd name="connsiteX2136" fmla="*/ 5961815 w 9915525"/>
              <a:gd name="connsiteY2136" fmla="*/ 5446426 h 6819900"/>
              <a:gd name="connsiteX2137" fmla="*/ 5964208 w 9915525"/>
              <a:gd name="connsiteY2137" fmla="*/ 5416405 h 6819900"/>
              <a:gd name="connsiteX2138" fmla="*/ 6014013 w 9915525"/>
              <a:gd name="connsiteY2138" fmla="*/ 5334443 h 6819900"/>
              <a:gd name="connsiteX2139" fmla="*/ 6031382 w 9915525"/>
              <a:gd name="connsiteY2139" fmla="*/ 5283055 h 6819900"/>
              <a:gd name="connsiteX2140" fmla="*/ 6044859 w 9915525"/>
              <a:gd name="connsiteY2140" fmla="*/ 5347974 h 6819900"/>
              <a:gd name="connsiteX2141" fmla="*/ 6057061 w 9915525"/>
              <a:gd name="connsiteY2141" fmla="*/ 5405124 h 6819900"/>
              <a:gd name="connsiteX2142" fmla="*/ 6057225 w 9915525"/>
              <a:gd name="connsiteY2142" fmla="*/ 5492605 h 6819900"/>
              <a:gd name="connsiteX2143" fmla="*/ 6034457 w 9915525"/>
              <a:gd name="connsiteY2143" fmla="*/ 5472606 h 6819900"/>
              <a:gd name="connsiteX2144" fmla="*/ 1744872 w 9915525"/>
              <a:gd name="connsiteY2144" fmla="*/ 5455993 h 6819900"/>
              <a:gd name="connsiteX2145" fmla="*/ 1749193 w 9915525"/>
              <a:gd name="connsiteY2145" fmla="*/ 5439922 h 6819900"/>
              <a:gd name="connsiteX2146" fmla="*/ 1761061 w 9915525"/>
              <a:gd name="connsiteY2146" fmla="*/ 5455494 h 6819900"/>
              <a:gd name="connsiteX2147" fmla="*/ 1744872 w 9915525"/>
              <a:gd name="connsiteY2147" fmla="*/ 5455993 h 6819900"/>
              <a:gd name="connsiteX2148" fmla="*/ 6250215 w 9915525"/>
              <a:gd name="connsiteY2148" fmla="*/ 5424378 h 6819900"/>
              <a:gd name="connsiteX2149" fmla="*/ 6240970 w 9915525"/>
              <a:gd name="connsiteY2149" fmla="*/ 5395385 h 6819900"/>
              <a:gd name="connsiteX2150" fmla="*/ 6234753 w 9915525"/>
              <a:gd name="connsiteY2150" fmla="*/ 5373257 h 6819900"/>
              <a:gd name="connsiteX2151" fmla="*/ 6227157 w 9915525"/>
              <a:gd name="connsiteY2151" fmla="*/ 5326913 h 6819900"/>
              <a:gd name="connsiteX2152" fmla="*/ 6204588 w 9915525"/>
              <a:gd name="connsiteY2152" fmla="*/ 5278729 h 6819900"/>
              <a:gd name="connsiteX2153" fmla="*/ 6189933 w 9915525"/>
              <a:gd name="connsiteY2153" fmla="*/ 5242146 h 6819900"/>
              <a:gd name="connsiteX2154" fmla="*/ 6203107 w 9915525"/>
              <a:gd name="connsiteY2154" fmla="*/ 5218102 h 6819900"/>
              <a:gd name="connsiteX2155" fmla="*/ 6224300 w 9915525"/>
              <a:gd name="connsiteY2155" fmla="*/ 5227388 h 6819900"/>
              <a:gd name="connsiteX2156" fmla="*/ 6255707 w 9915525"/>
              <a:gd name="connsiteY2156" fmla="*/ 5228048 h 6819900"/>
              <a:gd name="connsiteX2157" fmla="*/ 6284520 w 9915525"/>
              <a:gd name="connsiteY2157" fmla="*/ 5216380 h 6819900"/>
              <a:gd name="connsiteX2158" fmla="*/ 6277315 w 9915525"/>
              <a:gd name="connsiteY2158" fmla="*/ 5265983 h 6819900"/>
              <a:gd name="connsiteX2159" fmla="*/ 6257083 w 9915525"/>
              <a:gd name="connsiteY2159" fmla="*/ 5307638 h 6819900"/>
              <a:gd name="connsiteX2160" fmla="*/ 6293264 w 9915525"/>
              <a:gd name="connsiteY2160" fmla="*/ 5359255 h 6819900"/>
              <a:gd name="connsiteX2161" fmla="*/ 6306428 w 9915525"/>
              <a:gd name="connsiteY2161" fmla="*/ 5349730 h 6819900"/>
              <a:gd name="connsiteX2162" fmla="*/ 6320637 w 9915525"/>
              <a:gd name="connsiteY2162" fmla="*/ 5340205 h 6819900"/>
              <a:gd name="connsiteX2163" fmla="*/ 6336968 w 9915525"/>
              <a:gd name="connsiteY2163" fmla="*/ 5380686 h 6819900"/>
              <a:gd name="connsiteX2164" fmla="*/ 6315053 w 9915525"/>
              <a:gd name="connsiteY2164" fmla="*/ 5424473 h 6819900"/>
              <a:gd name="connsiteX2165" fmla="*/ 6287854 w 9915525"/>
              <a:gd name="connsiteY2165" fmla="*/ 5436379 h 6819900"/>
              <a:gd name="connsiteX2166" fmla="*/ 6250215 w 9915525"/>
              <a:gd name="connsiteY2166" fmla="*/ 5424378 h 6819900"/>
              <a:gd name="connsiteX2167" fmla="*/ 879041 w 9915525"/>
              <a:gd name="connsiteY2167" fmla="*/ 5396329 h 6819900"/>
              <a:gd name="connsiteX2168" fmla="*/ 822341 w 9915525"/>
              <a:gd name="connsiteY2168" fmla="*/ 5318073 h 6819900"/>
              <a:gd name="connsiteX2169" fmla="*/ 784759 w 9915525"/>
              <a:gd name="connsiteY2169" fmla="*/ 5265846 h 6819900"/>
              <a:gd name="connsiteX2170" fmla="*/ 767640 w 9915525"/>
              <a:gd name="connsiteY2170" fmla="*/ 5231258 h 6819900"/>
              <a:gd name="connsiteX2171" fmla="*/ 734303 w 9915525"/>
              <a:gd name="connsiteY2171" fmla="*/ 5183688 h 6819900"/>
              <a:gd name="connsiteX2172" fmla="*/ 700965 w 9915525"/>
              <a:gd name="connsiteY2172" fmla="*/ 5139241 h 6819900"/>
              <a:gd name="connsiteX2173" fmla="*/ 677153 w 9915525"/>
              <a:gd name="connsiteY2173" fmla="*/ 5098152 h 6819900"/>
              <a:gd name="connsiteX2174" fmla="*/ 653340 w 9915525"/>
              <a:gd name="connsiteY2174" fmla="*/ 5065140 h 6819900"/>
              <a:gd name="connsiteX2175" fmla="*/ 641434 w 9915525"/>
              <a:gd name="connsiteY2175" fmla="*/ 5034031 h 6819900"/>
              <a:gd name="connsiteX2176" fmla="*/ 641434 w 9915525"/>
              <a:gd name="connsiteY2176" fmla="*/ 5009554 h 6819900"/>
              <a:gd name="connsiteX2177" fmla="*/ 643815 w 9915525"/>
              <a:gd name="connsiteY2177" fmla="*/ 4954443 h 6819900"/>
              <a:gd name="connsiteX2178" fmla="*/ 634290 w 9915525"/>
              <a:gd name="connsiteY2178" fmla="*/ 4924414 h 6819900"/>
              <a:gd name="connsiteX2179" fmla="*/ 615540 w 9915525"/>
              <a:gd name="connsiteY2179" fmla="*/ 4895368 h 6819900"/>
              <a:gd name="connsiteX2180" fmla="*/ 598872 w 9915525"/>
              <a:gd name="connsiteY2180" fmla="*/ 4836073 h 6819900"/>
              <a:gd name="connsiteX2181" fmla="*/ 564372 w 9915525"/>
              <a:gd name="connsiteY2181" fmla="*/ 4748138 h 6819900"/>
              <a:gd name="connsiteX2182" fmla="*/ 531034 w 9915525"/>
              <a:gd name="connsiteY2182" fmla="*/ 4692365 h 6819900"/>
              <a:gd name="connsiteX2183" fmla="*/ 606930 w 9915525"/>
              <a:gd name="connsiteY2183" fmla="*/ 4636051 h 6819900"/>
              <a:gd name="connsiteX2184" fmla="*/ 632313 w 9915525"/>
              <a:gd name="connsiteY2184" fmla="*/ 4623449 h 6819900"/>
              <a:gd name="connsiteX2185" fmla="*/ 599031 w 9915525"/>
              <a:gd name="connsiteY2185" fmla="*/ 4549537 h 6819900"/>
              <a:gd name="connsiteX2186" fmla="*/ 548565 w 9915525"/>
              <a:gd name="connsiteY2186" fmla="*/ 4511530 h 6819900"/>
              <a:gd name="connsiteX2187" fmla="*/ 485367 w 9915525"/>
              <a:gd name="connsiteY2187" fmla="*/ 4473524 h 6819900"/>
              <a:gd name="connsiteX2188" fmla="*/ 439619 w 9915525"/>
              <a:gd name="connsiteY2188" fmla="*/ 4449184 h 6819900"/>
              <a:gd name="connsiteX2189" fmla="*/ 463300 w 9915525"/>
              <a:gd name="connsiteY2189" fmla="*/ 4387705 h 6819900"/>
              <a:gd name="connsiteX2190" fmla="*/ 497574 w 9915525"/>
              <a:gd name="connsiteY2190" fmla="*/ 4361511 h 6819900"/>
              <a:gd name="connsiteX2191" fmla="*/ 542454 w 9915525"/>
              <a:gd name="connsiteY2191" fmla="*/ 4311808 h 6819900"/>
              <a:gd name="connsiteX2192" fmla="*/ 545179 w 9915525"/>
              <a:gd name="connsiteY2192" fmla="*/ 4333224 h 6819900"/>
              <a:gd name="connsiteX2193" fmla="*/ 606398 w 9915525"/>
              <a:gd name="connsiteY2193" fmla="*/ 4391850 h 6819900"/>
              <a:gd name="connsiteX2194" fmla="*/ 609477 w 9915525"/>
              <a:gd name="connsiteY2194" fmla="*/ 4325602 h 6819900"/>
              <a:gd name="connsiteX2195" fmla="*/ 620644 w 9915525"/>
              <a:gd name="connsiteY2195" fmla="*/ 4292211 h 6819900"/>
              <a:gd name="connsiteX2196" fmla="*/ 672390 w 9915525"/>
              <a:gd name="connsiteY2196" fmla="*/ 4309087 h 6819900"/>
              <a:gd name="connsiteX2197" fmla="*/ 687504 w 9915525"/>
              <a:gd name="connsiteY2197" fmla="*/ 4347895 h 6819900"/>
              <a:gd name="connsiteX2198" fmla="*/ 691101 w 9915525"/>
              <a:gd name="connsiteY2198" fmla="*/ 4383352 h 6819900"/>
              <a:gd name="connsiteX2199" fmla="*/ 667480 w 9915525"/>
              <a:gd name="connsiteY2199" fmla="*/ 4397230 h 6819900"/>
              <a:gd name="connsiteX2200" fmla="*/ 650202 w 9915525"/>
              <a:gd name="connsiteY2200" fmla="*/ 4410718 h 6819900"/>
              <a:gd name="connsiteX2201" fmla="*/ 662842 w 9915525"/>
              <a:gd name="connsiteY2201" fmla="*/ 4544868 h 6819900"/>
              <a:gd name="connsiteX2202" fmla="*/ 676021 w 9915525"/>
              <a:gd name="connsiteY2202" fmla="*/ 4580586 h 6819900"/>
              <a:gd name="connsiteX2203" fmla="*/ 691621 w 9915525"/>
              <a:gd name="connsiteY2203" fmla="*/ 4606780 h 6819900"/>
              <a:gd name="connsiteX2204" fmla="*/ 686678 w 9915525"/>
              <a:gd name="connsiteY2204" fmla="*/ 4702030 h 6819900"/>
              <a:gd name="connsiteX2205" fmla="*/ 692027 w 9915525"/>
              <a:gd name="connsiteY2205" fmla="*/ 4762094 h 6819900"/>
              <a:gd name="connsiteX2206" fmla="*/ 709949 w 9915525"/>
              <a:gd name="connsiteY2206" fmla="*/ 4779873 h 6819900"/>
              <a:gd name="connsiteX2207" fmla="*/ 732693 w 9915525"/>
              <a:gd name="connsiteY2207" fmla="*/ 4816330 h 6819900"/>
              <a:gd name="connsiteX2208" fmla="*/ 773148 w 9915525"/>
              <a:gd name="connsiteY2208" fmla="*/ 4888189 h 6819900"/>
              <a:gd name="connsiteX2209" fmla="*/ 786219 w 9915525"/>
              <a:gd name="connsiteY2209" fmla="*/ 4927562 h 6819900"/>
              <a:gd name="connsiteX2210" fmla="*/ 791453 w 9915525"/>
              <a:gd name="connsiteY2210" fmla="*/ 4972175 h 6819900"/>
              <a:gd name="connsiteX2211" fmla="*/ 796215 w 9915525"/>
              <a:gd name="connsiteY2211" fmla="*/ 5040168 h 6819900"/>
              <a:gd name="connsiteX2212" fmla="*/ 815265 w 9915525"/>
              <a:gd name="connsiteY2212" fmla="*/ 5079744 h 6819900"/>
              <a:gd name="connsiteX2213" fmla="*/ 791154 w 9915525"/>
              <a:gd name="connsiteY2213" fmla="*/ 5102080 h 6819900"/>
              <a:gd name="connsiteX2214" fmla="*/ 765926 w 9915525"/>
              <a:gd name="connsiteY2214" fmla="*/ 5138022 h 6819900"/>
              <a:gd name="connsiteX2215" fmla="*/ 777165 w 9915525"/>
              <a:gd name="connsiteY2215" fmla="*/ 5170377 h 6819900"/>
              <a:gd name="connsiteX2216" fmla="*/ 805043 w 9915525"/>
              <a:gd name="connsiteY2216" fmla="*/ 5209508 h 6819900"/>
              <a:gd name="connsiteX2217" fmla="*/ 853365 w 9915525"/>
              <a:gd name="connsiteY2217" fmla="*/ 5278406 h 6819900"/>
              <a:gd name="connsiteX2218" fmla="*/ 872415 w 9915525"/>
              <a:gd name="connsiteY2218" fmla="*/ 5302105 h 6819900"/>
              <a:gd name="connsiteX2219" fmla="*/ 891465 w 9915525"/>
              <a:gd name="connsiteY2219" fmla="*/ 5331651 h 6819900"/>
              <a:gd name="connsiteX2220" fmla="*/ 915278 w 9915525"/>
              <a:gd name="connsiteY2220" fmla="*/ 5382221 h 6819900"/>
              <a:gd name="connsiteX2221" fmla="*/ 879041 w 9915525"/>
              <a:gd name="connsiteY2221" fmla="*/ 5396329 h 6819900"/>
              <a:gd name="connsiteX2222" fmla="*/ 723758 w 9915525"/>
              <a:gd name="connsiteY2222" fmla="*/ 4953664 h 6819900"/>
              <a:gd name="connsiteX2223" fmla="*/ 689535 w 9915525"/>
              <a:gd name="connsiteY2223" fmla="*/ 4873480 h 6819900"/>
              <a:gd name="connsiteX2224" fmla="*/ 672390 w 9915525"/>
              <a:gd name="connsiteY2224" fmla="*/ 4906039 h 6819900"/>
              <a:gd name="connsiteX2225" fmla="*/ 700965 w 9915525"/>
              <a:gd name="connsiteY2225" fmla="*/ 4968730 h 6819900"/>
              <a:gd name="connsiteX2226" fmla="*/ 723758 w 9915525"/>
              <a:gd name="connsiteY2226" fmla="*/ 4953664 h 6819900"/>
              <a:gd name="connsiteX2227" fmla="*/ 9042484 w 9915525"/>
              <a:gd name="connsiteY2227" fmla="*/ 5399666 h 6819900"/>
              <a:gd name="connsiteX2228" fmla="*/ 9038992 w 9915525"/>
              <a:gd name="connsiteY2228" fmla="*/ 5359255 h 6819900"/>
              <a:gd name="connsiteX2229" fmla="*/ 9057664 w 9915525"/>
              <a:gd name="connsiteY2229" fmla="*/ 5380271 h 6819900"/>
              <a:gd name="connsiteX2230" fmla="*/ 9042484 w 9915525"/>
              <a:gd name="connsiteY2230" fmla="*/ 5399666 h 6819900"/>
              <a:gd name="connsiteX2231" fmla="*/ 5892090 w 9915525"/>
              <a:gd name="connsiteY2231" fmla="*/ 5335144 h 6819900"/>
              <a:gd name="connsiteX2232" fmla="*/ 5931006 w 9915525"/>
              <a:gd name="connsiteY2232" fmla="*/ 5322149 h 6819900"/>
              <a:gd name="connsiteX2233" fmla="*/ 5915903 w 9915525"/>
              <a:gd name="connsiteY2233" fmla="*/ 5349730 h 6819900"/>
              <a:gd name="connsiteX2234" fmla="*/ 5892090 w 9915525"/>
              <a:gd name="connsiteY2234" fmla="*/ 5335144 h 6819900"/>
              <a:gd name="connsiteX2235" fmla="*/ 9694748 w 9915525"/>
              <a:gd name="connsiteY2235" fmla="*/ 5328894 h 6819900"/>
              <a:gd name="connsiteX2236" fmla="*/ 9721140 w 9915525"/>
              <a:gd name="connsiteY2236" fmla="*/ 5325124 h 6819900"/>
              <a:gd name="connsiteX2237" fmla="*/ 9706059 w 9915525"/>
              <a:gd name="connsiteY2237" fmla="*/ 5340205 h 6819900"/>
              <a:gd name="connsiteX2238" fmla="*/ 9694748 w 9915525"/>
              <a:gd name="connsiteY2238" fmla="*/ 5328894 h 6819900"/>
              <a:gd name="connsiteX2239" fmla="*/ 9442534 w 9915525"/>
              <a:gd name="connsiteY2239" fmla="*/ 5324114 h 6819900"/>
              <a:gd name="connsiteX2240" fmla="*/ 9440152 w 9915525"/>
              <a:gd name="connsiteY2240" fmla="*/ 5292580 h 6819900"/>
              <a:gd name="connsiteX2241" fmla="*/ 9454440 w 9915525"/>
              <a:gd name="connsiteY2241" fmla="*/ 5307430 h 6819900"/>
              <a:gd name="connsiteX2242" fmla="*/ 9463965 w 9915525"/>
              <a:gd name="connsiteY2242" fmla="*/ 5316393 h 6819900"/>
              <a:gd name="connsiteX2243" fmla="*/ 9473490 w 9915525"/>
              <a:gd name="connsiteY2243" fmla="*/ 5320593 h 6819900"/>
              <a:gd name="connsiteX2244" fmla="*/ 9442534 w 9915525"/>
              <a:gd name="connsiteY2244" fmla="*/ 5324114 h 6819900"/>
              <a:gd name="connsiteX2245" fmla="*/ 9821248 w 9915525"/>
              <a:gd name="connsiteY2245" fmla="*/ 5321000 h 6819900"/>
              <a:gd name="connsiteX2246" fmla="*/ 9836098 w 9915525"/>
              <a:gd name="connsiteY2246" fmla="*/ 5316800 h 6819900"/>
              <a:gd name="connsiteX2247" fmla="*/ 9830115 w 9915525"/>
              <a:gd name="connsiteY2247" fmla="*/ 5330680 h 6819900"/>
              <a:gd name="connsiteX2248" fmla="*/ 9821248 w 9915525"/>
              <a:gd name="connsiteY2248" fmla="*/ 5321000 h 6819900"/>
              <a:gd name="connsiteX2249" fmla="*/ 1605840 w 9915525"/>
              <a:gd name="connsiteY2249" fmla="*/ 5249718 h 6819900"/>
              <a:gd name="connsiteX2250" fmla="*/ 1620128 w 9915525"/>
              <a:gd name="connsiteY2250" fmla="*/ 5235430 h 6819900"/>
              <a:gd name="connsiteX2251" fmla="*/ 1634415 w 9915525"/>
              <a:gd name="connsiteY2251" fmla="*/ 5249718 h 6819900"/>
              <a:gd name="connsiteX2252" fmla="*/ 1620128 w 9915525"/>
              <a:gd name="connsiteY2252" fmla="*/ 5264005 h 6819900"/>
              <a:gd name="connsiteX2253" fmla="*/ 1605840 w 9915525"/>
              <a:gd name="connsiteY2253" fmla="*/ 5249718 h 6819900"/>
              <a:gd name="connsiteX2254" fmla="*/ 9816389 w 9915525"/>
              <a:gd name="connsiteY2254" fmla="*/ 5212411 h 6819900"/>
              <a:gd name="connsiteX2255" fmla="*/ 9808227 w 9915525"/>
              <a:gd name="connsiteY2255" fmla="*/ 5186217 h 6819900"/>
              <a:gd name="connsiteX2256" fmla="*/ 9795390 w 9915525"/>
              <a:gd name="connsiteY2256" fmla="*/ 5063980 h 6819900"/>
              <a:gd name="connsiteX2257" fmla="*/ 9842043 w 9915525"/>
              <a:gd name="connsiteY2257" fmla="*/ 5167632 h 6819900"/>
              <a:gd name="connsiteX2258" fmla="*/ 9832058 w 9915525"/>
              <a:gd name="connsiteY2258" fmla="*/ 5235430 h 6819900"/>
              <a:gd name="connsiteX2259" fmla="*/ 9816389 w 9915525"/>
              <a:gd name="connsiteY2259" fmla="*/ 5212411 h 6819900"/>
              <a:gd name="connsiteX2260" fmla="*/ 9656584 w 9915525"/>
              <a:gd name="connsiteY2260" fmla="*/ 5182503 h 6819900"/>
              <a:gd name="connsiteX2261" fmla="*/ 9659227 w 9915525"/>
              <a:gd name="connsiteY2261" fmla="*/ 5130655 h 6819900"/>
              <a:gd name="connsiteX2262" fmla="*/ 9683040 w 9915525"/>
              <a:gd name="connsiteY2262" fmla="*/ 5148926 h 6819900"/>
              <a:gd name="connsiteX2263" fmla="*/ 9688821 w 9915525"/>
              <a:gd name="connsiteY2263" fmla="*/ 5182264 h 6819900"/>
              <a:gd name="connsiteX2264" fmla="*/ 9656584 w 9915525"/>
              <a:gd name="connsiteY2264" fmla="*/ 5182503 h 6819900"/>
              <a:gd name="connsiteX2265" fmla="*/ 6342146 w 9915525"/>
              <a:gd name="connsiteY2265" fmla="*/ 5105297 h 6819900"/>
              <a:gd name="connsiteX2266" fmla="*/ 6344528 w 9915525"/>
              <a:gd name="connsiteY2266" fmla="*/ 5063980 h 6819900"/>
              <a:gd name="connsiteX2267" fmla="*/ 6358815 w 9915525"/>
              <a:gd name="connsiteY2267" fmla="*/ 5087793 h 6819900"/>
              <a:gd name="connsiteX2268" fmla="*/ 6356434 w 9915525"/>
              <a:gd name="connsiteY2268" fmla="*/ 5110853 h 6819900"/>
              <a:gd name="connsiteX2269" fmla="*/ 6342146 w 9915525"/>
              <a:gd name="connsiteY2269" fmla="*/ 5105297 h 6819900"/>
              <a:gd name="connsiteX2270" fmla="*/ 519990 w 9915525"/>
              <a:gd name="connsiteY2270" fmla="*/ 4249593 h 6819900"/>
              <a:gd name="connsiteX2271" fmla="*/ 495011 w 9915525"/>
              <a:gd name="connsiteY2271" fmla="*/ 4235305 h 6819900"/>
              <a:gd name="connsiteX2272" fmla="*/ 491253 w 9915525"/>
              <a:gd name="connsiteY2272" fmla="*/ 4202068 h 6819900"/>
              <a:gd name="connsiteX2273" fmla="*/ 534116 w 9915525"/>
              <a:gd name="connsiteY2273" fmla="*/ 4202566 h 6819900"/>
              <a:gd name="connsiteX2274" fmla="*/ 567615 w 9915525"/>
              <a:gd name="connsiteY2274" fmla="*/ 4236365 h 6819900"/>
              <a:gd name="connsiteX2275" fmla="*/ 549731 w 9915525"/>
              <a:gd name="connsiteY2275" fmla="*/ 4263880 h 6819900"/>
              <a:gd name="connsiteX2276" fmla="*/ 519990 w 9915525"/>
              <a:gd name="connsiteY2276" fmla="*/ 4249593 h 6819900"/>
              <a:gd name="connsiteX2277" fmla="*/ 396165 w 9915525"/>
              <a:gd name="connsiteY2277" fmla="*/ 4239769 h 6819900"/>
              <a:gd name="connsiteX2278" fmla="*/ 448969 w 9915525"/>
              <a:gd name="connsiteY2278" fmla="*/ 4225938 h 6819900"/>
              <a:gd name="connsiteX2279" fmla="*/ 462517 w 9915525"/>
              <a:gd name="connsiteY2279" fmla="*/ 4245231 h 6819900"/>
              <a:gd name="connsiteX2280" fmla="*/ 396165 w 9915525"/>
              <a:gd name="connsiteY2280" fmla="*/ 4239769 h 6819900"/>
              <a:gd name="connsiteX2281" fmla="*/ 9626489 w 9915525"/>
              <a:gd name="connsiteY2281" fmla="*/ 4236425 h 6819900"/>
              <a:gd name="connsiteX2282" fmla="*/ 9610318 w 9915525"/>
              <a:gd name="connsiteY2282" fmla="*/ 4136145 h 6819900"/>
              <a:gd name="connsiteX2283" fmla="*/ 9617430 w 9915525"/>
              <a:gd name="connsiteY2283" fmla="*/ 4054330 h 6819900"/>
              <a:gd name="connsiteX2284" fmla="*/ 9653597 w 9915525"/>
              <a:gd name="connsiteY2284" fmla="*/ 4169540 h 6819900"/>
              <a:gd name="connsiteX2285" fmla="*/ 9626489 w 9915525"/>
              <a:gd name="connsiteY2285" fmla="*/ 4236425 h 6819900"/>
              <a:gd name="connsiteX2286" fmla="*/ 9810688 w 9915525"/>
              <a:gd name="connsiteY2286" fmla="*/ 4227832 h 6819900"/>
              <a:gd name="connsiteX2287" fmla="*/ 9780670 w 9915525"/>
              <a:gd name="connsiteY2287" fmla="*/ 4210540 h 6819900"/>
              <a:gd name="connsiteX2288" fmla="*/ 9754477 w 9915525"/>
              <a:gd name="connsiteY2288" fmla="*/ 4208159 h 6819900"/>
              <a:gd name="connsiteX2289" fmla="*/ 9740190 w 9915525"/>
              <a:gd name="connsiteY2289" fmla="*/ 4182917 h 6819900"/>
              <a:gd name="connsiteX2290" fmla="*/ 9730665 w 9915525"/>
              <a:gd name="connsiteY2290" fmla="*/ 4159105 h 6819900"/>
              <a:gd name="connsiteX2291" fmla="*/ 9721140 w 9915525"/>
              <a:gd name="connsiteY2291" fmla="*/ 4140617 h 6819900"/>
              <a:gd name="connsiteX2292" fmla="*/ 9730665 w 9915525"/>
              <a:gd name="connsiteY2292" fmla="*/ 4116242 h 6819900"/>
              <a:gd name="connsiteX2293" fmla="*/ 9729554 w 9915525"/>
              <a:gd name="connsiteY2293" fmla="*/ 4054330 h 6819900"/>
              <a:gd name="connsiteX2294" fmla="*/ 9723899 w 9915525"/>
              <a:gd name="connsiteY2294" fmla="*/ 4035280 h 6819900"/>
              <a:gd name="connsiteX2295" fmla="*/ 9720248 w 9915525"/>
              <a:gd name="connsiteY2295" fmla="*/ 4016230 h 6819900"/>
              <a:gd name="connsiteX2296" fmla="*/ 9711615 w 9915525"/>
              <a:gd name="connsiteY2296" fmla="*/ 3962732 h 6819900"/>
              <a:gd name="connsiteX2297" fmla="*/ 9732205 w 9915525"/>
              <a:gd name="connsiteY2297" fmla="*/ 3914618 h 6819900"/>
              <a:gd name="connsiteX2298" fmla="*/ 9774207 w 9915525"/>
              <a:gd name="connsiteY2298" fmla="*/ 3848862 h 6819900"/>
              <a:gd name="connsiteX2299" fmla="*/ 9730366 w 9915525"/>
              <a:gd name="connsiteY2299" fmla="*/ 3849814 h 6819900"/>
              <a:gd name="connsiteX2300" fmla="*/ 9628271 w 9915525"/>
              <a:gd name="connsiteY2300" fmla="*/ 3806981 h 6819900"/>
              <a:gd name="connsiteX2301" fmla="*/ 9587790 w 9915525"/>
              <a:gd name="connsiteY2301" fmla="*/ 3743603 h 6819900"/>
              <a:gd name="connsiteX2302" fmla="*/ 9621127 w 9915525"/>
              <a:gd name="connsiteY2302" fmla="*/ 3726347 h 6819900"/>
              <a:gd name="connsiteX2303" fmla="*/ 9654465 w 9915525"/>
              <a:gd name="connsiteY2303" fmla="*/ 3722016 h 6819900"/>
              <a:gd name="connsiteX2304" fmla="*/ 9702579 w 9915525"/>
              <a:gd name="connsiteY2304" fmla="*/ 3731045 h 6819900"/>
              <a:gd name="connsiteX2305" fmla="*/ 9739415 w 9915525"/>
              <a:gd name="connsiteY2305" fmla="*/ 3738279 h 6819900"/>
              <a:gd name="connsiteX2306" fmla="*/ 9759240 w 9915525"/>
              <a:gd name="connsiteY2306" fmla="*/ 3713720 h 6819900"/>
              <a:gd name="connsiteX2307" fmla="*/ 9785433 w 9915525"/>
              <a:gd name="connsiteY2307" fmla="*/ 3707803 h 6819900"/>
              <a:gd name="connsiteX2308" fmla="*/ 9825914 w 9915525"/>
              <a:gd name="connsiteY2308" fmla="*/ 3754061 h 6819900"/>
              <a:gd name="connsiteX2309" fmla="*/ 9837153 w 9915525"/>
              <a:gd name="connsiteY2309" fmla="*/ 3789789 h 6819900"/>
              <a:gd name="connsiteX2310" fmla="*/ 9840404 w 9915525"/>
              <a:gd name="connsiteY2310" fmla="*/ 3812014 h 6819900"/>
              <a:gd name="connsiteX2311" fmla="*/ 9834131 w 9915525"/>
              <a:gd name="connsiteY2311" fmla="*/ 3838246 h 6819900"/>
              <a:gd name="connsiteX2312" fmla="*/ 9825368 w 9915525"/>
              <a:gd name="connsiteY2312" fmla="*/ 3884912 h 6819900"/>
              <a:gd name="connsiteX2313" fmla="*/ 9837576 w 9915525"/>
              <a:gd name="connsiteY2313" fmla="*/ 3943834 h 6819900"/>
              <a:gd name="connsiteX2314" fmla="*/ 9878240 w 9915525"/>
              <a:gd name="connsiteY2314" fmla="*/ 3974049 h 6819900"/>
              <a:gd name="connsiteX2315" fmla="*/ 9905054 w 9915525"/>
              <a:gd name="connsiteY2315" fmla="*/ 4010759 h 6819900"/>
              <a:gd name="connsiteX2316" fmla="*/ 9894675 w 9915525"/>
              <a:gd name="connsiteY2316" fmla="*/ 4056479 h 6819900"/>
              <a:gd name="connsiteX2317" fmla="*/ 9854489 w 9915525"/>
              <a:gd name="connsiteY2317" fmla="*/ 4043945 h 6819900"/>
              <a:gd name="connsiteX2318" fmla="*/ 9840202 w 9915525"/>
              <a:gd name="connsiteY2318" fmla="*/ 4019675 h 6819900"/>
              <a:gd name="connsiteX2319" fmla="*/ 9825914 w 9915525"/>
              <a:gd name="connsiteY2319" fmla="*/ 3992178 h 6819900"/>
              <a:gd name="connsiteX2320" fmla="*/ 9757976 w 9915525"/>
              <a:gd name="connsiteY2320" fmla="*/ 3960538 h 6819900"/>
              <a:gd name="connsiteX2321" fmla="*/ 9748484 w 9915525"/>
              <a:gd name="connsiteY2321" fmla="*/ 4001183 h 6819900"/>
              <a:gd name="connsiteX2322" fmla="*/ 9762260 w 9915525"/>
              <a:gd name="connsiteY2322" fmla="*/ 4033715 h 6819900"/>
              <a:gd name="connsiteX2323" fmla="*/ 9845480 w 9915525"/>
              <a:gd name="connsiteY2323" fmla="*/ 4080011 h 6819900"/>
              <a:gd name="connsiteX2324" fmla="*/ 9860407 w 9915525"/>
              <a:gd name="connsiteY2324" fmla="*/ 4119729 h 6819900"/>
              <a:gd name="connsiteX2325" fmla="*/ 9844964 w 9915525"/>
              <a:gd name="connsiteY2325" fmla="*/ 4185487 h 6819900"/>
              <a:gd name="connsiteX2326" fmla="*/ 9810688 w 9915525"/>
              <a:gd name="connsiteY2326" fmla="*/ 4227833 h 6819900"/>
              <a:gd name="connsiteX2327" fmla="*/ 415215 w 9915525"/>
              <a:gd name="connsiteY2327" fmla="*/ 4117036 h 6819900"/>
              <a:gd name="connsiteX2328" fmla="*/ 404250 w 9915525"/>
              <a:gd name="connsiteY2328" fmla="*/ 4071313 h 6819900"/>
              <a:gd name="connsiteX2329" fmla="*/ 388769 w 9915525"/>
              <a:gd name="connsiteY2329" fmla="*/ 4013193 h 6819900"/>
              <a:gd name="connsiteX2330" fmla="*/ 375921 w 9915525"/>
              <a:gd name="connsiteY2330" fmla="*/ 3953580 h 6819900"/>
              <a:gd name="connsiteX2331" fmla="*/ 367590 w 9915525"/>
              <a:gd name="connsiteY2331" fmla="*/ 3920418 h 6819900"/>
              <a:gd name="connsiteX2332" fmla="*/ 390840 w 9915525"/>
              <a:gd name="connsiteY2332" fmla="*/ 3892405 h 6819900"/>
              <a:gd name="connsiteX2333" fmla="*/ 429306 w 9915525"/>
              <a:gd name="connsiteY2333" fmla="*/ 3816550 h 6819900"/>
              <a:gd name="connsiteX2334" fmla="*/ 447267 w 9915525"/>
              <a:gd name="connsiteY2334" fmla="*/ 3760657 h 6819900"/>
              <a:gd name="connsiteX2335" fmla="*/ 461223 w 9915525"/>
              <a:gd name="connsiteY2335" fmla="*/ 3779639 h 6819900"/>
              <a:gd name="connsiteX2336" fmla="*/ 479499 w 9915525"/>
              <a:gd name="connsiteY2336" fmla="*/ 3819278 h 6819900"/>
              <a:gd name="connsiteX2337" fmla="*/ 500940 w 9915525"/>
              <a:gd name="connsiteY2337" fmla="*/ 3853091 h 6819900"/>
              <a:gd name="connsiteX2338" fmla="*/ 511595 w 9915525"/>
              <a:gd name="connsiteY2338" fmla="*/ 3880200 h 6819900"/>
              <a:gd name="connsiteX2339" fmla="*/ 502070 w 9915525"/>
              <a:gd name="connsiteY2339" fmla="*/ 3955147 h 6819900"/>
              <a:gd name="connsiteX2340" fmla="*/ 496941 w 9915525"/>
              <a:gd name="connsiteY2340" fmla="*/ 4064489 h 6819900"/>
              <a:gd name="connsiteX2341" fmla="*/ 539804 w 9915525"/>
              <a:gd name="connsiteY2341" fmla="*/ 4066482 h 6819900"/>
              <a:gd name="connsiteX2342" fmla="*/ 567615 w 9915525"/>
              <a:gd name="connsiteY2342" fmla="*/ 4078970 h 6819900"/>
              <a:gd name="connsiteX2343" fmla="*/ 536400 w 9915525"/>
              <a:gd name="connsiteY2343" fmla="*/ 4101955 h 6819900"/>
              <a:gd name="connsiteX2344" fmla="*/ 473900 w 9915525"/>
              <a:gd name="connsiteY2344" fmla="*/ 4130530 h 6819900"/>
              <a:gd name="connsiteX2345" fmla="*/ 415215 w 9915525"/>
              <a:gd name="connsiteY2345" fmla="*/ 4117036 h 6819900"/>
              <a:gd name="connsiteX2346" fmla="*/ 262815 w 9915525"/>
              <a:gd name="connsiteY2346" fmla="*/ 3986993 h 6819900"/>
              <a:gd name="connsiteX2347" fmla="*/ 284246 w 9915525"/>
              <a:gd name="connsiteY2347" fmla="*/ 3951274 h 6819900"/>
              <a:gd name="connsiteX2348" fmla="*/ 274721 w 9915525"/>
              <a:gd name="connsiteY2348" fmla="*/ 4025609 h 6819900"/>
              <a:gd name="connsiteX2349" fmla="*/ 262815 w 9915525"/>
              <a:gd name="connsiteY2349" fmla="*/ 3986993 h 6819900"/>
              <a:gd name="connsiteX2350" fmla="*/ 312821 w 9915525"/>
              <a:gd name="connsiteY2350" fmla="*/ 3854008 h 6819900"/>
              <a:gd name="connsiteX2351" fmla="*/ 310841 w 9915525"/>
              <a:gd name="connsiteY2351" fmla="*/ 3813186 h 6819900"/>
              <a:gd name="connsiteX2352" fmla="*/ 328763 w 9915525"/>
              <a:gd name="connsiteY2352" fmla="*/ 3791215 h 6819900"/>
              <a:gd name="connsiteX2353" fmla="*/ 342587 w 9915525"/>
              <a:gd name="connsiteY2353" fmla="*/ 3749530 h 6819900"/>
              <a:gd name="connsiteX2354" fmla="*/ 367590 w 9915525"/>
              <a:gd name="connsiteY2354" fmla="*/ 3836446 h 6819900"/>
              <a:gd name="connsiteX2355" fmla="*/ 312821 w 9915525"/>
              <a:gd name="connsiteY2355" fmla="*/ 3854008 h 6819900"/>
              <a:gd name="connsiteX2356" fmla="*/ 15035 w 9915525"/>
              <a:gd name="connsiteY2356" fmla="*/ 3762230 h 6819900"/>
              <a:gd name="connsiteX2357" fmla="*/ 9162 w 9915525"/>
              <a:gd name="connsiteY2357" fmla="*/ 3694761 h 6819900"/>
              <a:gd name="connsiteX2358" fmla="*/ 24014 w 9915525"/>
              <a:gd name="connsiteY2358" fmla="*/ 3673330 h 6819900"/>
              <a:gd name="connsiteX2359" fmla="*/ 41794 w 9915525"/>
              <a:gd name="connsiteY2359" fmla="*/ 3736865 h 6819900"/>
              <a:gd name="connsiteX2360" fmla="*/ 27071 w 9915525"/>
              <a:gd name="connsiteY2360" fmla="*/ 3804334 h 6819900"/>
              <a:gd name="connsiteX2361" fmla="*/ 15035 w 9915525"/>
              <a:gd name="connsiteY2361" fmla="*/ 3762230 h 6819900"/>
              <a:gd name="connsiteX2362" fmla="*/ 236621 w 9915525"/>
              <a:gd name="connsiteY2362" fmla="*/ 3714065 h 6819900"/>
              <a:gd name="connsiteX2363" fmla="*/ 205665 w 9915525"/>
              <a:gd name="connsiteY2363" fmla="*/ 3682252 h 6819900"/>
              <a:gd name="connsiteX2364" fmla="*/ 195388 w 9915525"/>
              <a:gd name="connsiteY2364" fmla="*/ 3654280 h 6819900"/>
              <a:gd name="connsiteX2365" fmla="*/ 188244 w 9915525"/>
              <a:gd name="connsiteY2365" fmla="*/ 3582820 h 6819900"/>
              <a:gd name="connsiteX2366" fmla="*/ 184234 w 9915525"/>
              <a:gd name="connsiteY2366" fmla="*/ 3511383 h 6819900"/>
              <a:gd name="connsiteX2367" fmla="*/ 177090 w 9915525"/>
              <a:gd name="connsiteY2367" fmla="*/ 3441788 h 6819900"/>
              <a:gd name="connsiteX2368" fmla="*/ 129303 w 9915525"/>
              <a:gd name="connsiteY2368" fmla="*/ 3327420 h 6819900"/>
              <a:gd name="connsiteX2369" fmla="*/ 100890 w 9915525"/>
              <a:gd name="connsiteY2369" fmla="*/ 3244473 h 6819900"/>
              <a:gd name="connsiteX2370" fmla="*/ 74696 w 9915525"/>
              <a:gd name="connsiteY2370" fmla="*/ 3170224 h 6819900"/>
              <a:gd name="connsiteX2371" fmla="*/ 53265 w 9915525"/>
              <a:gd name="connsiteY2371" fmla="*/ 3144030 h 6819900"/>
              <a:gd name="connsiteX2372" fmla="*/ 82520 w 9915525"/>
              <a:gd name="connsiteY2372" fmla="*/ 3120880 h 6819900"/>
              <a:gd name="connsiteX2373" fmla="*/ 124216 w 9915525"/>
              <a:gd name="connsiteY2373" fmla="*/ 3132786 h 6819900"/>
              <a:gd name="connsiteX2374" fmla="*/ 156873 w 9915525"/>
              <a:gd name="connsiteY2374" fmla="*/ 3158702 h 6819900"/>
              <a:gd name="connsiteX2375" fmla="*/ 177393 w 9915525"/>
              <a:gd name="connsiteY2375" fmla="*/ 3187277 h 6819900"/>
              <a:gd name="connsiteX2376" fmla="*/ 191680 w 9915525"/>
              <a:gd name="connsiteY2376" fmla="*/ 3220332 h 6819900"/>
              <a:gd name="connsiteX2377" fmla="*/ 205665 w 9915525"/>
              <a:gd name="connsiteY2377" fmla="*/ 3255577 h 6819900"/>
              <a:gd name="connsiteX2378" fmla="*/ 222016 w 9915525"/>
              <a:gd name="connsiteY2378" fmla="*/ 3281484 h 6819900"/>
              <a:gd name="connsiteX2379" fmla="*/ 226435 w 9915525"/>
              <a:gd name="connsiteY2379" fmla="*/ 3312928 h 6819900"/>
              <a:gd name="connsiteX2380" fmla="*/ 212466 w 9915525"/>
              <a:gd name="connsiteY2380" fmla="*/ 3377987 h 6819900"/>
              <a:gd name="connsiteX2381" fmla="*/ 231990 w 9915525"/>
              <a:gd name="connsiteY2381" fmla="*/ 3430294 h 6819900"/>
              <a:gd name="connsiteX2382" fmla="*/ 249260 w 9915525"/>
              <a:gd name="connsiteY2382" fmla="*/ 3451019 h 6819900"/>
              <a:gd name="connsiteX2383" fmla="*/ 257967 w 9915525"/>
              <a:gd name="connsiteY2383" fmla="*/ 3467192 h 6819900"/>
              <a:gd name="connsiteX2384" fmla="*/ 268171 w 9915525"/>
              <a:gd name="connsiteY2384" fmla="*/ 3520368 h 6819900"/>
              <a:gd name="connsiteX2385" fmla="*/ 271239 w 9915525"/>
              <a:gd name="connsiteY2385" fmla="*/ 3568629 h 6819900"/>
              <a:gd name="connsiteX2386" fmla="*/ 300915 w 9915525"/>
              <a:gd name="connsiteY2386" fmla="*/ 3670466 h 6819900"/>
              <a:gd name="connsiteX2387" fmla="*/ 236621 w 9915525"/>
              <a:gd name="connsiteY2387" fmla="*/ 3714065 h 6819900"/>
              <a:gd name="connsiteX2388" fmla="*/ 9675896 w 9915525"/>
              <a:gd name="connsiteY2388" fmla="*/ 3466997 h 6819900"/>
              <a:gd name="connsiteX2389" fmla="*/ 9675420 w 9915525"/>
              <a:gd name="connsiteY2389" fmla="*/ 3389485 h 6819900"/>
              <a:gd name="connsiteX2390" fmla="*/ 9675420 w 9915525"/>
              <a:gd name="connsiteY2390" fmla="*/ 3378055 h 6819900"/>
              <a:gd name="connsiteX2391" fmla="*/ 9663990 w 9915525"/>
              <a:gd name="connsiteY2391" fmla="*/ 3359005 h 6819900"/>
              <a:gd name="connsiteX2392" fmla="*/ 9673515 w 9915525"/>
              <a:gd name="connsiteY2392" fmla="*/ 3339955 h 6819900"/>
              <a:gd name="connsiteX2393" fmla="*/ 9683040 w 9915525"/>
              <a:gd name="connsiteY2393" fmla="*/ 3325667 h 6819900"/>
              <a:gd name="connsiteX2394" fmla="*/ 9693127 w 9915525"/>
              <a:gd name="connsiteY2394" fmla="*/ 3311380 h 6819900"/>
              <a:gd name="connsiteX2395" fmla="*/ 9697734 w 9915525"/>
              <a:gd name="connsiteY2395" fmla="*/ 3302513 h 6819900"/>
              <a:gd name="connsiteX2396" fmla="*/ 9724351 w 9915525"/>
              <a:gd name="connsiteY2396" fmla="*/ 3292446 h 6819900"/>
              <a:gd name="connsiteX2397" fmla="*/ 9723522 w 9915525"/>
              <a:gd name="connsiteY2397" fmla="*/ 3308602 h 6819900"/>
              <a:gd name="connsiteX2398" fmla="*/ 9711616 w 9915525"/>
              <a:gd name="connsiteY2398" fmla="*/ 3345511 h 6819900"/>
              <a:gd name="connsiteX2399" fmla="*/ 9702091 w 9915525"/>
              <a:gd name="connsiteY2399" fmla="*/ 3378055 h 6819900"/>
              <a:gd name="connsiteX2400" fmla="*/ 9706853 w 9915525"/>
              <a:gd name="connsiteY2400" fmla="*/ 3425680 h 6819900"/>
              <a:gd name="connsiteX2401" fmla="*/ 9706072 w 9915525"/>
              <a:gd name="connsiteY2401" fmla="*/ 3467524 h 6819900"/>
              <a:gd name="connsiteX2402" fmla="*/ 9689403 w 9915525"/>
              <a:gd name="connsiteY2402" fmla="*/ 3472553 h 6819900"/>
              <a:gd name="connsiteX2403" fmla="*/ 9675895 w 9915525"/>
              <a:gd name="connsiteY2403" fmla="*/ 3466997 h 6819900"/>
              <a:gd name="connsiteX2404" fmla="*/ 9654465 w 9915525"/>
              <a:gd name="connsiteY2404" fmla="*/ 3182792 h 6819900"/>
              <a:gd name="connsiteX2405" fmla="*/ 9644940 w 9915525"/>
              <a:gd name="connsiteY2405" fmla="*/ 3168505 h 6819900"/>
              <a:gd name="connsiteX2406" fmla="*/ 9635415 w 9915525"/>
              <a:gd name="connsiteY2406" fmla="*/ 3155011 h 6819900"/>
              <a:gd name="connsiteX2407" fmla="*/ 9624176 w 9915525"/>
              <a:gd name="connsiteY2407" fmla="*/ 3137771 h 6819900"/>
              <a:gd name="connsiteX2408" fmla="*/ 9653000 w 9915525"/>
              <a:gd name="connsiteY2408" fmla="*/ 3101830 h 6819900"/>
              <a:gd name="connsiteX2409" fmla="*/ 9692565 w 9915525"/>
              <a:gd name="connsiteY2409" fmla="*/ 3087542 h 6819900"/>
              <a:gd name="connsiteX2410" fmla="*/ 9723143 w 9915525"/>
              <a:gd name="connsiteY2410" fmla="*/ 3073255 h 6819900"/>
              <a:gd name="connsiteX2411" fmla="*/ 9735165 w 9915525"/>
              <a:gd name="connsiteY2411" fmla="*/ 3113736 h 6819900"/>
              <a:gd name="connsiteX2412" fmla="*/ 9707456 w 9915525"/>
              <a:gd name="connsiteY2412" fmla="*/ 3168505 h 6819900"/>
              <a:gd name="connsiteX2413" fmla="*/ 9683040 w 9915525"/>
              <a:gd name="connsiteY2413" fmla="*/ 3182792 h 6819900"/>
              <a:gd name="connsiteX2414" fmla="*/ 9662824 w 9915525"/>
              <a:gd name="connsiteY2414" fmla="*/ 3197080 h 6819900"/>
              <a:gd name="connsiteX2415" fmla="*/ 9654465 w 9915525"/>
              <a:gd name="connsiteY2415" fmla="*/ 3182792 h 6819900"/>
              <a:gd name="connsiteX2416" fmla="*/ 224715 w 9915525"/>
              <a:gd name="connsiteY2416" fmla="*/ 3030955 h 6819900"/>
              <a:gd name="connsiteX2417" fmla="*/ 233242 w 9915525"/>
              <a:gd name="connsiteY2417" fmla="*/ 3011959 h 6819900"/>
              <a:gd name="connsiteX2418" fmla="*/ 246284 w 9915525"/>
              <a:gd name="connsiteY2418" fmla="*/ 3038986 h 6819900"/>
              <a:gd name="connsiteX2419" fmla="*/ 224715 w 9915525"/>
              <a:gd name="connsiteY2419" fmla="*/ 3030955 h 6819900"/>
              <a:gd name="connsiteX2420" fmla="*/ 9613190 w 9915525"/>
              <a:gd name="connsiteY2420" fmla="*/ 2971655 h 6819900"/>
              <a:gd name="connsiteX2421" fmla="*/ 9606840 w 9915525"/>
              <a:gd name="connsiteY2421" fmla="*/ 2938998 h 6819900"/>
              <a:gd name="connsiteX2422" fmla="*/ 9592552 w 9915525"/>
              <a:gd name="connsiteY2422" fmla="*/ 2898403 h 6819900"/>
              <a:gd name="connsiteX2423" fmla="*/ 9587790 w 9915525"/>
              <a:gd name="connsiteY2423" fmla="*/ 2806555 h 6819900"/>
              <a:gd name="connsiteX2424" fmla="*/ 9594934 w 9915525"/>
              <a:gd name="connsiteY2424" fmla="*/ 2794649 h 6819900"/>
              <a:gd name="connsiteX2425" fmla="*/ 9678942 w 9915525"/>
              <a:gd name="connsiteY2425" fmla="*/ 2788057 h 6819900"/>
              <a:gd name="connsiteX2426" fmla="*/ 9692565 w 9915525"/>
              <a:gd name="connsiteY2426" fmla="*/ 2859781 h 6819900"/>
              <a:gd name="connsiteX2427" fmla="*/ 9664311 w 9915525"/>
              <a:gd name="connsiteY2427" fmla="*/ 2949102 h 6819900"/>
              <a:gd name="connsiteX2428" fmla="*/ 9613190 w 9915525"/>
              <a:gd name="connsiteY2428" fmla="*/ 2971655 h 6819900"/>
              <a:gd name="connsiteX2429" fmla="*/ 9454440 w 9915525"/>
              <a:gd name="connsiteY2429" fmla="*/ 2454130 h 6819900"/>
              <a:gd name="connsiteX2430" fmla="*/ 9471109 w 9915525"/>
              <a:gd name="connsiteY2430" fmla="*/ 2436893 h 6819900"/>
              <a:gd name="connsiteX2431" fmla="*/ 9487777 w 9915525"/>
              <a:gd name="connsiteY2431" fmla="*/ 2454130 h 6819900"/>
              <a:gd name="connsiteX2432" fmla="*/ 9471109 w 9915525"/>
              <a:gd name="connsiteY2432" fmla="*/ 2471367 h 6819900"/>
              <a:gd name="connsiteX2433" fmla="*/ 9454440 w 9915525"/>
              <a:gd name="connsiteY2433" fmla="*/ 2454130 h 6819900"/>
              <a:gd name="connsiteX2434" fmla="*/ 9433552 w 9915525"/>
              <a:gd name="connsiteY2434" fmla="*/ 2289824 h 6819900"/>
              <a:gd name="connsiteX2435" fmla="*/ 9411891 w 9915525"/>
              <a:gd name="connsiteY2435" fmla="*/ 2225530 h 6819900"/>
              <a:gd name="connsiteX2436" fmla="*/ 9473490 w 9915525"/>
              <a:gd name="connsiteY2436" fmla="*/ 2291264 h 6819900"/>
              <a:gd name="connsiteX2437" fmla="*/ 9433552 w 9915525"/>
              <a:gd name="connsiteY2437" fmla="*/ 2289824 h 6819900"/>
              <a:gd name="connsiteX2438" fmla="*/ 9597315 w 9915525"/>
              <a:gd name="connsiteY2438" fmla="*/ 2258868 h 6819900"/>
              <a:gd name="connsiteX2439" fmla="*/ 9606840 w 9915525"/>
              <a:gd name="connsiteY2439" fmla="*/ 2244580 h 6819900"/>
              <a:gd name="connsiteX2440" fmla="*/ 9616365 w 9915525"/>
              <a:gd name="connsiteY2440" fmla="*/ 2258868 h 6819900"/>
              <a:gd name="connsiteX2441" fmla="*/ 9606840 w 9915525"/>
              <a:gd name="connsiteY2441" fmla="*/ 2273155 h 6819900"/>
              <a:gd name="connsiteX2442" fmla="*/ 9597315 w 9915525"/>
              <a:gd name="connsiteY2442" fmla="*/ 2258868 h 6819900"/>
              <a:gd name="connsiteX2443" fmla="*/ 9374367 w 9915525"/>
              <a:gd name="connsiteY2443" fmla="*/ 2088077 h 6819900"/>
              <a:gd name="connsiteX2444" fmla="*/ 9340626 w 9915525"/>
              <a:gd name="connsiteY2444" fmla="*/ 2054080 h 6819900"/>
              <a:gd name="connsiteX2445" fmla="*/ 9335377 w 9915525"/>
              <a:gd name="connsiteY2445" fmla="*/ 2015980 h 6819900"/>
              <a:gd name="connsiteX2446" fmla="*/ 9349665 w 9915525"/>
              <a:gd name="connsiteY2446" fmla="*/ 1991563 h 6819900"/>
              <a:gd name="connsiteX2447" fmla="*/ 9380694 w 9915525"/>
              <a:gd name="connsiteY2447" fmla="*/ 1979654 h 6819900"/>
              <a:gd name="connsiteX2448" fmla="*/ 9414638 w 9915525"/>
              <a:gd name="connsiteY2448" fmla="*/ 2077798 h 6819900"/>
              <a:gd name="connsiteX2449" fmla="*/ 9374367 w 9915525"/>
              <a:gd name="connsiteY2449" fmla="*/ 2088077 h 6819900"/>
              <a:gd name="connsiteX2450" fmla="*/ 9473490 w 9915525"/>
              <a:gd name="connsiteY2450" fmla="*/ 1839768 h 6819900"/>
              <a:gd name="connsiteX2451" fmla="*/ 9463965 w 9915525"/>
              <a:gd name="connsiteY2451" fmla="*/ 1825480 h 6819900"/>
              <a:gd name="connsiteX2452" fmla="*/ 9454440 w 9915525"/>
              <a:gd name="connsiteY2452" fmla="*/ 1801668 h 6819900"/>
              <a:gd name="connsiteX2453" fmla="*/ 9471830 w 9915525"/>
              <a:gd name="connsiteY2453" fmla="*/ 1777855 h 6819900"/>
              <a:gd name="connsiteX2454" fmla="*/ 9527381 w 9915525"/>
              <a:gd name="connsiteY2454" fmla="*/ 1839283 h 6819900"/>
              <a:gd name="connsiteX2455" fmla="*/ 9473490 w 9915525"/>
              <a:gd name="connsiteY2455" fmla="*/ 1839768 h 6819900"/>
              <a:gd name="connsiteX2456" fmla="*/ 9340140 w 9915525"/>
              <a:gd name="connsiteY2456" fmla="*/ 1797467 h 6819900"/>
              <a:gd name="connsiteX2457" fmla="*/ 9349665 w 9915525"/>
              <a:gd name="connsiteY2457" fmla="*/ 1782618 h 6819900"/>
              <a:gd name="connsiteX2458" fmla="*/ 9359190 w 9915525"/>
              <a:gd name="connsiteY2458" fmla="*/ 1791580 h 6819900"/>
              <a:gd name="connsiteX2459" fmla="*/ 9349665 w 9915525"/>
              <a:gd name="connsiteY2459" fmla="*/ 1806430 h 6819900"/>
              <a:gd name="connsiteX2460" fmla="*/ 9340140 w 9915525"/>
              <a:gd name="connsiteY2460" fmla="*/ 1797467 h 6819900"/>
              <a:gd name="connsiteX2461" fmla="*/ 8762973 w 9915525"/>
              <a:gd name="connsiteY2461" fmla="*/ 1747888 h 6819900"/>
              <a:gd name="connsiteX2462" fmla="*/ 8756734 w 9915525"/>
              <a:gd name="connsiteY2462" fmla="*/ 1723282 h 6819900"/>
              <a:gd name="connsiteX2463" fmla="*/ 8768640 w 9915525"/>
              <a:gd name="connsiteY2463" fmla="*/ 1705624 h 6819900"/>
              <a:gd name="connsiteX2464" fmla="*/ 8782927 w 9915525"/>
              <a:gd name="connsiteY2464" fmla="*/ 1692130 h 6819900"/>
              <a:gd name="connsiteX2465" fmla="*/ 8797215 w 9915525"/>
              <a:gd name="connsiteY2465" fmla="*/ 1682605 h 6819900"/>
              <a:gd name="connsiteX2466" fmla="*/ 8806740 w 9915525"/>
              <a:gd name="connsiteY2466" fmla="*/ 1673080 h 6819900"/>
              <a:gd name="connsiteX2467" fmla="*/ 8804835 w 9915525"/>
              <a:gd name="connsiteY2467" fmla="*/ 1756900 h 6819900"/>
              <a:gd name="connsiteX2468" fmla="*/ 8762973 w 9915525"/>
              <a:gd name="connsiteY2468" fmla="*/ 1747888 h 6819900"/>
              <a:gd name="connsiteX2469" fmla="*/ 9241743 w 9915525"/>
              <a:gd name="connsiteY2469" fmla="*/ 1675461 h 6819900"/>
              <a:gd name="connsiteX2470" fmla="*/ 9239181 w 9915525"/>
              <a:gd name="connsiteY2470" fmla="*/ 1596880 h 6819900"/>
              <a:gd name="connsiteX2471" fmla="*/ 9235321 w 9915525"/>
              <a:gd name="connsiteY2471" fmla="*/ 1492105 h 6819900"/>
              <a:gd name="connsiteX2472" fmla="*/ 9236657 w 9915525"/>
              <a:gd name="connsiteY2472" fmla="*/ 1411619 h 6819900"/>
              <a:gd name="connsiteX2473" fmla="*/ 9244890 w 9915525"/>
              <a:gd name="connsiteY2473" fmla="*/ 1385425 h 6819900"/>
              <a:gd name="connsiteX2474" fmla="*/ 9254415 w 9915525"/>
              <a:gd name="connsiteY2474" fmla="*/ 1368280 h 6819900"/>
              <a:gd name="connsiteX2475" fmla="*/ 9263940 w 9915525"/>
              <a:gd name="connsiteY2475" fmla="*/ 1321674 h 6819900"/>
              <a:gd name="connsiteX2476" fmla="*/ 9279007 w 9915525"/>
              <a:gd name="connsiteY2476" fmla="*/ 1269287 h 6819900"/>
              <a:gd name="connsiteX2477" fmla="*/ 9313314 w 9915525"/>
              <a:gd name="connsiteY2477" fmla="*/ 1289617 h 6819900"/>
              <a:gd name="connsiteX2478" fmla="*/ 9369080 w 9915525"/>
              <a:gd name="connsiteY2478" fmla="*/ 1301122 h 6819900"/>
              <a:gd name="connsiteX2479" fmla="*/ 9416340 w 9915525"/>
              <a:gd name="connsiteY2479" fmla="*/ 1348369 h 6819900"/>
              <a:gd name="connsiteX2480" fmla="*/ 9406041 w 9915525"/>
              <a:gd name="connsiteY2480" fmla="*/ 1411621 h 6819900"/>
              <a:gd name="connsiteX2481" fmla="*/ 9366472 w 9915525"/>
              <a:gd name="connsiteY2481" fmla="*/ 1390752 h 6819900"/>
              <a:gd name="connsiteX2482" fmla="*/ 9343107 w 9915525"/>
              <a:gd name="connsiteY2482" fmla="*/ 1380115 h 6819900"/>
              <a:gd name="connsiteX2483" fmla="*/ 9336742 w 9915525"/>
              <a:gd name="connsiteY2483" fmla="*/ 1408175 h 6819900"/>
              <a:gd name="connsiteX2484" fmla="*/ 9339186 w 9915525"/>
              <a:gd name="connsiteY2484" fmla="*/ 1436821 h 6819900"/>
              <a:gd name="connsiteX2485" fmla="*/ 9393846 w 9915525"/>
              <a:gd name="connsiteY2485" fmla="*/ 1439718 h 6819900"/>
              <a:gd name="connsiteX2486" fmla="*/ 9425865 w 9915525"/>
              <a:gd name="connsiteY2486" fmla="*/ 1433577 h 6819900"/>
              <a:gd name="connsiteX2487" fmla="*/ 9456821 w 9915525"/>
              <a:gd name="connsiteY2487" fmla="*/ 1450564 h 6819900"/>
              <a:gd name="connsiteX2488" fmla="*/ 9490731 w 9915525"/>
              <a:gd name="connsiteY2488" fmla="*/ 1479825 h 6819900"/>
              <a:gd name="connsiteX2489" fmla="*/ 9507399 w 9915525"/>
              <a:gd name="connsiteY2489" fmla="*/ 1511630 h 6819900"/>
              <a:gd name="connsiteX2490" fmla="*/ 9521115 w 9915525"/>
              <a:gd name="connsiteY2490" fmla="*/ 1540216 h 6819900"/>
              <a:gd name="connsiteX2491" fmla="*/ 9534713 w 9915525"/>
              <a:gd name="connsiteY2491" fmla="*/ 1571018 h 6819900"/>
              <a:gd name="connsiteX2492" fmla="*/ 9551312 w 9915525"/>
              <a:gd name="connsiteY2492" fmla="*/ 1654030 h 6819900"/>
              <a:gd name="connsiteX2493" fmla="*/ 9535192 w 9915525"/>
              <a:gd name="connsiteY2493" fmla="*/ 1644165 h 6819900"/>
              <a:gd name="connsiteX2494" fmla="*/ 9494149 w 9915525"/>
              <a:gd name="connsiteY2494" fmla="*/ 1635808 h 6819900"/>
              <a:gd name="connsiteX2495" fmla="*/ 9383191 w 9915525"/>
              <a:gd name="connsiteY2495" fmla="*/ 1629874 h 6819900"/>
              <a:gd name="connsiteX2496" fmla="*/ 9323660 w 9915525"/>
              <a:gd name="connsiteY2496" fmla="*/ 1638910 h 6819900"/>
              <a:gd name="connsiteX2497" fmla="*/ 9340140 w 9915525"/>
              <a:gd name="connsiteY2497" fmla="*/ 1665867 h 6819900"/>
              <a:gd name="connsiteX2498" fmla="*/ 9355957 w 9915525"/>
              <a:gd name="connsiteY2498" fmla="*/ 1693820 h 6819900"/>
              <a:gd name="connsiteX2499" fmla="*/ 9331149 w 9915525"/>
              <a:gd name="connsiteY2499" fmla="*/ 1711333 h 6819900"/>
              <a:gd name="connsiteX2500" fmla="*/ 9282400 w 9915525"/>
              <a:gd name="connsiteY2500" fmla="*/ 1711496 h 6819900"/>
              <a:gd name="connsiteX2501" fmla="*/ 9241743 w 9915525"/>
              <a:gd name="connsiteY2501" fmla="*/ 1675461 h 6819900"/>
              <a:gd name="connsiteX2502" fmla="*/ 9011934 w 9915525"/>
              <a:gd name="connsiteY2502" fmla="*/ 1607063 h 6819900"/>
              <a:gd name="connsiteX2503" fmla="*/ 9035496 w 9915525"/>
              <a:gd name="connsiteY2503" fmla="*/ 1592213 h 6819900"/>
              <a:gd name="connsiteX2504" fmla="*/ 9025815 w 9915525"/>
              <a:gd name="connsiteY2504" fmla="*/ 1615930 h 6819900"/>
              <a:gd name="connsiteX2505" fmla="*/ 9011934 w 9915525"/>
              <a:gd name="connsiteY2505" fmla="*/ 1607063 h 6819900"/>
              <a:gd name="connsiteX2506" fmla="*/ 9076962 w 9915525"/>
              <a:gd name="connsiteY2506" fmla="*/ 1403999 h 6819900"/>
              <a:gd name="connsiteX2507" fmla="*/ 9082835 w 9915525"/>
              <a:gd name="connsiteY2507" fmla="*/ 1365899 h 6819900"/>
              <a:gd name="connsiteX2508" fmla="*/ 9117083 w 9915525"/>
              <a:gd name="connsiteY2508" fmla="*/ 1372761 h 6819900"/>
              <a:gd name="connsiteX2509" fmla="*/ 9108420 w 9915525"/>
              <a:gd name="connsiteY2509" fmla="*/ 1410861 h 6819900"/>
              <a:gd name="connsiteX2510" fmla="*/ 9076962 w 9915525"/>
              <a:gd name="connsiteY2510" fmla="*/ 1403999 h 6819900"/>
              <a:gd name="connsiteX2511" fmla="*/ 9161456 w 9915525"/>
              <a:gd name="connsiteY2511" fmla="*/ 1211327 h 6819900"/>
              <a:gd name="connsiteX2512" fmla="*/ 9148279 w 9915525"/>
              <a:gd name="connsiteY2512" fmla="*/ 1182111 h 6819900"/>
              <a:gd name="connsiteX2513" fmla="*/ 9130590 w 9915525"/>
              <a:gd name="connsiteY2513" fmla="*/ 1158088 h 6819900"/>
              <a:gd name="connsiteX2514" fmla="*/ 9184658 w 9915525"/>
              <a:gd name="connsiteY2514" fmla="*/ 1200579 h 6819900"/>
              <a:gd name="connsiteX2515" fmla="*/ 9173588 w 9915525"/>
              <a:gd name="connsiteY2515" fmla="*/ 1234930 h 6819900"/>
              <a:gd name="connsiteX2516" fmla="*/ 9161456 w 9915525"/>
              <a:gd name="connsiteY2516" fmla="*/ 1211327 h 6819900"/>
              <a:gd name="connsiteX2517" fmla="*/ 8798934 w 9915525"/>
              <a:gd name="connsiteY2517" fmla="*/ 1165874 h 6819900"/>
              <a:gd name="connsiteX2518" fmla="*/ 8816265 w 9915525"/>
              <a:gd name="connsiteY2518" fmla="*/ 1144443 h 6819900"/>
              <a:gd name="connsiteX2519" fmla="*/ 8833596 w 9915525"/>
              <a:gd name="connsiteY2519" fmla="*/ 1165874 h 6819900"/>
              <a:gd name="connsiteX2520" fmla="*/ 8816265 w 9915525"/>
              <a:gd name="connsiteY2520" fmla="*/ 1187305 h 6819900"/>
              <a:gd name="connsiteX2521" fmla="*/ 8798934 w 9915525"/>
              <a:gd name="connsiteY2521" fmla="*/ 1165874 h 6819900"/>
              <a:gd name="connsiteX2522" fmla="*/ 9299266 w 9915525"/>
              <a:gd name="connsiteY2522" fmla="*/ 1169973 h 6819900"/>
              <a:gd name="connsiteX2523" fmla="*/ 9277789 w 9915525"/>
              <a:gd name="connsiteY2523" fmla="*/ 1142151 h 6819900"/>
              <a:gd name="connsiteX2524" fmla="*/ 9273166 w 9915525"/>
              <a:gd name="connsiteY2524" fmla="*/ 1130155 h 6819900"/>
              <a:gd name="connsiteX2525" fmla="*/ 9263940 w 9915525"/>
              <a:gd name="connsiteY2525" fmla="*/ 1106044 h 6819900"/>
              <a:gd name="connsiteX2526" fmla="*/ 9247271 w 9915525"/>
              <a:gd name="connsiteY2526" fmla="*/ 1076049 h 6819900"/>
              <a:gd name="connsiteX2527" fmla="*/ 9187740 w 9915525"/>
              <a:gd name="connsiteY2527" fmla="*/ 1014195 h 6819900"/>
              <a:gd name="connsiteX2528" fmla="*/ 9196232 w 9915525"/>
              <a:gd name="connsiteY2528" fmla="*/ 996805 h 6819900"/>
              <a:gd name="connsiteX2529" fmla="*/ 9210701 w 9915525"/>
              <a:gd name="connsiteY2529" fmla="*/ 972993 h 6819900"/>
              <a:gd name="connsiteX2530" fmla="*/ 9228658 w 9915525"/>
              <a:gd name="connsiteY2530" fmla="*/ 949180 h 6819900"/>
              <a:gd name="connsiteX2531" fmla="*/ 9368715 w 9915525"/>
              <a:gd name="connsiteY2531" fmla="*/ 1088894 h 6819900"/>
              <a:gd name="connsiteX2532" fmla="*/ 9354427 w 9915525"/>
              <a:gd name="connsiteY2532" fmla="*/ 1105025 h 6819900"/>
              <a:gd name="connsiteX2533" fmla="*/ 9340140 w 9915525"/>
              <a:gd name="connsiteY2533" fmla="*/ 1143581 h 6819900"/>
              <a:gd name="connsiteX2534" fmla="*/ 9299266 w 9915525"/>
              <a:gd name="connsiteY2534" fmla="*/ 1169973 h 6819900"/>
              <a:gd name="connsiteX2535" fmla="*/ 8797215 w 9915525"/>
              <a:gd name="connsiteY2535" fmla="*/ 1096818 h 6819900"/>
              <a:gd name="connsiteX2536" fmla="*/ 8806740 w 9915525"/>
              <a:gd name="connsiteY2536" fmla="*/ 1082530 h 6819900"/>
              <a:gd name="connsiteX2537" fmla="*/ 8805347 w 9915525"/>
              <a:gd name="connsiteY2537" fmla="*/ 1017163 h 6819900"/>
              <a:gd name="connsiteX2538" fmla="*/ 8815816 w 9915525"/>
              <a:gd name="connsiteY2538" fmla="*/ 953665 h 6819900"/>
              <a:gd name="connsiteX2539" fmla="*/ 8844272 w 9915525"/>
              <a:gd name="connsiteY2539" fmla="*/ 930928 h 6819900"/>
              <a:gd name="connsiteX2540" fmla="*/ 8898114 w 9915525"/>
              <a:gd name="connsiteY2540" fmla="*/ 891737 h 6819900"/>
              <a:gd name="connsiteX2541" fmla="*/ 8953336 w 9915525"/>
              <a:gd name="connsiteY2541" fmla="*/ 900577 h 6819900"/>
              <a:gd name="connsiteX2542" fmla="*/ 8999456 w 9915525"/>
              <a:gd name="connsiteY2542" fmla="*/ 920605 h 6819900"/>
              <a:gd name="connsiteX2543" fmla="*/ 9054390 w 9915525"/>
              <a:gd name="connsiteY2543" fmla="*/ 955524 h 6819900"/>
              <a:gd name="connsiteX2544" fmla="*/ 9044699 w 9915525"/>
              <a:gd name="connsiteY2544" fmla="*/ 972890 h 6819900"/>
              <a:gd name="connsiteX2545" fmla="*/ 8982370 w 9915525"/>
              <a:gd name="connsiteY2545" fmla="*/ 973478 h 6819900"/>
              <a:gd name="connsiteX2546" fmla="*/ 8866832 w 9915525"/>
              <a:gd name="connsiteY2546" fmla="*/ 1065439 h 6819900"/>
              <a:gd name="connsiteX2547" fmla="*/ 8797215 w 9915525"/>
              <a:gd name="connsiteY2547" fmla="*/ 1096818 h 6819900"/>
              <a:gd name="connsiteX2548" fmla="*/ 8282865 w 9915525"/>
              <a:gd name="connsiteY2548" fmla="*/ 1039538 h 6819900"/>
              <a:gd name="connsiteX2549" fmla="*/ 8274035 w 9915525"/>
              <a:gd name="connsiteY2549" fmla="*/ 1008582 h 6819900"/>
              <a:gd name="connsiteX2550" fmla="*/ 8259992 w 9915525"/>
              <a:gd name="connsiteY2550" fmla="*/ 975231 h 6819900"/>
              <a:gd name="connsiteX2551" fmla="*/ 8232183 w 9915525"/>
              <a:gd name="connsiteY2551" fmla="*/ 949828 h 6819900"/>
              <a:gd name="connsiteX2552" fmla="*/ 8192430 w 9915525"/>
              <a:gd name="connsiteY2552" fmla="*/ 904727 h 6819900"/>
              <a:gd name="connsiteX2553" fmla="*/ 8165769 w 9915525"/>
              <a:gd name="connsiteY2553" fmla="*/ 862035 h 6819900"/>
              <a:gd name="connsiteX2554" fmla="*/ 8182426 w 9915525"/>
              <a:gd name="connsiteY2554" fmla="*/ 825355 h 6819900"/>
              <a:gd name="connsiteX2555" fmla="*/ 8263557 w 9915525"/>
              <a:gd name="connsiteY2555" fmla="*/ 908699 h 6819900"/>
              <a:gd name="connsiteX2556" fmla="*/ 8272909 w 9915525"/>
              <a:gd name="connsiteY2556" fmla="*/ 920605 h 6819900"/>
              <a:gd name="connsiteX2557" fmla="*/ 8294319 w 9915525"/>
              <a:gd name="connsiteY2557" fmla="*/ 999186 h 6819900"/>
              <a:gd name="connsiteX2558" fmla="*/ 8301915 w 9915525"/>
              <a:gd name="connsiteY2558" fmla="*/ 1006330 h 6819900"/>
              <a:gd name="connsiteX2559" fmla="*/ 8311440 w 9915525"/>
              <a:gd name="connsiteY2559" fmla="*/ 1030143 h 6819900"/>
              <a:gd name="connsiteX2560" fmla="*/ 8297153 w 9915525"/>
              <a:gd name="connsiteY2560" fmla="*/ 1053955 h 6819900"/>
              <a:gd name="connsiteX2561" fmla="*/ 8282865 w 9915525"/>
              <a:gd name="connsiteY2561" fmla="*/ 1039538 h 6819900"/>
              <a:gd name="connsiteX2562" fmla="*/ 3351098 w 9915525"/>
              <a:gd name="connsiteY2562" fmla="*/ 995019 h 6819900"/>
              <a:gd name="connsiteX2563" fmla="*/ 3377490 w 9915525"/>
              <a:gd name="connsiteY2563" fmla="*/ 991249 h 6819900"/>
              <a:gd name="connsiteX2564" fmla="*/ 3362409 w 9915525"/>
              <a:gd name="connsiteY2564" fmla="*/ 1006330 h 6819900"/>
              <a:gd name="connsiteX2565" fmla="*/ 3351098 w 9915525"/>
              <a:gd name="connsiteY2565" fmla="*/ 995019 h 6819900"/>
              <a:gd name="connsiteX2566" fmla="*/ 4583990 w 9915525"/>
              <a:gd name="connsiteY2566" fmla="*/ 961880 h 6819900"/>
              <a:gd name="connsiteX2567" fmla="*/ 4577640 w 9915525"/>
              <a:gd name="connsiteY2567" fmla="*/ 937426 h 6819900"/>
              <a:gd name="connsiteX2568" fmla="*/ 4599072 w 9915525"/>
              <a:gd name="connsiteY2568" fmla="*/ 925796 h 6819900"/>
              <a:gd name="connsiteX2569" fmla="*/ 4630541 w 9915525"/>
              <a:gd name="connsiteY2569" fmla="*/ 957875 h 6819900"/>
              <a:gd name="connsiteX2570" fmla="*/ 4583990 w 9915525"/>
              <a:gd name="connsiteY2570" fmla="*/ 961880 h 6819900"/>
              <a:gd name="connsiteX2571" fmla="*/ 8730540 w 9915525"/>
              <a:gd name="connsiteY2571" fmla="*/ 934893 h 6819900"/>
              <a:gd name="connsiteX2572" fmla="*/ 8740779 w 9915525"/>
              <a:gd name="connsiteY2572" fmla="*/ 922431 h 6819900"/>
              <a:gd name="connsiteX2573" fmla="*/ 8751019 w 9915525"/>
              <a:gd name="connsiteY2573" fmla="*/ 934893 h 6819900"/>
              <a:gd name="connsiteX2574" fmla="*/ 8740779 w 9915525"/>
              <a:gd name="connsiteY2574" fmla="*/ 947354 h 6819900"/>
              <a:gd name="connsiteX2575" fmla="*/ 8730540 w 9915525"/>
              <a:gd name="connsiteY2575" fmla="*/ 934893 h 6819900"/>
              <a:gd name="connsiteX2576" fmla="*/ 8275721 w 9915525"/>
              <a:gd name="connsiteY2576" fmla="*/ 744432 h 6819900"/>
              <a:gd name="connsiteX2577" fmla="*/ 8263815 w 9915525"/>
              <a:gd name="connsiteY2577" fmla="*/ 722148 h 6819900"/>
              <a:gd name="connsiteX2578" fmla="*/ 8250094 w 9915525"/>
              <a:gd name="connsiteY2578" fmla="*/ 702000 h 6819900"/>
              <a:gd name="connsiteX2579" fmla="*/ 8259737 w 9915525"/>
              <a:gd name="connsiteY2579" fmla="*/ 663430 h 6819900"/>
              <a:gd name="connsiteX2580" fmla="*/ 8284025 w 9915525"/>
              <a:gd name="connsiteY2580" fmla="*/ 684861 h 6819900"/>
              <a:gd name="connsiteX2581" fmla="*/ 8313810 w 9915525"/>
              <a:gd name="connsiteY2581" fmla="*/ 722456 h 6819900"/>
              <a:gd name="connsiteX2582" fmla="*/ 8326040 w 9915525"/>
              <a:gd name="connsiteY2582" fmla="*/ 748649 h 6819900"/>
              <a:gd name="connsiteX2583" fmla="*/ 8275721 w 9915525"/>
              <a:gd name="connsiteY2583" fmla="*/ 744432 h 6819900"/>
              <a:gd name="connsiteX2584" fmla="*/ 5255598 w 9915525"/>
              <a:gd name="connsiteY2584" fmla="*/ 618976 h 6819900"/>
              <a:gd name="connsiteX2585" fmla="*/ 5282490 w 9915525"/>
              <a:gd name="connsiteY2585" fmla="*/ 615011 h 6819900"/>
              <a:gd name="connsiteX2586" fmla="*/ 5267504 w 9915525"/>
              <a:gd name="connsiteY2586" fmla="*/ 634855 h 6819900"/>
              <a:gd name="connsiteX2587" fmla="*/ 5255598 w 9915525"/>
              <a:gd name="connsiteY2587" fmla="*/ 618976 h 6819900"/>
              <a:gd name="connsiteX2588" fmla="*/ 8145858 w 9915525"/>
              <a:gd name="connsiteY2588" fmla="*/ 503886 h 6819900"/>
              <a:gd name="connsiteX2589" fmla="*/ 8134428 w 9915525"/>
              <a:gd name="connsiteY2589" fmla="*/ 475311 h 6819900"/>
              <a:gd name="connsiteX2590" fmla="*/ 8143959 w 9915525"/>
              <a:gd name="connsiteY2590" fmla="*/ 463405 h 6819900"/>
              <a:gd name="connsiteX2591" fmla="*/ 8159040 w 9915525"/>
              <a:gd name="connsiteY2591" fmla="*/ 476899 h 6819900"/>
              <a:gd name="connsiteX2592" fmla="*/ 8170252 w 9915525"/>
              <a:gd name="connsiteY2592" fmla="*/ 494130 h 6819900"/>
              <a:gd name="connsiteX2593" fmla="*/ 8174452 w 9915525"/>
              <a:gd name="connsiteY2593" fmla="*/ 509211 h 6819900"/>
              <a:gd name="connsiteX2594" fmla="*/ 8145858 w 9915525"/>
              <a:gd name="connsiteY2594" fmla="*/ 503886 h 6819900"/>
              <a:gd name="connsiteX2595" fmla="*/ 5387265 w 9915525"/>
              <a:gd name="connsiteY2595" fmla="*/ 377587 h 6819900"/>
              <a:gd name="connsiteX2596" fmla="*/ 5368215 w 9915525"/>
              <a:gd name="connsiteY2596" fmla="*/ 342132 h 6819900"/>
              <a:gd name="connsiteX2597" fmla="*/ 5349165 w 9915525"/>
              <a:gd name="connsiteY2597" fmla="*/ 308888 h 6819900"/>
              <a:gd name="connsiteX2598" fmla="*/ 5383182 w 9915525"/>
              <a:gd name="connsiteY2598" fmla="*/ 302579 h 6819900"/>
              <a:gd name="connsiteX2599" fmla="*/ 5430514 w 9915525"/>
              <a:gd name="connsiteY2599" fmla="*/ 308608 h 6819900"/>
              <a:gd name="connsiteX2600" fmla="*/ 5491953 w 9915525"/>
              <a:gd name="connsiteY2600" fmla="*/ 331975 h 6819900"/>
              <a:gd name="connsiteX2601" fmla="*/ 5507395 w 9915525"/>
              <a:gd name="connsiteY2601" fmla="*/ 373571 h 6819900"/>
              <a:gd name="connsiteX2602" fmla="*/ 5477630 w 9915525"/>
              <a:gd name="connsiteY2602" fmla="*/ 365829 h 6819900"/>
              <a:gd name="connsiteX2603" fmla="*/ 5428842 w 9915525"/>
              <a:gd name="connsiteY2603" fmla="*/ 367438 h 6819900"/>
              <a:gd name="connsiteX2604" fmla="*/ 5387265 w 9915525"/>
              <a:gd name="connsiteY2604" fmla="*/ 377587 h 6819900"/>
              <a:gd name="connsiteX2605" fmla="*/ 5227523 w 9915525"/>
              <a:gd name="connsiteY2605" fmla="*/ 356844 h 6819900"/>
              <a:gd name="connsiteX2606" fmla="*/ 5253915 w 9915525"/>
              <a:gd name="connsiteY2606" fmla="*/ 353074 h 6819900"/>
              <a:gd name="connsiteX2607" fmla="*/ 5238834 w 9915525"/>
              <a:gd name="connsiteY2607" fmla="*/ 368155 h 6819900"/>
              <a:gd name="connsiteX2608" fmla="*/ 5227523 w 9915525"/>
              <a:gd name="connsiteY2608" fmla="*/ 356844 h 6819900"/>
              <a:gd name="connsiteX2609" fmla="*/ 7968540 w 9915525"/>
              <a:gd name="connsiteY2609" fmla="*/ 349105 h 6819900"/>
              <a:gd name="connsiteX2610" fmla="*/ 7982828 w 9915525"/>
              <a:gd name="connsiteY2610" fmla="*/ 330055 h 6819900"/>
              <a:gd name="connsiteX2611" fmla="*/ 7997115 w 9915525"/>
              <a:gd name="connsiteY2611" fmla="*/ 349105 h 6819900"/>
              <a:gd name="connsiteX2612" fmla="*/ 7982828 w 9915525"/>
              <a:gd name="connsiteY2612" fmla="*/ 368155 h 6819900"/>
              <a:gd name="connsiteX2613" fmla="*/ 7968540 w 9915525"/>
              <a:gd name="connsiteY2613" fmla="*/ 349105 h 6819900"/>
              <a:gd name="connsiteX2614" fmla="*/ 5738562 w 9915525"/>
              <a:gd name="connsiteY2614" fmla="*/ 351486 h 6819900"/>
              <a:gd name="connsiteX2615" fmla="*/ 5738562 w 9915525"/>
              <a:gd name="connsiteY2615" fmla="*/ 337199 h 6819900"/>
              <a:gd name="connsiteX2616" fmla="*/ 5730165 w 9915525"/>
              <a:gd name="connsiteY2616" fmla="*/ 330055 h 6819900"/>
              <a:gd name="connsiteX2617" fmla="*/ 5739419 w 9915525"/>
              <a:gd name="connsiteY2617" fmla="*/ 274957 h 6819900"/>
              <a:gd name="connsiteX2618" fmla="*/ 5806365 w 9915525"/>
              <a:gd name="connsiteY2618" fmla="*/ 288225 h 6819900"/>
              <a:gd name="connsiteX2619" fmla="*/ 5797022 w 9915525"/>
              <a:gd name="connsiteY2619" fmla="*/ 311005 h 6819900"/>
              <a:gd name="connsiteX2620" fmla="*/ 5781701 w 9915525"/>
              <a:gd name="connsiteY2620" fmla="*/ 334817 h 6819900"/>
              <a:gd name="connsiteX2621" fmla="*/ 5738562 w 9915525"/>
              <a:gd name="connsiteY2621" fmla="*/ 351486 h 6819900"/>
              <a:gd name="connsiteX2622" fmla="*/ 7028698 w 9915525"/>
              <a:gd name="connsiteY2622" fmla="*/ 332746 h 6819900"/>
              <a:gd name="connsiteX2623" fmla="*/ 6953351 w 9915525"/>
              <a:gd name="connsiteY2623" fmla="*/ 251780 h 6819900"/>
              <a:gd name="connsiteX2624" fmla="*/ 6965037 w 9915525"/>
              <a:gd name="connsiteY2624" fmla="*/ 194641 h 6819900"/>
              <a:gd name="connsiteX2625" fmla="*/ 7016040 w 9915525"/>
              <a:gd name="connsiteY2625" fmla="*/ 182045 h 6819900"/>
              <a:gd name="connsiteX2626" fmla="*/ 7030328 w 9915525"/>
              <a:gd name="connsiteY2626" fmla="*/ 225280 h 6819900"/>
              <a:gd name="connsiteX2627" fmla="*/ 7044615 w 9915525"/>
              <a:gd name="connsiteY2627" fmla="*/ 260464 h 6819900"/>
              <a:gd name="connsiteX2628" fmla="*/ 7058903 w 9915525"/>
              <a:gd name="connsiteY2628" fmla="*/ 298078 h 6819900"/>
              <a:gd name="connsiteX2629" fmla="*/ 7066046 w 9915525"/>
              <a:gd name="connsiteY2629" fmla="*/ 338056 h 6819900"/>
              <a:gd name="connsiteX2630" fmla="*/ 7028698 w 9915525"/>
              <a:gd name="connsiteY2630" fmla="*/ 332746 h 6819900"/>
              <a:gd name="connsiteX2631" fmla="*/ 5573003 w 9915525"/>
              <a:gd name="connsiteY2631" fmla="*/ 301480 h 6819900"/>
              <a:gd name="connsiteX2632" fmla="*/ 5548628 w 9915525"/>
              <a:gd name="connsiteY2632" fmla="*/ 291955 h 6819900"/>
              <a:gd name="connsiteX2633" fmla="*/ 5530140 w 9915525"/>
              <a:gd name="connsiteY2633" fmla="*/ 279739 h 6819900"/>
              <a:gd name="connsiteX2634" fmla="*/ 5632241 w 9915525"/>
              <a:gd name="connsiteY2634" fmla="*/ 274638 h 6819900"/>
              <a:gd name="connsiteX2635" fmla="*/ 5615289 w 9915525"/>
              <a:gd name="connsiteY2635" fmla="*/ 298313 h 6819900"/>
              <a:gd name="connsiteX2636" fmla="*/ 5573003 w 9915525"/>
              <a:gd name="connsiteY2636" fmla="*/ 301480 h 6819900"/>
              <a:gd name="connsiteX2637" fmla="*/ 5468228 w 9915525"/>
              <a:gd name="connsiteY2637" fmla="*/ 282430 h 6819900"/>
              <a:gd name="connsiteX2638" fmla="*/ 5477190 w 9915525"/>
              <a:gd name="connsiteY2638" fmla="*/ 272905 h 6819900"/>
              <a:gd name="connsiteX2639" fmla="*/ 5492040 w 9915525"/>
              <a:gd name="connsiteY2639" fmla="*/ 282430 h 6819900"/>
              <a:gd name="connsiteX2640" fmla="*/ 5483077 w 9915525"/>
              <a:gd name="connsiteY2640" fmla="*/ 291955 h 6819900"/>
              <a:gd name="connsiteX2641" fmla="*/ 5468228 w 9915525"/>
              <a:gd name="connsiteY2641" fmla="*/ 282430 h 6819900"/>
              <a:gd name="connsiteX2642" fmla="*/ 7168440 w 9915525"/>
              <a:gd name="connsiteY2642" fmla="*/ 268936 h 6819900"/>
              <a:gd name="connsiteX2643" fmla="*/ 7183522 w 9915525"/>
              <a:gd name="connsiteY2643" fmla="*/ 253855 h 6819900"/>
              <a:gd name="connsiteX2644" fmla="*/ 7179751 w 9915525"/>
              <a:gd name="connsiteY2644" fmla="*/ 280247 h 6819900"/>
              <a:gd name="connsiteX2645" fmla="*/ 7168440 w 9915525"/>
              <a:gd name="connsiteY2645" fmla="*/ 268936 h 6819900"/>
              <a:gd name="connsiteX2646" fmla="*/ 7818323 w 9915525"/>
              <a:gd name="connsiteY2646" fmla="*/ 252069 h 6819900"/>
              <a:gd name="connsiteX2647" fmla="*/ 7844715 w 9915525"/>
              <a:gd name="connsiteY2647" fmla="*/ 248299 h 6819900"/>
              <a:gd name="connsiteX2648" fmla="*/ 7829634 w 9915525"/>
              <a:gd name="connsiteY2648" fmla="*/ 263380 h 6819900"/>
              <a:gd name="connsiteX2649" fmla="*/ 7818323 w 9915525"/>
              <a:gd name="connsiteY2649" fmla="*/ 252069 h 6819900"/>
              <a:gd name="connsiteX2650" fmla="*/ 5314264 w 9915525"/>
              <a:gd name="connsiteY2650" fmla="*/ 219877 h 6819900"/>
              <a:gd name="connsiteX2651" fmla="*/ 5338810 w 9915525"/>
              <a:gd name="connsiteY2651" fmla="*/ 191430 h 6819900"/>
              <a:gd name="connsiteX2652" fmla="*/ 5334579 w 9915525"/>
              <a:gd name="connsiteY2652" fmla="*/ 234805 h 6819900"/>
              <a:gd name="connsiteX2653" fmla="*/ 5314264 w 9915525"/>
              <a:gd name="connsiteY2653" fmla="*/ 219877 h 6819900"/>
              <a:gd name="connsiteX2654" fmla="*/ 7485087 w 9915525"/>
              <a:gd name="connsiteY2654" fmla="*/ 189844 h 6819900"/>
              <a:gd name="connsiteX2655" fmla="*/ 7478505 w 9915525"/>
              <a:gd name="connsiteY2655" fmla="*/ 176841 h 6819900"/>
              <a:gd name="connsiteX2656" fmla="*/ 7473802 w 9915525"/>
              <a:gd name="connsiteY2656" fmla="*/ 168130 h 6819900"/>
              <a:gd name="connsiteX2657" fmla="*/ 7463715 w 9915525"/>
              <a:gd name="connsiteY2657" fmla="*/ 149080 h 6819900"/>
              <a:gd name="connsiteX2658" fmla="*/ 7454190 w 9915525"/>
              <a:gd name="connsiteY2658" fmla="*/ 130030 h 6819900"/>
              <a:gd name="connsiteX2659" fmla="*/ 7444665 w 9915525"/>
              <a:gd name="connsiteY2659" fmla="*/ 115742 h 6819900"/>
              <a:gd name="connsiteX2660" fmla="*/ 7458953 w 9915525"/>
              <a:gd name="connsiteY2660" fmla="*/ 101455 h 6819900"/>
              <a:gd name="connsiteX2661" fmla="*/ 7473240 w 9915525"/>
              <a:gd name="connsiteY2661" fmla="*/ 115742 h 6819900"/>
              <a:gd name="connsiteX2662" fmla="*/ 7480677 w 9915525"/>
              <a:gd name="connsiteY2662" fmla="*/ 130030 h 6819900"/>
              <a:gd name="connsiteX2663" fmla="*/ 7503353 w 9915525"/>
              <a:gd name="connsiteY2663" fmla="*/ 190616 h 6819900"/>
              <a:gd name="connsiteX2664" fmla="*/ 7485087 w 9915525"/>
              <a:gd name="connsiteY2664" fmla="*/ 189844 h 6819900"/>
              <a:gd name="connsiteX2665" fmla="*/ 6841745 w 9915525"/>
              <a:gd name="connsiteY2665" fmla="*/ 171634 h 6819900"/>
              <a:gd name="connsiteX2666" fmla="*/ 6844772 w 9915525"/>
              <a:gd name="connsiteY2666" fmla="*/ 130030 h 6819900"/>
              <a:gd name="connsiteX2667" fmla="*/ 6848524 w 9915525"/>
              <a:gd name="connsiteY2667" fmla="*/ 106306 h 6819900"/>
              <a:gd name="connsiteX2668" fmla="*/ 6860249 w 9915525"/>
              <a:gd name="connsiteY2668" fmla="*/ 77036 h 6819900"/>
              <a:gd name="connsiteX2669" fmla="*/ 6894467 w 9915525"/>
              <a:gd name="connsiteY2669" fmla="*/ 62660 h 6819900"/>
              <a:gd name="connsiteX2670" fmla="*/ 6925423 w 9915525"/>
              <a:gd name="connsiteY2670" fmla="*/ 53830 h 6819900"/>
              <a:gd name="connsiteX2671" fmla="*/ 6939840 w 9915525"/>
              <a:gd name="connsiteY2671" fmla="*/ 34780 h 6819900"/>
              <a:gd name="connsiteX2672" fmla="*/ 6970796 w 9915525"/>
              <a:gd name="connsiteY2672" fmla="*/ 15625 h 6819900"/>
              <a:gd name="connsiteX2673" fmla="*/ 7035910 w 9915525"/>
              <a:gd name="connsiteY2673" fmla="*/ 9870 h 6819900"/>
              <a:gd name="connsiteX2674" fmla="*/ 7095441 w 9915525"/>
              <a:gd name="connsiteY2674" fmla="*/ 27736 h 6819900"/>
              <a:gd name="connsiteX2675" fmla="*/ 7120815 w 9915525"/>
              <a:gd name="connsiteY2675" fmla="*/ 57624 h 6819900"/>
              <a:gd name="connsiteX2676" fmla="*/ 7093359 w 9915525"/>
              <a:gd name="connsiteY2676" fmla="*/ 90837 h 6819900"/>
              <a:gd name="connsiteX2677" fmla="*/ 6993296 w 9915525"/>
              <a:gd name="connsiteY2677" fmla="*/ 115846 h 6819900"/>
              <a:gd name="connsiteX2678" fmla="*/ 6886345 w 9915525"/>
              <a:gd name="connsiteY2678" fmla="*/ 104151 h 6819900"/>
              <a:gd name="connsiteX2679" fmla="*/ 6878098 w 9915525"/>
              <a:gd name="connsiteY2679" fmla="*/ 141415 h 6819900"/>
              <a:gd name="connsiteX2680" fmla="*/ 6841745 w 9915525"/>
              <a:gd name="connsiteY2680" fmla="*/ 171634 h 6819900"/>
              <a:gd name="connsiteX2681" fmla="*/ 7287503 w 9915525"/>
              <a:gd name="connsiteY2681" fmla="*/ 158605 h 6819900"/>
              <a:gd name="connsiteX2682" fmla="*/ 7259532 w 9915525"/>
              <a:gd name="connsiteY2682" fmla="*/ 149080 h 6819900"/>
              <a:gd name="connsiteX2683" fmla="*/ 7225590 w 9915525"/>
              <a:gd name="connsiteY2683" fmla="*/ 134792 h 6819900"/>
              <a:gd name="connsiteX2684" fmla="*/ 7195849 w 9915525"/>
              <a:gd name="connsiteY2684" fmla="*/ 120505 h 6819900"/>
              <a:gd name="connsiteX2685" fmla="*/ 7177965 w 9915525"/>
              <a:gd name="connsiteY2685" fmla="*/ 113239 h 6819900"/>
              <a:gd name="connsiteX2686" fmla="*/ 7156534 w 9915525"/>
              <a:gd name="connsiteY2686" fmla="*/ 96570 h 6819900"/>
              <a:gd name="connsiteX2687" fmla="*/ 7187490 w 9915525"/>
              <a:gd name="connsiteY2687" fmla="*/ 48764 h 6819900"/>
              <a:gd name="connsiteX2688" fmla="*/ 7276760 w 9915525"/>
              <a:gd name="connsiteY2688" fmla="*/ 22571 h 6819900"/>
              <a:gd name="connsiteX2689" fmla="*/ 7336117 w 9915525"/>
              <a:gd name="connsiteY2689" fmla="*/ 75768 h 6819900"/>
              <a:gd name="connsiteX2690" fmla="*/ 7326761 w 9915525"/>
              <a:gd name="connsiteY2690" fmla="*/ 156731 h 6819900"/>
              <a:gd name="connsiteX2691" fmla="*/ 7287503 w 9915525"/>
              <a:gd name="connsiteY2691" fmla="*/ 158605 h 6819900"/>
              <a:gd name="connsiteX2692" fmla="*/ 6812027 w 9915525"/>
              <a:gd name="connsiteY2692" fmla="*/ 85749 h 6819900"/>
              <a:gd name="connsiteX2693" fmla="*/ 6824645 w 9915525"/>
              <a:gd name="connsiteY2693" fmla="*/ 76564 h 6819900"/>
              <a:gd name="connsiteX2694" fmla="*/ 6827001 w 9915525"/>
              <a:gd name="connsiteY2694" fmla="*/ 95790 h 6819900"/>
              <a:gd name="connsiteX2695" fmla="*/ 6812027 w 9915525"/>
              <a:gd name="connsiteY2695" fmla="*/ 85749 h 681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</a:cxnLst>
            <a:rect l="l" t="t" r="r" b="b"/>
            <a:pathLst>
              <a:path w="9915525" h="6819900">
                <a:moveTo>
                  <a:pt x="2739315" y="6807055"/>
                </a:moveTo>
                <a:cubicBezTo>
                  <a:pt x="2739315" y="6801816"/>
                  <a:pt x="2745744" y="6797530"/>
                  <a:pt x="2753603" y="6797530"/>
                </a:cubicBezTo>
                <a:cubicBezTo>
                  <a:pt x="2761461" y="6797530"/>
                  <a:pt x="2767890" y="6801816"/>
                  <a:pt x="2767890" y="6807055"/>
                </a:cubicBezTo>
                <a:cubicBezTo>
                  <a:pt x="2767890" y="6812294"/>
                  <a:pt x="2761461" y="6816580"/>
                  <a:pt x="2753603" y="6816580"/>
                </a:cubicBezTo>
                <a:cubicBezTo>
                  <a:pt x="2745744" y="6816580"/>
                  <a:pt x="2739315" y="6812294"/>
                  <a:pt x="2739315" y="6807055"/>
                </a:cubicBezTo>
                <a:close/>
                <a:moveTo>
                  <a:pt x="2574310" y="6666561"/>
                </a:moveTo>
                <a:cubicBezTo>
                  <a:pt x="2571997" y="6662633"/>
                  <a:pt x="2567118" y="6645488"/>
                  <a:pt x="2563466" y="6628461"/>
                </a:cubicBezTo>
                <a:cubicBezTo>
                  <a:pt x="2559814" y="6611436"/>
                  <a:pt x="2553856" y="6597505"/>
                  <a:pt x="2550224" y="6597505"/>
                </a:cubicBezTo>
                <a:cubicBezTo>
                  <a:pt x="2546593" y="6597505"/>
                  <a:pt x="2535610" y="6582626"/>
                  <a:pt x="2525816" y="6564441"/>
                </a:cubicBezTo>
                <a:cubicBezTo>
                  <a:pt x="2516023" y="6546256"/>
                  <a:pt x="2504332" y="6533650"/>
                  <a:pt x="2499838" y="6536429"/>
                </a:cubicBezTo>
                <a:cubicBezTo>
                  <a:pt x="2495343" y="6539206"/>
                  <a:pt x="2491665" y="6537200"/>
                  <a:pt x="2491665" y="6531970"/>
                </a:cubicBezTo>
                <a:cubicBezTo>
                  <a:pt x="2491665" y="6526740"/>
                  <a:pt x="2473449" y="6523272"/>
                  <a:pt x="2451184" y="6524264"/>
                </a:cubicBezTo>
                <a:cubicBezTo>
                  <a:pt x="2420749" y="6525620"/>
                  <a:pt x="2410703" y="6522522"/>
                  <a:pt x="2410703" y="6511780"/>
                </a:cubicBezTo>
                <a:cubicBezTo>
                  <a:pt x="2410703" y="6503412"/>
                  <a:pt x="2421153" y="6496283"/>
                  <a:pt x="2435926" y="6494572"/>
                </a:cubicBezTo>
                <a:cubicBezTo>
                  <a:pt x="2464931" y="6491214"/>
                  <a:pt x="2477717" y="6461197"/>
                  <a:pt x="2457344" y="6444289"/>
                </a:cubicBezTo>
                <a:cubicBezTo>
                  <a:pt x="2450027" y="6438217"/>
                  <a:pt x="2444040" y="6427343"/>
                  <a:pt x="2444040" y="6420126"/>
                </a:cubicBezTo>
                <a:cubicBezTo>
                  <a:pt x="2444040" y="6412910"/>
                  <a:pt x="2439754" y="6407005"/>
                  <a:pt x="2434515" y="6407005"/>
                </a:cubicBezTo>
                <a:cubicBezTo>
                  <a:pt x="2429276" y="6407005"/>
                  <a:pt x="2424990" y="6401035"/>
                  <a:pt x="2424990" y="6393737"/>
                </a:cubicBezTo>
                <a:cubicBezTo>
                  <a:pt x="2424990" y="6386439"/>
                  <a:pt x="2418338" y="6377916"/>
                  <a:pt x="2410208" y="6374796"/>
                </a:cubicBezTo>
                <a:cubicBezTo>
                  <a:pt x="2400625" y="6371118"/>
                  <a:pt x="2397799" y="6372962"/>
                  <a:pt x="2402172" y="6380040"/>
                </a:cubicBezTo>
                <a:cubicBezTo>
                  <a:pt x="2406802" y="6387531"/>
                  <a:pt x="2402180" y="6389193"/>
                  <a:pt x="2387438" y="6385338"/>
                </a:cubicBezTo>
                <a:cubicBezTo>
                  <a:pt x="2368847" y="6380477"/>
                  <a:pt x="2366816" y="6382518"/>
                  <a:pt x="2372350" y="6400507"/>
                </a:cubicBezTo>
                <a:cubicBezTo>
                  <a:pt x="2379777" y="6424648"/>
                  <a:pt x="2379728" y="6429796"/>
                  <a:pt x="2371681" y="6471299"/>
                </a:cubicBezTo>
                <a:cubicBezTo>
                  <a:pt x="2368379" y="6488325"/>
                  <a:pt x="2362368" y="6502255"/>
                  <a:pt x="2358323" y="6502255"/>
                </a:cubicBezTo>
                <a:cubicBezTo>
                  <a:pt x="2330123" y="6502255"/>
                  <a:pt x="2244015" y="6434323"/>
                  <a:pt x="2244015" y="6412076"/>
                </a:cubicBezTo>
                <a:cubicBezTo>
                  <a:pt x="2244015" y="6403711"/>
                  <a:pt x="2236514" y="6393790"/>
                  <a:pt x="2227346" y="6390029"/>
                </a:cubicBezTo>
                <a:cubicBezTo>
                  <a:pt x="2218179" y="6386269"/>
                  <a:pt x="2210076" y="6378906"/>
                  <a:pt x="2209340" y="6373668"/>
                </a:cubicBezTo>
                <a:cubicBezTo>
                  <a:pt x="2208605" y="6368429"/>
                  <a:pt x="2205049" y="6350213"/>
                  <a:pt x="2201440" y="6333186"/>
                </a:cubicBezTo>
                <a:cubicBezTo>
                  <a:pt x="2197581" y="6314984"/>
                  <a:pt x="2198693" y="6302230"/>
                  <a:pt x="2204139" y="6302230"/>
                </a:cubicBezTo>
                <a:cubicBezTo>
                  <a:pt x="2224505" y="6302230"/>
                  <a:pt x="2224197" y="6270741"/>
                  <a:pt x="2203594" y="6246527"/>
                </a:cubicBezTo>
                <a:cubicBezTo>
                  <a:pt x="2188487" y="6228772"/>
                  <a:pt x="2174679" y="6222129"/>
                  <a:pt x="2157116" y="6224165"/>
                </a:cubicBezTo>
                <a:cubicBezTo>
                  <a:pt x="2133606" y="6226891"/>
                  <a:pt x="2132190" y="6224756"/>
                  <a:pt x="2133154" y="6188006"/>
                </a:cubicBezTo>
                <a:cubicBezTo>
                  <a:pt x="2133717" y="6166526"/>
                  <a:pt x="2129227" y="6145891"/>
                  <a:pt x="2123176" y="6142151"/>
                </a:cubicBezTo>
                <a:cubicBezTo>
                  <a:pt x="2117126" y="6138412"/>
                  <a:pt x="2109228" y="6123608"/>
                  <a:pt x="2105625" y="6109254"/>
                </a:cubicBezTo>
                <a:cubicBezTo>
                  <a:pt x="2102023" y="6094900"/>
                  <a:pt x="2096300" y="6083155"/>
                  <a:pt x="2092908" y="6083155"/>
                </a:cubicBezTo>
                <a:cubicBezTo>
                  <a:pt x="2089516" y="6083155"/>
                  <a:pt x="2080918" y="6070001"/>
                  <a:pt x="2073802" y="6053924"/>
                </a:cubicBezTo>
                <a:cubicBezTo>
                  <a:pt x="2066685" y="6037848"/>
                  <a:pt x="2050637" y="6014468"/>
                  <a:pt x="2038139" y="6001970"/>
                </a:cubicBezTo>
                <a:cubicBezTo>
                  <a:pt x="2025641" y="5989472"/>
                  <a:pt x="2015481" y="5973693"/>
                  <a:pt x="2015561" y="5966907"/>
                </a:cubicBezTo>
                <a:cubicBezTo>
                  <a:pt x="2015665" y="5958105"/>
                  <a:pt x="2018354" y="5958663"/>
                  <a:pt x="2024940" y="5968855"/>
                </a:cubicBezTo>
                <a:cubicBezTo>
                  <a:pt x="2030018" y="5976713"/>
                  <a:pt x="2034239" y="5978310"/>
                  <a:pt x="2034319" y="5972403"/>
                </a:cubicBezTo>
                <a:cubicBezTo>
                  <a:pt x="2034396" y="5966496"/>
                  <a:pt x="2028036" y="5956327"/>
                  <a:pt x="2020178" y="5949805"/>
                </a:cubicBezTo>
                <a:cubicBezTo>
                  <a:pt x="2012320" y="5943283"/>
                  <a:pt x="2005890" y="5930564"/>
                  <a:pt x="2005890" y="5921540"/>
                </a:cubicBezTo>
                <a:cubicBezTo>
                  <a:pt x="2005890" y="5912516"/>
                  <a:pt x="1997318" y="5897375"/>
                  <a:pt x="1986840" y="5887893"/>
                </a:cubicBezTo>
                <a:cubicBezTo>
                  <a:pt x="1974868" y="5877058"/>
                  <a:pt x="1967790" y="5858556"/>
                  <a:pt x="1967790" y="5838094"/>
                </a:cubicBezTo>
                <a:cubicBezTo>
                  <a:pt x="1967790" y="5812161"/>
                  <a:pt x="1960038" y="5798578"/>
                  <a:pt x="1929690" y="5771333"/>
                </a:cubicBezTo>
                <a:cubicBezTo>
                  <a:pt x="1898166" y="5743034"/>
                  <a:pt x="1891590" y="5730999"/>
                  <a:pt x="1891590" y="5701612"/>
                </a:cubicBezTo>
                <a:cubicBezTo>
                  <a:pt x="1891590" y="5678827"/>
                  <a:pt x="1886468" y="5664128"/>
                  <a:pt x="1877303" y="5660611"/>
                </a:cubicBezTo>
                <a:cubicBezTo>
                  <a:pt x="1866871" y="5656608"/>
                  <a:pt x="1863015" y="5640193"/>
                  <a:pt x="1863015" y="5599796"/>
                </a:cubicBezTo>
                <a:cubicBezTo>
                  <a:pt x="1863015" y="5556251"/>
                  <a:pt x="1858957" y="5540989"/>
                  <a:pt x="1843965" y="5528153"/>
                </a:cubicBezTo>
                <a:cubicBezTo>
                  <a:pt x="1833488" y="5519182"/>
                  <a:pt x="1824915" y="5505117"/>
                  <a:pt x="1824915" y="5496899"/>
                </a:cubicBezTo>
                <a:cubicBezTo>
                  <a:pt x="1824915" y="5488680"/>
                  <a:pt x="1821248" y="5484222"/>
                  <a:pt x="1816766" y="5486992"/>
                </a:cubicBezTo>
                <a:cubicBezTo>
                  <a:pt x="1812284" y="5489762"/>
                  <a:pt x="1810625" y="5481522"/>
                  <a:pt x="1813080" y="5468680"/>
                </a:cubicBezTo>
                <a:cubicBezTo>
                  <a:pt x="1824495" y="5408968"/>
                  <a:pt x="1782812" y="5370493"/>
                  <a:pt x="1757647" y="5417514"/>
                </a:cubicBezTo>
                <a:cubicBezTo>
                  <a:pt x="1747233" y="5436973"/>
                  <a:pt x="1745237" y="5436076"/>
                  <a:pt x="1700162" y="5391678"/>
                </a:cubicBezTo>
                <a:cubicBezTo>
                  <a:pt x="1674479" y="5366381"/>
                  <a:pt x="1653465" y="5340165"/>
                  <a:pt x="1653465" y="5333419"/>
                </a:cubicBezTo>
                <a:cubicBezTo>
                  <a:pt x="1653465" y="5326674"/>
                  <a:pt x="1649179" y="5321155"/>
                  <a:pt x="1643940" y="5321155"/>
                </a:cubicBezTo>
                <a:cubicBezTo>
                  <a:pt x="1638701" y="5321155"/>
                  <a:pt x="1634415" y="5310439"/>
                  <a:pt x="1634415" y="5297343"/>
                </a:cubicBezTo>
                <a:cubicBezTo>
                  <a:pt x="1634415" y="5269368"/>
                  <a:pt x="1637158" y="5268647"/>
                  <a:pt x="1667621" y="5288608"/>
                </a:cubicBezTo>
                <a:cubicBezTo>
                  <a:pt x="1702840" y="5311684"/>
                  <a:pt x="1731479" y="5298461"/>
                  <a:pt x="1727827" y="5260810"/>
                </a:cubicBezTo>
                <a:cubicBezTo>
                  <a:pt x="1725426" y="5236064"/>
                  <a:pt x="1719361" y="5229036"/>
                  <a:pt x="1693946" y="5221554"/>
                </a:cubicBezTo>
                <a:cubicBezTo>
                  <a:pt x="1670670" y="5214702"/>
                  <a:pt x="1662990" y="5207021"/>
                  <a:pt x="1662990" y="5190598"/>
                </a:cubicBezTo>
                <a:cubicBezTo>
                  <a:pt x="1662990" y="5178584"/>
                  <a:pt x="1668695" y="5168755"/>
                  <a:pt x="1675668" y="5168755"/>
                </a:cubicBezTo>
                <a:cubicBezTo>
                  <a:pt x="1682641" y="5168755"/>
                  <a:pt x="1694195" y="5157826"/>
                  <a:pt x="1701345" y="5144466"/>
                </a:cubicBezTo>
                <a:cubicBezTo>
                  <a:pt x="1713374" y="5121990"/>
                  <a:pt x="1712332" y="5118449"/>
                  <a:pt x="1687369" y="5097000"/>
                </a:cubicBezTo>
                <a:cubicBezTo>
                  <a:pt x="1665388" y="5078111"/>
                  <a:pt x="1662533" y="5071245"/>
                  <a:pt x="1671949" y="5059900"/>
                </a:cubicBezTo>
                <a:cubicBezTo>
                  <a:pt x="1678303" y="5052244"/>
                  <a:pt x="1682102" y="5036099"/>
                  <a:pt x="1680390" y="5024023"/>
                </a:cubicBezTo>
                <a:cubicBezTo>
                  <a:pt x="1675768" y="4991415"/>
                  <a:pt x="1630931" y="4992955"/>
                  <a:pt x="1626311" y="5025880"/>
                </a:cubicBezTo>
                <a:cubicBezTo>
                  <a:pt x="1622303" y="5054440"/>
                  <a:pt x="1609838" y="5063639"/>
                  <a:pt x="1574884" y="5063834"/>
                </a:cubicBezTo>
                <a:cubicBezTo>
                  <a:pt x="1553539" y="5063953"/>
                  <a:pt x="1548690" y="5068262"/>
                  <a:pt x="1548690" y="5087112"/>
                </a:cubicBezTo>
                <a:cubicBezTo>
                  <a:pt x="1548690" y="5113322"/>
                  <a:pt x="1571330" y="5140180"/>
                  <a:pt x="1593424" y="5140180"/>
                </a:cubicBezTo>
                <a:cubicBezTo>
                  <a:pt x="1604917" y="5140180"/>
                  <a:pt x="1606892" y="5146827"/>
                  <a:pt x="1602268" y="5169946"/>
                </a:cubicBezTo>
                <a:cubicBezTo>
                  <a:pt x="1598994" y="5186317"/>
                  <a:pt x="1596315" y="5203462"/>
                  <a:pt x="1596315" y="5208046"/>
                </a:cubicBezTo>
                <a:cubicBezTo>
                  <a:pt x="1596315" y="5212630"/>
                  <a:pt x="1588083" y="5216380"/>
                  <a:pt x="1578022" y="5216380"/>
                </a:cubicBezTo>
                <a:cubicBezTo>
                  <a:pt x="1565441" y="5216380"/>
                  <a:pt x="1557769" y="5207457"/>
                  <a:pt x="1553453" y="5187805"/>
                </a:cubicBezTo>
                <a:cubicBezTo>
                  <a:pt x="1550001" y="5172089"/>
                  <a:pt x="1543696" y="5159230"/>
                  <a:pt x="1539441" y="5159230"/>
                </a:cubicBezTo>
                <a:cubicBezTo>
                  <a:pt x="1535186" y="5159230"/>
                  <a:pt x="1529200" y="5149249"/>
                  <a:pt x="1526138" y="5137051"/>
                </a:cubicBezTo>
                <a:cubicBezTo>
                  <a:pt x="1520678" y="5115296"/>
                  <a:pt x="1476830" y="5086715"/>
                  <a:pt x="1469385" y="5100058"/>
                </a:cubicBezTo>
                <a:cubicBezTo>
                  <a:pt x="1459887" y="5117079"/>
                  <a:pt x="1453879" y="5159230"/>
                  <a:pt x="1460951" y="5159230"/>
                </a:cubicBezTo>
                <a:cubicBezTo>
                  <a:pt x="1465281" y="5159230"/>
                  <a:pt x="1476388" y="5176375"/>
                  <a:pt x="1485634" y="5197330"/>
                </a:cubicBezTo>
                <a:cubicBezTo>
                  <a:pt x="1494879" y="5218285"/>
                  <a:pt x="1505926" y="5235430"/>
                  <a:pt x="1510182" y="5235430"/>
                </a:cubicBezTo>
                <a:cubicBezTo>
                  <a:pt x="1514438" y="5235430"/>
                  <a:pt x="1520828" y="5258705"/>
                  <a:pt x="1524382" y="5287151"/>
                </a:cubicBezTo>
                <a:cubicBezTo>
                  <a:pt x="1527936" y="5315598"/>
                  <a:pt x="1537003" y="5343983"/>
                  <a:pt x="1544530" y="5350230"/>
                </a:cubicBezTo>
                <a:cubicBezTo>
                  <a:pt x="1567138" y="5368993"/>
                  <a:pt x="1560317" y="5381107"/>
                  <a:pt x="1530502" y="5375144"/>
                </a:cubicBezTo>
                <a:cubicBezTo>
                  <a:pt x="1511133" y="5371270"/>
                  <a:pt x="1501185" y="5373779"/>
                  <a:pt x="1497463" y="5383478"/>
                </a:cubicBezTo>
                <a:cubicBezTo>
                  <a:pt x="1494534" y="5391111"/>
                  <a:pt x="1481577" y="5397355"/>
                  <a:pt x="1468668" y="5397355"/>
                </a:cubicBezTo>
                <a:cubicBezTo>
                  <a:pt x="1434628" y="5397355"/>
                  <a:pt x="1426627" y="5363984"/>
                  <a:pt x="1453746" y="5335117"/>
                </a:cubicBezTo>
                <a:cubicBezTo>
                  <a:pt x="1465381" y="5322732"/>
                  <a:pt x="1472577" y="5306547"/>
                  <a:pt x="1469739" y="5299149"/>
                </a:cubicBezTo>
                <a:cubicBezTo>
                  <a:pt x="1463847" y="5283795"/>
                  <a:pt x="1424865" y="5270739"/>
                  <a:pt x="1424865" y="5284120"/>
                </a:cubicBezTo>
                <a:cubicBezTo>
                  <a:pt x="1424865" y="5288963"/>
                  <a:pt x="1406649" y="5291777"/>
                  <a:pt x="1384384" y="5290372"/>
                </a:cubicBezTo>
                <a:cubicBezTo>
                  <a:pt x="1348338" y="5288098"/>
                  <a:pt x="1343558" y="5290252"/>
                  <a:pt x="1340756" y="5310034"/>
                </a:cubicBezTo>
                <a:cubicBezTo>
                  <a:pt x="1339025" y="5322254"/>
                  <a:pt x="1343554" y="5339399"/>
                  <a:pt x="1350820" y="5348134"/>
                </a:cubicBezTo>
                <a:cubicBezTo>
                  <a:pt x="1403723" y="5411737"/>
                  <a:pt x="1380341" y="5454974"/>
                  <a:pt x="1324059" y="5397620"/>
                </a:cubicBezTo>
                <a:cubicBezTo>
                  <a:pt x="1305974" y="5379190"/>
                  <a:pt x="1286305" y="5369111"/>
                  <a:pt x="1267703" y="5368742"/>
                </a:cubicBezTo>
                <a:cubicBezTo>
                  <a:pt x="1221248" y="5367819"/>
                  <a:pt x="1205790" y="5349391"/>
                  <a:pt x="1205790" y="5294931"/>
                </a:cubicBezTo>
                <a:cubicBezTo>
                  <a:pt x="1205790" y="5261106"/>
                  <a:pt x="1201584" y="5245379"/>
                  <a:pt x="1191503" y="5241511"/>
                </a:cubicBezTo>
                <a:cubicBezTo>
                  <a:pt x="1183644" y="5238495"/>
                  <a:pt x="1177215" y="5225178"/>
                  <a:pt x="1177215" y="5211916"/>
                </a:cubicBezTo>
                <a:cubicBezTo>
                  <a:pt x="1177215" y="5198656"/>
                  <a:pt x="1172929" y="5187805"/>
                  <a:pt x="1167690" y="5187805"/>
                </a:cubicBezTo>
                <a:cubicBezTo>
                  <a:pt x="1162451" y="5187805"/>
                  <a:pt x="1158165" y="5180207"/>
                  <a:pt x="1158165" y="5170921"/>
                </a:cubicBezTo>
                <a:cubicBezTo>
                  <a:pt x="1158165" y="5161635"/>
                  <a:pt x="1141020" y="5139229"/>
                  <a:pt x="1120065" y="5121130"/>
                </a:cubicBezTo>
                <a:cubicBezTo>
                  <a:pt x="1099110" y="5103031"/>
                  <a:pt x="1081965" y="5081151"/>
                  <a:pt x="1081965" y="5072506"/>
                </a:cubicBezTo>
                <a:cubicBezTo>
                  <a:pt x="1081965" y="5063861"/>
                  <a:pt x="1075625" y="5051526"/>
                  <a:pt x="1067875" y="5045094"/>
                </a:cubicBezTo>
                <a:cubicBezTo>
                  <a:pt x="1049554" y="5029889"/>
                  <a:pt x="1024815" y="4980027"/>
                  <a:pt x="1024815" y="4958304"/>
                </a:cubicBezTo>
                <a:cubicBezTo>
                  <a:pt x="1024815" y="4948941"/>
                  <a:pt x="1020459" y="4938587"/>
                  <a:pt x="1015135" y="4935297"/>
                </a:cubicBezTo>
                <a:cubicBezTo>
                  <a:pt x="1009811" y="4932006"/>
                  <a:pt x="1007566" y="4925897"/>
                  <a:pt x="1010148" y="4921720"/>
                </a:cubicBezTo>
                <a:cubicBezTo>
                  <a:pt x="1012729" y="4917544"/>
                  <a:pt x="1006304" y="4906401"/>
                  <a:pt x="995871" y="4896959"/>
                </a:cubicBezTo>
                <a:cubicBezTo>
                  <a:pt x="985438" y="4887516"/>
                  <a:pt x="974229" y="4863079"/>
                  <a:pt x="970962" y="4842653"/>
                </a:cubicBezTo>
                <a:cubicBezTo>
                  <a:pt x="967094" y="4818460"/>
                  <a:pt x="957183" y="4800376"/>
                  <a:pt x="942532" y="4790776"/>
                </a:cubicBezTo>
                <a:cubicBezTo>
                  <a:pt x="922816" y="4777858"/>
                  <a:pt x="920040" y="4768602"/>
                  <a:pt x="920040" y="4715784"/>
                </a:cubicBezTo>
                <a:cubicBezTo>
                  <a:pt x="920040" y="4682644"/>
                  <a:pt x="915754" y="4652880"/>
                  <a:pt x="910515" y="4649643"/>
                </a:cubicBezTo>
                <a:cubicBezTo>
                  <a:pt x="897416" y="4641547"/>
                  <a:pt x="898498" y="4609198"/>
                  <a:pt x="912019" y="4604691"/>
                </a:cubicBezTo>
                <a:cubicBezTo>
                  <a:pt x="935496" y="4596866"/>
                  <a:pt x="909980" y="4553635"/>
                  <a:pt x="863182" y="4521946"/>
                </a:cubicBezTo>
                <a:cubicBezTo>
                  <a:pt x="815904" y="4489932"/>
                  <a:pt x="815265" y="4488835"/>
                  <a:pt x="815265" y="4439768"/>
                </a:cubicBezTo>
                <a:cubicBezTo>
                  <a:pt x="815265" y="4407184"/>
                  <a:pt x="810339" y="4385950"/>
                  <a:pt x="800978" y="4378180"/>
                </a:cubicBezTo>
                <a:cubicBezTo>
                  <a:pt x="793119" y="4371658"/>
                  <a:pt x="786690" y="4353989"/>
                  <a:pt x="786690" y="4338914"/>
                </a:cubicBezTo>
                <a:cubicBezTo>
                  <a:pt x="786690" y="4323839"/>
                  <a:pt x="782119" y="4311505"/>
                  <a:pt x="776532" y="4311505"/>
                </a:cubicBezTo>
                <a:cubicBezTo>
                  <a:pt x="770946" y="4311505"/>
                  <a:pt x="767731" y="4299718"/>
                  <a:pt x="769389" y="4285311"/>
                </a:cubicBezTo>
                <a:cubicBezTo>
                  <a:pt x="771501" y="4266953"/>
                  <a:pt x="765326" y="4252757"/>
                  <a:pt x="748747" y="4237853"/>
                </a:cubicBezTo>
                <a:cubicBezTo>
                  <a:pt x="730080" y="4221073"/>
                  <a:pt x="725327" y="4208017"/>
                  <a:pt x="726211" y="4175941"/>
                </a:cubicBezTo>
                <a:cubicBezTo>
                  <a:pt x="726827" y="4153584"/>
                  <a:pt x="724613" y="4133150"/>
                  <a:pt x="721292" y="4130530"/>
                </a:cubicBezTo>
                <a:cubicBezTo>
                  <a:pt x="707940" y="4120001"/>
                  <a:pt x="672390" y="4033262"/>
                  <a:pt x="672390" y="4011213"/>
                </a:cubicBezTo>
                <a:cubicBezTo>
                  <a:pt x="672390" y="3998256"/>
                  <a:pt x="668104" y="3987655"/>
                  <a:pt x="662865" y="3987655"/>
                </a:cubicBezTo>
                <a:cubicBezTo>
                  <a:pt x="657626" y="3987655"/>
                  <a:pt x="653340" y="3964889"/>
                  <a:pt x="653340" y="3937064"/>
                </a:cubicBezTo>
                <a:cubicBezTo>
                  <a:pt x="653340" y="3897756"/>
                  <a:pt x="648560" y="3881348"/>
                  <a:pt x="631909" y="3863496"/>
                </a:cubicBezTo>
                <a:cubicBezTo>
                  <a:pt x="620122" y="3850859"/>
                  <a:pt x="609689" y="3833978"/>
                  <a:pt x="608725" y="3825981"/>
                </a:cubicBezTo>
                <a:cubicBezTo>
                  <a:pt x="598060" y="3737513"/>
                  <a:pt x="591030" y="3704909"/>
                  <a:pt x="580306" y="3694185"/>
                </a:cubicBezTo>
                <a:cubicBezTo>
                  <a:pt x="573326" y="3687205"/>
                  <a:pt x="567615" y="3675371"/>
                  <a:pt x="567615" y="3667887"/>
                </a:cubicBezTo>
                <a:cubicBezTo>
                  <a:pt x="567615" y="3660403"/>
                  <a:pt x="563329" y="3654280"/>
                  <a:pt x="558090" y="3654280"/>
                </a:cubicBezTo>
                <a:cubicBezTo>
                  <a:pt x="552851" y="3654280"/>
                  <a:pt x="548565" y="3634992"/>
                  <a:pt x="548565" y="3611417"/>
                </a:cubicBezTo>
                <a:cubicBezTo>
                  <a:pt x="548565" y="3586431"/>
                  <a:pt x="544168" y="3568555"/>
                  <a:pt x="538021" y="3568555"/>
                </a:cubicBezTo>
                <a:cubicBezTo>
                  <a:pt x="532222" y="3568555"/>
                  <a:pt x="529790" y="3562528"/>
                  <a:pt x="532616" y="3555162"/>
                </a:cubicBezTo>
                <a:cubicBezTo>
                  <a:pt x="535443" y="3547797"/>
                  <a:pt x="529472" y="3534274"/>
                  <a:pt x="519348" y="3525111"/>
                </a:cubicBezTo>
                <a:cubicBezTo>
                  <a:pt x="508641" y="3515422"/>
                  <a:pt x="500940" y="3496010"/>
                  <a:pt x="500940" y="3478711"/>
                </a:cubicBezTo>
                <a:cubicBezTo>
                  <a:pt x="500940" y="3462353"/>
                  <a:pt x="494865" y="3440295"/>
                  <a:pt x="487440" y="3429694"/>
                </a:cubicBezTo>
                <a:cubicBezTo>
                  <a:pt x="480014" y="3419093"/>
                  <a:pt x="471025" y="3393494"/>
                  <a:pt x="467463" y="3372806"/>
                </a:cubicBezTo>
                <a:cubicBezTo>
                  <a:pt x="459425" y="3326118"/>
                  <a:pt x="441828" y="3282805"/>
                  <a:pt x="430898" y="3282805"/>
                </a:cubicBezTo>
                <a:cubicBezTo>
                  <a:pt x="426365" y="3282805"/>
                  <a:pt x="424407" y="3267803"/>
                  <a:pt x="426548" y="3249467"/>
                </a:cubicBezTo>
                <a:cubicBezTo>
                  <a:pt x="428688" y="3231132"/>
                  <a:pt x="427015" y="3216130"/>
                  <a:pt x="422827" y="3216130"/>
                </a:cubicBezTo>
                <a:cubicBezTo>
                  <a:pt x="418641" y="3216130"/>
                  <a:pt x="415215" y="3207558"/>
                  <a:pt x="415215" y="3197080"/>
                </a:cubicBezTo>
                <a:cubicBezTo>
                  <a:pt x="415215" y="3186603"/>
                  <a:pt x="411123" y="3178030"/>
                  <a:pt x="406122" y="3178030"/>
                </a:cubicBezTo>
                <a:cubicBezTo>
                  <a:pt x="401120" y="3178030"/>
                  <a:pt x="394214" y="3163028"/>
                  <a:pt x="390774" y="3144692"/>
                </a:cubicBezTo>
                <a:cubicBezTo>
                  <a:pt x="387334" y="3126357"/>
                  <a:pt x="380711" y="3111355"/>
                  <a:pt x="376055" y="3111355"/>
                </a:cubicBezTo>
                <a:cubicBezTo>
                  <a:pt x="371399" y="3111355"/>
                  <a:pt x="367590" y="3102648"/>
                  <a:pt x="367590" y="3092006"/>
                </a:cubicBezTo>
                <a:cubicBezTo>
                  <a:pt x="367590" y="3081364"/>
                  <a:pt x="361161" y="3070190"/>
                  <a:pt x="353303" y="3067175"/>
                </a:cubicBezTo>
                <a:cubicBezTo>
                  <a:pt x="345401" y="3064142"/>
                  <a:pt x="339015" y="3049998"/>
                  <a:pt x="339015" y="3035527"/>
                </a:cubicBezTo>
                <a:cubicBezTo>
                  <a:pt x="339015" y="3004046"/>
                  <a:pt x="300020" y="2958955"/>
                  <a:pt x="272795" y="2958955"/>
                </a:cubicBezTo>
                <a:cubicBezTo>
                  <a:pt x="262067" y="2958955"/>
                  <a:pt x="253290" y="2952883"/>
                  <a:pt x="253290" y="2945461"/>
                </a:cubicBezTo>
                <a:cubicBezTo>
                  <a:pt x="253290" y="2938040"/>
                  <a:pt x="248233" y="2930282"/>
                  <a:pt x="242051" y="2928221"/>
                </a:cubicBezTo>
                <a:cubicBezTo>
                  <a:pt x="235870" y="2926161"/>
                  <a:pt x="233533" y="2917387"/>
                  <a:pt x="236857" y="2908723"/>
                </a:cubicBezTo>
                <a:cubicBezTo>
                  <a:pt x="241947" y="2895461"/>
                  <a:pt x="247618" y="2894614"/>
                  <a:pt x="272731" y="2903369"/>
                </a:cubicBezTo>
                <a:cubicBezTo>
                  <a:pt x="297244" y="2911914"/>
                  <a:pt x="305351" y="2910976"/>
                  <a:pt x="318220" y="2898107"/>
                </a:cubicBezTo>
                <a:cubicBezTo>
                  <a:pt x="331109" y="2885218"/>
                  <a:pt x="331806" y="2879126"/>
                  <a:pt x="322160" y="2863680"/>
                </a:cubicBezTo>
                <a:cubicBezTo>
                  <a:pt x="315714" y="2853359"/>
                  <a:pt x="310440" y="2834997"/>
                  <a:pt x="310440" y="2822877"/>
                </a:cubicBezTo>
                <a:cubicBezTo>
                  <a:pt x="310440" y="2810757"/>
                  <a:pt x="306484" y="2796768"/>
                  <a:pt x="301649" y="2791791"/>
                </a:cubicBezTo>
                <a:cubicBezTo>
                  <a:pt x="296814" y="2786815"/>
                  <a:pt x="288440" y="2742023"/>
                  <a:pt x="283040" y="2692255"/>
                </a:cubicBezTo>
                <a:cubicBezTo>
                  <a:pt x="273548" y="2604766"/>
                  <a:pt x="255045" y="2521092"/>
                  <a:pt x="243022" y="2511280"/>
                </a:cubicBezTo>
                <a:cubicBezTo>
                  <a:pt x="239812" y="2508661"/>
                  <a:pt x="234587" y="2490062"/>
                  <a:pt x="231411" y="2469949"/>
                </a:cubicBezTo>
                <a:cubicBezTo>
                  <a:pt x="228235" y="2449836"/>
                  <a:pt x="220139" y="2426756"/>
                  <a:pt x="213419" y="2418659"/>
                </a:cubicBezTo>
                <a:cubicBezTo>
                  <a:pt x="195829" y="2397464"/>
                  <a:pt x="202233" y="2204733"/>
                  <a:pt x="220881" y="2194101"/>
                </a:cubicBezTo>
                <a:cubicBezTo>
                  <a:pt x="228228" y="2189911"/>
                  <a:pt x="234240" y="2172153"/>
                  <a:pt x="234240" y="2154638"/>
                </a:cubicBezTo>
                <a:cubicBezTo>
                  <a:pt x="234240" y="2135118"/>
                  <a:pt x="239770" y="2120671"/>
                  <a:pt x="248528" y="2117311"/>
                </a:cubicBezTo>
                <a:cubicBezTo>
                  <a:pt x="256386" y="2114295"/>
                  <a:pt x="262815" y="2103646"/>
                  <a:pt x="262815" y="2093645"/>
                </a:cubicBezTo>
                <a:cubicBezTo>
                  <a:pt x="262815" y="2083645"/>
                  <a:pt x="269244" y="2070127"/>
                  <a:pt x="277103" y="2063605"/>
                </a:cubicBezTo>
                <a:cubicBezTo>
                  <a:pt x="284961" y="2057083"/>
                  <a:pt x="291390" y="2039938"/>
                  <a:pt x="291390" y="2025505"/>
                </a:cubicBezTo>
                <a:cubicBezTo>
                  <a:pt x="291390" y="1990231"/>
                  <a:pt x="307019" y="1979459"/>
                  <a:pt x="363180" y="1976025"/>
                </a:cubicBezTo>
                <a:cubicBezTo>
                  <a:pt x="431082" y="1971872"/>
                  <a:pt x="448061" y="1953479"/>
                  <a:pt x="440011" y="1892795"/>
                </a:cubicBezTo>
                <a:cubicBezTo>
                  <a:pt x="434563" y="1851723"/>
                  <a:pt x="436422" y="1842496"/>
                  <a:pt x="453009" y="1828294"/>
                </a:cubicBezTo>
                <a:cubicBezTo>
                  <a:pt x="463655" y="1819179"/>
                  <a:pt x="472365" y="1806992"/>
                  <a:pt x="472365" y="1801211"/>
                </a:cubicBezTo>
                <a:cubicBezTo>
                  <a:pt x="472365" y="1795430"/>
                  <a:pt x="483081" y="1780634"/>
                  <a:pt x="496178" y="1768330"/>
                </a:cubicBezTo>
                <a:cubicBezTo>
                  <a:pt x="509274" y="1756026"/>
                  <a:pt x="519990" y="1738659"/>
                  <a:pt x="519990" y="1729736"/>
                </a:cubicBezTo>
                <a:cubicBezTo>
                  <a:pt x="519990" y="1720813"/>
                  <a:pt x="526419" y="1708177"/>
                  <a:pt x="534278" y="1701655"/>
                </a:cubicBezTo>
                <a:cubicBezTo>
                  <a:pt x="542136" y="1695133"/>
                  <a:pt x="548565" y="1683893"/>
                  <a:pt x="548565" y="1676676"/>
                </a:cubicBezTo>
                <a:cubicBezTo>
                  <a:pt x="548565" y="1669460"/>
                  <a:pt x="552466" y="1663555"/>
                  <a:pt x="557235" y="1663555"/>
                </a:cubicBezTo>
                <a:cubicBezTo>
                  <a:pt x="562003" y="1663555"/>
                  <a:pt x="568940" y="1627122"/>
                  <a:pt x="572649" y="1582593"/>
                </a:cubicBezTo>
                <a:cubicBezTo>
                  <a:pt x="576358" y="1538063"/>
                  <a:pt x="583173" y="1501630"/>
                  <a:pt x="587792" y="1501630"/>
                </a:cubicBezTo>
                <a:cubicBezTo>
                  <a:pt x="592411" y="1501630"/>
                  <a:pt x="596190" y="1496155"/>
                  <a:pt x="596190" y="1489464"/>
                </a:cubicBezTo>
                <a:cubicBezTo>
                  <a:pt x="596190" y="1476269"/>
                  <a:pt x="649904" y="1425430"/>
                  <a:pt x="663845" y="1425430"/>
                </a:cubicBezTo>
                <a:cubicBezTo>
                  <a:pt x="668545" y="1425430"/>
                  <a:pt x="672390" y="1420960"/>
                  <a:pt x="672390" y="1415497"/>
                </a:cubicBezTo>
                <a:cubicBezTo>
                  <a:pt x="672390" y="1410034"/>
                  <a:pt x="691678" y="1384943"/>
                  <a:pt x="715253" y="1359740"/>
                </a:cubicBezTo>
                <a:cubicBezTo>
                  <a:pt x="738827" y="1334537"/>
                  <a:pt x="758115" y="1310934"/>
                  <a:pt x="758115" y="1307289"/>
                </a:cubicBezTo>
                <a:cubicBezTo>
                  <a:pt x="758115" y="1299413"/>
                  <a:pt x="819639" y="1234930"/>
                  <a:pt x="827154" y="1234930"/>
                </a:cubicBezTo>
                <a:cubicBezTo>
                  <a:pt x="834787" y="1234930"/>
                  <a:pt x="891465" y="1184073"/>
                  <a:pt x="891465" y="1177225"/>
                </a:cubicBezTo>
                <a:cubicBezTo>
                  <a:pt x="891465" y="1160952"/>
                  <a:pt x="1006555" y="1053955"/>
                  <a:pt x="1024058" y="1053955"/>
                </a:cubicBezTo>
                <a:cubicBezTo>
                  <a:pt x="1034952" y="1053955"/>
                  <a:pt x="1043865" y="1049958"/>
                  <a:pt x="1043865" y="1045072"/>
                </a:cubicBezTo>
                <a:cubicBezTo>
                  <a:pt x="1043865" y="1040186"/>
                  <a:pt x="1053309" y="1033191"/>
                  <a:pt x="1064852" y="1029528"/>
                </a:cubicBezTo>
                <a:cubicBezTo>
                  <a:pt x="1076395" y="1025864"/>
                  <a:pt x="1091703" y="1017003"/>
                  <a:pt x="1098870" y="1009836"/>
                </a:cubicBezTo>
                <a:cubicBezTo>
                  <a:pt x="1106037" y="1002669"/>
                  <a:pt x="1126596" y="996805"/>
                  <a:pt x="1144558" y="996805"/>
                </a:cubicBezTo>
                <a:cubicBezTo>
                  <a:pt x="1162519" y="996805"/>
                  <a:pt x="1177215" y="992519"/>
                  <a:pt x="1177215" y="987280"/>
                </a:cubicBezTo>
                <a:cubicBezTo>
                  <a:pt x="1177215" y="982041"/>
                  <a:pt x="1187330" y="977755"/>
                  <a:pt x="1199693" y="977755"/>
                </a:cubicBezTo>
                <a:cubicBezTo>
                  <a:pt x="1212552" y="977755"/>
                  <a:pt x="1229825" y="967564"/>
                  <a:pt x="1240054" y="953943"/>
                </a:cubicBezTo>
                <a:cubicBezTo>
                  <a:pt x="1249889" y="940846"/>
                  <a:pt x="1265186" y="930130"/>
                  <a:pt x="1274046" y="930130"/>
                </a:cubicBezTo>
                <a:cubicBezTo>
                  <a:pt x="1282905" y="930130"/>
                  <a:pt x="1296584" y="923701"/>
                  <a:pt x="1304442" y="915843"/>
                </a:cubicBezTo>
                <a:cubicBezTo>
                  <a:pt x="1312300" y="907984"/>
                  <a:pt x="1321603" y="901555"/>
                  <a:pt x="1325114" y="901555"/>
                </a:cubicBezTo>
                <a:cubicBezTo>
                  <a:pt x="1328626" y="901555"/>
                  <a:pt x="1345005" y="895215"/>
                  <a:pt x="1361513" y="887465"/>
                </a:cubicBezTo>
                <a:cubicBezTo>
                  <a:pt x="1397895" y="870386"/>
                  <a:pt x="1516550" y="853712"/>
                  <a:pt x="1659197" y="845632"/>
                </a:cubicBezTo>
                <a:cubicBezTo>
                  <a:pt x="1762570" y="839777"/>
                  <a:pt x="1787740" y="831954"/>
                  <a:pt x="1808720" y="799161"/>
                </a:cubicBezTo>
                <a:cubicBezTo>
                  <a:pt x="1812909" y="792613"/>
                  <a:pt x="1821751" y="787255"/>
                  <a:pt x="1828369" y="787255"/>
                </a:cubicBezTo>
                <a:cubicBezTo>
                  <a:pt x="1834987" y="787255"/>
                  <a:pt x="1852721" y="774396"/>
                  <a:pt x="1867778" y="758680"/>
                </a:cubicBezTo>
                <a:cubicBezTo>
                  <a:pt x="1882835" y="742964"/>
                  <a:pt x="1902672" y="730105"/>
                  <a:pt x="1911860" y="730105"/>
                </a:cubicBezTo>
                <a:cubicBezTo>
                  <a:pt x="1921048" y="730105"/>
                  <a:pt x="1931215" y="725819"/>
                  <a:pt x="1934453" y="720580"/>
                </a:cubicBezTo>
                <a:cubicBezTo>
                  <a:pt x="1937690" y="715341"/>
                  <a:pt x="1948301" y="711055"/>
                  <a:pt x="1958033" y="711055"/>
                </a:cubicBezTo>
                <a:cubicBezTo>
                  <a:pt x="1967764" y="711055"/>
                  <a:pt x="1984369" y="699268"/>
                  <a:pt x="1994932" y="684861"/>
                </a:cubicBezTo>
                <a:cubicBezTo>
                  <a:pt x="2010340" y="663847"/>
                  <a:pt x="2016523" y="661022"/>
                  <a:pt x="2026206" y="670574"/>
                </a:cubicBezTo>
                <a:cubicBezTo>
                  <a:pt x="2032844" y="677122"/>
                  <a:pt x="2045465" y="682480"/>
                  <a:pt x="2054254" y="682480"/>
                </a:cubicBezTo>
                <a:cubicBezTo>
                  <a:pt x="2063042" y="682480"/>
                  <a:pt x="2075465" y="688784"/>
                  <a:pt x="2081859" y="696489"/>
                </a:cubicBezTo>
                <a:cubicBezTo>
                  <a:pt x="2090821" y="707288"/>
                  <a:pt x="2113805" y="710016"/>
                  <a:pt x="2182143" y="708395"/>
                </a:cubicBezTo>
                <a:cubicBezTo>
                  <a:pt x="2230904" y="707239"/>
                  <a:pt x="2268807" y="709507"/>
                  <a:pt x="2266370" y="713436"/>
                </a:cubicBezTo>
                <a:cubicBezTo>
                  <a:pt x="2263934" y="717365"/>
                  <a:pt x="2268876" y="720580"/>
                  <a:pt x="2277353" y="720580"/>
                </a:cubicBezTo>
                <a:cubicBezTo>
                  <a:pt x="2285829" y="720580"/>
                  <a:pt x="2290115" y="716294"/>
                  <a:pt x="2286878" y="711055"/>
                </a:cubicBezTo>
                <a:cubicBezTo>
                  <a:pt x="2274900" y="691675"/>
                  <a:pt x="2298420" y="702324"/>
                  <a:pt x="2318434" y="725343"/>
                </a:cubicBezTo>
                <a:cubicBezTo>
                  <a:pt x="2343382" y="754034"/>
                  <a:pt x="2367806" y="756105"/>
                  <a:pt x="2374605" y="730105"/>
                </a:cubicBezTo>
                <a:cubicBezTo>
                  <a:pt x="2382242" y="700901"/>
                  <a:pt x="2412086" y="706707"/>
                  <a:pt x="2423563" y="739630"/>
                </a:cubicBezTo>
                <a:cubicBezTo>
                  <a:pt x="2429042" y="755346"/>
                  <a:pt x="2438033" y="768205"/>
                  <a:pt x="2443545" y="768205"/>
                </a:cubicBezTo>
                <a:cubicBezTo>
                  <a:pt x="2449056" y="768205"/>
                  <a:pt x="2453565" y="774829"/>
                  <a:pt x="2453565" y="782925"/>
                </a:cubicBezTo>
                <a:cubicBezTo>
                  <a:pt x="2453565" y="791022"/>
                  <a:pt x="2464281" y="808362"/>
                  <a:pt x="2477378" y="821458"/>
                </a:cubicBezTo>
                <a:cubicBezTo>
                  <a:pt x="2490475" y="834555"/>
                  <a:pt x="2501190" y="851505"/>
                  <a:pt x="2501190" y="859125"/>
                </a:cubicBezTo>
                <a:cubicBezTo>
                  <a:pt x="2501190" y="866745"/>
                  <a:pt x="2505477" y="872980"/>
                  <a:pt x="2510715" y="872980"/>
                </a:cubicBezTo>
                <a:cubicBezTo>
                  <a:pt x="2515954" y="872980"/>
                  <a:pt x="2520240" y="879004"/>
                  <a:pt x="2520240" y="886366"/>
                </a:cubicBezTo>
                <a:cubicBezTo>
                  <a:pt x="2520240" y="897632"/>
                  <a:pt x="2570480" y="967490"/>
                  <a:pt x="2594072" y="989028"/>
                </a:cubicBezTo>
                <a:cubicBezTo>
                  <a:pt x="2661599" y="1050676"/>
                  <a:pt x="2739315" y="1128686"/>
                  <a:pt x="2739315" y="1134819"/>
                </a:cubicBezTo>
                <a:cubicBezTo>
                  <a:pt x="2739315" y="1146334"/>
                  <a:pt x="2796445" y="1195540"/>
                  <a:pt x="2817616" y="1202259"/>
                </a:cubicBezTo>
                <a:cubicBezTo>
                  <a:pt x="2829249" y="1205951"/>
                  <a:pt x="2841693" y="1201051"/>
                  <a:pt x="2852589" y="1188488"/>
                </a:cubicBezTo>
                <a:cubicBezTo>
                  <a:pt x="2861892" y="1177762"/>
                  <a:pt x="2886456" y="1166275"/>
                  <a:pt x="2907177" y="1162961"/>
                </a:cubicBezTo>
                <a:cubicBezTo>
                  <a:pt x="2940220" y="1157678"/>
                  <a:pt x="2947131" y="1159974"/>
                  <a:pt x="2963406" y="1181646"/>
                </a:cubicBezTo>
                <a:cubicBezTo>
                  <a:pt x="2973612" y="1195236"/>
                  <a:pt x="2987374" y="1206355"/>
                  <a:pt x="2993988" y="1206355"/>
                </a:cubicBezTo>
                <a:cubicBezTo>
                  <a:pt x="3000603" y="1206355"/>
                  <a:pt x="3006015" y="1214263"/>
                  <a:pt x="3006015" y="1223929"/>
                </a:cubicBezTo>
                <a:cubicBezTo>
                  <a:pt x="3006015" y="1243045"/>
                  <a:pt x="3034102" y="1273030"/>
                  <a:pt x="3052009" y="1273030"/>
                </a:cubicBezTo>
                <a:cubicBezTo>
                  <a:pt x="3058145" y="1273030"/>
                  <a:pt x="3063701" y="1281603"/>
                  <a:pt x="3064356" y="1292080"/>
                </a:cubicBezTo>
                <a:cubicBezTo>
                  <a:pt x="3066701" y="1329609"/>
                  <a:pt x="3068170" y="1333004"/>
                  <a:pt x="3086575" y="1343429"/>
                </a:cubicBezTo>
                <a:cubicBezTo>
                  <a:pt x="3117533" y="1360965"/>
                  <a:pt x="3127951" y="1373589"/>
                  <a:pt x="3131356" y="1397691"/>
                </a:cubicBezTo>
                <a:cubicBezTo>
                  <a:pt x="3135044" y="1423793"/>
                  <a:pt x="3166382" y="1429716"/>
                  <a:pt x="3177328" y="1406380"/>
                </a:cubicBezTo>
                <a:cubicBezTo>
                  <a:pt x="3181014" y="1398522"/>
                  <a:pt x="3189320" y="1381965"/>
                  <a:pt x="3195787" y="1369586"/>
                </a:cubicBezTo>
                <a:cubicBezTo>
                  <a:pt x="3206137" y="1349774"/>
                  <a:pt x="3204603" y="1344010"/>
                  <a:pt x="3182980" y="1321440"/>
                </a:cubicBezTo>
                <a:cubicBezTo>
                  <a:pt x="3169469" y="1307338"/>
                  <a:pt x="3158415" y="1288534"/>
                  <a:pt x="3158415" y="1279653"/>
                </a:cubicBezTo>
                <a:cubicBezTo>
                  <a:pt x="3158415" y="1270771"/>
                  <a:pt x="3154414" y="1263505"/>
                  <a:pt x="3149523" y="1263505"/>
                </a:cubicBezTo>
                <a:cubicBezTo>
                  <a:pt x="3144632" y="1263505"/>
                  <a:pt x="3139274" y="1251718"/>
                  <a:pt x="3137616" y="1237311"/>
                </a:cubicBezTo>
                <a:cubicBezTo>
                  <a:pt x="3135433" y="1218331"/>
                  <a:pt x="3128547" y="1210259"/>
                  <a:pt x="3112615" y="1208001"/>
                </a:cubicBezTo>
                <a:cubicBezTo>
                  <a:pt x="3082733" y="1203765"/>
                  <a:pt x="3088999" y="1178717"/>
                  <a:pt x="3124918" y="1158814"/>
                </a:cubicBezTo>
                <a:cubicBezTo>
                  <a:pt x="3142076" y="1149307"/>
                  <a:pt x="3156773" y="1131077"/>
                  <a:pt x="3162015" y="1112800"/>
                </a:cubicBezTo>
                <a:cubicBezTo>
                  <a:pt x="3168313" y="1090838"/>
                  <a:pt x="3176331" y="1082530"/>
                  <a:pt x="3191226" y="1082530"/>
                </a:cubicBezTo>
                <a:cubicBezTo>
                  <a:pt x="3202517" y="1082530"/>
                  <a:pt x="3215827" y="1078577"/>
                  <a:pt x="3220804" y="1073746"/>
                </a:cubicBezTo>
                <a:cubicBezTo>
                  <a:pt x="3225781" y="1068915"/>
                  <a:pt x="3244910" y="1062199"/>
                  <a:pt x="3263313" y="1058822"/>
                </a:cubicBezTo>
                <a:cubicBezTo>
                  <a:pt x="3291370" y="1053674"/>
                  <a:pt x="3300483" y="1056630"/>
                  <a:pt x="3319742" y="1077131"/>
                </a:cubicBezTo>
                <a:cubicBezTo>
                  <a:pt x="3342952" y="1101836"/>
                  <a:pt x="3367965" y="1109578"/>
                  <a:pt x="3367965" y="1092055"/>
                </a:cubicBezTo>
                <a:cubicBezTo>
                  <a:pt x="3367965" y="1086816"/>
                  <a:pt x="3373088" y="1082530"/>
                  <a:pt x="3379350" y="1082530"/>
                </a:cubicBezTo>
                <a:cubicBezTo>
                  <a:pt x="3385612" y="1082530"/>
                  <a:pt x="3402630" y="1071134"/>
                  <a:pt x="3417169" y="1057205"/>
                </a:cubicBezTo>
                <a:cubicBezTo>
                  <a:pt x="3440628" y="1034730"/>
                  <a:pt x="3444311" y="1033726"/>
                  <a:pt x="3449898" y="1048287"/>
                </a:cubicBezTo>
                <a:cubicBezTo>
                  <a:pt x="3453361" y="1057312"/>
                  <a:pt x="3451905" y="1074110"/>
                  <a:pt x="3446662" y="1085617"/>
                </a:cubicBezTo>
                <a:cubicBezTo>
                  <a:pt x="3435527" y="1110056"/>
                  <a:pt x="3455053" y="1135325"/>
                  <a:pt x="3478207" y="1126440"/>
                </a:cubicBezTo>
                <a:cubicBezTo>
                  <a:pt x="3496865" y="1119281"/>
                  <a:pt x="3507793" y="1089452"/>
                  <a:pt x="3493504" y="1084689"/>
                </a:cubicBezTo>
                <a:cubicBezTo>
                  <a:pt x="3476070" y="1078877"/>
                  <a:pt x="3480236" y="1046459"/>
                  <a:pt x="3501099" y="1025596"/>
                </a:cubicBezTo>
                <a:cubicBezTo>
                  <a:pt x="3511458" y="1015237"/>
                  <a:pt x="3517595" y="1000669"/>
                  <a:pt x="3514737" y="993222"/>
                </a:cubicBezTo>
                <a:cubicBezTo>
                  <a:pt x="3505818" y="969978"/>
                  <a:pt x="3528623" y="966307"/>
                  <a:pt x="3551198" y="987353"/>
                </a:cubicBezTo>
                <a:cubicBezTo>
                  <a:pt x="3569347" y="1004272"/>
                  <a:pt x="3579896" y="1006467"/>
                  <a:pt x="3617955" y="1001238"/>
                </a:cubicBezTo>
                <a:cubicBezTo>
                  <a:pt x="3652974" y="996428"/>
                  <a:pt x="3664359" y="998163"/>
                  <a:pt x="3668496" y="1008944"/>
                </a:cubicBezTo>
                <a:cubicBezTo>
                  <a:pt x="3672033" y="1018161"/>
                  <a:pt x="3694804" y="1025007"/>
                  <a:pt x="3735941" y="1029222"/>
                </a:cubicBezTo>
                <a:cubicBezTo>
                  <a:pt x="3777048" y="1033433"/>
                  <a:pt x="3810617" y="1043521"/>
                  <a:pt x="3835229" y="1059057"/>
                </a:cubicBezTo>
                <a:cubicBezTo>
                  <a:pt x="3855679" y="1071967"/>
                  <a:pt x="3878926" y="1082530"/>
                  <a:pt x="3886888" y="1082530"/>
                </a:cubicBezTo>
                <a:cubicBezTo>
                  <a:pt x="3894851" y="1082530"/>
                  <a:pt x="3901365" y="1086396"/>
                  <a:pt x="3901365" y="1091121"/>
                </a:cubicBezTo>
                <a:cubicBezTo>
                  <a:pt x="3901365" y="1095846"/>
                  <a:pt x="3917338" y="1108002"/>
                  <a:pt x="3936861" y="1118133"/>
                </a:cubicBezTo>
                <a:cubicBezTo>
                  <a:pt x="3962862" y="1131626"/>
                  <a:pt x="3973997" y="1144577"/>
                  <a:pt x="3978491" y="1166548"/>
                </a:cubicBezTo>
                <a:cubicBezTo>
                  <a:pt x="3986601" y="1206201"/>
                  <a:pt x="4023338" y="1236592"/>
                  <a:pt x="4047518" y="1223651"/>
                </a:cubicBezTo>
                <a:cubicBezTo>
                  <a:pt x="4061445" y="1216197"/>
                  <a:pt x="4070727" y="1219441"/>
                  <a:pt x="4090974" y="1238839"/>
                </a:cubicBezTo>
                <a:cubicBezTo>
                  <a:pt x="4105134" y="1252405"/>
                  <a:pt x="4119966" y="1263505"/>
                  <a:pt x="4123933" y="1263505"/>
                </a:cubicBezTo>
                <a:cubicBezTo>
                  <a:pt x="4127900" y="1263505"/>
                  <a:pt x="4161237" y="1293835"/>
                  <a:pt x="4198015" y="1330906"/>
                </a:cubicBezTo>
                <a:cubicBezTo>
                  <a:pt x="4250044" y="1383350"/>
                  <a:pt x="4272636" y="1399496"/>
                  <a:pt x="4299818" y="1403665"/>
                </a:cubicBezTo>
                <a:cubicBezTo>
                  <a:pt x="4319032" y="1406612"/>
                  <a:pt x="4340056" y="1413194"/>
                  <a:pt x="4346538" y="1418292"/>
                </a:cubicBezTo>
                <a:cubicBezTo>
                  <a:pt x="4353019" y="1423390"/>
                  <a:pt x="4365107" y="1424958"/>
                  <a:pt x="4373400" y="1421776"/>
                </a:cubicBezTo>
                <a:cubicBezTo>
                  <a:pt x="4394289" y="1413760"/>
                  <a:pt x="4387136" y="1374145"/>
                  <a:pt x="4364001" y="1369731"/>
                </a:cubicBezTo>
                <a:cubicBezTo>
                  <a:pt x="4342814" y="1365689"/>
                  <a:pt x="4320465" y="1345735"/>
                  <a:pt x="4320465" y="1330860"/>
                </a:cubicBezTo>
                <a:cubicBezTo>
                  <a:pt x="4320465" y="1317897"/>
                  <a:pt x="4326201" y="1318052"/>
                  <a:pt x="4364933" y="1332058"/>
                </a:cubicBezTo>
                <a:cubicBezTo>
                  <a:pt x="4394177" y="1342632"/>
                  <a:pt x="4398547" y="1341466"/>
                  <a:pt x="4425141" y="1315988"/>
                </a:cubicBezTo>
                <a:cubicBezTo>
                  <a:pt x="4440912" y="1300878"/>
                  <a:pt x="4453815" y="1278602"/>
                  <a:pt x="4453815" y="1266486"/>
                </a:cubicBezTo>
                <a:cubicBezTo>
                  <a:pt x="4453815" y="1253253"/>
                  <a:pt x="4459521" y="1244455"/>
                  <a:pt x="4468103" y="1244455"/>
                </a:cubicBezTo>
                <a:cubicBezTo>
                  <a:pt x="4475961" y="1244455"/>
                  <a:pt x="4482390" y="1248770"/>
                  <a:pt x="4482390" y="1254043"/>
                </a:cubicBezTo>
                <a:cubicBezTo>
                  <a:pt x="4482390" y="1259316"/>
                  <a:pt x="4492846" y="1272722"/>
                  <a:pt x="4505626" y="1283834"/>
                </a:cubicBezTo>
                <a:cubicBezTo>
                  <a:pt x="4526990" y="1302410"/>
                  <a:pt x="4527733" y="1305758"/>
                  <a:pt x="4514858" y="1325409"/>
                </a:cubicBezTo>
                <a:cubicBezTo>
                  <a:pt x="4501561" y="1345701"/>
                  <a:pt x="4502553" y="1347587"/>
                  <a:pt x="4534485" y="1362740"/>
                </a:cubicBezTo>
                <a:cubicBezTo>
                  <a:pt x="4552981" y="1371517"/>
                  <a:pt x="4568115" y="1382784"/>
                  <a:pt x="4568115" y="1387777"/>
                </a:cubicBezTo>
                <a:cubicBezTo>
                  <a:pt x="4568115" y="1392770"/>
                  <a:pt x="4574545" y="1396855"/>
                  <a:pt x="4582403" y="1396855"/>
                </a:cubicBezTo>
                <a:cubicBezTo>
                  <a:pt x="4597566" y="1396855"/>
                  <a:pt x="4601028" y="1413782"/>
                  <a:pt x="4589401" y="1431076"/>
                </a:cubicBezTo>
                <a:cubicBezTo>
                  <a:pt x="4585552" y="1436801"/>
                  <a:pt x="4568224" y="1444244"/>
                  <a:pt x="4550894" y="1447617"/>
                </a:cubicBezTo>
                <a:cubicBezTo>
                  <a:pt x="4511419" y="1455300"/>
                  <a:pt x="4490592" y="1474669"/>
                  <a:pt x="4502159" y="1492941"/>
                </a:cubicBezTo>
                <a:cubicBezTo>
                  <a:pt x="4506842" y="1500340"/>
                  <a:pt x="4510739" y="1527943"/>
                  <a:pt x="4510819" y="1554282"/>
                </a:cubicBezTo>
                <a:cubicBezTo>
                  <a:pt x="4510977" y="1606047"/>
                  <a:pt x="4531559" y="1634980"/>
                  <a:pt x="4568224" y="1634980"/>
                </a:cubicBezTo>
                <a:cubicBezTo>
                  <a:pt x="4582741" y="1634980"/>
                  <a:pt x="4587165" y="1641383"/>
                  <a:pt x="4587165" y="1662389"/>
                </a:cubicBezTo>
                <a:cubicBezTo>
                  <a:pt x="4587165" y="1700859"/>
                  <a:pt x="4611309" y="1719705"/>
                  <a:pt x="4632887" y="1698078"/>
                </a:cubicBezTo>
                <a:cubicBezTo>
                  <a:pt x="4645473" y="1685463"/>
                  <a:pt x="4648535" y="1667713"/>
                  <a:pt x="4646639" y="1618353"/>
                </a:cubicBezTo>
                <a:cubicBezTo>
                  <a:pt x="4645298" y="1583429"/>
                  <a:pt x="4639940" y="1550595"/>
                  <a:pt x="4634733" y="1545388"/>
                </a:cubicBezTo>
                <a:cubicBezTo>
                  <a:pt x="4620602" y="1531257"/>
                  <a:pt x="4623302" y="1496067"/>
                  <a:pt x="4639553" y="1482580"/>
                </a:cubicBezTo>
                <a:cubicBezTo>
                  <a:pt x="4655952" y="1468970"/>
                  <a:pt x="4658503" y="1438961"/>
                  <a:pt x="4644023" y="1430012"/>
                </a:cubicBezTo>
                <a:cubicBezTo>
                  <a:pt x="4638401" y="1426538"/>
                  <a:pt x="4636753" y="1410368"/>
                  <a:pt x="4640165" y="1392178"/>
                </a:cubicBezTo>
                <a:cubicBezTo>
                  <a:pt x="4643443" y="1374706"/>
                  <a:pt x="4643143" y="1351017"/>
                  <a:pt x="4639498" y="1339534"/>
                </a:cubicBezTo>
                <a:cubicBezTo>
                  <a:pt x="4634093" y="1322502"/>
                  <a:pt x="4627854" y="1319661"/>
                  <a:pt x="4605626" y="1324107"/>
                </a:cubicBezTo>
                <a:cubicBezTo>
                  <a:pt x="4578302" y="1329572"/>
                  <a:pt x="4559335" y="1317681"/>
                  <a:pt x="4577485" y="1306463"/>
                </a:cubicBezTo>
                <a:cubicBezTo>
                  <a:pt x="4590006" y="1298725"/>
                  <a:pt x="4590142" y="1244455"/>
                  <a:pt x="4577640" y="1244455"/>
                </a:cubicBezTo>
                <a:cubicBezTo>
                  <a:pt x="4572401" y="1244455"/>
                  <a:pt x="4568115" y="1231596"/>
                  <a:pt x="4568115" y="1215880"/>
                </a:cubicBezTo>
                <a:cubicBezTo>
                  <a:pt x="4568115" y="1200164"/>
                  <a:pt x="4572742" y="1187305"/>
                  <a:pt x="4578397" y="1187305"/>
                </a:cubicBezTo>
                <a:cubicBezTo>
                  <a:pt x="4584712" y="1187305"/>
                  <a:pt x="4586410" y="1176976"/>
                  <a:pt x="4582798" y="1160533"/>
                </a:cubicBezTo>
                <a:cubicBezTo>
                  <a:pt x="4578049" y="1138909"/>
                  <a:pt x="4581109" y="1131658"/>
                  <a:pt x="4598711" y="1122829"/>
                </a:cubicBezTo>
                <a:cubicBezTo>
                  <a:pt x="4610696" y="1116817"/>
                  <a:pt x="4631218" y="1110648"/>
                  <a:pt x="4644315" y="1109120"/>
                </a:cubicBezTo>
                <a:cubicBezTo>
                  <a:pt x="4662354" y="1107016"/>
                  <a:pt x="4668858" y="1099992"/>
                  <a:pt x="4671142" y="1080149"/>
                </a:cubicBezTo>
                <a:cubicBezTo>
                  <a:pt x="4673533" y="1059365"/>
                  <a:pt x="4679072" y="1053955"/>
                  <a:pt x="4697961" y="1053955"/>
                </a:cubicBezTo>
                <a:cubicBezTo>
                  <a:pt x="4711055" y="1053955"/>
                  <a:pt x="4729218" y="1049968"/>
                  <a:pt x="4738323" y="1045095"/>
                </a:cubicBezTo>
                <a:cubicBezTo>
                  <a:pt x="4748100" y="1039862"/>
                  <a:pt x="4760500" y="1039708"/>
                  <a:pt x="4768607" y="1044718"/>
                </a:cubicBezTo>
                <a:cubicBezTo>
                  <a:pt x="4780070" y="1051803"/>
                  <a:pt x="4779200" y="1055571"/>
                  <a:pt x="4763331" y="1067563"/>
                </a:cubicBezTo>
                <a:cubicBezTo>
                  <a:pt x="4748961" y="1078423"/>
                  <a:pt x="4747833" y="1081998"/>
                  <a:pt x="4758705" y="1082227"/>
                </a:cubicBezTo>
                <a:cubicBezTo>
                  <a:pt x="4766613" y="1082394"/>
                  <a:pt x="4778208" y="1074323"/>
                  <a:pt x="4784472" y="1064292"/>
                </a:cubicBezTo>
                <a:cubicBezTo>
                  <a:pt x="4797384" y="1043617"/>
                  <a:pt x="4787045" y="1030000"/>
                  <a:pt x="4753853" y="1023968"/>
                </a:cubicBezTo>
                <a:cubicBezTo>
                  <a:pt x="4743375" y="1022064"/>
                  <a:pt x="4730571" y="1010887"/>
                  <a:pt x="4725400" y="999131"/>
                </a:cubicBezTo>
                <a:cubicBezTo>
                  <a:pt x="4720229" y="987374"/>
                  <a:pt x="4712728" y="977755"/>
                  <a:pt x="4708731" y="977755"/>
                </a:cubicBezTo>
                <a:cubicBezTo>
                  <a:pt x="4704735" y="977755"/>
                  <a:pt x="4701465" y="971326"/>
                  <a:pt x="4701465" y="963468"/>
                </a:cubicBezTo>
                <a:cubicBezTo>
                  <a:pt x="4701465" y="940263"/>
                  <a:pt x="4738487" y="947035"/>
                  <a:pt x="4764383" y="974978"/>
                </a:cubicBezTo>
                <a:cubicBezTo>
                  <a:pt x="4783391" y="995488"/>
                  <a:pt x="4791595" y="998705"/>
                  <a:pt x="4804410" y="990674"/>
                </a:cubicBezTo>
                <a:cubicBezTo>
                  <a:pt x="4827948" y="975921"/>
                  <a:pt x="4828888" y="946719"/>
                  <a:pt x="4806650" y="921077"/>
                </a:cubicBezTo>
                <a:cubicBezTo>
                  <a:pt x="4783908" y="894856"/>
                  <a:pt x="4781926" y="882505"/>
                  <a:pt x="4800458" y="882505"/>
                </a:cubicBezTo>
                <a:cubicBezTo>
                  <a:pt x="4807756" y="882505"/>
                  <a:pt x="4816329" y="875725"/>
                  <a:pt x="4819508" y="867439"/>
                </a:cubicBezTo>
                <a:cubicBezTo>
                  <a:pt x="4828420" y="844216"/>
                  <a:pt x="4826361" y="815830"/>
                  <a:pt x="4815765" y="815830"/>
                </a:cubicBezTo>
                <a:cubicBezTo>
                  <a:pt x="4799594" y="815830"/>
                  <a:pt x="4805245" y="792178"/>
                  <a:pt x="4824780" y="778098"/>
                </a:cubicBezTo>
                <a:cubicBezTo>
                  <a:pt x="4834977" y="770748"/>
                  <a:pt x="4841507" y="761802"/>
                  <a:pt x="4839292" y="758218"/>
                </a:cubicBezTo>
                <a:cubicBezTo>
                  <a:pt x="4832519" y="747259"/>
                  <a:pt x="4866436" y="723065"/>
                  <a:pt x="4897950" y="716375"/>
                </a:cubicBezTo>
                <a:cubicBezTo>
                  <a:pt x="4924283" y="710786"/>
                  <a:pt x="4928453" y="712860"/>
                  <a:pt x="4933814" y="734220"/>
                </a:cubicBezTo>
                <a:cubicBezTo>
                  <a:pt x="4941561" y="765086"/>
                  <a:pt x="4984701" y="778505"/>
                  <a:pt x="5001653" y="755322"/>
                </a:cubicBezTo>
                <a:cubicBezTo>
                  <a:pt x="5020210" y="729944"/>
                  <a:pt x="5084751" y="741388"/>
                  <a:pt x="5068783" y="767225"/>
                </a:cubicBezTo>
                <a:cubicBezTo>
                  <a:pt x="5058293" y="784198"/>
                  <a:pt x="5072629" y="815830"/>
                  <a:pt x="5090812" y="815830"/>
                </a:cubicBezTo>
                <a:cubicBezTo>
                  <a:pt x="5099935" y="815830"/>
                  <a:pt x="5115719" y="809537"/>
                  <a:pt x="5125889" y="801845"/>
                </a:cubicBezTo>
                <a:cubicBezTo>
                  <a:pt x="5136058" y="794154"/>
                  <a:pt x="5154022" y="787725"/>
                  <a:pt x="5165809" y="787558"/>
                </a:cubicBezTo>
                <a:cubicBezTo>
                  <a:pt x="5177596" y="787391"/>
                  <a:pt x="5187240" y="782969"/>
                  <a:pt x="5187240" y="777730"/>
                </a:cubicBezTo>
                <a:cubicBezTo>
                  <a:pt x="5187240" y="772491"/>
                  <a:pt x="5193669" y="768205"/>
                  <a:pt x="5201528" y="768205"/>
                </a:cubicBezTo>
                <a:cubicBezTo>
                  <a:pt x="5209386" y="768205"/>
                  <a:pt x="5215815" y="763919"/>
                  <a:pt x="5215815" y="758680"/>
                </a:cubicBezTo>
                <a:cubicBezTo>
                  <a:pt x="5215815" y="753441"/>
                  <a:pt x="5222244" y="749155"/>
                  <a:pt x="5230103" y="749155"/>
                </a:cubicBezTo>
                <a:cubicBezTo>
                  <a:pt x="5237961" y="749155"/>
                  <a:pt x="5244390" y="757475"/>
                  <a:pt x="5244390" y="767643"/>
                </a:cubicBezTo>
                <a:cubicBezTo>
                  <a:pt x="5244390" y="790938"/>
                  <a:pt x="5258183" y="799732"/>
                  <a:pt x="5282575" y="791990"/>
                </a:cubicBezTo>
                <a:cubicBezTo>
                  <a:pt x="5294665" y="788153"/>
                  <a:pt x="5301540" y="777571"/>
                  <a:pt x="5301540" y="762801"/>
                </a:cubicBezTo>
                <a:cubicBezTo>
                  <a:pt x="5301540" y="739056"/>
                  <a:pt x="5325266" y="729844"/>
                  <a:pt x="5332274" y="750869"/>
                </a:cubicBezTo>
                <a:cubicBezTo>
                  <a:pt x="5337411" y="766280"/>
                  <a:pt x="5367196" y="753561"/>
                  <a:pt x="5374815" y="732702"/>
                </a:cubicBezTo>
                <a:cubicBezTo>
                  <a:pt x="5378207" y="723416"/>
                  <a:pt x="5388825" y="705595"/>
                  <a:pt x="5398411" y="693102"/>
                </a:cubicBezTo>
                <a:cubicBezTo>
                  <a:pt x="5419534" y="665571"/>
                  <a:pt x="5420967" y="636224"/>
                  <a:pt x="5401553" y="628775"/>
                </a:cubicBezTo>
                <a:cubicBezTo>
                  <a:pt x="5392701" y="625378"/>
                  <a:pt x="5387265" y="610881"/>
                  <a:pt x="5387265" y="590674"/>
                </a:cubicBezTo>
                <a:cubicBezTo>
                  <a:pt x="5387265" y="570468"/>
                  <a:pt x="5381829" y="555971"/>
                  <a:pt x="5372978" y="552574"/>
                </a:cubicBezTo>
                <a:cubicBezTo>
                  <a:pt x="5365119" y="549559"/>
                  <a:pt x="5358724" y="535763"/>
                  <a:pt x="5358764" y="521917"/>
                </a:cubicBezTo>
                <a:cubicBezTo>
                  <a:pt x="5358850" y="493532"/>
                  <a:pt x="5391662" y="472930"/>
                  <a:pt x="5436789" y="472930"/>
                </a:cubicBezTo>
                <a:cubicBezTo>
                  <a:pt x="5451461" y="472930"/>
                  <a:pt x="5463465" y="468644"/>
                  <a:pt x="5463465" y="463405"/>
                </a:cubicBezTo>
                <a:cubicBezTo>
                  <a:pt x="5463465" y="447098"/>
                  <a:pt x="5486885" y="452963"/>
                  <a:pt x="5498956" y="472293"/>
                </a:cubicBezTo>
                <a:cubicBezTo>
                  <a:pt x="5508564" y="487676"/>
                  <a:pt x="5507766" y="491271"/>
                  <a:pt x="5494104" y="494145"/>
                </a:cubicBezTo>
                <a:cubicBezTo>
                  <a:pt x="5485111" y="496037"/>
                  <a:pt x="5500560" y="498231"/>
                  <a:pt x="5528437" y="499021"/>
                </a:cubicBezTo>
                <a:cubicBezTo>
                  <a:pt x="5576496" y="500382"/>
                  <a:pt x="5579628" y="499004"/>
                  <a:pt x="5588900" y="472405"/>
                </a:cubicBezTo>
                <a:cubicBezTo>
                  <a:pt x="5600249" y="439852"/>
                  <a:pt x="5620082" y="436791"/>
                  <a:pt x="5662658" y="461024"/>
                </a:cubicBezTo>
                <a:cubicBezTo>
                  <a:pt x="5681322" y="471646"/>
                  <a:pt x="5691967" y="485262"/>
                  <a:pt x="5692005" y="498562"/>
                </a:cubicBezTo>
                <a:cubicBezTo>
                  <a:pt x="5692081" y="525036"/>
                  <a:pt x="5703878" y="532259"/>
                  <a:pt x="5734490" y="524576"/>
                </a:cubicBezTo>
                <a:cubicBezTo>
                  <a:pt x="5755831" y="519220"/>
                  <a:pt x="5758740" y="513512"/>
                  <a:pt x="5758740" y="476995"/>
                </a:cubicBezTo>
                <a:cubicBezTo>
                  <a:pt x="5758740" y="445249"/>
                  <a:pt x="5763215" y="433105"/>
                  <a:pt x="5777790" y="425305"/>
                </a:cubicBezTo>
                <a:cubicBezTo>
                  <a:pt x="5789259" y="419167"/>
                  <a:pt x="5796840" y="405361"/>
                  <a:pt x="5796840" y="390613"/>
                </a:cubicBezTo>
                <a:cubicBezTo>
                  <a:pt x="5796840" y="371904"/>
                  <a:pt x="5800500" y="367521"/>
                  <a:pt x="5812335" y="372063"/>
                </a:cubicBezTo>
                <a:cubicBezTo>
                  <a:pt x="5820857" y="375333"/>
                  <a:pt x="5833716" y="373124"/>
                  <a:pt x="5840910" y="367153"/>
                </a:cubicBezTo>
                <a:cubicBezTo>
                  <a:pt x="5855950" y="354671"/>
                  <a:pt x="5858715" y="311005"/>
                  <a:pt x="5844465" y="311005"/>
                </a:cubicBezTo>
                <a:cubicBezTo>
                  <a:pt x="5829744" y="311005"/>
                  <a:pt x="5833206" y="281083"/>
                  <a:pt x="5850086" y="262431"/>
                </a:cubicBezTo>
                <a:cubicBezTo>
                  <a:pt x="5873121" y="236977"/>
                  <a:pt x="5859273" y="206230"/>
                  <a:pt x="5824773" y="206230"/>
                </a:cubicBezTo>
                <a:cubicBezTo>
                  <a:pt x="5787847" y="206230"/>
                  <a:pt x="5788230" y="183533"/>
                  <a:pt x="5825415" y="168130"/>
                </a:cubicBezTo>
                <a:cubicBezTo>
                  <a:pt x="5841947" y="161282"/>
                  <a:pt x="5853990" y="149187"/>
                  <a:pt x="5853990" y="139432"/>
                </a:cubicBezTo>
                <a:cubicBezTo>
                  <a:pt x="5853990" y="129390"/>
                  <a:pt x="5863621" y="120153"/>
                  <a:pt x="5877803" y="116594"/>
                </a:cubicBezTo>
                <a:cubicBezTo>
                  <a:pt x="5890899" y="113306"/>
                  <a:pt x="5901615" y="107007"/>
                  <a:pt x="5901615" y="102594"/>
                </a:cubicBezTo>
                <a:cubicBezTo>
                  <a:pt x="5901615" y="90520"/>
                  <a:pt x="5947065" y="101645"/>
                  <a:pt x="5959641" y="116797"/>
                </a:cubicBezTo>
                <a:cubicBezTo>
                  <a:pt x="5965681" y="124075"/>
                  <a:pt x="5980355" y="130030"/>
                  <a:pt x="5992250" y="130030"/>
                </a:cubicBezTo>
                <a:cubicBezTo>
                  <a:pt x="6004145" y="130030"/>
                  <a:pt x="6016344" y="136459"/>
                  <a:pt x="6019360" y="144317"/>
                </a:cubicBezTo>
                <a:cubicBezTo>
                  <a:pt x="6022375" y="152176"/>
                  <a:pt x="6035692" y="158605"/>
                  <a:pt x="6048954" y="158605"/>
                </a:cubicBezTo>
                <a:cubicBezTo>
                  <a:pt x="6066839" y="158605"/>
                  <a:pt x="6073065" y="163601"/>
                  <a:pt x="6073065" y="177954"/>
                </a:cubicBezTo>
                <a:cubicBezTo>
                  <a:pt x="6073065" y="201189"/>
                  <a:pt x="6098323" y="212987"/>
                  <a:pt x="6119487" y="199638"/>
                </a:cubicBezTo>
                <a:cubicBezTo>
                  <a:pt x="6130014" y="192997"/>
                  <a:pt x="6133816" y="179240"/>
                  <a:pt x="6131750" y="155259"/>
                </a:cubicBezTo>
                <a:cubicBezTo>
                  <a:pt x="6129899" y="133778"/>
                  <a:pt x="6132917" y="120505"/>
                  <a:pt x="6139652" y="120505"/>
                </a:cubicBezTo>
                <a:cubicBezTo>
                  <a:pt x="6145769" y="120505"/>
                  <a:pt x="6148186" y="113061"/>
                  <a:pt x="6145163" y="103536"/>
                </a:cubicBezTo>
                <a:cubicBezTo>
                  <a:pt x="6141234" y="91156"/>
                  <a:pt x="6147076" y="83813"/>
                  <a:pt x="6166765" y="76381"/>
                </a:cubicBezTo>
                <a:cubicBezTo>
                  <a:pt x="6200937" y="63482"/>
                  <a:pt x="6254040" y="70703"/>
                  <a:pt x="6254040" y="88249"/>
                </a:cubicBezTo>
                <a:cubicBezTo>
                  <a:pt x="6254040" y="95512"/>
                  <a:pt x="6258326" y="101455"/>
                  <a:pt x="6263565" y="101455"/>
                </a:cubicBezTo>
                <a:cubicBezTo>
                  <a:pt x="6268804" y="101455"/>
                  <a:pt x="6273090" y="107750"/>
                  <a:pt x="6273090" y="115444"/>
                </a:cubicBezTo>
                <a:cubicBezTo>
                  <a:pt x="6273090" y="123857"/>
                  <a:pt x="6278687" y="127284"/>
                  <a:pt x="6287135" y="124043"/>
                </a:cubicBezTo>
                <a:cubicBezTo>
                  <a:pt x="6304563" y="117355"/>
                  <a:pt x="6357572" y="157930"/>
                  <a:pt x="6358288" y="178507"/>
                </a:cubicBezTo>
                <a:cubicBezTo>
                  <a:pt x="6358578" y="186834"/>
                  <a:pt x="6347898" y="198621"/>
                  <a:pt x="6334554" y="204701"/>
                </a:cubicBezTo>
                <a:cubicBezTo>
                  <a:pt x="6303895" y="218671"/>
                  <a:pt x="6301665" y="218550"/>
                  <a:pt x="6301665" y="202925"/>
                </a:cubicBezTo>
                <a:cubicBezTo>
                  <a:pt x="6301665" y="184832"/>
                  <a:pt x="6266367" y="146224"/>
                  <a:pt x="6255797" y="152757"/>
                </a:cubicBezTo>
                <a:cubicBezTo>
                  <a:pt x="6250968" y="155741"/>
                  <a:pt x="6244335" y="174955"/>
                  <a:pt x="6241058" y="195454"/>
                </a:cubicBezTo>
                <a:cubicBezTo>
                  <a:pt x="6237779" y="215953"/>
                  <a:pt x="6228644" y="235202"/>
                  <a:pt x="6220757" y="238229"/>
                </a:cubicBezTo>
                <a:cubicBezTo>
                  <a:pt x="6194773" y="248200"/>
                  <a:pt x="6208789" y="311652"/>
                  <a:pt x="6246467" y="354624"/>
                </a:cubicBezTo>
                <a:cubicBezTo>
                  <a:pt x="6256019" y="365518"/>
                  <a:pt x="6269236" y="393088"/>
                  <a:pt x="6275838" y="415890"/>
                </a:cubicBezTo>
                <a:cubicBezTo>
                  <a:pt x="6284152" y="444609"/>
                  <a:pt x="6296551" y="462456"/>
                  <a:pt x="6316184" y="473968"/>
                </a:cubicBezTo>
                <a:cubicBezTo>
                  <a:pt x="6355026" y="496743"/>
                  <a:pt x="6370170" y="495409"/>
                  <a:pt x="6390560" y="467413"/>
                </a:cubicBezTo>
                <a:cubicBezTo>
                  <a:pt x="6411181" y="439099"/>
                  <a:pt x="6398970" y="415780"/>
                  <a:pt x="6363522" y="415780"/>
                </a:cubicBezTo>
                <a:cubicBezTo>
                  <a:pt x="6349241" y="415780"/>
                  <a:pt x="6340052" y="408561"/>
                  <a:pt x="6336244" y="394349"/>
                </a:cubicBezTo>
                <a:cubicBezTo>
                  <a:pt x="6327358" y="361194"/>
                  <a:pt x="6328613" y="358630"/>
                  <a:pt x="6353718" y="358630"/>
                </a:cubicBezTo>
                <a:cubicBezTo>
                  <a:pt x="6382771" y="358630"/>
                  <a:pt x="6396103" y="334961"/>
                  <a:pt x="6389931" y="294336"/>
                </a:cubicBezTo>
                <a:cubicBezTo>
                  <a:pt x="6386390" y="271029"/>
                  <a:pt x="6388774" y="263380"/>
                  <a:pt x="6399578" y="263380"/>
                </a:cubicBezTo>
                <a:cubicBezTo>
                  <a:pt x="6417888" y="263380"/>
                  <a:pt x="6427086" y="286549"/>
                  <a:pt x="6413980" y="299655"/>
                </a:cubicBezTo>
                <a:cubicBezTo>
                  <a:pt x="6406968" y="306667"/>
                  <a:pt x="6414458" y="311646"/>
                  <a:pt x="6438918" y="316235"/>
                </a:cubicBezTo>
                <a:cubicBezTo>
                  <a:pt x="6465617" y="321243"/>
                  <a:pt x="6478288" y="318801"/>
                  <a:pt x="6492546" y="305898"/>
                </a:cubicBezTo>
                <a:cubicBezTo>
                  <a:pt x="6522354" y="278922"/>
                  <a:pt x="6515768" y="247770"/>
                  <a:pt x="6471644" y="207027"/>
                </a:cubicBezTo>
                <a:cubicBezTo>
                  <a:pt x="6431623" y="170073"/>
                  <a:pt x="6426077" y="139555"/>
                  <a:pt x="6459383" y="139555"/>
                </a:cubicBezTo>
                <a:cubicBezTo>
                  <a:pt x="6476458" y="139555"/>
                  <a:pt x="6510401" y="103468"/>
                  <a:pt x="6510898" y="84786"/>
                </a:cubicBezTo>
                <a:cubicBezTo>
                  <a:pt x="6511087" y="77704"/>
                  <a:pt x="6524089" y="72880"/>
                  <a:pt x="6542990" y="72880"/>
                </a:cubicBezTo>
                <a:cubicBezTo>
                  <a:pt x="6568109" y="72880"/>
                  <a:pt x="6582066" y="81013"/>
                  <a:pt x="6609619" y="111706"/>
                </a:cubicBezTo>
                <a:cubicBezTo>
                  <a:pt x="6640651" y="146272"/>
                  <a:pt x="6646046" y="148959"/>
                  <a:pt x="6658807" y="136199"/>
                </a:cubicBezTo>
                <a:cubicBezTo>
                  <a:pt x="6676092" y="118914"/>
                  <a:pt x="6677163" y="99763"/>
                  <a:pt x="6661710" y="84310"/>
                </a:cubicBezTo>
                <a:cubicBezTo>
                  <a:pt x="6652820" y="75420"/>
                  <a:pt x="6652952" y="70234"/>
                  <a:pt x="6662303" y="60974"/>
                </a:cubicBezTo>
                <a:cubicBezTo>
                  <a:pt x="6671931" y="51440"/>
                  <a:pt x="6676031" y="52086"/>
                  <a:pt x="6682879" y="64212"/>
                </a:cubicBezTo>
                <a:cubicBezTo>
                  <a:pt x="6702093" y="98239"/>
                  <a:pt x="6726829" y="120536"/>
                  <a:pt x="6748854" y="123683"/>
                </a:cubicBezTo>
                <a:cubicBezTo>
                  <a:pt x="6782878" y="128546"/>
                  <a:pt x="6795352" y="153126"/>
                  <a:pt x="6775134" y="175466"/>
                </a:cubicBezTo>
                <a:cubicBezTo>
                  <a:pt x="6757333" y="195135"/>
                  <a:pt x="6753253" y="225280"/>
                  <a:pt x="6768390" y="225280"/>
                </a:cubicBezTo>
                <a:cubicBezTo>
                  <a:pt x="6773629" y="225280"/>
                  <a:pt x="6777915" y="235743"/>
                  <a:pt x="6777915" y="248530"/>
                </a:cubicBezTo>
                <a:cubicBezTo>
                  <a:pt x="6777915" y="261318"/>
                  <a:pt x="6782201" y="274430"/>
                  <a:pt x="6787440" y="277667"/>
                </a:cubicBezTo>
                <a:cubicBezTo>
                  <a:pt x="6792679" y="280905"/>
                  <a:pt x="6796965" y="298516"/>
                  <a:pt x="6796965" y="316802"/>
                </a:cubicBezTo>
                <a:cubicBezTo>
                  <a:pt x="6796965" y="341629"/>
                  <a:pt x="6805049" y="358373"/>
                  <a:pt x="6828883" y="382915"/>
                </a:cubicBezTo>
                <a:cubicBezTo>
                  <a:pt x="6846439" y="400991"/>
                  <a:pt x="6866232" y="415780"/>
                  <a:pt x="6872870" y="415780"/>
                </a:cubicBezTo>
                <a:cubicBezTo>
                  <a:pt x="6879507" y="415780"/>
                  <a:pt x="6899583" y="428639"/>
                  <a:pt x="6917483" y="444355"/>
                </a:cubicBezTo>
                <a:cubicBezTo>
                  <a:pt x="6952432" y="475041"/>
                  <a:pt x="6994131" y="481939"/>
                  <a:pt x="7003117" y="458521"/>
                </a:cubicBezTo>
                <a:cubicBezTo>
                  <a:pt x="7006158" y="450596"/>
                  <a:pt x="7003203" y="437556"/>
                  <a:pt x="6996555" y="429542"/>
                </a:cubicBezTo>
                <a:cubicBezTo>
                  <a:pt x="6980294" y="409950"/>
                  <a:pt x="7000155" y="386560"/>
                  <a:pt x="7017945" y="404350"/>
                </a:cubicBezTo>
                <a:cubicBezTo>
                  <a:pt x="7031458" y="417863"/>
                  <a:pt x="7084535" y="419588"/>
                  <a:pt x="7097479" y="406934"/>
                </a:cubicBezTo>
                <a:cubicBezTo>
                  <a:pt x="7102456" y="402069"/>
                  <a:pt x="7121530" y="396711"/>
                  <a:pt x="7139865" y="395028"/>
                </a:cubicBezTo>
                <a:cubicBezTo>
                  <a:pt x="7168241" y="392423"/>
                  <a:pt x="7173651" y="388069"/>
                  <a:pt x="7176216" y="365774"/>
                </a:cubicBezTo>
                <a:cubicBezTo>
                  <a:pt x="7178364" y="347108"/>
                  <a:pt x="7184609" y="339580"/>
                  <a:pt x="7197947" y="339580"/>
                </a:cubicBezTo>
                <a:cubicBezTo>
                  <a:pt x="7221233" y="339580"/>
                  <a:pt x="7232045" y="314003"/>
                  <a:pt x="7218157" y="291766"/>
                </a:cubicBezTo>
                <a:cubicBezTo>
                  <a:pt x="7209228" y="277467"/>
                  <a:pt x="7211936" y="274207"/>
                  <a:pt x="7236895" y="269215"/>
                </a:cubicBezTo>
                <a:cubicBezTo>
                  <a:pt x="7305897" y="255415"/>
                  <a:pt x="7358940" y="275402"/>
                  <a:pt x="7358940" y="315203"/>
                </a:cubicBezTo>
                <a:cubicBezTo>
                  <a:pt x="7358940" y="326784"/>
                  <a:pt x="7369656" y="346326"/>
                  <a:pt x="7382753" y="358630"/>
                </a:cubicBezTo>
                <a:cubicBezTo>
                  <a:pt x="7395849" y="370934"/>
                  <a:pt x="7406565" y="388112"/>
                  <a:pt x="7406565" y="396803"/>
                </a:cubicBezTo>
                <a:cubicBezTo>
                  <a:pt x="7406565" y="420729"/>
                  <a:pt x="7416752" y="426004"/>
                  <a:pt x="7432515" y="410241"/>
                </a:cubicBezTo>
                <a:cubicBezTo>
                  <a:pt x="7446779" y="395976"/>
                  <a:pt x="7484296" y="400359"/>
                  <a:pt x="7490702" y="417039"/>
                </a:cubicBezTo>
                <a:cubicBezTo>
                  <a:pt x="7492449" y="421585"/>
                  <a:pt x="7503983" y="425305"/>
                  <a:pt x="7516334" y="425305"/>
                </a:cubicBezTo>
                <a:cubicBezTo>
                  <a:pt x="7528685" y="425305"/>
                  <a:pt x="7541440" y="429591"/>
                  <a:pt x="7544678" y="434830"/>
                </a:cubicBezTo>
                <a:cubicBezTo>
                  <a:pt x="7547915" y="440069"/>
                  <a:pt x="7561040" y="444355"/>
                  <a:pt x="7573843" y="444355"/>
                </a:cubicBezTo>
                <a:cubicBezTo>
                  <a:pt x="7591900" y="444355"/>
                  <a:pt x="7600824" y="435809"/>
                  <a:pt x="7613628" y="406255"/>
                </a:cubicBezTo>
                <a:cubicBezTo>
                  <a:pt x="7622706" y="385300"/>
                  <a:pt x="7633317" y="368155"/>
                  <a:pt x="7637208" y="368155"/>
                </a:cubicBezTo>
                <a:cubicBezTo>
                  <a:pt x="7641098" y="368155"/>
                  <a:pt x="7639260" y="357132"/>
                  <a:pt x="7633121" y="343660"/>
                </a:cubicBezTo>
                <a:cubicBezTo>
                  <a:pt x="7625357" y="326619"/>
                  <a:pt x="7625028" y="317200"/>
                  <a:pt x="7632041" y="312704"/>
                </a:cubicBezTo>
                <a:cubicBezTo>
                  <a:pt x="7651008" y="300547"/>
                  <a:pt x="7656709" y="263739"/>
                  <a:pt x="7640584" y="257551"/>
                </a:cubicBezTo>
                <a:cubicBezTo>
                  <a:pt x="7632365" y="254397"/>
                  <a:pt x="7625640" y="242085"/>
                  <a:pt x="7625640" y="230190"/>
                </a:cubicBezTo>
                <a:cubicBezTo>
                  <a:pt x="7625640" y="218295"/>
                  <a:pt x="7619211" y="203227"/>
                  <a:pt x="7611353" y="196705"/>
                </a:cubicBezTo>
                <a:cubicBezTo>
                  <a:pt x="7603494" y="190183"/>
                  <a:pt x="7597065" y="174910"/>
                  <a:pt x="7597065" y="162763"/>
                </a:cubicBezTo>
                <a:cubicBezTo>
                  <a:pt x="7597065" y="150617"/>
                  <a:pt x="7592779" y="138030"/>
                  <a:pt x="7587540" y="134792"/>
                </a:cubicBezTo>
                <a:cubicBezTo>
                  <a:pt x="7582301" y="131555"/>
                  <a:pt x="7578015" y="106043"/>
                  <a:pt x="7578015" y="78099"/>
                </a:cubicBezTo>
                <a:cubicBezTo>
                  <a:pt x="7578015" y="40557"/>
                  <a:pt x="7581949" y="25784"/>
                  <a:pt x="7593082" y="21512"/>
                </a:cubicBezTo>
                <a:cubicBezTo>
                  <a:pt x="7612870" y="13918"/>
                  <a:pt x="7610107" y="13047"/>
                  <a:pt x="7635165" y="34780"/>
                </a:cubicBezTo>
                <a:cubicBezTo>
                  <a:pt x="7647246" y="45257"/>
                  <a:pt x="7662903" y="53830"/>
                  <a:pt x="7669960" y="53830"/>
                </a:cubicBezTo>
                <a:cubicBezTo>
                  <a:pt x="7677017" y="53830"/>
                  <a:pt x="7682790" y="58116"/>
                  <a:pt x="7682790" y="63355"/>
                </a:cubicBezTo>
                <a:cubicBezTo>
                  <a:pt x="7682790" y="68594"/>
                  <a:pt x="7689219" y="72880"/>
                  <a:pt x="7697078" y="72880"/>
                </a:cubicBezTo>
                <a:cubicBezTo>
                  <a:pt x="7705133" y="72880"/>
                  <a:pt x="7711365" y="81401"/>
                  <a:pt x="7711365" y="92416"/>
                </a:cubicBezTo>
                <a:cubicBezTo>
                  <a:pt x="7711365" y="110328"/>
                  <a:pt x="7773327" y="177504"/>
                  <a:pt x="7789946" y="177609"/>
                </a:cubicBezTo>
                <a:cubicBezTo>
                  <a:pt x="7793876" y="177634"/>
                  <a:pt x="7797090" y="184549"/>
                  <a:pt x="7797090" y="192975"/>
                </a:cubicBezTo>
                <a:cubicBezTo>
                  <a:pt x="7797090" y="204375"/>
                  <a:pt x="7791261" y="206832"/>
                  <a:pt x="7774311" y="202578"/>
                </a:cubicBezTo>
                <a:cubicBezTo>
                  <a:pt x="7753896" y="197454"/>
                  <a:pt x="7751116" y="200422"/>
                  <a:pt x="7747527" y="231158"/>
                </a:cubicBezTo>
                <a:cubicBezTo>
                  <a:pt x="7744523" y="256885"/>
                  <a:pt x="7747835" y="268149"/>
                  <a:pt x="7760782" y="276234"/>
                </a:cubicBezTo>
                <a:cubicBezTo>
                  <a:pt x="7780344" y="288451"/>
                  <a:pt x="7783253" y="311507"/>
                  <a:pt x="7767251" y="327510"/>
                </a:cubicBezTo>
                <a:cubicBezTo>
                  <a:pt x="7752875" y="341885"/>
                  <a:pt x="7763789" y="368155"/>
                  <a:pt x="7784135" y="368155"/>
                </a:cubicBezTo>
                <a:cubicBezTo>
                  <a:pt x="7793055" y="368155"/>
                  <a:pt x="7808453" y="360824"/>
                  <a:pt x="7818353" y="351865"/>
                </a:cubicBezTo>
                <a:cubicBezTo>
                  <a:pt x="7833530" y="338130"/>
                  <a:pt x="7837657" y="337685"/>
                  <a:pt x="7844668" y="349029"/>
                </a:cubicBezTo>
                <a:cubicBezTo>
                  <a:pt x="7849241" y="356429"/>
                  <a:pt x="7850573" y="366381"/>
                  <a:pt x="7847629" y="371146"/>
                </a:cubicBezTo>
                <a:cubicBezTo>
                  <a:pt x="7840583" y="382546"/>
                  <a:pt x="7863203" y="396401"/>
                  <a:pt x="7889160" y="396584"/>
                </a:cubicBezTo>
                <a:cubicBezTo>
                  <a:pt x="7912857" y="396752"/>
                  <a:pt x="7982608" y="458868"/>
                  <a:pt x="7990933" y="487217"/>
                </a:cubicBezTo>
                <a:cubicBezTo>
                  <a:pt x="7994010" y="497695"/>
                  <a:pt x="7992825" y="522341"/>
                  <a:pt x="7988299" y="541986"/>
                </a:cubicBezTo>
                <a:cubicBezTo>
                  <a:pt x="7983510" y="562777"/>
                  <a:pt x="7983633" y="577705"/>
                  <a:pt x="7988593" y="577705"/>
                </a:cubicBezTo>
                <a:cubicBezTo>
                  <a:pt x="7993280" y="577705"/>
                  <a:pt x="7997116" y="584134"/>
                  <a:pt x="7997116" y="591992"/>
                </a:cubicBezTo>
                <a:cubicBezTo>
                  <a:pt x="7997116" y="599851"/>
                  <a:pt x="8001401" y="606280"/>
                  <a:pt x="8006641" y="606280"/>
                </a:cubicBezTo>
                <a:cubicBezTo>
                  <a:pt x="8011879" y="606280"/>
                  <a:pt x="8016166" y="622016"/>
                  <a:pt x="8016166" y="641249"/>
                </a:cubicBezTo>
                <a:cubicBezTo>
                  <a:pt x="8016166" y="660482"/>
                  <a:pt x="8022118" y="682984"/>
                  <a:pt x="8029393" y="691255"/>
                </a:cubicBezTo>
                <a:cubicBezTo>
                  <a:pt x="8036668" y="699526"/>
                  <a:pt x="8045581" y="720223"/>
                  <a:pt x="8049200" y="737249"/>
                </a:cubicBezTo>
                <a:cubicBezTo>
                  <a:pt x="8054436" y="761885"/>
                  <a:pt x="8052708" y="768205"/>
                  <a:pt x="8040734" y="768205"/>
                </a:cubicBezTo>
                <a:cubicBezTo>
                  <a:pt x="8032461" y="768205"/>
                  <a:pt x="8026762" y="763520"/>
                  <a:pt x="8028072" y="757794"/>
                </a:cubicBezTo>
                <a:cubicBezTo>
                  <a:pt x="8032294" y="739334"/>
                  <a:pt x="7999183" y="724138"/>
                  <a:pt x="7980447" y="735937"/>
                </a:cubicBezTo>
                <a:cubicBezTo>
                  <a:pt x="7957391" y="750456"/>
                  <a:pt x="7954990" y="772457"/>
                  <a:pt x="7972605" y="807767"/>
                </a:cubicBezTo>
                <a:cubicBezTo>
                  <a:pt x="7980847" y="824289"/>
                  <a:pt x="7987591" y="848259"/>
                  <a:pt x="7987591" y="861035"/>
                </a:cubicBezTo>
                <a:cubicBezTo>
                  <a:pt x="7987591" y="873810"/>
                  <a:pt x="7996163" y="895161"/>
                  <a:pt x="8006641" y="908481"/>
                </a:cubicBezTo>
                <a:cubicBezTo>
                  <a:pt x="8017118" y="921801"/>
                  <a:pt x="8025691" y="940441"/>
                  <a:pt x="8025691" y="949902"/>
                </a:cubicBezTo>
                <a:cubicBezTo>
                  <a:pt x="8025691" y="959364"/>
                  <a:pt x="8029976" y="969755"/>
                  <a:pt x="8035216" y="972993"/>
                </a:cubicBezTo>
                <a:cubicBezTo>
                  <a:pt x="8040454" y="976230"/>
                  <a:pt x="8044741" y="988678"/>
                  <a:pt x="8044741" y="1000653"/>
                </a:cubicBezTo>
                <a:cubicBezTo>
                  <a:pt x="8044741" y="1027484"/>
                  <a:pt x="8075360" y="1056766"/>
                  <a:pt x="8098801" y="1052353"/>
                </a:cubicBezTo>
                <a:cubicBezTo>
                  <a:pt x="8108358" y="1050554"/>
                  <a:pt x="8120409" y="1039462"/>
                  <a:pt x="8125580" y="1027706"/>
                </a:cubicBezTo>
                <a:cubicBezTo>
                  <a:pt x="8131335" y="1014622"/>
                  <a:pt x="8143344" y="1006330"/>
                  <a:pt x="8156537" y="1006330"/>
                </a:cubicBezTo>
                <a:cubicBezTo>
                  <a:pt x="8190257" y="1006330"/>
                  <a:pt x="8183839" y="1040487"/>
                  <a:pt x="8145380" y="1065697"/>
                </a:cubicBezTo>
                <a:cubicBezTo>
                  <a:pt x="8108885" y="1089620"/>
                  <a:pt x="8089847" y="1145229"/>
                  <a:pt x="8113104" y="1159975"/>
                </a:cubicBezTo>
                <a:cubicBezTo>
                  <a:pt x="8132091" y="1172013"/>
                  <a:pt x="8161590" y="1169322"/>
                  <a:pt x="8182292" y="1153665"/>
                </a:cubicBezTo>
                <a:cubicBezTo>
                  <a:pt x="8217763" y="1126836"/>
                  <a:pt x="8253668" y="1140328"/>
                  <a:pt x="8268139" y="1185923"/>
                </a:cubicBezTo>
                <a:cubicBezTo>
                  <a:pt x="8277273" y="1214701"/>
                  <a:pt x="8314947" y="1210436"/>
                  <a:pt x="8319249" y="1180138"/>
                </a:cubicBezTo>
                <a:cubicBezTo>
                  <a:pt x="8320925" y="1168339"/>
                  <a:pt x="8336999" y="1147470"/>
                  <a:pt x="8354968" y="1133764"/>
                </a:cubicBezTo>
                <a:cubicBezTo>
                  <a:pt x="8381680" y="1113390"/>
                  <a:pt x="8387617" y="1102534"/>
                  <a:pt x="8387510" y="1074256"/>
                </a:cubicBezTo>
                <a:cubicBezTo>
                  <a:pt x="8387352" y="1032279"/>
                  <a:pt x="8378306" y="995563"/>
                  <a:pt x="8369468" y="1001025"/>
                </a:cubicBezTo>
                <a:cubicBezTo>
                  <a:pt x="8358983" y="1007505"/>
                  <a:pt x="8367111" y="870650"/>
                  <a:pt x="8377848" y="859912"/>
                </a:cubicBezTo>
                <a:cubicBezTo>
                  <a:pt x="8383234" y="854526"/>
                  <a:pt x="8387640" y="842930"/>
                  <a:pt x="8387640" y="834141"/>
                </a:cubicBezTo>
                <a:cubicBezTo>
                  <a:pt x="8387640" y="825353"/>
                  <a:pt x="8393553" y="813255"/>
                  <a:pt x="8400780" y="807258"/>
                </a:cubicBezTo>
                <a:cubicBezTo>
                  <a:pt x="8417894" y="793054"/>
                  <a:pt x="8426523" y="748549"/>
                  <a:pt x="8418107" y="717887"/>
                </a:cubicBezTo>
                <a:cubicBezTo>
                  <a:pt x="8414447" y="704551"/>
                  <a:pt x="8395654" y="676083"/>
                  <a:pt x="8376345" y="654627"/>
                </a:cubicBezTo>
                <a:cubicBezTo>
                  <a:pt x="8357037" y="633170"/>
                  <a:pt x="8338207" y="606014"/>
                  <a:pt x="8334502" y="594279"/>
                </a:cubicBezTo>
                <a:cubicBezTo>
                  <a:pt x="8330796" y="582544"/>
                  <a:pt x="8319806" y="566010"/>
                  <a:pt x="8310077" y="557538"/>
                </a:cubicBezTo>
                <a:cubicBezTo>
                  <a:pt x="8300349" y="549065"/>
                  <a:pt x="8292390" y="535441"/>
                  <a:pt x="8292390" y="527262"/>
                </a:cubicBezTo>
                <a:cubicBezTo>
                  <a:pt x="8292390" y="519083"/>
                  <a:pt x="8287032" y="506561"/>
                  <a:pt x="8280484" y="499436"/>
                </a:cubicBezTo>
                <a:cubicBezTo>
                  <a:pt x="8255954" y="472745"/>
                  <a:pt x="8245606" y="444859"/>
                  <a:pt x="8249326" y="415467"/>
                </a:cubicBezTo>
                <a:cubicBezTo>
                  <a:pt x="8254019" y="378387"/>
                  <a:pt x="8260674" y="370729"/>
                  <a:pt x="8275404" y="385459"/>
                </a:cubicBezTo>
                <a:cubicBezTo>
                  <a:pt x="8281603" y="391658"/>
                  <a:pt x="8296918" y="396730"/>
                  <a:pt x="8309437" y="396730"/>
                </a:cubicBezTo>
                <a:cubicBezTo>
                  <a:pt x="8334605" y="396730"/>
                  <a:pt x="8367780" y="430296"/>
                  <a:pt x="8368273" y="456261"/>
                </a:cubicBezTo>
                <a:cubicBezTo>
                  <a:pt x="8368448" y="465429"/>
                  <a:pt x="8372876" y="472930"/>
                  <a:pt x="8378115" y="472930"/>
                </a:cubicBezTo>
                <a:cubicBezTo>
                  <a:pt x="8383354" y="472930"/>
                  <a:pt x="8387640" y="479515"/>
                  <a:pt x="8387640" y="487564"/>
                </a:cubicBezTo>
                <a:cubicBezTo>
                  <a:pt x="8387640" y="495613"/>
                  <a:pt x="8419988" y="533819"/>
                  <a:pt x="8459524" y="572468"/>
                </a:cubicBezTo>
                <a:lnTo>
                  <a:pt x="8531408" y="642738"/>
                </a:lnTo>
                <a:lnTo>
                  <a:pt x="8528581" y="703090"/>
                </a:lnTo>
                <a:lnTo>
                  <a:pt x="8525752" y="763443"/>
                </a:lnTo>
                <a:lnTo>
                  <a:pt x="8554327" y="766667"/>
                </a:lnTo>
                <a:cubicBezTo>
                  <a:pt x="8595686" y="771333"/>
                  <a:pt x="8606715" y="784558"/>
                  <a:pt x="8606715" y="829488"/>
                </a:cubicBezTo>
                <a:cubicBezTo>
                  <a:pt x="8606715" y="856865"/>
                  <a:pt x="8612998" y="876132"/>
                  <a:pt x="8626732" y="890874"/>
                </a:cubicBezTo>
                <a:cubicBezTo>
                  <a:pt x="8641275" y="906484"/>
                  <a:pt x="8645705" y="921302"/>
                  <a:pt x="8642932" y="945058"/>
                </a:cubicBezTo>
                <a:cubicBezTo>
                  <a:pt x="8640833" y="963041"/>
                  <a:pt x="8642541" y="977755"/>
                  <a:pt x="8646727" y="977755"/>
                </a:cubicBezTo>
                <a:cubicBezTo>
                  <a:pt x="8650914" y="977755"/>
                  <a:pt x="8654340" y="990614"/>
                  <a:pt x="8654340" y="1006330"/>
                </a:cubicBezTo>
                <a:cubicBezTo>
                  <a:pt x="8654340" y="1028706"/>
                  <a:pt x="8650141" y="1034905"/>
                  <a:pt x="8634983" y="1034905"/>
                </a:cubicBezTo>
                <a:cubicBezTo>
                  <a:pt x="8606698" y="1034905"/>
                  <a:pt x="8596016" y="1071150"/>
                  <a:pt x="8613928" y="1106343"/>
                </a:cubicBezTo>
                <a:cubicBezTo>
                  <a:pt x="8621927" y="1122059"/>
                  <a:pt x="8631509" y="1141347"/>
                  <a:pt x="8635222" y="1149205"/>
                </a:cubicBezTo>
                <a:cubicBezTo>
                  <a:pt x="8638935" y="1157063"/>
                  <a:pt x="8653282" y="1164844"/>
                  <a:pt x="8667103" y="1166496"/>
                </a:cubicBezTo>
                <a:cubicBezTo>
                  <a:pt x="8680924" y="1168149"/>
                  <a:pt x="8698366" y="1178257"/>
                  <a:pt x="8705862" y="1188960"/>
                </a:cubicBezTo>
                <a:cubicBezTo>
                  <a:pt x="8713359" y="1199663"/>
                  <a:pt x="8724121" y="1205559"/>
                  <a:pt x="8729779" y="1202063"/>
                </a:cubicBezTo>
                <a:cubicBezTo>
                  <a:pt x="8750922" y="1188996"/>
                  <a:pt x="8759537" y="1207463"/>
                  <a:pt x="8744318" y="1233228"/>
                </a:cubicBezTo>
                <a:cubicBezTo>
                  <a:pt x="8732582" y="1253094"/>
                  <a:pt x="8731435" y="1264619"/>
                  <a:pt x="8739168" y="1284960"/>
                </a:cubicBezTo>
                <a:cubicBezTo>
                  <a:pt x="8752332" y="1319583"/>
                  <a:pt x="8772882" y="1317984"/>
                  <a:pt x="8809761" y="1279466"/>
                </a:cubicBezTo>
                <a:cubicBezTo>
                  <a:pt x="8826435" y="1262050"/>
                  <a:pt x="8847579" y="1245040"/>
                  <a:pt x="8856746" y="1241665"/>
                </a:cubicBezTo>
                <a:cubicBezTo>
                  <a:pt x="8865914" y="1238289"/>
                  <a:pt x="8873415" y="1227074"/>
                  <a:pt x="8873415" y="1216741"/>
                </a:cubicBezTo>
                <a:cubicBezTo>
                  <a:pt x="8873415" y="1206408"/>
                  <a:pt x="8877889" y="1195189"/>
                  <a:pt x="8883357" y="1191810"/>
                </a:cubicBezTo>
                <a:cubicBezTo>
                  <a:pt x="8899713" y="1181701"/>
                  <a:pt x="8921040" y="1206765"/>
                  <a:pt x="8921040" y="1236096"/>
                </a:cubicBezTo>
                <a:cubicBezTo>
                  <a:pt x="8921040" y="1251171"/>
                  <a:pt x="8925326" y="1263505"/>
                  <a:pt x="8930565" y="1263505"/>
                </a:cubicBezTo>
                <a:cubicBezTo>
                  <a:pt x="8935803" y="1263505"/>
                  <a:pt x="8940090" y="1269410"/>
                  <a:pt x="8940090" y="1276626"/>
                </a:cubicBezTo>
                <a:cubicBezTo>
                  <a:pt x="8940090" y="1283843"/>
                  <a:pt x="8946243" y="1294855"/>
                  <a:pt x="8953765" y="1301097"/>
                </a:cubicBezTo>
                <a:cubicBezTo>
                  <a:pt x="8961287" y="1307339"/>
                  <a:pt x="8970200" y="1325009"/>
                  <a:pt x="8973572" y="1340363"/>
                </a:cubicBezTo>
                <a:cubicBezTo>
                  <a:pt x="8976944" y="1355717"/>
                  <a:pt x="8983191" y="1368280"/>
                  <a:pt x="8987453" y="1368280"/>
                </a:cubicBezTo>
                <a:cubicBezTo>
                  <a:pt x="9001874" y="1368280"/>
                  <a:pt x="9007957" y="1400992"/>
                  <a:pt x="8995377" y="1410891"/>
                </a:cubicBezTo>
                <a:cubicBezTo>
                  <a:pt x="8988543" y="1416268"/>
                  <a:pt x="8981583" y="1437813"/>
                  <a:pt x="8979908" y="1458768"/>
                </a:cubicBezTo>
                <a:cubicBezTo>
                  <a:pt x="8978234" y="1479723"/>
                  <a:pt x="8968590" y="1505716"/>
                  <a:pt x="8958477" y="1516531"/>
                </a:cubicBezTo>
                <a:cubicBezTo>
                  <a:pt x="8943940" y="1532078"/>
                  <a:pt x="8940326" y="1549030"/>
                  <a:pt x="8941217" y="1597494"/>
                </a:cubicBezTo>
                <a:cubicBezTo>
                  <a:pt x="8942930" y="1690693"/>
                  <a:pt x="8950141" y="1713449"/>
                  <a:pt x="8980536" y="1721572"/>
                </a:cubicBezTo>
                <a:cubicBezTo>
                  <a:pt x="9001662" y="1727219"/>
                  <a:pt x="9010170" y="1724144"/>
                  <a:pt x="9024769" y="1705584"/>
                </a:cubicBezTo>
                <a:cubicBezTo>
                  <a:pt x="9045990" y="1678605"/>
                  <a:pt x="9071490" y="1675702"/>
                  <a:pt x="9080188" y="1699274"/>
                </a:cubicBezTo>
                <a:cubicBezTo>
                  <a:pt x="9083570" y="1708442"/>
                  <a:pt x="9089247" y="1718086"/>
                  <a:pt x="9092803" y="1720705"/>
                </a:cubicBezTo>
                <a:cubicBezTo>
                  <a:pt x="9096358" y="1723324"/>
                  <a:pt x="9102166" y="1741240"/>
                  <a:pt x="9105709" y="1760517"/>
                </a:cubicBezTo>
                <a:cubicBezTo>
                  <a:pt x="9111298" y="1790921"/>
                  <a:pt x="9108649" y="1798814"/>
                  <a:pt x="9085724" y="1820072"/>
                </a:cubicBezTo>
                <a:cubicBezTo>
                  <a:pt x="9046006" y="1856901"/>
                  <a:pt x="9033090" y="1846022"/>
                  <a:pt x="9050058" y="1790031"/>
                </a:cubicBezTo>
                <a:cubicBezTo>
                  <a:pt x="9062375" y="1749384"/>
                  <a:pt x="8986553" y="1735150"/>
                  <a:pt x="8971363" y="1775258"/>
                </a:cubicBezTo>
                <a:cubicBezTo>
                  <a:pt x="8963428" y="1796208"/>
                  <a:pt x="8944458" y="1815955"/>
                  <a:pt x="8932264" y="1815955"/>
                </a:cubicBezTo>
                <a:cubicBezTo>
                  <a:pt x="8917836" y="1815955"/>
                  <a:pt x="8912049" y="1791468"/>
                  <a:pt x="8917923" y="1755275"/>
                </a:cubicBezTo>
                <a:cubicBezTo>
                  <a:pt x="8921932" y="1730565"/>
                  <a:pt x="8918147" y="1714822"/>
                  <a:pt x="8903125" y="1693724"/>
                </a:cubicBezTo>
                <a:cubicBezTo>
                  <a:pt x="8892024" y="1678133"/>
                  <a:pt x="8882940" y="1660575"/>
                  <a:pt x="8882940" y="1654705"/>
                </a:cubicBezTo>
                <a:cubicBezTo>
                  <a:pt x="8882940" y="1648836"/>
                  <a:pt x="8871758" y="1639782"/>
                  <a:pt x="8858092" y="1634586"/>
                </a:cubicBezTo>
                <a:cubicBezTo>
                  <a:pt x="8838852" y="1627271"/>
                  <a:pt x="8835616" y="1622281"/>
                  <a:pt x="8843756" y="1612473"/>
                </a:cubicBezTo>
                <a:cubicBezTo>
                  <a:pt x="8851185" y="1603522"/>
                  <a:pt x="8851596" y="1578733"/>
                  <a:pt x="8845158" y="1527948"/>
                </a:cubicBezTo>
                <a:cubicBezTo>
                  <a:pt x="8839772" y="1485472"/>
                  <a:pt x="8839487" y="1444097"/>
                  <a:pt x="8844458" y="1426759"/>
                </a:cubicBezTo>
                <a:cubicBezTo>
                  <a:pt x="8849085" y="1410627"/>
                  <a:pt x="8849705" y="1385591"/>
                  <a:pt x="8845835" y="1371123"/>
                </a:cubicBezTo>
                <a:cubicBezTo>
                  <a:pt x="8840055" y="1349511"/>
                  <a:pt x="8831457" y="1343365"/>
                  <a:pt x="8797645" y="1336679"/>
                </a:cubicBezTo>
                <a:cubicBezTo>
                  <a:pt x="8753939" y="1328035"/>
                  <a:pt x="8740508" y="1336089"/>
                  <a:pt x="8740210" y="1371118"/>
                </a:cubicBezTo>
                <a:cubicBezTo>
                  <a:pt x="8740134" y="1380537"/>
                  <a:pt x="8728729" y="1397994"/>
                  <a:pt x="8714875" y="1409911"/>
                </a:cubicBezTo>
                <a:cubicBezTo>
                  <a:pt x="8692320" y="1429312"/>
                  <a:pt x="8690495" y="1435490"/>
                  <a:pt x="8697417" y="1468985"/>
                </a:cubicBezTo>
                <a:cubicBezTo>
                  <a:pt x="8701668" y="1489559"/>
                  <a:pt x="8704151" y="1512153"/>
                  <a:pt x="8702933" y="1519192"/>
                </a:cubicBezTo>
                <a:cubicBezTo>
                  <a:pt x="8701286" y="1528715"/>
                  <a:pt x="8708195" y="1530350"/>
                  <a:pt x="8729917" y="1525579"/>
                </a:cubicBezTo>
                <a:cubicBezTo>
                  <a:pt x="8752072" y="1520713"/>
                  <a:pt x="8759114" y="1522514"/>
                  <a:pt x="8759114" y="1533044"/>
                </a:cubicBezTo>
                <a:cubicBezTo>
                  <a:pt x="8759114" y="1540677"/>
                  <a:pt x="8765544" y="1552258"/>
                  <a:pt x="8773402" y="1558780"/>
                </a:cubicBezTo>
                <a:cubicBezTo>
                  <a:pt x="8781260" y="1565302"/>
                  <a:pt x="8787689" y="1580828"/>
                  <a:pt x="8787689" y="1593284"/>
                </a:cubicBezTo>
                <a:cubicBezTo>
                  <a:pt x="8787689" y="1605739"/>
                  <a:pt x="8791976" y="1615930"/>
                  <a:pt x="8797214" y="1615930"/>
                </a:cubicBezTo>
                <a:cubicBezTo>
                  <a:pt x="8802453" y="1615930"/>
                  <a:pt x="8806805" y="1623431"/>
                  <a:pt x="8806885" y="1632599"/>
                </a:cubicBezTo>
                <a:cubicBezTo>
                  <a:pt x="8807010" y="1646844"/>
                  <a:pt x="8808373" y="1647190"/>
                  <a:pt x="8816264" y="1634980"/>
                </a:cubicBezTo>
                <a:cubicBezTo>
                  <a:pt x="8821343" y="1627122"/>
                  <a:pt x="8825498" y="1624979"/>
                  <a:pt x="8825498" y="1630218"/>
                </a:cubicBezTo>
                <a:cubicBezTo>
                  <a:pt x="8825498" y="1635456"/>
                  <a:pt x="8821643" y="1645833"/>
                  <a:pt x="8816932" y="1653277"/>
                </a:cubicBezTo>
                <a:cubicBezTo>
                  <a:pt x="8809631" y="1664811"/>
                  <a:pt x="8804776" y="1664459"/>
                  <a:pt x="8784075" y="1650896"/>
                </a:cubicBezTo>
                <a:cubicBezTo>
                  <a:pt x="8754025" y="1631206"/>
                  <a:pt x="8736382" y="1630751"/>
                  <a:pt x="8721014" y="1649268"/>
                </a:cubicBezTo>
                <a:cubicBezTo>
                  <a:pt x="8711505" y="1660726"/>
                  <a:pt x="8711742" y="1666670"/>
                  <a:pt x="8722211" y="1679285"/>
                </a:cubicBezTo>
                <a:cubicBezTo>
                  <a:pt x="8731716" y="1690737"/>
                  <a:pt x="8734439" y="1718585"/>
                  <a:pt x="8732224" y="1781679"/>
                </a:cubicBezTo>
                <a:cubicBezTo>
                  <a:pt x="8729874" y="1848633"/>
                  <a:pt x="8732516" y="1872675"/>
                  <a:pt x="8743845" y="1887393"/>
                </a:cubicBezTo>
                <a:cubicBezTo>
                  <a:pt x="8751910" y="1897870"/>
                  <a:pt x="8758645" y="1917941"/>
                  <a:pt x="8758811" y="1931994"/>
                </a:cubicBezTo>
                <a:cubicBezTo>
                  <a:pt x="8759194" y="1964298"/>
                  <a:pt x="8792630" y="1978266"/>
                  <a:pt x="8810634" y="1953643"/>
                </a:cubicBezTo>
                <a:cubicBezTo>
                  <a:pt x="8823172" y="1936496"/>
                  <a:pt x="8820102" y="1895651"/>
                  <a:pt x="8805602" y="1886690"/>
                </a:cubicBezTo>
                <a:cubicBezTo>
                  <a:pt x="8800990" y="1883838"/>
                  <a:pt x="8797215" y="1866757"/>
                  <a:pt x="8797215" y="1848730"/>
                </a:cubicBezTo>
                <a:cubicBezTo>
                  <a:pt x="8797215" y="1821051"/>
                  <a:pt x="8800560" y="1815955"/>
                  <a:pt x="8818736" y="1815955"/>
                </a:cubicBezTo>
                <a:cubicBezTo>
                  <a:pt x="8844317" y="1815955"/>
                  <a:pt x="8860095" y="1838426"/>
                  <a:pt x="8869421" y="1888143"/>
                </a:cubicBezTo>
                <a:cubicBezTo>
                  <a:pt x="8873180" y="1908181"/>
                  <a:pt x="8880748" y="1929384"/>
                  <a:pt x="8886238" y="1935261"/>
                </a:cubicBezTo>
                <a:cubicBezTo>
                  <a:pt x="8897697" y="1947528"/>
                  <a:pt x="8942532" y="1941913"/>
                  <a:pt x="8934672" y="1929195"/>
                </a:cubicBezTo>
                <a:cubicBezTo>
                  <a:pt x="8931814" y="1924571"/>
                  <a:pt x="8941508" y="1925188"/>
                  <a:pt x="8956214" y="1930566"/>
                </a:cubicBezTo>
                <a:cubicBezTo>
                  <a:pt x="8970920" y="1935945"/>
                  <a:pt x="8988793" y="1942412"/>
                  <a:pt x="8995931" y="1944938"/>
                </a:cubicBezTo>
                <a:cubicBezTo>
                  <a:pt x="9005700" y="1948395"/>
                  <a:pt x="9006268" y="1952714"/>
                  <a:pt x="8998229" y="1962400"/>
                </a:cubicBezTo>
                <a:cubicBezTo>
                  <a:pt x="8989628" y="1972764"/>
                  <a:pt x="8992201" y="1974381"/>
                  <a:pt x="9011444" y="1970702"/>
                </a:cubicBezTo>
                <a:cubicBezTo>
                  <a:pt x="9030374" y="1967083"/>
                  <a:pt x="9035340" y="1960427"/>
                  <a:pt x="9035340" y="1938670"/>
                </a:cubicBezTo>
                <a:cubicBezTo>
                  <a:pt x="9035340" y="1917885"/>
                  <a:pt x="9039812" y="1911205"/>
                  <a:pt x="9053728" y="1911205"/>
                </a:cubicBezTo>
                <a:cubicBezTo>
                  <a:pt x="9065515" y="1911205"/>
                  <a:pt x="9073207" y="1918862"/>
                  <a:pt x="9075159" y="1932539"/>
                </a:cubicBezTo>
                <a:cubicBezTo>
                  <a:pt x="9076833" y="1944273"/>
                  <a:pt x="9086053" y="1955370"/>
                  <a:pt x="9095648" y="1957199"/>
                </a:cubicBezTo>
                <a:cubicBezTo>
                  <a:pt x="9121448" y="1962119"/>
                  <a:pt x="9146445" y="1930966"/>
                  <a:pt x="9141845" y="1899624"/>
                </a:cubicBezTo>
                <a:cubicBezTo>
                  <a:pt x="9139575" y="1884162"/>
                  <a:pt x="9142376" y="1873105"/>
                  <a:pt x="9148559" y="1873105"/>
                </a:cubicBezTo>
                <a:cubicBezTo>
                  <a:pt x="9154392" y="1873105"/>
                  <a:pt x="9159165" y="1866676"/>
                  <a:pt x="9159165" y="1858818"/>
                </a:cubicBezTo>
                <a:cubicBezTo>
                  <a:pt x="9159165" y="1850128"/>
                  <a:pt x="9168028" y="1844530"/>
                  <a:pt x="9181787" y="1844530"/>
                </a:cubicBezTo>
                <a:cubicBezTo>
                  <a:pt x="9199503" y="1844530"/>
                  <a:pt x="9205700" y="1850984"/>
                  <a:pt x="9210362" y="1874296"/>
                </a:cubicBezTo>
                <a:cubicBezTo>
                  <a:pt x="9213636" y="1890667"/>
                  <a:pt x="9216315" y="1912482"/>
                  <a:pt x="9216315" y="1922775"/>
                </a:cubicBezTo>
                <a:cubicBezTo>
                  <a:pt x="9216315" y="1933068"/>
                  <a:pt x="9224674" y="1948605"/>
                  <a:pt x="9234891" y="1957303"/>
                </a:cubicBezTo>
                <a:cubicBezTo>
                  <a:pt x="9254333" y="1973855"/>
                  <a:pt x="9269716" y="2033520"/>
                  <a:pt x="9282143" y="2140593"/>
                </a:cubicBezTo>
                <a:cubicBezTo>
                  <a:pt x="9286146" y="2175078"/>
                  <a:pt x="9292079" y="2207593"/>
                  <a:pt x="9295327" y="2212850"/>
                </a:cubicBezTo>
                <a:cubicBezTo>
                  <a:pt x="9304744" y="2228087"/>
                  <a:pt x="9338985" y="2221210"/>
                  <a:pt x="9353827" y="2201101"/>
                </a:cubicBezTo>
                <a:cubicBezTo>
                  <a:pt x="9364324" y="2186879"/>
                  <a:pt x="9370044" y="2185242"/>
                  <a:pt x="9378864" y="2193934"/>
                </a:cubicBezTo>
                <a:cubicBezTo>
                  <a:pt x="9396533" y="2211349"/>
                  <a:pt x="9382399" y="2233419"/>
                  <a:pt x="9347732" y="2242546"/>
                </a:cubicBezTo>
                <a:lnTo>
                  <a:pt x="9316327" y="2250814"/>
                </a:lnTo>
                <a:lnTo>
                  <a:pt x="9318123" y="2378470"/>
                </a:lnTo>
                <a:cubicBezTo>
                  <a:pt x="9319249" y="2458486"/>
                  <a:pt x="9323692" y="2507385"/>
                  <a:pt x="9330029" y="2509498"/>
                </a:cubicBezTo>
                <a:cubicBezTo>
                  <a:pt x="9335590" y="2511351"/>
                  <a:pt x="9340158" y="2530727"/>
                  <a:pt x="9340180" y="2552555"/>
                </a:cubicBezTo>
                <a:cubicBezTo>
                  <a:pt x="9340199" y="2576047"/>
                  <a:pt x="9350024" y="2611569"/>
                  <a:pt x="9364246" y="2639602"/>
                </a:cubicBezTo>
                <a:cubicBezTo>
                  <a:pt x="9382071" y="2674738"/>
                  <a:pt x="9389805" y="2708544"/>
                  <a:pt x="9394208" y="2770571"/>
                </a:cubicBezTo>
                <a:cubicBezTo>
                  <a:pt x="9397472" y="2816556"/>
                  <a:pt x="9403981" y="2854180"/>
                  <a:pt x="9408673" y="2854180"/>
                </a:cubicBezTo>
                <a:cubicBezTo>
                  <a:pt x="9418358" y="2854180"/>
                  <a:pt x="9410415" y="2912371"/>
                  <a:pt x="9395313" y="2952055"/>
                </a:cubicBezTo>
                <a:cubicBezTo>
                  <a:pt x="9387363" y="2972945"/>
                  <a:pt x="9388358" y="2981937"/>
                  <a:pt x="9400054" y="2994917"/>
                </a:cubicBezTo>
                <a:cubicBezTo>
                  <a:pt x="9408195" y="3003951"/>
                  <a:pt x="9417797" y="3023130"/>
                  <a:pt x="9421393" y="3037536"/>
                </a:cubicBezTo>
                <a:cubicBezTo>
                  <a:pt x="9424988" y="3051943"/>
                  <a:pt x="9431752" y="3063730"/>
                  <a:pt x="9436422" y="3063730"/>
                </a:cubicBezTo>
                <a:cubicBezTo>
                  <a:pt x="9441093" y="3063730"/>
                  <a:pt x="9444915" y="3071778"/>
                  <a:pt x="9444915" y="3081614"/>
                </a:cubicBezTo>
                <a:cubicBezTo>
                  <a:pt x="9444915" y="3112006"/>
                  <a:pt x="9465998" y="3121440"/>
                  <a:pt x="9490159" y="3101859"/>
                </a:cubicBezTo>
                <a:cubicBezTo>
                  <a:pt x="9501946" y="3092305"/>
                  <a:pt x="9511590" y="3077540"/>
                  <a:pt x="9511590" y="3069048"/>
                </a:cubicBezTo>
                <a:cubicBezTo>
                  <a:pt x="9511590" y="3055077"/>
                  <a:pt x="9536584" y="3037255"/>
                  <a:pt x="9544075" y="3045885"/>
                </a:cubicBezTo>
                <a:cubicBezTo>
                  <a:pt x="9553390" y="3056617"/>
                  <a:pt x="9557578" y="3118199"/>
                  <a:pt x="9549823" y="3130405"/>
                </a:cubicBezTo>
                <a:cubicBezTo>
                  <a:pt x="9542388" y="3142109"/>
                  <a:pt x="9537317" y="3142567"/>
                  <a:pt x="9521782" y="3132941"/>
                </a:cubicBezTo>
                <a:cubicBezTo>
                  <a:pt x="9511352" y="3126477"/>
                  <a:pt x="9495726" y="3123911"/>
                  <a:pt x="9487056" y="3127237"/>
                </a:cubicBezTo>
                <a:cubicBezTo>
                  <a:pt x="9474076" y="3132219"/>
                  <a:pt x="9472506" y="3141012"/>
                  <a:pt x="9478156" y="3177089"/>
                </a:cubicBezTo>
                <a:cubicBezTo>
                  <a:pt x="9481930" y="3201181"/>
                  <a:pt x="9484833" y="3228393"/>
                  <a:pt x="9484608" y="3237561"/>
                </a:cubicBezTo>
                <a:cubicBezTo>
                  <a:pt x="9484383" y="3246729"/>
                  <a:pt x="9488219" y="3254230"/>
                  <a:pt x="9493132" y="3254230"/>
                </a:cubicBezTo>
                <a:cubicBezTo>
                  <a:pt x="9498045" y="3254230"/>
                  <a:pt x="9502065" y="3260660"/>
                  <a:pt x="9502065" y="3268517"/>
                </a:cubicBezTo>
                <a:cubicBezTo>
                  <a:pt x="9502065" y="3276376"/>
                  <a:pt x="9506351" y="3282805"/>
                  <a:pt x="9511590" y="3282805"/>
                </a:cubicBezTo>
                <a:cubicBezTo>
                  <a:pt x="9524596" y="3282805"/>
                  <a:pt x="9523662" y="3324073"/>
                  <a:pt x="9510355" y="3337380"/>
                </a:cubicBezTo>
                <a:cubicBezTo>
                  <a:pt x="9504403" y="3343332"/>
                  <a:pt x="9496954" y="3397035"/>
                  <a:pt x="9493686" y="3457550"/>
                </a:cubicBezTo>
                <a:cubicBezTo>
                  <a:pt x="9488364" y="3556093"/>
                  <a:pt x="9489468" y="3568015"/>
                  <a:pt x="9504795" y="3577581"/>
                </a:cubicBezTo>
                <a:cubicBezTo>
                  <a:pt x="9532272" y="3594730"/>
                  <a:pt x="9542258" y="3632853"/>
                  <a:pt x="9528928" y="3669717"/>
                </a:cubicBezTo>
                <a:cubicBezTo>
                  <a:pt x="9522526" y="3687420"/>
                  <a:pt x="9513863" y="3701905"/>
                  <a:pt x="9509677" y="3701905"/>
                </a:cubicBezTo>
                <a:cubicBezTo>
                  <a:pt x="9498827" y="3701905"/>
                  <a:pt x="9500230" y="3753410"/>
                  <a:pt x="9511384" y="3764564"/>
                </a:cubicBezTo>
                <a:cubicBezTo>
                  <a:pt x="9516509" y="3769690"/>
                  <a:pt x="9522967" y="3839963"/>
                  <a:pt x="9525734" y="3920727"/>
                </a:cubicBezTo>
                <a:cubicBezTo>
                  <a:pt x="9528502" y="4001491"/>
                  <a:pt x="9534690" y="4069996"/>
                  <a:pt x="9539486" y="4072961"/>
                </a:cubicBezTo>
                <a:cubicBezTo>
                  <a:pt x="9544281" y="4075925"/>
                  <a:pt x="9551270" y="4120094"/>
                  <a:pt x="9555015" y="4171115"/>
                </a:cubicBezTo>
                <a:cubicBezTo>
                  <a:pt x="9558760" y="4222136"/>
                  <a:pt x="9565524" y="4263880"/>
                  <a:pt x="9570045" y="4263880"/>
                </a:cubicBezTo>
                <a:cubicBezTo>
                  <a:pt x="9574566" y="4263880"/>
                  <a:pt x="9578265" y="4280812"/>
                  <a:pt x="9578265" y="4301507"/>
                </a:cubicBezTo>
                <a:cubicBezTo>
                  <a:pt x="9578265" y="4326599"/>
                  <a:pt x="9583510" y="4342069"/>
                  <a:pt x="9594011" y="4347946"/>
                </a:cubicBezTo>
                <a:cubicBezTo>
                  <a:pt x="9607561" y="4355528"/>
                  <a:pt x="9608293" y="4362538"/>
                  <a:pt x="9599250" y="4398158"/>
                </a:cubicBezTo>
                <a:cubicBezTo>
                  <a:pt x="9593471" y="4420927"/>
                  <a:pt x="9591784" y="4441821"/>
                  <a:pt x="9595501" y="4444587"/>
                </a:cubicBezTo>
                <a:cubicBezTo>
                  <a:pt x="9599218" y="4447354"/>
                  <a:pt x="9610695" y="4465691"/>
                  <a:pt x="9621003" y="4485336"/>
                </a:cubicBezTo>
                <a:cubicBezTo>
                  <a:pt x="9640678" y="4522831"/>
                  <a:pt x="9652656" y="4528579"/>
                  <a:pt x="9671610" y="4509625"/>
                </a:cubicBezTo>
                <a:cubicBezTo>
                  <a:pt x="9684793" y="4496442"/>
                  <a:pt x="9687035" y="4463905"/>
                  <a:pt x="9674761" y="4463905"/>
                </a:cubicBezTo>
                <a:cubicBezTo>
                  <a:pt x="9670207" y="4463905"/>
                  <a:pt x="9664070" y="4449037"/>
                  <a:pt x="9661121" y="4430864"/>
                </a:cubicBezTo>
                <a:cubicBezTo>
                  <a:pt x="9658171" y="4412691"/>
                  <a:pt x="9646840" y="4388250"/>
                  <a:pt x="9635940" y="4376550"/>
                </a:cubicBezTo>
                <a:lnTo>
                  <a:pt x="9616122" y="4355277"/>
                </a:lnTo>
                <a:lnTo>
                  <a:pt x="9642436" y="4333734"/>
                </a:lnTo>
                <a:cubicBezTo>
                  <a:pt x="9672690" y="4308967"/>
                  <a:pt x="9704268" y="4305464"/>
                  <a:pt x="9720540" y="4325071"/>
                </a:cubicBezTo>
                <a:cubicBezTo>
                  <a:pt x="9734098" y="4341406"/>
                  <a:pt x="9724361" y="4404894"/>
                  <a:pt x="9705390" y="4423865"/>
                </a:cubicBezTo>
                <a:cubicBezTo>
                  <a:pt x="9691465" y="4437791"/>
                  <a:pt x="9687973" y="4463905"/>
                  <a:pt x="9700036" y="4463905"/>
                </a:cubicBezTo>
                <a:cubicBezTo>
                  <a:pt x="9704145" y="4463905"/>
                  <a:pt x="9715270" y="4477046"/>
                  <a:pt x="9724758" y="4493107"/>
                </a:cubicBezTo>
                <a:cubicBezTo>
                  <a:pt x="9740581" y="4519895"/>
                  <a:pt x="9740752" y="4523697"/>
                  <a:pt x="9726811" y="4539101"/>
                </a:cubicBezTo>
                <a:cubicBezTo>
                  <a:pt x="9710653" y="4556956"/>
                  <a:pt x="9707062" y="4580002"/>
                  <a:pt x="9718635" y="4591576"/>
                </a:cubicBezTo>
                <a:cubicBezTo>
                  <a:pt x="9722496" y="4595437"/>
                  <a:pt x="9730767" y="4628930"/>
                  <a:pt x="9737013" y="4666005"/>
                </a:cubicBezTo>
                <a:cubicBezTo>
                  <a:pt x="9743261" y="4703079"/>
                  <a:pt x="9752803" y="4736152"/>
                  <a:pt x="9758219" y="4739499"/>
                </a:cubicBezTo>
                <a:cubicBezTo>
                  <a:pt x="9763642" y="4742851"/>
                  <a:pt x="9768918" y="4786081"/>
                  <a:pt x="9769963" y="4835726"/>
                </a:cubicBezTo>
                <a:cubicBezTo>
                  <a:pt x="9771519" y="4909648"/>
                  <a:pt x="9775177" y="4929584"/>
                  <a:pt x="9790291" y="4946519"/>
                </a:cubicBezTo>
                <a:cubicBezTo>
                  <a:pt x="9804104" y="4961997"/>
                  <a:pt x="9807106" y="4974526"/>
                  <a:pt x="9802274" y="4996526"/>
                </a:cubicBezTo>
                <a:cubicBezTo>
                  <a:pt x="9794273" y="5032952"/>
                  <a:pt x="9773024" y="5034722"/>
                  <a:pt x="9764328" y="4999686"/>
                </a:cubicBezTo>
                <a:cubicBezTo>
                  <a:pt x="9756992" y="4970125"/>
                  <a:pt x="9723752" y="4930630"/>
                  <a:pt x="9706211" y="4930630"/>
                </a:cubicBezTo>
                <a:cubicBezTo>
                  <a:pt x="9691647" y="4930630"/>
                  <a:pt x="9683040" y="4952400"/>
                  <a:pt x="9683040" y="4989240"/>
                </a:cubicBezTo>
                <a:cubicBezTo>
                  <a:pt x="9683040" y="5004902"/>
                  <a:pt x="9676465" y="5024291"/>
                  <a:pt x="9668430" y="5032327"/>
                </a:cubicBezTo>
                <a:cubicBezTo>
                  <a:pt x="9660078" y="5040678"/>
                  <a:pt x="9656261" y="5054635"/>
                  <a:pt x="9659521" y="5064905"/>
                </a:cubicBezTo>
                <a:cubicBezTo>
                  <a:pt x="9664412" y="5080316"/>
                  <a:pt x="9662086" y="5081720"/>
                  <a:pt x="9643176" y="5074775"/>
                </a:cubicBezTo>
                <a:cubicBezTo>
                  <a:pt x="9625393" y="5068244"/>
                  <a:pt x="9620206" y="5057785"/>
                  <a:pt x="9616365" y="5020718"/>
                </a:cubicBezTo>
                <a:cubicBezTo>
                  <a:pt x="9612239" y="4980911"/>
                  <a:pt x="9608246" y="4973868"/>
                  <a:pt x="9586532" y="4968106"/>
                </a:cubicBezTo>
                <a:cubicBezTo>
                  <a:pt x="9572744" y="4964447"/>
                  <a:pt x="9556422" y="4964569"/>
                  <a:pt x="9550261" y="4968377"/>
                </a:cubicBezTo>
                <a:cubicBezTo>
                  <a:pt x="9536557" y="4976846"/>
                  <a:pt x="9545982" y="5020471"/>
                  <a:pt x="9564912" y="5036181"/>
                </a:cubicBezTo>
                <a:cubicBezTo>
                  <a:pt x="9580294" y="5048947"/>
                  <a:pt x="9583652" y="5140180"/>
                  <a:pt x="9568740" y="5140180"/>
                </a:cubicBezTo>
                <a:cubicBezTo>
                  <a:pt x="9563501" y="5140180"/>
                  <a:pt x="9559215" y="5157325"/>
                  <a:pt x="9559215" y="5178280"/>
                </a:cubicBezTo>
                <a:cubicBezTo>
                  <a:pt x="9559215" y="5199235"/>
                  <a:pt x="9563501" y="5216380"/>
                  <a:pt x="9568740" y="5216380"/>
                </a:cubicBezTo>
                <a:cubicBezTo>
                  <a:pt x="9573978" y="5216380"/>
                  <a:pt x="9578265" y="5226853"/>
                  <a:pt x="9578265" y="5239653"/>
                </a:cubicBezTo>
                <a:cubicBezTo>
                  <a:pt x="9578265" y="5252452"/>
                  <a:pt x="9587120" y="5269127"/>
                  <a:pt x="9597943" y="5276708"/>
                </a:cubicBezTo>
                <a:cubicBezTo>
                  <a:pt x="9613979" y="5287940"/>
                  <a:pt x="9616464" y="5296651"/>
                  <a:pt x="9611374" y="5323782"/>
                </a:cubicBezTo>
                <a:cubicBezTo>
                  <a:pt x="9607480" y="5344544"/>
                  <a:pt x="9609146" y="5359556"/>
                  <a:pt x="9615802" y="5363669"/>
                </a:cubicBezTo>
                <a:cubicBezTo>
                  <a:pt x="9622394" y="5367744"/>
                  <a:pt x="9624137" y="5382726"/>
                  <a:pt x="9620359" y="5402860"/>
                </a:cubicBezTo>
                <a:cubicBezTo>
                  <a:pt x="9615580" y="5428338"/>
                  <a:pt x="9617401" y="5435455"/>
                  <a:pt x="9628701" y="5435455"/>
                </a:cubicBezTo>
                <a:cubicBezTo>
                  <a:pt x="9638466" y="5435455"/>
                  <a:pt x="9641541" y="5441635"/>
                  <a:pt x="9638174" y="5454505"/>
                </a:cubicBezTo>
                <a:cubicBezTo>
                  <a:pt x="9635435" y="5464982"/>
                  <a:pt x="9627129" y="5473555"/>
                  <a:pt x="9619717" y="5473555"/>
                </a:cubicBezTo>
                <a:cubicBezTo>
                  <a:pt x="9612306" y="5473555"/>
                  <a:pt x="9603775" y="5479984"/>
                  <a:pt x="9600759" y="5487843"/>
                </a:cubicBezTo>
                <a:cubicBezTo>
                  <a:pt x="9597743" y="5495701"/>
                  <a:pt x="9587163" y="5502130"/>
                  <a:pt x="9577246" y="5502130"/>
                </a:cubicBezTo>
                <a:cubicBezTo>
                  <a:pt x="9562958" y="5502130"/>
                  <a:pt x="9559215" y="5495146"/>
                  <a:pt x="9559215" y="5468494"/>
                </a:cubicBezTo>
                <a:cubicBezTo>
                  <a:pt x="9559215" y="5447381"/>
                  <a:pt x="9564534" y="5432816"/>
                  <a:pt x="9573502" y="5429375"/>
                </a:cubicBezTo>
                <a:cubicBezTo>
                  <a:pt x="9581361" y="5426359"/>
                  <a:pt x="9587790" y="5413785"/>
                  <a:pt x="9587790" y="5401433"/>
                </a:cubicBezTo>
                <a:cubicBezTo>
                  <a:pt x="9587790" y="5377744"/>
                  <a:pt x="9563535" y="5359255"/>
                  <a:pt x="9532456" y="5359255"/>
                </a:cubicBezTo>
                <a:cubicBezTo>
                  <a:pt x="9511305" y="5359255"/>
                  <a:pt x="9496611" y="5310159"/>
                  <a:pt x="9510393" y="5285532"/>
                </a:cubicBezTo>
                <a:cubicBezTo>
                  <a:pt x="9515784" y="5275898"/>
                  <a:pt x="9513396" y="5264733"/>
                  <a:pt x="9503462" y="5253131"/>
                </a:cubicBezTo>
                <a:cubicBezTo>
                  <a:pt x="9484664" y="5231176"/>
                  <a:pt x="9465979" y="5230654"/>
                  <a:pt x="9443008" y="5251443"/>
                </a:cubicBezTo>
                <a:cubicBezTo>
                  <a:pt x="9426339" y="5266529"/>
                  <a:pt x="9424471" y="5266253"/>
                  <a:pt x="9410762" y="5246681"/>
                </a:cubicBezTo>
                <a:cubicBezTo>
                  <a:pt x="9392880" y="5221150"/>
                  <a:pt x="9372535" y="5220020"/>
                  <a:pt x="9359782" y="5243849"/>
                </a:cubicBezTo>
                <a:cubicBezTo>
                  <a:pt x="9352478" y="5257496"/>
                  <a:pt x="9355809" y="5272889"/>
                  <a:pt x="9373695" y="5308143"/>
                </a:cubicBezTo>
                <a:cubicBezTo>
                  <a:pt x="9386628" y="5333635"/>
                  <a:pt x="9397228" y="5363884"/>
                  <a:pt x="9397250" y="5375362"/>
                </a:cubicBezTo>
                <a:cubicBezTo>
                  <a:pt x="9397269" y="5386839"/>
                  <a:pt x="9401646" y="5398923"/>
                  <a:pt x="9406970" y="5402214"/>
                </a:cubicBezTo>
                <a:cubicBezTo>
                  <a:pt x="9423332" y="5412326"/>
                  <a:pt x="9407159" y="5425930"/>
                  <a:pt x="9378773" y="5425930"/>
                </a:cubicBezTo>
                <a:cubicBezTo>
                  <a:pt x="9348307" y="5425930"/>
                  <a:pt x="9319441" y="5391580"/>
                  <a:pt x="9311565" y="5345954"/>
                </a:cubicBezTo>
                <a:cubicBezTo>
                  <a:pt x="9306261" y="5315228"/>
                  <a:pt x="9274083" y="5288912"/>
                  <a:pt x="9266684" y="5309249"/>
                </a:cubicBezTo>
                <a:cubicBezTo>
                  <a:pt x="9258193" y="5332587"/>
                  <a:pt x="9235365" y="5321723"/>
                  <a:pt x="9235365" y="5294344"/>
                </a:cubicBezTo>
                <a:cubicBezTo>
                  <a:pt x="9235365" y="5273081"/>
                  <a:pt x="9228466" y="5264243"/>
                  <a:pt x="9202027" y="5251636"/>
                </a:cubicBezTo>
                <a:cubicBezTo>
                  <a:pt x="9183692" y="5242892"/>
                  <a:pt x="9168690" y="5229641"/>
                  <a:pt x="9168690" y="5222188"/>
                </a:cubicBezTo>
                <a:cubicBezTo>
                  <a:pt x="9168690" y="5213316"/>
                  <a:pt x="9162096" y="5210362"/>
                  <a:pt x="9149589" y="5213633"/>
                </a:cubicBezTo>
                <a:cubicBezTo>
                  <a:pt x="9139083" y="5216381"/>
                  <a:pt x="9124082" y="5213312"/>
                  <a:pt x="9116252" y="5206813"/>
                </a:cubicBezTo>
                <a:cubicBezTo>
                  <a:pt x="9104165" y="5196782"/>
                  <a:pt x="9102015" y="5199250"/>
                  <a:pt x="9102015" y="5223151"/>
                </a:cubicBezTo>
                <a:cubicBezTo>
                  <a:pt x="9102015" y="5260674"/>
                  <a:pt x="9094749" y="5265925"/>
                  <a:pt x="9067516" y="5248081"/>
                </a:cubicBezTo>
                <a:cubicBezTo>
                  <a:pt x="9049208" y="5236085"/>
                  <a:pt x="9037179" y="5235064"/>
                  <a:pt x="9006347" y="5242890"/>
                </a:cubicBezTo>
                <a:cubicBezTo>
                  <a:pt x="8969569" y="5252225"/>
                  <a:pt x="8968239" y="5251779"/>
                  <a:pt x="8974453" y="5232199"/>
                </a:cubicBezTo>
                <a:cubicBezTo>
                  <a:pt x="8980197" y="5214100"/>
                  <a:pt x="8979150" y="5213251"/>
                  <a:pt x="8965277" y="5224765"/>
                </a:cubicBezTo>
                <a:cubicBezTo>
                  <a:pt x="8948025" y="5239082"/>
                  <a:pt x="8944128" y="5264005"/>
                  <a:pt x="8959140" y="5264005"/>
                </a:cubicBezTo>
                <a:cubicBezTo>
                  <a:pt x="8973673" y="5264005"/>
                  <a:pt x="8970483" y="5308451"/>
                  <a:pt x="8954827" y="5324107"/>
                </a:cubicBezTo>
                <a:cubicBezTo>
                  <a:pt x="8938547" y="5340387"/>
                  <a:pt x="8942079" y="5416858"/>
                  <a:pt x="8963258" y="5506643"/>
                </a:cubicBezTo>
                <a:cubicBezTo>
                  <a:pt x="8970640" y="5537938"/>
                  <a:pt x="8974633" y="5566854"/>
                  <a:pt x="8972132" y="5570901"/>
                </a:cubicBezTo>
                <a:cubicBezTo>
                  <a:pt x="8969630" y="5574949"/>
                  <a:pt x="8954924" y="5571714"/>
                  <a:pt x="8939451" y="5563712"/>
                </a:cubicBezTo>
                <a:cubicBezTo>
                  <a:pt x="8918223" y="5552735"/>
                  <a:pt x="8911926" y="5552159"/>
                  <a:pt x="8913798" y="5561366"/>
                </a:cubicBezTo>
                <a:cubicBezTo>
                  <a:pt x="8915162" y="5568077"/>
                  <a:pt x="8908777" y="5572972"/>
                  <a:pt x="8899609" y="5572245"/>
                </a:cubicBezTo>
                <a:cubicBezTo>
                  <a:pt x="8880597" y="5570736"/>
                  <a:pt x="8876924" y="5584262"/>
                  <a:pt x="8894734" y="5590199"/>
                </a:cubicBezTo>
                <a:cubicBezTo>
                  <a:pt x="8904051" y="5593305"/>
                  <a:pt x="8904094" y="5599474"/>
                  <a:pt x="8894938" y="5619568"/>
                </a:cubicBezTo>
                <a:cubicBezTo>
                  <a:pt x="8879565" y="5653309"/>
                  <a:pt x="8863890" y="5651894"/>
                  <a:pt x="8863890" y="5616766"/>
                </a:cubicBezTo>
                <a:cubicBezTo>
                  <a:pt x="8863890" y="5598144"/>
                  <a:pt x="8857311" y="5585004"/>
                  <a:pt x="8844573" y="5578188"/>
                </a:cubicBezTo>
                <a:cubicBezTo>
                  <a:pt x="8833949" y="5572501"/>
                  <a:pt x="8827772" y="5563778"/>
                  <a:pt x="8830848" y="5558802"/>
                </a:cubicBezTo>
                <a:cubicBezTo>
                  <a:pt x="8833923" y="5553826"/>
                  <a:pt x="8832946" y="5549755"/>
                  <a:pt x="8828677" y="5549755"/>
                </a:cubicBezTo>
                <a:cubicBezTo>
                  <a:pt x="8824408" y="5549755"/>
                  <a:pt x="8814856" y="5536067"/>
                  <a:pt x="8807451" y="5519337"/>
                </a:cubicBezTo>
                <a:cubicBezTo>
                  <a:pt x="8797515" y="5496890"/>
                  <a:pt x="8796905" y="5487946"/>
                  <a:pt x="8805126" y="5485206"/>
                </a:cubicBezTo>
                <a:cubicBezTo>
                  <a:pt x="8823307" y="5479145"/>
                  <a:pt x="8817948" y="5459076"/>
                  <a:pt x="8790306" y="5429703"/>
                </a:cubicBezTo>
                <a:cubicBezTo>
                  <a:pt x="8776029" y="5414531"/>
                  <a:pt x="8765448" y="5398501"/>
                  <a:pt x="8766792" y="5394081"/>
                </a:cubicBezTo>
                <a:cubicBezTo>
                  <a:pt x="8768136" y="5389661"/>
                  <a:pt x="8763784" y="5387861"/>
                  <a:pt x="8757122" y="5390082"/>
                </a:cubicBezTo>
                <a:cubicBezTo>
                  <a:pt x="8750460" y="5392303"/>
                  <a:pt x="8740295" y="5410921"/>
                  <a:pt x="8734534" y="5431456"/>
                </a:cubicBezTo>
                <a:cubicBezTo>
                  <a:pt x="8728772" y="5451991"/>
                  <a:pt x="8718654" y="5468793"/>
                  <a:pt x="8712050" y="5468793"/>
                </a:cubicBezTo>
                <a:cubicBezTo>
                  <a:pt x="8699809" y="5468793"/>
                  <a:pt x="8680311" y="5418777"/>
                  <a:pt x="8669592" y="5359880"/>
                </a:cubicBezTo>
                <a:cubicBezTo>
                  <a:pt x="8666318" y="5341888"/>
                  <a:pt x="8656596" y="5319385"/>
                  <a:pt x="8647988" y="5309874"/>
                </a:cubicBezTo>
                <a:cubicBezTo>
                  <a:pt x="8629026" y="5288921"/>
                  <a:pt x="8589155" y="5287137"/>
                  <a:pt x="8581571" y="5306902"/>
                </a:cubicBezTo>
                <a:cubicBezTo>
                  <a:pt x="8575128" y="5323692"/>
                  <a:pt x="8611941" y="5406880"/>
                  <a:pt x="8625814" y="5406880"/>
                </a:cubicBezTo>
                <a:cubicBezTo>
                  <a:pt x="8631025" y="5406880"/>
                  <a:pt x="8635290" y="5416937"/>
                  <a:pt x="8635290" y="5429229"/>
                </a:cubicBezTo>
                <a:cubicBezTo>
                  <a:pt x="8635290" y="5453360"/>
                  <a:pt x="8661109" y="5511655"/>
                  <a:pt x="8671796" y="5511655"/>
                </a:cubicBezTo>
                <a:cubicBezTo>
                  <a:pt x="8689130" y="5511655"/>
                  <a:pt x="8702944" y="5553873"/>
                  <a:pt x="8697041" y="5588809"/>
                </a:cubicBezTo>
                <a:cubicBezTo>
                  <a:pt x="8690618" y="5626829"/>
                  <a:pt x="8673390" y="5640578"/>
                  <a:pt x="8673390" y="5607684"/>
                </a:cubicBezTo>
                <a:cubicBezTo>
                  <a:pt x="8673390" y="5574959"/>
                  <a:pt x="8662261" y="5559280"/>
                  <a:pt x="8639033" y="5559280"/>
                </a:cubicBezTo>
                <a:cubicBezTo>
                  <a:pt x="8626497" y="5559280"/>
                  <a:pt x="8616240" y="5555076"/>
                  <a:pt x="8616240" y="5549936"/>
                </a:cubicBezTo>
                <a:cubicBezTo>
                  <a:pt x="8616240" y="5544798"/>
                  <a:pt x="8606093" y="5538047"/>
                  <a:pt x="8593690" y="5534933"/>
                </a:cubicBezTo>
                <a:cubicBezTo>
                  <a:pt x="8577617" y="5530899"/>
                  <a:pt x="8563885" y="5535998"/>
                  <a:pt x="8545877" y="5552687"/>
                </a:cubicBezTo>
                <a:cubicBezTo>
                  <a:pt x="8523118" y="5573780"/>
                  <a:pt x="8521722" y="5578808"/>
                  <a:pt x="8531790" y="5603409"/>
                </a:cubicBezTo>
                <a:cubicBezTo>
                  <a:pt x="8537938" y="5618429"/>
                  <a:pt x="8544237" y="5635004"/>
                  <a:pt x="8545788" y="5640243"/>
                </a:cubicBezTo>
                <a:cubicBezTo>
                  <a:pt x="8547339" y="5645481"/>
                  <a:pt x="8551467" y="5659412"/>
                  <a:pt x="8554960" y="5671199"/>
                </a:cubicBezTo>
                <a:cubicBezTo>
                  <a:pt x="8560059" y="5688405"/>
                  <a:pt x="8557550" y="5692630"/>
                  <a:pt x="8542232" y="5692630"/>
                </a:cubicBezTo>
                <a:cubicBezTo>
                  <a:pt x="8526885" y="5692630"/>
                  <a:pt x="8521879" y="5684135"/>
                  <a:pt x="8516639" y="5649193"/>
                </a:cubicBezTo>
                <a:cubicBezTo>
                  <a:pt x="8510997" y="5611567"/>
                  <a:pt x="8507348" y="5606151"/>
                  <a:pt x="8489364" y="5608712"/>
                </a:cubicBezTo>
                <a:cubicBezTo>
                  <a:pt x="8476063" y="5610605"/>
                  <a:pt x="8467481" y="5619579"/>
                  <a:pt x="8465482" y="5633681"/>
                </a:cubicBezTo>
                <a:cubicBezTo>
                  <a:pt x="8463767" y="5645789"/>
                  <a:pt x="8456296" y="5658023"/>
                  <a:pt x="8448881" y="5660868"/>
                </a:cubicBezTo>
                <a:cubicBezTo>
                  <a:pt x="8439980" y="5664284"/>
                  <a:pt x="8437346" y="5673793"/>
                  <a:pt x="8441128" y="5688861"/>
                </a:cubicBezTo>
                <a:cubicBezTo>
                  <a:pt x="8446966" y="5712121"/>
                  <a:pt x="8430670" y="5721956"/>
                  <a:pt x="8423043" y="5699774"/>
                </a:cubicBezTo>
                <a:cubicBezTo>
                  <a:pt x="8420791" y="5693225"/>
                  <a:pt x="8419954" y="5694297"/>
                  <a:pt x="8421183" y="5702155"/>
                </a:cubicBezTo>
                <a:cubicBezTo>
                  <a:pt x="8426147" y="5733897"/>
                  <a:pt x="8431186" y="5745662"/>
                  <a:pt x="8445659" y="5759305"/>
                </a:cubicBezTo>
                <a:cubicBezTo>
                  <a:pt x="8461003" y="5773768"/>
                  <a:pt x="8478340" y="5873605"/>
                  <a:pt x="8465508" y="5873605"/>
                </a:cubicBezTo>
                <a:cubicBezTo>
                  <a:pt x="8448992" y="5873605"/>
                  <a:pt x="8426618" y="5833577"/>
                  <a:pt x="8420562" y="5793193"/>
                </a:cubicBezTo>
                <a:cubicBezTo>
                  <a:pt x="8416958" y="5769157"/>
                  <a:pt x="8408824" y="5746343"/>
                  <a:pt x="8402487" y="5742492"/>
                </a:cubicBezTo>
                <a:cubicBezTo>
                  <a:pt x="8396150" y="5738642"/>
                  <a:pt x="8388172" y="5727895"/>
                  <a:pt x="8384756" y="5718608"/>
                </a:cubicBezTo>
                <a:cubicBezTo>
                  <a:pt x="8370703" y="5680391"/>
                  <a:pt x="8314059" y="5693966"/>
                  <a:pt x="8326325" y="5732611"/>
                </a:cubicBezTo>
                <a:cubicBezTo>
                  <a:pt x="8330271" y="5745047"/>
                  <a:pt x="8324120" y="5758262"/>
                  <a:pt x="8306999" y="5774129"/>
                </a:cubicBezTo>
                <a:cubicBezTo>
                  <a:pt x="8275152" y="5803644"/>
                  <a:pt x="8267376" y="5803367"/>
                  <a:pt x="8259615" y="5772442"/>
                </a:cubicBezTo>
                <a:cubicBezTo>
                  <a:pt x="8252384" y="5743631"/>
                  <a:pt x="8232654" y="5721217"/>
                  <a:pt x="8214489" y="5721178"/>
                </a:cubicBezTo>
                <a:cubicBezTo>
                  <a:pt x="8199768" y="5721149"/>
                  <a:pt x="8162499" y="5667857"/>
                  <a:pt x="8166619" y="5652733"/>
                </a:cubicBezTo>
                <a:cubicBezTo>
                  <a:pt x="8169511" y="5642115"/>
                  <a:pt x="8105495" y="5578330"/>
                  <a:pt x="8091947" y="5578330"/>
                </a:cubicBezTo>
                <a:cubicBezTo>
                  <a:pt x="8087795" y="5578330"/>
                  <a:pt x="8077618" y="5580932"/>
                  <a:pt x="8069332" y="5584112"/>
                </a:cubicBezTo>
                <a:cubicBezTo>
                  <a:pt x="8052875" y="5590427"/>
                  <a:pt x="8048417" y="5616430"/>
                  <a:pt x="8063790" y="5616430"/>
                </a:cubicBezTo>
                <a:cubicBezTo>
                  <a:pt x="8069029" y="5616430"/>
                  <a:pt x="8073315" y="5629289"/>
                  <a:pt x="8073315" y="5645005"/>
                </a:cubicBezTo>
                <a:cubicBezTo>
                  <a:pt x="8073315" y="5660722"/>
                  <a:pt x="8077601" y="5673580"/>
                  <a:pt x="8082840" y="5673580"/>
                </a:cubicBezTo>
                <a:cubicBezTo>
                  <a:pt x="8088079" y="5673580"/>
                  <a:pt x="8092365" y="5680263"/>
                  <a:pt x="8092365" y="5688430"/>
                </a:cubicBezTo>
                <a:cubicBezTo>
                  <a:pt x="8092365" y="5696597"/>
                  <a:pt x="8096664" y="5700623"/>
                  <a:pt x="8101919" y="5697375"/>
                </a:cubicBezTo>
                <a:cubicBezTo>
                  <a:pt x="8107626" y="5693847"/>
                  <a:pt x="8109828" y="5700332"/>
                  <a:pt x="8107389" y="5713482"/>
                </a:cubicBezTo>
                <a:cubicBezTo>
                  <a:pt x="8105143" y="5725587"/>
                  <a:pt x="8102987" y="5740850"/>
                  <a:pt x="8102598" y="5747399"/>
                </a:cubicBezTo>
                <a:cubicBezTo>
                  <a:pt x="8102209" y="5753947"/>
                  <a:pt x="8094746" y="5759305"/>
                  <a:pt x="8086015" y="5759305"/>
                </a:cubicBezTo>
                <a:cubicBezTo>
                  <a:pt x="8077284" y="5759305"/>
                  <a:pt x="8073013" y="5762178"/>
                  <a:pt x="8076524" y="5765688"/>
                </a:cubicBezTo>
                <a:cubicBezTo>
                  <a:pt x="8080034" y="5769199"/>
                  <a:pt x="8076410" y="5781987"/>
                  <a:pt x="8068470" y="5794105"/>
                </a:cubicBezTo>
                <a:cubicBezTo>
                  <a:pt x="8060530" y="5806224"/>
                  <a:pt x="8050744" y="5831969"/>
                  <a:pt x="8046724" y="5851316"/>
                </a:cubicBezTo>
                <a:cubicBezTo>
                  <a:pt x="8037792" y="5894308"/>
                  <a:pt x="8019518" y="5902713"/>
                  <a:pt x="8006934" y="5869617"/>
                </a:cubicBezTo>
                <a:cubicBezTo>
                  <a:pt x="8001793" y="5856095"/>
                  <a:pt x="7993694" y="5845030"/>
                  <a:pt x="7988935" y="5845030"/>
                </a:cubicBezTo>
                <a:cubicBezTo>
                  <a:pt x="7984177" y="5845030"/>
                  <a:pt x="7977301" y="5817170"/>
                  <a:pt x="7973654" y="5783118"/>
                </a:cubicBezTo>
                <a:cubicBezTo>
                  <a:pt x="7970007" y="5749066"/>
                  <a:pt x="7963079" y="5721205"/>
                  <a:pt x="7958257" y="5721205"/>
                </a:cubicBezTo>
                <a:cubicBezTo>
                  <a:pt x="7953435" y="5721205"/>
                  <a:pt x="7949490" y="5709094"/>
                  <a:pt x="7949490" y="5694290"/>
                </a:cubicBezTo>
                <a:cubicBezTo>
                  <a:pt x="7949490" y="5678473"/>
                  <a:pt x="7940401" y="5658837"/>
                  <a:pt x="7927445" y="5646665"/>
                </a:cubicBezTo>
                <a:cubicBezTo>
                  <a:pt x="7904703" y="5625301"/>
                  <a:pt x="7886712" y="5618669"/>
                  <a:pt x="7897103" y="5635480"/>
                </a:cubicBezTo>
                <a:cubicBezTo>
                  <a:pt x="7900340" y="5640719"/>
                  <a:pt x="7898450" y="5645005"/>
                  <a:pt x="7892902" y="5645005"/>
                </a:cubicBezTo>
                <a:cubicBezTo>
                  <a:pt x="7887354" y="5645005"/>
                  <a:pt x="7882815" y="5639800"/>
                  <a:pt x="7882815" y="5633439"/>
                </a:cubicBezTo>
                <a:cubicBezTo>
                  <a:pt x="7882815" y="5625518"/>
                  <a:pt x="7878364" y="5626325"/>
                  <a:pt x="7868690" y="5635998"/>
                </a:cubicBezTo>
                <a:cubicBezTo>
                  <a:pt x="7848948" y="5655740"/>
                  <a:pt x="7845082" y="5827282"/>
                  <a:pt x="7863869" y="5849918"/>
                </a:cubicBezTo>
                <a:cubicBezTo>
                  <a:pt x="7871102" y="5858633"/>
                  <a:pt x="7884772" y="5887888"/>
                  <a:pt x="7894249" y="5914928"/>
                </a:cubicBezTo>
                <a:cubicBezTo>
                  <a:pt x="7903724" y="5941969"/>
                  <a:pt x="7917887" y="5968852"/>
                  <a:pt x="7925721" y="5974668"/>
                </a:cubicBezTo>
                <a:cubicBezTo>
                  <a:pt x="7933556" y="5980484"/>
                  <a:pt x="7939965" y="5991646"/>
                  <a:pt x="7939965" y="5999471"/>
                </a:cubicBezTo>
                <a:cubicBezTo>
                  <a:pt x="7939965" y="6007296"/>
                  <a:pt x="7951025" y="6025633"/>
                  <a:pt x="7964544" y="6040219"/>
                </a:cubicBezTo>
                <a:cubicBezTo>
                  <a:pt x="7982053" y="6059112"/>
                  <a:pt x="7987292" y="6072526"/>
                  <a:pt x="7982759" y="6086854"/>
                </a:cubicBezTo>
                <a:cubicBezTo>
                  <a:pt x="7969448" y="6128923"/>
                  <a:pt x="7973123" y="6144329"/>
                  <a:pt x="7999542" y="6157190"/>
                </a:cubicBezTo>
                <a:cubicBezTo>
                  <a:pt x="8021348" y="6167806"/>
                  <a:pt x="8024734" y="6174134"/>
                  <a:pt x="8019584" y="6194655"/>
                </a:cubicBezTo>
                <a:cubicBezTo>
                  <a:pt x="8014692" y="6214147"/>
                  <a:pt x="8016187" y="6217700"/>
                  <a:pt x="8026682" y="6211526"/>
                </a:cubicBezTo>
                <a:cubicBezTo>
                  <a:pt x="8035088" y="6206581"/>
                  <a:pt x="8034120" y="6210437"/>
                  <a:pt x="8024049" y="6222012"/>
                </a:cubicBezTo>
                <a:cubicBezTo>
                  <a:pt x="8010484" y="6237602"/>
                  <a:pt x="8009663" y="6247029"/>
                  <a:pt x="8018511" y="6285561"/>
                </a:cubicBezTo>
                <a:cubicBezTo>
                  <a:pt x="8024224" y="6310445"/>
                  <a:pt x="8032463" y="6330805"/>
                  <a:pt x="8036820" y="6330805"/>
                </a:cubicBezTo>
                <a:cubicBezTo>
                  <a:pt x="8045829" y="6330805"/>
                  <a:pt x="8047732" y="6381788"/>
                  <a:pt x="8039046" y="6390474"/>
                </a:cubicBezTo>
                <a:cubicBezTo>
                  <a:pt x="8030809" y="6398711"/>
                  <a:pt x="8005835" y="6387438"/>
                  <a:pt x="8011613" y="6378090"/>
                </a:cubicBezTo>
                <a:cubicBezTo>
                  <a:pt x="8014287" y="6373762"/>
                  <a:pt x="8012119" y="6367529"/>
                  <a:pt x="8006795" y="6364239"/>
                </a:cubicBezTo>
                <a:cubicBezTo>
                  <a:pt x="8001471" y="6360948"/>
                  <a:pt x="7997115" y="6350461"/>
                  <a:pt x="7997115" y="6340934"/>
                </a:cubicBezTo>
                <a:cubicBezTo>
                  <a:pt x="7997115" y="6331407"/>
                  <a:pt x="7990686" y="6318277"/>
                  <a:pt x="7982828" y="6311755"/>
                </a:cubicBezTo>
                <a:cubicBezTo>
                  <a:pt x="7974969" y="6305233"/>
                  <a:pt x="7968540" y="6287564"/>
                  <a:pt x="7968540" y="6272489"/>
                </a:cubicBezTo>
                <a:cubicBezTo>
                  <a:pt x="7968540" y="6257414"/>
                  <a:pt x="7964254" y="6245080"/>
                  <a:pt x="7959015" y="6245080"/>
                </a:cubicBezTo>
                <a:cubicBezTo>
                  <a:pt x="7953776" y="6245080"/>
                  <a:pt x="7949490" y="6232747"/>
                  <a:pt x="7949490" y="6217671"/>
                </a:cubicBezTo>
                <a:cubicBezTo>
                  <a:pt x="7949490" y="6202597"/>
                  <a:pt x="7943495" y="6185287"/>
                  <a:pt x="7936168" y="6179207"/>
                </a:cubicBezTo>
                <a:cubicBezTo>
                  <a:pt x="7924394" y="6169435"/>
                  <a:pt x="7912628" y="6119389"/>
                  <a:pt x="7910813" y="6071368"/>
                </a:cubicBezTo>
                <a:cubicBezTo>
                  <a:pt x="7910470" y="6062266"/>
                  <a:pt x="7901421" y="6048678"/>
                  <a:pt x="7890706" y="6041173"/>
                </a:cubicBezTo>
                <a:cubicBezTo>
                  <a:pt x="7879992" y="6033668"/>
                  <a:pt x="7873859" y="6023265"/>
                  <a:pt x="7877079" y="6018055"/>
                </a:cubicBezTo>
                <a:cubicBezTo>
                  <a:pt x="7880299" y="6012845"/>
                  <a:pt x="7878884" y="6007145"/>
                  <a:pt x="7873935" y="6005388"/>
                </a:cubicBezTo>
                <a:cubicBezTo>
                  <a:pt x="7868985" y="6003630"/>
                  <a:pt x="7863492" y="5991477"/>
                  <a:pt x="7861728" y="5978380"/>
                </a:cubicBezTo>
                <a:cubicBezTo>
                  <a:pt x="7857193" y="5944718"/>
                  <a:pt x="7846456" y="5930755"/>
                  <a:pt x="7825103" y="5930755"/>
                </a:cubicBezTo>
                <a:cubicBezTo>
                  <a:pt x="7813152" y="5930755"/>
                  <a:pt x="7806615" y="5924218"/>
                  <a:pt x="7806615" y="5912267"/>
                </a:cubicBezTo>
                <a:cubicBezTo>
                  <a:pt x="7806615" y="5902099"/>
                  <a:pt x="7802883" y="5891473"/>
                  <a:pt x="7798320" y="5888653"/>
                </a:cubicBezTo>
                <a:cubicBezTo>
                  <a:pt x="7793758" y="5885833"/>
                  <a:pt x="7787559" y="5871650"/>
                  <a:pt x="7784544" y="5857135"/>
                </a:cubicBezTo>
                <a:cubicBezTo>
                  <a:pt x="7781468" y="5842322"/>
                  <a:pt x="7766504" y="5822486"/>
                  <a:pt x="7750435" y="5811923"/>
                </a:cubicBezTo>
                <a:cubicBezTo>
                  <a:pt x="7707990" y="5784021"/>
                  <a:pt x="7694650" y="5754464"/>
                  <a:pt x="7714568" y="5732454"/>
                </a:cubicBezTo>
                <a:cubicBezTo>
                  <a:pt x="7736008" y="5708763"/>
                  <a:pt x="7734726" y="5701704"/>
                  <a:pt x="7704221" y="5675488"/>
                </a:cubicBezTo>
                <a:cubicBezTo>
                  <a:pt x="7681475" y="5655940"/>
                  <a:pt x="7678294" y="5646763"/>
                  <a:pt x="7680052" y="5605757"/>
                </a:cubicBezTo>
                <a:cubicBezTo>
                  <a:pt x="7681846" y="5563931"/>
                  <a:pt x="7679499" y="5557558"/>
                  <a:pt x="7659503" y="5549955"/>
                </a:cubicBezTo>
                <a:cubicBezTo>
                  <a:pt x="7645260" y="5544540"/>
                  <a:pt x="7634567" y="5530614"/>
                  <a:pt x="7630526" y="5512217"/>
                </a:cubicBezTo>
                <a:cubicBezTo>
                  <a:pt x="7623904" y="5482064"/>
                  <a:pt x="7593005" y="5465765"/>
                  <a:pt x="7563749" y="5476992"/>
                </a:cubicBezTo>
                <a:cubicBezTo>
                  <a:pt x="7547476" y="5483236"/>
                  <a:pt x="7543661" y="5545059"/>
                  <a:pt x="7558965" y="5554518"/>
                </a:cubicBezTo>
                <a:cubicBezTo>
                  <a:pt x="7564204" y="5557755"/>
                  <a:pt x="7568490" y="5570654"/>
                  <a:pt x="7568490" y="5583182"/>
                </a:cubicBezTo>
                <a:cubicBezTo>
                  <a:pt x="7568490" y="5595709"/>
                  <a:pt x="7573938" y="5609386"/>
                  <a:pt x="7580597" y="5613576"/>
                </a:cubicBezTo>
                <a:cubicBezTo>
                  <a:pt x="7596655" y="5623678"/>
                  <a:pt x="7617799" y="5672674"/>
                  <a:pt x="7610911" y="5683819"/>
                </a:cubicBezTo>
                <a:cubicBezTo>
                  <a:pt x="7607916" y="5688665"/>
                  <a:pt x="7610005" y="5692630"/>
                  <a:pt x="7615553" y="5692630"/>
                </a:cubicBezTo>
                <a:cubicBezTo>
                  <a:pt x="7621101" y="5692630"/>
                  <a:pt x="7625640" y="5702821"/>
                  <a:pt x="7625640" y="5715276"/>
                </a:cubicBezTo>
                <a:cubicBezTo>
                  <a:pt x="7625640" y="5727732"/>
                  <a:pt x="7632397" y="5743530"/>
                  <a:pt x="7640655" y="5750384"/>
                </a:cubicBezTo>
                <a:cubicBezTo>
                  <a:pt x="7651579" y="5759450"/>
                  <a:pt x="7654078" y="5772097"/>
                  <a:pt x="7649827" y="5796794"/>
                </a:cubicBezTo>
                <a:cubicBezTo>
                  <a:pt x="7645575" y="5821498"/>
                  <a:pt x="7646634" y="5826852"/>
                  <a:pt x="7653716" y="5816455"/>
                </a:cubicBezTo>
                <a:cubicBezTo>
                  <a:pt x="7662464" y="5803613"/>
                  <a:pt x="7667865" y="5809379"/>
                  <a:pt x="7664868" y="5828361"/>
                </a:cubicBezTo>
                <a:cubicBezTo>
                  <a:pt x="7664248" y="5832291"/>
                  <a:pt x="7668026" y="5835505"/>
                  <a:pt x="7673265" y="5835505"/>
                </a:cubicBezTo>
                <a:cubicBezTo>
                  <a:pt x="7678504" y="5835505"/>
                  <a:pt x="7682790" y="5842114"/>
                  <a:pt x="7682790" y="5850191"/>
                </a:cubicBezTo>
                <a:cubicBezTo>
                  <a:pt x="7682790" y="5858268"/>
                  <a:pt x="7691149" y="5873849"/>
                  <a:pt x="7701366" y="5884815"/>
                </a:cubicBezTo>
                <a:cubicBezTo>
                  <a:pt x="7711583" y="5895782"/>
                  <a:pt x="7722522" y="5918106"/>
                  <a:pt x="7725676" y="5934423"/>
                </a:cubicBezTo>
                <a:cubicBezTo>
                  <a:pt x="7740620" y="6011744"/>
                  <a:pt x="7764864" y="6075815"/>
                  <a:pt x="7789301" y="6102571"/>
                </a:cubicBezTo>
                <a:cubicBezTo>
                  <a:pt x="7804063" y="6118733"/>
                  <a:pt x="7816140" y="6140264"/>
                  <a:pt x="7816140" y="6150418"/>
                </a:cubicBezTo>
                <a:cubicBezTo>
                  <a:pt x="7816140" y="6160572"/>
                  <a:pt x="7819355" y="6168914"/>
                  <a:pt x="7823284" y="6168955"/>
                </a:cubicBezTo>
                <a:cubicBezTo>
                  <a:pt x="7833581" y="6169062"/>
                  <a:pt x="7854658" y="6217648"/>
                  <a:pt x="7848635" y="6227394"/>
                </a:cubicBezTo>
                <a:cubicBezTo>
                  <a:pt x="7838975" y="6243024"/>
                  <a:pt x="7806615" y="6216042"/>
                  <a:pt x="7806615" y="6192358"/>
                </a:cubicBezTo>
                <a:cubicBezTo>
                  <a:pt x="7806615" y="6179445"/>
                  <a:pt x="7802806" y="6168880"/>
                  <a:pt x="7798150" y="6168880"/>
                </a:cubicBezTo>
                <a:cubicBezTo>
                  <a:pt x="7793494" y="6168880"/>
                  <a:pt x="7786952" y="6154309"/>
                  <a:pt x="7783611" y="6136500"/>
                </a:cubicBezTo>
                <a:cubicBezTo>
                  <a:pt x="7775837" y="6095064"/>
                  <a:pt x="7756806" y="6079248"/>
                  <a:pt x="7724485" y="6087359"/>
                </a:cubicBezTo>
                <a:cubicBezTo>
                  <a:pt x="7700540" y="6093370"/>
                  <a:pt x="7699552" y="6092212"/>
                  <a:pt x="7705073" y="6064611"/>
                </a:cubicBezTo>
                <a:cubicBezTo>
                  <a:pt x="7709455" y="6042702"/>
                  <a:pt x="7707424" y="6035530"/>
                  <a:pt x="7696840" y="6035530"/>
                </a:cubicBezTo>
                <a:cubicBezTo>
                  <a:pt x="7679790" y="6035530"/>
                  <a:pt x="7679181" y="6025298"/>
                  <a:pt x="7694260" y="5992202"/>
                </a:cubicBezTo>
                <a:cubicBezTo>
                  <a:pt x="7704013" y="5970799"/>
                  <a:pt x="7703299" y="5965666"/>
                  <a:pt x="7689498" y="5957943"/>
                </a:cubicBezTo>
                <a:cubicBezTo>
                  <a:pt x="7680570" y="5952947"/>
                  <a:pt x="7673265" y="5940045"/>
                  <a:pt x="7673265" y="5929271"/>
                </a:cubicBezTo>
                <a:cubicBezTo>
                  <a:pt x="7673265" y="5918499"/>
                  <a:pt x="7662549" y="5901256"/>
                  <a:pt x="7649453" y="5890953"/>
                </a:cubicBezTo>
                <a:cubicBezTo>
                  <a:pt x="7636356" y="5880651"/>
                  <a:pt x="7625640" y="5866769"/>
                  <a:pt x="7625640" y="5860102"/>
                </a:cubicBezTo>
                <a:cubicBezTo>
                  <a:pt x="7625640" y="5841762"/>
                  <a:pt x="7593451" y="5816455"/>
                  <a:pt x="7570121" y="5816455"/>
                </a:cubicBezTo>
                <a:cubicBezTo>
                  <a:pt x="7556000" y="5816455"/>
                  <a:pt x="7549440" y="5810592"/>
                  <a:pt x="7549440" y="5797967"/>
                </a:cubicBezTo>
                <a:cubicBezTo>
                  <a:pt x="7549440" y="5787799"/>
                  <a:pt x="7545154" y="5776830"/>
                  <a:pt x="7539915" y="5773593"/>
                </a:cubicBezTo>
                <a:cubicBezTo>
                  <a:pt x="7534676" y="5770355"/>
                  <a:pt x="7530390" y="5758101"/>
                  <a:pt x="7530390" y="5746361"/>
                </a:cubicBezTo>
                <a:cubicBezTo>
                  <a:pt x="7530390" y="5734621"/>
                  <a:pt x="7526622" y="5720943"/>
                  <a:pt x="7522016" y="5715966"/>
                </a:cubicBezTo>
                <a:cubicBezTo>
                  <a:pt x="7517410" y="5710989"/>
                  <a:pt x="7508505" y="5690844"/>
                  <a:pt x="7502227" y="5671199"/>
                </a:cubicBezTo>
                <a:cubicBezTo>
                  <a:pt x="7495949" y="5651554"/>
                  <a:pt x="7486859" y="5635480"/>
                  <a:pt x="7482027" y="5635480"/>
                </a:cubicBezTo>
                <a:cubicBezTo>
                  <a:pt x="7477194" y="5635480"/>
                  <a:pt x="7473240" y="5625289"/>
                  <a:pt x="7473240" y="5612834"/>
                </a:cubicBezTo>
                <a:cubicBezTo>
                  <a:pt x="7473240" y="5600379"/>
                  <a:pt x="7466008" y="5584305"/>
                  <a:pt x="7457169" y="5577115"/>
                </a:cubicBezTo>
                <a:cubicBezTo>
                  <a:pt x="7442912" y="5565518"/>
                  <a:pt x="7441894" y="5566160"/>
                  <a:pt x="7448147" y="5582803"/>
                </a:cubicBezTo>
                <a:cubicBezTo>
                  <a:pt x="7452025" y="5593120"/>
                  <a:pt x="7452387" y="5598752"/>
                  <a:pt x="7448951" y="5595317"/>
                </a:cubicBezTo>
                <a:cubicBezTo>
                  <a:pt x="7445517" y="5591882"/>
                  <a:pt x="7431942" y="5593164"/>
                  <a:pt x="7418786" y="5598166"/>
                </a:cubicBezTo>
                <a:cubicBezTo>
                  <a:pt x="7400172" y="5605243"/>
                  <a:pt x="7395944" y="5604449"/>
                  <a:pt x="7399728" y="5594589"/>
                </a:cubicBezTo>
                <a:cubicBezTo>
                  <a:pt x="7402402" y="5587620"/>
                  <a:pt x="7396557" y="5571467"/>
                  <a:pt x="7386739" y="5558693"/>
                </a:cubicBezTo>
                <a:cubicBezTo>
                  <a:pt x="7375563" y="5544153"/>
                  <a:pt x="7368755" y="5519440"/>
                  <a:pt x="7368531" y="5492605"/>
                </a:cubicBezTo>
                <a:cubicBezTo>
                  <a:pt x="7368106" y="5441729"/>
                  <a:pt x="7358224" y="5422837"/>
                  <a:pt x="7334431" y="5427419"/>
                </a:cubicBezTo>
                <a:cubicBezTo>
                  <a:pt x="7322880" y="5429644"/>
                  <a:pt x="7313102" y="5445280"/>
                  <a:pt x="7305551" y="5473600"/>
                </a:cubicBezTo>
                <a:cubicBezTo>
                  <a:pt x="7299272" y="5497150"/>
                  <a:pt x="7293714" y="5508917"/>
                  <a:pt x="7293200" y="5499749"/>
                </a:cubicBezTo>
                <a:cubicBezTo>
                  <a:pt x="7291920" y="5476939"/>
                  <a:pt x="7266379" y="5478651"/>
                  <a:pt x="7258954" y="5502045"/>
                </a:cubicBezTo>
                <a:cubicBezTo>
                  <a:pt x="7251125" y="5526715"/>
                  <a:pt x="7260058" y="5540230"/>
                  <a:pt x="7284194" y="5540230"/>
                </a:cubicBezTo>
                <a:cubicBezTo>
                  <a:pt x="7295563" y="5540230"/>
                  <a:pt x="7305633" y="5548105"/>
                  <a:pt x="7308555" y="5559280"/>
                </a:cubicBezTo>
                <a:cubicBezTo>
                  <a:pt x="7311295" y="5569758"/>
                  <a:pt x="7316787" y="5578330"/>
                  <a:pt x="7320760" y="5578330"/>
                </a:cubicBezTo>
                <a:cubicBezTo>
                  <a:pt x="7324733" y="5578330"/>
                  <a:pt x="7330556" y="5591189"/>
                  <a:pt x="7333699" y="5606905"/>
                </a:cubicBezTo>
                <a:cubicBezTo>
                  <a:pt x="7337051" y="5623665"/>
                  <a:pt x="7345420" y="5635480"/>
                  <a:pt x="7353939" y="5635480"/>
                </a:cubicBezTo>
                <a:cubicBezTo>
                  <a:pt x="7369533" y="5635480"/>
                  <a:pt x="7371392" y="5648412"/>
                  <a:pt x="7359982" y="5677516"/>
                </a:cubicBezTo>
                <a:cubicBezTo>
                  <a:pt x="7349651" y="5703868"/>
                  <a:pt x="7254165" y="5707931"/>
                  <a:pt x="7254165" y="5682019"/>
                </a:cubicBezTo>
                <a:cubicBezTo>
                  <a:pt x="7254165" y="5672563"/>
                  <a:pt x="7242620" y="5654121"/>
                  <a:pt x="7228509" y="5641037"/>
                </a:cubicBezTo>
                <a:cubicBezTo>
                  <a:pt x="7205676" y="5619865"/>
                  <a:pt x="7204688" y="5616543"/>
                  <a:pt x="7219532" y="5610847"/>
                </a:cubicBezTo>
                <a:cubicBezTo>
                  <a:pt x="7228704" y="5607327"/>
                  <a:pt x="7234039" y="5598789"/>
                  <a:pt x="7231385" y="5591873"/>
                </a:cubicBezTo>
                <a:cubicBezTo>
                  <a:pt x="7228317" y="5583879"/>
                  <a:pt x="7231586" y="5581229"/>
                  <a:pt x="7240362" y="5584597"/>
                </a:cubicBezTo>
                <a:cubicBezTo>
                  <a:pt x="7248941" y="5587889"/>
                  <a:pt x="7254165" y="5584010"/>
                  <a:pt x="7254165" y="5574349"/>
                </a:cubicBezTo>
                <a:cubicBezTo>
                  <a:pt x="7254165" y="5564697"/>
                  <a:pt x="7243333" y="5556637"/>
                  <a:pt x="7225590" y="5553089"/>
                </a:cubicBezTo>
                <a:cubicBezTo>
                  <a:pt x="7209874" y="5549946"/>
                  <a:pt x="7197015" y="5542065"/>
                  <a:pt x="7197015" y="5535576"/>
                </a:cubicBezTo>
                <a:cubicBezTo>
                  <a:pt x="7197015" y="5529087"/>
                  <a:pt x="7185438" y="5512202"/>
                  <a:pt x="7171290" y="5498052"/>
                </a:cubicBezTo>
                <a:cubicBezTo>
                  <a:pt x="7145149" y="5471912"/>
                  <a:pt x="7134464" y="5444980"/>
                  <a:pt x="7150233" y="5444980"/>
                </a:cubicBezTo>
                <a:cubicBezTo>
                  <a:pt x="7155008" y="5444980"/>
                  <a:pt x="7158773" y="5439622"/>
                  <a:pt x="7158598" y="5433074"/>
                </a:cubicBezTo>
                <a:cubicBezTo>
                  <a:pt x="7158424" y="5426525"/>
                  <a:pt x="7149744" y="5431419"/>
                  <a:pt x="7139310" y="5443948"/>
                </a:cubicBezTo>
                <a:cubicBezTo>
                  <a:pt x="7117644" y="5469965"/>
                  <a:pt x="7113843" y="5468704"/>
                  <a:pt x="7109190" y="5433955"/>
                </a:cubicBezTo>
                <a:cubicBezTo>
                  <a:pt x="7107351" y="5420223"/>
                  <a:pt x="7099777" y="5401012"/>
                  <a:pt x="7092359" y="5391265"/>
                </a:cubicBezTo>
                <a:cubicBezTo>
                  <a:pt x="7083118" y="5379122"/>
                  <a:pt x="7082841" y="5377057"/>
                  <a:pt x="7091478" y="5384705"/>
                </a:cubicBezTo>
                <a:cubicBezTo>
                  <a:pt x="7098413" y="5390844"/>
                  <a:pt x="7109993" y="5393600"/>
                  <a:pt x="7117213" y="5390829"/>
                </a:cubicBezTo>
                <a:cubicBezTo>
                  <a:pt x="7125313" y="5387721"/>
                  <a:pt x="7130706" y="5392565"/>
                  <a:pt x="7131296" y="5403480"/>
                </a:cubicBezTo>
                <a:cubicBezTo>
                  <a:pt x="7131823" y="5413208"/>
                  <a:pt x="7136212" y="5404278"/>
                  <a:pt x="7141049" y="5383636"/>
                </a:cubicBezTo>
                <a:cubicBezTo>
                  <a:pt x="7147933" y="5354267"/>
                  <a:pt x="7146749" y="5343008"/>
                  <a:pt x="7135611" y="5331870"/>
                </a:cubicBezTo>
                <a:cubicBezTo>
                  <a:pt x="7123509" y="5319767"/>
                  <a:pt x="7117817" y="5319541"/>
                  <a:pt x="7097608" y="5330356"/>
                </a:cubicBezTo>
                <a:cubicBezTo>
                  <a:pt x="7078421" y="5340625"/>
                  <a:pt x="7071046" y="5340759"/>
                  <a:pt x="7059348" y="5331050"/>
                </a:cubicBezTo>
                <a:cubicBezTo>
                  <a:pt x="7032767" y="5308990"/>
                  <a:pt x="7017438" y="5326679"/>
                  <a:pt x="7010577" y="5387328"/>
                </a:cubicBezTo>
                <a:cubicBezTo>
                  <a:pt x="7005186" y="5434979"/>
                  <a:pt x="7000963" y="5444980"/>
                  <a:pt x="6986235" y="5444980"/>
                </a:cubicBezTo>
                <a:cubicBezTo>
                  <a:pt x="6975113" y="5444980"/>
                  <a:pt x="6968415" y="5438216"/>
                  <a:pt x="6968415" y="5426985"/>
                </a:cubicBezTo>
                <a:cubicBezTo>
                  <a:pt x="6968415" y="5417088"/>
                  <a:pt x="6960111" y="5398872"/>
                  <a:pt x="6949962" y="5386504"/>
                </a:cubicBezTo>
                <a:cubicBezTo>
                  <a:pt x="6934964" y="5368228"/>
                  <a:pt x="6928276" y="5365983"/>
                  <a:pt x="6914243" y="5374515"/>
                </a:cubicBezTo>
                <a:cubicBezTo>
                  <a:pt x="6893891" y="5386890"/>
                  <a:pt x="6886220" y="5423745"/>
                  <a:pt x="6900934" y="5438459"/>
                </a:cubicBezTo>
                <a:cubicBezTo>
                  <a:pt x="6915883" y="5453409"/>
                  <a:pt x="6913613" y="5473555"/>
                  <a:pt x="6896978" y="5473555"/>
                </a:cubicBezTo>
                <a:cubicBezTo>
                  <a:pt x="6889119" y="5473555"/>
                  <a:pt x="6882690" y="5469272"/>
                  <a:pt x="6882690" y="5464036"/>
                </a:cubicBezTo>
                <a:cubicBezTo>
                  <a:pt x="6882690" y="5451898"/>
                  <a:pt x="6813543" y="5456098"/>
                  <a:pt x="6804369" y="5468793"/>
                </a:cubicBezTo>
                <a:cubicBezTo>
                  <a:pt x="6796229" y="5480058"/>
                  <a:pt x="6806290" y="5580954"/>
                  <a:pt x="6816242" y="5587855"/>
                </a:cubicBezTo>
                <a:cubicBezTo>
                  <a:pt x="6825039" y="5593955"/>
                  <a:pt x="6855416" y="5729393"/>
                  <a:pt x="6853628" y="5754543"/>
                </a:cubicBezTo>
                <a:cubicBezTo>
                  <a:pt x="6852884" y="5765020"/>
                  <a:pt x="6852781" y="5806811"/>
                  <a:pt x="6853402" y="5847411"/>
                </a:cubicBezTo>
                <a:cubicBezTo>
                  <a:pt x="6854516" y="5920270"/>
                  <a:pt x="6854218" y="5921230"/>
                  <a:pt x="6830511" y="5921230"/>
                </a:cubicBezTo>
                <a:cubicBezTo>
                  <a:pt x="6809409" y="5921230"/>
                  <a:pt x="6806490" y="5917180"/>
                  <a:pt x="6806490" y="5887893"/>
                </a:cubicBezTo>
                <a:cubicBezTo>
                  <a:pt x="6806490" y="5869557"/>
                  <a:pt x="6802681" y="5854555"/>
                  <a:pt x="6798025" y="5854555"/>
                </a:cubicBezTo>
                <a:cubicBezTo>
                  <a:pt x="6793369" y="5854555"/>
                  <a:pt x="6786746" y="5839553"/>
                  <a:pt x="6783306" y="5821218"/>
                </a:cubicBezTo>
                <a:cubicBezTo>
                  <a:pt x="6779867" y="5802882"/>
                  <a:pt x="6773505" y="5787880"/>
                  <a:pt x="6769171" y="5787880"/>
                </a:cubicBezTo>
                <a:cubicBezTo>
                  <a:pt x="6764836" y="5787880"/>
                  <a:pt x="6759144" y="5765559"/>
                  <a:pt x="6756523" y="5738277"/>
                </a:cubicBezTo>
                <a:cubicBezTo>
                  <a:pt x="6753901" y="5710995"/>
                  <a:pt x="6746927" y="5687063"/>
                  <a:pt x="6741023" y="5685095"/>
                </a:cubicBezTo>
                <a:cubicBezTo>
                  <a:pt x="6734843" y="5683035"/>
                  <a:pt x="6730290" y="5659870"/>
                  <a:pt x="6730290" y="5630486"/>
                </a:cubicBezTo>
                <a:cubicBezTo>
                  <a:pt x="6730290" y="5602419"/>
                  <a:pt x="6725934" y="5576762"/>
                  <a:pt x="6720610" y="5573472"/>
                </a:cubicBezTo>
                <a:cubicBezTo>
                  <a:pt x="6715286" y="5570181"/>
                  <a:pt x="6713395" y="5563499"/>
                  <a:pt x="6716409" y="5558622"/>
                </a:cubicBezTo>
                <a:cubicBezTo>
                  <a:pt x="6719423" y="5553746"/>
                  <a:pt x="6717351" y="5549755"/>
                  <a:pt x="6711802" y="5549755"/>
                </a:cubicBezTo>
                <a:cubicBezTo>
                  <a:pt x="6706071" y="5549755"/>
                  <a:pt x="6701715" y="5529535"/>
                  <a:pt x="6701715" y="5502924"/>
                </a:cubicBezTo>
                <a:cubicBezTo>
                  <a:pt x="6701715" y="5474771"/>
                  <a:pt x="6697122" y="5454561"/>
                  <a:pt x="6690198" y="5452254"/>
                </a:cubicBezTo>
                <a:cubicBezTo>
                  <a:pt x="6683864" y="5450143"/>
                  <a:pt x="6677986" y="5437998"/>
                  <a:pt x="6677136" y="5425266"/>
                </a:cubicBezTo>
                <a:cubicBezTo>
                  <a:pt x="6676285" y="5412534"/>
                  <a:pt x="6672437" y="5394617"/>
                  <a:pt x="6668583" y="5385449"/>
                </a:cubicBezTo>
                <a:cubicBezTo>
                  <a:pt x="6664730" y="5376281"/>
                  <a:pt x="6663991" y="5362488"/>
                  <a:pt x="6666943" y="5354798"/>
                </a:cubicBezTo>
                <a:cubicBezTo>
                  <a:pt x="6669894" y="5347108"/>
                  <a:pt x="6668546" y="5338490"/>
                  <a:pt x="6663946" y="5335647"/>
                </a:cubicBezTo>
                <a:cubicBezTo>
                  <a:pt x="6659348" y="5332805"/>
                  <a:pt x="6652594" y="5302549"/>
                  <a:pt x="6648938" y="5268411"/>
                </a:cubicBezTo>
                <a:cubicBezTo>
                  <a:pt x="6641790" y="5201668"/>
                  <a:pt x="6623963" y="5178280"/>
                  <a:pt x="6580234" y="5178280"/>
                </a:cubicBezTo>
                <a:cubicBezTo>
                  <a:pt x="6550704" y="5178280"/>
                  <a:pt x="6545748" y="5195991"/>
                  <a:pt x="6563432" y="5238315"/>
                </a:cubicBezTo>
                <a:cubicBezTo>
                  <a:pt x="6577561" y="5272130"/>
                  <a:pt x="6577384" y="5273530"/>
                  <a:pt x="6558968" y="5273530"/>
                </a:cubicBezTo>
                <a:cubicBezTo>
                  <a:pt x="6546851" y="5273530"/>
                  <a:pt x="6539790" y="5279842"/>
                  <a:pt x="6539790" y="5290675"/>
                </a:cubicBezTo>
                <a:cubicBezTo>
                  <a:pt x="6539790" y="5300105"/>
                  <a:pt x="6534971" y="5312639"/>
                  <a:pt x="6529082" y="5318529"/>
                </a:cubicBezTo>
                <a:cubicBezTo>
                  <a:pt x="6521154" y="5326457"/>
                  <a:pt x="6521154" y="5337213"/>
                  <a:pt x="6529082" y="5359955"/>
                </a:cubicBezTo>
                <a:cubicBezTo>
                  <a:pt x="6554184" y="5431964"/>
                  <a:pt x="6528603" y="5480235"/>
                  <a:pt x="6501690" y="5411643"/>
                </a:cubicBezTo>
                <a:cubicBezTo>
                  <a:pt x="6494496" y="5393307"/>
                  <a:pt x="6485544" y="5378305"/>
                  <a:pt x="6481798" y="5378305"/>
                </a:cubicBezTo>
                <a:cubicBezTo>
                  <a:pt x="6478051" y="5378305"/>
                  <a:pt x="6472000" y="5352580"/>
                  <a:pt x="6468351" y="5321138"/>
                </a:cubicBezTo>
                <a:cubicBezTo>
                  <a:pt x="6464702" y="5289696"/>
                  <a:pt x="6457851" y="5261583"/>
                  <a:pt x="6453128" y="5258664"/>
                </a:cubicBezTo>
                <a:cubicBezTo>
                  <a:pt x="6448404" y="5255745"/>
                  <a:pt x="6444540" y="5226404"/>
                  <a:pt x="6444540" y="5193463"/>
                </a:cubicBezTo>
                <a:cubicBezTo>
                  <a:pt x="6444540" y="5147392"/>
                  <a:pt x="6440176" y="5128539"/>
                  <a:pt x="6425633" y="5111770"/>
                </a:cubicBezTo>
                <a:cubicBezTo>
                  <a:pt x="6413380" y="5097642"/>
                  <a:pt x="6408636" y="5082357"/>
                  <a:pt x="6412155" y="5068337"/>
                </a:cubicBezTo>
                <a:cubicBezTo>
                  <a:pt x="6419433" y="5039339"/>
                  <a:pt x="6398561" y="4998779"/>
                  <a:pt x="6385969" y="5017450"/>
                </a:cubicBezTo>
                <a:cubicBezTo>
                  <a:pt x="6378585" y="5028398"/>
                  <a:pt x="6377394" y="5028212"/>
                  <a:pt x="6378970" y="5016355"/>
                </a:cubicBezTo>
                <a:cubicBezTo>
                  <a:pt x="6380015" y="5008497"/>
                  <a:pt x="6377426" y="4994134"/>
                  <a:pt x="6373217" y="4984438"/>
                </a:cubicBezTo>
                <a:cubicBezTo>
                  <a:pt x="6368259" y="4973015"/>
                  <a:pt x="6369980" y="4964079"/>
                  <a:pt x="6378105" y="4959057"/>
                </a:cubicBezTo>
                <a:cubicBezTo>
                  <a:pt x="6395652" y="4948212"/>
                  <a:pt x="6364948" y="4902055"/>
                  <a:pt x="6340187" y="4902055"/>
                </a:cubicBezTo>
                <a:cubicBezTo>
                  <a:pt x="6311824" y="4902055"/>
                  <a:pt x="6304484" y="4940265"/>
                  <a:pt x="6329030" y="4960141"/>
                </a:cubicBezTo>
                <a:cubicBezTo>
                  <a:pt x="6365108" y="4989354"/>
                  <a:pt x="6345773" y="5004580"/>
                  <a:pt x="6299163" y="4983660"/>
                </a:cubicBezTo>
                <a:cubicBezTo>
                  <a:pt x="6267193" y="4969311"/>
                  <a:pt x="6251213" y="4995733"/>
                  <a:pt x="6257138" y="5053142"/>
                </a:cubicBezTo>
                <a:cubicBezTo>
                  <a:pt x="6261135" y="5091870"/>
                  <a:pt x="6259746" y="5102071"/>
                  <a:pt x="6251587" y="5093912"/>
                </a:cubicBezTo>
                <a:cubicBezTo>
                  <a:pt x="6221676" y="5064002"/>
                  <a:pt x="6185062" y="5100281"/>
                  <a:pt x="6205887" y="5139194"/>
                </a:cubicBezTo>
                <a:cubicBezTo>
                  <a:pt x="6221555" y="5168470"/>
                  <a:pt x="6217977" y="5187805"/>
                  <a:pt x="6196890" y="5187805"/>
                </a:cubicBezTo>
                <a:cubicBezTo>
                  <a:pt x="6186413" y="5187805"/>
                  <a:pt x="6177840" y="5181901"/>
                  <a:pt x="6177840" y="5174684"/>
                </a:cubicBezTo>
                <a:cubicBezTo>
                  <a:pt x="6177840" y="5167467"/>
                  <a:pt x="6171083" y="5155955"/>
                  <a:pt x="6162825" y="5149101"/>
                </a:cubicBezTo>
                <a:cubicBezTo>
                  <a:pt x="6151910" y="5140043"/>
                  <a:pt x="6149475" y="5127758"/>
                  <a:pt x="6153911" y="5104116"/>
                </a:cubicBezTo>
                <a:cubicBezTo>
                  <a:pt x="6158377" y="5080311"/>
                  <a:pt x="6155623" y="5066743"/>
                  <a:pt x="6143637" y="5053499"/>
                </a:cubicBezTo>
                <a:cubicBezTo>
                  <a:pt x="6134631" y="5043548"/>
                  <a:pt x="6130726" y="5035405"/>
                  <a:pt x="6134959" y="5035405"/>
                </a:cubicBezTo>
                <a:cubicBezTo>
                  <a:pt x="6139192" y="5035405"/>
                  <a:pt x="6134112" y="5027904"/>
                  <a:pt x="6123671" y="5018736"/>
                </a:cubicBezTo>
                <a:cubicBezTo>
                  <a:pt x="6113229" y="5009569"/>
                  <a:pt x="6101776" y="4990281"/>
                  <a:pt x="6098219" y="4975874"/>
                </a:cubicBezTo>
                <a:cubicBezTo>
                  <a:pt x="6094222" y="4959685"/>
                  <a:pt x="6085454" y="4949791"/>
                  <a:pt x="6075265" y="4949970"/>
                </a:cubicBezTo>
                <a:cubicBezTo>
                  <a:pt x="6059745" y="4950242"/>
                  <a:pt x="6059756" y="4950829"/>
                  <a:pt x="6075446" y="4959968"/>
                </a:cubicBezTo>
                <a:cubicBezTo>
                  <a:pt x="6091645" y="4969403"/>
                  <a:pt x="6099305" y="5006977"/>
                  <a:pt x="6084971" y="5006684"/>
                </a:cubicBezTo>
                <a:cubicBezTo>
                  <a:pt x="6073319" y="5006446"/>
                  <a:pt x="6057148" y="4993388"/>
                  <a:pt x="6053062" y="4980917"/>
                </a:cubicBezTo>
                <a:cubicBezTo>
                  <a:pt x="6050063" y="4971767"/>
                  <a:pt x="6044314" y="4971767"/>
                  <a:pt x="6026055" y="4980917"/>
                </a:cubicBezTo>
                <a:cubicBezTo>
                  <a:pt x="6004648" y="4991646"/>
                  <a:pt x="6003050" y="4997246"/>
                  <a:pt x="6005355" y="5053485"/>
                </a:cubicBezTo>
                <a:cubicBezTo>
                  <a:pt x="6006818" y="5089185"/>
                  <a:pt x="6013237" y="5119813"/>
                  <a:pt x="6020851" y="5127427"/>
                </a:cubicBezTo>
                <a:cubicBezTo>
                  <a:pt x="6029485" y="5136062"/>
                  <a:pt x="6033238" y="5160113"/>
                  <a:pt x="6032026" y="5199054"/>
                </a:cubicBezTo>
                <a:cubicBezTo>
                  <a:pt x="6030047" y="5262679"/>
                  <a:pt x="6013140" y="5283001"/>
                  <a:pt x="5997159" y="5240967"/>
                </a:cubicBezTo>
                <a:cubicBezTo>
                  <a:pt x="5992018" y="5227445"/>
                  <a:pt x="5981276" y="5216380"/>
                  <a:pt x="5973289" y="5216380"/>
                </a:cubicBezTo>
                <a:cubicBezTo>
                  <a:pt x="5965301" y="5216380"/>
                  <a:pt x="5958765" y="5210410"/>
                  <a:pt x="5958765" y="5203112"/>
                </a:cubicBezTo>
                <a:cubicBezTo>
                  <a:pt x="5958765" y="5189491"/>
                  <a:pt x="5939062" y="5178280"/>
                  <a:pt x="5915123" y="5178280"/>
                </a:cubicBezTo>
                <a:cubicBezTo>
                  <a:pt x="5906222" y="5178280"/>
                  <a:pt x="5901615" y="5188880"/>
                  <a:pt x="5901615" y="5209359"/>
                </a:cubicBezTo>
                <a:cubicBezTo>
                  <a:pt x="5901615" y="5232453"/>
                  <a:pt x="5896109" y="5242853"/>
                  <a:pt x="5880184" y="5249840"/>
                </a:cubicBezTo>
                <a:cubicBezTo>
                  <a:pt x="5863577" y="5257126"/>
                  <a:pt x="5859437" y="5265675"/>
                  <a:pt x="5861792" y="5287818"/>
                </a:cubicBezTo>
                <a:cubicBezTo>
                  <a:pt x="5863464" y="5303534"/>
                  <a:pt x="5865608" y="5335681"/>
                  <a:pt x="5866555" y="5359255"/>
                </a:cubicBezTo>
                <a:cubicBezTo>
                  <a:pt x="5867503" y="5382830"/>
                  <a:pt x="5871976" y="5407849"/>
                  <a:pt x="5876496" y="5414854"/>
                </a:cubicBezTo>
                <a:cubicBezTo>
                  <a:pt x="5886179" y="5429859"/>
                  <a:pt x="5875932" y="5441763"/>
                  <a:pt x="5849228" y="5446534"/>
                </a:cubicBezTo>
                <a:cubicBezTo>
                  <a:pt x="5827718" y="5450377"/>
                  <a:pt x="5817817" y="5488816"/>
                  <a:pt x="5834134" y="5505134"/>
                </a:cubicBezTo>
                <a:cubicBezTo>
                  <a:pt x="5839816" y="5510816"/>
                  <a:pt x="5844972" y="5532825"/>
                  <a:pt x="5845592" y="5554041"/>
                </a:cubicBezTo>
                <a:cubicBezTo>
                  <a:pt x="5846632" y="5589649"/>
                  <a:pt x="5847186" y="5590419"/>
                  <a:pt x="5852781" y="5564043"/>
                </a:cubicBezTo>
                <a:cubicBezTo>
                  <a:pt x="5857586" y="5541394"/>
                  <a:pt x="5864545" y="5534816"/>
                  <a:pt x="5886335" y="5532324"/>
                </a:cubicBezTo>
                <a:cubicBezTo>
                  <a:pt x="5911981" y="5529392"/>
                  <a:pt x="5913461" y="5531009"/>
                  <a:pt x="5908379" y="5556415"/>
                </a:cubicBezTo>
                <a:cubicBezTo>
                  <a:pt x="5903935" y="5578635"/>
                  <a:pt x="5908098" y="5587762"/>
                  <a:pt x="5930993" y="5605989"/>
                </a:cubicBezTo>
                <a:cubicBezTo>
                  <a:pt x="5946427" y="5618277"/>
                  <a:pt x="5958314" y="5633154"/>
                  <a:pt x="5957408" y="5639049"/>
                </a:cubicBezTo>
                <a:cubicBezTo>
                  <a:pt x="5956502" y="5644944"/>
                  <a:pt x="5959149" y="5657557"/>
                  <a:pt x="5963290" y="5667077"/>
                </a:cubicBezTo>
                <a:cubicBezTo>
                  <a:pt x="5967520" y="5676800"/>
                  <a:pt x="5966610" y="5688595"/>
                  <a:pt x="5961213" y="5693992"/>
                </a:cubicBezTo>
                <a:cubicBezTo>
                  <a:pt x="5954755" y="5700451"/>
                  <a:pt x="5948179" y="5693765"/>
                  <a:pt x="5941146" y="5673589"/>
                </a:cubicBezTo>
                <a:cubicBezTo>
                  <a:pt x="5935392" y="5657084"/>
                  <a:pt x="5920592" y="5631586"/>
                  <a:pt x="5908256" y="5616926"/>
                </a:cubicBezTo>
                <a:lnTo>
                  <a:pt x="5885829" y="5590272"/>
                </a:lnTo>
                <a:lnTo>
                  <a:pt x="5876897" y="5615258"/>
                </a:lnTo>
                <a:cubicBezTo>
                  <a:pt x="5868211" y="5639551"/>
                  <a:pt x="5878583" y="5713243"/>
                  <a:pt x="5896186" y="5752304"/>
                </a:cubicBezTo>
                <a:cubicBezTo>
                  <a:pt x="5900353" y="5761550"/>
                  <a:pt x="5901539" y="5777619"/>
                  <a:pt x="5898820" y="5788013"/>
                </a:cubicBezTo>
                <a:cubicBezTo>
                  <a:pt x="5896103" y="5798407"/>
                  <a:pt x="5897762" y="5809311"/>
                  <a:pt x="5902509" y="5812245"/>
                </a:cubicBezTo>
                <a:cubicBezTo>
                  <a:pt x="5917172" y="5821307"/>
                  <a:pt x="5912504" y="5864080"/>
                  <a:pt x="5896853" y="5864080"/>
                </a:cubicBezTo>
                <a:cubicBezTo>
                  <a:pt x="5888994" y="5864080"/>
                  <a:pt x="5882565" y="5858508"/>
                  <a:pt x="5882565" y="5851698"/>
                </a:cubicBezTo>
                <a:cubicBezTo>
                  <a:pt x="5882565" y="5844887"/>
                  <a:pt x="5877814" y="5834564"/>
                  <a:pt x="5872008" y="5828758"/>
                </a:cubicBezTo>
                <a:cubicBezTo>
                  <a:pt x="5866201" y="5822951"/>
                  <a:pt x="5859689" y="5795644"/>
                  <a:pt x="5857535" y="5768074"/>
                </a:cubicBezTo>
                <a:cubicBezTo>
                  <a:pt x="5855382" y="5740505"/>
                  <a:pt x="5850008" y="5713323"/>
                  <a:pt x="5845593" y="5707670"/>
                </a:cubicBezTo>
                <a:cubicBezTo>
                  <a:pt x="5841179" y="5702018"/>
                  <a:pt x="5834499" y="5684534"/>
                  <a:pt x="5830749" y="5668818"/>
                </a:cubicBezTo>
                <a:cubicBezTo>
                  <a:pt x="5826999" y="5653102"/>
                  <a:pt x="5818411" y="5633813"/>
                  <a:pt x="5811665" y="5625955"/>
                </a:cubicBezTo>
                <a:cubicBezTo>
                  <a:pt x="5804919" y="5618097"/>
                  <a:pt x="5796552" y="5599697"/>
                  <a:pt x="5793073" y="5585066"/>
                </a:cubicBezTo>
                <a:cubicBezTo>
                  <a:pt x="5785053" y="5551340"/>
                  <a:pt x="5761919" y="5541904"/>
                  <a:pt x="5744434" y="5565229"/>
                </a:cubicBezTo>
                <a:cubicBezTo>
                  <a:pt x="5732897" y="5580621"/>
                  <a:pt x="5732960" y="5584556"/>
                  <a:pt x="5744891" y="5593668"/>
                </a:cubicBezTo>
                <a:cubicBezTo>
                  <a:pt x="5752508" y="5599484"/>
                  <a:pt x="5758739" y="5616082"/>
                  <a:pt x="5758739" y="5630553"/>
                </a:cubicBezTo>
                <a:cubicBezTo>
                  <a:pt x="5758739" y="5652859"/>
                  <a:pt x="5756566" y="5655059"/>
                  <a:pt x="5744452" y="5645005"/>
                </a:cubicBezTo>
                <a:cubicBezTo>
                  <a:pt x="5736594" y="5638483"/>
                  <a:pt x="5730164" y="5627378"/>
                  <a:pt x="5730164" y="5620325"/>
                </a:cubicBezTo>
                <a:cubicBezTo>
                  <a:pt x="5730164" y="5613273"/>
                  <a:pt x="5724189" y="5609796"/>
                  <a:pt x="5716886" y="5612599"/>
                </a:cubicBezTo>
                <a:cubicBezTo>
                  <a:pt x="5706826" y="5616459"/>
                  <a:pt x="5701981" y="5603685"/>
                  <a:pt x="5696901" y="5559912"/>
                </a:cubicBezTo>
                <a:cubicBezTo>
                  <a:pt x="5693213" y="5528132"/>
                  <a:pt x="5686329" y="5502130"/>
                  <a:pt x="5681605" y="5502130"/>
                </a:cubicBezTo>
                <a:cubicBezTo>
                  <a:pt x="5676880" y="5502130"/>
                  <a:pt x="5672920" y="5490343"/>
                  <a:pt x="5672803" y="5475936"/>
                </a:cubicBezTo>
                <a:cubicBezTo>
                  <a:pt x="5672521" y="5441097"/>
                  <a:pt x="5642233" y="5402034"/>
                  <a:pt x="5621630" y="5409940"/>
                </a:cubicBezTo>
                <a:cubicBezTo>
                  <a:pt x="5598007" y="5419005"/>
                  <a:pt x="5592575" y="5443558"/>
                  <a:pt x="5609947" y="5462754"/>
                </a:cubicBezTo>
                <a:cubicBezTo>
                  <a:pt x="5628645" y="5483414"/>
                  <a:pt x="5630346" y="5521180"/>
                  <a:pt x="5612579" y="5521180"/>
                </a:cubicBezTo>
                <a:cubicBezTo>
                  <a:pt x="5595223" y="5521180"/>
                  <a:pt x="5568240" y="5490105"/>
                  <a:pt x="5568240" y="5470117"/>
                </a:cubicBezTo>
                <a:cubicBezTo>
                  <a:pt x="5568240" y="5461193"/>
                  <a:pt x="5558596" y="5450265"/>
                  <a:pt x="5546809" y="5445832"/>
                </a:cubicBezTo>
                <a:cubicBezTo>
                  <a:pt x="5519571" y="5435591"/>
                  <a:pt x="5503149" y="5458651"/>
                  <a:pt x="5519283" y="5484486"/>
                </a:cubicBezTo>
                <a:cubicBezTo>
                  <a:pt x="5538099" y="5514615"/>
                  <a:pt x="5532795" y="5572090"/>
                  <a:pt x="5509877" y="5586402"/>
                </a:cubicBezTo>
                <a:cubicBezTo>
                  <a:pt x="5491875" y="5597645"/>
                  <a:pt x="5490287" y="5604782"/>
                  <a:pt x="5495646" y="5650379"/>
                </a:cubicBezTo>
                <a:lnTo>
                  <a:pt x="5501678" y="5701702"/>
                </a:lnTo>
                <a:lnTo>
                  <a:pt x="5473766" y="5696119"/>
                </a:lnTo>
                <a:cubicBezTo>
                  <a:pt x="5434323" y="5688230"/>
                  <a:pt x="5419910" y="5705484"/>
                  <a:pt x="5423943" y="5755760"/>
                </a:cubicBezTo>
                <a:cubicBezTo>
                  <a:pt x="5426502" y="5787662"/>
                  <a:pt x="5423991" y="5797405"/>
                  <a:pt x="5413203" y="5797405"/>
                </a:cubicBezTo>
                <a:cubicBezTo>
                  <a:pt x="5393832" y="5797405"/>
                  <a:pt x="5378980" y="5777413"/>
                  <a:pt x="5371843" y="5741729"/>
                </a:cubicBezTo>
                <a:cubicBezTo>
                  <a:pt x="5368538" y="5725202"/>
                  <a:pt x="5362503" y="5711680"/>
                  <a:pt x="5358431" y="5711680"/>
                </a:cubicBezTo>
                <a:cubicBezTo>
                  <a:pt x="5354360" y="5711680"/>
                  <a:pt x="5346429" y="5698487"/>
                  <a:pt x="5340808" y="5682362"/>
                </a:cubicBezTo>
                <a:cubicBezTo>
                  <a:pt x="5329624" y="5650278"/>
                  <a:pt x="5298219" y="5646050"/>
                  <a:pt x="5295475" y="5676258"/>
                </a:cubicBezTo>
                <a:cubicBezTo>
                  <a:pt x="5294399" y="5688107"/>
                  <a:pt x="5295268" y="5688771"/>
                  <a:pt x="5298445" y="5678529"/>
                </a:cubicBezTo>
                <a:cubicBezTo>
                  <a:pt x="5303398" y="5662570"/>
                  <a:pt x="5330115" y="5658394"/>
                  <a:pt x="5330115" y="5673580"/>
                </a:cubicBezTo>
                <a:cubicBezTo>
                  <a:pt x="5330115" y="5678819"/>
                  <a:pt x="5326901" y="5683132"/>
                  <a:pt x="5322971" y="5683166"/>
                </a:cubicBezTo>
                <a:cubicBezTo>
                  <a:pt x="5319042" y="5683194"/>
                  <a:pt x="5308327" y="5696405"/>
                  <a:pt x="5299159" y="5712512"/>
                </a:cubicBezTo>
                <a:cubicBezTo>
                  <a:pt x="5276440" y="5752428"/>
                  <a:pt x="5277255" y="5814444"/>
                  <a:pt x="5300767" y="5834835"/>
                </a:cubicBezTo>
                <a:cubicBezTo>
                  <a:pt x="5311627" y="5844253"/>
                  <a:pt x="5324061" y="5875631"/>
                  <a:pt x="5331407" y="5912152"/>
                </a:cubicBezTo>
                <a:cubicBezTo>
                  <a:pt x="5338206" y="5945958"/>
                  <a:pt x="5347578" y="5976293"/>
                  <a:pt x="5352235" y="5979563"/>
                </a:cubicBezTo>
                <a:cubicBezTo>
                  <a:pt x="5356890" y="5982833"/>
                  <a:pt x="5353948" y="5995812"/>
                  <a:pt x="5345697" y="6008406"/>
                </a:cubicBezTo>
                <a:cubicBezTo>
                  <a:pt x="5330364" y="6031806"/>
                  <a:pt x="5327870" y="6150760"/>
                  <a:pt x="5342407" y="6165297"/>
                </a:cubicBezTo>
                <a:cubicBezTo>
                  <a:pt x="5352843" y="6175733"/>
                  <a:pt x="5350393" y="6233672"/>
                  <a:pt x="5339223" y="6240576"/>
                </a:cubicBezTo>
                <a:cubicBezTo>
                  <a:pt x="5324371" y="6249755"/>
                  <a:pt x="5301540" y="6226670"/>
                  <a:pt x="5301540" y="6202473"/>
                </a:cubicBezTo>
                <a:cubicBezTo>
                  <a:pt x="5301540" y="6168209"/>
                  <a:pt x="5281728" y="6121255"/>
                  <a:pt x="5267271" y="6121255"/>
                </a:cubicBezTo>
                <a:cubicBezTo>
                  <a:pt x="5259925" y="6121255"/>
                  <a:pt x="5253380" y="6116969"/>
                  <a:pt x="5252724" y="6111730"/>
                </a:cubicBezTo>
                <a:cubicBezTo>
                  <a:pt x="5252069" y="6106491"/>
                  <a:pt x="5250462" y="6097919"/>
                  <a:pt x="5249153" y="6092680"/>
                </a:cubicBezTo>
                <a:cubicBezTo>
                  <a:pt x="5247843" y="6087441"/>
                  <a:pt x="5246236" y="6051315"/>
                  <a:pt x="5245581" y="6012398"/>
                </a:cubicBezTo>
                <a:cubicBezTo>
                  <a:pt x="5244690" y="5959469"/>
                  <a:pt x="5240282" y="5937532"/>
                  <a:pt x="5228083" y="5925334"/>
                </a:cubicBezTo>
                <a:cubicBezTo>
                  <a:pt x="5219115" y="5916365"/>
                  <a:pt x="5211134" y="5904272"/>
                  <a:pt x="5210349" y="5898460"/>
                </a:cubicBezTo>
                <a:cubicBezTo>
                  <a:pt x="5209564" y="5892648"/>
                  <a:pt x="5205813" y="5851459"/>
                  <a:pt x="5202014" y="5806930"/>
                </a:cubicBezTo>
                <a:cubicBezTo>
                  <a:pt x="5194863" y="5723121"/>
                  <a:pt x="5182493" y="5698616"/>
                  <a:pt x="5143553" y="5691117"/>
                </a:cubicBezTo>
                <a:cubicBezTo>
                  <a:pt x="5133649" y="5689209"/>
                  <a:pt x="5124010" y="5679126"/>
                  <a:pt x="5122131" y="5668708"/>
                </a:cubicBezTo>
                <a:cubicBezTo>
                  <a:pt x="5117209" y="5641408"/>
                  <a:pt x="5106066" y="5632752"/>
                  <a:pt x="5084614" y="5639561"/>
                </a:cubicBezTo>
                <a:cubicBezTo>
                  <a:pt x="5068353" y="5644722"/>
                  <a:pt x="5065777" y="5654230"/>
                  <a:pt x="5065655" y="5709563"/>
                </a:cubicBezTo>
                <a:cubicBezTo>
                  <a:pt x="5065579" y="5744779"/>
                  <a:pt x="5068735" y="5777879"/>
                  <a:pt x="5072673" y="5783118"/>
                </a:cubicBezTo>
                <a:cubicBezTo>
                  <a:pt x="5083090" y="5796975"/>
                  <a:pt x="5092753" y="5881534"/>
                  <a:pt x="5084502" y="5886634"/>
                </a:cubicBezTo>
                <a:cubicBezTo>
                  <a:pt x="5071791" y="5894489"/>
                  <a:pt x="5047651" y="5869340"/>
                  <a:pt x="5039998" y="5840268"/>
                </a:cubicBezTo>
                <a:cubicBezTo>
                  <a:pt x="5035861" y="5824552"/>
                  <a:pt x="5033337" y="5786431"/>
                  <a:pt x="5034388" y="5755556"/>
                </a:cubicBezTo>
                <a:cubicBezTo>
                  <a:pt x="5036356" y="5697766"/>
                  <a:pt x="5028511" y="5683551"/>
                  <a:pt x="4994487" y="5683251"/>
                </a:cubicBezTo>
                <a:cubicBezTo>
                  <a:pt x="4976154" y="5683089"/>
                  <a:pt x="4945211" y="5745283"/>
                  <a:pt x="4955412" y="5761789"/>
                </a:cubicBezTo>
                <a:cubicBezTo>
                  <a:pt x="4959013" y="5767614"/>
                  <a:pt x="4957002" y="5768942"/>
                  <a:pt x="4950587" y="5764977"/>
                </a:cubicBezTo>
                <a:cubicBezTo>
                  <a:pt x="4944071" y="5760950"/>
                  <a:pt x="4939590" y="5764232"/>
                  <a:pt x="4939590" y="5773030"/>
                </a:cubicBezTo>
                <a:cubicBezTo>
                  <a:pt x="4939590" y="5781198"/>
                  <a:pt x="4934964" y="5787880"/>
                  <a:pt x="4929308" y="5787880"/>
                </a:cubicBezTo>
                <a:cubicBezTo>
                  <a:pt x="4922839" y="5787880"/>
                  <a:pt x="4921354" y="5777284"/>
                  <a:pt x="4925303" y="5759305"/>
                </a:cubicBezTo>
                <a:cubicBezTo>
                  <a:pt x="4929439" y="5740472"/>
                  <a:pt x="4927841" y="5730730"/>
                  <a:pt x="4920617" y="5730730"/>
                </a:cubicBezTo>
                <a:cubicBezTo>
                  <a:pt x="4914587" y="5730730"/>
                  <a:pt x="4902673" y="5723749"/>
                  <a:pt x="4894141" y="5715217"/>
                </a:cubicBezTo>
                <a:cubicBezTo>
                  <a:pt x="4879806" y="5700882"/>
                  <a:pt x="4880286" y="5698360"/>
                  <a:pt x="4900452" y="5682031"/>
                </a:cubicBezTo>
                <a:cubicBezTo>
                  <a:pt x="4919032" y="5666985"/>
                  <a:pt x="4921442" y="5658392"/>
                  <a:pt x="4916661" y="5624218"/>
                </a:cubicBezTo>
                <a:cubicBezTo>
                  <a:pt x="4913574" y="5602140"/>
                  <a:pt x="4906754" y="5579784"/>
                  <a:pt x="4901506" y="5574536"/>
                </a:cubicBezTo>
                <a:cubicBezTo>
                  <a:pt x="4896258" y="5569289"/>
                  <a:pt x="4891965" y="5558088"/>
                  <a:pt x="4891965" y="5549646"/>
                </a:cubicBezTo>
                <a:cubicBezTo>
                  <a:pt x="4891965" y="5541204"/>
                  <a:pt x="4883393" y="5525096"/>
                  <a:pt x="4872915" y="5513850"/>
                </a:cubicBezTo>
                <a:cubicBezTo>
                  <a:pt x="4862437" y="5502603"/>
                  <a:pt x="4853865" y="5484650"/>
                  <a:pt x="4853865" y="5473953"/>
                </a:cubicBezTo>
                <a:cubicBezTo>
                  <a:pt x="4853865" y="5463257"/>
                  <a:pt x="4850650" y="5454128"/>
                  <a:pt x="4846721" y="5453668"/>
                </a:cubicBezTo>
                <a:cubicBezTo>
                  <a:pt x="4842792" y="5453208"/>
                  <a:pt x="4824576" y="5452136"/>
                  <a:pt x="4806240" y="5451287"/>
                </a:cubicBezTo>
                <a:cubicBezTo>
                  <a:pt x="4773464" y="5449769"/>
                  <a:pt x="4772948" y="5450332"/>
                  <a:pt x="4775604" y="5484718"/>
                </a:cubicBezTo>
                <a:cubicBezTo>
                  <a:pt x="4777804" y="5513214"/>
                  <a:pt x="4774588" y="5520873"/>
                  <a:pt x="4758246" y="5526060"/>
                </a:cubicBezTo>
                <a:cubicBezTo>
                  <a:pt x="4745314" y="5530164"/>
                  <a:pt x="4740163" y="5537574"/>
                  <a:pt x="4743747" y="5546914"/>
                </a:cubicBezTo>
                <a:cubicBezTo>
                  <a:pt x="4747828" y="5557548"/>
                  <a:pt x="4744986" y="5559743"/>
                  <a:pt x="4733063" y="5555168"/>
                </a:cubicBezTo>
                <a:cubicBezTo>
                  <a:pt x="4719221" y="5549857"/>
                  <a:pt x="4719550" y="5551951"/>
                  <a:pt x="4735284" y="5569337"/>
                </a:cubicBezTo>
                <a:cubicBezTo>
                  <a:pt x="4749897" y="5585484"/>
                  <a:pt x="4761208" y="5588738"/>
                  <a:pt x="4789519" y="5584941"/>
                </a:cubicBezTo>
                <a:cubicBezTo>
                  <a:pt x="4824421" y="5580260"/>
                  <a:pt x="4825290" y="5580885"/>
                  <a:pt x="4825290" y="5610669"/>
                </a:cubicBezTo>
                <a:cubicBezTo>
                  <a:pt x="4825290" y="5627459"/>
                  <a:pt x="4830180" y="5646085"/>
                  <a:pt x="4836156" y="5652061"/>
                </a:cubicBezTo>
                <a:cubicBezTo>
                  <a:pt x="4850132" y="5666038"/>
                  <a:pt x="4853577" y="5778407"/>
                  <a:pt x="4840023" y="5778209"/>
                </a:cubicBezTo>
                <a:cubicBezTo>
                  <a:pt x="4818361" y="5777892"/>
                  <a:pt x="4808590" y="5762058"/>
                  <a:pt x="4801908" y="5716443"/>
                </a:cubicBezTo>
                <a:cubicBezTo>
                  <a:pt x="4792637" y="5653149"/>
                  <a:pt x="4784463" y="5644094"/>
                  <a:pt x="4748759" y="5657571"/>
                </a:cubicBezTo>
                <a:cubicBezTo>
                  <a:pt x="4714223" y="5670607"/>
                  <a:pt x="4703012" y="5661292"/>
                  <a:pt x="4665224" y="5588164"/>
                </a:cubicBezTo>
                <a:cubicBezTo>
                  <a:pt x="4633077" y="5525952"/>
                  <a:pt x="4614357" y="5511677"/>
                  <a:pt x="4592968" y="5533067"/>
                </a:cubicBezTo>
                <a:cubicBezTo>
                  <a:pt x="4577610" y="5548424"/>
                  <a:pt x="4581225" y="5578330"/>
                  <a:pt x="4598439" y="5578330"/>
                </a:cubicBezTo>
                <a:cubicBezTo>
                  <a:pt x="4603519" y="5578330"/>
                  <a:pt x="4606348" y="5593731"/>
                  <a:pt x="4604726" y="5612554"/>
                </a:cubicBezTo>
                <a:cubicBezTo>
                  <a:pt x="4602661" y="5636526"/>
                  <a:pt x="4606722" y="5650394"/>
                  <a:pt x="4618284" y="5658848"/>
                </a:cubicBezTo>
                <a:cubicBezTo>
                  <a:pt x="4627362" y="5665486"/>
                  <a:pt x="4634790" y="5680090"/>
                  <a:pt x="4634790" y="5691299"/>
                </a:cubicBezTo>
                <a:cubicBezTo>
                  <a:pt x="4634790" y="5707566"/>
                  <a:pt x="4629058" y="5711680"/>
                  <a:pt x="4606396" y="5711680"/>
                </a:cubicBezTo>
                <a:cubicBezTo>
                  <a:pt x="4584225" y="5711680"/>
                  <a:pt x="4576722" y="5716783"/>
                  <a:pt x="4572158" y="5734968"/>
                </a:cubicBezTo>
                <a:cubicBezTo>
                  <a:pt x="4568943" y="5747776"/>
                  <a:pt x="4559218" y="5760138"/>
                  <a:pt x="4550545" y="5762438"/>
                </a:cubicBezTo>
                <a:cubicBezTo>
                  <a:pt x="4539411" y="5765391"/>
                  <a:pt x="4540886" y="5766945"/>
                  <a:pt x="4555567" y="5767726"/>
                </a:cubicBezTo>
                <a:cubicBezTo>
                  <a:pt x="4567006" y="5768333"/>
                  <a:pt x="4578954" y="5777014"/>
                  <a:pt x="4582132" y="5787028"/>
                </a:cubicBezTo>
                <a:cubicBezTo>
                  <a:pt x="4585309" y="5797037"/>
                  <a:pt x="4598690" y="5812291"/>
                  <a:pt x="4611869" y="5820926"/>
                </a:cubicBezTo>
                <a:cubicBezTo>
                  <a:pt x="4632175" y="5834231"/>
                  <a:pt x="4635388" y="5842717"/>
                  <a:pt x="4632929" y="5876547"/>
                </a:cubicBezTo>
                <a:cubicBezTo>
                  <a:pt x="4629651" y="5921646"/>
                  <a:pt x="4603579" y="5933858"/>
                  <a:pt x="4598540" y="5892655"/>
                </a:cubicBezTo>
                <a:cubicBezTo>
                  <a:pt x="4591060" y="5831484"/>
                  <a:pt x="4578504" y="5811838"/>
                  <a:pt x="4539016" y="5799514"/>
                </a:cubicBezTo>
                <a:cubicBezTo>
                  <a:pt x="4497566" y="5786578"/>
                  <a:pt x="4482390" y="5790108"/>
                  <a:pt x="4482390" y="5812687"/>
                </a:cubicBezTo>
                <a:cubicBezTo>
                  <a:pt x="4482390" y="5823699"/>
                  <a:pt x="4475008" y="5825459"/>
                  <a:pt x="4449153" y="5820608"/>
                </a:cubicBezTo>
                <a:cubicBezTo>
                  <a:pt x="4423468" y="5815789"/>
                  <a:pt x="4414580" y="5817856"/>
                  <a:pt x="4410034" y="5829701"/>
                </a:cubicBezTo>
                <a:cubicBezTo>
                  <a:pt x="4401780" y="5851212"/>
                  <a:pt x="4377615" y="5848857"/>
                  <a:pt x="4377615" y="5826542"/>
                </a:cubicBezTo>
                <a:cubicBezTo>
                  <a:pt x="4377615" y="5816374"/>
                  <a:pt x="4373259" y="5805362"/>
                  <a:pt x="4367935" y="5802072"/>
                </a:cubicBezTo>
                <a:cubicBezTo>
                  <a:pt x="4362610" y="5798781"/>
                  <a:pt x="4360932" y="5791756"/>
                  <a:pt x="4364205" y="5786461"/>
                </a:cubicBezTo>
                <a:cubicBezTo>
                  <a:pt x="4367478" y="5781165"/>
                  <a:pt x="4361118" y="5770503"/>
                  <a:pt x="4350073" y="5762767"/>
                </a:cubicBezTo>
                <a:cubicBezTo>
                  <a:pt x="4336501" y="5753261"/>
                  <a:pt x="4329990" y="5738444"/>
                  <a:pt x="4329990" y="5717069"/>
                </a:cubicBezTo>
                <a:cubicBezTo>
                  <a:pt x="4329990" y="5678041"/>
                  <a:pt x="4308286" y="5656020"/>
                  <a:pt x="4287128" y="5673580"/>
                </a:cubicBezTo>
                <a:cubicBezTo>
                  <a:pt x="4279270" y="5680102"/>
                  <a:pt x="4272840" y="5691342"/>
                  <a:pt x="4272840" y="5698559"/>
                </a:cubicBezTo>
                <a:cubicBezTo>
                  <a:pt x="4272840" y="5705776"/>
                  <a:pt x="4266411" y="5711680"/>
                  <a:pt x="4258553" y="5711680"/>
                </a:cubicBezTo>
                <a:cubicBezTo>
                  <a:pt x="4250695" y="5711680"/>
                  <a:pt x="4244265" y="5707394"/>
                  <a:pt x="4244265" y="5702155"/>
                </a:cubicBezTo>
                <a:cubicBezTo>
                  <a:pt x="4244265" y="5696916"/>
                  <a:pt x="4231406" y="5692630"/>
                  <a:pt x="4215690" y="5692630"/>
                </a:cubicBezTo>
                <a:cubicBezTo>
                  <a:pt x="4191823" y="5692630"/>
                  <a:pt x="4187115" y="5688838"/>
                  <a:pt x="4187115" y="5669611"/>
                </a:cubicBezTo>
                <a:cubicBezTo>
                  <a:pt x="4187115" y="5656951"/>
                  <a:pt x="4191490" y="5645135"/>
                  <a:pt x="4196837" y="5643352"/>
                </a:cubicBezTo>
                <a:cubicBezTo>
                  <a:pt x="4211467" y="5638475"/>
                  <a:pt x="4185645" y="5588891"/>
                  <a:pt x="4165001" y="5582220"/>
                </a:cubicBezTo>
                <a:cubicBezTo>
                  <a:pt x="4143634" y="5575316"/>
                  <a:pt x="4110915" y="5603045"/>
                  <a:pt x="4110915" y="5628058"/>
                </a:cubicBezTo>
                <a:cubicBezTo>
                  <a:pt x="4110915" y="5638068"/>
                  <a:pt x="4115352" y="5654548"/>
                  <a:pt x="4120775" y="5664681"/>
                </a:cubicBezTo>
                <a:cubicBezTo>
                  <a:pt x="4132361" y="5686330"/>
                  <a:pt x="4113069" y="5690974"/>
                  <a:pt x="4093373" y="5671279"/>
                </a:cubicBezTo>
                <a:cubicBezTo>
                  <a:pt x="4083954" y="5661860"/>
                  <a:pt x="4079718" y="5662345"/>
                  <a:pt x="4072564" y="5673660"/>
                </a:cubicBezTo>
                <a:cubicBezTo>
                  <a:pt x="4061141" y="5691729"/>
                  <a:pt x="4060656" y="5721205"/>
                  <a:pt x="4071782" y="5721205"/>
                </a:cubicBezTo>
                <a:cubicBezTo>
                  <a:pt x="4076453" y="5721205"/>
                  <a:pt x="4082964" y="5731921"/>
                  <a:pt x="4086251" y="5745018"/>
                </a:cubicBezTo>
                <a:cubicBezTo>
                  <a:pt x="4089538" y="5758114"/>
                  <a:pt x="4096432" y="5768830"/>
                  <a:pt x="4101571" y="5768830"/>
                </a:cubicBezTo>
                <a:cubicBezTo>
                  <a:pt x="4106710" y="5768830"/>
                  <a:pt x="4110915" y="5779293"/>
                  <a:pt x="4110915" y="5792080"/>
                </a:cubicBezTo>
                <a:cubicBezTo>
                  <a:pt x="4110915" y="5804868"/>
                  <a:pt x="4115427" y="5818120"/>
                  <a:pt x="4120942" y="5821529"/>
                </a:cubicBezTo>
                <a:cubicBezTo>
                  <a:pt x="4126458" y="5824937"/>
                  <a:pt x="4129384" y="5832485"/>
                  <a:pt x="4127445" y="5838301"/>
                </a:cubicBezTo>
                <a:cubicBezTo>
                  <a:pt x="4121792" y="5855262"/>
                  <a:pt x="4151320" y="5883130"/>
                  <a:pt x="4174944" y="5883130"/>
                </a:cubicBezTo>
                <a:cubicBezTo>
                  <a:pt x="4187879" y="5883130"/>
                  <a:pt x="4196640" y="5888900"/>
                  <a:pt x="4196640" y="5897418"/>
                </a:cubicBezTo>
                <a:cubicBezTo>
                  <a:pt x="4196640" y="5905276"/>
                  <a:pt x="4200926" y="5911705"/>
                  <a:pt x="4206165" y="5911705"/>
                </a:cubicBezTo>
                <a:cubicBezTo>
                  <a:pt x="4211404" y="5911705"/>
                  <a:pt x="4215690" y="5920127"/>
                  <a:pt x="4215690" y="5930420"/>
                </a:cubicBezTo>
                <a:cubicBezTo>
                  <a:pt x="4215690" y="5940713"/>
                  <a:pt x="4224262" y="5953723"/>
                  <a:pt x="4234740" y="5959330"/>
                </a:cubicBezTo>
                <a:cubicBezTo>
                  <a:pt x="4265152" y="5975606"/>
                  <a:pt x="4258012" y="5991131"/>
                  <a:pt x="4223307" y="5984190"/>
                </a:cubicBezTo>
                <a:cubicBezTo>
                  <a:pt x="4206542" y="5980837"/>
                  <a:pt x="4190468" y="5974844"/>
                  <a:pt x="4187588" y="5970873"/>
                </a:cubicBezTo>
                <a:cubicBezTo>
                  <a:pt x="4184708" y="5966902"/>
                  <a:pt x="4170374" y="5956027"/>
                  <a:pt x="4155733" y="5946706"/>
                </a:cubicBezTo>
                <a:cubicBezTo>
                  <a:pt x="4141093" y="5937385"/>
                  <a:pt x="4125003" y="5918945"/>
                  <a:pt x="4119978" y="5905727"/>
                </a:cubicBezTo>
                <a:cubicBezTo>
                  <a:pt x="4109399" y="5877902"/>
                  <a:pt x="4088192" y="5854555"/>
                  <a:pt x="4073495" y="5854555"/>
                </a:cubicBezTo>
                <a:cubicBezTo>
                  <a:pt x="4067882" y="5854555"/>
                  <a:pt x="4063290" y="5846289"/>
                  <a:pt x="4063290" y="5836186"/>
                </a:cubicBezTo>
                <a:cubicBezTo>
                  <a:pt x="4063290" y="5826082"/>
                  <a:pt x="4057692" y="5812152"/>
                  <a:pt x="4050851" y="5805230"/>
                </a:cubicBezTo>
                <a:cubicBezTo>
                  <a:pt x="4044009" y="5798307"/>
                  <a:pt x="4035571" y="5785142"/>
                  <a:pt x="4032100" y="5775974"/>
                </a:cubicBezTo>
                <a:cubicBezTo>
                  <a:pt x="4024139" y="5754951"/>
                  <a:pt x="3988460" y="5754177"/>
                  <a:pt x="3980525" y="5774855"/>
                </a:cubicBezTo>
                <a:cubicBezTo>
                  <a:pt x="3977243" y="5783407"/>
                  <a:pt x="3979819" y="5798826"/>
                  <a:pt x="3986247" y="5809120"/>
                </a:cubicBezTo>
                <a:cubicBezTo>
                  <a:pt x="3992675" y="5819413"/>
                  <a:pt x="3995262" y="5830508"/>
                  <a:pt x="3991995" y="5833776"/>
                </a:cubicBezTo>
                <a:cubicBezTo>
                  <a:pt x="3988727" y="5837043"/>
                  <a:pt x="3982480" y="5833933"/>
                  <a:pt x="3978112" y="5826866"/>
                </a:cubicBezTo>
                <a:cubicBezTo>
                  <a:pt x="3967521" y="5809728"/>
                  <a:pt x="3948990" y="5822212"/>
                  <a:pt x="3948990" y="5846484"/>
                </a:cubicBezTo>
                <a:cubicBezTo>
                  <a:pt x="3948990" y="5857853"/>
                  <a:pt x="3956864" y="5867923"/>
                  <a:pt x="3968040" y="5870845"/>
                </a:cubicBezTo>
                <a:cubicBezTo>
                  <a:pt x="3980500" y="5874104"/>
                  <a:pt x="3987090" y="5883838"/>
                  <a:pt x="3987090" y="5898983"/>
                </a:cubicBezTo>
                <a:cubicBezTo>
                  <a:pt x="3987090" y="5923336"/>
                  <a:pt x="4028330" y="5968855"/>
                  <a:pt x="4050393" y="5968855"/>
                </a:cubicBezTo>
                <a:cubicBezTo>
                  <a:pt x="4057486" y="5968855"/>
                  <a:pt x="4063290" y="5977428"/>
                  <a:pt x="4063290" y="5987905"/>
                </a:cubicBezTo>
                <a:cubicBezTo>
                  <a:pt x="4063290" y="6001614"/>
                  <a:pt x="4056940" y="6006955"/>
                  <a:pt x="4040644" y="6006955"/>
                </a:cubicBezTo>
                <a:cubicBezTo>
                  <a:pt x="4028188" y="6006955"/>
                  <a:pt x="4012662" y="6013384"/>
                  <a:pt x="4006140" y="6021243"/>
                </a:cubicBezTo>
                <a:cubicBezTo>
                  <a:pt x="3999618" y="6029101"/>
                  <a:pt x="3990521" y="6035530"/>
                  <a:pt x="3985924" y="6035530"/>
                </a:cubicBezTo>
                <a:cubicBezTo>
                  <a:pt x="3981326" y="6035530"/>
                  <a:pt x="3977565" y="6029101"/>
                  <a:pt x="3977565" y="6021243"/>
                </a:cubicBezTo>
                <a:cubicBezTo>
                  <a:pt x="3977565" y="6013384"/>
                  <a:pt x="3973279" y="6006955"/>
                  <a:pt x="3968040" y="6006955"/>
                </a:cubicBezTo>
                <a:cubicBezTo>
                  <a:pt x="3962801" y="6006955"/>
                  <a:pt x="3958515" y="5999960"/>
                  <a:pt x="3958515" y="5991411"/>
                </a:cubicBezTo>
                <a:cubicBezTo>
                  <a:pt x="3958515" y="5972596"/>
                  <a:pt x="3923176" y="5912817"/>
                  <a:pt x="3899474" y="5891538"/>
                </a:cubicBezTo>
                <a:cubicBezTo>
                  <a:pt x="3890037" y="5883066"/>
                  <a:pt x="3882315" y="5867029"/>
                  <a:pt x="3882315" y="5855902"/>
                </a:cubicBezTo>
                <a:cubicBezTo>
                  <a:pt x="3882315" y="5837619"/>
                  <a:pt x="3851659" y="5791095"/>
                  <a:pt x="3801405" y="5733111"/>
                </a:cubicBezTo>
                <a:cubicBezTo>
                  <a:pt x="3791190" y="5721324"/>
                  <a:pt x="3775211" y="5711680"/>
                  <a:pt x="3765898" y="5711680"/>
                </a:cubicBezTo>
                <a:cubicBezTo>
                  <a:pt x="3756585" y="5711680"/>
                  <a:pt x="3748965" y="5704943"/>
                  <a:pt x="3748965" y="5696708"/>
                </a:cubicBezTo>
                <a:cubicBezTo>
                  <a:pt x="3748965" y="5679051"/>
                  <a:pt x="3704334" y="5600425"/>
                  <a:pt x="3688500" y="5590187"/>
                </a:cubicBezTo>
                <a:cubicBezTo>
                  <a:pt x="3682465" y="5586285"/>
                  <a:pt x="3672782" y="5574520"/>
                  <a:pt x="3666982" y="5564043"/>
                </a:cubicBezTo>
                <a:cubicBezTo>
                  <a:pt x="3661181" y="5553565"/>
                  <a:pt x="3649005" y="5543532"/>
                  <a:pt x="3639923" y="5541746"/>
                </a:cubicBezTo>
                <a:cubicBezTo>
                  <a:pt x="3621273" y="5538080"/>
                  <a:pt x="3587040" y="5506716"/>
                  <a:pt x="3587040" y="5493296"/>
                </a:cubicBezTo>
                <a:cubicBezTo>
                  <a:pt x="3587040" y="5488438"/>
                  <a:pt x="3576324" y="5476034"/>
                  <a:pt x="3563227" y="5465732"/>
                </a:cubicBezTo>
                <a:cubicBezTo>
                  <a:pt x="3549025" y="5454560"/>
                  <a:pt x="3539415" y="5437264"/>
                  <a:pt x="3539415" y="5422876"/>
                </a:cubicBezTo>
                <a:cubicBezTo>
                  <a:pt x="3539415" y="5405333"/>
                  <a:pt x="3531229" y="5394667"/>
                  <a:pt x="3509413" y="5383783"/>
                </a:cubicBezTo>
                <a:cubicBezTo>
                  <a:pt x="3475525" y="5366878"/>
                  <a:pt x="3453690" y="5376645"/>
                  <a:pt x="3453690" y="5408709"/>
                </a:cubicBezTo>
                <a:cubicBezTo>
                  <a:pt x="3453690" y="5436915"/>
                  <a:pt x="3413786" y="5426986"/>
                  <a:pt x="3398491" y="5394974"/>
                </a:cubicBezTo>
                <a:cubicBezTo>
                  <a:pt x="3391607" y="5380567"/>
                  <a:pt x="3382995" y="5368233"/>
                  <a:pt x="3379351" y="5367564"/>
                </a:cubicBezTo>
                <a:cubicBezTo>
                  <a:pt x="3349368" y="5362062"/>
                  <a:pt x="3329865" y="5363275"/>
                  <a:pt x="3329865" y="5370643"/>
                </a:cubicBezTo>
                <a:cubicBezTo>
                  <a:pt x="3329865" y="5375476"/>
                  <a:pt x="3326354" y="5377260"/>
                  <a:pt x="3322063" y="5374608"/>
                </a:cubicBezTo>
                <a:cubicBezTo>
                  <a:pt x="3308776" y="5366396"/>
                  <a:pt x="3321617" y="5424657"/>
                  <a:pt x="3335664" y="5436315"/>
                </a:cubicBezTo>
                <a:cubicBezTo>
                  <a:pt x="3342952" y="5442364"/>
                  <a:pt x="3348915" y="5455612"/>
                  <a:pt x="3348915" y="5465755"/>
                </a:cubicBezTo>
                <a:cubicBezTo>
                  <a:pt x="3348915" y="5475898"/>
                  <a:pt x="3362490" y="5501089"/>
                  <a:pt x="3379081" y="5521735"/>
                </a:cubicBezTo>
                <a:cubicBezTo>
                  <a:pt x="3395673" y="5542382"/>
                  <a:pt x="3410018" y="5566776"/>
                  <a:pt x="3410959" y="5575946"/>
                </a:cubicBezTo>
                <a:cubicBezTo>
                  <a:pt x="3412628" y="5592208"/>
                  <a:pt x="3428103" y="5633059"/>
                  <a:pt x="3445190" y="5666307"/>
                </a:cubicBezTo>
                <a:cubicBezTo>
                  <a:pt x="3449865" y="5675404"/>
                  <a:pt x="3453690" y="5691541"/>
                  <a:pt x="3453690" y="5702166"/>
                </a:cubicBezTo>
                <a:cubicBezTo>
                  <a:pt x="3453690" y="5713558"/>
                  <a:pt x="3465805" y="5728853"/>
                  <a:pt x="3483218" y="5739442"/>
                </a:cubicBezTo>
                <a:lnTo>
                  <a:pt x="3512746" y="5757399"/>
                </a:lnTo>
                <a:lnTo>
                  <a:pt x="3491751" y="5778395"/>
                </a:lnTo>
                <a:cubicBezTo>
                  <a:pt x="3475763" y="5794382"/>
                  <a:pt x="3472119" y="5806208"/>
                  <a:pt x="3476473" y="5827977"/>
                </a:cubicBezTo>
                <a:cubicBezTo>
                  <a:pt x="3480857" y="5849894"/>
                  <a:pt x="3479122" y="5855387"/>
                  <a:pt x="3469040" y="5851518"/>
                </a:cubicBezTo>
                <a:cubicBezTo>
                  <a:pt x="3458288" y="5847393"/>
                  <a:pt x="3457807" y="5851556"/>
                  <a:pt x="3466403" y="5874326"/>
                </a:cubicBezTo>
                <a:cubicBezTo>
                  <a:pt x="3473404" y="5892874"/>
                  <a:pt x="3483566" y="5902180"/>
                  <a:pt x="3496820" y="5902180"/>
                </a:cubicBezTo>
                <a:cubicBezTo>
                  <a:pt x="3525188" y="5902180"/>
                  <a:pt x="3549597" y="5922781"/>
                  <a:pt x="3553629" y="5950125"/>
                </a:cubicBezTo>
                <a:cubicBezTo>
                  <a:pt x="3555535" y="5963046"/>
                  <a:pt x="3560106" y="5989691"/>
                  <a:pt x="3563788" y="6009336"/>
                </a:cubicBezTo>
                <a:cubicBezTo>
                  <a:pt x="3567531" y="6029309"/>
                  <a:pt x="3566668" y="6045055"/>
                  <a:pt x="3561831" y="6045055"/>
                </a:cubicBezTo>
                <a:cubicBezTo>
                  <a:pt x="3541076" y="6045055"/>
                  <a:pt x="3510840" y="6013670"/>
                  <a:pt x="3510840" y="5992128"/>
                </a:cubicBezTo>
                <a:cubicBezTo>
                  <a:pt x="3510840" y="5979328"/>
                  <a:pt x="3506301" y="5968855"/>
                  <a:pt x="3500753" y="5968855"/>
                </a:cubicBezTo>
                <a:cubicBezTo>
                  <a:pt x="3495205" y="5968855"/>
                  <a:pt x="3493732" y="5963894"/>
                  <a:pt x="3497480" y="5957830"/>
                </a:cubicBezTo>
                <a:cubicBezTo>
                  <a:pt x="3502128" y="5950309"/>
                  <a:pt x="3497903" y="5948476"/>
                  <a:pt x="3484191" y="5952061"/>
                </a:cubicBezTo>
                <a:cubicBezTo>
                  <a:pt x="3469525" y="5955897"/>
                  <a:pt x="3459700" y="5950506"/>
                  <a:pt x="3447864" y="5932131"/>
                </a:cubicBezTo>
                <a:cubicBezTo>
                  <a:pt x="3438942" y="5918277"/>
                  <a:pt x="3425887" y="5903515"/>
                  <a:pt x="3418853" y="5899326"/>
                </a:cubicBezTo>
                <a:cubicBezTo>
                  <a:pt x="3411819" y="5895136"/>
                  <a:pt x="3405929" y="5880134"/>
                  <a:pt x="3405764" y="5865988"/>
                </a:cubicBezTo>
                <a:cubicBezTo>
                  <a:pt x="3405347" y="5830358"/>
                  <a:pt x="3366313" y="5787605"/>
                  <a:pt x="3340389" y="5794384"/>
                </a:cubicBezTo>
                <a:cubicBezTo>
                  <a:pt x="3312277" y="5801736"/>
                  <a:pt x="3315071" y="5781973"/>
                  <a:pt x="3345891" y="5755463"/>
                </a:cubicBezTo>
                <a:cubicBezTo>
                  <a:pt x="3371416" y="5733507"/>
                  <a:pt x="3371426" y="5733449"/>
                  <a:pt x="3354969" y="5698770"/>
                </a:cubicBezTo>
                <a:cubicBezTo>
                  <a:pt x="3341391" y="5670155"/>
                  <a:pt x="3333452" y="5664055"/>
                  <a:pt x="3309784" y="5664055"/>
                </a:cubicBezTo>
                <a:cubicBezTo>
                  <a:pt x="3281344" y="5664055"/>
                  <a:pt x="3281131" y="5663667"/>
                  <a:pt x="3287225" y="5623028"/>
                </a:cubicBezTo>
                <a:cubicBezTo>
                  <a:pt x="3294245" y="5576217"/>
                  <a:pt x="3277770" y="5553369"/>
                  <a:pt x="3244590" y="5563900"/>
                </a:cubicBezTo>
                <a:cubicBezTo>
                  <a:pt x="3226395" y="5569675"/>
                  <a:pt x="3168423" y="5539001"/>
                  <a:pt x="3160003" y="5519143"/>
                </a:cubicBezTo>
                <a:cubicBezTo>
                  <a:pt x="3158256" y="5515025"/>
                  <a:pt x="3150755" y="5511655"/>
                  <a:pt x="3143334" y="5511655"/>
                </a:cubicBezTo>
                <a:cubicBezTo>
                  <a:pt x="3121221" y="5511655"/>
                  <a:pt x="3128021" y="5492825"/>
                  <a:pt x="3153652" y="5483080"/>
                </a:cubicBezTo>
                <a:cubicBezTo>
                  <a:pt x="3166749" y="5478101"/>
                  <a:pt x="3177465" y="5467238"/>
                  <a:pt x="3177465" y="5458941"/>
                </a:cubicBezTo>
                <a:cubicBezTo>
                  <a:pt x="3177465" y="5450036"/>
                  <a:pt x="3182342" y="5446304"/>
                  <a:pt x="3189371" y="5449833"/>
                </a:cubicBezTo>
                <a:cubicBezTo>
                  <a:pt x="3195920" y="5453120"/>
                  <a:pt x="3187957" y="5443729"/>
                  <a:pt x="3171676" y="5428964"/>
                </a:cubicBezTo>
                <a:cubicBezTo>
                  <a:pt x="3150093" y="5409390"/>
                  <a:pt x="3140624" y="5390863"/>
                  <a:pt x="3136721" y="5360574"/>
                </a:cubicBezTo>
                <a:cubicBezTo>
                  <a:pt x="3128628" y="5297766"/>
                  <a:pt x="3065472" y="5238482"/>
                  <a:pt x="3049897" y="5279072"/>
                </a:cubicBezTo>
                <a:cubicBezTo>
                  <a:pt x="3039979" y="5304917"/>
                  <a:pt x="3043432" y="5320471"/>
                  <a:pt x="3063552" y="5340592"/>
                </a:cubicBezTo>
                <a:cubicBezTo>
                  <a:pt x="3078502" y="5355542"/>
                  <a:pt x="3083552" y="5374486"/>
                  <a:pt x="3085427" y="5422647"/>
                </a:cubicBezTo>
                <a:cubicBezTo>
                  <a:pt x="3087217" y="5468615"/>
                  <a:pt x="3092179" y="5488419"/>
                  <a:pt x="3104090" y="5497129"/>
                </a:cubicBezTo>
                <a:cubicBezTo>
                  <a:pt x="3121388" y="5509777"/>
                  <a:pt x="3126077" y="5530705"/>
                  <a:pt x="3111614" y="5530705"/>
                </a:cubicBezTo>
                <a:cubicBezTo>
                  <a:pt x="3106784" y="5530705"/>
                  <a:pt x="3106010" y="5542360"/>
                  <a:pt x="3109874" y="5556899"/>
                </a:cubicBezTo>
                <a:cubicBezTo>
                  <a:pt x="3114342" y="5573713"/>
                  <a:pt x="3124280" y="5584183"/>
                  <a:pt x="3137625" y="5586137"/>
                </a:cubicBezTo>
                <a:cubicBezTo>
                  <a:pt x="3154282" y="5588575"/>
                  <a:pt x="3158415" y="5595564"/>
                  <a:pt x="3158415" y="5621293"/>
                </a:cubicBezTo>
                <a:cubicBezTo>
                  <a:pt x="3158415" y="5638955"/>
                  <a:pt x="3163206" y="5656367"/>
                  <a:pt x="3169063" y="5659987"/>
                </a:cubicBezTo>
                <a:cubicBezTo>
                  <a:pt x="3175785" y="5664141"/>
                  <a:pt x="3177606" y="5681915"/>
                  <a:pt x="3174003" y="5708204"/>
                </a:cubicBezTo>
                <a:cubicBezTo>
                  <a:pt x="3169223" y="5743082"/>
                  <a:pt x="3171360" y="5751754"/>
                  <a:pt x="3187168" y="5761627"/>
                </a:cubicBezTo>
                <a:cubicBezTo>
                  <a:pt x="3197548" y="5768109"/>
                  <a:pt x="3206040" y="5778286"/>
                  <a:pt x="3206040" y="5784243"/>
                </a:cubicBezTo>
                <a:cubicBezTo>
                  <a:pt x="3206040" y="5790199"/>
                  <a:pt x="3212767" y="5800656"/>
                  <a:pt x="3220990" y="5807480"/>
                </a:cubicBezTo>
                <a:cubicBezTo>
                  <a:pt x="3229212" y="5814303"/>
                  <a:pt x="3234147" y="5826742"/>
                  <a:pt x="3231955" y="5835121"/>
                </a:cubicBezTo>
                <a:cubicBezTo>
                  <a:pt x="3227779" y="5851093"/>
                  <a:pt x="3245815" y="5873605"/>
                  <a:pt x="3262788" y="5873605"/>
                </a:cubicBezTo>
                <a:cubicBezTo>
                  <a:pt x="3268248" y="5873605"/>
                  <a:pt x="3272715" y="5888508"/>
                  <a:pt x="3272715" y="5906723"/>
                </a:cubicBezTo>
                <a:cubicBezTo>
                  <a:pt x="3272715" y="5931074"/>
                  <a:pt x="3278704" y="5943765"/>
                  <a:pt x="3295337" y="5954664"/>
                </a:cubicBezTo>
                <a:cubicBezTo>
                  <a:pt x="3317821" y="5969396"/>
                  <a:pt x="3326737" y="6011403"/>
                  <a:pt x="3309624" y="6021979"/>
                </a:cubicBezTo>
                <a:cubicBezTo>
                  <a:pt x="3305041" y="6024812"/>
                  <a:pt x="3301290" y="6022590"/>
                  <a:pt x="3301290" y="6017042"/>
                </a:cubicBezTo>
                <a:cubicBezTo>
                  <a:pt x="3301290" y="6011494"/>
                  <a:pt x="3295325" y="6006955"/>
                  <a:pt x="3288035" y="6006955"/>
                </a:cubicBezTo>
                <a:cubicBezTo>
                  <a:pt x="3280745" y="6006955"/>
                  <a:pt x="3272313" y="5997127"/>
                  <a:pt x="3269298" y="5985114"/>
                </a:cubicBezTo>
                <a:cubicBezTo>
                  <a:pt x="3265901" y="5971578"/>
                  <a:pt x="3249804" y="5957090"/>
                  <a:pt x="3226965" y="5947014"/>
                </a:cubicBezTo>
                <a:cubicBezTo>
                  <a:pt x="3179231" y="5925954"/>
                  <a:pt x="3170571" y="5926510"/>
                  <a:pt x="3162754" y="5951140"/>
                </a:cubicBezTo>
                <a:cubicBezTo>
                  <a:pt x="3157741" y="5966933"/>
                  <a:pt x="3164152" y="5978732"/>
                  <a:pt x="3191217" y="6003527"/>
                </a:cubicBezTo>
                <a:cubicBezTo>
                  <a:pt x="3210430" y="6021129"/>
                  <a:pt x="3229673" y="6035530"/>
                  <a:pt x="3233979" y="6035530"/>
                </a:cubicBezTo>
                <a:cubicBezTo>
                  <a:pt x="3246550" y="6035530"/>
                  <a:pt x="3260084" y="6057142"/>
                  <a:pt x="3266785" y="6087918"/>
                </a:cubicBezTo>
                <a:cubicBezTo>
                  <a:pt x="3272370" y="6113566"/>
                  <a:pt x="3271653" y="6114768"/>
                  <a:pt x="3259784" y="6099659"/>
                </a:cubicBezTo>
                <a:cubicBezTo>
                  <a:pt x="3235256" y="6068432"/>
                  <a:pt x="3215565" y="6089107"/>
                  <a:pt x="3215565" y="6146087"/>
                </a:cubicBezTo>
                <a:cubicBezTo>
                  <a:pt x="3215565" y="6201541"/>
                  <a:pt x="3213271" y="6203330"/>
                  <a:pt x="3148298" y="6198522"/>
                </a:cubicBezTo>
                <a:cubicBezTo>
                  <a:pt x="3133382" y="6197418"/>
                  <a:pt x="3113565" y="6206289"/>
                  <a:pt x="3097325" y="6221340"/>
                </a:cubicBezTo>
                <a:lnTo>
                  <a:pt x="3070755" y="6245964"/>
                </a:lnTo>
                <a:lnTo>
                  <a:pt x="3095535" y="6267257"/>
                </a:lnTo>
                <a:cubicBezTo>
                  <a:pt x="3109164" y="6278968"/>
                  <a:pt x="3120315" y="6292739"/>
                  <a:pt x="3120315" y="6297861"/>
                </a:cubicBezTo>
                <a:cubicBezTo>
                  <a:pt x="3120315" y="6302982"/>
                  <a:pt x="3128887" y="6312527"/>
                  <a:pt x="3139365" y="6319070"/>
                </a:cubicBezTo>
                <a:cubicBezTo>
                  <a:pt x="3160405" y="6332210"/>
                  <a:pt x="3165253" y="6359464"/>
                  <a:pt x="3146509" y="6359234"/>
                </a:cubicBezTo>
                <a:cubicBezTo>
                  <a:pt x="3127577" y="6359002"/>
                  <a:pt x="3113882" y="6346775"/>
                  <a:pt x="3106669" y="6323661"/>
                </a:cubicBezTo>
                <a:cubicBezTo>
                  <a:pt x="3102761" y="6311137"/>
                  <a:pt x="3092331" y="6302230"/>
                  <a:pt x="3081573" y="6302230"/>
                </a:cubicBezTo>
                <a:cubicBezTo>
                  <a:pt x="3070282" y="6302230"/>
                  <a:pt x="3063165" y="6295683"/>
                  <a:pt x="3063165" y="6285297"/>
                </a:cubicBezTo>
                <a:cubicBezTo>
                  <a:pt x="3063165" y="6267960"/>
                  <a:pt x="3026016" y="6229365"/>
                  <a:pt x="3013159" y="6233344"/>
                </a:cubicBezTo>
                <a:cubicBezTo>
                  <a:pt x="3009230" y="6234560"/>
                  <a:pt x="3006015" y="6229126"/>
                  <a:pt x="3006015" y="6221268"/>
                </a:cubicBezTo>
                <a:cubicBezTo>
                  <a:pt x="3006015" y="6213409"/>
                  <a:pt x="2998167" y="6206980"/>
                  <a:pt x="2988574" y="6206980"/>
                </a:cubicBezTo>
                <a:cubicBezTo>
                  <a:pt x="2961559" y="6206980"/>
                  <a:pt x="2944374" y="6166891"/>
                  <a:pt x="2956491" y="6132133"/>
                </a:cubicBezTo>
                <a:cubicBezTo>
                  <a:pt x="2964266" y="6109830"/>
                  <a:pt x="2963569" y="6100931"/>
                  <a:pt x="2953386" y="6092480"/>
                </a:cubicBezTo>
                <a:cubicBezTo>
                  <a:pt x="2931741" y="6074516"/>
                  <a:pt x="2906303" y="6085475"/>
                  <a:pt x="2902989" y="6114193"/>
                </a:cubicBezTo>
                <a:cubicBezTo>
                  <a:pt x="2900353" y="6137030"/>
                  <a:pt x="2892490" y="6144092"/>
                  <a:pt x="2872018" y="6142011"/>
                </a:cubicBezTo>
                <a:cubicBezTo>
                  <a:pt x="2861380" y="6140930"/>
                  <a:pt x="2874997" y="6197058"/>
                  <a:pt x="2887989" y="6207840"/>
                </a:cubicBezTo>
                <a:cubicBezTo>
                  <a:pt x="2895277" y="6213889"/>
                  <a:pt x="2901240" y="6226361"/>
                  <a:pt x="2901240" y="6235555"/>
                </a:cubicBezTo>
                <a:cubicBezTo>
                  <a:pt x="2901240" y="6244750"/>
                  <a:pt x="2907669" y="6257608"/>
                  <a:pt x="2915527" y="6264130"/>
                </a:cubicBezTo>
                <a:cubicBezTo>
                  <a:pt x="2923386" y="6270652"/>
                  <a:pt x="2929815" y="6286179"/>
                  <a:pt x="2929815" y="6298634"/>
                </a:cubicBezTo>
                <a:cubicBezTo>
                  <a:pt x="2929815" y="6311089"/>
                  <a:pt x="2934101" y="6321280"/>
                  <a:pt x="2939340" y="6321280"/>
                </a:cubicBezTo>
                <a:cubicBezTo>
                  <a:pt x="2944579" y="6321280"/>
                  <a:pt x="2948865" y="6327709"/>
                  <a:pt x="2948865" y="6335568"/>
                </a:cubicBezTo>
                <a:cubicBezTo>
                  <a:pt x="2948865" y="6343426"/>
                  <a:pt x="2952561" y="6349855"/>
                  <a:pt x="2957079" y="6349855"/>
                </a:cubicBezTo>
                <a:cubicBezTo>
                  <a:pt x="2969389" y="6349855"/>
                  <a:pt x="2979722" y="6456158"/>
                  <a:pt x="2968502" y="6467378"/>
                </a:cubicBezTo>
                <a:cubicBezTo>
                  <a:pt x="2962202" y="6473678"/>
                  <a:pt x="2956751" y="6470730"/>
                  <a:pt x="2952277" y="6458604"/>
                </a:cubicBezTo>
                <a:cubicBezTo>
                  <a:pt x="2948571" y="6448560"/>
                  <a:pt x="2939858" y="6436915"/>
                  <a:pt x="2932914" y="6432726"/>
                </a:cubicBezTo>
                <a:cubicBezTo>
                  <a:pt x="2925971" y="6428536"/>
                  <a:pt x="2920290" y="6417002"/>
                  <a:pt x="2920290" y="6407094"/>
                </a:cubicBezTo>
                <a:cubicBezTo>
                  <a:pt x="2920290" y="6397186"/>
                  <a:pt x="2916004" y="6386430"/>
                  <a:pt x="2910765" y="6383193"/>
                </a:cubicBezTo>
                <a:cubicBezTo>
                  <a:pt x="2905526" y="6379955"/>
                  <a:pt x="2901240" y="6369585"/>
                  <a:pt x="2901240" y="6360147"/>
                </a:cubicBezTo>
                <a:cubicBezTo>
                  <a:pt x="2901240" y="6350710"/>
                  <a:pt x="2890278" y="6326836"/>
                  <a:pt x="2876880" y="6307093"/>
                </a:cubicBezTo>
                <a:cubicBezTo>
                  <a:pt x="2863482" y="6287350"/>
                  <a:pt x="2854775" y="6265320"/>
                  <a:pt x="2857531" y="6258138"/>
                </a:cubicBezTo>
                <a:cubicBezTo>
                  <a:pt x="2860287" y="6250956"/>
                  <a:pt x="2858700" y="6245080"/>
                  <a:pt x="2854005" y="6245080"/>
                </a:cubicBezTo>
                <a:cubicBezTo>
                  <a:pt x="2849310" y="6245080"/>
                  <a:pt x="2837904" y="6227935"/>
                  <a:pt x="2828659" y="6206980"/>
                </a:cubicBezTo>
                <a:cubicBezTo>
                  <a:pt x="2819413" y="6186025"/>
                  <a:pt x="2808387" y="6168880"/>
                  <a:pt x="2804157" y="6168880"/>
                </a:cubicBezTo>
                <a:cubicBezTo>
                  <a:pt x="2799926" y="6168880"/>
                  <a:pt x="2796465" y="6162976"/>
                  <a:pt x="2796465" y="6155759"/>
                </a:cubicBezTo>
                <a:cubicBezTo>
                  <a:pt x="2796465" y="6148542"/>
                  <a:pt x="2790036" y="6137302"/>
                  <a:pt x="2782177" y="6130780"/>
                </a:cubicBezTo>
                <a:cubicBezTo>
                  <a:pt x="2774319" y="6124258"/>
                  <a:pt x="2767816" y="6107660"/>
                  <a:pt x="2767725" y="6093895"/>
                </a:cubicBezTo>
                <a:cubicBezTo>
                  <a:pt x="2767559" y="6068588"/>
                  <a:pt x="2738948" y="6034535"/>
                  <a:pt x="2708359" y="6023236"/>
                </a:cubicBezTo>
                <a:cubicBezTo>
                  <a:pt x="2699191" y="6019849"/>
                  <a:pt x="2691690" y="6008677"/>
                  <a:pt x="2691690" y="5998410"/>
                </a:cubicBezTo>
                <a:cubicBezTo>
                  <a:pt x="2691690" y="5968857"/>
                  <a:pt x="2665288" y="5949805"/>
                  <a:pt x="2624335" y="5949805"/>
                </a:cubicBezTo>
                <a:cubicBezTo>
                  <a:pt x="2584239" y="5949805"/>
                  <a:pt x="2577253" y="5938169"/>
                  <a:pt x="2601357" y="5911534"/>
                </a:cubicBezTo>
                <a:cubicBezTo>
                  <a:pt x="2612281" y="5899463"/>
                  <a:pt x="2613930" y="5886520"/>
                  <a:pt x="2608127" y="5858397"/>
                </a:cubicBezTo>
                <a:cubicBezTo>
                  <a:pt x="2601729" y="5827394"/>
                  <a:pt x="2596165" y="5820717"/>
                  <a:pt x="2574635" y="5818204"/>
                </a:cubicBezTo>
                <a:cubicBezTo>
                  <a:pt x="2550909" y="5815434"/>
                  <a:pt x="2548815" y="5817889"/>
                  <a:pt x="2548815" y="5848480"/>
                </a:cubicBezTo>
                <a:cubicBezTo>
                  <a:pt x="2548815" y="5866789"/>
                  <a:pt x="2555244" y="5888199"/>
                  <a:pt x="2563102" y="5896057"/>
                </a:cubicBezTo>
                <a:cubicBezTo>
                  <a:pt x="2581557" y="5914511"/>
                  <a:pt x="2581207" y="5917413"/>
                  <a:pt x="2557703" y="5940917"/>
                </a:cubicBezTo>
                <a:cubicBezTo>
                  <a:pt x="2542053" y="5956567"/>
                  <a:pt x="2540338" y="5963404"/>
                  <a:pt x="2549344" y="5974255"/>
                </a:cubicBezTo>
                <a:cubicBezTo>
                  <a:pt x="2555575" y="5981762"/>
                  <a:pt x="2568507" y="5987905"/>
                  <a:pt x="2578083" y="5987905"/>
                </a:cubicBezTo>
                <a:cubicBezTo>
                  <a:pt x="2587659" y="5987905"/>
                  <a:pt x="2598921" y="5993270"/>
                  <a:pt x="2603110" y="5999827"/>
                </a:cubicBezTo>
                <a:cubicBezTo>
                  <a:pt x="2607300" y="6006384"/>
                  <a:pt x="2621834" y="6017460"/>
                  <a:pt x="2635408" y="6024439"/>
                </a:cubicBezTo>
                <a:cubicBezTo>
                  <a:pt x="2654653" y="6034335"/>
                  <a:pt x="2660377" y="6044805"/>
                  <a:pt x="2661399" y="6071981"/>
                </a:cubicBezTo>
                <a:cubicBezTo>
                  <a:pt x="2662119" y="6091149"/>
                  <a:pt x="2667163" y="6108317"/>
                  <a:pt x="2672607" y="6110132"/>
                </a:cubicBezTo>
                <a:cubicBezTo>
                  <a:pt x="2678051" y="6111946"/>
                  <a:pt x="2688858" y="6119784"/>
                  <a:pt x="2696622" y="6127548"/>
                </a:cubicBezTo>
                <a:cubicBezTo>
                  <a:pt x="2709235" y="6140161"/>
                  <a:pt x="2711760" y="6152248"/>
                  <a:pt x="2714709" y="6214112"/>
                </a:cubicBezTo>
                <a:cubicBezTo>
                  <a:pt x="2715197" y="6224363"/>
                  <a:pt x="2708589" y="6230772"/>
                  <a:pt x="2697523" y="6230780"/>
                </a:cubicBezTo>
                <a:cubicBezTo>
                  <a:pt x="2672693" y="6230799"/>
                  <a:pt x="2653696" y="6261767"/>
                  <a:pt x="2671647" y="6272965"/>
                </a:cubicBezTo>
                <a:cubicBezTo>
                  <a:pt x="2692995" y="6286281"/>
                  <a:pt x="2676744" y="6314342"/>
                  <a:pt x="2652196" y="6306550"/>
                </a:cubicBezTo>
                <a:cubicBezTo>
                  <a:pt x="2635651" y="6301299"/>
                  <a:pt x="2632843" y="6303120"/>
                  <a:pt x="2637752" y="6315913"/>
                </a:cubicBezTo>
                <a:cubicBezTo>
                  <a:pt x="2641338" y="6325257"/>
                  <a:pt x="2639970" y="6329399"/>
                  <a:pt x="2634431" y="6325975"/>
                </a:cubicBezTo>
                <a:cubicBezTo>
                  <a:pt x="2629252" y="6322775"/>
                  <a:pt x="2625015" y="6327262"/>
                  <a:pt x="2625015" y="6335947"/>
                </a:cubicBezTo>
                <a:cubicBezTo>
                  <a:pt x="2625015" y="6354855"/>
                  <a:pt x="2678488" y="6407005"/>
                  <a:pt x="2697877" y="6407005"/>
                </a:cubicBezTo>
                <a:cubicBezTo>
                  <a:pt x="2705411" y="6407005"/>
                  <a:pt x="2710879" y="6412363"/>
                  <a:pt x="2710029" y="6418911"/>
                </a:cubicBezTo>
                <a:cubicBezTo>
                  <a:pt x="2706450" y="6446471"/>
                  <a:pt x="2712052" y="6454630"/>
                  <a:pt x="2734552" y="6454630"/>
                </a:cubicBezTo>
                <a:cubicBezTo>
                  <a:pt x="2749647" y="6454630"/>
                  <a:pt x="2758365" y="6460002"/>
                  <a:pt x="2758365" y="6469304"/>
                </a:cubicBezTo>
                <a:cubicBezTo>
                  <a:pt x="2758365" y="6480552"/>
                  <a:pt x="2748916" y="6483478"/>
                  <a:pt x="2717884" y="6481838"/>
                </a:cubicBezTo>
                <a:cubicBezTo>
                  <a:pt x="2672602" y="6479446"/>
                  <a:pt x="2644065" y="6465938"/>
                  <a:pt x="2644065" y="6446896"/>
                </a:cubicBezTo>
                <a:cubicBezTo>
                  <a:pt x="2644065" y="6439924"/>
                  <a:pt x="2637596" y="6427751"/>
                  <a:pt x="2629690" y="6419844"/>
                </a:cubicBezTo>
                <a:cubicBezTo>
                  <a:pt x="2621784" y="6411938"/>
                  <a:pt x="2617374" y="6402137"/>
                  <a:pt x="2619891" y="6398064"/>
                </a:cubicBezTo>
                <a:cubicBezTo>
                  <a:pt x="2622409" y="6393991"/>
                  <a:pt x="2605686" y="6370202"/>
                  <a:pt x="2582730" y="6345198"/>
                </a:cubicBezTo>
                <a:cubicBezTo>
                  <a:pt x="2545960" y="6305148"/>
                  <a:pt x="2537786" y="6300542"/>
                  <a:pt x="2514043" y="6306501"/>
                </a:cubicBezTo>
                <a:cubicBezTo>
                  <a:pt x="2499221" y="6310222"/>
                  <a:pt x="2483901" y="6318284"/>
                  <a:pt x="2480000" y="6324417"/>
                </a:cubicBezTo>
                <a:cubicBezTo>
                  <a:pt x="2466456" y="6345708"/>
                  <a:pt x="2472497" y="6386792"/>
                  <a:pt x="2491086" y="6399813"/>
                </a:cubicBezTo>
                <a:cubicBezTo>
                  <a:pt x="2501245" y="6406928"/>
                  <a:pt x="2511124" y="6424452"/>
                  <a:pt x="2513039" y="6438754"/>
                </a:cubicBezTo>
                <a:cubicBezTo>
                  <a:pt x="2514955" y="6453056"/>
                  <a:pt x="2523788" y="6473244"/>
                  <a:pt x="2532668" y="6483615"/>
                </a:cubicBezTo>
                <a:cubicBezTo>
                  <a:pt x="2541549" y="6493987"/>
                  <a:pt x="2548815" y="6508472"/>
                  <a:pt x="2548815" y="6515805"/>
                </a:cubicBezTo>
                <a:cubicBezTo>
                  <a:pt x="2548815" y="6523138"/>
                  <a:pt x="2561674" y="6539957"/>
                  <a:pt x="2577390" y="6553181"/>
                </a:cubicBezTo>
                <a:cubicBezTo>
                  <a:pt x="2593106" y="6566405"/>
                  <a:pt x="2605965" y="6580482"/>
                  <a:pt x="2605965" y="6584463"/>
                </a:cubicBezTo>
                <a:cubicBezTo>
                  <a:pt x="2605965" y="6588443"/>
                  <a:pt x="2617149" y="6603374"/>
                  <a:pt x="2630818" y="6617641"/>
                </a:cubicBezTo>
                <a:cubicBezTo>
                  <a:pt x="2655556" y="6643463"/>
                  <a:pt x="2654305" y="6670148"/>
                  <a:pt x="2628814" y="6660366"/>
                </a:cubicBezTo>
                <a:cubicBezTo>
                  <a:pt x="2621486" y="6657554"/>
                  <a:pt x="2615490" y="6659405"/>
                  <a:pt x="2615490" y="6664479"/>
                </a:cubicBezTo>
                <a:cubicBezTo>
                  <a:pt x="2615490" y="6675279"/>
                  <a:pt x="2580483" y="6677050"/>
                  <a:pt x="2574310" y="6666561"/>
                </a:cubicBezTo>
                <a:close/>
                <a:moveTo>
                  <a:pt x="2579528" y="6201204"/>
                </a:moveTo>
                <a:cubicBezTo>
                  <a:pt x="2576615" y="6185965"/>
                  <a:pt x="2579883" y="6173148"/>
                  <a:pt x="2587992" y="6168013"/>
                </a:cubicBezTo>
                <a:cubicBezTo>
                  <a:pt x="2598709" y="6161226"/>
                  <a:pt x="2598266" y="6159620"/>
                  <a:pt x="2585644" y="6159501"/>
                </a:cubicBezTo>
                <a:cubicBezTo>
                  <a:pt x="2567246" y="6159328"/>
                  <a:pt x="2556499" y="6201329"/>
                  <a:pt x="2571185" y="6216015"/>
                </a:cubicBezTo>
                <a:cubicBezTo>
                  <a:pt x="2584803" y="6229633"/>
                  <a:pt x="2584922" y="6229422"/>
                  <a:pt x="2579528" y="6201204"/>
                </a:cubicBezTo>
                <a:close/>
                <a:moveTo>
                  <a:pt x="2441659" y="6190889"/>
                </a:moveTo>
                <a:cubicBezTo>
                  <a:pt x="2422388" y="6185853"/>
                  <a:pt x="2418626" y="6143839"/>
                  <a:pt x="2436896" y="6137705"/>
                </a:cubicBezTo>
                <a:cubicBezTo>
                  <a:pt x="2443854" y="6135369"/>
                  <a:pt x="2442910" y="6134135"/>
                  <a:pt x="2434624" y="6134735"/>
                </a:cubicBezTo>
                <a:cubicBezTo>
                  <a:pt x="2419098" y="6135859"/>
                  <a:pt x="2410808" y="6162056"/>
                  <a:pt x="2419123" y="6183724"/>
                </a:cubicBezTo>
                <a:cubicBezTo>
                  <a:pt x="2422021" y="6191276"/>
                  <a:pt x="2432028" y="6196958"/>
                  <a:pt x="2441360" y="6196351"/>
                </a:cubicBezTo>
                <a:cubicBezTo>
                  <a:pt x="2457262" y="6195315"/>
                  <a:pt x="2457281" y="6194972"/>
                  <a:pt x="2441659" y="6190889"/>
                </a:cubicBezTo>
                <a:close/>
                <a:moveTo>
                  <a:pt x="3133711" y="6157912"/>
                </a:moveTo>
                <a:cubicBezTo>
                  <a:pt x="3143625" y="6173953"/>
                  <a:pt x="3177133" y="6171303"/>
                  <a:pt x="3183791" y="6153953"/>
                </a:cubicBezTo>
                <a:cubicBezTo>
                  <a:pt x="3186942" y="6145742"/>
                  <a:pt x="3184664" y="6134169"/>
                  <a:pt x="3178730" y="6128235"/>
                </a:cubicBezTo>
                <a:cubicBezTo>
                  <a:pt x="3172795" y="6122300"/>
                  <a:pt x="3167940" y="6109688"/>
                  <a:pt x="3167940" y="6100207"/>
                </a:cubicBezTo>
                <a:cubicBezTo>
                  <a:pt x="3167940" y="6090726"/>
                  <a:pt x="3159368" y="6075629"/>
                  <a:pt x="3148890" y="6066658"/>
                </a:cubicBezTo>
                <a:cubicBezTo>
                  <a:pt x="3138413" y="6057686"/>
                  <a:pt x="3129840" y="6044828"/>
                  <a:pt x="3129840" y="6038083"/>
                </a:cubicBezTo>
                <a:cubicBezTo>
                  <a:pt x="3129840" y="6031337"/>
                  <a:pt x="3121487" y="6018667"/>
                  <a:pt x="3111278" y="6009925"/>
                </a:cubicBezTo>
                <a:cubicBezTo>
                  <a:pt x="3101069" y="6001184"/>
                  <a:pt x="3094611" y="5990966"/>
                  <a:pt x="3096927" y="5987218"/>
                </a:cubicBezTo>
                <a:cubicBezTo>
                  <a:pt x="3104624" y="5974764"/>
                  <a:pt x="3073297" y="5913212"/>
                  <a:pt x="3051397" y="5897761"/>
                </a:cubicBezTo>
                <a:cubicBezTo>
                  <a:pt x="3031280" y="5883568"/>
                  <a:pt x="3028763" y="5883845"/>
                  <a:pt x="3014014" y="5901887"/>
                </a:cubicBezTo>
                <a:cubicBezTo>
                  <a:pt x="2997019" y="5922674"/>
                  <a:pt x="2977440" y="5927606"/>
                  <a:pt x="2977440" y="5911102"/>
                </a:cubicBezTo>
                <a:cubicBezTo>
                  <a:pt x="2977440" y="5905412"/>
                  <a:pt x="2963872" y="5902281"/>
                  <a:pt x="2946484" y="5903958"/>
                </a:cubicBezTo>
                <a:cubicBezTo>
                  <a:pt x="2920776" y="5906437"/>
                  <a:pt x="2915528" y="5910907"/>
                  <a:pt x="2915528" y="5930326"/>
                </a:cubicBezTo>
                <a:cubicBezTo>
                  <a:pt x="2915528" y="5947431"/>
                  <a:pt x="2921921" y="5955205"/>
                  <a:pt x="2939340" y="5959284"/>
                </a:cubicBezTo>
                <a:cubicBezTo>
                  <a:pt x="2957034" y="5963426"/>
                  <a:pt x="2965412" y="5973908"/>
                  <a:pt x="2971947" y="6000076"/>
                </a:cubicBezTo>
                <a:cubicBezTo>
                  <a:pt x="2983236" y="6045281"/>
                  <a:pt x="3011670" y="6056391"/>
                  <a:pt x="3035436" y="6024884"/>
                </a:cubicBezTo>
                <a:cubicBezTo>
                  <a:pt x="3056198" y="5997359"/>
                  <a:pt x="3067980" y="6006349"/>
                  <a:pt x="3058173" y="6042230"/>
                </a:cubicBezTo>
                <a:cubicBezTo>
                  <a:pt x="3045021" y="6090354"/>
                  <a:pt x="3052900" y="6134011"/>
                  <a:pt x="3078958" y="6157397"/>
                </a:cubicBezTo>
                <a:cubicBezTo>
                  <a:pt x="3101490" y="6177617"/>
                  <a:pt x="3104192" y="6178043"/>
                  <a:pt x="3115121" y="6163097"/>
                </a:cubicBezTo>
                <a:cubicBezTo>
                  <a:pt x="3123410" y="6151762"/>
                  <a:pt x="3128954" y="6150216"/>
                  <a:pt x="3133711" y="6157912"/>
                </a:cubicBezTo>
                <a:close/>
                <a:moveTo>
                  <a:pt x="2985179" y="5933774"/>
                </a:moveTo>
                <a:cubicBezTo>
                  <a:pt x="2992055" y="5931022"/>
                  <a:pt x="3000270" y="5931360"/>
                  <a:pt x="3003435" y="5934525"/>
                </a:cubicBezTo>
                <a:cubicBezTo>
                  <a:pt x="3006601" y="5937690"/>
                  <a:pt x="3000975" y="5939941"/>
                  <a:pt x="2990934" y="5939528"/>
                </a:cubicBezTo>
                <a:cubicBezTo>
                  <a:pt x="2979838" y="5939071"/>
                  <a:pt x="2977581" y="5936814"/>
                  <a:pt x="2985179" y="5933773"/>
                </a:cubicBezTo>
                <a:close/>
                <a:moveTo>
                  <a:pt x="2862877" y="5787388"/>
                </a:moveTo>
                <a:cubicBezTo>
                  <a:pt x="2852346" y="5767712"/>
                  <a:pt x="2853282" y="5766546"/>
                  <a:pt x="2876104" y="5770908"/>
                </a:cubicBezTo>
                <a:cubicBezTo>
                  <a:pt x="2889612" y="5773491"/>
                  <a:pt x="2898397" y="5771936"/>
                  <a:pt x="2895627" y="5767454"/>
                </a:cubicBezTo>
                <a:cubicBezTo>
                  <a:pt x="2887256" y="5753909"/>
                  <a:pt x="2853399" y="5758312"/>
                  <a:pt x="2847488" y="5773714"/>
                </a:cubicBezTo>
                <a:cubicBezTo>
                  <a:pt x="2844447" y="5781639"/>
                  <a:pt x="2847336" y="5794601"/>
                  <a:pt x="2853907" y="5802519"/>
                </a:cubicBezTo>
                <a:cubicBezTo>
                  <a:pt x="2870643" y="5822684"/>
                  <a:pt x="2876489" y="5812822"/>
                  <a:pt x="2862877" y="5787388"/>
                </a:cubicBezTo>
                <a:close/>
                <a:moveTo>
                  <a:pt x="3907688" y="5721108"/>
                </a:moveTo>
                <a:cubicBezTo>
                  <a:pt x="3908996" y="5701232"/>
                  <a:pt x="3908516" y="5700767"/>
                  <a:pt x="3904721" y="5718238"/>
                </a:cubicBezTo>
                <a:cubicBezTo>
                  <a:pt x="3902231" y="5729703"/>
                  <a:pt x="3892956" y="5741245"/>
                  <a:pt x="3884111" y="5743885"/>
                </a:cubicBezTo>
                <a:cubicBezTo>
                  <a:pt x="3872536" y="5747341"/>
                  <a:pt x="3873368" y="5748145"/>
                  <a:pt x="3887078" y="5746755"/>
                </a:cubicBezTo>
                <a:cubicBezTo>
                  <a:pt x="3900009" y="5745444"/>
                  <a:pt x="3906629" y="5737206"/>
                  <a:pt x="3907688" y="5721108"/>
                </a:cubicBezTo>
                <a:close/>
                <a:moveTo>
                  <a:pt x="4491915" y="5742546"/>
                </a:moveTo>
                <a:cubicBezTo>
                  <a:pt x="4491915" y="5738568"/>
                  <a:pt x="4483343" y="5729959"/>
                  <a:pt x="4472865" y="5723415"/>
                </a:cubicBezTo>
                <a:cubicBezTo>
                  <a:pt x="4456858" y="5713419"/>
                  <a:pt x="4453815" y="5713903"/>
                  <a:pt x="4453815" y="5726449"/>
                </a:cubicBezTo>
                <a:cubicBezTo>
                  <a:pt x="4453815" y="5734661"/>
                  <a:pt x="4458102" y="5738730"/>
                  <a:pt x="4463340" y="5735493"/>
                </a:cubicBezTo>
                <a:cubicBezTo>
                  <a:pt x="4468579" y="5732255"/>
                  <a:pt x="4472865" y="5734145"/>
                  <a:pt x="4472865" y="5739693"/>
                </a:cubicBezTo>
                <a:cubicBezTo>
                  <a:pt x="4472865" y="5745241"/>
                  <a:pt x="4477152" y="5749780"/>
                  <a:pt x="4482390" y="5749780"/>
                </a:cubicBezTo>
                <a:cubicBezTo>
                  <a:pt x="4487629" y="5749780"/>
                  <a:pt x="4491915" y="5746525"/>
                  <a:pt x="4491915" y="5742546"/>
                </a:cubicBezTo>
                <a:close/>
                <a:moveTo>
                  <a:pt x="4414361" y="5716327"/>
                </a:moveTo>
                <a:cubicBezTo>
                  <a:pt x="4417493" y="5700170"/>
                  <a:pt x="4416525" y="5699985"/>
                  <a:pt x="4402455" y="5714055"/>
                </a:cubicBezTo>
                <a:cubicBezTo>
                  <a:pt x="4384154" y="5732356"/>
                  <a:pt x="4382580" y="5743361"/>
                  <a:pt x="4399047" y="5737879"/>
                </a:cubicBezTo>
                <a:cubicBezTo>
                  <a:pt x="4405595" y="5735698"/>
                  <a:pt x="4412487" y="5726000"/>
                  <a:pt x="4414361" y="5716327"/>
                </a:cubicBezTo>
                <a:close/>
                <a:moveTo>
                  <a:pt x="4394869" y="5689000"/>
                </a:moveTo>
                <a:cubicBezTo>
                  <a:pt x="4406534" y="5685518"/>
                  <a:pt x="4405748" y="5684733"/>
                  <a:pt x="4392012" y="5686143"/>
                </a:cubicBezTo>
                <a:cubicBezTo>
                  <a:pt x="4381595" y="5687212"/>
                  <a:pt x="4372610" y="5694467"/>
                  <a:pt x="4372045" y="5702264"/>
                </a:cubicBezTo>
                <a:cubicBezTo>
                  <a:pt x="4371480" y="5710063"/>
                  <a:pt x="4372766" y="5711349"/>
                  <a:pt x="4374902" y="5705122"/>
                </a:cubicBezTo>
                <a:cubicBezTo>
                  <a:pt x="4377039" y="5698896"/>
                  <a:pt x="4386024" y="5691641"/>
                  <a:pt x="4394869" y="5689000"/>
                </a:cubicBezTo>
                <a:close/>
                <a:moveTo>
                  <a:pt x="3901365" y="5670388"/>
                </a:moveTo>
                <a:cubicBezTo>
                  <a:pt x="3901365" y="5653017"/>
                  <a:pt x="3881268" y="5635480"/>
                  <a:pt x="3861360" y="5635480"/>
                </a:cubicBezTo>
                <a:cubicBezTo>
                  <a:pt x="3842195" y="5635480"/>
                  <a:pt x="3839154" y="5655852"/>
                  <a:pt x="3854140" y="5683853"/>
                </a:cubicBezTo>
                <a:cubicBezTo>
                  <a:pt x="3862113" y="5698749"/>
                  <a:pt x="3867734" y="5700434"/>
                  <a:pt x="3882715" y="5692416"/>
                </a:cubicBezTo>
                <a:cubicBezTo>
                  <a:pt x="3892973" y="5686926"/>
                  <a:pt x="3901365" y="5677014"/>
                  <a:pt x="3901365" y="5670388"/>
                </a:cubicBezTo>
                <a:close/>
                <a:moveTo>
                  <a:pt x="4563341" y="5690902"/>
                </a:moveTo>
                <a:cubicBezTo>
                  <a:pt x="4595666" y="5676174"/>
                  <a:pt x="4592627" y="5641657"/>
                  <a:pt x="4558590" y="5636949"/>
                </a:cubicBezTo>
                <a:cubicBezTo>
                  <a:pt x="4545493" y="5635137"/>
                  <a:pt x="4529205" y="5629076"/>
                  <a:pt x="4522393" y="5623480"/>
                </a:cubicBezTo>
                <a:cubicBezTo>
                  <a:pt x="4513374" y="5616068"/>
                  <a:pt x="4505992" y="5617322"/>
                  <a:pt x="4495221" y="5628093"/>
                </a:cubicBezTo>
                <a:cubicBezTo>
                  <a:pt x="4476052" y="5647261"/>
                  <a:pt x="4486728" y="5683105"/>
                  <a:pt x="4511607" y="5683105"/>
                </a:cubicBezTo>
                <a:cubicBezTo>
                  <a:pt x="4521732" y="5683105"/>
                  <a:pt x="4530015" y="5687391"/>
                  <a:pt x="4530015" y="5692630"/>
                </a:cubicBezTo>
                <a:cubicBezTo>
                  <a:pt x="4530015" y="5704767"/>
                  <a:pt x="4533285" y="5704597"/>
                  <a:pt x="4563341" y="5690902"/>
                </a:cubicBezTo>
                <a:close/>
                <a:moveTo>
                  <a:pt x="8290395" y="5639509"/>
                </a:moveTo>
                <a:cubicBezTo>
                  <a:pt x="8294627" y="5596946"/>
                  <a:pt x="8279513" y="5538434"/>
                  <a:pt x="8261324" y="5526960"/>
                </a:cubicBezTo>
                <a:cubicBezTo>
                  <a:pt x="8248480" y="5518859"/>
                  <a:pt x="8240497" y="5521216"/>
                  <a:pt x="8223623" y="5538088"/>
                </a:cubicBezTo>
                <a:cubicBezTo>
                  <a:pt x="8205207" y="5556505"/>
                  <a:pt x="8203903" y="5562195"/>
                  <a:pt x="8214289" y="5578825"/>
                </a:cubicBezTo>
                <a:cubicBezTo>
                  <a:pt x="8220928" y="5589457"/>
                  <a:pt x="8223819" y="5602267"/>
                  <a:pt x="8220714" y="5607293"/>
                </a:cubicBezTo>
                <a:cubicBezTo>
                  <a:pt x="8217607" y="5612318"/>
                  <a:pt x="8219605" y="5616430"/>
                  <a:pt x="8225153" y="5616430"/>
                </a:cubicBezTo>
                <a:cubicBezTo>
                  <a:pt x="8230701" y="5616430"/>
                  <a:pt x="8235240" y="5621429"/>
                  <a:pt x="8235240" y="5627538"/>
                </a:cubicBezTo>
                <a:cubicBezTo>
                  <a:pt x="8235240" y="5642457"/>
                  <a:pt x="8266175" y="5673002"/>
                  <a:pt x="8278103" y="5669859"/>
                </a:cubicBezTo>
                <a:cubicBezTo>
                  <a:pt x="8283342" y="5668480"/>
                  <a:pt x="8288873" y="5654822"/>
                  <a:pt x="8290395" y="5639509"/>
                </a:cubicBezTo>
                <a:close/>
                <a:moveTo>
                  <a:pt x="4962275" y="5639748"/>
                </a:moveTo>
                <a:cubicBezTo>
                  <a:pt x="4965527" y="5631272"/>
                  <a:pt x="4963930" y="5627449"/>
                  <a:pt x="4958531" y="5630786"/>
                </a:cubicBezTo>
                <a:cubicBezTo>
                  <a:pt x="4953353" y="5633986"/>
                  <a:pt x="4949115" y="5640638"/>
                  <a:pt x="4949115" y="5645568"/>
                </a:cubicBezTo>
                <a:cubicBezTo>
                  <a:pt x="4949115" y="5659269"/>
                  <a:pt x="4955943" y="5656250"/>
                  <a:pt x="4962275" y="5639748"/>
                </a:cubicBezTo>
                <a:close/>
                <a:moveTo>
                  <a:pt x="4047294" y="5586487"/>
                </a:moveTo>
                <a:cubicBezTo>
                  <a:pt x="4054641" y="5574820"/>
                  <a:pt x="4053082" y="5566761"/>
                  <a:pt x="4041171" y="5554851"/>
                </a:cubicBezTo>
                <a:cubicBezTo>
                  <a:pt x="4032382" y="5546061"/>
                  <a:pt x="4025190" y="5532746"/>
                  <a:pt x="4025190" y="5525262"/>
                </a:cubicBezTo>
                <a:cubicBezTo>
                  <a:pt x="4025190" y="5517779"/>
                  <a:pt x="4020445" y="5511655"/>
                  <a:pt x="4014646" y="5511655"/>
                </a:cubicBezTo>
                <a:cubicBezTo>
                  <a:pt x="4008847" y="5511655"/>
                  <a:pt x="4006631" y="5505064"/>
                  <a:pt x="4009723" y="5497007"/>
                </a:cubicBezTo>
                <a:cubicBezTo>
                  <a:pt x="4012814" y="5488951"/>
                  <a:pt x="4009493" y="5480113"/>
                  <a:pt x="4002340" y="5477369"/>
                </a:cubicBezTo>
                <a:cubicBezTo>
                  <a:pt x="3995189" y="5474625"/>
                  <a:pt x="3986753" y="5456222"/>
                  <a:pt x="3983595" y="5436474"/>
                </a:cubicBezTo>
                <a:cubicBezTo>
                  <a:pt x="3977108" y="5395906"/>
                  <a:pt x="3949432" y="5365483"/>
                  <a:pt x="3923505" y="5370419"/>
                </a:cubicBezTo>
                <a:cubicBezTo>
                  <a:pt x="3886918" y="5377385"/>
                  <a:pt x="3900342" y="5559220"/>
                  <a:pt x="3937451" y="5559328"/>
                </a:cubicBezTo>
                <a:cubicBezTo>
                  <a:pt x="3946417" y="5559356"/>
                  <a:pt x="3966611" y="5569978"/>
                  <a:pt x="3982328" y="5582936"/>
                </a:cubicBezTo>
                <a:cubicBezTo>
                  <a:pt x="4013982" y="5609038"/>
                  <a:pt x="4032459" y="5610047"/>
                  <a:pt x="4047294" y="5586487"/>
                </a:cubicBezTo>
                <a:close/>
                <a:moveTo>
                  <a:pt x="4964600" y="5573254"/>
                </a:moveTo>
                <a:cubicBezTo>
                  <a:pt x="4961651" y="5565569"/>
                  <a:pt x="4951603" y="5559417"/>
                  <a:pt x="4942271" y="5559584"/>
                </a:cubicBezTo>
                <a:cubicBezTo>
                  <a:pt x="4926146" y="5559871"/>
                  <a:pt x="4926131" y="5560515"/>
                  <a:pt x="4941971" y="5572540"/>
                </a:cubicBezTo>
                <a:cubicBezTo>
                  <a:pt x="4951139" y="5579499"/>
                  <a:pt x="4958978" y="5591150"/>
                  <a:pt x="4959392" y="5598431"/>
                </a:cubicBezTo>
                <a:cubicBezTo>
                  <a:pt x="4959964" y="5608513"/>
                  <a:pt x="4961314" y="5608755"/>
                  <a:pt x="4965053" y="5599447"/>
                </a:cubicBezTo>
                <a:cubicBezTo>
                  <a:pt x="4967753" y="5592726"/>
                  <a:pt x="4967549" y="5580939"/>
                  <a:pt x="4964600" y="5573254"/>
                </a:cubicBezTo>
                <a:close/>
                <a:moveTo>
                  <a:pt x="4520490" y="5496805"/>
                </a:moveTo>
                <a:cubicBezTo>
                  <a:pt x="4520490" y="5488194"/>
                  <a:pt x="4525011" y="5484750"/>
                  <a:pt x="4531251" y="5488607"/>
                </a:cubicBezTo>
                <a:cubicBezTo>
                  <a:pt x="4537169" y="5492264"/>
                  <a:pt x="4540078" y="5491445"/>
                  <a:pt x="4537714" y="5486787"/>
                </a:cubicBezTo>
                <a:cubicBezTo>
                  <a:pt x="4535351" y="5482129"/>
                  <a:pt x="4525492" y="5459898"/>
                  <a:pt x="4515807" y="5437386"/>
                </a:cubicBezTo>
                <a:cubicBezTo>
                  <a:pt x="4502139" y="5405617"/>
                  <a:pt x="4493763" y="5397089"/>
                  <a:pt x="4478387" y="5399286"/>
                </a:cubicBezTo>
                <a:cubicBezTo>
                  <a:pt x="4448561" y="5403549"/>
                  <a:pt x="4445750" y="5458980"/>
                  <a:pt x="4473844" y="5488885"/>
                </a:cubicBezTo>
                <a:cubicBezTo>
                  <a:pt x="4498271" y="5514886"/>
                  <a:pt x="4520490" y="5518659"/>
                  <a:pt x="4520490" y="5496805"/>
                </a:cubicBezTo>
                <a:close/>
                <a:moveTo>
                  <a:pt x="3822029" y="5487577"/>
                </a:moveTo>
                <a:cubicBezTo>
                  <a:pt x="3840872" y="5468734"/>
                  <a:pt x="3823380" y="5444980"/>
                  <a:pt x="3790661" y="5444980"/>
                </a:cubicBezTo>
                <a:cubicBezTo>
                  <a:pt x="3773287" y="5444980"/>
                  <a:pt x="3768015" y="5450154"/>
                  <a:pt x="3768015" y="5467205"/>
                </a:cubicBezTo>
                <a:cubicBezTo>
                  <a:pt x="3768015" y="5504579"/>
                  <a:pt x="3794891" y="5514715"/>
                  <a:pt x="3822029" y="5487577"/>
                </a:cubicBezTo>
                <a:close/>
                <a:moveTo>
                  <a:pt x="4715753" y="5436493"/>
                </a:moveTo>
                <a:cubicBezTo>
                  <a:pt x="4715753" y="5406715"/>
                  <a:pt x="4710874" y="5391626"/>
                  <a:pt x="4698813" y="5384106"/>
                </a:cubicBezTo>
                <a:cubicBezTo>
                  <a:pt x="4676714" y="5370326"/>
                  <a:pt x="4663711" y="5389532"/>
                  <a:pt x="4663511" y="5436249"/>
                </a:cubicBezTo>
                <a:cubicBezTo>
                  <a:pt x="4663341" y="5476150"/>
                  <a:pt x="4669742" y="5484904"/>
                  <a:pt x="4696311" y="5481101"/>
                </a:cubicBezTo>
                <a:cubicBezTo>
                  <a:pt x="4712509" y="5478782"/>
                  <a:pt x="4715753" y="5471340"/>
                  <a:pt x="4715753" y="5436493"/>
                </a:cubicBezTo>
                <a:close/>
                <a:moveTo>
                  <a:pt x="4611823" y="5449764"/>
                </a:moveTo>
                <a:cubicBezTo>
                  <a:pt x="4619994" y="5417211"/>
                  <a:pt x="4610651" y="5397355"/>
                  <a:pt x="4587165" y="5397355"/>
                </a:cubicBezTo>
                <a:cubicBezTo>
                  <a:pt x="4563679" y="5397355"/>
                  <a:pt x="4554337" y="5417211"/>
                  <a:pt x="4562507" y="5449764"/>
                </a:cubicBezTo>
                <a:cubicBezTo>
                  <a:pt x="4566337" y="5465022"/>
                  <a:pt x="4575181" y="5473555"/>
                  <a:pt x="4587165" y="5473555"/>
                </a:cubicBezTo>
                <a:cubicBezTo>
                  <a:pt x="4599150" y="5473555"/>
                  <a:pt x="4607994" y="5465022"/>
                  <a:pt x="4611823" y="5449764"/>
                </a:cubicBezTo>
                <a:close/>
                <a:moveTo>
                  <a:pt x="7515084" y="5439439"/>
                </a:moveTo>
                <a:cubicBezTo>
                  <a:pt x="7523673" y="5417055"/>
                  <a:pt x="7522080" y="5378305"/>
                  <a:pt x="7512571" y="5378305"/>
                </a:cubicBezTo>
                <a:cubicBezTo>
                  <a:pt x="7508008" y="5378305"/>
                  <a:pt x="7501366" y="5352587"/>
                  <a:pt x="7497810" y="5321155"/>
                </a:cubicBezTo>
                <a:cubicBezTo>
                  <a:pt x="7494254" y="5289723"/>
                  <a:pt x="7487717" y="5264005"/>
                  <a:pt x="7483284" y="5264005"/>
                </a:cubicBezTo>
                <a:cubicBezTo>
                  <a:pt x="7478850" y="5264005"/>
                  <a:pt x="7472188" y="5229715"/>
                  <a:pt x="7468478" y="5187805"/>
                </a:cubicBezTo>
                <a:cubicBezTo>
                  <a:pt x="7464768" y="5145895"/>
                  <a:pt x="7457892" y="5111605"/>
                  <a:pt x="7453199" y="5111605"/>
                </a:cubicBezTo>
                <a:cubicBezTo>
                  <a:pt x="7448505" y="5111605"/>
                  <a:pt x="7444665" y="5099272"/>
                  <a:pt x="7444665" y="5084196"/>
                </a:cubicBezTo>
                <a:cubicBezTo>
                  <a:pt x="7444665" y="5069122"/>
                  <a:pt x="7438448" y="5051628"/>
                  <a:pt x="7430848" y="5045321"/>
                </a:cubicBezTo>
                <a:cubicBezTo>
                  <a:pt x="7422998" y="5038805"/>
                  <a:pt x="7415801" y="5013020"/>
                  <a:pt x="7414180" y="4985605"/>
                </a:cubicBezTo>
                <a:cubicBezTo>
                  <a:pt x="7412184" y="4951836"/>
                  <a:pt x="7406244" y="4934201"/>
                  <a:pt x="7394388" y="4926849"/>
                </a:cubicBezTo>
                <a:cubicBezTo>
                  <a:pt x="7381303" y="4918733"/>
                  <a:pt x="7375376" y="4919594"/>
                  <a:pt x="7368340" y="4930630"/>
                </a:cubicBezTo>
                <a:cubicBezTo>
                  <a:pt x="7355791" y="4950316"/>
                  <a:pt x="7356495" y="5052053"/>
                  <a:pt x="7369211" y="5056291"/>
                </a:cubicBezTo>
                <a:cubicBezTo>
                  <a:pt x="7374859" y="5058174"/>
                  <a:pt x="7380217" y="5074604"/>
                  <a:pt x="7381117" y="5092803"/>
                </a:cubicBezTo>
                <a:cubicBezTo>
                  <a:pt x="7382593" y="5122647"/>
                  <a:pt x="7380063" y="5126200"/>
                  <a:pt x="7355322" y="5129026"/>
                </a:cubicBezTo>
                <a:cubicBezTo>
                  <a:pt x="7328293" y="5132113"/>
                  <a:pt x="7327973" y="5132858"/>
                  <a:pt x="7333528" y="5179757"/>
                </a:cubicBezTo>
                <a:cubicBezTo>
                  <a:pt x="7337736" y="5215291"/>
                  <a:pt x="7345292" y="5232175"/>
                  <a:pt x="7363340" y="5246371"/>
                </a:cubicBezTo>
                <a:cubicBezTo>
                  <a:pt x="7376637" y="5256831"/>
                  <a:pt x="7387516" y="5273396"/>
                  <a:pt x="7387516" y="5283184"/>
                </a:cubicBezTo>
                <a:cubicBezTo>
                  <a:pt x="7387516" y="5292973"/>
                  <a:pt x="7391802" y="5303630"/>
                  <a:pt x="7397041" y="5306868"/>
                </a:cubicBezTo>
                <a:cubicBezTo>
                  <a:pt x="7402279" y="5310105"/>
                  <a:pt x="7406566" y="5320785"/>
                  <a:pt x="7406566" y="5330600"/>
                </a:cubicBezTo>
                <a:cubicBezTo>
                  <a:pt x="7406566" y="5340416"/>
                  <a:pt x="7415138" y="5351167"/>
                  <a:pt x="7425616" y="5354493"/>
                </a:cubicBezTo>
                <a:cubicBezTo>
                  <a:pt x="7436093" y="5357818"/>
                  <a:pt x="7444666" y="5368823"/>
                  <a:pt x="7444666" y="5378947"/>
                </a:cubicBezTo>
                <a:cubicBezTo>
                  <a:pt x="7444666" y="5389071"/>
                  <a:pt x="7448952" y="5397355"/>
                  <a:pt x="7454191" y="5397355"/>
                </a:cubicBezTo>
                <a:cubicBezTo>
                  <a:pt x="7459429" y="5397355"/>
                  <a:pt x="7463716" y="5407356"/>
                  <a:pt x="7463716" y="5419580"/>
                </a:cubicBezTo>
                <a:cubicBezTo>
                  <a:pt x="7463716" y="5431804"/>
                  <a:pt x="7466573" y="5444663"/>
                  <a:pt x="7470066" y="5448155"/>
                </a:cubicBezTo>
                <a:cubicBezTo>
                  <a:pt x="7481840" y="5459929"/>
                  <a:pt x="7509258" y="5454621"/>
                  <a:pt x="7515084" y="5439439"/>
                </a:cubicBezTo>
                <a:close/>
                <a:moveTo>
                  <a:pt x="4825290" y="5435455"/>
                </a:moveTo>
                <a:cubicBezTo>
                  <a:pt x="4825290" y="5430216"/>
                  <a:pt x="4818861" y="5425930"/>
                  <a:pt x="4811003" y="5425930"/>
                </a:cubicBezTo>
                <a:cubicBezTo>
                  <a:pt x="4803145" y="5425930"/>
                  <a:pt x="4796715" y="5430216"/>
                  <a:pt x="4796715" y="5435455"/>
                </a:cubicBezTo>
                <a:cubicBezTo>
                  <a:pt x="4796715" y="5440694"/>
                  <a:pt x="4803145" y="5444980"/>
                  <a:pt x="4811003" y="5444980"/>
                </a:cubicBezTo>
                <a:cubicBezTo>
                  <a:pt x="4818861" y="5444980"/>
                  <a:pt x="4825290" y="5440694"/>
                  <a:pt x="4825290" y="5435455"/>
                </a:cubicBezTo>
                <a:close/>
                <a:moveTo>
                  <a:pt x="5533833" y="5375924"/>
                </a:moveTo>
                <a:cubicBezTo>
                  <a:pt x="5548042" y="5353361"/>
                  <a:pt x="5530333" y="5325918"/>
                  <a:pt x="5501565" y="5325918"/>
                </a:cubicBezTo>
                <a:cubicBezTo>
                  <a:pt x="5468515" y="5325918"/>
                  <a:pt x="5457061" y="5351558"/>
                  <a:pt x="5478780" y="5376924"/>
                </a:cubicBezTo>
                <a:cubicBezTo>
                  <a:pt x="5499111" y="5400668"/>
                  <a:pt x="5518472" y="5400317"/>
                  <a:pt x="5533833" y="5375924"/>
                </a:cubicBezTo>
                <a:close/>
                <a:moveTo>
                  <a:pt x="3298272" y="5347944"/>
                </a:moveTo>
                <a:cubicBezTo>
                  <a:pt x="3295231" y="5340346"/>
                  <a:pt x="3292974" y="5342603"/>
                  <a:pt x="3292517" y="5353699"/>
                </a:cubicBezTo>
                <a:cubicBezTo>
                  <a:pt x="3292104" y="5363740"/>
                  <a:pt x="3294355" y="5369366"/>
                  <a:pt x="3297520" y="5366201"/>
                </a:cubicBezTo>
                <a:cubicBezTo>
                  <a:pt x="3300685" y="5363036"/>
                  <a:pt x="3301023" y="5354820"/>
                  <a:pt x="3298271" y="5347944"/>
                </a:cubicBezTo>
                <a:close/>
                <a:moveTo>
                  <a:pt x="3910890" y="5335443"/>
                </a:moveTo>
                <a:cubicBezTo>
                  <a:pt x="3920350" y="5324044"/>
                  <a:pt x="3920350" y="5318266"/>
                  <a:pt x="3910890" y="5306868"/>
                </a:cubicBezTo>
                <a:cubicBezTo>
                  <a:pt x="3904368" y="5299009"/>
                  <a:pt x="3893653" y="5292580"/>
                  <a:pt x="3887078" y="5292580"/>
                </a:cubicBezTo>
                <a:cubicBezTo>
                  <a:pt x="3880503" y="5292580"/>
                  <a:pt x="3869787" y="5299009"/>
                  <a:pt x="3863265" y="5306868"/>
                </a:cubicBezTo>
                <a:cubicBezTo>
                  <a:pt x="3853805" y="5318266"/>
                  <a:pt x="3853805" y="5324044"/>
                  <a:pt x="3863265" y="5335443"/>
                </a:cubicBezTo>
                <a:cubicBezTo>
                  <a:pt x="3869787" y="5343301"/>
                  <a:pt x="3880503" y="5349730"/>
                  <a:pt x="3887078" y="5349730"/>
                </a:cubicBezTo>
                <a:cubicBezTo>
                  <a:pt x="3893653" y="5349730"/>
                  <a:pt x="3904368" y="5343301"/>
                  <a:pt x="3910890" y="5335443"/>
                </a:cubicBezTo>
                <a:close/>
                <a:moveTo>
                  <a:pt x="3892592" y="5325124"/>
                </a:moveTo>
                <a:cubicBezTo>
                  <a:pt x="3893049" y="5314028"/>
                  <a:pt x="3895306" y="5311771"/>
                  <a:pt x="3898347" y="5319369"/>
                </a:cubicBezTo>
                <a:cubicBezTo>
                  <a:pt x="3901098" y="5326245"/>
                  <a:pt x="3900760" y="5334461"/>
                  <a:pt x="3897595" y="5337626"/>
                </a:cubicBezTo>
                <a:cubicBezTo>
                  <a:pt x="3894430" y="5340791"/>
                  <a:pt x="3892179" y="5335165"/>
                  <a:pt x="3892592" y="5325124"/>
                </a:cubicBezTo>
                <a:close/>
                <a:moveTo>
                  <a:pt x="9575685" y="5343975"/>
                </a:moveTo>
                <a:cubicBezTo>
                  <a:pt x="9572520" y="5340810"/>
                  <a:pt x="9564305" y="5340472"/>
                  <a:pt x="9557429" y="5343224"/>
                </a:cubicBezTo>
                <a:cubicBezTo>
                  <a:pt x="9549830" y="5346265"/>
                  <a:pt x="9552087" y="5348521"/>
                  <a:pt x="9563184" y="5348978"/>
                </a:cubicBezTo>
                <a:cubicBezTo>
                  <a:pt x="9573224" y="5349392"/>
                  <a:pt x="9578851" y="5347141"/>
                  <a:pt x="9575685" y="5343976"/>
                </a:cubicBezTo>
                <a:close/>
                <a:moveTo>
                  <a:pt x="6995085" y="5290675"/>
                </a:moveTo>
                <a:cubicBezTo>
                  <a:pt x="7008927" y="5276834"/>
                  <a:pt x="7010255" y="5244955"/>
                  <a:pt x="6996990" y="5244955"/>
                </a:cubicBezTo>
                <a:cubicBezTo>
                  <a:pt x="6979306" y="5244955"/>
                  <a:pt x="6987304" y="5218645"/>
                  <a:pt x="7006515" y="5213620"/>
                </a:cubicBezTo>
                <a:cubicBezTo>
                  <a:pt x="7027070" y="5208245"/>
                  <a:pt x="7030672" y="5191530"/>
                  <a:pt x="7016185" y="5168755"/>
                </a:cubicBezTo>
                <a:cubicBezTo>
                  <a:pt x="7008452" y="5156598"/>
                  <a:pt x="7004022" y="5156374"/>
                  <a:pt x="6986480" y="5167252"/>
                </a:cubicBezTo>
                <a:cubicBezTo>
                  <a:pt x="6970758" y="5177001"/>
                  <a:pt x="6964198" y="5177343"/>
                  <a:pt x="6958853" y="5168696"/>
                </a:cubicBezTo>
                <a:cubicBezTo>
                  <a:pt x="6946191" y="5148208"/>
                  <a:pt x="6915900" y="5162376"/>
                  <a:pt x="6917437" y="5188067"/>
                </a:cubicBezTo>
                <a:cubicBezTo>
                  <a:pt x="6921042" y="5248319"/>
                  <a:pt x="6926883" y="5269991"/>
                  <a:pt x="6943679" y="5285436"/>
                </a:cubicBezTo>
                <a:cubicBezTo>
                  <a:pt x="6964945" y="5304993"/>
                  <a:pt x="6979304" y="5306457"/>
                  <a:pt x="6995085" y="5290675"/>
                </a:cubicBezTo>
                <a:close/>
                <a:moveTo>
                  <a:pt x="9377735" y="5193176"/>
                </a:moveTo>
                <a:cubicBezTo>
                  <a:pt x="9390070" y="5178313"/>
                  <a:pt x="9376485" y="5140180"/>
                  <a:pt x="9358855" y="5140180"/>
                </a:cubicBezTo>
                <a:cubicBezTo>
                  <a:pt x="9353801" y="5140180"/>
                  <a:pt x="9349665" y="5127672"/>
                  <a:pt x="9349665" y="5112384"/>
                </a:cubicBezTo>
                <a:cubicBezTo>
                  <a:pt x="9349665" y="5072720"/>
                  <a:pt x="9340655" y="5054455"/>
                  <a:pt x="9321090" y="5054455"/>
                </a:cubicBezTo>
                <a:cubicBezTo>
                  <a:pt x="9311733" y="5054455"/>
                  <a:pt x="9301476" y="5061235"/>
                  <a:pt x="9298296" y="5069522"/>
                </a:cubicBezTo>
                <a:cubicBezTo>
                  <a:pt x="9289368" y="5092789"/>
                  <a:pt x="9291460" y="5130655"/>
                  <a:pt x="9301673" y="5130655"/>
                </a:cubicBezTo>
                <a:cubicBezTo>
                  <a:pt x="9306710" y="5130655"/>
                  <a:pt x="9315448" y="5147800"/>
                  <a:pt x="9321090" y="5168755"/>
                </a:cubicBezTo>
                <a:cubicBezTo>
                  <a:pt x="9332001" y="5209276"/>
                  <a:pt x="9355843" y="5219555"/>
                  <a:pt x="9377735" y="5193176"/>
                </a:cubicBezTo>
                <a:close/>
                <a:moveTo>
                  <a:pt x="9135528" y="5168202"/>
                </a:moveTo>
                <a:cubicBezTo>
                  <a:pt x="9143106" y="5144325"/>
                  <a:pt x="9131789" y="5054455"/>
                  <a:pt x="9121204" y="5054455"/>
                </a:cubicBezTo>
                <a:cubicBezTo>
                  <a:pt x="9117025" y="5054455"/>
                  <a:pt x="9110916" y="5043739"/>
                  <a:pt x="9107629" y="5030643"/>
                </a:cubicBezTo>
                <a:cubicBezTo>
                  <a:pt x="9104341" y="5017546"/>
                  <a:pt x="9095288" y="5006830"/>
                  <a:pt x="9087510" y="5006830"/>
                </a:cubicBezTo>
                <a:cubicBezTo>
                  <a:pt x="9077409" y="5006830"/>
                  <a:pt x="9074058" y="4997985"/>
                  <a:pt x="9075785" y="4975880"/>
                </a:cubicBezTo>
                <a:cubicBezTo>
                  <a:pt x="9077796" y="4950131"/>
                  <a:pt x="9074594" y="4944416"/>
                  <a:pt x="9056729" y="4941874"/>
                </a:cubicBezTo>
                <a:cubicBezTo>
                  <a:pt x="9026123" y="4937520"/>
                  <a:pt x="9016997" y="4967129"/>
                  <a:pt x="9042563" y="4987831"/>
                </a:cubicBezTo>
                <a:cubicBezTo>
                  <a:pt x="9058944" y="5001096"/>
                  <a:pt x="9061544" y="5010994"/>
                  <a:pt x="9057184" y="5043498"/>
                </a:cubicBezTo>
                <a:cubicBezTo>
                  <a:pt x="9053671" y="5069693"/>
                  <a:pt x="9055518" y="5083030"/>
                  <a:pt x="9062661" y="5083030"/>
                </a:cubicBezTo>
                <a:cubicBezTo>
                  <a:pt x="9068589" y="5083030"/>
                  <a:pt x="9073440" y="5096685"/>
                  <a:pt x="9073440" y="5113372"/>
                </a:cubicBezTo>
                <a:cubicBezTo>
                  <a:pt x="9073440" y="5131417"/>
                  <a:pt x="9081835" y="5152650"/>
                  <a:pt x="9094150" y="5165760"/>
                </a:cubicBezTo>
                <a:cubicBezTo>
                  <a:pt x="9119642" y="5192894"/>
                  <a:pt x="9127543" y="5193361"/>
                  <a:pt x="9135528" y="5168202"/>
                </a:cubicBezTo>
                <a:close/>
                <a:moveTo>
                  <a:pt x="1221575" y="5162019"/>
                </a:moveTo>
                <a:cubicBezTo>
                  <a:pt x="1209789" y="5158980"/>
                  <a:pt x="1205585" y="5151520"/>
                  <a:pt x="1208777" y="5139312"/>
                </a:cubicBezTo>
                <a:cubicBezTo>
                  <a:pt x="1211392" y="5129312"/>
                  <a:pt x="1209647" y="5121130"/>
                  <a:pt x="1204898" y="5121130"/>
                </a:cubicBezTo>
                <a:cubicBezTo>
                  <a:pt x="1194932" y="5121130"/>
                  <a:pt x="1193171" y="5152961"/>
                  <a:pt x="1202615" y="5162405"/>
                </a:cubicBezTo>
                <a:cubicBezTo>
                  <a:pt x="1206108" y="5165898"/>
                  <a:pt x="1215752" y="5168258"/>
                  <a:pt x="1224046" y="5167651"/>
                </a:cubicBezTo>
                <a:cubicBezTo>
                  <a:pt x="1235303" y="5166826"/>
                  <a:pt x="1234676" y="5165397"/>
                  <a:pt x="1221575" y="5162019"/>
                </a:cubicBezTo>
                <a:close/>
                <a:moveTo>
                  <a:pt x="5784120" y="5128274"/>
                </a:moveTo>
                <a:cubicBezTo>
                  <a:pt x="5788220" y="5121725"/>
                  <a:pt x="5791687" y="5109938"/>
                  <a:pt x="5791826" y="5102080"/>
                </a:cubicBezTo>
                <a:cubicBezTo>
                  <a:pt x="5791964" y="5094222"/>
                  <a:pt x="5801411" y="5086464"/>
                  <a:pt x="5812818" y="5084840"/>
                </a:cubicBezTo>
                <a:cubicBezTo>
                  <a:pt x="5843511" y="5080469"/>
                  <a:pt x="5859354" y="5058107"/>
                  <a:pt x="5844465" y="5040168"/>
                </a:cubicBezTo>
                <a:cubicBezTo>
                  <a:pt x="5830044" y="5022791"/>
                  <a:pt x="5809401" y="5021578"/>
                  <a:pt x="5803945" y="5037786"/>
                </a:cubicBezTo>
                <a:cubicBezTo>
                  <a:pt x="5800797" y="5047143"/>
                  <a:pt x="5796645" y="5046974"/>
                  <a:pt x="5784559" y="5037000"/>
                </a:cubicBezTo>
                <a:cubicBezTo>
                  <a:pt x="5775843" y="5029807"/>
                  <a:pt x="5760727" y="5026989"/>
                  <a:pt x="5749673" y="5030498"/>
                </a:cubicBezTo>
                <a:cubicBezTo>
                  <a:pt x="5733608" y="5035596"/>
                  <a:pt x="5730165" y="5044700"/>
                  <a:pt x="5730165" y="5082085"/>
                </a:cubicBezTo>
                <a:cubicBezTo>
                  <a:pt x="5730165" y="5107052"/>
                  <a:pt x="5733023" y="5130338"/>
                  <a:pt x="5736515" y="5133830"/>
                </a:cubicBezTo>
                <a:cubicBezTo>
                  <a:pt x="5747056" y="5144371"/>
                  <a:pt x="5776170" y="5140972"/>
                  <a:pt x="5784120" y="5128274"/>
                </a:cubicBezTo>
                <a:close/>
                <a:moveTo>
                  <a:pt x="1327710" y="5090650"/>
                </a:moveTo>
                <a:cubicBezTo>
                  <a:pt x="1345570" y="5072791"/>
                  <a:pt x="1341217" y="5054774"/>
                  <a:pt x="1316800" y="5045490"/>
                </a:cubicBezTo>
                <a:cubicBezTo>
                  <a:pt x="1300137" y="5039155"/>
                  <a:pt x="1294240" y="5029284"/>
                  <a:pt x="1293597" y="5006648"/>
                </a:cubicBezTo>
                <a:cubicBezTo>
                  <a:pt x="1292513" y="4968558"/>
                  <a:pt x="1288753" y="4964968"/>
                  <a:pt x="1258021" y="4972681"/>
                </a:cubicBezTo>
                <a:cubicBezTo>
                  <a:pt x="1237759" y="4977767"/>
                  <a:pt x="1233715" y="4983700"/>
                  <a:pt x="1236146" y="5004781"/>
                </a:cubicBezTo>
                <a:cubicBezTo>
                  <a:pt x="1238270" y="5023202"/>
                  <a:pt x="1245294" y="5031519"/>
                  <a:pt x="1260559" y="5033687"/>
                </a:cubicBezTo>
                <a:cubicBezTo>
                  <a:pt x="1273958" y="5035589"/>
                  <a:pt x="1281990" y="5043330"/>
                  <a:pt x="1281990" y="5054339"/>
                </a:cubicBezTo>
                <a:cubicBezTo>
                  <a:pt x="1281990" y="5097405"/>
                  <a:pt x="1303707" y="5114653"/>
                  <a:pt x="1327710" y="5090650"/>
                </a:cubicBezTo>
                <a:close/>
                <a:moveTo>
                  <a:pt x="1441638" y="5077000"/>
                </a:moveTo>
                <a:cubicBezTo>
                  <a:pt x="1453637" y="5073784"/>
                  <a:pt x="1465694" y="5061188"/>
                  <a:pt x="1468864" y="5048554"/>
                </a:cubicBezTo>
                <a:cubicBezTo>
                  <a:pt x="1475526" y="5022013"/>
                  <a:pt x="1488178" y="5019885"/>
                  <a:pt x="1511867" y="5041323"/>
                </a:cubicBezTo>
                <a:cubicBezTo>
                  <a:pt x="1547302" y="5073392"/>
                  <a:pt x="1575159" y="5031815"/>
                  <a:pt x="1542451" y="4995674"/>
                </a:cubicBezTo>
                <a:cubicBezTo>
                  <a:pt x="1523338" y="4974554"/>
                  <a:pt x="1502417" y="4973174"/>
                  <a:pt x="1494985" y="4992543"/>
                </a:cubicBezTo>
                <a:cubicBezTo>
                  <a:pt x="1482617" y="5024773"/>
                  <a:pt x="1430745" y="4991675"/>
                  <a:pt x="1419461" y="4944353"/>
                </a:cubicBezTo>
                <a:cubicBezTo>
                  <a:pt x="1415787" y="4928948"/>
                  <a:pt x="1406542" y="4909150"/>
                  <a:pt x="1398917" y="4900359"/>
                </a:cubicBezTo>
                <a:cubicBezTo>
                  <a:pt x="1389102" y="4889044"/>
                  <a:pt x="1387754" y="4879547"/>
                  <a:pt x="1394299" y="4867851"/>
                </a:cubicBezTo>
                <a:cubicBezTo>
                  <a:pt x="1402722" y="4852800"/>
                  <a:pt x="1404129" y="4853164"/>
                  <a:pt x="1410085" y="4871929"/>
                </a:cubicBezTo>
                <a:cubicBezTo>
                  <a:pt x="1413681" y="4883259"/>
                  <a:pt x="1422764" y="4892530"/>
                  <a:pt x="1430269" y="4892530"/>
                </a:cubicBezTo>
                <a:cubicBezTo>
                  <a:pt x="1437775" y="4892530"/>
                  <a:pt x="1443915" y="4898295"/>
                  <a:pt x="1443915" y="4905342"/>
                </a:cubicBezTo>
                <a:cubicBezTo>
                  <a:pt x="1443915" y="4912388"/>
                  <a:pt x="1452727" y="4926127"/>
                  <a:pt x="1463498" y="4935875"/>
                </a:cubicBezTo>
                <a:cubicBezTo>
                  <a:pt x="1480225" y="4951013"/>
                  <a:pt x="1485968" y="4951795"/>
                  <a:pt x="1502874" y="4941236"/>
                </a:cubicBezTo>
                <a:cubicBezTo>
                  <a:pt x="1518025" y="4931774"/>
                  <a:pt x="1524312" y="4931535"/>
                  <a:pt x="1529677" y="4940214"/>
                </a:cubicBezTo>
                <a:cubicBezTo>
                  <a:pt x="1542130" y="4960364"/>
                  <a:pt x="1572503" y="4946719"/>
                  <a:pt x="1572503" y="4920975"/>
                </a:cubicBezTo>
                <a:cubicBezTo>
                  <a:pt x="1572503" y="4900484"/>
                  <a:pt x="1567689" y="4896894"/>
                  <a:pt x="1536784" y="4894336"/>
                </a:cubicBezTo>
                <a:cubicBezTo>
                  <a:pt x="1501411" y="4891409"/>
                  <a:pt x="1501065" y="4890977"/>
                  <a:pt x="1501065" y="4849771"/>
                </a:cubicBezTo>
                <a:cubicBezTo>
                  <a:pt x="1501065" y="4815611"/>
                  <a:pt x="1495322" y="4802072"/>
                  <a:pt x="1468984" y="4774146"/>
                </a:cubicBezTo>
                <a:cubicBezTo>
                  <a:pt x="1451340" y="4755437"/>
                  <a:pt x="1430564" y="4740130"/>
                  <a:pt x="1422817" y="4740130"/>
                </a:cubicBezTo>
                <a:cubicBezTo>
                  <a:pt x="1397585" y="4740130"/>
                  <a:pt x="1369286" y="4706679"/>
                  <a:pt x="1366080" y="4673063"/>
                </a:cubicBezTo>
                <a:cubicBezTo>
                  <a:pt x="1362731" y="4637949"/>
                  <a:pt x="1334474" y="4621901"/>
                  <a:pt x="1318996" y="4646324"/>
                </a:cubicBezTo>
                <a:cubicBezTo>
                  <a:pt x="1307566" y="4664361"/>
                  <a:pt x="1308585" y="4709207"/>
                  <a:pt x="1320593" y="4716628"/>
                </a:cubicBezTo>
                <a:cubicBezTo>
                  <a:pt x="1326108" y="4720037"/>
                  <a:pt x="1328863" y="4727791"/>
                  <a:pt x="1326716" y="4733859"/>
                </a:cubicBezTo>
                <a:cubicBezTo>
                  <a:pt x="1324568" y="4739928"/>
                  <a:pt x="1340415" y="4764181"/>
                  <a:pt x="1361931" y="4787755"/>
                </a:cubicBezTo>
                <a:lnTo>
                  <a:pt x="1401053" y="4830618"/>
                </a:lnTo>
                <a:lnTo>
                  <a:pt x="1372542" y="4833855"/>
                </a:lnTo>
                <a:cubicBezTo>
                  <a:pt x="1349830" y="4836434"/>
                  <a:pt x="1338690" y="4830695"/>
                  <a:pt x="1317773" y="4805640"/>
                </a:cubicBezTo>
                <a:cubicBezTo>
                  <a:pt x="1303331" y="4788341"/>
                  <a:pt x="1291243" y="4778312"/>
                  <a:pt x="1290911" y="4783352"/>
                </a:cubicBezTo>
                <a:cubicBezTo>
                  <a:pt x="1290579" y="4788393"/>
                  <a:pt x="1286329" y="4782598"/>
                  <a:pt x="1281467" y="4770474"/>
                </a:cubicBezTo>
                <a:cubicBezTo>
                  <a:pt x="1276605" y="4758351"/>
                  <a:pt x="1268923" y="4750720"/>
                  <a:pt x="1264397" y="4753517"/>
                </a:cubicBezTo>
                <a:cubicBezTo>
                  <a:pt x="1259870" y="4756315"/>
                  <a:pt x="1258191" y="4748018"/>
                  <a:pt x="1260664" y="4735080"/>
                </a:cubicBezTo>
                <a:cubicBezTo>
                  <a:pt x="1263137" y="4722141"/>
                  <a:pt x="1268947" y="4711555"/>
                  <a:pt x="1273576" y="4711555"/>
                </a:cubicBezTo>
                <a:cubicBezTo>
                  <a:pt x="1291614" y="4711555"/>
                  <a:pt x="1280745" y="4685471"/>
                  <a:pt x="1258479" y="4675325"/>
                </a:cubicBezTo>
                <a:cubicBezTo>
                  <a:pt x="1238273" y="4666120"/>
                  <a:pt x="1232916" y="4667542"/>
                  <a:pt x="1220379" y="4685441"/>
                </a:cubicBezTo>
                <a:cubicBezTo>
                  <a:pt x="1202412" y="4711092"/>
                  <a:pt x="1201432" y="4731680"/>
                  <a:pt x="1218488" y="4725135"/>
                </a:cubicBezTo>
                <a:cubicBezTo>
                  <a:pt x="1227866" y="4721536"/>
                  <a:pt x="1230070" y="4727863"/>
                  <a:pt x="1226919" y="4749333"/>
                </a:cubicBezTo>
                <a:cubicBezTo>
                  <a:pt x="1224532" y="4765599"/>
                  <a:pt x="1228215" y="4785107"/>
                  <a:pt x="1235280" y="4793621"/>
                </a:cubicBezTo>
                <a:cubicBezTo>
                  <a:pt x="1242226" y="4801990"/>
                  <a:pt x="1252362" y="4816225"/>
                  <a:pt x="1257806" y="4825256"/>
                </a:cubicBezTo>
                <a:cubicBezTo>
                  <a:pt x="1294670" y="4886415"/>
                  <a:pt x="1308820" y="4902842"/>
                  <a:pt x="1314378" y="4890934"/>
                </a:cubicBezTo>
                <a:cubicBezTo>
                  <a:pt x="1317636" y="4883954"/>
                  <a:pt x="1318512" y="4887887"/>
                  <a:pt x="1316325" y="4899674"/>
                </a:cubicBezTo>
                <a:cubicBezTo>
                  <a:pt x="1314138" y="4911461"/>
                  <a:pt x="1316152" y="4921105"/>
                  <a:pt x="1320800" y="4921105"/>
                </a:cubicBezTo>
                <a:cubicBezTo>
                  <a:pt x="1325449" y="4921105"/>
                  <a:pt x="1332068" y="4932892"/>
                  <a:pt x="1335510" y="4947299"/>
                </a:cubicBezTo>
                <a:cubicBezTo>
                  <a:pt x="1338951" y="4961706"/>
                  <a:pt x="1345987" y="4978850"/>
                  <a:pt x="1351145" y="4985399"/>
                </a:cubicBezTo>
                <a:cubicBezTo>
                  <a:pt x="1356303" y="4991947"/>
                  <a:pt x="1357199" y="4997305"/>
                  <a:pt x="1353137" y="4997305"/>
                </a:cubicBezTo>
                <a:cubicBezTo>
                  <a:pt x="1349074" y="4997305"/>
                  <a:pt x="1354979" y="5005309"/>
                  <a:pt x="1366258" y="5015091"/>
                </a:cubicBezTo>
                <a:cubicBezTo>
                  <a:pt x="1377537" y="5024874"/>
                  <a:pt x="1386765" y="5041304"/>
                  <a:pt x="1386765" y="5051604"/>
                </a:cubicBezTo>
                <a:cubicBezTo>
                  <a:pt x="1386765" y="5082660"/>
                  <a:pt x="1399141" y="5088387"/>
                  <a:pt x="1441638" y="5077000"/>
                </a:cubicBezTo>
                <a:close/>
                <a:moveTo>
                  <a:pt x="7319133" y="4956499"/>
                </a:moveTo>
                <a:cubicBezTo>
                  <a:pt x="7343098" y="4927623"/>
                  <a:pt x="7308255" y="4876927"/>
                  <a:pt x="7280357" y="4900080"/>
                </a:cubicBezTo>
                <a:cubicBezTo>
                  <a:pt x="7258039" y="4918603"/>
                  <a:pt x="7269770" y="4968730"/>
                  <a:pt x="7296423" y="4968730"/>
                </a:cubicBezTo>
                <a:cubicBezTo>
                  <a:pt x="7303331" y="4968730"/>
                  <a:pt x="7313550" y="4963226"/>
                  <a:pt x="7319133" y="4956499"/>
                </a:cubicBezTo>
                <a:close/>
                <a:moveTo>
                  <a:pt x="9582860" y="4921629"/>
                </a:moveTo>
                <a:cubicBezTo>
                  <a:pt x="9593006" y="4889664"/>
                  <a:pt x="9591972" y="4778603"/>
                  <a:pt x="9581431" y="4768062"/>
                </a:cubicBezTo>
                <a:cubicBezTo>
                  <a:pt x="9575660" y="4762290"/>
                  <a:pt x="9560799" y="4759002"/>
                  <a:pt x="9548407" y="4760755"/>
                </a:cubicBezTo>
                <a:cubicBezTo>
                  <a:pt x="9526522" y="4763852"/>
                  <a:pt x="9525976" y="4766122"/>
                  <a:pt x="9529318" y="4840143"/>
                </a:cubicBezTo>
                <a:cubicBezTo>
                  <a:pt x="9531210" y="4882053"/>
                  <a:pt x="9536567" y="4917772"/>
                  <a:pt x="9541223" y="4919517"/>
                </a:cubicBezTo>
                <a:cubicBezTo>
                  <a:pt x="9545880" y="4921264"/>
                  <a:pt x="9549690" y="4928630"/>
                  <a:pt x="9549690" y="4935887"/>
                </a:cubicBezTo>
                <a:cubicBezTo>
                  <a:pt x="9549690" y="4954010"/>
                  <a:pt x="9576201" y="4942614"/>
                  <a:pt x="9582860" y="4921629"/>
                </a:cubicBezTo>
                <a:close/>
                <a:moveTo>
                  <a:pt x="9536082" y="4583648"/>
                </a:moveTo>
                <a:cubicBezTo>
                  <a:pt x="9551873" y="4567858"/>
                  <a:pt x="9553903" y="4543833"/>
                  <a:pt x="9540165" y="4535343"/>
                </a:cubicBezTo>
                <a:cubicBezTo>
                  <a:pt x="9534926" y="4532105"/>
                  <a:pt x="9530640" y="4510421"/>
                  <a:pt x="9530640" y="4487155"/>
                </a:cubicBezTo>
                <a:cubicBezTo>
                  <a:pt x="9530640" y="4463890"/>
                  <a:pt x="9534926" y="4444855"/>
                  <a:pt x="9540165" y="4444855"/>
                </a:cubicBezTo>
                <a:cubicBezTo>
                  <a:pt x="9553540" y="4444855"/>
                  <a:pt x="9552051" y="4412926"/>
                  <a:pt x="9538022" y="4398897"/>
                </a:cubicBezTo>
                <a:cubicBezTo>
                  <a:pt x="9529692" y="4390567"/>
                  <a:pt x="9529173" y="4382531"/>
                  <a:pt x="9536209" y="4370799"/>
                </a:cubicBezTo>
                <a:cubicBezTo>
                  <a:pt x="9549533" y="4348581"/>
                  <a:pt x="9552712" y="4282930"/>
                  <a:pt x="9540463" y="4282930"/>
                </a:cubicBezTo>
                <a:cubicBezTo>
                  <a:pt x="9535060" y="4282930"/>
                  <a:pt x="9530640" y="4278338"/>
                  <a:pt x="9530640" y="4272725"/>
                </a:cubicBezTo>
                <a:cubicBezTo>
                  <a:pt x="9530640" y="4254625"/>
                  <a:pt x="9502998" y="4234208"/>
                  <a:pt x="9475978" y="4232351"/>
                </a:cubicBezTo>
                <a:cubicBezTo>
                  <a:pt x="9454575" y="4230879"/>
                  <a:pt x="9450046" y="4234229"/>
                  <a:pt x="9451657" y="4250343"/>
                </a:cubicBezTo>
                <a:cubicBezTo>
                  <a:pt x="9453486" y="4268634"/>
                  <a:pt x="9449750" y="4269821"/>
                  <a:pt x="9402641" y="4265915"/>
                </a:cubicBezTo>
                <a:cubicBezTo>
                  <a:pt x="9356689" y="4262104"/>
                  <a:pt x="9350991" y="4263746"/>
                  <a:pt x="9345034" y="4282515"/>
                </a:cubicBezTo>
                <a:cubicBezTo>
                  <a:pt x="9340761" y="4295979"/>
                  <a:pt x="9343779" y="4309264"/>
                  <a:pt x="9353569" y="4320082"/>
                </a:cubicBezTo>
                <a:cubicBezTo>
                  <a:pt x="9370636" y="4338940"/>
                  <a:pt x="9373542" y="4359130"/>
                  <a:pt x="9359190" y="4359130"/>
                </a:cubicBezTo>
                <a:cubicBezTo>
                  <a:pt x="9341126" y="4359130"/>
                  <a:pt x="9349711" y="4386436"/>
                  <a:pt x="9369777" y="4392805"/>
                </a:cubicBezTo>
                <a:cubicBezTo>
                  <a:pt x="9392646" y="4400063"/>
                  <a:pt x="9431007" y="4370043"/>
                  <a:pt x="9409196" y="4361957"/>
                </a:cubicBezTo>
                <a:cubicBezTo>
                  <a:pt x="9388842" y="4354411"/>
                  <a:pt x="9396108" y="4330533"/>
                  <a:pt x="9421723" y="4320794"/>
                </a:cubicBezTo>
                <a:cubicBezTo>
                  <a:pt x="9455120" y="4308097"/>
                  <a:pt x="9453676" y="4307351"/>
                  <a:pt x="9469634" y="4345542"/>
                </a:cubicBezTo>
                <a:cubicBezTo>
                  <a:pt x="9483728" y="4379275"/>
                  <a:pt x="9480427" y="4416280"/>
                  <a:pt x="9463323" y="4416280"/>
                </a:cubicBezTo>
                <a:cubicBezTo>
                  <a:pt x="9451875" y="4416280"/>
                  <a:pt x="9451696" y="4442264"/>
                  <a:pt x="9463115" y="4446443"/>
                </a:cubicBezTo>
                <a:cubicBezTo>
                  <a:pt x="9467887" y="4448189"/>
                  <a:pt x="9472971" y="4466763"/>
                  <a:pt x="9474414" y="4487718"/>
                </a:cubicBezTo>
                <a:cubicBezTo>
                  <a:pt x="9475856" y="4508673"/>
                  <a:pt x="9480929" y="4531032"/>
                  <a:pt x="9485688" y="4537404"/>
                </a:cubicBezTo>
                <a:cubicBezTo>
                  <a:pt x="9490447" y="4543776"/>
                  <a:pt x="9492488" y="4554492"/>
                  <a:pt x="9490223" y="4561216"/>
                </a:cubicBezTo>
                <a:cubicBezTo>
                  <a:pt x="9487958" y="4567941"/>
                  <a:pt x="9492911" y="4578664"/>
                  <a:pt x="9501229" y="4585046"/>
                </a:cubicBezTo>
                <a:cubicBezTo>
                  <a:pt x="9520437" y="4599783"/>
                  <a:pt x="9519927" y="4599803"/>
                  <a:pt x="9536082" y="4583648"/>
                </a:cubicBezTo>
                <a:close/>
                <a:moveTo>
                  <a:pt x="9249652" y="2559819"/>
                </a:moveTo>
                <a:cubicBezTo>
                  <a:pt x="9265369" y="2550611"/>
                  <a:pt x="9279687" y="2535540"/>
                  <a:pt x="9281471" y="2526328"/>
                </a:cubicBezTo>
                <a:cubicBezTo>
                  <a:pt x="9284986" y="2508176"/>
                  <a:pt x="9248421" y="2463265"/>
                  <a:pt x="9232726" y="2466458"/>
                </a:cubicBezTo>
                <a:cubicBezTo>
                  <a:pt x="9227426" y="2467536"/>
                  <a:pt x="9219024" y="2453422"/>
                  <a:pt x="9214054" y="2435095"/>
                </a:cubicBezTo>
                <a:cubicBezTo>
                  <a:pt x="9204240" y="2398899"/>
                  <a:pt x="9192799" y="2387826"/>
                  <a:pt x="9164982" y="2387601"/>
                </a:cubicBezTo>
                <a:cubicBezTo>
                  <a:pt x="9149085" y="2387472"/>
                  <a:pt x="9147623" y="2392732"/>
                  <a:pt x="9152443" y="2432699"/>
                </a:cubicBezTo>
                <a:cubicBezTo>
                  <a:pt x="9157463" y="2474331"/>
                  <a:pt x="9187014" y="2555004"/>
                  <a:pt x="9203155" y="2571145"/>
                </a:cubicBezTo>
                <a:cubicBezTo>
                  <a:pt x="9212305" y="2580295"/>
                  <a:pt x="9216418" y="2579293"/>
                  <a:pt x="9249652" y="2559819"/>
                </a:cubicBezTo>
                <a:close/>
                <a:moveTo>
                  <a:pt x="8701965" y="1506955"/>
                </a:moveTo>
                <a:cubicBezTo>
                  <a:pt x="8701965" y="1504645"/>
                  <a:pt x="8697679" y="1500105"/>
                  <a:pt x="8692440" y="1496868"/>
                </a:cubicBezTo>
                <a:cubicBezTo>
                  <a:pt x="8687201" y="1493630"/>
                  <a:pt x="8682915" y="1495520"/>
                  <a:pt x="8682915" y="1501068"/>
                </a:cubicBezTo>
                <a:cubicBezTo>
                  <a:pt x="8682915" y="1506616"/>
                  <a:pt x="8687201" y="1511155"/>
                  <a:pt x="8692440" y="1511155"/>
                </a:cubicBezTo>
                <a:cubicBezTo>
                  <a:pt x="8697679" y="1511155"/>
                  <a:pt x="8701965" y="1509265"/>
                  <a:pt x="8701965" y="1506955"/>
                </a:cubicBezTo>
                <a:close/>
                <a:moveTo>
                  <a:pt x="8191598" y="1476798"/>
                </a:moveTo>
                <a:cubicBezTo>
                  <a:pt x="8208496" y="1470315"/>
                  <a:pt x="8213196" y="1402015"/>
                  <a:pt x="8197416" y="1392263"/>
                </a:cubicBezTo>
                <a:cubicBezTo>
                  <a:pt x="8192330" y="1389119"/>
                  <a:pt x="8185348" y="1365292"/>
                  <a:pt x="8181902" y="1339314"/>
                </a:cubicBezTo>
                <a:cubicBezTo>
                  <a:pt x="8178456" y="1313335"/>
                  <a:pt x="8171902" y="1292080"/>
                  <a:pt x="8167338" y="1292080"/>
                </a:cubicBezTo>
                <a:cubicBezTo>
                  <a:pt x="8162774" y="1292080"/>
                  <a:pt x="8159040" y="1273079"/>
                  <a:pt x="8159040" y="1249855"/>
                </a:cubicBezTo>
                <a:cubicBezTo>
                  <a:pt x="8159040" y="1209393"/>
                  <a:pt x="8157882" y="1207662"/>
                  <a:pt x="8131311" y="1208418"/>
                </a:cubicBezTo>
                <a:cubicBezTo>
                  <a:pt x="8110628" y="1209005"/>
                  <a:pt x="8104989" y="1212872"/>
                  <a:pt x="8109117" y="1223631"/>
                </a:cubicBezTo>
                <a:cubicBezTo>
                  <a:pt x="8112729" y="1233044"/>
                  <a:pt x="8110781" y="1235662"/>
                  <a:pt x="8103509" y="1231168"/>
                </a:cubicBezTo>
                <a:cubicBezTo>
                  <a:pt x="8087466" y="1221253"/>
                  <a:pt x="8089775" y="1240504"/>
                  <a:pt x="8106653" y="1257382"/>
                </a:cubicBezTo>
                <a:cubicBezTo>
                  <a:pt x="8122360" y="1273089"/>
                  <a:pt x="8125653" y="1292080"/>
                  <a:pt x="8112670" y="1292080"/>
                </a:cubicBezTo>
                <a:cubicBezTo>
                  <a:pt x="8096625" y="1292080"/>
                  <a:pt x="8092673" y="1371870"/>
                  <a:pt x="8107585" y="1394743"/>
                </a:cubicBezTo>
                <a:cubicBezTo>
                  <a:pt x="8115366" y="1406678"/>
                  <a:pt x="8119318" y="1420349"/>
                  <a:pt x="8116368" y="1425123"/>
                </a:cubicBezTo>
                <a:cubicBezTo>
                  <a:pt x="8111173" y="1433528"/>
                  <a:pt x="8157019" y="1482580"/>
                  <a:pt x="8170070" y="1482580"/>
                </a:cubicBezTo>
                <a:cubicBezTo>
                  <a:pt x="8173624" y="1482580"/>
                  <a:pt x="8183312" y="1479978"/>
                  <a:pt x="8191598" y="1476798"/>
                </a:cubicBezTo>
                <a:close/>
                <a:moveTo>
                  <a:pt x="3340242" y="1310259"/>
                </a:moveTo>
                <a:cubicBezTo>
                  <a:pt x="3371965" y="1277807"/>
                  <a:pt x="3373148" y="1256765"/>
                  <a:pt x="3344153" y="1240713"/>
                </a:cubicBezTo>
                <a:cubicBezTo>
                  <a:pt x="3333675" y="1234913"/>
                  <a:pt x="3322474" y="1226577"/>
                  <a:pt x="3319262" y="1222189"/>
                </a:cubicBezTo>
                <a:cubicBezTo>
                  <a:pt x="3316049" y="1217800"/>
                  <a:pt x="3298905" y="1213514"/>
                  <a:pt x="3281162" y="1212664"/>
                </a:cubicBezTo>
                <a:cubicBezTo>
                  <a:pt x="3249963" y="1211168"/>
                  <a:pt x="3248976" y="1212213"/>
                  <a:pt x="3251132" y="1244455"/>
                </a:cubicBezTo>
                <a:cubicBezTo>
                  <a:pt x="3252358" y="1262791"/>
                  <a:pt x="3253664" y="1285725"/>
                  <a:pt x="3254033" y="1295420"/>
                </a:cubicBezTo>
                <a:cubicBezTo>
                  <a:pt x="3255901" y="1344462"/>
                  <a:pt x="3299475" y="1351963"/>
                  <a:pt x="3340242" y="1310259"/>
                </a:cubicBezTo>
                <a:close/>
                <a:moveTo>
                  <a:pt x="8737047" y="1318869"/>
                </a:moveTo>
                <a:cubicBezTo>
                  <a:pt x="8734006" y="1311271"/>
                  <a:pt x="8731749" y="1313528"/>
                  <a:pt x="8731292" y="1324624"/>
                </a:cubicBezTo>
                <a:cubicBezTo>
                  <a:pt x="8730879" y="1334665"/>
                  <a:pt x="8733130" y="1340290"/>
                  <a:pt x="8736295" y="1337125"/>
                </a:cubicBezTo>
                <a:cubicBezTo>
                  <a:pt x="8739460" y="1333960"/>
                  <a:pt x="8739798" y="1325745"/>
                  <a:pt x="8737046" y="1318869"/>
                </a:cubicBezTo>
                <a:close/>
                <a:moveTo>
                  <a:pt x="4813860" y="1147300"/>
                </a:moveTo>
                <a:cubicBezTo>
                  <a:pt x="4827769" y="1133391"/>
                  <a:pt x="4828680" y="1120630"/>
                  <a:pt x="4815765" y="1120630"/>
                </a:cubicBezTo>
                <a:cubicBezTo>
                  <a:pt x="4810527" y="1120630"/>
                  <a:pt x="4806240" y="1126745"/>
                  <a:pt x="4806240" y="1134219"/>
                </a:cubicBezTo>
                <a:cubicBezTo>
                  <a:pt x="4806240" y="1141693"/>
                  <a:pt x="4798739" y="1149768"/>
                  <a:pt x="4789572" y="1152164"/>
                </a:cubicBezTo>
                <a:cubicBezTo>
                  <a:pt x="4776771" y="1155509"/>
                  <a:pt x="4776329" y="1156777"/>
                  <a:pt x="4787666" y="1157625"/>
                </a:cubicBezTo>
                <a:cubicBezTo>
                  <a:pt x="4795787" y="1158233"/>
                  <a:pt x="4807574" y="1153587"/>
                  <a:pt x="4813860" y="1147300"/>
                </a:cubicBezTo>
                <a:close/>
                <a:moveTo>
                  <a:pt x="5461570" y="1048381"/>
                </a:moveTo>
                <a:cubicBezTo>
                  <a:pt x="5463267" y="1030989"/>
                  <a:pt x="5458679" y="1014215"/>
                  <a:pt x="5450329" y="1007285"/>
                </a:cubicBezTo>
                <a:cubicBezTo>
                  <a:pt x="5438746" y="997672"/>
                  <a:pt x="5434091" y="999523"/>
                  <a:pt x="5424337" y="1017621"/>
                </a:cubicBezTo>
                <a:cubicBezTo>
                  <a:pt x="5417802" y="1029747"/>
                  <a:pt x="5411995" y="1049507"/>
                  <a:pt x="5411433" y="1061534"/>
                </a:cubicBezTo>
                <a:cubicBezTo>
                  <a:pt x="5410592" y="1079537"/>
                  <a:pt x="5414676" y="1082903"/>
                  <a:pt x="5434557" y="1080584"/>
                </a:cubicBezTo>
                <a:cubicBezTo>
                  <a:pt x="5453808" y="1078338"/>
                  <a:pt x="5459284" y="1071811"/>
                  <a:pt x="5461570" y="1048381"/>
                </a:cubicBezTo>
                <a:close/>
                <a:moveTo>
                  <a:pt x="5364133" y="1059398"/>
                </a:moveTo>
                <a:cubicBezTo>
                  <a:pt x="5381831" y="1041700"/>
                  <a:pt x="5381506" y="1011788"/>
                  <a:pt x="5363453" y="996805"/>
                </a:cubicBezTo>
                <a:cubicBezTo>
                  <a:pt x="5344575" y="981137"/>
                  <a:pt x="5345137" y="964646"/>
                  <a:pt x="5364299" y="971999"/>
                </a:cubicBezTo>
                <a:cubicBezTo>
                  <a:pt x="5372697" y="975222"/>
                  <a:pt x="5390226" y="969316"/>
                  <a:pt x="5403683" y="958731"/>
                </a:cubicBezTo>
                <a:cubicBezTo>
                  <a:pt x="5417021" y="948239"/>
                  <a:pt x="5423070" y="939655"/>
                  <a:pt x="5417125" y="939655"/>
                </a:cubicBezTo>
                <a:cubicBezTo>
                  <a:pt x="5410503" y="939655"/>
                  <a:pt x="5406315" y="921203"/>
                  <a:pt x="5406315" y="892030"/>
                </a:cubicBezTo>
                <a:cubicBezTo>
                  <a:pt x="5406315" y="856047"/>
                  <a:pt x="5409808" y="844405"/>
                  <a:pt x="5420603" y="844405"/>
                </a:cubicBezTo>
                <a:cubicBezTo>
                  <a:pt x="5428461" y="844405"/>
                  <a:pt x="5434890" y="849934"/>
                  <a:pt x="5434890" y="856693"/>
                </a:cubicBezTo>
                <a:cubicBezTo>
                  <a:pt x="5434890" y="863451"/>
                  <a:pt x="5451269" y="887079"/>
                  <a:pt x="5471288" y="909199"/>
                </a:cubicBezTo>
                <a:lnTo>
                  <a:pt x="5507686" y="949418"/>
                </a:lnTo>
                <a:lnTo>
                  <a:pt x="5537963" y="934314"/>
                </a:lnTo>
                <a:cubicBezTo>
                  <a:pt x="5568789" y="918936"/>
                  <a:pt x="5580122" y="881447"/>
                  <a:pt x="5558066" y="867816"/>
                </a:cubicBezTo>
                <a:cubicBezTo>
                  <a:pt x="5552470" y="864358"/>
                  <a:pt x="5550375" y="855055"/>
                  <a:pt x="5553411" y="847144"/>
                </a:cubicBezTo>
                <a:cubicBezTo>
                  <a:pt x="5557190" y="837299"/>
                  <a:pt x="5554541" y="834444"/>
                  <a:pt x="5545021" y="838097"/>
                </a:cubicBezTo>
                <a:cubicBezTo>
                  <a:pt x="5536769" y="841264"/>
                  <a:pt x="5532700" y="838789"/>
                  <a:pt x="5535019" y="832014"/>
                </a:cubicBezTo>
                <a:cubicBezTo>
                  <a:pt x="5537168" y="825732"/>
                  <a:pt x="5523558" y="810792"/>
                  <a:pt x="5504774" y="798813"/>
                </a:cubicBezTo>
                <a:cubicBezTo>
                  <a:pt x="5474919" y="779775"/>
                  <a:pt x="5466530" y="778385"/>
                  <a:pt x="5438100" y="787767"/>
                </a:cubicBezTo>
                <a:cubicBezTo>
                  <a:pt x="5415534" y="795215"/>
                  <a:pt x="5401929" y="795472"/>
                  <a:pt x="5393658" y="788608"/>
                </a:cubicBezTo>
                <a:cubicBezTo>
                  <a:pt x="5383651" y="780302"/>
                  <a:pt x="5329745" y="798548"/>
                  <a:pt x="5292822" y="822738"/>
                </a:cubicBezTo>
                <a:cubicBezTo>
                  <a:pt x="5282645" y="829405"/>
                  <a:pt x="5273452" y="943952"/>
                  <a:pt x="5282378" y="952878"/>
                </a:cubicBezTo>
                <a:cubicBezTo>
                  <a:pt x="5287679" y="958178"/>
                  <a:pt x="5292015" y="971883"/>
                  <a:pt x="5292015" y="983334"/>
                </a:cubicBezTo>
                <a:cubicBezTo>
                  <a:pt x="5292015" y="1002201"/>
                  <a:pt x="5302808" y="1028788"/>
                  <a:pt x="5323584" y="1061099"/>
                </a:cubicBezTo>
                <a:cubicBezTo>
                  <a:pt x="5333639" y="1076737"/>
                  <a:pt x="5347370" y="1076161"/>
                  <a:pt x="5364133" y="1059398"/>
                </a:cubicBezTo>
                <a:close/>
                <a:moveTo>
                  <a:pt x="7440207" y="900596"/>
                </a:moveTo>
                <a:cubicBezTo>
                  <a:pt x="7446924" y="879434"/>
                  <a:pt x="7434918" y="861175"/>
                  <a:pt x="7412083" y="857823"/>
                </a:cubicBezTo>
                <a:cubicBezTo>
                  <a:pt x="7395260" y="855354"/>
                  <a:pt x="7385109" y="878967"/>
                  <a:pt x="7392704" y="902897"/>
                </a:cubicBezTo>
                <a:cubicBezTo>
                  <a:pt x="7400324" y="926906"/>
                  <a:pt x="7432349" y="925355"/>
                  <a:pt x="7440207" y="900596"/>
                </a:cubicBezTo>
                <a:close/>
                <a:moveTo>
                  <a:pt x="7421698" y="811089"/>
                </a:moveTo>
                <a:cubicBezTo>
                  <a:pt x="7429290" y="780842"/>
                  <a:pt x="7420903" y="758680"/>
                  <a:pt x="7401866" y="758680"/>
                </a:cubicBezTo>
                <a:cubicBezTo>
                  <a:pt x="7380707" y="758680"/>
                  <a:pt x="7365238" y="803434"/>
                  <a:pt x="7380431" y="820695"/>
                </a:cubicBezTo>
                <a:cubicBezTo>
                  <a:pt x="7398550" y="841281"/>
                  <a:pt x="7415087" y="837431"/>
                  <a:pt x="7421698" y="811089"/>
                </a:cubicBezTo>
                <a:close/>
                <a:moveTo>
                  <a:pt x="7576137" y="730105"/>
                </a:moveTo>
                <a:cubicBezTo>
                  <a:pt x="7577723" y="696053"/>
                  <a:pt x="7583081" y="664121"/>
                  <a:pt x="7588043" y="659144"/>
                </a:cubicBezTo>
                <a:cubicBezTo>
                  <a:pt x="7593005" y="654167"/>
                  <a:pt x="7597065" y="640237"/>
                  <a:pt x="7597065" y="628187"/>
                </a:cubicBezTo>
                <a:cubicBezTo>
                  <a:pt x="7597065" y="615298"/>
                  <a:pt x="7602809" y="606280"/>
                  <a:pt x="7611018" y="606280"/>
                </a:cubicBezTo>
                <a:cubicBezTo>
                  <a:pt x="7627514" y="606280"/>
                  <a:pt x="7644463" y="578115"/>
                  <a:pt x="7641229" y="556077"/>
                </a:cubicBezTo>
                <a:cubicBezTo>
                  <a:pt x="7638208" y="535496"/>
                  <a:pt x="7606927" y="501505"/>
                  <a:pt x="7591008" y="501505"/>
                </a:cubicBezTo>
                <a:cubicBezTo>
                  <a:pt x="7584062" y="501505"/>
                  <a:pt x="7575689" y="512221"/>
                  <a:pt x="7572401" y="525317"/>
                </a:cubicBezTo>
                <a:cubicBezTo>
                  <a:pt x="7567151" y="546238"/>
                  <a:pt x="7561297" y="549130"/>
                  <a:pt x="7524193" y="549130"/>
                </a:cubicBezTo>
                <a:cubicBezTo>
                  <a:pt x="7500966" y="549130"/>
                  <a:pt x="7476375" y="554349"/>
                  <a:pt x="7469546" y="560727"/>
                </a:cubicBezTo>
                <a:cubicBezTo>
                  <a:pt x="7453253" y="575948"/>
                  <a:pt x="7465882" y="634347"/>
                  <a:pt x="7489697" y="653905"/>
                </a:cubicBezTo>
                <a:cubicBezTo>
                  <a:pt x="7503266" y="665049"/>
                  <a:pt x="7505796" y="676052"/>
                  <a:pt x="7501192" y="703911"/>
                </a:cubicBezTo>
                <a:cubicBezTo>
                  <a:pt x="7496818" y="730381"/>
                  <a:pt x="7498601" y="739630"/>
                  <a:pt x="7508077" y="739630"/>
                </a:cubicBezTo>
                <a:cubicBezTo>
                  <a:pt x="7515124" y="739630"/>
                  <a:pt x="7520865" y="749608"/>
                  <a:pt x="7520865" y="761855"/>
                </a:cubicBezTo>
                <a:cubicBezTo>
                  <a:pt x="7520865" y="789929"/>
                  <a:pt x="7529252" y="798316"/>
                  <a:pt x="7553811" y="794801"/>
                </a:cubicBezTo>
                <a:cubicBezTo>
                  <a:pt x="7570748" y="792376"/>
                  <a:pt x="7573625" y="784042"/>
                  <a:pt x="7576137" y="730105"/>
                </a:cubicBezTo>
                <a:close/>
                <a:moveTo>
                  <a:pt x="5410304" y="755335"/>
                </a:moveTo>
                <a:cubicBezTo>
                  <a:pt x="5407012" y="746758"/>
                  <a:pt x="5400525" y="742085"/>
                  <a:pt x="5395887" y="744951"/>
                </a:cubicBezTo>
                <a:cubicBezTo>
                  <a:pt x="5391250" y="747817"/>
                  <a:pt x="5392770" y="755933"/>
                  <a:pt x="5399267" y="762985"/>
                </a:cubicBezTo>
                <a:cubicBezTo>
                  <a:pt x="5413879" y="778850"/>
                  <a:pt x="5418183" y="775867"/>
                  <a:pt x="5410304" y="755335"/>
                </a:cubicBezTo>
                <a:close/>
                <a:moveTo>
                  <a:pt x="5642059" y="761639"/>
                </a:moveTo>
                <a:cubicBezTo>
                  <a:pt x="5632891" y="759243"/>
                  <a:pt x="5625390" y="750454"/>
                  <a:pt x="5625390" y="742107"/>
                </a:cubicBezTo>
                <a:cubicBezTo>
                  <a:pt x="5625390" y="733759"/>
                  <a:pt x="5622718" y="729603"/>
                  <a:pt x="5619451" y="732869"/>
                </a:cubicBezTo>
                <a:cubicBezTo>
                  <a:pt x="5608582" y="743738"/>
                  <a:pt x="5624539" y="768222"/>
                  <a:pt x="5641760" y="767100"/>
                </a:cubicBezTo>
                <a:cubicBezTo>
                  <a:pt x="5657662" y="766065"/>
                  <a:pt x="5657681" y="765722"/>
                  <a:pt x="5642059" y="761639"/>
                </a:cubicBezTo>
                <a:close/>
                <a:moveTo>
                  <a:pt x="5660060" y="722593"/>
                </a:moveTo>
                <a:cubicBezTo>
                  <a:pt x="5651719" y="714251"/>
                  <a:pt x="5642291" y="710029"/>
                  <a:pt x="5639111" y="713209"/>
                </a:cubicBezTo>
                <a:cubicBezTo>
                  <a:pt x="5635930" y="716390"/>
                  <a:pt x="5641186" y="727029"/>
                  <a:pt x="5650790" y="736852"/>
                </a:cubicBezTo>
                <a:cubicBezTo>
                  <a:pt x="5660395" y="746675"/>
                  <a:pt x="5669822" y="750897"/>
                  <a:pt x="5671740" y="746235"/>
                </a:cubicBezTo>
                <a:cubicBezTo>
                  <a:pt x="5673657" y="741573"/>
                  <a:pt x="5668401" y="730934"/>
                  <a:pt x="5660060" y="722593"/>
                </a:cubicBezTo>
                <a:close/>
                <a:moveTo>
                  <a:pt x="7466479" y="720567"/>
                </a:moveTo>
                <a:cubicBezTo>
                  <a:pt x="7469220" y="710082"/>
                  <a:pt x="7467577" y="703906"/>
                  <a:pt x="7462827" y="706841"/>
                </a:cubicBezTo>
                <a:cubicBezTo>
                  <a:pt x="7458077" y="709777"/>
                  <a:pt x="7454190" y="718356"/>
                  <a:pt x="7454190" y="725905"/>
                </a:cubicBezTo>
                <a:cubicBezTo>
                  <a:pt x="7454190" y="745619"/>
                  <a:pt x="7460662" y="742808"/>
                  <a:pt x="7466479" y="720567"/>
                </a:cubicBezTo>
                <a:close/>
                <a:moveTo>
                  <a:pt x="6996990" y="645013"/>
                </a:moveTo>
                <a:cubicBezTo>
                  <a:pt x="6996990" y="640122"/>
                  <a:pt x="7008778" y="634764"/>
                  <a:pt x="7023184" y="633106"/>
                </a:cubicBezTo>
                <a:cubicBezTo>
                  <a:pt x="7043758" y="630739"/>
                  <a:pt x="7050025" y="624472"/>
                  <a:pt x="7052392" y="603899"/>
                </a:cubicBezTo>
                <a:cubicBezTo>
                  <a:pt x="7056188" y="570907"/>
                  <a:pt x="7092240" y="565779"/>
                  <a:pt x="7092240" y="598231"/>
                </a:cubicBezTo>
                <a:cubicBezTo>
                  <a:pt x="7092240" y="618154"/>
                  <a:pt x="7092800" y="618251"/>
                  <a:pt x="7111290" y="601517"/>
                </a:cubicBezTo>
                <a:cubicBezTo>
                  <a:pt x="7146258" y="569873"/>
                  <a:pt x="7128749" y="491980"/>
                  <a:pt x="7086668" y="491980"/>
                </a:cubicBezTo>
                <a:cubicBezTo>
                  <a:pt x="7071433" y="491980"/>
                  <a:pt x="7038051" y="509372"/>
                  <a:pt x="7018110" y="527699"/>
                </a:cubicBezTo>
                <a:cubicBezTo>
                  <a:pt x="7010985" y="534247"/>
                  <a:pt x="6999984" y="539605"/>
                  <a:pt x="6993664" y="539605"/>
                </a:cubicBezTo>
                <a:cubicBezTo>
                  <a:pt x="6979011" y="539605"/>
                  <a:pt x="6953243" y="569530"/>
                  <a:pt x="6944689" y="596484"/>
                </a:cubicBezTo>
                <a:cubicBezTo>
                  <a:pt x="6940184" y="610679"/>
                  <a:pt x="6943664" y="622942"/>
                  <a:pt x="6955630" y="635036"/>
                </a:cubicBezTo>
                <a:cubicBezTo>
                  <a:pt x="6974482" y="654091"/>
                  <a:pt x="6996990" y="659520"/>
                  <a:pt x="6996990" y="645013"/>
                </a:cubicBezTo>
                <a:close/>
                <a:moveTo>
                  <a:pt x="7370846" y="571397"/>
                </a:moveTo>
                <a:cubicBezTo>
                  <a:pt x="7364298" y="568754"/>
                  <a:pt x="7358940" y="558124"/>
                  <a:pt x="7358940" y="547774"/>
                </a:cubicBezTo>
                <a:cubicBezTo>
                  <a:pt x="7358940" y="537424"/>
                  <a:pt x="7362360" y="531069"/>
                  <a:pt x="7366539" y="533652"/>
                </a:cubicBezTo>
                <a:cubicBezTo>
                  <a:pt x="7370718" y="536235"/>
                  <a:pt x="7380362" y="534410"/>
                  <a:pt x="7387970" y="529597"/>
                </a:cubicBezTo>
                <a:cubicBezTo>
                  <a:pt x="7398738" y="522786"/>
                  <a:pt x="7396988" y="520814"/>
                  <a:pt x="7380072" y="520701"/>
                </a:cubicBezTo>
                <a:cubicBezTo>
                  <a:pt x="7356658" y="520544"/>
                  <a:pt x="7344020" y="540381"/>
                  <a:pt x="7352860" y="563417"/>
                </a:cubicBezTo>
                <a:cubicBezTo>
                  <a:pt x="7355875" y="571276"/>
                  <a:pt x="7363834" y="577367"/>
                  <a:pt x="7370547" y="576953"/>
                </a:cubicBezTo>
                <a:cubicBezTo>
                  <a:pt x="7380107" y="576364"/>
                  <a:pt x="7380172" y="575160"/>
                  <a:pt x="7370847" y="571397"/>
                </a:cubicBezTo>
                <a:close/>
                <a:moveTo>
                  <a:pt x="5849228" y="483493"/>
                </a:moveTo>
                <a:cubicBezTo>
                  <a:pt x="5849228" y="453715"/>
                  <a:pt x="5844349" y="438626"/>
                  <a:pt x="5832288" y="431106"/>
                </a:cubicBezTo>
                <a:cubicBezTo>
                  <a:pt x="5810189" y="417325"/>
                  <a:pt x="5797186" y="436532"/>
                  <a:pt x="5796986" y="483249"/>
                </a:cubicBezTo>
                <a:cubicBezTo>
                  <a:pt x="5796816" y="523150"/>
                  <a:pt x="5803218" y="531904"/>
                  <a:pt x="5829786" y="528101"/>
                </a:cubicBezTo>
                <a:cubicBezTo>
                  <a:pt x="5845984" y="525782"/>
                  <a:pt x="5849228" y="518340"/>
                  <a:pt x="5849228" y="483493"/>
                </a:cubicBezTo>
                <a:close/>
                <a:moveTo>
                  <a:pt x="6073065" y="373144"/>
                </a:moveTo>
                <a:cubicBezTo>
                  <a:pt x="6073065" y="350064"/>
                  <a:pt x="6077351" y="328530"/>
                  <a:pt x="6082590" y="325292"/>
                </a:cubicBezTo>
                <a:cubicBezTo>
                  <a:pt x="6097344" y="316174"/>
                  <a:pt x="6093824" y="272963"/>
                  <a:pt x="6077828" y="266824"/>
                </a:cubicBezTo>
                <a:cubicBezTo>
                  <a:pt x="6069970" y="263809"/>
                  <a:pt x="6063540" y="255192"/>
                  <a:pt x="6063540" y="247675"/>
                </a:cubicBezTo>
                <a:cubicBezTo>
                  <a:pt x="6063540" y="223160"/>
                  <a:pt x="6030751" y="196795"/>
                  <a:pt x="6005860" y="201296"/>
                </a:cubicBezTo>
                <a:cubicBezTo>
                  <a:pt x="5983109" y="205409"/>
                  <a:pt x="5983012" y="205168"/>
                  <a:pt x="6001628" y="190724"/>
                </a:cubicBezTo>
                <a:cubicBezTo>
                  <a:pt x="6020064" y="176419"/>
                  <a:pt x="6020084" y="176048"/>
                  <a:pt x="6002230" y="179195"/>
                </a:cubicBezTo>
                <a:cubicBezTo>
                  <a:pt x="5982298" y="182708"/>
                  <a:pt x="5960423" y="242651"/>
                  <a:pt x="5975334" y="252897"/>
                </a:cubicBezTo>
                <a:cubicBezTo>
                  <a:pt x="5988541" y="261971"/>
                  <a:pt x="6004990" y="311636"/>
                  <a:pt x="6011931" y="363392"/>
                </a:cubicBezTo>
                <a:cubicBezTo>
                  <a:pt x="6019888" y="422721"/>
                  <a:pt x="6030527" y="437876"/>
                  <a:pt x="6055016" y="424770"/>
                </a:cubicBezTo>
                <a:cubicBezTo>
                  <a:pt x="6068539" y="417532"/>
                  <a:pt x="6073065" y="404586"/>
                  <a:pt x="6073065" y="373144"/>
                </a:cubicBezTo>
                <a:close/>
                <a:moveTo>
                  <a:pt x="2386890" y="6630843"/>
                </a:moveTo>
                <a:cubicBezTo>
                  <a:pt x="2386890" y="6622984"/>
                  <a:pt x="2391176" y="6616555"/>
                  <a:pt x="2396415" y="6616555"/>
                </a:cubicBezTo>
                <a:cubicBezTo>
                  <a:pt x="2401654" y="6616555"/>
                  <a:pt x="2405940" y="6622984"/>
                  <a:pt x="2405940" y="6630843"/>
                </a:cubicBezTo>
                <a:cubicBezTo>
                  <a:pt x="2405940" y="6638701"/>
                  <a:pt x="2401654" y="6645130"/>
                  <a:pt x="2396415" y="6645130"/>
                </a:cubicBezTo>
                <a:cubicBezTo>
                  <a:pt x="2391176" y="6645130"/>
                  <a:pt x="2386890" y="6638701"/>
                  <a:pt x="2386890" y="6630843"/>
                </a:cubicBezTo>
                <a:close/>
                <a:moveTo>
                  <a:pt x="8301915" y="6616555"/>
                </a:moveTo>
                <a:cubicBezTo>
                  <a:pt x="8301915" y="6611316"/>
                  <a:pt x="8306201" y="6607030"/>
                  <a:pt x="8311440" y="6607030"/>
                </a:cubicBezTo>
                <a:cubicBezTo>
                  <a:pt x="8316679" y="6607030"/>
                  <a:pt x="8320965" y="6611316"/>
                  <a:pt x="8320965" y="6616555"/>
                </a:cubicBezTo>
                <a:cubicBezTo>
                  <a:pt x="8320965" y="6621794"/>
                  <a:pt x="8316679" y="6626080"/>
                  <a:pt x="8311440" y="6626080"/>
                </a:cubicBezTo>
                <a:cubicBezTo>
                  <a:pt x="8306201" y="6626080"/>
                  <a:pt x="8301915" y="6621794"/>
                  <a:pt x="8301915" y="6616555"/>
                </a:cubicBezTo>
                <a:close/>
                <a:moveTo>
                  <a:pt x="2110665" y="6573693"/>
                </a:moveTo>
                <a:cubicBezTo>
                  <a:pt x="2110665" y="6565834"/>
                  <a:pt x="2117095" y="6559405"/>
                  <a:pt x="2124953" y="6559405"/>
                </a:cubicBezTo>
                <a:cubicBezTo>
                  <a:pt x="2132811" y="6559405"/>
                  <a:pt x="2139240" y="6565834"/>
                  <a:pt x="2139240" y="6573693"/>
                </a:cubicBezTo>
                <a:cubicBezTo>
                  <a:pt x="2139240" y="6581551"/>
                  <a:pt x="2132811" y="6587980"/>
                  <a:pt x="2124953" y="6587980"/>
                </a:cubicBezTo>
                <a:cubicBezTo>
                  <a:pt x="2117095" y="6587980"/>
                  <a:pt x="2110665" y="6581551"/>
                  <a:pt x="2110665" y="6573693"/>
                </a:cubicBezTo>
                <a:close/>
                <a:moveTo>
                  <a:pt x="8060645" y="6528449"/>
                </a:moveTo>
                <a:cubicBezTo>
                  <a:pt x="8057544" y="6511423"/>
                  <a:pt x="8052197" y="6487848"/>
                  <a:pt x="8048762" y="6476061"/>
                </a:cubicBezTo>
                <a:cubicBezTo>
                  <a:pt x="8044254" y="6460586"/>
                  <a:pt x="8046489" y="6454630"/>
                  <a:pt x="8056806" y="6454630"/>
                </a:cubicBezTo>
                <a:cubicBezTo>
                  <a:pt x="8064664" y="6454630"/>
                  <a:pt x="8073678" y="6464274"/>
                  <a:pt x="8076837" y="6476061"/>
                </a:cubicBezTo>
                <a:cubicBezTo>
                  <a:pt x="8085411" y="6508056"/>
                  <a:pt x="8084009" y="6559405"/>
                  <a:pt x="8074561" y="6559405"/>
                </a:cubicBezTo>
                <a:cubicBezTo>
                  <a:pt x="8070008" y="6559405"/>
                  <a:pt x="8063746" y="6545475"/>
                  <a:pt x="8060645" y="6528449"/>
                </a:cubicBezTo>
                <a:close/>
                <a:moveTo>
                  <a:pt x="8270825" y="6436416"/>
                </a:moveTo>
                <a:cubicBezTo>
                  <a:pt x="8252251" y="6400086"/>
                  <a:pt x="8256472" y="6386055"/>
                  <a:pt x="8279152" y="6408735"/>
                </a:cubicBezTo>
                <a:cubicBezTo>
                  <a:pt x="8287337" y="6416920"/>
                  <a:pt x="8292552" y="6433810"/>
                  <a:pt x="8290738" y="6446268"/>
                </a:cubicBezTo>
                <a:cubicBezTo>
                  <a:pt x="8287632" y="6467614"/>
                  <a:pt x="8286485" y="6467046"/>
                  <a:pt x="8270825" y="6436416"/>
                </a:cubicBezTo>
                <a:close/>
                <a:moveTo>
                  <a:pt x="2024940" y="6378430"/>
                </a:moveTo>
                <a:cubicBezTo>
                  <a:pt x="2024940" y="6367847"/>
                  <a:pt x="2031290" y="6359380"/>
                  <a:pt x="2039228" y="6359380"/>
                </a:cubicBezTo>
                <a:cubicBezTo>
                  <a:pt x="2047165" y="6359380"/>
                  <a:pt x="2053515" y="6367847"/>
                  <a:pt x="2053515" y="6378430"/>
                </a:cubicBezTo>
                <a:cubicBezTo>
                  <a:pt x="2053515" y="6389014"/>
                  <a:pt x="2047165" y="6397480"/>
                  <a:pt x="2039228" y="6397480"/>
                </a:cubicBezTo>
                <a:cubicBezTo>
                  <a:pt x="2031290" y="6397480"/>
                  <a:pt x="2024940" y="6389014"/>
                  <a:pt x="2024940" y="6378430"/>
                </a:cubicBezTo>
                <a:close/>
                <a:moveTo>
                  <a:pt x="4589547" y="6378133"/>
                </a:moveTo>
                <a:cubicBezTo>
                  <a:pt x="4577759" y="6373395"/>
                  <a:pt x="4567382" y="6361880"/>
                  <a:pt x="4566486" y="6352543"/>
                </a:cubicBezTo>
                <a:cubicBezTo>
                  <a:pt x="4565590" y="6343207"/>
                  <a:pt x="4564374" y="6328721"/>
                  <a:pt x="4563784" y="6320353"/>
                </a:cubicBezTo>
                <a:cubicBezTo>
                  <a:pt x="4562743" y="6305596"/>
                  <a:pt x="4518740" y="6258784"/>
                  <a:pt x="4500054" y="6252555"/>
                </a:cubicBezTo>
                <a:cubicBezTo>
                  <a:pt x="4494309" y="6250640"/>
                  <a:pt x="4495281" y="6232769"/>
                  <a:pt x="4502625" y="6205310"/>
                </a:cubicBezTo>
                <a:cubicBezTo>
                  <a:pt x="4512075" y="6169979"/>
                  <a:pt x="4512017" y="6150011"/>
                  <a:pt x="4502336" y="6105482"/>
                </a:cubicBezTo>
                <a:cubicBezTo>
                  <a:pt x="4495680" y="6074866"/>
                  <a:pt x="4486871" y="6043247"/>
                  <a:pt x="4482761" y="6035217"/>
                </a:cubicBezTo>
                <a:cubicBezTo>
                  <a:pt x="4478651" y="6027187"/>
                  <a:pt x="4472357" y="6007272"/>
                  <a:pt x="4468774" y="5990961"/>
                </a:cubicBezTo>
                <a:cubicBezTo>
                  <a:pt x="4465192" y="5974650"/>
                  <a:pt x="4453931" y="5953767"/>
                  <a:pt x="4443751" y="5944554"/>
                </a:cubicBezTo>
                <a:cubicBezTo>
                  <a:pt x="4433570" y="5935341"/>
                  <a:pt x="4425240" y="5922702"/>
                  <a:pt x="4425240" y="5916468"/>
                </a:cubicBezTo>
                <a:cubicBezTo>
                  <a:pt x="4425240" y="5910234"/>
                  <a:pt x="4416566" y="5897283"/>
                  <a:pt x="4405965" y="5887689"/>
                </a:cubicBezTo>
                <a:cubicBezTo>
                  <a:pt x="4392818" y="5875792"/>
                  <a:pt x="4389790" y="5867146"/>
                  <a:pt x="4396440" y="5860495"/>
                </a:cubicBezTo>
                <a:cubicBezTo>
                  <a:pt x="4403090" y="5853845"/>
                  <a:pt x="4409824" y="5854380"/>
                  <a:pt x="4417620" y="5862175"/>
                </a:cubicBezTo>
                <a:cubicBezTo>
                  <a:pt x="4423907" y="5868462"/>
                  <a:pt x="4441052" y="5873605"/>
                  <a:pt x="4455720" y="5873605"/>
                </a:cubicBezTo>
                <a:cubicBezTo>
                  <a:pt x="4473810" y="5873605"/>
                  <a:pt x="4482390" y="5878505"/>
                  <a:pt x="4482390" y="5888834"/>
                </a:cubicBezTo>
                <a:cubicBezTo>
                  <a:pt x="4482390" y="5903875"/>
                  <a:pt x="4509802" y="5969150"/>
                  <a:pt x="4519994" y="5978380"/>
                </a:cubicBezTo>
                <a:cubicBezTo>
                  <a:pt x="4528902" y="5986448"/>
                  <a:pt x="4548084" y="6019691"/>
                  <a:pt x="4563085" y="6053060"/>
                </a:cubicBezTo>
                <a:cubicBezTo>
                  <a:pt x="4573514" y="6076261"/>
                  <a:pt x="4574731" y="6089842"/>
                  <a:pt x="4567578" y="6103208"/>
                </a:cubicBezTo>
                <a:cubicBezTo>
                  <a:pt x="4559917" y="6117525"/>
                  <a:pt x="4561237" y="6122868"/>
                  <a:pt x="4573607" y="6127616"/>
                </a:cubicBezTo>
                <a:cubicBezTo>
                  <a:pt x="4586815" y="6132684"/>
                  <a:pt x="4588426" y="6142373"/>
                  <a:pt x="4583305" y="6185942"/>
                </a:cubicBezTo>
                <a:cubicBezTo>
                  <a:pt x="4577938" y="6231605"/>
                  <a:pt x="4579595" y="6239893"/>
                  <a:pt x="4596452" y="6251701"/>
                </a:cubicBezTo>
                <a:cubicBezTo>
                  <a:pt x="4607061" y="6259131"/>
                  <a:pt x="4615740" y="6272682"/>
                  <a:pt x="4615740" y="6281815"/>
                </a:cubicBezTo>
                <a:cubicBezTo>
                  <a:pt x="4615740" y="6290948"/>
                  <a:pt x="4620564" y="6303243"/>
                  <a:pt x="4626459" y="6309139"/>
                </a:cubicBezTo>
                <a:cubicBezTo>
                  <a:pt x="4637685" y="6320365"/>
                  <a:pt x="4630050" y="6388463"/>
                  <a:pt x="4617690" y="6387352"/>
                </a:cubicBezTo>
                <a:cubicBezTo>
                  <a:pt x="4613998" y="6387019"/>
                  <a:pt x="4601334" y="6382871"/>
                  <a:pt x="4589547" y="6378134"/>
                </a:cubicBezTo>
                <a:close/>
                <a:moveTo>
                  <a:pt x="2750205" y="6360425"/>
                </a:moveTo>
                <a:cubicBezTo>
                  <a:pt x="2741196" y="6354716"/>
                  <a:pt x="2740474" y="6350263"/>
                  <a:pt x="2747823" y="6345721"/>
                </a:cubicBezTo>
                <a:cubicBezTo>
                  <a:pt x="2759905" y="6338254"/>
                  <a:pt x="2777415" y="6346669"/>
                  <a:pt x="2777415" y="6359942"/>
                </a:cubicBezTo>
                <a:cubicBezTo>
                  <a:pt x="2777415" y="6371017"/>
                  <a:pt x="2767207" y="6371198"/>
                  <a:pt x="2750205" y="6360425"/>
                </a:cubicBezTo>
                <a:close/>
                <a:moveTo>
                  <a:pt x="2716254" y="6306594"/>
                </a:moveTo>
                <a:cubicBezTo>
                  <a:pt x="2712293" y="6290814"/>
                  <a:pt x="2715225" y="6277334"/>
                  <a:pt x="2724673" y="6267886"/>
                </a:cubicBezTo>
                <a:cubicBezTo>
                  <a:pt x="2744996" y="6247564"/>
                  <a:pt x="2758365" y="6259524"/>
                  <a:pt x="2758365" y="6298030"/>
                </a:cubicBezTo>
                <a:cubicBezTo>
                  <a:pt x="2758365" y="6323829"/>
                  <a:pt x="2754530" y="6330805"/>
                  <a:pt x="2740348" y="6330805"/>
                </a:cubicBezTo>
                <a:cubicBezTo>
                  <a:pt x="2728994" y="6330805"/>
                  <a:pt x="2720083" y="6321851"/>
                  <a:pt x="2716254" y="6306594"/>
                </a:cubicBezTo>
                <a:close/>
                <a:moveTo>
                  <a:pt x="3407946" y="6261710"/>
                </a:moveTo>
                <a:cubicBezTo>
                  <a:pt x="3339800" y="6194092"/>
                  <a:pt x="3320779" y="6171313"/>
                  <a:pt x="3320486" y="6156974"/>
                </a:cubicBezTo>
                <a:cubicBezTo>
                  <a:pt x="3320240" y="6144922"/>
                  <a:pt x="3347069" y="6149063"/>
                  <a:pt x="3351338" y="6161736"/>
                </a:cubicBezTo>
                <a:cubicBezTo>
                  <a:pt x="3353544" y="6168285"/>
                  <a:pt x="3358486" y="6157010"/>
                  <a:pt x="3362321" y="6136683"/>
                </a:cubicBezTo>
                <a:cubicBezTo>
                  <a:pt x="3366636" y="6113810"/>
                  <a:pt x="3365410" y="6095840"/>
                  <a:pt x="3359104" y="6089534"/>
                </a:cubicBezTo>
                <a:cubicBezTo>
                  <a:pt x="3340658" y="6071087"/>
                  <a:pt x="3348448" y="6065584"/>
                  <a:pt x="3377490" y="6076546"/>
                </a:cubicBezTo>
                <a:cubicBezTo>
                  <a:pt x="3403473" y="6086353"/>
                  <a:pt x="3417977" y="6111730"/>
                  <a:pt x="3397599" y="6111730"/>
                </a:cubicBezTo>
                <a:cubicBezTo>
                  <a:pt x="3388879" y="6111730"/>
                  <a:pt x="3388056" y="6141346"/>
                  <a:pt x="3396540" y="6149830"/>
                </a:cubicBezTo>
                <a:cubicBezTo>
                  <a:pt x="3407387" y="6160677"/>
                  <a:pt x="3425115" y="6198103"/>
                  <a:pt x="3425115" y="6210155"/>
                </a:cubicBezTo>
                <a:cubicBezTo>
                  <a:pt x="3425115" y="6217284"/>
                  <a:pt x="3433688" y="6232999"/>
                  <a:pt x="3444165" y="6245080"/>
                </a:cubicBezTo>
                <a:cubicBezTo>
                  <a:pt x="3454643" y="6257161"/>
                  <a:pt x="3463215" y="6272360"/>
                  <a:pt x="3463215" y="6278856"/>
                </a:cubicBezTo>
                <a:cubicBezTo>
                  <a:pt x="3463215" y="6285351"/>
                  <a:pt x="3469644" y="6293134"/>
                  <a:pt x="3477503" y="6296149"/>
                </a:cubicBezTo>
                <a:cubicBezTo>
                  <a:pt x="3491904" y="6301675"/>
                  <a:pt x="3497922" y="6330837"/>
                  <a:pt x="3484646" y="6330767"/>
                </a:cubicBezTo>
                <a:cubicBezTo>
                  <a:pt x="3480717" y="6330748"/>
                  <a:pt x="3446202" y="6299671"/>
                  <a:pt x="3407946" y="6261710"/>
                </a:cubicBezTo>
                <a:close/>
                <a:moveTo>
                  <a:pt x="7854240" y="6273655"/>
                </a:moveTo>
                <a:cubicBezTo>
                  <a:pt x="7854240" y="6268416"/>
                  <a:pt x="7858526" y="6264130"/>
                  <a:pt x="7863765" y="6264130"/>
                </a:cubicBezTo>
                <a:cubicBezTo>
                  <a:pt x="7869004" y="6264130"/>
                  <a:pt x="7873290" y="6268416"/>
                  <a:pt x="7873290" y="6273655"/>
                </a:cubicBezTo>
                <a:cubicBezTo>
                  <a:pt x="7873290" y="6278894"/>
                  <a:pt x="7869004" y="6283180"/>
                  <a:pt x="7863765" y="6283180"/>
                </a:cubicBezTo>
                <a:cubicBezTo>
                  <a:pt x="7858526" y="6283180"/>
                  <a:pt x="7854240" y="6278894"/>
                  <a:pt x="7854240" y="6273655"/>
                </a:cubicBezTo>
                <a:close/>
                <a:moveTo>
                  <a:pt x="5336724" y="6267564"/>
                </a:moveTo>
                <a:cubicBezTo>
                  <a:pt x="5329115" y="6259954"/>
                  <a:pt x="5337717" y="6245080"/>
                  <a:pt x="5349727" y="6245080"/>
                </a:cubicBezTo>
                <a:cubicBezTo>
                  <a:pt x="5354657" y="6245080"/>
                  <a:pt x="5358690" y="6251509"/>
                  <a:pt x="5358690" y="6259368"/>
                </a:cubicBezTo>
                <a:cubicBezTo>
                  <a:pt x="5358690" y="6274098"/>
                  <a:pt x="5347451" y="6278291"/>
                  <a:pt x="5336724" y="6267564"/>
                </a:cubicBezTo>
                <a:close/>
                <a:moveTo>
                  <a:pt x="8060615" y="6238730"/>
                </a:moveTo>
                <a:cubicBezTo>
                  <a:pt x="8049655" y="6227771"/>
                  <a:pt x="8053679" y="6216505"/>
                  <a:pt x="8068553" y="6216505"/>
                </a:cubicBezTo>
                <a:cubicBezTo>
                  <a:pt x="8076411" y="6216505"/>
                  <a:pt x="8082840" y="6222934"/>
                  <a:pt x="8082840" y="6230793"/>
                </a:cubicBezTo>
                <a:cubicBezTo>
                  <a:pt x="8082840" y="6245667"/>
                  <a:pt x="8071575" y="6249690"/>
                  <a:pt x="8060615" y="6238730"/>
                </a:cubicBezTo>
                <a:close/>
                <a:moveTo>
                  <a:pt x="1917584" y="6225155"/>
                </a:moveTo>
                <a:cubicBezTo>
                  <a:pt x="1908306" y="6219754"/>
                  <a:pt x="1903201" y="6211312"/>
                  <a:pt x="1906239" y="6206395"/>
                </a:cubicBezTo>
                <a:cubicBezTo>
                  <a:pt x="1915132" y="6192006"/>
                  <a:pt x="1928257" y="6196030"/>
                  <a:pt x="1939215" y="6216505"/>
                </a:cubicBezTo>
                <a:cubicBezTo>
                  <a:pt x="1950417" y="6237437"/>
                  <a:pt x="1943459" y="6240219"/>
                  <a:pt x="1917584" y="6225155"/>
                </a:cubicBezTo>
                <a:close/>
                <a:moveTo>
                  <a:pt x="8566234" y="6205914"/>
                </a:moveTo>
                <a:cubicBezTo>
                  <a:pt x="8554317" y="6199190"/>
                  <a:pt x="8549565" y="6184584"/>
                  <a:pt x="8549565" y="6154682"/>
                </a:cubicBezTo>
                <a:cubicBezTo>
                  <a:pt x="8549565" y="6131677"/>
                  <a:pt x="8545214" y="6110165"/>
                  <a:pt x="8539896" y="6106879"/>
                </a:cubicBezTo>
                <a:cubicBezTo>
                  <a:pt x="8534578" y="6103592"/>
                  <a:pt x="8524081" y="6086194"/>
                  <a:pt x="8516569" y="6068216"/>
                </a:cubicBezTo>
                <a:cubicBezTo>
                  <a:pt x="8507658" y="6046889"/>
                  <a:pt x="8496482" y="6035530"/>
                  <a:pt x="8484409" y="6035530"/>
                </a:cubicBezTo>
                <a:cubicBezTo>
                  <a:pt x="8457792" y="6035530"/>
                  <a:pt x="8450741" y="5996046"/>
                  <a:pt x="8470106" y="5955437"/>
                </a:cubicBezTo>
                <a:cubicBezTo>
                  <a:pt x="8489088" y="5915631"/>
                  <a:pt x="8501940" y="5919435"/>
                  <a:pt x="8501940" y="5964859"/>
                </a:cubicBezTo>
                <a:cubicBezTo>
                  <a:pt x="8501940" y="5991189"/>
                  <a:pt x="8506967" y="6000129"/>
                  <a:pt x="8526871" y="6009198"/>
                </a:cubicBezTo>
                <a:cubicBezTo>
                  <a:pt x="8548733" y="6019159"/>
                  <a:pt x="8553905" y="6017961"/>
                  <a:pt x="8568879" y="5999469"/>
                </a:cubicBezTo>
                <a:cubicBezTo>
                  <a:pt x="8591195" y="5971910"/>
                  <a:pt x="8603255" y="5972821"/>
                  <a:pt x="8610737" y="6002631"/>
                </a:cubicBezTo>
                <a:cubicBezTo>
                  <a:pt x="8618434" y="6033302"/>
                  <a:pt x="8609960" y="6047369"/>
                  <a:pt x="8587986" y="6040395"/>
                </a:cubicBezTo>
                <a:cubicBezTo>
                  <a:pt x="8574720" y="6036184"/>
                  <a:pt x="8569962" y="6041084"/>
                  <a:pt x="8566871" y="6062145"/>
                </a:cubicBezTo>
                <a:cubicBezTo>
                  <a:pt x="8564677" y="6077096"/>
                  <a:pt x="8568182" y="6094281"/>
                  <a:pt x="8574660" y="6100333"/>
                </a:cubicBezTo>
                <a:cubicBezTo>
                  <a:pt x="8589600" y="6114289"/>
                  <a:pt x="8602313" y="6196181"/>
                  <a:pt x="8591235" y="6207103"/>
                </a:cubicBezTo>
                <a:cubicBezTo>
                  <a:pt x="8586561" y="6211711"/>
                  <a:pt x="8575584" y="6211189"/>
                  <a:pt x="8566234" y="6205914"/>
                </a:cubicBezTo>
                <a:close/>
                <a:moveTo>
                  <a:pt x="4053765" y="6197455"/>
                </a:moveTo>
                <a:cubicBezTo>
                  <a:pt x="4053765" y="6192216"/>
                  <a:pt x="4058052" y="6187930"/>
                  <a:pt x="4063290" y="6187930"/>
                </a:cubicBezTo>
                <a:cubicBezTo>
                  <a:pt x="4068529" y="6187930"/>
                  <a:pt x="4072815" y="6192216"/>
                  <a:pt x="4072815" y="6197455"/>
                </a:cubicBezTo>
                <a:cubicBezTo>
                  <a:pt x="4072815" y="6202694"/>
                  <a:pt x="4068529" y="6206980"/>
                  <a:pt x="4063290" y="6206980"/>
                </a:cubicBezTo>
                <a:cubicBezTo>
                  <a:pt x="4058052" y="6206980"/>
                  <a:pt x="4053765" y="6202694"/>
                  <a:pt x="4053765" y="6197455"/>
                </a:cubicBezTo>
                <a:close/>
                <a:moveTo>
                  <a:pt x="8165390" y="6181580"/>
                </a:moveTo>
                <a:cubicBezTo>
                  <a:pt x="8161898" y="6178088"/>
                  <a:pt x="8159040" y="6167372"/>
                  <a:pt x="8159040" y="6157767"/>
                </a:cubicBezTo>
                <a:cubicBezTo>
                  <a:pt x="8159040" y="6137913"/>
                  <a:pt x="8178217" y="6134716"/>
                  <a:pt x="8195235" y="6151735"/>
                </a:cubicBezTo>
                <a:cubicBezTo>
                  <a:pt x="8212254" y="6168754"/>
                  <a:pt x="8209058" y="6187930"/>
                  <a:pt x="8189203" y="6187930"/>
                </a:cubicBezTo>
                <a:cubicBezTo>
                  <a:pt x="8179599" y="6187930"/>
                  <a:pt x="8168883" y="6185073"/>
                  <a:pt x="8165390" y="6181580"/>
                </a:cubicBezTo>
                <a:close/>
                <a:moveTo>
                  <a:pt x="4039884" y="6160013"/>
                </a:moveTo>
                <a:cubicBezTo>
                  <a:pt x="4033378" y="6149486"/>
                  <a:pt x="4048404" y="6138119"/>
                  <a:pt x="4057199" y="6146914"/>
                </a:cubicBezTo>
                <a:cubicBezTo>
                  <a:pt x="4066255" y="6155970"/>
                  <a:pt x="4064567" y="6168880"/>
                  <a:pt x="4054327" y="6168880"/>
                </a:cubicBezTo>
                <a:cubicBezTo>
                  <a:pt x="4049398" y="6168880"/>
                  <a:pt x="4042898" y="6164890"/>
                  <a:pt x="4039884" y="6160013"/>
                </a:cubicBezTo>
                <a:close/>
                <a:moveTo>
                  <a:pt x="4368033" y="6130673"/>
                </a:moveTo>
                <a:cubicBezTo>
                  <a:pt x="4362394" y="6120135"/>
                  <a:pt x="4358856" y="6106205"/>
                  <a:pt x="4360171" y="6099716"/>
                </a:cubicBezTo>
                <a:cubicBezTo>
                  <a:pt x="4364368" y="6079004"/>
                  <a:pt x="4339500" y="6045055"/>
                  <a:pt x="4320130" y="6045055"/>
                </a:cubicBezTo>
                <a:cubicBezTo>
                  <a:pt x="4309837" y="6045055"/>
                  <a:pt x="4301415" y="6038626"/>
                  <a:pt x="4301415" y="6030768"/>
                </a:cubicBezTo>
                <a:cubicBezTo>
                  <a:pt x="4301415" y="6022909"/>
                  <a:pt x="4305702" y="6016480"/>
                  <a:pt x="4310940" y="6016480"/>
                </a:cubicBezTo>
                <a:cubicBezTo>
                  <a:pt x="4323045" y="6016480"/>
                  <a:pt x="4323510" y="5981042"/>
                  <a:pt x="4311461" y="5976792"/>
                </a:cubicBezTo>
                <a:cubicBezTo>
                  <a:pt x="4299690" y="5972642"/>
                  <a:pt x="4290695" y="5818318"/>
                  <a:pt x="4301824" y="5811440"/>
                </a:cubicBezTo>
                <a:cubicBezTo>
                  <a:pt x="4313744" y="5804073"/>
                  <a:pt x="4339099" y="5868376"/>
                  <a:pt x="4333188" y="5890983"/>
                </a:cubicBezTo>
                <a:cubicBezTo>
                  <a:pt x="4330516" y="5901198"/>
                  <a:pt x="4332990" y="5912435"/>
                  <a:pt x="4338685" y="5915955"/>
                </a:cubicBezTo>
                <a:cubicBezTo>
                  <a:pt x="4344381" y="5919474"/>
                  <a:pt x="4349040" y="5936579"/>
                  <a:pt x="4349040" y="5953964"/>
                </a:cubicBezTo>
                <a:cubicBezTo>
                  <a:pt x="4349040" y="5971349"/>
                  <a:pt x="4355041" y="5990553"/>
                  <a:pt x="4362375" y="5996639"/>
                </a:cubicBezTo>
                <a:cubicBezTo>
                  <a:pt x="4369709" y="6002727"/>
                  <a:pt x="4375710" y="6023093"/>
                  <a:pt x="4375710" y="6041899"/>
                </a:cubicBezTo>
                <a:cubicBezTo>
                  <a:pt x="4375710" y="6060705"/>
                  <a:pt x="4379751" y="6078752"/>
                  <a:pt x="4384690" y="6082005"/>
                </a:cubicBezTo>
                <a:cubicBezTo>
                  <a:pt x="4389629" y="6085257"/>
                  <a:pt x="4396380" y="6101848"/>
                  <a:pt x="4399692" y="6118874"/>
                </a:cubicBezTo>
                <a:cubicBezTo>
                  <a:pt x="4406710" y="6154949"/>
                  <a:pt x="4385296" y="6162929"/>
                  <a:pt x="4368033" y="6130673"/>
                </a:cubicBezTo>
                <a:close/>
                <a:moveTo>
                  <a:pt x="4137126" y="6122765"/>
                </a:moveTo>
                <a:cubicBezTo>
                  <a:pt x="4109228" y="6105929"/>
                  <a:pt x="4101971" y="6083155"/>
                  <a:pt x="4124505" y="6083155"/>
                </a:cubicBezTo>
                <a:cubicBezTo>
                  <a:pt x="4131980" y="6083155"/>
                  <a:pt x="4144510" y="6096014"/>
                  <a:pt x="4152350" y="6111730"/>
                </a:cubicBezTo>
                <a:cubicBezTo>
                  <a:pt x="4160190" y="6127447"/>
                  <a:pt x="4165862" y="6139913"/>
                  <a:pt x="4164954" y="6139434"/>
                </a:cubicBezTo>
                <a:cubicBezTo>
                  <a:pt x="4164046" y="6138955"/>
                  <a:pt x="4151523" y="6131454"/>
                  <a:pt x="4137126" y="6122765"/>
                </a:cubicBezTo>
                <a:close/>
                <a:moveTo>
                  <a:pt x="5130090" y="6107530"/>
                </a:moveTo>
                <a:cubicBezTo>
                  <a:pt x="5130090" y="6099363"/>
                  <a:pt x="5134376" y="6092680"/>
                  <a:pt x="5139615" y="6092680"/>
                </a:cubicBezTo>
                <a:cubicBezTo>
                  <a:pt x="5144854" y="6092680"/>
                  <a:pt x="5149140" y="6096714"/>
                  <a:pt x="5149140" y="6101643"/>
                </a:cubicBezTo>
                <a:cubicBezTo>
                  <a:pt x="5149140" y="6106573"/>
                  <a:pt x="5144854" y="6113255"/>
                  <a:pt x="5139615" y="6116493"/>
                </a:cubicBezTo>
                <a:cubicBezTo>
                  <a:pt x="5134376" y="6119730"/>
                  <a:pt x="5130090" y="6115697"/>
                  <a:pt x="5130090" y="6107530"/>
                </a:cubicBezTo>
                <a:close/>
                <a:moveTo>
                  <a:pt x="1834440" y="6078393"/>
                </a:moveTo>
                <a:cubicBezTo>
                  <a:pt x="1834440" y="6069661"/>
                  <a:pt x="1839048" y="6064053"/>
                  <a:pt x="1844679" y="6065931"/>
                </a:cubicBezTo>
                <a:cubicBezTo>
                  <a:pt x="1850311" y="6067808"/>
                  <a:pt x="1854919" y="6073416"/>
                  <a:pt x="1854919" y="6078393"/>
                </a:cubicBezTo>
                <a:cubicBezTo>
                  <a:pt x="1854919" y="6083370"/>
                  <a:pt x="1850311" y="6088977"/>
                  <a:pt x="1844679" y="6090855"/>
                </a:cubicBezTo>
                <a:cubicBezTo>
                  <a:pt x="1839048" y="6092732"/>
                  <a:pt x="1834440" y="6087124"/>
                  <a:pt x="1834440" y="6078393"/>
                </a:cubicBezTo>
                <a:close/>
                <a:moveTo>
                  <a:pt x="5094173" y="6052794"/>
                </a:moveTo>
                <a:cubicBezTo>
                  <a:pt x="5100060" y="6035133"/>
                  <a:pt x="5120565" y="6032204"/>
                  <a:pt x="5120565" y="6049024"/>
                </a:cubicBezTo>
                <a:cubicBezTo>
                  <a:pt x="5120565" y="6057319"/>
                  <a:pt x="5113779" y="6064105"/>
                  <a:pt x="5105484" y="6064105"/>
                </a:cubicBezTo>
                <a:cubicBezTo>
                  <a:pt x="5097189" y="6064105"/>
                  <a:pt x="5092099" y="6059015"/>
                  <a:pt x="5094173" y="6052794"/>
                </a:cubicBezTo>
                <a:close/>
                <a:moveTo>
                  <a:pt x="8120338" y="6049091"/>
                </a:moveTo>
                <a:cubicBezTo>
                  <a:pt x="8110053" y="6036700"/>
                  <a:pt x="8110119" y="6032693"/>
                  <a:pt x="8120716" y="6026143"/>
                </a:cubicBezTo>
                <a:cubicBezTo>
                  <a:pt x="8134271" y="6017766"/>
                  <a:pt x="8159040" y="6035705"/>
                  <a:pt x="8159040" y="6053900"/>
                </a:cubicBezTo>
                <a:cubicBezTo>
                  <a:pt x="8159040" y="6069222"/>
                  <a:pt x="8134515" y="6066175"/>
                  <a:pt x="8120338" y="6049091"/>
                </a:cubicBezTo>
                <a:close/>
                <a:moveTo>
                  <a:pt x="5441185" y="6047436"/>
                </a:moveTo>
                <a:cubicBezTo>
                  <a:pt x="5433985" y="6035625"/>
                  <a:pt x="5435074" y="5930731"/>
                  <a:pt x="5442394" y="5931058"/>
                </a:cubicBezTo>
                <a:cubicBezTo>
                  <a:pt x="5446125" y="5931225"/>
                  <a:pt x="5456679" y="5937055"/>
                  <a:pt x="5465846" y="5944015"/>
                </a:cubicBezTo>
                <a:cubicBezTo>
                  <a:pt x="5484163" y="5957919"/>
                  <a:pt x="5488863" y="6006955"/>
                  <a:pt x="5471880" y="6006955"/>
                </a:cubicBezTo>
                <a:cubicBezTo>
                  <a:pt x="5465671" y="6006955"/>
                  <a:pt x="5463139" y="6016867"/>
                  <a:pt x="5465796" y="6030768"/>
                </a:cubicBezTo>
                <a:cubicBezTo>
                  <a:pt x="5470094" y="6053249"/>
                  <a:pt x="5452140" y="6065409"/>
                  <a:pt x="5441185" y="6047436"/>
                </a:cubicBezTo>
                <a:close/>
                <a:moveTo>
                  <a:pt x="5077896" y="5959940"/>
                </a:moveTo>
                <a:cubicBezTo>
                  <a:pt x="5070463" y="5936522"/>
                  <a:pt x="5078385" y="5921230"/>
                  <a:pt x="5097948" y="5921230"/>
                </a:cubicBezTo>
                <a:cubicBezTo>
                  <a:pt x="5107912" y="5921230"/>
                  <a:pt x="5111384" y="5929020"/>
                  <a:pt x="5109292" y="5946690"/>
                </a:cubicBezTo>
                <a:cubicBezTo>
                  <a:pt x="5105569" y="5978132"/>
                  <a:pt x="5086257" y="5986283"/>
                  <a:pt x="5077896" y="5959940"/>
                </a:cubicBezTo>
                <a:close/>
                <a:moveTo>
                  <a:pt x="1153403" y="5921230"/>
                </a:moveTo>
                <a:cubicBezTo>
                  <a:pt x="1150077" y="5910753"/>
                  <a:pt x="1143359" y="5902180"/>
                  <a:pt x="1138473" y="5902180"/>
                </a:cubicBezTo>
                <a:cubicBezTo>
                  <a:pt x="1133588" y="5902180"/>
                  <a:pt x="1129590" y="5895751"/>
                  <a:pt x="1129590" y="5887893"/>
                </a:cubicBezTo>
                <a:cubicBezTo>
                  <a:pt x="1129590" y="5880034"/>
                  <a:pt x="1137670" y="5873605"/>
                  <a:pt x="1147545" y="5873605"/>
                </a:cubicBezTo>
                <a:cubicBezTo>
                  <a:pt x="1167526" y="5873605"/>
                  <a:pt x="1200281" y="5916552"/>
                  <a:pt x="1191336" y="5931024"/>
                </a:cubicBezTo>
                <a:cubicBezTo>
                  <a:pt x="1181563" y="5946838"/>
                  <a:pt x="1159742" y="5941205"/>
                  <a:pt x="1153403" y="5921230"/>
                </a:cubicBezTo>
                <a:close/>
                <a:moveTo>
                  <a:pt x="4840285" y="5924400"/>
                </a:moveTo>
                <a:cubicBezTo>
                  <a:pt x="4832174" y="5903265"/>
                  <a:pt x="4850084" y="5885064"/>
                  <a:pt x="4864655" y="5899635"/>
                </a:cubicBezTo>
                <a:cubicBezTo>
                  <a:pt x="4876316" y="5911296"/>
                  <a:pt x="4869562" y="5940280"/>
                  <a:pt x="4855183" y="5940280"/>
                </a:cubicBezTo>
                <a:cubicBezTo>
                  <a:pt x="4850341" y="5940280"/>
                  <a:pt x="4843636" y="5933134"/>
                  <a:pt x="4840285" y="5924400"/>
                </a:cubicBezTo>
                <a:close/>
                <a:moveTo>
                  <a:pt x="8823300" y="5900543"/>
                </a:moveTo>
                <a:cubicBezTo>
                  <a:pt x="8797747" y="5881929"/>
                  <a:pt x="8787890" y="5854555"/>
                  <a:pt x="8806740" y="5854555"/>
                </a:cubicBezTo>
                <a:cubicBezTo>
                  <a:pt x="8811979" y="5854555"/>
                  <a:pt x="8816265" y="5847828"/>
                  <a:pt x="8816265" y="5839605"/>
                </a:cubicBezTo>
                <a:cubicBezTo>
                  <a:pt x="8816265" y="5829550"/>
                  <a:pt x="8823281" y="5825652"/>
                  <a:pt x="8837696" y="5827699"/>
                </a:cubicBezTo>
                <a:cubicBezTo>
                  <a:pt x="8855948" y="5830291"/>
                  <a:pt x="8859258" y="5836803"/>
                  <a:pt x="8860009" y="5871589"/>
                </a:cubicBezTo>
                <a:cubicBezTo>
                  <a:pt x="8860493" y="5894054"/>
                  <a:pt x="8858302" y="5914035"/>
                  <a:pt x="8855138" y="5915990"/>
                </a:cubicBezTo>
                <a:cubicBezTo>
                  <a:pt x="8851974" y="5917945"/>
                  <a:pt x="8837647" y="5910994"/>
                  <a:pt x="8823300" y="5900543"/>
                </a:cubicBezTo>
                <a:close/>
                <a:moveTo>
                  <a:pt x="6330240" y="5887893"/>
                </a:moveTo>
                <a:cubicBezTo>
                  <a:pt x="6330240" y="5873076"/>
                  <a:pt x="6335638" y="5864080"/>
                  <a:pt x="6344528" y="5864080"/>
                </a:cubicBezTo>
                <a:cubicBezTo>
                  <a:pt x="6353418" y="5864080"/>
                  <a:pt x="6358815" y="5873076"/>
                  <a:pt x="6358815" y="5887893"/>
                </a:cubicBezTo>
                <a:cubicBezTo>
                  <a:pt x="6358815" y="5902709"/>
                  <a:pt x="6353418" y="5911705"/>
                  <a:pt x="6344528" y="5911705"/>
                </a:cubicBezTo>
                <a:cubicBezTo>
                  <a:pt x="6335638" y="5911705"/>
                  <a:pt x="6330240" y="5902709"/>
                  <a:pt x="6330240" y="5887893"/>
                </a:cubicBezTo>
                <a:close/>
                <a:moveTo>
                  <a:pt x="8189364" y="5876721"/>
                </a:moveTo>
                <a:cubicBezTo>
                  <a:pt x="8193326" y="5843256"/>
                  <a:pt x="8208732" y="5839380"/>
                  <a:pt x="8222216" y="5868454"/>
                </a:cubicBezTo>
                <a:cubicBezTo>
                  <a:pt x="8234416" y="5894760"/>
                  <a:pt x="8230507" y="5902180"/>
                  <a:pt x="8204445" y="5902180"/>
                </a:cubicBezTo>
                <a:cubicBezTo>
                  <a:pt x="8190430" y="5902180"/>
                  <a:pt x="8187030" y="5896440"/>
                  <a:pt x="8189364" y="5876721"/>
                </a:cubicBezTo>
                <a:close/>
                <a:moveTo>
                  <a:pt x="5783882" y="5886046"/>
                </a:moveTo>
                <a:cubicBezTo>
                  <a:pt x="5773154" y="5875320"/>
                  <a:pt x="5777348" y="5864080"/>
                  <a:pt x="5792078" y="5864080"/>
                </a:cubicBezTo>
                <a:cubicBezTo>
                  <a:pt x="5799936" y="5864080"/>
                  <a:pt x="5806365" y="5868114"/>
                  <a:pt x="5806365" y="5873043"/>
                </a:cubicBezTo>
                <a:cubicBezTo>
                  <a:pt x="5806365" y="5885054"/>
                  <a:pt x="5791491" y="5893656"/>
                  <a:pt x="5783882" y="5886046"/>
                </a:cubicBezTo>
                <a:close/>
                <a:moveTo>
                  <a:pt x="5992004" y="5870047"/>
                </a:moveTo>
                <a:cubicBezTo>
                  <a:pt x="5990156" y="5864146"/>
                  <a:pt x="5986860" y="5844316"/>
                  <a:pt x="5984681" y="5825980"/>
                </a:cubicBezTo>
                <a:cubicBezTo>
                  <a:pt x="5982501" y="5807645"/>
                  <a:pt x="5977278" y="5784660"/>
                  <a:pt x="5973074" y="5774903"/>
                </a:cubicBezTo>
                <a:cubicBezTo>
                  <a:pt x="5966190" y="5758927"/>
                  <a:pt x="5968650" y="5757854"/>
                  <a:pt x="5997817" y="5764109"/>
                </a:cubicBezTo>
                <a:cubicBezTo>
                  <a:pt x="6015629" y="5767930"/>
                  <a:pt x="6030694" y="5771626"/>
                  <a:pt x="6031294" y="5772324"/>
                </a:cubicBezTo>
                <a:cubicBezTo>
                  <a:pt x="6031894" y="5773022"/>
                  <a:pt x="6035188" y="5795581"/>
                  <a:pt x="6038614" y="5822455"/>
                </a:cubicBezTo>
                <a:cubicBezTo>
                  <a:pt x="6044616" y="5869538"/>
                  <a:pt x="6043942" y="5871489"/>
                  <a:pt x="6020103" y="5876046"/>
                </a:cubicBezTo>
                <a:cubicBezTo>
                  <a:pt x="6006159" y="5878712"/>
                  <a:pt x="5993898" y="5876094"/>
                  <a:pt x="5992004" y="5870047"/>
                </a:cubicBezTo>
                <a:close/>
                <a:moveTo>
                  <a:pt x="8940090" y="5873605"/>
                </a:moveTo>
                <a:cubicBezTo>
                  <a:pt x="8940090" y="5868366"/>
                  <a:pt x="8944376" y="5864080"/>
                  <a:pt x="8949615" y="5864080"/>
                </a:cubicBezTo>
                <a:cubicBezTo>
                  <a:pt x="8954854" y="5864080"/>
                  <a:pt x="8959140" y="5868366"/>
                  <a:pt x="8959140" y="5873605"/>
                </a:cubicBezTo>
                <a:cubicBezTo>
                  <a:pt x="8959140" y="5878844"/>
                  <a:pt x="8954854" y="5883130"/>
                  <a:pt x="8949615" y="5883130"/>
                </a:cubicBezTo>
                <a:cubicBezTo>
                  <a:pt x="8944376" y="5883130"/>
                  <a:pt x="8940090" y="5878844"/>
                  <a:pt x="8940090" y="5873605"/>
                </a:cubicBezTo>
                <a:close/>
                <a:moveTo>
                  <a:pt x="4898728" y="5847187"/>
                </a:moveTo>
                <a:cubicBezTo>
                  <a:pt x="4886454" y="5833580"/>
                  <a:pt x="4886004" y="5827867"/>
                  <a:pt x="4896123" y="5814074"/>
                </a:cubicBezTo>
                <a:cubicBezTo>
                  <a:pt x="4914607" y="5788881"/>
                  <a:pt x="4930065" y="5794048"/>
                  <a:pt x="4930065" y="5825418"/>
                </a:cubicBezTo>
                <a:cubicBezTo>
                  <a:pt x="4930065" y="5860324"/>
                  <a:pt x="4918086" y="5868646"/>
                  <a:pt x="4898728" y="5847187"/>
                </a:cubicBezTo>
                <a:close/>
                <a:moveTo>
                  <a:pt x="4825290" y="5840268"/>
                </a:moveTo>
                <a:cubicBezTo>
                  <a:pt x="4825290" y="5832409"/>
                  <a:pt x="4831261" y="5825980"/>
                  <a:pt x="4838559" y="5825980"/>
                </a:cubicBezTo>
                <a:cubicBezTo>
                  <a:pt x="4845856" y="5825980"/>
                  <a:pt x="4854294" y="5832409"/>
                  <a:pt x="4857310" y="5840268"/>
                </a:cubicBezTo>
                <a:cubicBezTo>
                  <a:pt x="4861039" y="5849986"/>
                  <a:pt x="4856795" y="5854555"/>
                  <a:pt x="4844041" y="5854555"/>
                </a:cubicBezTo>
                <a:cubicBezTo>
                  <a:pt x="4833724" y="5854555"/>
                  <a:pt x="4825290" y="5848129"/>
                  <a:pt x="4825290" y="5840268"/>
                </a:cubicBezTo>
                <a:close/>
                <a:moveTo>
                  <a:pt x="3646571" y="5827786"/>
                </a:moveTo>
                <a:cubicBezTo>
                  <a:pt x="3629545" y="5819663"/>
                  <a:pt x="3615615" y="5807574"/>
                  <a:pt x="3615615" y="5800922"/>
                </a:cubicBezTo>
                <a:cubicBezTo>
                  <a:pt x="3615615" y="5794270"/>
                  <a:pt x="3608114" y="5784079"/>
                  <a:pt x="3598946" y="5778275"/>
                </a:cubicBezTo>
                <a:cubicBezTo>
                  <a:pt x="3587010" y="5770720"/>
                  <a:pt x="3585658" y="5766304"/>
                  <a:pt x="3594184" y="5762721"/>
                </a:cubicBezTo>
                <a:cubicBezTo>
                  <a:pt x="3600732" y="5759969"/>
                  <a:pt x="3606090" y="5750027"/>
                  <a:pt x="3606090" y="5740628"/>
                </a:cubicBezTo>
                <a:cubicBezTo>
                  <a:pt x="3606090" y="5716497"/>
                  <a:pt x="3585852" y="5703069"/>
                  <a:pt x="3563228" y="5712188"/>
                </a:cubicBezTo>
                <a:cubicBezTo>
                  <a:pt x="3535242" y="5723468"/>
                  <a:pt x="3529890" y="5722709"/>
                  <a:pt x="3529890" y="5707458"/>
                </a:cubicBezTo>
                <a:cubicBezTo>
                  <a:pt x="3529890" y="5699897"/>
                  <a:pt x="3538900" y="5687400"/>
                  <a:pt x="3549913" y="5679686"/>
                </a:cubicBezTo>
                <a:cubicBezTo>
                  <a:pt x="3566756" y="5667889"/>
                  <a:pt x="3568926" y="5659683"/>
                  <a:pt x="3563576" y="5628017"/>
                </a:cubicBezTo>
                <a:cubicBezTo>
                  <a:pt x="3558536" y="5598185"/>
                  <a:pt x="3560414" y="5589146"/>
                  <a:pt x="3572623" y="5584461"/>
                </a:cubicBezTo>
                <a:cubicBezTo>
                  <a:pt x="3581608" y="5581012"/>
                  <a:pt x="3585599" y="5582480"/>
                  <a:pt x="3582199" y="5587982"/>
                </a:cubicBezTo>
                <a:cubicBezTo>
                  <a:pt x="3578992" y="5593170"/>
                  <a:pt x="3587137" y="5601510"/>
                  <a:pt x="3600298" y="5606514"/>
                </a:cubicBezTo>
                <a:cubicBezTo>
                  <a:pt x="3613460" y="5611518"/>
                  <a:pt x="3630424" y="5627593"/>
                  <a:pt x="3637996" y="5642237"/>
                </a:cubicBezTo>
                <a:cubicBezTo>
                  <a:pt x="3645569" y="5656881"/>
                  <a:pt x="3660776" y="5677018"/>
                  <a:pt x="3671790" y="5686985"/>
                </a:cubicBezTo>
                <a:cubicBezTo>
                  <a:pt x="3682804" y="5696953"/>
                  <a:pt x="3691815" y="5712666"/>
                  <a:pt x="3691815" y="5721903"/>
                </a:cubicBezTo>
                <a:cubicBezTo>
                  <a:pt x="3691815" y="5753160"/>
                  <a:pt x="3703287" y="5768830"/>
                  <a:pt x="3726172" y="5768830"/>
                </a:cubicBezTo>
                <a:cubicBezTo>
                  <a:pt x="3758385" y="5768830"/>
                  <a:pt x="3755406" y="5795399"/>
                  <a:pt x="3722771" y="5799154"/>
                </a:cubicBezTo>
                <a:cubicBezTo>
                  <a:pt x="3704016" y="5801312"/>
                  <a:pt x="3695713" y="5808254"/>
                  <a:pt x="3693534" y="5823599"/>
                </a:cubicBezTo>
                <a:cubicBezTo>
                  <a:pt x="3690082" y="5847901"/>
                  <a:pt x="3688948" y="5848002"/>
                  <a:pt x="3646571" y="5827786"/>
                </a:cubicBezTo>
                <a:close/>
                <a:moveTo>
                  <a:pt x="8520990" y="5822012"/>
                </a:moveTo>
                <a:cubicBezTo>
                  <a:pt x="8520990" y="5807898"/>
                  <a:pt x="8510858" y="5791580"/>
                  <a:pt x="8494796" y="5779828"/>
                </a:cubicBezTo>
                <a:cubicBezTo>
                  <a:pt x="8472132" y="5763244"/>
                  <a:pt x="8470806" y="5759808"/>
                  <a:pt x="8484957" y="5754323"/>
                </a:cubicBezTo>
                <a:cubicBezTo>
                  <a:pt x="8493952" y="5750836"/>
                  <a:pt x="8512678" y="5751772"/>
                  <a:pt x="8526570" y="5756403"/>
                </a:cubicBezTo>
                <a:cubicBezTo>
                  <a:pt x="8547615" y="5763418"/>
                  <a:pt x="8552431" y="5771514"/>
                  <a:pt x="8555441" y="5804926"/>
                </a:cubicBezTo>
                <a:cubicBezTo>
                  <a:pt x="8558589" y="5839873"/>
                  <a:pt x="8556606" y="5845030"/>
                  <a:pt x="8540022" y="5845030"/>
                </a:cubicBezTo>
                <a:cubicBezTo>
                  <a:pt x="8526246" y="5845030"/>
                  <a:pt x="8520990" y="5838673"/>
                  <a:pt x="8520990" y="5822012"/>
                </a:cubicBezTo>
                <a:close/>
                <a:moveTo>
                  <a:pt x="1091490" y="5817017"/>
                </a:moveTo>
                <a:cubicBezTo>
                  <a:pt x="1091490" y="5812088"/>
                  <a:pt x="1095776" y="5805405"/>
                  <a:pt x="1101015" y="5802168"/>
                </a:cubicBezTo>
                <a:cubicBezTo>
                  <a:pt x="1106254" y="5798930"/>
                  <a:pt x="1110540" y="5802963"/>
                  <a:pt x="1110540" y="5811130"/>
                </a:cubicBezTo>
                <a:cubicBezTo>
                  <a:pt x="1110540" y="5819298"/>
                  <a:pt x="1106254" y="5825980"/>
                  <a:pt x="1101015" y="5825980"/>
                </a:cubicBezTo>
                <a:cubicBezTo>
                  <a:pt x="1095776" y="5825980"/>
                  <a:pt x="1091490" y="5821947"/>
                  <a:pt x="1091490" y="5817017"/>
                </a:cubicBezTo>
                <a:close/>
                <a:moveTo>
                  <a:pt x="4281237" y="5792166"/>
                </a:moveTo>
                <a:cubicBezTo>
                  <a:pt x="4280617" y="5787189"/>
                  <a:pt x="4280617" y="5779903"/>
                  <a:pt x="4281237" y="5775974"/>
                </a:cubicBezTo>
                <a:cubicBezTo>
                  <a:pt x="4281857" y="5772045"/>
                  <a:pt x="4278079" y="5768830"/>
                  <a:pt x="4272840" y="5768830"/>
                </a:cubicBezTo>
                <a:cubicBezTo>
                  <a:pt x="4267602" y="5768830"/>
                  <a:pt x="4263315" y="5762044"/>
                  <a:pt x="4263315" y="5753749"/>
                </a:cubicBezTo>
                <a:cubicBezTo>
                  <a:pt x="4263315" y="5735458"/>
                  <a:pt x="4282019" y="5740209"/>
                  <a:pt x="4295758" y="5761991"/>
                </a:cubicBezTo>
                <a:cubicBezTo>
                  <a:pt x="4302939" y="5773375"/>
                  <a:pt x="4302461" y="5781119"/>
                  <a:pt x="4294057" y="5789523"/>
                </a:cubicBezTo>
                <a:cubicBezTo>
                  <a:pt x="4287627" y="5795953"/>
                  <a:pt x="4281858" y="5797143"/>
                  <a:pt x="4281237" y="5792166"/>
                </a:cubicBezTo>
                <a:close/>
                <a:moveTo>
                  <a:pt x="7432224" y="5791314"/>
                </a:moveTo>
                <a:cubicBezTo>
                  <a:pt x="7423335" y="5782425"/>
                  <a:pt x="7434077" y="5768830"/>
                  <a:pt x="7449990" y="5768830"/>
                </a:cubicBezTo>
                <a:cubicBezTo>
                  <a:pt x="7457539" y="5768830"/>
                  <a:pt x="7463715" y="5775259"/>
                  <a:pt x="7463715" y="5783118"/>
                </a:cubicBezTo>
                <a:cubicBezTo>
                  <a:pt x="7463715" y="5797464"/>
                  <a:pt x="7443608" y="5802698"/>
                  <a:pt x="7432224" y="5791314"/>
                </a:cubicBezTo>
                <a:close/>
                <a:moveTo>
                  <a:pt x="8911515" y="5769941"/>
                </a:moveTo>
                <a:cubicBezTo>
                  <a:pt x="8911515" y="5748888"/>
                  <a:pt x="8916603" y="5741503"/>
                  <a:pt x="8933306" y="5738310"/>
                </a:cubicBezTo>
                <a:cubicBezTo>
                  <a:pt x="8945291" y="5736019"/>
                  <a:pt x="8960293" y="5735877"/>
                  <a:pt x="8966643" y="5737994"/>
                </a:cubicBezTo>
                <a:cubicBezTo>
                  <a:pt x="8984949" y="5744096"/>
                  <a:pt x="8980052" y="5759306"/>
                  <a:pt x="8959782" y="5759306"/>
                </a:cubicBezTo>
                <a:cubicBezTo>
                  <a:pt x="8949657" y="5759306"/>
                  <a:pt x="8938653" y="5767878"/>
                  <a:pt x="8935327" y="5778356"/>
                </a:cubicBezTo>
                <a:cubicBezTo>
                  <a:pt x="8926346" y="5806652"/>
                  <a:pt x="8911515" y="5801411"/>
                  <a:pt x="8911515" y="5769941"/>
                </a:cubicBezTo>
                <a:close/>
                <a:moveTo>
                  <a:pt x="1053390" y="5754543"/>
                </a:moveTo>
                <a:cubicBezTo>
                  <a:pt x="1053390" y="5746684"/>
                  <a:pt x="1059819" y="5740255"/>
                  <a:pt x="1067678" y="5740255"/>
                </a:cubicBezTo>
                <a:cubicBezTo>
                  <a:pt x="1075536" y="5740255"/>
                  <a:pt x="1081965" y="5746684"/>
                  <a:pt x="1081965" y="5754543"/>
                </a:cubicBezTo>
                <a:cubicBezTo>
                  <a:pt x="1081965" y="5762401"/>
                  <a:pt x="1075536" y="5768830"/>
                  <a:pt x="1067678" y="5768830"/>
                </a:cubicBezTo>
                <a:cubicBezTo>
                  <a:pt x="1059819" y="5768830"/>
                  <a:pt x="1053390" y="5762401"/>
                  <a:pt x="1053390" y="5754543"/>
                </a:cubicBezTo>
                <a:close/>
                <a:moveTo>
                  <a:pt x="9594338" y="5734104"/>
                </a:moveTo>
                <a:cubicBezTo>
                  <a:pt x="9590737" y="5730502"/>
                  <a:pt x="9587790" y="5715717"/>
                  <a:pt x="9587790" y="5701248"/>
                </a:cubicBezTo>
                <a:cubicBezTo>
                  <a:pt x="9587790" y="5686779"/>
                  <a:pt x="9581361" y="5668512"/>
                  <a:pt x="9573502" y="5660654"/>
                </a:cubicBezTo>
                <a:cubicBezTo>
                  <a:pt x="9565644" y="5652795"/>
                  <a:pt x="9559215" y="5633201"/>
                  <a:pt x="9559215" y="5617111"/>
                </a:cubicBezTo>
                <a:cubicBezTo>
                  <a:pt x="9559215" y="5597456"/>
                  <a:pt x="9554527" y="5587855"/>
                  <a:pt x="9544927" y="5587855"/>
                </a:cubicBezTo>
                <a:cubicBezTo>
                  <a:pt x="9537069" y="5587855"/>
                  <a:pt x="9530706" y="5584641"/>
                  <a:pt x="9530786" y="5580711"/>
                </a:cubicBezTo>
                <a:cubicBezTo>
                  <a:pt x="9531119" y="5564173"/>
                  <a:pt x="9546903" y="5554359"/>
                  <a:pt x="9577046" y="5551943"/>
                </a:cubicBezTo>
                <a:cubicBezTo>
                  <a:pt x="9606378" y="5549591"/>
                  <a:pt x="9608617" y="5551243"/>
                  <a:pt x="9602868" y="5570993"/>
                </a:cubicBezTo>
                <a:cubicBezTo>
                  <a:pt x="9584543" y="5633943"/>
                  <a:pt x="9585231" y="5652490"/>
                  <a:pt x="9606300" y="5663766"/>
                </a:cubicBezTo>
                <a:cubicBezTo>
                  <a:pt x="9621996" y="5672166"/>
                  <a:pt x="9626291" y="5682002"/>
                  <a:pt x="9624065" y="5704436"/>
                </a:cubicBezTo>
                <a:cubicBezTo>
                  <a:pt x="9621191" y="5733383"/>
                  <a:pt x="9607391" y="5747156"/>
                  <a:pt x="9594338" y="5734104"/>
                </a:cubicBezTo>
                <a:close/>
                <a:moveTo>
                  <a:pt x="5730165" y="5678343"/>
                </a:moveTo>
                <a:cubicBezTo>
                  <a:pt x="5730165" y="5670484"/>
                  <a:pt x="5736595" y="5664055"/>
                  <a:pt x="5744453" y="5664055"/>
                </a:cubicBezTo>
                <a:cubicBezTo>
                  <a:pt x="5752311" y="5664055"/>
                  <a:pt x="5758740" y="5670484"/>
                  <a:pt x="5758740" y="5678343"/>
                </a:cubicBezTo>
                <a:cubicBezTo>
                  <a:pt x="5758740" y="5686201"/>
                  <a:pt x="5752311" y="5692630"/>
                  <a:pt x="5744453" y="5692630"/>
                </a:cubicBezTo>
                <a:cubicBezTo>
                  <a:pt x="5736595" y="5692630"/>
                  <a:pt x="5730165" y="5686201"/>
                  <a:pt x="5730165" y="5678343"/>
                </a:cubicBezTo>
                <a:close/>
                <a:moveTo>
                  <a:pt x="8940090" y="5669116"/>
                </a:moveTo>
                <a:cubicBezTo>
                  <a:pt x="8940090" y="5652129"/>
                  <a:pt x="8944055" y="5647125"/>
                  <a:pt x="8954377" y="5651086"/>
                </a:cubicBezTo>
                <a:cubicBezTo>
                  <a:pt x="8970676" y="5657340"/>
                  <a:pt x="8970661" y="5657294"/>
                  <a:pt x="8962884" y="5677564"/>
                </a:cubicBezTo>
                <a:cubicBezTo>
                  <a:pt x="8954028" y="5700639"/>
                  <a:pt x="8940090" y="5695474"/>
                  <a:pt x="8940090" y="5669116"/>
                </a:cubicBezTo>
                <a:close/>
                <a:moveTo>
                  <a:pt x="6917218" y="5634289"/>
                </a:moveTo>
                <a:cubicBezTo>
                  <a:pt x="6913944" y="5617918"/>
                  <a:pt x="6911265" y="5592201"/>
                  <a:pt x="6911265" y="5577139"/>
                </a:cubicBezTo>
                <a:cubicBezTo>
                  <a:pt x="6911265" y="5562078"/>
                  <a:pt x="6906979" y="5549755"/>
                  <a:pt x="6901740" y="5549755"/>
                </a:cubicBezTo>
                <a:cubicBezTo>
                  <a:pt x="6888845" y="5549755"/>
                  <a:pt x="6889569" y="5495365"/>
                  <a:pt x="6902570" y="5487330"/>
                </a:cubicBezTo>
                <a:cubicBezTo>
                  <a:pt x="6920869" y="5476021"/>
                  <a:pt x="6932000" y="5498722"/>
                  <a:pt x="6935935" y="5555376"/>
                </a:cubicBezTo>
                <a:cubicBezTo>
                  <a:pt x="6938047" y="5585776"/>
                  <a:pt x="6944075" y="5614951"/>
                  <a:pt x="6949332" y="5620207"/>
                </a:cubicBezTo>
                <a:cubicBezTo>
                  <a:pt x="6965595" y="5636470"/>
                  <a:pt x="6960372" y="5664055"/>
                  <a:pt x="6941031" y="5664055"/>
                </a:cubicBezTo>
                <a:cubicBezTo>
                  <a:pt x="6928648" y="5664055"/>
                  <a:pt x="6921346" y="5654927"/>
                  <a:pt x="6917218" y="5634289"/>
                </a:cubicBezTo>
                <a:close/>
                <a:moveTo>
                  <a:pt x="9130590" y="5649768"/>
                </a:moveTo>
                <a:cubicBezTo>
                  <a:pt x="9130590" y="5641909"/>
                  <a:pt x="9125839" y="5635480"/>
                  <a:pt x="9120032" y="5635480"/>
                </a:cubicBezTo>
                <a:cubicBezTo>
                  <a:pt x="9113437" y="5635480"/>
                  <a:pt x="9111792" y="5626248"/>
                  <a:pt x="9115650" y="5610875"/>
                </a:cubicBezTo>
                <a:cubicBezTo>
                  <a:pt x="9120506" y="5591530"/>
                  <a:pt x="9117876" y="5585238"/>
                  <a:pt x="9103350" y="5581439"/>
                </a:cubicBezTo>
                <a:cubicBezTo>
                  <a:pt x="9092132" y="5578506"/>
                  <a:pt x="9083356" y="5566262"/>
                  <a:pt x="9081009" y="5550270"/>
                </a:cubicBezTo>
                <a:cubicBezTo>
                  <a:pt x="9077870" y="5528886"/>
                  <a:pt x="9080295" y="5524756"/>
                  <a:pt x="9093898" y="5528313"/>
                </a:cubicBezTo>
                <a:cubicBezTo>
                  <a:pt x="9116594" y="5534248"/>
                  <a:pt x="9140494" y="5572708"/>
                  <a:pt x="9142902" y="5607170"/>
                </a:cubicBezTo>
                <a:cubicBezTo>
                  <a:pt x="9143988" y="5622720"/>
                  <a:pt x="9148092" y="5635451"/>
                  <a:pt x="9152021" y="5635462"/>
                </a:cubicBezTo>
                <a:cubicBezTo>
                  <a:pt x="9155950" y="5635471"/>
                  <a:pt x="9159165" y="5641909"/>
                  <a:pt x="9159165" y="5649768"/>
                </a:cubicBezTo>
                <a:cubicBezTo>
                  <a:pt x="9159165" y="5657626"/>
                  <a:pt x="9152736" y="5664055"/>
                  <a:pt x="9144877" y="5664055"/>
                </a:cubicBezTo>
                <a:cubicBezTo>
                  <a:pt x="9137020" y="5664055"/>
                  <a:pt x="9130590" y="5657626"/>
                  <a:pt x="9130590" y="5649768"/>
                </a:cubicBezTo>
                <a:close/>
                <a:moveTo>
                  <a:pt x="3215565" y="5630718"/>
                </a:moveTo>
                <a:cubicBezTo>
                  <a:pt x="3215565" y="5622859"/>
                  <a:pt x="3221994" y="5616430"/>
                  <a:pt x="3229853" y="5616430"/>
                </a:cubicBezTo>
                <a:cubicBezTo>
                  <a:pt x="3237711" y="5616430"/>
                  <a:pt x="3244140" y="5622859"/>
                  <a:pt x="3244140" y="5630718"/>
                </a:cubicBezTo>
                <a:cubicBezTo>
                  <a:pt x="3244140" y="5638576"/>
                  <a:pt x="3237711" y="5645005"/>
                  <a:pt x="3229853" y="5645005"/>
                </a:cubicBezTo>
                <a:cubicBezTo>
                  <a:pt x="3221994" y="5645005"/>
                  <a:pt x="3215565" y="5638576"/>
                  <a:pt x="3215565" y="5630718"/>
                </a:cubicBezTo>
                <a:close/>
                <a:moveTo>
                  <a:pt x="5664993" y="5626884"/>
                </a:moveTo>
                <a:cubicBezTo>
                  <a:pt x="5655073" y="5620753"/>
                  <a:pt x="5655892" y="5617729"/>
                  <a:pt x="5668818" y="5612769"/>
                </a:cubicBezTo>
                <a:cubicBezTo>
                  <a:pt x="5688435" y="5605241"/>
                  <a:pt x="5699212" y="5613094"/>
                  <a:pt x="5686588" y="5625717"/>
                </a:cubicBezTo>
                <a:cubicBezTo>
                  <a:pt x="5681655" y="5630651"/>
                  <a:pt x="5671937" y="5631176"/>
                  <a:pt x="5664993" y="5626884"/>
                </a:cubicBezTo>
                <a:close/>
                <a:moveTo>
                  <a:pt x="1693470" y="5605000"/>
                </a:moveTo>
                <a:cubicBezTo>
                  <a:pt x="1676678" y="5588208"/>
                  <a:pt x="1679500" y="5578330"/>
                  <a:pt x="1701090" y="5578330"/>
                </a:cubicBezTo>
                <a:cubicBezTo>
                  <a:pt x="1713790" y="5578330"/>
                  <a:pt x="1720140" y="5584680"/>
                  <a:pt x="1720140" y="5597380"/>
                </a:cubicBezTo>
                <a:cubicBezTo>
                  <a:pt x="1720140" y="5618971"/>
                  <a:pt x="1710263" y="5621793"/>
                  <a:pt x="1693470" y="5605000"/>
                </a:cubicBezTo>
                <a:close/>
                <a:moveTo>
                  <a:pt x="5617691" y="5606191"/>
                </a:moveTo>
                <a:cubicBezTo>
                  <a:pt x="5619568" y="5600559"/>
                  <a:pt x="5625176" y="5595952"/>
                  <a:pt x="5630153" y="5595952"/>
                </a:cubicBezTo>
                <a:cubicBezTo>
                  <a:pt x="5635130" y="5595952"/>
                  <a:pt x="5640737" y="5600559"/>
                  <a:pt x="5642615" y="5606191"/>
                </a:cubicBezTo>
                <a:cubicBezTo>
                  <a:pt x="5644492" y="5611822"/>
                  <a:pt x="5638884" y="5616430"/>
                  <a:pt x="5630153" y="5616430"/>
                </a:cubicBezTo>
                <a:cubicBezTo>
                  <a:pt x="5621422" y="5616430"/>
                  <a:pt x="5615814" y="5611822"/>
                  <a:pt x="5617691" y="5606191"/>
                </a:cubicBezTo>
                <a:close/>
                <a:moveTo>
                  <a:pt x="967665" y="5564043"/>
                </a:moveTo>
                <a:cubicBezTo>
                  <a:pt x="967665" y="5538043"/>
                  <a:pt x="976579" y="5533904"/>
                  <a:pt x="994335" y="5551660"/>
                </a:cubicBezTo>
                <a:cubicBezTo>
                  <a:pt x="1011863" y="5569188"/>
                  <a:pt x="1007933" y="5587855"/>
                  <a:pt x="986715" y="5587855"/>
                </a:cubicBezTo>
                <a:cubicBezTo>
                  <a:pt x="972745" y="5587855"/>
                  <a:pt x="967665" y="5581505"/>
                  <a:pt x="967665" y="5564043"/>
                </a:cubicBezTo>
                <a:close/>
                <a:moveTo>
                  <a:pt x="9735427" y="5540230"/>
                </a:moveTo>
                <a:cubicBezTo>
                  <a:pt x="9738665" y="5534991"/>
                  <a:pt x="9743205" y="5530705"/>
                  <a:pt x="9745514" y="5530705"/>
                </a:cubicBezTo>
                <a:cubicBezTo>
                  <a:pt x="9747825" y="5530705"/>
                  <a:pt x="9749715" y="5534991"/>
                  <a:pt x="9749715" y="5540230"/>
                </a:cubicBezTo>
                <a:cubicBezTo>
                  <a:pt x="9749715" y="5545469"/>
                  <a:pt x="9745175" y="5549755"/>
                  <a:pt x="9739628" y="5549755"/>
                </a:cubicBezTo>
                <a:cubicBezTo>
                  <a:pt x="9734080" y="5549755"/>
                  <a:pt x="9732190" y="5545469"/>
                  <a:pt x="9735427" y="5540230"/>
                </a:cubicBezTo>
                <a:close/>
                <a:moveTo>
                  <a:pt x="9526356" y="5533700"/>
                </a:moveTo>
                <a:cubicBezTo>
                  <a:pt x="9527601" y="5531418"/>
                  <a:pt x="9518359" y="5519290"/>
                  <a:pt x="9505817" y="5506748"/>
                </a:cubicBezTo>
                <a:cubicBezTo>
                  <a:pt x="9493276" y="5494207"/>
                  <a:pt x="9483512" y="5476250"/>
                  <a:pt x="9484120" y="5466844"/>
                </a:cubicBezTo>
                <a:cubicBezTo>
                  <a:pt x="9485148" y="5450931"/>
                  <a:pt x="9485527" y="5450901"/>
                  <a:pt x="9489581" y="5466412"/>
                </a:cubicBezTo>
                <a:cubicBezTo>
                  <a:pt x="9491976" y="5475580"/>
                  <a:pt x="9501695" y="5483081"/>
                  <a:pt x="9511178" y="5483081"/>
                </a:cubicBezTo>
                <a:cubicBezTo>
                  <a:pt x="9529276" y="5483081"/>
                  <a:pt x="9545363" y="5521003"/>
                  <a:pt x="9531816" y="5531732"/>
                </a:cubicBezTo>
                <a:cubicBezTo>
                  <a:pt x="9527568" y="5535097"/>
                  <a:pt x="9525110" y="5535982"/>
                  <a:pt x="9526356" y="5533700"/>
                </a:cubicBezTo>
                <a:close/>
                <a:moveTo>
                  <a:pt x="958140" y="5516980"/>
                </a:moveTo>
                <a:cubicBezTo>
                  <a:pt x="958140" y="5508813"/>
                  <a:pt x="962426" y="5502130"/>
                  <a:pt x="967665" y="5502130"/>
                </a:cubicBezTo>
                <a:cubicBezTo>
                  <a:pt x="972904" y="5502130"/>
                  <a:pt x="977190" y="5506164"/>
                  <a:pt x="977190" y="5511093"/>
                </a:cubicBezTo>
                <a:cubicBezTo>
                  <a:pt x="977190" y="5516023"/>
                  <a:pt x="972904" y="5522705"/>
                  <a:pt x="967665" y="5525943"/>
                </a:cubicBezTo>
                <a:cubicBezTo>
                  <a:pt x="962426" y="5529180"/>
                  <a:pt x="958140" y="5525147"/>
                  <a:pt x="958140" y="5516980"/>
                </a:cubicBezTo>
                <a:close/>
                <a:moveTo>
                  <a:pt x="1507273" y="5506194"/>
                </a:moveTo>
                <a:cubicBezTo>
                  <a:pt x="1497590" y="5492765"/>
                  <a:pt x="1491161" y="5480535"/>
                  <a:pt x="1492985" y="5479018"/>
                </a:cubicBezTo>
                <a:cubicBezTo>
                  <a:pt x="1494810" y="5477500"/>
                  <a:pt x="1512609" y="5478290"/>
                  <a:pt x="1532539" y="5480772"/>
                </a:cubicBezTo>
                <a:cubicBezTo>
                  <a:pt x="1562999" y="5484566"/>
                  <a:pt x="1568314" y="5488526"/>
                  <a:pt x="1565877" y="5505614"/>
                </a:cubicBezTo>
                <a:cubicBezTo>
                  <a:pt x="1561657" y="5535204"/>
                  <a:pt x="1528426" y="5535533"/>
                  <a:pt x="1507273" y="5506194"/>
                </a:cubicBezTo>
                <a:close/>
                <a:moveTo>
                  <a:pt x="9431159" y="5522040"/>
                </a:moveTo>
                <a:cubicBezTo>
                  <a:pt x="9424274" y="5510900"/>
                  <a:pt x="9434825" y="5483080"/>
                  <a:pt x="9445934" y="5483080"/>
                </a:cubicBezTo>
                <a:cubicBezTo>
                  <a:pt x="9450612" y="5483080"/>
                  <a:pt x="9454440" y="5493796"/>
                  <a:pt x="9454440" y="5506893"/>
                </a:cubicBezTo>
                <a:cubicBezTo>
                  <a:pt x="9454440" y="5530431"/>
                  <a:pt x="9441534" y="5538827"/>
                  <a:pt x="9431159" y="5522040"/>
                </a:cubicBezTo>
                <a:close/>
                <a:moveTo>
                  <a:pt x="3477880" y="5498822"/>
                </a:moveTo>
                <a:cubicBezTo>
                  <a:pt x="3464565" y="5489086"/>
                  <a:pt x="3463234" y="5484193"/>
                  <a:pt x="3472362" y="5478551"/>
                </a:cubicBezTo>
                <a:cubicBezTo>
                  <a:pt x="3483534" y="5471647"/>
                  <a:pt x="3500816" y="5487222"/>
                  <a:pt x="3501169" y="5504511"/>
                </a:cubicBezTo>
                <a:cubicBezTo>
                  <a:pt x="3501371" y="5514388"/>
                  <a:pt x="3498064" y="5513581"/>
                  <a:pt x="3477880" y="5498822"/>
                </a:cubicBezTo>
                <a:close/>
                <a:moveTo>
                  <a:pt x="6944603" y="5492605"/>
                </a:moveTo>
                <a:cubicBezTo>
                  <a:pt x="6947841" y="5487366"/>
                  <a:pt x="6952380" y="5483080"/>
                  <a:pt x="6954690" y="5483080"/>
                </a:cubicBezTo>
                <a:cubicBezTo>
                  <a:pt x="6957000" y="5483080"/>
                  <a:pt x="6958890" y="5487366"/>
                  <a:pt x="6958890" y="5492605"/>
                </a:cubicBezTo>
                <a:cubicBezTo>
                  <a:pt x="6958890" y="5497844"/>
                  <a:pt x="6954351" y="5502130"/>
                  <a:pt x="6948803" y="5502130"/>
                </a:cubicBezTo>
                <a:cubicBezTo>
                  <a:pt x="6943255" y="5502130"/>
                  <a:pt x="6941365" y="5497844"/>
                  <a:pt x="6944603" y="5492605"/>
                </a:cubicBezTo>
                <a:close/>
                <a:moveTo>
                  <a:pt x="6034457" y="5472606"/>
                </a:moveTo>
                <a:cubicBezTo>
                  <a:pt x="6026468" y="5457679"/>
                  <a:pt x="6017418" y="5453818"/>
                  <a:pt x="5998770" y="5457383"/>
                </a:cubicBezTo>
                <a:cubicBezTo>
                  <a:pt x="5982339" y="5460524"/>
                  <a:pt x="5969687" y="5456772"/>
                  <a:pt x="5961815" y="5446426"/>
                </a:cubicBezTo>
                <a:cubicBezTo>
                  <a:pt x="5945632" y="5425153"/>
                  <a:pt x="5946329" y="5416405"/>
                  <a:pt x="5964208" y="5416405"/>
                </a:cubicBezTo>
                <a:cubicBezTo>
                  <a:pt x="5991722" y="5416405"/>
                  <a:pt x="6009664" y="5386877"/>
                  <a:pt x="6014013" y="5334443"/>
                </a:cubicBezTo>
                <a:cubicBezTo>
                  <a:pt x="6016932" y="5299234"/>
                  <a:pt x="6022401" y="5283055"/>
                  <a:pt x="6031382" y="5283055"/>
                </a:cubicBezTo>
                <a:cubicBezTo>
                  <a:pt x="6046322" y="5283055"/>
                  <a:pt x="6047910" y="5290704"/>
                  <a:pt x="6044859" y="5347974"/>
                </a:cubicBezTo>
                <a:cubicBezTo>
                  <a:pt x="6043477" y="5373899"/>
                  <a:pt x="6047984" y="5395005"/>
                  <a:pt x="6057061" y="5405124"/>
                </a:cubicBezTo>
                <a:cubicBezTo>
                  <a:pt x="6074546" y="5424614"/>
                  <a:pt x="6074674" y="5492605"/>
                  <a:pt x="6057225" y="5492605"/>
                </a:cubicBezTo>
                <a:cubicBezTo>
                  <a:pt x="6050590" y="5492605"/>
                  <a:pt x="6040344" y="5483606"/>
                  <a:pt x="6034457" y="5472606"/>
                </a:cubicBezTo>
                <a:close/>
                <a:moveTo>
                  <a:pt x="1744872" y="5455993"/>
                </a:moveTo>
                <a:cubicBezTo>
                  <a:pt x="1741576" y="5450660"/>
                  <a:pt x="1743521" y="5443428"/>
                  <a:pt x="1749193" y="5439922"/>
                </a:cubicBezTo>
                <a:cubicBezTo>
                  <a:pt x="1763838" y="5430871"/>
                  <a:pt x="1773287" y="5443269"/>
                  <a:pt x="1761061" y="5455494"/>
                </a:cubicBezTo>
                <a:cubicBezTo>
                  <a:pt x="1754221" y="5462335"/>
                  <a:pt x="1748893" y="5462499"/>
                  <a:pt x="1744872" y="5455993"/>
                </a:cubicBezTo>
                <a:close/>
                <a:moveTo>
                  <a:pt x="6250215" y="5424378"/>
                </a:moveTo>
                <a:cubicBezTo>
                  <a:pt x="6242279" y="5413047"/>
                  <a:pt x="6238118" y="5400000"/>
                  <a:pt x="6240970" y="5395385"/>
                </a:cubicBezTo>
                <a:cubicBezTo>
                  <a:pt x="6243822" y="5390771"/>
                  <a:pt x="6241027" y="5380813"/>
                  <a:pt x="6234753" y="5373257"/>
                </a:cubicBezTo>
                <a:cubicBezTo>
                  <a:pt x="6228482" y="5365700"/>
                  <a:pt x="6225063" y="5344846"/>
                  <a:pt x="6227157" y="5326913"/>
                </a:cubicBezTo>
                <a:cubicBezTo>
                  <a:pt x="6230372" y="5299376"/>
                  <a:pt x="6226864" y="5291887"/>
                  <a:pt x="6204588" y="5278729"/>
                </a:cubicBezTo>
                <a:cubicBezTo>
                  <a:pt x="6181073" y="5264838"/>
                  <a:pt x="6179484" y="5260872"/>
                  <a:pt x="6189933" y="5242146"/>
                </a:cubicBezTo>
                <a:cubicBezTo>
                  <a:pt x="6196379" y="5230594"/>
                  <a:pt x="6202307" y="5219774"/>
                  <a:pt x="6203107" y="5218102"/>
                </a:cubicBezTo>
                <a:cubicBezTo>
                  <a:pt x="6203906" y="5216429"/>
                  <a:pt x="6213443" y="5220608"/>
                  <a:pt x="6224300" y="5227388"/>
                </a:cubicBezTo>
                <a:cubicBezTo>
                  <a:pt x="6239876" y="5237116"/>
                  <a:pt x="6246500" y="5237255"/>
                  <a:pt x="6255707" y="5228048"/>
                </a:cubicBezTo>
                <a:cubicBezTo>
                  <a:pt x="6262125" y="5221631"/>
                  <a:pt x="6275090" y="5216380"/>
                  <a:pt x="6284520" y="5216380"/>
                </a:cubicBezTo>
                <a:cubicBezTo>
                  <a:pt x="6311207" y="5216380"/>
                  <a:pt x="6305893" y="5252962"/>
                  <a:pt x="6277315" y="5265983"/>
                </a:cubicBezTo>
                <a:cubicBezTo>
                  <a:pt x="6256963" y="5275256"/>
                  <a:pt x="6253641" y="5282096"/>
                  <a:pt x="6257083" y="5307638"/>
                </a:cubicBezTo>
                <a:cubicBezTo>
                  <a:pt x="6262535" y="5348099"/>
                  <a:pt x="6270356" y="5359255"/>
                  <a:pt x="6293264" y="5359255"/>
                </a:cubicBezTo>
                <a:cubicBezTo>
                  <a:pt x="6303742" y="5359255"/>
                  <a:pt x="6309666" y="5354969"/>
                  <a:pt x="6306428" y="5349730"/>
                </a:cubicBezTo>
                <a:cubicBezTo>
                  <a:pt x="6303190" y="5344491"/>
                  <a:pt x="6309584" y="5340205"/>
                  <a:pt x="6320637" y="5340205"/>
                </a:cubicBezTo>
                <a:cubicBezTo>
                  <a:pt x="6338520" y="5340205"/>
                  <a:pt x="6340318" y="5344663"/>
                  <a:pt x="6336968" y="5380686"/>
                </a:cubicBezTo>
                <a:cubicBezTo>
                  <a:pt x="6334123" y="5411279"/>
                  <a:pt x="6328770" y="5421975"/>
                  <a:pt x="6315053" y="5424473"/>
                </a:cubicBezTo>
                <a:cubicBezTo>
                  <a:pt x="6305071" y="5426292"/>
                  <a:pt x="6292831" y="5431650"/>
                  <a:pt x="6287854" y="5436379"/>
                </a:cubicBezTo>
                <a:cubicBezTo>
                  <a:pt x="6274073" y="5449478"/>
                  <a:pt x="6265991" y="5446901"/>
                  <a:pt x="6250215" y="5424378"/>
                </a:cubicBezTo>
                <a:close/>
                <a:moveTo>
                  <a:pt x="879041" y="5396329"/>
                </a:moveTo>
                <a:cubicBezTo>
                  <a:pt x="859111" y="5375168"/>
                  <a:pt x="833596" y="5339953"/>
                  <a:pt x="822341" y="5318073"/>
                </a:cubicBezTo>
                <a:cubicBezTo>
                  <a:pt x="811087" y="5296194"/>
                  <a:pt x="794175" y="5272692"/>
                  <a:pt x="784759" y="5265846"/>
                </a:cubicBezTo>
                <a:cubicBezTo>
                  <a:pt x="775344" y="5259001"/>
                  <a:pt x="767640" y="5243436"/>
                  <a:pt x="767640" y="5231258"/>
                </a:cubicBezTo>
                <a:cubicBezTo>
                  <a:pt x="767640" y="5217146"/>
                  <a:pt x="755549" y="5199894"/>
                  <a:pt x="734303" y="5183688"/>
                </a:cubicBezTo>
                <a:cubicBezTo>
                  <a:pt x="715822" y="5169593"/>
                  <a:pt x="700965" y="5149785"/>
                  <a:pt x="700965" y="5139241"/>
                </a:cubicBezTo>
                <a:cubicBezTo>
                  <a:pt x="700965" y="5128780"/>
                  <a:pt x="690249" y="5110289"/>
                  <a:pt x="677153" y="5098152"/>
                </a:cubicBezTo>
                <a:cubicBezTo>
                  <a:pt x="664056" y="5086014"/>
                  <a:pt x="653340" y="5071159"/>
                  <a:pt x="653340" y="5065140"/>
                </a:cubicBezTo>
                <a:cubicBezTo>
                  <a:pt x="653340" y="5059121"/>
                  <a:pt x="647982" y="5045123"/>
                  <a:pt x="641434" y="5034031"/>
                </a:cubicBezTo>
                <a:cubicBezTo>
                  <a:pt x="631909" y="5017899"/>
                  <a:pt x="631909" y="5013004"/>
                  <a:pt x="641434" y="5009554"/>
                </a:cubicBezTo>
                <a:cubicBezTo>
                  <a:pt x="655613" y="5004419"/>
                  <a:pt x="657410" y="4962845"/>
                  <a:pt x="643815" y="4954443"/>
                </a:cubicBezTo>
                <a:cubicBezTo>
                  <a:pt x="638576" y="4951205"/>
                  <a:pt x="634290" y="4937692"/>
                  <a:pt x="634290" y="4924414"/>
                </a:cubicBezTo>
                <a:cubicBezTo>
                  <a:pt x="634290" y="4908411"/>
                  <a:pt x="627969" y="4898619"/>
                  <a:pt x="615540" y="4895368"/>
                </a:cubicBezTo>
                <a:cubicBezTo>
                  <a:pt x="599321" y="4891127"/>
                  <a:pt x="597071" y="4883124"/>
                  <a:pt x="598872" y="4836073"/>
                </a:cubicBezTo>
                <a:cubicBezTo>
                  <a:pt x="600861" y="4784081"/>
                  <a:pt x="599337" y="4780198"/>
                  <a:pt x="564372" y="4748138"/>
                </a:cubicBezTo>
                <a:cubicBezTo>
                  <a:pt x="538047" y="4724001"/>
                  <a:pt x="528701" y="4708365"/>
                  <a:pt x="531034" y="4692365"/>
                </a:cubicBezTo>
                <a:cubicBezTo>
                  <a:pt x="534317" y="4669863"/>
                  <a:pt x="578143" y="4637344"/>
                  <a:pt x="606930" y="4636051"/>
                </a:cubicBezTo>
                <a:cubicBezTo>
                  <a:pt x="615456" y="4635668"/>
                  <a:pt x="626879" y="4629997"/>
                  <a:pt x="632313" y="4623449"/>
                </a:cubicBezTo>
                <a:cubicBezTo>
                  <a:pt x="646575" y="4606263"/>
                  <a:pt x="621086" y="4549657"/>
                  <a:pt x="599031" y="4549537"/>
                </a:cubicBezTo>
                <a:cubicBezTo>
                  <a:pt x="589610" y="4549489"/>
                  <a:pt x="566901" y="4532382"/>
                  <a:pt x="548565" y="4511530"/>
                </a:cubicBezTo>
                <a:cubicBezTo>
                  <a:pt x="523092" y="4482560"/>
                  <a:pt x="508184" y="4473595"/>
                  <a:pt x="485367" y="4473524"/>
                </a:cubicBezTo>
                <a:cubicBezTo>
                  <a:pt x="463946" y="4473457"/>
                  <a:pt x="451016" y="4466577"/>
                  <a:pt x="439619" y="4449184"/>
                </a:cubicBezTo>
                <a:cubicBezTo>
                  <a:pt x="417447" y="4415345"/>
                  <a:pt x="428094" y="4387705"/>
                  <a:pt x="463300" y="4387705"/>
                </a:cubicBezTo>
                <a:cubicBezTo>
                  <a:pt x="485644" y="4387705"/>
                  <a:pt x="492323" y="4382601"/>
                  <a:pt x="497574" y="4361511"/>
                </a:cubicBezTo>
                <a:cubicBezTo>
                  <a:pt x="503850" y="4336304"/>
                  <a:pt x="525398" y="4312440"/>
                  <a:pt x="542454" y="4311808"/>
                </a:cubicBezTo>
                <a:cubicBezTo>
                  <a:pt x="546951" y="4311641"/>
                  <a:pt x="548177" y="4321279"/>
                  <a:pt x="545179" y="4333224"/>
                </a:cubicBezTo>
                <a:cubicBezTo>
                  <a:pt x="531689" y="4386972"/>
                  <a:pt x="570606" y="4424241"/>
                  <a:pt x="606398" y="4391850"/>
                </a:cubicBezTo>
                <a:cubicBezTo>
                  <a:pt x="628766" y="4371607"/>
                  <a:pt x="629485" y="4356138"/>
                  <a:pt x="609477" y="4325602"/>
                </a:cubicBezTo>
                <a:cubicBezTo>
                  <a:pt x="594703" y="4303054"/>
                  <a:pt x="595078" y="4301931"/>
                  <a:pt x="620644" y="4292211"/>
                </a:cubicBezTo>
                <a:cubicBezTo>
                  <a:pt x="653049" y="4279891"/>
                  <a:pt x="672390" y="4286199"/>
                  <a:pt x="672390" y="4309087"/>
                </a:cubicBezTo>
                <a:cubicBezTo>
                  <a:pt x="672390" y="4318563"/>
                  <a:pt x="679191" y="4336027"/>
                  <a:pt x="687504" y="4347895"/>
                </a:cubicBezTo>
                <a:cubicBezTo>
                  <a:pt x="699478" y="4364990"/>
                  <a:pt x="700225" y="4372357"/>
                  <a:pt x="691101" y="4383352"/>
                </a:cubicBezTo>
                <a:cubicBezTo>
                  <a:pt x="684766" y="4390985"/>
                  <a:pt x="674137" y="4397230"/>
                  <a:pt x="667480" y="4397230"/>
                </a:cubicBezTo>
                <a:cubicBezTo>
                  <a:pt x="660824" y="4397230"/>
                  <a:pt x="653049" y="4403300"/>
                  <a:pt x="650202" y="4410718"/>
                </a:cubicBezTo>
                <a:cubicBezTo>
                  <a:pt x="643701" y="4427662"/>
                  <a:pt x="653538" y="4532062"/>
                  <a:pt x="662842" y="4544868"/>
                </a:cubicBezTo>
                <a:cubicBezTo>
                  <a:pt x="666649" y="4550107"/>
                  <a:pt x="672579" y="4566180"/>
                  <a:pt x="676021" y="4580586"/>
                </a:cubicBezTo>
                <a:cubicBezTo>
                  <a:pt x="679462" y="4594993"/>
                  <a:pt x="686483" y="4606780"/>
                  <a:pt x="691621" y="4606780"/>
                </a:cubicBezTo>
                <a:cubicBezTo>
                  <a:pt x="706919" y="4606780"/>
                  <a:pt x="702663" y="4688763"/>
                  <a:pt x="686678" y="4702030"/>
                </a:cubicBezTo>
                <a:cubicBezTo>
                  <a:pt x="665399" y="4719690"/>
                  <a:pt x="668630" y="4755975"/>
                  <a:pt x="692027" y="4762094"/>
                </a:cubicBezTo>
                <a:cubicBezTo>
                  <a:pt x="702827" y="4764918"/>
                  <a:pt x="710892" y="4772919"/>
                  <a:pt x="709949" y="4779873"/>
                </a:cubicBezTo>
                <a:cubicBezTo>
                  <a:pt x="706161" y="4807788"/>
                  <a:pt x="711490" y="4816330"/>
                  <a:pt x="732693" y="4816330"/>
                </a:cubicBezTo>
                <a:cubicBezTo>
                  <a:pt x="761099" y="4816330"/>
                  <a:pt x="781907" y="4853290"/>
                  <a:pt x="773148" y="4888189"/>
                </a:cubicBezTo>
                <a:cubicBezTo>
                  <a:pt x="768189" y="4907947"/>
                  <a:pt x="771211" y="4917050"/>
                  <a:pt x="786219" y="4927562"/>
                </a:cubicBezTo>
                <a:cubicBezTo>
                  <a:pt x="809182" y="4943646"/>
                  <a:pt x="811621" y="4964436"/>
                  <a:pt x="791453" y="4972175"/>
                </a:cubicBezTo>
                <a:cubicBezTo>
                  <a:pt x="771021" y="4980015"/>
                  <a:pt x="773814" y="5019895"/>
                  <a:pt x="796215" y="5040168"/>
                </a:cubicBezTo>
                <a:cubicBezTo>
                  <a:pt x="806693" y="5049650"/>
                  <a:pt x="815265" y="5067459"/>
                  <a:pt x="815265" y="5079744"/>
                </a:cubicBezTo>
                <a:cubicBezTo>
                  <a:pt x="815265" y="5097293"/>
                  <a:pt x="810098" y="5102080"/>
                  <a:pt x="791154" y="5102080"/>
                </a:cubicBezTo>
                <a:cubicBezTo>
                  <a:pt x="766110" y="5102080"/>
                  <a:pt x="745632" y="5131257"/>
                  <a:pt x="765926" y="5138022"/>
                </a:cubicBezTo>
                <a:cubicBezTo>
                  <a:pt x="772108" y="5140082"/>
                  <a:pt x="777165" y="5154641"/>
                  <a:pt x="777165" y="5170377"/>
                </a:cubicBezTo>
                <a:cubicBezTo>
                  <a:pt x="777165" y="5193258"/>
                  <a:pt x="782746" y="5201092"/>
                  <a:pt x="805043" y="5209508"/>
                </a:cubicBezTo>
                <a:cubicBezTo>
                  <a:pt x="831900" y="5219645"/>
                  <a:pt x="853365" y="5250251"/>
                  <a:pt x="853365" y="5278406"/>
                </a:cubicBezTo>
                <a:cubicBezTo>
                  <a:pt x="853365" y="5285833"/>
                  <a:pt x="861938" y="5296498"/>
                  <a:pt x="872415" y="5302105"/>
                </a:cubicBezTo>
                <a:cubicBezTo>
                  <a:pt x="882893" y="5307712"/>
                  <a:pt x="891465" y="5321008"/>
                  <a:pt x="891465" y="5331651"/>
                </a:cubicBezTo>
                <a:cubicBezTo>
                  <a:pt x="891465" y="5342293"/>
                  <a:pt x="902181" y="5365050"/>
                  <a:pt x="915278" y="5382221"/>
                </a:cubicBezTo>
                <a:cubicBezTo>
                  <a:pt x="962866" y="5444612"/>
                  <a:pt x="934804" y="5455537"/>
                  <a:pt x="879041" y="5396329"/>
                </a:cubicBezTo>
                <a:close/>
                <a:moveTo>
                  <a:pt x="723758" y="4953664"/>
                </a:moveTo>
                <a:cubicBezTo>
                  <a:pt x="739702" y="4912116"/>
                  <a:pt x="723211" y="4873480"/>
                  <a:pt x="689535" y="4873480"/>
                </a:cubicBezTo>
                <a:cubicBezTo>
                  <a:pt x="676369" y="4873480"/>
                  <a:pt x="672390" y="4881036"/>
                  <a:pt x="672390" y="4906039"/>
                </a:cubicBezTo>
                <a:cubicBezTo>
                  <a:pt x="672390" y="4950374"/>
                  <a:pt x="680757" y="4968730"/>
                  <a:pt x="700965" y="4968730"/>
                </a:cubicBezTo>
                <a:cubicBezTo>
                  <a:pt x="710322" y="4968730"/>
                  <a:pt x="720579" y="4961950"/>
                  <a:pt x="723758" y="4953664"/>
                </a:cubicBezTo>
                <a:close/>
                <a:moveTo>
                  <a:pt x="9042484" y="5399666"/>
                </a:moveTo>
                <a:cubicBezTo>
                  <a:pt x="9022855" y="5395300"/>
                  <a:pt x="9019740" y="5359255"/>
                  <a:pt x="9038992" y="5359255"/>
                </a:cubicBezTo>
                <a:cubicBezTo>
                  <a:pt x="9046239" y="5359255"/>
                  <a:pt x="9054642" y="5368712"/>
                  <a:pt x="9057664" y="5380271"/>
                </a:cubicBezTo>
                <a:cubicBezTo>
                  <a:pt x="9064057" y="5404719"/>
                  <a:pt x="9064227" y="5404502"/>
                  <a:pt x="9042484" y="5399666"/>
                </a:cubicBezTo>
                <a:close/>
                <a:moveTo>
                  <a:pt x="5892090" y="5335144"/>
                </a:moveTo>
                <a:cubicBezTo>
                  <a:pt x="5892090" y="5315243"/>
                  <a:pt x="5920604" y="5305721"/>
                  <a:pt x="5931006" y="5322149"/>
                </a:cubicBezTo>
                <a:cubicBezTo>
                  <a:pt x="5944575" y="5343579"/>
                  <a:pt x="5941207" y="5349730"/>
                  <a:pt x="5915903" y="5349730"/>
                </a:cubicBezTo>
                <a:cubicBezTo>
                  <a:pt x="5900869" y="5349730"/>
                  <a:pt x="5892090" y="5344353"/>
                  <a:pt x="5892090" y="5335144"/>
                </a:cubicBezTo>
                <a:close/>
                <a:moveTo>
                  <a:pt x="9694748" y="5328894"/>
                </a:moveTo>
                <a:cubicBezTo>
                  <a:pt x="9700634" y="5311233"/>
                  <a:pt x="9721140" y="5308304"/>
                  <a:pt x="9721140" y="5325124"/>
                </a:cubicBezTo>
                <a:cubicBezTo>
                  <a:pt x="9721140" y="5333419"/>
                  <a:pt x="9714353" y="5340205"/>
                  <a:pt x="9706059" y="5340205"/>
                </a:cubicBezTo>
                <a:cubicBezTo>
                  <a:pt x="9697763" y="5340205"/>
                  <a:pt x="9692674" y="5335115"/>
                  <a:pt x="9694748" y="5328894"/>
                </a:cubicBezTo>
                <a:close/>
                <a:moveTo>
                  <a:pt x="9442534" y="5324114"/>
                </a:moveTo>
                <a:cubicBezTo>
                  <a:pt x="9422203" y="5318802"/>
                  <a:pt x="9420224" y="5292580"/>
                  <a:pt x="9440152" y="5292580"/>
                </a:cubicBezTo>
                <a:cubicBezTo>
                  <a:pt x="9448011" y="5292580"/>
                  <a:pt x="9454440" y="5299263"/>
                  <a:pt x="9454440" y="5307430"/>
                </a:cubicBezTo>
                <a:cubicBezTo>
                  <a:pt x="9454440" y="5315597"/>
                  <a:pt x="9458726" y="5319630"/>
                  <a:pt x="9463965" y="5316393"/>
                </a:cubicBezTo>
                <a:cubicBezTo>
                  <a:pt x="9469204" y="5313155"/>
                  <a:pt x="9473490" y="5315045"/>
                  <a:pt x="9473490" y="5320593"/>
                </a:cubicBezTo>
                <a:cubicBezTo>
                  <a:pt x="9473490" y="5331058"/>
                  <a:pt x="9470434" y="5331406"/>
                  <a:pt x="9442534" y="5324114"/>
                </a:cubicBezTo>
                <a:close/>
                <a:moveTo>
                  <a:pt x="9821248" y="5321000"/>
                </a:moveTo>
                <a:cubicBezTo>
                  <a:pt x="9824539" y="5315676"/>
                  <a:pt x="9831221" y="5313785"/>
                  <a:pt x="9836098" y="5316800"/>
                </a:cubicBezTo>
                <a:cubicBezTo>
                  <a:pt x="9849309" y="5324965"/>
                  <a:pt x="9846845" y="5330680"/>
                  <a:pt x="9830115" y="5330680"/>
                </a:cubicBezTo>
                <a:cubicBezTo>
                  <a:pt x="9821948" y="5330680"/>
                  <a:pt x="9817958" y="5326324"/>
                  <a:pt x="9821248" y="5321000"/>
                </a:cubicBezTo>
                <a:close/>
                <a:moveTo>
                  <a:pt x="1605840" y="5249718"/>
                </a:moveTo>
                <a:cubicBezTo>
                  <a:pt x="1605840" y="5241859"/>
                  <a:pt x="1612270" y="5235430"/>
                  <a:pt x="1620128" y="5235430"/>
                </a:cubicBezTo>
                <a:cubicBezTo>
                  <a:pt x="1627986" y="5235430"/>
                  <a:pt x="1634415" y="5241859"/>
                  <a:pt x="1634415" y="5249718"/>
                </a:cubicBezTo>
                <a:cubicBezTo>
                  <a:pt x="1634415" y="5257576"/>
                  <a:pt x="1627986" y="5264005"/>
                  <a:pt x="1620128" y="5264005"/>
                </a:cubicBezTo>
                <a:cubicBezTo>
                  <a:pt x="1612270" y="5264005"/>
                  <a:pt x="1605840" y="5257576"/>
                  <a:pt x="1605840" y="5249718"/>
                </a:cubicBezTo>
                <a:close/>
                <a:moveTo>
                  <a:pt x="9816389" y="5212411"/>
                </a:moveTo>
                <a:cubicBezTo>
                  <a:pt x="9816389" y="5199751"/>
                  <a:pt x="9812716" y="5187964"/>
                  <a:pt x="9808227" y="5186217"/>
                </a:cubicBezTo>
                <a:cubicBezTo>
                  <a:pt x="9797045" y="5181869"/>
                  <a:pt x="9784667" y="5063980"/>
                  <a:pt x="9795390" y="5063980"/>
                </a:cubicBezTo>
                <a:cubicBezTo>
                  <a:pt x="9818840" y="5063980"/>
                  <a:pt x="9836676" y="5103608"/>
                  <a:pt x="9842043" y="5167632"/>
                </a:cubicBezTo>
                <a:cubicBezTo>
                  <a:pt x="9846979" y="5226507"/>
                  <a:pt x="9845665" y="5235430"/>
                  <a:pt x="9832058" y="5235430"/>
                </a:cubicBezTo>
                <a:cubicBezTo>
                  <a:pt x="9821839" y="5235430"/>
                  <a:pt x="9816389" y="5227425"/>
                  <a:pt x="9816389" y="5212411"/>
                </a:cubicBezTo>
                <a:close/>
                <a:moveTo>
                  <a:pt x="9656584" y="5182503"/>
                </a:moveTo>
                <a:cubicBezTo>
                  <a:pt x="9626876" y="5161694"/>
                  <a:pt x="9628459" y="5130655"/>
                  <a:pt x="9659227" y="5130655"/>
                </a:cubicBezTo>
                <a:cubicBezTo>
                  <a:pt x="9676351" y="5130655"/>
                  <a:pt x="9683040" y="5135787"/>
                  <a:pt x="9683040" y="5148926"/>
                </a:cubicBezTo>
                <a:cubicBezTo>
                  <a:pt x="9683040" y="5158975"/>
                  <a:pt x="9685641" y="5173977"/>
                  <a:pt x="9688821" y="5182264"/>
                </a:cubicBezTo>
                <a:cubicBezTo>
                  <a:pt x="9696162" y="5201395"/>
                  <a:pt x="9683689" y="5201487"/>
                  <a:pt x="9656584" y="5182503"/>
                </a:cubicBezTo>
                <a:close/>
                <a:moveTo>
                  <a:pt x="6342146" y="5105297"/>
                </a:moveTo>
                <a:cubicBezTo>
                  <a:pt x="6325310" y="5098504"/>
                  <a:pt x="6327300" y="5063980"/>
                  <a:pt x="6344528" y="5063980"/>
                </a:cubicBezTo>
                <a:cubicBezTo>
                  <a:pt x="6353418" y="5063980"/>
                  <a:pt x="6358815" y="5072976"/>
                  <a:pt x="6358815" y="5087793"/>
                </a:cubicBezTo>
                <a:cubicBezTo>
                  <a:pt x="6358815" y="5100889"/>
                  <a:pt x="6357744" y="5111267"/>
                  <a:pt x="6356434" y="5110853"/>
                </a:cubicBezTo>
                <a:cubicBezTo>
                  <a:pt x="6355125" y="5110440"/>
                  <a:pt x="6348695" y="5107939"/>
                  <a:pt x="6342146" y="5105297"/>
                </a:cubicBezTo>
                <a:close/>
                <a:moveTo>
                  <a:pt x="519990" y="4249593"/>
                </a:moveTo>
                <a:cubicBezTo>
                  <a:pt x="513468" y="4241735"/>
                  <a:pt x="502228" y="4235305"/>
                  <a:pt x="495011" y="4235305"/>
                </a:cubicBezTo>
                <a:cubicBezTo>
                  <a:pt x="479985" y="4235305"/>
                  <a:pt x="477208" y="4210748"/>
                  <a:pt x="491253" y="4202068"/>
                </a:cubicBezTo>
                <a:cubicBezTo>
                  <a:pt x="496403" y="4198885"/>
                  <a:pt x="515691" y="4199109"/>
                  <a:pt x="534116" y="4202566"/>
                </a:cubicBezTo>
                <a:cubicBezTo>
                  <a:pt x="563250" y="4208031"/>
                  <a:pt x="567615" y="4212436"/>
                  <a:pt x="567615" y="4236365"/>
                </a:cubicBezTo>
                <a:cubicBezTo>
                  <a:pt x="567615" y="4256932"/>
                  <a:pt x="563099" y="4263880"/>
                  <a:pt x="549731" y="4263880"/>
                </a:cubicBezTo>
                <a:cubicBezTo>
                  <a:pt x="539895" y="4263880"/>
                  <a:pt x="526512" y="4257451"/>
                  <a:pt x="519990" y="4249593"/>
                </a:cubicBezTo>
                <a:close/>
                <a:moveTo>
                  <a:pt x="396165" y="4239769"/>
                </a:moveTo>
                <a:cubicBezTo>
                  <a:pt x="396165" y="4219151"/>
                  <a:pt x="416859" y="4213731"/>
                  <a:pt x="448969" y="4225938"/>
                </a:cubicBezTo>
                <a:cubicBezTo>
                  <a:pt x="470906" y="4234279"/>
                  <a:pt x="473652" y="4238189"/>
                  <a:pt x="462517" y="4245231"/>
                </a:cubicBezTo>
                <a:cubicBezTo>
                  <a:pt x="439473" y="4259806"/>
                  <a:pt x="396165" y="4256241"/>
                  <a:pt x="396165" y="4239769"/>
                </a:cubicBezTo>
                <a:close/>
                <a:moveTo>
                  <a:pt x="9626489" y="4236425"/>
                </a:moveTo>
                <a:cubicBezTo>
                  <a:pt x="9621054" y="4226269"/>
                  <a:pt x="9613777" y="4181143"/>
                  <a:pt x="9610318" y="4136145"/>
                </a:cubicBezTo>
                <a:cubicBezTo>
                  <a:pt x="9605172" y="4069195"/>
                  <a:pt x="9606464" y="4054330"/>
                  <a:pt x="9617430" y="4054330"/>
                </a:cubicBezTo>
                <a:cubicBezTo>
                  <a:pt x="9643732" y="4054330"/>
                  <a:pt x="9655472" y="4091732"/>
                  <a:pt x="9653597" y="4169540"/>
                </a:cubicBezTo>
                <a:cubicBezTo>
                  <a:pt x="9651706" y="4248034"/>
                  <a:pt x="9643516" y="4268240"/>
                  <a:pt x="9626489" y="4236425"/>
                </a:cubicBezTo>
                <a:close/>
                <a:moveTo>
                  <a:pt x="9810688" y="4227832"/>
                </a:moveTo>
                <a:cubicBezTo>
                  <a:pt x="9800727" y="4218845"/>
                  <a:pt x="9787219" y="4211064"/>
                  <a:pt x="9780670" y="4210540"/>
                </a:cubicBezTo>
                <a:cubicBezTo>
                  <a:pt x="9774122" y="4210016"/>
                  <a:pt x="9762336" y="4208945"/>
                  <a:pt x="9754477" y="4208159"/>
                </a:cubicBezTo>
                <a:cubicBezTo>
                  <a:pt x="9745968" y="4207308"/>
                  <a:pt x="9740190" y="4197099"/>
                  <a:pt x="9740190" y="4182917"/>
                </a:cubicBezTo>
                <a:cubicBezTo>
                  <a:pt x="9740190" y="4169821"/>
                  <a:pt x="9735903" y="4159105"/>
                  <a:pt x="9730665" y="4159105"/>
                </a:cubicBezTo>
                <a:cubicBezTo>
                  <a:pt x="9725426" y="4159105"/>
                  <a:pt x="9721140" y="4150786"/>
                  <a:pt x="9721140" y="4140617"/>
                </a:cubicBezTo>
                <a:cubicBezTo>
                  <a:pt x="9721140" y="4130449"/>
                  <a:pt x="9725426" y="4119480"/>
                  <a:pt x="9730665" y="4116242"/>
                </a:cubicBezTo>
                <a:cubicBezTo>
                  <a:pt x="9743722" y="4108173"/>
                  <a:pt x="9742756" y="4054330"/>
                  <a:pt x="9729554" y="4054330"/>
                </a:cubicBezTo>
                <a:cubicBezTo>
                  <a:pt x="9723608" y="4054330"/>
                  <a:pt x="9721114" y="4045931"/>
                  <a:pt x="9723899" y="4035280"/>
                </a:cubicBezTo>
                <a:cubicBezTo>
                  <a:pt x="9726639" y="4024803"/>
                  <a:pt x="9724997" y="4016230"/>
                  <a:pt x="9720248" y="4016230"/>
                </a:cubicBezTo>
                <a:cubicBezTo>
                  <a:pt x="9715500" y="4016230"/>
                  <a:pt x="9711615" y="3992156"/>
                  <a:pt x="9711615" y="3962732"/>
                </a:cubicBezTo>
                <a:cubicBezTo>
                  <a:pt x="9711615" y="3912589"/>
                  <a:pt x="9712907" y="3909571"/>
                  <a:pt x="9732205" y="3914618"/>
                </a:cubicBezTo>
                <a:cubicBezTo>
                  <a:pt x="9777073" y="3926351"/>
                  <a:pt x="9806161" y="3880815"/>
                  <a:pt x="9774207" y="3848862"/>
                </a:cubicBezTo>
                <a:cubicBezTo>
                  <a:pt x="9756985" y="3831640"/>
                  <a:pt x="9750286" y="3831785"/>
                  <a:pt x="9730366" y="3849814"/>
                </a:cubicBezTo>
                <a:cubicBezTo>
                  <a:pt x="9708531" y="3869574"/>
                  <a:pt x="9679435" y="3857367"/>
                  <a:pt x="9628271" y="3806981"/>
                </a:cubicBezTo>
                <a:cubicBezTo>
                  <a:pt x="9602347" y="3781450"/>
                  <a:pt x="9587790" y="3758660"/>
                  <a:pt x="9587790" y="3743603"/>
                </a:cubicBezTo>
                <a:cubicBezTo>
                  <a:pt x="9587790" y="3721892"/>
                  <a:pt x="9590343" y="3720571"/>
                  <a:pt x="9621127" y="3726347"/>
                </a:cubicBezTo>
                <a:cubicBezTo>
                  <a:pt x="9642979" y="3730446"/>
                  <a:pt x="9654465" y="3728954"/>
                  <a:pt x="9654465" y="3722016"/>
                </a:cubicBezTo>
                <a:cubicBezTo>
                  <a:pt x="9654465" y="3704477"/>
                  <a:pt x="9684411" y="3710096"/>
                  <a:pt x="9702579" y="3731045"/>
                </a:cubicBezTo>
                <a:cubicBezTo>
                  <a:pt x="9717320" y="3748041"/>
                  <a:pt x="9722237" y="3749006"/>
                  <a:pt x="9739415" y="3738279"/>
                </a:cubicBezTo>
                <a:cubicBezTo>
                  <a:pt x="9750319" y="3731469"/>
                  <a:pt x="9759240" y="3720418"/>
                  <a:pt x="9759240" y="3713720"/>
                </a:cubicBezTo>
                <a:cubicBezTo>
                  <a:pt x="9759240" y="3705268"/>
                  <a:pt x="9767253" y="3703458"/>
                  <a:pt x="9785433" y="3707803"/>
                </a:cubicBezTo>
                <a:cubicBezTo>
                  <a:pt x="9824045" y="3717032"/>
                  <a:pt x="9825914" y="3719170"/>
                  <a:pt x="9825914" y="3754061"/>
                </a:cubicBezTo>
                <a:cubicBezTo>
                  <a:pt x="9825914" y="3771651"/>
                  <a:pt x="9830972" y="3787729"/>
                  <a:pt x="9837153" y="3789789"/>
                </a:cubicBezTo>
                <a:cubicBezTo>
                  <a:pt x="9844486" y="3792234"/>
                  <a:pt x="9845616" y="3799957"/>
                  <a:pt x="9840404" y="3812014"/>
                </a:cubicBezTo>
                <a:cubicBezTo>
                  <a:pt x="9836010" y="3822178"/>
                  <a:pt x="9833187" y="3833982"/>
                  <a:pt x="9834131" y="3838246"/>
                </a:cubicBezTo>
                <a:cubicBezTo>
                  <a:pt x="9835074" y="3842510"/>
                  <a:pt x="9831130" y="3863510"/>
                  <a:pt x="9825368" y="3884912"/>
                </a:cubicBezTo>
                <a:cubicBezTo>
                  <a:pt x="9815729" y="3920707"/>
                  <a:pt x="9816707" y="3925428"/>
                  <a:pt x="9837576" y="3943834"/>
                </a:cubicBezTo>
                <a:cubicBezTo>
                  <a:pt x="9850053" y="3954839"/>
                  <a:pt x="9868352" y="3968436"/>
                  <a:pt x="9878240" y="3974049"/>
                </a:cubicBezTo>
                <a:cubicBezTo>
                  <a:pt x="9888128" y="3979662"/>
                  <a:pt x="9900195" y="3996181"/>
                  <a:pt x="9905054" y="4010759"/>
                </a:cubicBezTo>
                <a:cubicBezTo>
                  <a:pt x="9912198" y="4032195"/>
                  <a:pt x="9910214" y="4040940"/>
                  <a:pt x="9894675" y="4056479"/>
                </a:cubicBezTo>
                <a:cubicBezTo>
                  <a:pt x="9873102" y="4078052"/>
                  <a:pt x="9854489" y="4072247"/>
                  <a:pt x="9854489" y="4043945"/>
                </a:cubicBezTo>
                <a:cubicBezTo>
                  <a:pt x="9854489" y="4033612"/>
                  <a:pt x="9848061" y="4022691"/>
                  <a:pt x="9840202" y="4019675"/>
                </a:cubicBezTo>
                <a:cubicBezTo>
                  <a:pt x="9832344" y="4016660"/>
                  <a:pt x="9825914" y="4004286"/>
                  <a:pt x="9825914" y="3992178"/>
                </a:cubicBezTo>
                <a:cubicBezTo>
                  <a:pt x="9825914" y="3938009"/>
                  <a:pt x="9791440" y="3921953"/>
                  <a:pt x="9757976" y="3960538"/>
                </a:cubicBezTo>
                <a:cubicBezTo>
                  <a:pt x="9738365" y="3983149"/>
                  <a:pt x="9735962" y="3993443"/>
                  <a:pt x="9748484" y="4001183"/>
                </a:cubicBezTo>
                <a:cubicBezTo>
                  <a:pt x="9753047" y="4004002"/>
                  <a:pt x="9759246" y="4018642"/>
                  <a:pt x="9762260" y="4033715"/>
                </a:cubicBezTo>
                <a:cubicBezTo>
                  <a:pt x="9768406" y="4064444"/>
                  <a:pt x="9812087" y="4088744"/>
                  <a:pt x="9845480" y="4080011"/>
                </a:cubicBezTo>
                <a:cubicBezTo>
                  <a:pt x="9871464" y="4073216"/>
                  <a:pt x="9880571" y="4097449"/>
                  <a:pt x="9860407" y="4119729"/>
                </a:cubicBezTo>
                <a:cubicBezTo>
                  <a:pt x="9850407" y="4130780"/>
                  <a:pt x="9844964" y="4153951"/>
                  <a:pt x="9844964" y="4185487"/>
                </a:cubicBezTo>
                <a:cubicBezTo>
                  <a:pt x="9844964" y="4240918"/>
                  <a:pt x="9836619" y="4251227"/>
                  <a:pt x="9810688" y="4227833"/>
                </a:cubicBezTo>
                <a:close/>
                <a:moveTo>
                  <a:pt x="415215" y="4117036"/>
                </a:moveTo>
                <a:cubicBezTo>
                  <a:pt x="415215" y="4093774"/>
                  <a:pt x="410313" y="4073334"/>
                  <a:pt x="404250" y="4071313"/>
                </a:cubicBezTo>
                <a:cubicBezTo>
                  <a:pt x="398219" y="4069302"/>
                  <a:pt x="391253" y="4043149"/>
                  <a:pt x="388769" y="4013193"/>
                </a:cubicBezTo>
                <a:cubicBezTo>
                  <a:pt x="386284" y="3983238"/>
                  <a:pt x="380503" y="3956412"/>
                  <a:pt x="375921" y="3953580"/>
                </a:cubicBezTo>
                <a:cubicBezTo>
                  <a:pt x="371339" y="3950748"/>
                  <a:pt x="367590" y="3935825"/>
                  <a:pt x="367590" y="3920418"/>
                </a:cubicBezTo>
                <a:cubicBezTo>
                  <a:pt x="367590" y="3897068"/>
                  <a:pt x="371460" y="3892405"/>
                  <a:pt x="390840" y="3892405"/>
                </a:cubicBezTo>
                <a:cubicBezTo>
                  <a:pt x="421658" y="3892405"/>
                  <a:pt x="428304" y="3879300"/>
                  <a:pt x="429306" y="3816550"/>
                </a:cubicBezTo>
                <a:cubicBezTo>
                  <a:pt x="429987" y="3773900"/>
                  <a:pt x="433384" y="3763331"/>
                  <a:pt x="447267" y="3760657"/>
                </a:cubicBezTo>
                <a:cubicBezTo>
                  <a:pt x="460442" y="3758120"/>
                  <a:pt x="463658" y="3762495"/>
                  <a:pt x="461223" y="3779639"/>
                </a:cubicBezTo>
                <a:cubicBezTo>
                  <a:pt x="459189" y="3793960"/>
                  <a:pt x="465717" y="3808118"/>
                  <a:pt x="479499" y="3819278"/>
                </a:cubicBezTo>
                <a:cubicBezTo>
                  <a:pt x="491292" y="3828826"/>
                  <a:pt x="500940" y="3844042"/>
                  <a:pt x="500940" y="3853091"/>
                </a:cubicBezTo>
                <a:cubicBezTo>
                  <a:pt x="500940" y="3862141"/>
                  <a:pt x="505735" y="3874340"/>
                  <a:pt x="511595" y="3880200"/>
                </a:cubicBezTo>
                <a:cubicBezTo>
                  <a:pt x="519452" y="3888057"/>
                  <a:pt x="516951" y="3907740"/>
                  <a:pt x="502070" y="3955147"/>
                </a:cubicBezTo>
                <a:cubicBezTo>
                  <a:pt x="477923" y="4032077"/>
                  <a:pt x="477172" y="4048082"/>
                  <a:pt x="496941" y="4064489"/>
                </a:cubicBezTo>
                <a:cubicBezTo>
                  <a:pt x="508527" y="4074104"/>
                  <a:pt x="518396" y="4074563"/>
                  <a:pt x="539804" y="4066482"/>
                </a:cubicBezTo>
                <a:cubicBezTo>
                  <a:pt x="565752" y="4056688"/>
                  <a:pt x="567615" y="4057524"/>
                  <a:pt x="567615" y="4078970"/>
                </a:cubicBezTo>
                <a:cubicBezTo>
                  <a:pt x="567615" y="4098591"/>
                  <a:pt x="563046" y="4101955"/>
                  <a:pt x="536400" y="4101955"/>
                </a:cubicBezTo>
                <a:cubicBezTo>
                  <a:pt x="515020" y="4101955"/>
                  <a:pt x="495329" y="4110958"/>
                  <a:pt x="473900" y="4130530"/>
                </a:cubicBezTo>
                <a:cubicBezTo>
                  <a:pt x="429180" y="4171375"/>
                  <a:pt x="415215" y="4168164"/>
                  <a:pt x="415215" y="4117036"/>
                </a:cubicBezTo>
                <a:close/>
                <a:moveTo>
                  <a:pt x="262815" y="3986993"/>
                </a:moveTo>
                <a:cubicBezTo>
                  <a:pt x="262815" y="3952243"/>
                  <a:pt x="265034" y="3948545"/>
                  <a:pt x="284246" y="3951274"/>
                </a:cubicBezTo>
                <a:cubicBezTo>
                  <a:pt x="324764" y="3957028"/>
                  <a:pt x="316041" y="4025103"/>
                  <a:pt x="274721" y="4025609"/>
                </a:cubicBezTo>
                <a:cubicBezTo>
                  <a:pt x="267123" y="4025704"/>
                  <a:pt x="262815" y="4011730"/>
                  <a:pt x="262815" y="3986993"/>
                </a:cubicBezTo>
                <a:close/>
                <a:moveTo>
                  <a:pt x="312821" y="3854008"/>
                </a:moveTo>
                <a:cubicBezTo>
                  <a:pt x="286224" y="3843318"/>
                  <a:pt x="285619" y="3830852"/>
                  <a:pt x="310841" y="3813186"/>
                </a:cubicBezTo>
                <a:cubicBezTo>
                  <a:pt x="321539" y="3805693"/>
                  <a:pt x="329604" y="3795806"/>
                  <a:pt x="328763" y="3791215"/>
                </a:cubicBezTo>
                <a:cubicBezTo>
                  <a:pt x="324588" y="3768424"/>
                  <a:pt x="330854" y="3749530"/>
                  <a:pt x="342587" y="3749530"/>
                </a:cubicBezTo>
                <a:cubicBezTo>
                  <a:pt x="356195" y="3749530"/>
                  <a:pt x="367590" y="3789140"/>
                  <a:pt x="367590" y="3836446"/>
                </a:cubicBezTo>
                <a:cubicBezTo>
                  <a:pt x="367590" y="3865881"/>
                  <a:pt x="353556" y="3870382"/>
                  <a:pt x="312821" y="3854008"/>
                </a:cubicBezTo>
                <a:close/>
                <a:moveTo>
                  <a:pt x="15035" y="3762230"/>
                </a:moveTo>
                <a:cubicBezTo>
                  <a:pt x="14959" y="3736910"/>
                  <a:pt x="12320" y="3706549"/>
                  <a:pt x="9162" y="3694761"/>
                </a:cubicBezTo>
                <a:cubicBezTo>
                  <a:pt x="4502" y="3677373"/>
                  <a:pt x="7304" y="3673330"/>
                  <a:pt x="24014" y="3673330"/>
                </a:cubicBezTo>
                <a:cubicBezTo>
                  <a:pt x="43349" y="3673330"/>
                  <a:pt x="44438" y="3677222"/>
                  <a:pt x="41794" y="3736865"/>
                </a:cubicBezTo>
                <a:cubicBezTo>
                  <a:pt x="40011" y="3777091"/>
                  <a:pt x="34609" y="3801843"/>
                  <a:pt x="27071" y="3804334"/>
                </a:cubicBezTo>
                <a:cubicBezTo>
                  <a:pt x="18657" y="3807114"/>
                  <a:pt x="15127" y="3794766"/>
                  <a:pt x="15035" y="3762230"/>
                </a:cubicBezTo>
                <a:close/>
                <a:moveTo>
                  <a:pt x="236621" y="3714065"/>
                </a:moveTo>
                <a:cubicBezTo>
                  <a:pt x="209596" y="3710711"/>
                  <a:pt x="205665" y="3706671"/>
                  <a:pt x="205665" y="3682252"/>
                </a:cubicBezTo>
                <a:cubicBezTo>
                  <a:pt x="205665" y="3666867"/>
                  <a:pt x="201040" y="3654280"/>
                  <a:pt x="195388" y="3654280"/>
                </a:cubicBezTo>
                <a:cubicBezTo>
                  <a:pt x="188669" y="3654280"/>
                  <a:pt x="186195" y="3629534"/>
                  <a:pt x="188244" y="3582820"/>
                </a:cubicBezTo>
                <a:cubicBezTo>
                  <a:pt x="189967" y="3543518"/>
                  <a:pt x="188158" y="3511371"/>
                  <a:pt x="184234" y="3511383"/>
                </a:cubicBezTo>
                <a:cubicBezTo>
                  <a:pt x="180305" y="3511392"/>
                  <a:pt x="177090" y="3480078"/>
                  <a:pt x="177090" y="3441788"/>
                </a:cubicBezTo>
                <a:cubicBezTo>
                  <a:pt x="177090" y="3367571"/>
                  <a:pt x="168430" y="3346846"/>
                  <a:pt x="129303" y="3327420"/>
                </a:cubicBezTo>
                <a:cubicBezTo>
                  <a:pt x="108041" y="3316864"/>
                  <a:pt x="105172" y="3308487"/>
                  <a:pt x="100890" y="3244473"/>
                </a:cubicBezTo>
                <a:cubicBezTo>
                  <a:pt x="96550" y="3179579"/>
                  <a:pt x="94228" y="3172998"/>
                  <a:pt x="74696" y="3170224"/>
                </a:cubicBezTo>
                <a:cubicBezTo>
                  <a:pt x="59185" y="3168021"/>
                  <a:pt x="53265" y="3160786"/>
                  <a:pt x="53265" y="3144030"/>
                </a:cubicBezTo>
                <a:cubicBezTo>
                  <a:pt x="53265" y="3124538"/>
                  <a:pt x="57888" y="3120880"/>
                  <a:pt x="82520" y="3120880"/>
                </a:cubicBezTo>
                <a:cubicBezTo>
                  <a:pt x="98611" y="3120880"/>
                  <a:pt x="117374" y="3126238"/>
                  <a:pt x="124216" y="3132786"/>
                </a:cubicBezTo>
                <a:cubicBezTo>
                  <a:pt x="131058" y="3139335"/>
                  <a:pt x="145754" y="3150997"/>
                  <a:pt x="156873" y="3158702"/>
                </a:cubicBezTo>
                <a:cubicBezTo>
                  <a:pt x="167992" y="3166407"/>
                  <a:pt x="177226" y="3179265"/>
                  <a:pt x="177393" y="3187277"/>
                </a:cubicBezTo>
                <a:cubicBezTo>
                  <a:pt x="177560" y="3195288"/>
                  <a:pt x="183989" y="3210163"/>
                  <a:pt x="191680" y="3220332"/>
                </a:cubicBezTo>
                <a:cubicBezTo>
                  <a:pt x="199372" y="3230501"/>
                  <a:pt x="205665" y="3246361"/>
                  <a:pt x="205665" y="3255577"/>
                </a:cubicBezTo>
                <a:cubicBezTo>
                  <a:pt x="205665" y="3264793"/>
                  <a:pt x="213023" y="3276451"/>
                  <a:pt x="222016" y="3281484"/>
                </a:cubicBezTo>
                <a:cubicBezTo>
                  <a:pt x="235956" y="3289285"/>
                  <a:pt x="236608" y="3293921"/>
                  <a:pt x="226435" y="3312928"/>
                </a:cubicBezTo>
                <a:cubicBezTo>
                  <a:pt x="219873" y="3325190"/>
                  <a:pt x="213587" y="3354466"/>
                  <a:pt x="212466" y="3377987"/>
                </a:cubicBezTo>
                <a:cubicBezTo>
                  <a:pt x="210735" y="3414291"/>
                  <a:pt x="213686" y="3422194"/>
                  <a:pt x="231990" y="3430294"/>
                </a:cubicBezTo>
                <a:cubicBezTo>
                  <a:pt x="243849" y="3435541"/>
                  <a:pt x="251620" y="3444868"/>
                  <a:pt x="249260" y="3451019"/>
                </a:cubicBezTo>
                <a:cubicBezTo>
                  <a:pt x="246899" y="3457170"/>
                  <a:pt x="250817" y="3464448"/>
                  <a:pt x="257967" y="3467192"/>
                </a:cubicBezTo>
                <a:cubicBezTo>
                  <a:pt x="267128" y="3470707"/>
                  <a:pt x="270141" y="3486405"/>
                  <a:pt x="268171" y="3520368"/>
                </a:cubicBezTo>
                <a:cubicBezTo>
                  <a:pt x="266634" y="3546871"/>
                  <a:pt x="268015" y="3568588"/>
                  <a:pt x="271239" y="3568629"/>
                </a:cubicBezTo>
                <a:cubicBezTo>
                  <a:pt x="284922" y="3568803"/>
                  <a:pt x="300915" y="3623687"/>
                  <a:pt x="300915" y="3670466"/>
                </a:cubicBezTo>
                <a:cubicBezTo>
                  <a:pt x="300915" y="3725131"/>
                  <a:pt x="304764" y="3722521"/>
                  <a:pt x="236621" y="3714065"/>
                </a:cubicBezTo>
                <a:close/>
                <a:moveTo>
                  <a:pt x="9675896" y="3466997"/>
                </a:moveTo>
                <a:cubicBezTo>
                  <a:pt x="9660706" y="3460868"/>
                  <a:pt x="9660361" y="3404544"/>
                  <a:pt x="9675420" y="3389485"/>
                </a:cubicBezTo>
                <a:cubicBezTo>
                  <a:pt x="9684309" y="3380595"/>
                  <a:pt x="9684309" y="3378055"/>
                  <a:pt x="9675420" y="3378055"/>
                </a:cubicBezTo>
                <a:cubicBezTo>
                  <a:pt x="9669133" y="3378055"/>
                  <a:pt x="9663990" y="3369483"/>
                  <a:pt x="9663990" y="3359005"/>
                </a:cubicBezTo>
                <a:cubicBezTo>
                  <a:pt x="9663990" y="3348528"/>
                  <a:pt x="9668276" y="3339955"/>
                  <a:pt x="9673515" y="3339955"/>
                </a:cubicBezTo>
                <a:cubicBezTo>
                  <a:pt x="9678753" y="3339955"/>
                  <a:pt x="9683040" y="3333526"/>
                  <a:pt x="9683040" y="3325667"/>
                </a:cubicBezTo>
                <a:cubicBezTo>
                  <a:pt x="9683040" y="3317810"/>
                  <a:pt x="9687580" y="3311380"/>
                  <a:pt x="9693127" y="3311380"/>
                </a:cubicBezTo>
                <a:cubicBezTo>
                  <a:pt x="9698675" y="3311380"/>
                  <a:pt x="9700747" y="3307390"/>
                  <a:pt x="9697734" y="3302513"/>
                </a:cubicBezTo>
                <a:cubicBezTo>
                  <a:pt x="9688938" y="3288281"/>
                  <a:pt x="9712180" y="3279490"/>
                  <a:pt x="9724351" y="3292446"/>
                </a:cubicBezTo>
                <a:cubicBezTo>
                  <a:pt x="9732790" y="3301428"/>
                  <a:pt x="9732591" y="3305276"/>
                  <a:pt x="9723522" y="3308602"/>
                </a:cubicBezTo>
                <a:cubicBezTo>
                  <a:pt x="9716974" y="3311003"/>
                  <a:pt x="9711616" y="3327612"/>
                  <a:pt x="9711616" y="3345511"/>
                </a:cubicBezTo>
                <a:cubicBezTo>
                  <a:pt x="9711616" y="3363411"/>
                  <a:pt x="9707330" y="3378055"/>
                  <a:pt x="9702091" y="3378055"/>
                </a:cubicBezTo>
                <a:cubicBezTo>
                  <a:pt x="9687395" y="3378055"/>
                  <a:pt x="9690828" y="3412380"/>
                  <a:pt x="9706853" y="3425680"/>
                </a:cubicBezTo>
                <a:cubicBezTo>
                  <a:pt x="9725431" y="3441099"/>
                  <a:pt x="9725074" y="3460232"/>
                  <a:pt x="9706072" y="3467524"/>
                </a:cubicBezTo>
                <a:cubicBezTo>
                  <a:pt x="9697785" y="3470703"/>
                  <a:pt x="9690285" y="3472967"/>
                  <a:pt x="9689403" y="3472553"/>
                </a:cubicBezTo>
                <a:cubicBezTo>
                  <a:pt x="9688527" y="3472140"/>
                  <a:pt x="9682443" y="3469639"/>
                  <a:pt x="9675895" y="3466997"/>
                </a:cubicBezTo>
                <a:close/>
                <a:moveTo>
                  <a:pt x="9654465" y="3182792"/>
                </a:moveTo>
                <a:cubicBezTo>
                  <a:pt x="9654465" y="3174935"/>
                  <a:pt x="9650178" y="3168505"/>
                  <a:pt x="9644940" y="3168505"/>
                </a:cubicBezTo>
                <a:cubicBezTo>
                  <a:pt x="9639701" y="3168505"/>
                  <a:pt x="9635415" y="3162433"/>
                  <a:pt x="9635415" y="3155011"/>
                </a:cubicBezTo>
                <a:cubicBezTo>
                  <a:pt x="9635415" y="3147590"/>
                  <a:pt x="9630357" y="3139832"/>
                  <a:pt x="9624176" y="3137771"/>
                </a:cubicBezTo>
                <a:cubicBezTo>
                  <a:pt x="9601944" y="3130361"/>
                  <a:pt x="9624824" y="3101830"/>
                  <a:pt x="9653000" y="3101830"/>
                </a:cubicBezTo>
                <a:cubicBezTo>
                  <a:pt x="9668239" y="3101830"/>
                  <a:pt x="9686043" y="3095401"/>
                  <a:pt x="9692565" y="3087542"/>
                </a:cubicBezTo>
                <a:cubicBezTo>
                  <a:pt x="9699086" y="3079685"/>
                  <a:pt x="9712846" y="3073255"/>
                  <a:pt x="9723143" y="3073255"/>
                </a:cubicBezTo>
                <a:cubicBezTo>
                  <a:pt x="9739869" y="3073255"/>
                  <a:pt x="9741150" y="3077570"/>
                  <a:pt x="9735165" y="3113736"/>
                </a:cubicBezTo>
                <a:cubicBezTo>
                  <a:pt x="9727173" y="3162042"/>
                  <a:pt x="9723903" y="3168505"/>
                  <a:pt x="9707456" y="3168505"/>
                </a:cubicBezTo>
                <a:cubicBezTo>
                  <a:pt x="9700549" y="3168505"/>
                  <a:pt x="9689561" y="3174935"/>
                  <a:pt x="9683040" y="3182792"/>
                </a:cubicBezTo>
                <a:cubicBezTo>
                  <a:pt x="9676518" y="3190651"/>
                  <a:pt x="9667420" y="3197080"/>
                  <a:pt x="9662824" y="3197080"/>
                </a:cubicBezTo>
                <a:cubicBezTo>
                  <a:pt x="9658226" y="3197080"/>
                  <a:pt x="9654465" y="3190651"/>
                  <a:pt x="9654465" y="3182792"/>
                </a:cubicBezTo>
                <a:close/>
                <a:moveTo>
                  <a:pt x="224715" y="3030955"/>
                </a:moveTo>
                <a:cubicBezTo>
                  <a:pt x="224715" y="3023406"/>
                  <a:pt x="228552" y="3014858"/>
                  <a:pt x="233242" y="3011959"/>
                </a:cubicBezTo>
                <a:cubicBezTo>
                  <a:pt x="243047" y="3005899"/>
                  <a:pt x="254870" y="3030400"/>
                  <a:pt x="246284" y="3038986"/>
                </a:cubicBezTo>
                <a:cubicBezTo>
                  <a:pt x="236063" y="3049207"/>
                  <a:pt x="224715" y="3044981"/>
                  <a:pt x="224715" y="3030955"/>
                </a:cubicBezTo>
                <a:close/>
                <a:moveTo>
                  <a:pt x="9613190" y="2971655"/>
                </a:moveTo>
                <a:cubicBezTo>
                  <a:pt x="9609697" y="2968163"/>
                  <a:pt x="9606840" y="2953467"/>
                  <a:pt x="9606840" y="2938998"/>
                </a:cubicBezTo>
                <a:cubicBezTo>
                  <a:pt x="9606840" y="2924529"/>
                  <a:pt x="9600411" y="2906261"/>
                  <a:pt x="9592552" y="2898403"/>
                </a:cubicBezTo>
                <a:cubicBezTo>
                  <a:pt x="9576642" y="2882493"/>
                  <a:pt x="9572704" y="2806555"/>
                  <a:pt x="9587790" y="2806555"/>
                </a:cubicBezTo>
                <a:cubicBezTo>
                  <a:pt x="9593028" y="2806555"/>
                  <a:pt x="9596243" y="2801197"/>
                  <a:pt x="9594934" y="2794649"/>
                </a:cubicBezTo>
                <a:cubicBezTo>
                  <a:pt x="9591737" y="2778668"/>
                  <a:pt x="9661073" y="2773227"/>
                  <a:pt x="9678942" y="2788057"/>
                </a:cubicBezTo>
                <a:cubicBezTo>
                  <a:pt x="9688135" y="2795687"/>
                  <a:pt x="9692565" y="2819006"/>
                  <a:pt x="9692565" y="2859781"/>
                </a:cubicBezTo>
                <a:cubicBezTo>
                  <a:pt x="9692565" y="2913913"/>
                  <a:pt x="9689625" y="2923205"/>
                  <a:pt x="9664311" y="2949102"/>
                </a:cubicBezTo>
                <a:cubicBezTo>
                  <a:pt x="9635736" y="2978334"/>
                  <a:pt x="9624726" y="2983191"/>
                  <a:pt x="9613190" y="2971655"/>
                </a:cubicBezTo>
                <a:close/>
                <a:moveTo>
                  <a:pt x="9454440" y="2454130"/>
                </a:moveTo>
                <a:cubicBezTo>
                  <a:pt x="9454440" y="2439784"/>
                  <a:pt x="9459413" y="2434641"/>
                  <a:pt x="9471109" y="2436893"/>
                </a:cubicBezTo>
                <a:cubicBezTo>
                  <a:pt x="9480277" y="2438659"/>
                  <a:pt x="9487777" y="2446415"/>
                  <a:pt x="9487777" y="2454130"/>
                </a:cubicBezTo>
                <a:cubicBezTo>
                  <a:pt x="9487777" y="2461845"/>
                  <a:pt x="9480277" y="2469601"/>
                  <a:pt x="9471109" y="2471367"/>
                </a:cubicBezTo>
                <a:cubicBezTo>
                  <a:pt x="9459413" y="2473619"/>
                  <a:pt x="9454440" y="2468476"/>
                  <a:pt x="9454440" y="2454130"/>
                </a:cubicBezTo>
                <a:close/>
                <a:moveTo>
                  <a:pt x="9433552" y="2289824"/>
                </a:moveTo>
                <a:cubicBezTo>
                  <a:pt x="9421406" y="2280185"/>
                  <a:pt x="9402992" y="2225530"/>
                  <a:pt x="9411891" y="2225530"/>
                </a:cubicBezTo>
                <a:cubicBezTo>
                  <a:pt x="9419977" y="2225530"/>
                  <a:pt x="9473490" y="2282635"/>
                  <a:pt x="9473490" y="2291264"/>
                </a:cubicBezTo>
                <a:cubicBezTo>
                  <a:pt x="9473490" y="2305302"/>
                  <a:pt x="9452084" y="2304530"/>
                  <a:pt x="9433552" y="2289824"/>
                </a:cubicBezTo>
                <a:close/>
                <a:moveTo>
                  <a:pt x="9597315" y="2258868"/>
                </a:moveTo>
                <a:cubicBezTo>
                  <a:pt x="9597315" y="2251010"/>
                  <a:pt x="9601601" y="2244580"/>
                  <a:pt x="9606840" y="2244580"/>
                </a:cubicBezTo>
                <a:cubicBezTo>
                  <a:pt x="9612078" y="2244580"/>
                  <a:pt x="9616365" y="2251010"/>
                  <a:pt x="9616365" y="2258868"/>
                </a:cubicBezTo>
                <a:cubicBezTo>
                  <a:pt x="9616365" y="2266726"/>
                  <a:pt x="9612078" y="2273155"/>
                  <a:pt x="9606840" y="2273155"/>
                </a:cubicBezTo>
                <a:cubicBezTo>
                  <a:pt x="9601601" y="2273155"/>
                  <a:pt x="9597315" y="2266726"/>
                  <a:pt x="9597315" y="2258868"/>
                </a:cubicBezTo>
                <a:close/>
                <a:moveTo>
                  <a:pt x="9374367" y="2088077"/>
                </a:moveTo>
                <a:cubicBezTo>
                  <a:pt x="9364627" y="2064765"/>
                  <a:pt x="9354022" y="2054080"/>
                  <a:pt x="9340626" y="2054080"/>
                </a:cubicBezTo>
                <a:cubicBezTo>
                  <a:pt x="9317775" y="2054080"/>
                  <a:pt x="9314871" y="2032999"/>
                  <a:pt x="9335377" y="2015980"/>
                </a:cubicBezTo>
                <a:cubicBezTo>
                  <a:pt x="9343236" y="2009458"/>
                  <a:pt x="9349665" y="1998471"/>
                  <a:pt x="9349665" y="1991563"/>
                </a:cubicBezTo>
                <a:cubicBezTo>
                  <a:pt x="9349665" y="1972424"/>
                  <a:pt x="9367415" y="1965611"/>
                  <a:pt x="9380694" y="1979654"/>
                </a:cubicBezTo>
                <a:cubicBezTo>
                  <a:pt x="9404840" y="2005189"/>
                  <a:pt x="9417611" y="2042113"/>
                  <a:pt x="9414638" y="2077798"/>
                </a:cubicBezTo>
                <a:cubicBezTo>
                  <a:pt x="9410627" y="2125924"/>
                  <a:pt x="9392151" y="2130640"/>
                  <a:pt x="9374367" y="2088077"/>
                </a:cubicBezTo>
                <a:close/>
                <a:moveTo>
                  <a:pt x="9473490" y="1839768"/>
                </a:moveTo>
                <a:cubicBezTo>
                  <a:pt x="9473490" y="1831909"/>
                  <a:pt x="9469204" y="1825480"/>
                  <a:pt x="9463965" y="1825480"/>
                </a:cubicBezTo>
                <a:cubicBezTo>
                  <a:pt x="9458726" y="1825480"/>
                  <a:pt x="9454440" y="1814764"/>
                  <a:pt x="9454440" y="1801668"/>
                </a:cubicBezTo>
                <a:cubicBezTo>
                  <a:pt x="9454440" y="1784963"/>
                  <a:pt x="9459631" y="1777855"/>
                  <a:pt x="9471830" y="1777855"/>
                </a:cubicBezTo>
                <a:cubicBezTo>
                  <a:pt x="9495581" y="1777855"/>
                  <a:pt x="9534458" y="1820843"/>
                  <a:pt x="9527381" y="1839283"/>
                </a:cubicBezTo>
                <a:cubicBezTo>
                  <a:pt x="9519966" y="1858608"/>
                  <a:pt x="9473490" y="1859025"/>
                  <a:pt x="9473490" y="1839768"/>
                </a:cubicBezTo>
                <a:close/>
                <a:moveTo>
                  <a:pt x="9340140" y="1797467"/>
                </a:moveTo>
                <a:cubicBezTo>
                  <a:pt x="9340140" y="1792538"/>
                  <a:pt x="9344426" y="1785855"/>
                  <a:pt x="9349665" y="1782618"/>
                </a:cubicBezTo>
                <a:cubicBezTo>
                  <a:pt x="9354904" y="1779380"/>
                  <a:pt x="9359190" y="1783413"/>
                  <a:pt x="9359190" y="1791580"/>
                </a:cubicBezTo>
                <a:cubicBezTo>
                  <a:pt x="9359190" y="1799748"/>
                  <a:pt x="9354904" y="1806430"/>
                  <a:pt x="9349665" y="1806430"/>
                </a:cubicBezTo>
                <a:cubicBezTo>
                  <a:pt x="9344426" y="1806430"/>
                  <a:pt x="9340140" y="1802397"/>
                  <a:pt x="9340140" y="1797467"/>
                </a:cubicBezTo>
                <a:close/>
                <a:moveTo>
                  <a:pt x="8762973" y="1747888"/>
                </a:moveTo>
                <a:cubicBezTo>
                  <a:pt x="8749922" y="1733186"/>
                  <a:pt x="8748170" y="1726278"/>
                  <a:pt x="8756734" y="1723282"/>
                </a:cubicBezTo>
                <a:cubicBezTo>
                  <a:pt x="8763282" y="1720992"/>
                  <a:pt x="8768640" y="1713045"/>
                  <a:pt x="8768640" y="1705624"/>
                </a:cubicBezTo>
                <a:cubicBezTo>
                  <a:pt x="8768640" y="1698202"/>
                  <a:pt x="8775070" y="1692130"/>
                  <a:pt x="8782927" y="1692130"/>
                </a:cubicBezTo>
                <a:cubicBezTo>
                  <a:pt x="8790786" y="1692130"/>
                  <a:pt x="8797215" y="1687844"/>
                  <a:pt x="8797215" y="1682605"/>
                </a:cubicBezTo>
                <a:cubicBezTo>
                  <a:pt x="8797215" y="1677366"/>
                  <a:pt x="8801501" y="1673080"/>
                  <a:pt x="8806740" y="1673080"/>
                </a:cubicBezTo>
                <a:cubicBezTo>
                  <a:pt x="8820209" y="1673080"/>
                  <a:pt x="8818618" y="1743118"/>
                  <a:pt x="8804835" y="1756900"/>
                </a:cubicBezTo>
                <a:cubicBezTo>
                  <a:pt x="8789148" y="1772587"/>
                  <a:pt x="8783892" y="1771456"/>
                  <a:pt x="8762973" y="1747888"/>
                </a:cubicBezTo>
                <a:close/>
                <a:moveTo>
                  <a:pt x="9241743" y="1675461"/>
                </a:moveTo>
                <a:cubicBezTo>
                  <a:pt x="9238662" y="1650577"/>
                  <a:pt x="9237509" y="1615216"/>
                  <a:pt x="9239181" y="1596880"/>
                </a:cubicBezTo>
                <a:cubicBezTo>
                  <a:pt x="9240852" y="1578544"/>
                  <a:pt x="9239114" y="1531396"/>
                  <a:pt x="9235321" y="1492105"/>
                </a:cubicBezTo>
                <a:cubicBezTo>
                  <a:pt x="9231527" y="1452814"/>
                  <a:pt x="9232128" y="1416596"/>
                  <a:pt x="9236657" y="1411619"/>
                </a:cubicBezTo>
                <a:cubicBezTo>
                  <a:pt x="9241185" y="1406642"/>
                  <a:pt x="9244890" y="1394855"/>
                  <a:pt x="9244890" y="1385425"/>
                </a:cubicBezTo>
                <a:cubicBezTo>
                  <a:pt x="9244890" y="1375995"/>
                  <a:pt x="9249176" y="1368280"/>
                  <a:pt x="9254415" y="1368280"/>
                </a:cubicBezTo>
                <a:cubicBezTo>
                  <a:pt x="9259654" y="1368280"/>
                  <a:pt x="9263940" y="1347307"/>
                  <a:pt x="9263940" y="1321674"/>
                </a:cubicBezTo>
                <a:cubicBezTo>
                  <a:pt x="9263940" y="1287962"/>
                  <a:pt x="9268108" y="1273469"/>
                  <a:pt x="9279007" y="1269287"/>
                </a:cubicBezTo>
                <a:cubicBezTo>
                  <a:pt x="9304740" y="1259412"/>
                  <a:pt x="9310201" y="1262648"/>
                  <a:pt x="9313314" y="1289617"/>
                </a:cubicBezTo>
                <a:cubicBezTo>
                  <a:pt x="9317263" y="1323837"/>
                  <a:pt x="9347275" y="1330028"/>
                  <a:pt x="9369080" y="1301122"/>
                </a:cubicBezTo>
                <a:cubicBezTo>
                  <a:pt x="9397353" y="1263640"/>
                  <a:pt x="9416340" y="1282622"/>
                  <a:pt x="9416340" y="1348369"/>
                </a:cubicBezTo>
                <a:cubicBezTo>
                  <a:pt x="9416340" y="1379657"/>
                  <a:pt x="9411705" y="1408120"/>
                  <a:pt x="9406041" y="1411621"/>
                </a:cubicBezTo>
                <a:cubicBezTo>
                  <a:pt x="9400377" y="1415122"/>
                  <a:pt x="9382570" y="1405731"/>
                  <a:pt x="9366472" y="1390752"/>
                </a:cubicBezTo>
                <a:cubicBezTo>
                  <a:pt x="9346891" y="1372533"/>
                  <a:pt x="9339156" y="1369012"/>
                  <a:pt x="9343107" y="1380115"/>
                </a:cubicBezTo>
                <a:cubicBezTo>
                  <a:pt x="9346355" y="1389244"/>
                  <a:pt x="9343491" y="1401871"/>
                  <a:pt x="9336742" y="1408175"/>
                </a:cubicBezTo>
                <a:cubicBezTo>
                  <a:pt x="9326766" y="1417496"/>
                  <a:pt x="9327222" y="1422849"/>
                  <a:pt x="9339186" y="1436821"/>
                </a:cubicBezTo>
                <a:cubicBezTo>
                  <a:pt x="9357060" y="1457696"/>
                  <a:pt x="9386351" y="1459248"/>
                  <a:pt x="9393846" y="1439718"/>
                </a:cubicBezTo>
                <a:cubicBezTo>
                  <a:pt x="9399623" y="1424660"/>
                  <a:pt x="9425865" y="1419628"/>
                  <a:pt x="9425865" y="1433577"/>
                </a:cubicBezTo>
                <a:cubicBezTo>
                  <a:pt x="9425865" y="1438058"/>
                  <a:pt x="9439795" y="1445702"/>
                  <a:pt x="9456821" y="1450564"/>
                </a:cubicBezTo>
                <a:cubicBezTo>
                  <a:pt x="9477608" y="1456499"/>
                  <a:pt x="9488748" y="1466112"/>
                  <a:pt x="9490731" y="1479825"/>
                </a:cubicBezTo>
                <a:cubicBezTo>
                  <a:pt x="9492355" y="1491057"/>
                  <a:pt x="9499856" y="1505369"/>
                  <a:pt x="9507399" y="1511630"/>
                </a:cubicBezTo>
                <a:cubicBezTo>
                  <a:pt x="9514943" y="1517890"/>
                  <a:pt x="9521115" y="1530754"/>
                  <a:pt x="9521115" y="1540216"/>
                </a:cubicBezTo>
                <a:cubicBezTo>
                  <a:pt x="9521115" y="1549678"/>
                  <a:pt x="9527235" y="1563539"/>
                  <a:pt x="9534713" y="1571018"/>
                </a:cubicBezTo>
                <a:cubicBezTo>
                  <a:pt x="9552043" y="1588348"/>
                  <a:pt x="9565177" y="1654030"/>
                  <a:pt x="9551312" y="1654030"/>
                </a:cubicBezTo>
                <a:cubicBezTo>
                  <a:pt x="9545800" y="1654030"/>
                  <a:pt x="9538546" y="1649591"/>
                  <a:pt x="9535192" y="1644165"/>
                </a:cubicBezTo>
                <a:cubicBezTo>
                  <a:pt x="9531839" y="1638739"/>
                  <a:pt x="9513369" y="1634978"/>
                  <a:pt x="9494149" y="1635808"/>
                </a:cubicBezTo>
                <a:cubicBezTo>
                  <a:pt x="9474929" y="1636638"/>
                  <a:pt x="9424997" y="1633968"/>
                  <a:pt x="9383191" y="1629874"/>
                </a:cubicBezTo>
                <a:cubicBezTo>
                  <a:pt x="9311130" y="1622817"/>
                  <a:pt x="9308036" y="1623287"/>
                  <a:pt x="9323660" y="1638910"/>
                </a:cubicBezTo>
                <a:cubicBezTo>
                  <a:pt x="9332724" y="1647975"/>
                  <a:pt x="9340140" y="1660105"/>
                  <a:pt x="9340140" y="1665867"/>
                </a:cubicBezTo>
                <a:cubicBezTo>
                  <a:pt x="9340140" y="1671628"/>
                  <a:pt x="9347257" y="1684207"/>
                  <a:pt x="9355957" y="1693820"/>
                </a:cubicBezTo>
                <a:cubicBezTo>
                  <a:pt x="9376957" y="1717025"/>
                  <a:pt x="9369457" y="1722320"/>
                  <a:pt x="9331149" y="1711333"/>
                </a:cubicBezTo>
                <a:cubicBezTo>
                  <a:pt x="9311052" y="1705569"/>
                  <a:pt x="9293363" y="1705629"/>
                  <a:pt x="9282400" y="1711496"/>
                </a:cubicBezTo>
                <a:cubicBezTo>
                  <a:pt x="9253122" y="1727165"/>
                  <a:pt x="9247530" y="1722209"/>
                  <a:pt x="9241743" y="1675461"/>
                </a:cubicBezTo>
                <a:close/>
                <a:moveTo>
                  <a:pt x="9011934" y="1607063"/>
                </a:moveTo>
                <a:cubicBezTo>
                  <a:pt x="9004890" y="1595666"/>
                  <a:pt x="9022809" y="1584372"/>
                  <a:pt x="9035496" y="1592213"/>
                </a:cubicBezTo>
                <a:cubicBezTo>
                  <a:pt x="9046148" y="1598797"/>
                  <a:pt x="9039155" y="1615930"/>
                  <a:pt x="9025815" y="1615930"/>
                </a:cubicBezTo>
                <a:cubicBezTo>
                  <a:pt x="9021195" y="1615930"/>
                  <a:pt x="9014949" y="1611940"/>
                  <a:pt x="9011934" y="1607063"/>
                </a:cubicBezTo>
                <a:close/>
                <a:moveTo>
                  <a:pt x="9076962" y="1403999"/>
                </a:moveTo>
                <a:cubicBezTo>
                  <a:pt x="9080120" y="1392212"/>
                  <a:pt x="9082764" y="1375067"/>
                  <a:pt x="9082835" y="1365899"/>
                </a:cubicBezTo>
                <a:cubicBezTo>
                  <a:pt x="9083033" y="1340535"/>
                  <a:pt x="9110369" y="1346012"/>
                  <a:pt x="9117083" y="1372761"/>
                </a:cubicBezTo>
                <a:cubicBezTo>
                  <a:pt x="9120868" y="1387843"/>
                  <a:pt x="9117757" y="1401523"/>
                  <a:pt x="9108420" y="1410861"/>
                </a:cubicBezTo>
                <a:cubicBezTo>
                  <a:pt x="9086586" y="1432694"/>
                  <a:pt x="9070228" y="1429126"/>
                  <a:pt x="9076962" y="1403999"/>
                </a:cubicBezTo>
                <a:close/>
                <a:moveTo>
                  <a:pt x="9161456" y="1211327"/>
                </a:moveTo>
                <a:cubicBezTo>
                  <a:pt x="9164729" y="1194205"/>
                  <a:pt x="9161111" y="1186183"/>
                  <a:pt x="9148279" y="1182111"/>
                </a:cubicBezTo>
                <a:cubicBezTo>
                  <a:pt x="9138550" y="1179023"/>
                  <a:pt x="9130590" y="1168213"/>
                  <a:pt x="9130590" y="1158088"/>
                </a:cubicBezTo>
                <a:cubicBezTo>
                  <a:pt x="9130590" y="1117412"/>
                  <a:pt x="9177093" y="1153958"/>
                  <a:pt x="9184658" y="1200579"/>
                </a:cubicBezTo>
                <a:cubicBezTo>
                  <a:pt x="9189279" y="1229052"/>
                  <a:pt x="9187385" y="1234930"/>
                  <a:pt x="9173588" y="1234930"/>
                </a:cubicBezTo>
                <a:cubicBezTo>
                  <a:pt x="9161010" y="1234930"/>
                  <a:pt x="9158046" y="1229164"/>
                  <a:pt x="9161456" y="1211327"/>
                </a:cubicBezTo>
                <a:close/>
                <a:moveTo>
                  <a:pt x="8798934" y="1165874"/>
                </a:moveTo>
                <a:cubicBezTo>
                  <a:pt x="8800608" y="1154087"/>
                  <a:pt x="8808407" y="1144443"/>
                  <a:pt x="8816265" y="1144443"/>
                </a:cubicBezTo>
                <a:cubicBezTo>
                  <a:pt x="8824123" y="1144443"/>
                  <a:pt x="8831922" y="1154087"/>
                  <a:pt x="8833596" y="1165874"/>
                </a:cubicBezTo>
                <a:cubicBezTo>
                  <a:pt x="8835939" y="1182368"/>
                  <a:pt x="8831946" y="1187305"/>
                  <a:pt x="8816265" y="1187305"/>
                </a:cubicBezTo>
                <a:cubicBezTo>
                  <a:pt x="8800584" y="1187305"/>
                  <a:pt x="8796591" y="1182368"/>
                  <a:pt x="8798934" y="1165874"/>
                </a:cubicBezTo>
                <a:close/>
                <a:moveTo>
                  <a:pt x="9299266" y="1169973"/>
                </a:moveTo>
                <a:cubicBezTo>
                  <a:pt x="9284922" y="1161269"/>
                  <a:pt x="9275257" y="1148750"/>
                  <a:pt x="9277789" y="1142151"/>
                </a:cubicBezTo>
                <a:cubicBezTo>
                  <a:pt x="9280321" y="1135553"/>
                  <a:pt x="9278240" y="1130155"/>
                  <a:pt x="9273166" y="1130155"/>
                </a:cubicBezTo>
                <a:cubicBezTo>
                  <a:pt x="9268092" y="1130155"/>
                  <a:pt x="9263940" y="1119305"/>
                  <a:pt x="9263940" y="1106044"/>
                </a:cubicBezTo>
                <a:cubicBezTo>
                  <a:pt x="9263940" y="1091671"/>
                  <a:pt x="9257207" y="1079556"/>
                  <a:pt x="9247271" y="1076049"/>
                </a:cubicBezTo>
                <a:cubicBezTo>
                  <a:pt x="9220056" y="1066444"/>
                  <a:pt x="9187740" y="1032867"/>
                  <a:pt x="9187740" y="1014195"/>
                </a:cubicBezTo>
                <a:cubicBezTo>
                  <a:pt x="9187740" y="1004630"/>
                  <a:pt x="9191562" y="996805"/>
                  <a:pt x="9196232" y="996805"/>
                </a:cubicBezTo>
                <a:cubicBezTo>
                  <a:pt x="9200904" y="996805"/>
                  <a:pt x="9207414" y="986089"/>
                  <a:pt x="9210701" y="972993"/>
                </a:cubicBezTo>
                <a:cubicBezTo>
                  <a:pt x="9213989" y="959896"/>
                  <a:pt x="9222069" y="949180"/>
                  <a:pt x="9228658" y="949180"/>
                </a:cubicBezTo>
                <a:cubicBezTo>
                  <a:pt x="9243427" y="949180"/>
                  <a:pt x="9368715" y="1074161"/>
                  <a:pt x="9368715" y="1088894"/>
                </a:cubicBezTo>
                <a:cubicBezTo>
                  <a:pt x="9368715" y="1094750"/>
                  <a:pt x="9362286" y="1102009"/>
                  <a:pt x="9354427" y="1105025"/>
                </a:cubicBezTo>
                <a:cubicBezTo>
                  <a:pt x="9345523" y="1108441"/>
                  <a:pt x="9340140" y="1122969"/>
                  <a:pt x="9340140" y="1143581"/>
                </a:cubicBezTo>
                <a:cubicBezTo>
                  <a:pt x="9340140" y="1184886"/>
                  <a:pt x="9332245" y="1189983"/>
                  <a:pt x="9299266" y="1169973"/>
                </a:cubicBezTo>
                <a:close/>
                <a:moveTo>
                  <a:pt x="8797215" y="1096818"/>
                </a:moveTo>
                <a:cubicBezTo>
                  <a:pt x="8797215" y="1088959"/>
                  <a:pt x="8801501" y="1082530"/>
                  <a:pt x="8806740" y="1082530"/>
                </a:cubicBezTo>
                <a:cubicBezTo>
                  <a:pt x="8819724" y="1082530"/>
                  <a:pt x="8818789" y="1038688"/>
                  <a:pt x="8805347" y="1017163"/>
                </a:cubicBezTo>
                <a:cubicBezTo>
                  <a:pt x="8793341" y="997939"/>
                  <a:pt x="8802044" y="945153"/>
                  <a:pt x="8815816" y="953665"/>
                </a:cubicBezTo>
                <a:cubicBezTo>
                  <a:pt x="8820501" y="956560"/>
                  <a:pt x="8833306" y="946328"/>
                  <a:pt x="8844272" y="930928"/>
                </a:cubicBezTo>
                <a:cubicBezTo>
                  <a:pt x="8855238" y="915527"/>
                  <a:pt x="8879467" y="897892"/>
                  <a:pt x="8898114" y="891737"/>
                </a:cubicBezTo>
                <a:cubicBezTo>
                  <a:pt x="8928288" y="881779"/>
                  <a:pt x="8934362" y="882752"/>
                  <a:pt x="8953336" y="900577"/>
                </a:cubicBezTo>
                <a:cubicBezTo>
                  <a:pt x="8965062" y="911592"/>
                  <a:pt x="8985815" y="920605"/>
                  <a:pt x="8999456" y="920605"/>
                </a:cubicBezTo>
                <a:cubicBezTo>
                  <a:pt x="9038913" y="920605"/>
                  <a:pt x="9054390" y="930443"/>
                  <a:pt x="9054390" y="955524"/>
                </a:cubicBezTo>
                <a:cubicBezTo>
                  <a:pt x="9054390" y="968935"/>
                  <a:pt x="9050264" y="976329"/>
                  <a:pt x="9044699" y="972890"/>
                </a:cubicBezTo>
                <a:cubicBezTo>
                  <a:pt x="9039369" y="969596"/>
                  <a:pt x="9011321" y="969860"/>
                  <a:pt x="8982370" y="973478"/>
                </a:cubicBezTo>
                <a:cubicBezTo>
                  <a:pt x="8922101" y="981008"/>
                  <a:pt x="8876451" y="1017342"/>
                  <a:pt x="8866832" y="1065439"/>
                </a:cubicBezTo>
                <a:cubicBezTo>
                  <a:pt x="8859521" y="1101992"/>
                  <a:pt x="8797215" y="1130076"/>
                  <a:pt x="8797215" y="1096818"/>
                </a:cubicBezTo>
                <a:close/>
                <a:moveTo>
                  <a:pt x="8282865" y="1039538"/>
                </a:moveTo>
                <a:cubicBezTo>
                  <a:pt x="8282865" y="1031609"/>
                  <a:pt x="8278892" y="1017679"/>
                  <a:pt x="8274035" y="1008582"/>
                </a:cubicBezTo>
                <a:cubicBezTo>
                  <a:pt x="8269179" y="999485"/>
                  <a:pt x="8262860" y="984477"/>
                  <a:pt x="8259992" y="975231"/>
                </a:cubicBezTo>
                <a:cubicBezTo>
                  <a:pt x="8257125" y="965984"/>
                  <a:pt x="8244610" y="954553"/>
                  <a:pt x="8232183" y="949828"/>
                </a:cubicBezTo>
                <a:cubicBezTo>
                  <a:pt x="8219755" y="945103"/>
                  <a:pt x="8201866" y="924808"/>
                  <a:pt x="8192430" y="904727"/>
                </a:cubicBezTo>
                <a:cubicBezTo>
                  <a:pt x="8182994" y="884647"/>
                  <a:pt x="8170997" y="865435"/>
                  <a:pt x="8165769" y="862035"/>
                </a:cubicBezTo>
                <a:cubicBezTo>
                  <a:pt x="8152350" y="853307"/>
                  <a:pt x="8165044" y="825355"/>
                  <a:pt x="8182426" y="825355"/>
                </a:cubicBezTo>
                <a:cubicBezTo>
                  <a:pt x="8199196" y="825355"/>
                  <a:pt x="8263176" y="891080"/>
                  <a:pt x="8263557" y="908699"/>
                </a:cubicBezTo>
                <a:cubicBezTo>
                  <a:pt x="8263699" y="915247"/>
                  <a:pt x="8267907" y="920605"/>
                  <a:pt x="8272909" y="920605"/>
                </a:cubicBezTo>
                <a:cubicBezTo>
                  <a:pt x="8281421" y="920605"/>
                  <a:pt x="8298555" y="983493"/>
                  <a:pt x="8294319" y="999186"/>
                </a:cubicBezTo>
                <a:cubicBezTo>
                  <a:pt x="8293258" y="1003115"/>
                  <a:pt x="8296676" y="1006330"/>
                  <a:pt x="8301915" y="1006330"/>
                </a:cubicBezTo>
                <a:cubicBezTo>
                  <a:pt x="8307154" y="1006330"/>
                  <a:pt x="8311440" y="1017046"/>
                  <a:pt x="8311440" y="1030143"/>
                </a:cubicBezTo>
                <a:cubicBezTo>
                  <a:pt x="8311440" y="1044959"/>
                  <a:pt x="8306043" y="1053955"/>
                  <a:pt x="8297153" y="1053955"/>
                </a:cubicBezTo>
                <a:cubicBezTo>
                  <a:pt x="8289295" y="1053955"/>
                  <a:pt x="8282865" y="1047467"/>
                  <a:pt x="8282865" y="1039538"/>
                </a:cubicBezTo>
                <a:close/>
                <a:moveTo>
                  <a:pt x="3351098" y="995019"/>
                </a:moveTo>
                <a:cubicBezTo>
                  <a:pt x="3356985" y="977358"/>
                  <a:pt x="3377490" y="974428"/>
                  <a:pt x="3377490" y="991249"/>
                </a:cubicBezTo>
                <a:cubicBezTo>
                  <a:pt x="3377490" y="999543"/>
                  <a:pt x="3370704" y="1006330"/>
                  <a:pt x="3362409" y="1006330"/>
                </a:cubicBezTo>
                <a:cubicBezTo>
                  <a:pt x="3354114" y="1006330"/>
                  <a:pt x="3349024" y="1001240"/>
                  <a:pt x="3351098" y="995019"/>
                </a:cubicBezTo>
                <a:close/>
                <a:moveTo>
                  <a:pt x="4583990" y="961880"/>
                </a:moveTo>
                <a:cubicBezTo>
                  <a:pt x="4580498" y="958388"/>
                  <a:pt x="4577640" y="947383"/>
                  <a:pt x="4577640" y="937426"/>
                </a:cubicBezTo>
                <a:cubicBezTo>
                  <a:pt x="4577640" y="923082"/>
                  <a:pt x="4582092" y="920666"/>
                  <a:pt x="4599072" y="925796"/>
                </a:cubicBezTo>
                <a:cubicBezTo>
                  <a:pt x="4627665" y="934435"/>
                  <a:pt x="4638317" y="945293"/>
                  <a:pt x="4630541" y="957875"/>
                </a:cubicBezTo>
                <a:cubicBezTo>
                  <a:pt x="4623474" y="969309"/>
                  <a:pt x="4593959" y="971848"/>
                  <a:pt x="4583990" y="961880"/>
                </a:cubicBezTo>
                <a:close/>
                <a:moveTo>
                  <a:pt x="8730540" y="934893"/>
                </a:moveTo>
                <a:cubicBezTo>
                  <a:pt x="8730540" y="926161"/>
                  <a:pt x="8735148" y="920553"/>
                  <a:pt x="8740779" y="922431"/>
                </a:cubicBezTo>
                <a:cubicBezTo>
                  <a:pt x="8746411" y="924308"/>
                  <a:pt x="8751019" y="929916"/>
                  <a:pt x="8751019" y="934893"/>
                </a:cubicBezTo>
                <a:cubicBezTo>
                  <a:pt x="8751019" y="939869"/>
                  <a:pt x="8746411" y="945477"/>
                  <a:pt x="8740779" y="947354"/>
                </a:cubicBezTo>
                <a:cubicBezTo>
                  <a:pt x="8735148" y="949232"/>
                  <a:pt x="8730540" y="943624"/>
                  <a:pt x="8730540" y="934893"/>
                </a:cubicBezTo>
                <a:close/>
                <a:moveTo>
                  <a:pt x="8275721" y="744432"/>
                </a:moveTo>
                <a:cubicBezTo>
                  <a:pt x="8269173" y="736994"/>
                  <a:pt x="8263815" y="726967"/>
                  <a:pt x="8263815" y="722148"/>
                </a:cubicBezTo>
                <a:cubicBezTo>
                  <a:pt x="8263815" y="717330"/>
                  <a:pt x="8257641" y="708263"/>
                  <a:pt x="8250094" y="702000"/>
                </a:cubicBezTo>
                <a:cubicBezTo>
                  <a:pt x="8234273" y="688869"/>
                  <a:pt x="8240632" y="663430"/>
                  <a:pt x="8259737" y="663430"/>
                </a:cubicBezTo>
                <a:cubicBezTo>
                  <a:pt x="8266850" y="663430"/>
                  <a:pt x="8277780" y="673074"/>
                  <a:pt x="8284025" y="684861"/>
                </a:cubicBezTo>
                <a:cubicBezTo>
                  <a:pt x="8290271" y="696648"/>
                  <a:pt x="8303674" y="713566"/>
                  <a:pt x="8313810" y="722456"/>
                </a:cubicBezTo>
                <a:cubicBezTo>
                  <a:pt x="8323946" y="731346"/>
                  <a:pt x="8329450" y="743133"/>
                  <a:pt x="8326040" y="748649"/>
                </a:cubicBezTo>
                <a:cubicBezTo>
                  <a:pt x="8317309" y="762777"/>
                  <a:pt x="8289846" y="760475"/>
                  <a:pt x="8275721" y="744432"/>
                </a:cubicBezTo>
                <a:close/>
                <a:moveTo>
                  <a:pt x="5255598" y="618976"/>
                </a:moveTo>
                <a:cubicBezTo>
                  <a:pt x="5260233" y="595080"/>
                  <a:pt x="5282490" y="591798"/>
                  <a:pt x="5282490" y="615011"/>
                </a:cubicBezTo>
                <a:cubicBezTo>
                  <a:pt x="5282490" y="626711"/>
                  <a:pt x="5276340" y="634855"/>
                  <a:pt x="5267504" y="634855"/>
                </a:cubicBezTo>
                <a:cubicBezTo>
                  <a:pt x="5258635" y="634855"/>
                  <a:pt x="5253775" y="628374"/>
                  <a:pt x="5255598" y="618976"/>
                </a:cubicBezTo>
                <a:close/>
                <a:moveTo>
                  <a:pt x="8145858" y="503886"/>
                </a:moveTo>
                <a:cubicBezTo>
                  <a:pt x="8142624" y="494718"/>
                  <a:pt x="8137480" y="481860"/>
                  <a:pt x="8134428" y="475311"/>
                </a:cubicBezTo>
                <a:cubicBezTo>
                  <a:pt x="8131235" y="468462"/>
                  <a:pt x="8135284" y="463405"/>
                  <a:pt x="8143959" y="463405"/>
                </a:cubicBezTo>
                <a:cubicBezTo>
                  <a:pt x="8152254" y="463405"/>
                  <a:pt x="8159040" y="469477"/>
                  <a:pt x="8159040" y="476899"/>
                </a:cubicBezTo>
                <a:cubicBezTo>
                  <a:pt x="8159040" y="484320"/>
                  <a:pt x="8164086" y="492074"/>
                  <a:pt x="8170252" y="494130"/>
                </a:cubicBezTo>
                <a:cubicBezTo>
                  <a:pt x="8176418" y="496185"/>
                  <a:pt x="8178308" y="502972"/>
                  <a:pt x="8174452" y="509211"/>
                </a:cubicBezTo>
                <a:cubicBezTo>
                  <a:pt x="8164438" y="525414"/>
                  <a:pt x="8152679" y="523225"/>
                  <a:pt x="8145858" y="503886"/>
                </a:cubicBezTo>
                <a:close/>
                <a:moveTo>
                  <a:pt x="5387265" y="377587"/>
                </a:moveTo>
                <a:cubicBezTo>
                  <a:pt x="5387265" y="367058"/>
                  <a:pt x="5378693" y="351104"/>
                  <a:pt x="5368215" y="342132"/>
                </a:cubicBezTo>
                <a:cubicBezTo>
                  <a:pt x="5357738" y="333161"/>
                  <a:pt x="5349165" y="318201"/>
                  <a:pt x="5349165" y="308888"/>
                </a:cubicBezTo>
                <a:cubicBezTo>
                  <a:pt x="5349165" y="290201"/>
                  <a:pt x="5372821" y="285814"/>
                  <a:pt x="5383182" y="302579"/>
                </a:cubicBezTo>
                <a:cubicBezTo>
                  <a:pt x="5387134" y="308973"/>
                  <a:pt x="5405977" y="311373"/>
                  <a:pt x="5430514" y="308608"/>
                </a:cubicBezTo>
                <a:cubicBezTo>
                  <a:pt x="5467092" y="304485"/>
                  <a:pt x="5473405" y="306886"/>
                  <a:pt x="5491953" y="331975"/>
                </a:cubicBezTo>
                <a:cubicBezTo>
                  <a:pt x="5503324" y="347354"/>
                  <a:pt x="5510273" y="366072"/>
                  <a:pt x="5507395" y="373571"/>
                </a:cubicBezTo>
                <a:cubicBezTo>
                  <a:pt x="5499823" y="393303"/>
                  <a:pt x="5488409" y="390334"/>
                  <a:pt x="5477630" y="365829"/>
                </a:cubicBezTo>
                <a:cubicBezTo>
                  <a:pt x="5462710" y="331910"/>
                  <a:pt x="5435770" y="332798"/>
                  <a:pt x="5428842" y="367438"/>
                </a:cubicBezTo>
                <a:cubicBezTo>
                  <a:pt x="5421995" y="401673"/>
                  <a:pt x="5387265" y="410150"/>
                  <a:pt x="5387265" y="377587"/>
                </a:cubicBezTo>
                <a:close/>
                <a:moveTo>
                  <a:pt x="5227523" y="356844"/>
                </a:moveTo>
                <a:cubicBezTo>
                  <a:pt x="5233410" y="339183"/>
                  <a:pt x="5253915" y="336253"/>
                  <a:pt x="5253915" y="353074"/>
                </a:cubicBezTo>
                <a:cubicBezTo>
                  <a:pt x="5253915" y="361368"/>
                  <a:pt x="5247129" y="368155"/>
                  <a:pt x="5238834" y="368155"/>
                </a:cubicBezTo>
                <a:cubicBezTo>
                  <a:pt x="5230539" y="368155"/>
                  <a:pt x="5225449" y="363065"/>
                  <a:pt x="5227523" y="356844"/>
                </a:cubicBezTo>
                <a:close/>
                <a:moveTo>
                  <a:pt x="7968540" y="349105"/>
                </a:moveTo>
                <a:cubicBezTo>
                  <a:pt x="7968540" y="338522"/>
                  <a:pt x="7974890" y="330055"/>
                  <a:pt x="7982828" y="330055"/>
                </a:cubicBezTo>
                <a:cubicBezTo>
                  <a:pt x="7990765" y="330055"/>
                  <a:pt x="7997115" y="338522"/>
                  <a:pt x="7997115" y="349105"/>
                </a:cubicBezTo>
                <a:cubicBezTo>
                  <a:pt x="7997115" y="359688"/>
                  <a:pt x="7990765" y="368155"/>
                  <a:pt x="7982828" y="368155"/>
                </a:cubicBezTo>
                <a:cubicBezTo>
                  <a:pt x="7974890" y="368155"/>
                  <a:pt x="7968540" y="359688"/>
                  <a:pt x="7968540" y="349105"/>
                </a:cubicBezTo>
                <a:close/>
                <a:moveTo>
                  <a:pt x="5738562" y="351486"/>
                </a:moveTo>
                <a:cubicBezTo>
                  <a:pt x="5737942" y="347557"/>
                  <a:pt x="5737942" y="341128"/>
                  <a:pt x="5738562" y="337199"/>
                </a:cubicBezTo>
                <a:cubicBezTo>
                  <a:pt x="5739182" y="333270"/>
                  <a:pt x="5735404" y="330055"/>
                  <a:pt x="5730165" y="330055"/>
                </a:cubicBezTo>
                <a:cubicBezTo>
                  <a:pt x="5714596" y="330055"/>
                  <a:pt x="5719922" y="298339"/>
                  <a:pt x="5739419" y="274957"/>
                </a:cubicBezTo>
                <a:cubicBezTo>
                  <a:pt x="5763718" y="245818"/>
                  <a:pt x="5806365" y="254270"/>
                  <a:pt x="5806365" y="288225"/>
                </a:cubicBezTo>
                <a:cubicBezTo>
                  <a:pt x="5806365" y="300754"/>
                  <a:pt x="5802161" y="311005"/>
                  <a:pt x="5797022" y="311005"/>
                </a:cubicBezTo>
                <a:cubicBezTo>
                  <a:pt x="5791883" y="311005"/>
                  <a:pt x="5784989" y="321721"/>
                  <a:pt x="5781701" y="334817"/>
                </a:cubicBezTo>
                <a:cubicBezTo>
                  <a:pt x="5776213" y="356686"/>
                  <a:pt x="5741501" y="370098"/>
                  <a:pt x="5738562" y="351486"/>
                </a:cubicBezTo>
                <a:close/>
                <a:moveTo>
                  <a:pt x="7028698" y="332746"/>
                </a:moveTo>
                <a:cubicBezTo>
                  <a:pt x="6985052" y="327276"/>
                  <a:pt x="6946280" y="285611"/>
                  <a:pt x="6953351" y="251780"/>
                </a:cubicBezTo>
                <a:cubicBezTo>
                  <a:pt x="6956398" y="237205"/>
                  <a:pt x="6961656" y="211492"/>
                  <a:pt x="6965037" y="194641"/>
                </a:cubicBezTo>
                <a:cubicBezTo>
                  <a:pt x="6976813" y="135936"/>
                  <a:pt x="7016040" y="126249"/>
                  <a:pt x="7016040" y="182045"/>
                </a:cubicBezTo>
                <a:cubicBezTo>
                  <a:pt x="7016040" y="199303"/>
                  <a:pt x="7022470" y="218758"/>
                  <a:pt x="7030328" y="225280"/>
                </a:cubicBezTo>
                <a:cubicBezTo>
                  <a:pt x="7038186" y="231802"/>
                  <a:pt x="7044615" y="247634"/>
                  <a:pt x="7044615" y="260464"/>
                </a:cubicBezTo>
                <a:cubicBezTo>
                  <a:pt x="7044615" y="273294"/>
                  <a:pt x="7051045" y="290220"/>
                  <a:pt x="7058903" y="298078"/>
                </a:cubicBezTo>
                <a:cubicBezTo>
                  <a:pt x="7073670" y="312846"/>
                  <a:pt x="7078656" y="340746"/>
                  <a:pt x="7066046" y="338056"/>
                </a:cubicBezTo>
                <a:cubicBezTo>
                  <a:pt x="7062117" y="337217"/>
                  <a:pt x="7045310" y="334828"/>
                  <a:pt x="7028698" y="332746"/>
                </a:cubicBezTo>
                <a:close/>
                <a:moveTo>
                  <a:pt x="5573003" y="301480"/>
                </a:moveTo>
                <a:cubicBezTo>
                  <a:pt x="5569765" y="296241"/>
                  <a:pt x="5558796" y="291955"/>
                  <a:pt x="5548628" y="291955"/>
                </a:cubicBezTo>
                <a:cubicBezTo>
                  <a:pt x="5538460" y="291955"/>
                  <a:pt x="5530140" y="286458"/>
                  <a:pt x="5530140" y="279739"/>
                </a:cubicBezTo>
                <a:cubicBezTo>
                  <a:pt x="5530140" y="263819"/>
                  <a:pt x="5614148" y="259622"/>
                  <a:pt x="5632241" y="274638"/>
                </a:cubicBezTo>
                <a:cubicBezTo>
                  <a:pt x="5643051" y="283609"/>
                  <a:pt x="5639946" y="287946"/>
                  <a:pt x="5615289" y="298313"/>
                </a:cubicBezTo>
                <a:cubicBezTo>
                  <a:pt x="5579164" y="313502"/>
                  <a:pt x="5580376" y="313411"/>
                  <a:pt x="5573003" y="301480"/>
                </a:cubicBezTo>
                <a:close/>
                <a:moveTo>
                  <a:pt x="5468228" y="282430"/>
                </a:moveTo>
                <a:cubicBezTo>
                  <a:pt x="5464990" y="277191"/>
                  <a:pt x="5469023" y="272905"/>
                  <a:pt x="5477190" y="272905"/>
                </a:cubicBezTo>
                <a:cubicBezTo>
                  <a:pt x="5485358" y="272905"/>
                  <a:pt x="5492040" y="277191"/>
                  <a:pt x="5492040" y="282430"/>
                </a:cubicBezTo>
                <a:cubicBezTo>
                  <a:pt x="5492040" y="287669"/>
                  <a:pt x="5488007" y="291955"/>
                  <a:pt x="5483077" y="291955"/>
                </a:cubicBezTo>
                <a:cubicBezTo>
                  <a:pt x="5478148" y="291955"/>
                  <a:pt x="5471466" y="287669"/>
                  <a:pt x="5468228" y="282430"/>
                </a:cubicBezTo>
                <a:close/>
                <a:moveTo>
                  <a:pt x="7168440" y="268936"/>
                </a:moveTo>
                <a:cubicBezTo>
                  <a:pt x="7168440" y="260642"/>
                  <a:pt x="7175227" y="253855"/>
                  <a:pt x="7183522" y="253855"/>
                </a:cubicBezTo>
                <a:cubicBezTo>
                  <a:pt x="7200342" y="253855"/>
                  <a:pt x="7197413" y="274360"/>
                  <a:pt x="7179751" y="280247"/>
                </a:cubicBezTo>
                <a:cubicBezTo>
                  <a:pt x="7173530" y="282321"/>
                  <a:pt x="7168440" y="277231"/>
                  <a:pt x="7168440" y="268936"/>
                </a:cubicBezTo>
                <a:close/>
                <a:moveTo>
                  <a:pt x="7818323" y="252069"/>
                </a:moveTo>
                <a:cubicBezTo>
                  <a:pt x="7824210" y="234408"/>
                  <a:pt x="7844715" y="231478"/>
                  <a:pt x="7844715" y="248299"/>
                </a:cubicBezTo>
                <a:cubicBezTo>
                  <a:pt x="7844715" y="256593"/>
                  <a:pt x="7837929" y="263380"/>
                  <a:pt x="7829634" y="263380"/>
                </a:cubicBezTo>
                <a:cubicBezTo>
                  <a:pt x="7821339" y="263380"/>
                  <a:pt x="7816249" y="258290"/>
                  <a:pt x="7818323" y="252069"/>
                </a:cubicBezTo>
                <a:close/>
                <a:moveTo>
                  <a:pt x="5314264" y="219877"/>
                </a:moveTo>
                <a:cubicBezTo>
                  <a:pt x="5307390" y="201963"/>
                  <a:pt x="5324246" y="182428"/>
                  <a:pt x="5338810" y="191430"/>
                </a:cubicBezTo>
                <a:cubicBezTo>
                  <a:pt x="5354511" y="201133"/>
                  <a:pt x="5351225" y="234805"/>
                  <a:pt x="5334579" y="234805"/>
                </a:cubicBezTo>
                <a:cubicBezTo>
                  <a:pt x="5326557" y="234805"/>
                  <a:pt x="5317415" y="228087"/>
                  <a:pt x="5314264" y="219877"/>
                </a:cubicBezTo>
                <a:close/>
                <a:moveTo>
                  <a:pt x="7485087" y="189844"/>
                </a:moveTo>
                <a:cubicBezTo>
                  <a:pt x="7478506" y="187484"/>
                  <a:pt x="7475545" y="181633"/>
                  <a:pt x="7478505" y="176841"/>
                </a:cubicBezTo>
                <a:cubicBezTo>
                  <a:pt x="7481467" y="172050"/>
                  <a:pt x="7479351" y="168130"/>
                  <a:pt x="7473802" y="168130"/>
                </a:cubicBezTo>
                <a:cubicBezTo>
                  <a:pt x="7468254" y="168130"/>
                  <a:pt x="7463715" y="159557"/>
                  <a:pt x="7463715" y="149080"/>
                </a:cubicBezTo>
                <a:cubicBezTo>
                  <a:pt x="7463715" y="138602"/>
                  <a:pt x="7459429" y="130030"/>
                  <a:pt x="7454190" y="130030"/>
                </a:cubicBezTo>
                <a:cubicBezTo>
                  <a:pt x="7448951" y="130030"/>
                  <a:pt x="7444665" y="123601"/>
                  <a:pt x="7444665" y="115742"/>
                </a:cubicBezTo>
                <a:cubicBezTo>
                  <a:pt x="7444665" y="107884"/>
                  <a:pt x="7451095" y="101455"/>
                  <a:pt x="7458953" y="101455"/>
                </a:cubicBezTo>
                <a:cubicBezTo>
                  <a:pt x="7466811" y="101455"/>
                  <a:pt x="7473240" y="107884"/>
                  <a:pt x="7473240" y="115742"/>
                </a:cubicBezTo>
                <a:cubicBezTo>
                  <a:pt x="7473240" y="123601"/>
                  <a:pt x="7476587" y="130030"/>
                  <a:pt x="7480677" y="130030"/>
                </a:cubicBezTo>
                <a:cubicBezTo>
                  <a:pt x="7490499" y="130030"/>
                  <a:pt x="7511478" y="186079"/>
                  <a:pt x="7503353" y="190616"/>
                </a:cubicBezTo>
                <a:cubicBezTo>
                  <a:pt x="7499888" y="192551"/>
                  <a:pt x="7491669" y="192203"/>
                  <a:pt x="7485087" y="189844"/>
                </a:cubicBezTo>
                <a:close/>
                <a:moveTo>
                  <a:pt x="6841745" y="171634"/>
                </a:moveTo>
                <a:cubicBezTo>
                  <a:pt x="6831522" y="161412"/>
                  <a:pt x="6833806" y="130030"/>
                  <a:pt x="6844772" y="130030"/>
                </a:cubicBezTo>
                <a:cubicBezTo>
                  <a:pt x="6850359" y="130030"/>
                  <a:pt x="6851952" y="119963"/>
                  <a:pt x="6848524" y="106306"/>
                </a:cubicBezTo>
                <a:cubicBezTo>
                  <a:pt x="6844011" y="88324"/>
                  <a:pt x="6846849" y="81240"/>
                  <a:pt x="6860249" y="77036"/>
                </a:cubicBezTo>
                <a:cubicBezTo>
                  <a:pt x="6869972" y="73985"/>
                  <a:pt x="6885371" y="67516"/>
                  <a:pt x="6894467" y="62660"/>
                </a:cubicBezTo>
                <a:cubicBezTo>
                  <a:pt x="6903564" y="57803"/>
                  <a:pt x="6917494" y="53830"/>
                  <a:pt x="6925423" y="53830"/>
                </a:cubicBezTo>
                <a:cubicBezTo>
                  <a:pt x="6933490" y="53830"/>
                  <a:pt x="6939840" y="45439"/>
                  <a:pt x="6939840" y="34780"/>
                </a:cubicBezTo>
                <a:cubicBezTo>
                  <a:pt x="6939840" y="19659"/>
                  <a:pt x="6946225" y="15708"/>
                  <a:pt x="6970796" y="15625"/>
                </a:cubicBezTo>
                <a:cubicBezTo>
                  <a:pt x="6987823" y="15567"/>
                  <a:pt x="7017123" y="12978"/>
                  <a:pt x="7035910" y="9870"/>
                </a:cubicBezTo>
                <a:cubicBezTo>
                  <a:pt x="7063718" y="5270"/>
                  <a:pt x="7074782" y="8590"/>
                  <a:pt x="7095441" y="27736"/>
                </a:cubicBezTo>
                <a:cubicBezTo>
                  <a:pt x="7109397" y="40670"/>
                  <a:pt x="7120815" y="54120"/>
                  <a:pt x="7120815" y="57624"/>
                </a:cubicBezTo>
                <a:cubicBezTo>
                  <a:pt x="7120815" y="61129"/>
                  <a:pt x="7108460" y="76075"/>
                  <a:pt x="7093359" y="90837"/>
                </a:cubicBezTo>
                <a:cubicBezTo>
                  <a:pt x="7059754" y="123686"/>
                  <a:pt x="7008639" y="136461"/>
                  <a:pt x="6993296" y="115846"/>
                </a:cubicBezTo>
                <a:cubicBezTo>
                  <a:pt x="6982741" y="101664"/>
                  <a:pt x="6898088" y="92407"/>
                  <a:pt x="6886345" y="104151"/>
                </a:cubicBezTo>
                <a:cubicBezTo>
                  <a:pt x="6883162" y="107334"/>
                  <a:pt x="6879451" y="124103"/>
                  <a:pt x="6878098" y="141415"/>
                </a:cubicBezTo>
                <a:cubicBezTo>
                  <a:pt x="6875770" y="171219"/>
                  <a:pt x="6856963" y="186852"/>
                  <a:pt x="6841745" y="171634"/>
                </a:cubicBezTo>
                <a:close/>
                <a:moveTo>
                  <a:pt x="7287503" y="158605"/>
                </a:moveTo>
                <a:cubicBezTo>
                  <a:pt x="7284265" y="153366"/>
                  <a:pt x="7271678" y="149080"/>
                  <a:pt x="7259532" y="149080"/>
                </a:cubicBezTo>
                <a:cubicBezTo>
                  <a:pt x="7247386" y="149080"/>
                  <a:pt x="7232112" y="142651"/>
                  <a:pt x="7225590" y="134792"/>
                </a:cubicBezTo>
                <a:cubicBezTo>
                  <a:pt x="7219068" y="126934"/>
                  <a:pt x="7205685" y="120505"/>
                  <a:pt x="7195849" y="120505"/>
                </a:cubicBezTo>
                <a:cubicBezTo>
                  <a:pt x="7186013" y="120505"/>
                  <a:pt x="7177965" y="117235"/>
                  <a:pt x="7177965" y="113239"/>
                </a:cubicBezTo>
                <a:cubicBezTo>
                  <a:pt x="7177965" y="109242"/>
                  <a:pt x="7168321" y="101741"/>
                  <a:pt x="7156534" y="96570"/>
                </a:cubicBezTo>
                <a:cubicBezTo>
                  <a:pt x="7117792" y="79573"/>
                  <a:pt x="7130863" y="59388"/>
                  <a:pt x="7187490" y="48764"/>
                </a:cubicBezTo>
                <a:cubicBezTo>
                  <a:pt x="7216303" y="43359"/>
                  <a:pt x="7256475" y="31572"/>
                  <a:pt x="7276760" y="22571"/>
                </a:cubicBezTo>
                <a:cubicBezTo>
                  <a:pt x="7336647" y="-4003"/>
                  <a:pt x="7338706" y="-2158"/>
                  <a:pt x="7336117" y="75768"/>
                </a:cubicBezTo>
                <a:cubicBezTo>
                  <a:pt x="7334846" y="114028"/>
                  <a:pt x="7330636" y="150461"/>
                  <a:pt x="7326761" y="156731"/>
                </a:cubicBezTo>
                <a:cubicBezTo>
                  <a:pt x="7318197" y="170588"/>
                  <a:pt x="7295576" y="171668"/>
                  <a:pt x="7287503" y="158605"/>
                </a:cubicBezTo>
                <a:close/>
                <a:moveTo>
                  <a:pt x="6812027" y="85749"/>
                </a:moveTo>
                <a:cubicBezTo>
                  <a:pt x="6803948" y="64698"/>
                  <a:pt x="6810712" y="59775"/>
                  <a:pt x="6824645" y="76564"/>
                </a:cubicBezTo>
                <a:cubicBezTo>
                  <a:pt x="6831409" y="84714"/>
                  <a:pt x="6832361" y="92477"/>
                  <a:pt x="6827001" y="95790"/>
                </a:cubicBezTo>
                <a:cubicBezTo>
                  <a:pt x="6822057" y="98845"/>
                  <a:pt x="6815318" y="94327"/>
                  <a:pt x="6812027" y="85749"/>
                </a:cubicBezTo>
                <a:close/>
              </a:path>
            </a:pathLst>
          </a:custGeom>
          <a:ln w="8025" cap="flat">
            <a:noFill/>
            <a:prstDash val="solid"/>
            <a:miter/>
          </a:ln>
          <a:effectLst>
            <a:outerShdw blurRad="762000" dist="254000" dir="18000000" algn="tl" rotWithShape="0">
              <a:prstClr val="black">
                <a:alpha val="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 useBgFill="1">
        <p:nvSpPr>
          <p:cNvPr id="8" name="Graphic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878A77BA-54C7-41DE-B9F2-15E4E96F0C3C}"/>
              </a:ext>
            </a:extLst>
          </p:cNvPr>
          <p:cNvSpPr/>
          <p:nvPr/>
        </p:nvSpPr>
        <p:spPr>
          <a:xfrm rot="8747047">
            <a:off x="6188901" y="3235778"/>
            <a:ext cx="5613225" cy="1810495"/>
          </a:xfrm>
          <a:custGeom>
            <a:avLst/>
            <a:gdLst>
              <a:gd name="connsiteX0" fmla="*/ 2739315 w 9915525"/>
              <a:gd name="connsiteY0" fmla="*/ 6807055 h 6819900"/>
              <a:gd name="connsiteX1" fmla="*/ 2753603 w 9915525"/>
              <a:gd name="connsiteY1" fmla="*/ 6797530 h 6819900"/>
              <a:gd name="connsiteX2" fmla="*/ 2767890 w 9915525"/>
              <a:gd name="connsiteY2" fmla="*/ 6807055 h 6819900"/>
              <a:gd name="connsiteX3" fmla="*/ 2753603 w 9915525"/>
              <a:gd name="connsiteY3" fmla="*/ 6816580 h 6819900"/>
              <a:gd name="connsiteX4" fmla="*/ 2739315 w 9915525"/>
              <a:gd name="connsiteY4" fmla="*/ 6807055 h 6819900"/>
              <a:gd name="connsiteX5" fmla="*/ 2574310 w 9915525"/>
              <a:gd name="connsiteY5" fmla="*/ 6666561 h 6819900"/>
              <a:gd name="connsiteX6" fmla="*/ 2563466 w 9915525"/>
              <a:gd name="connsiteY6" fmla="*/ 6628461 h 6819900"/>
              <a:gd name="connsiteX7" fmla="*/ 2550224 w 9915525"/>
              <a:gd name="connsiteY7" fmla="*/ 6597505 h 6819900"/>
              <a:gd name="connsiteX8" fmla="*/ 2525816 w 9915525"/>
              <a:gd name="connsiteY8" fmla="*/ 6564441 h 6819900"/>
              <a:gd name="connsiteX9" fmla="*/ 2499838 w 9915525"/>
              <a:gd name="connsiteY9" fmla="*/ 6536429 h 6819900"/>
              <a:gd name="connsiteX10" fmla="*/ 2491665 w 9915525"/>
              <a:gd name="connsiteY10" fmla="*/ 6531970 h 6819900"/>
              <a:gd name="connsiteX11" fmla="*/ 2451184 w 9915525"/>
              <a:gd name="connsiteY11" fmla="*/ 6524264 h 6819900"/>
              <a:gd name="connsiteX12" fmla="*/ 2410703 w 9915525"/>
              <a:gd name="connsiteY12" fmla="*/ 6511780 h 6819900"/>
              <a:gd name="connsiteX13" fmla="*/ 2435926 w 9915525"/>
              <a:gd name="connsiteY13" fmla="*/ 6494572 h 6819900"/>
              <a:gd name="connsiteX14" fmla="*/ 2457344 w 9915525"/>
              <a:gd name="connsiteY14" fmla="*/ 6444289 h 6819900"/>
              <a:gd name="connsiteX15" fmla="*/ 2444040 w 9915525"/>
              <a:gd name="connsiteY15" fmla="*/ 6420126 h 6819900"/>
              <a:gd name="connsiteX16" fmla="*/ 2434515 w 9915525"/>
              <a:gd name="connsiteY16" fmla="*/ 6407005 h 6819900"/>
              <a:gd name="connsiteX17" fmla="*/ 2424990 w 9915525"/>
              <a:gd name="connsiteY17" fmla="*/ 6393737 h 6819900"/>
              <a:gd name="connsiteX18" fmla="*/ 2410208 w 9915525"/>
              <a:gd name="connsiteY18" fmla="*/ 6374796 h 6819900"/>
              <a:gd name="connsiteX19" fmla="*/ 2402172 w 9915525"/>
              <a:gd name="connsiteY19" fmla="*/ 6380040 h 6819900"/>
              <a:gd name="connsiteX20" fmla="*/ 2387438 w 9915525"/>
              <a:gd name="connsiteY20" fmla="*/ 6385338 h 6819900"/>
              <a:gd name="connsiteX21" fmla="*/ 2372350 w 9915525"/>
              <a:gd name="connsiteY21" fmla="*/ 6400507 h 6819900"/>
              <a:gd name="connsiteX22" fmla="*/ 2371681 w 9915525"/>
              <a:gd name="connsiteY22" fmla="*/ 6471299 h 6819900"/>
              <a:gd name="connsiteX23" fmla="*/ 2358323 w 9915525"/>
              <a:gd name="connsiteY23" fmla="*/ 6502255 h 6819900"/>
              <a:gd name="connsiteX24" fmla="*/ 2244015 w 9915525"/>
              <a:gd name="connsiteY24" fmla="*/ 6412076 h 6819900"/>
              <a:gd name="connsiteX25" fmla="*/ 2227346 w 9915525"/>
              <a:gd name="connsiteY25" fmla="*/ 6390029 h 6819900"/>
              <a:gd name="connsiteX26" fmla="*/ 2209340 w 9915525"/>
              <a:gd name="connsiteY26" fmla="*/ 6373668 h 6819900"/>
              <a:gd name="connsiteX27" fmla="*/ 2201440 w 9915525"/>
              <a:gd name="connsiteY27" fmla="*/ 6333186 h 6819900"/>
              <a:gd name="connsiteX28" fmla="*/ 2204139 w 9915525"/>
              <a:gd name="connsiteY28" fmla="*/ 6302230 h 6819900"/>
              <a:gd name="connsiteX29" fmla="*/ 2203594 w 9915525"/>
              <a:gd name="connsiteY29" fmla="*/ 6246527 h 6819900"/>
              <a:gd name="connsiteX30" fmla="*/ 2157116 w 9915525"/>
              <a:gd name="connsiteY30" fmla="*/ 6224165 h 6819900"/>
              <a:gd name="connsiteX31" fmla="*/ 2133154 w 9915525"/>
              <a:gd name="connsiteY31" fmla="*/ 6188006 h 6819900"/>
              <a:gd name="connsiteX32" fmla="*/ 2123176 w 9915525"/>
              <a:gd name="connsiteY32" fmla="*/ 6142151 h 6819900"/>
              <a:gd name="connsiteX33" fmla="*/ 2105625 w 9915525"/>
              <a:gd name="connsiteY33" fmla="*/ 6109254 h 6819900"/>
              <a:gd name="connsiteX34" fmla="*/ 2092908 w 9915525"/>
              <a:gd name="connsiteY34" fmla="*/ 6083155 h 6819900"/>
              <a:gd name="connsiteX35" fmla="*/ 2073802 w 9915525"/>
              <a:gd name="connsiteY35" fmla="*/ 6053924 h 6819900"/>
              <a:gd name="connsiteX36" fmla="*/ 2038139 w 9915525"/>
              <a:gd name="connsiteY36" fmla="*/ 6001970 h 6819900"/>
              <a:gd name="connsiteX37" fmla="*/ 2015561 w 9915525"/>
              <a:gd name="connsiteY37" fmla="*/ 5966907 h 6819900"/>
              <a:gd name="connsiteX38" fmla="*/ 2024940 w 9915525"/>
              <a:gd name="connsiteY38" fmla="*/ 5968855 h 6819900"/>
              <a:gd name="connsiteX39" fmla="*/ 2034319 w 9915525"/>
              <a:gd name="connsiteY39" fmla="*/ 5972403 h 6819900"/>
              <a:gd name="connsiteX40" fmla="*/ 2020178 w 9915525"/>
              <a:gd name="connsiteY40" fmla="*/ 5949805 h 6819900"/>
              <a:gd name="connsiteX41" fmla="*/ 2005890 w 9915525"/>
              <a:gd name="connsiteY41" fmla="*/ 5921540 h 6819900"/>
              <a:gd name="connsiteX42" fmla="*/ 1986840 w 9915525"/>
              <a:gd name="connsiteY42" fmla="*/ 5887893 h 6819900"/>
              <a:gd name="connsiteX43" fmla="*/ 1967790 w 9915525"/>
              <a:gd name="connsiteY43" fmla="*/ 5838094 h 6819900"/>
              <a:gd name="connsiteX44" fmla="*/ 1929690 w 9915525"/>
              <a:gd name="connsiteY44" fmla="*/ 5771333 h 6819900"/>
              <a:gd name="connsiteX45" fmla="*/ 1891590 w 9915525"/>
              <a:gd name="connsiteY45" fmla="*/ 5701612 h 6819900"/>
              <a:gd name="connsiteX46" fmla="*/ 1877303 w 9915525"/>
              <a:gd name="connsiteY46" fmla="*/ 5660611 h 6819900"/>
              <a:gd name="connsiteX47" fmla="*/ 1863015 w 9915525"/>
              <a:gd name="connsiteY47" fmla="*/ 5599796 h 6819900"/>
              <a:gd name="connsiteX48" fmla="*/ 1843965 w 9915525"/>
              <a:gd name="connsiteY48" fmla="*/ 5528153 h 6819900"/>
              <a:gd name="connsiteX49" fmla="*/ 1824915 w 9915525"/>
              <a:gd name="connsiteY49" fmla="*/ 5496899 h 6819900"/>
              <a:gd name="connsiteX50" fmla="*/ 1816766 w 9915525"/>
              <a:gd name="connsiteY50" fmla="*/ 5486992 h 6819900"/>
              <a:gd name="connsiteX51" fmla="*/ 1813080 w 9915525"/>
              <a:gd name="connsiteY51" fmla="*/ 5468680 h 6819900"/>
              <a:gd name="connsiteX52" fmla="*/ 1757647 w 9915525"/>
              <a:gd name="connsiteY52" fmla="*/ 5417514 h 6819900"/>
              <a:gd name="connsiteX53" fmla="*/ 1700162 w 9915525"/>
              <a:gd name="connsiteY53" fmla="*/ 5391678 h 6819900"/>
              <a:gd name="connsiteX54" fmla="*/ 1653465 w 9915525"/>
              <a:gd name="connsiteY54" fmla="*/ 5333419 h 6819900"/>
              <a:gd name="connsiteX55" fmla="*/ 1643940 w 9915525"/>
              <a:gd name="connsiteY55" fmla="*/ 5321155 h 6819900"/>
              <a:gd name="connsiteX56" fmla="*/ 1634415 w 9915525"/>
              <a:gd name="connsiteY56" fmla="*/ 5297343 h 6819900"/>
              <a:gd name="connsiteX57" fmla="*/ 1667621 w 9915525"/>
              <a:gd name="connsiteY57" fmla="*/ 5288608 h 6819900"/>
              <a:gd name="connsiteX58" fmla="*/ 1727827 w 9915525"/>
              <a:gd name="connsiteY58" fmla="*/ 5260810 h 6819900"/>
              <a:gd name="connsiteX59" fmla="*/ 1693946 w 9915525"/>
              <a:gd name="connsiteY59" fmla="*/ 5221554 h 6819900"/>
              <a:gd name="connsiteX60" fmla="*/ 1662990 w 9915525"/>
              <a:gd name="connsiteY60" fmla="*/ 5190598 h 6819900"/>
              <a:gd name="connsiteX61" fmla="*/ 1675668 w 9915525"/>
              <a:gd name="connsiteY61" fmla="*/ 5168755 h 6819900"/>
              <a:gd name="connsiteX62" fmla="*/ 1701345 w 9915525"/>
              <a:gd name="connsiteY62" fmla="*/ 5144466 h 6819900"/>
              <a:gd name="connsiteX63" fmla="*/ 1687369 w 9915525"/>
              <a:gd name="connsiteY63" fmla="*/ 5097000 h 6819900"/>
              <a:gd name="connsiteX64" fmla="*/ 1671949 w 9915525"/>
              <a:gd name="connsiteY64" fmla="*/ 5059900 h 6819900"/>
              <a:gd name="connsiteX65" fmla="*/ 1680390 w 9915525"/>
              <a:gd name="connsiteY65" fmla="*/ 5024023 h 6819900"/>
              <a:gd name="connsiteX66" fmla="*/ 1626311 w 9915525"/>
              <a:gd name="connsiteY66" fmla="*/ 5025880 h 6819900"/>
              <a:gd name="connsiteX67" fmla="*/ 1574884 w 9915525"/>
              <a:gd name="connsiteY67" fmla="*/ 5063834 h 6819900"/>
              <a:gd name="connsiteX68" fmla="*/ 1548690 w 9915525"/>
              <a:gd name="connsiteY68" fmla="*/ 5087112 h 6819900"/>
              <a:gd name="connsiteX69" fmla="*/ 1593424 w 9915525"/>
              <a:gd name="connsiteY69" fmla="*/ 5140180 h 6819900"/>
              <a:gd name="connsiteX70" fmla="*/ 1602268 w 9915525"/>
              <a:gd name="connsiteY70" fmla="*/ 5169946 h 6819900"/>
              <a:gd name="connsiteX71" fmla="*/ 1596315 w 9915525"/>
              <a:gd name="connsiteY71" fmla="*/ 5208046 h 6819900"/>
              <a:gd name="connsiteX72" fmla="*/ 1578022 w 9915525"/>
              <a:gd name="connsiteY72" fmla="*/ 5216380 h 6819900"/>
              <a:gd name="connsiteX73" fmla="*/ 1553453 w 9915525"/>
              <a:gd name="connsiteY73" fmla="*/ 5187805 h 6819900"/>
              <a:gd name="connsiteX74" fmla="*/ 1539441 w 9915525"/>
              <a:gd name="connsiteY74" fmla="*/ 5159230 h 6819900"/>
              <a:gd name="connsiteX75" fmla="*/ 1526138 w 9915525"/>
              <a:gd name="connsiteY75" fmla="*/ 5137051 h 6819900"/>
              <a:gd name="connsiteX76" fmla="*/ 1469385 w 9915525"/>
              <a:gd name="connsiteY76" fmla="*/ 5100058 h 6819900"/>
              <a:gd name="connsiteX77" fmla="*/ 1460951 w 9915525"/>
              <a:gd name="connsiteY77" fmla="*/ 5159230 h 6819900"/>
              <a:gd name="connsiteX78" fmla="*/ 1485634 w 9915525"/>
              <a:gd name="connsiteY78" fmla="*/ 5197330 h 6819900"/>
              <a:gd name="connsiteX79" fmla="*/ 1510182 w 9915525"/>
              <a:gd name="connsiteY79" fmla="*/ 5235430 h 6819900"/>
              <a:gd name="connsiteX80" fmla="*/ 1524382 w 9915525"/>
              <a:gd name="connsiteY80" fmla="*/ 5287151 h 6819900"/>
              <a:gd name="connsiteX81" fmla="*/ 1544530 w 9915525"/>
              <a:gd name="connsiteY81" fmla="*/ 5350230 h 6819900"/>
              <a:gd name="connsiteX82" fmla="*/ 1530502 w 9915525"/>
              <a:gd name="connsiteY82" fmla="*/ 5375144 h 6819900"/>
              <a:gd name="connsiteX83" fmla="*/ 1497463 w 9915525"/>
              <a:gd name="connsiteY83" fmla="*/ 5383478 h 6819900"/>
              <a:gd name="connsiteX84" fmla="*/ 1468668 w 9915525"/>
              <a:gd name="connsiteY84" fmla="*/ 5397355 h 6819900"/>
              <a:gd name="connsiteX85" fmla="*/ 1453746 w 9915525"/>
              <a:gd name="connsiteY85" fmla="*/ 5335117 h 6819900"/>
              <a:gd name="connsiteX86" fmla="*/ 1469739 w 9915525"/>
              <a:gd name="connsiteY86" fmla="*/ 5299149 h 6819900"/>
              <a:gd name="connsiteX87" fmla="*/ 1424865 w 9915525"/>
              <a:gd name="connsiteY87" fmla="*/ 5284120 h 6819900"/>
              <a:gd name="connsiteX88" fmla="*/ 1384384 w 9915525"/>
              <a:gd name="connsiteY88" fmla="*/ 5290372 h 6819900"/>
              <a:gd name="connsiteX89" fmla="*/ 1340756 w 9915525"/>
              <a:gd name="connsiteY89" fmla="*/ 5310034 h 6819900"/>
              <a:gd name="connsiteX90" fmla="*/ 1350820 w 9915525"/>
              <a:gd name="connsiteY90" fmla="*/ 5348134 h 6819900"/>
              <a:gd name="connsiteX91" fmla="*/ 1324059 w 9915525"/>
              <a:gd name="connsiteY91" fmla="*/ 5397620 h 6819900"/>
              <a:gd name="connsiteX92" fmla="*/ 1267703 w 9915525"/>
              <a:gd name="connsiteY92" fmla="*/ 5368742 h 6819900"/>
              <a:gd name="connsiteX93" fmla="*/ 1205790 w 9915525"/>
              <a:gd name="connsiteY93" fmla="*/ 5294931 h 6819900"/>
              <a:gd name="connsiteX94" fmla="*/ 1191503 w 9915525"/>
              <a:gd name="connsiteY94" fmla="*/ 5241511 h 6819900"/>
              <a:gd name="connsiteX95" fmla="*/ 1177215 w 9915525"/>
              <a:gd name="connsiteY95" fmla="*/ 5211916 h 6819900"/>
              <a:gd name="connsiteX96" fmla="*/ 1167690 w 9915525"/>
              <a:gd name="connsiteY96" fmla="*/ 5187805 h 6819900"/>
              <a:gd name="connsiteX97" fmla="*/ 1158165 w 9915525"/>
              <a:gd name="connsiteY97" fmla="*/ 5170921 h 6819900"/>
              <a:gd name="connsiteX98" fmla="*/ 1120065 w 9915525"/>
              <a:gd name="connsiteY98" fmla="*/ 5121130 h 6819900"/>
              <a:gd name="connsiteX99" fmla="*/ 1081965 w 9915525"/>
              <a:gd name="connsiteY99" fmla="*/ 5072506 h 6819900"/>
              <a:gd name="connsiteX100" fmla="*/ 1067875 w 9915525"/>
              <a:gd name="connsiteY100" fmla="*/ 5045094 h 6819900"/>
              <a:gd name="connsiteX101" fmla="*/ 1024815 w 9915525"/>
              <a:gd name="connsiteY101" fmla="*/ 4958304 h 6819900"/>
              <a:gd name="connsiteX102" fmla="*/ 1015135 w 9915525"/>
              <a:gd name="connsiteY102" fmla="*/ 4935297 h 6819900"/>
              <a:gd name="connsiteX103" fmla="*/ 1010148 w 9915525"/>
              <a:gd name="connsiteY103" fmla="*/ 4921720 h 6819900"/>
              <a:gd name="connsiteX104" fmla="*/ 995871 w 9915525"/>
              <a:gd name="connsiteY104" fmla="*/ 4896959 h 6819900"/>
              <a:gd name="connsiteX105" fmla="*/ 970962 w 9915525"/>
              <a:gd name="connsiteY105" fmla="*/ 4842653 h 6819900"/>
              <a:gd name="connsiteX106" fmla="*/ 942532 w 9915525"/>
              <a:gd name="connsiteY106" fmla="*/ 4790776 h 6819900"/>
              <a:gd name="connsiteX107" fmla="*/ 920040 w 9915525"/>
              <a:gd name="connsiteY107" fmla="*/ 4715784 h 6819900"/>
              <a:gd name="connsiteX108" fmla="*/ 910515 w 9915525"/>
              <a:gd name="connsiteY108" fmla="*/ 4649643 h 6819900"/>
              <a:gd name="connsiteX109" fmla="*/ 912019 w 9915525"/>
              <a:gd name="connsiteY109" fmla="*/ 4604691 h 6819900"/>
              <a:gd name="connsiteX110" fmla="*/ 863182 w 9915525"/>
              <a:gd name="connsiteY110" fmla="*/ 4521946 h 6819900"/>
              <a:gd name="connsiteX111" fmla="*/ 815265 w 9915525"/>
              <a:gd name="connsiteY111" fmla="*/ 4439768 h 6819900"/>
              <a:gd name="connsiteX112" fmla="*/ 800978 w 9915525"/>
              <a:gd name="connsiteY112" fmla="*/ 4378180 h 6819900"/>
              <a:gd name="connsiteX113" fmla="*/ 786690 w 9915525"/>
              <a:gd name="connsiteY113" fmla="*/ 4338914 h 6819900"/>
              <a:gd name="connsiteX114" fmla="*/ 776532 w 9915525"/>
              <a:gd name="connsiteY114" fmla="*/ 4311505 h 6819900"/>
              <a:gd name="connsiteX115" fmla="*/ 769389 w 9915525"/>
              <a:gd name="connsiteY115" fmla="*/ 4285311 h 6819900"/>
              <a:gd name="connsiteX116" fmla="*/ 748747 w 9915525"/>
              <a:gd name="connsiteY116" fmla="*/ 4237853 h 6819900"/>
              <a:gd name="connsiteX117" fmla="*/ 726211 w 9915525"/>
              <a:gd name="connsiteY117" fmla="*/ 4175941 h 6819900"/>
              <a:gd name="connsiteX118" fmla="*/ 721292 w 9915525"/>
              <a:gd name="connsiteY118" fmla="*/ 4130530 h 6819900"/>
              <a:gd name="connsiteX119" fmla="*/ 672390 w 9915525"/>
              <a:gd name="connsiteY119" fmla="*/ 4011213 h 6819900"/>
              <a:gd name="connsiteX120" fmla="*/ 662865 w 9915525"/>
              <a:gd name="connsiteY120" fmla="*/ 3987655 h 6819900"/>
              <a:gd name="connsiteX121" fmla="*/ 653340 w 9915525"/>
              <a:gd name="connsiteY121" fmla="*/ 3937064 h 6819900"/>
              <a:gd name="connsiteX122" fmla="*/ 631909 w 9915525"/>
              <a:gd name="connsiteY122" fmla="*/ 3863496 h 6819900"/>
              <a:gd name="connsiteX123" fmla="*/ 608725 w 9915525"/>
              <a:gd name="connsiteY123" fmla="*/ 3825981 h 6819900"/>
              <a:gd name="connsiteX124" fmla="*/ 580306 w 9915525"/>
              <a:gd name="connsiteY124" fmla="*/ 3694185 h 6819900"/>
              <a:gd name="connsiteX125" fmla="*/ 567615 w 9915525"/>
              <a:gd name="connsiteY125" fmla="*/ 3667887 h 6819900"/>
              <a:gd name="connsiteX126" fmla="*/ 558090 w 9915525"/>
              <a:gd name="connsiteY126" fmla="*/ 3654280 h 6819900"/>
              <a:gd name="connsiteX127" fmla="*/ 548565 w 9915525"/>
              <a:gd name="connsiteY127" fmla="*/ 3611417 h 6819900"/>
              <a:gd name="connsiteX128" fmla="*/ 538021 w 9915525"/>
              <a:gd name="connsiteY128" fmla="*/ 3568555 h 6819900"/>
              <a:gd name="connsiteX129" fmla="*/ 532616 w 9915525"/>
              <a:gd name="connsiteY129" fmla="*/ 3555162 h 6819900"/>
              <a:gd name="connsiteX130" fmla="*/ 519348 w 9915525"/>
              <a:gd name="connsiteY130" fmla="*/ 3525111 h 6819900"/>
              <a:gd name="connsiteX131" fmla="*/ 500940 w 9915525"/>
              <a:gd name="connsiteY131" fmla="*/ 3478711 h 6819900"/>
              <a:gd name="connsiteX132" fmla="*/ 487440 w 9915525"/>
              <a:gd name="connsiteY132" fmla="*/ 3429694 h 6819900"/>
              <a:gd name="connsiteX133" fmla="*/ 467463 w 9915525"/>
              <a:gd name="connsiteY133" fmla="*/ 3372806 h 6819900"/>
              <a:gd name="connsiteX134" fmla="*/ 430898 w 9915525"/>
              <a:gd name="connsiteY134" fmla="*/ 3282805 h 6819900"/>
              <a:gd name="connsiteX135" fmla="*/ 426548 w 9915525"/>
              <a:gd name="connsiteY135" fmla="*/ 3249467 h 6819900"/>
              <a:gd name="connsiteX136" fmla="*/ 422827 w 9915525"/>
              <a:gd name="connsiteY136" fmla="*/ 3216130 h 6819900"/>
              <a:gd name="connsiteX137" fmla="*/ 415215 w 9915525"/>
              <a:gd name="connsiteY137" fmla="*/ 3197080 h 6819900"/>
              <a:gd name="connsiteX138" fmla="*/ 406122 w 9915525"/>
              <a:gd name="connsiteY138" fmla="*/ 3178030 h 6819900"/>
              <a:gd name="connsiteX139" fmla="*/ 390774 w 9915525"/>
              <a:gd name="connsiteY139" fmla="*/ 3144692 h 6819900"/>
              <a:gd name="connsiteX140" fmla="*/ 376055 w 9915525"/>
              <a:gd name="connsiteY140" fmla="*/ 3111355 h 6819900"/>
              <a:gd name="connsiteX141" fmla="*/ 367590 w 9915525"/>
              <a:gd name="connsiteY141" fmla="*/ 3092006 h 6819900"/>
              <a:gd name="connsiteX142" fmla="*/ 353303 w 9915525"/>
              <a:gd name="connsiteY142" fmla="*/ 3067175 h 6819900"/>
              <a:gd name="connsiteX143" fmla="*/ 339015 w 9915525"/>
              <a:gd name="connsiteY143" fmla="*/ 3035527 h 6819900"/>
              <a:gd name="connsiteX144" fmla="*/ 272795 w 9915525"/>
              <a:gd name="connsiteY144" fmla="*/ 2958955 h 6819900"/>
              <a:gd name="connsiteX145" fmla="*/ 253290 w 9915525"/>
              <a:gd name="connsiteY145" fmla="*/ 2945461 h 6819900"/>
              <a:gd name="connsiteX146" fmla="*/ 242051 w 9915525"/>
              <a:gd name="connsiteY146" fmla="*/ 2928221 h 6819900"/>
              <a:gd name="connsiteX147" fmla="*/ 236857 w 9915525"/>
              <a:gd name="connsiteY147" fmla="*/ 2908723 h 6819900"/>
              <a:gd name="connsiteX148" fmla="*/ 272731 w 9915525"/>
              <a:gd name="connsiteY148" fmla="*/ 2903369 h 6819900"/>
              <a:gd name="connsiteX149" fmla="*/ 318220 w 9915525"/>
              <a:gd name="connsiteY149" fmla="*/ 2898107 h 6819900"/>
              <a:gd name="connsiteX150" fmla="*/ 322160 w 9915525"/>
              <a:gd name="connsiteY150" fmla="*/ 2863680 h 6819900"/>
              <a:gd name="connsiteX151" fmla="*/ 310440 w 9915525"/>
              <a:gd name="connsiteY151" fmla="*/ 2822877 h 6819900"/>
              <a:gd name="connsiteX152" fmla="*/ 301649 w 9915525"/>
              <a:gd name="connsiteY152" fmla="*/ 2791791 h 6819900"/>
              <a:gd name="connsiteX153" fmla="*/ 283040 w 9915525"/>
              <a:gd name="connsiteY153" fmla="*/ 2692255 h 6819900"/>
              <a:gd name="connsiteX154" fmla="*/ 243022 w 9915525"/>
              <a:gd name="connsiteY154" fmla="*/ 2511280 h 6819900"/>
              <a:gd name="connsiteX155" fmla="*/ 231411 w 9915525"/>
              <a:gd name="connsiteY155" fmla="*/ 2469949 h 6819900"/>
              <a:gd name="connsiteX156" fmla="*/ 213419 w 9915525"/>
              <a:gd name="connsiteY156" fmla="*/ 2418659 h 6819900"/>
              <a:gd name="connsiteX157" fmla="*/ 220881 w 9915525"/>
              <a:gd name="connsiteY157" fmla="*/ 2194101 h 6819900"/>
              <a:gd name="connsiteX158" fmla="*/ 234240 w 9915525"/>
              <a:gd name="connsiteY158" fmla="*/ 2154638 h 6819900"/>
              <a:gd name="connsiteX159" fmla="*/ 248528 w 9915525"/>
              <a:gd name="connsiteY159" fmla="*/ 2117311 h 6819900"/>
              <a:gd name="connsiteX160" fmla="*/ 262815 w 9915525"/>
              <a:gd name="connsiteY160" fmla="*/ 2093645 h 6819900"/>
              <a:gd name="connsiteX161" fmla="*/ 277103 w 9915525"/>
              <a:gd name="connsiteY161" fmla="*/ 2063605 h 6819900"/>
              <a:gd name="connsiteX162" fmla="*/ 291390 w 9915525"/>
              <a:gd name="connsiteY162" fmla="*/ 2025505 h 6819900"/>
              <a:gd name="connsiteX163" fmla="*/ 363180 w 9915525"/>
              <a:gd name="connsiteY163" fmla="*/ 1976025 h 6819900"/>
              <a:gd name="connsiteX164" fmla="*/ 440011 w 9915525"/>
              <a:gd name="connsiteY164" fmla="*/ 1892795 h 6819900"/>
              <a:gd name="connsiteX165" fmla="*/ 453009 w 9915525"/>
              <a:gd name="connsiteY165" fmla="*/ 1828294 h 6819900"/>
              <a:gd name="connsiteX166" fmla="*/ 472365 w 9915525"/>
              <a:gd name="connsiteY166" fmla="*/ 1801211 h 6819900"/>
              <a:gd name="connsiteX167" fmla="*/ 496178 w 9915525"/>
              <a:gd name="connsiteY167" fmla="*/ 1768330 h 6819900"/>
              <a:gd name="connsiteX168" fmla="*/ 519990 w 9915525"/>
              <a:gd name="connsiteY168" fmla="*/ 1729736 h 6819900"/>
              <a:gd name="connsiteX169" fmla="*/ 534278 w 9915525"/>
              <a:gd name="connsiteY169" fmla="*/ 1701655 h 6819900"/>
              <a:gd name="connsiteX170" fmla="*/ 548565 w 9915525"/>
              <a:gd name="connsiteY170" fmla="*/ 1676676 h 6819900"/>
              <a:gd name="connsiteX171" fmla="*/ 557235 w 9915525"/>
              <a:gd name="connsiteY171" fmla="*/ 1663555 h 6819900"/>
              <a:gd name="connsiteX172" fmla="*/ 572649 w 9915525"/>
              <a:gd name="connsiteY172" fmla="*/ 1582593 h 6819900"/>
              <a:gd name="connsiteX173" fmla="*/ 587792 w 9915525"/>
              <a:gd name="connsiteY173" fmla="*/ 1501630 h 6819900"/>
              <a:gd name="connsiteX174" fmla="*/ 596190 w 9915525"/>
              <a:gd name="connsiteY174" fmla="*/ 1489464 h 6819900"/>
              <a:gd name="connsiteX175" fmla="*/ 663845 w 9915525"/>
              <a:gd name="connsiteY175" fmla="*/ 1425430 h 6819900"/>
              <a:gd name="connsiteX176" fmla="*/ 672390 w 9915525"/>
              <a:gd name="connsiteY176" fmla="*/ 1415497 h 6819900"/>
              <a:gd name="connsiteX177" fmla="*/ 715253 w 9915525"/>
              <a:gd name="connsiteY177" fmla="*/ 1359740 h 6819900"/>
              <a:gd name="connsiteX178" fmla="*/ 758115 w 9915525"/>
              <a:gd name="connsiteY178" fmla="*/ 1307289 h 6819900"/>
              <a:gd name="connsiteX179" fmla="*/ 827154 w 9915525"/>
              <a:gd name="connsiteY179" fmla="*/ 1234930 h 6819900"/>
              <a:gd name="connsiteX180" fmla="*/ 891465 w 9915525"/>
              <a:gd name="connsiteY180" fmla="*/ 1177225 h 6819900"/>
              <a:gd name="connsiteX181" fmla="*/ 1024058 w 9915525"/>
              <a:gd name="connsiteY181" fmla="*/ 1053955 h 6819900"/>
              <a:gd name="connsiteX182" fmla="*/ 1043865 w 9915525"/>
              <a:gd name="connsiteY182" fmla="*/ 1045072 h 6819900"/>
              <a:gd name="connsiteX183" fmla="*/ 1064852 w 9915525"/>
              <a:gd name="connsiteY183" fmla="*/ 1029528 h 6819900"/>
              <a:gd name="connsiteX184" fmla="*/ 1098870 w 9915525"/>
              <a:gd name="connsiteY184" fmla="*/ 1009836 h 6819900"/>
              <a:gd name="connsiteX185" fmla="*/ 1144558 w 9915525"/>
              <a:gd name="connsiteY185" fmla="*/ 996805 h 6819900"/>
              <a:gd name="connsiteX186" fmla="*/ 1177215 w 9915525"/>
              <a:gd name="connsiteY186" fmla="*/ 987280 h 6819900"/>
              <a:gd name="connsiteX187" fmla="*/ 1199693 w 9915525"/>
              <a:gd name="connsiteY187" fmla="*/ 977755 h 6819900"/>
              <a:gd name="connsiteX188" fmla="*/ 1240054 w 9915525"/>
              <a:gd name="connsiteY188" fmla="*/ 953943 h 6819900"/>
              <a:gd name="connsiteX189" fmla="*/ 1274046 w 9915525"/>
              <a:gd name="connsiteY189" fmla="*/ 930130 h 6819900"/>
              <a:gd name="connsiteX190" fmla="*/ 1304442 w 9915525"/>
              <a:gd name="connsiteY190" fmla="*/ 915843 h 6819900"/>
              <a:gd name="connsiteX191" fmla="*/ 1325114 w 9915525"/>
              <a:gd name="connsiteY191" fmla="*/ 901555 h 6819900"/>
              <a:gd name="connsiteX192" fmla="*/ 1361513 w 9915525"/>
              <a:gd name="connsiteY192" fmla="*/ 887465 h 6819900"/>
              <a:gd name="connsiteX193" fmla="*/ 1659197 w 9915525"/>
              <a:gd name="connsiteY193" fmla="*/ 845632 h 6819900"/>
              <a:gd name="connsiteX194" fmla="*/ 1808720 w 9915525"/>
              <a:gd name="connsiteY194" fmla="*/ 799161 h 6819900"/>
              <a:gd name="connsiteX195" fmla="*/ 1828369 w 9915525"/>
              <a:gd name="connsiteY195" fmla="*/ 787255 h 6819900"/>
              <a:gd name="connsiteX196" fmla="*/ 1867778 w 9915525"/>
              <a:gd name="connsiteY196" fmla="*/ 758680 h 6819900"/>
              <a:gd name="connsiteX197" fmla="*/ 1911860 w 9915525"/>
              <a:gd name="connsiteY197" fmla="*/ 730105 h 6819900"/>
              <a:gd name="connsiteX198" fmla="*/ 1934453 w 9915525"/>
              <a:gd name="connsiteY198" fmla="*/ 720580 h 6819900"/>
              <a:gd name="connsiteX199" fmla="*/ 1958033 w 9915525"/>
              <a:gd name="connsiteY199" fmla="*/ 711055 h 6819900"/>
              <a:gd name="connsiteX200" fmla="*/ 1994932 w 9915525"/>
              <a:gd name="connsiteY200" fmla="*/ 684861 h 6819900"/>
              <a:gd name="connsiteX201" fmla="*/ 2026206 w 9915525"/>
              <a:gd name="connsiteY201" fmla="*/ 670574 h 6819900"/>
              <a:gd name="connsiteX202" fmla="*/ 2054254 w 9915525"/>
              <a:gd name="connsiteY202" fmla="*/ 682480 h 6819900"/>
              <a:gd name="connsiteX203" fmla="*/ 2081859 w 9915525"/>
              <a:gd name="connsiteY203" fmla="*/ 696489 h 6819900"/>
              <a:gd name="connsiteX204" fmla="*/ 2182143 w 9915525"/>
              <a:gd name="connsiteY204" fmla="*/ 708395 h 6819900"/>
              <a:gd name="connsiteX205" fmla="*/ 2266370 w 9915525"/>
              <a:gd name="connsiteY205" fmla="*/ 713436 h 6819900"/>
              <a:gd name="connsiteX206" fmla="*/ 2277353 w 9915525"/>
              <a:gd name="connsiteY206" fmla="*/ 720580 h 6819900"/>
              <a:gd name="connsiteX207" fmla="*/ 2286878 w 9915525"/>
              <a:gd name="connsiteY207" fmla="*/ 711055 h 6819900"/>
              <a:gd name="connsiteX208" fmla="*/ 2318434 w 9915525"/>
              <a:gd name="connsiteY208" fmla="*/ 725343 h 6819900"/>
              <a:gd name="connsiteX209" fmla="*/ 2374605 w 9915525"/>
              <a:gd name="connsiteY209" fmla="*/ 730105 h 6819900"/>
              <a:gd name="connsiteX210" fmla="*/ 2423563 w 9915525"/>
              <a:gd name="connsiteY210" fmla="*/ 739630 h 6819900"/>
              <a:gd name="connsiteX211" fmla="*/ 2443545 w 9915525"/>
              <a:gd name="connsiteY211" fmla="*/ 768205 h 6819900"/>
              <a:gd name="connsiteX212" fmla="*/ 2453565 w 9915525"/>
              <a:gd name="connsiteY212" fmla="*/ 782925 h 6819900"/>
              <a:gd name="connsiteX213" fmla="*/ 2477378 w 9915525"/>
              <a:gd name="connsiteY213" fmla="*/ 821458 h 6819900"/>
              <a:gd name="connsiteX214" fmla="*/ 2501190 w 9915525"/>
              <a:gd name="connsiteY214" fmla="*/ 859125 h 6819900"/>
              <a:gd name="connsiteX215" fmla="*/ 2510715 w 9915525"/>
              <a:gd name="connsiteY215" fmla="*/ 872980 h 6819900"/>
              <a:gd name="connsiteX216" fmla="*/ 2520240 w 9915525"/>
              <a:gd name="connsiteY216" fmla="*/ 886366 h 6819900"/>
              <a:gd name="connsiteX217" fmla="*/ 2594072 w 9915525"/>
              <a:gd name="connsiteY217" fmla="*/ 989028 h 6819900"/>
              <a:gd name="connsiteX218" fmla="*/ 2739315 w 9915525"/>
              <a:gd name="connsiteY218" fmla="*/ 1134819 h 6819900"/>
              <a:gd name="connsiteX219" fmla="*/ 2817616 w 9915525"/>
              <a:gd name="connsiteY219" fmla="*/ 1202259 h 6819900"/>
              <a:gd name="connsiteX220" fmla="*/ 2852589 w 9915525"/>
              <a:gd name="connsiteY220" fmla="*/ 1188488 h 6819900"/>
              <a:gd name="connsiteX221" fmla="*/ 2907177 w 9915525"/>
              <a:gd name="connsiteY221" fmla="*/ 1162961 h 6819900"/>
              <a:gd name="connsiteX222" fmla="*/ 2963406 w 9915525"/>
              <a:gd name="connsiteY222" fmla="*/ 1181646 h 6819900"/>
              <a:gd name="connsiteX223" fmla="*/ 2993988 w 9915525"/>
              <a:gd name="connsiteY223" fmla="*/ 1206355 h 6819900"/>
              <a:gd name="connsiteX224" fmla="*/ 3006015 w 9915525"/>
              <a:gd name="connsiteY224" fmla="*/ 1223929 h 6819900"/>
              <a:gd name="connsiteX225" fmla="*/ 3052009 w 9915525"/>
              <a:gd name="connsiteY225" fmla="*/ 1273030 h 6819900"/>
              <a:gd name="connsiteX226" fmla="*/ 3064356 w 9915525"/>
              <a:gd name="connsiteY226" fmla="*/ 1292080 h 6819900"/>
              <a:gd name="connsiteX227" fmla="*/ 3086575 w 9915525"/>
              <a:gd name="connsiteY227" fmla="*/ 1343429 h 6819900"/>
              <a:gd name="connsiteX228" fmla="*/ 3131356 w 9915525"/>
              <a:gd name="connsiteY228" fmla="*/ 1397691 h 6819900"/>
              <a:gd name="connsiteX229" fmla="*/ 3177328 w 9915525"/>
              <a:gd name="connsiteY229" fmla="*/ 1406380 h 6819900"/>
              <a:gd name="connsiteX230" fmla="*/ 3195787 w 9915525"/>
              <a:gd name="connsiteY230" fmla="*/ 1369586 h 6819900"/>
              <a:gd name="connsiteX231" fmla="*/ 3182980 w 9915525"/>
              <a:gd name="connsiteY231" fmla="*/ 1321440 h 6819900"/>
              <a:gd name="connsiteX232" fmla="*/ 3158415 w 9915525"/>
              <a:gd name="connsiteY232" fmla="*/ 1279653 h 6819900"/>
              <a:gd name="connsiteX233" fmla="*/ 3149523 w 9915525"/>
              <a:gd name="connsiteY233" fmla="*/ 1263505 h 6819900"/>
              <a:gd name="connsiteX234" fmla="*/ 3137616 w 9915525"/>
              <a:gd name="connsiteY234" fmla="*/ 1237311 h 6819900"/>
              <a:gd name="connsiteX235" fmla="*/ 3112615 w 9915525"/>
              <a:gd name="connsiteY235" fmla="*/ 1208001 h 6819900"/>
              <a:gd name="connsiteX236" fmla="*/ 3124918 w 9915525"/>
              <a:gd name="connsiteY236" fmla="*/ 1158814 h 6819900"/>
              <a:gd name="connsiteX237" fmla="*/ 3162015 w 9915525"/>
              <a:gd name="connsiteY237" fmla="*/ 1112800 h 6819900"/>
              <a:gd name="connsiteX238" fmla="*/ 3191226 w 9915525"/>
              <a:gd name="connsiteY238" fmla="*/ 1082530 h 6819900"/>
              <a:gd name="connsiteX239" fmla="*/ 3220804 w 9915525"/>
              <a:gd name="connsiteY239" fmla="*/ 1073746 h 6819900"/>
              <a:gd name="connsiteX240" fmla="*/ 3263313 w 9915525"/>
              <a:gd name="connsiteY240" fmla="*/ 1058822 h 6819900"/>
              <a:gd name="connsiteX241" fmla="*/ 3319742 w 9915525"/>
              <a:gd name="connsiteY241" fmla="*/ 1077131 h 6819900"/>
              <a:gd name="connsiteX242" fmla="*/ 3367965 w 9915525"/>
              <a:gd name="connsiteY242" fmla="*/ 1092055 h 6819900"/>
              <a:gd name="connsiteX243" fmla="*/ 3379350 w 9915525"/>
              <a:gd name="connsiteY243" fmla="*/ 1082530 h 6819900"/>
              <a:gd name="connsiteX244" fmla="*/ 3417169 w 9915525"/>
              <a:gd name="connsiteY244" fmla="*/ 1057205 h 6819900"/>
              <a:gd name="connsiteX245" fmla="*/ 3449898 w 9915525"/>
              <a:gd name="connsiteY245" fmla="*/ 1048287 h 6819900"/>
              <a:gd name="connsiteX246" fmla="*/ 3446662 w 9915525"/>
              <a:gd name="connsiteY246" fmla="*/ 1085617 h 6819900"/>
              <a:gd name="connsiteX247" fmla="*/ 3478207 w 9915525"/>
              <a:gd name="connsiteY247" fmla="*/ 1126440 h 6819900"/>
              <a:gd name="connsiteX248" fmla="*/ 3493504 w 9915525"/>
              <a:gd name="connsiteY248" fmla="*/ 1084689 h 6819900"/>
              <a:gd name="connsiteX249" fmla="*/ 3501099 w 9915525"/>
              <a:gd name="connsiteY249" fmla="*/ 1025596 h 6819900"/>
              <a:gd name="connsiteX250" fmla="*/ 3514737 w 9915525"/>
              <a:gd name="connsiteY250" fmla="*/ 993222 h 6819900"/>
              <a:gd name="connsiteX251" fmla="*/ 3551198 w 9915525"/>
              <a:gd name="connsiteY251" fmla="*/ 987353 h 6819900"/>
              <a:gd name="connsiteX252" fmla="*/ 3617955 w 9915525"/>
              <a:gd name="connsiteY252" fmla="*/ 1001238 h 6819900"/>
              <a:gd name="connsiteX253" fmla="*/ 3668496 w 9915525"/>
              <a:gd name="connsiteY253" fmla="*/ 1008944 h 6819900"/>
              <a:gd name="connsiteX254" fmla="*/ 3735941 w 9915525"/>
              <a:gd name="connsiteY254" fmla="*/ 1029222 h 6819900"/>
              <a:gd name="connsiteX255" fmla="*/ 3835229 w 9915525"/>
              <a:gd name="connsiteY255" fmla="*/ 1059057 h 6819900"/>
              <a:gd name="connsiteX256" fmla="*/ 3886888 w 9915525"/>
              <a:gd name="connsiteY256" fmla="*/ 1082530 h 6819900"/>
              <a:gd name="connsiteX257" fmla="*/ 3901365 w 9915525"/>
              <a:gd name="connsiteY257" fmla="*/ 1091121 h 6819900"/>
              <a:gd name="connsiteX258" fmla="*/ 3936861 w 9915525"/>
              <a:gd name="connsiteY258" fmla="*/ 1118133 h 6819900"/>
              <a:gd name="connsiteX259" fmla="*/ 3978491 w 9915525"/>
              <a:gd name="connsiteY259" fmla="*/ 1166548 h 6819900"/>
              <a:gd name="connsiteX260" fmla="*/ 4047518 w 9915525"/>
              <a:gd name="connsiteY260" fmla="*/ 1223651 h 6819900"/>
              <a:gd name="connsiteX261" fmla="*/ 4090974 w 9915525"/>
              <a:gd name="connsiteY261" fmla="*/ 1238839 h 6819900"/>
              <a:gd name="connsiteX262" fmla="*/ 4123933 w 9915525"/>
              <a:gd name="connsiteY262" fmla="*/ 1263505 h 6819900"/>
              <a:gd name="connsiteX263" fmla="*/ 4198015 w 9915525"/>
              <a:gd name="connsiteY263" fmla="*/ 1330906 h 6819900"/>
              <a:gd name="connsiteX264" fmla="*/ 4299818 w 9915525"/>
              <a:gd name="connsiteY264" fmla="*/ 1403665 h 6819900"/>
              <a:gd name="connsiteX265" fmla="*/ 4346538 w 9915525"/>
              <a:gd name="connsiteY265" fmla="*/ 1418292 h 6819900"/>
              <a:gd name="connsiteX266" fmla="*/ 4373400 w 9915525"/>
              <a:gd name="connsiteY266" fmla="*/ 1421776 h 6819900"/>
              <a:gd name="connsiteX267" fmla="*/ 4364001 w 9915525"/>
              <a:gd name="connsiteY267" fmla="*/ 1369731 h 6819900"/>
              <a:gd name="connsiteX268" fmla="*/ 4320465 w 9915525"/>
              <a:gd name="connsiteY268" fmla="*/ 1330860 h 6819900"/>
              <a:gd name="connsiteX269" fmla="*/ 4364933 w 9915525"/>
              <a:gd name="connsiteY269" fmla="*/ 1332058 h 6819900"/>
              <a:gd name="connsiteX270" fmla="*/ 4425141 w 9915525"/>
              <a:gd name="connsiteY270" fmla="*/ 1315988 h 6819900"/>
              <a:gd name="connsiteX271" fmla="*/ 4453815 w 9915525"/>
              <a:gd name="connsiteY271" fmla="*/ 1266486 h 6819900"/>
              <a:gd name="connsiteX272" fmla="*/ 4468103 w 9915525"/>
              <a:gd name="connsiteY272" fmla="*/ 1244455 h 6819900"/>
              <a:gd name="connsiteX273" fmla="*/ 4482390 w 9915525"/>
              <a:gd name="connsiteY273" fmla="*/ 1254043 h 6819900"/>
              <a:gd name="connsiteX274" fmla="*/ 4505626 w 9915525"/>
              <a:gd name="connsiteY274" fmla="*/ 1283834 h 6819900"/>
              <a:gd name="connsiteX275" fmla="*/ 4514858 w 9915525"/>
              <a:gd name="connsiteY275" fmla="*/ 1325409 h 6819900"/>
              <a:gd name="connsiteX276" fmla="*/ 4534485 w 9915525"/>
              <a:gd name="connsiteY276" fmla="*/ 1362740 h 6819900"/>
              <a:gd name="connsiteX277" fmla="*/ 4568115 w 9915525"/>
              <a:gd name="connsiteY277" fmla="*/ 1387777 h 6819900"/>
              <a:gd name="connsiteX278" fmla="*/ 4582403 w 9915525"/>
              <a:gd name="connsiteY278" fmla="*/ 1396855 h 6819900"/>
              <a:gd name="connsiteX279" fmla="*/ 4589401 w 9915525"/>
              <a:gd name="connsiteY279" fmla="*/ 1431076 h 6819900"/>
              <a:gd name="connsiteX280" fmla="*/ 4550894 w 9915525"/>
              <a:gd name="connsiteY280" fmla="*/ 1447617 h 6819900"/>
              <a:gd name="connsiteX281" fmla="*/ 4502159 w 9915525"/>
              <a:gd name="connsiteY281" fmla="*/ 1492941 h 6819900"/>
              <a:gd name="connsiteX282" fmla="*/ 4510819 w 9915525"/>
              <a:gd name="connsiteY282" fmla="*/ 1554282 h 6819900"/>
              <a:gd name="connsiteX283" fmla="*/ 4568224 w 9915525"/>
              <a:gd name="connsiteY283" fmla="*/ 1634980 h 6819900"/>
              <a:gd name="connsiteX284" fmla="*/ 4587165 w 9915525"/>
              <a:gd name="connsiteY284" fmla="*/ 1662389 h 6819900"/>
              <a:gd name="connsiteX285" fmla="*/ 4632887 w 9915525"/>
              <a:gd name="connsiteY285" fmla="*/ 1698078 h 6819900"/>
              <a:gd name="connsiteX286" fmla="*/ 4646639 w 9915525"/>
              <a:gd name="connsiteY286" fmla="*/ 1618353 h 6819900"/>
              <a:gd name="connsiteX287" fmla="*/ 4634733 w 9915525"/>
              <a:gd name="connsiteY287" fmla="*/ 1545388 h 6819900"/>
              <a:gd name="connsiteX288" fmla="*/ 4639553 w 9915525"/>
              <a:gd name="connsiteY288" fmla="*/ 1482580 h 6819900"/>
              <a:gd name="connsiteX289" fmla="*/ 4644023 w 9915525"/>
              <a:gd name="connsiteY289" fmla="*/ 1430012 h 6819900"/>
              <a:gd name="connsiteX290" fmla="*/ 4640165 w 9915525"/>
              <a:gd name="connsiteY290" fmla="*/ 1392178 h 6819900"/>
              <a:gd name="connsiteX291" fmla="*/ 4639498 w 9915525"/>
              <a:gd name="connsiteY291" fmla="*/ 1339534 h 6819900"/>
              <a:gd name="connsiteX292" fmla="*/ 4605626 w 9915525"/>
              <a:gd name="connsiteY292" fmla="*/ 1324107 h 6819900"/>
              <a:gd name="connsiteX293" fmla="*/ 4577485 w 9915525"/>
              <a:gd name="connsiteY293" fmla="*/ 1306463 h 6819900"/>
              <a:gd name="connsiteX294" fmla="*/ 4577640 w 9915525"/>
              <a:gd name="connsiteY294" fmla="*/ 1244455 h 6819900"/>
              <a:gd name="connsiteX295" fmla="*/ 4568115 w 9915525"/>
              <a:gd name="connsiteY295" fmla="*/ 1215880 h 6819900"/>
              <a:gd name="connsiteX296" fmla="*/ 4578397 w 9915525"/>
              <a:gd name="connsiteY296" fmla="*/ 1187305 h 6819900"/>
              <a:gd name="connsiteX297" fmla="*/ 4582798 w 9915525"/>
              <a:gd name="connsiteY297" fmla="*/ 1160533 h 6819900"/>
              <a:gd name="connsiteX298" fmla="*/ 4598711 w 9915525"/>
              <a:gd name="connsiteY298" fmla="*/ 1122829 h 6819900"/>
              <a:gd name="connsiteX299" fmla="*/ 4644315 w 9915525"/>
              <a:gd name="connsiteY299" fmla="*/ 1109120 h 6819900"/>
              <a:gd name="connsiteX300" fmla="*/ 4671142 w 9915525"/>
              <a:gd name="connsiteY300" fmla="*/ 1080149 h 6819900"/>
              <a:gd name="connsiteX301" fmla="*/ 4697961 w 9915525"/>
              <a:gd name="connsiteY301" fmla="*/ 1053955 h 6819900"/>
              <a:gd name="connsiteX302" fmla="*/ 4738323 w 9915525"/>
              <a:gd name="connsiteY302" fmla="*/ 1045095 h 6819900"/>
              <a:gd name="connsiteX303" fmla="*/ 4768607 w 9915525"/>
              <a:gd name="connsiteY303" fmla="*/ 1044718 h 6819900"/>
              <a:gd name="connsiteX304" fmla="*/ 4763331 w 9915525"/>
              <a:gd name="connsiteY304" fmla="*/ 1067563 h 6819900"/>
              <a:gd name="connsiteX305" fmla="*/ 4758705 w 9915525"/>
              <a:gd name="connsiteY305" fmla="*/ 1082227 h 6819900"/>
              <a:gd name="connsiteX306" fmla="*/ 4784472 w 9915525"/>
              <a:gd name="connsiteY306" fmla="*/ 1064292 h 6819900"/>
              <a:gd name="connsiteX307" fmla="*/ 4753853 w 9915525"/>
              <a:gd name="connsiteY307" fmla="*/ 1023968 h 6819900"/>
              <a:gd name="connsiteX308" fmla="*/ 4725400 w 9915525"/>
              <a:gd name="connsiteY308" fmla="*/ 999131 h 6819900"/>
              <a:gd name="connsiteX309" fmla="*/ 4708731 w 9915525"/>
              <a:gd name="connsiteY309" fmla="*/ 977755 h 6819900"/>
              <a:gd name="connsiteX310" fmla="*/ 4701465 w 9915525"/>
              <a:gd name="connsiteY310" fmla="*/ 963468 h 6819900"/>
              <a:gd name="connsiteX311" fmla="*/ 4764383 w 9915525"/>
              <a:gd name="connsiteY311" fmla="*/ 974978 h 6819900"/>
              <a:gd name="connsiteX312" fmla="*/ 4804410 w 9915525"/>
              <a:gd name="connsiteY312" fmla="*/ 990674 h 6819900"/>
              <a:gd name="connsiteX313" fmla="*/ 4806650 w 9915525"/>
              <a:gd name="connsiteY313" fmla="*/ 921077 h 6819900"/>
              <a:gd name="connsiteX314" fmla="*/ 4800458 w 9915525"/>
              <a:gd name="connsiteY314" fmla="*/ 882505 h 6819900"/>
              <a:gd name="connsiteX315" fmla="*/ 4819508 w 9915525"/>
              <a:gd name="connsiteY315" fmla="*/ 867439 h 6819900"/>
              <a:gd name="connsiteX316" fmla="*/ 4815765 w 9915525"/>
              <a:gd name="connsiteY316" fmla="*/ 815830 h 6819900"/>
              <a:gd name="connsiteX317" fmla="*/ 4824780 w 9915525"/>
              <a:gd name="connsiteY317" fmla="*/ 778098 h 6819900"/>
              <a:gd name="connsiteX318" fmla="*/ 4839292 w 9915525"/>
              <a:gd name="connsiteY318" fmla="*/ 758218 h 6819900"/>
              <a:gd name="connsiteX319" fmla="*/ 4897950 w 9915525"/>
              <a:gd name="connsiteY319" fmla="*/ 716375 h 6819900"/>
              <a:gd name="connsiteX320" fmla="*/ 4933814 w 9915525"/>
              <a:gd name="connsiteY320" fmla="*/ 734220 h 6819900"/>
              <a:gd name="connsiteX321" fmla="*/ 5001653 w 9915525"/>
              <a:gd name="connsiteY321" fmla="*/ 755322 h 6819900"/>
              <a:gd name="connsiteX322" fmla="*/ 5068783 w 9915525"/>
              <a:gd name="connsiteY322" fmla="*/ 767225 h 6819900"/>
              <a:gd name="connsiteX323" fmla="*/ 5090812 w 9915525"/>
              <a:gd name="connsiteY323" fmla="*/ 815830 h 6819900"/>
              <a:gd name="connsiteX324" fmla="*/ 5125889 w 9915525"/>
              <a:gd name="connsiteY324" fmla="*/ 801845 h 6819900"/>
              <a:gd name="connsiteX325" fmla="*/ 5165809 w 9915525"/>
              <a:gd name="connsiteY325" fmla="*/ 787558 h 6819900"/>
              <a:gd name="connsiteX326" fmla="*/ 5187240 w 9915525"/>
              <a:gd name="connsiteY326" fmla="*/ 777730 h 6819900"/>
              <a:gd name="connsiteX327" fmla="*/ 5201528 w 9915525"/>
              <a:gd name="connsiteY327" fmla="*/ 768205 h 6819900"/>
              <a:gd name="connsiteX328" fmla="*/ 5215815 w 9915525"/>
              <a:gd name="connsiteY328" fmla="*/ 758680 h 6819900"/>
              <a:gd name="connsiteX329" fmla="*/ 5230103 w 9915525"/>
              <a:gd name="connsiteY329" fmla="*/ 749155 h 6819900"/>
              <a:gd name="connsiteX330" fmla="*/ 5244390 w 9915525"/>
              <a:gd name="connsiteY330" fmla="*/ 767643 h 6819900"/>
              <a:gd name="connsiteX331" fmla="*/ 5282575 w 9915525"/>
              <a:gd name="connsiteY331" fmla="*/ 791990 h 6819900"/>
              <a:gd name="connsiteX332" fmla="*/ 5301540 w 9915525"/>
              <a:gd name="connsiteY332" fmla="*/ 762801 h 6819900"/>
              <a:gd name="connsiteX333" fmla="*/ 5332274 w 9915525"/>
              <a:gd name="connsiteY333" fmla="*/ 750869 h 6819900"/>
              <a:gd name="connsiteX334" fmla="*/ 5374815 w 9915525"/>
              <a:gd name="connsiteY334" fmla="*/ 732702 h 6819900"/>
              <a:gd name="connsiteX335" fmla="*/ 5398411 w 9915525"/>
              <a:gd name="connsiteY335" fmla="*/ 693102 h 6819900"/>
              <a:gd name="connsiteX336" fmla="*/ 5401553 w 9915525"/>
              <a:gd name="connsiteY336" fmla="*/ 628775 h 6819900"/>
              <a:gd name="connsiteX337" fmla="*/ 5387265 w 9915525"/>
              <a:gd name="connsiteY337" fmla="*/ 590674 h 6819900"/>
              <a:gd name="connsiteX338" fmla="*/ 5372978 w 9915525"/>
              <a:gd name="connsiteY338" fmla="*/ 552574 h 6819900"/>
              <a:gd name="connsiteX339" fmla="*/ 5358764 w 9915525"/>
              <a:gd name="connsiteY339" fmla="*/ 521917 h 6819900"/>
              <a:gd name="connsiteX340" fmla="*/ 5436789 w 9915525"/>
              <a:gd name="connsiteY340" fmla="*/ 472930 h 6819900"/>
              <a:gd name="connsiteX341" fmla="*/ 5463465 w 9915525"/>
              <a:gd name="connsiteY341" fmla="*/ 463405 h 6819900"/>
              <a:gd name="connsiteX342" fmla="*/ 5498956 w 9915525"/>
              <a:gd name="connsiteY342" fmla="*/ 472293 h 6819900"/>
              <a:gd name="connsiteX343" fmla="*/ 5494104 w 9915525"/>
              <a:gd name="connsiteY343" fmla="*/ 494145 h 6819900"/>
              <a:gd name="connsiteX344" fmla="*/ 5528437 w 9915525"/>
              <a:gd name="connsiteY344" fmla="*/ 499021 h 6819900"/>
              <a:gd name="connsiteX345" fmla="*/ 5588900 w 9915525"/>
              <a:gd name="connsiteY345" fmla="*/ 472405 h 6819900"/>
              <a:gd name="connsiteX346" fmla="*/ 5662658 w 9915525"/>
              <a:gd name="connsiteY346" fmla="*/ 461024 h 6819900"/>
              <a:gd name="connsiteX347" fmla="*/ 5692005 w 9915525"/>
              <a:gd name="connsiteY347" fmla="*/ 498562 h 6819900"/>
              <a:gd name="connsiteX348" fmla="*/ 5734490 w 9915525"/>
              <a:gd name="connsiteY348" fmla="*/ 524576 h 6819900"/>
              <a:gd name="connsiteX349" fmla="*/ 5758740 w 9915525"/>
              <a:gd name="connsiteY349" fmla="*/ 476995 h 6819900"/>
              <a:gd name="connsiteX350" fmla="*/ 5777790 w 9915525"/>
              <a:gd name="connsiteY350" fmla="*/ 425305 h 6819900"/>
              <a:gd name="connsiteX351" fmla="*/ 5796840 w 9915525"/>
              <a:gd name="connsiteY351" fmla="*/ 390613 h 6819900"/>
              <a:gd name="connsiteX352" fmla="*/ 5812335 w 9915525"/>
              <a:gd name="connsiteY352" fmla="*/ 372063 h 6819900"/>
              <a:gd name="connsiteX353" fmla="*/ 5840910 w 9915525"/>
              <a:gd name="connsiteY353" fmla="*/ 367153 h 6819900"/>
              <a:gd name="connsiteX354" fmla="*/ 5844465 w 9915525"/>
              <a:gd name="connsiteY354" fmla="*/ 311005 h 6819900"/>
              <a:gd name="connsiteX355" fmla="*/ 5850086 w 9915525"/>
              <a:gd name="connsiteY355" fmla="*/ 262431 h 6819900"/>
              <a:gd name="connsiteX356" fmla="*/ 5824773 w 9915525"/>
              <a:gd name="connsiteY356" fmla="*/ 206230 h 6819900"/>
              <a:gd name="connsiteX357" fmla="*/ 5825415 w 9915525"/>
              <a:gd name="connsiteY357" fmla="*/ 168130 h 6819900"/>
              <a:gd name="connsiteX358" fmla="*/ 5853990 w 9915525"/>
              <a:gd name="connsiteY358" fmla="*/ 139432 h 6819900"/>
              <a:gd name="connsiteX359" fmla="*/ 5877803 w 9915525"/>
              <a:gd name="connsiteY359" fmla="*/ 116594 h 6819900"/>
              <a:gd name="connsiteX360" fmla="*/ 5901615 w 9915525"/>
              <a:gd name="connsiteY360" fmla="*/ 102594 h 6819900"/>
              <a:gd name="connsiteX361" fmla="*/ 5959641 w 9915525"/>
              <a:gd name="connsiteY361" fmla="*/ 116797 h 6819900"/>
              <a:gd name="connsiteX362" fmla="*/ 5992250 w 9915525"/>
              <a:gd name="connsiteY362" fmla="*/ 130030 h 6819900"/>
              <a:gd name="connsiteX363" fmla="*/ 6019360 w 9915525"/>
              <a:gd name="connsiteY363" fmla="*/ 144317 h 6819900"/>
              <a:gd name="connsiteX364" fmla="*/ 6048954 w 9915525"/>
              <a:gd name="connsiteY364" fmla="*/ 158605 h 6819900"/>
              <a:gd name="connsiteX365" fmla="*/ 6073065 w 9915525"/>
              <a:gd name="connsiteY365" fmla="*/ 177954 h 6819900"/>
              <a:gd name="connsiteX366" fmla="*/ 6119487 w 9915525"/>
              <a:gd name="connsiteY366" fmla="*/ 199638 h 6819900"/>
              <a:gd name="connsiteX367" fmla="*/ 6131750 w 9915525"/>
              <a:gd name="connsiteY367" fmla="*/ 155259 h 6819900"/>
              <a:gd name="connsiteX368" fmla="*/ 6139652 w 9915525"/>
              <a:gd name="connsiteY368" fmla="*/ 120505 h 6819900"/>
              <a:gd name="connsiteX369" fmla="*/ 6145163 w 9915525"/>
              <a:gd name="connsiteY369" fmla="*/ 103536 h 6819900"/>
              <a:gd name="connsiteX370" fmla="*/ 6166765 w 9915525"/>
              <a:gd name="connsiteY370" fmla="*/ 76381 h 6819900"/>
              <a:gd name="connsiteX371" fmla="*/ 6254040 w 9915525"/>
              <a:gd name="connsiteY371" fmla="*/ 88249 h 6819900"/>
              <a:gd name="connsiteX372" fmla="*/ 6263565 w 9915525"/>
              <a:gd name="connsiteY372" fmla="*/ 101455 h 6819900"/>
              <a:gd name="connsiteX373" fmla="*/ 6273090 w 9915525"/>
              <a:gd name="connsiteY373" fmla="*/ 115444 h 6819900"/>
              <a:gd name="connsiteX374" fmla="*/ 6287135 w 9915525"/>
              <a:gd name="connsiteY374" fmla="*/ 124043 h 6819900"/>
              <a:gd name="connsiteX375" fmla="*/ 6358288 w 9915525"/>
              <a:gd name="connsiteY375" fmla="*/ 178507 h 6819900"/>
              <a:gd name="connsiteX376" fmla="*/ 6334554 w 9915525"/>
              <a:gd name="connsiteY376" fmla="*/ 204701 h 6819900"/>
              <a:gd name="connsiteX377" fmla="*/ 6301665 w 9915525"/>
              <a:gd name="connsiteY377" fmla="*/ 202925 h 6819900"/>
              <a:gd name="connsiteX378" fmla="*/ 6255797 w 9915525"/>
              <a:gd name="connsiteY378" fmla="*/ 152757 h 6819900"/>
              <a:gd name="connsiteX379" fmla="*/ 6241058 w 9915525"/>
              <a:gd name="connsiteY379" fmla="*/ 195454 h 6819900"/>
              <a:gd name="connsiteX380" fmla="*/ 6220757 w 9915525"/>
              <a:gd name="connsiteY380" fmla="*/ 238229 h 6819900"/>
              <a:gd name="connsiteX381" fmla="*/ 6246467 w 9915525"/>
              <a:gd name="connsiteY381" fmla="*/ 354624 h 6819900"/>
              <a:gd name="connsiteX382" fmla="*/ 6275838 w 9915525"/>
              <a:gd name="connsiteY382" fmla="*/ 415890 h 6819900"/>
              <a:gd name="connsiteX383" fmla="*/ 6316184 w 9915525"/>
              <a:gd name="connsiteY383" fmla="*/ 473968 h 6819900"/>
              <a:gd name="connsiteX384" fmla="*/ 6390560 w 9915525"/>
              <a:gd name="connsiteY384" fmla="*/ 467413 h 6819900"/>
              <a:gd name="connsiteX385" fmla="*/ 6363522 w 9915525"/>
              <a:gd name="connsiteY385" fmla="*/ 415780 h 6819900"/>
              <a:gd name="connsiteX386" fmla="*/ 6336244 w 9915525"/>
              <a:gd name="connsiteY386" fmla="*/ 394349 h 6819900"/>
              <a:gd name="connsiteX387" fmla="*/ 6353718 w 9915525"/>
              <a:gd name="connsiteY387" fmla="*/ 358630 h 6819900"/>
              <a:gd name="connsiteX388" fmla="*/ 6389931 w 9915525"/>
              <a:gd name="connsiteY388" fmla="*/ 294336 h 6819900"/>
              <a:gd name="connsiteX389" fmla="*/ 6399578 w 9915525"/>
              <a:gd name="connsiteY389" fmla="*/ 263380 h 6819900"/>
              <a:gd name="connsiteX390" fmla="*/ 6413980 w 9915525"/>
              <a:gd name="connsiteY390" fmla="*/ 299655 h 6819900"/>
              <a:gd name="connsiteX391" fmla="*/ 6438918 w 9915525"/>
              <a:gd name="connsiteY391" fmla="*/ 316235 h 6819900"/>
              <a:gd name="connsiteX392" fmla="*/ 6492546 w 9915525"/>
              <a:gd name="connsiteY392" fmla="*/ 305898 h 6819900"/>
              <a:gd name="connsiteX393" fmla="*/ 6471644 w 9915525"/>
              <a:gd name="connsiteY393" fmla="*/ 207027 h 6819900"/>
              <a:gd name="connsiteX394" fmla="*/ 6459383 w 9915525"/>
              <a:gd name="connsiteY394" fmla="*/ 139555 h 6819900"/>
              <a:gd name="connsiteX395" fmla="*/ 6510898 w 9915525"/>
              <a:gd name="connsiteY395" fmla="*/ 84786 h 6819900"/>
              <a:gd name="connsiteX396" fmla="*/ 6542990 w 9915525"/>
              <a:gd name="connsiteY396" fmla="*/ 72880 h 6819900"/>
              <a:gd name="connsiteX397" fmla="*/ 6609619 w 9915525"/>
              <a:gd name="connsiteY397" fmla="*/ 111706 h 6819900"/>
              <a:gd name="connsiteX398" fmla="*/ 6658807 w 9915525"/>
              <a:gd name="connsiteY398" fmla="*/ 136199 h 6819900"/>
              <a:gd name="connsiteX399" fmla="*/ 6661710 w 9915525"/>
              <a:gd name="connsiteY399" fmla="*/ 84310 h 6819900"/>
              <a:gd name="connsiteX400" fmla="*/ 6662303 w 9915525"/>
              <a:gd name="connsiteY400" fmla="*/ 60974 h 6819900"/>
              <a:gd name="connsiteX401" fmla="*/ 6682879 w 9915525"/>
              <a:gd name="connsiteY401" fmla="*/ 64212 h 6819900"/>
              <a:gd name="connsiteX402" fmla="*/ 6748854 w 9915525"/>
              <a:gd name="connsiteY402" fmla="*/ 123683 h 6819900"/>
              <a:gd name="connsiteX403" fmla="*/ 6775134 w 9915525"/>
              <a:gd name="connsiteY403" fmla="*/ 175466 h 6819900"/>
              <a:gd name="connsiteX404" fmla="*/ 6768390 w 9915525"/>
              <a:gd name="connsiteY404" fmla="*/ 225280 h 6819900"/>
              <a:gd name="connsiteX405" fmla="*/ 6777915 w 9915525"/>
              <a:gd name="connsiteY405" fmla="*/ 248530 h 6819900"/>
              <a:gd name="connsiteX406" fmla="*/ 6787440 w 9915525"/>
              <a:gd name="connsiteY406" fmla="*/ 277667 h 6819900"/>
              <a:gd name="connsiteX407" fmla="*/ 6796965 w 9915525"/>
              <a:gd name="connsiteY407" fmla="*/ 316802 h 6819900"/>
              <a:gd name="connsiteX408" fmla="*/ 6828883 w 9915525"/>
              <a:gd name="connsiteY408" fmla="*/ 382915 h 6819900"/>
              <a:gd name="connsiteX409" fmla="*/ 6872870 w 9915525"/>
              <a:gd name="connsiteY409" fmla="*/ 415780 h 6819900"/>
              <a:gd name="connsiteX410" fmla="*/ 6917483 w 9915525"/>
              <a:gd name="connsiteY410" fmla="*/ 444355 h 6819900"/>
              <a:gd name="connsiteX411" fmla="*/ 7003117 w 9915525"/>
              <a:gd name="connsiteY411" fmla="*/ 458521 h 6819900"/>
              <a:gd name="connsiteX412" fmla="*/ 6996555 w 9915525"/>
              <a:gd name="connsiteY412" fmla="*/ 429542 h 6819900"/>
              <a:gd name="connsiteX413" fmla="*/ 7017945 w 9915525"/>
              <a:gd name="connsiteY413" fmla="*/ 404350 h 6819900"/>
              <a:gd name="connsiteX414" fmla="*/ 7097479 w 9915525"/>
              <a:gd name="connsiteY414" fmla="*/ 406934 h 6819900"/>
              <a:gd name="connsiteX415" fmla="*/ 7139865 w 9915525"/>
              <a:gd name="connsiteY415" fmla="*/ 395028 h 6819900"/>
              <a:gd name="connsiteX416" fmla="*/ 7176216 w 9915525"/>
              <a:gd name="connsiteY416" fmla="*/ 365774 h 6819900"/>
              <a:gd name="connsiteX417" fmla="*/ 7197947 w 9915525"/>
              <a:gd name="connsiteY417" fmla="*/ 339580 h 6819900"/>
              <a:gd name="connsiteX418" fmla="*/ 7218157 w 9915525"/>
              <a:gd name="connsiteY418" fmla="*/ 291766 h 6819900"/>
              <a:gd name="connsiteX419" fmla="*/ 7236895 w 9915525"/>
              <a:gd name="connsiteY419" fmla="*/ 269215 h 6819900"/>
              <a:gd name="connsiteX420" fmla="*/ 7358940 w 9915525"/>
              <a:gd name="connsiteY420" fmla="*/ 315203 h 6819900"/>
              <a:gd name="connsiteX421" fmla="*/ 7382753 w 9915525"/>
              <a:gd name="connsiteY421" fmla="*/ 358630 h 6819900"/>
              <a:gd name="connsiteX422" fmla="*/ 7406565 w 9915525"/>
              <a:gd name="connsiteY422" fmla="*/ 396803 h 6819900"/>
              <a:gd name="connsiteX423" fmla="*/ 7432515 w 9915525"/>
              <a:gd name="connsiteY423" fmla="*/ 410241 h 6819900"/>
              <a:gd name="connsiteX424" fmla="*/ 7490702 w 9915525"/>
              <a:gd name="connsiteY424" fmla="*/ 417039 h 6819900"/>
              <a:gd name="connsiteX425" fmla="*/ 7516334 w 9915525"/>
              <a:gd name="connsiteY425" fmla="*/ 425305 h 6819900"/>
              <a:gd name="connsiteX426" fmla="*/ 7544678 w 9915525"/>
              <a:gd name="connsiteY426" fmla="*/ 434830 h 6819900"/>
              <a:gd name="connsiteX427" fmla="*/ 7573843 w 9915525"/>
              <a:gd name="connsiteY427" fmla="*/ 444355 h 6819900"/>
              <a:gd name="connsiteX428" fmla="*/ 7613628 w 9915525"/>
              <a:gd name="connsiteY428" fmla="*/ 406255 h 6819900"/>
              <a:gd name="connsiteX429" fmla="*/ 7637208 w 9915525"/>
              <a:gd name="connsiteY429" fmla="*/ 368155 h 6819900"/>
              <a:gd name="connsiteX430" fmla="*/ 7633121 w 9915525"/>
              <a:gd name="connsiteY430" fmla="*/ 343660 h 6819900"/>
              <a:gd name="connsiteX431" fmla="*/ 7632041 w 9915525"/>
              <a:gd name="connsiteY431" fmla="*/ 312704 h 6819900"/>
              <a:gd name="connsiteX432" fmla="*/ 7640584 w 9915525"/>
              <a:gd name="connsiteY432" fmla="*/ 257551 h 6819900"/>
              <a:gd name="connsiteX433" fmla="*/ 7625640 w 9915525"/>
              <a:gd name="connsiteY433" fmla="*/ 230190 h 6819900"/>
              <a:gd name="connsiteX434" fmla="*/ 7611353 w 9915525"/>
              <a:gd name="connsiteY434" fmla="*/ 196705 h 6819900"/>
              <a:gd name="connsiteX435" fmla="*/ 7597065 w 9915525"/>
              <a:gd name="connsiteY435" fmla="*/ 162763 h 6819900"/>
              <a:gd name="connsiteX436" fmla="*/ 7587540 w 9915525"/>
              <a:gd name="connsiteY436" fmla="*/ 134792 h 6819900"/>
              <a:gd name="connsiteX437" fmla="*/ 7578015 w 9915525"/>
              <a:gd name="connsiteY437" fmla="*/ 78099 h 6819900"/>
              <a:gd name="connsiteX438" fmla="*/ 7593082 w 9915525"/>
              <a:gd name="connsiteY438" fmla="*/ 21512 h 6819900"/>
              <a:gd name="connsiteX439" fmla="*/ 7635165 w 9915525"/>
              <a:gd name="connsiteY439" fmla="*/ 34780 h 6819900"/>
              <a:gd name="connsiteX440" fmla="*/ 7669960 w 9915525"/>
              <a:gd name="connsiteY440" fmla="*/ 53830 h 6819900"/>
              <a:gd name="connsiteX441" fmla="*/ 7682790 w 9915525"/>
              <a:gd name="connsiteY441" fmla="*/ 63355 h 6819900"/>
              <a:gd name="connsiteX442" fmla="*/ 7697078 w 9915525"/>
              <a:gd name="connsiteY442" fmla="*/ 72880 h 6819900"/>
              <a:gd name="connsiteX443" fmla="*/ 7711365 w 9915525"/>
              <a:gd name="connsiteY443" fmla="*/ 92416 h 6819900"/>
              <a:gd name="connsiteX444" fmla="*/ 7789946 w 9915525"/>
              <a:gd name="connsiteY444" fmla="*/ 177609 h 6819900"/>
              <a:gd name="connsiteX445" fmla="*/ 7797090 w 9915525"/>
              <a:gd name="connsiteY445" fmla="*/ 192975 h 6819900"/>
              <a:gd name="connsiteX446" fmla="*/ 7774311 w 9915525"/>
              <a:gd name="connsiteY446" fmla="*/ 202578 h 6819900"/>
              <a:gd name="connsiteX447" fmla="*/ 7747527 w 9915525"/>
              <a:gd name="connsiteY447" fmla="*/ 231158 h 6819900"/>
              <a:gd name="connsiteX448" fmla="*/ 7760782 w 9915525"/>
              <a:gd name="connsiteY448" fmla="*/ 276234 h 6819900"/>
              <a:gd name="connsiteX449" fmla="*/ 7767251 w 9915525"/>
              <a:gd name="connsiteY449" fmla="*/ 327510 h 6819900"/>
              <a:gd name="connsiteX450" fmla="*/ 7784135 w 9915525"/>
              <a:gd name="connsiteY450" fmla="*/ 368155 h 6819900"/>
              <a:gd name="connsiteX451" fmla="*/ 7818353 w 9915525"/>
              <a:gd name="connsiteY451" fmla="*/ 351865 h 6819900"/>
              <a:gd name="connsiteX452" fmla="*/ 7844668 w 9915525"/>
              <a:gd name="connsiteY452" fmla="*/ 349029 h 6819900"/>
              <a:gd name="connsiteX453" fmla="*/ 7847629 w 9915525"/>
              <a:gd name="connsiteY453" fmla="*/ 371146 h 6819900"/>
              <a:gd name="connsiteX454" fmla="*/ 7889160 w 9915525"/>
              <a:gd name="connsiteY454" fmla="*/ 396584 h 6819900"/>
              <a:gd name="connsiteX455" fmla="*/ 7990933 w 9915525"/>
              <a:gd name="connsiteY455" fmla="*/ 487217 h 6819900"/>
              <a:gd name="connsiteX456" fmla="*/ 7988299 w 9915525"/>
              <a:gd name="connsiteY456" fmla="*/ 541986 h 6819900"/>
              <a:gd name="connsiteX457" fmla="*/ 7988593 w 9915525"/>
              <a:gd name="connsiteY457" fmla="*/ 577705 h 6819900"/>
              <a:gd name="connsiteX458" fmla="*/ 7997116 w 9915525"/>
              <a:gd name="connsiteY458" fmla="*/ 591992 h 6819900"/>
              <a:gd name="connsiteX459" fmla="*/ 8006641 w 9915525"/>
              <a:gd name="connsiteY459" fmla="*/ 606280 h 6819900"/>
              <a:gd name="connsiteX460" fmla="*/ 8016166 w 9915525"/>
              <a:gd name="connsiteY460" fmla="*/ 641249 h 6819900"/>
              <a:gd name="connsiteX461" fmla="*/ 8029393 w 9915525"/>
              <a:gd name="connsiteY461" fmla="*/ 691255 h 6819900"/>
              <a:gd name="connsiteX462" fmla="*/ 8049200 w 9915525"/>
              <a:gd name="connsiteY462" fmla="*/ 737249 h 6819900"/>
              <a:gd name="connsiteX463" fmla="*/ 8040734 w 9915525"/>
              <a:gd name="connsiteY463" fmla="*/ 768205 h 6819900"/>
              <a:gd name="connsiteX464" fmla="*/ 8028072 w 9915525"/>
              <a:gd name="connsiteY464" fmla="*/ 757794 h 6819900"/>
              <a:gd name="connsiteX465" fmla="*/ 7980447 w 9915525"/>
              <a:gd name="connsiteY465" fmla="*/ 735937 h 6819900"/>
              <a:gd name="connsiteX466" fmla="*/ 7972605 w 9915525"/>
              <a:gd name="connsiteY466" fmla="*/ 807767 h 6819900"/>
              <a:gd name="connsiteX467" fmla="*/ 7987591 w 9915525"/>
              <a:gd name="connsiteY467" fmla="*/ 861035 h 6819900"/>
              <a:gd name="connsiteX468" fmla="*/ 8006641 w 9915525"/>
              <a:gd name="connsiteY468" fmla="*/ 908481 h 6819900"/>
              <a:gd name="connsiteX469" fmla="*/ 8025691 w 9915525"/>
              <a:gd name="connsiteY469" fmla="*/ 949902 h 6819900"/>
              <a:gd name="connsiteX470" fmla="*/ 8035216 w 9915525"/>
              <a:gd name="connsiteY470" fmla="*/ 972993 h 6819900"/>
              <a:gd name="connsiteX471" fmla="*/ 8044741 w 9915525"/>
              <a:gd name="connsiteY471" fmla="*/ 1000653 h 6819900"/>
              <a:gd name="connsiteX472" fmla="*/ 8098801 w 9915525"/>
              <a:gd name="connsiteY472" fmla="*/ 1052353 h 6819900"/>
              <a:gd name="connsiteX473" fmla="*/ 8125580 w 9915525"/>
              <a:gd name="connsiteY473" fmla="*/ 1027706 h 6819900"/>
              <a:gd name="connsiteX474" fmla="*/ 8156537 w 9915525"/>
              <a:gd name="connsiteY474" fmla="*/ 1006330 h 6819900"/>
              <a:gd name="connsiteX475" fmla="*/ 8145380 w 9915525"/>
              <a:gd name="connsiteY475" fmla="*/ 1065697 h 6819900"/>
              <a:gd name="connsiteX476" fmla="*/ 8113104 w 9915525"/>
              <a:gd name="connsiteY476" fmla="*/ 1159975 h 6819900"/>
              <a:gd name="connsiteX477" fmla="*/ 8182292 w 9915525"/>
              <a:gd name="connsiteY477" fmla="*/ 1153665 h 6819900"/>
              <a:gd name="connsiteX478" fmla="*/ 8268139 w 9915525"/>
              <a:gd name="connsiteY478" fmla="*/ 1185923 h 6819900"/>
              <a:gd name="connsiteX479" fmla="*/ 8319249 w 9915525"/>
              <a:gd name="connsiteY479" fmla="*/ 1180138 h 6819900"/>
              <a:gd name="connsiteX480" fmla="*/ 8354968 w 9915525"/>
              <a:gd name="connsiteY480" fmla="*/ 1133764 h 6819900"/>
              <a:gd name="connsiteX481" fmla="*/ 8387510 w 9915525"/>
              <a:gd name="connsiteY481" fmla="*/ 1074256 h 6819900"/>
              <a:gd name="connsiteX482" fmla="*/ 8369468 w 9915525"/>
              <a:gd name="connsiteY482" fmla="*/ 1001025 h 6819900"/>
              <a:gd name="connsiteX483" fmla="*/ 8377848 w 9915525"/>
              <a:gd name="connsiteY483" fmla="*/ 859912 h 6819900"/>
              <a:gd name="connsiteX484" fmla="*/ 8387640 w 9915525"/>
              <a:gd name="connsiteY484" fmla="*/ 834141 h 6819900"/>
              <a:gd name="connsiteX485" fmla="*/ 8400780 w 9915525"/>
              <a:gd name="connsiteY485" fmla="*/ 807258 h 6819900"/>
              <a:gd name="connsiteX486" fmla="*/ 8418107 w 9915525"/>
              <a:gd name="connsiteY486" fmla="*/ 717887 h 6819900"/>
              <a:gd name="connsiteX487" fmla="*/ 8376345 w 9915525"/>
              <a:gd name="connsiteY487" fmla="*/ 654627 h 6819900"/>
              <a:gd name="connsiteX488" fmla="*/ 8334502 w 9915525"/>
              <a:gd name="connsiteY488" fmla="*/ 594279 h 6819900"/>
              <a:gd name="connsiteX489" fmla="*/ 8310077 w 9915525"/>
              <a:gd name="connsiteY489" fmla="*/ 557538 h 6819900"/>
              <a:gd name="connsiteX490" fmla="*/ 8292390 w 9915525"/>
              <a:gd name="connsiteY490" fmla="*/ 527262 h 6819900"/>
              <a:gd name="connsiteX491" fmla="*/ 8280484 w 9915525"/>
              <a:gd name="connsiteY491" fmla="*/ 499436 h 6819900"/>
              <a:gd name="connsiteX492" fmla="*/ 8249326 w 9915525"/>
              <a:gd name="connsiteY492" fmla="*/ 415467 h 6819900"/>
              <a:gd name="connsiteX493" fmla="*/ 8275404 w 9915525"/>
              <a:gd name="connsiteY493" fmla="*/ 385459 h 6819900"/>
              <a:gd name="connsiteX494" fmla="*/ 8309437 w 9915525"/>
              <a:gd name="connsiteY494" fmla="*/ 396730 h 6819900"/>
              <a:gd name="connsiteX495" fmla="*/ 8368273 w 9915525"/>
              <a:gd name="connsiteY495" fmla="*/ 456261 h 6819900"/>
              <a:gd name="connsiteX496" fmla="*/ 8378115 w 9915525"/>
              <a:gd name="connsiteY496" fmla="*/ 472930 h 6819900"/>
              <a:gd name="connsiteX497" fmla="*/ 8387640 w 9915525"/>
              <a:gd name="connsiteY497" fmla="*/ 487564 h 6819900"/>
              <a:gd name="connsiteX498" fmla="*/ 8459524 w 9915525"/>
              <a:gd name="connsiteY498" fmla="*/ 572468 h 6819900"/>
              <a:gd name="connsiteX499" fmla="*/ 8531408 w 9915525"/>
              <a:gd name="connsiteY499" fmla="*/ 642738 h 6819900"/>
              <a:gd name="connsiteX500" fmla="*/ 8528581 w 9915525"/>
              <a:gd name="connsiteY500" fmla="*/ 703090 h 6819900"/>
              <a:gd name="connsiteX501" fmla="*/ 8525752 w 9915525"/>
              <a:gd name="connsiteY501" fmla="*/ 763443 h 6819900"/>
              <a:gd name="connsiteX502" fmla="*/ 8554327 w 9915525"/>
              <a:gd name="connsiteY502" fmla="*/ 766667 h 6819900"/>
              <a:gd name="connsiteX503" fmla="*/ 8606715 w 9915525"/>
              <a:gd name="connsiteY503" fmla="*/ 829488 h 6819900"/>
              <a:gd name="connsiteX504" fmla="*/ 8626732 w 9915525"/>
              <a:gd name="connsiteY504" fmla="*/ 890874 h 6819900"/>
              <a:gd name="connsiteX505" fmla="*/ 8642932 w 9915525"/>
              <a:gd name="connsiteY505" fmla="*/ 945058 h 6819900"/>
              <a:gd name="connsiteX506" fmla="*/ 8646727 w 9915525"/>
              <a:gd name="connsiteY506" fmla="*/ 977755 h 6819900"/>
              <a:gd name="connsiteX507" fmla="*/ 8654340 w 9915525"/>
              <a:gd name="connsiteY507" fmla="*/ 1006330 h 6819900"/>
              <a:gd name="connsiteX508" fmla="*/ 8634983 w 9915525"/>
              <a:gd name="connsiteY508" fmla="*/ 1034905 h 6819900"/>
              <a:gd name="connsiteX509" fmla="*/ 8613928 w 9915525"/>
              <a:gd name="connsiteY509" fmla="*/ 1106343 h 6819900"/>
              <a:gd name="connsiteX510" fmla="*/ 8635222 w 9915525"/>
              <a:gd name="connsiteY510" fmla="*/ 1149205 h 6819900"/>
              <a:gd name="connsiteX511" fmla="*/ 8667103 w 9915525"/>
              <a:gd name="connsiteY511" fmla="*/ 1166496 h 6819900"/>
              <a:gd name="connsiteX512" fmla="*/ 8705862 w 9915525"/>
              <a:gd name="connsiteY512" fmla="*/ 1188960 h 6819900"/>
              <a:gd name="connsiteX513" fmla="*/ 8729779 w 9915525"/>
              <a:gd name="connsiteY513" fmla="*/ 1202063 h 6819900"/>
              <a:gd name="connsiteX514" fmla="*/ 8744318 w 9915525"/>
              <a:gd name="connsiteY514" fmla="*/ 1233228 h 6819900"/>
              <a:gd name="connsiteX515" fmla="*/ 8739168 w 9915525"/>
              <a:gd name="connsiteY515" fmla="*/ 1284960 h 6819900"/>
              <a:gd name="connsiteX516" fmla="*/ 8809761 w 9915525"/>
              <a:gd name="connsiteY516" fmla="*/ 1279466 h 6819900"/>
              <a:gd name="connsiteX517" fmla="*/ 8856746 w 9915525"/>
              <a:gd name="connsiteY517" fmla="*/ 1241665 h 6819900"/>
              <a:gd name="connsiteX518" fmla="*/ 8873415 w 9915525"/>
              <a:gd name="connsiteY518" fmla="*/ 1216741 h 6819900"/>
              <a:gd name="connsiteX519" fmla="*/ 8883357 w 9915525"/>
              <a:gd name="connsiteY519" fmla="*/ 1191810 h 6819900"/>
              <a:gd name="connsiteX520" fmla="*/ 8921040 w 9915525"/>
              <a:gd name="connsiteY520" fmla="*/ 1236096 h 6819900"/>
              <a:gd name="connsiteX521" fmla="*/ 8930565 w 9915525"/>
              <a:gd name="connsiteY521" fmla="*/ 1263505 h 6819900"/>
              <a:gd name="connsiteX522" fmla="*/ 8940090 w 9915525"/>
              <a:gd name="connsiteY522" fmla="*/ 1276626 h 6819900"/>
              <a:gd name="connsiteX523" fmla="*/ 8953765 w 9915525"/>
              <a:gd name="connsiteY523" fmla="*/ 1301097 h 6819900"/>
              <a:gd name="connsiteX524" fmla="*/ 8973572 w 9915525"/>
              <a:gd name="connsiteY524" fmla="*/ 1340363 h 6819900"/>
              <a:gd name="connsiteX525" fmla="*/ 8987453 w 9915525"/>
              <a:gd name="connsiteY525" fmla="*/ 1368280 h 6819900"/>
              <a:gd name="connsiteX526" fmla="*/ 8995377 w 9915525"/>
              <a:gd name="connsiteY526" fmla="*/ 1410891 h 6819900"/>
              <a:gd name="connsiteX527" fmla="*/ 8979908 w 9915525"/>
              <a:gd name="connsiteY527" fmla="*/ 1458768 h 6819900"/>
              <a:gd name="connsiteX528" fmla="*/ 8958477 w 9915525"/>
              <a:gd name="connsiteY528" fmla="*/ 1516531 h 6819900"/>
              <a:gd name="connsiteX529" fmla="*/ 8941217 w 9915525"/>
              <a:gd name="connsiteY529" fmla="*/ 1597494 h 6819900"/>
              <a:gd name="connsiteX530" fmla="*/ 8980536 w 9915525"/>
              <a:gd name="connsiteY530" fmla="*/ 1721572 h 6819900"/>
              <a:gd name="connsiteX531" fmla="*/ 9024769 w 9915525"/>
              <a:gd name="connsiteY531" fmla="*/ 1705584 h 6819900"/>
              <a:gd name="connsiteX532" fmla="*/ 9080188 w 9915525"/>
              <a:gd name="connsiteY532" fmla="*/ 1699274 h 6819900"/>
              <a:gd name="connsiteX533" fmla="*/ 9092803 w 9915525"/>
              <a:gd name="connsiteY533" fmla="*/ 1720705 h 6819900"/>
              <a:gd name="connsiteX534" fmla="*/ 9105709 w 9915525"/>
              <a:gd name="connsiteY534" fmla="*/ 1760517 h 6819900"/>
              <a:gd name="connsiteX535" fmla="*/ 9085724 w 9915525"/>
              <a:gd name="connsiteY535" fmla="*/ 1820072 h 6819900"/>
              <a:gd name="connsiteX536" fmla="*/ 9050058 w 9915525"/>
              <a:gd name="connsiteY536" fmla="*/ 1790031 h 6819900"/>
              <a:gd name="connsiteX537" fmla="*/ 8971363 w 9915525"/>
              <a:gd name="connsiteY537" fmla="*/ 1775258 h 6819900"/>
              <a:gd name="connsiteX538" fmla="*/ 8932264 w 9915525"/>
              <a:gd name="connsiteY538" fmla="*/ 1815955 h 6819900"/>
              <a:gd name="connsiteX539" fmla="*/ 8917923 w 9915525"/>
              <a:gd name="connsiteY539" fmla="*/ 1755275 h 6819900"/>
              <a:gd name="connsiteX540" fmla="*/ 8903125 w 9915525"/>
              <a:gd name="connsiteY540" fmla="*/ 1693724 h 6819900"/>
              <a:gd name="connsiteX541" fmla="*/ 8882940 w 9915525"/>
              <a:gd name="connsiteY541" fmla="*/ 1654705 h 6819900"/>
              <a:gd name="connsiteX542" fmla="*/ 8858092 w 9915525"/>
              <a:gd name="connsiteY542" fmla="*/ 1634586 h 6819900"/>
              <a:gd name="connsiteX543" fmla="*/ 8843756 w 9915525"/>
              <a:gd name="connsiteY543" fmla="*/ 1612473 h 6819900"/>
              <a:gd name="connsiteX544" fmla="*/ 8845158 w 9915525"/>
              <a:gd name="connsiteY544" fmla="*/ 1527948 h 6819900"/>
              <a:gd name="connsiteX545" fmla="*/ 8844458 w 9915525"/>
              <a:gd name="connsiteY545" fmla="*/ 1426759 h 6819900"/>
              <a:gd name="connsiteX546" fmla="*/ 8845835 w 9915525"/>
              <a:gd name="connsiteY546" fmla="*/ 1371123 h 6819900"/>
              <a:gd name="connsiteX547" fmla="*/ 8797645 w 9915525"/>
              <a:gd name="connsiteY547" fmla="*/ 1336679 h 6819900"/>
              <a:gd name="connsiteX548" fmla="*/ 8740210 w 9915525"/>
              <a:gd name="connsiteY548" fmla="*/ 1371118 h 6819900"/>
              <a:gd name="connsiteX549" fmla="*/ 8714875 w 9915525"/>
              <a:gd name="connsiteY549" fmla="*/ 1409911 h 6819900"/>
              <a:gd name="connsiteX550" fmla="*/ 8697417 w 9915525"/>
              <a:gd name="connsiteY550" fmla="*/ 1468985 h 6819900"/>
              <a:gd name="connsiteX551" fmla="*/ 8702933 w 9915525"/>
              <a:gd name="connsiteY551" fmla="*/ 1519192 h 6819900"/>
              <a:gd name="connsiteX552" fmla="*/ 8729917 w 9915525"/>
              <a:gd name="connsiteY552" fmla="*/ 1525579 h 6819900"/>
              <a:gd name="connsiteX553" fmla="*/ 8759114 w 9915525"/>
              <a:gd name="connsiteY553" fmla="*/ 1533044 h 6819900"/>
              <a:gd name="connsiteX554" fmla="*/ 8773402 w 9915525"/>
              <a:gd name="connsiteY554" fmla="*/ 1558780 h 6819900"/>
              <a:gd name="connsiteX555" fmla="*/ 8787689 w 9915525"/>
              <a:gd name="connsiteY555" fmla="*/ 1593284 h 6819900"/>
              <a:gd name="connsiteX556" fmla="*/ 8797214 w 9915525"/>
              <a:gd name="connsiteY556" fmla="*/ 1615930 h 6819900"/>
              <a:gd name="connsiteX557" fmla="*/ 8806885 w 9915525"/>
              <a:gd name="connsiteY557" fmla="*/ 1632599 h 6819900"/>
              <a:gd name="connsiteX558" fmla="*/ 8816264 w 9915525"/>
              <a:gd name="connsiteY558" fmla="*/ 1634980 h 6819900"/>
              <a:gd name="connsiteX559" fmla="*/ 8825498 w 9915525"/>
              <a:gd name="connsiteY559" fmla="*/ 1630218 h 6819900"/>
              <a:gd name="connsiteX560" fmla="*/ 8816932 w 9915525"/>
              <a:gd name="connsiteY560" fmla="*/ 1653277 h 6819900"/>
              <a:gd name="connsiteX561" fmla="*/ 8784075 w 9915525"/>
              <a:gd name="connsiteY561" fmla="*/ 1650896 h 6819900"/>
              <a:gd name="connsiteX562" fmla="*/ 8721014 w 9915525"/>
              <a:gd name="connsiteY562" fmla="*/ 1649268 h 6819900"/>
              <a:gd name="connsiteX563" fmla="*/ 8722211 w 9915525"/>
              <a:gd name="connsiteY563" fmla="*/ 1679285 h 6819900"/>
              <a:gd name="connsiteX564" fmla="*/ 8732224 w 9915525"/>
              <a:gd name="connsiteY564" fmla="*/ 1781679 h 6819900"/>
              <a:gd name="connsiteX565" fmla="*/ 8743845 w 9915525"/>
              <a:gd name="connsiteY565" fmla="*/ 1887393 h 6819900"/>
              <a:gd name="connsiteX566" fmla="*/ 8758811 w 9915525"/>
              <a:gd name="connsiteY566" fmla="*/ 1931994 h 6819900"/>
              <a:gd name="connsiteX567" fmla="*/ 8810634 w 9915525"/>
              <a:gd name="connsiteY567" fmla="*/ 1953643 h 6819900"/>
              <a:gd name="connsiteX568" fmla="*/ 8805602 w 9915525"/>
              <a:gd name="connsiteY568" fmla="*/ 1886690 h 6819900"/>
              <a:gd name="connsiteX569" fmla="*/ 8797215 w 9915525"/>
              <a:gd name="connsiteY569" fmla="*/ 1848730 h 6819900"/>
              <a:gd name="connsiteX570" fmla="*/ 8818736 w 9915525"/>
              <a:gd name="connsiteY570" fmla="*/ 1815955 h 6819900"/>
              <a:gd name="connsiteX571" fmla="*/ 8869421 w 9915525"/>
              <a:gd name="connsiteY571" fmla="*/ 1888143 h 6819900"/>
              <a:gd name="connsiteX572" fmla="*/ 8886238 w 9915525"/>
              <a:gd name="connsiteY572" fmla="*/ 1935261 h 6819900"/>
              <a:gd name="connsiteX573" fmla="*/ 8934672 w 9915525"/>
              <a:gd name="connsiteY573" fmla="*/ 1929195 h 6819900"/>
              <a:gd name="connsiteX574" fmla="*/ 8956214 w 9915525"/>
              <a:gd name="connsiteY574" fmla="*/ 1930566 h 6819900"/>
              <a:gd name="connsiteX575" fmla="*/ 8995931 w 9915525"/>
              <a:gd name="connsiteY575" fmla="*/ 1944938 h 6819900"/>
              <a:gd name="connsiteX576" fmla="*/ 8998229 w 9915525"/>
              <a:gd name="connsiteY576" fmla="*/ 1962400 h 6819900"/>
              <a:gd name="connsiteX577" fmla="*/ 9011444 w 9915525"/>
              <a:gd name="connsiteY577" fmla="*/ 1970702 h 6819900"/>
              <a:gd name="connsiteX578" fmla="*/ 9035340 w 9915525"/>
              <a:gd name="connsiteY578" fmla="*/ 1938670 h 6819900"/>
              <a:gd name="connsiteX579" fmla="*/ 9053728 w 9915525"/>
              <a:gd name="connsiteY579" fmla="*/ 1911205 h 6819900"/>
              <a:gd name="connsiteX580" fmla="*/ 9075159 w 9915525"/>
              <a:gd name="connsiteY580" fmla="*/ 1932539 h 6819900"/>
              <a:gd name="connsiteX581" fmla="*/ 9095648 w 9915525"/>
              <a:gd name="connsiteY581" fmla="*/ 1957199 h 6819900"/>
              <a:gd name="connsiteX582" fmla="*/ 9141845 w 9915525"/>
              <a:gd name="connsiteY582" fmla="*/ 1899624 h 6819900"/>
              <a:gd name="connsiteX583" fmla="*/ 9148559 w 9915525"/>
              <a:gd name="connsiteY583" fmla="*/ 1873105 h 6819900"/>
              <a:gd name="connsiteX584" fmla="*/ 9159165 w 9915525"/>
              <a:gd name="connsiteY584" fmla="*/ 1858818 h 6819900"/>
              <a:gd name="connsiteX585" fmla="*/ 9181787 w 9915525"/>
              <a:gd name="connsiteY585" fmla="*/ 1844530 h 6819900"/>
              <a:gd name="connsiteX586" fmla="*/ 9210362 w 9915525"/>
              <a:gd name="connsiteY586" fmla="*/ 1874296 h 6819900"/>
              <a:gd name="connsiteX587" fmla="*/ 9216315 w 9915525"/>
              <a:gd name="connsiteY587" fmla="*/ 1922775 h 6819900"/>
              <a:gd name="connsiteX588" fmla="*/ 9234891 w 9915525"/>
              <a:gd name="connsiteY588" fmla="*/ 1957303 h 6819900"/>
              <a:gd name="connsiteX589" fmla="*/ 9282143 w 9915525"/>
              <a:gd name="connsiteY589" fmla="*/ 2140593 h 6819900"/>
              <a:gd name="connsiteX590" fmla="*/ 9295327 w 9915525"/>
              <a:gd name="connsiteY590" fmla="*/ 2212850 h 6819900"/>
              <a:gd name="connsiteX591" fmla="*/ 9353827 w 9915525"/>
              <a:gd name="connsiteY591" fmla="*/ 2201101 h 6819900"/>
              <a:gd name="connsiteX592" fmla="*/ 9378864 w 9915525"/>
              <a:gd name="connsiteY592" fmla="*/ 2193934 h 6819900"/>
              <a:gd name="connsiteX593" fmla="*/ 9347732 w 9915525"/>
              <a:gd name="connsiteY593" fmla="*/ 2242546 h 6819900"/>
              <a:gd name="connsiteX594" fmla="*/ 9316327 w 9915525"/>
              <a:gd name="connsiteY594" fmla="*/ 2250814 h 6819900"/>
              <a:gd name="connsiteX595" fmla="*/ 9318123 w 9915525"/>
              <a:gd name="connsiteY595" fmla="*/ 2378470 h 6819900"/>
              <a:gd name="connsiteX596" fmla="*/ 9330029 w 9915525"/>
              <a:gd name="connsiteY596" fmla="*/ 2509498 h 6819900"/>
              <a:gd name="connsiteX597" fmla="*/ 9340180 w 9915525"/>
              <a:gd name="connsiteY597" fmla="*/ 2552555 h 6819900"/>
              <a:gd name="connsiteX598" fmla="*/ 9364246 w 9915525"/>
              <a:gd name="connsiteY598" fmla="*/ 2639602 h 6819900"/>
              <a:gd name="connsiteX599" fmla="*/ 9394208 w 9915525"/>
              <a:gd name="connsiteY599" fmla="*/ 2770571 h 6819900"/>
              <a:gd name="connsiteX600" fmla="*/ 9408673 w 9915525"/>
              <a:gd name="connsiteY600" fmla="*/ 2854180 h 6819900"/>
              <a:gd name="connsiteX601" fmla="*/ 9395313 w 9915525"/>
              <a:gd name="connsiteY601" fmla="*/ 2952055 h 6819900"/>
              <a:gd name="connsiteX602" fmla="*/ 9400054 w 9915525"/>
              <a:gd name="connsiteY602" fmla="*/ 2994917 h 6819900"/>
              <a:gd name="connsiteX603" fmla="*/ 9421393 w 9915525"/>
              <a:gd name="connsiteY603" fmla="*/ 3037536 h 6819900"/>
              <a:gd name="connsiteX604" fmla="*/ 9436422 w 9915525"/>
              <a:gd name="connsiteY604" fmla="*/ 3063730 h 6819900"/>
              <a:gd name="connsiteX605" fmla="*/ 9444915 w 9915525"/>
              <a:gd name="connsiteY605" fmla="*/ 3081614 h 6819900"/>
              <a:gd name="connsiteX606" fmla="*/ 9490159 w 9915525"/>
              <a:gd name="connsiteY606" fmla="*/ 3101859 h 6819900"/>
              <a:gd name="connsiteX607" fmla="*/ 9511590 w 9915525"/>
              <a:gd name="connsiteY607" fmla="*/ 3069048 h 6819900"/>
              <a:gd name="connsiteX608" fmla="*/ 9544075 w 9915525"/>
              <a:gd name="connsiteY608" fmla="*/ 3045885 h 6819900"/>
              <a:gd name="connsiteX609" fmla="*/ 9549823 w 9915525"/>
              <a:gd name="connsiteY609" fmla="*/ 3130405 h 6819900"/>
              <a:gd name="connsiteX610" fmla="*/ 9521782 w 9915525"/>
              <a:gd name="connsiteY610" fmla="*/ 3132941 h 6819900"/>
              <a:gd name="connsiteX611" fmla="*/ 9487056 w 9915525"/>
              <a:gd name="connsiteY611" fmla="*/ 3127237 h 6819900"/>
              <a:gd name="connsiteX612" fmla="*/ 9478156 w 9915525"/>
              <a:gd name="connsiteY612" fmla="*/ 3177089 h 6819900"/>
              <a:gd name="connsiteX613" fmla="*/ 9484608 w 9915525"/>
              <a:gd name="connsiteY613" fmla="*/ 3237561 h 6819900"/>
              <a:gd name="connsiteX614" fmla="*/ 9493132 w 9915525"/>
              <a:gd name="connsiteY614" fmla="*/ 3254230 h 6819900"/>
              <a:gd name="connsiteX615" fmla="*/ 9502065 w 9915525"/>
              <a:gd name="connsiteY615" fmla="*/ 3268517 h 6819900"/>
              <a:gd name="connsiteX616" fmla="*/ 9511590 w 9915525"/>
              <a:gd name="connsiteY616" fmla="*/ 3282805 h 6819900"/>
              <a:gd name="connsiteX617" fmla="*/ 9510355 w 9915525"/>
              <a:gd name="connsiteY617" fmla="*/ 3337380 h 6819900"/>
              <a:gd name="connsiteX618" fmla="*/ 9493686 w 9915525"/>
              <a:gd name="connsiteY618" fmla="*/ 3457550 h 6819900"/>
              <a:gd name="connsiteX619" fmla="*/ 9504795 w 9915525"/>
              <a:gd name="connsiteY619" fmla="*/ 3577581 h 6819900"/>
              <a:gd name="connsiteX620" fmla="*/ 9528928 w 9915525"/>
              <a:gd name="connsiteY620" fmla="*/ 3669717 h 6819900"/>
              <a:gd name="connsiteX621" fmla="*/ 9509677 w 9915525"/>
              <a:gd name="connsiteY621" fmla="*/ 3701905 h 6819900"/>
              <a:gd name="connsiteX622" fmla="*/ 9511384 w 9915525"/>
              <a:gd name="connsiteY622" fmla="*/ 3764564 h 6819900"/>
              <a:gd name="connsiteX623" fmla="*/ 9525734 w 9915525"/>
              <a:gd name="connsiteY623" fmla="*/ 3920727 h 6819900"/>
              <a:gd name="connsiteX624" fmla="*/ 9539486 w 9915525"/>
              <a:gd name="connsiteY624" fmla="*/ 4072961 h 6819900"/>
              <a:gd name="connsiteX625" fmla="*/ 9555015 w 9915525"/>
              <a:gd name="connsiteY625" fmla="*/ 4171115 h 6819900"/>
              <a:gd name="connsiteX626" fmla="*/ 9570045 w 9915525"/>
              <a:gd name="connsiteY626" fmla="*/ 4263880 h 6819900"/>
              <a:gd name="connsiteX627" fmla="*/ 9578265 w 9915525"/>
              <a:gd name="connsiteY627" fmla="*/ 4301507 h 6819900"/>
              <a:gd name="connsiteX628" fmla="*/ 9594011 w 9915525"/>
              <a:gd name="connsiteY628" fmla="*/ 4347946 h 6819900"/>
              <a:gd name="connsiteX629" fmla="*/ 9599250 w 9915525"/>
              <a:gd name="connsiteY629" fmla="*/ 4398158 h 6819900"/>
              <a:gd name="connsiteX630" fmla="*/ 9595501 w 9915525"/>
              <a:gd name="connsiteY630" fmla="*/ 4444587 h 6819900"/>
              <a:gd name="connsiteX631" fmla="*/ 9621003 w 9915525"/>
              <a:gd name="connsiteY631" fmla="*/ 4485336 h 6819900"/>
              <a:gd name="connsiteX632" fmla="*/ 9671610 w 9915525"/>
              <a:gd name="connsiteY632" fmla="*/ 4509625 h 6819900"/>
              <a:gd name="connsiteX633" fmla="*/ 9674761 w 9915525"/>
              <a:gd name="connsiteY633" fmla="*/ 4463905 h 6819900"/>
              <a:gd name="connsiteX634" fmla="*/ 9661121 w 9915525"/>
              <a:gd name="connsiteY634" fmla="*/ 4430864 h 6819900"/>
              <a:gd name="connsiteX635" fmla="*/ 9635940 w 9915525"/>
              <a:gd name="connsiteY635" fmla="*/ 4376550 h 6819900"/>
              <a:gd name="connsiteX636" fmla="*/ 9616122 w 9915525"/>
              <a:gd name="connsiteY636" fmla="*/ 4355277 h 6819900"/>
              <a:gd name="connsiteX637" fmla="*/ 9642436 w 9915525"/>
              <a:gd name="connsiteY637" fmla="*/ 4333734 h 6819900"/>
              <a:gd name="connsiteX638" fmla="*/ 9720540 w 9915525"/>
              <a:gd name="connsiteY638" fmla="*/ 4325071 h 6819900"/>
              <a:gd name="connsiteX639" fmla="*/ 9705390 w 9915525"/>
              <a:gd name="connsiteY639" fmla="*/ 4423865 h 6819900"/>
              <a:gd name="connsiteX640" fmla="*/ 9700036 w 9915525"/>
              <a:gd name="connsiteY640" fmla="*/ 4463905 h 6819900"/>
              <a:gd name="connsiteX641" fmla="*/ 9724758 w 9915525"/>
              <a:gd name="connsiteY641" fmla="*/ 4493107 h 6819900"/>
              <a:gd name="connsiteX642" fmla="*/ 9726811 w 9915525"/>
              <a:gd name="connsiteY642" fmla="*/ 4539101 h 6819900"/>
              <a:gd name="connsiteX643" fmla="*/ 9718635 w 9915525"/>
              <a:gd name="connsiteY643" fmla="*/ 4591576 h 6819900"/>
              <a:gd name="connsiteX644" fmla="*/ 9737013 w 9915525"/>
              <a:gd name="connsiteY644" fmla="*/ 4666005 h 6819900"/>
              <a:gd name="connsiteX645" fmla="*/ 9758219 w 9915525"/>
              <a:gd name="connsiteY645" fmla="*/ 4739499 h 6819900"/>
              <a:gd name="connsiteX646" fmla="*/ 9769963 w 9915525"/>
              <a:gd name="connsiteY646" fmla="*/ 4835726 h 6819900"/>
              <a:gd name="connsiteX647" fmla="*/ 9790291 w 9915525"/>
              <a:gd name="connsiteY647" fmla="*/ 4946519 h 6819900"/>
              <a:gd name="connsiteX648" fmla="*/ 9802274 w 9915525"/>
              <a:gd name="connsiteY648" fmla="*/ 4996526 h 6819900"/>
              <a:gd name="connsiteX649" fmla="*/ 9764328 w 9915525"/>
              <a:gd name="connsiteY649" fmla="*/ 4999686 h 6819900"/>
              <a:gd name="connsiteX650" fmla="*/ 9706211 w 9915525"/>
              <a:gd name="connsiteY650" fmla="*/ 4930630 h 6819900"/>
              <a:gd name="connsiteX651" fmla="*/ 9683040 w 9915525"/>
              <a:gd name="connsiteY651" fmla="*/ 4989240 h 6819900"/>
              <a:gd name="connsiteX652" fmla="*/ 9668430 w 9915525"/>
              <a:gd name="connsiteY652" fmla="*/ 5032327 h 6819900"/>
              <a:gd name="connsiteX653" fmla="*/ 9659521 w 9915525"/>
              <a:gd name="connsiteY653" fmla="*/ 5064905 h 6819900"/>
              <a:gd name="connsiteX654" fmla="*/ 9643176 w 9915525"/>
              <a:gd name="connsiteY654" fmla="*/ 5074775 h 6819900"/>
              <a:gd name="connsiteX655" fmla="*/ 9616365 w 9915525"/>
              <a:gd name="connsiteY655" fmla="*/ 5020718 h 6819900"/>
              <a:gd name="connsiteX656" fmla="*/ 9586532 w 9915525"/>
              <a:gd name="connsiteY656" fmla="*/ 4968106 h 6819900"/>
              <a:gd name="connsiteX657" fmla="*/ 9550261 w 9915525"/>
              <a:gd name="connsiteY657" fmla="*/ 4968377 h 6819900"/>
              <a:gd name="connsiteX658" fmla="*/ 9564912 w 9915525"/>
              <a:gd name="connsiteY658" fmla="*/ 5036181 h 6819900"/>
              <a:gd name="connsiteX659" fmla="*/ 9568740 w 9915525"/>
              <a:gd name="connsiteY659" fmla="*/ 5140180 h 6819900"/>
              <a:gd name="connsiteX660" fmla="*/ 9559215 w 9915525"/>
              <a:gd name="connsiteY660" fmla="*/ 5178280 h 6819900"/>
              <a:gd name="connsiteX661" fmla="*/ 9568740 w 9915525"/>
              <a:gd name="connsiteY661" fmla="*/ 5216380 h 6819900"/>
              <a:gd name="connsiteX662" fmla="*/ 9578265 w 9915525"/>
              <a:gd name="connsiteY662" fmla="*/ 5239653 h 6819900"/>
              <a:gd name="connsiteX663" fmla="*/ 9597943 w 9915525"/>
              <a:gd name="connsiteY663" fmla="*/ 5276708 h 6819900"/>
              <a:gd name="connsiteX664" fmla="*/ 9611374 w 9915525"/>
              <a:gd name="connsiteY664" fmla="*/ 5323782 h 6819900"/>
              <a:gd name="connsiteX665" fmla="*/ 9615802 w 9915525"/>
              <a:gd name="connsiteY665" fmla="*/ 5363669 h 6819900"/>
              <a:gd name="connsiteX666" fmla="*/ 9620359 w 9915525"/>
              <a:gd name="connsiteY666" fmla="*/ 5402860 h 6819900"/>
              <a:gd name="connsiteX667" fmla="*/ 9628701 w 9915525"/>
              <a:gd name="connsiteY667" fmla="*/ 5435455 h 6819900"/>
              <a:gd name="connsiteX668" fmla="*/ 9638174 w 9915525"/>
              <a:gd name="connsiteY668" fmla="*/ 5454505 h 6819900"/>
              <a:gd name="connsiteX669" fmla="*/ 9619717 w 9915525"/>
              <a:gd name="connsiteY669" fmla="*/ 5473555 h 6819900"/>
              <a:gd name="connsiteX670" fmla="*/ 9600759 w 9915525"/>
              <a:gd name="connsiteY670" fmla="*/ 5487843 h 6819900"/>
              <a:gd name="connsiteX671" fmla="*/ 9577246 w 9915525"/>
              <a:gd name="connsiteY671" fmla="*/ 5502130 h 6819900"/>
              <a:gd name="connsiteX672" fmla="*/ 9559215 w 9915525"/>
              <a:gd name="connsiteY672" fmla="*/ 5468494 h 6819900"/>
              <a:gd name="connsiteX673" fmla="*/ 9573502 w 9915525"/>
              <a:gd name="connsiteY673" fmla="*/ 5429375 h 6819900"/>
              <a:gd name="connsiteX674" fmla="*/ 9587790 w 9915525"/>
              <a:gd name="connsiteY674" fmla="*/ 5401433 h 6819900"/>
              <a:gd name="connsiteX675" fmla="*/ 9532456 w 9915525"/>
              <a:gd name="connsiteY675" fmla="*/ 5359255 h 6819900"/>
              <a:gd name="connsiteX676" fmla="*/ 9510393 w 9915525"/>
              <a:gd name="connsiteY676" fmla="*/ 5285532 h 6819900"/>
              <a:gd name="connsiteX677" fmla="*/ 9503462 w 9915525"/>
              <a:gd name="connsiteY677" fmla="*/ 5253131 h 6819900"/>
              <a:gd name="connsiteX678" fmla="*/ 9443008 w 9915525"/>
              <a:gd name="connsiteY678" fmla="*/ 5251443 h 6819900"/>
              <a:gd name="connsiteX679" fmla="*/ 9410762 w 9915525"/>
              <a:gd name="connsiteY679" fmla="*/ 5246681 h 6819900"/>
              <a:gd name="connsiteX680" fmla="*/ 9359782 w 9915525"/>
              <a:gd name="connsiteY680" fmla="*/ 5243849 h 6819900"/>
              <a:gd name="connsiteX681" fmla="*/ 9373695 w 9915525"/>
              <a:gd name="connsiteY681" fmla="*/ 5308143 h 6819900"/>
              <a:gd name="connsiteX682" fmla="*/ 9397250 w 9915525"/>
              <a:gd name="connsiteY682" fmla="*/ 5375362 h 6819900"/>
              <a:gd name="connsiteX683" fmla="*/ 9406970 w 9915525"/>
              <a:gd name="connsiteY683" fmla="*/ 5402214 h 6819900"/>
              <a:gd name="connsiteX684" fmla="*/ 9378773 w 9915525"/>
              <a:gd name="connsiteY684" fmla="*/ 5425930 h 6819900"/>
              <a:gd name="connsiteX685" fmla="*/ 9311565 w 9915525"/>
              <a:gd name="connsiteY685" fmla="*/ 5345954 h 6819900"/>
              <a:gd name="connsiteX686" fmla="*/ 9266684 w 9915525"/>
              <a:gd name="connsiteY686" fmla="*/ 5309249 h 6819900"/>
              <a:gd name="connsiteX687" fmla="*/ 9235365 w 9915525"/>
              <a:gd name="connsiteY687" fmla="*/ 5294344 h 6819900"/>
              <a:gd name="connsiteX688" fmla="*/ 9202027 w 9915525"/>
              <a:gd name="connsiteY688" fmla="*/ 5251636 h 6819900"/>
              <a:gd name="connsiteX689" fmla="*/ 9168690 w 9915525"/>
              <a:gd name="connsiteY689" fmla="*/ 5222188 h 6819900"/>
              <a:gd name="connsiteX690" fmla="*/ 9149589 w 9915525"/>
              <a:gd name="connsiteY690" fmla="*/ 5213633 h 6819900"/>
              <a:gd name="connsiteX691" fmla="*/ 9116252 w 9915525"/>
              <a:gd name="connsiteY691" fmla="*/ 5206813 h 6819900"/>
              <a:gd name="connsiteX692" fmla="*/ 9102015 w 9915525"/>
              <a:gd name="connsiteY692" fmla="*/ 5223151 h 6819900"/>
              <a:gd name="connsiteX693" fmla="*/ 9067516 w 9915525"/>
              <a:gd name="connsiteY693" fmla="*/ 5248081 h 6819900"/>
              <a:gd name="connsiteX694" fmla="*/ 9006347 w 9915525"/>
              <a:gd name="connsiteY694" fmla="*/ 5242890 h 6819900"/>
              <a:gd name="connsiteX695" fmla="*/ 8974453 w 9915525"/>
              <a:gd name="connsiteY695" fmla="*/ 5232199 h 6819900"/>
              <a:gd name="connsiteX696" fmla="*/ 8965277 w 9915525"/>
              <a:gd name="connsiteY696" fmla="*/ 5224765 h 6819900"/>
              <a:gd name="connsiteX697" fmla="*/ 8959140 w 9915525"/>
              <a:gd name="connsiteY697" fmla="*/ 5264005 h 6819900"/>
              <a:gd name="connsiteX698" fmla="*/ 8954827 w 9915525"/>
              <a:gd name="connsiteY698" fmla="*/ 5324107 h 6819900"/>
              <a:gd name="connsiteX699" fmla="*/ 8963258 w 9915525"/>
              <a:gd name="connsiteY699" fmla="*/ 5506643 h 6819900"/>
              <a:gd name="connsiteX700" fmla="*/ 8972132 w 9915525"/>
              <a:gd name="connsiteY700" fmla="*/ 5570901 h 6819900"/>
              <a:gd name="connsiteX701" fmla="*/ 8939451 w 9915525"/>
              <a:gd name="connsiteY701" fmla="*/ 5563712 h 6819900"/>
              <a:gd name="connsiteX702" fmla="*/ 8913798 w 9915525"/>
              <a:gd name="connsiteY702" fmla="*/ 5561366 h 6819900"/>
              <a:gd name="connsiteX703" fmla="*/ 8899609 w 9915525"/>
              <a:gd name="connsiteY703" fmla="*/ 5572245 h 6819900"/>
              <a:gd name="connsiteX704" fmla="*/ 8894734 w 9915525"/>
              <a:gd name="connsiteY704" fmla="*/ 5590199 h 6819900"/>
              <a:gd name="connsiteX705" fmla="*/ 8894938 w 9915525"/>
              <a:gd name="connsiteY705" fmla="*/ 5619568 h 6819900"/>
              <a:gd name="connsiteX706" fmla="*/ 8863890 w 9915525"/>
              <a:gd name="connsiteY706" fmla="*/ 5616766 h 6819900"/>
              <a:gd name="connsiteX707" fmla="*/ 8844573 w 9915525"/>
              <a:gd name="connsiteY707" fmla="*/ 5578188 h 6819900"/>
              <a:gd name="connsiteX708" fmla="*/ 8830848 w 9915525"/>
              <a:gd name="connsiteY708" fmla="*/ 5558802 h 6819900"/>
              <a:gd name="connsiteX709" fmla="*/ 8828677 w 9915525"/>
              <a:gd name="connsiteY709" fmla="*/ 5549755 h 6819900"/>
              <a:gd name="connsiteX710" fmla="*/ 8807451 w 9915525"/>
              <a:gd name="connsiteY710" fmla="*/ 5519337 h 6819900"/>
              <a:gd name="connsiteX711" fmla="*/ 8805126 w 9915525"/>
              <a:gd name="connsiteY711" fmla="*/ 5485206 h 6819900"/>
              <a:gd name="connsiteX712" fmla="*/ 8790306 w 9915525"/>
              <a:gd name="connsiteY712" fmla="*/ 5429703 h 6819900"/>
              <a:gd name="connsiteX713" fmla="*/ 8766792 w 9915525"/>
              <a:gd name="connsiteY713" fmla="*/ 5394081 h 6819900"/>
              <a:gd name="connsiteX714" fmla="*/ 8757122 w 9915525"/>
              <a:gd name="connsiteY714" fmla="*/ 5390082 h 6819900"/>
              <a:gd name="connsiteX715" fmla="*/ 8734534 w 9915525"/>
              <a:gd name="connsiteY715" fmla="*/ 5431456 h 6819900"/>
              <a:gd name="connsiteX716" fmla="*/ 8712050 w 9915525"/>
              <a:gd name="connsiteY716" fmla="*/ 5468793 h 6819900"/>
              <a:gd name="connsiteX717" fmla="*/ 8669592 w 9915525"/>
              <a:gd name="connsiteY717" fmla="*/ 5359880 h 6819900"/>
              <a:gd name="connsiteX718" fmla="*/ 8647988 w 9915525"/>
              <a:gd name="connsiteY718" fmla="*/ 5309874 h 6819900"/>
              <a:gd name="connsiteX719" fmla="*/ 8581571 w 9915525"/>
              <a:gd name="connsiteY719" fmla="*/ 5306902 h 6819900"/>
              <a:gd name="connsiteX720" fmla="*/ 8625814 w 9915525"/>
              <a:gd name="connsiteY720" fmla="*/ 5406880 h 6819900"/>
              <a:gd name="connsiteX721" fmla="*/ 8635290 w 9915525"/>
              <a:gd name="connsiteY721" fmla="*/ 5429229 h 6819900"/>
              <a:gd name="connsiteX722" fmla="*/ 8671796 w 9915525"/>
              <a:gd name="connsiteY722" fmla="*/ 5511655 h 6819900"/>
              <a:gd name="connsiteX723" fmla="*/ 8697041 w 9915525"/>
              <a:gd name="connsiteY723" fmla="*/ 5588809 h 6819900"/>
              <a:gd name="connsiteX724" fmla="*/ 8673390 w 9915525"/>
              <a:gd name="connsiteY724" fmla="*/ 5607684 h 6819900"/>
              <a:gd name="connsiteX725" fmla="*/ 8639033 w 9915525"/>
              <a:gd name="connsiteY725" fmla="*/ 5559280 h 6819900"/>
              <a:gd name="connsiteX726" fmla="*/ 8616240 w 9915525"/>
              <a:gd name="connsiteY726" fmla="*/ 5549936 h 6819900"/>
              <a:gd name="connsiteX727" fmla="*/ 8593690 w 9915525"/>
              <a:gd name="connsiteY727" fmla="*/ 5534933 h 6819900"/>
              <a:gd name="connsiteX728" fmla="*/ 8545877 w 9915525"/>
              <a:gd name="connsiteY728" fmla="*/ 5552687 h 6819900"/>
              <a:gd name="connsiteX729" fmla="*/ 8531790 w 9915525"/>
              <a:gd name="connsiteY729" fmla="*/ 5603409 h 6819900"/>
              <a:gd name="connsiteX730" fmla="*/ 8545788 w 9915525"/>
              <a:gd name="connsiteY730" fmla="*/ 5640243 h 6819900"/>
              <a:gd name="connsiteX731" fmla="*/ 8554960 w 9915525"/>
              <a:gd name="connsiteY731" fmla="*/ 5671199 h 6819900"/>
              <a:gd name="connsiteX732" fmla="*/ 8542232 w 9915525"/>
              <a:gd name="connsiteY732" fmla="*/ 5692630 h 6819900"/>
              <a:gd name="connsiteX733" fmla="*/ 8516639 w 9915525"/>
              <a:gd name="connsiteY733" fmla="*/ 5649193 h 6819900"/>
              <a:gd name="connsiteX734" fmla="*/ 8489364 w 9915525"/>
              <a:gd name="connsiteY734" fmla="*/ 5608712 h 6819900"/>
              <a:gd name="connsiteX735" fmla="*/ 8465482 w 9915525"/>
              <a:gd name="connsiteY735" fmla="*/ 5633681 h 6819900"/>
              <a:gd name="connsiteX736" fmla="*/ 8448881 w 9915525"/>
              <a:gd name="connsiteY736" fmla="*/ 5660868 h 6819900"/>
              <a:gd name="connsiteX737" fmla="*/ 8441128 w 9915525"/>
              <a:gd name="connsiteY737" fmla="*/ 5688861 h 6819900"/>
              <a:gd name="connsiteX738" fmla="*/ 8423043 w 9915525"/>
              <a:gd name="connsiteY738" fmla="*/ 5699774 h 6819900"/>
              <a:gd name="connsiteX739" fmla="*/ 8421183 w 9915525"/>
              <a:gd name="connsiteY739" fmla="*/ 5702155 h 6819900"/>
              <a:gd name="connsiteX740" fmla="*/ 8445659 w 9915525"/>
              <a:gd name="connsiteY740" fmla="*/ 5759305 h 6819900"/>
              <a:gd name="connsiteX741" fmla="*/ 8465508 w 9915525"/>
              <a:gd name="connsiteY741" fmla="*/ 5873605 h 6819900"/>
              <a:gd name="connsiteX742" fmla="*/ 8420562 w 9915525"/>
              <a:gd name="connsiteY742" fmla="*/ 5793193 h 6819900"/>
              <a:gd name="connsiteX743" fmla="*/ 8402487 w 9915525"/>
              <a:gd name="connsiteY743" fmla="*/ 5742492 h 6819900"/>
              <a:gd name="connsiteX744" fmla="*/ 8384756 w 9915525"/>
              <a:gd name="connsiteY744" fmla="*/ 5718608 h 6819900"/>
              <a:gd name="connsiteX745" fmla="*/ 8326325 w 9915525"/>
              <a:gd name="connsiteY745" fmla="*/ 5732611 h 6819900"/>
              <a:gd name="connsiteX746" fmla="*/ 8306999 w 9915525"/>
              <a:gd name="connsiteY746" fmla="*/ 5774129 h 6819900"/>
              <a:gd name="connsiteX747" fmla="*/ 8259615 w 9915525"/>
              <a:gd name="connsiteY747" fmla="*/ 5772442 h 6819900"/>
              <a:gd name="connsiteX748" fmla="*/ 8214489 w 9915525"/>
              <a:gd name="connsiteY748" fmla="*/ 5721178 h 6819900"/>
              <a:gd name="connsiteX749" fmla="*/ 8166619 w 9915525"/>
              <a:gd name="connsiteY749" fmla="*/ 5652733 h 6819900"/>
              <a:gd name="connsiteX750" fmla="*/ 8091947 w 9915525"/>
              <a:gd name="connsiteY750" fmla="*/ 5578330 h 6819900"/>
              <a:gd name="connsiteX751" fmla="*/ 8069332 w 9915525"/>
              <a:gd name="connsiteY751" fmla="*/ 5584112 h 6819900"/>
              <a:gd name="connsiteX752" fmla="*/ 8063790 w 9915525"/>
              <a:gd name="connsiteY752" fmla="*/ 5616430 h 6819900"/>
              <a:gd name="connsiteX753" fmla="*/ 8073315 w 9915525"/>
              <a:gd name="connsiteY753" fmla="*/ 5645005 h 6819900"/>
              <a:gd name="connsiteX754" fmla="*/ 8082840 w 9915525"/>
              <a:gd name="connsiteY754" fmla="*/ 5673580 h 6819900"/>
              <a:gd name="connsiteX755" fmla="*/ 8092365 w 9915525"/>
              <a:gd name="connsiteY755" fmla="*/ 5688430 h 6819900"/>
              <a:gd name="connsiteX756" fmla="*/ 8101919 w 9915525"/>
              <a:gd name="connsiteY756" fmla="*/ 5697375 h 6819900"/>
              <a:gd name="connsiteX757" fmla="*/ 8107389 w 9915525"/>
              <a:gd name="connsiteY757" fmla="*/ 5713482 h 6819900"/>
              <a:gd name="connsiteX758" fmla="*/ 8102598 w 9915525"/>
              <a:gd name="connsiteY758" fmla="*/ 5747399 h 6819900"/>
              <a:gd name="connsiteX759" fmla="*/ 8086015 w 9915525"/>
              <a:gd name="connsiteY759" fmla="*/ 5759305 h 6819900"/>
              <a:gd name="connsiteX760" fmla="*/ 8076524 w 9915525"/>
              <a:gd name="connsiteY760" fmla="*/ 5765688 h 6819900"/>
              <a:gd name="connsiteX761" fmla="*/ 8068470 w 9915525"/>
              <a:gd name="connsiteY761" fmla="*/ 5794105 h 6819900"/>
              <a:gd name="connsiteX762" fmla="*/ 8046724 w 9915525"/>
              <a:gd name="connsiteY762" fmla="*/ 5851316 h 6819900"/>
              <a:gd name="connsiteX763" fmla="*/ 8006934 w 9915525"/>
              <a:gd name="connsiteY763" fmla="*/ 5869617 h 6819900"/>
              <a:gd name="connsiteX764" fmla="*/ 7988935 w 9915525"/>
              <a:gd name="connsiteY764" fmla="*/ 5845030 h 6819900"/>
              <a:gd name="connsiteX765" fmla="*/ 7973654 w 9915525"/>
              <a:gd name="connsiteY765" fmla="*/ 5783118 h 6819900"/>
              <a:gd name="connsiteX766" fmla="*/ 7958257 w 9915525"/>
              <a:gd name="connsiteY766" fmla="*/ 5721205 h 6819900"/>
              <a:gd name="connsiteX767" fmla="*/ 7949490 w 9915525"/>
              <a:gd name="connsiteY767" fmla="*/ 5694290 h 6819900"/>
              <a:gd name="connsiteX768" fmla="*/ 7927445 w 9915525"/>
              <a:gd name="connsiteY768" fmla="*/ 5646665 h 6819900"/>
              <a:gd name="connsiteX769" fmla="*/ 7897103 w 9915525"/>
              <a:gd name="connsiteY769" fmla="*/ 5635480 h 6819900"/>
              <a:gd name="connsiteX770" fmla="*/ 7892902 w 9915525"/>
              <a:gd name="connsiteY770" fmla="*/ 5645005 h 6819900"/>
              <a:gd name="connsiteX771" fmla="*/ 7882815 w 9915525"/>
              <a:gd name="connsiteY771" fmla="*/ 5633439 h 6819900"/>
              <a:gd name="connsiteX772" fmla="*/ 7868690 w 9915525"/>
              <a:gd name="connsiteY772" fmla="*/ 5635998 h 6819900"/>
              <a:gd name="connsiteX773" fmla="*/ 7863869 w 9915525"/>
              <a:gd name="connsiteY773" fmla="*/ 5849918 h 6819900"/>
              <a:gd name="connsiteX774" fmla="*/ 7894249 w 9915525"/>
              <a:gd name="connsiteY774" fmla="*/ 5914928 h 6819900"/>
              <a:gd name="connsiteX775" fmla="*/ 7925721 w 9915525"/>
              <a:gd name="connsiteY775" fmla="*/ 5974668 h 6819900"/>
              <a:gd name="connsiteX776" fmla="*/ 7939965 w 9915525"/>
              <a:gd name="connsiteY776" fmla="*/ 5999471 h 6819900"/>
              <a:gd name="connsiteX777" fmla="*/ 7964544 w 9915525"/>
              <a:gd name="connsiteY777" fmla="*/ 6040219 h 6819900"/>
              <a:gd name="connsiteX778" fmla="*/ 7982759 w 9915525"/>
              <a:gd name="connsiteY778" fmla="*/ 6086854 h 6819900"/>
              <a:gd name="connsiteX779" fmla="*/ 7999542 w 9915525"/>
              <a:gd name="connsiteY779" fmla="*/ 6157190 h 6819900"/>
              <a:gd name="connsiteX780" fmla="*/ 8019584 w 9915525"/>
              <a:gd name="connsiteY780" fmla="*/ 6194655 h 6819900"/>
              <a:gd name="connsiteX781" fmla="*/ 8026682 w 9915525"/>
              <a:gd name="connsiteY781" fmla="*/ 6211526 h 6819900"/>
              <a:gd name="connsiteX782" fmla="*/ 8024049 w 9915525"/>
              <a:gd name="connsiteY782" fmla="*/ 6222012 h 6819900"/>
              <a:gd name="connsiteX783" fmla="*/ 8018511 w 9915525"/>
              <a:gd name="connsiteY783" fmla="*/ 6285561 h 6819900"/>
              <a:gd name="connsiteX784" fmla="*/ 8036820 w 9915525"/>
              <a:gd name="connsiteY784" fmla="*/ 6330805 h 6819900"/>
              <a:gd name="connsiteX785" fmla="*/ 8039046 w 9915525"/>
              <a:gd name="connsiteY785" fmla="*/ 6390474 h 6819900"/>
              <a:gd name="connsiteX786" fmla="*/ 8011613 w 9915525"/>
              <a:gd name="connsiteY786" fmla="*/ 6378090 h 6819900"/>
              <a:gd name="connsiteX787" fmla="*/ 8006795 w 9915525"/>
              <a:gd name="connsiteY787" fmla="*/ 6364239 h 6819900"/>
              <a:gd name="connsiteX788" fmla="*/ 7997115 w 9915525"/>
              <a:gd name="connsiteY788" fmla="*/ 6340934 h 6819900"/>
              <a:gd name="connsiteX789" fmla="*/ 7982828 w 9915525"/>
              <a:gd name="connsiteY789" fmla="*/ 6311755 h 6819900"/>
              <a:gd name="connsiteX790" fmla="*/ 7968540 w 9915525"/>
              <a:gd name="connsiteY790" fmla="*/ 6272489 h 6819900"/>
              <a:gd name="connsiteX791" fmla="*/ 7959015 w 9915525"/>
              <a:gd name="connsiteY791" fmla="*/ 6245080 h 6819900"/>
              <a:gd name="connsiteX792" fmla="*/ 7949490 w 9915525"/>
              <a:gd name="connsiteY792" fmla="*/ 6217671 h 6819900"/>
              <a:gd name="connsiteX793" fmla="*/ 7936168 w 9915525"/>
              <a:gd name="connsiteY793" fmla="*/ 6179207 h 6819900"/>
              <a:gd name="connsiteX794" fmla="*/ 7910813 w 9915525"/>
              <a:gd name="connsiteY794" fmla="*/ 6071368 h 6819900"/>
              <a:gd name="connsiteX795" fmla="*/ 7890706 w 9915525"/>
              <a:gd name="connsiteY795" fmla="*/ 6041173 h 6819900"/>
              <a:gd name="connsiteX796" fmla="*/ 7877079 w 9915525"/>
              <a:gd name="connsiteY796" fmla="*/ 6018055 h 6819900"/>
              <a:gd name="connsiteX797" fmla="*/ 7873935 w 9915525"/>
              <a:gd name="connsiteY797" fmla="*/ 6005388 h 6819900"/>
              <a:gd name="connsiteX798" fmla="*/ 7861728 w 9915525"/>
              <a:gd name="connsiteY798" fmla="*/ 5978380 h 6819900"/>
              <a:gd name="connsiteX799" fmla="*/ 7825103 w 9915525"/>
              <a:gd name="connsiteY799" fmla="*/ 5930755 h 6819900"/>
              <a:gd name="connsiteX800" fmla="*/ 7806615 w 9915525"/>
              <a:gd name="connsiteY800" fmla="*/ 5912267 h 6819900"/>
              <a:gd name="connsiteX801" fmla="*/ 7798320 w 9915525"/>
              <a:gd name="connsiteY801" fmla="*/ 5888653 h 6819900"/>
              <a:gd name="connsiteX802" fmla="*/ 7784544 w 9915525"/>
              <a:gd name="connsiteY802" fmla="*/ 5857135 h 6819900"/>
              <a:gd name="connsiteX803" fmla="*/ 7750435 w 9915525"/>
              <a:gd name="connsiteY803" fmla="*/ 5811923 h 6819900"/>
              <a:gd name="connsiteX804" fmla="*/ 7714568 w 9915525"/>
              <a:gd name="connsiteY804" fmla="*/ 5732454 h 6819900"/>
              <a:gd name="connsiteX805" fmla="*/ 7704221 w 9915525"/>
              <a:gd name="connsiteY805" fmla="*/ 5675488 h 6819900"/>
              <a:gd name="connsiteX806" fmla="*/ 7680052 w 9915525"/>
              <a:gd name="connsiteY806" fmla="*/ 5605757 h 6819900"/>
              <a:gd name="connsiteX807" fmla="*/ 7659503 w 9915525"/>
              <a:gd name="connsiteY807" fmla="*/ 5549955 h 6819900"/>
              <a:gd name="connsiteX808" fmla="*/ 7630526 w 9915525"/>
              <a:gd name="connsiteY808" fmla="*/ 5512217 h 6819900"/>
              <a:gd name="connsiteX809" fmla="*/ 7563749 w 9915525"/>
              <a:gd name="connsiteY809" fmla="*/ 5476992 h 6819900"/>
              <a:gd name="connsiteX810" fmla="*/ 7558965 w 9915525"/>
              <a:gd name="connsiteY810" fmla="*/ 5554518 h 6819900"/>
              <a:gd name="connsiteX811" fmla="*/ 7568490 w 9915525"/>
              <a:gd name="connsiteY811" fmla="*/ 5583182 h 6819900"/>
              <a:gd name="connsiteX812" fmla="*/ 7580597 w 9915525"/>
              <a:gd name="connsiteY812" fmla="*/ 5613576 h 6819900"/>
              <a:gd name="connsiteX813" fmla="*/ 7610911 w 9915525"/>
              <a:gd name="connsiteY813" fmla="*/ 5683819 h 6819900"/>
              <a:gd name="connsiteX814" fmla="*/ 7615553 w 9915525"/>
              <a:gd name="connsiteY814" fmla="*/ 5692630 h 6819900"/>
              <a:gd name="connsiteX815" fmla="*/ 7625640 w 9915525"/>
              <a:gd name="connsiteY815" fmla="*/ 5715276 h 6819900"/>
              <a:gd name="connsiteX816" fmla="*/ 7640655 w 9915525"/>
              <a:gd name="connsiteY816" fmla="*/ 5750384 h 6819900"/>
              <a:gd name="connsiteX817" fmla="*/ 7649827 w 9915525"/>
              <a:gd name="connsiteY817" fmla="*/ 5796794 h 6819900"/>
              <a:gd name="connsiteX818" fmla="*/ 7653716 w 9915525"/>
              <a:gd name="connsiteY818" fmla="*/ 5816455 h 6819900"/>
              <a:gd name="connsiteX819" fmla="*/ 7664868 w 9915525"/>
              <a:gd name="connsiteY819" fmla="*/ 5828361 h 6819900"/>
              <a:gd name="connsiteX820" fmla="*/ 7673265 w 9915525"/>
              <a:gd name="connsiteY820" fmla="*/ 5835505 h 6819900"/>
              <a:gd name="connsiteX821" fmla="*/ 7682790 w 9915525"/>
              <a:gd name="connsiteY821" fmla="*/ 5850191 h 6819900"/>
              <a:gd name="connsiteX822" fmla="*/ 7701366 w 9915525"/>
              <a:gd name="connsiteY822" fmla="*/ 5884815 h 6819900"/>
              <a:gd name="connsiteX823" fmla="*/ 7725676 w 9915525"/>
              <a:gd name="connsiteY823" fmla="*/ 5934423 h 6819900"/>
              <a:gd name="connsiteX824" fmla="*/ 7789301 w 9915525"/>
              <a:gd name="connsiteY824" fmla="*/ 6102571 h 6819900"/>
              <a:gd name="connsiteX825" fmla="*/ 7816140 w 9915525"/>
              <a:gd name="connsiteY825" fmla="*/ 6150418 h 6819900"/>
              <a:gd name="connsiteX826" fmla="*/ 7823284 w 9915525"/>
              <a:gd name="connsiteY826" fmla="*/ 6168955 h 6819900"/>
              <a:gd name="connsiteX827" fmla="*/ 7848635 w 9915525"/>
              <a:gd name="connsiteY827" fmla="*/ 6227394 h 6819900"/>
              <a:gd name="connsiteX828" fmla="*/ 7806615 w 9915525"/>
              <a:gd name="connsiteY828" fmla="*/ 6192358 h 6819900"/>
              <a:gd name="connsiteX829" fmla="*/ 7798150 w 9915525"/>
              <a:gd name="connsiteY829" fmla="*/ 6168880 h 6819900"/>
              <a:gd name="connsiteX830" fmla="*/ 7783611 w 9915525"/>
              <a:gd name="connsiteY830" fmla="*/ 6136500 h 6819900"/>
              <a:gd name="connsiteX831" fmla="*/ 7724485 w 9915525"/>
              <a:gd name="connsiteY831" fmla="*/ 6087359 h 6819900"/>
              <a:gd name="connsiteX832" fmla="*/ 7705073 w 9915525"/>
              <a:gd name="connsiteY832" fmla="*/ 6064611 h 6819900"/>
              <a:gd name="connsiteX833" fmla="*/ 7696840 w 9915525"/>
              <a:gd name="connsiteY833" fmla="*/ 6035530 h 6819900"/>
              <a:gd name="connsiteX834" fmla="*/ 7694260 w 9915525"/>
              <a:gd name="connsiteY834" fmla="*/ 5992202 h 6819900"/>
              <a:gd name="connsiteX835" fmla="*/ 7689498 w 9915525"/>
              <a:gd name="connsiteY835" fmla="*/ 5957943 h 6819900"/>
              <a:gd name="connsiteX836" fmla="*/ 7673265 w 9915525"/>
              <a:gd name="connsiteY836" fmla="*/ 5929271 h 6819900"/>
              <a:gd name="connsiteX837" fmla="*/ 7649453 w 9915525"/>
              <a:gd name="connsiteY837" fmla="*/ 5890953 h 6819900"/>
              <a:gd name="connsiteX838" fmla="*/ 7625640 w 9915525"/>
              <a:gd name="connsiteY838" fmla="*/ 5860102 h 6819900"/>
              <a:gd name="connsiteX839" fmla="*/ 7570121 w 9915525"/>
              <a:gd name="connsiteY839" fmla="*/ 5816455 h 6819900"/>
              <a:gd name="connsiteX840" fmla="*/ 7549440 w 9915525"/>
              <a:gd name="connsiteY840" fmla="*/ 5797967 h 6819900"/>
              <a:gd name="connsiteX841" fmla="*/ 7539915 w 9915525"/>
              <a:gd name="connsiteY841" fmla="*/ 5773593 h 6819900"/>
              <a:gd name="connsiteX842" fmla="*/ 7530390 w 9915525"/>
              <a:gd name="connsiteY842" fmla="*/ 5746361 h 6819900"/>
              <a:gd name="connsiteX843" fmla="*/ 7522016 w 9915525"/>
              <a:gd name="connsiteY843" fmla="*/ 5715966 h 6819900"/>
              <a:gd name="connsiteX844" fmla="*/ 7502227 w 9915525"/>
              <a:gd name="connsiteY844" fmla="*/ 5671199 h 6819900"/>
              <a:gd name="connsiteX845" fmla="*/ 7482027 w 9915525"/>
              <a:gd name="connsiteY845" fmla="*/ 5635480 h 6819900"/>
              <a:gd name="connsiteX846" fmla="*/ 7473240 w 9915525"/>
              <a:gd name="connsiteY846" fmla="*/ 5612834 h 6819900"/>
              <a:gd name="connsiteX847" fmla="*/ 7457169 w 9915525"/>
              <a:gd name="connsiteY847" fmla="*/ 5577115 h 6819900"/>
              <a:gd name="connsiteX848" fmla="*/ 7448147 w 9915525"/>
              <a:gd name="connsiteY848" fmla="*/ 5582803 h 6819900"/>
              <a:gd name="connsiteX849" fmla="*/ 7448951 w 9915525"/>
              <a:gd name="connsiteY849" fmla="*/ 5595317 h 6819900"/>
              <a:gd name="connsiteX850" fmla="*/ 7418786 w 9915525"/>
              <a:gd name="connsiteY850" fmla="*/ 5598166 h 6819900"/>
              <a:gd name="connsiteX851" fmla="*/ 7399728 w 9915525"/>
              <a:gd name="connsiteY851" fmla="*/ 5594589 h 6819900"/>
              <a:gd name="connsiteX852" fmla="*/ 7386739 w 9915525"/>
              <a:gd name="connsiteY852" fmla="*/ 5558693 h 6819900"/>
              <a:gd name="connsiteX853" fmla="*/ 7368531 w 9915525"/>
              <a:gd name="connsiteY853" fmla="*/ 5492605 h 6819900"/>
              <a:gd name="connsiteX854" fmla="*/ 7334431 w 9915525"/>
              <a:gd name="connsiteY854" fmla="*/ 5427419 h 6819900"/>
              <a:gd name="connsiteX855" fmla="*/ 7305551 w 9915525"/>
              <a:gd name="connsiteY855" fmla="*/ 5473600 h 6819900"/>
              <a:gd name="connsiteX856" fmla="*/ 7293200 w 9915525"/>
              <a:gd name="connsiteY856" fmla="*/ 5499749 h 6819900"/>
              <a:gd name="connsiteX857" fmla="*/ 7258954 w 9915525"/>
              <a:gd name="connsiteY857" fmla="*/ 5502045 h 6819900"/>
              <a:gd name="connsiteX858" fmla="*/ 7284194 w 9915525"/>
              <a:gd name="connsiteY858" fmla="*/ 5540230 h 6819900"/>
              <a:gd name="connsiteX859" fmla="*/ 7308555 w 9915525"/>
              <a:gd name="connsiteY859" fmla="*/ 5559280 h 6819900"/>
              <a:gd name="connsiteX860" fmla="*/ 7320760 w 9915525"/>
              <a:gd name="connsiteY860" fmla="*/ 5578330 h 6819900"/>
              <a:gd name="connsiteX861" fmla="*/ 7333699 w 9915525"/>
              <a:gd name="connsiteY861" fmla="*/ 5606905 h 6819900"/>
              <a:gd name="connsiteX862" fmla="*/ 7353939 w 9915525"/>
              <a:gd name="connsiteY862" fmla="*/ 5635480 h 6819900"/>
              <a:gd name="connsiteX863" fmla="*/ 7359982 w 9915525"/>
              <a:gd name="connsiteY863" fmla="*/ 5677516 h 6819900"/>
              <a:gd name="connsiteX864" fmla="*/ 7254165 w 9915525"/>
              <a:gd name="connsiteY864" fmla="*/ 5682019 h 6819900"/>
              <a:gd name="connsiteX865" fmla="*/ 7228509 w 9915525"/>
              <a:gd name="connsiteY865" fmla="*/ 5641037 h 6819900"/>
              <a:gd name="connsiteX866" fmla="*/ 7219532 w 9915525"/>
              <a:gd name="connsiteY866" fmla="*/ 5610847 h 6819900"/>
              <a:gd name="connsiteX867" fmla="*/ 7231385 w 9915525"/>
              <a:gd name="connsiteY867" fmla="*/ 5591873 h 6819900"/>
              <a:gd name="connsiteX868" fmla="*/ 7240362 w 9915525"/>
              <a:gd name="connsiteY868" fmla="*/ 5584597 h 6819900"/>
              <a:gd name="connsiteX869" fmla="*/ 7254165 w 9915525"/>
              <a:gd name="connsiteY869" fmla="*/ 5574349 h 6819900"/>
              <a:gd name="connsiteX870" fmla="*/ 7225590 w 9915525"/>
              <a:gd name="connsiteY870" fmla="*/ 5553089 h 6819900"/>
              <a:gd name="connsiteX871" fmla="*/ 7197015 w 9915525"/>
              <a:gd name="connsiteY871" fmla="*/ 5535576 h 6819900"/>
              <a:gd name="connsiteX872" fmla="*/ 7171290 w 9915525"/>
              <a:gd name="connsiteY872" fmla="*/ 5498052 h 6819900"/>
              <a:gd name="connsiteX873" fmla="*/ 7150233 w 9915525"/>
              <a:gd name="connsiteY873" fmla="*/ 5444980 h 6819900"/>
              <a:gd name="connsiteX874" fmla="*/ 7158598 w 9915525"/>
              <a:gd name="connsiteY874" fmla="*/ 5433074 h 6819900"/>
              <a:gd name="connsiteX875" fmla="*/ 7139310 w 9915525"/>
              <a:gd name="connsiteY875" fmla="*/ 5443948 h 6819900"/>
              <a:gd name="connsiteX876" fmla="*/ 7109190 w 9915525"/>
              <a:gd name="connsiteY876" fmla="*/ 5433955 h 6819900"/>
              <a:gd name="connsiteX877" fmla="*/ 7092359 w 9915525"/>
              <a:gd name="connsiteY877" fmla="*/ 5391265 h 6819900"/>
              <a:gd name="connsiteX878" fmla="*/ 7091478 w 9915525"/>
              <a:gd name="connsiteY878" fmla="*/ 5384705 h 6819900"/>
              <a:gd name="connsiteX879" fmla="*/ 7117213 w 9915525"/>
              <a:gd name="connsiteY879" fmla="*/ 5390829 h 6819900"/>
              <a:gd name="connsiteX880" fmla="*/ 7131296 w 9915525"/>
              <a:gd name="connsiteY880" fmla="*/ 5403480 h 6819900"/>
              <a:gd name="connsiteX881" fmla="*/ 7141049 w 9915525"/>
              <a:gd name="connsiteY881" fmla="*/ 5383636 h 6819900"/>
              <a:gd name="connsiteX882" fmla="*/ 7135611 w 9915525"/>
              <a:gd name="connsiteY882" fmla="*/ 5331870 h 6819900"/>
              <a:gd name="connsiteX883" fmla="*/ 7097608 w 9915525"/>
              <a:gd name="connsiteY883" fmla="*/ 5330356 h 6819900"/>
              <a:gd name="connsiteX884" fmla="*/ 7059348 w 9915525"/>
              <a:gd name="connsiteY884" fmla="*/ 5331050 h 6819900"/>
              <a:gd name="connsiteX885" fmla="*/ 7010577 w 9915525"/>
              <a:gd name="connsiteY885" fmla="*/ 5387328 h 6819900"/>
              <a:gd name="connsiteX886" fmla="*/ 6986235 w 9915525"/>
              <a:gd name="connsiteY886" fmla="*/ 5444980 h 6819900"/>
              <a:gd name="connsiteX887" fmla="*/ 6968415 w 9915525"/>
              <a:gd name="connsiteY887" fmla="*/ 5426985 h 6819900"/>
              <a:gd name="connsiteX888" fmla="*/ 6949962 w 9915525"/>
              <a:gd name="connsiteY888" fmla="*/ 5386504 h 6819900"/>
              <a:gd name="connsiteX889" fmla="*/ 6914243 w 9915525"/>
              <a:gd name="connsiteY889" fmla="*/ 5374515 h 6819900"/>
              <a:gd name="connsiteX890" fmla="*/ 6900934 w 9915525"/>
              <a:gd name="connsiteY890" fmla="*/ 5438459 h 6819900"/>
              <a:gd name="connsiteX891" fmla="*/ 6896978 w 9915525"/>
              <a:gd name="connsiteY891" fmla="*/ 5473555 h 6819900"/>
              <a:gd name="connsiteX892" fmla="*/ 6882690 w 9915525"/>
              <a:gd name="connsiteY892" fmla="*/ 5464036 h 6819900"/>
              <a:gd name="connsiteX893" fmla="*/ 6804369 w 9915525"/>
              <a:gd name="connsiteY893" fmla="*/ 5468793 h 6819900"/>
              <a:gd name="connsiteX894" fmla="*/ 6816242 w 9915525"/>
              <a:gd name="connsiteY894" fmla="*/ 5587855 h 6819900"/>
              <a:gd name="connsiteX895" fmla="*/ 6853628 w 9915525"/>
              <a:gd name="connsiteY895" fmla="*/ 5754543 h 6819900"/>
              <a:gd name="connsiteX896" fmla="*/ 6853402 w 9915525"/>
              <a:gd name="connsiteY896" fmla="*/ 5847411 h 6819900"/>
              <a:gd name="connsiteX897" fmla="*/ 6830511 w 9915525"/>
              <a:gd name="connsiteY897" fmla="*/ 5921230 h 6819900"/>
              <a:gd name="connsiteX898" fmla="*/ 6806490 w 9915525"/>
              <a:gd name="connsiteY898" fmla="*/ 5887893 h 6819900"/>
              <a:gd name="connsiteX899" fmla="*/ 6798025 w 9915525"/>
              <a:gd name="connsiteY899" fmla="*/ 5854555 h 6819900"/>
              <a:gd name="connsiteX900" fmla="*/ 6783306 w 9915525"/>
              <a:gd name="connsiteY900" fmla="*/ 5821218 h 6819900"/>
              <a:gd name="connsiteX901" fmla="*/ 6769171 w 9915525"/>
              <a:gd name="connsiteY901" fmla="*/ 5787880 h 6819900"/>
              <a:gd name="connsiteX902" fmla="*/ 6756523 w 9915525"/>
              <a:gd name="connsiteY902" fmla="*/ 5738277 h 6819900"/>
              <a:gd name="connsiteX903" fmla="*/ 6741023 w 9915525"/>
              <a:gd name="connsiteY903" fmla="*/ 5685095 h 6819900"/>
              <a:gd name="connsiteX904" fmla="*/ 6730290 w 9915525"/>
              <a:gd name="connsiteY904" fmla="*/ 5630486 h 6819900"/>
              <a:gd name="connsiteX905" fmla="*/ 6720610 w 9915525"/>
              <a:gd name="connsiteY905" fmla="*/ 5573472 h 6819900"/>
              <a:gd name="connsiteX906" fmla="*/ 6716409 w 9915525"/>
              <a:gd name="connsiteY906" fmla="*/ 5558622 h 6819900"/>
              <a:gd name="connsiteX907" fmla="*/ 6711802 w 9915525"/>
              <a:gd name="connsiteY907" fmla="*/ 5549755 h 6819900"/>
              <a:gd name="connsiteX908" fmla="*/ 6701715 w 9915525"/>
              <a:gd name="connsiteY908" fmla="*/ 5502924 h 6819900"/>
              <a:gd name="connsiteX909" fmla="*/ 6690198 w 9915525"/>
              <a:gd name="connsiteY909" fmla="*/ 5452254 h 6819900"/>
              <a:gd name="connsiteX910" fmla="*/ 6677136 w 9915525"/>
              <a:gd name="connsiteY910" fmla="*/ 5425266 h 6819900"/>
              <a:gd name="connsiteX911" fmla="*/ 6668583 w 9915525"/>
              <a:gd name="connsiteY911" fmla="*/ 5385449 h 6819900"/>
              <a:gd name="connsiteX912" fmla="*/ 6666943 w 9915525"/>
              <a:gd name="connsiteY912" fmla="*/ 5354798 h 6819900"/>
              <a:gd name="connsiteX913" fmla="*/ 6663946 w 9915525"/>
              <a:gd name="connsiteY913" fmla="*/ 5335647 h 6819900"/>
              <a:gd name="connsiteX914" fmla="*/ 6648938 w 9915525"/>
              <a:gd name="connsiteY914" fmla="*/ 5268411 h 6819900"/>
              <a:gd name="connsiteX915" fmla="*/ 6580234 w 9915525"/>
              <a:gd name="connsiteY915" fmla="*/ 5178280 h 6819900"/>
              <a:gd name="connsiteX916" fmla="*/ 6563432 w 9915525"/>
              <a:gd name="connsiteY916" fmla="*/ 5238315 h 6819900"/>
              <a:gd name="connsiteX917" fmla="*/ 6558968 w 9915525"/>
              <a:gd name="connsiteY917" fmla="*/ 5273530 h 6819900"/>
              <a:gd name="connsiteX918" fmla="*/ 6539790 w 9915525"/>
              <a:gd name="connsiteY918" fmla="*/ 5290675 h 6819900"/>
              <a:gd name="connsiteX919" fmla="*/ 6529082 w 9915525"/>
              <a:gd name="connsiteY919" fmla="*/ 5318529 h 6819900"/>
              <a:gd name="connsiteX920" fmla="*/ 6529082 w 9915525"/>
              <a:gd name="connsiteY920" fmla="*/ 5359955 h 6819900"/>
              <a:gd name="connsiteX921" fmla="*/ 6501690 w 9915525"/>
              <a:gd name="connsiteY921" fmla="*/ 5411643 h 6819900"/>
              <a:gd name="connsiteX922" fmla="*/ 6481798 w 9915525"/>
              <a:gd name="connsiteY922" fmla="*/ 5378305 h 6819900"/>
              <a:gd name="connsiteX923" fmla="*/ 6468351 w 9915525"/>
              <a:gd name="connsiteY923" fmla="*/ 5321138 h 6819900"/>
              <a:gd name="connsiteX924" fmla="*/ 6453128 w 9915525"/>
              <a:gd name="connsiteY924" fmla="*/ 5258664 h 6819900"/>
              <a:gd name="connsiteX925" fmla="*/ 6444540 w 9915525"/>
              <a:gd name="connsiteY925" fmla="*/ 5193463 h 6819900"/>
              <a:gd name="connsiteX926" fmla="*/ 6425633 w 9915525"/>
              <a:gd name="connsiteY926" fmla="*/ 5111770 h 6819900"/>
              <a:gd name="connsiteX927" fmla="*/ 6412155 w 9915525"/>
              <a:gd name="connsiteY927" fmla="*/ 5068337 h 6819900"/>
              <a:gd name="connsiteX928" fmla="*/ 6385969 w 9915525"/>
              <a:gd name="connsiteY928" fmla="*/ 5017450 h 6819900"/>
              <a:gd name="connsiteX929" fmla="*/ 6378970 w 9915525"/>
              <a:gd name="connsiteY929" fmla="*/ 5016355 h 6819900"/>
              <a:gd name="connsiteX930" fmla="*/ 6373217 w 9915525"/>
              <a:gd name="connsiteY930" fmla="*/ 4984438 h 6819900"/>
              <a:gd name="connsiteX931" fmla="*/ 6378105 w 9915525"/>
              <a:gd name="connsiteY931" fmla="*/ 4959057 h 6819900"/>
              <a:gd name="connsiteX932" fmla="*/ 6340187 w 9915525"/>
              <a:gd name="connsiteY932" fmla="*/ 4902055 h 6819900"/>
              <a:gd name="connsiteX933" fmla="*/ 6329030 w 9915525"/>
              <a:gd name="connsiteY933" fmla="*/ 4960141 h 6819900"/>
              <a:gd name="connsiteX934" fmla="*/ 6299163 w 9915525"/>
              <a:gd name="connsiteY934" fmla="*/ 4983660 h 6819900"/>
              <a:gd name="connsiteX935" fmla="*/ 6257138 w 9915525"/>
              <a:gd name="connsiteY935" fmla="*/ 5053142 h 6819900"/>
              <a:gd name="connsiteX936" fmla="*/ 6251587 w 9915525"/>
              <a:gd name="connsiteY936" fmla="*/ 5093912 h 6819900"/>
              <a:gd name="connsiteX937" fmla="*/ 6205887 w 9915525"/>
              <a:gd name="connsiteY937" fmla="*/ 5139194 h 6819900"/>
              <a:gd name="connsiteX938" fmla="*/ 6196890 w 9915525"/>
              <a:gd name="connsiteY938" fmla="*/ 5187805 h 6819900"/>
              <a:gd name="connsiteX939" fmla="*/ 6177840 w 9915525"/>
              <a:gd name="connsiteY939" fmla="*/ 5174684 h 6819900"/>
              <a:gd name="connsiteX940" fmla="*/ 6162825 w 9915525"/>
              <a:gd name="connsiteY940" fmla="*/ 5149101 h 6819900"/>
              <a:gd name="connsiteX941" fmla="*/ 6153911 w 9915525"/>
              <a:gd name="connsiteY941" fmla="*/ 5104116 h 6819900"/>
              <a:gd name="connsiteX942" fmla="*/ 6143637 w 9915525"/>
              <a:gd name="connsiteY942" fmla="*/ 5053499 h 6819900"/>
              <a:gd name="connsiteX943" fmla="*/ 6134959 w 9915525"/>
              <a:gd name="connsiteY943" fmla="*/ 5035405 h 6819900"/>
              <a:gd name="connsiteX944" fmla="*/ 6123671 w 9915525"/>
              <a:gd name="connsiteY944" fmla="*/ 5018736 h 6819900"/>
              <a:gd name="connsiteX945" fmla="*/ 6098219 w 9915525"/>
              <a:gd name="connsiteY945" fmla="*/ 4975874 h 6819900"/>
              <a:gd name="connsiteX946" fmla="*/ 6075265 w 9915525"/>
              <a:gd name="connsiteY946" fmla="*/ 4949970 h 6819900"/>
              <a:gd name="connsiteX947" fmla="*/ 6075446 w 9915525"/>
              <a:gd name="connsiteY947" fmla="*/ 4959968 h 6819900"/>
              <a:gd name="connsiteX948" fmla="*/ 6084971 w 9915525"/>
              <a:gd name="connsiteY948" fmla="*/ 5006684 h 6819900"/>
              <a:gd name="connsiteX949" fmla="*/ 6053062 w 9915525"/>
              <a:gd name="connsiteY949" fmla="*/ 4980917 h 6819900"/>
              <a:gd name="connsiteX950" fmla="*/ 6026055 w 9915525"/>
              <a:gd name="connsiteY950" fmla="*/ 4980917 h 6819900"/>
              <a:gd name="connsiteX951" fmla="*/ 6005355 w 9915525"/>
              <a:gd name="connsiteY951" fmla="*/ 5053485 h 6819900"/>
              <a:gd name="connsiteX952" fmla="*/ 6020851 w 9915525"/>
              <a:gd name="connsiteY952" fmla="*/ 5127427 h 6819900"/>
              <a:gd name="connsiteX953" fmla="*/ 6032026 w 9915525"/>
              <a:gd name="connsiteY953" fmla="*/ 5199054 h 6819900"/>
              <a:gd name="connsiteX954" fmla="*/ 5997159 w 9915525"/>
              <a:gd name="connsiteY954" fmla="*/ 5240967 h 6819900"/>
              <a:gd name="connsiteX955" fmla="*/ 5973289 w 9915525"/>
              <a:gd name="connsiteY955" fmla="*/ 5216380 h 6819900"/>
              <a:gd name="connsiteX956" fmla="*/ 5958765 w 9915525"/>
              <a:gd name="connsiteY956" fmla="*/ 5203112 h 6819900"/>
              <a:gd name="connsiteX957" fmla="*/ 5915123 w 9915525"/>
              <a:gd name="connsiteY957" fmla="*/ 5178280 h 6819900"/>
              <a:gd name="connsiteX958" fmla="*/ 5901615 w 9915525"/>
              <a:gd name="connsiteY958" fmla="*/ 5209359 h 6819900"/>
              <a:gd name="connsiteX959" fmla="*/ 5880184 w 9915525"/>
              <a:gd name="connsiteY959" fmla="*/ 5249840 h 6819900"/>
              <a:gd name="connsiteX960" fmla="*/ 5861792 w 9915525"/>
              <a:gd name="connsiteY960" fmla="*/ 5287818 h 6819900"/>
              <a:gd name="connsiteX961" fmla="*/ 5866555 w 9915525"/>
              <a:gd name="connsiteY961" fmla="*/ 5359255 h 6819900"/>
              <a:gd name="connsiteX962" fmla="*/ 5876496 w 9915525"/>
              <a:gd name="connsiteY962" fmla="*/ 5414854 h 6819900"/>
              <a:gd name="connsiteX963" fmla="*/ 5849228 w 9915525"/>
              <a:gd name="connsiteY963" fmla="*/ 5446534 h 6819900"/>
              <a:gd name="connsiteX964" fmla="*/ 5834134 w 9915525"/>
              <a:gd name="connsiteY964" fmla="*/ 5505134 h 6819900"/>
              <a:gd name="connsiteX965" fmla="*/ 5845592 w 9915525"/>
              <a:gd name="connsiteY965" fmla="*/ 5554041 h 6819900"/>
              <a:gd name="connsiteX966" fmla="*/ 5852781 w 9915525"/>
              <a:gd name="connsiteY966" fmla="*/ 5564043 h 6819900"/>
              <a:gd name="connsiteX967" fmla="*/ 5886335 w 9915525"/>
              <a:gd name="connsiteY967" fmla="*/ 5532324 h 6819900"/>
              <a:gd name="connsiteX968" fmla="*/ 5908379 w 9915525"/>
              <a:gd name="connsiteY968" fmla="*/ 5556415 h 6819900"/>
              <a:gd name="connsiteX969" fmla="*/ 5930993 w 9915525"/>
              <a:gd name="connsiteY969" fmla="*/ 5605989 h 6819900"/>
              <a:gd name="connsiteX970" fmla="*/ 5957408 w 9915525"/>
              <a:gd name="connsiteY970" fmla="*/ 5639049 h 6819900"/>
              <a:gd name="connsiteX971" fmla="*/ 5963290 w 9915525"/>
              <a:gd name="connsiteY971" fmla="*/ 5667077 h 6819900"/>
              <a:gd name="connsiteX972" fmla="*/ 5961213 w 9915525"/>
              <a:gd name="connsiteY972" fmla="*/ 5693992 h 6819900"/>
              <a:gd name="connsiteX973" fmla="*/ 5941146 w 9915525"/>
              <a:gd name="connsiteY973" fmla="*/ 5673589 h 6819900"/>
              <a:gd name="connsiteX974" fmla="*/ 5908256 w 9915525"/>
              <a:gd name="connsiteY974" fmla="*/ 5616926 h 6819900"/>
              <a:gd name="connsiteX975" fmla="*/ 5885829 w 9915525"/>
              <a:gd name="connsiteY975" fmla="*/ 5590272 h 6819900"/>
              <a:gd name="connsiteX976" fmla="*/ 5876897 w 9915525"/>
              <a:gd name="connsiteY976" fmla="*/ 5615258 h 6819900"/>
              <a:gd name="connsiteX977" fmla="*/ 5896186 w 9915525"/>
              <a:gd name="connsiteY977" fmla="*/ 5752304 h 6819900"/>
              <a:gd name="connsiteX978" fmla="*/ 5898820 w 9915525"/>
              <a:gd name="connsiteY978" fmla="*/ 5788013 h 6819900"/>
              <a:gd name="connsiteX979" fmla="*/ 5902509 w 9915525"/>
              <a:gd name="connsiteY979" fmla="*/ 5812245 h 6819900"/>
              <a:gd name="connsiteX980" fmla="*/ 5896853 w 9915525"/>
              <a:gd name="connsiteY980" fmla="*/ 5864080 h 6819900"/>
              <a:gd name="connsiteX981" fmla="*/ 5882565 w 9915525"/>
              <a:gd name="connsiteY981" fmla="*/ 5851698 h 6819900"/>
              <a:gd name="connsiteX982" fmla="*/ 5872008 w 9915525"/>
              <a:gd name="connsiteY982" fmla="*/ 5828758 h 6819900"/>
              <a:gd name="connsiteX983" fmla="*/ 5857535 w 9915525"/>
              <a:gd name="connsiteY983" fmla="*/ 5768074 h 6819900"/>
              <a:gd name="connsiteX984" fmla="*/ 5845593 w 9915525"/>
              <a:gd name="connsiteY984" fmla="*/ 5707670 h 6819900"/>
              <a:gd name="connsiteX985" fmla="*/ 5830749 w 9915525"/>
              <a:gd name="connsiteY985" fmla="*/ 5668818 h 6819900"/>
              <a:gd name="connsiteX986" fmla="*/ 5811665 w 9915525"/>
              <a:gd name="connsiteY986" fmla="*/ 5625955 h 6819900"/>
              <a:gd name="connsiteX987" fmla="*/ 5793073 w 9915525"/>
              <a:gd name="connsiteY987" fmla="*/ 5585066 h 6819900"/>
              <a:gd name="connsiteX988" fmla="*/ 5744434 w 9915525"/>
              <a:gd name="connsiteY988" fmla="*/ 5565229 h 6819900"/>
              <a:gd name="connsiteX989" fmla="*/ 5744891 w 9915525"/>
              <a:gd name="connsiteY989" fmla="*/ 5593668 h 6819900"/>
              <a:gd name="connsiteX990" fmla="*/ 5758739 w 9915525"/>
              <a:gd name="connsiteY990" fmla="*/ 5630553 h 6819900"/>
              <a:gd name="connsiteX991" fmla="*/ 5744452 w 9915525"/>
              <a:gd name="connsiteY991" fmla="*/ 5645005 h 6819900"/>
              <a:gd name="connsiteX992" fmla="*/ 5730164 w 9915525"/>
              <a:gd name="connsiteY992" fmla="*/ 5620325 h 6819900"/>
              <a:gd name="connsiteX993" fmla="*/ 5716886 w 9915525"/>
              <a:gd name="connsiteY993" fmla="*/ 5612599 h 6819900"/>
              <a:gd name="connsiteX994" fmla="*/ 5696901 w 9915525"/>
              <a:gd name="connsiteY994" fmla="*/ 5559912 h 6819900"/>
              <a:gd name="connsiteX995" fmla="*/ 5681605 w 9915525"/>
              <a:gd name="connsiteY995" fmla="*/ 5502130 h 6819900"/>
              <a:gd name="connsiteX996" fmla="*/ 5672803 w 9915525"/>
              <a:gd name="connsiteY996" fmla="*/ 5475936 h 6819900"/>
              <a:gd name="connsiteX997" fmla="*/ 5621630 w 9915525"/>
              <a:gd name="connsiteY997" fmla="*/ 5409940 h 6819900"/>
              <a:gd name="connsiteX998" fmla="*/ 5609947 w 9915525"/>
              <a:gd name="connsiteY998" fmla="*/ 5462754 h 6819900"/>
              <a:gd name="connsiteX999" fmla="*/ 5612579 w 9915525"/>
              <a:gd name="connsiteY999" fmla="*/ 5521180 h 6819900"/>
              <a:gd name="connsiteX1000" fmla="*/ 5568240 w 9915525"/>
              <a:gd name="connsiteY1000" fmla="*/ 5470117 h 6819900"/>
              <a:gd name="connsiteX1001" fmla="*/ 5546809 w 9915525"/>
              <a:gd name="connsiteY1001" fmla="*/ 5445832 h 6819900"/>
              <a:gd name="connsiteX1002" fmla="*/ 5519283 w 9915525"/>
              <a:gd name="connsiteY1002" fmla="*/ 5484486 h 6819900"/>
              <a:gd name="connsiteX1003" fmla="*/ 5509877 w 9915525"/>
              <a:gd name="connsiteY1003" fmla="*/ 5586402 h 6819900"/>
              <a:gd name="connsiteX1004" fmla="*/ 5495646 w 9915525"/>
              <a:gd name="connsiteY1004" fmla="*/ 5650379 h 6819900"/>
              <a:gd name="connsiteX1005" fmla="*/ 5501678 w 9915525"/>
              <a:gd name="connsiteY1005" fmla="*/ 5701702 h 6819900"/>
              <a:gd name="connsiteX1006" fmla="*/ 5473766 w 9915525"/>
              <a:gd name="connsiteY1006" fmla="*/ 5696119 h 6819900"/>
              <a:gd name="connsiteX1007" fmla="*/ 5423943 w 9915525"/>
              <a:gd name="connsiteY1007" fmla="*/ 5755760 h 6819900"/>
              <a:gd name="connsiteX1008" fmla="*/ 5413203 w 9915525"/>
              <a:gd name="connsiteY1008" fmla="*/ 5797405 h 6819900"/>
              <a:gd name="connsiteX1009" fmla="*/ 5371843 w 9915525"/>
              <a:gd name="connsiteY1009" fmla="*/ 5741729 h 6819900"/>
              <a:gd name="connsiteX1010" fmla="*/ 5358431 w 9915525"/>
              <a:gd name="connsiteY1010" fmla="*/ 5711680 h 6819900"/>
              <a:gd name="connsiteX1011" fmla="*/ 5340808 w 9915525"/>
              <a:gd name="connsiteY1011" fmla="*/ 5682362 h 6819900"/>
              <a:gd name="connsiteX1012" fmla="*/ 5295475 w 9915525"/>
              <a:gd name="connsiteY1012" fmla="*/ 5676258 h 6819900"/>
              <a:gd name="connsiteX1013" fmla="*/ 5298445 w 9915525"/>
              <a:gd name="connsiteY1013" fmla="*/ 5678529 h 6819900"/>
              <a:gd name="connsiteX1014" fmla="*/ 5330115 w 9915525"/>
              <a:gd name="connsiteY1014" fmla="*/ 5673580 h 6819900"/>
              <a:gd name="connsiteX1015" fmla="*/ 5322971 w 9915525"/>
              <a:gd name="connsiteY1015" fmla="*/ 5683166 h 6819900"/>
              <a:gd name="connsiteX1016" fmla="*/ 5299159 w 9915525"/>
              <a:gd name="connsiteY1016" fmla="*/ 5712512 h 6819900"/>
              <a:gd name="connsiteX1017" fmla="*/ 5300767 w 9915525"/>
              <a:gd name="connsiteY1017" fmla="*/ 5834835 h 6819900"/>
              <a:gd name="connsiteX1018" fmla="*/ 5331407 w 9915525"/>
              <a:gd name="connsiteY1018" fmla="*/ 5912152 h 6819900"/>
              <a:gd name="connsiteX1019" fmla="*/ 5352235 w 9915525"/>
              <a:gd name="connsiteY1019" fmla="*/ 5979563 h 6819900"/>
              <a:gd name="connsiteX1020" fmla="*/ 5345697 w 9915525"/>
              <a:gd name="connsiteY1020" fmla="*/ 6008406 h 6819900"/>
              <a:gd name="connsiteX1021" fmla="*/ 5342407 w 9915525"/>
              <a:gd name="connsiteY1021" fmla="*/ 6165297 h 6819900"/>
              <a:gd name="connsiteX1022" fmla="*/ 5339223 w 9915525"/>
              <a:gd name="connsiteY1022" fmla="*/ 6240576 h 6819900"/>
              <a:gd name="connsiteX1023" fmla="*/ 5301540 w 9915525"/>
              <a:gd name="connsiteY1023" fmla="*/ 6202473 h 6819900"/>
              <a:gd name="connsiteX1024" fmla="*/ 5267271 w 9915525"/>
              <a:gd name="connsiteY1024" fmla="*/ 6121255 h 6819900"/>
              <a:gd name="connsiteX1025" fmla="*/ 5252724 w 9915525"/>
              <a:gd name="connsiteY1025" fmla="*/ 6111730 h 6819900"/>
              <a:gd name="connsiteX1026" fmla="*/ 5249153 w 9915525"/>
              <a:gd name="connsiteY1026" fmla="*/ 6092680 h 6819900"/>
              <a:gd name="connsiteX1027" fmla="*/ 5245581 w 9915525"/>
              <a:gd name="connsiteY1027" fmla="*/ 6012398 h 6819900"/>
              <a:gd name="connsiteX1028" fmla="*/ 5228083 w 9915525"/>
              <a:gd name="connsiteY1028" fmla="*/ 5925334 h 6819900"/>
              <a:gd name="connsiteX1029" fmla="*/ 5210349 w 9915525"/>
              <a:gd name="connsiteY1029" fmla="*/ 5898460 h 6819900"/>
              <a:gd name="connsiteX1030" fmla="*/ 5202014 w 9915525"/>
              <a:gd name="connsiteY1030" fmla="*/ 5806930 h 6819900"/>
              <a:gd name="connsiteX1031" fmla="*/ 5143553 w 9915525"/>
              <a:gd name="connsiteY1031" fmla="*/ 5691117 h 6819900"/>
              <a:gd name="connsiteX1032" fmla="*/ 5122131 w 9915525"/>
              <a:gd name="connsiteY1032" fmla="*/ 5668708 h 6819900"/>
              <a:gd name="connsiteX1033" fmla="*/ 5084614 w 9915525"/>
              <a:gd name="connsiteY1033" fmla="*/ 5639561 h 6819900"/>
              <a:gd name="connsiteX1034" fmla="*/ 5065655 w 9915525"/>
              <a:gd name="connsiteY1034" fmla="*/ 5709563 h 6819900"/>
              <a:gd name="connsiteX1035" fmla="*/ 5072673 w 9915525"/>
              <a:gd name="connsiteY1035" fmla="*/ 5783118 h 6819900"/>
              <a:gd name="connsiteX1036" fmla="*/ 5084502 w 9915525"/>
              <a:gd name="connsiteY1036" fmla="*/ 5886634 h 6819900"/>
              <a:gd name="connsiteX1037" fmla="*/ 5039998 w 9915525"/>
              <a:gd name="connsiteY1037" fmla="*/ 5840268 h 6819900"/>
              <a:gd name="connsiteX1038" fmla="*/ 5034388 w 9915525"/>
              <a:gd name="connsiteY1038" fmla="*/ 5755556 h 6819900"/>
              <a:gd name="connsiteX1039" fmla="*/ 4994487 w 9915525"/>
              <a:gd name="connsiteY1039" fmla="*/ 5683251 h 6819900"/>
              <a:gd name="connsiteX1040" fmla="*/ 4955412 w 9915525"/>
              <a:gd name="connsiteY1040" fmla="*/ 5761789 h 6819900"/>
              <a:gd name="connsiteX1041" fmla="*/ 4950587 w 9915525"/>
              <a:gd name="connsiteY1041" fmla="*/ 5764977 h 6819900"/>
              <a:gd name="connsiteX1042" fmla="*/ 4939590 w 9915525"/>
              <a:gd name="connsiteY1042" fmla="*/ 5773030 h 6819900"/>
              <a:gd name="connsiteX1043" fmla="*/ 4929308 w 9915525"/>
              <a:gd name="connsiteY1043" fmla="*/ 5787880 h 6819900"/>
              <a:gd name="connsiteX1044" fmla="*/ 4925303 w 9915525"/>
              <a:gd name="connsiteY1044" fmla="*/ 5759305 h 6819900"/>
              <a:gd name="connsiteX1045" fmla="*/ 4920617 w 9915525"/>
              <a:gd name="connsiteY1045" fmla="*/ 5730730 h 6819900"/>
              <a:gd name="connsiteX1046" fmla="*/ 4894141 w 9915525"/>
              <a:gd name="connsiteY1046" fmla="*/ 5715217 h 6819900"/>
              <a:gd name="connsiteX1047" fmla="*/ 4900452 w 9915525"/>
              <a:gd name="connsiteY1047" fmla="*/ 5682031 h 6819900"/>
              <a:gd name="connsiteX1048" fmla="*/ 4916661 w 9915525"/>
              <a:gd name="connsiteY1048" fmla="*/ 5624218 h 6819900"/>
              <a:gd name="connsiteX1049" fmla="*/ 4901506 w 9915525"/>
              <a:gd name="connsiteY1049" fmla="*/ 5574536 h 6819900"/>
              <a:gd name="connsiteX1050" fmla="*/ 4891965 w 9915525"/>
              <a:gd name="connsiteY1050" fmla="*/ 5549646 h 6819900"/>
              <a:gd name="connsiteX1051" fmla="*/ 4872915 w 9915525"/>
              <a:gd name="connsiteY1051" fmla="*/ 5513850 h 6819900"/>
              <a:gd name="connsiteX1052" fmla="*/ 4853865 w 9915525"/>
              <a:gd name="connsiteY1052" fmla="*/ 5473953 h 6819900"/>
              <a:gd name="connsiteX1053" fmla="*/ 4846721 w 9915525"/>
              <a:gd name="connsiteY1053" fmla="*/ 5453668 h 6819900"/>
              <a:gd name="connsiteX1054" fmla="*/ 4806240 w 9915525"/>
              <a:gd name="connsiteY1054" fmla="*/ 5451287 h 6819900"/>
              <a:gd name="connsiteX1055" fmla="*/ 4775604 w 9915525"/>
              <a:gd name="connsiteY1055" fmla="*/ 5484718 h 6819900"/>
              <a:gd name="connsiteX1056" fmla="*/ 4758246 w 9915525"/>
              <a:gd name="connsiteY1056" fmla="*/ 5526060 h 6819900"/>
              <a:gd name="connsiteX1057" fmla="*/ 4743747 w 9915525"/>
              <a:gd name="connsiteY1057" fmla="*/ 5546914 h 6819900"/>
              <a:gd name="connsiteX1058" fmla="*/ 4733063 w 9915525"/>
              <a:gd name="connsiteY1058" fmla="*/ 5555168 h 6819900"/>
              <a:gd name="connsiteX1059" fmla="*/ 4735284 w 9915525"/>
              <a:gd name="connsiteY1059" fmla="*/ 5569337 h 6819900"/>
              <a:gd name="connsiteX1060" fmla="*/ 4789519 w 9915525"/>
              <a:gd name="connsiteY1060" fmla="*/ 5584941 h 6819900"/>
              <a:gd name="connsiteX1061" fmla="*/ 4825290 w 9915525"/>
              <a:gd name="connsiteY1061" fmla="*/ 5610669 h 6819900"/>
              <a:gd name="connsiteX1062" fmla="*/ 4836156 w 9915525"/>
              <a:gd name="connsiteY1062" fmla="*/ 5652061 h 6819900"/>
              <a:gd name="connsiteX1063" fmla="*/ 4840023 w 9915525"/>
              <a:gd name="connsiteY1063" fmla="*/ 5778209 h 6819900"/>
              <a:gd name="connsiteX1064" fmla="*/ 4801908 w 9915525"/>
              <a:gd name="connsiteY1064" fmla="*/ 5716443 h 6819900"/>
              <a:gd name="connsiteX1065" fmla="*/ 4748759 w 9915525"/>
              <a:gd name="connsiteY1065" fmla="*/ 5657571 h 6819900"/>
              <a:gd name="connsiteX1066" fmla="*/ 4665224 w 9915525"/>
              <a:gd name="connsiteY1066" fmla="*/ 5588164 h 6819900"/>
              <a:gd name="connsiteX1067" fmla="*/ 4592968 w 9915525"/>
              <a:gd name="connsiteY1067" fmla="*/ 5533067 h 6819900"/>
              <a:gd name="connsiteX1068" fmla="*/ 4598439 w 9915525"/>
              <a:gd name="connsiteY1068" fmla="*/ 5578330 h 6819900"/>
              <a:gd name="connsiteX1069" fmla="*/ 4604726 w 9915525"/>
              <a:gd name="connsiteY1069" fmla="*/ 5612554 h 6819900"/>
              <a:gd name="connsiteX1070" fmla="*/ 4618284 w 9915525"/>
              <a:gd name="connsiteY1070" fmla="*/ 5658848 h 6819900"/>
              <a:gd name="connsiteX1071" fmla="*/ 4634790 w 9915525"/>
              <a:gd name="connsiteY1071" fmla="*/ 5691299 h 6819900"/>
              <a:gd name="connsiteX1072" fmla="*/ 4606396 w 9915525"/>
              <a:gd name="connsiteY1072" fmla="*/ 5711680 h 6819900"/>
              <a:gd name="connsiteX1073" fmla="*/ 4572158 w 9915525"/>
              <a:gd name="connsiteY1073" fmla="*/ 5734968 h 6819900"/>
              <a:gd name="connsiteX1074" fmla="*/ 4550545 w 9915525"/>
              <a:gd name="connsiteY1074" fmla="*/ 5762438 h 6819900"/>
              <a:gd name="connsiteX1075" fmla="*/ 4555567 w 9915525"/>
              <a:gd name="connsiteY1075" fmla="*/ 5767726 h 6819900"/>
              <a:gd name="connsiteX1076" fmla="*/ 4582132 w 9915525"/>
              <a:gd name="connsiteY1076" fmla="*/ 5787028 h 6819900"/>
              <a:gd name="connsiteX1077" fmla="*/ 4611869 w 9915525"/>
              <a:gd name="connsiteY1077" fmla="*/ 5820926 h 6819900"/>
              <a:gd name="connsiteX1078" fmla="*/ 4632929 w 9915525"/>
              <a:gd name="connsiteY1078" fmla="*/ 5876547 h 6819900"/>
              <a:gd name="connsiteX1079" fmla="*/ 4598540 w 9915525"/>
              <a:gd name="connsiteY1079" fmla="*/ 5892655 h 6819900"/>
              <a:gd name="connsiteX1080" fmla="*/ 4539016 w 9915525"/>
              <a:gd name="connsiteY1080" fmla="*/ 5799514 h 6819900"/>
              <a:gd name="connsiteX1081" fmla="*/ 4482390 w 9915525"/>
              <a:gd name="connsiteY1081" fmla="*/ 5812687 h 6819900"/>
              <a:gd name="connsiteX1082" fmla="*/ 4449153 w 9915525"/>
              <a:gd name="connsiteY1082" fmla="*/ 5820608 h 6819900"/>
              <a:gd name="connsiteX1083" fmla="*/ 4410034 w 9915525"/>
              <a:gd name="connsiteY1083" fmla="*/ 5829701 h 6819900"/>
              <a:gd name="connsiteX1084" fmla="*/ 4377615 w 9915525"/>
              <a:gd name="connsiteY1084" fmla="*/ 5826542 h 6819900"/>
              <a:gd name="connsiteX1085" fmla="*/ 4367935 w 9915525"/>
              <a:gd name="connsiteY1085" fmla="*/ 5802072 h 6819900"/>
              <a:gd name="connsiteX1086" fmla="*/ 4364205 w 9915525"/>
              <a:gd name="connsiteY1086" fmla="*/ 5786461 h 6819900"/>
              <a:gd name="connsiteX1087" fmla="*/ 4350073 w 9915525"/>
              <a:gd name="connsiteY1087" fmla="*/ 5762767 h 6819900"/>
              <a:gd name="connsiteX1088" fmla="*/ 4329990 w 9915525"/>
              <a:gd name="connsiteY1088" fmla="*/ 5717069 h 6819900"/>
              <a:gd name="connsiteX1089" fmla="*/ 4287128 w 9915525"/>
              <a:gd name="connsiteY1089" fmla="*/ 5673580 h 6819900"/>
              <a:gd name="connsiteX1090" fmla="*/ 4272840 w 9915525"/>
              <a:gd name="connsiteY1090" fmla="*/ 5698559 h 6819900"/>
              <a:gd name="connsiteX1091" fmla="*/ 4258553 w 9915525"/>
              <a:gd name="connsiteY1091" fmla="*/ 5711680 h 6819900"/>
              <a:gd name="connsiteX1092" fmla="*/ 4244265 w 9915525"/>
              <a:gd name="connsiteY1092" fmla="*/ 5702155 h 6819900"/>
              <a:gd name="connsiteX1093" fmla="*/ 4215690 w 9915525"/>
              <a:gd name="connsiteY1093" fmla="*/ 5692630 h 6819900"/>
              <a:gd name="connsiteX1094" fmla="*/ 4187115 w 9915525"/>
              <a:gd name="connsiteY1094" fmla="*/ 5669611 h 6819900"/>
              <a:gd name="connsiteX1095" fmla="*/ 4196837 w 9915525"/>
              <a:gd name="connsiteY1095" fmla="*/ 5643352 h 6819900"/>
              <a:gd name="connsiteX1096" fmla="*/ 4165001 w 9915525"/>
              <a:gd name="connsiteY1096" fmla="*/ 5582220 h 6819900"/>
              <a:gd name="connsiteX1097" fmla="*/ 4110915 w 9915525"/>
              <a:gd name="connsiteY1097" fmla="*/ 5628058 h 6819900"/>
              <a:gd name="connsiteX1098" fmla="*/ 4120775 w 9915525"/>
              <a:gd name="connsiteY1098" fmla="*/ 5664681 h 6819900"/>
              <a:gd name="connsiteX1099" fmla="*/ 4093373 w 9915525"/>
              <a:gd name="connsiteY1099" fmla="*/ 5671279 h 6819900"/>
              <a:gd name="connsiteX1100" fmla="*/ 4072564 w 9915525"/>
              <a:gd name="connsiteY1100" fmla="*/ 5673660 h 6819900"/>
              <a:gd name="connsiteX1101" fmla="*/ 4071782 w 9915525"/>
              <a:gd name="connsiteY1101" fmla="*/ 5721205 h 6819900"/>
              <a:gd name="connsiteX1102" fmla="*/ 4086251 w 9915525"/>
              <a:gd name="connsiteY1102" fmla="*/ 5745018 h 6819900"/>
              <a:gd name="connsiteX1103" fmla="*/ 4101571 w 9915525"/>
              <a:gd name="connsiteY1103" fmla="*/ 5768830 h 6819900"/>
              <a:gd name="connsiteX1104" fmla="*/ 4110915 w 9915525"/>
              <a:gd name="connsiteY1104" fmla="*/ 5792080 h 6819900"/>
              <a:gd name="connsiteX1105" fmla="*/ 4120942 w 9915525"/>
              <a:gd name="connsiteY1105" fmla="*/ 5821529 h 6819900"/>
              <a:gd name="connsiteX1106" fmla="*/ 4127445 w 9915525"/>
              <a:gd name="connsiteY1106" fmla="*/ 5838301 h 6819900"/>
              <a:gd name="connsiteX1107" fmla="*/ 4174944 w 9915525"/>
              <a:gd name="connsiteY1107" fmla="*/ 5883130 h 6819900"/>
              <a:gd name="connsiteX1108" fmla="*/ 4196640 w 9915525"/>
              <a:gd name="connsiteY1108" fmla="*/ 5897418 h 6819900"/>
              <a:gd name="connsiteX1109" fmla="*/ 4206165 w 9915525"/>
              <a:gd name="connsiteY1109" fmla="*/ 5911705 h 6819900"/>
              <a:gd name="connsiteX1110" fmla="*/ 4215690 w 9915525"/>
              <a:gd name="connsiteY1110" fmla="*/ 5930420 h 6819900"/>
              <a:gd name="connsiteX1111" fmla="*/ 4234740 w 9915525"/>
              <a:gd name="connsiteY1111" fmla="*/ 5959330 h 6819900"/>
              <a:gd name="connsiteX1112" fmla="*/ 4223307 w 9915525"/>
              <a:gd name="connsiteY1112" fmla="*/ 5984190 h 6819900"/>
              <a:gd name="connsiteX1113" fmla="*/ 4187588 w 9915525"/>
              <a:gd name="connsiteY1113" fmla="*/ 5970873 h 6819900"/>
              <a:gd name="connsiteX1114" fmla="*/ 4155733 w 9915525"/>
              <a:gd name="connsiteY1114" fmla="*/ 5946706 h 6819900"/>
              <a:gd name="connsiteX1115" fmla="*/ 4119978 w 9915525"/>
              <a:gd name="connsiteY1115" fmla="*/ 5905727 h 6819900"/>
              <a:gd name="connsiteX1116" fmla="*/ 4073495 w 9915525"/>
              <a:gd name="connsiteY1116" fmla="*/ 5854555 h 6819900"/>
              <a:gd name="connsiteX1117" fmla="*/ 4063290 w 9915525"/>
              <a:gd name="connsiteY1117" fmla="*/ 5836186 h 6819900"/>
              <a:gd name="connsiteX1118" fmla="*/ 4050851 w 9915525"/>
              <a:gd name="connsiteY1118" fmla="*/ 5805230 h 6819900"/>
              <a:gd name="connsiteX1119" fmla="*/ 4032100 w 9915525"/>
              <a:gd name="connsiteY1119" fmla="*/ 5775974 h 6819900"/>
              <a:gd name="connsiteX1120" fmla="*/ 3980525 w 9915525"/>
              <a:gd name="connsiteY1120" fmla="*/ 5774855 h 6819900"/>
              <a:gd name="connsiteX1121" fmla="*/ 3986247 w 9915525"/>
              <a:gd name="connsiteY1121" fmla="*/ 5809120 h 6819900"/>
              <a:gd name="connsiteX1122" fmla="*/ 3991995 w 9915525"/>
              <a:gd name="connsiteY1122" fmla="*/ 5833776 h 6819900"/>
              <a:gd name="connsiteX1123" fmla="*/ 3978112 w 9915525"/>
              <a:gd name="connsiteY1123" fmla="*/ 5826866 h 6819900"/>
              <a:gd name="connsiteX1124" fmla="*/ 3948990 w 9915525"/>
              <a:gd name="connsiteY1124" fmla="*/ 5846484 h 6819900"/>
              <a:gd name="connsiteX1125" fmla="*/ 3968040 w 9915525"/>
              <a:gd name="connsiteY1125" fmla="*/ 5870845 h 6819900"/>
              <a:gd name="connsiteX1126" fmla="*/ 3987090 w 9915525"/>
              <a:gd name="connsiteY1126" fmla="*/ 5898983 h 6819900"/>
              <a:gd name="connsiteX1127" fmla="*/ 4050393 w 9915525"/>
              <a:gd name="connsiteY1127" fmla="*/ 5968855 h 6819900"/>
              <a:gd name="connsiteX1128" fmla="*/ 4063290 w 9915525"/>
              <a:gd name="connsiteY1128" fmla="*/ 5987905 h 6819900"/>
              <a:gd name="connsiteX1129" fmla="*/ 4040644 w 9915525"/>
              <a:gd name="connsiteY1129" fmla="*/ 6006955 h 6819900"/>
              <a:gd name="connsiteX1130" fmla="*/ 4006140 w 9915525"/>
              <a:gd name="connsiteY1130" fmla="*/ 6021243 h 6819900"/>
              <a:gd name="connsiteX1131" fmla="*/ 3985924 w 9915525"/>
              <a:gd name="connsiteY1131" fmla="*/ 6035530 h 6819900"/>
              <a:gd name="connsiteX1132" fmla="*/ 3977565 w 9915525"/>
              <a:gd name="connsiteY1132" fmla="*/ 6021243 h 6819900"/>
              <a:gd name="connsiteX1133" fmla="*/ 3968040 w 9915525"/>
              <a:gd name="connsiteY1133" fmla="*/ 6006955 h 6819900"/>
              <a:gd name="connsiteX1134" fmla="*/ 3958515 w 9915525"/>
              <a:gd name="connsiteY1134" fmla="*/ 5991411 h 6819900"/>
              <a:gd name="connsiteX1135" fmla="*/ 3899474 w 9915525"/>
              <a:gd name="connsiteY1135" fmla="*/ 5891538 h 6819900"/>
              <a:gd name="connsiteX1136" fmla="*/ 3882315 w 9915525"/>
              <a:gd name="connsiteY1136" fmla="*/ 5855902 h 6819900"/>
              <a:gd name="connsiteX1137" fmla="*/ 3801405 w 9915525"/>
              <a:gd name="connsiteY1137" fmla="*/ 5733111 h 6819900"/>
              <a:gd name="connsiteX1138" fmla="*/ 3765898 w 9915525"/>
              <a:gd name="connsiteY1138" fmla="*/ 5711680 h 6819900"/>
              <a:gd name="connsiteX1139" fmla="*/ 3748965 w 9915525"/>
              <a:gd name="connsiteY1139" fmla="*/ 5696708 h 6819900"/>
              <a:gd name="connsiteX1140" fmla="*/ 3688500 w 9915525"/>
              <a:gd name="connsiteY1140" fmla="*/ 5590187 h 6819900"/>
              <a:gd name="connsiteX1141" fmla="*/ 3666982 w 9915525"/>
              <a:gd name="connsiteY1141" fmla="*/ 5564043 h 6819900"/>
              <a:gd name="connsiteX1142" fmla="*/ 3639923 w 9915525"/>
              <a:gd name="connsiteY1142" fmla="*/ 5541746 h 6819900"/>
              <a:gd name="connsiteX1143" fmla="*/ 3587040 w 9915525"/>
              <a:gd name="connsiteY1143" fmla="*/ 5493296 h 6819900"/>
              <a:gd name="connsiteX1144" fmla="*/ 3563227 w 9915525"/>
              <a:gd name="connsiteY1144" fmla="*/ 5465732 h 6819900"/>
              <a:gd name="connsiteX1145" fmla="*/ 3539415 w 9915525"/>
              <a:gd name="connsiteY1145" fmla="*/ 5422876 h 6819900"/>
              <a:gd name="connsiteX1146" fmla="*/ 3509413 w 9915525"/>
              <a:gd name="connsiteY1146" fmla="*/ 5383783 h 6819900"/>
              <a:gd name="connsiteX1147" fmla="*/ 3453690 w 9915525"/>
              <a:gd name="connsiteY1147" fmla="*/ 5408709 h 6819900"/>
              <a:gd name="connsiteX1148" fmla="*/ 3398491 w 9915525"/>
              <a:gd name="connsiteY1148" fmla="*/ 5394974 h 6819900"/>
              <a:gd name="connsiteX1149" fmla="*/ 3379351 w 9915525"/>
              <a:gd name="connsiteY1149" fmla="*/ 5367564 h 6819900"/>
              <a:gd name="connsiteX1150" fmla="*/ 3329865 w 9915525"/>
              <a:gd name="connsiteY1150" fmla="*/ 5370643 h 6819900"/>
              <a:gd name="connsiteX1151" fmla="*/ 3322063 w 9915525"/>
              <a:gd name="connsiteY1151" fmla="*/ 5374608 h 6819900"/>
              <a:gd name="connsiteX1152" fmla="*/ 3335664 w 9915525"/>
              <a:gd name="connsiteY1152" fmla="*/ 5436315 h 6819900"/>
              <a:gd name="connsiteX1153" fmla="*/ 3348915 w 9915525"/>
              <a:gd name="connsiteY1153" fmla="*/ 5465755 h 6819900"/>
              <a:gd name="connsiteX1154" fmla="*/ 3379081 w 9915525"/>
              <a:gd name="connsiteY1154" fmla="*/ 5521735 h 6819900"/>
              <a:gd name="connsiteX1155" fmla="*/ 3410959 w 9915525"/>
              <a:gd name="connsiteY1155" fmla="*/ 5575946 h 6819900"/>
              <a:gd name="connsiteX1156" fmla="*/ 3445190 w 9915525"/>
              <a:gd name="connsiteY1156" fmla="*/ 5666307 h 6819900"/>
              <a:gd name="connsiteX1157" fmla="*/ 3453690 w 9915525"/>
              <a:gd name="connsiteY1157" fmla="*/ 5702166 h 6819900"/>
              <a:gd name="connsiteX1158" fmla="*/ 3483218 w 9915525"/>
              <a:gd name="connsiteY1158" fmla="*/ 5739442 h 6819900"/>
              <a:gd name="connsiteX1159" fmla="*/ 3512746 w 9915525"/>
              <a:gd name="connsiteY1159" fmla="*/ 5757399 h 6819900"/>
              <a:gd name="connsiteX1160" fmla="*/ 3491751 w 9915525"/>
              <a:gd name="connsiteY1160" fmla="*/ 5778395 h 6819900"/>
              <a:gd name="connsiteX1161" fmla="*/ 3476473 w 9915525"/>
              <a:gd name="connsiteY1161" fmla="*/ 5827977 h 6819900"/>
              <a:gd name="connsiteX1162" fmla="*/ 3469040 w 9915525"/>
              <a:gd name="connsiteY1162" fmla="*/ 5851518 h 6819900"/>
              <a:gd name="connsiteX1163" fmla="*/ 3466403 w 9915525"/>
              <a:gd name="connsiteY1163" fmla="*/ 5874326 h 6819900"/>
              <a:gd name="connsiteX1164" fmla="*/ 3496820 w 9915525"/>
              <a:gd name="connsiteY1164" fmla="*/ 5902180 h 6819900"/>
              <a:gd name="connsiteX1165" fmla="*/ 3553629 w 9915525"/>
              <a:gd name="connsiteY1165" fmla="*/ 5950125 h 6819900"/>
              <a:gd name="connsiteX1166" fmla="*/ 3563788 w 9915525"/>
              <a:gd name="connsiteY1166" fmla="*/ 6009336 h 6819900"/>
              <a:gd name="connsiteX1167" fmla="*/ 3561831 w 9915525"/>
              <a:gd name="connsiteY1167" fmla="*/ 6045055 h 6819900"/>
              <a:gd name="connsiteX1168" fmla="*/ 3510840 w 9915525"/>
              <a:gd name="connsiteY1168" fmla="*/ 5992128 h 6819900"/>
              <a:gd name="connsiteX1169" fmla="*/ 3500753 w 9915525"/>
              <a:gd name="connsiteY1169" fmla="*/ 5968855 h 6819900"/>
              <a:gd name="connsiteX1170" fmla="*/ 3497480 w 9915525"/>
              <a:gd name="connsiteY1170" fmla="*/ 5957830 h 6819900"/>
              <a:gd name="connsiteX1171" fmla="*/ 3484191 w 9915525"/>
              <a:gd name="connsiteY1171" fmla="*/ 5952061 h 6819900"/>
              <a:gd name="connsiteX1172" fmla="*/ 3447864 w 9915525"/>
              <a:gd name="connsiteY1172" fmla="*/ 5932131 h 6819900"/>
              <a:gd name="connsiteX1173" fmla="*/ 3418853 w 9915525"/>
              <a:gd name="connsiteY1173" fmla="*/ 5899326 h 6819900"/>
              <a:gd name="connsiteX1174" fmla="*/ 3405764 w 9915525"/>
              <a:gd name="connsiteY1174" fmla="*/ 5865988 h 6819900"/>
              <a:gd name="connsiteX1175" fmla="*/ 3340389 w 9915525"/>
              <a:gd name="connsiteY1175" fmla="*/ 5794384 h 6819900"/>
              <a:gd name="connsiteX1176" fmla="*/ 3345891 w 9915525"/>
              <a:gd name="connsiteY1176" fmla="*/ 5755463 h 6819900"/>
              <a:gd name="connsiteX1177" fmla="*/ 3354969 w 9915525"/>
              <a:gd name="connsiteY1177" fmla="*/ 5698770 h 6819900"/>
              <a:gd name="connsiteX1178" fmla="*/ 3309784 w 9915525"/>
              <a:gd name="connsiteY1178" fmla="*/ 5664055 h 6819900"/>
              <a:gd name="connsiteX1179" fmla="*/ 3287225 w 9915525"/>
              <a:gd name="connsiteY1179" fmla="*/ 5623028 h 6819900"/>
              <a:gd name="connsiteX1180" fmla="*/ 3244590 w 9915525"/>
              <a:gd name="connsiteY1180" fmla="*/ 5563900 h 6819900"/>
              <a:gd name="connsiteX1181" fmla="*/ 3160003 w 9915525"/>
              <a:gd name="connsiteY1181" fmla="*/ 5519143 h 6819900"/>
              <a:gd name="connsiteX1182" fmla="*/ 3143334 w 9915525"/>
              <a:gd name="connsiteY1182" fmla="*/ 5511655 h 6819900"/>
              <a:gd name="connsiteX1183" fmla="*/ 3153652 w 9915525"/>
              <a:gd name="connsiteY1183" fmla="*/ 5483080 h 6819900"/>
              <a:gd name="connsiteX1184" fmla="*/ 3177465 w 9915525"/>
              <a:gd name="connsiteY1184" fmla="*/ 5458941 h 6819900"/>
              <a:gd name="connsiteX1185" fmla="*/ 3189371 w 9915525"/>
              <a:gd name="connsiteY1185" fmla="*/ 5449833 h 6819900"/>
              <a:gd name="connsiteX1186" fmla="*/ 3171676 w 9915525"/>
              <a:gd name="connsiteY1186" fmla="*/ 5428964 h 6819900"/>
              <a:gd name="connsiteX1187" fmla="*/ 3136721 w 9915525"/>
              <a:gd name="connsiteY1187" fmla="*/ 5360574 h 6819900"/>
              <a:gd name="connsiteX1188" fmla="*/ 3049897 w 9915525"/>
              <a:gd name="connsiteY1188" fmla="*/ 5279072 h 6819900"/>
              <a:gd name="connsiteX1189" fmla="*/ 3063552 w 9915525"/>
              <a:gd name="connsiteY1189" fmla="*/ 5340592 h 6819900"/>
              <a:gd name="connsiteX1190" fmla="*/ 3085427 w 9915525"/>
              <a:gd name="connsiteY1190" fmla="*/ 5422647 h 6819900"/>
              <a:gd name="connsiteX1191" fmla="*/ 3104090 w 9915525"/>
              <a:gd name="connsiteY1191" fmla="*/ 5497129 h 6819900"/>
              <a:gd name="connsiteX1192" fmla="*/ 3111614 w 9915525"/>
              <a:gd name="connsiteY1192" fmla="*/ 5530705 h 6819900"/>
              <a:gd name="connsiteX1193" fmla="*/ 3109874 w 9915525"/>
              <a:gd name="connsiteY1193" fmla="*/ 5556899 h 6819900"/>
              <a:gd name="connsiteX1194" fmla="*/ 3137625 w 9915525"/>
              <a:gd name="connsiteY1194" fmla="*/ 5586137 h 6819900"/>
              <a:gd name="connsiteX1195" fmla="*/ 3158415 w 9915525"/>
              <a:gd name="connsiteY1195" fmla="*/ 5621293 h 6819900"/>
              <a:gd name="connsiteX1196" fmla="*/ 3169063 w 9915525"/>
              <a:gd name="connsiteY1196" fmla="*/ 5659987 h 6819900"/>
              <a:gd name="connsiteX1197" fmla="*/ 3174003 w 9915525"/>
              <a:gd name="connsiteY1197" fmla="*/ 5708204 h 6819900"/>
              <a:gd name="connsiteX1198" fmla="*/ 3187168 w 9915525"/>
              <a:gd name="connsiteY1198" fmla="*/ 5761627 h 6819900"/>
              <a:gd name="connsiteX1199" fmla="*/ 3206040 w 9915525"/>
              <a:gd name="connsiteY1199" fmla="*/ 5784243 h 6819900"/>
              <a:gd name="connsiteX1200" fmla="*/ 3220990 w 9915525"/>
              <a:gd name="connsiteY1200" fmla="*/ 5807480 h 6819900"/>
              <a:gd name="connsiteX1201" fmla="*/ 3231955 w 9915525"/>
              <a:gd name="connsiteY1201" fmla="*/ 5835121 h 6819900"/>
              <a:gd name="connsiteX1202" fmla="*/ 3262788 w 9915525"/>
              <a:gd name="connsiteY1202" fmla="*/ 5873605 h 6819900"/>
              <a:gd name="connsiteX1203" fmla="*/ 3272715 w 9915525"/>
              <a:gd name="connsiteY1203" fmla="*/ 5906723 h 6819900"/>
              <a:gd name="connsiteX1204" fmla="*/ 3295337 w 9915525"/>
              <a:gd name="connsiteY1204" fmla="*/ 5954664 h 6819900"/>
              <a:gd name="connsiteX1205" fmla="*/ 3309624 w 9915525"/>
              <a:gd name="connsiteY1205" fmla="*/ 6021979 h 6819900"/>
              <a:gd name="connsiteX1206" fmla="*/ 3301290 w 9915525"/>
              <a:gd name="connsiteY1206" fmla="*/ 6017042 h 6819900"/>
              <a:gd name="connsiteX1207" fmla="*/ 3288035 w 9915525"/>
              <a:gd name="connsiteY1207" fmla="*/ 6006955 h 6819900"/>
              <a:gd name="connsiteX1208" fmla="*/ 3269298 w 9915525"/>
              <a:gd name="connsiteY1208" fmla="*/ 5985114 h 6819900"/>
              <a:gd name="connsiteX1209" fmla="*/ 3226965 w 9915525"/>
              <a:gd name="connsiteY1209" fmla="*/ 5947014 h 6819900"/>
              <a:gd name="connsiteX1210" fmla="*/ 3162754 w 9915525"/>
              <a:gd name="connsiteY1210" fmla="*/ 5951140 h 6819900"/>
              <a:gd name="connsiteX1211" fmla="*/ 3191217 w 9915525"/>
              <a:gd name="connsiteY1211" fmla="*/ 6003527 h 6819900"/>
              <a:gd name="connsiteX1212" fmla="*/ 3233979 w 9915525"/>
              <a:gd name="connsiteY1212" fmla="*/ 6035530 h 6819900"/>
              <a:gd name="connsiteX1213" fmla="*/ 3266785 w 9915525"/>
              <a:gd name="connsiteY1213" fmla="*/ 6087918 h 6819900"/>
              <a:gd name="connsiteX1214" fmla="*/ 3259784 w 9915525"/>
              <a:gd name="connsiteY1214" fmla="*/ 6099659 h 6819900"/>
              <a:gd name="connsiteX1215" fmla="*/ 3215565 w 9915525"/>
              <a:gd name="connsiteY1215" fmla="*/ 6146087 h 6819900"/>
              <a:gd name="connsiteX1216" fmla="*/ 3148298 w 9915525"/>
              <a:gd name="connsiteY1216" fmla="*/ 6198522 h 6819900"/>
              <a:gd name="connsiteX1217" fmla="*/ 3097325 w 9915525"/>
              <a:gd name="connsiteY1217" fmla="*/ 6221340 h 6819900"/>
              <a:gd name="connsiteX1218" fmla="*/ 3070755 w 9915525"/>
              <a:gd name="connsiteY1218" fmla="*/ 6245964 h 6819900"/>
              <a:gd name="connsiteX1219" fmla="*/ 3095535 w 9915525"/>
              <a:gd name="connsiteY1219" fmla="*/ 6267257 h 6819900"/>
              <a:gd name="connsiteX1220" fmla="*/ 3120315 w 9915525"/>
              <a:gd name="connsiteY1220" fmla="*/ 6297861 h 6819900"/>
              <a:gd name="connsiteX1221" fmla="*/ 3139365 w 9915525"/>
              <a:gd name="connsiteY1221" fmla="*/ 6319070 h 6819900"/>
              <a:gd name="connsiteX1222" fmla="*/ 3146509 w 9915525"/>
              <a:gd name="connsiteY1222" fmla="*/ 6359234 h 6819900"/>
              <a:gd name="connsiteX1223" fmla="*/ 3106669 w 9915525"/>
              <a:gd name="connsiteY1223" fmla="*/ 6323661 h 6819900"/>
              <a:gd name="connsiteX1224" fmla="*/ 3081573 w 9915525"/>
              <a:gd name="connsiteY1224" fmla="*/ 6302230 h 6819900"/>
              <a:gd name="connsiteX1225" fmla="*/ 3063165 w 9915525"/>
              <a:gd name="connsiteY1225" fmla="*/ 6285297 h 6819900"/>
              <a:gd name="connsiteX1226" fmla="*/ 3013159 w 9915525"/>
              <a:gd name="connsiteY1226" fmla="*/ 6233344 h 6819900"/>
              <a:gd name="connsiteX1227" fmla="*/ 3006015 w 9915525"/>
              <a:gd name="connsiteY1227" fmla="*/ 6221268 h 6819900"/>
              <a:gd name="connsiteX1228" fmla="*/ 2988574 w 9915525"/>
              <a:gd name="connsiteY1228" fmla="*/ 6206980 h 6819900"/>
              <a:gd name="connsiteX1229" fmla="*/ 2956491 w 9915525"/>
              <a:gd name="connsiteY1229" fmla="*/ 6132133 h 6819900"/>
              <a:gd name="connsiteX1230" fmla="*/ 2953386 w 9915525"/>
              <a:gd name="connsiteY1230" fmla="*/ 6092480 h 6819900"/>
              <a:gd name="connsiteX1231" fmla="*/ 2902989 w 9915525"/>
              <a:gd name="connsiteY1231" fmla="*/ 6114193 h 6819900"/>
              <a:gd name="connsiteX1232" fmla="*/ 2872018 w 9915525"/>
              <a:gd name="connsiteY1232" fmla="*/ 6142011 h 6819900"/>
              <a:gd name="connsiteX1233" fmla="*/ 2887989 w 9915525"/>
              <a:gd name="connsiteY1233" fmla="*/ 6207840 h 6819900"/>
              <a:gd name="connsiteX1234" fmla="*/ 2901240 w 9915525"/>
              <a:gd name="connsiteY1234" fmla="*/ 6235555 h 6819900"/>
              <a:gd name="connsiteX1235" fmla="*/ 2915527 w 9915525"/>
              <a:gd name="connsiteY1235" fmla="*/ 6264130 h 6819900"/>
              <a:gd name="connsiteX1236" fmla="*/ 2929815 w 9915525"/>
              <a:gd name="connsiteY1236" fmla="*/ 6298634 h 6819900"/>
              <a:gd name="connsiteX1237" fmla="*/ 2939340 w 9915525"/>
              <a:gd name="connsiteY1237" fmla="*/ 6321280 h 6819900"/>
              <a:gd name="connsiteX1238" fmla="*/ 2948865 w 9915525"/>
              <a:gd name="connsiteY1238" fmla="*/ 6335568 h 6819900"/>
              <a:gd name="connsiteX1239" fmla="*/ 2957079 w 9915525"/>
              <a:gd name="connsiteY1239" fmla="*/ 6349855 h 6819900"/>
              <a:gd name="connsiteX1240" fmla="*/ 2968502 w 9915525"/>
              <a:gd name="connsiteY1240" fmla="*/ 6467378 h 6819900"/>
              <a:gd name="connsiteX1241" fmla="*/ 2952277 w 9915525"/>
              <a:gd name="connsiteY1241" fmla="*/ 6458604 h 6819900"/>
              <a:gd name="connsiteX1242" fmla="*/ 2932914 w 9915525"/>
              <a:gd name="connsiteY1242" fmla="*/ 6432726 h 6819900"/>
              <a:gd name="connsiteX1243" fmla="*/ 2920290 w 9915525"/>
              <a:gd name="connsiteY1243" fmla="*/ 6407094 h 6819900"/>
              <a:gd name="connsiteX1244" fmla="*/ 2910765 w 9915525"/>
              <a:gd name="connsiteY1244" fmla="*/ 6383193 h 6819900"/>
              <a:gd name="connsiteX1245" fmla="*/ 2901240 w 9915525"/>
              <a:gd name="connsiteY1245" fmla="*/ 6360147 h 6819900"/>
              <a:gd name="connsiteX1246" fmla="*/ 2876880 w 9915525"/>
              <a:gd name="connsiteY1246" fmla="*/ 6307093 h 6819900"/>
              <a:gd name="connsiteX1247" fmla="*/ 2857531 w 9915525"/>
              <a:gd name="connsiteY1247" fmla="*/ 6258138 h 6819900"/>
              <a:gd name="connsiteX1248" fmla="*/ 2854005 w 9915525"/>
              <a:gd name="connsiteY1248" fmla="*/ 6245080 h 6819900"/>
              <a:gd name="connsiteX1249" fmla="*/ 2828659 w 9915525"/>
              <a:gd name="connsiteY1249" fmla="*/ 6206980 h 6819900"/>
              <a:gd name="connsiteX1250" fmla="*/ 2804157 w 9915525"/>
              <a:gd name="connsiteY1250" fmla="*/ 6168880 h 6819900"/>
              <a:gd name="connsiteX1251" fmla="*/ 2796465 w 9915525"/>
              <a:gd name="connsiteY1251" fmla="*/ 6155759 h 6819900"/>
              <a:gd name="connsiteX1252" fmla="*/ 2782177 w 9915525"/>
              <a:gd name="connsiteY1252" fmla="*/ 6130780 h 6819900"/>
              <a:gd name="connsiteX1253" fmla="*/ 2767725 w 9915525"/>
              <a:gd name="connsiteY1253" fmla="*/ 6093895 h 6819900"/>
              <a:gd name="connsiteX1254" fmla="*/ 2708359 w 9915525"/>
              <a:gd name="connsiteY1254" fmla="*/ 6023236 h 6819900"/>
              <a:gd name="connsiteX1255" fmla="*/ 2691690 w 9915525"/>
              <a:gd name="connsiteY1255" fmla="*/ 5998410 h 6819900"/>
              <a:gd name="connsiteX1256" fmla="*/ 2624335 w 9915525"/>
              <a:gd name="connsiteY1256" fmla="*/ 5949805 h 6819900"/>
              <a:gd name="connsiteX1257" fmla="*/ 2601357 w 9915525"/>
              <a:gd name="connsiteY1257" fmla="*/ 5911534 h 6819900"/>
              <a:gd name="connsiteX1258" fmla="*/ 2608127 w 9915525"/>
              <a:gd name="connsiteY1258" fmla="*/ 5858397 h 6819900"/>
              <a:gd name="connsiteX1259" fmla="*/ 2574635 w 9915525"/>
              <a:gd name="connsiteY1259" fmla="*/ 5818204 h 6819900"/>
              <a:gd name="connsiteX1260" fmla="*/ 2548815 w 9915525"/>
              <a:gd name="connsiteY1260" fmla="*/ 5848480 h 6819900"/>
              <a:gd name="connsiteX1261" fmla="*/ 2563102 w 9915525"/>
              <a:gd name="connsiteY1261" fmla="*/ 5896057 h 6819900"/>
              <a:gd name="connsiteX1262" fmla="*/ 2557703 w 9915525"/>
              <a:gd name="connsiteY1262" fmla="*/ 5940917 h 6819900"/>
              <a:gd name="connsiteX1263" fmla="*/ 2549344 w 9915525"/>
              <a:gd name="connsiteY1263" fmla="*/ 5974255 h 6819900"/>
              <a:gd name="connsiteX1264" fmla="*/ 2578083 w 9915525"/>
              <a:gd name="connsiteY1264" fmla="*/ 5987905 h 6819900"/>
              <a:gd name="connsiteX1265" fmla="*/ 2603110 w 9915525"/>
              <a:gd name="connsiteY1265" fmla="*/ 5999827 h 6819900"/>
              <a:gd name="connsiteX1266" fmla="*/ 2635408 w 9915525"/>
              <a:gd name="connsiteY1266" fmla="*/ 6024439 h 6819900"/>
              <a:gd name="connsiteX1267" fmla="*/ 2661399 w 9915525"/>
              <a:gd name="connsiteY1267" fmla="*/ 6071981 h 6819900"/>
              <a:gd name="connsiteX1268" fmla="*/ 2672607 w 9915525"/>
              <a:gd name="connsiteY1268" fmla="*/ 6110132 h 6819900"/>
              <a:gd name="connsiteX1269" fmla="*/ 2696622 w 9915525"/>
              <a:gd name="connsiteY1269" fmla="*/ 6127548 h 6819900"/>
              <a:gd name="connsiteX1270" fmla="*/ 2714709 w 9915525"/>
              <a:gd name="connsiteY1270" fmla="*/ 6214112 h 6819900"/>
              <a:gd name="connsiteX1271" fmla="*/ 2697523 w 9915525"/>
              <a:gd name="connsiteY1271" fmla="*/ 6230780 h 6819900"/>
              <a:gd name="connsiteX1272" fmla="*/ 2671647 w 9915525"/>
              <a:gd name="connsiteY1272" fmla="*/ 6272965 h 6819900"/>
              <a:gd name="connsiteX1273" fmla="*/ 2652196 w 9915525"/>
              <a:gd name="connsiteY1273" fmla="*/ 6306550 h 6819900"/>
              <a:gd name="connsiteX1274" fmla="*/ 2637752 w 9915525"/>
              <a:gd name="connsiteY1274" fmla="*/ 6315913 h 6819900"/>
              <a:gd name="connsiteX1275" fmla="*/ 2634431 w 9915525"/>
              <a:gd name="connsiteY1275" fmla="*/ 6325975 h 6819900"/>
              <a:gd name="connsiteX1276" fmla="*/ 2625015 w 9915525"/>
              <a:gd name="connsiteY1276" fmla="*/ 6335947 h 6819900"/>
              <a:gd name="connsiteX1277" fmla="*/ 2697877 w 9915525"/>
              <a:gd name="connsiteY1277" fmla="*/ 6407005 h 6819900"/>
              <a:gd name="connsiteX1278" fmla="*/ 2710029 w 9915525"/>
              <a:gd name="connsiteY1278" fmla="*/ 6418911 h 6819900"/>
              <a:gd name="connsiteX1279" fmla="*/ 2734552 w 9915525"/>
              <a:gd name="connsiteY1279" fmla="*/ 6454630 h 6819900"/>
              <a:gd name="connsiteX1280" fmla="*/ 2758365 w 9915525"/>
              <a:gd name="connsiteY1280" fmla="*/ 6469304 h 6819900"/>
              <a:gd name="connsiteX1281" fmla="*/ 2717884 w 9915525"/>
              <a:gd name="connsiteY1281" fmla="*/ 6481838 h 6819900"/>
              <a:gd name="connsiteX1282" fmla="*/ 2644065 w 9915525"/>
              <a:gd name="connsiteY1282" fmla="*/ 6446896 h 6819900"/>
              <a:gd name="connsiteX1283" fmla="*/ 2629690 w 9915525"/>
              <a:gd name="connsiteY1283" fmla="*/ 6419844 h 6819900"/>
              <a:gd name="connsiteX1284" fmla="*/ 2619891 w 9915525"/>
              <a:gd name="connsiteY1284" fmla="*/ 6398064 h 6819900"/>
              <a:gd name="connsiteX1285" fmla="*/ 2582730 w 9915525"/>
              <a:gd name="connsiteY1285" fmla="*/ 6345198 h 6819900"/>
              <a:gd name="connsiteX1286" fmla="*/ 2514043 w 9915525"/>
              <a:gd name="connsiteY1286" fmla="*/ 6306501 h 6819900"/>
              <a:gd name="connsiteX1287" fmla="*/ 2480000 w 9915525"/>
              <a:gd name="connsiteY1287" fmla="*/ 6324417 h 6819900"/>
              <a:gd name="connsiteX1288" fmla="*/ 2491086 w 9915525"/>
              <a:gd name="connsiteY1288" fmla="*/ 6399813 h 6819900"/>
              <a:gd name="connsiteX1289" fmla="*/ 2513039 w 9915525"/>
              <a:gd name="connsiteY1289" fmla="*/ 6438754 h 6819900"/>
              <a:gd name="connsiteX1290" fmla="*/ 2532668 w 9915525"/>
              <a:gd name="connsiteY1290" fmla="*/ 6483615 h 6819900"/>
              <a:gd name="connsiteX1291" fmla="*/ 2548815 w 9915525"/>
              <a:gd name="connsiteY1291" fmla="*/ 6515805 h 6819900"/>
              <a:gd name="connsiteX1292" fmla="*/ 2577390 w 9915525"/>
              <a:gd name="connsiteY1292" fmla="*/ 6553181 h 6819900"/>
              <a:gd name="connsiteX1293" fmla="*/ 2605965 w 9915525"/>
              <a:gd name="connsiteY1293" fmla="*/ 6584463 h 6819900"/>
              <a:gd name="connsiteX1294" fmla="*/ 2630818 w 9915525"/>
              <a:gd name="connsiteY1294" fmla="*/ 6617641 h 6819900"/>
              <a:gd name="connsiteX1295" fmla="*/ 2628814 w 9915525"/>
              <a:gd name="connsiteY1295" fmla="*/ 6660366 h 6819900"/>
              <a:gd name="connsiteX1296" fmla="*/ 2615490 w 9915525"/>
              <a:gd name="connsiteY1296" fmla="*/ 6664479 h 6819900"/>
              <a:gd name="connsiteX1297" fmla="*/ 2574310 w 9915525"/>
              <a:gd name="connsiteY1297" fmla="*/ 6666561 h 6819900"/>
              <a:gd name="connsiteX1298" fmla="*/ 2579528 w 9915525"/>
              <a:gd name="connsiteY1298" fmla="*/ 6201204 h 6819900"/>
              <a:gd name="connsiteX1299" fmla="*/ 2587992 w 9915525"/>
              <a:gd name="connsiteY1299" fmla="*/ 6168013 h 6819900"/>
              <a:gd name="connsiteX1300" fmla="*/ 2585644 w 9915525"/>
              <a:gd name="connsiteY1300" fmla="*/ 6159501 h 6819900"/>
              <a:gd name="connsiteX1301" fmla="*/ 2571185 w 9915525"/>
              <a:gd name="connsiteY1301" fmla="*/ 6216015 h 6819900"/>
              <a:gd name="connsiteX1302" fmla="*/ 2579528 w 9915525"/>
              <a:gd name="connsiteY1302" fmla="*/ 6201204 h 6819900"/>
              <a:gd name="connsiteX1303" fmla="*/ 2441659 w 9915525"/>
              <a:gd name="connsiteY1303" fmla="*/ 6190889 h 6819900"/>
              <a:gd name="connsiteX1304" fmla="*/ 2436896 w 9915525"/>
              <a:gd name="connsiteY1304" fmla="*/ 6137705 h 6819900"/>
              <a:gd name="connsiteX1305" fmla="*/ 2434624 w 9915525"/>
              <a:gd name="connsiteY1305" fmla="*/ 6134735 h 6819900"/>
              <a:gd name="connsiteX1306" fmla="*/ 2419123 w 9915525"/>
              <a:gd name="connsiteY1306" fmla="*/ 6183724 h 6819900"/>
              <a:gd name="connsiteX1307" fmla="*/ 2441360 w 9915525"/>
              <a:gd name="connsiteY1307" fmla="*/ 6196351 h 6819900"/>
              <a:gd name="connsiteX1308" fmla="*/ 2441659 w 9915525"/>
              <a:gd name="connsiteY1308" fmla="*/ 6190889 h 6819900"/>
              <a:gd name="connsiteX1309" fmla="*/ 3133711 w 9915525"/>
              <a:gd name="connsiteY1309" fmla="*/ 6157912 h 6819900"/>
              <a:gd name="connsiteX1310" fmla="*/ 3183791 w 9915525"/>
              <a:gd name="connsiteY1310" fmla="*/ 6153953 h 6819900"/>
              <a:gd name="connsiteX1311" fmla="*/ 3178730 w 9915525"/>
              <a:gd name="connsiteY1311" fmla="*/ 6128235 h 6819900"/>
              <a:gd name="connsiteX1312" fmla="*/ 3167940 w 9915525"/>
              <a:gd name="connsiteY1312" fmla="*/ 6100207 h 6819900"/>
              <a:gd name="connsiteX1313" fmla="*/ 3148890 w 9915525"/>
              <a:gd name="connsiteY1313" fmla="*/ 6066658 h 6819900"/>
              <a:gd name="connsiteX1314" fmla="*/ 3129840 w 9915525"/>
              <a:gd name="connsiteY1314" fmla="*/ 6038083 h 6819900"/>
              <a:gd name="connsiteX1315" fmla="*/ 3111278 w 9915525"/>
              <a:gd name="connsiteY1315" fmla="*/ 6009925 h 6819900"/>
              <a:gd name="connsiteX1316" fmla="*/ 3096927 w 9915525"/>
              <a:gd name="connsiteY1316" fmla="*/ 5987218 h 6819900"/>
              <a:gd name="connsiteX1317" fmla="*/ 3051397 w 9915525"/>
              <a:gd name="connsiteY1317" fmla="*/ 5897761 h 6819900"/>
              <a:gd name="connsiteX1318" fmla="*/ 3014014 w 9915525"/>
              <a:gd name="connsiteY1318" fmla="*/ 5901887 h 6819900"/>
              <a:gd name="connsiteX1319" fmla="*/ 2977440 w 9915525"/>
              <a:gd name="connsiteY1319" fmla="*/ 5911102 h 6819900"/>
              <a:gd name="connsiteX1320" fmla="*/ 2946484 w 9915525"/>
              <a:gd name="connsiteY1320" fmla="*/ 5903958 h 6819900"/>
              <a:gd name="connsiteX1321" fmla="*/ 2915528 w 9915525"/>
              <a:gd name="connsiteY1321" fmla="*/ 5930326 h 6819900"/>
              <a:gd name="connsiteX1322" fmla="*/ 2939340 w 9915525"/>
              <a:gd name="connsiteY1322" fmla="*/ 5959284 h 6819900"/>
              <a:gd name="connsiteX1323" fmla="*/ 2971947 w 9915525"/>
              <a:gd name="connsiteY1323" fmla="*/ 6000076 h 6819900"/>
              <a:gd name="connsiteX1324" fmla="*/ 3035436 w 9915525"/>
              <a:gd name="connsiteY1324" fmla="*/ 6024884 h 6819900"/>
              <a:gd name="connsiteX1325" fmla="*/ 3058173 w 9915525"/>
              <a:gd name="connsiteY1325" fmla="*/ 6042230 h 6819900"/>
              <a:gd name="connsiteX1326" fmla="*/ 3078958 w 9915525"/>
              <a:gd name="connsiteY1326" fmla="*/ 6157397 h 6819900"/>
              <a:gd name="connsiteX1327" fmla="*/ 3115121 w 9915525"/>
              <a:gd name="connsiteY1327" fmla="*/ 6163097 h 6819900"/>
              <a:gd name="connsiteX1328" fmla="*/ 3133711 w 9915525"/>
              <a:gd name="connsiteY1328" fmla="*/ 6157912 h 6819900"/>
              <a:gd name="connsiteX1329" fmla="*/ 2985179 w 9915525"/>
              <a:gd name="connsiteY1329" fmla="*/ 5933774 h 6819900"/>
              <a:gd name="connsiteX1330" fmla="*/ 3003435 w 9915525"/>
              <a:gd name="connsiteY1330" fmla="*/ 5934525 h 6819900"/>
              <a:gd name="connsiteX1331" fmla="*/ 2990934 w 9915525"/>
              <a:gd name="connsiteY1331" fmla="*/ 5939528 h 6819900"/>
              <a:gd name="connsiteX1332" fmla="*/ 2985179 w 9915525"/>
              <a:gd name="connsiteY1332" fmla="*/ 5933773 h 6819900"/>
              <a:gd name="connsiteX1333" fmla="*/ 2862877 w 9915525"/>
              <a:gd name="connsiteY1333" fmla="*/ 5787388 h 6819900"/>
              <a:gd name="connsiteX1334" fmla="*/ 2876104 w 9915525"/>
              <a:gd name="connsiteY1334" fmla="*/ 5770908 h 6819900"/>
              <a:gd name="connsiteX1335" fmla="*/ 2895627 w 9915525"/>
              <a:gd name="connsiteY1335" fmla="*/ 5767454 h 6819900"/>
              <a:gd name="connsiteX1336" fmla="*/ 2847488 w 9915525"/>
              <a:gd name="connsiteY1336" fmla="*/ 5773714 h 6819900"/>
              <a:gd name="connsiteX1337" fmla="*/ 2853907 w 9915525"/>
              <a:gd name="connsiteY1337" fmla="*/ 5802519 h 6819900"/>
              <a:gd name="connsiteX1338" fmla="*/ 2862877 w 9915525"/>
              <a:gd name="connsiteY1338" fmla="*/ 5787388 h 6819900"/>
              <a:gd name="connsiteX1339" fmla="*/ 3907688 w 9915525"/>
              <a:gd name="connsiteY1339" fmla="*/ 5721108 h 6819900"/>
              <a:gd name="connsiteX1340" fmla="*/ 3904721 w 9915525"/>
              <a:gd name="connsiteY1340" fmla="*/ 5718238 h 6819900"/>
              <a:gd name="connsiteX1341" fmla="*/ 3884111 w 9915525"/>
              <a:gd name="connsiteY1341" fmla="*/ 5743885 h 6819900"/>
              <a:gd name="connsiteX1342" fmla="*/ 3887078 w 9915525"/>
              <a:gd name="connsiteY1342" fmla="*/ 5746755 h 6819900"/>
              <a:gd name="connsiteX1343" fmla="*/ 3907688 w 9915525"/>
              <a:gd name="connsiteY1343" fmla="*/ 5721108 h 6819900"/>
              <a:gd name="connsiteX1344" fmla="*/ 4491915 w 9915525"/>
              <a:gd name="connsiteY1344" fmla="*/ 5742546 h 6819900"/>
              <a:gd name="connsiteX1345" fmla="*/ 4472865 w 9915525"/>
              <a:gd name="connsiteY1345" fmla="*/ 5723415 h 6819900"/>
              <a:gd name="connsiteX1346" fmla="*/ 4453815 w 9915525"/>
              <a:gd name="connsiteY1346" fmla="*/ 5726449 h 6819900"/>
              <a:gd name="connsiteX1347" fmla="*/ 4463340 w 9915525"/>
              <a:gd name="connsiteY1347" fmla="*/ 5735493 h 6819900"/>
              <a:gd name="connsiteX1348" fmla="*/ 4472865 w 9915525"/>
              <a:gd name="connsiteY1348" fmla="*/ 5739693 h 6819900"/>
              <a:gd name="connsiteX1349" fmla="*/ 4482390 w 9915525"/>
              <a:gd name="connsiteY1349" fmla="*/ 5749780 h 6819900"/>
              <a:gd name="connsiteX1350" fmla="*/ 4491915 w 9915525"/>
              <a:gd name="connsiteY1350" fmla="*/ 5742546 h 6819900"/>
              <a:gd name="connsiteX1351" fmla="*/ 4414361 w 9915525"/>
              <a:gd name="connsiteY1351" fmla="*/ 5716327 h 6819900"/>
              <a:gd name="connsiteX1352" fmla="*/ 4402455 w 9915525"/>
              <a:gd name="connsiteY1352" fmla="*/ 5714055 h 6819900"/>
              <a:gd name="connsiteX1353" fmla="*/ 4399047 w 9915525"/>
              <a:gd name="connsiteY1353" fmla="*/ 5737879 h 6819900"/>
              <a:gd name="connsiteX1354" fmla="*/ 4414361 w 9915525"/>
              <a:gd name="connsiteY1354" fmla="*/ 5716327 h 6819900"/>
              <a:gd name="connsiteX1355" fmla="*/ 4394869 w 9915525"/>
              <a:gd name="connsiteY1355" fmla="*/ 5689000 h 6819900"/>
              <a:gd name="connsiteX1356" fmla="*/ 4392012 w 9915525"/>
              <a:gd name="connsiteY1356" fmla="*/ 5686143 h 6819900"/>
              <a:gd name="connsiteX1357" fmla="*/ 4372045 w 9915525"/>
              <a:gd name="connsiteY1357" fmla="*/ 5702264 h 6819900"/>
              <a:gd name="connsiteX1358" fmla="*/ 4374902 w 9915525"/>
              <a:gd name="connsiteY1358" fmla="*/ 5705122 h 6819900"/>
              <a:gd name="connsiteX1359" fmla="*/ 4394869 w 9915525"/>
              <a:gd name="connsiteY1359" fmla="*/ 5689000 h 6819900"/>
              <a:gd name="connsiteX1360" fmla="*/ 3901365 w 9915525"/>
              <a:gd name="connsiteY1360" fmla="*/ 5670388 h 6819900"/>
              <a:gd name="connsiteX1361" fmla="*/ 3861360 w 9915525"/>
              <a:gd name="connsiteY1361" fmla="*/ 5635480 h 6819900"/>
              <a:gd name="connsiteX1362" fmla="*/ 3854140 w 9915525"/>
              <a:gd name="connsiteY1362" fmla="*/ 5683853 h 6819900"/>
              <a:gd name="connsiteX1363" fmla="*/ 3882715 w 9915525"/>
              <a:gd name="connsiteY1363" fmla="*/ 5692416 h 6819900"/>
              <a:gd name="connsiteX1364" fmla="*/ 3901365 w 9915525"/>
              <a:gd name="connsiteY1364" fmla="*/ 5670388 h 6819900"/>
              <a:gd name="connsiteX1365" fmla="*/ 4563341 w 9915525"/>
              <a:gd name="connsiteY1365" fmla="*/ 5690902 h 6819900"/>
              <a:gd name="connsiteX1366" fmla="*/ 4558590 w 9915525"/>
              <a:gd name="connsiteY1366" fmla="*/ 5636949 h 6819900"/>
              <a:gd name="connsiteX1367" fmla="*/ 4522393 w 9915525"/>
              <a:gd name="connsiteY1367" fmla="*/ 5623480 h 6819900"/>
              <a:gd name="connsiteX1368" fmla="*/ 4495221 w 9915525"/>
              <a:gd name="connsiteY1368" fmla="*/ 5628093 h 6819900"/>
              <a:gd name="connsiteX1369" fmla="*/ 4511607 w 9915525"/>
              <a:gd name="connsiteY1369" fmla="*/ 5683105 h 6819900"/>
              <a:gd name="connsiteX1370" fmla="*/ 4530015 w 9915525"/>
              <a:gd name="connsiteY1370" fmla="*/ 5692630 h 6819900"/>
              <a:gd name="connsiteX1371" fmla="*/ 4563341 w 9915525"/>
              <a:gd name="connsiteY1371" fmla="*/ 5690902 h 6819900"/>
              <a:gd name="connsiteX1372" fmla="*/ 8290395 w 9915525"/>
              <a:gd name="connsiteY1372" fmla="*/ 5639509 h 6819900"/>
              <a:gd name="connsiteX1373" fmla="*/ 8261324 w 9915525"/>
              <a:gd name="connsiteY1373" fmla="*/ 5526960 h 6819900"/>
              <a:gd name="connsiteX1374" fmla="*/ 8223623 w 9915525"/>
              <a:gd name="connsiteY1374" fmla="*/ 5538088 h 6819900"/>
              <a:gd name="connsiteX1375" fmla="*/ 8214289 w 9915525"/>
              <a:gd name="connsiteY1375" fmla="*/ 5578825 h 6819900"/>
              <a:gd name="connsiteX1376" fmla="*/ 8220714 w 9915525"/>
              <a:gd name="connsiteY1376" fmla="*/ 5607293 h 6819900"/>
              <a:gd name="connsiteX1377" fmla="*/ 8225153 w 9915525"/>
              <a:gd name="connsiteY1377" fmla="*/ 5616430 h 6819900"/>
              <a:gd name="connsiteX1378" fmla="*/ 8235240 w 9915525"/>
              <a:gd name="connsiteY1378" fmla="*/ 5627538 h 6819900"/>
              <a:gd name="connsiteX1379" fmla="*/ 8278103 w 9915525"/>
              <a:gd name="connsiteY1379" fmla="*/ 5669859 h 6819900"/>
              <a:gd name="connsiteX1380" fmla="*/ 8290395 w 9915525"/>
              <a:gd name="connsiteY1380" fmla="*/ 5639509 h 6819900"/>
              <a:gd name="connsiteX1381" fmla="*/ 4962275 w 9915525"/>
              <a:gd name="connsiteY1381" fmla="*/ 5639748 h 6819900"/>
              <a:gd name="connsiteX1382" fmla="*/ 4958531 w 9915525"/>
              <a:gd name="connsiteY1382" fmla="*/ 5630786 h 6819900"/>
              <a:gd name="connsiteX1383" fmla="*/ 4949115 w 9915525"/>
              <a:gd name="connsiteY1383" fmla="*/ 5645568 h 6819900"/>
              <a:gd name="connsiteX1384" fmla="*/ 4962275 w 9915525"/>
              <a:gd name="connsiteY1384" fmla="*/ 5639748 h 6819900"/>
              <a:gd name="connsiteX1385" fmla="*/ 4047294 w 9915525"/>
              <a:gd name="connsiteY1385" fmla="*/ 5586487 h 6819900"/>
              <a:gd name="connsiteX1386" fmla="*/ 4041171 w 9915525"/>
              <a:gd name="connsiteY1386" fmla="*/ 5554851 h 6819900"/>
              <a:gd name="connsiteX1387" fmla="*/ 4025190 w 9915525"/>
              <a:gd name="connsiteY1387" fmla="*/ 5525262 h 6819900"/>
              <a:gd name="connsiteX1388" fmla="*/ 4014646 w 9915525"/>
              <a:gd name="connsiteY1388" fmla="*/ 5511655 h 6819900"/>
              <a:gd name="connsiteX1389" fmla="*/ 4009723 w 9915525"/>
              <a:gd name="connsiteY1389" fmla="*/ 5497007 h 6819900"/>
              <a:gd name="connsiteX1390" fmla="*/ 4002340 w 9915525"/>
              <a:gd name="connsiteY1390" fmla="*/ 5477369 h 6819900"/>
              <a:gd name="connsiteX1391" fmla="*/ 3983595 w 9915525"/>
              <a:gd name="connsiteY1391" fmla="*/ 5436474 h 6819900"/>
              <a:gd name="connsiteX1392" fmla="*/ 3923505 w 9915525"/>
              <a:gd name="connsiteY1392" fmla="*/ 5370419 h 6819900"/>
              <a:gd name="connsiteX1393" fmla="*/ 3937451 w 9915525"/>
              <a:gd name="connsiteY1393" fmla="*/ 5559328 h 6819900"/>
              <a:gd name="connsiteX1394" fmla="*/ 3982328 w 9915525"/>
              <a:gd name="connsiteY1394" fmla="*/ 5582936 h 6819900"/>
              <a:gd name="connsiteX1395" fmla="*/ 4047294 w 9915525"/>
              <a:gd name="connsiteY1395" fmla="*/ 5586487 h 6819900"/>
              <a:gd name="connsiteX1396" fmla="*/ 4964600 w 9915525"/>
              <a:gd name="connsiteY1396" fmla="*/ 5573254 h 6819900"/>
              <a:gd name="connsiteX1397" fmla="*/ 4942271 w 9915525"/>
              <a:gd name="connsiteY1397" fmla="*/ 5559584 h 6819900"/>
              <a:gd name="connsiteX1398" fmla="*/ 4941971 w 9915525"/>
              <a:gd name="connsiteY1398" fmla="*/ 5572540 h 6819900"/>
              <a:gd name="connsiteX1399" fmla="*/ 4959392 w 9915525"/>
              <a:gd name="connsiteY1399" fmla="*/ 5598431 h 6819900"/>
              <a:gd name="connsiteX1400" fmla="*/ 4965053 w 9915525"/>
              <a:gd name="connsiteY1400" fmla="*/ 5599447 h 6819900"/>
              <a:gd name="connsiteX1401" fmla="*/ 4964600 w 9915525"/>
              <a:gd name="connsiteY1401" fmla="*/ 5573254 h 6819900"/>
              <a:gd name="connsiteX1402" fmla="*/ 4520490 w 9915525"/>
              <a:gd name="connsiteY1402" fmla="*/ 5496805 h 6819900"/>
              <a:gd name="connsiteX1403" fmla="*/ 4531251 w 9915525"/>
              <a:gd name="connsiteY1403" fmla="*/ 5488607 h 6819900"/>
              <a:gd name="connsiteX1404" fmla="*/ 4537714 w 9915525"/>
              <a:gd name="connsiteY1404" fmla="*/ 5486787 h 6819900"/>
              <a:gd name="connsiteX1405" fmla="*/ 4515807 w 9915525"/>
              <a:gd name="connsiteY1405" fmla="*/ 5437386 h 6819900"/>
              <a:gd name="connsiteX1406" fmla="*/ 4478387 w 9915525"/>
              <a:gd name="connsiteY1406" fmla="*/ 5399286 h 6819900"/>
              <a:gd name="connsiteX1407" fmla="*/ 4473844 w 9915525"/>
              <a:gd name="connsiteY1407" fmla="*/ 5488885 h 6819900"/>
              <a:gd name="connsiteX1408" fmla="*/ 4520490 w 9915525"/>
              <a:gd name="connsiteY1408" fmla="*/ 5496805 h 6819900"/>
              <a:gd name="connsiteX1409" fmla="*/ 3822029 w 9915525"/>
              <a:gd name="connsiteY1409" fmla="*/ 5487577 h 6819900"/>
              <a:gd name="connsiteX1410" fmla="*/ 3790661 w 9915525"/>
              <a:gd name="connsiteY1410" fmla="*/ 5444980 h 6819900"/>
              <a:gd name="connsiteX1411" fmla="*/ 3768015 w 9915525"/>
              <a:gd name="connsiteY1411" fmla="*/ 5467205 h 6819900"/>
              <a:gd name="connsiteX1412" fmla="*/ 3822029 w 9915525"/>
              <a:gd name="connsiteY1412" fmla="*/ 5487577 h 6819900"/>
              <a:gd name="connsiteX1413" fmla="*/ 4715753 w 9915525"/>
              <a:gd name="connsiteY1413" fmla="*/ 5436493 h 6819900"/>
              <a:gd name="connsiteX1414" fmla="*/ 4698813 w 9915525"/>
              <a:gd name="connsiteY1414" fmla="*/ 5384106 h 6819900"/>
              <a:gd name="connsiteX1415" fmla="*/ 4663511 w 9915525"/>
              <a:gd name="connsiteY1415" fmla="*/ 5436249 h 6819900"/>
              <a:gd name="connsiteX1416" fmla="*/ 4696311 w 9915525"/>
              <a:gd name="connsiteY1416" fmla="*/ 5481101 h 6819900"/>
              <a:gd name="connsiteX1417" fmla="*/ 4715753 w 9915525"/>
              <a:gd name="connsiteY1417" fmla="*/ 5436493 h 6819900"/>
              <a:gd name="connsiteX1418" fmla="*/ 4611823 w 9915525"/>
              <a:gd name="connsiteY1418" fmla="*/ 5449764 h 6819900"/>
              <a:gd name="connsiteX1419" fmla="*/ 4587165 w 9915525"/>
              <a:gd name="connsiteY1419" fmla="*/ 5397355 h 6819900"/>
              <a:gd name="connsiteX1420" fmla="*/ 4562507 w 9915525"/>
              <a:gd name="connsiteY1420" fmla="*/ 5449764 h 6819900"/>
              <a:gd name="connsiteX1421" fmla="*/ 4587165 w 9915525"/>
              <a:gd name="connsiteY1421" fmla="*/ 5473555 h 6819900"/>
              <a:gd name="connsiteX1422" fmla="*/ 4611823 w 9915525"/>
              <a:gd name="connsiteY1422" fmla="*/ 5449764 h 6819900"/>
              <a:gd name="connsiteX1423" fmla="*/ 7515084 w 9915525"/>
              <a:gd name="connsiteY1423" fmla="*/ 5439439 h 6819900"/>
              <a:gd name="connsiteX1424" fmla="*/ 7512571 w 9915525"/>
              <a:gd name="connsiteY1424" fmla="*/ 5378305 h 6819900"/>
              <a:gd name="connsiteX1425" fmla="*/ 7497810 w 9915525"/>
              <a:gd name="connsiteY1425" fmla="*/ 5321155 h 6819900"/>
              <a:gd name="connsiteX1426" fmla="*/ 7483284 w 9915525"/>
              <a:gd name="connsiteY1426" fmla="*/ 5264005 h 6819900"/>
              <a:gd name="connsiteX1427" fmla="*/ 7468478 w 9915525"/>
              <a:gd name="connsiteY1427" fmla="*/ 5187805 h 6819900"/>
              <a:gd name="connsiteX1428" fmla="*/ 7453199 w 9915525"/>
              <a:gd name="connsiteY1428" fmla="*/ 5111605 h 6819900"/>
              <a:gd name="connsiteX1429" fmla="*/ 7444665 w 9915525"/>
              <a:gd name="connsiteY1429" fmla="*/ 5084196 h 6819900"/>
              <a:gd name="connsiteX1430" fmla="*/ 7430848 w 9915525"/>
              <a:gd name="connsiteY1430" fmla="*/ 5045321 h 6819900"/>
              <a:gd name="connsiteX1431" fmla="*/ 7414180 w 9915525"/>
              <a:gd name="connsiteY1431" fmla="*/ 4985605 h 6819900"/>
              <a:gd name="connsiteX1432" fmla="*/ 7394388 w 9915525"/>
              <a:gd name="connsiteY1432" fmla="*/ 4926849 h 6819900"/>
              <a:gd name="connsiteX1433" fmla="*/ 7368340 w 9915525"/>
              <a:gd name="connsiteY1433" fmla="*/ 4930630 h 6819900"/>
              <a:gd name="connsiteX1434" fmla="*/ 7369211 w 9915525"/>
              <a:gd name="connsiteY1434" fmla="*/ 5056291 h 6819900"/>
              <a:gd name="connsiteX1435" fmla="*/ 7381117 w 9915525"/>
              <a:gd name="connsiteY1435" fmla="*/ 5092803 h 6819900"/>
              <a:gd name="connsiteX1436" fmla="*/ 7355322 w 9915525"/>
              <a:gd name="connsiteY1436" fmla="*/ 5129026 h 6819900"/>
              <a:gd name="connsiteX1437" fmla="*/ 7333528 w 9915525"/>
              <a:gd name="connsiteY1437" fmla="*/ 5179757 h 6819900"/>
              <a:gd name="connsiteX1438" fmla="*/ 7363340 w 9915525"/>
              <a:gd name="connsiteY1438" fmla="*/ 5246371 h 6819900"/>
              <a:gd name="connsiteX1439" fmla="*/ 7387516 w 9915525"/>
              <a:gd name="connsiteY1439" fmla="*/ 5283184 h 6819900"/>
              <a:gd name="connsiteX1440" fmla="*/ 7397041 w 9915525"/>
              <a:gd name="connsiteY1440" fmla="*/ 5306868 h 6819900"/>
              <a:gd name="connsiteX1441" fmla="*/ 7406566 w 9915525"/>
              <a:gd name="connsiteY1441" fmla="*/ 5330600 h 6819900"/>
              <a:gd name="connsiteX1442" fmla="*/ 7425616 w 9915525"/>
              <a:gd name="connsiteY1442" fmla="*/ 5354493 h 6819900"/>
              <a:gd name="connsiteX1443" fmla="*/ 7444666 w 9915525"/>
              <a:gd name="connsiteY1443" fmla="*/ 5378947 h 6819900"/>
              <a:gd name="connsiteX1444" fmla="*/ 7454191 w 9915525"/>
              <a:gd name="connsiteY1444" fmla="*/ 5397355 h 6819900"/>
              <a:gd name="connsiteX1445" fmla="*/ 7463716 w 9915525"/>
              <a:gd name="connsiteY1445" fmla="*/ 5419580 h 6819900"/>
              <a:gd name="connsiteX1446" fmla="*/ 7470066 w 9915525"/>
              <a:gd name="connsiteY1446" fmla="*/ 5448155 h 6819900"/>
              <a:gd name="connsiteX1447" fmla="*/ 7515084 w 9915525"/>
              <a:gd name="connsiteY1447" fmla="*/ 5439439 h 6819900"/>
              <a:gd name="connsiteX1448" fmla="*/ 4825290 w 9915525"/>
              <a:gd name="connsiteY1448" fmla="*/ 5435455 h 6819900"/>
              <a:gd name="connsiteX1449" fmla="*/ 4811003 w 9915525"/>
              <a:gd name="connsiteY1449" fmla="*/ 5425930 h 6819900"/>
              <a:gd name="connsiteX1450" fmla="*/ 4796715 w 9915525"/>
              <a:gd name="connsiteY1450" fmla="*/ 5435455 h 6819900"/>
              <a:gd name="connsiteX1451" fmla="*/ 4811003 w 9915525"/>
              <a:gd name="connsiteY1451" fmla="*/ 5444980 h 6819900"/>
              <a:gd name="connsiteX1452" fmla="*/ 4825290 w 9915525"/>
              <a:gd name="connsiteY1452" fmla="*/ 5435455 h 6819900"/>
              <a:gd name="connsiteX1453" fmla="*/ 5533833 w 9915525"/>
              <a:gd name="connsiteY1453" fmla="*/ 5375924 h 6819900"/>
              <a:gd name="connsiteX1454" fmla="*/ 5501565 w 9915525"/>
              <a:gd name="connsiteY1454" fmla="*/ 5325918 h 6819900"/>
              <a:gd name="connsiteX1455" fmla="*/ 5478780 w 9915525"/>
              <a:gd name="connsiteY1455" fmla="*/ 5376924 h 6819900"/>
              <a:gd name="connsiteX1456" fmla="*/ 5533833 w 9915525"/>
              <a:gd name="connsiteY1456" fmla="*/ 5375924 h 6819900"/>
              <a:gd name="connsiteX1457" fmla="*/ 3298272 w 9915525"/>
              <a:gd name="connsiteY1457" fmla="*/ 5347944 h 6819900"/>
              <a:gd name="connsiteX1458" fmla="*/ 3292517 w 9915525"/>
              <a:gd name="connsiteY1458" fmla="*/ 5353699 h 6819900"/>
              <a:gd name="connsiteX1459" fmla="*/ 3297520 w 9915525"/>
              <a:gd name="connsiteY1459" fmla="*/ 5366201 h 6819900"/>
              <a:gd name="connsiteX1460" fmla="*/ 3298271 w 9915525"/>
              <a:gd name="connsiteY1460" fmla="*/ 5347944 h 6819900"/>
              <a:gd name="connsiteX1461" fmla="*/ 3910890 w 9915525"/>
              <a:gd name="connsiteY1461" fmla="*/ 5335443 h 6819900"/>
              <a:gd name="connsiteX1462" fmla="*/ 3910890 w 9915525"/>
              <a:gd name="connsiteY1462" fmla="*/ 5306868 h 6819900"/>
              <a:gd name="connsiteX1463" fmla="*/ 3887078 w 9915525"/>
              <a:gd name="connsiteY1463" fmla="*/ 5292580 h 6819900"/>
              <a:gd name="connsiteX1464" fmla="*/ 3863265 w 9915525"/>
              <a:gd name="connsiteY1464" fmla="*/ 5306868 h 6819900"/>
              <a:gd name="connsiteX1465" fmla="*/ 3863265 w 9915525"/>
              <a:gd name="connsiteY1465" fmla="*/ 5335443 h 6819900"/>
              <a:gd name="connsiteX1466" fmla="*/ 3887078 w 9915525"/>
              <a:gd name="connsiteY1466" fmla="*/ 5349730 h 6819900"/>
              <a:gd name="connsiteX1467" fmla="*/ 3910890 w 9915525"/>
              <a:gd name="connsiteY1467" fmla="*/ 5335443 h 6819900"/>
              <a:gd name="connsiteX1468" fmla="*/ 3892592 w 9915525"/>
              <a:gd name="connsiteY1468" fmla="*/ 5325124 h 6819900"/>
              <a:gd name="connsiteX1469" fmla="*/ 3898347 w 9915525"/>
              <a:gd name="connsiteY1469" fmla="*/ 5319369 h 6819900"/>
              <a:gd name="connsiteX1470" fmla="*/ 3897595 w 9915525"/>
              <a:gd name="connsiteY1470" fmla="*/ 5337626 h 6819900"/>
              <a:gd name="connsiteX1471" fmla="*/ 3892592 w 9915525"/>
              <a:gd name="connsiteY1471" fmla="*/ 5325124 h 6819900"/>
              <a:gd name="connsiteX1472" fmla="*/ 9575685 w 9915525"/>
              <a:gd name="connsiteY1472" fmla="*/ 5343975 h 6819900"/>
              <a:gd name="connsiteX1473" fmla="*/ 9557429 w 9915525"/>
              <a:gd name="connsiteY1473" fmla="*/ 5343224 h 6819900"/>
              <a:gd name="connsiteX1474" fmla="*/ 9563184 w 9915525"/>
              <a:gd name="connsiteY1474" fmla="*/ 5348978 h 6819900"/>
              <a:gd name="connsiteX1475" fmla="*/ 9575685 w 9915525"/>
              <a:gd name="connsiteY1475" fmla="*/ 5343976 h 6819900"/>
              <a:gd name="connsiteX1476" fmla="*/ 6995085 w 9915525"/>
              <a:gd name="connsiteY1476" fmla="*/ 5290675 h 6819900"/>
              <a:gd name="connsiteX1477" fmla="*/ 6996990 w 9915525"/>
              <a:gd name="connsiteY1477" fmla="*/ 5244955 h 6819900"/>
              <a:gd name="connsiteX1478" fmla="*/ 7006515 w 9915525"/>
              <a:gd name="connsiteY1478" fmla="*/ 5213620 h 6819900"/>
              <a:gd name="connsiteX1479" fmla="*/ 7016185 w 9915525"/>
              <a:gd name="connsiteY1479" fmla="*/ 5168755 h 6819900"/>
              <a:gd name="connsiteX1480" fmla="*/ 6986480 w 9915525"/>
              <a:gd name="connsiteY1480" fmla="*/ 5167252 h 6819900"/>
              <a:gd name="connsiteX1481" fmla="*/ 6958853 w 9915525"/>
              <a:gd name="connsiteY1481" fmla="*/ 5168696 h 6819900"/>
              <a:gd name="connsiteX1482" fmla="*/ 6917437 w 9915525"/>
              <a:gd name="connsiteY1482" fmla="*/ 5188067 h 6819900"/>
              <a:gd name="connsiteX1483" fmla="*/ 6943679 w 9915525"/>
              <a:gd name="connsiteY1483" fmla="*/ 5285436 h 6819900"/>
              <a:gd name="connsiteX1484" fmla="*/ 6995085 w 9915525"/>
              <a:gd name="connsiteY1484" fmla="*/ 5290675 h 6819900"/>
              <a:gd name="connsiteX1485" fmla="*/ 9377735 w 9915525"/>
              <a:gd name="connsiteY1485" fmla="*/ 5193176 h 6819900"/>
              <a:gd name="connsiteX1486" fmla="*/ 9358855 w 9915525"/>
              <a:gd name="connsiteY1486" fmla="*/ 5140180 h 6819900"/>
              <a:gd name="connsiteX1487" fmla="*/ 9349665 w 9915525"/>
              <a:gd name="connsiteY1487" fmla="*/ 5112384 h 6819900"/>
              <a:gd name="connsiteX1488" fmla="*/ 9321090 w 9915525"/>
              <a:gd name="connsiteY1488" fmla="*/ 5054455 h 6819900"/>
              <a:gd name="connsiteX1489" fmla="*/ 9298296 w 9915525"/>
              <a:gd name="connsiteY1489" fmla="*/ 5069522 h 6819900"/>
              <a:gd name="connsiteX1490" fmla="*/ 9301673 w 9915525"/>
              <a:gd name="connsiteY1490" fmla="*/ 5130655 h 6819900"/>
              <a:gd name="connsiteX1491" fmla="*/ 9321090 w 9915525"/>
              <a:gd name="connsiteY1491" fmla="*/ 5168755 h 6819900"/>
              <a:gd name="connsiteX1492" fmla="*/ 9377735 w 9915525"/>
              <a:gd name="connsiteY1492" fmla="*/ 5193176 h 6819900"/>
              <a:gd name="connsiteX1493" fmla="*/ 9135528 w 9915525"/>
              <a:gd name="connsiteY1493" fmla="*/ 5168202 h 6819900"/>
              <a:gd name="connsiteX1494" fmla="*/ 9121204 w 9915525"/>
              <a:gd name="connsiteY1494" fmla="*/ 5054455 h 6819900"/>
              <a:gd name="connsiteX1495" fmla="*/ 9107629 w 9915525"/>
              <a:gd name="connsiteY1495" fmla="*/ 5030643 h 6819900"/>
              <a:gd name="connsiteX1496" fmla="*/ 9087510 w 9915525"/>
              <a:gd name="connsiteY1496" fmla="*/ 5006830 h 6819900"/>
              <a:gd name="connsiteX1497" fmla="*/ 9075785 w 9915525"/>
              <a:gd name="connsiteY1497" fmla="*/ 4975880 h 6819900"/>
              <a:gd name="connsiteX1498" fmla="*/ 9056729 w 9915525"/>
              <a:gd name="connsiteY1498" fmla="*/ 4941874 h 6819900"/>
              <a:gd name="connsiteX1499" fmla="*/ 9042563 w 9915525"/>
              <a:gd name="connsiteY1499" fmla="*/ 4987831 h 6819900"/>
              <a:gd name="connsiteX1500" fmla="*/ 9057184 w 9915525"/>
              <a:gd name="connsiteY1500" fmla="*/ 5043498 h 6819900"/>
              <a:gd name="connsiteX1501" fmla="*/ 9062661 w 9915525"/>
              <a:gd name="connsiteY1501" fmla="*/ 5083030 h 6819900"/>
              <a:gd name="connsiteX1502" fmla="*/ 9073440 w 9915525"/>
              <a:gd name="connsiteY1502" fmla="*/ 5113372 h 6819900"/>
              <a:gd name="connsiteX1503" fmla="*/ 9094150 w 9915525"/>
              <a:gd name="connsiteY1503" fmla="*/ 5165760 h 6819900"/>
              <a:gd name="connsiteX1504" fmla="*/ 9135528 w 9915525"/>
              <a:gd name="connsiteY1504" fmla="*/ 5168202 h 6819900"/>
              <a:gd name="connsiteX1505" fmla="*/ 1221575 w 9915525"/>
              <a:gd name="connsiteY1505" fmla="*/ 5162019 h 6819900"/>
              <a:gd name="connsiteX1506" fmla="*/ 1208777 w 9915525"/>
              <a:gd name="connsiteY1506" fmla="*/ 5139312 h 6819900"/>
              <a:gd name="connsiteX1507" fmla="*/ 1204898 w 9915525"/>
              <a:gd name="connsiteY1507" fmla="*/ 5121130 h 6819900"/>
              <a:gd name="connsiteX1508" fmla="*/ 1202615 w 9915525"/>
              <a:gd name="connsiteY1508" fmla="*/ 5162405 h 6819900"/>
              <a:gd name="connsiteX1509" fmla="*/ 1224046 w 9915525"/>
              <a:gd name="connsiteY1509" fmla="*/ 5167651 h 6819900"/>
              <a:gd name="connsiteX1510" fmla="*/ 1221575 w 9915525"/>
              <a:gd name="connsiteY1510" fmla="*/ 5162019 h 6819900"/>
              <a:gd name="connsiteX1511" fmla="*/ 5784120 w 9915525"/>
              <a:gd name="connsiteY1511" fmla="*/ 5128274 h 6819900"/>
              <a:gd name="connsiteX1512" fmla="*/ 5791826 w 9915525"/>
              <a:gd name="connsiteY1512" fmla="*/ 5102080 h 6819900"/>
              <a:gd name="connsiteX1513" fmla="*/ 5812818 w 9915525"/>
              <a:gd name="connsiteY1513" fmla="*/ 5084840 h 6819900"/>
              <a:gd name="connsiteX1514" fmla="*/ 5844465 w 9915525"/>
              <a:gd name="connsiteY1514" fmla="*/ 5040168 h 6819900"/>
              <a:gd name="connsiteX1515" fmla="*/ 5803945 w 9915525"/>
              <a:gd name="connsiteY1515" fmla="*/ 5037786 h 6819900"/>
              <a:gd name="connsiteX1516" fmla="*/ 5784559 w 9915525"/>
              <a:gd name="connsiteY1516" fmla="*/ 5037000 h 6819900"/>
              <a:gd name="connsiteX1517" fmla="*/ 5749673 w 9915525"/>
              <a:gd name="connsiteY1517" fmla="*/ 5030498 h 6819900"/>
              <a:gd name="connsiteX1518" fmla="*/ 5730165 w 9915525"/>
              <a:gd name="connsiteY1518" fmla="*/ 5082085 h 6819900"/>
              <a:gd name="connsiteX1519" fmla="*/ 5736515 w 9915525"/>
              <a:gd name="connsiteY1519" fmla="*/ 5133830 h 6819900"/>
              <a:gd name="connsiteX1520" fmla="*/ 5784120 w 9915525"/>
              <a:gd name="connsiteY1520" fmla="*/ 5128274 h 6819900"/>
              <a:gd name="connsiteX1521" fmla="*/ 1327710 w 9915525"/>
              <a:gd name="connsiteY1521" fmla="*/ 5090650 h 6819900"/>
              <a:gd name="connsiteX1522" fmla="*/ 1316800 w 9915525"/>
              <a:gd name="connsiteY1522" fmla="*/ 5045490 h 6819900"/>
              <a:gd name="connsiteX1523" fmla="*/ 1293597 w 9915525"/>
              <a:gd name="connsiteY1523" fmla="*/ 5006648 h 6819900"/>
              <a:gd name="connsiteX1524" fmla="*/ 1258021 w 9915525"/>
              <a:gd name="connsiteY1524" fmla="*/ 4972681 h 6819900"/>
              <a:gd name="connsiteX1525" fmla="*/ 1236146 w 9915525"/>
              <a:gd name="connsiteY1525" fmla="*/ 5004781 h 6819900"/>
              <a:gd name="connsiteX1526" fmla="*/ 1260559 w 9915525"/>
              <a:gd name="connsiteY1526" fmla="*/ 5033687 h 6819900"/>
              <a:gd name="connsiteX1527" fmla="*/ 1281990 w 9915525"/>
              <a:gd name="connsiteY1527" fmla="*/ 5054339 h 6819900"/>
              <a:gd name="connsiteX1528" fmla="*/ 1327710 w 9915525"/>
              <a:gd name="connsiteY1528" fmla="*/ 5090650 h 6819900"/>
              <a:gd name="connsiteX1529" fmla="*/ 1441638 w 9915525"/>
              <a:gd name="connsiteY1529" fmla="*/ 5077000 h 6819900"/>
              <a:gd name="connsiteX1530" fmla="*/ 1468864 w 9915525"/>
              <a:gd name="connsiteY1530" fmla="*/ 5048554 h 6819900"/>
              <a:gd name="connsiteX1531" fmla="*/ 1511867 w 9915525"/>
              <a:gd name="connsiteY1531" fmla="*/ 5041323 h 6819900"/>
              <a:gd name="connsiteX1532" fmla="*/ 1542451 w 9915525"/>
              <a:gd name="connsiteY1532" fmla="*/ 4995674 h 6819900"/>
              <a:gd name="connsiteX1533" fmla="*/ 1494985 w 9915525"/>
              <a:gd name="connsiteY1533" fmla="*/ 4992543 h 6819900"/>
              <a:gd name="connsiteX1534" fmla="*/ 1419461 w 9915525"/>
              <a:gd name="connsiteY1534" fmla="*/ 4944353 h 6819900"/>
              <a:gd name="connsiteX1535" fmla="*/ 1398917 w 9915525"/>
              <a:gd name="connsiteY1535" fmla="*/ 4900359 h 6819900"/>
              <a:gd name="connsiteX1536" fmla="*/ 1394299 w 9915525"/>
              <a:gd name="connsiteY1536" fmla="*/ 4867851 h 6819900"/>
              <a:gd name="connsiteX1537" fmla="*/ 1410085 w 9915525"/>
              <a:gd name="connsiteY1537" fmla="*/ 4871929 h 6819900"/>
              <a:gd name="connsiteX1538" fmla="*/ 1430269 w 9915525"/>
              <a:gd name="connsiteY1538" fmla="*/ 4892530 h 6819900"/>
              <a:gd name="connsiteX1539" fmla="*/ 1443915 w 9915525"/>
              <a:gd name="connsiteY1539" fmla="*/ 4905342 h 6819900"/>
              <a:gd name="connsiteX1540" fmla="*/ 1463498 w 9915525"/>
              <a:gd name="connsiteY1540" fmla="*/ 4935875 h 6819900"/>
              <a:gd name="connsiteX1541" fmla="*/ 1502874 w 9915525"/>
              <a:gd name="connsiteY1541" fmla="*/ 4941236 h 6819900"/>
              <a:gd name="connsiteX1542" fmla="*/ 1529677 w 9915525"/>
              <a:gd name="connsiteY1542" fmla="*/ 4940214 h 6819900"/>
              <a:gd name="connsiteX1543" fmla="*/ 1572503 w 9915525"/>
              <a:gd name="connsiteY1543" fmla="*/ 4920975 h 6819900"/>
              <a:gd name="connsiteX1544" fmla="*/ 1536784 w 9915525"/>
              <a:gd name="connsiteY1544" fmla="*/ 4894336 h 6819900"/>
              <a:gd name="connsiteX1545" fmla="*/ 1501065 w 9915525"/>
              <a:gd name="connsiteY1545" fmla="*/ 4849771 h 6819900"/>
              <a:gd name="connsiteX1546" fmla="*/ 1468984 w 9915525"/>
              <a:gd name="connsiteY1546" fmla="*/ 4774146 h 6819900"/>
              <a:gd name="connsiteX1547" fmla="*/ 1422817 w 9915525"/>
              <a:gd name="connsiteY1547" fmla="*/ 4740130 h 6819900"/>
              <a:gd name="connsiteX1548" fmla="*/ 1366080 w 9915525"/>
              <a:gd name="connsiteY1548" fmla="*/ 4673063 h 6819900"/>
              <a:gd name="connsiteX1549" fmla="*/ 1318996 w 9915525"/>
              <a:gd name="connsiteY1549" fmla="*/ 4646324 h 6819900"/>
              <a:gd name="connsiteX1550" fmla="*/ 1320593 w 9915525"/>
              <a:gd name="connsiteY1550" fmla="*/ 4716628 h 6819900"/>
              <a:gd name="connsiteX1551" fmla="*/ 1326716 w 9915525"/>
              <a:gd name="connsiteY1551" fmla="*/ 4733859 h 6819900"/>
              <a:gd name="connsiteX1552" fmla="*/ 1361931 w 9915525"/>
              <a:gd name="connsiteY1552" fmla="*/ 4787755 h 6819900"/>
              <a:gd name="connsiteX1553" fmla="*/ 1401053 w 9915525"/>
              <a:gd name="connsiteY1553" fmla="*/ 4830618 h 6819900"/>
              <a:gd name="connsiteX1554" fmla="*/ 1372542 w 9915525"/>
              <a:gd name="connsiteY1554" fmla="*/ 4833855 h 6819900"/>
              <a:gd name="connsiteX1555" fmla="*/ 1317773 w 9915525"/>
              <a:gd name="connsiteY1555" fmla="*/ 4805640 h 6819900"/>
              <a:gd name="connsiteX1556" fmla="*/ 1290911 w 9915525"/>
              <a:gd name="connsiteY1556" fmla="*/ 4783352 h 6819900"/>
              <a:gd name="connsiteX1557" fmla="*/ 1281467 w 9915525"/>
              <a:gd name="connsiteY1557" fmla="*/ 4770474 h 6819900"/>
              <a:gd name="connsiteX1558" fmla="*/ 1264397 w 9915525"/>
              <a:gd name="connsiteY1558" fmla="*/ 4753517 h 6819900"/>
              <a:gd name="connsiteX1559" fmla="*/ 1260664 w 9915525"/>
              <a:gd name="connsiteY1559" fmla="*/ 4735080 h 6819900"/>
              <a:gd name="connsiteX1560" fmla="*/ 1273576 w 9915525"/>
              <a:gd name="connsiteY1560" fmla="*/ 4711555 h 6819900"/>
              <a:gd name="connsiteX1561" fmla="*/ 1258479 w 9915525"/>
              <a:gd name="connsiteY1561" fmla="*/ 4675325 h 6819900"/>
              <a:gd name="connsiteX1562" fmla="*/ 1220379 w 9915525"/>
              <a:gd name="connsiteY1562" fmla="*/ 4685441 h 6819900"/>
              <a:gd name="connsiteX1563" fmla="*/ 1218488 w 9915525"/>
              <a:gd name="connsiteY1563" fmla="*/ 4725135 h 6819900"/>
              <a:gd name="connsiteX1564" fmla="*/ 1226919 w 9915525"/>
              <a:gd name="connsiteY1564" fmla="*/ 4749333 h 6819900"/>
              <a:gd name="connsiteX1565" fmla="*/ 1235280 w 9915525"/>
              <a:gd name="connsiteY1565" fmla="*/ 4793621 h 6819900"/>
              <a:gd name="connsiteX1566" fmla="*/ 1257806 w 9915525"/>
              <a:gd name="connsiteY1566" fmla="*/ 4825256 h 6819900"/>
              <a:gd name="connsiteX1567" fmla="*/ 1314378 w 9915525"/>
              <a:gd name="connsiteY1567" fmla="*/ 4890934 h 6819900"/>
              <a:gd name="connsiteX1568" fmla="*/ 1316325 w 9915525"/>
              <a:gd name="connsiteY1568" fmla="*/ 4899674 h 6819900"/>
              <a:gd name="connsiteX1569" fmla="*/ 1320800 w 9915525"/>
              <a:gd name="connsiteY1569" fmla="*/ 4921105 h 6819900"/>
              <a:gd name="connsiteX1570" fmla="*/ 1335510 w 9915525"/>
              <a:gd name="connsiteY1570" fmla="*/ 4947299 h 6819900"/>
              <a:gd name="connsiteX1571" fmla="*/ 1351145 w 9915525"/>
              <a:gd name="connsiteY1571" fmla="*/ 4985399 h 6819900"/>
              <a:gd name="connsiteX1572" fmla="*/ 1353137 w 9915525"/>
              <a:gd name="connsiteY1572" fmla="*/ 4997305 h 6819900"/>
              <a:gd name="connsiteX1573" fmla="*/ 1366258 w 9915525"/>
              <a:gd name="connsiteY1573" fmla="*/ 5015091 h 6819900"/>
              <a:gd name="connsiteX1574" fmla="*/ 1386765 w 9915525"/>
              <a:gd name="connsiteY1574" fmla="*/ 5051604 h 6819900"/>
              <a:gd name="connsiteX1575" fmla="*/ 1441638 w 9915525"/>
              <a:gd name="connsiteY1575" fmla="*/ 5077000 h 6819900"/>
              <a:gd name="connsiteX1576" fmla="*/ 7319133 w 9915525"/>
              <a:gd name="connsiteY1576" fmla="*/ 4956499 h 6819900"/>
              <a:gd name="connsiteX1577" fmla="*/ 7280357 w 9915525"/>
              <a:gd name="connsiteY1577" fmla="*/ 4900080 h 6819900"/>
              <a:gd name="connsiteX1578" fmla="*/ 7296423 w 9915525"/>
              <a:gd name="connsiteY1578" fmla="*/ 4968730 h 6819900"/>
              <a:gd name="connsiteX1579" fmla="*/ 7319133 w 9915525"/>
              <a:gd name="connsiteY1579" fmla="*/ 4956499 h 6819900"/>
              <a:gd name="connsiteX1580" fmla="*/ 9582860 w 9915525"/>
              <a:gd name="connsiteY1580" fmla="*/ 4921629 h 6819900"/>
              <a:gd name="connsiteX1581" fmla="*/ 9581431 w 9915525"/>
              <a:gd name="connsiteY1581" fmla="*/ 4768062 h 6819900"/>
              <a:gd name="connsiteX1582" fmla="*/ 9548407 w 9915525"/>
              <a:gd name="connsiteY1582" fmla="*/ 4760755 h 6819900"/>
              <a:gd name="connsiteX1583" fmla="*/ 9529318 w 9915525"/>
              <a:gd name="connsiteY1583" fmla="*/ 4840143 h 6819900"/>
              <a:gd name="connsiteX1584" fmla="*/ 9541223 w 9915525"/>
              <a:gd name="connsiteY1584" fmla="*/ 4919517 h 6819900"/>
              <a:gd name="connsiteX1585" fmla="*/ 9549690 w 9915525"/>
              <a:gd name="connsiteY1585" fmla="*/ 4935887 h 6819900"/>
              <a:gd name="connsiteX1586" fmla="*/ 9582860 w 9915525"/>
              <a:gd name="connsiteY1586" fmla="*/ 4921629 h 6819900"/>
              <a:gd name="connsiteX1587" fmla="*/ 9536082 w 9915525"/>
              <a:gd name="connsiteY1587" fmla="*/ 4583648 h 6819900"/>
              <a:gd name="connsiteX1588" fmla="*/ 9540165 w 9915525"/>
              <a:gd name="connsiteY1588" fmla="*/ 4535343 h 6819900"/>
              <a:gd name="connsiteX1589" fmla="*/ 9530640 w 9915525"/>
              <a:gd name="connsiteY1589" fmla="*/ 4487155 h 6819900"/>
              <a:gd name="connsiteX1590" fmla="*/ 9540165 w 9915525"/>
              <a:gd name="connsiteY1590" fmla="*/ 4444855 h 6819900"/>
              <a:gd name="connsiteX1591" fmla="*/ 9538022 w 9915525"/>
              <a:gd name="connsiteY1591" fmla="*/ 4398897 h 6819900"/>
              <a:gd name="connsiteX1592" fmla="*/ 9536209 w 9915525"/>
              <a:gd name="connsiteY1592" fmla="*/ 4370799 h 6819900"/>
              <a:gd name="connsiteX1593" fmla="*/ 9540463 w 9915525"/>
              <a:gd name="connsiteY1593" fmla="*/ 4282930 h 6819900"/>
              <a:gd name="connsiteX1594" fmla="*/ 9530640 w 9915525"/>
              <a:gd name="connsiteY1594" fmla="*/ 4272725 h 6819900"/>
              <a:gd name="connsiteX1595" fmla="*/ 9475978 w 9915525"/>
              <a:gd name="connsiteY1595" fmla="*/ 4232351 h 6819900"/>
              <a:gd name="connsiteX1596" fmla="*/ 9451657 w 9915525"/>
              <a:gd name="connsiteY1596" fmla="*/ 4250343 h 6819900"/>
              <a:gd name="connsiteX1597" fmla="*/ 9402641 w 9915525"/>
              <a:gd name="connsiteY1597" fmla="*/ 4265915 h 6819900"/>
              <a:gd name="connsiteX1598" fmla="*/ 9345034 w 9915525"/>
              <a:gd name="connsiteY1598" fmla="*/ 4282515 h 6819900"/>
              <a:gd name="connsiteX1599" fmla="*/ 9353569 w 9915525"/>
              <a:gd name="connsiteY1599" fmla="*/ 4320082 h 6819900"/>
              <a:gd name="connsiteX1600" fmla="*/ 9359190 w 9915525"/>
              <a:gd name="connsiteY1600" fmla="*/ 4359130 h 6819900"/>
              <a:gd name="connsiteX1601" fmla="*/ 9369777 w 9915525"/>
              <a:gd name="connsiteY1601" fmla="*/ 4392805 h 6819900"/>
              <a:gd name="connsiteX1602" fmla="*/ 9409196 w 9915525"/>
              <a:gd name="connsiteY1602" fmla="*/ 4361957 h 6819900"/>
              <a:gd name="connsiteX1603" fmla="*/ 9421723 w 9915525"/>
              <a:gd name="connsiteY1603" fmla="*/ 4320794 h 6819900"/>
              <a:gd name="connsiteX1604" fmla="*/ 9469634 w 9915525"/>
              <a:gd name="connsiteY1604" fmla="*/ 4345542 h 6819900"/>
              <a:gd name="connsiteX1605" fmla="*/ 9463323 w 9915525"/>
              <a:gd name="connsiteY1605" fmla="*/ 4416280 h 6819900"/>
              <a:gd name="connsiteX1606" fmla="*/ 9463115 w 9915525"/>
              <a:gd name="connsiteY1606" fmla="*/ 4446443 h 6819900"/>
              <a:gd name="connsiteX1607" fmla="*/ 9474414 w 9915525"/>
              <a:gd name="connsiteY1607" fmla="*/ 4487718 h 6819900"/>
              <a:gd name="connsiteX1608" fmla="*/ 9485688 w 9915525"/>
              <a:gd name="connsiteY1608" fmla="*/ 4537404 h 6819900"/>
              <a:gd name="connsiteX1609" fmla="*/ 9490223 w 9915525"/>
              <a:gd name="connsiteY1609" fmla="*/ 4561216 h 6819900"/>
              <a:gd name="connsiteX1610" fmla="*/ 9501229 w 9915525"/>
              <a:gd name="connsiteY1610" fmla="*/ 4585046 h 6819900"/>
              <a:gd name="connsiteX1611" fmla="*/ 9536082 w 9915525"/>
              <a:gd name="connsiteY1611" fmla="*/ 4583648 h 6819900"/>
              <a:gd name="connsiteX1612" fmla="*/ 9249652 w 9915525"/>
              <a:gd name="connsiteY1612" fmla="*/ 2559819 h 6819900"/>
              <a:gd name="connsiteX1613" fmla="*/ 9281471 w 9915525"/>
              <a:gd name="connsiteY1613" fmla="*/ 2526328 h 6819900"/>
              <a:gd name="connsiteX1614" fmla="*/ 9232726 w 9915525"/>
              <a:gd name="connsiteY1614" fmla="*/ 2466458 h 6819900"/>
              <a:gd name="connsiteX1615" fmla="*/ 9214054 w 9915525"/>
              <a:gd name="connsiteY1615" fmla="*/ 2435095 h 6819900"/>
              <a:gd name="connsiteX1616" fmla="*/ 9164982 w 9915525"/>
              <a:gd name="connsiteY1616" fmla="*/ 2387601 h 6819900"/>
              <a:gd name="connsiteX1617" fmla="*/ 9152443 w 9915525"/>
              <a:gd name="connsiteY1617" fmla="*/ 2432699 h 6819900"/>
              <a:gd name="connsiteX1618" fmla="*/ 9203155 w 9915525"/>
              <a:gd name="connsiteY1618" fmla="*/ 2571145 h 6819900"/>
              <a:gd name="connsiteX1619" fmla="*/ 9249652 w 9915525"/>
              <a:gd name="connsiteY1619" fmla="*/ 2559819 h 6819900"/>
              <a:gd name="connsiteX1620" fmla="*/ 8701965 w 9915525"/>
              <a:gd name="connsiteY1620" fmla="*/ 1506955 h 6819900"/>
              <a:gd name="connsiteX1621" fmla="*/ 8692440 w 9915525"/>
              <a:gd name="connsiteY1621" fmla="*/ 1496868 h 6819900"/>
              <a:gd name="connsiteX1622" fmla="*/ 8682915 w 9915525"/>
              <a:gd name="connsiteY1622" fmla="*/ 1501068 h 6819900"/>
              <a:gd name="connsiteX1623" fmla="*/ 8692440 w 9915525"/>
              <a:gd name="connsiteY1623" fmla="*/ 1511155 h 6819900"/>
              <a:gd name="connsiteX1624" fmla="*/ 8701965 w 9915525"/>
              <a:gd name="connsiteY1624" fmla="*/ 1506955 h 6819900"/>
              <a:gd name="connsiteX1625" fmla="*/ 8191598 w 9915525"/>
              <a:gd name="connsiteY1625" fmla="*/ 1476798 h 6819900"/>
              <a:gd name="connsiteX1626" fmla="*/ 8197416 w 9915525"/>
              <a:gd name="connsiteY1626" fmla="*/ 1392263 h 6819900"/>
              <a:gd name="connsiteX1627" fmla="*/ 8181902 w 9915525"/>
              <a:gd name="connsiteY1627" fmla="*/ 1339314 h 6819900"/>
              <a:gd name="connsiteX1628" fmla="*/ 8167338 w 9915525"/>
              <a:gd name="connsiteY1628" fmla="*/ 1292080 h 6819900"/>
              <a:gd name="connsiteX1629" fmla="*/ 8159040 w 9915525"/>
              <a:gd name="connsiteY1629" fmla="*/ 1249855 h 6819900"/>
              <a:gd name="connsiteX1630" fmla="*/ 8131311 w 9915525"/>
              <a:gd name="connsiteY1630" fmla="*/ 1208418 h 6819900"/>
              <a:gd name="connsiteX1631" fmla="*/ 8109117 w 9915525"/>
              <a:gd name="connsiteY1631" fmla="*/ 1223631 h 6819900"/>
              <a:gd name="connsiteX1632" fmla="*/ 8103509 w 9915525"/>
              <a:gd name="connsiteY1632" fmla="*/ 1231168 h 6819900"/>
              <a:gd name="connsiteX1633" fmla="*/ 8106653 w 9915525"/>
              <a:gd name="connsiteY1633" fmla="*/ 1257382 h 6819900"/>
              <a:gd name="connsiteX1634" fmla="*/ 8112670 w 9915525"/>
              <a:gd name="connsiteY1634" fmla="*/ 1292080 h 6819900"/>
              <a:gd name="connsiteX1635" fmla="*/ 8107585 w 9915525"/>
              <a:gd name="connsiteY1635" fmla="*/ 1394743 h 6819900"/>
              <a:gd name="connsiteX1636" fmla="*/ 8116368 w 9915525"/>
              <a:gd name="connsiteY1636" fmla="*/ 1425123 h 6819900"/>
              <a:gd name="connsiteX1637" fmla="*/ 8170070 w 9915525"/>
              <a:gd name="connsiteY1637" fmla="*/ 1482580 h 6819900"/>
              <a:gd name="connsiteX1638" fmla="*/ 8191598 w 9915525"/>
              <a:gd name="connsiteY1638" fmla="*/ 1476798 h 6819900"/>
              <a:gd name="connsiteX1639" fmla="*/ 3340242 w 9915525"/>
              <a:gd name="connsiteY1639" fmla="*/ 1310259 h 6819900"/>
              <a:gd name="connsiteX1640" fmla="*/ 3344153 w 9915525"/>
              <a:gd name="connsiteY1640" fmla="*/ 1240713 h 6819900"/>
              <a:gd name="connsiteX1641" fmla="*/ 3319262 w 9915525"/>
              <a:gd name="connsiteY1641" fmla="*/ 1222189 h 6819900"/>
              <a:gd name="connsiteX1642" fmla="*/ 3281162 w 9915525"/>
              <a:gd name="connsiteY1642" fmla="*/ 1212664 h 6819900"/>
              <a:gd name="connsiteX1643" fmla="*/ 3251132 w 9915525"/>
              <a:gd name="connsiteY1643" fmla="*/ 1244455 h 6819900"/>
              <a:gd name="connsiteX1644" fmla="*/ 3254033 w 9915525"/>
              <a:gd name="connsiteY1644" fmla="*/ 1295420 h 6819900"/>
              <a:gd name="connsiteX1645" fmla="*/ 3340242 w 9915525"/>
              <a:gd name="connsiteY1645" fmla="*/ 1310259 h 6819900"/>
              <a:gd name="connsiteX1646" fmla="*/ 8737047 w 9915525"/>
              <a:gd name="connsiteY1646" fmla="*/ 1318869 h 6819900"/>
              <a:gd name="connsiteX1647" fmla="*/ 8731292 w 9915525"/>
              <a:gd name="connsiteY1647" fmla="*/ 1324624 h 6819900"/>
              <a:gd name="connsiteX1648" fmla="*/ 8736295 w 9915525"/>
              <a:gd name="connsiteY1648" fmla="*/ 1337125 h 6819900"/>
              <a:gd name="connsiteX1649" fmla="*/ 8737046 w 9915525"/>
              <a:gd name="connsiteY1649" fmla="*/ 1318869 h 6819900"/>
              <a:gd name="connsiteX1650" fmla="*/ 4813860 w 9915525"/>
              <a:gd name="connsiteY1650" fmla="*/ 1147300 h 6819900"/>
              <a:gd name="connsiteX1651" fmla="*/ 4815765 w 9915525"/>
              <a:gd name="connsiteY1651" fmla="*/ 1120630 h 6819900"/>
              <a:gd name="connsiteX1652" fmla="*/ 4806240 w 9915525"/>
              <a:gd name="connsiteY1652" fmla="*/ 1134219 h 6819900"/>
              <a:gd name="connsiteX1653" fmla="*/ 4789572 w 9915525"/>
              <a:gd name="connsiteY1653" fmla="*/ 1152164 h 6819900"/>
              <a:gd name="connsiteX1654" fmla="*/ 4787666 w 9915525"/>
              <a:gd name="connsiteY1654" fmla="*/ 1157625 h 6819900"/>
              <a:gd name="connsiteX1655" fmla="*/ 4813860 w 9915525"/>
              <a:gd name="connsiteY1655" fmla="*/ 1147300 h 6819900"/>
              <a:gd name="connsiteX1656" fmla="*/ 5461570 w 9915525"/>
              <a:gd name="connsiteY1656" fmla="*/ 1048381 h 6819900"/>
              <a:gd name="connsiteX1657" fmla="*/ 5450329 w 9915525"/>
              <a:gd name="connsiteY1657" fmla="*/ 1007285 h 6819900"/>
              <a:gd name="connsiteX1658" fmla="*/ 5424337 w 9915525"/>
              <a:gd name="connsiteY1658" fmla="*/ 1017621 h 6819900"/>
              <a:gd name="connsiteX1659" fmla="*/ 5411433 w 9915525"/>
              <a:gd name="connsiteY1659" fmla="*/ 1061534 h 6819900"/>
              <a:gd name="connsiteX1660" fmla="*/ 5434557 w 9915525"/>
              <a:gd name="connsiteY1660" fmla="*/ 1080584 h 6819900"/>
              <a:gd name="connsiteX1661" fmla="*/ 5461570 w 9915525"/>
              <a:gd name="connsiteY1661" fmla="*/ 1048381 h 6819900"/>
              <a:gd name="connsiteX1662" fmla="*/ 5364133 w 9915525"/>
              <a:gd name="connsiteY1662" fmla="*/ 1059398 h 6819900"/>
              <a:gd name="connsiteX1663" fmla="*/ 5363453 w 9915525"/>
              <a:gd name="connsiteY1663" fmla="*/ 996805 h 6819900"/>
              <a:gd name="connsiteX1664" fmla="*/ 5364299 w 9915525"/>
              <a:gd name="connsiteY1664" fmla="*/ 971999 h 6819900"/>
              <a:gd name="connsiteX1665" fmla="*/ 5403683 w 9915525"/>
              <a:gd name="connsiteY1665" fmla="*/ 958731 h 6819900"/>
              <a:gd name="connsiteX1666" fmla="*/ 5417125 w 9915525"/>
              <a:gd name="connsiteY1666" fmla="*/ 939655 h 6819900"/>
              <a:gd name="connsiteX1667" fmla="*/ 5406315 w 9915525"/>
              <a:gd name="connsiteY1667" fmla="*/ 892030 h 6819900"/>
              <a:gd name="connsiteX1668" fmla="*/ 5420603 w 9915525"/>
              <a:gd name="connsiteY1668" fmla="*/ 844405 h 6819900"/>
              <a:gd name="connsiteX1669" fmla="*/ 5434890 w 9915525"/>
              <a:gd name="connsiteY1669" fmla="*/ 856693 h 6819900"/>
              <a:gd name="connsiteX1670" fmla="*/ 5471288 w 9915525"/>
              <a:gd name="connsiteY1670" fmla="*/ 909199 h 6819900"/>
              <a:gd name="connsiteX1671" fmla="*/ 5507686 w 9915525"/>
              <a:gd name="connsiteY1671" fmla="*/ 949418 h 6819900"/>
              <a:gd name="connsiteX1672" fmla="*/ 5537963 w 9915525"/>
              <a:gd name="connsiteY1672" fmla="*/ 934314 h 6819900"/>
              <a:gd name="connsiteX1673" fmla="*/ 5558066 w 9915525"/>
              <a:gd name="connsiteY1673" fmla="*/ 867816 h 6819900"/>
              <a:gd name="connsiteX1674" fmla="*/ 5553411 w 9915525"/>
              <a:gd name="connsiteY1674" fmla="*/ 847144 h 6819900"/>
              <a:gd name="connsiteX1675" fmla="*/ 5545021 w 9915525"/>
              <a:gd name="connsiteY1675" fmla="*/ 838097 h 6819900"/>
              <a:gd name="connsiteX1676" fmla="*/ 5535019 w 9915525"/>
              <a:gd name="connsiteY1676" fmla="*/ 832014 h 6819900"/>
              <a:gd name="connsiteX1677" fmla="*/ 5504774 w 9915525"/>
              <a:gd name="connsiteY1677" fmla="*/ 798813 h 6819900"/>
              <a:gd name="connsiteX1678" fmla="*/ 5438100 w 9915525"/>
              <a:gd name="connsiteY1678" fmla="*/ 787767 h 6819900"/>
              <a:gd name="connsiteX1679" fmla="*/ 5393658 w 9915525"/>
              <a:gd name="connsiteY1679" fmla="*/ 788608 h 6819900"/>
              <a:gd name="connsiteX1680" fmla="*/ 5292822 w 9915525"/>
              <a:gd name="connsiteY1680" fmla="*/ 822738 h 6819900"/>
              <a:gd name="connsiteX1681" fmla="*/ 5282378 w 9915525"/>
              <a:gd name="connsiteY1681" fmla="*/ 952878 h 6819900"/>
              <a:gd name="connsiteX1682" fmla="*/ 5292015 w 9915525"/>
              <a:gd name="connsiteY1682" fmla="*/ 983334 h 6819900"/>
              <a:gd name="connsiteX1683" fmla="*/ 5323584 w 9915525"/>
              <a:gd name="connsiteY1683" fmla="*/ 1061099 h 6819900"/>
              <a:gd name="connsiteX1684" fmla="*/ 5364133 w 9915525"/>
              <a:gd name="connsiteY1684" fmla="*/ 1059398 h 6819900"/>
              <a:gd name="connsiteX1685" fmla="*/ 7440207 w 9915525"/>
              <a:gd name="connsiteY1685" fmla="*/ 900596 h 6819900"/>
              <a:gd name="connsiteX1686" fmla="*/ 7412083 w 9915525"/>
              <a:gd name="connsiteY1686" fmla="*/ 857823 h 6819900"/>
              <a:gd name="connsiteX1687" fmla="*/ 7392704 w 9915525"/>
              <a:gd name="connsiteY1687" fmla="*/ 902897 h 6819900"/>
              <a:gd name="connsiteX1688" fmla="*/ 7440207 w 9915525"/>
              <a:gd name="connsiteY1688" fmla="*/ 900596 h 6819900"/>
              <a:gd name="connsiteX1689" fmla="*/ 7421698 w 9915525"/>
              <a:gd name="connsiteY1689" fmla="*/ 811089 h 6819900"/>
              <a:gd name="connsiteX1690" fmla="*/ 7401866 w 9915525"/>
              <a:gd name="connsiteY1690" fmla="*/ 758680 h 6819900"/>
              <a:gd name="connsiteX1691" fmla="*/ 7380431 w 9915525"/>
              <a:gd name="connsiteY1691" fmla="*/ 820695 h 6819900"/>
              <a:gd name="connsiteX1692" fmla="*/ 7421698 w 9915525"/>
              <a:gd name="connsiteY1692" fmla="*/ 811089 h 6819900"/>
              <a:gd name="connsiteX1693" fmla="*/ 7576137 w 9915525"/>
              <a:gd name="connsiteY1693" fmla="*/ 730105 h 6819900"/>
              <a:gd name="connsiteX1694" fmla="*/ 7588043 w 9915525"/>
              <a:gd name="connsiteY1694" fmla="*/ 659144 h 6819900"/>
              <a:gd name="connsiteX1695" fmla="*/ 7597065 w 9915525"/>
              <a:gd name="connsiteY1695" fmla="*/ 628187 h 6819900"/>
              <a:gd name="connsiteX1696" fmla="*/ 7611018 w 9915525"/>
              <a:gd name="connsiteY1696" fmla="*/ 606280 h 6819900"/>
              <a:gd name="connsiteX1697" fmla="*/ 7641229 w 9915525"/>
              <a:gd name="connsiteY1697" fmla="*/ 556077 h 6819900"/>
              <a:gd name="connsiteX1698" fmla="*/ 7591008 w 9915525"/>
              <a:gd name="connsiteY1698" fmla="*/ 501505 h 6819900"/>
              <a:gd name="connsiteX1699" fmla="*/ 7572401 w 9915525"/>
              <a:gd name="connsiteY1699" fmla="*/ 525317 h 6819900"/>
              <a:gd name="connsiteX1700" fmla="*/ 7524193 w 9915525"/>
              <a:gd name="connsiteY1700" fmla="*/ 549130 h 6819900"/>
              <a:gd name="connsiteX1701" fmla="*/ 7469546 w 9915525"/>
              <a:gd name="connsiteY1701" fmla="*/ 560727 h 6819900"/>
              <a:gd name="connsiteX1702" fmla="*/ 7489697 w 9915525"/>
              <a:gd name="connsiteY1702" fmla="*/ 653905 h 6819900"/>
              <a:gd name="connsiteX1703" fmla="*/ 7501192 w 9915525"/>
              <a:gd name="connsiteY1703" fmla="*/ 703911 h 6819900"/>
              <a:gd name="connsiteX1704" fmla="*/ 7508077 w 9915525"/>
              <a:gd name="connsiteY1704" fmla="*/ 739630 h 6819900"/>
              <a:gd name="connsiteX1705" fmla="*/ 7520865 w 9915525"/>
              <a:gd name="connsiteY1705" fmla="*/ 761855 h 6819900"/>
              <a:gd name="connsiteX1706" fmla="*/ 7553811 w 9915525"/>
              <a:gd name="connsiteY1706" fmla="*/ 794801 h 6819900"/>
              <a:gd name="connsiteX1707" fmla="*/ 7576137 w 9915525"/>
              <a:gd name="connsiteY1707" fmla="*/ 730105 h 6819900"/>
              <a:gd name="connsiteX1708" fmla="*/ 5410304 w 9915525"/>
              <a:gd name="connsiteY1708" fmla="*/ 755335 h 6819900"/>
              <a:gd name="connsiteX1709" fmla="*/ 5395887 w 9915525"/>
              <a:gd name="connsiteY1709" fmla="*/ 744951 h 6819900"/>
              <a:gd name="connsiteX1710" fmla="*/ 5399267 w 9915525"/>
              <a:gd name="connsiteY1710" fmla="*/ 762985 h 6819900"/>
              <a:gd name="connsiteX1711" fmla="*/ 5410304 w 9915525"/>
              <a:gd name="connsiteY1711" fmla="*/ 755335 h 6819900"/>
              <a:gd name="connsiteX1712" fmla="*/ 5642059 w 9915525"/>
              <a:gd name="connsiteY1712" fmla="*/ 761639 h 6819900"/>
              <a:gd name="connsiteX1713" fmla="*/ 5625390 w 9915525"/>
              <a:gd name="connsiteY1713" fmla="*/ 742107 h 6819900"/>
              <a:gd name="connsiteX1714" fmla="*/ 5619451 w 9915525"/>
              <a:gd name="connsiteY1714" fmla="*/ 732869 h 6819900"/>
              <a:gd name="connsiteX1715" fmla="*/ 5641760 w 9915525"/>
              <a:gd name="connsiteY1715" fmla="*/ 767100 h 6819900"/>
              <a:gd name="connsiteX1716" fmla="*/ 5642059 w 9915525"/>
              <a:gd name="connsiteY1716" fmla="*/ 761639 h 6819900"/>
              <a:gd name="connsiteX1717" fmla="*/ 5660060 w 9915525"/>
              <a:gd name="connsiteY1717" fmla="*/ 722593 h 6819900"/>
              <a:gd name="connsiteX1718" fmla="*/ 5639111 w 9915525"/>
              <a:gd name="connsiteY1718" fmla="*/ 713209 h 6819900"/>
              <a:gd name="connsiteX1719" fmla="*/ 5650790 w 9915525"/>
              <a:gd name="connsiteY1719" fmla="*/ 736852 h 6819900"/>
              <a:gd name="connsiteX1720" fmla="*/ 5671740 w 9915525"/>
              <a:gd name="connsiteY1720" fmla="*/ 746235 h 6819900"/>
              <a:gd name="connsiteX1721" fmla="*/ 5660060 w 9915525"/>
              <a:gd name="connsiteY1721" fmla="*/ 722593 h 6819900"/>
              <a:gd name="connsiteX1722" fmla="*/ 7466479 w 9915525"/>
              <a:gd name="connsiteY1722" fmla="*/ 720567 h 6819900"/>
              <a:gd name="connsiteX1723" fmla="*/ 7462827 w 9915525"/>
              <a:gd name="connsiteY1723" fmla="*/ 706841 h 6819900"/>
              <a:gd name="connsiteX1724" fmla="*/ 7454190 w 9915525"/>
              <a:gd name="connsiteY1724" fmla="*/ 725905 h 6819900"/>
              <a:gd name="connsiteX1725" fmla="*/ 7466479 w 9915525"/>
              <a:gd name="connsiteY1725" fmla="*/ 720567 h 6819900"/>
              <a:gd name="connsiteX1726" fmla="*/ 6996990 w 9915525"/>
              <a:gd name="connsiteY1726" fmla="*/ 645013 h 6819900"/>
              <a:gd name="connsiteX1727" fmla="*/ 7023184 w 9915525"/>
              <a:gd name="connsiteY1727" fmla="*/ 633106 h 6819900"/>
              <a:gd name="connsiteX1728" fmla="*/ 7052392 w 9915525"/>
              <a:gd name="connsiteY1728" fmla="*/ 603899 h 6819900"/>
              <a:gd name="connsiteX1729" fmla="*/ 7092240 w 9915525"/>
              <a:gd name="connsiteY1729" fmla="*/ 598231 h 6819900"/>
              <a:gd name="connsiteX1730" fmla="*/ 7111290 w 9915525"/>
              <a:gd name="connsiteY1730" fmla="*/ 601517 h 6819900"/>
              <a:gd name="connsiteX1731" fmla="*/ 7086668 w 9915525"/>
              <a:gd name="connsiteY1731" fmla="*/ 491980 h 6819900"/>
              <a:gd name="connsiteX1732" fmla="*/ 7018110 w 9915525"/>
              <a:gd name="connsiteY1732" fmla="*/ 527699 h 6819900"/>
              <a:gd name="connsiteX1733" fmla="*/ 6993664 w 9915525"/>
              <a:gd name="connsiteY1733" fmla="*/ 539605 h 6819900"/>
              <a:gd name="connsiteX1734" fmla="*/ 6944689 w 9915525"/>
              <a:gd name="connsiteY1734" fmla="*/ 596484 h 6819900"/>
              <a:gd name="connsiteX1735" fmla="*/ 6955630 w 9915525"/>
              <a:gd name="connsiteY1735" fmla="*/ 635036 h 6819900"/>
              <a:gd name="connsiteX1736" fmla="*/ 6996990 w 9915525"/>
              <a:gd name="connsiteY1736" fmla="*/ 645013 h 6819900"/>
              <a:gd name="connsiteX1737" fmla="*/ 7370846 w 9915525"/>
              <a:gd name="connsiteY1737" fmla="*/ 571397 h 6819900"/>
              <a:gd name="connsiteX1738" fmla="*/ 7358940 w 9915525"/>
              <a:gd name="connsiteY1738" fmla="*/ 547774 h 6819900"/>
              <a:gd name="connsiteX1739" fmla="*/ 7366539 w 9915525"/>
              <a:gd name="connsiteY1739" fmla="*/ 533652 h 6819900"/>
              <a:gd name="connsiteX1740" fmla="*/ 7387970 w 9915525"/>
              <a:gd name="connsiteY1740" fmla="*/ 529597 h 6819900"/>
              <a:gd name="connsiteX1741" fmla="*/ 7380072 w 9915525"/>
              <a:gd name="connsiteY1741" fmla="*/ 520701 h 6819900"/>
              <a:gd name="connsiteX1742" fmla="*/ 7352860 w 9915525"/>
              <a:gd name="connsiteY1742" fmla="*/ 563417 h 6819900"/>
              <a:gd name="connsiteX1743" fmla="*/ 7370547 w 9915525"/>
              <a:gd name="connsiteY1743" fmla="*/ 576953 h 6819900"/>
              <a:gd name="connsiteX1744" fmla="*/ 7370847 w 9915525"/>
              <a:gd name="connsiteY1744" fmla="*/ 571397 h 6819900"/>
              <a:gd name="connsiteX1745" fmla="*/ 5849228 w 9915525"/>
              <a:gd name="connsiteY1745" fmla="*/ 483493 h 6819900"/>
              <a:gd name="connsiteX1746" fmla="*/ 5832288 w 9915525"/>
              <a:gd name="connsiteY1746" fmla="*/ 431106 h 6819900"/>
              <a:gd name="connsiteX1747" fmla="*/ 5796986 w 9915525"/>
              <a:gd name="connsiteY1747" fmla="*/ 483249 h 6819900"/>
              <a:gd name="connsiteX1748" fmla="*/ 5829786 w 9915525"/>
              <a:gd name="connsiteY1748" fmla="*/ 528101 h 6819900"/>
              <a:gd name="connsiteX1749" fmla="*/ 5849228 w 9915525"/>
              <a:gd name="connsiteY1749" fmla="*/ 483493 h 6819900"/>
              <a:gd name="connsiteX1750" fmla="*/ 6073065 w 9915525"/>
              <a:gd name="connsiteY1750" fmla="*/ 373144 h 6819900"/>
              <a:gd name="connsiteX1751" fmla="*/ 6082590 w 9915525"/>
              <a:gd name="connsiteY1751" fmla="*/ 325292 h 6819900"/>
              <a:gd name="connsiteX1752" fmla="*/ 6077828 w 9915525"/>
              <a:gd name="connsiteY1752" fmla="*/ 266824 h 6819900"/>
              <a:gd name="connsiteX1753" fmla="*/ 6063540 w 9915525"/>
              <a:gd name="connsiteY1753" fmla="*/ 247675 h 6819900"/>
              <a:gd name="connsiteX1754" fmla="*/ 6005860 w 9915525"/>
              <a:gd name="connsiteY1754" fmla="*/ 201296 h 6819900"/>
              <a:gd name="connsiteX1755" fmla="*/ 6001628 w 9915525"/>
              <a:gd name="connsiteY1755" fmla="*/ 190724 h 6819900"/>
              <a:gd name="connsiteX1756" fmla="*/ 6002230 w 9915525"/>
              <a:gd name="connsiteY1756" fmla="*/ 179195 h 6819900"/>
              <a:gd name="connsiteX1757" fmla="*/ 5975334 w 9915525"/>
              <a:gd name="connsiteY1757" fmla="*/ 252897 h 6819900"/>
              <a:gd name="connsiteX1758" fmla="*/ 6011931 w 9915525"/>
              <a:gd name="connsiteY1758" fmla="*/ 363392 h 6819900"/>
              <a:gd name="connsiteX1759" fmla="*/ 6055016 w 9915525"/>
              <a:gd name="connsiteY1759" fmla="*/ 424770 h 6819900"/>
              <a:gd name="connsiteX1760" fmla="*/ 6073065 w 9915525"/>
              <a:gd name="connsiteY1760" fmla="*/ 373144 h 6819900"/>
              <a:gd name="connsiteX1761" fmla="*/ 2386890 w 9915525"/>
              <a:gd name="connsiteY1761" fmla="*/ 6630843 h 6819900"/>
              <a:gd name="connsiteX1762" fmla="*/ 2396415 w 9915525"/>
              <a:gd name="connsiteY1762" fmla="*/ 6616555 h 6819900"/>
              <a:gd name="connsiteX1763" fmla="*/ 2405940 w 9915525"/>
              <a:gd name="connsiteY1763" fmla="*/ 6630843 h 6819900"/>
              <a:gd name="connsiteX1764" fmla="*/ 2396415 w 9915525"/>
              <a:gd name="connsiteY1764" fmla="*/ 6645130 h 6819900"/>
              <a:gd name="connsiteX1765" fmla="*/ 2386890 w 9915525"/>
              <a:gd name="connsiteY1765" fmla="*/ 6630843 h 6819900"/>
              <a:gd name="connsiteX1766" fmla="*/ 8301915 w 9915525"/>
              <a:gd name="connsiteY1766" fmla="*/ 6616555 h 6819900"/>
              <a:gd name="connsiteX1767" fmla="*/ 8311440 w 9915525"/>
              <a:gd name="connsiteY1767" fmla="*/ 6607030 h 6819900"/>
              <a:gd name="connsiteX1768" fmla="*/ 8320965 w 9915525"/>
              <a:gd name="connsiteY1768" fmla="*/ 6616555 h 6819900"/>
              <a:gd name="connsiteX1769" fmla="*/ 8311440 w 9915525"/>
              <a:gd name="connsiteY1769" fmla="*/ 6626080 h 6819900"/>
              <a:gd name="connsiteX1770" fmla="*/ 8301915 w 9915525"/>
              <a:gd name="connsiteY1770" fmla="*/ 6616555 h 6819900"/>
              <a:gd name="connsiteX1771" fmla="*/ 2110665 w 9915525"/>
              <a:gd name="connsiteY1771" fmla="*/ 6573693 h 6819900"/>
              <a:gd name="connsiteX1772" fmla="*/ 2124953 w 9915525"/>
              <a:gd name="connsiteY1772" fmla="*/ 6559405 h 6819900"/>
              <a:gd name="connsiteX1773" fmla="*/ 2139240 w 9915525"/>
              <a:gd name="connsiteY1773" fmla="*/ 6573693 h 6819900"/>
              <a:gd name="connsiteX1774" fmla="*/ 2124953 w 9915525"/>
              <a:gd name="connsiteY1774" fmla="*/ 6587980 h 6819900"/>
              <a:gd name="connsiteX1775" fmla="*/ 2110665 w 9915525"/>
              <a:gd name="connsiteY1775" fmla="*/ 6573693 h 6819900"/>
              <a:gd name="connsiteX1776" fmla="*/ 8060645 w 9915525"/>
              <a:gd name="connsiteY1776" fmla="*/ 6528449 h 6819900"/>
              <a:gd name="connsiteX1777" fmla="*/ 8048762 w 9915525"/>
              <a:gd name="connsiteY1777" fmla="*/ 6476061 h 6819900"/>
              <a:gd name="connsiteX1778" fmla="*/ 8056806 w 9915525"/>
              <a:gd name="connsiteY1778" fmla="*/ 6454630 h 6819900"/>
              <a:gd name="connsiteX1779" fmla="*/ 8076837 w 9915525"/>
              <a:gd name="connsiteY1779" fmla="*/ 6476061 h 6819900"/>
              <a:gd name="connsiteX1780" fmla="*/ 8074561 w 9915525"/>
              <a:gd name="connsiteY1780" fmla="*/ 6559405 h 6819900"/>
              <a:gd name="connsiteX1781" fmla="*/ 8060645 w 9915525"/>
              <a:gd name="connsiteY1781" fmla="*/ 6528449 h 6819900"/>
              <a:gd name="connsiteX1782" fmla="*/ 8270825 w 9915525"/>
              <a:gd name="connsiteY1782" fmla="*/ 6436416 h 6819900"/>
              <a:gd name="connsiteX1783" fmla="*/ 8279152 w 9915525"/>
              <a:gd name="connsiteY1783" fmla="*/ 6408735 h 6819900"/>
              <a:gd name="connsiteX1784" fmla="*/ 8290738 w 9915525"/>
              <a:gd name="connsiteY1784" fmla="*/ 6446268 h 6819900"/>
              <a:gd name="connsiteX1785" fmla="*/ 8270825 w 9915525"/>
              <a:gd name="connsiteY1785" fmla="*/ 6436416 h 6819900"/>
              <a:gd name="connsiteX1786" fmla="*/ 2024940 w 9915525"/>
              <a:gd name="connsiteY1786" fmla="*/ 6378430 h 6819900"/>
              <a:gd name="connsiteX1787" fmla="*/ 2039228 w 9915525"/>
              <a:gd name="connsiteY1787" fmla="*/ 6359380 h 6819900"/>
              <a:gd name="connsiteX1788" fmla="*/ 2053515 w 9915525"/>
              <a:gd name="connsiteY1788" fmla="*/ 6378430 h 6819900"/>
              <a:gd name="connsiteX1789" fmla="*/ 2039228 w 9915525"/>
              <a:gd name="connsiteY1789" fmla="*/ 6397480 h 6819900"/>
              <a:gd name="connsiteX1790" fmla="*/ 2024940 w 9915525"/>
              <a:gd name="connsiteY1790" fmla="*/ 6378430 h 6819900"/>
              <a:gd name="connsiteX1791" fmla="*/ 4589547 w 9915525"/>
              <a:gd name="connsiteY1791" fmla="*/ 6378133 h 6819900"/>
              <a:gd name="connsiteX1792" fmla="*/ 4566486 w 9915525"/>
              <a:gd name="connsiteY1792" fmla="*/ 6352543 h 6819900"/>
              <a:gd name="connsiteX1793" fmla="*/ 4563784 w 9915525"/>
              <a:gd name="connsiteY1793" fmla="*/ 6320353 h 6819900"/>
              <a:gd name="connsiteX1794" fmla="*/ 4500054 w 9915525"/>
              <a:gd name="connsiteY1794" fmla="*/ 6252555 h 6819900"/>
              <a:gd name="connsiteX1795" fmla="*/ 4502625 w 9915525"/>
              <a:gd name="connsiteY1795" fmla="*/ 6205310 h 6819900"/>
              <a:gd name="connsiteX1796" fmla="*/ 4502336 w 9915525"/>
              <a:gd name="connsiteY1796" fmla="*/ 6105482 h 6819900"/>
              <a:gd name="connsiteX1797" fmla="*/ 4482761 w 9915525"/>
              <a:gd name="connsiteY1797" fmla="*/ 6035217 h 6819900"/>
              <a:gd name="connsiteX1798" fmla="*/ 4468774 w 9915525"/>
              <a:gd name="connsiteY1798" fmla="*/ 5990961 h 6819900"/>
              <a:gd name="connsiteX1799" fmla="*/ 4443751 w 9915525"/>
              <a:gd name="connsiteY1799" fmla="*/ 5944554 h 6819900"/>
              <a:gd name="connsiteX1800" fmla="*/ 4425240 w 9915525"/>
              <a:gd name="connsiteY1800" fmla="*/ 5916468 h 6819900"/>
              <a:gd name="connsiteX1801" fmla="*/ 4405965 w 9915525"/>
              <a:gd name="connsiteY1801" fmla="*/ 5887689 h 6819900"/>
              <a:gd name="connsiteX1802" fmla="*/ 4396440 w 9915525"/>
              <a:gd name="connsiteY1802" fmla="*/ 5860495 h 6819900"/>
              <a:gd name="connsiteX1803" fmla="*/ 4417620 w 9915525"/>
              <a:gd name="connsiteY1803" fmla="*/ 5862175 h 6819900"/>
              <a:gd name="connsiteX1804" fmla="*/ 4455720 w 9915525"/>
              <a:gd name="connsiteY1804" fmla="*/ 5873605 h 6819900"/>
              <a:gd name="connsiteX1805" fmla="*/ 4482390 w 9915525"/>
              <a:gd name="connsiteY1805" fmla="*/ 5888834 h 6819900"/>
              <a:gd name="connsiteX1806" fmla="*/ 4519994 w 9915525"/>
              <a:gd name="connsiteY1806" fmla="*/ 5978380 h 6819900"/>
              <a:gd name="connsiteX1807" fmla="*/ 4563085 w 9915525"/>
              <a:gd name="connsiteY1807" fmla="*/ 6053060 h 6819900"/>
              <a:gd name="connsiteX1808" fmla="*/ 4567578 w 9915525"/>
              <a:gd name="connsiteY1808" fmla="*/ 6103208 h 6819900"/>
              <a:gd name="connsiteX1809" fmla="*/ 4573607 w 9915525"/>
              <a:gd name="connsiteY1809" fmla="*/ 6127616 h 6819900"/>
              <a:gd name="connsiteX1810" fmla="*/ 4583305 w 9915525"/>
              <a:gd name="connsiteY1810" fmla="*/ 6185942 h 6819900"/>
              <a:gd name="connsiteX1811" fmla="*/ 4596452 w 9915525"/>
              <a:gd name="connsiteY1811" fmla="*/ 6251701 h 6819900"/>
              <a:gd name="connsiteX1812" fmla="*/ 4615740 w 9915525"/>
              <a:gd name="connsiteY1812" fmla="*/ 6281815 h 6819900"/>
              <a:gd name="connsiteX1813" fmla="*/ 4626459 w 9915525"/>
              <a:gd name="connsiteY1813" fmla="*/ 6309139 h 6819900"/>
              <a:gd name="connsiteX1814" fmla="*/ 4617690 w 9915525"/>
              <a:gd name="connsiteY1814" fmla="*/ 6387352 h 6819900"/>
              <a:gd name="connsiteX1815" fmla="*/ 4589547 w 9915525"/>
              <a:gd name="connsiteY1815" fmla="*/ 6378134 h 6819900"/>
              <a:gd name="connsiteX1816" fmla="*/ 2750205 w 9915525"/>
              <a:gd name="connsiteY1816" fmla="*/ 6360425 h 6819900"/>
              <a:gd name="connsiteX1817" fmla="*/ 2747823 w 9915525"/>
              <a:gd name="connsiteY1817" fmla="*/ 6345721 h 6819900"/>
              <a:gd name="connsiteX1818" fmla="*/ 2777415 w 9915525"/>
              <a:gd name="connsiteY1818" fmla="*/ 6359942 h 6819900"/>
              <a:gd name="connsiteX1819" fmla="*/ 2750205 w 9915525"/>
              <a:gd name="connsiteY1819" fmla="*/ 6360425 h 6819900"/>
              <a:gd name="connsiteX1820" fmla="*/ 2716254 w 9915525"/>
              <a:gd name="connsiteY1820" fmla="*/ 6306594 h 6819900"/>
              <a:gd name="connsiteX1821" fmla="*/ 2724673 w 9915525"/>
              <a:gd name="connsiteY1821" fmla="*/ 6267886 h 6819900"/>
              <a:gd name="connsiteX1822" fmla="*/ 2758365 w 9915525"/>
              <a:gd name="connsiteY1822" fmla="*/ 6298030 h 6819900"/>
              <a:gd name="connsiteX1823" fmla="*/ 2740348 w 9915525"/>
              <a:gd name="connsiteY1823" fmla="*/ 6330805 h 6819900"/>
              <a:gd name="connsiteX1824" fmla="*/ 2716254 w 9915525"/>
              <a:gd name="connsiteY1824" fmla="*/ 6306594 h 6819900"/>
              <a:gd name="connsiteX1825" fmla="*/ 3407946 w 9915525"/>
              <a:gd name="connsiteY1825" fmla="*/ 6261710 h 6819900"/>
              <a:gd name="connsiteX1826" fmla="*/ 3320486 w 9915525"/>
              <a:gd name="connsiteY1826" fmla="*/ 6156974 h 6819900"/>
              <a:gd name="connsiteX1827" fmla="*/ 3351338 w 9915525"/>
              <a:gd name="connsiteY1827" fmla="*/ 6161736 h 6819900"/>
              <a:gd name="connsiteX1828" fmla="*/ 3362321 w 9915525"/>
              <a:gd name="connsiteY1828" fmla="*/ 6136683 h 6819900"/>
              <a:gd name="connsiteX1829" fmla="*/ 3359104 w 9915525"/>
              <a:gd name="connsiteY1829" fmla="*/ 6089534 h 6819900"/>
              <a:gd name="connsiteX1830" fmla="*/ 3377490 w 9915525"/>
              <a:gd name="connsiteY1830" fmla="*/ 6076546 h 6819900"/>
              <a:gd name="connsiteX1831" fmla="*/ 3397599 w 9915525"/>
              <a:gd name="connsiteY1831" fmla="*/ 6111730 h 6819900"/>
              <a:gd name="connsiteX1832" fmla="*/ 3396540 w 9915525"/>
              <a:gd name="connsiteY1832" fmla="*/ 6149830 h 6819900"/>
              <a:gd name="connsiteX1833" fmla="*/ 3425115 w 9915525"/>
              <a:gd name="connsiteY1833" fmla="*/ 6210155 h 6819900"/>
              <a:gd name="connsiteX1834" fmla="*/ 3444165 w 9915525"/>
              <a:gd name="connsiteY1834" fmla="*/ 6245080 h 6819900"/>
              <a:gd name="connsiteX1835" fmla="*/ 3463215 w 9915525"/>
              <a:gd name="connsiteY1835" fmla="*/ 6278856 h 6819900"/>
              <a:gd name="connsiteX1836" fmla="*/ 3477503 w 9915525"/>
              <a:gd name="connsiteY1836" fmla="*/ 6296149 h 6819900"/>
              <a:gd name="connsiteX1837" fmla="*/ 3484646 w 9915525"/>
              <a:gd name="connsiteY1837" fmla="*/ 6330767 h 6819900"/>
              <a:gd name="connsiteX1838" fmla="*/ 3407946 w 9915525"/>
              <a:gd name="connsiteY1838" fmla="*/ 6261710 h 6819900"/>
              <a:gd name="connsiteX1839" fmla="*/ 7854240 w 9915525"/>
              <a:gd name="connsiteY1839" fmla="*/ 6273655 h 6819900"/>
              <a:gd name="connsiteX1840" fmla="*/ 7863765 w 9915525"/>
              <a:gd name="connsiteY1840" fmla="*/ 6264130 h 6819900"/>
              <a:gd name="connsiteX1841" fmla="*/ 7873290 w 9915525"/>
              <a:gd name="connsiteY1841" fmla="*/ 6273655 h 6819900"/>
              <a:gd name="connsiteX1842" fmla="*/ 7863765 w 9915525"/>
              <a:gd name="connsiteY1842" fmla="*/ 6283180 h 6819900"/>
              <a:gd name="connsiteX1843" fmla="*/ 7854240 w 9915525"/>
              <a:gd name="connsiteY1843" fmla="*/ 6273655 h 6819900"/>
              <a:gd name="connsiteX1844" fmla="*/ 5336724 w 9915525"/>
              <a:gd name="connsiteY1844" fmla="*/ 6267564 h 6819900"/>
              <a:gd name="connsiteX1845" fmla="*/ 5349727 w 9915525"/>
              <a:gd name="connsiteY1845" fmla="*/ 6245080 h 6819900"/>
              <a:gd name="connsiteX1846" fmla="*/ 5358690 w 9915525"/>
              <a:gd name="connsiteY1846" fmla="*/ 6259368 h 6819900"/>
              <a:gd name="connsiteX1847" fmla="*/ 5336724 w 9915525"/>
              <a:gd name="connsiteY1847" fmla="*/ 6267564 h 6819900"/>
              <a:gd name="connsiteX1848" fmla="*/ 8060615 w 9915525"/>
              <a:gd name="connsiteY1848" fmla="*/ 6238730 h 6819900"/>
              <a:gd name="connsiteX1849" fmla="*/ 8068553 w 9915525"/>
              <a:gd name="connsiteY1849" fmla="*/ 6216505 h 6819900"/>
              <a:gd name="connsiteX1850" fmla="*/ 8082840 w 9915525"/>
              <a:gd name="connsiteY1850" fmla="*/ 6230793 h 6819900"/>
              <a:gd name="connsiteX1851" fmla="*/ 8060615 w 9915525"/>
              <a:gd name="connsiteY1851" fmla="*/ 6238730 h 6819900"/>
              <a:gd name="connsiteX1852" fmla="*/ 1917584 w 9915525"/>
              <a:gd name="connsiteY1852" fmla="*/ 6225155 h 6819900"/>
              <a:gd name="connsiteX1853" fmla="*/ 1906239 w 9915525"/>
              <a:gd name="connsiteY1853" fmla="*/ 6206395 h 6819900"/>
              <a:gd name="connsiteX1854" fmla="*/ 1939215 w 9915525"/>
              <a:gd name="connsiteY1854" fmla="*/ 6216505 h 6819900"/>
              <a:gd name="connsiteX1855" fmla="*/ 1917584 w 9915525"/>
              <a:gd name="connsiteY1855" fmla="*/ 6225155 h 6819900"/>
              <a:gd name="connsiteX1856" fmla="*/ 8566234 w 9915525"/>
              <a:gd name="connsiteY1856" fmla="*/ 6205914 h 6819900"/>
              <a:gd name="connsiteX1857" fmla="*/ 8549565 w 9915525"/>
              <a:gd name="connsiteY1857" fmla="*/ 6154682 h 6819900"/>
              <a:gd name="connsiteX1858" fmla="*/ 8539896 w 9915525"/>
              <a:gd name="connsiteY1858" fmla="*/ 6106879 h 6819900"/>
              <a:gd name="connsiteX1859" fmla="*/ 8516569 w 9915525"/>
              <a:gd name="connsiteY1859" fmla="*/ 6068216 h 6819900"/>
              <a:gd name="connsiteX1860" fmla="*/ 8484409 w 9915525"/>
              <a:gd name="connsiteY1860" fmla="*/ 6035530 h 6819900"/>
              <a:gd name="connsiteX1861" fmla="*/ 8470106 w 9915525"/>
              <a:gd name="connsiteY1861" fmla="*/ 5955437 h 6819900"/>
              <a:gd name="connsiteX1862" fmla="*/ 8501940 w 9915525"/>
              <a:gd name="connsiteY1862" fmla="*/ 5964859 h 6819900"/>
              <a:gd name="connsiteX1863" fmla="*/ 8526871 w 9915525"/>
              <a:gd name="connsiteY1863" fmla="*/ 6009198 h 6819900"/>
              <a:gd name="connsiteX1864" fmla="*/ 8568879 w 9915525"/>
              <a:gd name="connsiteY1864" fmla="*/ 5999469 h 6819900"/>
              <a:gd name="connsiteX1865" fmla="*/ 8610737 w 9915525"/>
              <a:gd name="connsiteY1865" fmla="*/ 6002631 h 6819900"/>
              <a:gd name="connsiteX1866" fmla="*/ 8587986 w 9915525"/>
              <a:gd name="connsiteY1866" fmla="*/ 6040395 h 6819900"/>
              <a:gd name="connsiteX1867" fmla="*/ 8566871 w 9915525"/>
              <a:gd name="connsiteY1867" fmla="*/ 6062145 h 6819900"/>
              <a:gd name="connsiteX1868" fmla="*/ 8574660 w 9915525"/>
              <a:gd name="connsiteY1868" fmla="*/ 6100333 h 6819900"/>
              <a:gd name="connsiteX1869" fmla="*/ 8591235 w 9915525"/>
              <a:gd name="connsiteY1869" fmla="*/ 6207103 h 6819900"/>
              <a:gd name="connsiteX1870" fmla="*/ 8566234 w 9915525"/>
              <a:gd name="connsiteY1870" fmla="*/ 6205914 h 6819900"/>
              <a:gd name="connsiteX1871" fmla="*/ 4053765 w 9915525"/>
              <a:gd name="connsiteY1871" fmla="*/ 6197455 h 6819900"/>
              <a:gd name="connsiteX1872" fmla="*/ 4063290 w 9915525"/>
              <a:gd name="connsiteY1872" fmla="*/ 6187930 h 6819900"/>
              <a:gd name="connsiteX1873" fmla="*/ 4072815 w 9915525"/>
              <a:gd name="connsiteY1873" fmla="*/ 6197455 h 6819900"/>
              <a:gd name="connsiteX1874" fmla="*/ 4063290 w 9915525"/>
              <a:gd name="connsiteY1874" fmla="*/ 6206980 h 6819900"/>
              <a:gd name="connsiteX1875" fmla="*/ 4053765 w 9915525"/>
              <a:gd name="connsiteY1875" fmla="*/ 6197455 h 6819900"/>
              <a:gd name="connsiteX1876" fmla="*/ 8165390 w 9915525"/>
              <a:gd name="connsiteY1876" fmla="*/ 6181580 h 6819900"/>
              <a:gd name="connsiteX1877" fmla="*/ 8159040 w 9915525"/>
              <a:gd name="connsiteY1877" fmla="*/ 6157767 h 6819900"/>
              <a:gd name="connsiteX1878" fmla="*/ 8195235 w 9915525"/>
              <a:gd name="connsiteY1878" fmla="*/ 6151735 h 6819900"/>
              <a:gd name="connsiteX1879" fmla="*/ 8189203 w 9915525"/>
              <a:gd name="connsiteY1879" fmla="*/ 6187930 h 6819900"/>
              <a:gd name="connsiteX1880" fmla="*/ 8165390 w 9915525"/>
              <a:gd name="connsiteY1880" fmla="*/ 6181580 h 6819900"/>
              <a:gd name="connsiteX1881" fmla="*/ 4039884 w 9915525"/>
              <a:gd name="connsiteY1881" fmla="*/ 6160013 h 6819900"/>
              <a:gd name="connsiteX1882" fmla="*/ 4057199 w 9915525"/>
              <a:gd name="connsiteY1882" fmla="*/ 6146914 h 6819900"/>
              <a:gd name="connsiteX1883" fmla="*/ 4054327 w 9915525"/>
              <a:gd name="connsiteY1883" fmla="*/ 6168880 h 6819900"/>
              <a:gd name="connsiteX1884" fmla="*/ 4039884 w 9915525"/>
              <a:gd name="connsiteY1884" fmla="*/ 6160013 h 6819900"/>
              <a:gd name="connsiteX1885" fmla="*/ 4368033 w 9915525"/>
              <a:gd name="connsiteY1885" fmla="*/ 6130673 h 6819900"/>
              <a:gd name="connsiteX1886" fmla="*/ 4360171 w 9915525"/>
              <a:gd name="connsiteY1886" fmla="*/ 6099716 h 6819900"/>
              <a:gd name="connsiteX1887" fmla="*/ 4320130 w 9915525"/>
              <a:gd name="connsiteY1887" fmla="*/ 6045055 h 6819900"/>
              <a:gd name="connsiteX1888" fmla="*/ 4301415 w 9915525"/>
              <a:gd name="connsiteY1888" fmla="*/ 6030768 h 6819900"/>
              <a:gd name="connsiteX1889" fmla="*/ 4310940 w 9915525"/>
              <a:gd name="connsiteY1889" fmla="*/ 6016480 h 6819900"/>
              <a:gd name="connsiteX1890" fmla="*/ 4311461 w 9915525"/>
              <a:gd name="connsiteY1890" fmla="*/ 5976792 h 6819900"/>
              <a:gd name="connsiteX1891" fmla="*/ 4301824 w 9915525"/>
              <a:gd name="connsiteY1891" fmla="*/ 5811440 h 6819900"/>
              <a:gd name="connsiteX1892" fmla="*/ 4333188 w 9915525"/>
              <a:gd name="connsiteY1892" fmla="*/ 5890983 h 6819900"/>
              <a:gd name="connsiteX1893" fmla="*/ 4338685 w 9915525"/>
              <a:gd name="connsiteY1893" fmla="*/ 5915955 h 6819900"/>
              <a:gd name="connsiteX1894" fmla="*/ 4349040 w 9915525"/>
              <a:gd name="connsiteY1894" fmla="*/ 5953964 h 6819900"/>
              <a:gd name="connsiteX1895" fmla="*/ 4362375 w 9915525"/>
              <a:gd name="connsiteY1895" fmla="*/ 5996639 h 6819900"/>
              <a:gd name="connsiteX1896" fmla="*/ 4375710 w 9915525"/>
              <a:gd name="connsiteY1896" fmla="*/ 6041899 h 6819900"/>
              <a:gd name="connsiteX1897" fmla="*/ 4384690 w 9915525"/>
              <a:gd name="connsiteY1897" fmla="*/ 6082005 h 6819900"/>
              <a:gd name="connsiteX1898" fmla="*/ 4399692 w 9915525"/>
              <a:gd name="connsiteY1898" fmla="*/ 6118874 h 6819900"/>
              <a:gd name="connsiteX1899" fmla="*/ 4368033 w 9915525"/>
              <a:gd name="connsiteY1899" fmla="*/ 6130673 h 6819900"/>
              <a:gd name="connsiteX1900" fmla="*/ 4137126 w 9915525"/>
              <a:gd name="connsiteY1900" fmla="*/ 6122765 h 6819900"/>
              <a:gd name="connsiteX1901" fmla="*/ 4124505 w 9915525"/>
              <a:gd name="connsiteY1901" fmla="*/ 6083155 h 6819900"/>
              <a:gd name="connsiteX1902" fmla="*/ 4152350 w 9915525"/>
              <a:gd name="connsiteY1902" fmla="*/ 6111730 h 6819900"/>
              <a:gd name="connsiteX1903" fmla="*/ 4164954 w 9915525"/>
              <a:gd name="connsiteY1903" fmla="*/ 6139434 h 6819900"/>
              <a:gd name="connsiteX1904" fmla="*/ 4137126 w 9915525"/>
              <a:gd name="connsiteY1904" fmla="*/ 6122765 h 6819900"/>
              <a:gd name="connsiteX1905" fmla="*/ 5130090 w 9915525"/>
              <a:gd name="connsiteY1905" fmla="*/ 6107530 h 6819900"/>
              <a:gd name="connsiteX1906" fmla="*/ 5139615 w 9915525"/>
              <a:gd name="connsiteY1906" fmla="*/ 6092680 h 6819900"/>
              <a:gd name="connsiteX1907" fmla="*/ 5149140 w 9915525"/>
              <a:gd name="connsiteY1907" fmla="*/ 6101643 h 6819900"/>
              <a:gd name="connsiteX1908" fmla="*/ 5139615 w 9915525"/>
              <a:gd name="connsiteY1908" fmla="*/ 6116493 h 6819900"/>
              <a:gd name="connsiteX1909" fmla="*/ 5130090 w 9915525"/>
              <a:gd name="connsiteY1909" fmla="*/ 6107530 h 6819900"/>
              <a:gd name="connsiteX1910" fmla="*/ 1834440 w 9915525"/>
              <a:gd name="connsiteY1910" fmla="*/ 6078393 h 6819900"/>
              <a:gd name="connsiteX1911" fmla="*/ 1844679 w 9915525"/>
              <a:gd name="connsiteY1911" fmla="*/ 6065931 h 6819900"/>
              <a:gd name="connsiteX1912" fmla="*/ 1854919 w 9915525"/>
              <a:gd name="connsiteY1912" fmla="*/ 6078393 h 6819900"/>
              <a:gd name="connsiteX1913" fmla="*/ 1844679 w 9915525"/>
              <a:gd name="connsiteY1913" fmla="*/ 6090855 h 6819900"/>
              <a:gd name="connsiteX1914" fmla="*/ 1834440 w 9915525"/>
              <a:gd name="connsiteY1914" fmla="*/ 6078393 h 6819900"/>
              <a:gd name="connsiteX1915" fmla="*/ 5094173 w 9915525"/>
              <a:gd name="connsiteY1915" fmla="*/ 6052794 h 6819900"/>
              <a:gd name="connsiteX1916" fmla="*/ 5120565 w 9915525"/>
              <a:gd name="connsiteY1916" fmla="*/ 6049024 h 6819900"/>
              <a:gd name="connsiteX1917" fmla="*/ 5105484 w 9915525"/>
              <a:gd name="connsiteY1917" fmla="*/ 6064105 h 6819900"/>
              <a:gd name="connsiteX1918" fmla="*/ 5094173 w 9915525"/>
              <a:gd name="connsiteY1918" fmla="*/ 6052794 h 6819900"/>
              <a:gd name="connsiteX1919" fmla="*/ 8120338 w 9915525"/>
              <a:gd name="connsiteY1919" fmla="*/ 6049091 h 6819900"/>
              <a:gd name="connsiteX1920" fmla="*/ 8120716 w 9915525"/>
              <a:gd name="connsiteY1920" fmla="*/ 6026143 h 6819900"/>
              <a:gd name="connsiteX1921" fmla="*/ 8159040 w 9915525"/>
              <a:gd name="connsiteY1921" fmla="*/ 6053900 h 6819900"/>
              <a:gd name="connsiteX1922" fmla="*/ 8120338 w 9915525"/>
              <a:gd name="connsiteY1922" fmla="*/ 6049091 h 6819900"/>
              <a:gd name="connsiteX1923" fmla="*/ 5441185 w 9915525"/>
              <a:gd name="connsiteY1923" fmla="*/ 6047436 h 6819900"/>
              <a:gd name="connsiteX1924" fmla="*/ 5442394 w 9915525"/>
              <a:gd name="connsiteY1924" fmla="*/ 5931058 h 6819900"/>
              <a:gd name="connsiteX1925" fmla="*/ 5465846 w 9915525"/>
              <a:gd name="connsiteY1925" fmla="*/ 5944015 h 6819900"/>
              <a:gd name="connsiteX1926" fmla="*/ 5471880 w 9915525"/>
              <a:gd name="connsiteY1926" fmla="*/ 6006955 h 6819900"/>
              <a:gd name="connsiteX1927" fmla="*/ 5465796 w 9915525"/>
              <a:gd name="connsiteY1927" fmla="*/ 6030768 h 6819900"/>
              <a:gd name="connsiteX1928" fmla="*/ 5441185 w 9915525"/>
              <a:gd name="connsiteY1928" fmla="*/ 6047436 h 6819900"/>
              <a:gd name="connsiteX1929" fmla="*/ 5077896 w 9915525"/>
              <a:gd name="connsiteY1929" fmla="*/ 5959940 h 6819900"/>
              <a:gd name="connsiteX1930" fmla="*/ 5097948 w 9915525"/>
              <a:gd name="connsiteY1930" fmla="*/ 5921230 h 6819900"/>
              <a:gd name="connsiteX1931" fmla="*/ 5109292 w 9915525"/>
              <a:gd name="connsiteY1931" fmla="*/ 5946690 h 6819900"/>
              <a:gd name="connsiteX1932" fmla="*/ 5077896 w 9915525"/>
              <a:gd name="connsiteY1932" fmla="*/ 5959940 h 6819900"/>
              <a:gd name="connsiteX1933" fmla="*/ 1153403 w 9915525"/>
              <a:gd name="connsiteY1933" fmla="*/ 5921230 h 6819900"/>
              <a:gd name="connsiteX1934" fmla="*/ 1138473 w 9915525"/>
              <a:gd name="connsiteY1934" fmla="*/ 5902180 h 6819900"/>
              <a:gd name="connsiteX1935" fmla="*/ 1129590 w 9915525"/>
              <a:gd name="connsiteY1935" fmla="*/ 5887893 h 6819900"/>
              <a:gd name="connsiteX1936" fmla="*/ 1147545 w 9915525"/>
              <a:gd name="connsiteY1936" fmla="*/ 5873605 h 6819900"/>
              <a:gd name="connsiteX1937" fmla="*/ 1191336 w 9915525"/>
              <a:gd name="connsiteY1937" fmla="*/ 5931024 h 6819900"/>
              <a:gd name="connsiteX1938" fmla="*/ 1153403 w 9915525"/>
              <a:gd name="connsiteY1938" fmla="*/ 5921230 h 6819900"/>
              <a:gd name="connsiteX1939" fmla="*/ 4840285 w 9915525"/>
              <a:gd name="connsiteY1939" fmla="*/ 5924400 h 6819900"/>
              <a:gd name="connsiteX1940" fmla="*/ 4864655 w 9915525"/>
              <a:gd name="connsiteY1940" fmla="*/ 5899635 h 6819900"/>
              <a:gd name="connsiteX1941" fmla="*/ 4855183 w 9915525"/>
              <a:gd name="connsiteY1941" fmla="*/ 5940280 h 6819900"/>
              <a:gd name="connsiteX1942" fmla="*/ 4840285 w 9915525"/>
              <a:gd name="connsiteY1942" fmla="*/ 5924400 h 6819900"/>
              <a:gd name="connsiteX1943" fmla="*/ 8823300 w 9915525"/>
              <a:gd name="connsiteY1943" fmla="*/ 5900543 h 6819900"/>
              <a:gd name="connsiteX1944" fmla="*/ 8806740 w 9915525"/>
              <a:gd name="connsiteY1944" fmla="*/ 5854555 h 6819900"/>
              <a:gd name="connsiteX1945" fmla="*/ 8816265 w 9915525"/>
              <a:gd name="connsiteY1945" fmla="*/ 5839605 h 6819900"/>
              <a:gd name="connsiteX1946" fmla="*/ 8837696 w 9915525"/>
              <a:gd name="connsiteY1946" fmla="*/ 5827699 h 6819900"/>
              <a:gd name="connsiteX1947" fmla="*/ 8860009 w 9915525"/>
              <a:gd name="connsiteY1947" fmla="*/ 5871589 h 6819900"/>
              <a:gd name="connsiteX1948" fmla="*/ 8855138 w 9915525"/>
              <a:gd name="connsiteY1948" fmla="*/ 5915990 h 6819900"/>
              <a:gd name="connsiteX1949" fmla="*/ 8823300 w 9915525"/>
              <a:gd name="connsiteY1949" fmla="*/ 5900543 h 6819900"/>
              <a:gd name="connsiteX1950" fmla="*/ 6330240 w 9915525"/>
              <a:gd name="connsiteY1950" fmla="*/ 5887893 h 6819900"/>
              <a:gd name="connsiteX1951" fmla="*/ 6344528 w 9915525"/>
              <a:gd name="connsiteY1951" fmla="*/ 5864080 h 6819900"/>
              <a:gd name="connsiteX1952" fmla="*/ 6358815 w 9915525"/>
              <a:gd name="connsiteY1952" fmla="*/ 5887893 h 6819900"/>
              <a:gd name="connsiteX1953" fmla="*/ 6344528 w 9915525"/>
              <a:gd name="connsiteY1953" fmla="*/ 5911705 h 6819900"/>
              <a:gd name="connsiteX1954" fmla="*/ 6330240 w 9915525"/>
              <a:gd name="connsiteY1954" fmla="*/ 5887893 h 6819900"/>
              <a:gd name="connsiteX1955" fmla="*/ 8189364 w 9915525"/>
              <a:gd name="connsiteY1955" fmla="*/ 5876721 h 6819900"/>
              <a:gd name="connsiteX1956" fmla="*/ 8222216 w 9915525"/>
              <a:gd name="connsiteY1956" fmla="*/ 5868454 h 6819900"/>
              <a:gd name="connsiteX1957" fmla="*/ 8204445 w 9915525"/>
              <a:gd name="connsiteY1957" fmla="*/ 5902180 h 6819900"/>
              <a:gd name="connsiteX1958" fmla="*/ 8189364 w 9915525"/>
              <a:gd name="connsiteY1958" fmla="*/ 5876721 h 6819900"/>
              <a:gd name="connsiteX1959" fmla="*/ 5783882 w 9915525"/>
              <a:gd name="connsiteY1959" fmla="*/ 5886046 h 6819900"/>
              <a:gd name="connsiteX1960" fmla="*/ 5792078 w 9915525"/>
              <a:gd name="connsiteY1960" fmla="*/ 5864080 h 6819900"/>
              <a:gd name="connsiteX1961" fmla="*/ 5806365 w 9915525"/>
              <a:gd name="connsiteY1961" fmla="*/ 5873043 h 6819900"/>
              <a:gd name="connsiteX1962" fmla="*/ 5783882 w 9915525"/>
              <a:gd name="connsiteY1962" fmla="*/ 5886046 h 6819900"/>
              <a:gd name="connsiteX1963" fmla="*/ 5992004 w 9915525"/>
              <a:gd name="connsiteY1963" fmla="*/ 5870047 h 6819900"/>
              <a:gd name="connsiteX1964" fmla="*/ 5984681 w 9915525"/>
              <a:gd name="connsiteY1964" fmla="*/ 5825980 h 6819900"/>
              <a:gd name="connsiteX1965" fmla="*/ 5973074 w 9915525"/>
              <a:gd name="connsiteY1965" fmla="*/ 5774903 h 6819900"/>
              <a:gd name="connsiteX1966" fmla="*/ 5997817 w 9915525"/>
              <a:gd name="connsiteY1966" fmla="*/ 5764109 h 6819900"/>
              <a:gd name="connsiteX1967" fmla="*/ 6031294 w 9915525"/>
              <a:gd name="connsiteY1967" fmla="*/ 5772324 h 6819900"/>
              <a:gd name="connsiteX1968" fmla="*/ 6038614 w 9915525"/>
              <a:gd name="connsiteY1968" fmla="*/ 5822455 h 6819900"/>
              <a:gd name="connsiteX1969" fmla="*/ 6020103 w 9915525"/>
              <a:gd name="connsiteY1969" fmla="*/ 5876046 h 6819900"/>
              <a:gd name="connsiteX1970" fmla="*/ 5992004 w 9915525"/>
              <a:gd name="connsiteY1970" fmla="*/ 5870047 h 6819900"/>
              <a:gd name="connsiteX1971" fmla="*/ 8940090 w 9915525"/>
              <a:gd name="connsiteY1971" fmla="*/ 5873605 h 6819900"/>
              <a:gd name="connsiteX1972" fmla="*/ 8949615 w 9915525"/>
              <a:gd name="connsiteY1972" fmla="*/ 5864080 h 6819900"/>
              <a:gd name="connsiteX1973" fmla="*/ 8959140 w 9915525"/>
              <a:gd name="connsiteY1973" fmla="*/ 5873605 h 6819900"/>
              <a:gd name="connsiteX1974" fmla="*/ 8949615 w 9915525"/>
              <a:gd name="connsiteY1974" fmla="*/ 5883130 h 6819900"/>
              <a:gd name="connsiteX1975" fmla="*/ 8940090 w 9915525"/>
              <a:gd name="connsiteY1975" fmla="*/ 5873605 h 6819900"/>
              <a:gd name="connsiteX1976" fmla="*/ 4898728 w 9915525"/>
              <a:gd name="connsiteY1976" fmla="*/ 5847187 h 6819900"/>
              <a:gd name="connsiteX1977" fmla="*/ 4896123 w 9915525"/>
              <a:gd name="connsiteY1977" fmla="*/ 5814074 h 6819900"/>
              <a:gd name="connsiteX1978" fmla="*/ 4930065 w 9915525"/>
              <a:gd name="connsiteY1978" fmla="*/ 5825418 h 6819900"/>
              <a:gd name="connsiteX1979" fmla="*/ 4898728 w 9915525"/>
              <a:gd name="connsiteY1979" fmla="*/ 5847187 h 6819900"/>
              <a:gd name="connsiteX1980" fmla="*/ 4825290 w 9915525"/>
              <a:gd name="connsiteY1980" fmla="*/ 5840268 h 6819900"/>
              <a:gd name="connsiteX1981" fmla="*/ 4838559 w 9915525"/>
              <a:gd name="connsiteY1981" fmla="*/ 5825980 h 6819900"/>
              <a:gd name="connsiteX1982" fmla="*/ 4857310 w 9915525"/>
              <a:gd name="connsiteY1982" fmla="*/ 5840268 h 6819900"/>
              <a:gd name="connsiteX1983" fmla="*/ 4844041 w 9915525"/>
              <a:gd name="connsiteY1983" fmla="*/ 5854555 h 6819900"/>
              <a:gd name="connsiteX1984" fmla="*/ 4825290 w 9915525"/>
              <a:gd name="connsiteY1984" fmla="*/ 5840268 h 6819900"/>
              <a:gd name="connsiteX1985" fmla="*/ 3646571 w 9915525"/>
              <a:gd name="connsiteY1985" fmla="*/ 5827786 h 6819900"/>
              <a:gd name="connsiteX1986" fmla="*/ 3615615 w 9915525"/>
              <a:gd name="connsiteY1986" fmla="*/ 5800922 h 6819900"/>
              <a:gd name="connsiteX1987" fmla="*/ 3598946 w 9915525"/>
              <a:gd name="connsiteY1987" fmla="*/ 5778275 h 6819900"/>
              <a:gd name="connsiteX1988" fmla="*/ 3594184 w 9915525"/>
              <a:gd name="connsiteY1988" fmla="*/ 5762721 h 6819900"/>
              <a:gd name="connsiteX1989" fmla="*/ 3606090 w 9915525"/>
              <a:gd name="connsiteY1989" fmla="*/ 5740628 h 6819900"/>
              <a:gd name="connsiteX1990" fmla="*/ 3563228 w 9915525"/>
              <a:gd name="connsiteY1990" fmla="*/ 5712188 h 6819900"/>
              <a:gd name="connsiteX1991" fmla="*/ 3529890 w 9915525"/>
              <a:gd name="connsiteY1991" fmla="*/ 5707458 h 6819900"/>
              <a:gd name="connsiteX1992" fmla="*/ 3549913 w 9915525"/>
              <a:gd name="connsiteY1992" fmla="*/ 5679686 h 6819900"/>
              <a:gd name="connsiteX1993" fmla="*/ 3563576 w 9915525"/>
              <a:gd name="connsiteY1993" fmla="*/ 5628017 h 6819900"/>
              <a:gd name="connsiteX1994" fmla="*/ 3572623 w 9915525"/>
              <a:gd name="connsiteY1994" fmla="*/ 5584461 h 6819900"/>
              <a:gd name="connsiteX1995" fmla="*/ 3582199 w 9915525"/>
              <a:gd name="connsiteY1995" fmla="*/ 5587982 h 6819900"/>
              <a:gd name="connsiteX1996" fmla="*/ 3600298 w 9915525"/>
              <a:gd name="connsiteY1996" fmla="*/ 5606514 h 6819900"/>
              <a:gd name="connsiteX1997" fmla="*/ 3637996 w 9915525"/>
              <a:gd name="connsiteY1997" fmla="*/ 5642237 h 6819900"/>
              <a:gd name="connsiteX1998" fmla="*/ 3671790 w 9915525"/>
              <a:gd name="connsiteY1998" fmla="*/ 5686985 h 6819900"/>
              <a:gd name="connsiteX1999" fmla="*/ 3691815 w 9915525"/>
              <a:gd name="connsiteY1999" fmla="*/ 5721903 h 6819900"/>
              <a:gd name="connsiteX2000" fmla="*/ 3726172 w 9915525"/>
              <a:gd name="connsiteY2000" fmla="*/ 5768830 h 6819900"/>
              <a:gd name="connsiteX2001" fmla="*/ 3722771 w 9915525"/>
              <a:gd name="connsiteY2001" fmla="*/ 5799154 h 6819900"/>
              <a:gd name="connsiteX2002" fmla="*/ 3693534 w 9915525"/>
              <a:gd name="connsiteY2002" fmla="*/ 5823599 h 6819900"/>
              <a:gd name="connsiteX2003" fmla="*/ 3646571 w 9915525"/>
              <a:gd name="connsiteY2003" fmla="*/ 5827786 h 6819900"/>
              <a:gd name="connsiteX2004" fmla="*/ 8520990 w 9915525"/>
              <a:gd name="connsiteY2004" fmla="*/ 5822012 h 6819900"/>
              <a:gd name="connsiteX2005" fmla="*/ 8494796 w 9915525"/>
              <a:gd name="connsiteY2005" fmla="*/ 5779828 h 6819900"/>
              <a:gd name="connsiteX2006" fmla="*/ 8484957 w 9915525"/>
              <a:gd name="connsiteY2006" fmla="*/ 5754323 h 6819900"/>
              <a:gd name="connsiteX2007" fmla="*/ 8526570 w 9915525"/>
              <a:gd name="connsiteY2007" fmla="*/ 5756403 h 6819900"/>
              <a:gd name="connsiteX2008" fmla="*/ 8555441 w 9915525"/>
              <a:gd name="connsiteY2008" fmla="*/ 5804926 h 6819900"/>
              <a:gd name="connsiteX2009" fmla="*/ 8540022 w 9915525"/>
              <a:gd name="connsiteY2009" fmla="*/ 5845030 h 6819900"/>
              <a:gd name="connsiteX2010" fmla="*/ 8520990 w 9915525"/>
              <a:gd name="connsiteY2010" fmla="*/ 5822012 h 6819900"/>
              <a:gd name="connsiteX2011" fmla="*/ 1091490 w 9915525"/>
              <a:gd name="connsiteY2011" fmla="*/ 5817017 h 6819900"/>
              <a:gd name="connsiteX2012" fmla="*/ 1101015 w 9915525"/>
              <a:gd name="connsiteY2012" fmla="*/ 5802168 h 6819900"/>
              <a:gd name="connsiteX2013" fmla="*/ 1110540 w 9915525"/>
              <a:gd name="connsiteY2013" fmla="*/ 5811130 h 6819900"/>
              <a:gd name="connsiteX2014" fmla="*/ 1101015 w 9915525"/>
              <a:gd name="connsiteY2014" fmla="*/ 5825980 h 6819900"/>
              <a:gd name="connsiteX2015" fmla="*/ 1091490 w 9915525"/>
              <a:gd name="connsiteY2015" fmla="*/ 5817017 h 6819900"/>
              <a:gd name="connsiteX2016" fmla="*/ 4281237 w 9915525"/>
              <a:gd name="connsiteY2016" fmla="*/ 5792166 h 6819900"/>
              <a:gd name="connsiteX2017" fmla="*/ 4281237 w 9915525"/>
              <a:gd name="connsiteY2017" fmla="*/ 5775974 h 6819900"/>
              <a:gd name="connsiteX2018" fmla="*/ 4272840 w 9915525"/>
              <a:gd name="connsiteY2018" fmla="*/ 5768830 h 6819900"/>
              <a:gd name="connsiteX2019" fmla="*/ 4263315 w 9915525"/>
              <a:gd name="connsiteY2019" fmla="*/ 5753749 h 6819900"/>
              <a:gd name="connsiteX2020" fmla="*/ 4295758 w 9915525"/>
              <a:gd name="connsiteY2020" fmla="*/ 5761991 h 6819900"/>
              <a:gd name="connsiteX2021" fmla="*/ 4294057 w 9915525"/>
              <a:gd name="connsiteY2021" fmla="*/ 5789523 h 6819900"/>
              <a:gd name="connsiteX2022" fmla="*/ 4281237 w 9915525"/>
              <a:gd name="connsiteY2022" fmla="*/ 5792166 h 6819900"/>
              <a:gd name="connsiteX2023" fmla="*/ 7432224 w 9915525"/>
              <a:gd name="connsiteY2023" fmla="*/ 5791314 h 6819900"/>
              <a:gd name="connsiteX2024" fmla="*/ 7449990 w 9915525"/>
              <a:gd name="connsiteY2024" fmla="*/ 5768830 h 6819900"/>
              <a:gd name="connsiteX2025" fmla="*/ 7463715 w 9915525"/>
              <a:gd name="connsiteY2025" fmla="*/ 5783118 h 6819900"/>
              <a:gd name="connsiteX2026" fmla="*/ 7432224 w 9915525"/>
              <a:gd name="connsiteY2026" fmla="*/ 5791314 h 6819900"/>
              <a:gd name="connsiteX2027" fmla="*/ 8911515 w 9915525"/>
              <a:gd name="connsiteY2027" fmla="*/ 5769941 h 6819900"/>
              <a:gd name="connsiteX2028" fmla="*/ 8933306 w 9915525"/>
              <a:gd name="connsiteY2028" fmla="*/ 5738310 h 6819900"/>
              <a:gd name="connsiteX2029" fmla="*/ 8966643 w 9915525"/>
              <a:gd name="connsiteY2029" fmla="*/ 5737994 h 6819900"/>
              <a:gd name="connsiteX2030" fmla="*/ 8959782 w 9915525"/>
              <a:gd name="connsiteY2030" fmla="*/ 5759306 h 6819900"/>
              <a:gd name="connsiteX2031" fmla="*/ 8935327 w 9915525"/>
              <a:gd name="connsiteY2031" fmla="*/ 5778356 h 6819900"/>
              <a:gd name="connsiteX2032" fmla="*/ 8911515 w 9915525"/>
              <a:gd name="connsiteY2032" fmla="*/ 5769941 h 6819900"/>
              <a:gd name="connsiteX2033" fmla="*/ 1053390 w 9915525"/>
              <a:gd name="connsiteY2033" fmla="*/ 5754543 h 6819900"/>
              <a:gd name="connsiteX2034" fmla="*/ 1067678 w 9915525"/>
              <a:gd name="connsiteY2034" fmla="*/ 5740255 h 6819900"/>
              <a:gd name="connsiteX2035" fmla="*/ 1081965 w 9915525"/>
              <a:gd name="connsiteY2035" fmla="*/ 5754543 h 6819900"/>
              <a:gd name="connsiteX2036" fmla="*/ 1067678 w 9915525"/>
              <a:gd name="connsiteY2036" fmla="*/ 5768830 h 6819900"/>
              <a:gd name="connsiteX2037" fmla="*/ 1053390 w 9915525"/>
              <a:gd name="connsiteY2037" fmla="*/ 5754543 h 6819900"/>
              <a:gd name="connsiteX2038" fmla="*/ 9594338 w 9915525"/>
              <a:gd name="connsiteY2038" fmla="*/ 5734104 h 6819900"/>
              <a:gd name="connsiteX2039" fmla="*/ 9587790 w 9915525"/>
              <a:gd name="connsiteY2039" fmla="*/ 5701248 h 6819900"/>
              <a:gd name="connsiteX2040" fmla="*/ 9573502 w 9915525"/>
              <a:gd name="connsiteY2040" fmla="*/ 5660654 h 6819900"/>
              <a:gd name="connsiteX2041" fmla="*/ 9559215 w 9915525"/>
              <a:gd name="connsiteY2041" fmla="*/ 5617111 h 6819900"/>
              <a:gd name="connsiteX2042" fmla="*/ 9544927 w 9915525"/>
              <a:gd name="connsiteY2042" fmla="*/ 5587855 h 6819900"/>
              <a:gd name="connsiteX2043" fmla="*/ 9530786 w 9915525"/>
              <a:gd name="connsiteY2043" fmla="*/ 5580711 h 6819900"/>
              <a:gd name="connsiteX2044" fmla="*/ 9577046 w 9915525"/>
              <a:gd name="connsiteY2044" fmla="*/ 5551943 h 6819900"/>
              <a:gd name="connsiteX2045" fmla="*/ 9602868 w 9915525"/>
              <a:gd name="connsiteY2045" fmla="*/ 5570993 h 6819900"/>
              <a:gd name="connsiteX2046" fmla="*/ 9606300 w 9915525"/>
              <a:gd name="connsiteY2046" fmla="*/ 5663766 h 6819900"/>
              <a:gd name="connsiteX2047" fmla="*/ 9624065 w 9915525"/>
              <a:gd name="connsiteY2047" fmla="*/ 5704436 h 6819900"/>
              <a:gd name="connsiteX2048" fmla="*/ 9594338 w 9915525"/>
              <a:gd name="connsiteY2048" fmla="*/ 5734104 h 6819900"/>
              <a:gd name="connsiteX2049" fmla="*/ 5730165 w 9915525"/>
              <a:gd name="connsiteY2049" fmla="*/ 5678343 h 6819900"/>
              <a:gd name="connsiteX2050" fmla="*/ 5744453 w 9915525"/>
              <a:gd name="connsiteY2050" fmla="*/ 5664055 h 6819900"/>
              <a:gd name="connsiteX2051" fmla="*/ 5758740 w 9915525"/>
              <a:gd name="connsiteY2051" fmla="*/ 5678343 h 6819900"/>
              <a:gd name="connsiteX2052" fmla="*/ 5744453 w 9915525"/>
              <a:gd name="connsiteY2052" fmla="*/ 5692630 h 6819900"/>
              <a:gd name="connsiteX2053" fmla="*/ 5730165 w 9915525"/>
              <a:gd name="connsiteY2053" fmla="*/ 5678343 h 6819900"/>
              <a:gd name="connsiteX2054" fmla="*/ 8940090 w 9915525"/>
              <a:gd name="connsiteY2054" fmla="*/ 5669116 h 6819900"/>
              <a:gd name="connsiteX2055" fmla="*/ 8954377 w 9915525"/>
              <a:gd name="connsiteY2055" fmla="*/ 5651086 h 6819900"/>
              <a:gd name="connsiteX2056" fmla="*/ 8962884 w 9915525"/>
              <a:gd name="connsiteY2056" fmla="*/ 5677564 h 6819900"/>
              <a:gd name="connsiteX2057" fmla="*/ 8940090 w 9915525"/>
              <a:gd name="connsiteY2057" fmla="*/ 5669116 h 6819900"/>
              <a:gd name="connsiteX2058" fmla="*/ 6917218 w 9915525"/>
              <a:gd name="connsiteY2058" fmla="*/ 5634289 h 6819900"/>
              <a:gd name="connsiteX2059" fmla="*/ 6911265 w 9915525"/>
              <a:gd name="connsiteY2059" fmla="*/ 5577139 h 6819900"/>
              <a:gd name="connsiteX2060" fmla="*/ 6901740 w 9915525"/>
              <a:gd name="connsiteY2060" fmla="*/ 5549755 h 6819900"/>
              <a:gd name="connsiteX2061" fmla="*/ 6902570 w 9915525"/>
              <a:gd name="connsiteY2061" fmla="*/ 5487330 h 6819900"/>
              <a:gd name="connsiteX2062" fmla="*/ 6935935 w 9915525"/>
              <a:gd name="connsiteY2062" fmla="*/ 5555376 h 6819900"/>
              <a:gd name="connsiteX2063" fmla="*/ 6949332 w 9915525"/>
              <a:gd name="connsiteY2063" fmla="*/ 5620207 h 6819900"/>
              <a:gd name="connsiteX2064" fmla="*/ 6941031 w 9915525"/>
              <a:gd name="connsiteY2064" fmla="*/ 5664055 h 6819900"/>
              <a:gd name="connsiteX2065" fmla="*/ 6917218 w 9915525"/>
              <a:gd name="connsiteY2065" fmla="*/ 5634289 h 6819900"/>
              <a:gd name="connsiteX2066" fmla="*/ 9130590 w 9915525"/>
              <a:gd name="connsiteY2066" fmla="*/ 5649768 h 6819900"/>
              <a:gd name="connsiteX2067" fmla="*/ 9120032 w 9915525"/>
              <a:gd name="connsiteY2067" fmla="*/ 5635480 h 6819900"/>
              <a:gd name="connsiteX2068" fmla="*/ 9115650 w 9915525"/>
              <a:gd name="connsiteY2068" fmla="*/ 5610875 h 6819900"/>
              <a:gd name="connsiteX2069" fmla="*/ 9103350 w 9915525"/>
              <a:gd name="connsiteY2069" fmla="*/ 5581439 h 6819900"/>
              <a:gd name="connsiteX2070" fmla="*/ 9081009 w 9915525"/>
              <a:gd name="connsiteY2070" fmla="*/ 5550270 h 6819900"/>
              <a:gd name="connsiteX2071" fmla="*/ 9093898 w 9915525"/>
              <a:gd name="connsiteY2071" fmla="*/ 5528313 h 6819900"/>
              <a:gd name="connsiteX2072" fmla="*/ 9142902 w 9915525"/>
              <a:gd name="connsiteY2072" fmla="*/ 5607170 h 6819900"/>
              <a:gd name="connsiteX2073" fmla="*/ 9152021 w 9915525"/>
              <a:gd name="connsiteY2073" fmla="*/ 5635462 h 6819900"/>
              <a:gd name="connsiteX2074" fmla="*/ 9159165 w 9915525"/>
              <a:gd name="connsiteY2074" fmla="*/ 5649768 h 6819900"/>
              <a:gd name="connsiteX2075" fmla="*/ 9144877 w 9915525"/>
              <a:gd name="connsiteY2075" fmla="*/ 5664055 h 6819900"/>
              <a:gd name="connsiteX2076" fmla="*/ 9130590 w 9915525"/>
              <a:gd name="connsiteY2076" fmla="*/ 5649768 h 6819900"/>
              <a:gd name="connsiteX2077" fmla="*/ 3215565 w 9915525"/>
              <a:gd name="connsiteY2077" fmla="*/ 5630718 h 6819900"/>
              <a:gd name="connsiteX2078" fmla="*/ 3229853 w 9915525"/>
              <a:gd name="connsiteY2078" fmla="*/ 5616430 h 6819900"/>
              <a:gd name="connsiteX2079" fmla="*/ 3244140 w 9915525"/>
              <a:gd name="connsiteY2079" fmla="*/ 5630718 h 6819900"/>
              <a:gd name="connsiteX2080" fmla="*/ 3229853 w 9915525"/>
              <a:gd name="connsiteY2080" fmla="*/ 5645005 h 6819900"/>
              <a:gd name="connsiteX2081" fmla="*/ 3215565 w 9915525"/>
              <a:gd name="connsiteY2081" fmla="*/ 5630718 h 6819900"/>
              <a:gd name="connsiteX2082" fmla="*/ 5664993 w 9915525"/>
              <a:gd name="connsiteY2082" fmla="*/ 5626884 h 6819900"/>
              <a:gd name="connsiteX2083" fmla="*/ 5668818 w 9915525"/>
              <a:gd name="connsiteY2083" fmla="*/ 5612769 h 6819900"/>
              <a:gd name="connsiteX2084" fmla="*/ 5686588 w 9915525"/>
              <a:gd name="connsiteY2084" fmla="*/ 5625717 h 6819900"/>
              <a:gd name="connsiteX2085" fmla="*/ 5664993 w 9915525"/>
              <a:gd name="connsiteY2085" fmla="*/ 5626884 h 6819900"/>
              <a:gd name="connsiteX2086" fmla="*/ 1693470 w 9915525"/>
              <a:gd name="connsiteY2086" fmla="*/ 5605000 h 6819900"/>
              <a:gd name="connsiteX2087" fmla="*/ 1701090 w 9915525"/>
              <a:gd name="connsiteY2087" fmla="*/ 5578330 h 6819900"/>
              <a:gd name="connsiteX2088" fmla="*/ 1720140 w 9915525"/>
              <a:gd name="connsiteY2088" fmla="*/ 5597380 h 6819900"/>
              <a:gd name="connsiteX2089" fmla="*/ 1693470 w 9915525"/>
              <a:gd name="connsiteY2089" fmla="*/ 5605000 h 6819900"/>
              <a:gd name="connsiteX2090" fmla="*/ 5617691 w 9915525"/>
              <a:gd name="connsiteY2090" fmla="*/ 5606191 h 6819900"/>
              <a:gd name="connsiteX2091" fmla="*/ 5630153 w 9915525"/>
              <a:gd name="connsiteY2091" fmla="*/ 5595952 h 6819900"/>
              <a:gd name="connsiteX2092" fmla="*/ 5642615 w 9915525"/>
              <a:gd name="connsiteY2092" fmla="*/ 5606191 h 6819900"/>
              <a:gd name="connsiteX2093" fmla="*/ 5630153 w 9915525"/>
              <a:gd name="connsiteY2093" fmla="*/ 5616430 h 6819900"/>
              <a:gd name="connsiteX2094" fmla="*/ 5617691 w 9915525"/>
              <a:gd name="connsiteY2094" fmla="*/ 5606191 h 6819900"/>
              <a:gd name="connsiteX2095" fmla="*/ 967665 w 9915525"/>
              <a:gd name="connsiteY2095" fmla="*/ 5564043 h 6819900"/>
              <a:gd name="connsiteX2096" fmla="*/ 994335 w 9915525"/>
              <a:gd name="connsiteY2096" fmla="*/ 5551660 h 6819900"/>
              <a:gd name="connsiteX2097" fmla="*/ 986715 w 9915525"/>
              <a:gd name="connsiteY2097" fmla="*/ 5587855 h 6819900"/>
              <a:gd name="connsiteX2098" fmla="*/ 967665 w 9915525"/>
              <a:gd name="connsiteY2098" fmla="*/ 5564043 h 6819900"/>
              <a:gd name="connsiteX2099" fmla="*/ 9735427 w 9915525"/>
              <a:gd name="connsiteY2099" fmla="*/ 5540230 h 6819900"/>
              <a:gd name="connsiteX2100" fmla="*/ 9745514 w 9915525"/>
              <a:gd name="connsiteY2100" fmla="*/ 5530705 h 6819900"/>
              <a:gd name="connsiteX2101" fmla="*/ 9749715 w 9915525"/>
              <a:gd name="connsiteY2101" fmla="*/ 5540230 h 6819900"/>
              <a:gd name="connsiteX2102" fmla="*/ 9739628 w 9915525"/>
              <a:gd name="connsiteY2102" fmla="*/ 5549755 h 6819900"/>
              <a:gd name="connsiteX2103" fmla="*/ 9735427 w 9915525"/>
              <a:gd name="connsiteY2103" fmla="*/ 5540230 h 6819900"/>
              <a:gd name="connsiteX2104" fmla="*/ 9526356 w 9915525"/>
              <a:gd name="connsiteY2104" fmla="*/ 5533700 h 6819900"/>
              <a:gd name="connsiteX2105" fmla="*/ 9505817 w 9915525"/>
              <a:gd name="connsiteY2105" fmla="*/ 5506748 h 6819900"/>
              <a:gd name="connsiteX2106" fmla="*/ 9484120 w 9915525"/>
              <a:gd name="connsiteY2106" fmla="*/ 5466844 h 6819900"/>
              <a:gd name="connsiteX2107" fmla="*/ 9489581 w 9915525"/>
              <a:gd name="connsiteY2107" fmla="*/ 5466412 h 6819900"/>
              <a:gd name="connsiteX2108" fmla="*/ 9511178 w 9915525"/>
              <a:gd name="connsiteY2108" fmla="*/ 5483081 h 6819900"/>
              <a:gd name="connsiteX2109" fmla="*/ 9531816 w 9915525"/>
              <a:gd name="connsiteY2109" fmla="*/ 5531732 h 6819900"/>
              <a:gd name="connsiteX2110" fmla="*/ 9526356 w 9915525"/>
              <a:gd name="connsiteY2110" fmla="*/ 5533700 h 6819900"/>
              <a:gd name="connsiteX2111" fmla="*/ 958140 w 9915525"/>
              <a:gd name="connsiteY2111" fmla="*/ 5516980 h 6819900"/>
              <a:gd name="connsiteX2112" fmla="*/ 967665 w 9915525"/>
              <a:gd name="connsiteY2112" fmla="*/ 5502130 h 6819900"/>
              <a:gd name="connsiteX2113" fmla="*/ 977190 w 9915525"/>
              <a:gd name="connsiteY2113" fmla="*/ 5511093 h 6819900"/>
              <a:gd name="connsiteX2114" fmla="*/ 967665 w 9915525"/>
              <a:gd name="connsiteY2114" fmla="*/ 5525943 h 6819900"/>
              <a:gd name="connsiteX2115" fmla="*/ 958140 w 9915525"/>
              <a:gd name="connsiteY2115" fmla="*/ 5516980 h 6819900"/>
              <a:gd name="connsiteX2116" fmla="*/ 1507273 w 9915525"/>
              <a:gd name="connsiteY2116" fmla="*/ 5506194 h 6819900"/>
              <a:gd name="connsiteX2117" fmla="*/ 1492985 w 9915525"/>
              <a:gd name="connsiteY2117" fmla="*/ 5479018 h 6819900"/>
              <a:gd name="connsiteX2118" fmla="*/ 1532539 w 9915525"/>
              <a:gd name="connsiteY2118" fmla="*/ 5480772 h 6819900"/>
              <a:gd name="connsiteX2119" fmla="*/ 1565877 w 9915525"/>
              <a:gd name="connsiteY2119" fmla="*/ 5505614 h 6819900"/>
              <a:gd name="connsiteX2120" fmla="*/ 1507273 w 9915525"/>
              <a:gd name="connsiteY2120" fmla="*/ 5506194 h 6819900"/>
              <a:gd name="connsiteX2121" fmla="*/ 9431159 w 9915525"/>
              <a:gd name="connsiteY2121" fmla="*/ 5522040 h 6819900"/>
              <a:gd name="connsiteX2122" fmla="*/ 9445934 w 9915525"/>
              <a:gd name="connsiteY2122" fmla="*/ 5483080 h 6819900"/>
              <a:gd name="connsiteX2123" fmla="*/ 9454440 w 9915525"/>
              <a:gd name="connsiteY2123" fmla="*/ 5506893 h 6819900"/>
              <a:gd name="connsiteX2124" fmla="*/ 9431159 w 9915525"/>
              <a:gd name="connsiteY2124" fmla="*/ 5522040 h 6819900"/>
              <a:gd name="connsiteX2125" fmla="*/ 3477880 w 9915525"/>
              <a:gd name="connsiteY2125" fmla="*/ 5498822 h 6819900"/>
              <a:gd name="connsiteX2126" fmla="*/ 3472362 w 9915525"/>
              <a:gd name="connsiteY2126" fmla="*/ 5478551 h 6819900"/>
              <a:gd name="connsiteX2127" fmla="*/ 3501169 w 9915525"/>
              <a:gd name="connsiteY2127" fmla="*/ 5504511 h 6819900"/>
              <a:gd name="connsiteX2128" fmla="*/ 3477880 w 9915525"/>
              <a:gd name="connsiteY2128" fmla="*/ 5498822 h 6819900"/>
              <a:gd name="connsiteX2129" fmla="*/ 6944603 w 9915525"/>
              <a:gd name="connsiteY2129" fmla="*/ 5492605 h 6819900"/>
              <a:gd name="connsiteX2130" fmla="*/ 6954690 w 9915525"/>
              <a:gd name="connsiteY2130" fmla="*/ 5483080 h 6819900"/>
              <a:gd name="connsiteX2131" fmla="*/ 6958890 w 9915525"/>
              <a:gd name="connsiteY2131" fmla="*/ 5492605 h 6819900"/>
              <a:gd name="connsiteX2132" fmla="*/ 6948803 w 9915525"/>
              <a:gd name="connsiteY2132" fmla="*/ 5502130 h 6819900"/>
              <a:gd name="connsiteX2133" fmla="*/ 6944603 w 9915525"/>
              <a:gd name="connsiteY2133" fmla="*/ 5492605 h 6819900"/>
              <a:gd name="connsiteX2134" fmla="*/ 6034457 w 9915525"/>
              <a:gd name="connsiteY2134" fmla="*/ 5472606 h 6819900"/>
              <a:gd name="connsiteX2135" fmla="*/ 5998770 w 9915525"/>
              <a:gd name="connsiteY2135" fmla="*/ 5457383 h 6819900"/>
              <a:gd name="connsiteX2136" fmla="*/ 5961815 w 9915525"/>
              <a:gd name="connsiteY2136" fmla="*/ 5446426 h 6819900"/>
              <a:gd name="connsiteX2137" fmla="*/ 5964208 w 9915525"/>
              <a:gd name="connsiteY2137" fmla="*/ 5416405 h 6819900"/>
              <a:gd name="connsiteX2138" fmla="*/ 6014013 w 9915525"/>
              <a:gd name="connsiteY2138" fmla="*/ 5334443 h 6819900"/>
              <a:gd name="connsiteX2139" fmla="*/ 6031382 w 9915525"/>
              <a:gd name="connsiteY2139" fmla="*/ 5283055 h 6819900"/>
              <a:gd name="connsiteX2140" fmla="*/ 6044859 w 9915525"/>
              <a:gd name="connsiteY2140" fmla="*/ 5347974 h 6819900"/>
              <a:gd name="connsiteX2141" fmla="*/ 6057061 w 9915525"/>
              <a:gd name="connsiteY2141" fmla="*/ 5405124 h 6819900"/>
              <a:gd name="connsiteX2142" fmla="*/ 6057225 w 9915525"/>
              <a:gd name="connsiteY2142" fmla="*/ 5492605 h 6819900"/>
              <a:gd name="connsiteX2143" fmla="*/ 6034457 w 9915525"/>
              <a:gd name="connsiteY2143" fmla="*/ 5472606 h 6819900"/>
              <a:gd name="connsiteX2144" fmla="*/ 1744872 w 9915525"/>
              <a:gd name="connsiteY2144" fmla="*/ 5455993 h 6819900"/>
              <a:gd name="connsiteX2145" fmla="*/ 1749193 w 9915525"/>
              <a:gd name="connsiteY2145" fmla="*/ 5439922 h 6819900"/>
              <a:gd name="connsiteX2146" fmla="*/ 1761061 w 9915525"/>
              <a:gd name="connsiteY2146" fmla="*/ 5455494 h 6819900"/>
              <a:gd name="connsiteX2147" fmla="*/ 1744872 w 9915525"/>
              <a:gd name="connsiteY2147" fmla="*/ 5455993 h 6819900"/>
              <a:gd name="connsiteX2148" fmla="*/ 6250215 w 9915525"/>
              <a:gd name="connsiteY2148" fmla="*/ 5424378 h 6819900"/>
              <a:gd name="connsiteX2149" fmla="*/ 6240970 w 9915525"/>
              <a:gd name="connsiteY2149" fmla="*/ 5395385 h 6819900"/>
              <a:gd name="connsiteX2150" fmla="*/ 6234753 w 9915525"/>
              <a:gd name="connsiteY2150" fmla="*/ 5373257 h 6819900"/>
              <a:gd name="connsiteX2151" fmla="*/ 6227157 w 9915525"/>
              <a:gd name="connsiteY2151" fmla="*/ 5326913 h 6819900"/>
              <a:gd name="connsiteX2152" fmla="*/ 6204588 w 9915525"/>
              <a:gd name="connsiteY2152" fmla="*/ 5278729 h 6819900"/>
              <a:gd name="connsiteX2153" fmla="*/ 6189933 w 9915525"/>
              <a:gd name="connsiteY2153" fmla="*/ 5242146 h 6819900"/>
              <a:gd name="connsiteX2154" fmla="*/ 6203107 w 9915525"/>
              <a:gd name="connsiteY2154" fmla="*/ 5218102 h 6819900"/>
              <a:gd name="connsiteX2155" fmla="*/ 6224300 w 9915525"/>
              <a:gd name="connsiteY2155" fmla="*/ 5227388 h 6819900"/>
              <a:gd name="connsiteX2156" fmla="*/ 6255707 w 9915525"/>
              <a:gd name="connsiteY2156" fmla="*/ 5228048 h 6819900"/>
              <a:gd name="connsiteX2157" fmla="*/ 6284520 w 9915525"/>
              <a:gd name="connsiteY2157" fmla="*/ 5216380 h 6819900"/>
              <a:gd name="connsiteX2158" fmla="*/ 6277315 w 9915525"/>
              <a:gd name="connsiteY2158" fmla="*/ 5265983 h 6819900"/>
              <a:gd name="connsiteX2159" fmla="*/ 6257083 w 9915525"/>
              <a:gd name="connsiteY2159" fmla="*/ 5307638 h 6819900"/>
              <a:gd name="connsiteX2160" fmla="*/ 6293264 w 9915525"/>
              <a:gd name="connsiteY2160" fmla="*/ 5359255 h 6819900"/>
              <a:gd name="connsiteX2161" fmla="*/ 6306428 w 9915525"/>
              <a:gd name="connsiteY2161" fmla="*/ 5349730 h 6819900"/>
              <a:gd name="connsiteX2162" fmla="*/ 6320637 w 9915525"/>
              <a:gd name="connsiteY2162" fmla="*/ 5340205 h 6819900"/>
              <a:gd name="connsiteX2163" fmla="*/ 6336968 w 9915525"/>
              <a:gd name="connsiteY2163" fmla="*/ 5380686 h 6819900"/>
              <a:gd name="connsiteX2164" fmla="*/ 6315053 w 9915525"/>
              <a:gd name="connsiteY2164" fmla="*/ 5424473 h 6819900"/>
              <a:gd name="connsiteX2165" fmla="*/ 6287854 w 9915525"/>
              <a:gd name="connsiteY2165" fmla="*/ 5436379 h 6819900"/>
              <a:gd name="connsiteX2166" fmla="*/ 6250215 w 9915525"/>
              <a:gd name="connsiteY2166" fmla="*/ 5424378 h 6819900"/>
              <a:gd name="connsiteX2167" fmla="*/ 879041 w 9915525"/>
              <a:gd name="connsiteY2167" fmla="*/ 5396329 h 6819900"/>
              <a:gd name="connsiteX2168" fmla="*/ 822341 w 9915525"/>
              <a:gd name="connsiteY2168" fmla="*/ 5318073 h 6819900"/>
              <a:gd name="connsiteX2169" fmla="*/ 784759 w 9915525"/>
              <a:gd name="connsiteY2169" fmla="*/ 5265846 h 6819900"/>
              <a:gd name="connsiteX2170" fmla="*/ 767640 w 9915525"/>
              <a:gd name="connsiteY2170" fmla="*/ 5231258 h 6819900"/>
              <a:gd name="connsiteX2171" fmla="*/ 734303 w 9915525"/>
              <a:gd name="connsiteY2171" fmla="*/ 5183688 h 6819900"/>
              <a:gd name="connsiteX2172" fmla="*/ 700965 w 9915525"/>
              <a:gd name="connsiteY2172" fmla="*/ 5139241 h 6819900"/>
              <a:gd name="connsiteX2173" fmla="*/ 677153 w 9915525"/>
              <a:gd name="connsiteY2173" fmla="*/ 5098152 h 6819900"/>
              <a:gd name="connsiteX2174" fmla="*/ 653340 w 9915525"/>
              <a:gd name="connsiteY2174" fmla="*/ 5065140 h 6819900"/>
              <a:gd name="connsiteX2175" fmla="*/ 641434 w 9915525"/>
              <a:gd name="connsiteY2175" fmla="*/ 5034031 h 6819900"/>
              <a:gd name="connsiteX2176" fmla="*/ 641434 w 9915525"/>
              <a:gd name="connsiteY2176" fmla="*/ 5009554 h 6819900"/>
              <a:gd name="connsiteX2177" fmla="*/ 643815 w 9915525"/>
              <a:gd name="connsiteY2177" fmla="*/ 4954443 h 6819900"/>
              <a:gd name="connsiteX2178" fmla="*/ 634290 w 9915525"/>
              <a:gd name="connsiteY2178" fmla="*/ 4924414 h 6819900"/>
              <a:gd name="connsiteX2179" fmla="*/ 615540 w 9915525"/>
              <a:gd name="connsiteY2179" fmla="*/ 4895368 h 6819900"/>
              <a:gd name="connsiteX2180" fmla="*/ 598872 w 9915525"/>
              <a:gd name="connsiteY2180" fmla="*/ 4836073 h 6819900"/>
              <a:gd name="connsiteX2181" fmla="*/ 564372 w 9915525"/>
              <a:gd name="connsiteY2181" fmla="*/ 4748138 h 6819900"/>
              <a:gd name="connsiteX2182" fmla="*/ 531034 w 9915525"/>
              <a:gd name="connsiteY2182" fmla="*/ 4692365 h 6819900"/>
              <a:gd name="connsiteX2183" fmla="*/ 606930 w 9915525"/>
              <a:gd name="connsiteY2183" fmla="*/ 4636051 h 6819900"/>
              <a:gd name="connsiteX2184" fmla="*/ 632313 w 9915525"/>
              <a:gd name="connsiteY2184" fmla="*/ 4623449 h 6819900"/>
              <a:gd name="connsiteX2185" fmla="*/ 599031 w 9915525"/>
              <a:gd name="connsiteY2185" fmla="*/ 4549537 h 6819900"/>
              <a:gd name="connsiteX2186" fmla="*/ 548565 w 9915525"/>
              <a:gd name="connsiteY2186" fmla="*/ 4511530 h 6819900"/>
              <a:gd name="connsiteX2187" fmla="*/ 485367 w 9915525"/>
              <a:gd name="connsiteY2187" fmla="*/ 4473524 h 6819900"/>
              <a:gd name="connsiteX2188" fmla="*/ 439619 w 9915525"/>
              <a:gd name="connsiteY2188" fmla="*/ 4449184 h 6819900"/>
              <a:gd name="connsiteX2189" fmla="*/ 463300 w 9915525"/>
              <a:gd name="connsiteY2189" fmla="*/ 4387705 h 6819900"/>
              <a:gd name="connsiteX2190" fmla="*/ 497574 w 9915525"/>
              <a:gd name="connsiteY2190" fmla="*/ 4361511 h 6819900"/>
              <a:gd name="connsiteX2191" fmla="*/ 542454 w 9915525"/>
              <a:gd name="connsiteY2191" fmla="*/ 4311808 h 6819900"/>
              <a:gd name="connsiteX2192" fmla="*/ 545179 w 9915525"/>
              <a:gd name="connsiteY2192" fmla="*/ 4333224 h 6819900"/>
              <a:gd name="connsiteX2193" fmla="*/ 606398 w 9915525"/>
              <a:gd name="connsiteY2193" fmla="*/ 4391850 h 6819900"/>
              <a:gd name="connsiteX2194" fmla="*/ 609477 w 9915525"/>
              <a:gd name="connsiteY2194" fmla="*/ 4325602 h 6819900"/>
              <a:gd name="connsiteX2195" fmla="*/ 620644 w 9915525"/>
              <a:gd name="connsiteY2195" fmla="*/ 4292211 h 6819900"/>
              <a:gd name="connsiteX2196" fmla="*/ 672390 w 9915525"/>
              <a:gd name="connsiteY2196" fmla="*/ 4309087 h 6819900"/>
              <a:gd name="connsiteX2197" fmla="*/ 687504 w 9915525"/>
              <a:gd name="connsiteY2197" fmla="*/ 4347895 h 6819900"/>
              <a:gd name="connsiteX2198" fmla="*/ 691101 w 9915525"/>
              <a:gd name="connsiteY2198" fmla="*/ 4383352 h 6819900"/>
              <a:gd name="connsiteX2199" fmla="*/ 667480 w 9915525"/>
              <a:gd name="connsiteY2199" fmla="*/ 4397230 h 6819900"/>
              <a:gd name="connsiteX2200" fmla="*/ 650202 w 9915525"/>
              <a:gd name="connsiteY2200" fmla="*/ 4410718 h 6819900"/>
              <a:gd name="connsiteX2201" fmla="*/ 662842 w 9915525"/>
              <a:gd name="connsiteY2201" fmla="*/ 4544868 h 6819900"/>
              <a:gd name="connsiteX2202" fmla="*/ 676021 w 9915525"/>
              <a:gd name="connsiteY2202" fmla="*/ 4580586 h 6819900"/>
              <a:gd name="connsiteX2203" fmla="*/ 691621 w 9915525"/>
              <a:gd name="connsiteY2203" fmla="*/ 4606780 h 6819900"/>
              <a:gd name="connsiteX2204" fmla="*/ 686678 w 9915525"/>
              <a:gd name="connsiteY2204" fmla="*/ 4702030 h 6819900"/>
              <a:gd name="connsiteX2205" fmla="*/ 692027 w 9915525"/>
              <a:gd name="connsiteY2205" fmla="*/ 4762094 h 6819900"/>
              <a:gd name="connsiteX2206" fmla="*/ 709949 w 9915525"/>
              <a:gd name="connsiteY2206" fmla="*/ 4779873 h 6819900"/>
              <a:gd name="connsiteX2207" fmla="*/ 732693 w 9915525"/>
              <a:gd name="connsiteY2207" fmla="*/ 4816330 h 6819900"/>
              <a:gd name="connsiteX2208" fmla="*/ 773148 w 9915525"/>
              <a:gd name="connsiteY2208" fmla="*/ 4888189 h 6819900"/>
              <a:gd name="connsiteX2209" fmla="*/ 786219 w 9915525"/>
              <a:gd name="connsiteY2209" fmla="*/ 4927562 h 6819900"/>
              <a:gd name="connsiteX2210" fmla="*/ 791453 w 9915525"/>
              <a:gd name="connsiteY2210" fmla="*/ 4972175 h 6819900"/>
              <a:gd name="connsiteX2211" fmla="*/ 796215 w 9915525"/>
              <a:gd name="connsiteY2211" fmla="*/ 5040168 h 6819900"/>
              <a:gd name="connsiteX2212" fmla="*/ 815265 w 9915525"/>
              <a:gd name="connsiteY2212" fmla="*/ 5079744 h 6819900"/>
              <a:gd name="connsiteX2213" fmla="*/ 791154 w 9915525"/>
              <a:gd name="connsiteY2213" fmla="*/ 5102080 h 6819900"/>
              <a:gd name="connsiteX2214" fmla="*/ 765926 w 9915525"/>
              <a:gd name="connsiteY2214" fmla="*/ 5138022 h 6819900"/>
              <a:gd name="connsiteX2215" fmla="*/ 777165 w 9915525"/>
              <a:gd name="connsiteY2215" fmla="*/ 5170377 h 6819900"/>
              <a:gd name="connsiteX2216" fmla="*/ 805043 w 9915525"/>
              <a:gd name="connsiteY2216" fmla="*/ 5209508 h 6819900"/>
              <a:gd name="connsiteX2217" fmla="*/ 853365 w 9915525"/>
              <a:gd name="connsiteY2217" fmla="*/ 5278406 h 6819900"/>
              <a:gd name="connsiteX2218" fmla="*/ 872415 w 9915525"/>
              <a:gd name="connsiteY2218" fmla="*/ 5302105 h 6819900"/>
              <a:gd name="connsiteX2219" fmla="*/ 891465 w 9915525"/>
              <a:gd name="connsiteY2219" fmla="*/ 5331651 h 6819900"/>
              <a:gd name="connsiteX2220" fmla="*/ 915278 w 9915525"/>
              <a:gd name="connsiteY2220" fmla="*/ 5382221 h 6819900"/>
              <a:gd name="connsiteX2221" fmla="*/ 879041 w 9915525"/>
              <a:gd name="connsiteY2221" fmla="*/ 5396329 h 6819900"/>
              <a:gd name="connsiteX2222" fmla="*/ 723758 w 9915525"/>
              <a:gd name="connsiteY2222" fmla="*/ 4953664 h 6819900"/>
              <a:gd name="connsiteX2223" fmla="*/ 689535 w 9915525"/>
              <a:gd name="connsiteY2223" fmla="*/ 4873480 h 6819900"/>
              <a:gd name="connsiteX2224" fmla="*/ 672390 w 9915525"/>
              <a:gd name="connsiteY2224" fmla="*/ 4906039 h 6819900"/>
              <a:gd name="connsiteX2225" fmla="*/ 700965 w 9915525"/>
              <a:gd name="connsiteY2225" fmla="*/ 4968730 h 6819900"/>
              <a:gd name="connsiteX2226" fmla="*/ 723758 w 9915525"/>
              <a:gd name="connsiteY2226" fmla="*/ 4953664 h 6819900"/>
              <a:gd name="connsiteX2227" fmla="*/ 9042484 w 9915525"/>
              <a:gd name="connsiteY2227" fmla="*/ 5399666 h 6819900"/>
              <a:gd name="connsiteX2228" fmla="*/ 9038992 w 9915525"/>
              <a:gd name="connsiteY2228" fmla="*/ 5359255 h 6819900"/>
              <a:gd name="connsiteX2229" fmla="*/ 9057664 w 9915525"/>
              <a:gd name="connsiteY2229" fmla="*/ 5380271 h 6819900"/>
              <a:gd name="connsiteX2230" fmla="*/ 9042484 w 9915525"/>
              <a:gd name="connsiteY2230" fmla="*/ 5399666 h 6819900"/>
              <a:gd name="connsiteX2231" fmla="*/ 5892090 w 9915525"/>
              <a:gd name="connsiteY2231" fmla="*/ 5335144 h 6819900"/>
              <a:gd name="connsiteX2232" fmla="*/ 5931006 w 9915525"/>
              <a:gd name="connsiteY2232" fmla="*/ 5322149 h 6819900"/>
              <a:gd name="connsiteX2233" fmla="*/ 5915903 w 9915525"/>
              <a:gd name="connsiteY2233" fmla="*/ 5349730 h 6819900"/>
              <a:gd name="connsiteX2234" fmla="*/ 5892090 w 9915525"/>
              <a:gd name="connsiteY2234" fmla="*/ 5335144 h 6819900"/>
              <a:gd name="connsiteX2235" fmla="*/ 9694748 w 9915525"/>
              <a:gd name="connsiteY2235" fmla="*/ 5328894 h 6819900"/>
              <a:gd name="connsiteX2236" fmla="*/ 9721140 w 9915525"/>
              <a:gd name="connsiteY2236" fmla="*/ 5325124 h 6819900"/>
              <a:gd name="connsiteX2237" fmla="*/ 9706059 w 9915525"/>
              <a:gd name="connsiteY2237" fmla="*/ 5340205 h 6819900"/>
              <a:gd name="connsiteX2238" fmla="*/ 9694748 w 9915525"/>
              <a:gd name="connsiteY2238" fmla="*/ 5328894 h 6819900"/>
              <a:gd name="connsiteX2239" fmla="*/ 9442534 w 9915525"/>
              <a:gd name="connsiteY2239" fmla="*/ 5324114 h 6819900"/>
              <a:gd name="connsiteX2240" fmla="*/ 9440152 w 9915525"/>
              <a:gd name="connsiteY2240" fmla="*/ 5292580 h 6819900"/>
              <a:gd name="connsiteX2241" fmla="*/ 9454440 w 9915525"/>
              <a:gd name="connsiteY2241" fmla="*/ 5307430 h 6819900"/>
              <a:gd name="connsiteX2242" fmla="*/ 9463965 w 9915525"/>
              <a:gd name="connsiteY2242" fmla="*/ 5316393 h 6819900"/>
              <a:gd name="connsiteX2243" fmla="*/ 9473490 w 9915525"/>
              <a:gd name="connsiteY2243" fmla="*/ 5320593 h 6819900"/>
              <a:gd name="connsiteX2244" fmla="*/ 9442534 w 9915525"/>
              <a:gd name="connsiteY2244" fmla="*/ 5324114 h 6819900"/>
              <a:gd name="connsiteX2245" fmla="*/ 9821248 w 9915525"/>
              <a:gd name="connsiteY2245" fmla="*/ 5321000 h 6819900"/>
              <a:gd name="connsiteX2246" fmla="*/ 9836098 w 9915525"/>
              <a:gd name="connsiteY2246" fmla="*/ 5316800 h 6819900"/>
              <a:gd name="connsiteX2247" fmla="*/ 9830115 w 9915525"/>
              <a:gd name="connsiteY2247" fmla="*/ 5330680 h 6819900"/>
              <a:gd name="connsiteX2248" fmla="*/ 9821248 w 9915525"/>
              <a:gd name="connsiteY2248" fmla="*/ 5321000 h 6819900"/>
              <a:gd name="connsiteX2249" fmla="*/ 1605840 w 9915525"/>
              <a:gd name="connsiteY2249" fmla="*/ 5249718 h 6819900"/>
              <a:gd name="connsiteX2250" fmla="*/ 1620128 w 9915525"/>
              <a:gd name="connsiteY2250" fmla="*/ 5235430 h 6819900"/>
              <a:gd name="connsiteX2251" fmla="*/ 1634415 w 9915525"/>
              <a:gd name="connsiteY2251" fmla="*/ 5249718 h 6819900"/>
              <a:gd name="connsiteX2252" fmla="*/ 1620128 w 9915525"/>
              <a:gd name="connsiteY2252" fmla="*/ 5264005 h 6819900"/>
              <a:gd name="connsiteX2253" fmla="*/ 1605840 w 9915525"/>
              <a:gd name="connsiteY2253" fmla="*/ 5249718 h 6819900"/>
              <a:gd name="connsiteX2254" fmla="*/ 9816389 w 9915525"/>
              <a:gd name="connsiteY2254" fmla="*/ 5212411 h 6819900"/>
              <a:gd name="connsiteX2255" fmla="*/ 9808227 w 9915525"/>
              <a:gd name="connsiteY2255" fmla="*/ 5186217 h 6819900"/>
              <a:gd name="connsiteX2256" fmla="*/ 9795390 w 9915525"/>
              <a:gd name="connsiteY2256" fmla="*/ 5063980 h 6819900"/>
              <a:gd name="connsiteX2257" fmla="*/ 9842043 w 9915525"/>
              <a:gd name="connsiteY2257" fmla="*/ 5167632 h 6819900"/>
              <a:gd name="connsiteX2258" fmla="*/ 9832058 w 9915525"/>
              <a:gd name="connsiteY2258" fmla="*/ 5235430 h 6819900"/>
              <a:gd name="connsiteX2259" fmla="*/ 9816389 w 9915525"/>
              <a:gd name="connsiteY2259" fmla="*/ 5212411 h 6819900"/>
              <a:gd name="connsiteX2260" fmla="*/ 9656584 w 9915525"/>
              <a:gd name="connsiteY2260" fmla="*/ 5182503 h 6819900"/>
              <a:gd name="connsiteX2261" fmla="*/ 9659227 w 9915525"/>
              <a:gd name="connsiteY2261" fmla="*/ 5130655 h 6819900"/>
              <a:gd name="connsiteX2262" fmla="*/ 9683040 w 9915525"/>
              <a:gd name="connsiteY2262" fmla="*/ 5148926 h 6819900"/>
              <a:gd name="connsiteX2263" fmla="*/ 9688821 w 9915525"/>
              <a:gd name="connsiteY2263" fmla="*/ 5182264 h 6819900"/>
              <a:gd name="connsiteX2264" fmla="*/ 9656584 w 9915525"/>
              <a:gd name="connsiteY2264" fmla="*/ 5182503 h 6819900"/>
              <a:gd name="connsiteX2265" fmla="*/ 6342146 w 9915525"/>
              <a:gd name="connsiteY2265" fmla="*/ 5105297 h 6819900"/>
              <a:gd name="connsiteX2266" fmla="*/ 6344528 w 9915525"/>
              <a:gd name="connsiteY2266" fmla="*/ 5063980 h 6819900"/>
              <a:gd name="connsiteX2267" fmla="*/ 6358815 w 9915525"/>
              <a:gd name="connsiteY2267" fmla="*/ 5087793 h 6819900"/>
              <a:gd name="connsiteX2268" fmla="*/ 6356434 w 9915525"/>
              <a:gd name="connsiteY2268" fmla="*/ 5110853 h 6819900"/>
              <a:gd name="connsiteX2269" fmla="*/ 6342146 w 9915525"/>
              <a:gd name="connsiteY2269" fmla="*/ 5105297 h 6819900"/>
              <a:gd name="connsiteX2270" fmla="*/ 519990 w 9915525"/>
              <a:gd name="connsiteY2270" fmla="*/ 4249593 h 6819900"/>
              <a:gd name="connsiteX2271" fmla="*/ 495011 w 9915525"/>
              <a:gd name="connsiteY2271" fmla="*/ 4235305 h 6819900"/>
              <a:gd name="connsiteX2272" fmla="*/ 491253 w 9915525"/>
              <a:gd name="connsiteY2272" fmla="*/ 4202068 h 6819900"/>
              <a:gd name="connsiteX2273" fmla="*/ 534116 w 9915525"/>
              <a:gd name="connsiteY2273" fmla="*/ 4202566 h 6819900"/>
              <a:gd name="connsiteX2274" fmla="*/ 567615 w 9915525"/>
              <a:gd name="connsiteY2274" fmla="*/ 4236365 h 6819900"/>
              <a:gd name="connsiteX2275" fmla="*/ 549731 w 9915525"/>
              <a:gd name="connsiteY2275" fmla="*/ 4263880 h 6819900"/>
              <a:gd name="connsiteX2276" fmla="*/ 519990 w 9915525"/>
              <a:gd name="connsiteY2276" fmla="*/ 4249593 h 6819900"/>
              <a:gd name="connsiteX2277" fmla="*/ 396165 w 9915525"/>
              <a:gd name="connsiteY2277" fmla="*/ 4239769 h 6819900"/>
              <a:gd name="connsiteX2278" fmla="*/ 448969 w 9915525"/>
              <a:gd name="connsiteY2278" fmla="*/ 4225938 h 6819900"/>
              <a:gd name="connsiteX2279" fmla="*/ 462517 w 9915525"/>
              <a:gd name="connsiteY2279" fmla="*/ 4245231 h 6819900"/>
              <a:gd name="connsiteX2280" fmla="*/ 396165 w 9915525"/>
              <a:gd name="connsiteY2280" fmla="*/ 4239769 h 6819900"/>
              <a:gd name="connsiteX2281" fmla="*/ 9626489 w 9915525"/>
              <a:gd name="connsiteY2281" fmla="*/ 4236425 h 6819900"/>
              <a:gd name="connsiteX2282" fmla="*/ 9610318 w 9915525"/>
              <a:gd name="connsiteY2282" fmla="*/ 4136145 h 6819900"/>
              <a:gd name="connsiteX2283" fmla="*/ 9617430 w 9915525"/>
              <a:gd name="connsiteY2283" fmla="*/ 4054330 h 6819900"/>
              <a:gd name="connsiteX2284" fmla="*/ 9653597 w 9915525"/>
              <a:gd name="connsiteY2284" fmla="*/ 4169540 h 6819900"/>
              <a:gd name="connsiteX2285" fmla="*/ 9626489 w 9915525"/>
              <a:gd name="connsiteY2285" fmla="*/ 4236425 h 6819900"/>
              <a:gd name="connsiteX2286" fmla="*/ 9810688 w 9915525"/>
              <a:gd name="connsiteY2286" fmla="*/ 4227832 h 6819900"/>
              <a:gd name="connsiteX2287" fmla="*/ 9780670 w 9915525"/>
              <a:gd name="connsiteY2287" fmla="*/ 4210540 h 6819900"/>
              <a:gd name="connsiteX2288" fmla="*/ 9754477 w 9915525"/>
              <a:gd name="connsiteY2288" fmla="*/ 4208159 h 6819900"/>
              <a:gd name="connsiteX2289" fmla="*/ 9740190 w 9915525"/>
              <a:gd name="connsiteY2289" fmla="*/ 4182917 h 6819900"/>
              <a:gd name="connsiteX2290" fmla="*/ 9730665 w 9915525"/>
              <a:gd name="connsiteY2290" fmla="*/ 4159105 h 6819900"/>
              <a:gd name="connsiteX2291" fmla="*/ 9721140 w 9915525"/>
              <a:gd name="connsiteY2291" fmla="*/ 4140617 h 6819900"/>
              <a:gd name="connsiteX2292" fmla="*/ 9730665 w 9915525"/>
              <a:gd name="connsiteY2292" fmla="*/ 4116242 h 6819900"/>
              <a:gd name="connsiteX2293" fmla="*/ 9729554 w 9915525"/>
              <a:gd name="connsiteY2293" fmla="*/ 4054330 h 6819900"/>
              <a:gd name="connsiteX2294" fmla="*/ 9723899 w 9915525"/>
              <a:gd name="connsiteY2294" fmla="*/ 4035280 h 6819900"/>
              <a:gd name="connsiteX2295" fmla="*/ 9720248 w 9915525"/>
              <a:gd name="connsiteY2295" fmla="*/ 4016230 h 6819900"/>
              <a:gd name="connsiteX2296" fmla="*/ 9711615 w 9915525"/>
              <a:gd name="connsiteY2296" fmla="*/ 3962732 h 6819900"/>
              <a:gd name="connsiteX2297" fmla="*/ 9732205 w 9915525"/>
              <a:gd name="connsiteY2297" fmla="*/ 3914618 h 6819900"/>
              <a:gd name="connsiteX2298" fmla="*/ 9774207 w 9915525"/>
              <a:gd name="connsiteY2298" fmla="*/ 3848862 h 6819900"/>
              <a:gd name="connsiteX2299" fmla="*/ 9730366 w 9915525"/>
              <a:gd name="connsiteY2299" fmla="*/ 3849814 h 6819900"/>
              <a:gd name="connsiteX2300" fmla="*/ 9628271 w 9915525"/>
              <a:gd name="connsiteY2300" fmla="*/ 3806981 h 6819900"/>
              <a:gd name="connsiteX2301" fmla="*/ 9587790 w 9915525"/>
              <a:gd name="connsiteY2301" fmla="*/ 3743603 h 6819900"/>
              <a:gd name="connsiteX2302" fmla="*/ 9621127 w 9915525"/>
              <a:gd name="connsiteY2302" fmla="*/ 3726347 h 6819900"/>
              <a:gd name="connsiteX2303" fmla="*/ 9654465 w 9915525"/>
              <a:gd name="connsiteY2303" fmla="*/ 3722016 h 6819900"/>
              <a:gd name="connsiteX2304" fmla="*/ 9702579 w 9915525"/>
              <a:gd name="connsiteY2304" fmla="*/ 3731045 h 6819900"/>
              <a:gd name="connsiteX2305" fmla="*/ 9739415 w 9915525"/>
              <a:gd name="connsiteY2305" fmla="*/ 3738279 h 6819900"/>
              <a:gd name="connsiteX2306" fmla="*/ 9759240 w 9915525"/>
              <a:gd name="connsiteY2306" fmla="*/ 3713720 h 6819900"/>
              <a:gd name="connsiteX2307" fmla="*/ 9785433 w 9915525"/>
              <a:gd name="connsiteY2307" fmla="*/ 3707803 h 6819900"/>
              <a:gd name="connsiteX2308" fmla="*/ 9825914 w 9915525"/>
              <a:gd name="connsiteY2308" fmla="*/ 3754061 h 6819900"/>
              <a:gd name="connsiteX2309" fmla="*/ 9837153 w 9915525"/>
              <a:gd name="connsiteY2309" fmla="*/ 3789789 h 6819900"/>
              <a:gd name="connsiteX2310" fmla="*/ 9840404 w 9915525"/>
              <a:gd name="connsiteY2310" fmla="*/ 3812014 h 6819900"/>
              <a:gd name="connsiteX2311" fmla="*/ 9834131 w 9915525"/>
              <a:gd name="connsiteY2311" fmla="*/ 3838246 h 6819900"/>
              <a:gd name="connsiteX2312" fmla="*/ 9825368 w 9915525"/>
              <a:gd name="connsiteY2312" fmla="*/ 3884912 h 6819900"/>
              <a:gd name="connsiteX2313" fmla="*/ 9837576 w 9915525"/>
              <a:gd name="connsiteY2313" fmla="*/ 3943834 h 6819900"/>
              <a:gd name="connsiteX2314" fmla="*/ 9878240 w 9915525"/>
              <a:gd name="connsiteY2314" fmla="*/ 3974049 h 6819900"/>
              <a:gd name="connsiteX2315" fmla="*/ 9905054 w 9915525"/>
              <a:gd name="connsiteY2315" fmla="*/ 4010759 h 6819900"/>
              <a:gd name="connsiteX2316" fmla="*/ 9894675 w 9915525"/>
              <a:gd name="connsiteY2316" fmla="*/ 4056479 h 6819900"/>
              <a:gd name="connsiteX2317" fmla="*/ 9854489 w 9915525"/>
              <a:gd name="connsiteY2317" fmla="*/ 4043945 h 6819900"/>
              <a:gd name="connsiteX2318" fmla="*/ 9840202 w 9915525"/>
              <a:gd name="connsiteY2318" fmla="*/ 4019675 h 6819900"/>
              <a:gd name="connsiteX2319" fmla="*/ 9825914 w 9915525"/>
              <a:gd name="connsiteY2319" fmla="*/ 3992178 h 6819900"/>
              <a:gd name="connsiteX2320" fmla="*/ 9757976 w 9915525"/>
              <a:gd name="connsiteY2320" fmla="*/ 3960538 h 6819900"/>
              <a:gd name="connsiteX2321" fmla="*/ 9748484 w 9915525"/>
              <a:gd name="connsiteY2321" fmla="*/ 4001183 h 6819900"/>
              <a:gd name="connsiteX2322" fmla="*/ 9762260 w 9915525"/>
              <a:gd name="connsiteY2322" fmla="*/ 4033715 h 6819900"/>
              <a:gd name="connsiteX2323" fmla="*/ 9845480 w 9915525"/>
              <a:gd name="connsiteY2323" fmla="*/ 4080011 h 6819900"/>
              <a:gd name="connsiteX2324" fmla="*/ 9860407 w 9915525"/>
              <a:gd name="connsiteY2324" fmla="*/ 4119729 h 6819900"/>
              <a:gd name="connsiteX2325" fmla="*/ 9844964 w 9915525"/>
              <a:gd name="connsiteY2325" fmla="*/ 4185487 h 6819900"/>
              <a:gd name="connsiteX2326" fmla="*/ 9810688 w 9915525"/>
              <a:gd name="connsiteY2326" fmla="*/ 4227833 h 6819900"/>
              <a:gd name="connsiteX2327" fmla="*/ 415215 w 9915525"/>
              <a:gd name="connsiteY2327" fmla="*/ 4117036 h 6819900"/>
              <a:gd name="connsiteX2328" fmla="*/ 404250 w 9915525"/>
              <a:gd name="connsiteY2328" fmla="*/ 4071313 h 6819900"/>
              <a:gd name="connsiteX2329" fmla="*/ 388769 w 9915525"/>
              <a:gd name="connsiteY2329" fmla="*/ 4013193 h 6819900"/>
              <a:gd name="connsiteX2330" fmla="*/ 375921 w 9915525"/>
              <a:gd name="connsiteY2330" fmla="*/ 3953580 h 6819900"/>
              <a:gd name="connsiteX2331" fmla="*/ 367590 w 9915525"/>
              <a:gd name="connsiteY2331" fmla="*/ 3920418 h 6819900"/>
              <a:gd name="connsiteX2332" fmla="*/ 390840 w 9915525"/>
              <a:gd name="connsiteY2332" fmla="*/ 3892405 h 6819900"/>
              <a:gd name="connsiteX2333" fmla="*/ 429306 w 9915525"/>
              <a:gd name="connsiteY2333" fmla="*/ 3816550 h 6819900"/>
              <a:gd name="connsiteX2334" fmla="*/ 447267 w 9915525"/>
              <a:gd name="connsiteY2334" fmla="*/ 3760657 h 6819900"/>
              <a:gd name="connsiteX2335" fmla="*/ 461223 w 9915525"/>
              <a:gd name="connsiteY2335" fmla="*/ 3779639 h 6819900"/>
              <a:gd name="connsiteX2336" fmla="*/ 479499 w 9915525"/>
              <a:gd name="connsiteY2336" fmla="*/ 3819278 h 6819900"/>
              <a:gd name="connsiteX2337" fmla="*/ 500940 w 9915525"/>
              <a:gd name="connsiteY2337" fmla="*/ 3853091 h 6819900"/>
              <a:gd name="connsiteX2338" fmla="*/ 511595 w 9915525"/>
              <a:gd name="connsiteY2338" fmla="*/ 3880200 h 6819900"/>
              <a:gd name="connsiteX2339" fmla="*/ 502070 w 9915525"/>
              <a:gd name="connsiteY2339" fmla="*/ 3955147 h 6819900"/>
              <a:gd name="connsiteX2340" fmla="*/ 496941 w 9915525"/>
              <a:gd name="connsiteY2340" fmla="*/ 4064489 h 6819900"/>
              <a:gd name="connsiteX2341" fmla="*/ 539804 w 9915525"/>
              <a:gd name="connsiteY2341" fmla="*/ 4066482 h 6819900"/>
              <a:gd name="connsiteX2342" fmla="*/ 567615 w 9915525"/>
              <a:gd name="connsiteY2342" fmla="*/ 4078970 h 6819900"/>
              <a:gd name="connsiteX2343" fmla="*/ 536400 w 9915525"/>
              <a:gd name="connsiteY2343" fmla="*/ 4101955 h 6819900"/>
              <a:gd name="connsiteX2344" fmla="*/ 473900 w 9915525"/>
              <a:gd name="connsiteY2344" fmla="*/ 4130530 h 6819900"/>
              <a:gd name="connsiteX2345" fmla="*/ 415215 w 9915525"/>
              <a:gd name="connsiteY2345" fmla="*/ 4117036 h 6819900"/>
              <a:gd name="connsiteX2346" fmla="*/ 262815 w 9915525"/>
              <a:gd name="connsiteY2346" fmla="*/ 3986993 h 6819900"/>
              <a:gd name="connsiteX2347" fmla="*/ 284246 w 9915525"/>
              <a:gd name="connsiteY2347" fmla="*/ 3951274 h 6819900"/>
              <a:gd name="connsiteX2348" fmla="*/ 274721 w 9915525"/>
              <a:gd name="connsiteY2348" fmla="*/ 4025609 h 6819900"/>
              <a:gd name="connsiteX2349" fmla="*/ 262815 w 9915525"/>
              <a:gd name="connsiteY2349" fmla="*/ 3986993 h 6819900"/>
              <a:gd name="connsiteX2350" fmla="*/ 312821 w 9915525"/>
              <a:gd name="connsiteY2350" fmla="*/ 3854008 h 6819900"/>
              <a:gd name="connsiteX2351" fmla="*/ 310841 w 9915525"/>
              <a:gd name="connsiteY2351" fmla="*/ 3813186 h 6819900"/>
              <a:gd name="connsiteX2352" fmla="*/ 328763 w 9915525"/>
              <a:gd name="connsiteY2352" fmla="*/ 3791215 h 6819900"/>
              <a:gd name="connsiteX2353" fmla="*/ 342587 w 9915525"/>
              <a:gd name="connsiteY2353" fmla="*/ 3749530 h 6819900"/>
              <a:gd name="connsiteX2354" fmla="*/ 367590 w 9915525"/>
              <a:gd name="connsiteY2354" fmla="*/ 3836446 h 6819900"/>
              <a:gd name="connsiteX2355" fmla="*/ 312821 w 9915525"/>
              <a:gd name="connsiteY2355" fmla="*/ 3854008 h 6819900"/>
              <a:gd name="connsiteX2356" fmla="*/ 15035 w 9915525"/>
              <a:gd name="connsiteY2356" fmla="*/ 3762230 h 6819900"/>
              <a:gd name="connsiteX2357" fmla="*/ 9162 w 9915525"/>
              <a:gd name="connsiteY2357" fmla="*/ 3694761 h 6819900"/>
              <a:gd name="connsiteX2358" fmla="*/ 24014 w 9915525"/>
              <a:gd name="connsiteY2358" fmla="*/ 3673330 h 6819900"/>
              <a:gd name="connsiteX2359" fmla="*/ 41794 w 9915525"/>
              <a:gd name="connsiteY2359" fmla="*/ 3736865 h 6819900"/>
              <a:gd name="connsiteX2360" fmla="*/ 27071 w 9915525"/>
              <a:gd name="connsiteY2360" fmla="*/ 3804334 h 6819900"/>
              <a:gd name="connsiteX2361" fmla="*/ 15035 w 9915525"/>
              <a:gd name="connsiteY2361" fmla="*/ 3762230 h 6819900"/>
              <a:gd name="connsiteX2362" fmla="*/ 236621 w 9915525"/>
              <a:gd name="connsiteY2362" fmla="*/ 3714065 h 6819900"/>
              <a:gd name="connsiteX2363" fmla="*/ 205665 w 9915525"/>
              <a:gd name="connsiteY2363" fmla="*/ 3682252 h 6819900"/>
              <a:gd name="connsiteX2364" fmla="*/ 195388 w 9915525"/>
              <a:gd name="connsiteY2364" fmla="*/ 3654280 h 6819900"/>
              <a:gd name="connsiteX2365" fmla="*/ 188244 w 9915525"/>
              <a:gd name="connsiteY2365" fmla="*/ 3582820 h 6819900"/>
              <a:gd name="connsiteX2366" fmla="*/ 184234 w 9915525"/>
              <a:gd name="connsiteY2366" fmla="*/ 3511383 h 6819900"/>
              <a:gd name="connsiteX2367" fmla="*/ 177090 w 9915525"/>
              <a:gd name="connsiteY2367" fmla="*/ 3441788 h 6819900"/>
              <a:gd name="connsiteX2368" fmla="*/ 129303 w 9915525"/>
              <a:gd name="connsiteY2368" fmla="*/ 3327420 h 6819900"/>
              <a:gd name="connsiteX2369" fmla="*/ 100890 w 9915525"/>
              <a:gd name="connsiteY2369" fmla="*/ 3244473 h 6819900"/>
              <a:gd name="connsiteX2370" fmla="*/ 74696 w 9915525"/>
              <a:gd name="connsiteY2370" fmla="*/ 3170224 h 6819900"/>
              <a:gd name="connsiteX2371" fmla="*/ 53265 w 9915525"/>
              <a:gd name="connsiteY2371" fmla="*/ 3144030 h 6819900"/>
              <a:gd name="connsiteX2372" fmla="*/ 82520 w 9915525"/>
              <a:gd name="connsiteY2372" fmla="*/ 3120880 h 6819900"/>
              <a:gd name="connsiteX2373" fmla="*/ 124216 w 9915525"/>
              <a:gd name="connsiteY2373" fmla="*/ 3132786 h 6819900"/>
              <a:gd name="connsiteX2374" fmla="*/ 156873 w 9915525"/>
              <a:gd name="connsiteY2374" fmla="*/ 3158702 h 6819900"/>
              <a:gd name="connsiteX2375" fmla="*/ 177393 w 9915525"/>
              <a:gd name="connsiteY2375" fmla="*/ 3187277 h 6819900"/>
              <a:gd name="connsiteX2376" fmla="*/ 191680 w 9915525"/>
              <a:gd name="connsiteY2376" fmla="*/ 3220332 h 6819900"/>
              <a:gd name="connsiteX2377" fmla="*/ 205665 w 9915525"/>
              <a:gd name="connsiteY2377" fmla="*/ 3255577 h 6819900"/>
              <a:gd name="connsiteX2378" fmla="*/ 222016 w 9915525"/>
              <a:gd name="connsiteY2378" fmla="*/ 3281484 h 6819900"/>
              <a:gd name="connsiteX2379" fmla="*/ 226435 w 9915525"/>
              <a:gd name="connsiteY2379" fmla="*/ 3312928 h 6819900"/>
              <a:gd name="connsiteX2380" fmla="*/ 212466 w 9915525"/>
              <a:gd name="connsiteY2380" fmla="*/ 3377987 h 6819900"/>
              <a:gd name="connsiteX2381" fmla="*/ 231990 w 9915525"/>
              <a:gd name="connsiteY2381" fmla="*/ 3430294 h 6819900"/>
              <a:gd name="connsiteX2382" fmla="*/ 249260 w 9915525"/>
              <a:gd name="connsiteY2382" fmla="*/ 3451019 h 6819900"/>
              <a:gd name="connsiteX2383" fmla="*/ 257967 w 9915525"/>
              <a:gd name="connsiteY2383" fmla="*/ 3467192 h 6819900"/>
              <a:gd name="connsiteX2384" fmla="*/ 268171 w 9915525"/>
              <a:gd name="connsiteY2384" fmla="*/ 3520368 h 6819900"/>
              <a:gd name="connsiteX2385" fmla="*/ 271239 w 9915525"/>
              <a:gd name="connsiteY2385" fmla="*/ 3568629 h 6819900"/>
              <a:gd name="connsiteX2386" fmla="*/ 300915 w 9915525"/>
              <a:gd name="connsiteY2386" fmla="*/ 3670466 h 6819900"/>
              <a:gd name="connsiteX2387" fmla="*/ 236621 w 9915525"/>
              <a:gd name="connsiteY2387" fmla="*/ 3714065 h 6819900"/>
              <a:gd name="connsiteX2388" fmla="*/ 9675896 w 9915525"/>
              <a:gd name="connsiteY2388" fmla="*/ 3466997 h 6819900"/>
              <a:gd name="connsiteX2389" fmla="*/ 9675420 w 9915525"/>
              <a:gd name="connsiteY2389" fmla="*/ 3389485 h 6819900"/>
              <a:gd name="connsiteX2390" fmla="*/ 9675420 w 9915525"/>
              <a:gd name="connsiteY2390" fmla="*/ 3378055 h 6819900"/>
              <a:gd name="connsiteX2391" fmla="*/ 9663990 w 9915525"/>
              <a:gd name="connsiteY2391" fmla="*/ 3359005 h 6819900"/>
              <a:gd name="connsiteX2392" fmla="*/ 9673515 w 9915525"/>
              <a:gd name="connsiteY2392" fmla="*/ 3339955 h 6819900"/>
              <a:gd name="connsiteX2393" fmla="*/ 9683040 w 9915525"/>
              <a:gd name="connsiteY2393" fmla="*/ 3325667 h 6819900"/>
              <a:gd name="connsiteX2394" fmla="*/ 9693127 w 9915525"/>
              <a:gd name="connsiteY2394" fmla="*/ 3311380 h 6819900"/>
              <a:gd name="connsiteX2395" fmla="*/ 9697734 w 9915525"/>
              <a:gd name="connsiteY2395" fmla="*/ 3302513 h 6819900"/>
              <a:gd name="connsiteX2396" fmla="*/ 9724351 w 9915525"/>
              <a:gd name="connsiteY2396" fmla="*/ 3292446 h 6819900"/>
              <a:gd name="connsiteX2397" fmla="*/ 9723522 w 9915525"/>
              <a:gd name="connsiteY2397" fmla="*/ 3308602 h 6819900"/>
              <a:gd name="connsiteX2398" fmla="*/ 9711616 w 9915525"/>
              <a:gd name="connsiteY2398" fmla="*/ 3345511 h 6819900"/>
              <a:gd name="connsiteX2399" fmla="*/ 9702091 w 9915525"/>
              <a:gd name="connsiteY2399" fmla="*/ 3378055 h 6819900"/>
              <a:gd name="connsiteX2400" fmla="*/ 9706853 w 9915525"/>
              <a:gd name="connsiteY2400" fmla="*/ 3425680 h 6819900"/>
              <a:gd name="connsiteX2401" fmla="*/ 9706072 w 9915525"/>
              <a:gd name="connsiteY2401" fmla="*/ 3467524 h 6819900"/>
              <a:gd name="connsiteX2402" fmla="*/ 9689403 w 9915525"/>
              <a:gd name="connsiteY2402" fmla="*/ 3472553 h 6819900"/>
              <a:gd name="connsiteX2403" fmla="*/ 9675895 w 9915525"/>
              <a:gd name="connsiteY2403" fmla="*/ 3466997 h 6819900"/>
              <a:gd name="connsiteX2404" fmla="*/ 9654465 w 9915525"/>
              <a:gd name="connsiteY2404" fmla="*/ 3182792 h 6819900"/>
              <a:gd name="connsiteX2405" fmla="*/ 9644940 w 9915525"/>
              <a:gd name="connsiteY2405" fmla="*/ 3168505 h 6819900"/>
              <a:gd name="connsiteX2406" fmla="*/ 9635415 w 9915525"/>
              <a:gd name="connsiteY2406" fmla="*/ 3155011 h 6819900"/>
              <a:gd name="connsiteX2407" fmla="*/ 9624176 w 9915525"/>
              <a:gd name="connsiteY2407" fmla="*/ 3137771 h 6819900"/>
              <a:gd name="connsiteX2408" fmla="*/ 9653000 w 9915525"/>
              <a:gd name="connsiteY2408" fmla="*/ 3101830 h 6819900"/>
              <a:gd name="connsiteX2409" fmla="*/ 9692565 w 9915525"/>
              <a:gd name="connsiteY2409" fmla="*/ 3087542 h 6819900"/>
              <a:gd name="connsiteX2410" fmla="*/ 9723143 w 9915525"/>
              <a:gd name="connsiteY2410" fmla="*/ 3073255 h 6819900"/>
              <a:gd name="connsiteX2411" fmla="*/ 9735165 w 9915525"/>
              <a:gd name="connsiteY2411" fmla="*/ 3113736 h 6819900"/>
              <a:gd name="connsiteX2412" fmla="*/ 9707456 w 9915525"/>
              <a:gd name="connsiteY2412" fmla="*/ 3168505 h 6819900"/>
              <a:gd name="connsiteX2413" fmla="*/ 9683040 w 9915525"/>
              <a:gd name="connsiteY2413" fmla="*/ 3182792 h 6819900"/>
              <a:gd name="connsiteX2414" fmla="*/ 9662824 w 9915525"/>
              <a:gd name="connsiteY2414" fmla="*/ 3197080 h 6819900"/>
              <a:gd name="connsiteX2415" fmla="*/ 9654465 w 9915525"/>
              <a:gd name="connsiteY2415" fmla="*/ 3182792 h 6819900"/>
              <a:gd name="connsiteX2416" fmla="*/ 224715 w 9915525"/>
              <a:gd name="connsiteY2416" fmla="*/ 3030955 h 6819900"/>
              <a:gd name="connsiteX2417" fmla="*/ 233242 w 9915525"/>
              <a:gd name="connsiteY2417" fmla="*/ 3011959 h 6819900"/>
              <a:gd name="connsiteX2418" fmla="*/ 246284 w 9915525"/>
              <a:gd name="connsiteY2418" fmla="*/ 3038986 h 6819900"/>
              <a:gd name="connsiteX2419" fmla="*/ 224715 w 9915525"/>
              <a:gd name="connsiteY2419" fmla="*/ 3030955 h 6819900"/>
              <a:gd name="connsiteX2420" fmla="*/ 9613190 w 9915525"/>
              <a:gd name="connsiteY2420" fmla="*/ 2971655 h 6819900"/>
              <a:gd name="connsiteX2421" fmla="*/ 9606840 w 9915525"/>
              <a:gd name="connsiteY2421" fmla="*/ 2938998 h 6819900"/>
              <a:gd name="connsiteX2422" fmla="*/ 9592552 w 9915525"/>
              <a:gd name="connsiteY2422" fmla="*/ 2898403 h 6819900"/>
              <a:gd name="connsiteX2423" fmla="*/ 9587790 w 9915525"/>
              <a:gd name="connsiteY2423" fmla="*/ 2806555 h 6819900"/>
              <a:gd name="connsiteX2424" fmla="*/ 9594934 w 9915525"/>
              <a:gd name="connsiteY2424" fmla="*/ 2794649 h 6819900"/>
              <a:gd name="connsiteX2425" fmla="*/ 9678942 w 9915525"/>
              <a:gd name="connsiteY2425" fmla="*/ 2788057 h 6819900"/>
              <a:gd name="connsiteX2426" fmla="*/ 9692565 w 9915525"/>
              <a:gd name="connsiteY2426" fmla="*/ 2859781 h 6819900"/>
              <a:gd name="connsiteX2427" fmla="*/ 9664311 w 9915525"/>
              <a:gd name="connsiteY2427" fmla="*/ 2949102 h 6819900"/>
              <a:gd name="connsiteX2428" fmla="*/ 9613190 w 9915525"/>
              <a:gd name="connsiteY2428" fmla="*/ 2971655 h 6819900"/>
              <a:gd name="connsiteX2429" fmla="*/ 9454440 w 9915525"/>
              <a:gd name="connsiteY2429" fmla="*/ 2454130 h 6819900"/>
              <a:gd name="connsiteX2430" fmla="*/ 9471109 w 9915525"/>
              <a:gd name="connsiteY2430" fmla="*/ 2436893 h 6819900"/>
              <a:gd name="connsiteX2431" fmla="*/ 9487777 w 9915525"/>
              <a:gd name="connsiteY2431" fmla="*/ 2454130 h 6819900"/>
              <a:gd name="connsiteX2432" fmla="*/ 9471109 w 9915525"/>
              <a:gd name="connsiteY2432" fmla="*/ 2471367 h 6819900"/>
              <a:gd name="connsiteX2433" fmla="*/ 9454440 w 9915525"/>
              <a:gd name="connsiteY2433" fmla="*/ 2454130 h 6819900"/>
              <a:gd name="connsiteX2434" fmla="*/ 9433552 w 9915525"/>
              <a:gd name="connsiteY2434" fmla="*/ 2289824 h 6819900"/>
              <a:gd name="connsiteX2435" fmla="*/ 9411891 w 9915525"/>
              <a:gd name="connsiteY2435" fmla="*/ 2225530 h 6819900"/>
              <a:gd name="connsiteX2436" fmla="*/ 9473490 w 9915525"/>
              <a:gd name="connsiteY2436" fmla="*/ 2291264 h 6819900"/>
              <a:gd name="connsiteX2437" fmla="*/ 9433552 w 9915525"/>
              <a:gd name="connsiteY2437" fmla="*/ 2289824 h 6819900"/>
              <a:gd name="connsiteX2438" fmla="*/ 9597315 w 9915525"/>
              <a:gd name="connsiteY2438" fmla="*/ 2258868 h 6819900"/>
              <a:gd name="connsiteX2439" fmla="*/ 9606840 w 9915525"/>
              <a:gd name="connsiteY2439" fmla="*/ 2244580 h 6819900"/>
              <a:gd name="connsiteX2440" fmla="*/ 9616365 w 9915525"/>
              <a:gd name="connsiteY2440" fmla="*/ 2258868 h 6819900"/>
              <a:gd name="connsiteX2441" fmla="*/ 9606840 w 9915525"/>
              <a:gd name="connsiteY2441" fmla="*/ 2273155 h 6819900"/>
              <a:gd name="connsiteX2442" fmla="*/ 9597315 w 9915525"/>
              <a:gd name="connsiteY2442" fmla="*/ 2258868 h 6819900"/>
              <a:gd name="connsiteX2443" fmla="*/ 9374367 w 9915525"/>
              <a:gd name="connsiteY2443" fmla="*/ 2088077 h 6819900"/>
              <a:gd name="connsiteX2444" fmla="*/ 9340626 w 9915525"/>
              <a:gd name="connsiteY2444" fmla="*/ 2054080 h 6819900"/>
              <a:gd name="connsiteX2445" fmla="*/ 9335377 w 9915525"/>
              <a:gd name="connsiteY2445" fmla="*/ 2015980 h 6819900"/>
              <a:gd name="connsiteX2446" fmla="*/ 9349665 w 9915525"/>
              <a:gd name="connsiteY2446" fmla="*/ 1991563 h 6819900"/>
              <a:gd name="connsiteX2447" fmla="*/ 9380694 w 9915525"/>
              <a:gd name="connsiteY2447" fmla="*/ 1979654 h 6819900"/>
              <a:gd name="connsiteX2448" fmla="*/ 9414638 w 9915525"/>
              <a:gd name="connsiteY2448" fmla="*/ 2077798 h 6819900"/>
              <a:gd name="connsiteX2449" fmla="*/ 9374367 w 9915525"/>
              <a:gd name="connsiteY2449" fmla="*/ 2088077 h 6819900"/>
              <a:gd name="connsiteX2450" fmla="*/ 9473490 w 9915525"/>
              <a:gd name="connsiteY2450" fmla="*/ 1839768 h 6819900"/>
              <a:gd name="connsiteX2451" fmla="*/ 9463965 w 9915525"/>
              <a:gd name="connsiteY2451" fmla="*/ 1825480 h 6819900"/>
              <a:gd name="connsiteX2452" fmla="*/ 9454440 w 9915525"/>
              <a:gd name="connsiteY2452" fmla="*/ 1801668 h 6819900"/>
              <a:gd name="connsiteX2453" fmla="*/ 9471830 w 9915525"/>
              <a:gd name="connsiteY2453" fmla="*/ 1777855 h 6819900"/>
              <a:gd name="connsiteX2454" fmla="*/ 9527381 w 9915525"/>
              <a:gd name="connsiteY2454" fmla="*/ 1839283 h 6819900"/>
              <a:gd name="connsiteX2455" fmla="*/ 9473490 w 9915525"/>
              <a:gd name="connsiteY2455" fmla="*/ 1839768 h 6819900"/>
              <a:gd name="connsiteX2456" fmla="*/ 9340140 w 9915525"/>
              <a:gd name="connsiteY2456" fmla="*/ 1797467 h 6819900"/>
              <a:gd name="connsiteX2457" fmla="*/ 9349665 w 9915525"/>
              <a:gd name="connsiteY2457" fmla="*/ 1782618 h 6819900"/>
              <a:gd name="connsiteX2458" fmla="*/ 9359190 w 9915525"/>
              <a:gd name="connsiteY2458" fmla="*/ 1791580 h 6819900"/>
              <a:gd name="connsiteX2459" fmla="*/ 9349665 w 9915525"/>
              <a:gd name="connsiteY2459" fmla="*/ 1806430 h 6819900"/>
              <a:gd name="connsiteX2460" fmla="*/ 9340140 w 9915525"/>
              <a:gd name="connsiteY2460" fmla="*/ 1797467 h 6819900"/>
              <a:gd name="connsiteX2461" fmla="*/ 8762973 w 9915525"/>
              <a:gd name="connsiteY2461" fmla="*/ 1747888 h 6819900"/>
              <a:gd name="connsiteX2462" fmla="*/ 8756734 w 9915525"/>
              <a:gd name="connsiteY2462" fmla="*/ 1723282 h 6819900"/>
              <a:gd name="connsiteX2463" fmla="*/ 8768640 w 9915525"/>
              <a:gd name="connsiteY2463" fmla="*/ 1705624 h 6819900"/>
              <a:gd name="connsiteX2464" fmla="*/ 8782927 w 9915525"/>
              <a:gd name="connsiteY2464" fmla="*/ 1692130 h 6819900"/>
              <a:gd name="connsiteX2465" fmla="*/ 8797215 w 9915525"/>
              <a:gd name="connsiteY2465" fmla="*/ 1682605 h 6819900"/>
              <a:gd name="connsiteX2466" fmla="*/ 8806740 w 9915525"/>
              <a:gd name="connsiteY2466" fmla="*/ 1673080 h 6819900"/>
              <a:gd name="connsiteX2467" fmla="*/ 8804835 w 9915525"/>
              <a:gd name="connsiteY2467" fmla="*/ 1756900 h 6819900"/>
              <a:gd name="connsiteX2468" fmla="*/ 8762973 w 9915525"/>
              <a:gd name="connsiteY2468" fmla="*/ 1747888 h 6819900"/>
              <a:gd name="connsiteX2469" fmla="*/ 9241743 w 9915525"/>
              <a:gd name="connsiteY2469" fmla="*/ 1675461 h 6819900"/>
              <a:gd name="connsiteX2470" fmla="*/ 9239181 w 9915525"/>
              <a:gd name="connsiteY2470" fmla="*/ 1596880 h 6819900"/>
              <a:gd name="connsiteX2471" fmla="*/ 9235321 w 9915525"/>
              <a:gd name="connsiteY2471" fmla="*/ 1492105 h 6819900"/>
              <a:gd name="connsiteX2472" fmla="*/ 9236657 w 9915525"/>
              <a:gd name="connsiteY2472" fmla="*/ 1411619 h 6819900"/>
              <a:gd name="connsiteX2473" fmla="*/ 9244890 w 9915525"/>
              <a:gd name="connsiteY2473" fmla="*/ 1385425 h 6819900"/>
              <a:gd name="connsiteX2474" fmla="*/ 9254415 w 9915525"/>
              <a:gd name="connsiteY2474" fmla="*/ 1368280 h 6819900"/>
              <a:gd name="connsiteX2475" fmla="*/ 9263940 w 9915525"/>
              <a:gd name="connsiteY2475" fmla="*/ 1321674 h 6819900"/>
              <a:gd name="connsiteX2476" fmla="*/ 9279007 w 9915525"/>
              <a:gd name="connsiteY2476" fmla="*/ 1269287 h 6819900"/>
              <a:gd name="connsiteX2477" fmla="*/ 9313314 w 9915525"/>
              <a:gd name="connsiteY2477" fmla="*/ 1289617 h 6819900"/>
              <a:gd name="connsiteX2478" fmla="*/ 9369080 w 9915525"/>
              <a:gd name="connsiteY2478" fmla="*/ 1301122 h 6819900"/>
              <a:gd name="connsiteX2479" fmla="*/ 9416340 w 9915525"/>
              <a:gd name="connsiteY2479" fmla="*/ 1348369 h 6819900"/>
              <a:gd name="connsiteX2480" fmla="*/ 9406041 w 9915525"/>
              <a:gd name="connsiteY2480" fmla="*/ 1411621 h 6819900"/>
              <a:gd name="connsiteX2481" fmla="*/ 9366472 w 9915525"/>
              <a:gd name="connsiteY2481" fmla="*/ 1390752 h 6819900"/>
              <a:gd name="connsiteX2482" fmla="*/ 9343107 w 9915525"/>
              <a:gd name="connsiteY2482" fmla="*/ 1380115 h 6819900"/>
              <a:gd name="connsiteX2483" fmla="*/ 9336742 w 9915525"/>
              <a:gd name="connsiteY2483" fmla="*/ 1408175 h 6819900"/>
              <a:gd name="connsiteX2484" fmla="*/ 9339186 w 9915525"/>
              <a:gd name="connsiteY2484" fmla="*/ 1436821 h 6819900"/>
              <a:gd name="connsiteX2485" fmla="*/ 9393846 w 9915525"/>
              <a:gd name="connsiteY2485" fmla="*/ 1439718 h 6819900"/>
              <a:gd name="connsiteX2486" fmla="*/ 9425865 w 9915525"/>
              <a:gd name="connsiteY2486" fmla="*/ 1433577 h 6819900"/>
              <a:gd name="connsiteX2487" fmla="*/ 9456821 w 9915525"/>
              <a:gd name="connsiteY2487" fmla="*/ 1450564 h 6819900"/>
              <a:gd name="connsiteX2488" fmla="*/ 9490731 w 9915525"/>
              <a:gd name="connsiteY2488" fmla="*/ 1479825 h 6819900"/>
              <a:gd name="connsiteX2489" fmla="*/ 9507399 w 9915525"/>
              <a:gd name="connsiteY2489" fmla="*/ 1511630 h 6819900"/>
              <a:gd name="connsiteX2490" fmla="*/ 9521115 w 9915525"/>
              <a:gd name="connsiteY2490" fmla="*/ 1540216 h 6819900"/>
              <a:gd name="connsiteX2491" fmla="*/ 9534713 w 9915525"/>
              <a:gd name="connsiteY2491" fmla="*/ 1571018 h 6819900"/>
              <a:gd name="connsiteX2492" fmla="*/ 9551312 w 9915525"/>
              <a:gd name="connsiteY2492" fmla="*/ 1654030 h 6819900"/>
              <a:gd name="connsiteX2493" fmla="*/ 9535192 w 9915525"/>
              <a:gd name="connsiteY2493" fmla="*/ 1644165 h 6819900"/>
              <a:gd name="connsiteX2494" fmla="*/ 9494149 w 9915525"/>
              <a:gd name="connsiteY2494" fmla="*/ 1635808 h 6819900"/>
              <a:gd name="connsiteX2495" fmla="*/ 9383191 w 9915525"/>
              <a:gd name="connsiteY2495" fmla="*/ 1629874 h 6819900"/>
              <a:gd name="connsiteX2496" fmla="*/ 9323660 w 9915525"/>
              <a:gd name="connsiteY2496" fmla="*/ 1638910 h 6819900"/>
              <a:gd name="connsiteX2497" fmla="*/ 9340140 w 9915525"/>
              <a:gd name="connsiteY2497" fmla="*/ 1665867 h 6819900"/>
              <a:gd name="connsiteX2498" fmla="*/ 9355957 w 9915525"/>
              <a:gd name="connsiteY2498" fmla="*/ 1693820 h 6819900"/>
              <a:gd name="connsiteX2499" fmla="*/ 9331149 w 9915525"/>
              <a:gd name="connsiteY2499" fmla="*/ 1711333 h 6819900"/>
              <a:gd name="connsiteX2500" fmla="*/ 9282400 w 9915525"/>
              <a:gd name="connsiteY2500" fmla="*/ 1711496 h 6819900"/>
              <a:gd name="connsiteX2501" fmla="*/ 9241743 w 9915525"/>
              <a:gd name="connsiteY2501" fmla="*/ 1675461 h 6819900"/>
              <a:gd name="connsiteX2502" fmla="*/ 9011934 w 9915525"/>
              <a:gd name="connsiteY2502" fmla="*/ 1607063 h 6819900"/>
              <a:gd name="connsiteX2503" fmla="*/ 9035496 w 9915525"/>
              <a:gd name="connsiteY2503" fmla="*/ 1592213 h 6819900"/>
              <a:gd name="connsiteX2504" fmla="*/ 9025815 w 9915525"/>
              <a:gd name="connsiteY2504" fmla="*/ 1615930 h 6819900"/>
              <a:gd name="connsiteX2505" fmla="*/ 9011934 w 9915525"/>
              <a:gd name="connsiteY2505" fmla="*/ 1607063 h 6819900"/>
              <a:gd name="connsiteX2506" fmla="*/ 9076962 w 9915525"/>
              <a:gd name="connsiteY2506" fmla="*/ 1403999 h 6819900"/>
              <a:gd name="connsiteX2507" fmla="*/ 9082835 w 9915525"/>
              <a:gd name="connsiteY2507" fmla="*/ 1365899 h 6819900"/>
              <a:gd name="connsiteX2508" fmla="*/ 9117083 w 9915525"/>
              <a:gd name="connsiteY2508" fmla="*/ 1372761 h 6819900"/>
              <a:gd name="connsiteX2509" fmla="*/ 9108420 w 9915525"/>
              <a:gd name="connsiteY2509" fmla="*/ 1410861 h 6819900"/>
              <a:gd name="connsiteX2510" fmla="*/ 9076962 w 9915525"/>
              <a:gd name="connsiteY2510" fmla="*/ 1403999 h 6819900"/>
              <a:gd name="connsiteX2511" fmla="*/ 9161456 w 9915525"/>
              <a:gd name="connsiteY2511" fmla="*/ 1211327 h 6819900"/>
              <a:gd name="connsiteX2512" fmla="*/ 9148279 w 9915525"/>
              <a:gd name="connsiteY2512" fmla="*/ 1182111 h 6819900"/>
              <a:gd name="connsiteX2513" fmla="*/ 9130590 w 9915525"/>
              <a:gd name="connsiteY2513" fmla="*/ 1158088 h 6819900"/>
              <a:gd name="connsiteX2514" fmla="*/ 9184658 w 9915525"/>
              <a:gd name="connsiteY2514" fmla="*/ 1200579 h 6819900"/>
              <a:gd name="connsiteX2515" fmla="*/ 9173588 w 9915525"/>
              <a:gd name="connsiteY2515" fmla="*/ 1234930 h 6819900"/>
              <a:gd name="connsiteX2516" fmla="*/ 9161456 w 9915525"/>
              <a:gd name="connsiteY2516" fmla="*/ 1211327 h 6819900"/>
              <a:gd name="connsiteX2517" fmla="*/ 8798934 w 9915525"/>
              <a:gd name="connsiteY2517" fmla="*/ 1165874 h 6819900"/>
              <a:gd name="connsiteX2518" fmla="*/ 8816265 w 9915525"/>
              <a:gd name="connsiteY2518" fmla="*/ 1144443 h 6819900"/>
              <a:gd name="connsiteX2519" fmla="*/ 8833596 w 9915525"/>
              <a:gd name="connsiteY2519" fmla="*/ 1165874 h 6819900"/>
              <a:gd name="connsiteX2520" fmla="*/ 8816265 w 9915525"/>
              <a:gd name="connsiteY2520" fmla="*/ 1187305 h 6819900"/>
              <a:gd name="connsiteX2521" fmla="*/ 8798934 w 9915525"/>
              <a:gd name="connsiteY2521" fmla="*/ 1165874 h 6819900"/>
              <a:gd name="connsiteX2522" fmla="*/ 9299266 w 9915525"/>
              <a:gd name="connsiteY2522" fmla="*/ 1169973 h 6819900"/>
              <a:gd name="connsiteX2523" fmla="*/ 9277789 w 9915525"/>
              <a:gd name="connsiteY2523" fmla="*/ 1142151 h 6819900"/>
              <a:gd name="connsiteX2524" fmla="*/ 9273166 w 9915525"/>
              <a:gd name="connsiteY2524" fmla="*/ 1130155 h 6819900"/>
              <a:gd name="connsiteX2525" fmla="*/ 9263940 w 9915525"/>
              <a:gd name="connsiteY2525" fmla="*/ 1106044 h 6819900"/>
              <a:gd name="connsiteX2526" fmla="*/ 9247271 w 9915525"/>
              <a:gd name="connsiteY2526" fmla="*/ 1076049 h 6819900"/>
              <a:gd name="connsiteX2527" fmla="*/ 9187740 w 9915525"/>
              <a:gd name="connsiteY2527" fmla="*/ 1014195 h 6819900"/>
              <a:gd name="connsiteX2528" fmla="*/ 9196232 w 9915525"/>
              <a:gd name="connsiteY2528" fmla="*/ 996805 h 6819900"/>
              <a:gd name="connsiteX2529" fmla="*/ 9210701 w 9915525"/>
              <a:gd name="connsiteY2529" fmla="*/ 972993 h 6819900"/>
              <a:gd name="connsiteX2530" fmla="*/ 9228658 w 9915525"/>
              <a:gd name="connsiteY2530" fmla="*/ 949180 h 6819900"/>
              <a:gd name="connsiteX2531" fmla="*/ 9368715 w 9915525"/>
              <a:gd name="connsiteY2531" fmla="*/ 1088894 h 6819900"/>
              <a:gd name="connsiteX2532" fmla="*/ 9354427 w 9915525"/>
              <a:gd name="connsiteY2532" fmla="*/ 1105025 h 6819900"/>
              <a:gd name="connsiteX2533" fmla="*/ 9340140 w 9915525"/>
              <a:gd name="connsiteY2533" fmla="*/ 1143581 h 6819900"/>
              <a:gd name="connsiteX2534" fmla="*/ 9299266 w 9915525"/>
              <a:gd name="connsiteY2534" fmla="*/ 1169973 h 6819900"/>
              <a:gd name="connsiteX2535" fmla="*/ 8797215 w 9915525"/>
              <a:gd name="connsiteY2535" fmla="*/ 1096818 h 6819900"/>
              <a:gd name="connsiteX2536" fmla="*/ 8806740 w 9915525"/>
              <a:gd name="connsiteY2536" fmla="*/ 1082530 h 6819900"/>
              <a:gd name="connsiteX2537" fmla="*/ 8805347 w 9915525"/>
              <a:gd name="connsiteY2537" fmla="*/ 1017163 h 6819900"/>
              <a:gd name="connsiteX2538" fmla="*/ 8815816 w 9915525"/>
              <a:gd name="connsiteY2538" fmla="*/ 953665 h 6819900"/>
              <a:gd name="connsiteX2539" fmla="*/ 8844272 w 9915525"/>
              <a:gd name="connsiteY2539" fmla="*/ 930928 h 6819900"/>
              <a:gd name="connsiteX2540" fmla="*/ 8898114 w 9915525"/>
              <a:gd name="connsiteY2540" fmla="*/ 891737 h 6819900"/>
              <a:gd name="connsiteX2541" fmla="*/ 8953336 w 9915525"/>
              <a:gd name="connsiteY2541" fmla="*/ 900577 h 6819900"/>
              <a:gd name="connsiteX2542" fmla="*/ 8999456 w 9915525"/>
              <a:gd name="connsiteY2542" fmla="*/ 920605 h 6819900"/>
              <a:gd name="connsiteX2543" fmla="*/ 9054390 w 9915525"/>
              <a:gd name="connsiteY2543" fmla="*/ 955524 h 6819900"/>
              <a:gd name="connsiteX2544" fmla="*/ 9044699 w 9915525"/>
              <a:gd name="connsiteY2544" fmla="*/ 972890 h 6819900"/>
              <a:gd name="connsiteX2545" fmla="*/ 8982370 w 9915525"/>
              <a:gd name="connsiteY2545" fmla="*/ 973478 h 6819900"/>
              <a:gd name="connsiteX2546" fmla="*/ 8866832 w 9915525"/>
              <a:gd name="connsiteY2546" fmla="*/ 1065439 h 6819900"/>
              <a:gd name="connsiteX2547" fmla="*/ 8797215 w 9915525"/>
              <a:gd name="connsiteY2547" fmla="*/ 1096818 h 6819900"/>
              <a:gd name="connsiteX2548" fmla="*/ 8282865 w 9915525"/>
              <a:gd name="connsiteY2548" fmla="*/ 1039538 h 6819900"/>
              <a:gd name="connsiteX2549" fmla="*/ 8274035 w 9915525"/>
              <a:gd name="connsiteY2549" fmla="*/ 1008582 h 6819900"/>
              <a:gd name="connsiteX2550" fmla="*/ 8259992 w 9915525"/>
              <a:gd name="connsiteY2550" fmla="*/ 975231 h 6819900"/>
              <a:gd name="connsiteX2551" fmla="*/ 8232183 w 9915525"/>
              <a:gd name="connsiteY2551" fmla="*/ 949828 h 6819900"/>
              <a:gd name="connsiteX2552" fmla="*/ 8192430 w 9915525"/>
              <a:gd name="connsiteY2552" fmla="*/ 904727 h 6819900"/>
              <a:gd name="connsiteX2553" fmla="*/ 8165769 w 9915525"/>
              <a:gd name="connsiteY2553" fmla="*/ 862035 h 6819900"/>
              <a:gd name="connsiteX2554" fmla="*/ 8182426 w 9915525"/>
              <a:gd name="connsiteY2554" fmla="*/ 825355 h 6819900"/>
              <a:gd name="connsiteX2555" fmla="*/ 8263557 w 9915525"/>
              <a:gd name="connsiteY2555" fmla="*/ 908699 h 6819900"/>
              <a:gd name="connsiteX2556" fmla="*/ 8272909 w 9915525"/>
              <a:gd name="connsiteY2556" fmla="*/ 920605 h 6819900"/>
              <a:gd name="connsiteX2557" fmla="*/ 8294319 w 9915525"/>
              <a:gd name="connsiteY2557" fmla="*/ 999186 h 6819900"/>
              <a:gd name="connsiteX2558" fmla="*/ 8301915 w 9915525"/>
              <a:gd name="connsiteY2558" fmla="*/ 1006330 h 6819900"/>
              <a:gd name="connsiteX2559" fmla="*/ 8311440 w 9915525"/>
              <a:gd name="connsiteY2559" fmla="*/ 1030143 h 6819900"/>
              <a:gd name="connsiteX2560" fmla="*/ 8297153 w 9915525"/>
              <a:gd name="connsiteY2560" fmla="*/ 1053955 h 6819900"/>
              <a:gd name="connsiteX2561" fmla="*/ 8282865 w 9915525"/>
              <a:gd name="connsiteY2561" fmla="*/ 1039538 h 6819900"/>
              <a:gd name="connsiteX2562" fmla="*/ 3351098 w 9915525"/>
              <a:gd name="connsiteY2562" fmla="*/ 995019 h 6819900"/>
              <a:gd name="connsiteX2563" fmla="*/ 3377490 w 9915525"/>
              <a:gd name="connsiteY2563" fmla="*/ 991249 h 6819900"/>
              <a:gd name="connsiteX2564" fmla="*/ 3362409 w 9915525"/>
              <a:gd name="connsiteY2564" fmla="*/ 1006330 h 6819900"/>
              <a:gd name="connsiteX2565" fmla="*/ 3351098 w 9915525"/>
              <a:gd name="connsiteY2565" fmla="*/ 995019 h 6819900"/>
              <a:gd name="connsiteX2566" fmla="*/ 4583990 w 9915525"/>
              <a:gd name="connsiteY2566" fmla="*/ 961880 h 6819900"/>
              <a:gd name="connsiteX2567" fmla="*/ 4577640 w 9915525"/>
              <a:gd name="connsiteY2567" fmla="*/ 937426 h 6819900"/>
              <a:gd name="connsiteX2568" fmla="*/ 4599072 w 9915525"/>
              <a:gd name="connsiteY2568" fmla="*/ 925796 h 6819900"/>
              <a:gd name="connsiteX2569" fmla="*/ 4630541 w 9915525"/>
              <a:gd name="connsiteY2569" fmla="*/ 957875 h 6819900"/>
              <a:gd name="connsiteX2570" fmla="*/ 4583990 w 9915525"/>
              <a:gd name="connsiteY2570" fmla="*/ 961880 h 6819900"/>
              <a:gd name="connsiteX2571" fmla="*/ 8730540 w 9915525"/>
              <a:gd name="connsiteY2571" fmla="*/ 934893 h 6819900"/>
              <a:gd name="connsiteX2572" fmla="*/ 8740779 w 9915525"/>
              <a:gd name="connsiteY2572" fmla="*/ 922431 h 6819900"/>
              <a:gd name="connsiteX2573" fmla="*/ 8751019 w 9915525"/>
              <a:gd name="connsiteY2573" fmla="*/ 934893 h 6819900"/>
              <a:gd name="connsiteX2574" fmla="*/ 8740779 w 9915525"/>
              <a:gd name="connsiteY2574" fmla="*/ 947354 h 6819900"/>
              <a:gd name="connsiteX2575" fmla="*/ 8730540 w 9915525"/>
              <a:gd name="connsiteY2575" fmla="*/ 934893 h 6819900"/>
              <a:gd name="connsiteX2576" fmla="*/ 8275721 w 9915525"/>
              <a:gd name="connsiteY2576" fmla="*/ 744432 h 6819900"/>
              <a:gd name="connsiteX2577" fmla="*/ 8263815 w 9915525"/>
              <a:gd name="connsiteY2577" fmla="*/ 722148 h 6819900"/>
              <a:gd name="connsiteX2578" fmla="*/ 8250094 w 9915525"/>
              <a:gd name="connsiteY2578" fmla="*/ 702000 h 6819900"/>
              <a:gd name="connsiteX2579" fmla="*/ 8259737 w 9915525"/>
              <a:gd name="connsiteY2579" fmla="*/ 663430 h 6819900"/>
              <a:gd name="connsiteX2580" fmla="*/ 8284025 w 9915525"/>
              <a:gd name="connsiteY2580" fmla="*/ 684861 h 6819900"/>
              <a:gd name="connsiteX2581" fmla="*/ 8313810 w 9915525"/>
              <a:gd name="connsiteY2581" fmla="*/ 722456 h 6819900"/>
              <a:gd name="connsiteX2582" fmla="*/ 8326040 w 9915525"/>
              <a:gd name="connsiteY2582" fmla="*/ 748649 h 6819900"/>
              <a:gd name="connsiteX2583" fmla="*/ 8275721 w 9915525"/>
              <a:gd name="connsiteY2583" fmla="*/ 744432 h 6819900"/>
              <a:gd name="connsiteX2584" fmla="*/ 5255598 w 9915525"/>
              <a:gd name="connsiteY2584" fmla="*/ 618976 h 6819900"/>
              <a:gd name="connsiteX2585" fmla="*/ 5282490 w 9915525"/>
              <a:gd name="connsiteY2585" fmla="*/ 615011 h 6819900"/>
              <a:gd name="connsiteX2586" fmla="*/ 5267504 w 9915525"/>
              <a:gd name="connsiteY2586" fmla="*/ 634855 h 6819900"/>
              <a:gd name="connsiteX2587" fmla="*/ 5255598 w 9915525"/>
              <a:gd name="connsiteY2587" fmla="*/ 618976 h 6819900"/>
              <a:gd name="connsiteX2588" fmla="*/ 8145858 w 9915525"/>
              <a:gd name="connsiteY2588" fmla="*/ 503886 h 6819900"/>
              <a:gd name="connsiteX2589" fmla="*/ 8134428 w 9915525"/>
              <a:gd name="connsiteY2589" fmla="*/ 475311 h 6819900"/>
              <a:gd name="connsiteX2590" fmla="*/ 8143959 w 9915525"/>
              <a:gd name="connsiteY2590" fmla="*/ 463405 h 6819900"/>
              <a:gd name="connsiteX2591" fmla="*/ 8159040 w 9915525"/>
              <a:gd name="connsiteY2591" fmla="*/ 476899 h 6819900"/>
              <a:gd name="connsiteX2592" fmla="*/ 8170252 w 9915525"/>
              <a:gd name="connsiteY2592" fmla="*/ 494130 h 6819900"/>
              <a:gd name="connsiteX2593" fmla="*/ 8174452 w 9915525"/>
              <a:gd name="connsiteY2593" fmla="*/ 509211 h 6819900"/>
              <a:gd name="connsiteX2594" fmla="*/ 8145858 w 9915525"/>
              <a:gd name="connsiteY2594" fmla="*/ 503886 h 6819900"/>
              <a:gd name="connsiteX2595" fmla="*/ 5387265 w 9915525"/>
              <a:gd name="connsiteY2595" fmla="*/ 377587 h 6819900"/>
              <a:gd name="connsiteX2596" fmla="*/ 5368215 w 9915525"/>
              <a:gd name="connsiteY2596" fmla="*/ 342132 h 6819900"/>
              <a:gd name="connsiteX2597" fmla="*/ 5349165 w 9915525"/>
              <a:gd name="connsiteY2597" fmla="*/ 308888 h 6819900"/>
              <a:gd name="connsiteX2598" fmla="*/ 5383182 w 9915525"/>
              <a:gd name="connsiteY2598" fmla="*/ 302579 h 6819900"/>
              <a:gd name="connsiteX2599" fmla="*/ 5430514 w 9915525"/>
              <a:gd name="connsiteY2599" fmla="*/ 308608 h 6819900"/>
              <a:gd name="connsiteX2600" fmla="*/ 5491953 w 9915525"/>
              <a:gd name="connsiteY2600" fmla="*/ 331975 h 6819900"/>
              <a:gd name="connsiteX2601" fmla="*/ 5507395 w 9915525"/>
              <a:gd name="connsiteY2601" fmla="*/ 373571 h 6819900"/>
              <a:gd name="connsiteX2602" fmla="*/ 5477630 w 9915525"/>
              <a:gd name="connsiteY2602" fmla="*/ 365829 h 6819900"/>
              <a:gd name="connsiteX2603" fmla="*/ 5428842 w 9915525"/>
              <a:gd name="connsiteY2603" fmla="*/ 367438 h 6819900"/>
              <a:gd name="connsiteX2604" fmla="*/ 5387265 w 9915525"/>
              <a:gd name="connsiteY2604" fmla="*/ 377587 h 6819900"/>
              <a:gd name="connsiteX2605" fmla="*/ 5227523 w 9915525"/>
              <a:gd name="connsiteY2605" fmla="*/ 356844 h 6819900"/>
              <a:gd name="connsiteX2606" fmla="*/ 5253915 w 9915525"/>
              <a:gd name="connsiteY2606" fmla="*/ 353074 h 6819900"/>
              <a:gd name="connsiteX2607" fmla="*/ 5238834 w 9915525"/>
              <a:gd name="connsiteY2607" fmla="*/ 368155 h 6819900"/>
              <a:gd name="connsiteX2608" fmla="*/ 5227523 w 9915525"/>
              <a:gd name="connsiteY2608" fmla="*/ 356844 h 6819900"/>
              <a:gd name="connsiteX2609" fmla="*/ 7968540 w 9915525"/>
              <a:gd name="connsiteY2609" fmla="*/ 349105 h 6819900"/>
              <a:gd name="connsiteX2610" fmla="*/ 7982828 w 9915525"/>
              <a:gd name="connsiteY2610" fmla="*/ 330055 h 6819900"/>
              <a:gd name="connsiteX2611" fmla="*/ 7997115 w 9915525"/>
              <a:gd name="connsiteY2611" fmla="*/ 349105 h 6819900"/>
              <a:gd name="connsiteX2612" fmla="*/ 7982828 w 9915525"/>
              <a:gd name="connsiteY2612" fmla="*/ 368155 h 6819900"/>
              <a:gd name="connsiteX2613" fmla="*/ 7968540 w 9915525"/>
              <a:gd name="connsiteY2613" fmla="*/ 349105 h 6819900"/>
              <a:gd name="connsiteX2614" fmla="*/ 5738562 w 9915525"/>
              <a:gd name="connsiteY2614" fmla="*/ 351486 h 6819900"/>
              <a:gd name="connsiteX2615" fmla="*/ 5738562 w 9915525"/>
              <a:gd name="connsiteY2615" fmla="*/ 337199 h 6819900"/>
              <a:gd name="connsiteX2616" fmla="*/ 5730165 w 9915525"/>
              <a:gd name="connsiteY2616" fmla="*/ 330055 h 6819900"/>
              <a:gd name="connsiteX2617" fmla="*/ 5739419 w 9915525"/>
              <a:gd name="connsiteY2617" fmla="*/ 274957 h 6819900"/>
              <a:gd name="connsiteX2618" fmla="*/ 5806365 w 9915525"/>
              <a:gd name="connsiteY2618" fmla="*/ 288225 h 6819900"/>
              <a:gd name="connsiteX2619" fmla="*/ 5797022 w 9915525"/>
              <a:gd name="connsiteY2619" fmla="*/ 311005 h 6819900"/>
              <a:gd name="connsiteX2620" fmla="*/ 5781701 w 9915525"/>
              <a:gd name="connsiteY2620" fmla="*/ 334817 h 6819900"/>
              <a:gd name="connsiteX2621" fmla="*/ 5738562 w 9915525"/>
              <a:gd name="connsiteY2621" fmla="*/ 351486 h 6819900"/>
              <a:gd name="connsiteX2622" fmla="*/ 7028698 w 9915525"/>
              <a:gd name="connsiteY2622" fmla="*/ 332746 h 6819900"/>
              <a:gd name="connsiteX2623" fmla="*/ 6953351 w 9915525"/>
              <a:gd name="connsiteY2623" fmla="*/ 251780 h 6819900"/>
              <a:gd name="connsiteX2624" fmla="*/ 6965037 w 9915525"/>
              <a:gd name="connsiteY2624" fmla="*/ 194641 h 6819900"/>
              <a:gd name="connsiteX2625" fmla="*/ 7016040 w 9915525"/>
              <a:gd name="connsiteY2625" fmla="*/ 182045 h 6819900"/>
              <a:gd name="connsiteX2626" fmla="*/ 7030328 w 9915525"/>
              <a:gd name="connsiteY2626" fmla="*/ 225280 h 6819900"/>
              <a:gd name="connsiteX2627" fmla="*/ 7044615 w 9915525"/>
              <a:gd name="connsiteY2627" fmla="*/ 260464 h 6819900"/>
              <a:gd name="connsiteX2628" fmla="*/ 7058903 w 9915525"/>
              <a:gd name="connsiteY2628" fmla="*/ 298078 h 6819900"/>
              <a:gd name="connsiteX2629" fmla="*/ 7066046 w 9915525"/>
              <a:gd name="connsiteY2629" fmla="*/ 338056 h 6819900"/>
              <a:gd name="connsiteX2630" fmla="*/ 7028698 w 9915525"/>
              <a:gd name="connsiteY2630" fmla="*/ 332746 h 6819900"/>
              <a:gd name="connsiteX2631" fmla="*/ 5573003 w 9915525"/>
              <a:gd name="connsiteY2631" fmla="*/ 301480 h 6819900"/>
              <a:gd name="connsiteX2632" fmla="*/ 5548628 w 9915525"/>
              <a:gd name="connsiteY2632" fmla="*/ 291955 h 6819900"/>
              <a:gd name="connsiteX2633" fmla="*/ 5530140 w 9915525"/>
              <a:gd name="connsiteY2633" fmla="*/ 279739 h 6819900"/>
              <a:gd name="connsiteX2634" fmla="*/ 5632241 w 9915525"/>
              <a:gd name="connsiteY2634" fmla="*/ 274638 h 6819900"/>
              <a:gd name="connsiteX2635" fmla="*/ 5615289 w 9915525"/>
              <a:gd name="connsiteY2635" fmla="*/ 298313 h 6819900"/>
              <a:gd name="connsiteX2636" fmla="*/ 5573003 w 9915525"/>
              <a:gd name="connsiteY2636" fmla="*/ 301480 h 6819900"/>
              <a:gd name="connsiteX2637" fmla="*/ 5468228 w 9915525"/>
              <a:gd name="connsiteY2637" fmla="*/ 282430 h 6819900"/>
              <a:gd name="connsiteX2638" fmla="*/ 5477190 w 9915525"/>
              <a:gd name="connsiteY2638" fmla="*/ 272905 h 6819900"/>
              <a:gd name="connsiteX2639" fmla="*/ 5492040 w 9915525"/>
              <a:gd name="connsiteY2639" fmla="*/ 282430 h 6819900"/>
              <a:gd name="connsiteX2640" fmla="*/ 5483077 w 9915525"/>
              <a:gd name="connsiteY2640" fmla="*/ 291955 h 6819900"/>
              <a:gd name="connsiteX2641" fmla="*/ 5468228 w 9915525"/>
              <a:gd name="connsiteY2641" fmla="*/ 282430 h 6819900"/>
              <a:gd name="connsiteX2642" fmla="*/ 7168440 w 9915525"/>
              <a:gd name="connsiteY2642" fmla="*/ 268936 h 6819900"/>
              <a:gd name="connsiteX2643" fmla="*/ 7183522 w 9915525"/>
              <a:gd name="connsiteY2643" fmla="*/ 253855 h 6819900"/>
              <a:gd name="connsiteX2644" fmla="*/ 7179751 w 9915525"/>
              <a:gd name="connsiteY2644" fmla="*/ 280247 h 6819900"/>
              <a:gd name="connsiteX2645" fmla="*/ 7168440 w 9915525"/>
              <a:gd name="connsiteY2645" fmla="*/ 268936 h 6819900"/>
              <a:gd name="connsiteX2646" fmla="*/ 7818323 w 9915525"/>
              <a:gd name="connsiteY2646" fmla="*/ 252069 h 6819900"/>
              <a:gd name="connsiteX2647" fmla="*/ 7844715 w 9915525"/>
              <a:gd name="connsiteY2647" fmla="*/ 248299 h 6819900"/>
              <a:gd name="connsiteX2648" fmla="*/ 7829634 w 9915525"/>
              <a:gd name="connsiteY2648" fmla="*/ 263380 h 6819900"/>
              <a:gd name="connsiteX2649" fmla="*/ 7818323 w 9915525"/>
              <a:gd name="connsiteY2649" fmla="*/ 252069 h 6819900"/>
              <a:gd name="connsiteX2650" fmla="*/ 5314264 w 9915525"/>
              <a:gd name="connsiteY2650" fmla="*/ 219877 h 6819900"/>
              <a:gd name="connsiteX2651" fmla="*/ 5338810 w 9915525"/>
              <a:gd name="connsiteY2651" fmla="*/ 191430 h 6819900"/>
              <a:gd name="connsiteX2652" fmla="*/ 5334579 w 9915525"/>
              <a:gd name="connsiteY2652" fmla="*/ 234805 h 6819900"/>
              <a:gd name="connsiteX2653" fmla="*/ 5314264 w 9915525"/>
              <a:gd name="connsiteY2653" fmla="*/ 219877 h 6819900"/>
              <a:gd name="connsiteX2654" fmla="*/ 7485087 w 9915525"/>
              <a:gd name="connsiteY2654" fmla="*/ 189844 h 6819900"/>
              <a:gd name="connsiteX2655" fmla="*/ 7478505 w 9915525"/>
              <a:gd name="connsiteY2655" fmla="*/ 176841 h 6819900"/>
              <a:gd name="connsiteX2656" fmla="*/ 7473802 w 9915525"/>
              <a:gd name="connsiteY2656" fmla="*/ 168130 h 6819900"/>
              <a:gd name="connsiteX2657" fmla="*/ 7463715 w 9915525"/>
              <a:gd name="connsiteY2657" fmla="*/ 149080 h 6819900"/>
              <a:gd name="connsiteX2658" fmla="*/ 7454190 w 9915525"/>
              <a:gd name="connsiteY2658" fmla="*/ 130030 h 6819900"/>
              <a:gd name="connsiteX2659" fmla="*/ 7444665 w 9915525"/>
              <a:gd name="connsiteY2659" fmla="*/ 115742 h 6819900"/>
              <a:gd name="connsiteX2660" fmla="*/ 7458953 w 9915525"/>
              <a:gd name="connsiteY2660" fmla="*/ 101455 h 6819900"/>
              <a:gd name="connsiteX2661" fmla="*/ 7473240 w 9915525"/>
              <a:gd name="connsiteY2661" fmla="*/ 115742 h 6819900"/>
              <a:gd name="connsiteX2662" fmla="*/ 7480677 w 9915525"/>
              <a:gd name="connsiteY2662" fmla="*/ 130030 h 6819900"/>
              <a:gd name="connsiteX2663" fmla="*/ 7503353 w 9915525"/>
              <a:gd name="connsiteY2663" fmla="*/ 190616 h 6819900"/>
              <a:gd name="connsiteX2664" fmla="*/ 7485087 w 9915525"/>
              <a:gd name="connsiteY2664" fmla="*/ 189844 h 6819900"/>
              <a:gd name="connsiteX2665" fmla="*/ 6841745 w 9915525"/>
              <a:gd name="connsiteY2665" fmla="*/ 171634 h 6819900"/>
              <a:gd name="connsiteX2666" fmla="*/ 6844772 w 9915525"/>
              <a:gd name="connsiteY2666" fmla="*/ 130030 h 6819900"/>
              <a:gd name="connsiteX2667" fmla="*/ 6848524 w 9915525"/>
              <a:gd name="connsiteY2667" fmla="*/ 106306 h 6819900"/>
              <a:gd name="connsiteX2668" fmla="*/ 6860249 w 9915525"/>
              <a:gd name="connsiteY2668" fmla="*/ 77036 h 6819900"/>
              <a:gd name="connsiteX2669" fmla="*/ 6894467 w 9915525"/>
              <a:gd name="connsiteY2669" fmla="*/ 62660 h 6819900"/>
              <a:gd name="connsiteX2670" fmla="*/ 6925423 w 9915525"/>
              <a:gd name="connsiteY2670" fmla="*/ 53830 h 6819900"/>
              <a:gd name="connsiteX2671" fmla="*/ 6939840 w 9915525"/>
              <a:gd name="connsiteY2671" fmla="*/ 34780 h 6819900"/>
              <a:gd name="connsiteX2672" fmla="*/ 6970796 w 9915525"/>
              <a:gd name="connsiteY2672" fmla="*/ 15625 h 6819900"/>
              <a:gd name="connsiteX2673" fmla="*/ 7035910 w 9915525"/>
              <a:gd name="connsiteY2673" fmla="*/ 9870 h 6819900"/>
              <a:gd name="connsiteX2674" fmla="*/ 7095441 w 9915525"/>
              <a:gd name="connsiteY2674" fmla="*/ 27736 h 6819900"/>
              <a:gd name="connsiteX2675" fmla="*/ 7120815 w 9915525"/>
              <a:gd name="connsiteY2675" fmla="*/ 57624 h 6819900"/>
              <a:gd name="connsiteX2676" fmla="*/ 7093359 w 9915525"/>
              <a:gd name="connsiteY2676" fmla="*/ 90837 h 6819900"/>
              <a:gd name="connsiteX2677" fmla="*/ 6993296 w 9915525"/>
              <a:gd name="connsiteY2677" fmla="*/ 115846 h 6819900"/>
              <a:gd name="connsiteX2678" fmla="*/ 6886345 w 9915525"/>
              <a:gd name="connsiteY2678" fmla="*/ 104151 h 6819900"/>
              <a:gd name="connsiteX2679" fmla="*/ 6878098 w 9915525"/>
              <a:gd name="connsiteY2679" fmla="*/ 141415 h 6819900"/>
              <a:gd name="connsiteX2680" fmla="*/ 6841745 w 9915525"/>
              <a:gd name="connsiteY2680" fmla="*/ 171634 h 6819900"/>
              <a:gd name="connsiteX2681" fmla="*/ 7287503 w 9915525"/>
              <a:gd name="connsiteY2681" fmla="*/ 158605 h 6819900"/>
              <a:gd name="connsiteX2682" fmla="*/ 7259532 w 9915525"/>
              <a:gd name="connsiteY2682" fmla="*/ 149080 h 6819900"/>
              <a:gd name="connsiteX2683" fmla="*/ 7225590 w 9915525"/>
              <a:gd name="connsiteY2683" fmla="*/ 134792 h 6819900"/>
              <a:gd name="connsiteX2684" fmla="*/ 7195849 w 9915525"/>
              <a:gd name="connsiteY2684" fmla="*/ 120505 h 6819900"/>
              <a:gd name="connsiteX2685" fmla="*/ 7177965 w 9915525"/>
              <a:gd name="connsiteY2685" fmla="*/ 113239 h 6819900"/>
              <a:gd name="connsiteX2686" fmla="*/ 7156534 w 9915525"/>
              <a:gd name="connsiteY2686" fmla="*/ 96570 h 6819900"/>
              <a:gd name="connsiteX2687" fmla="*/ 7187490 w 9915525"/>
              <a:gd name="connsiteY2687" fmla="*/ 48764 h 6819900"/>
              <a:gd name="connsiteX2688" fmla="*/ 7276760 w 9915525"/>
              <a:gd name="connsiteY2688" fmla="*/ 22571 h 6819900"/>
              <a:gd name="connsiteX2689" fmla="*/ 7336117 w 9915525"/>
              <a:gd name="connsiteY2689" fmla="*/ 75768 h 6819900"/>
              <a:gd name="connsiteX2690" fmla="*/ 7326761 w 9915525"/>
              <a:gd name="connsiteY2690" fmla="*/ 156731 h 6819900"/>
              <a:gd name="connsiteX2691" fmla="*/ 7287503 w 9915525"/>
              <a:gd name="connsiteY2691" fmla="*/ 158605 h 6819900"/>
              <a:gd name="connsiteX2692" fmla="*/ 6812027 w 9915525"/>
              <a:gd name="connsiteY2692" fmla="*/ 85749 h 6819900"/>
              <a:gd name="connsiteX2693" fmla="*/ 6824645 w 9915525"/>
              <a:gd name="connsiteY2693" fmla="*/ 76564 h 6819900"/>
              <a:gd name="connsiteX2694" fmla="*/ 6827001 w 9915525"/>
              <a:gd name="connsiteY2694" fmla="*/ 95790 h 6819900"/>
              <a:gd name="connsiteX2695" fmla="*/ 6812027 w 9915525"/>
              <a:gd name="connsiteY2695" fmla="*/ 85749 h 681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</a:cxnLst>
            <a:rect l="l" t="t" r="r" b="b"/>
            <a:pathLst>
              <a:path w="9915525" h="6819900">
                <a:moveTo>
                  <a:pt x="2739315" y="6807055"/>
                </a:moveTo>
                <a:cubicBezTo>
                  <a:pt x="2739315" y="6801816"/>
                  <a:pt x="2745744" y="6797530"/>
                  <a:pt x="2753603" y="6797530"/>
                </a:cubicBezTo>
                <a:cubicBezTo>
                  <a:pt x="2761461" y="6797530"/>
                  <a:pt x="2767890" y="6801816"/>
                  <a:pt x="2767890" y="6807055"/>
                </a:cubicBezTo>
                <a:cubicBezTo>
                  <a:pt x="2767890" y="6812294"/>
                  <a:pt x="2761461" y="6816580"/>
                  <a:pt x="2753603" y="6816580"/>
                </a:cubicBezTo>
                <a:cubicBezTo>
                  <a:pt x="2745744" y="6816580"/>
                  <a:pt x="2739315" y="6812294"/>
                  <a:pt x="2739315" y="6807055"/>
                </a:cubicBezTo>
                <a:close/>
                <a:moveTo>
                  <a:pt x="2574310" y="6666561"/>
                </a:moveTo>
                <a:cubicBezTo>
                  <a:pt x="2571997" y="6662633"/>
                  <a:pt x="2567118" y="6645488"/>
                  <a:pt x="2563466" y="6628461"/>
                </a:cubicBezTo>
                <a:cubicBezTo>
                  <a:pt x="2559814" y="6611436"/>
                  <a:pt x="2553856" y="6597505"/>
                  <a:pt x="2550224" y="6597505"/>
                </a:cubicBezTo>
                <a:cubicBezTo>
                  <a:pt x="2546593" y="6597505"/>
                  <a:pt x="2535610" y="6582626"/>
                  <a:pt x="2525816" y="6564441"/>
                </a:cubicBezTo>
                <a:cubicBezTo>
                  <a:pt x="2516023" y="6546256"/>
                  <a:pt x="2504332" y="6533650"/>
                  <a:pt x="2499838" y="6536429"/>
                </a:cubicBezTo>
                <a:cubicBezTo>
                  <a:pt x="2495343" y="6539206"/>
                  <a:pt x="2491665" y="6537200"/>
                  <a:pt x="2491665" y="6531970"/>
                </a:cubicBezTo>
                <a:cubicBezTo>
                  <a:pt x="2491665" y="6526740"/>
                  <a:pt x="2473449" y="6523272"/>
                  <a:pt x="2451184" y="6524264"/>
                </a:cubicBezTo>
                <a:cubicBezTo>
                  <a:pt x="2420749" y="6525620"/>
                  <a:pt x="2410703" y="6522522"/>
                  <a:pt x="2410703" y="6511780"/>
                </a:cubicBezTo>
                <a:cubicBezTo>
                  <a:pt x="2410703" y="6503412"/>
                  <a:pt x="2421153" y="6496283"/>
                  <a:pt x="2435926" y="6494572"/>
                </a:cubicBezTo>
                <a:cubicBezTo>
                  <a:pt x="2464931" y="6491214"/>
                  <a:pt x="2477717" y="6461197"/>
                  <a:pt x="2457344" y="6444289"/>
                </a:cubicBezTo>
                <a:cubicBezTo>
                  <a:pt x="2450027" y="6438217"/>
                  <a:pt x="2444040" y="6427343"/>
                  <a:pt x="2444040" y="6420126"/>
                </a:cubicBezTo>
                <a:cubicBezTo>
                  <a:pt x="2444040" y="6412910"/>
                  <a:pt x="2439754" y="6407005"/>
                  <a:pt x="2434515" y="6407005"/>
                </a:cubicBezTo>
                <a:cubicBezTo>
                  <a:pt x="2429276" y="6407005"/>
                  <a:pt x="2424990" y="6401035"/>
                  <a:pt x="2424990" y="6393737"/>
                </a:cubicBezTo>
                <a:cubicBezTo>
                  <a:pt x="2424990" y="6386439"/>
                  <a:pt x="2418338" y="6377916"/>
                  <a:pt x="2410208" y="6374796"/>
                </a:cubicBezTo>
                <a:cubicBezTo>
                  <a:pt x="2400625" y="6371118"/>
                  <a:pt x="2397799" y="6372962"/>
                  <a:pt x="2402172" y="6380040"/>
                </a:cubicBezTo>
                <a:cubicBezTo>
                  <a:pt x="2406802" y="6387531"/>
                  <a:pt x="2402180" y="6389193"/>
                  <a:pt x="2387438" y="6385338"/>
                </a:cubicBezTo>
                <a:cubicBezTo>
                  <a:pt x="2368847" y="6380477"/>
                  <a:pt x="2366816" y="6382518"/>
                  <a:pt x="2372350" y="6400507"/>
                </a:cubicBezTo>
                <a:cubicBezTo>
                  <a:pt x="2379777" y="6424648"/>
                  <a:pt x="2379728" y="6429796"/>
                  <a:pt x="2371681" y="6471299"/>
                </a:cubicBezTo>
                <a:cubicBezTo>
                  <a:pt x="2368379" y="6488325"/>
                  <a:pt x="2362368" y="6502255"/>
                  <a:pt x="2358323" y="6502255"/>
                </a:cubicBezTo>
                <a:cubicBezTo>
                  <a:pt x="2330123" y="6502255"/>
                  <a:pt x="2244015" y="6434323"/>
                  <a:pt x="2244015" y="6412076"/>
                </a:cubicBezTo>
                <a:cubicBezTo>
                  <a:pt x="2244015" y="6403711"/>
                  <a:pt x="2236514" y="6393790"/>
                  <a:pt x="2227346" y="6390029"/>
                </a:cubicBezTo>
                <a:cubicBezTo>
                  <a:pt x="2218179" y="6386269"/>
                  <a:pt x="2210076" y="6378906"/>
                  <a:pt x="2209340" y="6373668"/>
                </a:cubicBezTo>
                <a:cubicBezTo>
                  <a:pt x="2208605" y="6368429"/>
                  <a:pt x="2205049" y="6350213"/>
                  <a:pt x="2201440" y="6333186"/>
                </a:cubicBezTo>
                <a:cubicBezTo>
                  <a:pt x="2197581" y="6314984"/>
                  <a:pt x="2198693" y="6302230"/>
                  <a:pt x="2204139" y="6302230"/>
                </a:cubicBezTo>
                <a:cubicBezTo>
                  <a:pt x="2224505" y="6302230"/>
                  <a:pt x="2224197" y="6270741"/>
                  <a:pt x="2203594" y="6246527"/>
                </a:cubicBezTo>
                <a:cubicBezTo>
                  <a:pt x="2188487" y="6228772"/>
                  <a:pt x="2174679" y="6222129"/>
                  <a:pt x="2157116" y="6224165"/>
                </a:cubicBezTo>
                <a:cubicBezTo>
                  <a:pt x="2133606" y="6226891"/>
                  <a:pt x="2132190" y="6224756"/>
                  <a:pt x="2133154" y="6188006"/>
                </a:cubicBezTo>
                <a:cubicBezTo>
                  <a:pt x="2133717" y="6166526"/>
                  <a:pt x="2129227" y="6145891"/>
                  <a:pt x="2123176" y="6142151"/>
                </a:cubicBezTo>
                <a:cubicBezTo>
                  <a:pt x="2117126" y="6138412"/>
                  <a:pt x="2109228" y="6123608"/>
                  <a:pt x="2105625" y="6109254"/>
                </a:cubicBezTo>
                <a:cubicBezTo>
                  <a:pt x="2102023" y="6094900"/>
                  <a:pt x="2096300" y="6083155"/>
                  <a:pt x="2092908" y="6083155"/>
                </a:cubicBezTo>
                <a:cubicBezTo>
                  <a:pt x="2089516" y="6083155"/>
                  <a:pt x="2080918" y="6070001"/>
                  <a:pt x="2073802" y="6053924"/>
                </a:cubicBezTo>
                <a:cubicBezTo>
                  <a:pt x="2066685" y="6037848"/>
                  <a:pt x="2050637" y="6014468"/>
                  <a:pt x="2038139" y="6001970"/>
                </a:cubicBezTo>
                <a:cubicBezTo>
                  <a:pt x="2025641" y="5989472"/>
                  <a:pt x="2015481" y="5973693"/>
                  <a:pt x="2015561" y="5966907"/>
                </a:cubicBezTo>
                <a:cubicBezTo>
                  <a:pt x="2015665" y="5958105"/>
                  <a:pt x="2018354" y="5958663"/>
                  <a:pt x="2024940" y="5968855"/>
                </a:cubicBezTo>
                <a:cubicBezTo>
                  <a:pt x="2030018" y="5976713"/>
                  <a:pt x="2034239" y="5978310"/>
                  <a:pt x="2034319" y="5972403"/>
                </a:cubicBezTo>
                <a:cubicBezTo>
                  <a:pt x="2034396" y="5966496"/>
                  <a:pt x="2028036" y="5956327"/>
                  <a:pt x="2020178" y="5949805"/>
                </a:cubicBezTo>
                <a:cubicBezTo>
                  <a:pt x="2012320" y="5943283"/>
                  <a:pt x="2005890" y="5930564"/>
                  <a:pt x="2005890" y="5921540"/>
                </a:cubicBezTo>
                <a:cubicBezTo>
                  <a:pt x="2005890" y="5912516"/>
                  <a:pt x="1997318" y="5897375"/>
                  <a:pt x="1986840" y="5887893"/>
                </a:cubicBezTo>
                <a:cubicBezTo>
                  <a:pt x="1974868" y="5877058"/>
                  <a:pt x="1967790" y="5858556"/>
                  <a:pt x="1967790" y="5838094"/>
                </a:cubicBezTo>
                <a:cubicBezTo>
                  <a:pt x="1967790" y="5812161"/>
                  <a:pt x="1960038" y="5798578"/>
                  <a:pt x="1929690" y="5771333"/>
                </a:cubicBezTo>
                <a:cubicBezTo>
                  <a:pt x="1898166" y="5743034"/>
                  <a:pt x="1891590" y="5730999"/>
                  <a:pt x="1891590" y="5701612"/>
                </a:cubicBezTo>
                <a:cubicBezTo>
                  <a:pt x="1891590" y="5678827"/>
                  <a:pt x="1886468" y="5664128"/>
                  <a:pt x="1877303" y="5660611"/>
                </a:cubicBezTo>
                <a:cubicBezTo>
                  <a:pt x="1866871" y="5656608"/>
                  <a:pt x="1863015" y="5640193"/>
                  <a:pt x="1863015" y="5599796"/>
                </a:cubicBezTo>
                <a:cubicBezTo>
                  <a:pt x="1863015" y="5556251"/>
                  <a:pt x="1858957" y="5540989"/>
                  <a:pt x="1843965" y="5528153"/>
                </a:cubicBezTo>
                <a:cubicBezTo>
                  <a:pt x="1833488" y="5519182"/>
                  <a:pt x="1824915" y="5505117"/>
                  <a:pt x="1824915" y="5496899"/>
                </a:cubicBezTo>
                <a:cubicBezTo>
                  <a:pt x="1824915" y="5488680"/>
                  <a:pt x="1821248" y="5484222"/>
                  <a:pt x="1816766" y="5486992"/>
                </a:cubicBezTo>
                <a:cubicBezTo>
                  <a:pt x="1812284" y="5489762"/>
                  <a:pt x="1810625" y="5481522"/>
                  <a:pt x="1813080" y="5468680"/>
                </a:cubicBezTo>
                <a:cubicBezTo>
                  <a:pt x="1824495" y="5408968"/>
                  <a:pt x="1782812" y="5370493"/>
                  <a:pt x="1757647" y="5417514"/>
                </a:cubicBezTo>
                <a:cubicBezTo>
                  <a:pt x="1747233" y="5436973"/>
                  <a:pt x="1745237" y="5436076"/>
                  <a:pt x="1700162" y="5391678"/>
                </a:cubicBezTo>
                <a:cubicBezTo>
                  <a:pt x="1674479" y="5366381"/>
                  <a:pt x="1653465" y="5340165"/>
                  <a:pt x="1653465" y="5333419"/>
                </a:cubicBezTo>
                <a:cubicBezTo>
                  <a:pt x="1653465" y="5326674"/>
                  <a:pt x="1649179" y="5321155"/>
                  <a:pt x="1643940" y="5321155"/>
                </a:cubicBezTo>
                <a:cubicBezTo>
                  <a:pt x="1638701" y="5321155"/>
                  <a:pt x="1634415" y="5310439"/>
                  <a:pt x="1634415" y="5297343"/>
                </a:cubicBezTo>
                <a:cubicBezTo>
                  <a:pt x="1634415" y="5269368"/>
                  <a:pt x="1637158" y="5268647"/>
                  <a:pt x="1667621" y="5288608"/>
                </a:cubicBezTo>
                <a:cubicBezTo>
                  <a:pt x="1702840" y="5311684"/>
                  <a:pt x="1731479" y="5298461"/>
                  <a:pt x="1727827" y="5260810"/>
                </a:cubicBezTo>
                <a:cubicBezTo>
                  <a:pt x="1725426" y="5236064"/>
                  <a:pt x="1719361" y="5229036"/>
                  <a:pt x="1693946" y="5221554"/>
                </a:cubicBezTo>
                <a:cubicBezTo>
                  <a:pt x="1670670" y="5214702"/>
                  <a:pt x="1662990" y="5207021"/>
                  <a:pt x="1662990" y="5190598"/>
                </a:cubicBezTo>
                <a:cubicBezTo>
                  <a:pt x="1662990" y="5178584"/>
                  <a:pt x="1668695" y="5168755"/>
                  <a:pt x="1675668" y="5168755"/>
                </a:cubicBezTo>
                <a:cubicBezTo>
                  <a:pt x="1682641" y="5168755"/>
                  <a:pt x="1694195" y="5157826"/>
                  <a:pt x="1701345" y="5144466"/>
                </a:cubicBezTo>
                <a:cubicBezTo>
                  <a:pt x="1713374" y="5121990"/>
                  <a:pt x="1712332" y="5118449"/>
                  <a:pt x="1687369" y="5097000"/>
                </a:cubicBezTo>
                <a:cubicBezTo>
                  <a:pt x="1665388" y="5078111"/>
                  <a:pt x="1662533" y="5071245"/>
                  <a:pt x="1671949" y="5059900"/>
                </a:cubicBezTo>
                <a:cubicBezTo>
                  <a:pt x="1678303" y="5052244"/>
                  <a:pt x="1682102" y="5036099"/>
                  <a:pt x="1680390" y="5024023"/>
                </a:cubicBezTo>
                <a:cubicBezTo>
                  <a:pt x="1675768" y="4991415"/>
                  <a:pt x="1630931" y="4992955"/>
                  <a:pt x="1626311" y="5025880"/>
                </a:cubicBezTo>
                <a:cubicBezTo>
                  <a:pt x="1622303" y="5054440"/>
                  <a:pt x="1609838" y="5063639"/>
                  <a:pt x="1574884" y="5063834"/>
                </a:cubicBezTo>
                <a:cubicBezTo>
                  <a:pt x="1553539" y="5063953"/>
                  <a:pt x="1548690" y="5068262"/>
                  <a:pt x="1548690" y="5087112"/>
                </a:cubicBezTo>
                <a:cubicBezTo>
                  <a:pt x="1548690" y="5113322"/>
                  <a:pt x="1571330" y="5140180"/>
                  <a:pt x="1593424" y="5140180"/>
                </a:cubicBezTo>
                <a:cubicBezTo>
                  <a:pt x="1604917" y="5140180"/>
                  <a:pt x="1606892" y="5146827"/>
                  <a:pt x="1602268" y="5169946"/>
                </a:cubicBezTo>
                <a:cubicBezTo>
                  <a:pt x="1598994" y="5186317"/>
                  <a:pt x="1596315" y="5203462"/>
                  <a:pt x="1596315" y="5208046"/>
                </a:cubicBezTo>
                <a:cubicBezTo>
                  <a:pt x="1596315" y="5212630"/>
                  <a:pt x="1588083" y="5216380"/>
                  <a:pt x="1578022" y="5216380"/>
                </a:cubicBezTo>
                <a:cubicBezTo>
                  <a:pt x="1565441" y="5216380"/>
                  <a:pt x="1557769" y="5207457"/>
                  <a:pt x="1553453" y="5187805"/>
                </a:cubicBezTo>
                <a:cubicBezTo>
                  <a:pt x="1550001" y="5172089"/>
                  <a:pt x="1543696" y="5159230"/>
                  <a:pt x="1539441" y="5159230"/>
                </a:cubicBezTo>
                <a:cubicBezTo>
                  <a:pt x="1535186" y="5159230"/>
                  <a:pt x="1529200" y="5149249"/>
                  <a:pt x="1526138" y="5137051"/>
                </a:cubicBezTo>
                <a:cubicBezTo>
                  <a:pt x="1520678" y="5115296"/>
                  <a:pt x="1476830" y="5086715"/>
                  <a:pt x="1469385" y="5100058"/>
                </a:cubicBezTo>
                <a:cubicBezTo>
                  <a:pt x="1459887" y="5117079"/>
                  <a:pt x="1453879" y="5159230"/>
                  <a:pt x="1460951" y="5159230"/>
                </a:cubicBezTo>
                <a:cubicBezTo>
                  <a:pt x="1465281" y="5159230"/>
                  <a:pt x="1476388" y="5176375"/>
                  <a:pt x="1485634" y="5197330"/>
                </a:cubicBezTo>
                <a:cubicBezTo>
                  <a:pt x="1494879" y="5218285"/>
                  <a:pt x="1505926" y="5235430"/>
                  <a:pt x="1510182" y="5235430"/>
                </a:cubicBezTo>
                <a:cubicBezTo>
                  <a:pt x="1514438" y="5235430"/>
                  <a:pt x="1520828" y="5258705"/>
                  <a:pt x="1524382" y="5287151"/>
                </a:cubicBezTo>
                <a:cubicBezTo>
                  <a:pt x="1527936" y="5315598"/>
                  <a:pt x="1537003" y="5343983"/>
                  <a:pt x="1544530" y="5350230"/>
                </a:cubicBezTo>
                <a:cubicBezTo>
                  <a:pt x="1567138" y="5368993"/>
                  <a:pt x="1560317" y="5381107"/>
                  <a:pt x="1530502" y="5375144"/>
                </a:cubicBezTo>
                <a:cubicBezTo>
                  <a:pt x="1511133" y="5371270"/>
                  <a:pt x="1501185" y="5373779"/>
                  <a:pt x="1497463" y="5383478"/>
                </a:cubicBezTo>
                <a:cubicBezTo>
                  <a:pt x="1494534" y="5391111"/>
                  <a:pt x="1481577" y="5397355"/>
                  <a:pt x="1468668" y="5397355"/>
                </a:cubicBezTo>
                <a:cubicBezTo>
                  <a:pt x="1434628" y="5397355"/>
                  <a:pt x="1426627" y="5363984"/>
                  <a:pt x="1453746" y="5335117"/>
                </a:cubicBezTo>
                <a:cubicBezTo>
                  <a:pt x="1465381" y="5322732"/>
                  <a:pt x="1472577" y="5306547"/>
                  <a:pt x="1469739" y="5299149"/>
                </a:cubicBezTo>
                <a:cubicBezTo>
                  <a:pt x="1463847" y="5283795"/>
                  <a:pt x="1424865" y="5270739"/>
                  <a:pt x="1424865" y="5284120"/>
                </a:cubicBezTo>
                <a:cubicBezTo>
                  <a:pt x="1424865" y="5288963"/>
                  <a:pt x="1406649" y="5291777"/>
                  <a:pt x="1384384" y="5290372"/>
                </a:cubicBezTo>
                <a:cubicBezTo>
                  <a:pt x="1348338" y="5288098"/>
                  <a:pt x="1343558" y="5290252"/>
                  <a:pt x="1340756" y="5310034"/>
                </a:cubicBezTo>
                <a:cubicBezTo>
                  <a:pt x="1339025" y="5322254"/>
                  <a:pt x="1343554" y="5339399"/>
                  <a:pt x="1350820" y="5348134"/>
                </a:cubicBezTo>
                <a:cubicBezTo>
                  <a:pt x="1403723" y="5411737"/>
                  <a:pt x="1380341" y="5454974"/>
                  <a:pt x="1324059" y="5397620"/>
                </a:cubicBezTo>
                <a:cubicBezTo>
                  <a:pt x="1305974" y="5379190"/>
                  <a:pt x="1286305" y="5369111"/>
                  <a:pt x="1267703" y="5368742"/>
                </a:cubicBezTo>
                <a:cubicBezTo>
                  <a:pt x="1221248" y="5367819"/>
                  <a:pt x="1205790" y="5349391"/>
                  <a:pt x="1205790" y="5294931"/>
                </a:cubicBezTo>
                <a:cubicBezTo>
                  <a:pt x="1205790" y="5261106"/>
                  <a:pt x="1201584" y="5245379"/>
                  <a:pt x="1191503" y="5241511"/>
                </a:cubicBezTo>
                <a:cubicBezTo>
                  <a:pt x="1183644" y="5238495"/>
                  <a:pt x="1177215" y="5225178"/>
                  <a:pt x="1177215" y="5211916"/>
                </a:cubicBezTo>
                <a:cubicBezTo>
                  <a:pt x="1177215" y="5198656"/>
                  <a:pt x="1172929" y="5187805"/>
                  <a:pt x="1167690" y="5187805"/>
                </a:cubicBezTo>
                <a:cubicBezTo>
                  <a:pt x="1162451" y="5187805"/>
                  <a:pt x="1158165" y="5180207"/>
                  <a:pt x="1158165" y="5170921"/>
                </a:cubicBezTo>
                <a:cubicBezTo>
                  <a:pt x="1158165" y="5161635"/>
                  <a:pt x="1141020" y="5139229"/>
                  <a:pt x="1120065" y="5121130"/>
                </a:cubicBezTo>
                <a:cubicBezTo>
                  <a:pt x="1099110" y="5103031"/>
                  <a:pt x="1081965" y="5081151"/>
                  <a:pt x="1081965" y="5072506"/>
                </a:cubicBezTo>
                <a:cubicBezTo>
                  <a:pt x="1081965" y="5063861"/>
                  <a:pt x="1075625" y="5051526"/>
                  <a:pt x="1067875" y="5045094"/>
                </a:cubicBezTo>
                <a:cubicBezTo>
                  <a:pt x="1049554" y="5029889"/>
                  <a:pt x="1024815" y="4980027"/>
                  <a:pt x="1024815" y="4958304"/>
                </a:cubicBezTo>
                <a:cubicBezTo>
                  <a:pt x="1024815" y="4948941"/>
                  <a:pt x="1020459" y="4938587"/>
                  <a:pt x="1015135" y="4935297"/>
                </a:cubicBezTo>
                <a:cubicBezTo>
                  <a:pt x="1009811" y="4932006"/>
                  <a:pt x="1007566" y="4925897"/>
                  <a:pt x="1010148" y="4921720"/>
                </a:cubicBezTo>
                <a:cubicBezTo>
                  <a:pt x="1012729" y="4917544"/>
                  <a:pt x="1006304" y="4906401"/>
                  <a:pt x="995871" y="4896959"/>
                </a:cubicBezTo>
                <a:cubicBezTo>
                  <a:pt x="985438" y="4887516"/>
                  <a:pt x="974229" y="4863079"/>
                  <a:pt x="970962" y="4842653"/>
                </a:cubicBezTo>
                <a:cubicBezTo>
                  <a:pt x="967094" y="4818460"/>
                  <a:pt x="957183" y="4800376"/>
                  <a:pt x="942532" y="4790776"/>
                </a:cubicBezTo>
                <a:cubicBezTo>
                  <a:pt x="922816" y="4777858"/>
                  <a:pt x="920040" y="4768602"/>
                  <a:pt x="920040" y="4715784"/>
                </a:cubicBezTo>
                <a:cubicBezTo>
                  <a:pt x="920040" y="4682644"/>
                  <a:pt x="915754" y="4652880"/>
                  <a:pt x="910515" y="4649643"/>
                </a:cubicBezTo>
                <a:cubicBezTo>
                  <a:pt x="897416" y="4641547"/>
                  <a:pt x="898498" y="4609198"/>
                  <a:pt x="912019" y="4604691"/>
                </a:cubicBezTo>
                <a:cubicBezTo>
                  <a:pt x="935496" y="4596866"/>
                  <a:pt x="909980" y="4553635"/>
                  <a:pt x="863182" y="4521946"/>
                </a:cubicBezTo>
                <a:cubicBezTo>
                  <a:pt x="815904" y="4489932"/>
                  <a:pt x="815265" y="4488835"/>
                  <a:pt x="815265" y="4439768"/>
                </a:cubicBezTo>
                <a:cubicBezTo>
                  <a:pt x="815265" y="4407184"/>
                  <a:pt x="810339" y="4385950"/>
                  <a:pt x="800978" y="4378180"/>
                </a:cubicBezTo>
                <a:cubicBezTo>
                  <a:pt x="793119" y="4371658"/>
                  <a:pt x="786690" y="4353989"/>
                  <a:pt x="786690" y="4338914"/>
                </a:cubicBezTo>
                <a:cubicBezTo>
                  <a:pt x="786690" y="4323839"/>
                  <a:pt x="782119" y="4311505"/>
                  <a:pt x="776532" y="4311505"/>
                </a:cubicBezTo>
                <a:cubicBezTo>
                  <a:pt x="770946" y="4311505"/>
                  <a:pt x="767731" y="4299718"/>
                  <a:pt x="769389" y="4285311"/>
                </a:cubicBezTo>
                <a:cubicBezTo>
                  <a:pt x="771501" y="4266953"/>
                  <a:pt x="765326" y="4252757"/>
                  <a:pt x="748747" y="4237853"/>
                </a:cubicBezTo>
                <a:cubicBezTo>
                  <a:pt x="730080" y="4221073"/>
                  <a:pt x="725327" y="4208017"/>
                  <a:pt x="726211" y="4175941"/>
                </a:cubicBezTo>
                <a:cubicBezTo>
                  <a:pt x="726827" y="4153584"/>
                  <a:pt x="724613" y="4133150"/>
                  <a:pt x="721292" y="4130530"/>
                </a:cubicBezTo>
                <a:cubicBezTo>
                  <a:pt x="707940" y="4120001"/>
                  <a:pt x="672390" y="4033262"/>
                  <a:pt x="672390" y="4011213"/>
                </a:cubicBezTo>
                <a:cubicBezTo>
                  <a:pt x="672390" y="3998256"/>
                  <a:pt x="668104" y="3987655"/>
                  <a:pt x="662865" y="3987655"/>
                </a:cubicBezTo>
                <a:cubicBezTo>
                  <a:pt x="657626" y="3987655"/>
                  <a:pt x="653340" y="3964889"/>
                  <a:pt x="653340" y="3937064"/>
                </a:cubicBezTo>
                <a:cubicBezTo>
                  <a:pt x="653340" y="3897756"/>
                  <a:pt x="648560" y="3881348"/>
                  <a:pt x="631909" y="3863496"/>
                </a:cubicBezTo>
                <a:cubicBezTo>
                  <a:pt x="620122" y="3850859"/>
                  <a:pt x="609689" y="3833978"/>
                  <a:pt x="608725" y="3825981"/>
                </a:cubicBezTo>
                <a:cubicBezTo>
                  <a:pt x="598060" y="3737513"/>
                  <a:pt x="591030" y="3704909"/>
                  <a:pt x="580306" y="3694185"/>
                </a:cubicBezTo>
                <a:cubicBezTo>
                  <a:pt x="573326" y="3687205"/>
                  <a:pt x="567615" y="3675371"/>
                  <a:pt x="567615" y="3667887"/>
                </a:cubicBezTo>
                <a:cubicBezTo>
                  <a:pt x="567615" y="3660403"/>
                  <a:pt x="563329" y="3654280"/>
                  <a:pt x="558090" y="3654280"/>
                </a:cubicBezTo>
                <a:cubicBezTo>
                  <a:pt x="552851" y="3654280"/>
                  <a:pt x="548565" y="3634992"/>
                  <a:pt x="548565" y="3611417"/>
                </a:cubicBezTo>
                <a:cubicBezTo>
                  <a:pt x="548565" y="3586431"/>
                  <a:pt x="544168" y="3568555"/>
                  <a:pt x="538021" y="3568555"/>
                </a:cubicBezTo>
                <a:cubicBezTo>
                  <a:pt x="532222" y="3568555"/>
                  <a:pt x="529790" y="3562528"/>
                  <a:pt x="532616" y="3555162"/>
                </a:cubicBezTo>
                <a:cubicBezTo>
                  <a:pt x="535443" y="3547797"/>
                  <a:pt x="529472" y="3534274"/>
                  <a:pt x="519348" y="3525111"/>
                </a:cubicBezTo>
                <a:cubicBezTo>
                  <a:pt x="508641" y="3515422"/>
                  <a:pt x="500940" y="3496010"/>
                  <a:pt x="500940" y="3478711"/>
                </a:cubicBezTo>
                <a:cubicBezTo>
                  <a:pt x="500940" y="3462353"/>
                  <a:pt x="494865" y="3440295"/>
                  <a:pt x="487440" y="3429694"/>
                </a:cubicBezTo>
                <a:cubicBezTo>
                  <a:pt x="480014" y="3419093"/>
                  <a:pt x="471025" y="3393494"/>
                  <a:pt x="467463" y="3372806"/>
                </a:cubicBezTo>
                <a:cubicBezTo>
                  <a:pt x="459425" y="3326118"/>
                  <a:pt x="441828" y="3282805"/>
                  <a:pt x="430898" y="3282805"/>
                </a:cubicBezTo>
                <a:cubicBezTo>
                  <a:pt x="426365" y="3282805"/>
                  <a:pt x="424407" y="3267803"/>
                  <a:pt x="426548" y="3249467"/>
                </a:cubicBezTo>
                <a:cubicBezTo>
                  <a:pt x="428688" y="3231132"/>
                  <a:pt x="427015" y="3216130"/>
                  <a:pt x="422827" y="3216130"/>
                </a:cubicBezTo>
                <a:cubicBezTo>
                  <a:pt x="418641" y="3216130"/>
                  <a:pt x="415215" y="3207558"/>
                  <a:pt x="415215" y="3197080"/>
                </a:cubicBezTo>
                <a:cubicBezTo>
                  <a:pt x="415215" y="3186603"/>
                  <a:pt x="411123" y="3178030"/>
                  <a:pt x="406122" y="3178030"/>
                </a:cubicBezTo>
                <a:cubicBezTo>
                  <a:pt x="401120" y="3178030"/>
                  <a:pt x="394214" y="3163028"/>
                  <a:pt x="390774" y="3144692"/>
                </a:cubicBezTo>
                <a:cubicBezTo>
                  <a:pt x="387334" y="3126357"/>
                  <a:pt x="380711" y="3111355"/>
                  <a:pt x="376055" y="3111355"/>
                </a:cubicBezTo>
                <a:cubicBezTo>
                  <a:pt x="371399" y="3111355"/>
                  <a:pt x="367590" y="3102648"/>
                  <a:pt x="367590" y="3092006"/>
                </a:cubicBezTo>
                <a:cubicBezTo>
                  <a:pt x="367590" y="3081364"/>
                  <a:pt x="361161" y="3070190"/>
                  <a:pt x="353303" y="3067175"/>
                </a:cubicBezTo>
                <a:cubicBezTo>
                  <a:pt x="345401" y="3064142"/>
                  <a:pt x="339015" y="3049998"/>
                  <a:pt x="339015" y="3035527"/>
                </a:cubicBezTo>
                <a:cubicBezTo>
                  <a:pt x="339015" y="3004046"/>
                  <a:pt x="300020" y="2958955"/>
                  <a:pt x="272795" y="2958955"/>
                </a:cubicBezTo>
                <a:cubicBezTo>
                  <a:pt x="262067" y="2958955"/>
                  <a:pt x="253290" y="2952883"/>
                  <a:pt x="253290" y="2945461"/>
                </a:cubicBezTo>
                <a:cubicBezTo>
                  <a:pt x="253290" y="2938040"/>
                  <a:pt x="248233" y="2930282"/>
                  <a:pt x="242051" y="2928221"/>
                </a:cubicBezTo>
                <a:cubicBezTo>
                  <a:pt x="235870" y="2926161"/>
                  <a:pt x="233533" y="2917387"/>
                  <a:pt x="236857" y="2908723"/>
                </a:cubicBezTo>
                <a:cubicBezTo>
                  <a:pt x="241947" y="2895461"/>
                  <a:pt x="247618" y="2894614"/>
                  <a:pt x="272731" y="2903369"/>
                </a:cubicBezTo>
                <a:cubicBezTo>
                  <a:pt x="297244" y="2911914"/>
                  <a:pt x="305351" y="2910976"/>
                  <a:pt x="318220" y="2898107"/>
                </a:cubicBezTo>
                <a:cubicBezTo>
                  <a:pt x="331109" y="2885218"/>
                  <a:pt x="331806" y="2879126"/>
                  <a:pt x="322160" y="2863680"/>
                </a:cubicBezTo>
                <a:cubicBezTo>
                  <a:pt x="315714" y="2853359"/>
                  <a:pt x="310440" y="2834997"/>
                  <a:pt x="310440" y="2822877"/>
                </a:cubicBezTo>
                <a:cubicBezTo>
                  <a:pt x="310440" y="2810757"/>
                  <a:pt x="306484" y="2796768"/>
                  <a:pt x="301649" y="2791791"/>
                </a:cubicBezTo>
                <a:cubicBezTo>
                  <a:pt x="296814" y="2786815"/>
                  <a:pt x="288440" y="2742023"/>
                  <a:pt x="283040" y="2692255"/>
                </a:cubicBezTo>
                <a:cubicBezTo>
                  <a:pt x="273548" y="2604766"/>
                  <a:pt x="255045" y="2521092"/>
                  <a:pt x="243022" y="2511280"/>
                </a:cubicBezTo>
                <a:cubicBezTo>
                  <a:pt x="239812" y="2508661"/>
                  <a:pt x="234587" y="2490062"/>
                  <a:pt x="231411" y="2469949"/>
                </a:cubicBezTo>
                <a:cubicBezTo>
                  <a:pt x="228235" y="2449836"/>
                  <a:pt x="220139" y="2426756"/>
                  <a:pt x="213419" y="2418659"/>
                </a:cubicBezTo>
                <a:cubicBezTo>
                  <a:pt x="195829" y="2397464"/>
                  <a:pt x="202233" y="2204733"/>
                  <a:pt x="220881" y="2194101"/>
                </a:cubicBezTo>
                <a:cubicBezTo>
                  <a:pt x="228228" y="2189911"/>
                  <a:pt x="234240" y="2172153"/>
                  <a:pt x="234240" y="2154638"/>
                </a:cubicBezTo>
                <a:cubicBezTo>
                  <a:pt x="234240" y="2135118"/>
                  <a:pt x="239770" y="2120671"/>
                  <a:pt x="248528" y="2117311"/>
                </a:cubicBezTo>
                <a:cubicBezTo>
                  <a:pt x="256386" y="2114295"/>
                  <a:pt x="262815" y="2103646"/>
                  <a:pt x="262815" y="2093645"/>
                </a:cubicBezTo>
                <a:cubicBezTo>
                  <a:pt x="262815" y="2083645"/>
                  <a:pt x="269244" y="2070127"/>
                  <a:pt x="277103" y="2063605"/>
                </a:cubicBezTo>
                <a:cubicBezTo>
                  <a:pt x="284961" y="2057083"/>
                  <a:pt x="291390" y="2039938"/>
                  <a:pt x="291390" y="2025505"/>
                </a:cubicBezTo>
                <a:cubicBezTo>
                  <a:pt x="291390" y="1990231"/>
                  <a:pt x="307019" y="1979459"/>
                  <a:pt x="363180" y="1976025"/>
                </a:cubicBezTo>
                <a:cubicBezTo>
                  <a:pt x="431082" y="1971872"/>
                  <a:pt x="448061" y="1953479"/>
                  <a:pt x="440011" y="1892795"/>
                </a:cubicBezTo>
                <a:cubicBezTo>
                  <a:pt x="434563" y="1851723"/>
                  <a:pt x="436422" y="1842496"/>
                  <a:pt x="453009" y="1828294"/>
                </a:cubicBezTo>
                <a:cubicBezTo>
                  <a:pt x="463655" y="1819179"/>
                  <a:pt x="472365" y="1806992"/>
                  <a:pt x="472365" y="1801211"/>
                </a:cubicBezTo>
                <a:cubicBezTo>
                  <a:pt x="472365" y="1795430"/>
                  <a:pt x="483081" y="1780634"/>
                  <a:pt x="496178" y="1768330"/>
                </a:cubicBezTo>
                <a:cubicBezTo>
                  <a:pt x="509274" y="1756026"/>
                  <a:pt x="519990" y="1738659"/>
                  <a:pt x="519990" y="1729736"/>
                </a:cubicBezTo>
                <a:cubicBezTo>
                  <a:pt x="519990" y="1720813"/>
                  <a:pt x="526419" y="1708177"/>
                  <a:pt x="534278" y="1701655"/>
                </a:cubicBezTo>
                <a:cubicBezTo>
                  <a:pt x="542136" y="1695133"/>
                  <a:pt x="548565" y="1683893"/>
                  <a:pt x="548565" y="1676676"/>
                </a:cubicBezTo>
                <a:cubicBezTo>
                  <a:pt x="548565" y="1669460"/>
                  <a:pt x="552466" y="1663555"/>
                  <a:pt x="557235" y="1663555"/>
                </a:cubicBezTo>
                <a:cubicBezTo>
                  <a:pt x="562003" y="1663555"/>
                  <a:pt x="568940" y="1627122"/>
                  <a:pt x="572649" y="1582593"/>
                </a:cubicBezTo>
                <a:cubicBezTo>
                  <a:pt x="576358" y="1538063"/>
                  <a:pt x="583173" y="1501630"/>
                  <a:pt x="587792" y="1501630"/>
                </a:cubicBezTo>
                <a:cubicBezTo>
                  <a:pt x="592411" y="1501630"/>
                  <a:pt x="596190" y="1496155"/>
                  <a:pt x="596190" y="1489464"/>
                </a:cubicBezTo>
                <a:cubicBezTo>
                  <a:pt x="596190" y="1476269"/>
                  <a:pt x="649904" y="1425430"/>
                  <a:pt x="663845" y="1425430"/>
                </a:cubicBezTo>
                <a:cubicBezTo>
                  <a:pt x="668545" y="1425430"/>
                  <a:pt x="672390" y="1420960"/>
                  <a:pt x="672390" y="1415497"/>
                </a:cubicBezTo>
                <a:cubicBezTo>
                  <a:pt x="672390" y="1410034"/>
                  <a:pt x="691678" y="1384943"/>
                  <a:pt x="715253" y="1359740"/>
                </a:cubicBezTo>
                <a:cubicBezTo>
                  <a:pt x="738827" y="1334537"/>
                  <a:pt x="758115" y="1310934"/>
                  <a:pt x="758115" y="1307289"/>
                </a:cubicBezTo>
                <a:cubicBezTo>
                  <a:pt x="758115" y="1299413"/>
                  <a:pt x="819639" y="1234930"/>
                  <a:pt x="827154" y="1234930"/>
                </a:cubicBezTo>
                <a:cubicBezTo>
                  <a:pt x="834787" y="1234930"/>
                  <a:pt x="891465" y="1184073"/>
                  <a:pt x="891465" y="1177225"/>
                </a:cubicBezTo>
                <a:cubicBezTo>
                  <a:pt x="891465" y="1160952"/>
                  <a:pt x="1006555" y="1053955"/>
                  <a:pt x="1024058" y="1053955"/>
                </a:cubicBezTo>
                <a:cubicBezTo>
                  <a:pt x="1034952" y="1053955"/>
                  <a:pt x="1043865" y="1049958"/>
                  <a:pt x="1043865" y="1045072"/>
                </a:cubicBezTo>
                <a:cubicBezTo>
                  <a:pt x="1043865" y="1040186"/>
                  <a:pt x="1053309" y="1033191"/>
                  <a:pt x="1064852" y="1029528"/>
                </a:cubicBezTo>
                <a:cubicBezTo>
                  <a:pt x="1076395" y="1025864"/>
                  <a:pt x="1091703" y="1017003"/>
                  <a:pt x="1098870" y="1009836"/>
                </a:cubicBezTo>
                <a:cubicBezTo>
                  <a:pt x="1106037" y="1002669"/>
                  <a:pt x="1126596" y="996805"/>
                  <a:pt x="1144558" y="996805"/>
                </a:cubicBezTo>
                <a:cubicBezTo>
                  <a:pt x="1162519" y="996805"/>
                  <a:pt x="1177215" y="992519"/>
                  <a:pt x="1177215" y="987280"/>
                </a:cubicBezTo>
                <a:cubicBezTo>
                  <a:pt x="1177215" y="982041"/>
                  <a:pt x="1187330" y="977755"/>
                  <a:pt x="1199693" y="977755"/>
                </a:cubicBezTo>
                <a:cubicBezTo>
                  <a:pt x="1212552" y="977755"/>
                  <a:pt x="1229825" y="967564"/>
                  <a:pt x="1240054" y="953943"/>
                </a:cubicBezTo>
                <a:cubicBezTo>
                  <a:pt x="1249889" y="940846"/>
                  <a:pt x="1265186" y="930130"/>
                  <a:pt x="1274046" y="930130"/>
                </a:cubicBezTo>
                <a:cubicBezTo>
                  <a:pt x="1282905" y="930130"/>
                  <a:pt x="1296584" y="923701"/>
                  <a:pt x="1304442" y="915843"/>
                </a:cubicBezTo>
                <a:cubicBezTo>
                  <a:pt x="1312300" y="907984"/>
                  <a:pt x="1321603" y="901555"/>
                  <a:pt x="1325114" y="901555"/>
                </a:cubicBezTo>
                <a:cubicBezTo>
                  <a:pt x="1328626" y="901555"/>
                  <a:pt x="1345005" y="895215"/>
                  <a:pt x="1361513" y="887465"/>
                </a:cubicBezTo>
                <a:cubicBezTo>
                  <a:pt x="1397895" y="870386"/>
                  <a:pt x="1516550" y="853712"/>
                  <a:pt x="1659197" y="845632"/>
                </a:cubicBezTo>
                <a:cubicBezTo>
                  <a:pt x="1762570" y="839777"/>
                  <a:pt x="1787740" y="831954"/>
                  <a:pt x="1808720" y="799161"/>
                </a:cubicBezTo>
                <a:cubicBezTo>
                  <a:pt x="1812909" y="792613"/>
                  <a:pt x="1821751" y="787255"/>
                  <a:pt x="1828369" y="787255"/>
                </a:cubicBezTo>
                <a:cubicBezTo>
                  <a:pt x="1834987" y="787255"/>
                  <a:pt x="1852721" y="774396"/>
                  <a:pt x="1867778" y="758680"/>
                </a:cubicBezTo>
                <a:cubicBezTo>
                  <a:pt x="1882835" y="742964"/>
                  <a:pt x="1902672" y="730105"/>
                  <a:pt x="1911860" y="730105"/>
                </a:cubicBezTo>
                <a:cubicBezTo>
                  <a:pt x="1921048" y="730105"/>
                  <a:pt x="1931215" y="725819"/>
                  <a:pt x="1934453" y="720580"/>
                </a:cubicBezTo>
                <a:cubicBezTo>
                  <a:pt x="1937690" y="715341"/>
                  <a:pt x="1948301" y="711055"/>
                  <a:pt x="1958033" y="711055"/>
                </a:cubicBezTo>
                <a:cubicBezTo>
                  <a:pt x="1967764" y="711055"/>
                  <a:pt x="1984369" y="699268"/>
                  <a:pt x="1994932" y="684861"/>
                </a:cubicBezTo>
                <a:cubicBezTo>
                  <a:pt x="2010340" y="663847"/>
                  <a:pt x="2016523" y="661022"/>
                  <a:pt x="2026206" y="670574"/>
                </a:cubicBezTo>
                <a:cubicBezTo>
                  <a:pt x="2032844" y="677122"/>
                  <a:pt x="2045465" y="682480"/>
                  <a:pt x="2054254" y="682480"/>
                </a:cubicBezTo>
                <a:cubicBezTo>
                  <a:pt x="2063042" y="682480"/>
                  <a:pt x="2075465" y="688784"/>
                  <a:pt x="2081859" y="696489"/>
                </a:cubicBezTo>
                <a:cubicBezTo>
                  <a:pt x="2090821" y="707288"/>
                  <a:pt x="2113805" y="710016"/>
                  <a:pt x="2182143" y="708395"/>
                </a:cubicBezTo>
                <a:cubicBezTo>
                  <a:pt x="2230904" y="707239"/>
                  <a:pt x="2268807" y="709507"/>
                  <a:pt x="2266370" y="713436"/>
                </a:cubicBezTo>
                <a:cubicBezTo>
                  <a:pt x="2263934" y="717365"/>
                  <a:pt x="2268876" y="720580"/>
                  <a:pt x="2277353" y="720580"/>
                </a:cubicBezTo>
                <a:cubicBezTo>
                  <a:pt x="2285829" y="720580"/>
                  <a:pt x="2290115" y="716294"/>
                  <a:pt x="2286878" y="711055"/>
                </a:cubicBezTo>
                <a:cubicBezTo>
                  <a:pt x="2274900" y="691675"/>
                  <a:pt x="2298420" y="702324"/>
                  <a:pt x="2318434" y="725343"/>
                </a:cubicBezTo>
                <a:cubicBezTo>
                  <a:pt x="2343382" y="754034"/>
                  <a:pt x="2367806" y="756105"/>
                  <a:pt x="2374605" y="730105"/>
                </a:cubicBezTo>
                <a:cubicBezTo>
                  <a:pt x="2382242" y="700901"/>
                  <a:pt x="2412086" y="706707"/>
                  <a:pt x="2423563" y="739630"/>
                </a:cubicBezTo>
                <a:cubicBezTo>
                  <a:pt x="2429042" y="755346"/>
                  <a:pt x="2438033" y="768205"/>
                  <a:pt x="2443545" y="768205"/>
                </a:cubicBezTo>
                <a:cubicBezTo>
                  <a:pt x="2449056" y="768205"/>
                  <a:pt x="2453565" y="774829"/>
                  <a:pt x="2453565" y="782925"/>
                </a:cubicBezTo>
                <a:cubicBezTo>
                  <a:pt x="2453565" y="791022"/>
                  <a:pt x="2464281" y="808362"/>
                  <a:pt x="2477378" y="821458"/>
                </a:cubicBezTo>
                <a:cubicBezTo>
                  <a:pt x="2490475" y="834555"/>
                  <a:pt x="2501190" y="851505"/>
                  <a:pt x="2501190" y="859125"/>
                </a:cubicBezTo>
                <a:cubicBezTo>
                  <a:pt x="2501190" y="866745"/>
                  <a:pt x="2505477" y="872980"/>
                  <a:pt x="2510715" y="872980"/>
                </a:cubicBezTo>
                <a:cubicBezTo>
                  <a:pt x="2515954" y="872980"/>
                  <a:pt x="2520240" y="879004"/>
                  <a:pt x="2520240" y="886366"/>
                </a:cubicBezTo>
                <a:cubicBezTo>
                  <a:pt x="2520240" y="897632"/>
                  <a:pt x="2570480" y="967490"/>
                  <a:pt x="2594072" y="989028"/>
                </a:cubicBezTo>
                <a:cubicBezTo>
                  <a:pt x="2661599" y="1050676"/>
                  <a:pt x="2739315" y="1128686"/>
                  <a:pt x="2739315" y="1134819"/>
                </a:cubicBezTo>
                <a:cubicBezTo>
                  <a:pt x="2739315" y="1146334"/>
                  <a:pt x="2796445" y="1195540"/>
                  <a:pt x="2817616" y="1202259"/>
                </a:cubicBezTo>
                <a:cubicBezTo>
                  <a:pt x="2829249" y="1205951"/>
                  <a:pt x="2841693" y="1201051"/>
                  <a:pt x="2852589" y="1188488"/>
                </a:cubicBezTo>
                <a:cubicBezTo>
                  <a:pt x="2861892" y="1177762"/>
                  <a:pt x="2886456" y="1166275"/>
                  <a:pt x="2907177" y="1162961"/>
                </a:cubicBezTo>
                <a:cubicBezTo>
                  <a:pt x="2940220" y="1157678"/>
                  <a:pt x="2947131" y="1159974"/>
                  <a:pt x="2963406" y="1181646"/>
                </a:cubicBezTo>
                <a:cubicBezTo>
                  <a:pt x="2973612" y="1195236"/>
                  <a:pt x="2987374" y="1206355"/>
                  <a:pt x="2993988" y="1206355"/>
                </a:cubicBezTo>
                <a:cubicBezTo>
                  <a:pt x="3000603" y="1206355"/>
                  <a:pt x="3006015" y="1214263"/>
                  <a:pt x="3006015" y="1223929"/>
                </a:cubicBezTo>
                <a:cubicBezTo>
                  <a:pt x="3006015" y="1243045"/>
                  <a:pt x="3034102" y="1273030"/>
                  <a:pt x="3052009" y="1273030"/>
                </a:cubicBezTo>
                <a:cubicBezTo>
                  <a:pt x="3058145" y="1273030"/>
                  <a:pt x="3063701" y="1281603"/>
                  <a:pt x="3064356" y="1292080"/>
                </a:cubicBezTo>
                <a:cubicBezTo>
                  <a:pt x="3066701" y="1329609"/>
                  <a:pt x="3068170" y="1333004"/>
                  <a:pt x="3086575" y="1343429"/>
                </a:cubicBezTo>
                <a:cubicBezTo>
                  <a:pt x="3117533" y="1360965"/>
                  <a:pt x="3127951" y="1373589"/>
                  <a:pt x="3131356" y="1397691"/>
                </a:cubicBezTo>
                <a:cubicBezTo>
                  <a:pt x="3135044" y="1423793"/>
                  <a:pt x="3166382" y="1429716"/>
                  <a:pt x="3177328" y="1406380"/>
                </a:cubicBezTo>
                <a:cubicBezTo>
                  <a:pt x="3181014" y="1398522"/>
                  <a:pt x="3189320" y="1381965"/>
                  <a:pt x="3195787" y="1369586"/>
                </a:cubicBezTo>
                <a:cubicBezTo>
                  <a:pt x="3206137" y="1349774"/>
                  <a:pt x="3204603" y="1344010"/>
                  <a:pt x="3182980" y="1321440"/>
                </a:cubicBezTo>
                <a:cubicBezTo>
                  <a:pt x="3169469" y="1307338"/>
                  <a:pt x="3158415" y="1288534"/>
                  <a:pt x="3158415" y="1279653"/>
                </a:cubicBezTo>
                <a:cubicBezTo>
                  <a:pt x="3158415" y="1270771"/>
                  <a:pt x="3154414" y="1263505"/>
                  <a:pt x="3149523" y="1263505"/>
                </a:cubicBezTo>
                <a:cubicBezTo>
                  <a:pt x="3144632" y="1263505"/>
                  <a:pt x="3139274" y="1251718"/>
                  <a:pt x="3137616" y="1237311"/>
                </a:cubicBezTo>
                <a:cubicBezTo>
                  <a:pt x="3135433" y="1218331"/>
                  <a:pt x="3128547" y="1210259"/>
                  <a:pt x="3112615" y="1208001"/>
                </a:cubicBezTo>
                <a:cubicBezTo>
                  <a:pt x="3082733" y="1203765"/>
                  <a:pt x="3088999" y="1178717"/>
                  <a:pt x="3124918" y="1158814"/>
                </a:cubicBezTo>
                <a:cubicBezTo>
                  <a:pt x="3142076" y="1149307"/>
                  <a:pt x="3156773" y="1131077"/>
                  <a:pt x="3162015" y="1112800"/>
                </a:cubicBezTo>
                <a:cubicBezTo>
                  <a:pt x="3168313" y="1090838"/>
                  <a:pt x="3176331" y="1082530"/>
                  <a:pt x="3191226" y="1082530"/>
                </a:cubicBezTo>
                <a:cubicBezTo>
                  <a:pt x="3202517" y="1082530"/>
                  <a:pt x="3215827" y="1078577"/>
                  <a:pt x="3220804" y="1073746"/>
                </a:cubicBezTo>
                <a:cubicBezTo>
                  <a:pt x="3225781" y="1068915"/>
                  <a:pt x="3244910" y="1062199"/>
                  <a:pt x="3263313" y="1058822"/>
                </a:cubicBezTo>
                <a:cubicBezTo>
                  <a:pt x="3291370" y="1053674"/>
                  <a:pt x="3300483" y="1056630"/>
                  <a:pt x="3319742" y="1077131"/>
                </a:cubicBezTo>
                <a:cubicBezTo>
                  <a:pt x="3342952" y="1101836"/>
                  <a:pt x="3367965" y="1109578"/>
                  <a:pt x="3367965" y="1092055"/>
                </a:cubicBezTo>
                <a:cubicBezTo>
                  <a:pt x="3367965" y="1086816"/>
                  <a:pt x="3373088" y="1082530"/>
                  <a:pt x="3379350" y="1082530"/>
                </a:cubicBezTo>
                <a:cubicBezTo>
                  <a:pt x="3385612" y="1082530"/>
                  <a:pt x="3402630" y="1071134"/>
                  <a:pt x="3417169" y="1057205"/>
                </a:cubicBezTo>
                <a:cubicBezTo>
                  <a:pt x="3440628" y="1034730"/>
                  <a:pt x="3444311" y="1033726"/>
                  <a:pt x="3449898" y="1048287"/>
                </a:cubicBezTo>
                <a:cubicBezTo>
                  <a:pt x="3453361" y="1057312"/>
                  <a:pt x="3451905" y="1074110"/>
                  <a:pt x="3446662" y="1085617"/>
                </a:cubicBezTo>
                <a:cubicBezTo>
                  <a:pt x="3435527" y="1110056"/>
                  <a:pt x="3455053" y="1135325"/>
                  <a:pt x="3478207" y="1126440"/>
                </a:cubicBezTo>
                <a:cubicBezTo>
                  <a:pt x="3496865" y="1119281"/>
                  <a:pt x="3507793" y="1089452"/>
                  <a:pt x="3493504" y="1084689"/>
                </a:cubicBezTo>
                <a:cubicBezTo>
                  <a:pt x="3476070" y="1078877"/>
                  <a:pt x="3480236" y="1046459"/>
                  <a:pt x="3501099" y="1025596"/>
                </a:cubicBezTo>
                <a:cubicBezTo>
                  <a:pt x="3511458" y="1015237"/>
                  <a:pt x="3517595" y="1000669"/>
                  <a:pt x="3514737" y="993222"/>
                </a:cubicBezTo>
                <a:cubicBezTo>
                  <a:pt x="3505818" y="969978"/>
                  <a:pt x="3528623" y="966307"/>
                  <a:pt x="3551198" y="987353"/>
                </a:cubicBezTo>
                <a:cubicBezTo>
                  <a:pt x="3569347" y="1004272"/>
                  <a:pt x="3579896" y="1006467"/>
                  <a:pt x="3617955" y="1001238"/>
                </a:cubicBezTo>
                <a:cubicBezTo>
                  <a:pt x="3652974" y="996428"/>
                  <a:pt x="3664359" y="998163"/>
                  <a:pt x="3668496" y="1008944"/>
                </a:cubicBezTo>
                <a:cubicBezTo>
                  <a:pt x="3672033" y="1018161"/>
                  <a:pt x="3694804" y="1025007"/>
                  <a:pt x="3735941" y="1029222"/>
                </a:cubicBezTo>
                <a:cubicBezTo>
                  <a:pt x="3777048" y="1033433"/>
                  <a:pt x="3810617" y="1043521"/>
                  <a:pt x="3835229" y="1059057"/>
                </a:cubicBezTo>
                <a:cubicBezTo>
                  <a:pt x="3855679" y="1071967"/>
                  <a:pt x="3878926" y="1082530"/>
                  <a:pt x="3886888" y="1082530"/>
                </a:cubicBezTo>
                <a:cubicBezTo>
                  <a:pt x="3894851" y="1082530"/>
                  <a:pt x="3901365" y="1086396"/>
                  <a:pt x="3901365" y="1091121"/>
                </a:cubicBezTo>
                <a:cubicBezTo>
                  <a:pt x="3901365" y="1095846"/>
                  <a:pt x="3917338" y="1108002"/>
                  <a:pt x="3936861" y="1118133"/>
                </a:cubicBezTo>
                <a:cubicBezTo>
                  <a:pt x="3962862" y="1131626"/>
                  <a:pt x="3973997" y="1144577"/>
                  <a:pt x="3978491" y="1166548"/>
                </a:cubicBezTo>
                <a:cubicBezTo>
                  <a:pt x="3986601" y="1206201"/>
                  <a:pt x="4023338" y="1236592"/>
                  <a:pt x="4047518" y="1223651"/>
                </a:cubicBezTo>
                <a:cubicBezTo>
                  <a:pt x="4061445" y="1216197"/>
                  <a:pt x="4070727" y="1219441"/>
                  <a:pt x="4090974" y="1238839"/>
                </a:cubicBezTo>
                <a:cubicBezTo>
                  <a:pt x="4105134" y="1252405"/>
                  <a:pt x="4119966" y="1263505"/>
                  <a:pt x="4123933" y="1263505"/>
                </a:cubicBezTo>
                <a:cubicBezTo>
                  <a:pt x="4127900" y="1263505"/>
                  <a:pt x="4161237" y="1293835"/>
                  <a:pt x="4198015" y="1330906"/>
                </a:cubicBezTo>
                <a:cubicBezTo>
                  <a:pt x="4250044" y="1383350"/>
                  <a:pt x="4272636" y="1399496"/>
                  <a:pt x="4299818" y="1403665"/>
                </a:cubicBezTo>
                <a:cubicBezTo>
                  <a:pt x="4319032" y="1406612"/>
                  <a:pt x="4340056" y="1413194"/>
                  <a:pt x="4346538" y="1418292"/>
                </a:cubicBezTo>
                <a:cubicBezTo>
                  <a:pt x="4353019" y="1423390"/>
                  <a:pt x="4365107" y="1424958"/>
                  <a:pt x="4373400" y="1421776"/>
                </a:cubicBezTo>
                <a:cubicBezTo>
                  <a:pt x="4394289" y="1413760"/>
                  <a:pt x="4387136" y="1374145"/>
                  <a:pt x="4364001" y="1369731"/>
                </a:cubicBezTo>
                <a:cubicBezTo>
                  <a:pt x="4342814" y="1365689"/>
                  <a:pt x="4320465" y="1345735"/>
                  <a:pt x="4320465" y="1330860"/>
                </a:cubicBezTo>
                <a:cubicBezTo>
                  <a:pt x="4320465" y="1317897"/>
                  <a:pt x="4326201" y="1318052"/>
                  <a:pt x="4364933" y="1332058"/>
                </a:cubicBezTo>
                <a:cubicBezTo>
                  <a:pt x="4394177" y="1342632"/>
                  <a:pt x="4398547" y="1341466"/>
                  <a:pt x="4425141" y="1315988"/>
                </a:cubicBezTo>
                <a:cubicBezTo>
                  <a:pt x="4440912" y="1300878"/>
                  <a:pt x="4453815" y="1278602"/>
                  <a:pt x="4453815" y="1266486"/>
                </a:cubicBezTo>
                <a:cubicBezTo>
                  <a:pt x="4453815" y="1253253"/>
                  <a:pt x="4459521" y="1244455"/>
                  <a:pt x="4468103" y="1244455"/>
                </a:cubicBezTo>
                <a:cubicBezTo>
                  <a:pt x="4475961" y="1244455"/>
                  <a:pt x="4482390" y="1248770"/>
                  <a:pt x="4482390" y="1254043"/>
                </a:cubicBezTo>
                <a:cubicBezTo>
                  <a:pt x="4482390" y="1259316"/>
                  <a:pt x="4492846" y="1272722"/>
                  <a:pt x="4505626" y="1283834"/>
                </a:cubicBezTo>
                <a:cubicBezTo>
                  <a:pt x="4526990" y="1302410"/>
                  <a:pt x="4527733" y="1305758"/>
                  <a:pt x="4514858" y="1325409"/>
                </a:cubicBezTo>
                <a:cubicBezTo>
                  <a:pt x="4501561" y="1345701"/>
                  <a:pt x="4502553" y="1347587"/>
                  <a:pt x="4534485" y="1362740"/>
                </a:cubicBezTo>
                <a:cubicBezTo>
                  <a:pt x="4552981" y="1371517"/>
                  <a:pt x="4568115" y="1382784"/>
                  <a:pt x="4568115" y="1387777"/>
                </a:cubicBezTo>
                <a:cubicBezTo>
                  <a:pt x="4568115" y="1392770"/>
                  <a:pt x="4574545" y="1396855"/>
                  <a:pt x="4582403" y="1396855"/>
                </a:cubicBezTo>
                <a:cubicBezTo>
                  <a:pt x="4597566" y="1396855"/>
                  <a:pt x="4601028" y="1413782"/>
                  <a:pt x="4589401" y="1431076"/>
                </a:cubicBezTo>
                <a:cubicBezTo>
                  <a:pt x="4585552" y="1436801"/>
                  <a:pt x="4568224" y="1444244"/>
                  <a:pt x="4550894" y="1447617"/>
                </a:cubicBezTo>
                <a:cubicBezTo>
                  <a:pt x="4511419" y="1455300"/>
                  <a:pt x="4490592" y="1474669"/>
                  <a:pt x="4502159" y="1492941"/>
                </a:cubicBezTo>
                <a:cubicBezTo>
                  <a:pt x="4506842" y="1500340"/>
                  <a:pt x="4510739" y="1527943"/>
                  <a:pt x="4510819" y="1554282"/>
                </a:cubicBezTo>
                <a:cubicBezTo>
                  <a:pt x="4510977" y="1606047"/>
                  <a:pt x="4531559" y="1634980"/>
                  <a:pt x="4568224" y="1634980"/>
                </a:cubicBezTo>
                <a:cubicBezTo>
                  <a:pt x="4582741" y="1634980"/>
                  <a:pt x="4587165" y="1641383"/>
                  <a:pt x="4587165" y="1662389"/>
                </a:cubicBezTo>
                <a:cubicBezTo>
                  <a:pt x="4587165" y="1700859"/>
                  <a:pt x="4611309" y="1719705"/>
                  <a:pt x="4632887" y="1698078"/>
                </a:cubicBezTo>
                <a:cubicBezTo>
                  <a:pt x="4645473" y="1685463"/>
                  <a:pt x="4648535" y="1667713"/>
                  <a:pt x="4646639" y="1618353"/>
                </a:cubicBezTo>
                <a:cubicBezTo>
                  <a:pt x="4645298" y="1583429"/>
                  <a:pt x="4639940" y="1550595"/>
                  <a:pt x="4634733" y="1545388"/>
                </a:cubicBezTo>
                <a:cubicBezTo>
                  <a:pt x="4620602" y="1531257"/>
                  <a:pt x="4623302" y="1496067"/>
                  <a:pt x="4639553" y="1482580"/>
                </a:cubicBezTo>
                <a:cubicBezTo>
                  <a:pt x="4655952" y="1468970"/>
                  <a:pt x="4658503" y="1438961"/>
                  <a:pt x="4644023" y="1430012"/>
                </a:cubicBezTo>
                <a:cubicBezTo>
                  <a:pt x="4638401" y="1426538"/>
                  <a:pt x="4636753" y="1410368"/>
                  <a:pt x="4640165" y="1392178"/>
                </a:cubicBezTo>
                <a:cubicBezTo>
                  <a:pt x="4643443" y="1374706"/>
                  <a:pt x="4643143" y="1351017"/>
                  <a:pt x="4639498" y="1339534"/>
                </a:cubicBezTo>
                <a:cubicBezTo>
                  <a:pt x="4634093" y="1322502"/>
                  <a:pt x="4627854" y="1319661"/>
                  <a:pt x="4605626" y="1324107"/>
                </a:cubicBezTo>
                <a:cubicBezTo>
                  <a:pt x="4578302" y="1329572"/>
                  <a:pt x="4559335" y="1317681"/>
                  <a:pt x="4577485" y="1306463"/>
                </a:cubicBezTo>
                <a:cubicBezTo>
                  <a:pt x="4590006" y="1298725"/>
                  <a:pt x="4590142" y="1244455"/>
                  <a:pt x="4577640" y="1244455"/>
                </a:cubicBezTo>
                <a:cubicBezTo>
                  <a:pt x="4572401" y="1244455"/>
                  <a:pt x="4568115" y="1231596"/>
                  <a:pt x="4568115" y="1215880"/>
                </a:cubicBezTo>
                <a:cubicBezTo>
                  <a:pt x="4568115" y="1200164"/>
                  <a:pt x="4572742" y="1187305"/>
                  <a:pt x="4578397" y="1187305"/>
                </a:cubicBezTo>
                <a:cubicBezTo>
                  <a:pt x="4584712" y="1187305"/>
                  <a:pt x="4586410" y="1176976"/>
                  <a:pt x="4582798" y="1160533"/>
                </a:cubicBezTo>
                <a:cubicBezTo>
                  <a:pt x="4578049" y="1138909"/>
                  <a:pt x="4581109" y="1131658"/>
                  <a:pt x="4598711" y="1122829"/>
                </a:cubicBezTo>
                <a:cubicBezTo>
                  <a:pt x="4610696" y="1116817"/>
                  <a:pt x="4631218" y="1110648"/>
                  <a:pt x="4644315" y="1109120"/>
                </a:cubicBezTo>
                <a:cubicBezTo>
                  <a:pt x="4662354" y="1107016"/>
                  <a:pt x="4668858" y="1099992"/>
                  <a:pt x="4671142" y="1080149"/>
                </a:cubicBezTo>
                <a:cubicBezTo>
                  <a:pt x="4673533" y="1059365"/>
                  <a:pt x="4679072" y="1053955"/>
                  <a:pt x="4697961" y="1053955"/>
                </a:cubicBezTo>
                <a:cubicBezTo>
                  <a:pt x="4711055" y="1053955"/>
                  <a:pt x="4729218" y="1049968"/>
                  <a:pt x="4738323" y="1045095"/>
                </a:cubicBezTo>
                <a:cubicBezTo>
                  <a:pt x="4748100" y="1039862"/>
                  <a:pt x="4760500" y="1039708"/>
                  <a:pt x="4768607" y="1044718"/>
                </a:cubicBezTo>
                <a:cubicBezTo>
                  <a:pt x="4780070" y="1051803"/>
                  <a:pt x="4779200" y="1055571"/>
                  <a:pt x="4763331" y="1067563"/>
                </a:cubicBezTo>
                <a:cubicBezTo>
                  <a:pt x="4748961" y="1078423"/>
                  <a:pt x="4747833" y="1081998"/>
                  <a:pt x="4758705" y="1082227"/>
                </a:cubicBezTo>
                <a:cubicBezTo>
                  <a:pt x="4766613" y="1082394"/>
                  <a:pt x="4778208" y="1074323"/>
                  <a:pt x="4784472" y="1064292"/>
                </a:cubicBezTo>
                <a:cubicBezTo>
                  <a:pt x="4797384" y="1043617"/>
                  <a:pt x="4787045" y="1030000"/>
                  <a:pt x="4753853" y="1023968"/>
                </a:cubicBezTo>
                <a:cubicBezTo>
                  <a:pt x="4743375" y="1022064"/>
                  <a:pt x="4730571" y="1010887"/>
                  <a:pt x="4725400" y="999131"/>
                </a:cubicBezTo>
                <a:cubicBezTo>
                  <a:pt x="4720229" y="987374"/>
                  <a:pt x="4712728" y="977755"/>
                  <a:pt x="4708731" y="977755"/>
                </a:cubicBezTo>
                <a:cubicBezTo>
                  <a:pt x="4704735" y="977755"/>
                  <a:pt x="4701465" y="971326"/>
                  <a:pt x="4701465" y="963468"/>
                </a:cubicBezTo>
                <a:cubicBezTo>
                  <a:pt x="4701465" y="940263"/>
                  <a:pt x="4738487" y="947035"/>
                  <a:pt x="4764383" y="974978"/>
                </a:cubicBezTo>
                <a:cubicBezTo>
                  <a:pt x="4783391" y="995488"/>
                  <a:pt x="4791595" y="998705"/>
                  <a:pt x="4804410" y="990674"/>
                </a:cubicBezTo>
                <a:cubicBezTo>
                  <a:pt x="4827948" y="975921"/>
                  <a:pt x="4828888" y="946719"/>
                  <a:pt x="4806650" y="921077"/>
                </a:cubicBezTo>
                <a:cubicBezTo>
                  <a:pt x="4783908" y="894856"/>
                  <a:pt x="4781926" y="882505"/>
                  <a:pt x="4800458" y="882505"/>
                </a:cubicBezTo>
                <a:cubicBezTo>
                  <a:pt x="4807756" y="882505"/>
                  <a:pt x="4816329" y="875725"/>
                  <a:pt x="4819508" y="867439"/>
                </a:cubicBezTo>
                <a:cubicBezTo>
                  <a:pt x="4828420" y="844216"/>
                  <a:pt x="4826361" y="815830"/>
                  <a:pt x="4815765" y="815830"/>
                </a:cubicBezTo>
                <a:cubicBezTo>
                  <a:pt x="4799594" y="815830"/>
                  <a:pt x="4805245" y="792178"/>
                  <a:pt x="4824780" y="778098"/>
                </a:cubicBezTo>
                <a:cubicBezTo>
                  <a:pt x="4834977" y="770748"/>
                  <a:pt x="4841507" y="761802"/>
                  <a:pt x="4839292" y="758218"/>
                </a:cubicBezTo>
                <a:cubicBezTo>
                  <a:pt x="4832519" y="747259"/>
                  <a:pt x="4866436" y="723065"/>
                  <a:pt x="4897950" y="716375"/>
                </a:cubicBezTo>
                <a:cubicBezTo>
                  <a:pt x="4924283" y="710786"/>
                  <a:pt x="4928453" y="712860"/>
                  <a:pt x="4933814" y="734220"/>
                </a:cubicBezTo>
                <a:cubicBezTo>
                  <a:pt x="4941561" y="765086"/>
                  <a:pt x="4984701" y="778505"/>
                  <a:pt x="5001653" y="755322"/>
                </a:cubicBezTo>
                <a:cubicBezTo>
                  <a:pt x="5020210" y="729944"/>
                  <a:pt x="5084751" y="741388"/>
                  <a:pt x="5068783" y="767225"/>
                </a:cubicBezTo>
                <a:cubicBezTo>
                  <a:pt x="5058293" y="784198"/>
                  <a:pt x="5072629" y="815830"/>
                  <a:pt x="5090812" y="815830"/>
                </a:cubicBezTo>
                <a:cubicBezTo>
                  <a:pt x="5099935" y="815830"/>
                  <a:pt x="5115719" y="809537"/>
                  <a:pt x="5125889" y="801845"/>
                </a:cubicBezTo>
                <a:cubicBezTo>
                  <a:pt x="5136058" y="794154"/>
                  <a:pt x="5154022" y="787725"/>
                  <a:pt x="5165809" y="787558"/>
                </a:cubicBezTo>
                <a:cubicBezTo>
                  <a:pt x="5177596" y="787391"/>
                  <a:pt x="5187240" y="782969"/>
                  <a:pt x="5187240" y="777730"/>
                </a:cubicBezTo>
                <a:cubicBezTo>
                  <a:pt x="5187240" y="772491"/>
                  <a:pt x="5193669" y="768205"/>
                  <a:pt x="5201528" y="768205"/>
                </a:cubicBezTo>
                <a:cubicBezTo>
                  <a:pt x="5209386" y="768205"/>
                  <a:pt x="5215815" y="763919"/>
                  <a:pt x="5215815" y="758680"/>
                </a:cubicBezTo>
                <a:cubicBezTo>
                  <a:pt x="5215815" y="753441"/>
                  <a:pt x="5222244" y="749155"/>
                  <a:pt x="5230103" y="749155"/>
                </a:cubicBezTo>
                <a:cubicBezTo>
                  <a:pt x="5237961" y="749155"/>
                  <a:pt x="5244390" y="757475"/>
                  <a:pt x="5244390" y="767643"/>
                </a:cubicBezTo>
                <a:cubicBezTo>
                  <a:pt x="5244390" y="790938"/>
                  <a:pt x="5258183" y="799732"/>
                  <a:pt x="5282575" y="791990"/>
                </a:cubicBezTo>
                <a:cubicBezTo>
                  <a:pt x="5294665" y="788153"/>
                  <a:pt x="5301540" y="777571"/>
                  <a:pt x="5301540" y="762801"/>
                </a:cubicBezTo>
                <a:cubicBezTo>
                  <a:pt x="5301540" y="739056"/>
                  <a:pt x="5325266" y="729844"/>
                  <a:pt x="5332274" y="750869"/>
                </a:cubicBezTo>
                <a:cubicBezTo>
                  <a:pt x="5337411" y="766280"/>
                  <a:pt x="5367196" y="753561"/>
                  <a:pt x="5374815" y="732702"/>
                </a:cubicBezTo>
                <a:cubicBezTo>
                  <a:pt x="5378207" y="723416"/>
                  <a:pt x="5388825" y="705595"/>
                  <a:pt x="5398411" y="693102"/>
                </a:cubicBezTo>
                <a:cubicBezTo>
                  <a:pt x="5419534" y="665571"/>
                  <a:pt x="5420967" y="636224"/>
                  <a:pt x="5401553" y="628775"/>
                </a:cubicBezTo>
                <a:cubicBezTo>
                  <a:pt x="5392701" y="625378"/>
                  <a:pt x="5387265" y="610881"/>
                  <a:pt x="5387265" y="590674"/>
                </a:cubicBezTo>
                <a:cubicBezTo>
                  <a:pt x="5387265" y="570468"/>
                  <a:pt x="5381829" y="555971"/>
                  <a:pt x="5372978" y="552574"/>
                </a:cubicBezTo>
                <a:cubicBezTo>
                  <a:pt x="5365119" y="549559"/>
                  <a:pt x="5358724" y="535763"/>
                  <a:pt x="5358764" y="521917"/>
                </a:cubicBezTo>
                <a:cubicBezTo>
                  <a:pt x="5358850" y="493532"/>
                  <a:pt x="5391662" y="472930"/>
                  <a:pt x="5436789" y="472930"/>
                </a:cubicBezTo>
                <a:cubicBezTo>
                  <a:pt x="5451461" y="472930"/>
                  <a:pt x="5463465" y="468644"/>
                  <a:pt x="5463465" y="463405"/>
                </a:cubicBezTo>
                <a:cubicBezTo>
                  <a:pt x="5463465" y="447098"/>
                  <a:pt x="5486885" y="452963"/>
                  <a:pt x="5498956" y="472293"/>
                </a:cubicBezTo>
                <a:cubicBezTo>
                  <a:pt x="5508564" y="487676"/>
                  <a:pt x="5507766" y="491271"/>
                  <a:pt x="5494104" y="494145"/>
                </a:cubicBezTo>
                <a:cubicBezTo>
                  <a:pt x="5485111" y="496037"/>
                  <a:pt x="5500560" y="498231"/>
                  <a:pt x="5528437" y="499021"/>
                </a:cubicBezTo>
                <a:cubicBezTo>
                  <a:pt x="5576496" y="500382"/>
                  <a:pt x="5579628" y="499004"/>
                  <a:pt x="5588900" y="472405"/>
                </a:cubicBezTo>
                <a:cubicBezTo>
                  <a:pt x="5600249" y="439852"/>
                  <a:pt x="5620082" y="436791"/>
                  <a:pt x="5662658" y="461024"/>
                </a:cubicBezTo>
                <a:cubicBezTo>
                  <a:pt x="5681322" y="471646"/>
                  <a:pt x="5691967" y="485262"/>
                  <a:pt x="5692005" y="498562"/>
                </a:cubicBezTo>
                <a:cubicBezTo>
                  <a:pt x="5692081" y="525036"/>
                  <a:pt x="5703878" y="532259"/>
                  <a:pt x="5734490" y="524576"/>
                </a:cubicBezTo>
                <a:cubicBezTo>
                  <a:pt x="5755831" y="519220"/>
                  <a:pt x="5758740" y="513512"/>
                  <a:pt x="5758740" y="476995"/>
                </a:cubicBezTo>
                <a:cubicBezTo>
                  <a:pt x="5758740" y="445249"/>
                  <a:pt x="5763215" y="433105"/>
                  <a:pt x="5777790" y="425305"/>
                </a:cubicBezTo>
                <a:cubicBezTo>
                  <a:pt x="5789259" y="419167"/>
                  <a:pt x="5796840" y="405361"/>
                  <a:pt x="5796840" y="390613"/>
                </a:cubicBezTo>
                <a:cubicBezTo>
                  <a:pt x="5796840" y="371904"/>
                  <a:pt x="5800500" y="367521"/>
                  <a:pt x="5812335" y="372063"/>
                </a:cubicBezTo>
                <a:cubicBezTo>
                  <a:pt x="5820857" y="375333"/>
                  <a:pt x="5833716" y="373124"/>
                  <a:pt x="5840910" y="367153"/>
                </a:cubicBezTo>
                <a:cubicBezTo>
                  <a:pt x="5855950" y="354671"/>
                  <a:pt x="5858715" y="311005"/>
                  <a:pt x="5844465" y="311005"/>
                </a:cubicBezTo>
                <a:cubicBezTo>
                  <a:pt x="5829744" y="311005"/>
                  <a:pt x="5833206" y="281083"/>
                  <a:pt x="5850086" y="262431"/>
                </a:cubicBezTo>
                <a:cubicBezTo>
                  <a:pt x="5873121" y="236977"/>
                  <a:pt x="5859273" y="206230"/>
                  <a:pt x="5824773" y="206230"/>
                </a:cubicBezTo>
                <a:cubicBezTo>
                  <a:pt x="5787847" y="206230"/>
                  <a:pt x="5788230" y="183533"/>
                  <a:pt x="5825415" y="168130"/>
                </a:cubicBezTo>
                <a:cubicBezTo>
                  <a:pt x="5841947" y="161282"/>
                  <a:pt x="5853990" y="149187"/>
                  <a:pt x="5853990" y="139432"/>
                </a:cubicBezTo>
                <a:cubicBezTo>
                  <a:pt x="5853990" y="129390"/>
                  <a:pt x="5863621" y="120153"/>
                  <a:pt x="5877803" y="116594"/>
                </a:cubicBezTo>
                <a:cubicBezTo>
                  <a:pt x="5890899" y="113306"/>
                  <a:pt x="5901615" y="107007"/>
                  <a:pt x="5901615" y="102594"/>
                </a:cubicBezTo>
                <a:cubicBezTo>
                  <a:pt x="5901615" y="90520"/>
                  <a:pt x="5947065" y="101645"/>
                  <a:pt x="5959641" y="116797"/>
                </a:cubicBezTo>
                <a:cubicBezTo>
                  <a:pt x="5965681" y="124075"/>
                  <a:pt x="5980355" y="130030"/>
                  <a:pt x="5992250" y="130030"/>
                </a:cubicBezTo>
                <a:cubicBezTo>
                  <a:pt x="6004145" y="130030"/>
                  <a:pt x="6016344" y="136459"/>
                  <a:pt x="6019360" y="144317"/>
                </a:cubicBezTo>
                <a:cubicBezTo>
                  <a:pt x="6022375" y="152176"/>
                  <a:pt x="6035692" y="158605"/>
                  <a:pt x="6048954" y="158605"/>
                </a:cubicBezTo>
                <a:cubicBezTo>
                  <a:pt x="6066839" y="158605"/>
                  <a:pt x="6073065" y="163601"/>
                  <a:pt x="6073065" y="177954"/>
                </a:cubicBezTo>
                <a:cubicBezTo>
                  <a:pt x="6073065" y="201189"/>
                  <a:pt x="6098323" y="212987"/>
                  <a:pt x="6119487" y="199638"/>
                </a:cubicBezTo>
                <a:cubicBezTo>
                  <a:pt x="6130014" y="192997"/>
                  <a:pt x="6133816" y="179240"/>
                  <a:pt x="6131750" y="155259"/>
                </a:cubicBezTo>
                <a:cubicBezTo>
                  <a:pt x="6129899" y="133778"/>
                  <a:pt x="6132917" y="120505"/>
                  <a:pt x="6139652" y="120505"/>
                </a:cubicBezTo>
                <a:cubicBezTo>
                  <a:pt x="6145769" y="120505"/>
                  <a:pt x="6148186" y="113061"/>
                  <a:pt x="6145163" y="103536"/>
                </a:cubicBezTo>
                <a:cubicBezTo>
                  <a:pt x="6141234" y="91156"/>
                  <a:pt x="6147076" y="83813"/>
                  <a:pt x="6166765" y="76381"/>
                </a:cubicBezTo>
                <a:cubicBezTo>
                  <a:pt x="6200937" y="63482"/>
                  <a:pt x="6254040" y="70703"/>
                  <a:pt x="6254040" y="88249"/>
                </a:cubicBezTo>
                <a:cubicBezTo>
                  <a:pt x="6254040" y="95512"/>
                  <a:pt x="6258326" y="101455"/>
                  <a:pt x="6263565" y="101455"/>
                </a:cubicBezTo>
                <a:cubicBezTo>
                  <a:pt x="6268804" y="101455"/>
                  <a:pt x="6273090" y="107750"/>
                  <a:pt x="6273090" y="115444"/>
                </a:cubicBezTo>
                <a:cubicBezTo>
                  <a:pt x="6273090" y="123857"/>
                  <a:pt x="6278687" y="127284"/>
                  <a:pt x="6287135" y="124043"/>
                </a:cubicBezTo>
                <a:cubicBezTo>
                  <a:pt x="6304563" y="117355"/>
                  <a:pt x="6357572" y="157930"/>
                  <a:pt x="6358288" y="178507"/>
                </a:cubicBezTo>
                <a:cubicBezTo>
                  <a:pt x="6358578" y="186834"/>
                  <a:pt x="6347898" y="198621"/>
                  <a:pt x="6334554" y="204701"/>
                </a:cubicBezTo>
                <a:cubicBezTo>
                  <a:pt x="6303895" y="218671"/>
                  <a:pt x="6301665" y="218550"/>
                  <a:pt x="6301665" y="202925"/>
                </a:cubicBezTo>
                <a:cubicBezTo>
                  <a:pt x="6301665" y="184832"/>
                  <a:pt x="6266367" y="146224"/>
                  <a:pt x="6255797" y="152757"/>
                </a:cubicBezTo>
                <a:cubicBezTo>
                  <a:pt x="6250968" y="155741"/>
                  <a:pt x="6244335" y="174955"/>
                  <a:pt x="6241058" y="195454"/>
                </a:cubicBezTo>
                <a:cubicBezTo>
                  <a:pt x="6237779" y="215953"/>
                  <a:pt x="6228644" y="235202"/>
                  <a:pt x="6220757" y="238229"/>
                </a:cubicBezTo>
                <a:cubicBezTo>
                  <a:pt x="6194773" y="248200"/>
                  <a:pt x="6208789" y="311652"/>
                  <a:pt x="6246467" y="354624"/>
                </a:cubicBezTo>
                <a:cubicBezTo>
                  <a:pt x="6256019" y="365518"/>
                  <a:pt x="6269236" y="393088"/>
                  <a:pt x="6275838" y="415890"/>
                </a:cubicBezTo>
                <a:cubicBezTo>
                  <a:pt x="6284152" y="444609"/>
                  <a:pt x="6296551" y="462456"/>
                  <a:pt x="6316184" y="473968"/>
                </a:cubicBezTo>
                <a:cubicBezTo>
                  <a:pt x="6355026" y="496743"/>
                  <a:pt x="6370170" y="495409"/>
                  <a:pt x="6390560" y="467413"/>
                </a:cubicBezTo>
                <a:cubicBezTo>
                  <a:pt x="6411181" y="439099"/>
                  <a:pt x="6398970" y="415780"/>
                  <a:pt x="6363522" y="415780"/>
                </a:cubicBezTo>
                <a:cubicBezTo>
                  <a:pt x="6349241" y="415780"/>
                  <a:pt x="6340052" y="408561"/>
                  <a:pt x="6336244" y="394349"/>
                </a:cubicBezTo>
                <a:cubicBezTo>
                  <a:pt x="6327358" y="361194"/>
                  <a:pt x="6328613" y="358630"/>
                  <a:pt x="6353718" y="358630"/>
                </a:cubicBezTo>
                <a:cubicBezTo>
                  <a:pt x="6382771" y="358630"/>
                  <a:pt x="6396103" y="334961"/>
                  <a:pt x="6389931" y="294336"/>
                </a:cubicBezTo>
                <a:cubicBezTo>
                  <a:pt x="6386390" y="271029"/>
                  <a:pt x="6388774" y="263380"/>
                  <a:pt x="6399578" y="263380"/>
                </a:cubicBezTo>
                <a:cubicBezTo>
                  <a:pt x="6417888" y="263380"/>
                  <a:pt x="6427086" y="286549"/>
                  <a:pt x="6413980" y="299655"/>
                </a:cubicBezTo>
                <a:cubicBezTo>
                  <a:pt x="6406968" y="306667"/>
                  <a:pt x="6414458" y="311646"/>
                  <a:pt x="6438918" y="316235"/>
                </a:cubicBezTo>
                <a:cubicBezTo>
                  <a:pt x="6465617" y="321243"/>
                  <a:pt x="6478288" y="318801"/>
                  <a:pt x="6492546" y="305898"/>
                </a:cubicBezTo>
                <a:cubicBezTo>
                  <a:pt x="6522354" y="278922"/>
                  <a:pt x="6515768" y="247770"/>
                  <a:pt x="6471644" y="207027"/>
                </a:cubicBezTo>
                <a:cubicBezTo>
                  <a:pt x="6431623" y="170073"/>
                  <a:pt x="6426077" y="139555"/>
                  <a:pt x="6459383" y="139555"/>
                </a:cubicBezTo>
                <a:cubicBezTo>
                  <a:pt x="6476458" y="139555"/>
                  <a:pt x="6510401" y="103468"/>
                  <a:pt x="6510898" y="84786"/>
                </a:cubicBezTo>
                <a:cubicBezTo>
                  <a:pt x="6511087" y="77704"/>
                  <a:pt x="6524089" y="72880"/>
                  <a:pt x="6542990" y="72880"/>
                </a:cubicBezTo>
                <a:cubicBezTo>
                  <a:pt x="6568109" y="72880"/>
                  <a:pt x="6582066" y="81013"/>
                  <a:pt x="6609619" y="111706"/>
                </a:cubicBezTo>
                <a:cubicBezTo>
                  <a:pt x="6640651" y="146272"/>
                  <a:pt x="6646046" y="148959"/>
                  <a:pt x="6658807" y="136199"/>
                </a:cubicBezTo>
                <a:cubicBezTo>
                  <a:pt x="6676092" y="118914"/>
                  <a:pt x="6677163" y="99763"/>
                  <a:pt x="6661710" y="84310"/>
                </a:cubicBezTo>
                <a:cubicBezTo>
                  <a:pt x="6652820" y="75420"/>
                  <a:pt x="6652952" y="70234"/>
                  <a:pt x="6662303" y="60974"/>
                </a:cubicBezTo>
                <a:cubicBezTo>
                  <a:pt x="6671931" y="51440"/>
                  <a:pt x="6676031" y="52086"/>
                  <a:pt x="6682879" y="64212"/>
                </a:cubicBezTo>
                <a:cubicBezTo>
                  <a:pt x="6702093" y="98239"/>
                  <a:pt x="6726829" y="120536"/>
                  <a:pt x="6748854" y="123683"/>
                </a:cubicBezTo>
                <a:cubicBezTo>
                  <a:pt x="6782878" y="128546"/>
                  <a:pt x="6795352" y="153126"/>
                  <a:pt x="6775134" y="175466"/>
                </a:cubicBezTo>
                <a:cubicBezTo>
                  <a:pt x="6757333" y="195135"/>
                  <a:pt x="6753253" y="225280"/>
                  <a:pt x="6768390" y="225280"/>
                </a:cubicBezTo>
                <a:cubicBezTo>
                  <a:pt x="6773629" y="225280"/>
                  <a:pt x="6777915" y="235743"/>
                  <a:pt x="6777915" y="248530"/>
                </a:cubicBezTo>
                <a:cubicBezTo>
                  <a:pt x="6777915" y="261318"/>
                  <a:pt x="6782201" y="274430"/>
                  <a:pt x="6787440" y="277667"/>
                </a:cubicBezTo>
                <a:cubicBezTo>
                  <a:pt x="6792679" y="280905"/>
                  <a:pt x="6796965" y="298516"/>
                  <a:pt x="6796965" y="316802"/>
                </a:cubicBezTo>
                <a:cubicBezTo>
                  <a:pt x="6796965" y="341629"/>
                  <a:pt x="6805049" y="358373"/>
                  <a:pt x="6828883" y="382915"/>
                </a:cubicBezTo>
                <a:cubicBezTo>
                  <a:pt x="6846439" y="400991"/>
                  <a:pt x="6866232" y="415780"/>
                  <a:pt x="6872870" y="415780"/>
                </a:cubicBezTo>
                <a:cubicBezTo>
                  <a:pt x="6879507" y="415780"/>
                  <a:pt x="6899583" y="428639"/>
                  <a:pt x="6917483" y="444355"/>
                </a:cubicBezTo>
                <a:cubicBezTo>
                  <a:pt x="6952432" y="475041"/>
                  <a:pt x="6994131" y="481939"/>
                  <a:pt x="7003117" y="458521"/>
                </a:cubicBezTo>
                <a:cubicBezTo>
                  <a:pt x="7006158" y="450596"/>
                  <a:pt x="7003203" y="437556"/>
                  <a:pt x="6996555" y="429542"/>
                </a:cubicBezTo>
                <a:cubicBezTo>
                  <a:pt x="6980294" y="409950"/>
                  <a:pt x="7000155" y="386560"/>
                  <a:pt x="7017945" y="404350"/>
                </a:cubicBezTo>
                <a:cubicBezTo>
                  <a:pt x="7031458" y="417863"/>
                  <a:pt x="7084535" y="419588"/>
                  <a:pt x="7097479" y="406934"/>
                </a:cubicBezTo>
                <a:cubicBezTo>
                  <a:pt x="7102456" y="402069"/>
                  <a:pt x="7121530" y="396711"/>
                  <a:pt x="7139865" y="395028"/>
                </a:cubicBezTo>
                <a:cubicBezTo>
                  <a:pt x="7168241" y="392423"/>
                  <a:pt x="7173651" y="388069"/>
                  <a:pt x="7176216" y="365774"/>
                </a:cubicBezTo>
                <a:cubicBezTo>
                  <a:pt x="7178364" y="347108"/>
                  <a:pt x="7184609" y="339580"/>
                  <a:pt x="7197947" y="339580"/>
                </a:cubicBezTo>
                <a:cubicBezTo>
                  <a:pt x="7221233" y="339580"/>
                  <a:pt x="7232045" y="314003"/>
                  <a:pt x="7218157" y="291766"/>
                </a:cubicBezTo>
                <a:cubicBezTo>
                  <a:pt x="7209228" y="277467"/>
                  <a:pt x="7211936" y="274207"/>
                  <a:pt x="7236895" y="269215"/>
                </a:cubicBezTo>
                <a:cubicBezTo>
                  <a:pt x="7305897" y="255415"/>
                  <a:pt x="7358940" y="275402"/>
                  <a:pt x="7358940" y="315203"/>
                </a:cubicBezTo>
                <a:cubicBezTo>
                  <a:pt x="7358940" y="326784"/>
                  <a:pt x="7369656" y="346326"/>
                  <a:pt x="7382753" y="358630"/>
                </a:cubicBezTo>
                <a:cubicBezTo>
                  <a:pt x="7395849" y="370934"/>
                  <a:pt x="7406565" y="388112"/>
                  <a:pt x="7406565" y="396803"/>
                </a:cubicBezTo>
                <a:cubicBezTo>
                  <a:pt x="7406565" y="420729"/>
                  <a:pt x="7416752" y="426004"/>
                  <a:pt x="7432515" y="410241"/>
                </a:cubicBezTo>
                <a:cubicBezTo>
                  <a:pt x="7446779" y="395976"/>
                  <a:pt x="7484296" y="400359"/>
                  <a:pt x="7490702" y="417039"/>
                </a:cubicBezTo>
                <a:cubicBezTo>
                  <a:pt x="7492449" y="421585"/>
                  <a:pt x="7503983" y="425305"/>
                  <a:pt x="7516334" y="425305"/>
                </a:cubicBezTo>
                <a:cubicBezTo>
                  <a:pt x="7528685" y="425305"/>
                  <a:pt x="7541440" y="429591"/>
                  <a:pt x="7544678" y="434830"/>
                </a:cubicBezTo>
                <a:cubicBezTo>
                  <a:pt x="7547915" y="440069"/>
                  <a:pt x="7561040" y="444355"/>
                  <a:pt x="7573843" y="444355"/>
                </a:cubicBezTo>
                <a:cubicBezTo>
                  <a:pt x="7591900" y="444355"/>
                  <a:pt x="7600824" y="435809"/>
                  <a:pt x="7613628" y="406255"/>
                </a:cubicBezTo>
                <a:cubicBezTo>
                  <a:pt x="7622706" y="385300"/>
                  <a:pt x="7633317" y="368155"/>
                  <a:pt x="7637208" y="368155"/>
                </a:cubicBezTo>
                <a:cubicBezTo>
                  <a:pt x="7641098" y="368155"/>
                  <a:pt x="7639260" y="357132"/>
                  <a:pt x="7633121" y="343660"/>
                </a:cubicBezTo>
                <a:cubicBezTo>
                  <a:pt x="7625357" y="326619"/>
                  <a:pt x="7625028" y="317200"/>
                  <a:pt x="7632041" y="312704"/>
                </a:cubicBezTo>
                <a:cubicBezTo>
                  <a:pt x="7651008" y="300547"/>
                  <a:pt x="7656709" y="263739"/>
                  <a:pt x="7640584" y="257551"/>
                </a:cubicBezTo>
                <a:cubicBezTo>
                  <a:pt x="7632365" y="254397"/>
                  <a:pt x="7625640" y="242085"/>
                  <a:pt x="7625640" y="230190"/>
                </a:cubicBezTo>
                <a:cubicBezTo>
                  <a:pt x="7625640" y="218295"/>
                  <a:pt x="7619211" y="203227"/>
                  <a:pt x="7611353" y="196705"/>
                </a:cubicBezTo>
                <a:cubicBezTo>
                  <a:pt x="7603494" y="190183"/>
                  <a:pt x="7597065" y="174910"/>
                  <a:pt x="7597065" y="162763"/>
                </a:cubicBezTo>
                <a:cubicBezTo>
                  <a:pt x="7597065" y="150617"/>
                  <a:pt x="7592779" y="138030"/>
                  <a:pt x="7587540" y="134792"/>
                </a:cubicBezTo>
                <a:cubicBezTo>
                  <a:pt x="7582301" y="131555"/>
                  <a:pt x="7578015" y="106043"/>
                  <a:pt x="7578015" y="78099"/>
                </a:cubicBezTo>
                <a:cubicBezTo>
                  <a:pt x="7578015" y="40557"/>
                  <a:pt x="7581949" y="25784"/>
                  <a:pt x="7593082" y="21512"/>
                </a:cubicBezTo>
                <a:cubicBezTo>
                  <a:pt x="7612870" y="13918"/>
                  <a:pt x="7610107" y="13047"/>
                  <a:pt x="7635165" y="34780"/>
                </a:cubicBezTo>
                <a:cubicBezTo>
                  <a:pt x="7647246" y="45257"/>
                  <a:pt x="7662903" y="53830"/>
                  <a:pt x="7669960" y="53830"/>
                </a:cubicBezTo>
                <a:cubicBezTo>
                  <a:pt x="7677017" y="53830"/>
                  <a:pt x="7682790" y="58116"/>
                  <a:pt x="7682790" y="63355"/>
                </a:cubicBezTo>
                <a:cubicBezTo>
                  <a:pt x="7682790" y="68594"/>
                  <a:pt x="7689219" y="72880"/>
                  <a:pt x="7697078" y="72880"/>
                </a:cubicBezTo>
                <a:cubicBezTo>
                  <a:pt x="7705133" y="72880"/>
                  <a:pt x="7711365" y="81401"/>
                  <a:pt x="7711365" y="92416"/>
                </a:cubicBezTo>
                <a:cubicBezTo>
                  <a:pt x="7711365" y="110328"/>
                  <a:pt x="7773327" y="177504"/>
                  <a:pt x="7789946" y="177609"/>
                </a:cubicBezTo>
                <a:cubicBezTo>
                  <a:pt x="7793876" y="177634"/>
                  <a:pt x="7797090" y="184549"/>
                  <a:pt x="7797090" y="192975"/>
                </a:cubicBezTo>
                <a:cubicBezTo>
                  <a:pt x="7797090" y="204375"/>
                  <a:pt x="7791261" y="206832"/>
                  <a:pt x="7774311" y="202578"/>
                </a:cubicBezTo>
                <a:cubicBezTo>
                  <a:pt x="7753896" y="197454"/>
                  <a:pt x="7751116" y="200422"/>
                  <a:pt x="7747527" y="231158"/>
                </a:cubicBezTo>
                <a:cubicBezTo>
                  <a:pt x="7744523" y="256885"/>
                  <a:pt x="7747835" y="268149"/>
                  <a:pt x="7760782" y="276234"/>
                </a:cubicBezTo>
                <a:cubicBezTo>
                  <a:pt x="7780344" y="288451"/>
                  <a:pt x="7783253" y="311507"/>
                  <a:pt x="7767251" y="327510"/>
                </a:cubicBezTo>
                <a:cubicBezTo>
                  <a:pt x="7752875" y="341885"/>
                  <a:pt x="7763789" y="368155"/>
                  <a:pt x="7784135" y="368155"/>
                </a:cubicBezTo>
                <a:cubicBezTo>
                  <a:pt x="7793055" y="368155"/>
                  <a:pt x="7808453" y="360824"/>
                  <a:pt x="7818353" y="351865"/>
                </a:cubicBezTo>
                <a:cubicBezTo>
                  <a:pt x="7833530" y="338130"/>
                  <a:pt x="7837657" y="337685"/>
                  <a:pt x="7844668" y="349029"/>
                </a:cubicBezTo>
                <a:cubicBezTo>
                  <a:pt x="7849241" y="356429"/>
                  <a:pt x="7850573" y="366381"/>
                  <a:pt x="7847629" y="371146"/>
                </a:cubicBezTo>
                <a:cubicBezTo>
                  <a:pt x="7840583" y="382546"/>
                  <a:pt x="7863203" y="396401"/>
                  <a:pt x="7889160" y="396584"/>
                </a:cubicBezTo>
                <a:cubicBezTo>
                  <a:pt x="7912857" y="396752"/>
                  <a:pt x="7982608" y="458868"/>
                  <a:pt x="7990933" y="487217"/>
                </a:cubicBezTo>
                <a:cubicBezTo>
                  <a:pt x="7994010" y="497695"/>
                  <a:pt x="7992825" y="522341"/>
                  <a:pt x="7988299" y="541986"/>
                </a:cubicBezTo>
                <a:cubicBezTo>
                  <a:pt x="7983510" y="562777"/>
                  <a:pt x="7983633" y="577705"/>
                  <a:pt x="7988593" y="577705"/>
                </a:cubicBezTo>
                <a:cubicBezTo>
                  <a:pt x="7993280" y="577705"/>
                  <a:pt x="7997116" y="584134"/>
                  <a:pt x="7997116" y="591992"/>
                </a:cubicBezTo>
                <a:cubicBezTo>
                  <a:pt x="7997116" y="599851"/>
                  <a:pt x="8001401" y="606280"/>
                  <a:pt x="8006641" y="606280"/>
                </a:cubicBezTo>
                <a:cubicBezTo>
                  <a:pt x="8011879" y="606280"/>
                  <a:pt x="8016166" y="622016"/>
                  <a:pt x="8016166" y="641249"/>
                </a:cubicBezTo>
                <a:cubicBezTo>
                  <a:pt x="8016166" y="660482"/>
                  <a:pt x="8022118" y="682984"/>
                  <a:pt x="8029393" y="691255"/>
                </a:cubicBezTo>
                <a:cubicBezTo>
                  <a:pt x="8036668" y="699526"/>
                  <a:pt x="8045581" y="720223"/>
                  <a:pt x="8049200" y="737249"/>
                </a:cubicBezTo>
                <a:cubicBezTo>
                  <a:pt x="8054436" y="761885"/>
                  <a:pt x="8052708" y="768205"/>
                  <a:pt x="8040734" y="768205"/>
                </a:cubicBezTo>
                <a:cubicBezTo>
                  <a:pt x="8032461" y="768205"/>
                  <a:pt x="8026762" y="763520"/>
                  <a:pt x="8028072" y="757794"/>
                </a:cubicBezTo>
                <a:cubicBezTo>
                  <a:pt x="8032294" y="739334"/>
                  <a:pt x="7999183" y="724138"/>
                  <a:pt x="7980447" y="735937"/>
                </a:cubicBezTo>
                <a:cubicBezTo>
                  <a:pt x="7957391" y="750456"/>
                  <a:pt x="7954990" y="772457"/>
                  <a:pt x="7972605" y="807767"/>
                </a:cubicBezTo>
                <a:cubicBezTo>
                  <a:pt x="7980847" y="824289"/>
                  <a:pt x="7987591" y="848259"/>
                  <a:pt x="7987591" y="861035"/>
                </a:cubicBezTo>
                <a:cubicBezTo>
                  <a:pt x="7987591" y="873810"/>
                  <a:pt x="7996163" y="895161"/>
                  <a:pt x="8006641" y="908481"/>
                </a:cubicBezTo>
                <a:cubicBezTo>
                  <a:pt x="8017118" y="921801"/>
                  <a:pt x="8025691" y="940441"/>
                  <a:pt x="8025691" y="949902"/>
                </a:cubicBezTo>
                <a:cubicBezTo>
                  <a:pt x="8025691" y="959364"/>
                  <a:pt x="8029976" y="969755"/>
                  <a:pt x="8035216" y="972993"/>
                </a:cubicBezTo>
                <a:cubicBezTo>
                  <a:pt x="8040454" y="976230"/>
                  <a:pt x="8044741" y="988678"/>
                  <a:pt x="8044741" y="1000653"/>
                </a:cubicBezTo>
                <a:cubicBezTo>
                  <a:pt x="8044741" y="1027484"/>
                  <a:pt x="8075360" y="1056766"/>
                  <a:pt x="8098801" y="1052353"/>
                </a:cubicBezTo>
                <a:cubicBezTo>
                  <a:pt x="8108358" y="1050554"/>
                  <a:pt x="8120409" y="1039462"/>
                  <a:pt x="8125580" y="1027706"/>
                </a:cubicBezTo>
                <a:cubicBezTo>
                  <a:pt x="8131335" y="1014622"/>
                  <a:pt x="8143344" y="1006330"/>
                  <a:pt x="8156537" y="1006330"/>
                </a:cubicBezTo>
                <a:cubicBezTo>
                  <a:pt x="8190257" y="1006330"/>
                  <a:pt x="8183839" y="1040487"/>
                  <a:pt x="8145380" y="1065697"/>
                </a:cubicBezTo>
                <a:cubicBezTo>
                  <a:pt x="8108885" y="1089620"/>
                  <a:pt x="8089847" y="1145229"/>
                  <a:pt x="8113104" y="1159975"/>
                </a:cubicBezTo>
                <a:cubicBezTo>
                  <a:pt x="8132091" y="1172013"/>
                  <a:pt x="8161590" y="1169322"/>
                  <a:pt x="8182292" y="1153665"/>
                </a:cubicBezTo>
                <a:cubicBezTo>
                  <a:pt x="8217763" y="1126836"/>
                  <a:pt x="8253668" y="1140328"/>
                  <a:pt x="8268139" y="1185923"/>
                </a:cubicBezTo>
                <a:cubicBezTo>
                  <a:pt x="8277273" y="1214701"/>
                  <a:pt x="8314947" y="1210436"/>
                  <a:pt x="8319249" y="1180138"/>
                </a:cubicBezTo>
                <a:cubicBezTo>
                  <a:pt x="8320925" y="1168339"/>
                  <a:pt x="8336999" y="1147470"/>
                  <a:pt x="8354968" y="1133764"/>
                </a:cubicBezTo>
                <a:cubicBezTo>
                  <a:pt x="8381680" y="1113390"/>
                  <a:pt x="8387617" y="1102534"/>
                  <a:pt x="8387510" y="1074256"/>
                </a:cubicBezTo>
                <a:cubicBezTo>
                  <a:pt x="8387352" y="1032279"/>
                  <a:pt x="8378306" y="995563"/>
                  <a:pt x="8369468" y="1001025"/>
                </a:cubicBezTo>
                <a:cubicBezTo>
                  <a:pt x="8358983" y="1007505"/>
                  <a:pt x="8367111" y="870650"/>
                  <a:pt x="8377848" y="859912"/>
                </a:cubicBezTo>
                <a:cubicBezTo>
                  <a:pt x="8383234" y="854526"/>
                  <a:pt x="8387640" y="842930"/>
                  <a:pt x="8387640" y="834141"/>
                </a:cubicBezTo>
                <a:cubicBezTo>
                  <a:pt x="8387640" y="825353"/>
                  <a:pt x="8393553" y="813255"/>
                  <a:pt x="8400780" y="807258"/>
                </a:cubicBezTo>
                <a:cubicBezTo>
                  <a:pt x="8417894" y="793054"/>
                  <a:pt x="8426523" y="748549"/>
                  <a:pt x="8418107" y="717887"/>
                </a:cubicBezTo>
                <a:cubicBezTo>
                  <a:pt x="8414447" y="704551"/>
                  <a:pt x="8395654" y="676083"/>
                  <a:pt x="8376345" y="654627"/>
                </a:cubicBezTo>
                <a:cubicBezTo>
                  <a:pt x="8357037" y="633170"/>
                  <a:pt x="8338207" y="606014"/>
                  <a:pt x="8334502" y="594279"/>
                </a:cubicBezTo>
                <a:cubicBezTo>
                  <a:pt x="8330796" y="582544"/>
                  <a:pt x="8319806" y="566010"/>
                  <a:pt x="8310077" y="557538"/>
                </a:cubicBezTo>
                <a:cubicBezTo>
                  <a:pt x="8300349" y="549065"/>
                  <a:pt x="8292390" y="535441"/>
                  <a:pt x="8292390" y="527262"/>
                </a:cubicBezTo>
                <a:cubicBezTo>
                  <a:pt x="8292390" y="519083"/>
                  <a:pt x="8287032" y="506561"/>
                  <a:pt x="8280484" y="499436"/>
                </a:cubicBezTo>
                <a:cubicBezTo>
                  <a:pt x="8255954" y="472745"/>
                  <a:pt x="8245606" y="444859"/>
                  <a:pt x="8249326" y="415467"/>
                </a:cubicBezTo>
                <a:cubicBezTo>
                  <a:pt x="8254019" y="378387"/>
                  <a:pt x="8260674" y="370729"/>
                  <a:pt x="8275404" y="385459"/>
                </a:cubicBezTo>
                <a:cubicBezTo>
                  <a:pt x="8281603" y="391658"/>
                  <a:pt x="8296918" y="396730"/>
                  <a:pt x="8309437" y="396730"/>
                </a:cubicBezTo>
                <a:cubicBezTo>
                  <a:pt x="8334605" y="396730"/>
                  <a:pt x="8367780" y="430296"/>
                  <a:pt x="8368273" y="456261"/>
                </a:cubicBezTo>
                <a:cubicBezTo>
                  <a:pt x="8368448" y="465429"/>
                  <a:pt x="8372876" y="472930"/>
                  <a:pt x="8378115" y="472930"/>
                </a:cubicBezTo>
                <a:cubicBezTo>
                  <a:pt x="8383354" y="472930"/>
                  <a:pt x="8387640" y="479515"/>
                  <a:pt x="8387640" y="487564"/>
                </a:cubicBezTo>
                <a:cubicBezTo>
                  <a:pt x="8387640" y="495613"/>
                  <a:pt x="8419988" y="533819"/>
                  <a:pt x="8459524" y="572468"/>
                </a:cubicBezTo>
                <a:lnTo>
                  <a:pt x="8531408" y="642738"/>
                </a:lnTo>
                <a:lnTo>
                  <a:pt x="8528581" y="703090"/>
                </a:lnTo>
                <a:lnTo>
                  <a:pt x="8525752" y="763443"/>
                </a:lnTo>
                <a:lnTo>
                  <a:pt x="8554327" y="766667"/>
                </a:lnTo>
                <a:cubicBezTo>
                  <a:pt x="8595686" y="771333"/>
                  <a:pt x="8606715" y="784558"/>
                  <a:pt x="8606715" y="829488"/>
                </a:cubicBezTo>
                <a:cubicBezTo>
                  <a:pt x="8606715" y="856865"/>
                  <a:pt x="8612998" y="876132"/>
                  <a:pt x="8626732" y="890874"/>
                </a:cubicBezTo>
                <a:cubicBezTo>
                  <a:pt x="8641275" y="906484"/>
                  <a:pt x="8645705" y="921302"/>
                  <a:pt x="8642932" y="945058"/>
                </a:cubicBezTo>
                <a:cubicBezTo>
                  <a:pt x="8640833" y="963041"/>
                  <a:pt x="8642541" y="977755"/>
                  <a:pt x="8646727" y="977755"/>
                </a:cubicBezTo>
                <a:cubicBezTo>
                  <a:pt x="8650914" y="977755"/>
                  <a:pt x="8654340" y="990614"/>
                  <a:pt x="8654340" y="1006330"/>
                </a:cubicBezTo>
                <a:cubicBezTo>
                  <a:pt x="8654340" y="1028706"/>
                  <a:pt x="8650141" y="1034905"/>
                  <a:pt x="8634983" y="1034905"/>
                </a:cubicBezTo>
                <a:cubicBezTo>
                  <a:pt x="8606698" y="1034905"/>
                  <a:pt x="8596016" y="1071150"/>
                  <a:pt x="8613928" y="1106343"/>
                </a:cubicBezTo>
                <a:cubicBezTo>
                  <a:pt x="8621927" y="1122059"/>
                  <a:pt x="8631509" y="1141347"/>
                  <a:pt x="8635222" y="1149205"/>
                </a:cubicBezTo>
                <a:cubicBezTo>
                  <a:pt x="8638935" y="1157063"/>
                  <a:pt x="8653282" y="1164844"/>
                  <a:pt x="8667103" y="1166496"/>
                </a:cubicBezTo>
                <a:cubicBezTo>
                  <a:pt x="8680924" y="1168149"/>
                  <a:pt x="8698366" y="1178257"/>
                  <a:pt x="8705862" y="1188960"/>
                </a:cubicBezTo>
                <a:cubicBezTo>
                  <a:pt x="8713359" y="1199663"/>
                  <a:pt x="8724121" y="1205559"/>
                  <a:pt x="8729779" y="1202063"/>
                </a:cubicBezTo>
                <a:cubicBezTo>
                  <a:pt x="8750922" y="1188996"/>
                  <a:pt x="8759537" y="1207463"/>
                  <a:pt x="8744318" y="1233228"/>
                </a:cubicBezTo>
                <a:cubicBezTo>
                  <a:pt x="8732582" y="1253094"/>
                  <a:pt x="8731435" y="1264619"/>
                  <a:pt x="8739168" y="1284960"/>
                </a:cubicBezTo>
                <a:cubicBezTo>
                  <a:pt x="8752332" y="1319583"/>
                  <a:pt x="8772882" y="1317984"/>
                  <a:pt x="8809761" y="1279466"/>
                </a:cubicBezTo>
                <a:cubicBezTo>
                  <a:pt x="8826435" y="1262050"/>
                  <a:pt x="8847579" y="1245040"/>
                  <a:pt x="8856746" y="1241665"/>
                </a:cubicBezTo>
                <a:cubicBezTo>
                  <a:pt x="8865914" y="1238289"/>
                  <a:pt x="8873415" y="1227074"/>
                  <a:pt x="8873415" y="1216741"/>
                </a:cubicBezTo>
                <a:cubicBezTo>
                  <a:pt x="8873415" y="1206408"/>
                  <a:pt x="8877889" y="1195189"/>
                  <a:pt x="8883357" y="1191810"/>
                </a:cubicBezTo>
                <a:cubicBezTo>
                  <a:pt x="8899713" y="1181701"/>
                  <a:pt x="8921040" y="1206765"/>
                  <a:pt x="8921040" y="1236096"/>
                </a:cubicBezTo>
                <a:cubicBezTo>
                  <a:pt x="8921040" y="1251171"/>
                  <a:pt x="8925326" y="1263505"/>
                  <a:pt x="8930565" y="1263505"/>
                </a:cubicBezTo>
                <a:cubicBezTo>
                  <a:pt x="8935803" y="1263505"/>
                  <a:pt x="8940090" y="1269410"/>
                  <a:pt x="8940090" y="1276626"/>
                </a:cubicBezTo>
                <a:cubicBezTo>
                  <a:pt x="8940090" y="1283843"/>
                  <a:pt x="8946243" y="1294855"/>
                  <a:pt x="8953765" y="1301097"/>
                </a:cubicBezTo>
                <a:cubicBezTo>
                  <a:pt x="8961287" y="1307339"/>
                  <a:pt x="8970200" y="1325009"/>
                  <a:pt x="8973572" y="1340363"/>
                </a:cubicBezTo>
                <a:cubicBezTo>
                  <a:pt x="8976944" y="1355717"/>
                  <a:pt x="8983191" y="1368280"/>
                  <a:pt x="8987453" y="1368280"/>
                </a:cubicBezTo>
                <a:cubicBezTo>
                  <a:pt x="9001874" y="1368280"/>
                  <a:pt x="9007957" y="1400992"/>
                  <a:pt x="8995377" y="1410891"/>
                </a:cubicBezTo>
                <a:cubicBezTo>
                  <a:pt x="8988543" y="1416268"/>
                  <a:pt x="8981583" y="1437813"/>
                  <a:pt x="8979908" y="1458768"/>
                </a:cubicBezTo>
                <a:cubicBezTo>
                  <a:pt x="8978234" y="1479723"/>
                  <a:pt x="8968590" y="1505716"/>
                  <a:pt x="8958477" y="1516531"/>
                </a:cubicBezTo>
                <a:cubicBezTo>
                  <a:pt x="8943940" y="1532078"/>
                  <a:pt x="8940326" y="1549030"/>
                  <a:pt x="8941217" y="1597494"/>
                </a:cubicBezTo>
                <a:cubicBezTo>
                  <a:pt x="8942930" y="1690693"/>
                  <a:pt x="8950141" y="1713449"/>
                  <a:pt x="8980536" y="1721572"/>
                </a:cubicBezTo>
                <a:cubicBezTo>
                  <a:pt x="9001662" y="1727219"/>
                  <a:pt x="9010170" y="1724144"/>
                  <a:pt x="9024769" y="1705584"/>
                </a:cubicBezTo>
                <a:cubicBezTo>
                  <a:pt x="9045990" y="1678605"/>
                  <a:pt x="9071490" y="1675702"/>
                  <a:pt x="9080188" y="1699274"/>
                </a:cubicBezTo>
                <a:cubicBezTo>
                  <a:pt x="9083570" y="1708442"/>
                  <a:pt x="9089247" y="1718086"/>
                  <a:pt x="9092803" y="1720705"/>
                </a:cubicBezTo>
                <a:cubicBezTo>
                  <a:pt x="9096358" y="1723324"/>
                  <a:pt x="9102166" y="1741240"/>
                  <a:pt x="9105709" y="1760517"/>
                </a:cubicBezTo>
                <a:cubicBezTo>
                  <a:pt x="9111298" y="1790921"/>
                  <a:pt x="9108649" y="1798814"/>
                  <a:pt x="9085724" y="1820072"/>
                </a:cubicBezTo>
                <a:cubicBezTo>
                  <a:pt x="9046006" y="1856901"/>
                  <a:pt x="9033090" y="1846022"/>
                  <a:pt x="9050058" y="1790031"/>
                </a:cubicBezTo>
                <a:cubicBezTo>
                  <a:pt x="9062375" y="1749384"/>
                  <a:pt x="8986553" y="1735150"/>
                  <a:pt x="8971363" y="1775258"/>
                </a:cubicBezTo>
                <a:cubicBezTo>
                  <a:pt x="8963428" y="1796208"/>
                  <a:pt x="8944458" y="1815955"/>
                  <a:pt x="8932264" y="1815955"/>
                </a:cubicBezTo>
                <a:cubicBezTo>
                  <a:pt x="8917836" y="1815955"/>
                  <a:pt x="8912049" y="1791468"/>
                  <a:pt x="8917923" y="1755275"/>
                </a:cubicBezTo>
                <a:cubicBezTo>
                  <a:pt x="8921932" y="1730565"/>
                  <a:pt x="8918147" y="1714822"/>
                  <a:pt x="8903125" y="1693724"/>
                </a:cubicBezTo>
                <a:cubicBezTo>
                  <a:pt x="8892024" y="1678133"/>
                  <a:pt x="8882940" y="1660575"/>
                  <a:pt x="8882940" y="1654705"/>
                </a:cubicBezTo>
                <a:cubicBezTo>
                  <a:pt x="8882940" y="1648836"/>
                  <a:pt x="8871758" y="1639782"/>
                  <a:pt x="8858092" y="1634586"/>
                </a:cubicBezTo>
                <a:cubicBezTo>
                  <a:pt x="8838852" y="1627271"/>
                  <a:pt x="8835616" y="1622281"/>
                  <a:pt x="8843756" y="1612473"/>
                </a:cubicBezTo>
                <a:cubicBezTo>
                  <a:pt x="8851185" y="1603522"/>
                  <a:pt x="8851596" y="1578733"/>
                  <a:pt x="8845158" y="1527948"/>
                </a:cubicBezTo>
                <a:cubicBezTo>
                  <a:pt x="8839772" y="1485472"/>
                  <a:pt x="8839487" y="1444097"/>
                  <a:pt x="8844458" y="1426759"/>
                </a:cubicBezTo>
                <a:cubicBezTo>
                  <a:pt x="8849085" y="1410627"/>
                  <a:pt x="8849705" y="1385591"/>
                  <a:pt x="8845835" y="1371123"/>
                </a:cubicBezTo>
                <a:cubicBezTo>
                  <a:pt x="8840055" y="1349511"/>
                  <a:pt x="8831457" y="1343365"/>
                  <a:pt x="8797645" y="1336679"/>
                </a:cubicBezTo>
                <a:cubicBezTo>
                  <a:pt x="8753939" y="1328035"/>
                  <a:pt x="8740508" y="1336089"/>
                  <a:pt x="8740210" y="1371118"/>
                </a:cubicBezTo>
                <a:cubicBezTo>
                  <a:pt x="8740134" y="1380537"/>
                  <a:pt x="8728729" y="1397994"/>
                  <a:pt x="8714875" y="1409911"/>
                </a:cubicBezTo>
                <a:cubicBezTo>
                  <a:pt x="8692320" y="1429312"/>
                  <a:pt x="8690495" y="1435490"/>
                  <a:pt x="8697417" y="1468985"/>
                </a:cubicBezTo>
                <a:cubicBezTo>
                  <a:pt x="8701668" y="1489559"/>
                  <a:pt x="8704151" y="1512153"/>
                  <a:pt x="8702933" y="1519192"/>
                </a:cubicBezTo>
                <a:cubicBezTo>
                  <a:pt x="8701286" y="1528715"/>
                  <a:pt x="8708195" y="1530350"/>
                  <a:pt x="8729917" y="1525579"/>
                </a:cubicBezTo>
                <a:cubicBezTo>
                  <a:pt x="8752072" y="1520713"/>
                  <a:pt x="8759114" y="1522514"/>
                  <a:pt x="8759114" y="1533044"/>
                </a:cubicBezTo>
                <a:cubicBezTo>
                  <a:pt x="8759114" y="1540677"/>
                  <a:pt x="8765544" y="1552258"/>
                  <a:pt x="8773402" y="1558780"/>
                </a:cubicBezTo>
                <a:cubicBezTo>
                  <a:pt x="8781260" y="1565302"/>
                  <a:pt x="8787689" y="1580828"/>
                  <a:pt x="8787689" y="1593284"/>
                </a:cubicBezTo>
                <a:cubicBezTo>
                  <a:pt x="8787689" y="1605739"/>
                  <a:pt x="8791976" y="1615930"/>
                  <a:pt x="8797214" y="1615930"/>
                </a:cubicBezTo>
                <a:cubicBezTo>
                  <a:pt x="8802453" y="1615930"/>
                  <a:pt x="8806805" y="1623431"/>
                  <a:pt x="8806885" y="1632599"/>
                </a:cubicBezTo>
                <a:cubicBezTo>
                  <a:pt x="8807010" y="1646844"/>
                  <a:pt x="8808373" y="1647190"/>
                  <a:pt x="8816264" y="1634980"/>
                </a:cubicBezTo>
                <a:cubicBezTo>
                  <a:pt x="8821343" y="1627122"/>
                  <a:pt x="8825498" y="1624979"/>
                  <a:pt x="8825498" y="1630218"/>
                </a:cubicBezTo>
                <a:cubicBezTo>
                  <a:pt x="8825498" y="1635456"/>
                  <a:pt x="8821643" y="1645833"/>
                  <a:pt x="8816932" y="1653277"/>
                </a:cubicBezTo>
                <a:cubicBezTo>
                  <a:pt x="8809631" y="1664811"/>
                  <a:pt x="8804776" y="1664459"/>
                  <a:pt x="8784075" y="1650896"/>
                </a:cubicBezTo>
                <a:cubicBezTo>
                  <a:pt x="8754025" y="1631206"/>
                  <a:pt x="8736382" y="1630751"/>
                  <a:pt x="8721014" y="1649268"/>
                </a:cubicBezTo>
                <a:cubicBezTo>
                  <a:pt x="8711505" y="1660726"/>
                  <a:pt x="8711742" y="1666670"/>
                  <a:pt x="8722211" y="1679285"/>
                </a:cubicBezTo>
                <a:cubicBezTo>
                  <a:pt x="8731716" y="1690737"/>
                  <a:pt x="8734439" y="1718585"/>
                  <a:pt x="8732224" y="1781679"/>
                </a:cubicBezTo>
                <a:cubicBezTo>
                  <a:pt x="8729874" y="1848633"/>
                  <a:pt x="8732516" y="1872675"/>
                  <a:pt x="8743845" y="1887393"/>
                </a:cubicBezTo>
                <a:cubicBezTo>
                  <a:pt x="8751910" y="1897870"/>
                  <a:pt x="8758645" y="1917941"/>
                  <a:pt x="8758811" y="1931994"/>
                </a:cubicBezTo>
                <a:cubicBezTo>
                  <a:pt x="8759194" y="1964298"/>
                  <a:pt x="8792630" y="1978266"/>
                  <a:pt x="8810634" y="1953643"/>
                </a:cubicBezTo>
                <a:cubicBezTo>
                  <a:pt x="8823172" y="1936496"/>
                  <a:pt x="8820102" y="1895651"/>
                  <a:pt x="8805602" y="1886690"/>
                </a:cubicBezTo>
                <a:cubicBezTo>
                  <a:pt x="8800990" y="1883838"/>
                  <a:pt x="8797215" y="1866757"/>
                  <a:pt x="8797215" y="1848730"/>
                </a:cubicBezTo>
                <a:cubicBezTo>
                  <a:pt x="8797215" y="1821051"/>
                  <a:pt x="8800560" y="1815955"/>
                  <a:pt x="8818736" y="1815955"/>
                </a:cubicBezTo>
                <a:cubicBezTo>
                  <a:pt x="8844317" y="1815955"/>
                  <a:pt x="8860095" y="1838426"/>
                  <a:pt x="8869421" y="1888143"/>
                </a:cubicBezTo>
                <a:cubicBezTo>
                  <a:pt x="8873180" y="1908181"/>
                  <a:pt x="8880748" y="1929384"/>
                  <a:pt x="8886238" y="1935261"/>
                </a:cubicBezTo>
                <a:cubicBezTo>
                  <a:pt x="8897697" y="1947528"/>
                  <a:pt x="8942532" y="1941913"/>
                  <a:pt x="8934672" y="1929195"/>
                </a:cubicBezTo>
                <a:cubicBezTo>
                  <a:pt x="8931814" y="1924571"/>
                  <a:pt x="8941508" y="1925188"/>
                  <a:pt x="8956214" y="1930566"/>
                </a:cubicBezTo>
                <a:cubicBezTo>
                  <a:pt x="8970920" y="1935945"/>
                  <a:pt x="8988793" y="1942412"/>
                  <a:pt x="8995931" y="1944938"/>
                </a:cubicBezTo>
                <a:cubicBezTo>
                  <a:pt x="9005700" y="1948395"/>
                  <a:pt x="9006268" y="1952714"/>
                  <a:pt x="8998229" y="1962400"/>
                </a:cubicBezTo>
                <a:cubicBezTo>
                  <a:pt x="8989628" y="1972764"/>
                  <a:pt x="8992201" y="1974381"/>
                  <a:pt x="9011444" y="1970702"/>
                </a:cubicBezTo>
                <a:cubicBezTo>
                  <a:pt x="9030374" y="1967083"/>
                  <a:pt x="9035340" y="1960427"/>
                  <a:pt x="9035340" y="1938670"/>
                </a:cubicBezTo>
                <a:cubicBezTo>
                  <a:pt x="9035340" y="1917885"/>
                  <a:pt x="9039812" y="1911205"/>
                  <a:pt x="9053728" y="1911205"/>
                </a:cubicBezTo>
                <a:cubicBezTo>
                  <a:pt x="9065515" y="1911205"/>
                  <a:pt x="9073207" y="1918862"/>
                  <a:pt x="9075159" y="1932539"/>
                </a:cubicBezTo>
                <a:cubicBezTo>
                  <a:pt x="9076833" y="1944273"/>
                  <a:pt x="9086053" y="1955370"/>
                  <a:pt x="9095648" y="1957199"/>
                </a:cubicBezTo>
                <a:cubicBezTo>
                  <a:pt x="9121448" y="1962119"/>
                  <a:pt x="9146445" y="1930966"/>
                  <a:pt x="9141845" y="1899624"/>
                </a:cubicBezTo>
                <a:cubicBezTo>
                  <a:pt x="9139575" y="1884162"/>
                  <a:pt x="9142376" y="1873105"/>
                  <a:pt x="9148559" y="1873105"/>
                </a:cubicBezTo>
                <a:cubicBezTo>
                  <a:pt x="9154392" y="1873105"/>
                  <a:pt x="9159165" y="1866676"/>
                  <a:pt x="9159165" y="1858818"/>
                </a:cubicBezTo>
                <a:cubicBezTo>
                  <a:pt x="9159165" y="1850128"/>
                  <a:pt x="9168028" y="1844530"/>
                  <a:pt x="9181787" y="1844530"/>
                </a:cubicBezTo>
                <a:cubicBezTo>
                  <a:pt x="9199503" y="1844530"/>
                  <a:pt x="9205700" y="1850984"/>
                  <a:pt x="9210362" y="1874296"/>
                </a:cubicBezTo>
                <a:cubicBezTo>
                  <a:pt x="9213636" y="1890667"/>
                  <a:pt x="9216315" y="1912482"/>
                  <a:pt x="9216315" y="1922775"/>
                </a:cubicBezTo>
                <a:cubicBezTo>
                  <a:pt x="9216315" y="1933068"/>
                  <a:pt x="9224674" y="1948605"/>
                  <a:pt x="9234891" y="1957303"/>
                </a:cubicBezTo>
                <a:cubicBezTo>
                  <a:pt x="9254333" y="1973855"/>
                  <a:pt x="9269716" y="2033520"/>
                  <a:pt x="9282143" y="2140593"/>
                </a:cubicBezTo>
                <a:cubicBezTo>
                  <a:pt x="9286146" y="2175078"/>
                  <a:pt x="9292079" y="2207593"/>
                  <a:pt x="9295327" y="2212850"/>
                </a:cubicBezTo>
                <a:cubicBezTo>
                  <a:pt x="9304744" y="2228087"/>
                  <a:pt x="9338985" y="2221210"/>
                  <a:pt x="9353827" y="2201101"/>
                </a:cubicBezTo>
                <a:cubicBezTo>
                  <a:pt x="9364324" y="2186879"/>
                  <a:pt x="9370044" y="2185242"/>
                  <a:pt x="9378864" y="2193934"/>
                </a:cubicBezTo>
                <a:cubicBezTo>
                  <a:pt x="9396533" y="2211349"/>
                  <a:pt x="9382399" y="2233419"/>
                  <a:pt x="9347732" y="2242546"/>
                </a:cubicBezTo>
                <a:lnTo>
                  <a:pt x="9316327" y="2250814"/>
                </a:lnTo>
                <a:lnTo>
                  <a:pt x="9318123" y="2378470"/>
                </a:lnTo>
                <a:cubicBezTo>
                  <a:pt x="9319249" y="2458486"/>
                  <a:pt x="9323692" y="2507385"/>
                  <a:pt x="9330029" y="2509498"/>
                </a:cubicBezTo>
                <a:cubicBezTo>
                  <a:pt x="9335590" y="2511351"/>
                  <a:pt x="9340158" y="2530727"/>
                  <a:pt x="9340180" y="2552555"/>
                </a:cubicBezTo>
                <a:cubicBezTo>
                  <a:pt x="9340199" y="2576047"/>
                  <a:pt x="9350024" y="2611569"/>
                  <a:pt x="9364246" y="2639602"/>
                </a:cubicBezTo>
                <a:cubicBezTo>
                  <a:pt x="9382071" y="2674738"/>
                  <a:pt x="9389805" y="2708544"/>
                  <a:pt x="9394208" y="2770571"/>
                </a:cubicBezTo>
                <a:cubicBezTo>
                  <a:pt x="9397472" y="2816556"/>
                  <a:pt x="9403981" y="2854180"/>
                  <a:pt x="9408673" y="2854180"/>
                </a:cubicBezTo>
                <a:cubicBezTo>
                  <a:pt x="9418358" y="2854180"/>
                  <a:pt x="9410415" y="2912371"/>
                  <a:pt x="9395313" y="2952055"/>
                </a:cubicBezTo>
                <a:cubicBezTo>
                  <a:pt x="9387363" y="2972945"/>
                  <a:pt x="9388358" y="2981937"/>
                  <a:pt x="9400054" y="2994917"/>
                </a:cubicBezTo>
                <a:cubicBezTo>
                  <a:pt x="9408195" y="3003951"/>
                  <a:pt x="9417797" y="3023130"/>
                  <a:pt x="9421393" y="3037536"/>
                </a:cubicBezTo>
                <a:cubicBezTo>
                  <a:pt x="9424988" y="3051943"/>
                  <a:pt x="9431752" y="3063730"/>
                  <a:pt x="9436422" y="3063730"/>
                </a:cubicBezTo>
                <a:cubicBezTo>
                  <a:pt x="9441093" y="3063730"/>
                  <a:pt x="9444915" y="3071778"/>
                  <a:pt x="9444915" y="3081614"/>
                </a:cubicBezTo>
                <a:cubicBezTo>
                  <a:pt x="9444915" y="3112006"/>
                  <a:pt x="9465998" y="3121440"/>
                  <a:pt x="9490159" y="3101859"/>
                </a:cubicBezTo>
                <a:cubicBezTo>
                  <a:pt x="9501946" y="3092305"/>
                  <a:pt x="9511590" y="3077540"/>
                  <a:pt x="9511590" y="3069048"/>
                </a:cubicBezTo>
                <a:cubicBezTo>
                  <a:pt x="9511590" y="3055077"/>
                  <a:pt x="9536584" y="3037255"/>
                  <a:pt x="9544075" y="3045885"/>
                </a:cubicBezTo>
                <a:cubicBezTo>
                  <a:pt x="9553390" y="3056617"/>
                  <a:pt x="9557578" y="3118199"/>
                  <a:pt x="9549823" y="3130405"/>
                </a:cubicBezTo>
                <a:cubicBezTo>
                  <a:pt x="9542388" y="3142109"/>
                  <a:pt x="9537317" y="3142567"/>
                  <a:pt x="9521782" y="3132941"/>
                </a:cubicBezTo>
                <a:cubicBezTo>
                  <a:pt x="9511352" y="3126477"/>
                  <a:pt x="9495726" y="3123911"/>
                  <a:pt x="9487056" y="3127237"/>
                </a:cubicBezTo>
                <a:cubicBezTo>
                  <a:pt x="9474076" y="3132219"/>
                  <a:pt x="9472506" y="3141012"/>
                  <a:pt x="9478156" y="3177089"/>
                </a:cubicBezTo>
                <a:cubicBezTo>
                  <a:pt x="9481930" y="3201181"/>
                  <a:pt x="9484833" y="3228393"/>
                  <a:pt x="9484608" y="3237561"/>
                </a:cubicBezTo>
                <a:cubicBezTo>
                  <a:pt x="9484383" y="3246729"/>
                  <a:pt x="9488219" y="3254230"/>
                  <a:pt x="9493132" y="3254230"/>
                </a:cubicBezTo>
                <a:cubicBezTo>
                  <a:pt x="9498045" y="3254230"/>
                  <a:pt x="9502065" y="3260660"/>
                  <a:pt x="9502065" y="3268517"/>
                </a:cubicBezTo>
                <a:cubicBezTo>
                  <a:pt x="9502065" y="3276376"/>
                  <a:pt x="9506351" y="3282805"/>
                  <a:pt x="9511590" y="3282805"/>
                </a:cubicBezTo>
                <a:cubicBezTo>
                  <a:pt x="9524596" y="3282805"/>
                  <a:pt x="9523662" y="3324073"/>
                  <a:pt x="9510355" y="3337380"/>
                </a:cubicBezTo>
                <a:cubicBezTo>
                  <a:pt x="9504403" y="3343332"/>
                  <a:pt x="9496954" y="3397035"/>
                  <a:pt x="9493686" y="3457550"/>
                </a:cubicBezTo>
                <a:cubicBezTo>
                  <a:pt x="9488364" y="3556093"/>
                  <a:pt x="9489468" y="3568015"/>
                  <a:pt x="9504795" y="3577581"/>
                </a:cubicBezTo>
                <a:cubicBezTo>
                  <a:pt x="9532272" y="3594730"/>
                  <a:pt x="9542258" y="3632853"/>
                  <a:pt x="9528928" y="3669717"/>
                </a:cubicBezTo>
                <a:cubicBezTo>
                  <a:pt x="9522526" y="3687420"/>
                  <a:pt x="9513863" y="3701905"/>
                  <a:pt x="9509677" y="3701905"/>
                </a:cubicBezTo>
                <a:cubicBezTo>
                  <a:pt x="9498827" y="3701905"/>
                  <a:pt x="9500230" y="3753410"/>
                  <a:pt x="9511384" y="3764564"/>
                </a:cubicBezTo>
                <a:cubicBezTo>
                  <a:pt x="9516509" y="3769690"/>
                  <a:pt x="9522967" y="3839963"/>
                  <a:pt x="9525734" y="3920727"/>
                </a:cubicBezTo>
                <a:cubicBezTo>
                  <a:pt x="9528502" y="4001491"/>
                  <a:pt x="9534690" y="4069996"/>
                  <a:pt x="9539486" y="4072961"/>
                </a:cubicBezTo>
                <a:cubicBezTo>
                  <a:pt x="9544281" y="4075925"/>
                  <a:pt x="9551270" y="4120094"/>
                  <a:pt x="9555015" y="4171115"/>
                </a:cubicBezTo>
                <a:cubicBezTo>
                  <a:pt x="9558760" y="4222136"/>
                  <a:pt x="9565524" y="4263880"/>
                  <a:pt x="9570045" y="4263880"/>
                </a:cubicBezTo>
                <a:cubicBezTo>
                  <a:pt x="9574566" y="4263880"/>
                  <a:pt x="9578265" y="4280812"/>
                  <a:pt x="9578265" y="4301507"/>
                </a:cubicBezTo>
                <a:cubicBezTo>
                  <a:pt x="9578265" y="4326599"/>
                  <a:pt x="9583510" y="4342069"/>
                  <a:pt x="9594011" y="4347946"/>
                </a:cubicBezTo>
                <a:cubicBezTo>
                  <a:pt x="9607561" y="4355528"/>
                  <a:pt x="9608293" y="4362538"/>
                  <a:pt x="9599250" y="4398158"/>
                </a:cubicBezTo>
                <a:cubicBezTo>
                  <a:pt x="9593471" y="4420927"/>
                  <a:pt x="9591784" y="4441821"/>
                  <a:pt x="9595501" y="4444587"/>
                </a:cubicBezTo>
                <a:cubicBezTo>
                  <a:pt x="9599218" y="4447354"/>
                  <a:pt x="9610695" y="4465691"/>
                  <a:pt x="9621003" y="4485336"/>
                </a:cubicBezTo>
                <a:cubicBezTo>
                  <a:pt x="9640678" y="4522831"/>
                  <a:pt x="9652656" y="4528579"/>
                  <a:pt x="9671610" y="4509625"/>
                </a:cubicBezTo>
                <a:cubicBezTo>
                  <a:pt x="9684793" y="4496442"/>
                  <a:pt x="9687035" y="4463905"/>
                  <a:pt x="9674761" y="4463905"/>
                </a:cubicBezTo>
                <a:cubicBezTo>
                  <a:pt x="9670207" y="4463905"/>
                  <a:pt x="9664070" y="4449037"/>
                  <a:pt x="9661121" y="4430864"/>
                </a:cubicBezTo>
                <a:cubicBezTo>
                  <a:pt x="9658171" y="4412691"/>
                  <a:pt x="9646840" y="4388250"/>
                  <a:pt x="9635940" y="4376550"/>
                </a:cubicBezTo>
                <a:lnTo>
                  <a:pt x="9616122" y="4355277"/>
                </a:lnTo>
                <a:lnTo>
                  <a:pt x="9642436" y="4333734"/>
                </a:lnTo>
                <a:cubicBezTo>
                  <a:pt x="9672690" y="4308967"/>
                  <a:pt x="9704268" y="4305464"/>
                  <a:pt x="9720540" y="4325071"/>
                </a:cubicBezTo>
                <a:cubicBezTo>
                  <a:pt x="9734098" y="4341406"/>
                  <a:pt x="9724361" y="4404894"/>
                  <a:pt x="9705390" y="4423865"/>
                </a:cubicBezTo>
                <a:cubicBezTo>
                  <a:pt x="9691465" y="4437791"/>
                  <a:pt x="9687973" y="4463905"/>
                  <a:pt x="9700036" y="4463905"/>
                </a:cubicBezTo>
                <a:cubicBezTo>
                  <a:pt x="9704145" y="4463905"/>
                  <a:pt x="9715270" y="4477046"/>
                  <a:pt x="9724758" y="4493107"/>
                </a:cubicBezTo>
                <a:cubicBezTo>
                  <a:pt x="9740581" y="4519895"/>
                  <a:pt x="9740752" y="4523697"/>
                  <a:pt x="9726811" y="4539101"/>
                </a:cubicBezTo>
                <a:cubicBezTo>
                  <a:pt x="9710653" y="4556956"/>
                  <a:pt x="9707062" y="4580002"/>
                  <a:pt x="9718635" y="4591576"/>
                </a:cubicBezTo>
                <a:cubicBezTo>
                  <a:pt x="9722496" y="4595437"/>
                  <a:pt x="9730767" y="4628930"/>
                  <a:pt x="9737013" y="4666005"/>
                </a:cubicBezTo>
                <a:cubicBezTo>
                  <a:pt x="9743261" y="4703079"/>
                  <a:pt x="9752803" y="4736152"/>
                  <a:pt x="9758219" y="4739499"/>
                </a:cubicBezTo>
                <a:cubicBezTo>
                  <a:pt x="9763642" y="4742851"/>
                  <a:pt x="9768918" y="4786081"/>
                  <a:pt x="9769963" y="4835726"/>
                </a:cubicBezTo>
                <a:cubicBezTo>
                  <a:pt x="9771519" y="4909648"/>
                  <a:pt x="9775177" y="4929584"/>
                  <a:pt x="9790291" y="4946519"/>
                </a:cubicBezTo>
                <a:cubicBezTo>
                  <a:pt x="9804104" y="4961997"/>
                  <a:pt x="9807106" y="4974526"/>
                  <a:pt x="9802274" y="4996526"/>
                </a:cubicBezTo>
                <a:cubicBezTo>
                  <a:pt x="9794273" y="5032952"/>
                  <a:pt x="9773024" y="5034722"/>
                  <a:pt x="9764328" y="4999686"/>
                </a:cubicBezTo>
                <a:cubicBezTo>
                  <a:pt x="9756992" y="4970125"/>
                  <a:pt x="9723752" y="4930630"/>
                  <a:pt x="9706211" y="4930630"/>
                </a:cubicBezTo>
                <a:cubicBezTo>
                  <a:pt x="9691647" y="4930630"/>
                  <a:pt x="9683040" y="4952400"/>
                  <a:pt x="9683040" y="4989240"/>
                </a:cubicBezTo>
                <a:cubicBezTo>
                  <a:pt x="9683040" y="5004902"/>
                  <a:pt x="9676465" y="5024291"/>
                  <a:pt x="9668430" y="5032327"/>
                </a:cubicBezTo>
                <a:cubicBezTo>
                  <a:pt x="9660078" y="5040678"/>
                  <a:pt x="9656261" y="5054635"/>
                  <a:pt x="9659521" y="5064905"/>
                </a:cubicBezTo>
                <a:cubicBezTo>
                  <a:pt x="9664412" y="5080316"/>
                  <a:pt x="9662086" y="5081720"/>
                  <a:pt x="9643176" y="5074775"/>
                </a:cubicBezTo>
                <a:cubicBezTo>
                  <a:pt x="9625393" y="5068244"/>
                  <a:pt x="9620206" y="5057785"/>
                  <a:pt x="9616365" y="5020718"/>
                </a:cubicBezTo>
                <a:cubicBezTo>
                  <a:pt x="9612239" y="4980911"/>
                  <a:pt x="9608246" y="4973868"/>
                  <a:pt x="9586532" y="4968106"/>
                </a:cubicBezTo>
                <a:cubicBezTo>
                  <a:pt x="9572744" y="4964447"/>
                  <a:pt x="9556422" y="4964569"/>
                  <a:pt x="9550261" y="4968377"/>
                </a:cubicBezTo>
                <a:cubicBezTo>
                  <a:pt x="9536557" y="4976846"/>
                  <a:pt x="9545982" y="5020471"/>
                  <a:pt x="9564912" y="5036181"/>
                </a:cubicBezTo>
                <a:cubicBezTo>
                  <a:pt x="9580294" y="5048947"/>
                  <a:pt x="9583652" y="5140180"/>
                  <a:pt x="9568740" y="5140180"/>
                </a:cubicBezTo>
                <a:cubicBezTo>
                  <a:pt x="9563501" y="5140180"/>
                  <a:pt x="9559215" y="5157325"/>
                  <a:pt x="9559215" y="5178280"/>
                </a:cubicBezTo>
                <a:cubicBezTo>
                  <a:pt x="9559215" y="5199235"/>
                  <a:pt x="9563501" y="5216380"/>
                  <a:pt x="9568740" y="5216380"/>
                </a:cubicBezTo>
                <a:cubicBezTo>
                  <a:pt x="9573978" y="5216380"/>
                  <a:pt x="9578265" y="5226853"/>
                  <a:pt x="9578265" y="5239653"/>
                </a:cubicBezTo>
                <a:cubicBezTo>
                  <a:pt x="9578265" y="5252452"/>
                  <a:pt x="9587120" y="5269127"/>
                  <a:pt x="9597943" y="5276708"/>
                </a:cubicBezTo>
                <a:cubicBezTo>
                  <a:pt x="9613979" y="5287940"/>
                  <a:pt x="9616464" y="5296651"/>
                  <a:pt x="9611374" y="5323782"/>
                </a:cubicBezTo>
                <a:cubicBezTo>
                  <a:pt x="9607480" y="5344544"/>
                  <a:pt x="9609146" y="5359556"/>
                  <a:pt x="9615802" y="5363669"/>
                </a:cubicBezTo>
                <a:cubicBezTo>
                  <a:pt x="9622394" y="5367744"/>
                  <a:pt x="9624137" y="5382726"/>
                  <a:pt x="9620359" y="5402860"/>
                </a:cubicBezTo>
                <a:cubicBezTo>
                  <a:pt x="9615580" y="5428338"/>
                  <a:pt x="9617401" y="5435455"/>
                  <a:pt x="9628701" y="5435455"/>
                </a:cubicBezTo>
                <a:cubicBezTo>
                  <a:pt x="9638466" y="5435455"/>
                  <a:pt x="9641541" y="5441635"/>
                  <a:pt x="9638174" y="5454505"/>
                </a:cubicBezTo>
                <a:cubicBezTo>
                  <a:pt x="9635435" y="5464982"/>
                  <a:pt x="9627129" y="5473555"/>
                  <a:pt x="9619717" y="5473555"/>
                </a:cubicBezTo>
                <a:cubicBezTo>
                  <a:pt x="9612306" y="5473555"/>
                  <a:pt x="9603775" y="5479984"/>
                  <a:pt x="9600759" y="5487843"/>
                </a:cubicBezTo>
                <a:cubicBezTo>
                  <a:pt x="9597743" y="5495701"/>
                  <a:pt x="9587163" y="5502130"/>
                  <a:pt x="9577246" y="5502130"/>
                </a:cubicBezTo>
                <a:cubicBezTo>
                  <a:pt x="9562958" y="5502130"/>
                  <a:pt x="9559215" y="5495146"/>
                  <a:pt x="9559215" y="5468494"/>
                </a:cubicBezTo>
                <a:cubicBezTo>
                  <a:pt x="9559215" y="5447381"/>
                  <a:pt x="9564534" y="5432816"/>
                  <a:pt x="9573502" y="5429375"/>
                </a:cubicBezTo>
                <a:cubicBezTo>
                  <a:pt x="9581361" y="5426359"/>
                  <a:pt x="9587790" y="5413785"/>
                  <a:pt x="9587790" y="5401433"/>
                </a:cubicBezTo>
                <a:cubicBezTo>
                  <a:pt x="9587790" y="5377744"/>
                  <a:pt x="9563535" y="5359255"/>
                  <a:pt x="9532456" y="5359255"/>
                </a:cubicBezTo>
                <a:cubicBezTo>
                  <a:pt x="9511305" y="5359255"/>
                  <a:pt x="9496611" y="5310159"/>
                  <a:pt x="9510393" y="5285532"/>
                </a:cubicBezTo>
                <a:cubicBezTo>
                  <a:pt x="9515784" y="5275898"/>
                  <a:pt x="9513396" y="5264733"/>
                  <a:pt x="9503462" y="5253131"/>
                </a:cubicBezTo>
                <a:cubicBezTo>
                  <a:pt x="9484664" y="5231176"/>
                  <a:pt x="9465979" y="5230654"/>
                  <a:pt x="9443008" y="5251443"/>
                </a:cubicBezTo>
                <a:cubicBezTo>
                  <a:pt x="9426339" y="5266529"/>
                  <a:pt x="9424471" y="5266253"/>
                  <a:pt x="9410762" y="5246681"/>
                </a:cubicBezTo>
                <a:cubicBezTo>
                  <a:pt x="9392880" y="5221150"/>
                  <a:pt x="9372535" y="5220020"/>
                  <a:pt x="9359782" y="5243849"/>
                </a:cubicBezTo>
                <a:cubicBezTo>
                  <a:pt x="9352478" y="5257496"/>
                  <a:pt x="9355809" y="5272889"/>
                  <a:pt x="9373695" y="5308143"/>
                </a:cubicBezTo>
                <a:cubicBezTo>
                  <a:pt x="9386628" y="5333635"/>
                  <a:pt x="9397228" y="5363884"/>
                  <a:pt x="9397250" y="5375362"/>
                </a:cubicBezTo>
                <a:cubicBezTo>
                  <a:pt x="9397269" y="5386839"/>
                  <a:pt x="9401646" y="5398923"/>
                  <a:pt x="9406970" y="5402214"/>
                </a:cubicBezTo>
                <a:cubicBezTo>
                  <a:pt x="9423332" y="5412326"/>
                  <a:pt x="9407159" y="5425930"/>
                  <a:pt x="9378773" y="5425930"/>
                </a:cubicBezTo>
                <a:cubicBezTo>
                  <a:pt x="9348307" y="5425930"/>
                  <a:pt x="9319441" y="5391580"/>
                  <a:pt x="9311565" y="5345954"/>
                </a:cubicBezTo>
                <a:cubicBezTo>
                  <a:pt x="9306261" y="5315228"/>
                  <a:pt x="9274083" y="5288912"/>
                  <a:pt x="9266684" y="5309249"/>
                </a:cubicBezTo>
                <a:cubicBezTo>
                  <a:pt x="9258193" y="5332587"/>
                  <a:pt x="9235365" y="5321723"/>
                  <a:pt x="9235365" y="5294344"/>
                </a:cubicBezTo>
                <a:cubicBezTo>
                  <a:pt x="9235365" y="5273081"/>
                  <a:pt x="9228466" y="5264243"/>
                  <a:pt x="9202027" y="5251636"/>
                </a:cubicBezTo>
                <a:cubicBezTo>
                  <a:pt x="9183692" y="5242892"/>
                  <a:pt x="9168690" y="5229641"/>
                  <a:pt x="9168690" y="5222188"/>
                </a:cubicBezTo>
                <a:cubicBezTo>
                  <a:pt x="9168690" y="5213316"/>
                  <a:pt x="9162096" y="5210362"/>
                  <a:pt x="9149589" y="5213633"/>
                </a:cubicBezTo>
                <a:cubicBezTo>
                  <a:pt x="9139083" y="5216381"/>
                  <a:pt x="9124082" y="5213312"/>
                  <a:pt x="9116252" y="5206813"/>
                </a:cubicBezTo>
                <a:cubicBezTo>
                  <a:pt x="9104165" y="5196782"/>
                  <a:pt x="9102015" y="5199250"/>
                  <a:pt x="9102015" y="5223151"/>
                </a:cubicBezTo>
                <a:cubicBezTo>
                  <a:pt x="9102015" y="5260674"/>
                  <a:pt x="9094749" y="5265925"/>
                  <a:pt x="9067516" y="5248081"/>
                </a:cubicBezTo>
                <a:cubicBezTo>
                  <a:pt x="9049208" y="5236085"/>
                  <a:pt x="9037179" y="5235064"/>
                  <a:pt x="9006347" y="5242890"/>
                </a:cubicBezTo>
                <a:cubicBezTo>
                  <a:pt x="8969569" y="5252225"/>
                  <a:pt x="8968239" y="5251779"/>
                  <a:pt x="8974453" y="5232199"/>
                </a:cubicBezTo>
                <a:cubicBezTo>
                  <a:pt x="8980197" y="5214100"/>
                  <a:pt x="8979150" y="5213251"/>
                  <a:pt x="8965277" y="5224765"/>
                </a:cubicBezTo>
                <a:cubicBezTo>
                  <a:pt x="8948025" y="5239082"/>
                  <a:pt x="8944128" y="5264005"/>
                  <a:pt x="8959140" y="5264005"/>
                </a:cubicBezTo>
                <a:cubicBezTo>
                  <a:pt x="8973673" y="5264005"/>
                  <a:pt x="8970483" y="5308451"/>
                  <a:pt x="8954827" y="5324107"/>
                </a:cubicBezTo>
                <a:cubicBezTo>
                  <a:pt x="8938547" y="5340387"/>
                  <a:pt x="8942079" y="5416858"/>
                  <a:pt x="8963258" y="5506643"/>
                </a:cubicBezTo>
                <a:cubicBezTo>
                  <a:pt x="8970640" y="5537938"/>
                  <a:pt x="8974633" y="5566854"/>
                  <a:pt x="8972132" y="5570901"/>
                </a:cubicBezTo>
                <a:cubicBezTo>
                  <a:pt x="8969630" y="5574949"/>
                  <a:pt x="8954924" y="5571714"/>
                  <a:pt x="8939451" y="5563712"/>
                </a:cubicBezTo>
                <a:cubicBezTo>
                  <a:pt x="8918223" y="5552735"/>
                  <a:pt x="8911926" y="5552159"/>
                  <a:pt x="8913798" y="5561366"/>
                </a:cubicBezTo>
                <a:cubicBezTo>
                  <a:pt x="8915162" y="5568077"/>
                  <a:pt x="8908777" y="5572972"/>
                  <a:pt x="8899609" y="5572245"/>
                </a:cubicBezTo>
                <a:cubicBezTo>
                  <a:pt x="8880597" y="5570736"/>
                  <a:pt x="8876924" y="5584262"/>
                  <a:pt x="8894734" y="5590199"/>
                </a:cubicBezTo>
                <a:cubicBezTo>
                  <a:pt x="8904051" y="5593305"/>
                  <a:pt x="8904094" y="5599474"/>
                  <a:pt x="8894938" y="5619568"/>
                </a:cubicBezTo>
                <a:cubicBezTo>
                  <a:pt x="8879565" y="5653309"/>
                  <a:pt x="8863890" y="5651894"/>
                  <a:pt x="8863890" y="5616766"/>
                </a:cubicBezTo>
                <a:cubicBezTo>
                  <a:pt x="8863890" y="5598144"/>
                  <a:pt x="8857311" y="5585004"/>
                  <a:pt x="8844573" y="5578188"/>
                </a:cubicBezTo>
                <a:cubicBezTo>
                  <a:pt x="8833949" y="5572501"/>
                  <a:pt x="8827772" y="5563778"/>
                  <a:pt x="8830848" y="5558802"/>
                </a:cubicBezTo>
                <a:cubicBezTo>
                  <a:pt x="8833923" y="5553826"/>
                  <a:pt x="8832946" y="5549755"/>
                  <a:pt x="8828677" y="5549755"/>
                </a:cubicBezTo>
                <a:cubicBezTo>
                  <a:pt x="8824408" y="5549755"/>
                  <a:pt x="8814856" y="5536067"/>
                  <a:pt x="8807451" y="5519337"/>
                </a:cubicBezTo>
                <a:cubicBezTo>
                  <a:pt x="8797515" y="5496890"/>
                  <a:pt x="8796905" y="5487946"/>
                  <a:pt x="8805126" y="5485206"/>
                </a:cubicBezTo>
                <a:cubicBezTo>
                  <a:pt x="8823307" y="5479145"/>
                  <a:pt x="8817948" y="5459076"/>
                  <a:pt x="8790306" y="5429703"/>
                </a:cubicBezTo>
                <a:cubicBezTo>
                  <a:pt x="8776029" y="5414531"/>
                  <a:pt x="8765448" y="5398501"/>
                  <a:pt x="8766792" y="5394081"/>
                </a:cubicBezTo>
                <a:cubicBezTo>
                  <a:pt x="8768136" y="5389661"/>
                  <a:pt x="8763784" y="5387861"/>
                  <a:pt x="8757122" y="5390082"/>
                </a:cubicBezTo>
                <a:cubicBezTo>
                  <a:pt x="8750460" y="5392303"/>
                  <a:pt x="8740295" y="5410921"/>
                  <a:pt x="8734534" y="5431456"/>
                </a:cubicBezTo>
                <a:cubicBezTo>
                  <a:pt x="8728772" y="5451991"/>
                  <a:pt x="8718654" y="5468793"/>
                  <a:pt x="8712050" y="5468793"/>
                </a:cubicBezTo>
                <a:cubicBezTo>
                  <a:pt x="8699809" y="5468793"/>
                  <a:pt x="8680311" y="5418777"/>
                  <a:pt x="8669592" y="5359880"/>
                </a:cubicBezTo>
                <a:cubicBezTo>
                  <a:pt x="8666318" y="5341888"/>
                  <a:pt x="8656596" y="5319385"/>
                  <a:pt x="8647988" y="5309874"/>
                </a:cubicBezTo>
                <a:cubicBezTo>
                  <a:pt x="8629026" y="5288921"/>
                  <a:pt x="8589155" y="5287137"/>
                  <a:pt x="8581571" y="5306902"/>
                </a:cubicBezTo>
                <a:cubicBezTo>
                  <a:pt x="8575128" y="5323692"/>
                  <a:pt x="8611941" y="5406880"/>
                  <a:pt x="8625814" y="5406880"/>
                </a:cubicBezTo>
                <a:cubicBezTo>
                  <a:pt x="8631025" y="5406880"/>
                  <a:pt x="8635290" y="5416937"/>
                  <a:pt x="8635290" y="5429229"/>
                </a:cubicBezTo>
                <a:cubicBezTo>
                  <a:pt x="8635290" y="5453360"/>
                  <a:pt x="8661109" y="5511655"/>
                  <a:pt x="8671796" y="5511655"/>
                </a:cubicBezTo>
                <a:cubicBezTo>
                  <a:pt x="8689130" y="5511655"/>
                  <a:pt x="8702944" y="5553873"/>
                  <a:pt x="8697041" y="5588809"/>
                </a:cubicBezTo>
                <a:cubicBezTo>
                  <a:pt x="8690618" y="5626829"/>
                  <a:pt x="8673390" y="5640578"/>
                  <a:pt x="8673390" y="5607684"/>
                </a:cubicBezTo>
                <a:cubicBezTo>
                  <a:pt x="8673390" y="5574959"/>
                  <a:pt x="8662261" y="5559280"/>
                  <a:pt x="8639033" y="5559280"/>
                </a:cubicBezTo>
                <a:cubicBezTo>
                  <a:pt x="8626497" y="5559280"/>
                  <a:pt x="8616240" y="5555076"/>
                  <a:pt x="8616240" y="5549936"/>
                </a:cubicBezTo>
                <a:cubicBezTo>
                  <a:pt x="8616240" y="5544798"/>
                  <a:pt x="8606093" y="5538047"/>
                  <a:pt x="8593690" y="5534933"/>
                </a:cubicBezTo>
                <a:cubicBezTo>
                  <a:pt x="8577617" y="5530899"/>
                  <a:pt x="8563885" y="5535998"/>
                  <a:pt x="8545877" y="5552687"/>
                </a:cubicBezTo>
                <a:cubicBezTo>
                  <a:pt x="8523118" y="5573780"/>
                  <a:pt x="8521722" y="5578808"/>
                  <a:pt x="8531790" y="5603409"/>
                </a:cubicBezTo>
                <a:cubicBezTo>
                  <a:pt x="8537938" y="5618429"/>
                  <a:pt x="8544237" y="5635004"/>
                  <a:pt x="8545788" y="5640243"/>
                </a:cubicBezTo>
                <a:cubicBezTo>
                  <a:pt x="8547339" y="5645481"/>
                  <a:pt x="8551467" y="5659412"/>
                  <a:pt x="8554960" y="5671199"/>
                </a:cubicBezTo>
                <a:cubicBezTo>
                  <a:pt x="8560059" y="5688405"/>
                  <a:pt x="8557550" y="5692630"/>
                  <a:pt x="8542232" y="5692630"/>
                </a:cubicBezTo>
                <a:cubicBezTo>
                  <a:pt x="8526885" y="5692630"/>
                  <a:pt x="8521879" y="5684135"/>
                  <a:pt x="8516639" y="5649193"/>
                </a:cubicBezTo>
                <a:cubicBezTo>
                  <a:pt x="8510997" y="5611567"/>
                  <a:pt x="8507348" y="5606151"/>
                  <a:pt x="8489364" y="5608712"/>
                </a:cubicBezTo>
                <a:cubicBezTo>
                  <a:pt x="8476063" y="5610605"/>
                  <a:pt x="8467481" y="5619579"/>
                  <a:pt x="8465482" y="5633681"/>
                </a:cubicBezTo>
                <a:cubicBezTo>
                  <a:pt x="8463767" y="5645789"/>
                  <a:pt x="8456296" y="5658023"/>
                  <a:pt x="8448881" y="5660868"/>
                </a:cubicBezTo>
                <a:cubicBezTo>
                  <a:pt x="8439980" y="5664284"/>
                  <a:pt x="8437346" y="5673793"/>
                  <a:pt x="8441128" y="5688861"/>
                </a:cubicBezTo>
                <a:cubicBezTo>
                  <a:pt x="8446966" y="5712121"/>
                  <a:pt x="8430670" y="5721956"/>
                  <a:pt x="8423043" y="5699774"/>
                </a:cubicBezTo>
                <a:cubicBezTo>
                  <a:pt x="8420791" y="5693225"/>
                  <a:pt x="8419954" y="5694297"/>
                  <a:pt x="8421183" y="5702155"/>
                </a:cubicBezTo>
                <a:cubicBezTo>
                  <a:pt x="8426147" y="5733897"/>
                  <a:pt x="8431186" y="5745662"/>
                  <a:pt x="8445659" y="5759305"/>
                </a:cubicBezTo>
                <a:cubicBezTo>
                  <a:pt x="8461003" y="5773768"/>
                  <a:pt x="8478340" y="5873605"/>
                  <a:pt x="8465508" y="5873605"/>
                </a:cubicBezTo>
                <a:cubicBezTo>
                  <a:pt x="8448992" y="5873605"/>
                  <a:pt x="8426618" y="5833577"/>
                  <a:pt x="8420562" y="5793193"/>
                </a:cubicBezTo>
                <a:cubicBezTo>
                  <a:pt x="8416958" y="5769157"/>
                  <a:pt x="8408824" y="5746343"/>
                  <a:pt x="8402487" y="5742492"/>
                </a:cubicBezTo>
                <a:cubicBezTo>
                  <a:pt x="8396150" y="5738642"/>
                  <a:pt x="8388172" y="5727895"/>
                  <a:pt x="8384756" y="5718608"/>
                </a:cubicBezTo>
                <a:cubicBezTo>
                  <a:pt x="8370703" y="5680391"/>
                  <a:pt x="8314059" y="5693966"/>
                  <a:pt x="8326325" y="5732611"/>
                </a:cubicBezTo>
                <a:cubicBezTo>
                  <a:pt x="8330271" y="5745047"/>
                  <a:pt x="8324120" y="5758262"/>
                  <a:pt x="8306999" y="5774129"/>
                </a:cubicBezTo>
                <a:cubicBezTo>
                  <a:pt x="8275152" y="5803644"/>
                  <a:pt x="8267376" y="5803367"/>
                  <a:pt x="8259615" y="5772442"/>
                </a:cubicBezTo>
                <a:cubicBezTo>
                  <a:pt x="8252384" y="5743631"/>
                  <a:pt x="8232654" y="5721217"/>
                  <a:pt x="8214489" y="5721178"/>
                </a:cubicBezTo>
                <a:cubicBezTo>
                  <a:pt x="8199768" y="5721149"/>
                  <a:pt x="8162499" y="5667857"/>
                  <a:pt x="8166619" y="5652733"/>
                </a:cubicBezTo>
                <a:cubicBezTo>
                  <a:pt x="8169511" y="5642115"/>
                  <a:pt x="8105495" y="5578330"/>
                  <a:pt x="8091947" y="5578330"/>
                </a:cubicBezTo>
                <a:cubicBezTo>
                  <a:pt x="8087795" y="5578330"/>
                  <a:pt x="8077618" y="5580932"/>
                  <a:pt x="8069332" y="5584112"/>
                </a:cubicBezTo>
                <a:cubicBezTo>
                  <a:pt x="8052875" y="5590427"/>
                  <a:pt x="8048417" y="5616430"/>
                  <a:pt x="8063790" y="5616430"/>
                </a:cubicBezTo>
                <a:cubicBezTo>
                  <a:pt x="8069029" y="5616430"/>
                  <a:pt x="8073315" y="5629289"/>
                  <a:pt x="8073315" y="5645005"/>
                </a:cubicBezTo>
                <a:cubicBezTo>
                  <a:pt x="8073315" y="5660722"/>
                  <a:pt x="8077601" y="5673580"/>
                  <a:pt x="8082840" y="5673580"/>
                </a:cubicBezTo>
                <a:cubicBezTo>
                  <a:pt x="8088079" y="5673580"/>
                  <a:pt x="8092365" y="5680263"/>
                  <a:pt x="8092365" y="5688430"/>
                </a:cubicBezTo>
                <a:cubicBezTo>
                  <a:pt x="8092365" y="5696597"/>
                  <a:pt x="8096664" y="5700623"/>
                  <a:pt x="8101919" y="5697375"/>
                </a:cubicBezTo>
                <a:cubicBezTo>
                  <a:pt x="8107626" y="5693847"/>
                  <a:pt x="8109828" y="5700332"/>
                  <a:pt x="8107389" y="5713482"/>
                </a:cubicBezTo>
                <a:cubicBezTo>
                  <a:pt x="8105143" y="5725587"/>
                  <a:pt x="8102987" y="5740850"/>
                  <a:pt x="8102598" y="5747399"/>
                </a:cubicBezTo>
                <a:cubicBezTo>
                  <a:pt x="8102209" y="5753947"/>
                  <a:pt x="8094746" y="5759305"/>
                  <a:pt x="8086015" y="5759305"/>
                </a:cubicBezTo>
                <a:cubicBezTo>
                  <a:pt x="8077284" y="5759305"/>
                  <a:pt x="8073013" y="5762178"/>
                  <a:pt x="8076524" y="5765688"/>
                </a:cubicBezTo>
                <a:cubicBezTo>
                  <a:pt x="8080034" y="5769199"/>
                  <a:pt x="8076410" y="5781987"/>
                  <a:pt x="8068470" y="5794105"/>
                </a:cubicBezTo>
                <a:cubicBezTo>
                  <a:pt x="8060530" y="5806224"/>
                  <a:pt x="8050744" y="5831969"/>
                  <a:pt x="8046724" y="5851316"/>
                </a:cubicBezTo>
                <a:cubicBezTo>
                  <a:pt x="8037792" y="5894308"/>
                  <a:pt x="8019518" y="5902713"/>
                  <a:pt x="8006934" y="5869617"/>
                </a:cubicBezTo>
                <a:cubicBezTo>
                  <a:pt x="8001793" y="5856095"/>
                  <a:pt x="7993694" y="5845030"/>
                  <a:pt x="7988935" y="5845030"/>
                </a:cubicBezTo>
                <a:cubicBezTo>
                  <a:pt x="7984177" y="5845030"/>
                  <a:pt x="7977301" y="5817170"/>
                  <a:pt x="7973654" y="5783118"/>
                </a:cubicBezTo>
                <a:cubicBezTo>
                  <a:pt x="7970007" y="5749066"/>
                  <a:pt x="7963079" y="5721205"/>
                  <a:pt x="7958257" y="5721205"/>
                </a:cubicBezTo>
                <a:cubicBezTo>
                  <a:pt x="7953435" y="5721205"/>
                  <a:pt x="7949490" y="5709094"/>
                  <a:pt x="7949490" y="5694290"/>
                </a:cubicBezTo>
                <a:cubicBezTo>
                  <a:pt x="7949490" y="5678473"/>
                  <a:pt x="7940401" y="5658837"/>
                  <a:pt x="7927445" y="5646665"/>
                </a:cubicBezTo>
                <a:cubicBezTo>
                  <a:pt x="7904703" y="5625301"/>
                  <a:pt x="7886712" y="5618669"/>
                  <a:pt x="7897103" y="5635480"/>
                </a:cubicBezTo>
                <a:cubicBezTo>
                  <a:pt x="7900340" y="5640719"/>
                  <a:pt x="7898450" y="5645005"/>
                  <a:pt x="7892902" y="5645005"/>
                </a:cubicBezTo>
                <a:cubicBezTo>
                  <a:pt x="7887354" y="5645005"/>
                  <a:pt x="7882815" y="5639800"/>
                  <a:pt x="7882815" y="5633439"/>
                </a:cubicBezTo>
                <a:cubicBezTo>
                  <a:pt x="7882815" y="5625518"/>
                  <a:pt x="7878364" y="5626325"/>
                  <a:pt x="7868690" y="5635998"/>
                </a:cubicBezTo>
                <a:cubicBezTo>
                  <a:pt x="7848948" y="5655740"/>
                  <a:pt x="7845082" y="5827282"/>
                  <a:pt x="7863869" y="5849918"/>
                </a:cubicBezTo>
                <a:cubicBezTo>
                  <a:pt x="7871102" y="5858633"/>
                  <a:pt x="7884772" y="5887888"/>
                  <a:pt x="7894249" y="5914928"/>
                </a:cubicBezTo>
                <a:cubicBezTo>
                  <a:pt x="7903724" y="5941969"/>
                  <a:pt x="7917887" y="5968852"/>
                  <a:pt x="7925721" y="5974668"/>
                </a:cubicBezTo>
                <a:cubicBezTo>
                  <a:pt x="7933556" y="5980484"/>
                  <a:pt x="7939965" y="5991646"/>
                  <a:pt x="7939965" y="5999471"/>
                </a:cubicBezTo>
                <a:cubicBezTo>
                  <a:pt x="7939965" y="6007296"/>
                  <a:pt x="7951025" y="6025633"/>
                  <a:pt x="7964544" y="6040219"/>
                </a:cubicBezTo>
                <a:cubicBezTo>
                  <a:pt x="7982053" y="6059112"/>
                  <a:pt x="7987292" y="6072526"/>
                  <a:pt x="7982759" y="6086854"/>
                </a:cubicBezTo>
                <a:cubicBezTo>
                  <a:pt x="7969448" y="6128923"/>
                  <a:pt x="7973123" y="6144329"/>
                  <a:pt x="7999542" y="6157190"/>
                </a:cubicBezTo>
                <a:cubicBezTo>
                  <a:pt x="8021348" y="6167806"/>
                  <a:pt x="8024734" y="6174134"/>
                  <a:pt x="8019584" y="6194655"/>
                </a:cubicBezTo>
                <a:cubicBezTo>
                  <a:pt x="8014692" y="6214147"/>
                  <a:pt x="8016187" y="6217700"/>
                  <a:pt x="8026682" y="6211526"/>
                </a:cubicBezTo>
                <a:cubicBezTo>
                  <a:pt x="8035088" y="6206581"/>
                  <a:pt x="8034120" y="6210437"/>
                  <a:pt x="8024049" y="6222012"/>
                </a:cubicBezTo>
                <a:cubicBezTo>
                  <a:pt x="8010484" y="6237602"/>
                  <a:pt x="8009663" y="6247029"/>
                  <a:pt x="8018511" y="6285561"/>
                </a:cubicBezTo>
                <a:cubicBezTo>
                  <a:pt x="8024224" y="6310445"/>
                  <a:pt x="8032463" y="6330805"/>
                  <a:pt x="8036820" y="6330805"/>
                </a:cubicBezTo>
                <a:cubicBezTo>
                  <a:pt x="8045829" y="6330805"/>
                  <a:pt x="8047732" y="6381788"/>
                  <a:pt x="8039046" y="6390474"/>
                </a:cubicBezTo>
                <a:cubicBezTo>
                  <a:pt x="8030809" y="6398711"/>
                  <a:pt x="8005835" y="6387438"/>
                  <a:pt x="8011613" y="6378090"/>
                </a:cubicBezTo>
                <a:cubicBezTo>
                  <a:pt x="8014287" y="6373762"/>
                  <a:pt x="8012119" y="6367529"/>
                  <a:pt x="8006795" y="6364239"/>
                </a:cubicBezTo>
                <a:cubicBezTo>
                  <a:pt x="8001471" y="6360948"/>
                  <a:pt x="7997115" y="6350461"/>
                  <a:pt x="7997115" y="6340934"/>
                </a:cubicBezTo>
                <a:cubicBezTo>
                  <a:pt x="7997115" y="6331407"/>
                  <a:pt x="7990686" y="6318277"/>
                  <a:pt x="7982828" y="6311755"/>
                </a:cubicBezTo>
                <a:cubicBezTo>
                  <a:pt x="7974969" y="6305233"/>
                  <a:pt x="7968540" y="6287564"/>
                  <a:pt x="7968540" y="6272489"/>
                </a:cubicBezTo>
                <a:cubicBezTo>
                  <a:pt x="7968540" y="6257414"/>
                  <a:pt x="7964254" y="6245080"/>
                  <a:pt x="7959015" y="6245080"/>
                </a:cubicBezTo>
                <a:cubicBezTo>
                  <a:pt x="7953776" y="6245080"/>
                  <a:pt x="7949490" y="6232747"/>
                  <a:pt x="7949490" y="6217671"/>
                </a:cubicBezTo>
                <a:cubicBezTo>
                  <a:pt x="7949490" y="6202597"/>
                  <a:pt x="7943495" y="6185287"/>
                  <a:pt x="7936168" y="6179207"/>
                </a:cubicBezTo>
                <a:cubicBezTo>
                  <a:pt x="7924394" y="6169435"/>
                  <a:pt x="7912628" y="6119389"/>
                  <a:pt x="7910813" y="6071368"/>
                </a:cubicBezTo>
                <a:cubicBezTo>
                  <a:pt x="7910470" y="6062266"/>
                  <a:pt x="7901421" y="6048678"/>
                  <a:pt x="7890706" y="6041173"/>
                </a:cubicBezTo>
                <a:cubicBezTo>
                  <a:pt x="7879992" y="6033668"/>
                  <a:pt x="7873859" y="6023265"/>
                  <a:pt x="7877079" y="6018055"/>
                </a:cubicBezTo>
                <a:cubicBezTo>
                  <a:pt x="7880299" y="6012845"/>
                  <a:pt x="7878884" y="6007145"/>
                  <a:pt x="7873935" y="6005388"/>
                </a:cubicBezTo>
                <a:cubicBezTo>
                  <a:pt x="7868985" y="6003630"/>
                  <a:pt x="7863492" y="5991477"/>
                  <a:pt x="7861728" y="5978380"/>
                </a:cubicBezTo>
                <a:cubicBezTo>
                  <a:pt x="7857193" y="5944718"/>
                  <a:pt x="7846456" y="5930755"/>
                  <a:pt x="7825103" y="5930755"/>
                </a:cubicBezTo>
                <a:cubicBezTo>
                  <a:pt x="7813152" y="5930755"/>
                  <a:pt x="7806615" y="5924218"/>
                  <a:pt x="7806615" y="5912267"/>
                </a:cubicBezTo>
                <a:cubicBezTo>
                  <a:pt x="7806615" y="5902099"/>
                  <a:pt x="7802883" y="5891473"/>
                  <a:pt x="7798320" y="5888653"/>
                </a:cubicBezTo>
                <a:cubicBezTo>
                  <a:pt x="7793758" y="5885833"/>
                  <a:pt x="7787559" y="5871650"/>
                  <a:pt x="7784544" y="5857135"/>
                </a:cubicBezTo>
                <a:cubicBezTo>
                  <a:pt x="7781468" y="5842322"/>
                  <a:pt x="7766504" y="5822486"/>
                  <a:pt x="7750435" y="5811923"/>
                </a:cubicBezTo>
                <a:cubicBezTo>
                  <a:pt x="7707990" y="5784021"/>
                  <a:pt x="7694650" y="5754464"/>
                  <a:pt x="7714568" y="5732454"/>
                </a:cubicBezTo>
                <a:cubicBezTo>
                  <a:pt x="7736008" y="5708763"/>
                  <a:pt x="7734726" y="5701704"/>
                  <a:pt x="7704221" y="5675488"/>
                </a:cubicBezTo>
                <a:cubicBezTo>
                  <a:pt x="7681475" y="5655940"/>
                  <a:pt x="7678294" y="5646763"/>
                  <a:pt x="7680052" y="5605757"/>
                </a:cubicBezTo>
                <a:cubicBezTo>
                  <a:pt x="7681846" y="5563931"/>
                  <a:pt x="7679499" y="5557558"/>
                  <a:pt x="7659503" y="5549955"/>
                </a:cubicBezTo>
                <a:cubicBezTo>
                  <a:pt x="7645260" y="5544540"/>
                  <a:pt x="7634567" y="5530614"/>
                  <a:pt x="7630526" y="5512217"/>
                </a:cubicBezTo>
                <a:cubicBezTo>
                  <a:pt x="7623904" y="5482064"/>
                  <a:pt x="7593005" y="5465765"/>
                  <a:pt x="7563749" y="5476992"/>
                </a:cubicBezTo>
                <a:cubicBezTo>
                  <a:pt x="7547476" y="5483236"/>
                  <a:pt x="7543661" y="5545059"/>
                  <a:pt x="7558965" y="5554518"/>
                </a:cubicBezTo>
                <a:cubicBezTo>
                  <a:pt x="7564204" y="5557755"/>
                  <a:pt x="7568490" y="5570654"/>
                  <a:pt x="7568490" y="5583182"/>
                </a:cubicBezTo>
                <a:cubicBezTo>
                  <a:pt x="7568490" y="5595709"/>
                  <a:pt x="7573938" y="5609386"/>
                  <a:pt x="7580597" y="5613576"/>
                </a:cubicBezTo>
                <a:cubicBezTo>
                  <a:pt x="7596655" y="5623678"/>
                  <a:pt x="7617799" y="5672674"/>
                  <a:pt x="7610911" y="5683819"/>
                </a:cubicBezTo>
                <a:cubicBezTo>
                  <a:pt x="7607916" y="5688665"/>
                  <a:pt x="7610005" y="5692630"/>
                  <a:pt x="7615553" y="5692630"/>
                </a:cubicBezTo>
                <a:cubicBezTo>
                  <a:pt x="7621101" y="5692630"/>
                  <a:pt x="7625640" y="5702821"/>
                  <a:pt x="7625640" y="5715276"/>
                </a:cubicBezTo>
                <a:cubicBezTo>
                  <a:pt x="7625640" y="5727732"/>
                  <a:pt x="7632397" y="5743530"/>
                  <a:pt x="7640655" y="5750384"/>
                </a:cubicBezTo>
                <a:cubicBezTo>
                  <a:pt x="7651579" y="5759450"/>
                  <a:pt x="7654078" y="5772097"/>
                  <a:pt x="7649827" y="5796794"/>
                </a:cubicBezTo>
                <a:cubicBezTo>
                  <a:pt x="7645575" y="5821498"/>
                  <a:pt x="7646634" y="5826852"/>
                  <a:pt x="7653716" y="5816455"/>
                </a:cubicBezTo>
                <a:cubicBezTo>
                  <a:pt x="7662464" y="5803613"/>
                  <a:pt x="7667865" y="5809379"/>
                  <a:pt x="7664868" y="5828361"/>
                </a:cubicBezTo>
                <a:cubicBezTo>
                  <a:pt x="7664248" y="5832291"/>
                  <a:pt x="7668026" y="5835505"/>
                  <a:pt x="7673265" y="5835505"/>
                </a:cubicBezTo>
                <a:cubicBezTo>
                  <a:pt x="7678504" y="5835505"/>
                  <a:pt x="7682790" y="5842114"/>
                  <a:pt x="7682790" y="5850191"/>
                </a:cubicBezTo>
                <a:cubicBezTo>
                  <a:pt x="7682790" y="5858268"/>
                  <a:pt x="7691149" y="5873849"/>
                  <a:pt x="7701366" y="5884815"/>
                </a:cubicBezTo>
                <a:cubicBezTo>
                  <a:pt x="7711583" y="5895782"/>
                  <a:pt x="7722522" y="5918106"/>
                  <a:pt x="7725676" y="5934423"/>
                </a:cubicBezTo>
                <a:cubicBezTo>
                  <a:pt x="7740620" y="6011744"/>
                  <a:pt x="7764864" y="6075815"/>
                  <a:pt x="7789301" y="6102571"/>
                </a:cubicBezTo>
                <a:cubicBezTo>
                  <a:pt x="7804063" y="6118733"/>
                  <a:pt x="7816140" y="6140264"/>
                  <a:pt x="7816140" y="6150418"/>
                </a:cubicBezTo>
                <a:cubicBezTo>
                  <a:pt x="7816140" y="6160572"/>
                  <a:pt x="7819355" y="6168914"/>
                  <a:pt x="7823284" y="6168955"/>
                </a:cubicBezTo>
                <a:cubicBezTo>
                  <a:pt x="7833581" y="6169062"/>
                  <a:pt x="7854658" y="6217648"/>
                  <a:pt x="7848635" y="6227394"/>
                </a:cubicBezTo>
                <a:cubicBezTo>
                  <a:pt x="7838975" y="6243024"/>
                  <a:pt x="7806615" y="6216042"/>
                  <a:pt x="7806615" y="6192358"/>
                </a:cubicBezTo>
                <a:cubicBezTo>
                  <a:pt x="7806615" y="6179445"/>
                  <a:pt x="7802806" y="6168880"/>
                  <a:pt x="7798150" y="6168880"/>
                </a:cubicBezTo>
                <a:cubicBezTo>
                  <a:pt x="7793494" y="6168880"/>
                  <a:pt x="7786952" y="6154309"/>
                  <a:pt x="7783611" y="6136500"/>
                </a:cubicBezTo>
                <a:cubicBezTo>
                  <a:pt x="7775837" y="6095064"/>
                  <a:pt x="7756806" y="6079248"/>
                  <a:pt x="7724485" y="6087359"/>
                </a:cubicBezTo>
                <a:cubicBezTo>
                  <a:pt x="7700540" y="6093370"/>
                  <a:pt x="7699552" y="6092212"/>
                  <a:pt x="7705073" y="6064611"/>
                </a:cubicBezTo>
                <a:cubicBezTo>
                  <a:pt x="7709455" y="6042702"/>
                  <a:pt x="7707424" y="6035530"/>
                  <a:pt x="7696840" y="6035530"/>
                </a:cubicBezTo>
                <a:cubicBezTo>
                  <a:pt x="7679790" y="6035530"/>
                  <a:pt x="7679181" y="6025298"/>
                  <a:pt x="7694260" y="5992202"/>
                </a:cubicBezTo>
                <a:cubicBezTo>
                  <a:pt x="7704013" y="5970799"/>
                  <a:pt x="7703299" y="5965666"/>
                  <a:pt x="7689498" y="5957943"/>
                </a:cubicBezTo>
                <a:cubicBezTo>
                  <a:pt x="7680570" y="5952947"/>
                  <a:pt x="7673265" y="5940045"/>
                  <a:pt x="7673265" y="5929271"/>
                </a:cubicBezTo>
                <a:cubicBezTo>
                  <a:pt x="7673265" y="5918499"/>
                  <a:pt x="7662549" y="5901256"/>
                  <a:pt x="7649453" y="5890953"/>
                </a:cubicBezTo>
                <a:cubicBezTo>
                  <a:pt x="7636356" y="5880651"/>
                  <a:pt x="7625640" y="5866769"/>
                  <a:pt x="7625640" y="5860102"/>
                </a:cubicBezTo>
                <a:cubicBezTo>
                  <a:pt x="7625640" y="5841762"/>
                  <a:pt x="7593451" y="5816455"/>
                  <a:pt x="7570121" y="5816455"/>
                </a:cubicBezTo>
                <a:cubicBezTo>
                  <a:pt x="7556000" y="5816455"/>
                  <a:pt x="7549440" y="5810592"/>
                  <a:pt x="7549440" y="5797967"/>
                </a:cubicBezTo>
                <a:cubicBezTo>
                  <a:pt x="7549440" y="5787799"/>
                  <a:pt x="7545154" y="5776830"/>
                  <a:pt x="7539915" y="5773593"/>
                </a:cubicBezTo>
                <a:cubicBezTo>
                  <a:pt x="7534676" y="5770355"/>
                  <a:pt x="7530390" y="5758101"/>
                  <a:pt x="7530390" y="5746361"/>
                </a:cubicBezTo>
                <a:cubicBezTo>
                  <a:pt x="7530390" y="5734621"/>
                  <a:pt x="7526622" y="5720943"/>
                  <a:pt x="7522016" y="5715966"/>
                </a:cubicBezTo>
                <a:cubicBezTo>
                  <a:pt x="7517410" y="5710989"/>
                  <a:pt x="7508505" y="5690844"/>
                  <a:pt x="7502227" y="5671199"/>
                </a:cubicBezTo>
                <a:cubicBezTo>
                  <a:pt x="7495949" y="5651554"/>
                  <a:pt x="7486859" y="5635480"/>
                  <a:pt x="7482027" y="5635480"/>
                </a:cubicBezTo>
                <a:cubicBezTo>
                  <a:pt x="7477194" y="5635480"/>
                  <a:pt x="7473240" y="5625289"/>
                  <a:pt x="7473240" y="5612834"/>
                </a:cubicBezTo>
                <a:cubicBezTo>
                  <a:pt x="7473240" y="5600379"/>
                  <a:pt x="7466008" y="5584305"/>
                  <a:pt x="7457169" y="5577115"/>
                </a:cubicBezTo>
                <a:cubicBezTo>
                  <a:pt x="7442912" y="5565518"/>
                  <a:pt x="7441894" y="5566160"/>
                  <a:pt x="7448147" y="5582803"/>
                </a:cubicBezTo>
                <a:cubicBezTo>
                  <a:pt x="7452025" y="5593120"/>
                  <a:pt x="7452387" y="5598752"/>
                  <a:pt x="7448951" y="5595317"/>
                </a:cubicBezTo>
                <a:cubicBezTo>
                  <a:pt x="7445517" y="5591882"/>
                  <a:pt x="7431942" y="5593164"/>
                  <a:pt x="7418786" y="5598166"/>
                </a:cubicBezTo>
                <a:cubicBezTo>
                  <a:pt x="7400172" y="5605243"/>
                  <a:pt x="7395944" y="5604449"/>
                  <a:pt x="7399728" y="5594589"/>
                </a:cubicBezTo>
                <a:cubicBezTo>
                  <a:pt x="7402402" y="5587620"/>
                  <a:pt x="7396557" y="5571467"/>
                  <a:pt x="7386739" y="5558693"/>
                </a:cubicBezTo>
                <a:cubicBezTo>
                  <a:pt x="7375563" y="5544153"/>
                  <a:pt x="7368755" y="5519440"/>
                  <a:pt x="7368531" y="5492605"/>
                </a:cubicBezTo>
                <a:cubicBezTo>
                  <a:pt x="7368106" y="5441729"/>
                  <a:pt x="7358224" y="5422837"/>
                  <a:pt x="7334431" y="5427419"/>
                </a:cubicBezTo>
                <a:cubicBezTo>
                  <a:pt x="7322880" y="5429644"/>
                  <a:pt x="7313102" y="5445280"/>
                  <a:pt x="7305551" y="5473600"/>
                </a:cubicBezTo>
                <a:cubicBezTo>
                  <a:pt x="7299272" y="5497150"/>
                  <a:pt x="7293714" y="5508917"/>
                  <a:pt x="7293200" y="5499749"/>
                </a:cubicBezTo>
                <a:cubicBezTo>
                  <a:pt x="7291920" y="5476939"/>
                  <a:pt x="7266379" y="5478651"/>
                  <a:pt x="7258954" y="5502045"/>
                </a:cubicBezTo>
                <a:cubicBezTo>
                  <a:pt x="7251125" y="5526715"/>
                  <a:pt x="7260058" y="5540230"/>
                  <a:pt x="7284194" y="5540230"/>
                </a:cubicBezTo>
                <a:cubicBezTo>
                  <a:pt x="7295563" y="5540230"/>
                  <a:pt x="7305633" y="5548105"/>
                  <a:pt x="7308555" y="5559280"/>
                </a:cubicBezTo>
                <a:cubicBezTo>
                  <a:pt x="7311295" y="5569758"/>
                  <a:pt x="7316787" y="5578330"/>
                  <a:pt x="7320760" y="5578330"/>
                </a:cubicBezTo>
                <a:cubicBezTo>
                  <a:pt x="7324733" y="5578330"/>
                  <a:pt x="7330556" y="5591189"/>
                  <a:pt x="7333699" y="5606905"/>
                </a:cubicBezTo>
                <a:cubicBezTo>
                  <a:pt x="7337051" y="5623665"/>
                  <a:pt x="7345420" y="5635480"/>
                  <a:pt x="7353939" y="5635480"/>
                </a:cubicBezTo>
                <a:cubicBezTo>
                  <a:pt x="7369533" y="5635480"/>
                  <a:pt x="7371392" y="5648412"/>
                  <a:pt x="7359982" y="5677516"/>
                </a:cubicBezTo>
                <a:cubicBezTo>
                  <a:pt x="7349651" y="5703868"/>
                  <a:pt x="7254165" y="5707931"/>
                  <a:pt x="7254165" y="5682019"/>
                </a:cubicBezTo>
                <a:cubicBezTo>
                  <a:pt x="7254165" y="5672563"/>
                  <a:pt x="7242620" y="5654121"/>
                  <a:pt x="7228509" y="5641037"/>
                </a:cubicBezTo>
                <a:cubicBezTo>
                  <a:pt x="7205676" y="5619865"/>
                  <a:pt x="7204688" y="5616543"/>
                  <a:pt x="7219532" y="5610847"/>
                </a:cubicBezTo>
                <a:cubicBezTo>
                  <a:pt x="7228704" y="5607327"/>
                  <a:pt x="7234039" y="5598789"/>
                  <a:pt x="7231385" y="5591873"/>
                </a:cubicBezTo>
                <a:cubicBezTo>
                  <a:pt x="7228317" y="5583879"/>
                  <a:pt x="7231586" y="5581229"/>
                  <a:pt x="7240362" y="5584597"/>
                </a:cubicBezTo>
                <a:cubicBezTo>
                  <a:pt x="7248941" y="5587889"/>
                  <a:pt x="7254165" y="5584010"/>
                  <a:pt x="7254165" y="5574349"/>
                </a:cubicBezTo>
                <a:cubicBezTo>
                  <a:pt x="7254165" y="5564697"/>
                  <a:pt x="7243333" y="5556637"/>
                  <a:pt x="7225590" y="5553089"/>
                </a:cubicBezTo>
                <a:cubicBezTo>
                  <a:pt x="7209874" y="5549946"/>
                  <a:pt x="7197015" y="5542065"/>
                  <a:pt x="7197015" y="5535576"/>
                </a:cubicBezTo>
                <a:cubicBezTo>
                  <a:pt x="7197015" y="5529087"/>
                  <a:pt x="7185438" y="5512202"/>
                  <a:pt x="7171290" y="5498052"/>
                </a:cubicBezTo>
                <a:cubicBezTo>
                  <a:pt x="7145149" y="5471912"/>
                  <a:pt x="7134464" y="5444980"/>
                  <a:pt x="7150233" y="5444980"/>
                </a:cubicBezTo>
                <a:cubicBezTo>
                  <a:pt x="7155008" y="5444980"/>
                  <a:pt x="7158773" y="5439622"/>
                  <a:pt x="7158598" y="5433074"/>
                </a:cubicBezTo>
                <a:cubicBezTo>
                  <a:pt x="7158424" y="5426525"/>
                  <a:pt x="7149744" y="5431419"/>
                  <a:pt x="7139310" y="5443948"/>
                </a:cubicBezTo>
                <a:cubicBezTo>
                  <a:pt x="7117644" y="5469965"/>
                  <a:pt x="7113843" y="5468704"/>
                  <a:pt x="7109190" y="5433955"/>
                </a:cubicBezTo>
                <a:cubicBezTo>
                  <a:pt x="7107351" y="5420223"/>
                  <a:pt x="7099777" y="5401012"/>
                  <a:pt x="7092359" y="5391265"/>
                </a:cubicBezTo>
                <a:cubicBezTo>
                  <a:pt x="7083118" y="5379122"/>
                  <a:pt x="7082841" y="5377057"/>
                  <a:pt x="7091478" y="5384705"/>
                </a:cubicBezTo>
                <a:cubicBezTo>
                  <a:pt x="7098413" y="5390844"/>
                  <a:pt x="7109993" y="5393600"/>
                  <a:pt x="7117213" y="5390829"/>
                </a:cubicBezTo>
                <a:cubicBezTo>
                  <a:pt x="7125313" y="5387721"/>
                  <a:pt x="7130706" y="5392565"/>
                  <a:pt x="7131296" y="5403480"/>
                </a:cubicBezTo>
                <a:cubicBezTo>
                  <a:pt x="7131823" y="5413208"/>
                  <a:pt x="7136212" y="5404278"/>
                  <a:pt x="7141049" y="5383636"/>
                </a:cubicBezTo>
                <a:cubicBezTo>
                  <a:pt x="7147933" y="5354267"/>
                  <a:pt x="7146749" y="5343008"/>
                  <a:pt x="7135611" y="5331870"/>
                </a:cubicBezTo>
                <a:cubicBezTo>
                  <a:pt x="7123509" y="5319767"/>
                  <a:pt x="7117817" y="5319541"/>
                  <a:pt x="7097608" y="5330356"/>
                </a:cubicBezTo>
                <a:cubicBezTo>
                  <a:pt x="7078421" y="5340625"/>
                  <a:pt x="7071046" y="5340759"/>
                  <a:pt x="7059348" y="5331050"/>
                </a:cubicBezTo>
                <a:cubicBezTo>
                  <a:pt x="7032767" y="5308990"/>
                  <a:pt x="7017438" y="5326679"/>
                  <a:pt x="7010577" y="5387328"/>
                </a:cubicBezTo>
                <a:cubicBezTo>
                  <a:pt x="7005186" y="5434979"/>
                  <a:pt x="7000963" y="5444980"/>
                  <a:pt x="6986235" y="5444980"/>
                </a:cubicBezTo>
                <a:cubicBezTo>
                  <a:pt x="6975113" y="5444980"/>
                  <a:pt x="6968415" y="5438216"/>
                  <a:pt x="6968415" y="5426985"/>
                </a:cubicBezTo>
                <a:cubicBezTo>
                  <a:pt x="6968415" y="5417088"/>
                  <a:pt x="6960111" y="5398872"/>
                  <a:pt x="6949962" y="5386504"/>
                </a:cubicBezTo>
                <a:cubicBezTo>
                  <a:pt x="6934964" y="5368228"/>
                  <a:pt x="6928276" y="5365983"/>
                  <a:pt x="6914243" y="5374515"/>
                </a:cubicBezTo>
                <a:cubicBezTo>
                  <a:pt x="6893891" y="5386890"/>
                  <a:pt x="6886220" y="5423745"/>
                  <a:pt x="6900934" y="5438459"/>
                </a:cubicBezTo>
                <a:cubicBezTo>
                  <a:pt x="6915883" y="5453409"/>
                  <a:pt x="6913613" y="5473555"/>
                  <a:pt x="6896978" y="5473555"/>
                </a:cubicBezTo>
                <a:cubicBezTo>
                  <a:pt x="6889119" y="5473555"/>
                  <a:pt x="6882690" y="5469272"/>
                  <a:pt x="6882690" y="5464036"/>
                </a:cubicBezTo>
                <a:cubicBezTo>
                  <a:pt x="6882690" y="5451898"/>
                  <a:pt x="6813543" y="5456098"/>
                  <a:pt x="6804369" y="5468793"/>
                </a:cubicBezTo>
                <a:cubicBezTo>
                  <a:pt x="6796229" y="5480058"/>
                  <a:pt x="6806290" y="5580954"/>
                  <a:pt x="6816242" y="5587855"/>
                </a:cubicBezTo>
                <a:cubicBezTo>
                  <a:pt x="6825039" y="5593955"/>
                  <a:pt x="6855416" y="5729393"/>
                  <a:pt x="6853628" y="5754543"/>
                </a:cubicBezTo>
                <a:cubicBezTo>
                  <a:pt x="6852884" y="5765020"/>
                  <a:pt x="6852781" y="5806811"/>
                  <a:pt x="6853402" y="5847411"/>
                </a:cubicBezTo>
                <a:cubicBezTo>
                  <a:pt x="6854516" y="5920270"/>
                  <a:pt x="6854218" y="5921230"/>
                  <a:pt x="6830511" y="5921230"/>
                </a:cubicBezTo>
                <a:cubicBezTo>
                  <a:pt x="6809409" y="5921230"/>
                  <a:pt x="6806490" y="5917180"/>
                  <a:pt x="6806490" y="5887893"/>
                </a:cubicBezTo>
                <a:cubicBezTo>
                  <a:pt x="6806490" y="5869557"/>
                  <a:pt x="6802681" y="5854555"/>
                  <a:pt x="6798025" y="5854555"/>
                </a:cubicBezTo>
                <a:cubicBezTo>
                  <a:pt x="6793369" y="5854555"/>
                  <a:pt x="6786746" y="5839553"/>
                  <a:pt x="6783306" y="5821218"/>
                </a:cubicBezTo>
                <a:cubicBezTo>
                  <a:pt x="6779867" y="5802882"/>
                  <a:pt x="6773505" y="5787880"/>
                  <a:pt x="6769171" y="5787880"/>
                </a:cubicBezTo>
                <a:cubicBezTo>
                  <a:pt x="6764836" y="5787880"/>
                  <a:pt x="6759144" y="5765559"/>
                  <a:pt x="6756523" y="5738277"/>
                </a:cubicBezTo>
                <a:cubicBezTo>
                  <a:pt x="6753901" y="5710995"/>
                  <a:pt x="6746927" y="5687063"/>
                  <a:pt x="6741023" y="5685095"/>
                </a:cubicBezTo>
                <a:cubicBezTo>
                  <a:pt x="6734843" y="5683035"/>
                  <a:pt x="6730290" y="5659870"/>
                  <a:pt x="6730290" y="5630486"/>
                </a:cubicBezTo>
                <a:cubicBezTo>
                  <a:pt x="6730290" y="5602419"/>
                  <a:pt x="6725934" y="5576762"/>
                  <a:pt x="6720610" y="5573472"/>
                </a:cubicBezTo>
                <a:cubicBezTo>
                  <a:pt x="6715286" y="5570181"/>
                  <a:pt x="6713395" y="5563499"/>
                  <a:pt x="6716409" y="5558622"/>
                </a:cubicBezTo>
                <a:cubicBezTo>
                  <a:pt x="6719423" y="5553746"/>
                  <a:pt x="6717351" y="5549755"/>
                  <a:pt x="6711802" y="5549755"/>
                </a:cubicBezTo>
                <a:cubicBezTo>
                  <a:pt x="6706071" y="5549755"/>
                  <a:pt x="6701715" y="5529535"/>
                  <a:pt x="6701715" y="5502924"/>
                </a:cubicBezTo>
                <a:cubicBezTo>
                  <a:pt x="6701715" y="5474771"/>
                  <a:pt x="6697122" y="5454561"/>
                  <a:pt x="6690198" y="5452254"/>
                </a:cubicBezTo>
                <a:cubicBezTo>
                  <a:pt x="6683864" y="5450143"/>
                  <a:pt x="6677986" y="5437998"/>
                  <a:pt x="6677136" y="5425266"/>
                </a:cubicBezTo>
                <a:cubicBezTo>
                  <a:pt x="6676285" y="5412534"/>
                  <a:pt x="6672437" y="5394617"/>
                  <a:pt x="6668583" y="5385449"/>
                </a:cubicBezTo>
                <a:cubicBezTo>
                  <a:pt x="6664730" y="5376281"/>
                  <a:pt x="6663991" y="5362488"/>
                  <a:pt x="6666943" y="5354798"/>
                </a:cubicBezTo>
                <a:cubicBezTo>
                  <a:pt x="6669894" y="5347108"/>
                  <a:pt x="6668546" y="5338490"/>
                  <a:pt x="6663946" y="5335647"/>
                </a:cubicBezTo>
                <a:cubicBezTo>
                  <a:pt x="6659348" y="5332805"/>
                  <a:pt x="6652594" y="5302549"/>
                  <a:pt x="6648938" y="5268411"/>
                </a:cubicBezTo>
                <a:cubicBezTo>
                  <a:pt x="6641790" y="5201668"/>
                  <a:pt x="6623963" y="5178280"/>
                  <a:pt x="6580234" y="5178280"/>
                </a:cubicBezTo>
                <a:cubicBezTo>
                  <a:pt x="6550704" y="5178280"/>
                  <a:pt x="6545748" y="5195991"/>
                  <a:pt x="6563432" y="5238315"/>
                </a:cubicBezTo>
                <a:cubicBezTo>
                  <a:pt x="6577561" y="5272130"/>
                  <a:pt x="6577384" y="5273530"/>
                  <a:pt x="6558968" y="5273530"/>
                </a:cubicBezTo>
                <a:cubicBezTo>
                  <a:pt x="6546851" y="5273530"/>
                  <a:pt x="6539790" y="5279842"/>
                  <a:pt x="6539790" y="5290675"/>
                </a:cubicBezTo>
                <a:cubicBezTo>
                  <a:pt x="6539790" y="5300105"/>
                  <a:pt x="6534971" y="5312639"/>
                  <a:pt x="6529082" y="5318529"/>
                </a:cubicBezTo>
                <a:cubicBezTo>
                  <a:pt x="6521154" y="5326457"/>
                  <a:pt x="6521154" y="5337213"/>
                  <a:pt x="6529082" y="5359955"/>
                </a:cubicBezTo>
                <a:cubicBezTo>
                  <a:pt x="6554184" y="5431964"/>
                  <a:pt x="6528603" y="5480235"/>
                  <a:pt x="6501690" y="5411643"/>
                </a:cubicBezTo>
                <a:cubicBezTo>
                  <a:pt x="6494496" y="5393307"/>
                  <a:pt x="6485544" y="5378305"/>
                  <a:pt x="6481798" y="5378305"/>
                </a:cubicBezTo>
                <a:cubicBezTo>
                  <a:pt x="6478051" y="5378305"/>
                  <a:pt x="6472000" y="5352580"/>
                  <a:pt x="6468351" y="5321138"/>
                </a:cubicBezTo>
                <a:cubicBezTo>
                  <a:pt x="6464702" y="5289696"/>
                  <a:pt x="6457851" y="5261583"/>
                  <a:pt x="6453128" y="5258664"/>
                </a:cubicBezTo>
                <a:cubicBezTo>
                  <a:pt x="6448404" y="5255745"/>
                  <a:pt x="6444540" y="5226404"/>
                  <a:pt x="6444540" y="5193463"/>
                </a:cubicBezTo>
                <a:cubicBezTo>
                  <a:pt x="6444540" y="5147392"/>
                  <a:pt x="6440176" y="5128539"/>
                  <a:pt x="6425633" y="5111770"/>
                </a:cubicBezTo>
                <a:cubicBezTo>
                  <a:pt x="6413380" y="5097642"/>
                  <a:pt x="6408636" y="5082357"/>
                  <a:pt x="6412155" y="5068337"/>
                </a:cubicBezTo>
                <a:cubicBezTo>
                  <a:pt x="6419433" y="5039339"/>
                  <a:pt x="6398561" y="4998779"/>
                  <a:pt x="6385969" y="5017450"/>
                </a:cubicBezTo>
                <a:cubicBezTo>
                  <a:pt x="6378585" y="5028398"/>
                  <a:pt x="6377394" y="5028212"/>
                  <a:pt x="6378970" y="5016355"/>
                </a:cubicBezTo>
                <a:cubicBezTo>
                  <a:pt x="6380015" y="5008497"/>
                  <a:pt x="6377426" y="4994134"/>
                  <a:pt x="6373217" y="4984438"/>
                </a:cubicBezTo>
                <a:cubicBezTo>
                  <a:pt x="6368259" y="4973015"/>
                  <a:pt x="6369980" y="4964079"/>
                  <a:pt x="6378105" y="4959057"/>
                </a:cubicBezTo>
                <a:cubicBezTo>
                  <a:pt x="6395652" y="4948212"/>
                  <a:pt x="6364948" y="4902055"/>
                  <a:pt x="6340187" y="4902055"/>
                </a:cubicBezTo>
                <a:cubicBezTo>
                  <a:pt x="6311824" y="4902055"/>
                  <a:pt x="6304484" y="4940265"/>
                  <a:pt x="6329030" y="4960141"/>
                </a:cubicBezTo>
                <a:cubicBezTo>
                  <a:pt x="6365108" y="4989354"/>
                  <a:pt x="6345773" y="5004580"/>
                  <a:pt x="6299163" y="4983660"/>
                </a:cubicBezTo>
                <a:cubicBezTo>
                  <a:pt x="6267193" y="4969311"/>
                  <a:pt x="6251213" y="4995733"/>
                  <a:pt x="6257138" y="5053142"/>
                </a:cubicBezTo>
                <a:cubicBezTo>
                  <a:pt x="6261135" y="5091870"/>
                  <a:pt x="6259746" y="5102071"/>
                  <a:pt x="6251587" y="5093912"/>
                </a:cubicBezTo>
                <a:cubicBezTo>
                  <a:pt x="6221676" y="5064002"/>
                  <a:pt x="6185062" y="5100281"/>
                  <a:pt x="6205887" y="5139194"/>
                </a:cubicBezTo>
                <a:cubicBezTo>
                  <a:pt x="6221555" y="5168470"/>
                  <a:pt x="6217977" y="5187805"/>
                  <a:pt x="6196890" y="5187805"/>
                </a:cubicBezTo>
                <a:cubicBezTo>
                  <a:pt x="6186413" y="5187805"/>
                  <a:pt x="6177840" y="5181901"/>
                  <a:pt x="6177840" y="5174684"/>
                </a:cubicBezTo>
                <a:cubicBezTo>
                  <a:pt x="6177840" y="5167467"/>
                  <a:pt x="6171083" y="5155955"/>
                  <a:pt x="6162825" y="5149101"/>
                </a:cubicBezTo>
                <a:cubicBezTo>
                  <a:pt x="6151910" y="5140043"/>
                  <a:pt x="6149475" y="5127758"/>
                  <a:pt x="6153911" y="5104116"/>
                </a:cubicBezTo>
                <a:cubicBezTo>
                  <a:pt x="6158377" y="5080311"/>
                  <a:pt x="6155623" y="5066743"/>
                  <a:pt x="6143637" y="5053499"/>
                </a:cubicBezTo>
                <a:cubicBezTo>
                  <a:pt x="6134631" y="5043548"/>
                  <a:pt x="6130726" y="5035405"/>
                  <a:pt x="6134959" y="5035405"/>
                </a:cubicBezTo>
                <a:cubicBezTo>
                  <a:pt x="6139192" y="5035405"/>
                  <a:pt x="6134112" y="5027904"/>
                  <a:pt x="6123671" y="5018736"/>
                </a:cubicBezTo>
                <a:cubicBezTo>
                  <a:pt x="6113229" y="5009569"/>
                  <a:pt x="6101776" y="4990281"/>
                  <a:pt x="6098219" y="4975874"/>
                </a:cubicBezTo>
                <a:cubicBezTo>
                  <a:pt x="6094222" y="4959685"/>
                  <a:pt x="6085454" y="4949791"/>
                  <a:pt x="6075265" y="4949970"/>
                </a:cubicBezTo>
                <a:cubicBezTo>
                  <a:pt x="6059745" y="4950242"/>
                  <a:pt x="6059756" y="4950829"/>
                  <a:pt x="6075446" y="4959968"/>
                </a:cubicBezTo>
                <a:cubicBezTo>
                  <a:pt x="6091645" y="4969403"/>
                  <a:pt x="6099305" y="5006977"/>
                  <a:pt x="6084971" y="5006684"/>
                </a:cubicBezTo>
                <a:cubicBezTo>
                  <a:pt x="6073319" y="5006446"/>
                  <a:pt x="6057148" y="4993388"/>
                  <a:pt x="6053062" y="4980917"/>
                </a:cubicBezTo>
                <a:cubicBezTo>
                  <a:pt x="6050063" y="4971767"/>
                  <a:pt x="6044314" y="4971767"/>
                  <a:pt x="6026055" y="4980917"/>
                </a:cubicBezTo>
                <a:cubicBezTo>
                  <a:pt x="6004648" y="4991646"/>
                  <a:pt x="6003050" y="4997246"/>
                  <a:pt x="6005355" y="5053485"/>
                </a:cubicBezTo>
                <a:cubicBezTo>
                  <a:pt x="6006818" y="5089185"/>
                  <a:pt x="6013237" y="5119813"/>
                  <a:pt x="6020851" y="5127427"/>
                </a:cubicBezTo>
                <a:cubicBezTo>
                  <a:pt x="6029485" y="5136062"/>
                  <a:pt x="6033238" y="5160113"/>
                  <a:pt x="6032026" y="5199054"/>
                </a:cubicBezTo>
                <a:cubicBezTo>
                  <a:pt x="6030047" y="5262679"/>
                  <a:pt x="6013140" y="5283001"/>
                  <a:pt x="5997159" y="5240967"/>
                </a:cubicBezTo>
                <a:cubicBezTo>
                  <a:pt x="5992018" y="5227445"/>
                  <a:pt x="5981276" y="5216380"/>
                  <a:pt x="5973289" y="5216380"/>
                </a:cubicBezTo>
                <a:cubicBezTo>
                  <a:pt x="5965301" y="5216380"/>
                  <a:pt x="5958765" y="5210410"/>
                  <a:pt x="5958765" y="5203112"/>
                </a:cubicBezTo>
                <a:cubicBezTo>
                  <a:pt x="5958765" y="5189491"/>
                  <a:pt x="5939062" y="5178280"/>
                  <a:pt x="5915123" y="5178280"/>
                </a:cubicBezTo>
                <a:cubicBezTo>
                  <a:pt x="5906222" y="5178280"/>
                  <a:pt x="5901615" y="5188880"/>
                  <a:pt x="5901615" y="5209359"/>
                </a:cubicBezTo>
                <a:cubicBezTo>
                  <a:pt x="5901615" y="5232453"/>
                  <a:pt x="5896109" y="5242853"/>
                  <a:pt x="5880184" y="5249840"/>
                </a:cubicBezTo>
                <a:cubicBezTo>
                  <a:pt x="5863577" y="5257126"/>
                  <a:pt x="5859437" y="5265675"/>
                  <a:pt x="5861792" y="5287818"/>
                </a:cubicBezTo>
                <a:cubicBezTo>
                  <a:pt x="5863464" y="5303534"/>
                  <a:pt x="5865608" y="5335681"/>
                  <a:pt x="5866555" y="5359255"/>
                </a:cubicBezTo>
                <a:cubicBezTo>
                  <a:pt x="5867503" y="5382830"/>
                  <a:pt x="5871976" y="5407849"/>
                  <a:pt x="5876496" y="5414854"/>
                </a:cubicBezTo>
                <a:cubicBezTo>
                  <a:pt x="5886179" y="5429859"/>
                  <a:pt x="5875932" y="5441763"/>
                  <a:pt x="5849228" y="5446534"/>
                </a:cubicBezTo>
                <a:cubicBezTo>
                  <a:pt x="5827718" y="5450377"/>
                  <a:pt x="5817817" y="5488816"/>
                  <a:pt x="5834134" y="5505134"/>
                </a:cubicBezTo>
                <a:cubicBezTo>
                  <a:pt x="5839816" y="5510816"/>
                  <a:pt x="5844972" y="5532825"/>
                  <a:pt x="5845592" y="5554041"/>
                </a:cubicBezTo>
                <a:cubicBezTo>
                  <a:pt x="5846632" y="5589649"/>
                  <a:pt x="5847186" y="5590419"/>
                  <a:pt x="5852781" y="5564043"/>
                </a:cubicBezTo>
                <a:cubicBezTo>
                  <a:pt x="5857586" y="5541394"/>
                  <a:pt x="5864545" y="5534816"/>
                  <a:pt x="5886335" y="5532324"/>
                </a:cubicBezTo>
                <a:cubicBezTo>
                  <a:pt x="5911981" y="5529392"/>
                  <a:pt x="5913461" y="5531009"/>
                  <a:pt x="5908379" y="5556415"/>
                </a:cubicBezTo>
                <a:cubicBezTo>
                  <a:pt x="5903935" y="5578635"/>
                  <a:pt x="5908098" y="5587762"/>
                  <a:pt x="5930993" y="5605989"/>
                </a:cubicBezTo>
                <a:cubicBezTo>
                  <a:pt x="5946427" y="5618277"/>
                  <a:pt x="5958314" y="5633154"/>
                  <a:pt x="5957408" y="5639049"/>
                </a:cubicBezTo>
                <a:cubicBezTo>
                  <a:pt x="5956502" y="5644944"/>
                  <a:pt x="5959149" y="5657557"/>
                  <a:pt x="5963290" y="5667077"/>
                </a:cubicBezTo>
                <a:cubicBezTo>
                  <a:pt x="5967520" y="5676800"/>
                  <a:pt x="5966610" y="5688595"/>
                  <a:pt x="5961213" y="5693992"/>
                </a:cubicBezTo>
                <a:cubicBezTo>
                  <a:pt x="5954755" y="5700451"/>
                  <a:pt x="5948179" y="5693765"/>
                  <a:pt x="5941146" y="5673589"/>
                </a:cubicBezTo>
                <a:cubicBezTo>
                  <a:pt x="5935392" y="5657084"/>
                  <a:pt x="5920592" y="5631586"/>
                  <a:pt x="5908256" y="5616926"/>
                </a:cubicBezTo>
                <a:lnTo>
                  <a:pt x="5885829" y="5590272"/>
                </a:lnTo>
                <a:lnTo>
                  <a:pt x="5876897" y="5615258"/>
                </a:lnTo>
                <a:cubicBezTo>
                  <a:pt x="5868211" y="5639551"/>
                  <a:pt x="5878583" y="5713243"/>
                  <a:pt x="5896186" y="5752304"/>
                </a:cubicBezTo>
                <a:cubicBezTo>
                  <a:pt x="5900353" y="5761550"/>
                  <a:pt x="5901539" y="5777619"/>
                  <a:pt x="5898820" y="5788013"/>
                </a:cubicBezTo>
                <a:cubicBezTo>
                  <a:pt x="5896103" y="5798407"/>
                  <a:pt x="5897762" y="5809311"/>
                  <a:pt x="5902509" y="5812245"/>
                </a:cubicBezTo>
                <a:cubicBezTo>
                  <a:pt x="5917172" y="5821307"/>
                  <a:pt x="5912504" y="5864080"/>
                  <a:pt x="5896853" y="5864080"/>
                </a:cubicBezTo>
                <a:cubicBezTo>
                  <a:pt x="5888994" y="5864080"/>
                  <a:pt x="5882565" y="5858508"/>
                  <a:pt x="5882565" y="5851698"/>
                </a:cubicBezTo>
                <a:cubicBezTo>
                  <a:pt x="5882565" y="5844887"/>
                  <a:pt x="5877814" y="5834564"/>
                  <a:pt x="5872008" y="5828758"/>
                </a:cubicBezTo>
                <a:cubicBezTo>
                  <a:pt x="5866201" y="5822951"/>
                  <a:pt x="5859689" y="5795644"/>
                  <a:pt x="5857535" y="5768074"/>
                </a:cubicBezTo>
                <a:cubicBezTo>
                  <a:pt x="5855382" y="5740505"/>
                  <a:pt x="5850008" y="5713323"/>
                  <a:pt x="5845593" y="5707670"/>
                </a:cubicBezTo>
                <a:cubicBezTo>
                  <a:pt x="5841179" y="5702018"/>
                  <a:pt x="5834499" y="5684534"/>
                  <a:pt x="5830749" y="5668818"/>
                </a:cubicBezTo>
                <a:cubicBezTo>
                  <a:pt x="5826999" y="5653102"/>
                  <a:pt x="5818411" y="5633813"/>
                  <a:pt x="5811665" y="5625955"/>
                </a:cubicBezTo>
                <a:cubicBezTo>
                  <a:pt x="5804919" y="5618097"/>
                  <a:pt x="5796552" y="5599697"/>
                  <a:pt x="5793073" y="5585066"/>
                </a:cubicBezTo>
                <a:cubicBezTo>
                  <a:pt x="5785053" y="5551340"/>
                  <a:pt x="5761919" y="5541904"/>
                  <a:pt x="5744434" y="5565229"/>
                </a:cubicBezTo>
                <a:cubicBezTo>
                  <a:pt x="5732897" y="5580621"/>
                  <a:pt x="5732960" y="5584556"/>
                  <a:pt x="5744891" y="5593668"/>
                </a:cubicBezTo>
                <a:cubicBezTo>
                  <a:pt x="5752508" y="5599484"/>
                  <a:pt x="5758739" y="5616082"/>
                  <a:pt x="5758739" y="5630553"/>
                </a:cubicBezTo>
                <a:cubicBezTo>
                  <a:pt x="5758739" y="5652859"/>
                  <a:pt x="5756566" y="5655059"/>
                  <a:pt x="5744452" y="5645005"/>
                </a:cubicBezTo>
                <a:cubicBezTo>
                  <a:pt x="5736594" y="5638483"/>
                  <a:pt x="5730164" y="5627378"/>
                  <a:pt x="5730164" y="5620325"/>
                </a:cubicBezTo>
                <a:cubicBezTo>
                  <a:pt x="5730164" y="5613273"/>
                  <a:pt x="5724189" y="5609796"/>
                  <a:pt x="5716886" y="5612599"/>
                </a:cubicBezTo>
                <a:cubicBezTo>
                  <a:pt x="5706826" y="5616459"/>
                  <a:pt x="5701981" y="5603685"/>
                  <a:pt x="5696901" y="5559912"/>
                </a:cubicBezTo>
                <a:cubicBezTo>
                  <a:pt x="5693213" y="5528132"/>
                  <a:pt x="5686329" y="5502130"/>
                  <a:pt x="5681605" y="5502130"/>
                </a:cubicBezTo>
                <a:cubicBezTo>
                  <a:pt x="5676880" y="5502130"/>
                  <a:pt x="5672920" y="5490343"/>
                  <a:pt x="5672803" y="5475936"/>
                </a:cubicBezTo>
                <a:cubicBezTo>
                  <a:pt x="5672521" y="5441097"/>
                  <a:pt x="5642233" y="5402034"/>
                  <a:pt x="5621630" y="5409940"/>
                </a:cubicBezTo>
                <a:cubicBezTo>
                  <a:pt x="5598007" y="5419005"/>
                  <a:pt x="5592575" y="5443558"/>
                  <a:pt x="5609947" y="5462754"/>
                </a:cubicBezTo>
                <a:cubicBezTo>
                  <a:pt x="5628645" y="5483414"/>
                  <a:pt x="5630346" y="5521180"/>
                  <a:pt x="5612579" y="5521180"/>
                </a:cubicBezTo>
                <a:cubicBezTo>
                  <a:pt x="5595223" y="5521180"/>
                  <a:pt x="5568240" y="5490105"/>
                  <a:pt x="5568240" y="5470117"/>
                </a:cubicBezTo>
                <a:cubicBezTo>
                  <a:pt x="5568240" y="5461193"/>
                  <a:pt x="5558596" y="5450265"/>
                  <a:pt x="5546809" y="5445832"/>
                </a:cubicBezTo>
                <a:cubicBezTo>
                  <a:pt x="5519571" y="5435591"/>
                  <a:pt x="5503149" y="5458651"/>
                  <a:pt x="5519283" y="5484486"/>
                </a:cubicBezTo>
                <a:cubicBezTo>
                  <a:pt x="5538099" y="5514615"/>
                  <a:pt x="5532795" y="5572090"/>
                  <a:pt x="5509877" y="5586402"/>
                </a:cubicBezTo>
                <a:cubicBezTo>
                  <a:pt x="5491875" y="5597645"/>
                  <a:pt x="5490287" y="5604782"/>
                  <a:pt x="5495646" y="5650379"/>
                </a:cubicBezTo>
                <a:lnTo>
                  <a:pt x="5501678" y="5701702"/>
                </a:lnTo>
                <a:lnTo>
                  <a:pt x="5473766" y="5696119"/>
                </a:lnTo>
                <a:cubicBezTo>
                  <a:pt x="5434323" y="5688230"/>
                  <a:pt x="5419910" y="5705484"/>
                  <a:pt x="5423943" y="5755760"/>
                </a:cubicBezTo>
                <a:cubicBezTo>
                  <a:pt x="5426502" y="5787662"/>
                  <a:pt x="5423991" y="5797405"/>
                  <a:pt x="5413203" y="5797405"/>
                </a:cubicBezTo>
                <a:cubicBezTo>
                  <a:pt x="5393832" y="5797405"/>
                  <a:pt x="5378980" y="5777413"/>
                  <a:pt x="5371843" y="5741729"/>
                </a:cubicBezTo>
                <a:cubicBezTo>
                  <a:pt x="5368538" y="5725202"/>
                  <a:pt x="5362503" y="5711680"/>
                  <a:pt x="5358431" y="5711680"/>
                </a:cubicBezTo>
                <a:cubicBezTo>
                  <a:pt x="5354360" y="5711680"/>
                  <a:pt x="5346429" y="5698487"/>
                  <a:pt x="5340808" y="5682362"/>
                </a:cubicBezTo>
                <a:cubicBezTo>
                  <a:pt x="5329624" y="5650278"/>
                  <a:pt x="5298219" y="5646050"/>
                  <a:pt x="5295475" y="5676258"/>
                </a:cubicBezTo>
                <a:cubicBezTo>
                  <a:pt x="5294399" y="5688107"/>
                  <a:pt x="5295268" y="5688771"/>
                  <a:pt x="5298445" y="5678529"/>
                </a:cubicBezTo>
                <a:cubicBezTo>
                  <a:pt x="5303398" y="5662570"/>
                  <a:pt x="5330115" y="5658394"/>
                  <a:pt x="5330115" y="5673580"/>
                </a:cubicBezTo>
                <a:cubicBezTo>
                  <a:pt x="5330115" y="5678819"/>
                  <a:pt x="5326901" y="5683132"/>
                  <a:pt x="5322971" y="5683166"/>
                </a:cubicBezTo>
                <a:cubicBezTo>
                  <a:pt x="5319042" y="5683194"/>
                  <a:pt x="5308327" y="5696405"/>
                  <a:pt x="5299159" y="5712512"/>
                </a:cubicBezTo>
                <a:cubicBezTo>
                  <a:pt x="5276440" y="5752428"/>
                  <a:pt x="5277255" y="5814444"/>
                  <a:pt x="5300767" y="5834835"/>
                </a:cubicBezTo>
                <a:cubicBezTo>
                  <a:pt x="5311627" y="5844253"/>
                  <a:pt x="5324061" y="5875631"/>
                  <a:pt x="5331407" y="5912152"/>
                </a:cubicBezTo>
                <a:cubicBezTo>
                  <a:pt x="5338206" y="5945958"/>
                  <a:pt x="5347578" y="5976293"/>
                  <a:pt x="5352235" y="5979563"/>
                </a:cubicBezTo>
                <a:cubicBezTo>
                  <a:pt x="5356890" y="5982833"/>
                  <a:pt x="5353948" y="5995812"/>
                  <a:pt x="5345697" y="6008406"/>
                </a:cubicBezTo>
                <a:cubicBezTo>
                  <a:pt x="5330364" y="6031806"/>
                  <a:pt x="5327870" y="6150760"/>
                  <a:pt x="5342407" y="6165297"/>
                </a:cubicBezTo>
                <a:cubicBezTo>
                  <a:pt x="5352843" y="6175733"/>
                  <a:pt x="5350393" y="6233672"/>
                  <a:pt x="5339223" y="6240576"/>
                </a:cubicBezTo>
                <a:cubicBezTo>
                  <a:pt x="5324371" y="6249755"/>
                  <a:pt x="5301540" y="6226670"/>
                  <a:pt x="5301540" y="6202473"/>
                </a:cubicBezTo>
                <a:cubicBezTo>
                  <a:pt x="5301540" y="6168209"/>
                  <a:pt x="5281728" y="6121255"/>
                  <a:pt x="5267271" y="6121255"/>
                </a:cubicBezTo>
                <a:cubicBezTo>
                  <a:pt x="5259925" y="6121255"/>
                  <a:pt x="5253380" y="6116969"/>
                  <a:pt x="5252724" y="6111730"/>
                </a:cubicBezTo>
                <a:cubicBezTo>
                  <a:pt x="5252069" y="6106491"/>
                  <a:pt x="5250462" y="6097919"/>
                  <a:pt x="5249153" y="6092680"/>
                </a:cubicBezTo>
                <a:cubicBezTo>
                  <a:pt x="5247843" y="6087441"/>
                  <a:pt x="5246236" y="6051315"/>
                  <a:pt x="5245581" y="6012398"/>
                </a:cubicBezTo>
                <a:cubicBezTo>
                  <a:pt x="5244690" y="5959469"/>
                  <a:pt x="5240282" y="5937532"/>
                  <a:pt x="5228083" y="5925334"/>
                </a:cubicBezTo>
                <a:cubicBezTo>
                  <a:pt x="5219115" y="5916365"/>
                  <a:pt x="5211134" y="5904272"/>
                  <a:pt x="5210349" y="5898460"/>
                </a:cubicBezTo>
                <a:cubicBezTo>
                  <a:pt x="5209564" y="5892648"/>
                  <a:pt x="5205813" y="5851459"/>
                  <a:pt x="5202014" y="5806930"/>
                </a:cubicBezTo>
                <a:cubicBezTo>
                  <a:pt x="5194863" y="5723121"/>
                  <a:pt x="5182493" y="5698616"/>
                  <a:pt x="5143553" y="5691117"/>
                </a:cubicBezTo>
                <a:cubicBezTo>
                  <a:pt x="5133649" y="5689209"/>
                  <a:pt x="5124010" y="5679126"/>
                  <a:pt x="5122131" y="5668708"/>
                </a:cubicBezTo>
                <a:cubicBezTo>
                  <a:pt x="5117209" y="5641408"/>
                  <a:pt x="5106066" y="5632752"/>
                  <a:pt x="5084614" y="5639561"/>
                </a:cubicBezTo>
                <a:cubicBezTo>
                  <a:pt x="5068353" y="5644722"/>
                  <a:pt x="5065777" y="5654230"/>
                  <a:pt x="5065655" y="5709563"/>
                </a:cubicBezTo>
                <a:cubicBezTo>
                  <a:pt x="5065579" y="5744779"/>
                  <a:pt x="5068735" y="5777879"/>
                  <a:pt x="5072673" y="5783118"/>
                </a:cubicBezTo>
                <a:cubicBezTo>
                  <a:pt x="5083090" y="5796975"/>
                  <a:pt x="5092753" y="5881534"/>
                  <a:pt x="5084502" y="5886634"/>
                </a:cubicBezTo>
                <a:cubicBezTo>
                  <a:pt x="5071791" y="5894489"/>
                  <a:pt x="5047651" y="5869340"/>
                  <a:pt x="5039998" y="5840268"/>
                </a:cubicBezTo>
                <a:cubicBezTo>
                  <a:pt x="5035861" y="5824552"/>
                  <a:pt x="5033337" y="5786431"/>
                  <a:pt x="5034388" y="5755556"/>
                </a:cubicBezTo>
                <a:cubicBezTo>
                  <a:pt x="5036356" y="5697766"/>
                  <a:pt x="5028511" y="5683551"/>
                  <a:pt x="4994487" y="5683251"/>
                </a:cubicBezTo>
                <a:cubicBezTo>
                  <a:pt x="4976154" y="5683089"/>
                  <a:pt x="4945211" y="5745283"/>
                  <a:pt x="4955412" y="5761789"/>
                </a:cubicBezTo>
                <a:cubicBezTo>
                  <a:pt x="4959013" y="5767614"/>
                  <a:pt x="4957002" y="5768942"/>
                  <a:pt x="4950587" y="5764977"/>
                </a:cubicBezTo>
                <a:cubicBezTo>
                  <a:pt x="4944071" y="5760950"/>
                  <a:pt x="4939590" y="5764232"/>
                  <a:pt x="4939590" y="5773030"/>
                </a:cubicBezTo>
                <a:cubicBezTo>
                  <a:pt x="4939590" y="5781198"/>
                  <a:pt x="4934964" y="5787880"/>
                  <a:pt x="4929308" y="5787880"/>
                </a:cubicBezTo>
                <a:cubicBezTo>
                  <a:pt x="4922839" y="5787880"/>
                  <a:pt x="4921354" y="5777284"/>
                  <a:pt x="4925303" y="5759305"/>
                </a:cubicBezTo>
                <a:cubicBezTo>
                  <a:pt x="4929439" y="5740472"/>
                  <a:pt x="4927841" y="5730730"/>
                  <a:pt x="4920617" y="5730730"/>
                </a:cubicBezTo>
                <a:cubicBezTo>
                  <a:pt x="4914587" y="5730730"/>
                  <a:pt x="4902673" y="5723749"/>
                  <a:pt x="4894141" y="5715217"/>
                </a:cubicBezTo>
                <a:cubicBezTo>
                  <a:pt x="4879806" y="5700882"/>
                  <a:pt x="4880286" y="5698360"/>
                  <a:pt x="4900452" y="5682031"/>
                </a:cubicBezTo>
                <a:cubicBezTo>
                  <a:pt x="4919032" y="5666985"/>
                  <a:pt x="4921442" y="5658392"/>
                  <a:pt x="4916661" y="5624218"/>
                </a:cubicBezTo>
                <a:cubicBezTo>
                  <a:pt x="4913574" y="5602140"/>
                  <a:pt x="4906754" y="5579784"/>
                  <a:pt x="4901506" y="5574536"/>
                </a:cubicBezTo>
                <a:cubicBezTo>
                  <a:pt x="4896258" y="5569289"/>
                  <a:pt x="4891965" y="5558088"/>
                  <a:pt x="4891965" y="5549646"/>
                </a:cubicBezTo>
                <a:cubicBezTo>
                  <a:pt x="4891965" y="5541204"/>
                  <a:pt x="4883393" y="5525096"/>
                  <a:pt x="4872915" y="5513850"/>
                </a:cubicBezTo>
                <a:cubicBezTo>
                  <a:pt x="4862437" y="5502603"/>
                  <a:pt x="4853865" y="5484650"/>
                  <a:pt x="4853865" y="5473953"/>
                </a:cubicBezTo>
                <a:cubicBezTo>
                  <a:pt x="4853865" y="5463257"/>
                  <a:pt x="4850650" y="5454128"/>
                  <a:pt x="4846721" y="5453668"/>
                </a:cubicBezTo>
                <a:cubicBezTo>
                  <a:pt x="4842792" y="5453208"/>
                  <a:pt x="4824576" y="5452136"/>
                  <a:pt x="4806240" y="5451287"/>
                </a:cubicBezTo>
                <a:cubicBezTo>
                  <a:pt x="4773464" y="5449769"/>
                  <a:pt x="4772948" y="5450332"/>
                  <a:pt x="4775604" y="5484718"/>
                </a:cubicBezTo>
                <a:cubicBezTo>
                  <a:pt x="4777804" y="5513214"/>
                  <a:pt x="4774588" y="5520873"/>
                  <a:pt x="4758246" y="5526060"/>
                </a:cubicBezTo>
                <a:cubicBezTo>
                  <a:pt x="4745314" y="5530164"/>
                  <a:pt x="4740163" y="5537574"/>
                  <a:pt x="4743747" y="5546914"/>
                </a:cubicBezTo>
                <a:cubicBezTo>
                  <a:pt x="4747828" y="5557548"/>
                  <a:pt x="4744986" y="5559743"/>
                  <a:pt x="4733063" y="5555168"/>
                </a:cubicBezTo>
                <a:cubicBezTo>
                  <a:pt x="4719221" y="5549857"/>
                  <a:pt x="4719550" y="5551951"/>
                  <a:pt x="4735284" y="5569337"/>
                </a:cubicBezTo>
                <a:cubicBezTo>
                  <a:pt x="4749897" y="5585484"/>
                  <a:pt x="4761208" y="5588738"/>
                  <a:pt x="4789519" y="5584941"/>
                </a:cubicBezTo>
                <a:cubicBezTo>
                  <a:pt x="4824421" y="5580260"/>
                  <a:pt x="4825290" y="5580885"/>
                  <a:pt x="4825290" y="5610669"/>
                </a:cubicBezTo>
                <a:cubicBezTo>
                  <a:pt x="4825290" y="5627459"/>
                  <a:pt x="4830180" y="5646085"/>
                  <a:pt x="4836156" y="5652061"/>
                </a:cubicBezTo>
                <a:cubicBezTo>
                  <a:pt x="4850132" y="5666038"/>
                  <a:pt x="4853577" y="5778407"/>
                  <a:pt x="4840023" y="5778209"/>
                </a:cubicBezTo>
                <a:cubicBezTo>
                  <a:pt x="4818361" y="5777892"/>
                  <a:pt x="4808590" y="5762058"/>
                  <a:pt x="4801908" y="5716443"/>
                </a:cubicBezTo>
                <a:cubicBezTo>
                  <a:pt x="4792637" y="5653149"/>
                  <a:pt x="4784463" y="5644094"/>
                  <a:pt x="4748759" y="5657571"/>
                </a:cubicBezTo>
                <a:cubicBezTo>
                  <a:pt x="4714223" y="5670607"/>
                  <a:pt x="4703012" y="5661292"/>
                  <a:pt x="4665224" y="5588164"/>
                </a:cubicBezTo>
                <a:cubicBezTo>
                  <a:pt x="4633077" y="5525952"/>
                  <a:pt x="4614357" y="5511677"/>
                  <a:pt x="4592968" y="5533067"/>
                </a:cubicBezTo>
                <a:cubicBezTo>
                  <a:pt x="4577610" y="5548424"/>
                  <a:pt x="4581225" y="5578330"/>
                  <a:pt x="4598439" y="5578330"/>
                </a:cubicBezTo>
                <a:cubicBezTo>
                  <a:pt x="4603519" y="5578330"/>
                  <a:pt x="4606348" y="5593731"/>
                  <a:pt x="4604726" y="5612554"/>
                </a:cubicBezTo>
                <a:cubicBezTo>
                  <a:pt x="4602661" y="5636526"/>
                  <a:pt x="4606722" y="5650394"/>
                  <a:pt x="4618284" y="5658848"/>
                </a:cubicBezTo>
                <a:cubicBezTo>
                  <a:pt x="4627362" y="5665486"/>
                  <a:pt x="4634790" y="5680090"/>
                  <a:pt x="4634790" y="5691299"/>
                </a:cubicBezTo>
                <a:cubicBezTo>
                  <a:pt x="4634790" y="5707566"/>
                  <a:pt x="4629058" y="5711680"/>
                  <a:pt x="4606396" y="5711680"/>
                </a:cubicBezTo>
                <a:cubicBezTo>
                  <a:pt x="4584225" y="5711680"/>
                  <a:pt x="4576722" y="5716783"/>
                  <a:pt x="4572158" y="5734968"/>
                </a:cubicBezTo>
                <a:cubicBezTo>
                  <a:pt x="4568943" y="5747776"/>
                  <a:pt x="4559218" y="5760138"/>
                  <a:pt x="4550545" y="5762438"/>
                </a:cubicBezTo>
                <a:cubicBezTo>
                  <a:pt x="4539411" y="5765391"/>
                  <a:pt x="4540886" y="5766945"/>
                  <a:pt x="4555567" y="5767726"/>
                </a:cubicBezTo>
                <a:cubicBezTo>
                  <a:pt x="4567006" y="5768333"/>
                  <a:pt x="4578954" y="5777014"/>
                  <a:pt x="4582132" y="5787028"/>
                </a:cubicBezTo>
                <a:cubicBezTo>
                  <a:pt x="4585309" y="5797037"/>
                  <a:pt x="4598690" y="5812291"/>
                  <a:pt x="4611869" y="5820926"/>
                </a:cubicBezTo>
                <a:cubicBezTo>
                  <a:pt x="4632175" y="5834231"/>
                  <a:pt x="4635388" y="5842717"/>
                  <a:pt x="4632929" y="5876547"/>
                </a:cubicBezTo>
                <a:cubicBezTo>
                  <a:pt x="4629651" y="5921646"/>
                  <a:pt x="4603579" y="5933858"/>
                  <a:pt x="4598540" y="5892655"/>
                </a:cubicBezTo>
                <a:cubicBezTo>
                  <a:pt x="4591060" y="5831484"/>
                  <a:pt x="4578504" y="5811838"/>
                  <a:pt x="4539016" y="5799514"/>
                </a:cubicBezTo>
                <a:cubicBezTo>
                  <a:pt x="4497566" y="5786578"/>
                  <a:pt x="4482390" y="5790108"/>
                  <a:pt x="4482390" y="5812687"/>
                </a:cubicBezTo>
                <a:cubicBezTo>
                  <a:pt x="4482390" y="5823699"/>
                  <a:pt x="4475008" y="5825459"/>
                  <a:pt x="4449153" y="5820608"/>
                </a:cubicBezTo>
                <a:cubicBezTo>
                  <a:pt x="4423468" y="5815789"/>
                  <a:pt x="4414580" y="5817856"/>
                  <a:pt x="4410034" y="5829701"/>
                </a:cubicBezTo>
                <a:cubicBezTo>
                  <a:pt x="4401780" y="5851212"/>
                  <a:pt x="4377615" y="5848857"/>
                  <a:pt x="4377615" y="5826542"/>
                </a:cubicBezTo>
                <a:cubicBezTo>
                  <a:pt x="4377615" y="5816374"/>
                  <a:pt x="4373259" y="5805362"/>
                  <a:pt x="4367935" y="5802072"/>
                </a:cubicBezTo>
                <a:cubicBezTo>
                  <a:pt x="4362610" y="5798781"/>
                  <a:pt x="4360932" y="5791756"/>
                  <a:pt x="4364205" y="5786461"/>
                </a:cubicBezTo>
                <a:cubicBezTo>
                  <a:pt x="4367478" y="5781165"/>
                  <a:pt x="4361118" y="5770503"/>
                  <a:pt x="4350073" y="5762767"/>
                </a:cubicBezTo>
                <a:cubicBezTo>
                  <a:pt x="4336501" y="5753261"/>
                  <a:pt x="4329990" y="5738444"/>
                  <a:pt x="4329990" y="5717069"/>
                </a:cubicBezTo>
                <a:cubicBezTo>
                  <a:pt x="4329990" y="5678041"/>
                  <a:pt x="4308286" y="5656020"/>
                  <a:pt x="4287128" y="5673580"/>
                </a:cubicBezTo>
                <a:cubicBezTo>
                  <a:pt x="4279270" y="5680102"/>
                  <a:pt x="4272840" y="5691342"/>
                  <a:pt x="4272840" y="5698559"/>
                </a:cubicBezTo>
                <a:cubicBezTo>
                  <a:pt x="4272840" y="5705776"/>
                  <a:pt x="4266411" y="5711680"/>
                  <a:pt x="4258553" y="5711680"/>
                </a:cubicBezTo>
                <a:cubicBezTo>
                  <a:pt x="4250695" y="5711680"/>
                  <a:pt x="4244265" y="5707394"/>
                  <a:pt x="4244265" y="5702155"/>
                </a:cubicBezTo>
                <a:cubicBezTo>
                  <a:pt x="4244265" y="5696916"/>
                  <a:pt x="4231406" y="5692630"/>
                  <a:pt x="4215690" y="5692630"/>
                </a:cubicBezTo>
                <a:cubicBezTo>
                  <a:pt x="4191823" y="5692630"/>
                  <a:pt x="4187115" y="5688838"/>
                  <a:pt x="4187115" y="5669611"/>
                </a:cubicBezTo>
                <a:cubicBezTo>
                  <a:pt x="4187115" y="5656951"/>
                  <a:pt x="4191490" y="5645135"/>
                  <a:pt x="4196837" y="5643352"/>
                </a:cubicBezTo>
                <a:cubicBezTo>
                  <a:pt x="4211467" y="5638475"/>
                  <a:pt x="4185645" y="5588891"/>
                  <a:pt x="4165001" y="5582220"/>
                </a:cubicBezTo>
                <a:cubicBezTo>
                  <a:pt x="4143634" y="5575316"/>
                  <a:pt x="4110915" y="5603045"/>
                  <a:pt x="4110915" y="5628058"/>
                </a:cubicBezTo>
                <a:cubicBezTo>
                  <a:pt x="4110915" y="5638068"/>
                  <a:pt x="4115352" y="5654548"/>
                  <a:pt x="4120775" y="5664681"/>
                </a:cubicBezTo>
                <a:cubicBezTo>
                  <a:pt x="4132361" y="5686330"/>
                  <a:pt x="4113069" y="5690974"/>
                  <a:pt x="4093373" y="5671279"/>
                </a:cubicBezTo>
                <a:cubicBezTo>
                  <a:pt x="4083954" y="5661860"/>
                  <a:pt x="4079718" y="5662345"/>
                  <a:pt x="4072564" y="5673660"/>
                </a:cubicBezTo>
                <a:cubicBezTo>
                  <a:pt x="4061141" y="5691729"/>
                  <a:pt x="4060656" y="5721205"/>
                  <a:pt x="4071782" y="5721205"/>
                </a:cubicBezTo>
                <a:cubicBezTo>
                  <a:pt x="4076453" y="5721205"/>
                  <a:pt x="4082964" y="5731921"/>
                  <a:pt x="4086251" y="5745018"/>
                </a:cubicBezTo>
                <a:cubicBezTo>
                  <a:pt x="4089538" y="5758114"/>
                  <a:pt x="4096432" y="5768830"/>
                  <a:pt x="4101571" y="5768830"/>
                </a:cubicBezTo>
                <a:cubicBezTo>
                  <a:pt x="4106710" y="5768830"/>
                  <a:pt x="4110915" y="5779293"/>
                  <a:pt x="4110915" y="5792080"/>
                </a:cubicBezTo>
                <a:cubicBezTo>
                  <a:pt x="4110915" y="5804868"/>
                  <a:pt x="4115427" y="5818120"/>
                  <a:pt x="4120942" y="5821529"/>
                </a:cubicBezTo>
                <a:cubicBezTo>
                  <a:pt x="4126458" y="5824937"/>
                  <a:pt x="4129384" y="5832485"/>
                  <a:pt x="4127445" y="5838301"/>
                </a:cubicBezTo>
                <a:cubicBezTo>
                  <a:pt x="4121792" y="5855262"/>
                  <a:pt x="4151320" y="5883130"/>
                  <a:pt x="4174944" y="5883130"/>
                </a:cubicBezTo>
                <a:cubicBezTo>
                  <a:pt x="4187879" y="5883130"/>
                  <a:pt x="4196640" y="5888900"/>
                  <a:pt x="4196640" y="5897418"/>
                </a:cubicBezTo>
                <a:cubicBezTo>
                  <a:pt x="4196640" y="5905276"/>
                  <a:pt x="4200926" y="5911705"/>
                  <a:pt x="4206165" y="5911705"/>
                </a:cubicBezTo>
                <a:cubicBezTo>
                  <a:pt x="4211404" y="5911705"/>
                  <a:pt x="4215690" y="5920127"/>
                  <a:pt x="4215690" y="5930420"/>
                </a:cubicBezTo>
                <a:cubicBezTo>
                  <a:pt x="4215690" y="5940713"/>
                  <a:pt x="4224262" y="5953723"/>
                  <a:pt x="4234740" y="5959330"/>
                </a:cubicBezTo>
                <a:cubicBezTo>
                  <a:pt x="4265152" y="5975606"/>
                  <a:pt x="4258012" y="5991131"/>
                  <a:pt x="4223307" y="5984190"/>
                </a:cubicBezTo>
                <a:cubicBezTo>
                  <a:pt x="4206542" y="5980837"/>
                  <a:pt x="4190468" y="5974844"/>
                  <a:pt x="4187588" y="5970873"/>
                </a:cubicBezTo>
                <a:cubicBezTo>
                  <a:pt x="4184708" y="5966902"/>
                  <a:pt x="4170374" y="5956027"/>
                  <a:pt x="4155733" y="5946706"/>
                </a:cubicBezTo>
                <a:cubicBezTo>
                  <a:pt x="4141093" y="5937385"/>
                  <a:pt x="4125003" y="5918945"/>
                  <a:pt x="4119978" y="5905727"/>
                </a:cubicBezTo>
                <a:cubicBezTo>
                  <a:pt x="4109399" y="5877902"/>
                  <a:pt x="4088192" y="5854555"/>
                  <a:pt x="4073495" y="5854555"/>
                </a:cubicBezTo>
                <a:cubicBezTo>
                  <a:pt x="4067882" y="5854555"/>
                  <a:pt x="4063290" y="5846289"/>
                  <a:pt x="4063290" y="5836186"/>
                </a:cubicBezTo>
                <a:cubicBezTo>
                  <a:pt x="4063290" y="5826082"/>
                  <a:pt x="4057692" y="5812152"/>
                  <a:pt x="4050851" y="5805230"/>
                </a:cubicBezTo>
                <a:cubicBezTo>
                  <a:pt x="4044009" y="5798307"/>
                  <a:pt x="4035571" y="5785142"/>
                  <a:pt x="4032100" y="5775974"/>
                </a:cubicBezTo>
                <a:cubicBezTo>
                  <a:pt x="4024139" y="5754951"/>
                  <a:pt x="3988460" y="5754177"/>
                  <a:pt x="3980525" y="5774855"/>
                </a:cubicBezTo>
                <a:cubicBezTo>
                  <a:pt x="3977243" y="5783407"/>
                  <a:pt x="3979819" y="5798826"/>
                  <a:pt x="3986247" y="5809120"/>
                </a:cubicBezTo>
                <a:cubicBezTo>
                  <a:pt x="3992675" y="5819413"/>
                  <a:pt x="3995262" y="5830508"/>
                  <a:pt x="3991995" y="5833776"/>
                </a:cubicBezTo>
                <a:cubicBezTo>
                  <a:pt x="3988727" y="5837043"/>
                  <a:pt x="3982480" y="5833933"/>
                  <a:pt x="3978112" y="5826866"/>
                </a:cubicBezTo>
                <a:cubicBezTo>
                  <a:pt x="3967521" y="5809728"/>
                  <a:pt x="3948990" y="5822212"/>
                  <a:pt x="3948990" y="5846484"/>
                </a:cubicBezTo>
                <a:cubicBezTo>
                  <a:pt x="3948990" y="5857853"/>
                  <a:pt x="3956864" y="5867923"/>
                  <a:pt x="3968040" y="5870845"/>
                </a:cubicBezTo>
                <a:cubicBezTo>
                  <a:pt x="3980500" y="5874104"/>
                  <a:pt x="3987090" y="5883838"/>
                  <a:pt x="3987090" y="5898983"/>
                </a:cubicBezTo>
                <a:cubicBezTo>
                  <a:pt x="3987090" y="5923336"/>
                  <a:pt x="4028330" y="5968855"/>
                  <a:pt x="4050393" y="5968855"/>
                </a:cubicBezTo>
                <a:cubicBezTo>
                  <a:pt x="4057486" y="5968855"/>
                  <a:pt x="4063290" y="5977428"/>
                  <a:pt x="4063290" y="5987905"/>
                </a:cubicBezTo>
                <a:cubicBezTo>
                  <a:pt x="4063290" y="6001614"/>
                  <a:pt x="4056940" y="6006955"/>
                  <a:pt x="4040644" y="6006955"/>
                </a:cubicBezTo>
                <a:cubicBezTo>
                  <a:pt x="4028188" y="6006955"/>
                  <a:pt x="4012662" y="6013384"/>
                  <a:pt x="4006140" y="6021243"/>
                </a:cubicBezTo>
                <a:cubicBezTo>
                  <a:pt x="3999618" y="6029101"/>
                  <a:pt x="3990521" y="6035530"/>
                  <a:pt x="3985924" y="6035530"/>
                </a:cubicBezTo>
                <a:cubicBezTo>
                  <a:pt x="3981326" y="6035530"/>
                  <a:pt x="3977565" y="6029101"/>
                  <a:pt x="3977565" y="6021243"/>
                </a:cubicBezTo>
                <a:cubicBezTo>
                  <a:pt x="3977565" y="6013384"/>
                  <a:pt x="3973279" y="6006955"/>
                  <a:pt x="3968040" y="6006955"/>
                </a:cubicBezTo>
                <a:cubicBezTo>
                  <a:pt x="3962801" y="6006955"/>
                  <a:pt x="3958515" y="5999960"/>
                  <a:pt x="3958515" y="5991411"/>
                </a:cubicBezTo>
                <a:cubicBezTo>
                  <a:pt x="3958515" y="5972596"/>
                  <a:pt x="3923176" y="5912817"/>
                  <a:pt x="3899474" y="5891538"/>
                </a:cubicBezTo>
                <a:cubicBezTo>
                  <a:pt x="3890037" y="5883066"/>
                  <a:pt x="3882315" y="5867029"/>
                  <a:pt x="3882315" y="5855902"/>
                </a:cubicBezTo>
                <a:cubicBezTo>
                  <a:pt x="3882315" y="5837619"/>
                  <a:pt x="3851659" y="5791095"/>
                  <a:pt x="3801405" y="5733111"/>
                </a:cubicBezTo>
                <a:cubicBezTo>
                  <a:pt x="3791190" y="5721324"/>
                  <a:pt x="3775211" y="5711680"/>
                  <a:pt x="3765898" y="5711680"/>
                </a:cubicBezTo>
                <a:cubicBezTo>
                  <a:pt x="3756585" y="5711680"/>
                  <a:pt x="3748965" y="5704943"/>
                  <a:pt x="3748965" y="5696708"/>
                </a:cubicBezTo>
                <a:cubicBezTo>
                  <a:pt x="3748965" y="5679051"/>
                  <a:pt x="3704334" y="5600425"/>
                  <a:pt x="3688500" y="5590187"/>
                </a:cubicBezTo>
                <a:cubicBezTo>
                  <a:pt x="3682465" y="5586285"/>
                  <a:pt x="3672782" y="5574520"/>
                  <a:pt x="3666982" y="5564043"/>
                </a:cubicBezTo>
                <a:cubicBezTo>
                  <a:pt x="3661181" y="5553565"/>
                  <a:pt x="3649005" y="5543532"/>
                  <a:pt x="3639923" y="5541746"/>
                </a:cubicBezTo>
                <a:cubicBezTo>
                  <a:pt x="3621273" y="5538080"/>
                  <a:pt x="3587040" y="5506716"/>
                  <a:pt x="3587040" y="5493296"/>
                </a:cubicBezTo>
                <a:cubicBezTo>
                  <a:pt x="3587040" y="5488438"/>
                  <a:pt x="3576324" y="5476034"/>
                  <a:pt x="3563227" y="5465732"/>
                </a:cubicBezTo>
                <a:cubicBezTo>
                  <a:pt x="3549025" y="5454560"/>
                  <a:pt x="3539415" y="5437264"/>
                  <a:pt x="3539415" y="5422876"/>
                </a:cubicBezTo>
                <a:cubicBezTo>
                  <a:pt x="3539415" y="5405333"/>
                  <a:pt x="3531229" y="5394667"/>
                  <a:pt x="3509413" y="5383783"/>
                </a:cubicBezTo>
                <a:cubicBezTo>
                  <a:pt x="3475525" y="5366878"/>
                  <a:pt x="3453690" y="5376645"/>
                  <a:pt x="3453690" y="5408709"/>
                </a:cubicBezTo>
                <a:cubicBezTo>
                  <a:pt x="3453690" y="5436915"/>
                  <a:pt x="3413786" y="5426986"/>
                  <a:pt x="3398491" y="5394974"/>
                </a:cubicBezTo>
                <a:cubicBezTo>
                  <a:pt x="3391607" y="5380567"/>
                  <a:pt x="3382995" y="5368233"/>
                  <a:pt x="3379351" y="5367564"/>
                </a:cubicBezTo>
                <a:cubicBezTo>
                  <a:pt x="3349368" y="5362062"/>
                  <a:pt x="3329865" y="5363275"/>
                  <a:pt x="3329865" y="5370643"/>
                </a:cubicBezTo>
                <a:cubicBezTo>
                  <a:pt x="3329865" y="5375476"/>
                  <a:pt x="3326354" y="5377260"/>
                  <a:pt x="3322063" y="5374608"/>
                </a:cubicBezTo>
                <a:cubicBezTo>
                  <a:pt x="3308776" y="5366396"/>
                  <a:pt x="3321617" y="5424657"/>
                  <a:pt x="3335664" y="5436315"/>
                </a:cubicBezTo>
                <a:cubicBezTo>
                  <a:pt x="3342952" y="5442364"/>
                  <a:pt x="3348915" y="5455612"/>
                  <a:pt x="3348915" y="5465755"/>
                </a:cubicBezTo>
                <a:cubicBezTo>
                  <a:pt x="3348915" y="5475898"/>
                  <a:pt x="3362490" y="5501089"/>
                  <a:pt x="3379081" y="5521735"/>
                </a:cubicBezTo>
                <a:cubicBezTo>
                  <a:pt x="3395673" y="5542382"/>
                  <a:pt x="3410018" y="5566776"/>
                  <a:pt x="3410959" y="5575946"/>
                </a:cubicBezTo>
                <a:cubicBezTo>
                  <a:pt x="3412628" y="5592208"/>
                  <a:pt x="3428103" y="5633059"/>
                  <a:pt x="3445190" y="5666307"/>
                </a:cubicBezTo>
                <a:cubicBezTo>
                  <a:pt x="3449865" y="5675404"/>
                  <a:pt x="3453690" y="5691541"/>
                  <a:pt x="3453690" y="5702166"/>
                </a:cubicBezTo>
                <a:cubicBezTo>
                  <a:pt x="3453690" y="5713558"/>
                  <a:pt x="3465805" y="5728853"/>
                  <a:pt x="3483218" y="5739442"/>
                </a:cubicBezTo>
                <a:lnTo>
                  <a:pt x="3512746" y="5757399"/>
                </a:lnTo>
                <a:lnTo>
                  <a:pt x="3491751" y="5778395"/>
                </a:lnTo>
                <a:cubicBezTo>
                  <a:pt x="3475763" y="5794382"/>
                  <a:pt x="3472119" y="5806208"/>
                  <a:pt x="3476473" y="5827977"/>
                </a:cubicBezTo>
                <a:cubicBezTo>
                  <a:pt x="3480857" y="5849894"/>
                  <a:pt x="3479122" y="5855387"/>
                  <a:pt x="3469040" y="5851518"/>
                </a:cubicBezTo>
                <a:cubicBezTo>
                  <a:pt x="3458288" y="5847393"/>
                  <a:pt x="3457807" y="5851556"/>
                  <a:pt x="3466403" y="5874326"/>
                </a:cubicBezTo>
                <a:cubicBezTo>
                  <a:pt x="3473404" y="5892874"/>
                  <a:pt x="3483566" y="5902180"/>
                  <a:pt x="3496820" y="5902180"/>
                </a:cubicBezTo>
                <a:cubicBezTo>
                  <a:pt x="3525188" y="5902180"/>
                  <a:pt x="3549597" y="5922781"/>
                  <a:pt x="3553629" y="5950125"/>
                </a:cubicBezTo>
                <a:cubicBezTo>
                  <a:pt x="3555535" y="5963046"/>
                  <a:pt x="3560106" y="5989691"/>
                  <a:pt x="3563788" y="6009336"/>
                </a:cubicBezTo>
                <a:cubicBezTo>
                  <a:pt x="3567531" y="6029309"/>
                  <a:pt x="3566668" y="6045055"/>
                  <a:pt x="3561831" y="6045055"/>
                </a:cubicBezTo>
                <a:cubicBezTo>
                  <a:pt x="3541076" y="6045055"/>
                  <a:pt x="3510840" y="6013670"/>
                  <a:pt x="3510840" y="5992128"/>
                </a:cubicBezTo>
                <a:cubicBezTo>
                  <a:pt x="3510840" y="5979328"/>
                  <a:pt x="3506301" y="5968855"/>
                  <a:pt x="3500753" y="5968855"/>
                </a:cubicBezTo>
                <a:cubicBezTo>
                  <a:pt x="3495205" y="5968855"/>
                  <a:pt x="3493732" y="5963894"/>
                  <a:pt x="3497480" y="5957830"/>
                </a:cubicBezTo>
                <a:cubicBezTo>
                  <a:pt x="3502128" y="5950309"/>
                  <a:pt x="3497903" y="5948476"/>
                  <a:pt x="3484191" y="5952061"/>
                </a:cubicBezTo>
                <a:cubicBezTo>
                  <a:pt x="3469525" y="5955897"/>
                  <a:pt x="3459700" y="5950506"/>
                  <a:pt x="3447864" y="5932131"/>
                </a:cubicBezTo>
                <a:cubicBezTo>
                  <a:pt x="3438942" y="5918277"/>
                  <a:pt x="3425887" y="5903515"/>
                  <a:pt x="3418853" y="5899326"/>
                </a:cubicBezTo>
                <a:cubicBezTo>
                  <a:pt x="3411819" y="5895136"/>
                  <a:pt x="3405929" y="5880134"/>
                  <a:pt x="3405764" y="5865988"/>
                </a:cubicBezTo>
                <a:cubicBezTo>
                  <a:pt x="3405347" y="5830358"/>
                  <a:pt x="3366313" y="5787605"/>
                  <a:pt x="3340389" y="5794384"/>
                </a:cubicBezTo>
                <a:cubicBezTo>
                  <a:pt x="3312277" y="5801736"/>
                  <a:pt x="3315071" y="5781973"/>
                  <a:pt x="3345891" y="5755463"/>
                </a:cubicBezTo>
                <a:cubicBezTo>
                  <a:pt x="3371416" y="5733507"/>
                  <a:pt x="3371426" y="5733449"/>
                  <a:pt x="3354969" y="5698770"/>
                </a:cubicBezTo>
                <a:cubicBezTo>
                  <a:pt x="3341391" y="5670155"/>
                  <a:pt x="3333452" y="5664055"/>
                  <a:pt x="3309784" y="5664055"/>
                </a:cubicBezTo>
                <a:cubicBezTo>
                  <a:pt x="3281344" y="5664055"/>
                  <a:pt x="3281131" y="5663667"/>
                  <a:pt x="3287225" y="5623028"/>
                </a:cubicBezTo>
                <a:cubicBezTo>
                  <a:pt x="3294245" y="5576217"/>
                  <a:pt x="3277770" y="5553369"/>
                  <a:pt x="3244590" y="5563900"/>
                </a:cubicBezTo>
                <a:cubicBezTo>
                  <a:pt x="3226395" y="5569675"/>
                  <a:pt x="3168423" y="5539001"/>
                  <a:pt x="3160003" y="5519143"/>
                </a:cubicBezTo>
                <a:cubicBezTo>
                  <a:pt x="3158256" y="5515025"/>
                  <a:pt x="3150755" y="5511655"/>
                  <a:pt x="3143334" y="5511655"/>
                </a:cubicBezTo>
                <a:cubicBezTo>
                  <a:pt x="3121221" y="5511655"/>
                  <a:pt x="3128021" y="5492825"/>
                  <a:pt x="3153652" y="5483080"/>
                </a:cubicBezTo>
                <a:cubicBezTo>
                  <a:pt x="3166749" y="5478101"/>
                  <a:pt x="3177465" y="5467238"/>
                  <a:pt x="3177465" y="5458941"/>
                </a:cubicBezTo>
                <a:cubicBezTo>
                  <a:pt x="3177465" y="5450036"/>
                  <a:pt x="3182342" y="5446304"/>
                  <a:pt x="3189371" y="5449833"/>
                </a:cubicBezTo>
                <a:cubicBezTo>
                  <a:pt x="3195920" y="5453120"/>
                  <a:pt x="3187957" y="5443729"/>
                  <a:pt x="3171676" y="5428964"/>
                </a:cubicBezTo>
                <a:cubicBezTo>
                  <a:pt x="3150093" y="5409390"/>
                  <a:pt x="3140624" y="5390863"/>
                  <a:pt x="3136721" y="5360574"/>
                </a:cubicBezTo>
                <a:cubicBezTo>
                  <a:pt x="3128628" y="5297766"/>
                  <a:pt x="3065472" y="5238482"/>
                  <a:pt x="3049897" y="5279072"/>
                </a:cubicBezTo>
                <a:cubicBezTo>
                  <a:pt x="3039979" y="5304917"/>
                  <a:pt x="3043432" y="5320471"/>
                  <a:pt x="3063552" y="5340592"/>
                </a:cubicBezTo>
                <a:cubicBezTo>
                  <a:pt x="3078502" y="5355542"/>
                  <a:pt x="3083552" y="5374486"/>
                  <a:pt x="3085427" y="5422647"/>
                </a:cubicBezTo>
                <a:cubicBezTo>
                  <a:pt x="3087217" y="5468615"/>
                  <a:pt x="3092179" y="5488419"/>
                  <a:pt x="3104090" y="5497129"/>
                </a:cubicBezTo>
                <a:cubicBezTo>
                  <a:pt x="3121388" y="5509777"/>
                  <a:pt x="3126077" y="5530705"/>
                  <a:pt x="3111614" y="5530705"/>
                </a:cubicBezTo>
                <a:cubicBezTo>
                  <a:pt x="3106784" y="5530705"/>
                  <a:pt x="3106010" y="5542360"/>
                  <a:pt x="3109874" y="5556899"/>
                </a:cubicBezTo>
                <a:cubicBezTo>
                  <a:pt x="3114342" y="5573713"/>
                  <a:pt x="3124280" y="5584183"/>
                  <a:pt x="3137625" y="5586137"/>
                </a:cubicBezTo>
                <a:cubicBezTo>
                  <a:pt x="3154282" y="5588575"/>
                  <a:pt x="3158415" y="5595564"/>
                  <a:pt x="3158415" y="5621293"/>
                </a:cubicBezTo>
                <a:cubicBezTo>
                  <a:pt x="3158415" y="5638955"/>
                  <a:pt x="3163206" y="5656367"/>
                  <a:pt x="3169063" y="5659987"/>
                </a:cubicBezTo>
                <a:cubicBezTo>
                  <a:pt x="3175785" y="5664141"/>
                  <a:pt x="3177606" y="5681915"/>
                  <a:pt x="3174003" y="5708204"/>
                </a:cubicBezTo>
                <a:cubicBezTo>
                  <a:pt x="3169223" y="5743082"/>
                  <a:pt x="3171360" y="5751754"/>
                  <a:pt x="3187168" y="5761627"/>
                </a:cubicBezTo>
                <a:cubicBezTo>
                  <a:pt x="3197548" y="5768109"/>
                  <a:pt x="3206040" y="5778286"/>
                  <a:pt x="3206040" y="5784243"/>
                </a:cubicBezTo>
                <a:cubicBezTo>
                  <a:pt x="3206040" y="5790199"/>
                  <a:pt x="3212767" y="5800656"/>
                  <a:pt x="3220990" y="5807480"/>
                </a:cubicBezTo>
                <a:cubicBezTo>
                  <a:pt x="3229212" y="5814303"/>
                  <a:pt x="3234147" y="5826742"/>
                  <a:pt x="3231955" y="5835121"/>
                </a:cubicBezTo>
                <a:cubicBezTo>
                  <a:pt x="3227779" y="5851093"/>
                  <a:pt x="3245815" y="5873605"/>
                  <a:pt x="3262788" y="5873605"/>
                </a:cubicBezTo>
                <a:cubicBezTo>
                  <a:pt x="3268248" y="5873605"/>
                  <a:pt x="3272715" y="5888508"/>
                  <a:pt x="3272715" y="5906723"/>
                </a:cubicBezTo>
                <a:cubicBezTo>
                  <a:pt x="3272715" y="5931074"/>
                  <a:pt x="3278704" y="5943765"/>
                  <a:pt x="3295337" y="5954664"/>
                </a:cubicBezTo>
                <a:cubicBezTo>
                  <a:pt x="3317821" y="5969396"/>
                  <a:pt x="3326737" y="6011403"/>
                  <a:pt x="3309624" y="6021979"/>
                </a:cubicBezTo>
                <a:cubicBezTo>
                  <a:pt x="3305041" y="6024812"/>
                  <a:pt x="3301290" y="6022590"/>
                  <a:pt x="3301290" y="6017042"/>
                </a:cubicBezTo>
                <a:cubicBezTo>
                  <a:pt x="3301290" y="6011494"/>
                  <a:pt x="3295325" y="6006955"/>
                  <a:pt x="3288035" y="6006955"/>
                </a:cubicBezTo>
                <a:cubicBezTo>
                  <a:pt x="3280745" y="6006955"/>
                  <a:pt x="3272313" y="5997127"/>
                  <a:pt x="3269298" y="5985114"/>
                </a:cubicBezTo>
                <a:cubicBezTo>
                  <a:pt x="3265901" y="5971578"/>
                  <a:pt x="3249804" y="5957090"/>
                  <a:pt x="3226965" y="5947014"/>
                </a:cubicBezTo>
                <a:cubicBezTo>
                  <a:pt x="3179231" y="5925954"/>
                  <a:pt x="3170571" y="5926510"/>
                  <a:pt x="3162754" y="5951140"/>
                </a:cubicBezTo>
                <a:cubicBezTo>
                  <a:pt x="3157741" y="5966933"/>
                  <a:pt x="3164152" y="5978732"/>
                  <a:pt x="3191217" y="6003527"/>
                </a:cubicBezTo>
                <a:cubicBezTo>
                  <a:pt x="3210430" y="6021129"/>
                  <a:pt x="3229673" y="6035530"/>
                  <a:pt x="3233979" y="6035530"/>
                </a:cubicBezTo>
                <a:cubicBezTo>
                  <a:pt x="3246550" y="6035530"/>
                  <a:pt x="3260084" y="6057142"/>
                  <a:pt x="3266785" y="6087918"/>
                </a:cubicBezTo>
                <a:cubicBezTo>
                  <a:pt x="3272370" y="6113566"/>
                  <a:pt x="3271653" y="6114768"/>
                  <a:pt x="3259784" y="6099659"/>
                </a:cubicBezTo>
                <a:cubicBezTo>
                  <a:pt x="3235256" y="6068432"/>
                  <a:pt x="3215565" y="6089107"/>
                  <a:pt x="3215565" y="6146087"/>
                </a:cubicBezTo>
                <a:cubicBezTo>
                  <a:pt x="3215565" y="6201541"/>
                  <a:pt x="3213271" y="6203330"/>
                  <a:pt x="3148298" y="6198522"/>
                </a:cubicBezTo>
                <a:cubicBezTo>
                  <a:pt x="3133382" y="6197418"/>
                  <a:pt x="3113565" y="6206289"/>
                  <a:pt x="3097325" y="6221340"/>
                </a:cubicBezTo>
                <a:lnTo>
                  <a:pt x="3070755" y="6245964"/>
                </a:lnTo>
                <a:lnTo>
                  <a:pt x="3095535" y="6267257"/>
                </a:lnTo>
                <a:cubicBezTo>
                  <a:pt x="3109164" y="6278968"/>
                  <a:pt x="3120315" y="6292739"/>
                  <a:pt x="3120315" y="6297861"/>
                </a:cubicBezTo>
                <a:cubicBezTo>
                  <a:pt x="3120315" y="6302982"/>
                  <a:pt x="3128887" y="6312527"/>
                  <a:pt x="3139365" y="6319070"/>
                </a:cubicBezTo>
                <a:cubicBezTo>
                  <a:pt x="3160405" y="6332210"/>
                  <a:pt x="3165253" y="6359464"/>
                  <a:pt x="3146509" y="6359234"/>
                </a:cubicBezTo>
                <a:cubicBezTo>
                  <a:pt x="3127577" y="6359002"/>
                  <a:pt x="3113882" y="6346775"/>
                  <a:pt x="3106669" y="6323661"/>
                </a:cubicBezTo>
                <a:cubicBezTo>
                  <a:pt x="3102761" y="6311137"/>
                  <a:pt x="3092331" y="6302230"/>
                  <a:pt x="3081573" y="6302230"/>
                </a:cubicBezTo>
                <a:cubicBezTo>
                  <a:pt x="3070282" y="6302230"/>
                  <a:pt x="3063165" y="6295683"/>
                  <a:pt x="3063165" y="6285297"/>
                </a:cubicBezTo>
                <a:cubicBezTo>
                  <a:pt x="3063165" y="6267960"/>
                  <a:pt x="3026016" y="6229365"/>
                  <a:pt x="3013159" y="6233344"/>
                </a:cubicBezTo>
                <a:cubicBezTo>
                  <a:pt x="3009230" y="6234560"/>
                  <a:pt x="3006015" y="6229126"/>
                  <a:pt x="3006015" y="6221268"/>
                </a:cubicBezTo>
                <a:cubicBezTo>
                  <a:pt x="3006015" y="6213409"/>
                  <a:pt x="2998167" y="6206980"/>
                  <a:pt x="2988574" y="6206980"/>
                </a:cubicBezTo>
                <a:cubicBezTo>
                  <a:pt x="2961559" y="6206980"/>
                  <a:pt x="2944374" y="6166891"/>
                  <a:pt x="2956491" y="6132133"/>
                </a:cubicBezTo>
                <a:cubicBezTo>
                  <a:pt x="2964266" y="6109830"/>
                  <a:pt x="2963569" y="6100931"/>
                  <a:pt x="2953386" y="6092480"/>
                </a:cubicBezTo>
                <a:cubicBezTo>
                  <a:pt x="2931741" y="6074516"/>
                  <a:pt x="2906303" y="6085475"/>
                  <a:pt x="2902989" y="6114193"/>
                </a:cubicBezTo>
                <a:cubicBezTo>
                  <a:pt x="2900353" y="6137030"/>
                  <a:pt x="2892490" y="6144092"/>
                  <a:pt x="2872018" y="6142011"/>
                </a:cubicBezTo>
                <a:cubicBezTo>
                  <a:pt x="2861380" y="6140930"/>
                  <a:pt x="2874997" y="6197058"/>
                  <a:pt x="2887989" y="6207840"/>
                </a:cubicBezTo>
                <a:cubicBezTo>
                  <a:pt x="2895277" y="6213889"/>
                  <a:pt x="2901240" y="6226361"/>
                  <a:pt x="2901240" y="6235555"/>
                </a:cubicBezTo>
                <a:cubicBezTo>
                  <a:pt x="2901240" y="6244750"/>
                  <a:pt x="2907669" y="6257608"/>
                  <a:pt x="2915527" y="6264130"/>
                </a:cubicBezTo>
                <a:cubicBezTo>
                  <a:pt x="2923386" y="6270652"/>
                  <a:pt x="2929815" y="6286179"/>
                  <a:pt x="2929815" y="6298634"/>
                </a:cubicBezTo>
                <a:cubicBezTo>
                  <a:pt x="2929815" y="6311089"/>
                  <a:pt x="2934101" y="6321280"/>
                  <a:pt x="2939340" y="6321280"/>
                </a:cubicBezTo>
                <a:cubicBezTo>
                  <a:pt x="2944579" y="6321280"/>
                  <a:pt x="2948865" y="6327709"/>
                  <a:pt x="2948865" y="6335568"/>
                </a:cubicBezTo>
                <a:cubicBezTo>
                  <a:pt x="2948865" y="6343426"/>
                  <a:pt x="2952561" y="6349855"/>
                  <a:pt x="2957079" y="6349855"/>
                </a:cubicBezTo>
                <a:cubicBezTo>
                  <a:pt x="2969389" y="6349855"/>
                  <a:pt x="2979722" y="6456158"/>
                  <a:pt x="2968502" y="6467378"/>
                </a:cubicBezTo>
                <a:cubicBezTo>
                  <a:pt x="2962202" y="6473678"/>
                  <a:pt x="2956751" y="6470730"/>
                  <a:pt x="2952277" y="6458604"/>
                </a:cubicBezTo>
                <a:cubicBezTo>
                  <a:pt x="2948571" y="6448560"/>
                  <a:pt x="2939858" y="6436915"/>
                  <a:pt x="2932914" y="6432726"/>
                </a:cubicBezTo>
                <a:cubicBezTo>
                  <a:pt x="2925971" y="6428536"/>
                  <a:pt x="2920290" y="6417002"/>
                  <a:pt x="2920290" y="6407094"/>
                </a:cubicBezTo>
                <a:cubicBezTo>
                  <a:pt x="2920290" y="6397186"/>
                  <a:pt x="2916004" y="6386430"/>
                  <a:pt x="2910765" y="6383193"/>
                </a:cubicBezTo>
                <a:cubicBezTo>
                  <a:pt x="2905526" y="6379955"/>
                  <a:pt x="2901240" y="6369585"/>
                  <a:pt x="2901240" y="6360147"/>
                </a:cubicBezTo>
                <a:cubicBezTo>
                  <a:pt x="2901240" y="6350710"/>
                  <a:pt x="2890278" y="6326836"/>
                  <a:pt x="2876880" y="6307093"/>
                </a:cubicBezTo>
                <a:cubicBezTo>
                  <a:pt x="2863482" y="6287350"/>
                  <a:pt x="2854775" y="6265320"/>
                  <a:pt x="2857531" y="6258138"/>
                </a:cubicBezTo>
                <a:cubicBezTo>
                  <a:pt x="2860287" y="6250956"/>
                  <a:pt x="2858700" y="6245080"/>
                  <a:pt x="2854005" y="6245080"/>
                </a:cubicBezTo>
                <a:cubicBezTo>
                  <a:pt x="2849310" y="6245080"/>
                  <a:pt x="2837904" y="6227935"/>
                  <a:pt x="2828659" y="6206980"/>
                </a:cubicBezTo>
                <a:cubicBezTo>
                  <a:pt x="2819413" y="6186025"/>
                  <a:pt x="2808387" y="6168880"/>
                  <a:pt x="2804157" y="6168880"/>
                </a:cubicBezTo>
                <a:cubicBezTo>
                  <a:pt x="2799926" y="6168880"/>
                  <a:pt x="2796465" y="6162976"/>
                  <a:pt x="2796465" y="6155759"/>
                </a:cubicBezTo>
                <a:cubicBezTo>
                  <a:pt x="2796465" y="6148542"/>
                  <a:pt x="2790036" y="6137302"/>
                  <a:pt x="2782177" y="6130780"/>
                </a:cubicBezTo>
                <a:cubicBezTo>
                  <a:pt x="2774319" y="6124258"/>
                  <a:pt x="2767816" y="6107660"/>
                  <a:pt x="2767725" y="6093895"/>
                </a:cubicBezTo>
                <a:cubicBezTo>
                  <a:pt x="2767559" y="6068588"/>
                  <a:pt x="2738948" y="6034535"/>
                  <a:pt x="2708359" y="6023236"/>
                </a:cubicBezTo>
                <a:cubicBezTo>
                  <a:pt x="2699191" y="6019849"/>
                  <a:pt x="2691690" y="6008677"/>
                  <a:pt x="2691690" y="5998410"/>
                </a:cubicBezTo>
                <a:cubicBezTo>
                  <a:pt x="2691690" y="5968857"/>
                  <a:pt x="2665288" y="5949805"/>
                  <a:pt x="2624335" y="5949805"/>
                </a:cubicBezTo>
                <a:cubicBezTo>
                  <a:pt x="2584239" y="5949805"/>
                  <a:pt x="2577253" y="5938169"/>
                  <a:pt x="2601357" y="5911534"/>
                </a:cubicBezTo>
                <a:cubicBezTo>
                  <a:pt x="2612281" y="5899463"/>
                  <a:pt x="2613930" y="5886520"/>
                  <a:pt x="2608127" y="5858397"/>
                </a:cubicBezTo>
                <a:cubicBezTo>
                  <a:pt x="2601729" y="5827394"/>
                  <a:pt x="2596165" y="5820717"/>
                  <a:pt x="2574635" y="5818204"/>
                </a:cubicBezTo>
                <a:cubicBezTo>
                  <a:pt x="2550909" y="5815434"/>
                  <a:pt x="2548815" y="5817889"/>
                  <a:pt x="2548815" y="5848480"/>
                </a:cubicBezTo>
                <a:cubicBezTo>
                  <a:pt x="2548815" y="5866789"/>
                  <a:pt x="2555244" y="5888199"/>
                  <a:pt x="2563102" y="5896057"/>
                </a:cubicBezTo>
                <a:cubicBezTo>
                  <a:pt x="2581557" y="5914511"/>
                  <a:pt x="2581207" y="5917413"/>
                  <a:pt x="2557703" y="5940917"/>
                </a:cubicBezTo>
                <a:cubicBezTo>
                  <a:pt x="2542053" y="5956567"/>
                  <a:pt x="2540338" y="5963404"/>
                  <a:pt x="2549344" y="5974255"/>
                </a:cubicBezTo>
                <a:cubicBezTo>
                  <a:pt x="2555575" y="5981762"/>
                  <a:pt x="2568507" y="5987905"/>
                  <a:pt x="2578083" y="5987905"/>
                </a:cubicBezTo>
                <a:cubicBezTo>
                  <a:pt x="2587659" y="5987905"/>
                  <a:pt x="2598921" y="5993270"/>
                  <a:pt x="2603110" y="5999827"/>
                </a:cubicBezTo>
                <a:cubicBezTo>
                  <a:pt x="2607300" y="6006384"/>
                  <a:pt x="2621834" y="6017460"/>
                  <a:pt x="2635408" y="6024439"/>
                </a:cubicBezTo>
                <a:cubicBezTo>
                  <a:pt x="2654653" y="6034335"/>
                  <a:pt x="2660377" y="6044805"/>
                  <a:pt x="2661399" y="6071981"/>
                </a:cubicBezTo>
                <a:cubicBezTo>
                  <a:pt x="2662119" y="6091149"/>
                  <a:pt x="2667163" y="6108317"/>
                  <a:pt x="2672607" y="6110132"/>
                </a:cubicBezTo>
                <a:cubicBezTo>
                  <a:pt x="2678051" y="6111946"/>
                  <a:pt x="2688858" y="6119784"/>
                  <a:pt x="2696622" y="6127548"/>
                </a:cubicBezTo>
                <a:cubicBezTo>
                  <a:pt x="2709235" y="6140161"/>
                  <a:pt x="2711760" y="6152248"/>
                  <a:pt x="2714709" y="6214112"/>
                </a:cubicBezTo>
                <a:cubicBezTo>
                  <a:pt x="2715197" y="6224363"/>
                  <a:pt x="2708589" y="6230772"/>
                  <a:pt x="2697523" y="6230780"/>
                </a:cubicBezTo>
                <a:cubicBezTo>
                  <a:pt x="2672693" y="6230799"/>
                  <a:pt x="2653696" y="6261767"/>
                  <a:pt x="2671647" y="6272965"/>
                </a:cubicBezTo>
                <a:cubicBezTo>
                  <a:pt x="2692995" y="6286281"/>
                  <a:pt x="2676744" y="6314342"/>
                  <a:pt x="2652196" y="6306550"/>
                </a:cubicBezTo>
                <a:cubicBezTo>
                  <a:pt x="2635651" y="6301299"/>
                  <a:pt x="2632843" y="6303120"/>
                  <a:pt x="2637752" y="6315913"/>
                </a:cubicBezTo>
                <a:cubicBezTo>
                  <a:pt x="2641338" y="6325257"/>
                  <a:pt x="2639970" y="6329399"/>
                  <a:pt x="2634431" y="6325975"/>
                </a:cubicBezTo>
                <a:cubicBezTo>
                  <a:pt x="2629252" y="6322775"/>
                  <a:pt x="2625015" y="6327262"/>
                  <a:pt x="2625015" y="6335947"/>
                </a:cubicBezTo>
                <a:cubicBezTo>
                  <a:pt x="2625015" y="6354855"/>
                  <a:pt x="2678488" y="6407005"/>
                  <a:pt x="2697877" y="6407005"/>
                </a:cubicBezTo>
                <a:cubicBezTo>
                  <a:pt x="2705411" y="6407005"/>
                  <a:pt x="2710879" y="6412363"/>
                  <a:pt x="2710029" y="6418911"/>
                </a:cubicBezTo>
                <a:cubicBezTo>
                  <a:pt x="2706450" y="6446471"/>
                  <a:pt x="2712052" y="6454630"/>
                  <a:pt x="2734552" y="6454630"/>
                </a:cubicBezTo>
                <a:cubicBezTo>
                  <a:pt x="2749647" y="6454630"/>
                  <a:pt x="2758365" y="6460002"/>
                  <a:pt x="2758365" y="6469304"/>
                </a:cubicBezTo>
                <a:cubicBezTo>
                  <a:pt x="2758365" y="6480552"/>
                  <a:pt x="2748916" y="6483478"/>
                  <a:pt x="2717884" y="6481838"/>
                </a:cubicBezTo>
                <a:cubicBezTo>
                  <a:pt x="2672602" y="6479446"/>
                  <a:pt x="2644065" y="6465938"/>
                  <a:pt x="2644065" y="6446896"/>
                </a:cubicBezTo>
                <a:cubicBezTo>
                  <a:pt x="2644065" y="6439924"/>
                  <a:pt x="2637596" y="6427751"/>
                  <a:pt x="2629690" y="6419844"/>
                </a:cubicBezTo>
                <a:cubicBezTo>
                  <a:pt x="2621784" y="6411938"/>
                  <a:pt x="2617374" y="6402137"/>
                  <a:pt x="2619891" y="6398064"/>
                </a:cubicBezTo>
                <a:cubicBezTo>
                  <a:pt x="2622409" y="6393991"/>
                  <a:pt x="2605686" y="6370202"/>
                  <a:pt x="2582730" y="6345198"/>
                </a:cubicBezTo>
                <a:cubicBezTo>
                  <a:pt x="2545960" y="6305148"/>
                  <a:pt x="2537786" y="6300542"/>
                  <a:pt x="2514043" y="6306501"/>
                </a:cubicBezTo>
                <a:cubicBezTo>
                  <a:pt x="2499221" y="6310222"/>
                  <a:pt x="2483901" y="6318284"/>
                  <a:pt x="2480000" y="6324417"/>
                </a:cubicBezTo>
                <a:cubicBezTo>
                  <a:pt x="2466456" y="6345708"/>
                  <a:pt x="2472497" y="6386792"/>
                  <a:pt x="2491086" y="6399813"/>
                </a:cubicBezTo>
                <a:cubicBezTo>
                  <a:pt x="2501245" y="6406928"/>
                  <a:pt x="2511124" y="6424452"/>
                  <a:pt x="2513039" y="6438754"/>
                </a:cubicBezTo>
                <a:cubicBezTo>
                  <a:pt x="2514955" y="6453056"/>
                  <a:pt x="2523788" y="6473244"/>
                  <a:pt x="2532668" y="6483615"/>
                </a:cubicBezTo>
                <a:cubicBezTo>
                  <a:pt x="2541549" y="6493987"/>
                  <a:pt x="2548815" y="6508472"/>
                  <a:pt x="2548815" y="6515805"/>
                </a:cubicBezTo>
                <a:cubicBezTo>
                  <a:pt x="2548815" y="6523138"/>
                  <a:pt x="2561674" y="6539957"/>
                  <a:pt x="2577390" y="6553181"/>
                </a:cubicBezTo>
                <a:cubicBezTo>
                  <a:pt x="2593106" y="6566405"/>
                  <a:pt x="2605965" y="6580482"/>
                  <a:pt x="2605965" y="6584463"/>
                </a:cubicBezTo>
                <a:cubicBezTo>
                  <a:pt x="2605965" y="6588443"/>
                  <a:pt x="2617149" y="6603374"/>
                  <a:pt x="2630818" y="6617641"/>
                </a:cubicBezTo>
                <a:cubicBezTo>
                  <a:pt x="2655556" y="6643463"/>
                  <a:pt x="2654305" y="6670148"/>
                  <a:pt x="2628814" y="6660366"/>
                </a:cubicBezTo>
                <a:cubicBezTo>
                  <a:pt x="2621486" y="6657554"/>
                  <a:pt x="2615490" y="6659405"/>
                  <a:pt x="2615490" y="6664479"/>
                </a:cubicBezTo>
                <a:cubicBezTo>
                  <a:pt x="2615490" y="6675279"/>
                  <a:pt x="2580483" y="6677050"/>
                  <a:pt x="2574310" y="6666561"/>
                </a:cubicBezTo>
                <a:close/>
                <a:moveTo>
                  <a:pt x="2579528" y="6201204"/>
                </a:moveTo>
                <a:cubicBezTo>
                  <a:pt x="2576615" y="6185965"/>
                  <a:pt x="2579883" y="6173148"/>
                  <a:pt x="2587992" y="6168013"/>
                </a:cubicBezTo>
                <a:cubicBezTo>
                  <a:pt x="2598709" y="6161226"/>
                  <a:pt x="2598266" y="6159620"/>
                  <a:pt x="2585644" y="6159501"/>
                </a:cubicBezTo>
                <a:cubicBezTo>
                  <a:pt x="2567246" y="6159328"/>
                  <a:pt x="2556499" y="6201329"/>
                  <a:pt x="2571185" y="6216015"/>
                </a:cubicBezTo>
                <a:cubicBezTo>
                  <a:pt x="2584803" y="6229633"/>
                  <a:pt x="2584922" y="6229422"/>
                  <a:pt x="2579528" y="6201204"/>
                </a:cubicBezTo>
                <a:close/>
                <a:moveTo>
                  <a:pt x="2441659" y="6190889"/>
                </a:moveTo>
                <a:cubicBezTo>
                  <a:pt x="2422388" y="6185853"/>
                  <a:pt x="2418626" y="6143839"/>
                  <a:pt x="2436896" y="6137705"/>
                </a:cubicBezTo>
                <a:cubicBezTo>
                  <a:pt x="2443854" y="6135369"/>
                  <a:pt x="2442910" y="6134135"/>
                  <a:pt x="2434624" y="6134735"/>
                </a:cubicBezTo>
                <a:cubicBezTo>
                  <a:pt x="2419098" y="6135859"/>
                  <a:pt x="2410808" y="6162056"/>
                  <a:pt x="2419123" y="6183724"/>
                </a:cubicBezTo>
                <a:cubicBezTo>
                  <a:pt x="2422021" y="6191276"/>
                  <a:pt x="2432028" y="6196958"/>
                  <a:pt x="2441360" y="6196351"/>
                </a:cubicBezTo>
                <a:cubicBezTo>
                  <a:pt x="2457262" y="6195315"/>
                  <a:pt x="2457281" y="6194972"/>
                  <a:pt x="2441659" y="6190889"/>
                </a:cubicBezTo>
                <a:close/>
                <a:moveTo>
                  <a:pt x="3133711" y="6157912"/>
                </a:moveTo>
                <a:cubicBezTo>
                  <a:pt x="3143625" y="6173953"/>
                  <a:pt x="3177133" y="6171303"/>
                  <a:pt x="3183791" y="6153953"/>
                </a:cubicBezTo>
                <a:cubicBezTo>
                  <a:pt x="3186942" y="6145742"/>
                  <a:pt x="3184664" y="6134169"/>
                  <a:pt x="3178730" y="6128235"/>
                </a:cubicBezTo>
                <a:cubicBezTo>
                  <a:pt x="3172795" y="6122300"/>
                  <a:pt x="3167940" y="6109688"/>
                  <a:pt x="3167940" y="6100207"/>
                </a:cubicBezTo>
                <a:cubicBezTo>
                  <a:pt x="3167940" y="6090726"/>
                  <a:pt x="3159368" y="6075629"/>
                  <a:pt x="3148890" y="6066658"/>
                </a:cubicBezTo>
                <a:cubicBezTo>
                  <a:pt x="3138413" y="6057686"/>
                  <a:pt x="3129840" y="6044828"/>
                  <a:pt x="3129840" y="6038083"/>
                </a:cubicBezTo>
                <a:cubicBezTo>
                  <a:pt x="3129840" y="6031337"/>
                  <a:pt x="3121487" y="6018667"/>
                  <a:pt x="3111278" y="6009925"/>
                </a:cubicBezTo>
                <a:cubicBezTo>
                  <a:pt x="3101069" y="6001184"/>
                  <a:pt x="3094611" y="5990966"/>
                  <a:pt x="3096927" y="5987218"/>
                </a:cubicBezTo>
                <a:cubicBezTo>
                  <a:pt x="3104624" y="5974764"/>
                  <a:pt x="3073297" y="5913212"/>
                  <a:pt x="3051397" y="5897761"/>
                </a:cubicBezTo>
                <a:cubicBezTo>
                  <a:pt x="3031280" y="5883568"/>
                  <a:pt x="3028763" y="5883845"/>
                  <a:pt x="3014014" y="5901887"/>
                </a:cubicBezTo>
                <a:cubicBezTo>
                  <a:pt x="2997019" y="5922674"/>
                  <a:pt x="2977440" y="5927606"/>
                  <a:pt x="2977440" y="5911102"/>
                </a:cubicBezTo>
                <a:cubicBezTo>
                  <a:pt x="2977440" y="5905412"/>
                  <a:pt x="2963872" y="5902281"/>
                  <a:pt x="2946484" y="5903958"/>
                </a:cubicBezTo>
                <a:cubicBezTo>
                  <a:pt x="2920776" y="5906437"/>
                  <a:pt x="2915528" y="5910907"/>
                  <a:pt x="2915528" y="5930326"/>
                </a:cubicBezTo>
                <a:cubicBezTo>
                  <a:pt x="2915528" y="5947431"/>
                  <a:pt x="2921921" y="5955205"/>
                  <a:pt x="2939340" y="5959284"/>
                </a:cubicBezTo>
                <a:cubicBezTo>
                  <a:pt x="2957034" y="5963426"/>
                  <a:pt x="2965412" y="5973908"/>
                  <a:pt x="2971947" y="6000076"/>
                </a:cubicBezTo>
                <a:cubicBezTo>
                  <a:pt x="2983236" y="6045281"/>
                  <a:pt x="3011670" y="6056391"/>
                  <a:pt x="3035436" y="6024884"/>
                </a:cubicBezTo>
                <a:cubicBezTo>
                  <a:pt x="3056198" y="5997359"/>
                  <a:pt x="3067980" y="6006349"/>
                  <a:pt x="3058173" y="6042230"/>
                </a:cubicBezTo>
                <a:cubicBezTo>
                  <a:pt x="3045021" y="6090354"/>
                  <a:pt x="3052900" y="6134011"/>
                  <a:pt x="3078958" y="6157397"/>
                </a:cubicBezTo>
                <a:cubicBezTo>
                  <a:pt x="3101490" y="6177617"/>
                  <a:pt x="3104192" y="6178043"/>
                  <a:pt x="3115121" y="6163097"/>
                </a:cubicBezTo>
                <a:cubicBezTo>
                  <a:pt x="3123410" y="6151762"/>
                  <a:pt x="3128954" y="6150216"/>
                  <a:pt x="3133711" y="6157912"/>
                </a:cubicBezTo>
                <a:close/>
                <a:moveTo>
                  <a:pt x="2985179" y="5933774"/>
                </a:moveTo>
                <a:cubicBezTo>
                  <a:pt x="2992055" y="5931022"/>
                  <a:pt x="3000270" y="5931360"/>
                  <a:pt x="3003435" y="5934525"/>
                </a:cubicBezTo>
                <a:cubicBezTo>
                  <a:pt x="3006601" y="5937690"/>
                  <a:pt x="3000975" y="5939941"/>
                  <a:pt x="2990934" y="5939528"/>
                </a:cubicBezTo>
                <a:cubicBezTo>
                  <a:pt x="2979838" y="5939071"/>
                  <a:pt x="2977581" y="5936814"/>
                  <a:pt x="2985179" y="5933773"/>
                </a:cubicBezTo>
                <a:close/>
                <a:moveTo>
                  <a:pt x="2862877" y="5787388"/>
                </a:moveTo>
                <a:cubicBezTo>
                  <a:pt x="2852346" y="5767712"/>
                  <a:pt x="2853282" y="5766546"/>
                  <a:pt x="2876104" y="5770908"/>
                </a:cubicBezTo>
                <a:cubicBezTo>
                  <a:pt x="2889612" y="5773491"/>
                  <a:pt x="2898397" y="5771936"/>
                  <a:pt x="2895627" y="5767454"/>
                </a:cubicBezTo>
                <a:cubicBezTo>
                  <a:pt x="2887256" y="5753909"/>
                  <a:pt x="2853399" y="5758312"/>
                  <a:pt x="2847488" y="5773714"/>
                </a:cubicBezTo>
                <a:cubicBezTo>
                  <a:pt x="2844447" y="5781639"/>
                  <a:pt x="2847336" y="5794601"/>
                  <a:pt x="2853907" y="5802519"/>
                </a:cubicBezTo>
                <a:cubicBezTo>
                  <a:pt x="2870643" y="5822684"/>
                  <a:pt x="2876489" y="5812822"/>
                  <a:pt x="2862877" y="5787388"/>
                </a:cubicBezTo>
                <a:close/>
                <a:moveTo>
                  <a:pt x="3907688" y="5721108"/>
                </a:moveTo>
                <a:cubicBezTo>
                  <a:pt x="3908996" y="5701232"/>
                  <a:pt x="3908516" y="5700767"/>
                  <a:pt x="3904721" y="5718238"/>
                </a:cubicBezTo>
                <a:cubicBezTo>
                  <a:pt x="3902231" y="5729703"/>
                  <a:pt x="3892956" y="5741245"/>
                  <a:pt x="3884111" y="5743885"/>
                </a:cubicBezTo>
                <a:cubicBezTo>
                  <a:pt x="3872536" y="5747341"/>
                  <a:pt x="3873368" y="5748145"/>
                  <a:pt x="3887078" y="5746755"/>
                </a:cubicBezTo>
                <a:cubicBezTo>
                  <a:pt x="3900009" y="5745444"/>
                  <a:pt x="3906629" y="5737206"/>
                  <a:pt x="3907688" y="5721108"/>
                </a:cubicBezTo>
                <a:close/>
                <a:moveTo>
                  <a:pt x="4491915" y="5742546"/>
                </a:moveTo>
                <a:cubicBezTo>
                  <a:pt x="4491915" y="5738568"/>
                  <a:pt x="4483343" y="5729959"/>
                  <a:pt x="4472865" y="5723415"/>
                </a:cubicBezTo>
                <a:cubicBezTo>
                  <a:pt x="4456858" y="5713419"/>
                  <a:pt x="4453815" y="5713903"/>
                  <a:pt x="4453815" y="5726449"/>
                </a:cubicBezTo>
                <a:cubicBezTo>
                  <a:pt x="4453815" y="5734661"/>
                  <a:pt x="4458102" y="5738730"/>
                  <a:pt x="4463340" y="5735493"/>
                </a:cubicBezTo>
                <a:cubicBezTo>
                  <a:pt x="4468579" y="5732255"/>
                  <a:pt x="4472865" y="5734145"/>
                  <a:pt x="4472865" y="5739693"/>
                </a:cubicBezTo>
                <a:cubicBezTo>
                  <a:pt x="4472865" y="5745241"/>
                  <a:pt x="4477152" y="5749780"/>
                  <a:pt x="4482390" y="5749780"/>
                </a:cubicBezTo>
                <a:cubicBezTo>
                  <a:pt x="4487629" y="5749780"/>
                  <a:pt x="4491915" y="5746525"/>
                  <a:pt x="4491915" y="5742546"/>
                </a:cubicBezTo>
                <a:close/>
                <a:moveTo>
                  <a:pt x="4414361" y="5716327"/>
                </a:moveTo>
                <a:cubicBezTo>
                  <a:pt x="4417493" y="5700170"/>
                  <a:pt x="4416525" y="5699985"/>
                  <a:pt x="4402455" y="5714055"/>
                </a:cubicBezTo>
                <a:cubicBezTo>
                  <a:pt x="4384154" y="5732356"/>
                  <a:pt x="4382580" y="5743361"/>
                  <a:pt x="4399047" y="5737879"/>
                </a:cubicBezTo>
                <a:cubicBezTo>
                  <a:pt x="4405595" y="5735698"/>
                  <a:pt x="4412487" y="5726000"/>
                  <a:pt x="4414361" y="5716327"/>
                </a:cubicBezTo>
                <a:close/>
                <a:moveTo>
                  <a:pt x="4394869" y="5689000"/>
                </a:moveTo>
                <a:cubicBezTo>
                  <a:pt x="4406534" y="5685518"/>
                  <a:pt x="4405748" y="5684733"/>
                  <a:pt x="4392012" y="5686143"/>
                </a:cubicBezTo>
                <a:cubicBezTo>
                  <a:pt x="4381595" y="5687212"/>
                  <a:pt x="4372610" y="5694467"/>
                  <a:pt x="4372045" y="5702264"/>
                </a:cubicBezTo>
                <a:cubicBezTo>
                  <a:pt x="4371480" y="5710063"/>
                  <a:pt x="4372766" y="5711349"/>
                  <a:pt x="4374902" y="5705122"/>
                </a:cubicBezTo>
                <a:cubicBezTo>
                  <a:pt x="4377039" y="5698896"/>
                  <a:pt x="4386024" y="5691641"/>
                  <a:pt x="4394869" y="5689000"/>
                </a:cubicBezTo>
                <a:close/>
                <a:moveTo>
                  <a:pt x="3901365" y="5670388"/>
                </a:moveTo>
                <a:cubicBezTo>
                  <a:pt x="3901365" y="5653017"/>
                  <a:pt x="3881268" y="5635480"/>
                  <a:pt x="3861360" y="5635480"/>
                </a:cubicBezTo>
                <a:cubicBezTo>
                  <a:pt x="3842195" y="5635480"/>
                  <a:pt x="3839154" y="5655852"/>
                  <a:pt x="3854140" y="5683853"/>
                </a:cubicBezTo>
                <a:cubicBezTo>
                  <a:pt x="3862113" y="5698749"/>
                  <a:pt x="3867734" y="5700434"/>
                  <a:pt x="3882715" y="5692416"/>
                </a:cubicBezTo>
                <a:cubicBezTo>
                  <a:pt x="3892973" y="5686926"/>
                  <a:pt x="3901365" y="5677014"/>
                  <a:pt x="3901365" y="5670388"/>
                </a:cubicBezTo>
                <a:close/>
                <a:moveTo>
                  <a:pt x="4563341" y="5690902"/>
                </a:moveTo>
                <a:cubicBezTo>
                  <a:pt x="4595666" y="5676174"/>
                  <a:pt x="4592627" y="5641657"/>
                  <a:pt x="4558590" y="5636949"/>
                </a:cubicBezTo>
                <a:cubicBezTo>
                  <a:pt x="4545493" y="5635137"/>
                  <a:pt x="4529205" y="5629076"/>
                  <a:pt x="4522393" y="5623480"/>
                </a:cubicBezTo>
                <a:cubicBezTo>
                  <a:pt x="4513374" y="5616068"/>
                  <a:pt x="4505992" y="5617322"/>
                  <a:pt x="4495221" y="5628093"/>
                </a:cubicBezTo>
                <a:cubicBezTo>
                  <a:pt x="4476052" y="5647261"/>
                  <a:pt x="4486728" y="5683105"/>
                  <a:pt x="4511607" y="5683105"/>
                </a:cubicBezTo>
                <a:cubicBezTo>
                  <a:pt x="4521732" y="5683105"/>
                  <a:pt x="4530015" y="5687391"/>
                  <a:pt x="4530015" y="5692630"/>
                </a:cubicBezTo>
                <a:cubicBezTo>
                  <a:pt x="4530015" y="5704767"/>
                  <a:pt x="4533285" y="5704597"/>
                  <a:pt x="4563341" y="5690902"/>
                </a:cubicBezTo>
                <a:close/>
                <a:moveTo>
                  <a:pt x="8290395" y="5639509"/>
                </a:moveTo>
                <a:cubicBezTo>
                  <a:pt x="8294627" y="5596946"/>
                  <a:pt x="8279513" y="5538434"/>
                  <a:pt x="8261324" y="5526960"/>
                </a:cubicBezTo>
                <a:cubicBezTo>
                  <a:pt x="8248480" y="5518859"/>
                  <a:pt x="8240497" y="5521216"/>
                  <a:pt x="8223623" y="5538088"/>
                </a:cubicBezTo>
                <a:cubicBezTo>
                  <a:pt x="8205207" y="5556505"/>
                  <a:pt x="8203903" y="5562195"/>
                  <a:pt x="8214289" y="5578825"/>
                </a:cubicBezTo>
                <a:cubicBezTo>
                  <a:pt x="8220928" y="5589457"/>
                  <a:pt x="8223819" y="5602267"/>
                  <a:pt x="8220714" y="5607293"/>
                </a:cubicBezTo>
                <a:cubicBezTo>
                  <a:pt x="8217607" y="5612318"/>
                  <a:pt x="8219605" y="5616430"/>
                  <a:pt x="8225153" y="5616430"/>
                </a:cubicBezTo>
                <a:cubicBezTo>
                  <a:pt x="8230701" y="5616430"/>
                  <a:pt x="8235240" y="5621429"/>
                  <a:pt x="8235240" y="5627538"/>
                </a:cubicBezTo>
                <a:cubicBezTo>
                  <a:pt x="8235240" y="5642457"/>
                  <a:pt x="8266175" y="5673002"/>
                  <a:pt x="8278103" y="5669859"/>
                </a:cubicBezTo>
                <a:cubicBezTo>
                  <a:pt x="8283342" y="5668480"/>
                  <a:pt x="8288873" y="5654822"/>
                  <a:pt x="8290395" y="5639509"/>
                </a:cubicBezTo>
                <a:close/>
                <a:moveTo>
                  <a:pt x="4962275" y="5639748"/>
                </a:moveTo>
                <a:cubicBezTo>
                  <a:pt x="4965527" y="5631272"/>
                  <a:pt x="4963930" y="5627449"/>
                  <a:pt x="4958531" y="5630786"/>
                </a:cubicBezTo>
                <a:cubicBezTo>
                  <a:pt x="4953353" y="5633986"/>
                  <a:pt x="4949115" y="5640638"/>
                  <a:pt x="4949115" y="5645568"/>
                </a:cubicBezTo>
                <a:cubicBezTo>
                  <a:pt x="4949115" y="5659269"/>
                  <a:pt x="4955943" y="5656250"/>
                  <a:pt x="4962275" y="5639748"/>
                </a:cubicBezTo>
                <a:close/>
                <a:moveTo>
                  <a:pt x="4047294" y="5586487"/>
                </a:moveTo>
                <a:cubicBezTo>
                  <a:pt x="4054641" y="5574820"/>
                  <a:pt x="4053082" y="5566761"/>
                  <a:pt x="4041171" y="5554851"/>
                </a:cubicBezTo>
                <a:cubicBezTo>
                  <a:pt x="4032382" y="5546061"/>
                  <a:pt x="4025190" y="5532746"/>
                  <a:pt x="4025190" y="5525262"/>
                </a:cubicBezTo>
                <a:cubicBezTo>
                  <a:pt x="4025190" y="5517779"/>
                  <a:pt x="4020445" y="5511655"/>
                  <a:pt x="4014646" y="5511655"/>
                </a:cubicBezTo>
                <a:cubicBezTo>
                  <a:pt x="4008847" y="5511655"/>
                  <a:pt x="4006631" y="5505064"/>
                  <a:pt x="4009723" y="5497007"/>
                </a:cubicBezTo>
                <a:cubicBezTo>
                  <a:pt x="4012814" y="5488951"/>
                  <a:pt x="4009493" y="5480113"/>
                  <a:pt x="4002340" y="5477369"/>
                </a:cubicBezTo>
                <a:cubicBezTo>
                  <a:pt x="3995189" y="5474625"/>
                  <a:pt x="3986753" y="5456222"/>
                  <a:pt x="3983595" y="5436474"/>
                </a:cubicBezTo>
                <a:cubicBezTo>
                  <a:pt x="3977108" y="5395906"/>
                  <a:pt x="3949432" y="5365483"/>
                  <a:pt x="3923505" y="5370419"/>
                </a:cubicBezTo>
                <a:cubicBezTo>
                  <a:pt x="3886918" y="5377385"/>
                  <a:pt x="3900342" y="5559220"/>
                  <a:pt x="3937451" y="5559328"/>
                </a:cubicBezTo>
                <a:cubicBezTo>
                  <a:pt x="3946417" y="5559356"/>
                  <a:pt x="3966611" y="5569978"/>
                  <a:pt x="3982328" y="5582936"/>
                </a:cubicBezTo>
                <a:cubicBezTo>
                  <a:pt x="4013982" y="5609038"/>
                  <a:pt x="4032459" y="5610047"/>
                  <a:pt x="4047294" y="5586487"/>
                </a:cubicBezTo>
                <a:close/>
                <a:moveTo>
                  <a:pt x="4964600" y="5573254"/>
                </a:moveTo>
                <a:cubicBezTo>
                  <a:pt x="4961651" y="5565569"/>
                  <a:pt x="4951603" y="5559417"/>
                  <a:pt x="4942271" y="5559584"/>
                </a:cubicBezTo>
                <a:cubicBezTo>
                  <a:pt x="4926146" y="5559871"/>
                  <a:pt x="4926131" y="5560515"/>
                  <a:pt x="4941971" y="5572540"/>
                </a:cubicBezTo>
                <a:cubicBezTo>
                  <a:pt x="4951139" y="5579499"/>
                  <a:pt x="4958978" y="5591150"/>
                  <a:pt x="4959392" y="5598431"/>
                </a:cubicBezTo>
                <a:cubicBezTo>
                  <a:pt x="4959964" y="5608513"/>
                  <a:pt x="4961314" y="5608755"/>
                  <a:pt x="4965053" y="5599447"/>
                </a:cubicBezTo>
                <a:cubicBezTo>
                  <a:pt x="4967753" y="5592726"/>
                  <a:pt x="4967549" y="5580939"/>
                  <a:pt x="4964600" y="5573254"/>
                </a:cubicBezTo>
                <a:close/>
                <a:moveTo>
                  <a:pt x="4520490" y="5496805"/>
                </a:moveTo>
                <a:cubicBezTo>
                  <a:pt x="4520490" y="5488194"/>
                  <a:pt x="4525011" y="5484750"/>
                  <a:pt x="4531251" y="5488607"/>
                </a:cubicBezTo>
                <a:cubicBezTo>
                  <a:pt x="4537169" y="5492264"/>
                  <a:pt x="4540078" y="5491445"/>
                  <a:pt x="4537714" y="5486787"/>
                </a:cubicBezTo>
                <a:cubicBezTo>
                  <a:pt x="4535351" y="5482129"/>
                  <a:pt x="4525492" y="5459898"/>
                  <a:pt x="4515807" y="5437386"/>
                </a:cubicBezTo>
                <a:cubicBezTo>
                  <a:pt x="4502139" y="5405617"/>
                  <a:pt x="4493763" y="5397089"/>
                  <a:pt x="4478387" y="5399286"/>
                </a:cubicBezTo>
                <a:cubicBezTo>
                  <a:pt x="4448561" y="5403549"/>
                  <a:pt x="4445750" y="5458980"/>
                  <a:pt x="4473844" y="5488885"/>
                </a:cubicBezTo>
                <a:cubicBezTo>
                  <a:pt x="4498271" y="5514886"/>
                  <a:pt x="4520490" y="5518659"/>
                  <a:pt x="4520490" y="5496805"/>
                </a:cubicBezTo>
                <a:close/>
                <a:moveTo>
                  <a:pt x="3822029" y="5487577"/>
                </a:moveTo>
                <a:cubicBezTo>
                  <a:pt x="3840872" y="5468734"/>
                  <a:pt x="3823380" y="5444980"/>
                  <a:pt x="3790661" y="5444980"/>
                </a:cubicBezTo>
                <a:cubicBezTo>
                  <a:pt x="3773287" y="5444980"/>
                  <a:pt x="3768015" y="5450154"/>
                  <a:pt x="3768015" y="5467205"/>
                </a:cubicBezTo>
                <a:cubicBezTo>
                  <a:pt x="3768015" y="5504579"/>
                  <a:pt x="3794891" y="5514715"/>
                  <a:pt x="3822029" y="5487577"/>
                </a:cubicBezTo>
                <a:close/>
                <a:moveTo>
                  <a:pt x="4715753" y="5436493"/>
                </a:moveTo>
                <a:cubicBezTo>
                  <a:pt x="4715753" y="5406715"/>
                  <a:pt x="4710874" y="5391626"/>
                  <a:pt x="4698813" y="5384106"/>
                </a:cubicBezTo>
                <a:cubicBezTo>
                  <a:pt x="4676714" y="5370326"/>
                  <a:pt x="4663711" y="5389532"/>
                  <a:pt x="4663511" y="5436249"/>
                </a:cubicBezTo>
                <a:cubicBezTo>
                  <a:pt x="4663341" y="5476150"/>
                  <a:pt x="4669742" y="5484904"/>
                  <a:pt x="4696311" y="5481101"/>
                </a:cubicBezTo>
                <a:cubicBezTo>
                  <a:pt x="4712509" y="5478782"/>
                  <a:pt x="4715753" y="5471340"/>
                  <a:pt x="4715753" y="5436493"/>
                </a:cubicBezTo>
                <a:close/>
                <a:moveTo>
                  <a:pt x="4611823" y="5449764"/>
                </a:moveTo>
                <a:cubicBezTo>
                  <a:pt x="4619994" y="5417211"/>
                  <a:pt x="4610651" y="5397355"/>
                  <a:pt x="4587165" y="5397355"/>
                </a:cubicBezTo>
                <a:cubicBezTo>
                  <a:pt x="4563679" y="5397355"/>
                  <a:pt x="4554337" y="5417211"/>
                  <a:pt x="4562507" y="5449764"/>
                </a:cubicBezTo>
                <a:cubicBezTo>
                  <a:pt x="4566337" y="5465022"/>
                  <a:pt x="4575181" y="5473555"/>
                  <a:pt x="4587165" y="5473555"/>
                </a:cubicBezTo>
                <a:cubicBezTo>
                  <a:pt x="4599150" y="5473555"/>
                  <a:pt x="4607994" y="5465022"/>
                  <a:pt x="4611823" y="5449764"/>
                </a:cubicBezTo>
                <a:close/>
                <a:moveTo>
                  <a:pt x="7515084" y="5439439"/>
                </a:moveTo>
                <a:cubicBezTo>
                  <a:pt x="7523673" y="5417055"/>
                  <a:pt x="7522080" y="5378305"/>
                  <a:pt x="7512571" y="5378305"/>
                </a:cubicBezTo>
                <a:cubicBezTo>
                  <a:pt x="7508008" y="5378305"/>
                  <a:pt x="7501366" y="5352587"/>
                  <a:pt x="7497810" y="5321155"/>
                </a:cubicBezTo>
                <a:cubicBezTo>
                  <a:pt x="7494254" y="5289723"/>
                  <a:pt x="7487717" y="5264005"/>
                  <a:pt x="7483284" y="5264005"/>
                </a:cubicBezTo>
                <a:cubicBezTo>
                  <a:pt x="7478850" y="5264005"/>
                  <a:pt x="7472188" y="5229715"/>
                  <a:pt x="7468478" y="5187805"/>
                </a:cubicBezTo>
                <a:cubicBezTo>
                  <a:pt x="7464768" y="5145895"/>
                  <a:pt x="7457892" y="5111605"/>
                  <a:pt x="7453199" y="5111605"/>
                </a:cubicBezTo>
                <a:cubicBezTo>
                  <a:pt x="7448505" y="5111605"/>
                  <a:pt x="7444665" y="5099272"/>
                  <a:pt x="7444665" y="5084196"/>
                </a:cubicBezTo>
                <a:cubicBezTo>
                  <a:pt x="7444665" y="5069122"/>
                  <a:pt x="7438448" y="5051628"/>
                  <a:pt x="7430848" y="5045321"/>
                </a:cubicBezTo>
                <a:cubicBezTo>
                  <a:pt x="7422998" y="5038805"/>
                  <a:pt x="7415801" y="5013020"/>
                  <a:pt x="7414180" y="4985605"/>
                </a:cubicBezTo>
                <a:cubicBezTo>
                  <a:pt x="7412184" y="4951836"/>
                  <a:pt x="7406244" y="4934201"/>
                  <a:pt x="7394388" y="4926849"/>
                </a:cubicBezTo>
                <a:cubicBezTo>
                  <a:pt x="7381303" y="4918733"/>
                  <a:pt x="7375376" y="4919594"/>
                  <a:pt x="7368340" y="4930630"/>
                </a:cubicBezTo>
                <a:cubicBezTo>
                  <a:pt x="7355791" y="4950316"/>
                  <a:pt x="7356495" y="5052053"/>
                  <a:pt x="7369211" y="5056291"/>
                </a:cubicBezTo>
                <a:cubicBezTo>
                  <a:pt x="7374859" y="5058174"/>
                  <a:pt x="7380217" y="5074604"/>
                  <a:pt x="7381117" y="5092803"/>
                </a:cubicBezTo>
                <a:cubicBezTo>
                  <a:pt x="7382593" y="5122647"/>
                  <a:pt x="7380063" y="5126200"/>
                  <a:pt x="7355322" y="5129026"/>
                </a:cubicBezTo>
                <a:cubicBezTo>
                  <a:pt x="7328293" y="5132113"/>
                  <a:pt x="7327973" y="5132858"/>
                  <a:pt x="7333528" y="5179757"/>
                </a:cubicBezTo>
                <a:cubicBezTo>
                  <a:pt x="7337736" y="5215291"/>
                  <a:pt x="7345292" y="5232175"/>
                  <a:pt x="7363340" y="5246371"/>
                </a:cubicBezTo>
                <a:cubicBezTo>
                  <a:pt x="7376637" y="5256831"/>
                  <a:pt x="7387516" y="5273396"/>
                  <a:pt x="7387516" y="5283184"/>
                </a:cubicBezTo>
                <a:cubicBezTo>
                  <a:pt x="7387516" y="5292973"/>
                  <a:pt x="7391802" y="5303630"/>
                  <a:pt x="7397041" y="5306868"/>
                </a:cubicBezTo>
                <a:cubicBezTo>
                  <a:pt x="7402279" y="5310105"/>
                  <a:pt x="7406566" y="5320785"/>
                  <a:pt x="7406566" y="5330600"/>
                </a:cubicBezTo>
                <a:cubicBezTo>
                  <a:pt x="7406566" y="5340416"/>
                  <a:pt x="7415138" y="5351167"/>
                  <a:pt x="7425616" y="5354493"/>
                </a:cubicBezTo>
                <a:cubicBezTo>
                  <a:pt x="7436093" y="5357818"/>
                  <a:pt x="7444666" y="5368823"/>
                  <a:pt x="7444666" y="5378947"/>
                </a:cubicBezTo>
                <a:cubicBezTo>
                  <a:pt x="7444666" y="5389071"/>
                  <a:pt x="7448952" y="5397355"/>
                  <a:pt x="7454191" y="5397355"/>
                </a:cubicBezTo>
                <a:cubicBezTo>
                  <a:pt x="7459429" y="5397355"/>
                  <a:pt x="7463716" y="5407356"/>
                  <a:pt x="7463716" y="5419580"/>
                </a:cubicBezTo>
                <a:cubicBezTo>
                  <a:pt x="7463716" y="5431804"/>
                  <a:pt x="7466573" y="5444663"/>
                  <a:pt x="7470066" y="5448155"/>
                </a:cubicBezTo>
                <a:cubicBezTo>
                  <a:pt x="7481840" y="5459929"/>
                  <a:pt x="7509258" y="5454621"/>
                  <a:pt x="7515084" y="5439439"/>
                </a:cubicBezTo>
                <a:close/>
                <a:moveTo>
                  <a:pt x="4825290" y="5435455"/>
                </a:moveTo>
                <a:cubicBezTo>
                  <a:pt x="4825290" y="5430216"/>
                  <a:pt x="4818861" y="5425930"/>
                  <a:pt x="4811003" y="5425930"/>
                </a:cubicBezTo>
                <a:cubicBezTo>
                  <a:pt x="4803145" y="5425930"/>
                  <a:pt x="4796715" y="5430216"/>
                  <a:pt x="4796715" y="5435455"/>
                </a:cubicBezTo>
                <a:cubicBezTo>
                  <a:pt x="4796715" y="5440694"/>
                  <a:pt x="4803145" y="5444980"/>
                  <a:pt x="4811003" y="5444980"/>
                </a:cubicBezTo>
                <a:cubicBezTo>
                  <a:pt x="4818861" y="5444980"/>
                  <a:pt x="4825290" y="5440694"/>
                  <a:pt x="4825290" y="5435455"/>
                </a:cubicBezTo>
                <a:close/>
                <a:moveTo>
                  <a:pt x="5533833" y="5375924"/>
                </a:moveTo>
                <a:cubicBezTo>
                  <a:pt x="5548042" y="5353361"/>
                  <a:pt x="5530333" y="5325918"/>
                  <a:pt x="5501565" y="5325918"/>
                </a:cubicBezTo>
                <a:cubicBezTo>
                  <a:pt x="5468515" y="5325918"/>
                  <a:pt x="5457061" y="5351558"/>
                  <a:pt x="5478780" y="5376924"/>
                </a:cubicBezTo>
                <a:cubicBezTo>
                  <a:pt x="5499111" y="5400668"/>
                  <a:pt x="5518472" y="5400317"/>
                  <a:pt x="5533833" y="5375924"/>
                </a:cubicBezTo>
                <a:close/>
                <a:moveTo>
                  <a:pt x="3298272" y="5347944"/>
                </a:moveTo>
                <a:cubicBezTo>
                  <a:pt x="3295231" y="5340346"/>
                  <a:pt x="3292974" y="5342603"/>
                  <a:pt x="3292517" y="5353699"/>
                </a:cubicBezTo>
                <a:cubicBezTo>
                  <a:pt x="3292104" y="5363740"/>
                  <a:pt x="3294355" y="5369366"/>
                  <a:pt x="3297520" y="5366201"/>
                </a:cubicBezTo>
                <a:cubicBezTo>
                  <a:pt x="3300685" y="5363036"/>
                  <a:pt x="3301023" y="5354820"/>
                  <a:pt x="3298271" y="5347944"/>
                </a:cubicBezTo>
                <a:close/>
                <a:moveTo>
                  <a:pt x="3910890" y="5335443"/>
                </a:moveTo>
                <a:cubicBezTo>
                  <a:pt x="3920350" y="5324044"/>
                  <a:pt x="3920350" y="5318266"/>
                  <a:pt x="3910890" y="5306868"/>
                </a:cubicBezTo>
                <a:cubicBezTo>
                  <a:pt x="3904368" y="5299009"/>
                  <a:pt x="3893653" y="5292580"/>
                  <a:pt x="3887078" y="5292580"/>
                </a:cubicBezTo>
                <a:cubicBezTo>
                  <a:pt x="3880503" y="5292580"/>
                  <a:pt x="3869787" y="5299009"/>
                  <a:pt x="3863265" y="5306868"/>
                </a:cubicBezTo>
                <a:cubicBezTo>
                  <a:pt x="3853805" y="5318266"/>
                  <a:pt x="3853805" y="5324044"/>
                  <a:pt x="3863265" y="5335443"/>
                </a:cubicBezTo>
                <a:cubicBezTo>
                  <a:pt x="3869787" y="5343301"/>
                  <a:pt x="3880503" y="5349730"/>
                  <a:pt x="3887078" y="5349730"/>
                </a:cubicBezTo>
                <a:cubicBezTo>
                  <a:pt x="3893653" y="5349730"/>
                  <a:pt x="3904368" y="5343301"/>
                  <a:pt x="3910890" y="5335443"/>
                </a:cubicBezTo>
                <a:close/>
                <a:moveTo>
                  <a:pt x="3892592" y="5325124"/>
                </a:moveTo>
                <a:cubicBezTo>
                  <a:pt x="3893049" y="5314028"/>
                  <a:pt x="3895306" y="5311771"/>
                  <a:pt x="3898347" y="5319369"/>
                </a:cubicBezTo>
                <a:cubicBezTo>
                  <a:pt x="3901098" y="5326245"/>
                  <a:pt x="3900760" y="5334461"/>
                  <a:pt x="3897595" y="5337626"/>
                </a:cubicBezTo>
                <a:cubicBezTo>
                  <a:pt x="3894430" y="5340791"/>
                  <a:pt x="3892179" y="5335165"/>
                  <a:pt x="3892592" y="5325124"/>
                </a:cubicBezTo>
                <a:close/>
                <a:moveTo>
                  <a:pt x="9575685" y="5343975"/>
                </a:moveTo>
                <a:cubicBezTo>
                  <a:pt x="9572520" y="5340810"/>
                  <a:pt x="9564305" y="5340472"/>
                  <a:pt x="9557429" y="5343224"/>
                </a:cubicBezTo>
                <a:cubicBezTo>
                  <a:pt x="9549830" y="5346265"/>
                  <a:pt x="9552087" y="5348521"/>
                  <a:pt x="9563184" y="5348978"/>
                </a:cubicBezTo>
                <a:cubicBezTo>
                  <a:pt x="9573224" y="5349392"/>
                  <a:pt x="9578851" y="5347141"/>
                  <a:pt x="9575685" y="5343976"/>
                </a:cubicBezTo>
                <a:close/>
                <a:moveTo>
                  <a:pt x="6995085" y="5290675"/>
                </a:moveTo>
                <a:cubicBezTo>
                  <a:pt x="7008927" y="5276834"/>
                  <a:pt x="7010255" y="5244955"/>
                  <a:pt x="6996990" y="5244955"/>
                </a:cubicBezTo>
                <a:cubicBezTo>
                  <a:pt x="6979306" y="5244955"/>
                  <a:pt x="6987304" y="5218645"/>
                  <a:pt x="7006515" y="5213620"/>
                </a:cubicBezTo>
                <a:cubicBezTo>
                  <a:pt x="7027070" y="5208245"/>
                  <a:pt x="7030672" y="5191530"/>
                  <a:pt x="7016185" y="5168755"/>
                </a:cubicBezTo>
                <a:cubicBezTo>
                  <a:pt x="7008452" y="5156598"/>
                  <a:pt x="7004022" y="5156374"/>
                  <a:pt x="6986480" y="5167252"/>
                </a:cubicBezTo>
                <a:cubicBezTo>
                  <a:pt x="6970758" y="5177001"/>
                  <a:pt x="6964198" y="5177343"/>
                  <a:pt x="6958853" y="5168696"/>
                </a:cubicBezTo>
                <a:cubicBezTo>
                  <a:pt x="6946191" y="5148208"/>
                  <a:pt x="6915900" y="5162376"/>
                  <a:pt x="6917437" y="5188067"/>
                </a:cubicBezTo>
                <a:cubicBezTo>
                  <a:pt x="6921042" y="5248319"/>
                  <a:pt x="6926883" y="5269991"/>
                  <a:pt x="6943679" y="5285436"/>
                </a:cubicBezTo>
                <a:cubicBezTo>
                  <a:pt x="6964945" y="5304993"/>
                  <a:pt x="6979304" y="5306457"/>
                  <a:pt x="6995085" y="5290675"/>
                </a:cubicBezTo>
                <a:close/>
                <a:moveTo>
                  <a:pt x="9377735" y="5193176"/>
                </a:moveTo>
                <a:cubicBezTo>
                  <a:pt x="9390070" y="5178313"/>
                  <a:pt x="9376485" y="5140180"/>
                  <a:pt x="9358855" y="5140180"/>
                </a:cubicBezTo>
                <a:cubicBezTo>
                  <a:pt x="9353801" y="5140180"/>
                  <a:pt x="9349665" y="5127672"/>
                  <a:pt x="9349665" y="5112384"/>
                </a:cubicBezTo>
                <a:cubicBezTo>
                  <a:pt x="9349665" y="5072720"/>
                  <a:pt x="9340655" y="5054455"/>
                  <a:pt x="9321090" y="5054455"/>
                </a:cubicBezTo>
                <a:cubicBezTo>
                  <a:pt x="9311733" y="5054455"/>
                  <a:pt x="9301476" y="5061235"/>
                  <a:pt x="9298296" y="5069522"/>
                </a:cubicBezTo>
                <a:cubicBezTo>
                  <a:pt x="9289368" y="5092789"/>
                  <a:pt x="9291460" y="5130655"/>
                  <a:pt x="9301673" y="5130655"/>
                </a:cubicBezTo>
                <a:cubicBezTo>
                  <a:pt x="9306710" y="5130655"/>
                  <a:pt x="9315448" y="5147800"/>
                  <a:pt x="9321090" y="5168755"/>
                </a:cubicBezTo>
                <a:cubicBezTo>
                  <a:pt x="9332001" y="5209276"/>
                  <a:pt x="9355843" y="5219555"/>
                  <a:pt x="9377735" y="5193176"/>
                </a:cubicBezTo>
                <a:close/>
                <a:moveTo>
                  <a:pt x="9135528" y="5168202"/>
                </a:moveTo>
                <a:cubicBezTo>
                  <a:pt x="9143106" y="5144325"/>
                  <a:pt x="9131789" y="5054455"/>
                  <a:pt x="9121204" y="5054455"/>
                </a:cubicBezTo>
                <a:cubicBezTo>
                  <a:pt x="9117025" y="5054455"/>
                  <a:pt x="9110916" y="5043739"/>
                  <a:pt x="9107629" y="5030643"/>
                </a:cubicBezTo>
                <a:cubicBezTo>
                  <a:pt x="9104341" y="5017546"/>
                  <a:pt x="9095288" y="5006830"/>
                  <a:pt x="9087510" y="5006830"/>
                </a:cubicBezTo>
                <a:cubicBezTo>
                  <a:pt x="9077409" y="5006830"/>
                  <a:pt x="9074058" y="4997985"/>
                  <a:pt x="9075785" y="4975880"/>
                </a:cubicBezTo>
                <a:cubicBezTo>
                  <a:pt x="9077796" y="4950131"/>
                  <a:pt x="9074594" y="4944416"/>
                  <a:pt x="9056729" y="4941874"/>
                </a:cubicBezTo>
                <a:cubicBezTo>
                  <a:pt x="9026123" y="4937520"/>
                  <a:pt x="9016997" y="4967129"/>
                  <a:pt x="9042563" y="4987831"/>
                </a:cubicBezTo>
                <a:cubicBezTo>
                  <a:pt x="9058944" y="5001096"/>
                  <a:pt x="9061544" y="5010994"/>
                  <a:pt x="9057184" y="5043498"/>
                </a:cubicBezTo>
                <a:cubicBezTo>
                  <a:pt x="9053671" y="5069693"/>
                  <a:pt x="9055518" y="5083030"/>
                  <a:pt x="9062661" y="5083030"/>
                </a:cubicBezTo>
                <a:cubicBezTo>
                  <a:pt x="9068589" y="5083030"/>
                  <a:pt x="9073440" y="5096685"/>
                  <a:pt x="9073440" y="5113372"/>
                </a:cubicBezTo>
                <a:cubicBezTo>
                  <a:pt x="9073440" y="5131417"/>
                  <a:pt x="9081835" y="5152650"/>
                  <a:pt x="9094150" y="5165760"/>
                </a:cubicBezTo>
                <a:cubicBezTo>
                  <a:pt x="9119642" y="5192894"/>
                  <a:pt x="9127543" y="5193361"/>
                  <a:pt x="9135528" y="5168202"/>
                </a:cubicBezTo>
                <a:close/>
                <a:moveTo>
                  <a:pt x="1221575" y="5162019"/>
                </a:moveTo>
                <a:cubicBezTo>
                  <a:pt x="1209789" y="5158980"/>
                  <a:pt x="1205585" y="5151520"/>
                  <a:pt x="1208777" y="5139312"/>
                </a:cubicBezTo>
                <a:cubicBezTo>
                  <a:pt x="1211392" y="5129312"/>
                  <a:pt x="1209647" y="5121130"/>
                  <a:pt x="1204898" y="5121130"/>
                </a:cubicBezTo>
                <a:cubicBezTo>
                  <a:pt x="1194932" y="5121130"/>
                  <a:pt x="1193171" y="5152961"/>
                  <a:pt x="1202615" y="5162405"/>
                </a:cubicBezTo>
                <a:cubicBezTo>
                  <a:pt x="1206108" y="5165898"/>
                  <a:pt x="1215752" y="5168258"/>
                  <a:pt x="1224046" y="5167651"/>
                </a:cubicBezTo>
                <a:cubicBezTo>
                  <a:pt x="1235303" y="5166826"/>
                  <a:pt x="1234676" y="5165397"/>
                  <a:pt x="1221575" y="5162019"/>
                </a:cubicBezTo>
                <a:close/>
                <a:moveTo>
                  <a:pt x="5784120" y="5128274"/>
                </a:moveTo>
                <a:cubicBezTo>
                  <a:pt x="5788220" y="5121725"/>
                  <a:pt x="5791687" y="5109938"/>
                  <a:pt x="5791826" y="5102080"/>
                </a:cubicBezTo>
                <a:cubicBezTo>
                  <a:pt x="5791964" y="5094222"/>
                  <a:pt x="5801411" y="5086464"/>
                  <a:pt x="5812818" y="5084840"/>
                </a:cubicBezTo>
                <a:cubicBezTo>
                  <a:pt x="5843511" y="5080469"/>
                  <a:pt x="5859354" y="5058107"/>
                  <a:pt x="5844465" y="5040168"/>
                </a:cubicBezTo>
                <a:cubicBezTo>
                  <a:pt x="5830044" y="5022791"/>
                  <a:pt x="5809401" y="5021578"/>
                  <a:pt x="5803945" y="5037786"/>
                </a:cubicBezTo>
                <a:cubicBezTo>
                  <a:pt x="5800797" y="5047143"/>
                  <a:pt x="5796645" y="5046974"/>
                  <a:pt x="5784559" y="5037000"/>
                </a:cubicBezTo>
                <a:cubicBezTo>
                  <a:pt x="5775843" y="5029807"/>
                  <a:pt x="5760727" y="5026989"/>
                  <a:pt x="5749673" y="5030498"/>
                </a:cubicBezTo>
                <a:cubicBezTo>
                  <a:pt x="5733608" y="5035596"/>
                  <a:pt x="5730165" y="5044700"/>
                  <a:pt x="5730165" y="5082085"/>
                </a:cubicBezTo>
                <a:cubicBezTo>
                  <a:pt x="5730165" y="5107052"/>
                  <a:pt x="5733023" y="5130338"/>
                  <a:pt x="5736515" y="5133830"/>
                </a:cubicBezTo>
                <a:cubicBezTo>
                  <a:pt x="5747056" y="5144371"/>
                  <a:pt x="5776170" y="5140972"/>
                  <a:pt x="5784120" y="5128274"/>
                </a:cubicBezTo>
                <a:close/>
                <a:moveTo>
                  <a:pt x="1327710" y="5090650"/>
                </a:moveTo>
                <a:cubicBezTo>
                  <a:pt x="1345570" y="5072791"/>
                  <a:pt x="1341217" y="5054774"/>
                  <a:pt x="1316800" y="5045490"/>
                </a:cubicBezTo>
                <a:cubicBezTo>
                  <a:pt x="1300137" y="5039155"/>
                  <a:pt x="1294240" y="5029284"/>
                  <a:pt x="1293597" y="5006648"/>
                </a:cubicBezTo>
                <a:cubicBezTo>
                  <a:pt x="1292513" y="4968558"/>
                  <a:pt x="1288753" y="4964968"/>
                  <a:pt x="1258021" y="4972681"/>
                </a:cubicBezTo>
                <a:cubicBezTo>
                  <a:pt x="1237759" y="4977767"/>
                  <a:pt x="1233715" y="4983700"/>
                  <a:pt x="1236146" y="5004781"/>
                </a:cubicBezTo>
                <a:cubicBezTo>
                  <a:pt x="1238270" y="5023202"/>
                  <a:pt x="1245294" y="5031519"/>
                  <a:pt x="1260559" y="5033687"/>
                </a:cubicBezTo>
                <a:cubicBezTo>
                  <a:pt x="1273958" y="5035589"/>
                  <a:pt x="1281990" y="5043330"/>
                  <a:pt x="1281990" y="5054339"/>
                </a:cubicBezTo>
                <a:cubicBezTo>
                  <a:pt x="1281990" y="5097405"/>
                  <a:pt x="1303707" y="5114653"/>
                  <a:pt x="1327710" y="5090650"/>
                </a:cubicBezTo>
                <a:close/>
                <a:moveTo>
                  <a:pt x="1441638" y="5077000"/>
                </a:moveTo>
                <a:cubicBezTo>
                  <a:pt x="1453637" y="5073784"/>
                  <a:pt x="1465694" y="5061188"/>
                  <a:pt x="1468864" y="5048554"/>
                </a:cubicBezTo>
                <a:cubicBezTo>
                  <a:pt x="1475526" y="5022013"/>
                  <a:pt x="1488178" y="5019885"/>
                  <a:pt x="1511867" y="5041323"/>
                </a:cubicBezTo>
                <a:cubicBezTo>
                  <a:pt x="1547302" y="5073392"/>
                  <a:pt x="1575159" y="5031815"/>
                  <a:pt x="1542451" y="4995674"/>
                </a:cubicBezTo>
                <a:cubicBezTo>
                  <a:pt x="1523338" y="4974554"/>
                  <a:pt x="1502417" y="4973174"/>
                  <a:pt x="1494985" y="4992543"/>
                </a:cubicBezTo>
                <a:cubicBezTo>
                  <a:pt x="1482617" y="5024773"/>
                  <a:pt x="1430745" y="4991675"/>
                  <a:pt x="1419461" y="4944353"/>
                </a:cubicBezTo>
                <a:cubicBezTo>
                  <a:pt x="1415787" y="4928948"/>
                  <a:pt x="1406542" y="4909150"/>
                  <a:pt x="1398917" y="4900359"/>
                </a:cubicBezTo>
                <a:cubicBezTo>
                  <a:pt x="1389102" y="4889044"/>
                  <a:pt x="1387754" y="4879547"/>
                  <a:pt x="1394299" y="4867851"/>
                </a:cubicBezTo>
                <a:cubicBezTo>
                  <a:pt x="1402722" y="4852800"/>
                  <a:pt x="1404129" y="4853164"/>
                  <a:pt x="1410085" y="4871929"/>
                </a:cubicBezTo>
                <a:cubicBezTo>
                  <a:pt x="1413681" y="4883259"/>
                  <a:pt x="1422764" y="4892530"/>
                  <a:pt x="1430269" y="4892530"/>
                </a:cubicBezTo>
                <a:cubicBezTo>
                  <a:pt x="1437775" y="4892530"/>
                  <a:pt x="1443915" y="4898295"/>
                  <a:pt x="1443915" y="4905342"/>
                </a:cubicBezTo>
                <a:cubicBezTo>
                  <a:pt x="1443915" y="4912388"/>
                  <a:pt x="1452727" y="4926127"/>
                  <a:pt x="1463498" y="4935875"/>
                </a:cubicBezTo>
                <a:cubicBezTo>
                  <a:pt x="1480225" y="4951013"/>
                  <a:pt x="1485968" y="4951795"/>
                  <a:pt x="1502874" y="4941236"/>
                </a:cubicBezTo>
                <a:cubicBezTo>
                  <a:pt x="1518025" y="4931774"/>
                  <a:pt x="1524312" y="4931535"/>
                  <a:pt x="1529677" y="4940214"/>
                </a:cubicBezTo>
                <a:cubicBezTo>
                  <a:pt x="1542130" y="4960364"/>
                  <a:pt x="1572503" y="4946719"/>
                  <a:pt x="1572503" y="4920975"/>
                </a:cubicBezTo>
                <a:cubicBezTo>
                  <a:pt x="1572503" y="4900484"/>
                  <a:pt x="1567689" y="4896894"/>
                  <a:pt x="1536784" y="4894336"/>
                </a:cubicBezTo>
                <a:cubicBezTo>
                  <a:pt x="1501411" y="4891409"/>
                  <a:pt x="1501065" y="4890977"/>
                  <a:pt x="1501065" y="4849771"/>
                </a:cubicBezTo>
                <a:cubicBezTo>
                  <a:pt x="1501065" y="4815611"/>
                  <a:pt x="1495322" y="4802072"/>
                  <a:pt x="1468984" y="4774146"/>
                </a:cubicBezTo>
                <a:cubicBezTo>
                  <a:pt x="1451340" y="4755437"/>
                  <a:pt x="1430564" y="4740130"/>
                  <a:pt x="1422817" y="4740130"/>
                </a:cubicBezTo>
                <a:cubicBezTo>
                  <a:pt x="1397585" y="4740130"/>
                  <a:pt x="1369286" y="4706679"/>
                  <a:pt x="1366080" y="4673063"/>
                </a:cubicBezTo>
                <a:cubicBezTo>
                  <a:pt x="1362731" y="4637949"/>
                  <a:pt x="1334474" y="4621901"/>
                  <a:pt x="1318996" y="4646324"/>
                </a:cubicBezTo>
                <a:cubicBezTo>
                  <a:pt x="1307566" y="4664361"/>
                  <a:pt x="1308585" y="4709207"/>
                  <a:pt x="1320593" y="4716628"/>
                </a:cubicBezTo>
                <a:cubicBezTo>
                  <a:pt x="1326108" y="4720037"/>
                  <a:pt x="1328863" y="4727791"/>
                  <a:pt x="1326716" y="4733859"/>
                </a:cubicBezTo>
                <a:cubicBezTo>
                  <a:pt x="1324568" y="4739928"/>
                  <a:pt x="1340415" y="4764181"/>
                  <a:pt x="1361931" y="4787755"/>
                </a:cubicBezTo>
                <a:lnTo>
                  <a:pt x="1401053" y="4830618"/>
                </a:lnTo>
                <a:lnTo>
                  <a:pt x="1372542" y="4833855"/>
                </a:lnTo>
                <a:cubicBezTo>
                  <a:pt x="1349830" y="4836434"/>
                  <a:pt x="1338690" y="4830695"/>
                  <a:pt x="1317773" y="4805640"/>
                </a:cubicBezTo>
                <a:cubicBezTo>
                  <a:pt x="1303331" y="4788341"/>
                  <a:pt x="1291243" y="4778312"/>
                  <a:pt x="1290911" y="4783352"/>
                </a:cubicBezTo>
                <a:cubicBezTo>
                  <a:pt x="1290579" y="4788393"/>
                  <a:pt x="1286329" y="4782598"/>
                  <a:pt x="1281467" y="4770474"/>
                </a:cubicBezTo>
                <a:cubicBezTo>
                  <a:pt x="1276605" y="4758351"/>
                  <a:pt x="1268923" y="4750720"/>
                  <a:pt x="1264397" y="4753517"/>
                </a:cubicBezTo>
                <a:cubicBezTo>
                  <a:pt x="1259870" y="4756315"/>
                  <a:pt x="1258191" y="4748018"/>
                  <a:pt x="1260664" y="4735080"/>
                </a:cubicBezTo>
                <a:cubicBezTo>
                  <a:pt x="1263137" y="4722141"/>
                  <a:pt x="1268947" y="4711555"/>
                  <a:pt x="1273576" y="4711555"/>
                </a:cubicBezTo>
                <a:cubicBezTo>
                  <a:pt x="1291614" y="4711555"/>
                  <a:pt x="1280745" y="4685471"/>
                  <a:pt x="1258479" y="4675325"/>
                </a:cubicBezTo>
                <a:cubicBezTo>
                  <a:pt x="1238273" y="4666120"/>
                  <a:pt x="1232916" y="4667542"/>
                  <a:pt x="1220379" y="4685441"/>
                </a:cubicBezTo>
                <a:cubicBezTo>
                  <a:pt x="1202412" y="4711092"/>
                  <a:pt x="1201432" y="4731680"/>
                  <a:pt x="1218488" y="4725135"/>
                </a:cubicBezTo>
                <a:cubicBezTo>
                  <a:pt x="1227866" y="4721536"/>
                  <a:pt x="1230070" y="4727863"/>
                  <a:pt x="1226919" y="4749333"/>
                </a:cubicBezTo>
                <a:cubicBezTo>
                  <a:pt x="1224532" y="4765599"/>
                  <a:pt x="1228215" y="4785107"/>
                  <a:pt x="1235280" y="4793621"/>
                </a:cubicBezTo>
                <a:cubicBezTo>
                  <a:pt x="1242226" y="4801990"/>
                  <a:pt x="1252362" y="4816225"/>
                  <a:pt x="1257806" y="4825256"/>
                </a:cubicBezTo>
                <a:cubicBezTo>
                  <a:pt x="1294670" y="4886415"/>
                  <a:pt x="1308820" y="4902842"/>
                  <a:pt x="1314378" y="4890934"/>
                </a:cubicBezTo>
                <a:cubicBezTo>
                  <a:pt x="1317636" y="4883954"/>
                  <a:pt x="1318512" y="4887887"/>
                  <a:pt x="1316325" y="4899674"/>
                </a:cubicBezTo>
                <a:cubicBezTo>
                  <a:pt x="1314138" y="4911461"/>
                  <a:pt x="1316152" y="4921105"/>
                  <a:pt x="1320800" y="4921105"/>
                </a:cubicBezTo>
                <a:cubicBezTo>
                  <a:pt x="1325449" y="4921105"/>
                  <a:pt x="1332068" y="4932892"/>
                  <a:pt x="1335510" y="4947299"/>
                </a:cubicBezTo>
                <a:cubicBezTo>
                  <a:pt x="1338951" y="4961706"/>
                  <a:pt x="1345987" y="4978850"/>
                  <a:pt x="1351145" y="4985399"/>
                </a:cubicBezTo>
                <a:cubicBezTo>
                  <a:pt x="1356303" y="4991947"/>
                  <a:pt x="1357199" y="4997305"/>
                  <a:pt x="1353137" y="4997305"/>
                </a:cubicBezTo>
                <a:cubicBezTo>
                  <a:pt x="1349074" y="4997305"/>
                  <a:pt x="1354979" y="5005309"/>
                  <a:pt x="1366258" y="5015091"/>
                </a:cubicBezTo>
                <a:cubicBezTo>
                  <a:pt x="1377537" y="5024874"/>
                  <a:pt x="1386765" y="5041304"/>
                  <a:pt x="1386765" y="5051604"/>
                </a:cubicBezTo>
                <a:cubicBezTo>
                  <a:pt x="1386765" y="5082660"/>
                  <a:pt x="1399141" y="5088387"/>
                  <a:pt x="1441638" y="5077000"/>
                </a:cubicBezTo>
                <a:close/>
                <a:moveTo>
                  <a:pt x="7319133" y="4956499"/>
                </a:moveTo>
                <a:cubicBezTo>
                  <a:pt x="7343098" y="4927623"/>
                  <a:pt x="7308255" y="4876927"/>
                  <a:pt x="7280357" y="4900080"/>
                </a:cubicBezTo>
                <a:cubicBezTo>
                  <a:pt x="7258039" y="4918603"/>
                  <a:pt x="7269770" y="4968730"/>
                  <a:pt x="7296423" y="4968730"/>
                </a:cubicBezTo>
                <a:cubicBezTo>
                  <a:pt x="7303331" y="4968730"/>
                  <a:pt x="7313550" y="4963226"/>
                  <a:pt x="7319133" y="4956499"/>
                </a:cubicBezTo>
                <a:close/>
                <a:moveTo>
                  <a:pt x="9582860" y="4921629"/>
                </a:moveTo>
                <a:cubicBezTo>
                  <a:pt x="9593006" y="4889664"/>
                  <a:pt x="9591972" y="4778603"/>
                  <a:pt x="9581431" y="4768062"/>
                </a:cubicBezTo>
                <a:cubicBezTo>
                  <a:pt x="9575660" y="4762290"/>
                  <a:pt x="9560799" y="4759002"/>
                  <a:pt x="9548407" y="4760755"/>
                </a:cubicBezTo>
                <a:cubicBezTo>
                  <a:pt x="9526522" y="4763852"/>
                  <a:pt x="9525976" y="4766122"/>
                  <a:pt x="9529318" y="4840143"/>
                </a:cubicBezTo>
                <a:cubicBezTo>
                  <a:pt x="9531210" y="4882053"/>
                  <a:pt x="9536567" y="4917772"/>
                  <a:pt x="9541223" y="4919517"/>
                </a:cubicBezTo>
                <a:cubicBezTo>
                  <a:pt x="9545880" y="4921264"/>
                  <a:pt x="9549690" y="4928630"/>
                  <a:pt x="9549690" y="4935887"/>
                </a:cubicBezTo>
                <a:cubicBezTo>
                  <a:pt x="9549690" y="4954010"/>
                  <a:pt x="9576201" y="4942614"/>
                  <a:pt x="9582860" y="4921629"/>
                </a:cubicBezTo>
                <a:close/>
                <a:moveTo>
                  <a:pt x="9536082" y="4583648"/>
                </a:moveTo>
                <a:cubicBezTo>
                  <a:pt x="9551873" y="4567858"/>
                  <a:pt x="9553903" y="4543833"/>
                  <a:pt x="9540165" y="4535343"/>
                </a:cubicBezTo>
                <a:cubicBezTo>
                  <a:pt x="9534926" y="4532105"/>
                  <a:pt x="9530640" y="4510421"/>
                  <a:pt x="9530640" y="4487155"/>
                </a:cubicBezTo>
                <a:cubicBezTo>
                  <a:pt x="9530640" y="4463890"/>
                  <a:pt x="9534926" y="4444855"/>
                  <a:pt x="9540165" y="4444855"/>
                </a:cubicBezTo>
                <a:cubicBezTo>
                  <a:pt x="9553540" y="4444855"/>
                  <a:pt x="9552051" y="4412926"/>
                  <a:pt x="9538022" y="4398897"/>
                </a:cubicBezTo>
                <a:cubicBezTo>
                  <a:pt x="9529692" y="4390567"/>
                  <a:pt x="9529173" y="4382531"/>
                  <a:pt x="9536209" y="4370799"/>
                </a:cubicBezTo>
                <a:cubicBezTo>
                  <a:pt x="9549533" y="4348581"/>
                  <a:pt x="9552712" y="4282930"/>
                  <a:pt x="9540463" y="4282930"/>
                </a:cubicBezTo>
                <a:cubicBezTo>
                  <a:pt x="9535060" y="4282930"/>
                  <a:pt x="9530640" y="4278338"/>
                  <a:pt x="9530640" y="4272725"/>
                </a:cubicBezTo>
                <a:cubicBezTo>
                  <a:pt x="9530640" y="4254625"/>
                  <a:pt x="9502998" y="4234208"/>
                  <a:pt x="9475978" y="4232351"/>
                </a:cubicBezTo>
                <a:cubicBezTo>
                  <a:pt x="9454575" y="4230879"/>
                  <a:pt x="9450046" y="4234229"/>
                  <a:pt x="9451657" y="4250343"/>
                </a:cubicBezTo>
                <a:cubicBezTo>
                  <a:pt x="9453486" y="4268634"/>
                  <a:pt x="9449750" y="4269821"/>
                  <a:pt x="9402641" y="4265915"/>
                </a:cubicBezTo>
                <a:cubicBezTo>
                  <a:pt x="9356689" y="4262104"/>
                  <a:pt x="9350991" y="4263746"/>
                  <a:pt x="9345034" y="4282515"/>
                </a:cubicBezTo>
                <a:cubicBezTo>
                  <a:pt x="9340761" y="4295979"/>
                  <a:pt x="9343779" y="4309264"/>
                  <a:pt x="9353569" y="4320082"/>
                </a:cubicBezTo>
                <a:cubicBezTo>
                  <a:pt x="9370636" y="4338940"/>
                  <a:pt x="9373542" y="4359130"/>
                  <a:pt x="9359190" y="4359130"/>
                </a:cubicBezTo>
                <a:cubicBezTo>
                  <a:pt x="9341126" y="4359130"/>
                  <a:pt x="9349711" y="4386436"/>
                  <a:pt x="9369777" y="4392805"/>
                </a:cubicBezTo>
                <a:cubicBezTo>
                  <a:pt x="9392646" y="4400063"/>
                  <a:pt x="9431007" y="4370043"/>
                  <a:pt x="9409196" y="4361957"/>
                </a:cubicBezTo>
                <a:cubicBezTo>
                  <a:pt x="9388842" y="4354411"/>
                  <a:pt x="9396108" y="4330533"/>
                  <a:pt x="9421723" y="4320794"/>
                </a:cubicBezTo>
                <a:cubicBezTo>
                  <a:pt x="9455120" y="4308097"/>
                  <a:pt x="9453676" y="4307351"/>
                  <a:pt x="9469634" y="4345542"/>
                </a:cubicBezTo>
                <a:cubicBezTo>
                  <a:pt x="9483728" y="4379275"/>
                  <a:pt x="9480427" y="4416280"/>
                  <a:pt x="9463323" y="4416280"/>
                </a:cubicBezTo>
                <a:cubicBezTo>
                  <a:pt x="9451875" y="4416280"/>
                  <a:pt x="9451696" y="4442264"/>
                  <a:pt x="9463115" y="4446443"/>
                </a:cubicBezTo>
                <a:cubicBezTo>
                  <a:pt x="9467887" y="4448189"/>
                  <a:pt x="9472971" y="4466763"/>
                  <a:pt x="9474414" y="4487718"/>
                </a:cubicBezTo>
                <a:cubicBezTo>
                  <a:pt x="9475856" y="4508673"/>
                  <a:pt x="9480929" y="4531032"/>
                  <a:pt x="9485688" y="4537404"/>
                </a:cubicBezTo>
                <a:cubicBezTo>
                  <a:pt x="9490447" y="4543776"/>
                  <a:pt x="9492488" y="4554492"/>
                  <a:pt x="9490223" y="4561216"/>
                </a:cubicBezTo>
                <a:cubicBezTo>
                  <a:pt x="9487958" y="4567941"/>
                  <a:pt x="9492911" y="4578664"/>
                  <a:pt x="9501229" y="4585046"/>
                </a:cubicBezTo>
                <a:cubicBezTo>
                  <a:pt x="9520437" y="4599783"/>
                  <a:pt x="9519927" y="4599803"/>
                  <a:pt x="9536082" y="4583648"/>
                </a:cubicBezTo>
                <a:close/>
                <a:moveTo>
                  <a:pt x="9249652" y="2559819"/>
                </a:moveTo>
                <a:cubicBezTo>
                  <a:pt x="9265369" y="2550611"/>
                  <a:pt x="9279687" y="2535540"/>
                  <a:pt x="9281471" y="2526328"/>
                </a:cubicBezTo>
                <a:cubicBezTo>
                  <a:pt x="9284986" y="2508176"/>
                  <a:pt x="9248421" y="2463265"/>
                  <a:pt x="9232726" y="2466458"/>
                </a:cubicBezTo>
                <a:cubicBezTo>
                  <a:pt x="9227426" y="2467536"/>
                  <a:pt x="9219024" y="2453422"/>
                  <a:pt x="9214054" y="2435095"/>
                </a:cubicBezTo>
                <a:cubicBezTo>
                  <a:pt x="9204240" y="2398899"/>
                  <a:pt x="9192799" y="2387826"/>
                  <a:pt x="9164982" y="2387601"/>
                </a:cubicBezTo>
                <a:cubicBezTo>
                  <a:pt x="9149085" y="2387472"/>
                  <a:pt x="9147623" y="2392732"/>
                  <a:pt x="9152443" y="2432699"/>
                </a:cubicBezTo>
                <a:cubicBezTo>
                  <a:pt x="9157463" y="2474331"/>
                  <a:pt x="9187014" y="2555004"/>
                  <a:pt x="9203155" y="2571145"/>
                </a:cubicBezTo>
                <a:cubicBezTo>
                  <a:pt x="9212305" y="2580295"/>
                  <a:pt x="9216418" y="2579293"/>
                  <a:pt x="9249652" y="2559819"/>
                </a:cubicBezTo>
                <a:close/>
                <a:moveTo>
                  <a:pt x="8701965" y="1506955"/>
                </a:moveTo>
                <a:cubicBezTo>
                  <a:pt x="8701965" y="1504645"/>
                  <a:pt x="8697679" y="1500105"/>
                  <a:pt x="8692440" y="1496868"/>
                </a:cubicBezTo>
                <a:cubicBezTo>
                  <a:pt x="8687201" y="1493630"/>
                  <a:pt x="8682915" y="1495520"/>
                  <a:pt x="8682915" y="1501068"/>
                </a:cubicBezTo>
                <a:cubicBezTo>
                  <a:pt x="8682915" y="1506616"/>
                  <a:pt x="8687201" y="1511155"/>
                  <a:pt x="8692440" y="1511155"/>
                </a:cubicBezTo>
                <a:cubicBezTo>
                  <a:pt x="8697679" y="1511155"/>
                  <a:pt x="8701965" y="1509265"/>
                  <a:pt x="8701965" y="1506955"/>
                </a:cubicBezTo>
                <a:close/>
                <a:moveTo>
                  <a:pt x="8191598" y="1476798"/>
                </a:moveTo>
                <a:cubicBezTo>
                  <a:pt x="8208496" y="1470315"/>
                  <a:pt x="8213196" y="1402015"/>
                  <a:pt x="8197416" y="1392263"/>
                </a:cubicBezTo>
                <a:cubicBezTo>
                  <a:pt x="8192330" y="1389119"/>
                  <a:pt x="8185348" y="1365292"/>
                  <a:pt x="8181902" y="1339314"/>
                </a:cubicBezTo>
                <a:cubicBezTo>
                  <a:pt x="8178456" y="1313335"/>
                  <a:pt x="8171902" y="1292080"/>
                  <a:pt x="8167338" y="1292080"/>
                </a:cubicBezTo>
                <a:cubicBezTo>
                  <a:pt x="8162774" y="1292080"/>
                  <a:pt x="8159040" y="1273079"/>
                  <a:pt x="8159040" y="1249855"/>
                </a:cubicBezTo>
                <a:cubicBezTo>
                  <a:pt x="8159040" y="1209393"/>
                  <a:pt x="8157882" y="1207662"/>
                  <a:pt x="8131311" y="1208418"/>
                </a:cubicBezTo>
                <a:cubicBezTo>
                  <a:pt x="8110628" y="1209005"/>
                  <a:pt x="8104989" y="1212872"/>
                  <a:pt x="8109117" y="1223631"/>
                </a:cubicBezTo>
                <a:cubicBezTo>
                  <a:pt x="8112729" y="1233044"/>
                  <a:pt x="8110781" y="1235662"/>
                  <a:pt x="8103509" y="1231168"/>
                </a:cubicBezTo>
                <a:cubicBezTo>
                  <a:pt x="8087466" y="1221253"/>
                  <a:pt x="8089775" y="1240504"/>
                  <a:pt x="8106653" y="1257382"/>
                </a:cubicBezTo>
                <a:cubicBezTo>
                  <a:pt x="8122360" y="1273089"/>
                  <a:pt x="8125653" y="1292080"/>
                  <a:pt x="8112670" y="1292080"/>
                </a:cubicBezTo>
                <a:cubicBezTo>
                  <a:pt x="8096625" y="1292080"/>
                  <a:pt x="8092673" y="1371870"/>
                  <a:pt x="8107585" y="1394743"/>
                </a:cubicBezTo>
                <a:cubicBezTo>
                  <a:pt x="8115366" y="1406678"/>
                  <a:pt x="8119318" y="1420349"/>
                  <a:pt x="8116368" y="1425123"/>
                </a:cubicBezTo>
                <a:cubicBezTo>
                  <a:pt x="8111173" y="1433528"/>
                  <a:pt x="8157019" y="1482580"/>
                  <a:pt x="8170070" y="1482580"/>
                </a:cubicBezTo>
                <a:cubicBezTo>
                  <a:pt x="8173624" y="1482580"/>
                  <a:pt x="8183312" y="1479978"/>
                  <a:pt x="8191598" y="1476798"/>
                </a:cubicBezTo>
                <a:close/>
                <a:moveTo>
                  <a:pt x="3340242" y="1310259"/>
                </a:moveTo>
                <a:cubicBezTo>
                  <a:pt x="3371965" y="1277807"/>
                  <a:pt x="3373148" y="1256765"/>
                  <a:pt x="3344153" y="1240713"/>
                </a:cubicBezTo>
                <a:cubicBezTo>
                  <a:pt x="3333675" y="1234913"/>
                  <a:pt x="3322474" y="1226577"/>
                  <a:pt x="3319262" y="1222189"/>
                </a:cubicBezTo>
                <a:cubicBezTo>
                  <a:pt x="3316049" y="1217800"/>
                  <a:pt x="3298905" y="1213514"/>
                  <a:pt x="3281162" y="1212664"/>
                </a:cubicBezTo>
                <a:cubicBezTo>
                  <a:pt x="3249963" y="1211168"/>
                  <a:pt x="3248976" y="1212213"/>
                  <a:pt x="3251132" y="1244455"/>
                </a:cubicBezTo>
                <a:cubicBezTo>
                  <a:pt x="3252358" y="1262791"/>
                  <a:pt x="3253664" y="1285725"/>
                  <a:pt x="3254033" y="1295420"/>
                </a:cubicBezTo>
                <a:cubicBezTo>
                  <a:pt x="3255901" y="1344462"/>
                  <a:pt x="3299475" y="1351963"/>
                  <a:pt x="3340242" y="1310259"/>
                </a:cubicBezTo>
                <a:close/>
                <a:moveTo>
                  <a:pt x="8737047" y="1318869"/>
                </a:moveTo>
                <a:cubicBezTo>
                  <a:pt x="8734006" y="1311271"/>
                  <a:pt x="8731749" y="1313528"/>
                  <a:pt x="8731292" y="1324624"/>
                </a:cubicBezTo>
                <a:cubicBezTo>
                  <a:pt x="8730879" y="1334665"/>
                  <a:pt x="8733130" y="1340290"/>
                  <a:pt x="8736295" y="1337125"/>
                </a:cubicBezTo>
                <a:cubicBezTo>
                  <a:pt x="8739460" y="1333960"/>
                  <a:pt x="8739798" y="1325745"/>
                  <a:pt x="8737046" y="1318869"/>
                </a:cubicBezTo>
                <a:close/>
                <a:moveTo>
                  <a:pt x="4813860" y="1147300"/>
                </a:moveTo>
                <a:cubicBezTo>
                  <a:pt x="4827769" y="1133391"/>
                  <a:pt x="4828680" y="1120630"/>
                  <a:pt x="4815765" y="1120630"/>
                </a:cubicBezTo>
                <a:cubicBezTo>
                  <a:pt x="4810527" y="1120630"/>
                  <a:pt x="4806240" y="1126745"/>
                  <a:pt x="4806240" y="1134219"/>
                </a:cubicBezTo>
                <a:cubicBezTo>
                  <a:pt x="4806240" y="1141693"/>
                  <a:pt x="4798739" y="1149768"/>
                  <a:pt x="4789572" y="1152164"/>
                </a:cubicBezTo>
                <a:cubicBezTo>
                  <a:pt x="4776771" y="1155509"/>
                  <a:pt x="4776329" y="1156777"/>
                  <a:pt x="4787666" y="1157625"/>
                </a:cubicBezTo>
                <a:cubicBezTo>
                  <a:pt x="4795787" y="1158233"/>
                  <a:pt x="4807574" y="1153587"/>
                  <a:pt x="4813860" y="1147300"/>
                </a:cubicBezTo>
                <a:close/>
                <a:moveTo>
                  <a:pt x="5461570" y="1048381"/>
                </a:moveTo>
                <a:cubicBezTo>
                  <a:pt x="5463267" y="1030989"/>
                  <a:pt x="5458679" y="1014215"/>
                  <a:pt x="5450329" y="1007285"/>
                </a:cubicBezTo>
                <a:cubicBezTo>
                  <a:pt x="5438746" y="997672"/>
                  <a:pt x="5434091" y="999523"/>
                  <a:pt x="5424337" y="1017621"/>
                </a:cubicBezTo>
                <a:cubicBezTo>
                  <a:pt x="5417802" y="1029747"/>
                  <a:pt x="5411995" y="1049507"/>
                  <a:pt x="5411433" y="1061534"/>
                </a:cubicBezTo>
                <a:cubicBezTo>
                  <a:pt x="5410592" y="1079537"/>
                  <a:pt x="5414676" y="1082903"/>
                  <a:pt x="5434557" y="1080584"/>
                </a:cubicBezTo>
                <a:cubicBezTo>
                  <a:pt x="5453808" y="1078338"/>
                  <a:pt x="5459284" y="1071811"/>
                  <a:pt x="5461570" y="1048381"/>
                </a:cubicBezTo>
                <a:close/>
                <a:moveTo>
                  <a:pt x="5364133" y="1059398"/>
                </a:moveTo>
                <a:cubicBezTo>
                  <a:pt x="5381831" y="1041700"/>
                  <a:pt x="5381506" y="1011788"/>
                  <a:pt x="5363453" y="996805"/>
                </a:cubicBezTo>
                <a:cubicBezTo>
                  <a:pt x="5344575" y="981137"/>
                  <a:pt x="5345137" y="964646"/>
                  <a:pt x="5364299" y="971999"/>
                </a:cubicBezTo>
                <a:cubicBezTo>
                  <a:pt x="5372697" y="975222"/>
                  <a:pt x="5390226" y="969316"/>
                  <a:pt x="5403683" y="958731"/>
                </a:cubicBezTo>
                <a:cubicBezTo>
                  <a:pt x="5417021" y="948239"/>
                  <a:pt x="5423070" y="939655"/>
                  <a:pt x="5417125" y="939655"/>
                </a:cubicBezTo>
                <a:cubicBezTo>
                  <a:pt x="5410503" y="939655"/>
                  <a:pt x="5406315" y="921203"/>
                  <a:pt x="5406315" y="892030"/>
                </a:cubicBezTo>
                <a:cubicBezTo>
                  <a:pt x="5406315" y="856047"/>
                  <a:pt x="5409808" y="844405"/>
                  <a:pt x="5420603" y="844405"/>
                </a:cubicBezTo>
                <a:cubicBezTo>
                  <a:pt x="5428461" y="844405"/>
                  <a:pt x="5434890" y="849934"/>
                  <a:pt x="5434890" y="856693"/>
                </a:cubicBezTo>
                <a:cubicBezTo>
                  <a:pt x="5434890" y="863451"/>
                  <a:pt x="5451269" y="887079"/>
                  <a:pt x="5471288" y="909199"/>
                </a:cubicBezTo>
                <a:lnTo>
                  <a:pt x="5507686" y="949418"/>
                </a:lnTo>
                <a:lnTo>
                  <a:pt x="5537963" y="934314"/>
                </a:lnTo>
                <a:cubicBezTo>
                  <a:pt x="5568789" y="918936"/>
                  <a:pt x="5580122" y="881447"/>
                  <a:pt x="5558066" y="867816"/>
                </a:cubicBezTo>
                <a:cubicBezTo>
                  <a:pt x="5552470" y="864358"/>
                  <a:pt x="5550375" y="855055"/>
                  <a:pt x="5553411" y="847144"/>
                </a:cubicBezTo>
                <a:cubicBezTo>
                  <a:pt x="5557190" y="837299"/>
                  <a:pt x="5554541" y="834444"/>
                  <a:pt x="5545021" y="838097"/>
                </a:cubicBezTo>
                <a:cubicBezTo>
                  <a:pt x="5536769" y="841264"/>
                  <a:pt x="5532700" y="838789"/>
                  <a:pt x="5535019" y="832014"/>
                </a:cubicBezTo>
                <a:cubicBezTo>
                  <a:pt x="5537168" y="825732"/>
                  <a:pt x="5523558" y="810792"/>
                  <a:pt x="5504774" y="798813"/>
                </a:cubicBezTo>
                <a:cubicBezTo>
                  <a:pt x="5474919" y="779775"/>
                  <a:pt x="5466530" y="778385"/>
                  <a:pt x="5438100" y="787767"/>
                </a:cubicBezTo>
                <a:cubicBezTo>
                  <a:pt x="5415534" y="795215"/>
                  <a:pt x="5401929" y="795472"/>
                  <a:pt x="5393658" y="788608"/>
                </a:cubicBezTo>
                <a:cubicBezTo>
                  <a:pt x="5383651" y="780302"/>
                  <a:pt x="5329745" y="798548"/>
                  <a:pt x="5292822" y="822738"/>
                </a:cubicBezTo>
                <a:cubicBezTo>
                  <a:pt x="5282645" y="829405"/>
                  <a:pt x="5273452" y="943952"/>
                  <a:pt x="5282378" y="952878"/>
                </a:cubicBezTo>
                <a:cubicBezTo>
                  <a:pt x="5287679" y="958178"/>
                  <a:pt x="5292015" y="971883"/>
                  <a:pt x="5292015" y="983334"/>
                </a:cubicBezTo>
                <a:cubicBezTo>
                  <a:pt x="5292015" y="1002201"/>
                  <a:pt x="5302808" y="1028788"/>
                  <a:pt x="5323584" y="1061099"/>
                </a:cubicBezTo>
                <a:cubicBezTo>
                  <a:pt x="5333639" y="1076737"/>
                  <a:pt x="5347370" y="1076161"/>
                  <a:pt x="5364133" y="1059398"/>
                </a:cubicBezTo>
                <a:close/>
                <a:moveTo>
                  <a:pt x="7440207" y="900596"/>
                </a:moveTo>
                <a:cubicBezTo>
                  <a:pt x="7446924" y="879434"/>
                  <a:pt x="7434918" y="861175"/>
                  <a:pt x="7412083" y="857823"/>
                </a:cubicBezTo>
                <a:cubicBezTo>
                  <a:pt x="7395260" y="855354"/>
                  <a:pt x="7385109" y="878967"/>
                  <a:pt x="7392704" y="902897"/>
                </a:cubicBezTo>
                <a:cubicBezTo>
                  <a:pt x="7400324" y="926906"/>
                  <a:pt x="7432349" y="925355"/>
                  <a:pt x="7440207" y="900596"/>
                </a:cubicBezTo>
                <a:close/>
                <a:moveTo>
                  <a:pt x="7421698" y="811089"/>
                </a:moveTo>
                <a:cubicBezTo>
                  <a:pt x="7429290" y="780842"/>
                  <a:pt x="7420903" y="758680"/>
                  <a:pt x="7401866" y="758680"/>
                </a:cubicBezTo>
                <a:cubicBezTo>
                  <a:pt x="7380707" y="758680"/>
                  <a:pt x="7365238" y="803434"/>
                  <a:pt x="7380431" y="820695"/>
                </a:cubicBezTo>
                <a:cubicBezTo>
                  <a:pt x="7398550" y="841281"/>
                  <a:pt x="7415087" y="837431"/>
                  <a:pt x="7421698" y="811089"/>
                </a:cubicBezTo>
                <a:close/>
                <a:moveTo>
                  <a:pt x="7576137" y="730105"/>
                </a:moveTo>
                <a:cubicBezTo>
                  <a:pt x="7577723" y="696053"/>
                  <a:pt x="7583081" y="664121"/>
                  <a:pt x="7588043" y="659144"/>
                </a:cubicBezTo>
                <a:cubicBezTo>
                  <a:pt x="7593005" y="654167"/>
                  <a:pt x="7597065" y="640237"/>
                  <a:pt x="7597065" y="628187"/>
                </a:cubicBezTo>
                <a:cubicBezTo>
                  <a:pt x="7597065" y="615298"/>
                  <a:pt x="7602809" y="606280"/>
                  <a:pt x="7611018" y="606280"/>
                </a:cubicBezTo>
                <a:cubicBezTo>
                  <a:pt x="7627514" y="606280"/>
                  <a:pt x="7644463" y="578115"/>
                  <a:pt x="7641229" y="556077"/>
                </a:cubicBezTo>
                <a:cubicBezTo>
                  <a:pt x="7638208" y="535496"/>
                  <a:pt x="7606927" y="501505"/>
                  <a:pt x="7591008" y="501505"/>
                </a:cubicBezTo>
                <a:cubicBezTo>
                  <a:pt x="7584062" y="501505"/>
                  <a:pt x="7575689" y="512221"/>
                  <a:pt x="7572401" y="525317"/>
                </a:cubicBezTo>
                <a:cubicBezTo>
                  <a:pt x="7567151" y="546238"/>
                  <a:pt x="7561297" y="549130"/>
                  <a:pt x="7524193" y="549130"/>
                </a:cubicBezTo>
                <a:cubicBezTo>
                  <a:pt x="7500966" y="549130"/>
                  <a:pt x="7476375" y="554349"/>
                  <a:pt x="7469546" y="560727"/>
                </a:cubicBezTo>
                <a:cubicBezTo>
                  <a:pt x="7453253" y="575948"/>
                  <a:pt x="7465882" y="634347"/>
                  <a:pt x="7489697" y="653905"/>
                </a:cubicBezTo>
                <a:cubicBezTo>
                  <a:pt x="7503266" y="665049"/>
                  <a:pt x="7505796" y="676052"/>
                  <a:pt x="7501192" y="703911"/>
                </a:cubicBezTo>
                <a:cubicBezTo>
                  <a:pt x="7496818" y="730381"/>
                  <a:pt x="7498601" y="739630"/>
                  <a:pt x="7508077" y="739630"/>
                </a:cubicBezTo>
                <a:cubicBezTo>
                  <a:pt x="7515124" y="739630"/>
                  <a:pt x="7520865" y="749608"/>
                  <a:pt x="7520865" y="761855"/>
                </a:cubicBezTo>
                <a:cubicBezTo>
                  <a:pt x="7520865" y="789929"/>
                  <a:pt x="7529252" y="798316"/>
                  <a:pt x="7553811" y="794801"/>
                </a:cubicBezTo>
                <a:cubicBezTo>
                  <a:pt x="7570748" y="792376"/>
                  <a:pt x="7573625" y="784042"/>
                  <a:pt x="7576137" y="730105"/>
                </a:cubicBezTo>
                <a:close/>
                <a:moveTo>
                  <a:pt x="5410304" y="755335"/>
                </a:moveTo>
                <a:cubicBezTo>
                  <a:pt x="5407012" y="746758"/>
                  <a:pt x="5400525" y="742085"/>
                  <a:pt x="5395887" y="744951"/>
                </a:cubicBezTo>
                <a:cubicBezTo>
                  <a:pt x="5391250" y="747817"/>
                  <a:pt x="5392770" y="755933"/>
                  <a:pt x="5399267" y="762985"/>
                </a:cubicBezTo>
                <a:cubicBezTo>
                  <a:pt x="5413879" y="778850"/>
                  <a:pt x="5418183" y="775867"/>
                  <a:pt x="5410304" y="755335"/>
                </a:cubicBezTo>
                <a:close/>
                <a:moveTo>
                  <a:pt x="5642059" y="761639"/>
                </a:moveTo>
                <a:cubicBezTo>
                  <a:pt x="5632891" y="759243"/>
                  <a:pt x="5625390" y="750454"/>
                  <a:pt x="5625390" y="742107"/>
                </a:cubicBezTo>
                <a:cubicBezTo>
                  <a:pt x="5625390" y="733759"/>
                  <a:pt x="5622718" y="729603"/>
                  <a:pt x="5619451" y="732869"/>
                </a:cubicBezTo>
                <a:cubicBezTo>
                  <a:pt x="5608582" y="743738"/>
                  <a:pt x="5624539" y="768222"/>
                  <a:pt x="5641760" y="767100"/>
                </a:cubicBezTo>
                <a:cubicBezTo>
                  <a:pt x="5657662" y="766065"/>
                  <a:pt x="5657681" y="765722"/>
                  <a:pt x="5642059" y="761639"/>
                </a:cubicBezTo>
                <a:close/>
                <a:moveTo>
                  <a:pt x="5660060" y="722593"/>
                </a:moveTo>
                <a:cubicBezTo>
                  <a:pt x="5651719" y="714251"/>
                  <a:pt x="5642291" y="710029"/>
                  <a:pt x="5639111" y="713209"/>
                </a:cubicBezTo>
                <a:cubicBezTo>
                  <a:pt x="5635930" y="716390"/>
                  <a:pt x="5641186" y="727029"/>
                  <a:pt x="5650790" y="736852"/>
                </a:cubicBezTo>
                <a:cubicBezTo>
                  <a:pt x="5660395" y="746675"/>
                  <a:pt x="5669822" y="750897"/>
                  <a:pt x="5671740" y="746235"/>
                </a:cubicBezTo>
                <a:cubicBezTo>
                  <a:pt x="5673657" y="741573"/>
                  <a:pt x="5668401" y="730934"/>
                  <a:pt x="5660060" y="722593"/>
                </a:cubicBezTo>
                <a:close/>
                <a:moveTo>
                  <a:pt x="7466479" y="720567"/>
                </a:moveTo>
                <a:cubicBezTo>
                  <a:pt x="7469220" y="710082"/>
                  <a:pt x="7467577" y="703906"/>
                  <a:pt x="7462827" y="706841"/>
                </a:cubicBezTo>
                <a:cubicBezTo>
                  <a:pt x="7458077" y="709777"/>
                  <a:pt x="7454190" y="718356"/>
                  <a:pt x="7454190" y="725905"/>
                </a:cubicBezTo>
                <a:cubicBezTo>
                  <a:pt x="7454190" y="745619"/>
                  <a:pt x="7460662" y="742808"/>
                  <a:pt x="7466479" y="720567"/>
                </a:cubicBezTo>
                <a:close/>
                <a:moveTo>
                  <a:pt x="6996990" y="645013"/>
                </a:moveTo>
                <a:cubicBezTo>
                  <a:pt x="6996990" y="640122"/>
                  <a:pt x="7008778" y="634764"/>
                  <a:pt x="7023184" y="633106"/>
                </a:cubicBezTo>
                <a:cubicBezTo>
                  <a:pt x="7043758" y="630739"/>
                  <a:pt x="7050025" y="624472"/>
                  <a:pt x="7052392" y="603899"/>
                </a:cubicBezTo>
                <a:cubicBezTo>
                  <a:pt x="7056188" y="570907"/>
                  <a:pt x="7092240" y="565779"/>
                  <a:pt x="7092240" y="598231"/>
                </a:cubicBezTo>
                <a:cubicBezTo>
                  <a:pt x="7092240" y="618154"/>
                  <a:pt x="7092800" y="618251"/>
                  <a:pt x="7111290" y="601517"/>
                </a:cubicBezTo>
                <a:cubicBezTo>
                  <a:pt x="7146258" y="569873"/>
                  <a:pt x="7128749" y="491980"/>
                  <a:pt x="7086668" y="491980"/>
                </a:cubicBezTo>
                <a:cubicBezTo>
                  <a:pt x="7071433" y="491980"/>
                  <a:pt x="7038051" y="509372"/>
                  <a:pt x="7018110" y="527699"/>
                </a:cubicBezTo>
                <a:cubicBezTo>
                  <a:pt x="7010985" y="534247"/>
                  <a:pt x="6999984" y="539605"/>
                  <a:pt x="6993664" y="539605"/>
                </a:cubicBezTo>
                <a:cubicBezTo>
                  <a:pt x="6979011" y="539605"/>
                  <a:pt x="6953243" y="569530"/>
                  <a:pt x="6944689" y="596484"/>
                </a:cubicBezTo>
                <a:cubicBezTo>
                  <a:pt x="6940184" y="610679"/>
                  <a:pt x="6943664" y="622942"/>
                  <a:pt x="6955630" y="635036"/>
                </a:cubicBezTo>
                <a:cubicBezTo>
                  <a:pt x="6974482" y="654091"/>
                  <a:pt x="6996990" y="659520"/>
                  <a:pt x="6996990" y="645013"/>
                </a:cubicBezTo>
                <a:close/>
                <a:moveTo>
                  <a:pt x="7370846" y="571397"/>
                </a:moveTo>
                <a:cubicBezTo>
                  <a:pt x="7364298" y="568754"/>
                  <a:pt x="7358940" y="558124"/>
                  <a:pt x="7358940" y="547774"/>
                </a:cubicBezTo>
                <a:cubicBezTo>
                  <a:pt x="7358940" y="537424"/>
                  <a:pt x="7362360" y="531069"/>
                  <a:pt x="7366539" y="533652"/>
                </a:cubicBezTo>
                <a:cubicBezTo>
                  <a:pt x="7370718" y="536235"/>
                  <a:pt x="7380362" y="534410"/>
                  <a:pt x="7387970" y="529597"/>
                </a:cubicBezTo>
                <a:cubicBezTo>
                  <a:pt x="7398738" y="522786"/>
                  <a:pt x="7396988" y="520814"/>
                  <a:pt x="7380072" y="520701"/>
                </a:cubicBezTo>
                <a:cubicBezTo>
                  <a:pt x="7356658" y="520544"/>
                  <a:pt x="7344020" y="540381"/>
                  <a:pt x="7352860" y="563417"/>
                </a:cubicBezTo>
                <a:cubicBezTo>
                  <a:pt x="7355875" y="571276"/>
                  <a:pt x="7363834" y="577367"/>
                  <a:pt x="7370547" y="576953"/>
                </a:cubicBezTo>
                <a:cubicBezTo>
                  <a:pt x="7380107" y="576364"/>
                  <a:pt x="7380172" y="575160"/>
                  <a:pt x="7370847" y="571397"/>
                </a:cubicBezTo>
                <a:close/>
                <a:moveTo>
                  <a:pt x="5849228" y="483493"/>
                </a:moveTo>
                <a:cubicBezTo>
                  <a:pt x="5849228" y="453715"/>
                  <a:pt x="5844349" y="438626"/>
                  <a:pt x="5832288" y="431106"/>
                </a:cubicBezTo>
                <a:cubicBezTo>
                  <a:pt x="5810189" y="417325"/>
                  <a:pt x="5797186" y="436532"/>
                  <a:pt x="5796986" y="483249"/>
                </a:cubicBezTo>
                <a:cubicBezTo>
                  <a:pt x="5796816" y="523150"/>
                  <a:pt x="5803218" y="531904"/>
                  <a:pt x="5829786" y="528101"/>
                </a:cubicBezTo>
                <a:cubicBezTo>
                  <a:pt x="5845984" y="525782"/>
                  <a:pt x="5849228" y="518340"/>
                  <a:pt x="5849228" y="483493"/>
                </a:cubicBezTo>
                <a:close/>
                <a:moveTo>
                  <a:pt x="6073065" y="373144"/>
                </a:moveTo>
                <a:cubicBezTo>
                  <a:pt x="6073065" y="350064"/>
                  <a:pt x="6077351" y="328530"/>
                  <a:pt x="6082590" y="325292"/>
                </a:cubicBezTo>
                <a:cubicBezTo>
                  <a:pt x="6097344" y="316174"/>
                  <a:pt x="6093824" y="272963"/>
                  <a:pt x="6077828" y="266824"/>
                </a:cubicBezTo>
                <a:cubicBezTo>
                  <a:pt x="6069970" y="263809"/>
                  <a:pt x="6063540" y="255192"/>
                  <a:pt x="6063540" y="247675"/>
                </a:cubicBezTo>
                <a:cubicBezTo>
                  <a:pt x="6063540" y="223160"/>
                  <a:pt x="6030751" y="196795"/>
                  <a:pt x="6005860" y="201296"/>
                </a:cubicBezTo>
                <a:cubicBezTo>
                  <a:pt x="5983109" y="205409"/>
                  <a:pt x="5983012" y="205168"/>
                  <a:pt x="6001628" y="190724"/>
                </a:cubicBezTo>
                <a:cubicBezTo>
                  <a:pt x="6020064" y="176419"/>
                  <a:pt x="6020084" y="176048"/>
                  <a:pt x="6002230" y="179195"/>
                </a:cubicBezTo>
                <a:cubicBezTo>
                  <a:pt x="5982298" y="182708"/>
                  <a:pt x="5960423" y="242651"/>
                  <a:pt x="5975334" y="252897"/>
                </a:cubicBezTo>
                <a:cubicBezTo>
                  <a:pt x="5988541" y="261971"/>
                  <a:pt x="6004990" y="311636"/>
                  <a:pt x="6011931" y="363392"/>
                </a:cubicBezTo>
                <a:cubicBezTo>
                  <a:pt x="6019888" y="422721"/>
                  <a:pt x="6030527" y="437876"/>
                  <a:pt x="6055016" y="424770"/>
                </a:cubicBezTo>
                <a:cubicBezTo>
                  <a:pt x="6068539" y="417532"/>
                  <a:pt x="6073065" y="404586"/>
                  <a:pt x="6073065" y="373144"/>
                </a:cubicBezTo>
                <a:close/>
                <a:moveTo>
                  <a:pt x="2386890" y="6630843"/>
                </a:moveTo>
                <a:cubicBezTo>
                  <a:pt x="2386890" y="6622984"/>
                  <a:pt x="2391176" y="6616555"/>
                  <a:pt x="2396415" y="6616555"/>
                </a:cubicBezTo>
                <a:cubicBezTo>
                  <a:pt x="2401654" y="6616555"/>
                  <a:pt x="2405940" y="6622984"/>
                  <a:pt x="2405940" y="6630843"/>
                </a:cubicBezTo>
                <a:cubicBezTo>
                  <a:pt x="2405940" y="6638701"/>
                  <a:pt x="2401654" y="6645130"/>
                  <a:pt x="2396415" y="6645130"/>
                </a:cubicBezTo>
                <a:cubicBezTo>
                  <a:pt x="2391176" y="6645130"/>
                  <a:pt x="2386890" y="6638701"/>
                  <a:pt x="2386890" y="6630843"/>
                </a:cubicBezTo>
                <a:close/>
                <a:moveTo>
                  <a:pt x="8301915" y="6616555"/>
                </a:moveTo>
                <a:cubicBezTo>
                  <a:pt x="8301915" y="6611316"/>
                  <a:pt x="8306201" y="6607030"/>
                  <a:pt x="8311440" y="6607030"/>
                </a:cubicBezTo>
                <a:cubicBezTo>
                  <a:pt x="8316679" y="6607030"/>
                  <a:pt x="8320965" y="6611316"/>
                  <a:pt x="8320965" y="6616555"/>
                </a:cubicBezTo>
                <a:cubicBezTo>
                  <a:pt x="8320965" y="6621794"/>
                  <a:pt x="8316679" y="6626080"/>
                  <a:pt x="8311440" y="6626080"/>
                </a:cubicBezTo>
                <a:cubicBezTo>
                  <a:pt x="8306201" y="6626080"/>
                  <a:pt x="8301915" y="6621794"/>
                  <a:pt x="8301915" y="6616555"/>
                </a:cubicBezTo>
                <a:close/>
                <a:moveTo>
                  <a:pt x="2110665" y="6573693"/>
                </a:moveTo>
                <a:cubicBezTo>
                  <a:pt x="2110665" y="6565834"/>
                  <a:pt x="2117095" y="6559405"/>
                  <a:pt x="2124953" y="6559405"/>
                </a:cubicBezTo>
                <a:cubicBezTo>
                  <a:pt x="2132811" y="6559405"/>
                  <a:pt x="2139240" y="6565834"/>
                  <a:pt x="2139240" y="6573693"/>
                </a:cubicBezTo>
                <a:cubicBezTo>
                  <a:pt x="2139240" y="6581551"/>
                  <a:pt x="2132811" y="6587980"/>
                  <a:pt x="2124953" y="6587980"/>
                </a:cubicBezTo>
                <a:cubicBezTo>
                  <a:pt x="2117095" y="6587980"/>
                  <a:pt x="2110665" y="6581551"/>
                  <a:pt x="2110665" y="6573693"/>
                </a:cubicBezTo>
                <a:close/>
                <a:moveTo>
                  <a:pt x="8060645" y="6528449"/>
                </a:moveTo>
                <a:cubicBezTo>
                  <a:pt x="8057544" y="6511423"/>
                  <a:pt x="8052197" y="6487848"/>
                  <a:pt x="8048762" y="6476061"/>
                </a:cubicBezTo>
                <a:cubicBezTo>
                  <a:pt x="8044254" y="6460586"/>
                  <a:pt x="8046489" y="6454630"/>
                  <a:pt x="8056806" y="6454630"/>
                </a:cubicBezTo>
                <a:cubicBezTo>
                  <a:pt x="8064664" y="6454630"/>
                  <a:pt x="8073678" y="6464274"/>
                  <a:pt x="8076837" y="6476061"/>
                </a:cubicBezTo>
                <a:cubicBezTo>
                  <a:pt x="8085411" y="6508056"/>
                  <a:pt x="8084009" y="6559405"/>
                  <a:pt x="8074561" y="6559405"/>
                </a:cubicBezTo>
                <a:cubicBezTo>
                  <a:pt x="8070008" y="6559405"/>
                  <a:pt x="8063746" y="6545475"/>
                  <a:pt x="8060645" y="6528449"/>
                </a:cubicBezTo>
                <a:close/>
                <a:moveTo>
                  <a:pt x="8270825" y="6436416"/>
                </a:moveTo>
                <a:cubicBezTo>
                  <a:pt x="8252251" y="6400086"/>
                  <a:pt x="8256472" y="6386055"/>
                  <a:pt x="8279152" y="6408735"/>
                </a:cubicBezTo>
                <a:cubicBezTo>
                  <a:pt x="8287337" y="6416920"/>
                  <a:pt x="8292552" y="6433810"/>
                  <a:pt x="8290738" y="6446268"/>
                </a:cubicBezTo>
                <a:cubicBezTo>
                  <a:pt x="8287632" y="6467614"/>
                  <a:pt x="8286485" y="6467046"/>
                  <a:pt x="8270825" y="6436416"/>
                </a:cubicBezTo>
                <a:close/>
                <a:moveTo>
                  <a:pt x="2024940" y="6378430"/>
                </a:moveTo>
                <a:cubicBezTo>
                  <a:pt x="2024940" y="6367847"/>
                  <a:pt x="2031290" y="6359380"/>
                  <a:pt x="2039228" y="6359380"/>
                </a:cubicBezTo>
                <a:cubicBezTo>
                  <a:pt x="2047165" y="6359380"/>
                  <a:pt x="2053515" y="6367847"/>
                  <a:pt x="2053515" y="6378430"/>
                </a:cubicBezTo>
                <a:cubicBezTo>
                  <a:pt x="2053515" y="6389014"/>
                  <a:pt x="2047165" y="6397480"/>
                  <a:pt x="2039228" y="6397480"/>
                </a:cubicBezTo>
                <a:cubicBezTo>
                  <a:pt x="2031290" y="6397480"/>
                  <a:pt x="2024940" y="6389014"/>
                  <a:pt x="2024940" y="6378430"/>
                </a:cubicBezTo>
                <a:close/>
                <a:moveTo>
                  <a:pt x="4589547" y="6378133"/>
                </a:moveTo>
                <a:cubicBezTo>
                  <a:pt x="4577759" y="6373395"/>
                  <a:pt x="4567382" y="6361880"/>
                  <a:pt x="4566486" y="6352543"/>
                </a:cubicBezTo>
                <a:cubicBezTo>
                  <a:pt x="4565590" y="6343207"/>
                  <a:pt x="4564374" y="6328721"/>
                  <a:pt x="4563784" y="6320353"/>
                </a:cubicBezTo>
                <a:cubicBezTo>
                  <a:pt x="4562743" y="6305596"/>
                  <a:pt x="4518740" y="6258784"/>
                  <a:pt x="4500054" y="6252555"/>
                </a:cubicBezTo>
                <a:cubicBezTo>
                  <a:pt x="4494309" y="6250640"/>
                  <a:pt x="4495281" y="6232769"/>
                  <a:pt x="4502625" y="6205310"/>
                </a:cubicBezTo>
                <a:cubicBezTo>
                  <a:pt x="4512075" y="6169979"/>
                  <a:pt x="4512017" y="6150011"/>
                  <a:pt x="4502336" y="6105482"/>
                </a:cubicBezTo>
                <a:cubicBezTo>
                  <a:pt x="4495680" y="6074866"/>
                  <a:pt x="4486871" y="6043247"/>
                  <a:pt x="4482761" y="6035217"/>
                </a:cubicBezTo>
                <a:cubicBezTo>
                  <a:pt x="4478651" y="6027187"/>
                  <a:pt x="4472357" y="6007272"/>
                  <a:pt x="4468774" y="5990961"/>
                </a:cubicBezTo>
                <a:cubicBezTo>
                  <a:pt x="4465192" y="5974650"/>
                  <a:pt x="4453931" y="5953767"/>
                  <a:pt x="4443751" y="5944554"/>
                </a:cubicBezTo>
                <a:cubicBezTo>
                  <a:pt x="4433570" y="5935341"/>
                  <a:pt x="4425240" y="5922702"/>
                  <a:pt x="4425240" y="5916468"/>
                </a:cubicBezTo>
                <a:cubicBezTo>
                  <a:pt x="4425240" y="5910234"/>
                  <a:pt x="4416566" y="5897283"/>
                  <a:pt x="4405965" y="5887689"/>
                </a:cubicBezTo>
                <a:cubicBezTo>
                  <a:pt x="4392818" y="5875792"/>
                  <a:pt x="4389790" y="5867146"/>
                  <a:pt x="4396440" y="5860495"/>
                </a:cubicBezTo>
                <a:cubicBezTo>
                  <a:pt x="4403090" y="5853845"/>
                  <a:pt x="4409824" y="5854380"/>
                  <a:pt x="4417620" y="5862175"/>
                </a:cubicBezTo>
                <a:cubicBezTo>
                  <a:pt x="4423907" y="5868462"/>
                  <a:pt x="4441052" y="5873605"/>
                  <a:pt x="4455720" y="5873605"/>
                </a:cubicBezTo>
                <a:cubicBezTo>
                  <a:pt x="4473810" y="5873605"/>
                  <a:pt x="4482390" y="5878505"/>
                  <a:pt x="4482390" y="5888834"/>
                </a:cubicBezTo>
                <a:cubicBezTo>
                  <a:pt x="4482390" y="5903875"/>
                  <a:pt x="4509802" y="5969150"/>
                  <a:pt x="4519994" y="5978380"/>
                </a:cubicBezTo>
                <a:cubicBezTo>
                  <a:pt x="4528902" y="5986448"/>
                  <a:pt x="4548084" y="6019691"/>
                  <a:pt x="4563085" y="6053060"/>
                </a:cubicBezTo>
                <a:cubicBezTo>
                  <a:pt x="4573514" y="6076261"/>
                  <a:pt x="4574731" y="6089842"/>
                  <a:pt x="4567578" y="6103208"/>
                </a:cubicBezTo>
                <a:cubicBezTo>
                  <a:pt x="4559917" y="6117525"/>
                  <a:pt x="4561237" y="6122868"/>
                  <a:pt x="4573607" y="6127616"/>
                </a:cubicBezTo>
                <a:cubicBezTo>
                  <a:pt x="4586815" y="6132684"/>
                  <a:pt x="4588426" y="6142373"/>
                  <a:pt x="4583305" y="6185942"/>
                </a:cubicBezTo>
                <a:cubicBezTo>
                  <a:pt x="4577938" y="6231605"/>
                  <a:pt x="4579595" y="6239893"/>
                  <a:pt x="4596452" y="6251701"/>
                </a:cubicBezTo>
                <a:cubicBezTo>
                  <a:pt x="4607061" y="6259131"/>
                  <a:pt x="4615740" y="6272682"/>
                  <a:pt x="4615740" y="6281815"/>
                </a:cubicBezTo>
                <a:cubicBezTo>
                  <a:pt x="4615740" y="6290948"/>
                  <a:pt x="4620564" y="6303243"/>
                  <a:pt x="4626459" y="6309139"/>
                </a:cubicBezTo>
                <a:cubicBezTo>
                  <a:pt x="4637685" y="6320365"/>
                  <a:pt x="4630050" y="6388463"/>
                  <a:pt x="4617690" y="6387352"/>
                </a:cubicBezTo>
                <a:cubicBezTo>
                  <a:pt x="4613998" y="6387019"/>
                  <a:pt x="4601334" y="6382871"/>
                  <a:pt x="4589547" y="6378134"/>
                </a:cubicBezTo>
                <a:close/>
                <a:moveTo>
                  <a:pt x="2750205" y="6360425"/>
                </a:moveTo>
                <a:cubicBezTo>
                  <a:pt x="2741196" y="6354716"/>
                  <a:pt x="2740474" y="6350263"/>
                  <a:pt x="2747823" y="6345721"/>
                </a:cubicBezTo>
                <a:cubicBezTo>
                  <a:pt x="2759905" y="6338254"/>
                  <a:pt x="2777415" y="6346669"/>
                  <a:pt x="2777415" y="6359942"/>
                </a:cubicBezTo>
                <a:cubicBezTo>
                  <a:pt x="2777415" y="6371017"/>
                  <a:pt x="2767207" y="6371198"/>
                  <a:pt x="2750205" y="6360425"/>
                </a:cubicBezTo>
                <a:close/>
                <a:moveTo>
                  <a:pt x="2716254" y="6306594"/>
                </a:moveTo>
                <a:cubicBezTo>
                  <a:pt x="2712293" y="6290814"/>
                  <a:pt x="2715225" y="6277334"/>
                  <a:pt x="2724673" y="6267886"/>
                </a:cubicBezTo>
                <a:cubicBezTo>
                  <a:pt x="2744996" y="6247564"/>
                  <a:pt x="2758365" y="6259524"/>
                  <a:pt x="2758365" y="6298030"/>
                </a:cubicBezTo>
                <a:cubicBezTo>
                  <a:pt x="2758365" y="6323829"/>
                  <a:pt x="2754530" y="6330805"/>
                  <a:pt x="2740348" y="6330805"/>
                </a:cubicBezTo>
                <a:cubicBezTo>
                  <a:pt x="2728994" y="6330805"/>
                  <a:pt x="2720083" y="6321851"/>
                  <a:pt x="2716254" y="6306594"/>
                </a:cubicBezTo>
                <a:close/>
                <a:moveTo>
                  <a:pt x="3407946" y="6261710"/>
                </a:moveTo>
                <a:cubicBezTo>
                  <a:pt x="3339800" y="6194092"/>
                  <a:pt x="3320779" y="6171313"/>
                  <a:pt x="3320486" y="6156974"/>
                </a:cubicBezTo>
                <a:cubicBezTo>
                  <a:pt x="3320240" y="6144922"/>
                  <a:pt x="3347069" y="6149063"/>
                  <a:pt x="3351338" y="6161736"/>
                </a:cubicBezTo>
                <a:cubicBezTo>
                  <a:pt x="3353544" y="6168285"/>
                  <a:pt x="3358486" y="6157010"/>
                  <a:pt x="3362321" y="6136683"/>
                </a:cubicBezTo>
                <a:cubicBezTo>
                  <a:pt x="3366636" y="6113810"/>
                  <a:pt x="3365410" y="6095840"/>
                  <a:pt x="3359104" y="6089534"/>
                </a:cubicBezTo>
                <a:cubicBezTo>
                  <a:pt x="3340658" y="6071087"/>
                  <a:pt x="3348448" y="6065584"/>
                  <a:pt x="3377490" y="6076546"/>
                </a:cubicBezTo>
                <a:cubicBezTo>
                  <a:pt x="3403473" y="6086353"/>
                  <a:pt x="3417977" y="6111730"/>
                  <a:pt x="3397599" y="6111730"/>
                </a:cubicBezTo>
                <a:cubicBezTo>
                  <a:pt x="3388879" y="6111730"/>
                  <a:pt x="3388056" y="6141346"/>
                  <a:pt x="3396540" y="6149830"/>
                </a:cubicBezTo>
                <a:cubicBezTo>
                  <a:pt x="3407387" y="6160677"/>
                  <a:pt x="3425115" y="6198103"/>
                  <a:pt x="3425115" y="6210155"/>
                </a:cubicBezTo>
                <a:cubicBezTo>
                  <a:pt x="3425115" y="6217284"/>
                  <a:pt x="3433688" y="6232999"/>
                  <a:pt x="3444165" y="6245080"/>
                </a:cubicBezTo>
                <a:cubicBezTo>
                  <a:pt x="3454643" y="6257161"/>
                  <a:pt x="3463215" y="6272360"/>
                  <a:pt x="3463215" y="6278856"/>
                </a:cubicBezTo>
                <a:cubicBezTo>
                  <a:pt x="3463215" y="6285351"/>
                  <a:pt x="3469644" y="6293134"/>
                  <a:pt x="3477503" y="6296149"/>
                </a:cubicBezTo>
                <a:cubicBezTo>
                  <a:pt x="3491904" y="6301675"/>
                  <a:pt x="3497922" y="6330837"/>
                  <a:pt x="3484646" y="6330767"/>
                </a:cubicBezTo>
                <a:cubicBezTo>
                  <a:pt x="3480717" y="6330748"/>
                  <a:pt x="3446202" y="6299671"/>
                  <a:pt x="3407946" y="6261710"/>
                </a:cubicBezTo>
                <a:close/>
                <a:moveTo>
                  <a:pt x="7854240" y="6273655"/>
                </a:moveTo>
                <a:cubicBezTo>
                  <a:pt x="7854240" y="6268416"/>
                  <a:pt x="7858526" y="6264130"/>
                  <a:pt x="7863765" y="6264130"/>
                </a:cubicBezTo>
                <a:cubicBezTo>
                  <a:pt x="7869004" y="6264130"/>
                  <a:pt x="7873290" y="6268416"/>
                  <a:pt x="7873290" y="6273655"/>
                </a:cubicBezTo>
                <a:cubicBezTo>
                  <a:pt x="7873290" y="6278894"/>
                  <a:pt x="7869004" y="6283180"/>
                  <a:pt x="7863765" y="6283180"/>
                </a:cubicBezTo>
                <a:cubicBezTo>
                  <a:pt x="7858526" y="6283180"/>
                  <a:pt x="7854240" y="6278894"/>
                  <a:pt x="7854240" y="6273655"/>
                </a:cubicBezTo>
                <a:close/>
                <a:moveTo>
                  <a:pt x="5336724" y="6267564"/>
                </a:moveTo>
                <a:cubicBezTo>
                  <a:pt x="5329115" y="6259954"/>
                  <a:pt x="5337717" y="6245080"/>
                  <a:pt x="5349727" y="6245080"/>
                </a:cubicBezTo>
                <a:cubicBezTo>
                  <a:pt x="5354657" y="6245080"/>
                  <a:pt x="5358690" y="6251509"/>
                  <a:pt x="5358690" y="6259368"/>
                </a:cubicBezTo>
                <a:cubicBezTo>
                  <a:pt x="5358690" y="6274098"/>
                  <a:pt x="5347451" y="6278291"/>
                  <a:pt x="5336724" y="6267564"/>
                </a:cubicBezTo>
                <a:close/>
                <a:moveTo>
                  <a:pt x="8060615" y="6238730"/>
                </a:moveTo>
                <a:cubicBezTo>
                  <a:pt x="8049655" y="6227771"/>
                  <a:pt x="8053679" y="6216505"/>
                  <a:pt x="8068553" y="6216505"/>
                </a:cubicBezTo>
                <a:cubicBezTo>
                  <a:pt x="8076411" y="6216505"/>
                  <a:pt x="8082840" y="6222934"/>
                  <a:pt x="8082840" y="6230793"/>
                </a:cubicBezTo>
                <a:cubicBezTo>
                  <a:pt x="8082840" y="6245667"/>
                  <a:pt x="8071575" y="6249690"/>
                  <a:pt x="8060615" y="6238730"/>
                </a:cubicBezTo>
                <a:close/>
                <a:moveTo>
                  <a:pt x="1917584" y="6225155"/>
                </a:moveTo>
                <a:cubicBezTo>
                  <a:pt x="1908306" y="6219754"/>
                  <a:pt x="1903201" y="6211312"/>
                  <a:pt x="1906239" y="6206395"/>
                </a:cubicBezTo>
                <a:cubicBezTo>
                  <a:pt x="1915132" y="6192006"/>
                  <a:pt x="1928257" y="6196030"/>
                  <a:pt x="1939215" y="6216505"/>
                </a:cubicBezTo>
                <a:cubicBezTo>
                  <a:pt x="1950417" y="6237437"/>
                  <a:pt x="1943459" y="6240219"/>
                  <a:pt x="1917584" y="6225155"/>
                </a:cubicBezTo>
                <a:close/>
                <a:moveTo>
                  <a:pt x="8566234" y="6205914"/>
                </a:moveTo>
                <a:cubicBezTo>
                  <a:pt x="8554317" y="6199190"/>
                  <a:pt x="8549565" y="6184584"/>
                  <a:pt x="8549565" y="6154682"/>
                </a:cubicBezTo>
                <a:cubicBezTo>
                  <a:pt x="8549565" y="6131677"/>
                  <a:pt x="8545214" y="6110165"/>
                  <a:pt x="8539896" y="6106879"/>
                </a:cubicBezTo>
                <a:cubicBezTo>
                  <a:pt x="8534578" y="6103592"/>
                  <a:pt x="8524081" y="6086194"/>
                  <a:pt x="8516569" y="6068216"/>
                </a:cubicBezTo>
                <a:cubicBezTo>
                  <a:pt x="8507658" y="6046889"/>
                  <a:pt x="8496482" y="6035530"/>
                  <a:pt x="8484409" y="6035530"/>
                </a:cubicBezTo>
                <a:cubicBezTo>
                  <a:pt x="8457792" y="6035530"/>
                  <a:pt x="8450741" y="5996046"/>
                  <a:pt x="8470106" y="5955437"/>
                </a:cubicBezTo>
                <a:cubicBezTo>
                  <a:pt x="8489088" y="5915631"/>
                  <a:pt x="8501940" y="5919435"/>
                  <a:pt x="8501940" y="5964859"/>
                </a:cubicBezTo>
                <a:cubicBezTo>
                  <a:pt x="8501940" y="5991189"/>
                  <a:pt x="8506967" y="6000129"/>
                  <a:pt x="8526871" y="6009198"/>
                </a:cubicBezTo>
                <a:cubicBezTo>
                  <a:pt x="8548733" y="6019159"/>
                  <a:pt x="8553905" y="6017961"/>
                  <a:pt x="8568879" y="5999469"/>
                </a:cubicBezTo>
                <a:cubicBezTo>
                  <a:pt x="8591195" y="5971910"/>
                  <a:pt x="8603255" y="5972821"/>
                  <a:pt x="8610737" y="6002631"/>
                </a:cubicBezTo>
                <a:cubicBezTo>
                  <a:pt x="8618434" y="6033302"/>
                  <a:pt x="8609960" y="6047369"/>
                  <a:pt x="8587986" y="6040395"/>
                </a:cubicBezTo>
                <a:cubicBezTo>
                  <a:pt x="8574720" y="6036184"/>
                  <a:pt x="8569962" y="6041084"/>
                  <a:pt x="8566871" y="6062145"/>
                </a:cubicBezTo>
                <a:cubicBezTo>
                  <a:pt x="8564677" y="6077096"/>
                  <a:pt x="8568182" y="6094281"/>
                  <a:pt x="8574660" y="6100333"/>
                </a:cubicBezTo>
                <a:cubicBezTo>
                  <a:pt x="8589600" y="6114289"/>
                  <a:pt x="8602313" y="6196181"/>
                  <a:pt x="8591235" y="6207103"/>
                </a:cubicBezTo>
                <a:cubicBezTo>
                  <a:pt x="8586561" y="6211711"/>
                  <a:pt x="8575584" y="6211189"/>
                  <a:pt x="8566234" y="6205914"/>
                </a:cubicBezTo>
                <a:close/>
                <a:moveTo>
                  <a:pt x="4053765" y="6197455"/>
                </a:moveTo>
                <a:cubicBezTo>
                  <a:pt x="4053765" y="6192216"/>
                  <a:pt x="4058052" y="6187930"/>
                  <a:pt x="4063290" y="6187930"/>
                </a:cubicBezTo>
                <a:cubicBezTo>
                  <a:pt x="4068529" y="6187930"/>
                  <a:pt x="4072815" y="6192216"/>
                  <a:pt x="4072815" y="6197455"/>
                </a:cubicBezTo>
                <a:cubicBezTo>
                  <a:pt x="4072815" y="6202694"/>
                  <a:pt x="4068529" y="6206980"/>
                  <a:pt x="4063290" y="6206980"/>
                </a:cubicBezTo>
                <a:cubicBezTo>
                  <a:pt x="4058052" y="6206980"/>
                  <a:pt x="4053765" y="6202694"/>
                  <a:pt x="4053765" y="6197455"/>
                </a:cubicBezTo>
                <a:close/>
                <a:moveTo>
                  <a:pt x="8165390" y="6181580"/>
                </a:moveTo>
                <a:cubicBezTo>
                  <a:pt x="8161898" y="6178088"/>
                  <a:pt x="8159040" y="6167372"/>
                  <a:pt x="8159040" y="6157767"/>
                </a:cubicBezTo>
                <a:cubicBezTo>
                  <a:pt x="8159040" y="6137913"/>
                  <a:pt x="8178217" y="6134716"/>
                  <a:pt x="8195235" y="6151735"/>
                </a:cubicBezTo>
                <a:cubicBezTo>
                  <a:pt x="8212254" y="6168754"/>
                  <a:pt x="8209058" y="6187930"/>
                  <a:pt x="8189203" y="6187930"/>
                </a:cubicBezTo>
                <a:cubicBezTo>
                  <a:pt x="8179599" y="6187930"/>
                  <a:pt x="8168883" y="6185073"/>
                  <a:pt x="8165390" y="6181580"/>
                </a:cubicBezTo>
                <a:close/>
                <a:moveTo>
                  <a:pt x="4039884" y="6160013"/>
                </a:moveTo>
                <a:cubicBezTo>
                  <a:pt x="4033378" y="6149486"/>
                  <a:pt x="4048404" y="6138119"/>
                  <a:pt x="4057199" y="6146914"/>
                </a:cubicBezTo>
                <a:cubicBezTo>
                  <a:pt x="4066255" y="6155970"/>
                  <a:pt x="4064567" y="6168880"/>
                  <a:pt x="4054327" y="6168880"/>
                </a:cubicBezTo>
                <a:cubicBezTo>
                  <a:pt x="4049398" y="6168880"/>
                  <a:pt x="4042898" y="6164890"/>
                  <a:pt x="4039884" y="6160013"/>
                </a:cubicBezTo>
                <a:close/>
                <a:moveTo>
                  <a:pt x="4368033" y="6130673"/>
                </a:moveTo>
                <a:cubicBezTo>
                  <a:pt x="4362394" y="6120135"/>
                  <a:pt x="4358856" y="6106205"/>
                  <a:pt x="4360171" y="6099716"/>
                </a:cubicBezTo>
                <a:cubicBezTo>
                  <a:pt x="4364368" y="6079004"/>
                  <a:pt x="4339500" y="6045055"/>
                  <a:pt x="4320130" y="6045055"/>
                </a:cubicBezTo>
                <a:cubicBezTo>
                  <a:pt x="4309837" y="6045055"/>
                  <a:pt x="4301415" y="6038626"/>
                  <a:pt x="4301415" y="6030768"/>
                </a:cubicBezTo>
                <a:cubicBezTo>
                  <a:pt x="4301415" y="6022909"/>
                  <a:pt x="4305702" y="6016480"/>
                  <a:pt x="4310940" y="6016480"/>
                </a:cubicBezTo>
                <a:cubicBezTo>
                  <a:pt x="4323045" y="6016480"/>
                  <a:pt x="4323510" y="5981042"/>
                  <a:pt x="4311461" y="5976792"/>
                </a:cubicBezTo>
                <a:cubicBezTo>
                  <a:pt x="4299690" y="5972642"/>
                  <a:pt x="4290695" y="5818318"/>
                  <a:pt x="4301824" y="5811440"/>
                </a:cubicBezTo>
                <a:cubicBezTo>
                  <a:pt x="4313744" y="5804073"/>
                  <a:pt x="4339099" y="5868376"/>
                  <a:pt x="4333188" y="5890983"/>
                </a:cubicBezTo>
                <a:cubicBezTo>
                  <a:pt x="4330516" y="5901198"/>
                  <a:pt x="4332990" y="5912435"/>
                  <a:pt x="4338685" y="5915955"/>
                </a:cubicBezTo>
                <a:cubicBezTo>
                  <a:pt x="4344381" y="5919474"/>
                  <a:pt x="4349040" y="5936579"/>
                  <a:pt x="4349040" y="5953964"/>
                </a:cubicBezTo>
                <a:cubicBezTo>
                  <a:pt x="4349040" y="5971349"/>
                  <a:pt x="4355041" y="5990553"/>
                  <a:pt x="4362375" y="5996639"/>
                </a:cubicBezTo>
                <a:cubicBezTo>
                  <a:pt x="4369709" y="6002727"/>
                  <a:pt x="4375710" y="6023093"/>
                  <a:pt x="4375710" y="6041899"/>
                </a:cubicBezTo>
                <a:cubicBezTo>
                  <a:pt x="4375710" y="6060705"/>
                  <a:pt x="4379751" y="6078752"/>
                  <a:pt x="4384690" y="6082005"/>
                </a:cubicBezTo>
                <a:cubicBezTo>
                  <a:pt x="4389629" y="6085257"/>
                  <a:pt x="4396380" y="6101848"/>
                  <a:pt x="4399692" y="6118874"/>
                </a:cubicBezTo>
                <a:cubicBezTo>
                  <a:pt x="4406710" y="6154949"/>
                  <a:pt x="4385296" y="6162929"/>
                  <a:pt x="4368033" y="6130673"/>
                </a:cubicBezTo>
                <a:close/>
                <a:moveTo>
                  <a:pt x="4137126" y="6122765"/>
                </a:moveTo>
                <a:cubicBezTo>
                  <a:pt x="4109228" y="6105929"/>
                  <a:pt x="4101971" y="6083155"/>
                  <a:pt x="4124505" y="6083155"/>
                </a:cubicBezTo>
                <a:cubicBezTo>
                  <a:pt x="4131980" y="6083155"/>
                  <a:pt x="4144510" y="6096014"/>
                  <a:pt x="4152350" y="6111730"/>
                </a:cubicBezTo>
                <a:cubicBezTo>
                  <a:pt x="4160190" y="6127447"/>
                  <a:pt x="4165862" y="6139913"/>
                  <a:pt x="4164954" y="6139434"/>
                </a:cubicBezTo>
                <a:cubicBezTo>
                  <a:pt x="4164046" y="6138955"/>
                  <a:pt x="4151523" y="6131454"/>
                  <a:pt x="4137126" y="6122765"/>
                </a:cubicBezTo>
                <a:close/>
                <a:moveTo>
                  <a:pt x="5130090" y="6107530"/>
                </a:moveTo>
                <a:cubicBezTo>
                  <a:pt x="5130090" y="6099363"/>
                  <a:pt x="5134376" y="6092680"/>
                  <a:pt x="5139615" y="6092680"/>
                </a:cubicBezTo>
                <a:cubicBezTo>
                  <a:pt x="5144854" y="6092680"/>
                  <a:pt x="5149140" y="6096714"/>
                  <a:pt x="5149140" y="6101643"/>
                </a:cubicBezTo>
                <a:cubicBezTo>
                  <a:pt x="5149140" y="6106573"/>
                  <a:pt x="5144854" y="6113255"/>
                  <a:pt x="5139615" y="6116493"/>
                </a:cubicBezTo>
                <a:cubicBezTo>
                  <a:pt x="5134376" y="6119730"/>
                  <a:pt x="5130090" y="6115697"/>
                  <a:pt x="5130090" y="6107530"/>
                </a:cubicBezTo>
                <a:close/>
                <a:moveTo>
                  <a:pt x="1834440" y="6078393"/>
                </a:moveTo>
                <a:cubicBezTo>
                  <a:pt x="1834440" y="6069661"/>
                  <a:pt x="1839048" y="6064053"/>
                  <a:pt x="1844679" y="6065931"/>
                </a:cubicBezTo>
                <a:cubicBezTo>
                  <a:pt x="1850311" y="6067808"/>
                  <a:pt x="1854919" y="6073416"/>
                  <a:pt x="1854919" y="6078393"/>
                </a:cubicBezTo>
                <a:cubicBezTo>
                  <a:pt x="1854919" y="6083370"/>
                  <a:pt x="1850311" y="6088977"/>
                  <a:pt x="1844679" y="6090855"/>
                </a:cubicBezTo>
                <a:cubicBezTo>
                  <a:pt x="1839048" y="6092732"/>
                  <a:pt x="1834440" y="6087124"/>
                  <a:pt x="1834440" y="6078393"/>
                </a:cubicBezTo>
                <a:close/>
                <a:moveTo>
                  <a:pt x="5094173" y="6052794"/>
                </a:moveTo>
                <a:cubicBezTo>
                  <a:pt x="5100060" y="6035133"/>
                  <a:pt x="5120565" y="6032204"/>
                  <a:pt x="5120565" y="6049024"/>
                </a:cubicBezTo>
                <a:cubicBezTo>
                  <a:pt x="5120565" y="6057319"/>
                  <a:pt x="5113779" y="6064105"/>
                  <a:pt x="5105484" y="6064105"/>
                </a:cubicBezTo>
                <a:cubicBezTo>
                  <a:pt x="5097189" y="6064105"/>
                  <a:pt x="5092099" y="6059015"/>
                  <a:pt x="5094173" y="6052794"/>
                </a:cubicBezTo>
                <a:close/>
                <a:moveTo>
                  <a:pt x="8120338" y="6049091"/>
                </a:moveTo>
                <a:cubicBezTo>
                  <a:pt x="8110053" y="6036700"/>
                  <a:pt x="8110119" y="6032693"/>
                  <a:pt x="8120716" y="6026143"/>
                </a:cubicBezTo>
                <a:cubicBezTo>
                  <a:pt x="8134271" y="6017766"/>
                  <a:pt x="8159040" y="6035705"/>
                  <a:pt x="8159040" y="6053900"/>
                </a:cubicBezTo>
                <a:cubicBezTo>
                  <a:pt x="8159040" y="6069222"/>
                  <a:pt x="8134515" y="6066175"/>
                  <a:pt x="8120338" y="6049091"/>
                </a:cubicBezTo>
                <a:close/>
                <a:moveTo>
                  <a:pt x="5441185" y="6047436"/>
                </a:moveTo>
                <a:cubicBezTo>
                  <a:pt x="5433985" y="6035625"/>
                  <a:pt x="5435074" y="5930731"/>
                  <a:pt x="5442394" y="5931058"/>
                </a:cubicBezTo>
                <a:cubicBezTo>
                  <a:pt x="5446125" y="5931225"/>
                  <a:pt x="5456679" y="5937055"/>
                  <a:pt x="5465846" y="5944015"/>
                </a:cubicBezTo>
                <a:cubicBezTo>
                  <a:pt x="5484163" y="5957919"/>
                  <a:pt x="5488863" y="6006955"/>
                  <a:pt x="5471880" y="6006955"/>
                </a:cubicBezTo>
                <a:cubicBezTo>
                  <a:pt x="5465671" y="6006955"/>
                  <a:pt x="5463139" y="6016867"/>
                  <a:pt x="5465796" y="6030768"/>
                </a:cubicBezTo>
                <a:cubicBezTo>
                  <a:pt x="5470094" y="6053249"/>
                  <a:pt x="5452140" y="6065409"/>
                  <a:pt x="5441185" y="6047436"/>
                </a:cubicBezTo>
                <a:close/>
                <a:moveTo>
                  <a:pt x="5077896" y="5959940"/>
                </a:moveTo>
                <a:cubicBezTo>
                  <a:pt x="5070463" y="5936522"/>
                  <a:pt x="5078385" y="5921230"/>
                  <a:pt x="5097948" y="5921230"/>
                </a:cubicBezTo>
                <a:cubicBezTo>
                  <a:pt x="5107912" y="5921230"/>
                  <a:pt x="5111384" y="5929020"/>
                  <a:pt x="5109292" y="5946690"/>
                </a:cubicBezTo>
                <a:cubicBezTo>
                  <a:pt x="5105569" y="5978132"/>
                  <a:pt x="5086257" y="5986283"/>
                  <a:pt x="5077896" y="5959940"/>
                </a:cubicBezTo>
                <a:close/>
                <a:moveTo>
                  <a:pt x="1153403" y="5921230"/>
                </a:moveTo>
                <a:cubicBezTo>
                  <a:pt x="1150077" y="5910753"/>
                  <a:pt x="1143359" y="5902180"/>
                  <a:pt x="1138473" y="5902180"/>
                </a:cubicBezTo>
                <a:cubicBezTo>
                  <a:pt x="1133588" y="5902180"/>
                  <a:pt x="1129590" y="5895751"/>
                  <a:pt x="1129590" y="5887893"/>
                </a:cubicBezTo>
                <a:cubicBezTo>
                  <a:pt x="1129590" y="5880034"/>
                  <a:pt x="1137670" y="5873605"/>
                  <a:pt x="1147545" y="5873605"/>
                </a:cubicBezTo>
                <a:cubicBezTo>
                  <a:pt x="1167526" y="5873605"/>
                  <a:pt x="1200281" y="5916552"/>
                  <a:pt x="1191336" y="5931024"/>
                </a:cubicBezTo>
                <a:cubicBezTo>
                  <a:pt x="1181563" y="5946838"/>
                  <a:pt x="1159742" y="5941205"/>
                  <a:pt x="1153403" y="5921230"/>
                </a:cubicBezTo>
                <a:close/>
                <a:moveTo>
                  <a:pt x="4840285" y="5924400"/>
                </a:moveTo>
                <a:cubicBezTo>
                  <a:pt x="4832174" y="5903265"/>
                  <a:pt x="4850084" y="5885064"/>
                  <a:pt x="4864655" y="5899635"/>
                </a:cubicBezTo>
                <a:cubicBezTo>
                  <a:pt x="4876316" y="5911296"/>
                  <a:pt x="4869562" y="5940280"/>
                  <a:pt x="4855183" y="5940280"/>
                </a:cubicBezTo>
                <a:cubicBezTo>
                  <a:pt x="4850341" y="5940280"/>
                  <a:pt x="4843636" y="5933134"/>
                  <a:pt x="4840285" y="5924400"/>
                </a:cubicBezTo>
                <a:close/>
                <a:moveTo>
                  <a:pt x="8823300" y="5900543"/>
                </a:moveTo>
                <a:cubicBezTo>
                  <a:pt x="8797747" y="5881929"/>
                  <a:pt x="8787890" y="5854555"/>
                  <a:pt x="8806740" y="5854555"/>
                </a:cubicBezTo>
                <a:cubicBezTo>
                  <a:pt x="8811979" y="5854555"/>
                  <a:pt x="8816265" y="5847828"/>
                  <a:pt x="8816265" y="5839605"/>
                </a:cubicBezTo>
                <a:cubicBezTo>
                  <a:pt x="8816265" y="5829550"/>
                  <a:pt x="8823281" y="5825652"/>
                  <a:pt x="8837696" y="5827699"/>
                </a:cubicBezTo>
                <a:cubicBezTo>
                  <a:pt x="8855948" y="5830291"/>
                  <a:pt x="8859258" y="5836803"/>
                  <a:pt x="8860009" y="5871589"/>
                </a:cubicBezTo>
                <a:cubicBezTo>
                  <a:pt x="8860493" y="5894054"/>
                  <a:pt x="8858302" y="5914035"/>
                  <a:pt x="8855138" y="5915990"/>
                </a:cubicBezTo>
                <a:cubicBezTo>
                  <a:pt x="8851974" y="5917945"/>
                  <a:pt x="8837647" y="5910994"/>
                  <a:pt x="8823300" y="5900543"/>
                </a:cubicBezTo>
                <a:close/>
                <a:moveTo>
                  <a:pt x="6330240" y="5887893"/>
                </a:moveTo>
                <a:cubicBezTo>
                  <a:pt x="6330240" y="5873076"/>
                  <a:pt x="6335638" y="5864080"/>
                  <a:pt x="6344528" y="5864080"/>
                </a:cubicBezTo>
                <a:cubicBezTo>
                  <a:pt x="6353418" y="5864080"/>
                  <a:pt x="6358815" y="5873076"/>
                  <a:pt x="6358815" y="5887893"/>
                </a:cubicBezTo>
                <a:cubicBezTo>
                  <a:pt x="6358815" y="5902709"/>
                  <a:pt x="6353418" y="5911705"/>
                  <a:pt x="6344528" y="5911705"/>
                </a:cubicBezTo>
                <a:cubicBezTo>
                  <a:pt x="6335638" y="5911705"/>
                  <a:pt x="6330240" y="5902709"/>
                  <a:pt x="6330240" y="5887893"/>
                </a:cubicBezTo>
                <a:close/>
                <a:moveTo>
                  <a:pt x="8189364" y="5876721"/>
                </a:moveTo>
                <a:cubicBezTo>
                  <a:pt x="8193326" y="5843256"/>
                  <a:pt x="8208732" y="5839380"/>
                  <a:pt x="8222216" y="5868454"/>
                </a:cubicBezTo>
                <a:cubicBezTo>
                  <a:pt x="8234416" y="5894760"/>
                  <a:pt x="8230507" y="5902180"/>
                  <a:pt x="8204445" y="5902180"/>
                </a:cubicBezTo>
                <a:cubicBezTo>
                  <a:pt x="8190430" y="5902180"/>
                  <a:pt x="8187030" y="5896440"/>
                  <a:pt x="8189364" y="5876721"/>
                </a:cubicBezTo>
                <a:close/>
                <a:moveTo>
                  <a:pt x="5783882" y="5886046"/>
                </a:moveTo>
                <a:cubicBezTo>
                  <a:pt x="5773154" y="5875320"/>
                  <a:pt x="5777348" y="5864080"/>
                  <a:pt x="5792078" y="5864080"/>
                </a:cubicBezTo>
                <a:cubicBezTo>
                  <a:pt x="5799936" y="5864080"/>
                  <a:pt x="5806365" y="5868114"/>
                  <a:pt x="5806365" y="5873043"/>
                </a:cubicBezTo>
                <a:cubicBezTo>
                  <a:pt x="5806365" y="5885054"/>
                  <a:pt x="5791491" y="5893656"/>
                  <a:pt x="5783882" y="5886046"/>
                </a:cubicBezTo>
                <a:close/>
                <a:moveTo>
                  <a:pt x="5992004" y="5870047"/>
                </a:moveTo>
                <a:cubicBezTo>
                  <a:pt x="5990156" y="5864146"/>
                  <a:pt x="5986860" y="5844316"/>
                  <a:pt x="5984681" y="5825980"/>
                </a:cubicBezTo>
                <a:cubicBezTo>
                  <a:pt x="5982501" y="5807645"/>
                  <a:pt x="5977278" y="5784660"/>
                  <a:pt x="5973074" y="5774903"/>
                </a:cubicBezTo>
                <a:cubicBezTo>
                  <a:pt x="5966190" y="5758927"/>
                  <a:pt x="5968650" y="5757854"/>
                  <a:pt x="5997817" y="5764109"/>
                </a:cubicBezTo>
                <a:cubicBezTo>
                  <a:pt x="6015629" y="5767930"/>
                  <a:pt x="6030694" y="5771626"/>
                  <a:pt x="6031294" y="5772324"/>
                </a:cubicBezTo>
                <a:cubicBezTo>
                  <a:pt x="6031894" y="5773022"/>
                  <a:pt x="6035188" y="5795581"/>
                  <a:pt x="6038614" y="5822455"/>
                </a:cubicBezTo>
                <a:cubicBezTo>
                  <a:pt x="6044616" y="5869538"/>
                  <a:pt x="6043942" y="5871489"/>
                  <a:pt x="6020103" y="5876046"/>
                </a:cubicBezTo>
                <a:cubicBezTo>
                  <a:pt x="6006159" y="5878712"/>
                  <a:pt x="5993898" y="5876094"/>
                  <a:pt x="5992004" y="5870047"/>
                </a:cubicBezTo>
                <a:close/>
                <a:moveTo>
                  <a:pt x="8940090" y="5873605"/>
                </a:moveTo>
                <a:cubicBezTo>
                  <a:pt x="8940090" y="5868366"/>
                  <a:pt x="8944376" y="5864080"/>
                  <a:pt x="8949615" y="5864080"/>
                </a:cubicBezTo>
                <a:cubicBezTo>
                  <a:pt x="8954854" y="5864080"/>
                  <a:pt x="8959140" y="5868366"/>
                  <a:pt x="8959140" y="5873605"/>
                </a:cubicBezTo>
                <a:cubicBezTo>
                  <a:pt x="8959140" y="5878844"/>
                  <a:pt x="8954854" y="5883130"/>
                  <a:pt x="8949615" y="5883130"/>
                </a:cubicBezTo>
                <a:cubicBezTo>
                  <a:pt x="8944376" y="5883130"/>
                  <a:pt x="8940090" y="5878844"/>
                  <a:pt x="8940090" y="5873605"/>
                </a:cubicBezTo>
                <a:close/>
                <a:moveTo>
                  <a:pt x="4898728" y="5847187"/>
                </a:moveTo>
                <a:cubicBezTo>
                  <a:pt x="4886454" y="5833580"/>
                  <a:pt x="4886004" y="5827867"/>
                  <a:pt x="4896123" y="5814074"/>
                </a:cubicBezTo>
                <a:cubicBezTo>
                  <a:pt x="4914607" y="5788881"/>
                  <a:pt x="4930065" y="5794048"/>
                  <a:pt x="4930065" y="5825418"/>
                </a:cubicBezTo>
                <a:cubicBezTo>
                  <a:pt x="4930065" y="5860324"/>
                  <a:pt x="4918086" y="5868646"/>
                  <a:pt x="4898728" y="5847187"/>
                </a:cubicBezTo>
                <a:close/>
                <a:moveTo>
                  <a:pt x="4825290" y="5840268"/>
                </a:moveTo>
                <a:cubicBezTo>
                  <a:pt x="4825290" y="5832409"/>
                  <a:pt x="4831261" y="5825980"/>
                  <a:pt x="4838559" y="5825980"/>
                </a:cubicBezTo>
                <a:cubicBezTo>
                  <a:pt x="4845856" y="5825980"/>
                  <a:pt x="4854294" y="5832409"/>
                  <a:pt x="4857310" y="5840268"/>
                </a:cubicBezTo>
                <a:cubicBezTo>
                  <a:pt x="4861039" y="5849986"/>
                  <a:pt x="4856795" y="5854555"/>
                  <a:pt x="4844041" y="5854555"/>
                </a:cubicBezTo>
                <a:cubicBezTo>
                  <a:pt x="4833724" y="5854555"/>
                  <a:pt x="4825290" y="5848129"/>
                  <a:pt x="4825290" y="5840268"/>
                </a:cubicBezTo>
                <a:close/>
                <a:moveTo>
                  <a:pt x="3646571" y="5827786"/>
                </a:moveTo>
                <a:cubicBezTo>
                  <a:pt x="3629545" y="5819663"/>
                  <a:pt x="3615615" y="5807574"/>
                  <a:pt x="3615615" y="5800922"/>
                </a:cubicBezTo>
                <a:cubicBezTo>
                  <a:pt x="3615615" y="5794270"/>
                  <a:pt x="3608114" y="5784079"/>
                  <a:pt x="3598946" y="5778275"/>
                </a:cubicBezTo>
                <a:cubicBezTo>
                  <a:pt x="3587010" y="5770720"/>
                  <a:pt x="3585658" y="5766304"/>
                  <a:pt x="3594184" y="5762721"/>
                </a:cubicBezTo>
                <a:cubicBezTo>
                  <a:pt x="3600732" y="5759969"/>
                  <a:pt x="3606090" y="5750027"/>
                  <a:pt x="3606090" y="5740628"/>
                </a:cubicBezTo>
                <a:cubicBezTo>
                  <a:pt x="3606090" y="5716497"/>
                  <a:pt x="3585852" y="5703069"/>
                  <a:pt x="3563228" y="5712188"/>
                </a:cubicBezTo>
                <a:cubicBezTo>
                  <a:pt x="3535242" y="5723468"/>
                  <a:pt x="3529890" y="5722709"/>
                  <a:pt x="3529890" y="5707458"/>
                </a:cubicBezTo>
                <a:cubicBezTo>
                  <a:pt x="3529890" y="5699897"/>
                  <a:pt x="3538900" y="5687400"/>
                  <a:pt x="3549913" y="5679686"/>
                </a:cubicBezTo>
                <a:cubicBezTo>
                  <a:pt x="3566756" y="5667889"/>
                  <a:pt x="3568926" y="5659683"/>
                  <a:pt x="3563576" y="5628017"/>
                </a:cubicBezTo>
                <a:cubicBezTo>
                  <a:pt x="3558536" y="5598185"/>
                  <a:pt x="3560414" y="5589146"/>
                  <a:pt x="3572623" y="5584461"/>
                </a:cubicBezTo>
                <a:cubicBezTo>
                  <a:pt x="3581608" y="5581012"/>
                  <a:pt x="3585599" y="5582480"/>
                  <a:pt x="3582199" y="5587982"/>
                </a:cubicBezTo>
                <a:cubicBezTo>
                  <a:pt x="3578992" y="5593170"/>
                  <a:pt x="3587137" y="5601510"/>
                  <a:pt x="3600298" y="5606514"/>
                </a:cubicBezTo>
                <a:cubicBezTo>
                  <a:pt x="3613460" y="5611518"/>
                  <a:pt x="3630424" y="5627593"/>
                  <a:pt x="3637996" y="5642237"/>
                </a:cubicBezTo>
                <a:cubicBezTo>
                  <a:pt x="3645569" y="5656881"/>
                  <a:pt x="3660776" y="5677018"/>
                  <a:pt x="3671790" y="5686985"/>
                </a:cubicBezTo>
                <a:cubicBezTo>
                  <a:pt x="3682804" y="5696953"/>
                  <a:pt x="3691815" y="5712666"/>
                  <a:pt x="3691815" y="5721903"/>
                </a:cubicBezTo>
                <a:cubicBezTo>
                  <a:pt x="3691815" y="5753160"/>
                  <a:pt x="3703287" y="5768830"/>
                  <a:pt x="3726172" y="5768830"/>
                </a:cubicBezTo>
                <a:cubicBezTo>
                  <a:pt x="3758385" y="5768830"/>
                  <a:pt x="3755406" y="5795399"/>
                  <a:pt x="3722771" y="5799154"/>
                </a:cubicBezTo>
                <a:cubicBezTo>
                  <a:pt x="3704016" y="5801312"/>
                  <a:pt x="3695713" y="5808254"/>
                  <a:pt x="3693534" y="5823599"/>
                </a:cubicBezTo>
                <a:cubicBezTo>
                  <a:pt x="3690082" y="5847901"/>
                  <a:pt x="3688948" y="5848002"/>
                  <a:pt x="3646571" y="5827786"/>
                </a:cubicBezTo>
                <a:close/>
                <a:moveTo>
                  <a:pt x="8520990" y="5822012"/>
                </a:moveTo>
                <a:cubicBezTo>
                  <a:pt x="8520990" y="5807898"/>
                  <a:pt x="8510858" y="5791580"/>
                  <a:pt x="8494796" y="5779828"/>
                </a:cubicBezTo>
                <a:cubicBezTo>
                  <a:pt x="8472132" y="5763244"/>
                  <a:pt x="8470806" y="5759808"/>
                  <a:pt x="8484957" y="5754323"/>
                </a:cubicBezTo>
                <a:cubicBezTo>
                  <a:pt x="8493952" y="5750836"/>
                  <a:pt x="8512678" y="5751772"/>
                  <a:pt x="8526570" y="5756403"/>
                </a:cubicBezTo>
                <a:cubicBezTo>
                  <a:pt x="8547615" y="5763418"/>
                  <a:pt x="8552431" y="5771514"/>
                  <a:pt x="8555441" y="5804926"/>
                </a:cubicBezTo>
                <a:cubicBezTo>
                  <a:pt x="8558589" y="5839873"/>
                  <a:pt x="8556606" y="5845030"/>
                  <a:pt x="8540022" y="5845030"/>
                </a:cubicBezTo>
                <a:cubicBezTo>
                  <a:pt x="8526246" y="5845030"/>
                  <a:pt x="8520990" y="5838673"/>
                  <a:pt x="8520990" y="5822012"/>
                </a:cubicBezTo>
                <a:close/>
                <a:moveTo>
                  <a:pt x="1091490" y="5817017"/>
                </a:moveTo>
                <a:cubicBezTo>
                  <a:pt x="1091490" y="5812088"/>
                  <a:pt x="1095776" y="5805405"/>
                  <a:pt x="1101015" y="5802168"/>
                </a:cubicBezTo>
                <a:cubicBezTo>
                  <a:pt x="1106254" y="5798930"/>
                  <a:pt x="1110540" y="5802963"/>
                  <a:pt x="1110540" y="5811130"/>
                </a:cubicBezTo>
                <a:cubicBezTo>
                  <a:pt x="1110540" y="5819298"/>
                  <a:pt x="1106254" y="5825980"/>
                  <a:pt x="1101015" y="5825980"/>
                </a:cubicBezTo>
                <a:cubicBezTo>
                  <a:pt x="1095776" y="5825980"/>
                  <a:pt x="1091490" y="5821947"/>
                  <a:pt x="1091490" y="5817017"/>
                </a:cubicBezTo>
                <a:close/>
                <a:moveTo>
                  <a:pt x="4281237" y="5792166"/>
                </a:moveTo>
                <a:cubicBezTo>
                  <a:pt x="4280617" y="5787189"/>
                  <a:pt x="4280617" y="5779903"/>
                  <a:pt x="4281237" y="5775974"/>
                </a:cubicBezTo>
                <a:cubicBezTo>
                  <a:pt x="4281857" y="5772045"/>
                  <a:pt x="4278079" y="5768830"/>
                  <a:pt x="4272840" y="5768830"/>
                </a:cubicBezTo>
                <a:cubicBezTo>
                  <a:pt x="4267602" y="5768830"/>
                  <a:pt x="4263315" y="5762044"/>
                  <a:pt x="4263315" y="5753749"/>
                </a:cubicBezTo>
                <a:cubicBezTo>
                  <a:pt x="4263315" y="5735458"/>
                  <a:pt x="4282019" y="5740209"/>
                  <a:pt x="4295758" y="5761991"/>
                </a:cubicBezTo>
                <a:cubicBezTo>
                  <a:pt x="4302939" y="5773375"/>
                  <a:pt x="4302461" y="5781119"/>
                  <a:pt x="4294057" y="5789523"/>
                </a:cubicBezTo>
                <a:cubicBezTo>
                  <a:pt x="4287627" y="5795953"/>
                  <a:pt x="4281858" y="5797143"/>
                  <a:pt x="4281237" y="5792166"/>
                </a:cubicBezTo>
                <a:close/>
                <a:moveTo>
                  <a:pt x="7432224" y="5791314"/>
                </a:moveTo>
                <a:cubicBezTo>
                  <a:pt x="7423335" y="5782425"/>
                  <a:pt x="7434077" y="5768830"/>
                  <a:pt x="7449990" y="5768830"/>
                </a:cubicBezTo>
                <a:cubicBezTo>
                  <a:pt x="7457539" y="5768830"/>
                  <a:pt x="7463715" y="5775259"/>
                  <a:pt x="7463715" y="5783118"/>
                </a:cubicBezTo>
                <a:cubicBezTo>
                  <a:pt x="7463715" y="5797464"/>
                  <a:pt x="7443608" y="5802698"/>
                  <a:pt x="7432224" y="5791314"/>
                </a:cubicBezTo>
                <a:close/>
                <a:moveTo>
                  <a:pt x="8911515" y="5769941"/>
                </a:moveTo>
                <a:cubicBezTo>
                  <a:pt x="8911515" y="5748888"/>
                  <a:pt x="8916603" y="5741503"/>
                  <a:pt x="8933306" y="5738310"/>
                </a:cubicBezTo>
                <a:cubicBezTo>
                  <a:pt x="8945291" y="5736019"/>
                  <a:pt x="8960293" y="5735877"/>
                  <a:pt x="8966643" y="5737994"/>
                </a:cubicBezTo>
                <a:cubicBezTo>
                  <a:pt x="8984949" y="5744096"/>
                  <a:pt x="8980052" y="5759306"/>
                  <a:pt x="8959782" y="5759306"/>
                </a:cubicBezTo>
                <a:cubicBezTo>
                  <a:pt x="8949657" y="5759306"/>
                  <a:pt x="8938653" y="5767878"/>
                  <a:pt x="8935327" y="5778356"/>
                </a:cubicBezTo>
                <a:cubicBezTo>
                  <a:pt x="8926346" y="5806652"/>
                  <a:pt x="8911515" y="5801411"/>
                  <a:pt x="8911515" y="5769941"/>
                </a:cubicBezTo>
                <a:close/>
                <a:moveTo>
                  <a:pt x="1053390" y="5754543"/>
                </a:moveTo>
                <a:cubicBezTo>
                  <a:pt x="1053390" y="5746684"/>
                  <a:pt x="1059819" y="5740255"/>
                  <a:pt x="1067678" y="5740255"/>
                </a:cubicBezTo>
                <a:cubicBezTo>
                  <a:pt x="1075536" y="5740255"/>
                  <a:pt x="1081965" y="5746684"/>
                  <a:pt x="1081965" y="5754543"/>
                </a:cubicBezTo>
                <a:cubicBezTo>
                  <a:pt x="1081965" y="5762401"/>
                  <a:pt x="1075536" y="5768830"/>
                  <a:pt x="1067678" y="5768830"/>
                </a:cubicBezTo>
                <a:cubicBezTo>
                  <a:pt x="1059819" y="5768830"/>
                  <a:pt x="1053390" y="5762401"/>
                  <a:pt x="1053390" y="5754543"/>
                </a:cubicBezTo>
                <a:close/>
                <a:moveTo>
                  <a:pt x="9594338" y="5734104"/>
                </a:moveTo>
                <a:cubicBezTo>
                  <a:pt x="9590737" y="5730502"/>
                  <a:pt x="9587790" y="5715717"/>
                  <a:pt x="9587790" y="5701248"/>
                </a:cubicBezTo>
                <a:cubicBezTo>
                  <a:pt x="9587790" y="5686779"/>
                  <a:pt x="9581361" y="5668512"/>
                  <a:pt x="9573502" y="5660654"/>
                </a:cubicBezTo>
                <a:cubicBezTo>
                  <a:pt x="9565644" y="5652795"/>
                  <a:pt x="9559215" y="5633201"/>
                  <a:pt x="9559215" y="5617111"/>
                </a:cubicBezTo>
                <a:cubicBezTo>
                  <a:pt x="9559215" y="5597456"/>
                  <a:pt x="9554527" y="5587855"/>
                  <a:pt x="9544927" y="5587855"/>
                </a:cubicBezTo>
                <a:cubicBezTo>
                  <a:pt x="9537069" y="5587855"/>
                  <a:pt x="9530706" y="5584641"/>
                  <a:pt x="9530786" y="5580711"/>
                </a:cubicBezTo>
                <a:cubicBezTo>
                  <a:pt x="9531119" y="5564173"/>
                  <a:pt x="9546903" y="5554359"/>
                  <a:pt x="9577046" y="5551943"/>
                </a:cubicBezTo>
                <a:cubicBezTo>
                  <a:pt x="9606378" y="5549591"/>
                  <a:pt x="9608617" y="5551243"/>
                  <a:pt x="9602868" y="5570993"/>
                </a:cubicBezTo>
                <a:cubicBezTo>
                  <a:pt x="9584543" y="5633943"/>
                  <a:pt x="9585231" y="5652490"/>
                  <a:pt x="9606300" y="5663766"/>
                </a:cubicBezTo>
                <a:cubicBezTo>
                  <a:pt x="9621996" y="5672166"/>
                  <a:pt x="9626291" y="5682002"/>
                  <a:pt x="9624065" y="5704436"/>
                </a:cubicBezTo>
                <a:cubicBezTo>
                  <a:pt x="9621191" y="5733383"/>
                  <a:pt x="9607391" y="5747156"/>
                  <a:pt x="9594338" y="5734104"/>
                </a:cubicBezTo>
                <a:close/>
                <a:moveTo>
                  <a:pt x="5730165" y="5678343"/>
                </a:moveTo>
                <a:cubicBezTo>
                  <a:pt x="5730165" y="5670484"/>
                  <a:pt x="5736595" y="5664055"/>
                  <a:pt x="5744453" y="5664055"/>
                </a:cubicBezTo>
                <a:cubicBezTo>
                  <a:pt x="5752311" y="5664055"/>
                  <a:pt x="5758740" y="5670484"/>
                  <a:pt x="5758740" y="5678343"/>
                </a:cubicBezTo>
                <a:cubicBezTo>
                  <a:pt x="5758740" y="5686201"/>
                  <a:pt x="5752311" y="5692630"/>
                  <a:pt x="5744453" y="5692630"/>
                </a:cubicBezTo>
                <a:cubicBezTo>
                  <a:pt x="5736595" y="5692630"/>
                  <a:pt x="5730165" y="5686201"/>
                  <a:pt x="5730165" y="5678343"/>
                </a:cubicBezTo>
                <a:close/>
                <a:moveTo>
                  <a:pt x="8940090" y="5669116"/>
                </a:moveTo>
                <a:cubicBezTo>
                  <a:pt x="8940090" y="5652129"/>
                  <a:pt x="8944055" y="5647125"/>
                  <a:pt x="8954377" y="5651086"/>
                </a:cubicBezTo>
                <a:cubicBezTo>
                  <a:pt x="8970676" y="5657340"/>
                  <a:pt x="8970661" y="5657294"/>
                  <a:pt x="8962884" y="5677564"/>
                </a:cubicBezTo>
                <a:cubicBezTo>
                  <a:pt x="8954028" y="5700639"/>
                  <a:pt x="8940090" y="5695474"/>
                  <a:pt x="8940090" y="5669116"/>
                </a:cubicBezTo>
                <a:close/>
                <a:moveTo>
                  <a:pt x="6917218" y="5634289"/>
                </a:moveTo>
                <a:cubicBezTo>
                  <a:pt x="6913944" y="5617918"/>
                  <a:pt x="6911265" y="5592201"/>
                  <a:pt x="6911265" y="5577139"/>
                </a:cubicBezTo>
                <a:cubicBezTo>
                  <a:pt x="6911265" y="5562078"/>
                  <a:pt x="6906979" y="5549755"/>
                  <a:pt x="6901740" y="5549755"/>
                </a:cubicBezTo>
                <a:cubicBezTo>
                  <a:pt x="6888845" y="5549755"/>
                  <a:pt x="6889569" y="5495365"/>
                  <a:pt x="6902570" y="5487330"/>
                </a:cubicBezTo>
                <a:cubicBezTo>
                  <a:pt x="6920869" y="5476021"/>
                  <a:pt x="6932000" y="5498722"/>
                  <a:pt x="6935935" y="5555376"/>
                </a:cubicBezTo>
                <a:cubicBezTo>
                  <a:pt x="6938047" y="5585776"/>
                  <a:pt x="6944075" y="5614951"/>
                  <a:pt x="6949332" y="5620207"/>
                </a:cubicBezTo>
                <a:cubicBezTo>
                  <a:pt x="6965595" y="5636470"/>
                  <a:pt x="6960372" y="5664055"/>
                  <a:pt x="6941031" y="5664055"/>
                </a:cubicBezTo>
                <a:cubicBezTo>
                  <a:pt x="6928648" y="5664055"/>
                  <a:pt x="6921346" y="5654927"/>
                  <a:pt x="6917218" y="5634289"/>
                </a:cubicBezTo>
                <a:close/>
                <a:moveTo>
                  <a:pt x="9130590" y="5649768"/>
                </a:moveTo>
                <a:cubicBezTo>
                  <a:pt x="9130590" y="5641909"/>
                  <a:pt x="9125839" y="5635480"/>
                  <a:pt x="9120032" y="5635480"/>
                </a:cubicBezTo>
                <a:cubicBezTo>
                  <a:pt x="9113437" y="5635480"/>
                  <a:pt x="9111792" y="5626248"/>
                  <a:pt x="9115650" y="5610875"/>
                </a:cubicBezTo>
                <a:cubicBezTo>
                  <a:pt x="9120506" y="5591530"/>
                  <a:pt x="9117876" y="5585238"/>
                  <a:pt x="9103350" y="5581439"/>
                </a:cubicBezTo>
                <a:cubicBezTo>
                  <a:pt x="9092132" y="5578506"/>
                  <a:pt x="9083356" y="5566262"/>
                  <a:pt x="9081009" y="5550270"/>
                </a:cubicBezTo>
                <a:cubicBezTo>
                  <a:pt x="9077870" y="5528886"/>
                  <a:pt x="9080295" y="5524756"/>
                  <a:pt x="9093898" y="5528313"/>
                </a:cubicBezTo>
                <a:cubicBezTo>
                  <a:pt x="9116594" y="5534248"/>
                  <a:pt x="9140494" y="5572708"/>
                  <a:pt x="9142902" y="5607170"/>
                </a:cubicBezTo>
                <a:cubicBezTo>
                  <a:pt x="9143988" y="5622720"/>
                  <a:pt x="9148092" y="5635451"/>
                  <a:pt x="9152021" y="5635462"/>
                </a:cubicBezTo>
                <a:cubicBezTo>
                  <a:pt x="9155950" y="5635471"/>
                  <a:pt x="9159165" y="5641909"/>
                  <a:pt x="9159165" y="5649768"/>
                </a:cubicBezTo>
                <a:cubicBezTo>
                  <a:pt x="9159165" y="5657626"/>
                  <a:pt x="9152736" y="5664055"/>
                  <a:pt x="9144877" y="5664055"/>
                </a:cubicBezTo>
                <a:cubicBezTo>
                  <a:pt x="9137020" y="5664055"/>
                  <a:pt x="9130590" y="5657626"/>
                  <a:pt x="9130590" y="5649768"/>
                </a:cubicBezTo>
                <a:close/>
                <a:moveTo>
                  <a:pt x="3215565" y="5630718"/>
                </a:moveTo>
                <a:cubicBezTo>
                  <a:pt x="3215565" y="5622859"/>
                  <a:pt x="3221994" y="5616430"/>
                  <a:pt x="3229853" y="5616430"/>
                </a:cubicBezTo>
                <a:cubicBezTo>
                  <a:pt x="3237711" y="5616430"/>
                  <a:pt x="3244140" y="5622859"/>
                  <a:pt x="3244140" y="5630718"/>
                </a:cubicBezTo>
                <a:cubicBezTo>
                  <a:pt x="3244140" y="5638576"/>
                  <a:pt x="3237711" y="5645005"/>
                  <a:pt x="3229853" y="5645005"/>
                </a:cubicBezTo>
                <a:cubicBezTo>
                  <a:pt x="3221994" y="5645005"/>
                  <a:pt x="3215565" y="5638576"/>
                  <a:pt x="3215565" y="5630718"/>
                </a:cubicBezTo>
                <a:close/>
                <a:moveTo>
                  <a:pt x="5664993" y="5626884"/>
                </a:moveTo>
                <a:cubicBezTo>
                  <a:pt x="5655073" y="5620753"/>
                  <a:pt x="5655892" y="5617729"/>
                  <a:pt x="5668818" y="5612769"/>
                </a:cubicBezTo>
                <a:cubicBezTo>
                  <a:pt x="5688435" y="5605241"/>
                  <a:pt x="5699212" y="5613094"/>
                  <a:pt x="5686588" y="5625717"/>
                </a:cubicBezTo>
                <a:cubicBezTo>
                  <a:pt x="5681655" y="5630651"/>
                  <a:pt x="5671937" y="5631176"/>
                  <a:pt x="5664993" y="5626884"/>
                </a:cubicBezTo>
                <a:close/>
                <a:moveTo>
                  <a:pt x="1693470" y="5605000"/>
                </a:moveTo>
                <a:cubicBezTo>
                  <a:pt x="1676678" y="5588208"/>
                  <a:pt x="1679500" y="5578330"/>
                  <a:pt x="1701090" y="5578330"/>
                </a:cubicBezTo>
                <a:cubicBezTo>
                  <a:pt x="1713790" y="5578330"/>
                  <a:pt x="1720140" y="5584680"/>
                  <a:pt x="1720140" y="5597380"/>
                </a:cubicBezTo>
                <a:cubicBezTo>
                  <a:pt x="1720140" y="5618971"/>
                  <a:pt x="1710263" y="5621793"/>
                  <a:pt x="1693470" y="5605000"/>
                </a:cubicBezTo>
                <a:close/>
                <a:moveTo>
                  <a:pt x="5617691" y="5606191"/>
                </a:moveTo>
                <a:cubicBezTo>
                  <a:pt x="5619568" y="5600559"/>
                  <a:pt x="5625176" y="5595952"/>
                  <a:pt x="5630153" y="5595952"/>
                </a:cubicBezTo>
                <a:cubicBezTo>
                  <a:pt x="5635130" y="5595952"/>
                  <a:pt x="5640737" y="5600559"/>
                  <a:pt x="5642615" y="5606191"/>
                </a:cubicBezTo>
                <a:cubicBezTo>
                  <a:pt x="5644492" y="5611822"/>
                  <a:pt x="5638884" y="5616430"/>
                  <a:pt x="5630153" y="5616430"/>
                </a:cubicBezTo>
                <a:cubicBezTo>
                  <a:pt x="5621422" y="5616430"/>
                  <a:pt x="5615814" y="5611822"/>
                  <a:pt x="5617691" y="5606191"/>
                </a:cubicBezTo>
                <a:close/>
                <a:moveTo>
                  <a:pt x="967665" y="5564043"/>
                </a:moveTo>
                <a:cubicBezTo>
                  <a:pt x="967665" y="5538043"/>
                  <a:pt x="976579" y="5533904"/>
                  <a:pt x="994335" y="5551660"/>
                </a:cubicBezTo>
                <a:cubicBezTo>
                  <a:pt x="1011863" y="5569188"/>
                  <a:pt x="1007933" y="5587855"/>
                  <a:pt x="986715" y="5587855"/>
                </a:cubicBezTo>
                <a:cubicBezTo>
                  <a:pt x="972745" y="5587855"/>
                  <a:pt x="967665" y="5581505"/>
                  <a:pt x="967665" y="5564043"/>
                </a:cubicBezTo>
                <a:close/>
                <a:moveTo>
                  <a:pt x="9735427" y="5540230"/>
                </a:moveTo>
                <a:cubicBezTo>
                  <a:pt x="9738665" y="5534991"/>
                  <a:pt x="9743205" y="5530705"/>
                  <a:pt x="9745514" y="5530705"/>
                </a:cubicBezTo>
                <a:cubicBezTo>
                  <a:pt x="9747825" y="5530705"/>
                  <a:pt x="9749715" y="5534991"/>
                  <a:pt x="9749715" y="5540230"/>
                </a:cubicBezTo>
                <a:cubicBezTo>
                  <a:pt x="9749715" y="5545469"/>
                  <a:pt x="9745175" y="5549755"/>
                  <a:pt x="9739628" y="5549755"/>
                </a:cubicBezTo>
                <a:cubicBezTo>
                  <a:pt x="9734080" y="5549755"/>
                  <a:pt x="9732190" y="5545469"/>
                  <a:pt x="9735427" y="5540230"/>
                </a:cubicBezTo>
                <a:close/>
                <a:moveTo>
                  <a:pt x="9526356" y="5533700"/>
                </a:moveTo>
                <a:cubicBezTo>
                  <a:pt x="9527601" y="5531418"/>
                  <a:pt x="9518359" y="5519290"/>
                  <a:pt x="9505817" y="5506748"/>
                </a:cubicBezTo>
                <a:cubicBezTo>
                  <a:pt x="9493276" y="5494207"/>
                  <a:pt x="9483512" y="5476250"/>
                  <a:pt x="9484120" y="5466844"/>
                </a:cubicBezTo>
                <a:cubicBezTo>
                  <a:pt x="9485148" y="5450931"/>
                  <a:pt x="9485527" y="5450901"/>
                  <a:pt x="9489581" y="5466412"/>
                </a:cubicBezTo>
                <a:cubicBezTo>
                  <a:pt x="9491976" y="5475580"/>
                  <a:pt x="9501695" y="5483081"/>
                  <a:pt x="9511178" y="5483081"/>
                </a:cubicBezTo>
                <a:cubicBezTo>
                  <a:pt x="9529276" y="5483081"/>
                  <a:pt x="9545363" y="5521003"/>
                  <a:pt x="9531816" y="5531732"/>
                </a:cubicBezTo>
                <a:cubicBezTo>
                  <a:pt x="9527568" y="5535097"/>
                  <a:pt x="9525110" y="5535982"/>
                  <a:pt x="9526356" y="5533700"/>
                </a:cubicBezTo>
                <a:close/>
                <a:moveTo>
                  <a:pt x="958140" y="5516980"/>
                </a:moveTo>
                <a:cubicBezTo>
                  <a:pt x="958140" y="5508813"/>
                  <a:pt x="962426" y="5502130"/>
                  <a:pt x="967665" y="5502130"/>
                </a:cubicBezTo>
                <a:cubicBezTo>
                  <a:pt x="972904" y="5502130"/>
                  <a:pt x="977190" y="5506164"/>
                  <a:pt x="977190" y="5511093"/>
                </a:cubicBezTo>
                <a:cubicBezTo>
                  <a:pt x="977190" y="5516023"/>
                  <a:pt x="972904" y="5522705"/>
                  <a:pt x="967665" y="5525943"/>
                </a:cubicBezTo>
                <a:cubicBezTo>
                  <a:pt x="962426" y="5529180"/>
                  <a:pt x="958140" y="5525147"/>
                  <a:pt x="958140" y="5516980"/>
                </a:cubicBezTo>
                <a:close/>
                <a:moveTo>
                  <a:pt x="1507273" y="5506194"/>
                </a:moveTo>
                <a:cubicBezTo>
                  <a:pt x="1497590" y="5492765"/>
                  <a:pt x="1491161" y="5480535"/>
                  <a:pt x="1492985" y="5479018"/>
                </a:cubicBezTo>
                <a:cubicBezTo>
                  <a:pt x="1494810" y="5477500"/>
                  <a:pt x="1512609" y="5478290"/>
                  <a:pt x="1532539" y="5480772"/>
                </a:cubicBezTo>
                <a:cubicBezTo>
                  <a:pt x="1562999" y="5484566"/>
                  <a:pt x="1568314" y="5488526"/>
                  <a:pt x="1565877" y="5505614"/>
                </a:cubicBezTo>
                <a:cubicBezTo>
                  <a:pt x="1561657" y="5535204"/>
                  <a:pt x="1528426" y="5535533"/>
                  <a:pt x="1507273" y="5506194"/>
                </a:cubicBezTo>
                <a:close/>
                <a:moveTo>
                  <a:pt x="9431159" y="5522040"/>
                </a:moveTo>
                <a:cubicBezTo>
                  <a:pt x="9424274" y="5510900"/>
                  <a:pt x="9434825" y="5483080"/>
                  <a:pt x="9445934" y="5483080"/>
                </a:cubicBezTo>
                <a:cubicBezTo>
                  <a:pt x="9450612" y="5483080"/>
                  <a:pt x="9454440" y="5493796"/>
                  <a:pt x="9454440" y="5506893"/>
                </a:cubicBezTo>
                <a:cubicBezTo>
                  <a:pt x="9454440" y="5530431"/>
                  <a:pt x="9441534" y="5538827"/>
                  <a:pt x="9431159" y="5522040"/>
                </a:cubicBezTo>
                <a:close/>
                <a:moveTo>
                  <a:pt x="3477880" y="5498822"/>
                </a:moveTo>
                <a:cubicBezTo>
                  <a:pt x="3464565" y="5489086"/>
                  <a:pt x="3463234" y="5484193"/>
                  <a:pt x="3472362" y="5478551"/>
                </a:cubicBezTo>
                <a:cubicBezTo>
                  <a:pt x="3483534" y="5471647"/>
                  <a:pt x="3500816" y="5487222"/>
                  <a:pt x="3501169" y="5504511"/>
                </a:cubicBezTo>
                <a:cubicBezTo>
                  <a:pt x="3501371" y="5514388"/>
                  <a:pt x="3498064" y="5513581"/>
                  <a:pt x="3477880" y="5498822"/>
                </a:cubicBezTo>
                <a:close/>
                <a:moveTo>
                  <a:pt x="6944603" y="5492605"/>
                </a:moveTo>
                <a:cubicBezTo>
                  <a:pt x="6947841" y="5487366"/>
                  <a:pt x="6952380" y="5483080"/>
                  <a:pt x="6954690" y="5483080"/>
                </a:cubicBezTo>
                <a:cubicBezTo>
                  <a:pt x="6957000" y="5483080"/>
                  <a:pt x="6958890" y="5487366"/>
                  <a:pt x="6958890" y="5492605"/>
                </a:cubicBezTo>
                <a:cubicBezTo>
                  <a:pt x="6958890" y="5497844"/>
                  <a:pt x="6954351" y="5502130"/>
                  <a:pt x="6948803" y="5502130"/>
                </a:cubicBezTo>
                <a:cubicBezTo>
                  <a:pt x="6943255" y="5502130"/>
                  <a:pt x="6941365" y="5497844"/>
                  <a:pt x="6944603" y="5492605"/>
                </a:cubicBezTo>
                <a:close/>
                <a:moveTo>
                  <a:pt x="6034457" y="5472606"/>
                </a:moveTo>
                <a:cubicBezTo>
                  <a:pt x="6026468" y="5457679"/>
                  <a:pt x="6017418" y="5453818"/>
                  <a:pt x="5998770" y="5457383"/>
                </a:cubicBezTo>
                <a:cubicBezTo>
                  <a:pt x="5982339" y="5460524"/>
                  <a:pt x="5969687" y="5456772"/>
                  <a:pt x="5961815" y="5446426"/>
                </a:cubicBezTo>
                <a:cubicBezTo>
                  <a:pt x="5945632" y="5425153"/>
                  <a:pt x="5946329" y="5416405"/>
                  <a:pt x="5964208" y="5416405"/>
                </a:cubicBezTo>
                <a:cubicBezTo>
                  <a:pt x="5991722" y="5416405"/>
                  <a:pt x="6009664" y="5386877"/>
                  <a:pt x="6014013" y="5334443"/>
                </a:cubicBezTo>
                <a:cubicBezTo>
                  <a:pt x="6016932" y="5299234"/>
                  <a:pt x="6022401" y="5283055"/>
                  <a:pt x="6031382" y="5283055"/>
                </a:cubicBezTo>
                <a:cubicBezTo>
                  <a:pt x="6046322" y="5283055"/>
                  <a:pt x="6047910" y="5290704"/>
                  <a:pt x="6044859" y="5347974"/>
                </a:cubicBezTo>
                <a:cubicBezTo>
                  <a:pt x="6043477" y="5373899"/>
                  <a:pt x="6047984" y="5395005"/>
                  <a:pt x="6057061" y="5405124"/>
                </a:cubicBezTo>
                <a:cubicBezTo>
                  <a:pt x="6074546" y="5424614"/>
                  <a:pt x="6074674" y="5492605"/>
                  <a:pt x="6057225" y="5492605"/>
                </a:cubicBezTo>
                <a:cubicBezTo>
                  <a:pt x="6050590" y="5492605"/>
                  <a:pt x="6040344" y="5483606"/>
                  <a:pt x="6034457" y="5472606"/>
                </a:cubicBezTo>
                <a:close/>
                <a:moveTo>
                  <a:pt x="1744872" y="5455993"/>
                </a:moveTo>
                <a:cubicBezTo>
                  <a:pt x="1741576" y="5450660"/>
                  <a:pt x="1743521" y="5443428"/>
                  <a:pt x="1749193" y="5439922"/>
                </a:cubicBezTo>
                <a:cubicBezTo>
                  <a:pt x="1763838" y="5430871"/>
                  <a:pt x="1773287" y="5443269"/>
                  <a:pt x="1761061" y="5455494"/>
                </a:cubicBezTo>
                <a:cubicBezTo>
                  <a:pt x="1754221" y="5462335"/>
                  <a:pt x="1748893" y="5462499"/>
                  <a:pt x="1744872" y="5455993"/>
                </a:cubicBezTo>
                <a:close/>
                <a:moveTo>
                  <a:pt x="6250215" y="5424378"/>
                </a:moveTo>
                <a:cubicBezTo>
                  <a:pt x="6242279" y="5413047"/>
                  <a:pt x="6238118" y="5400000"/>
                  <a:pt x="6240970" y="5395385"/>
                </a:cubicBezTo>
                <a:cubicBezTo>
                  <a:pt x="6243822" y="5390771"/>
                  <a:pt x="6241027" y="5380813"/>
                  <a:pt x="6234753" y="5373257"/>
                </a:cubicBezTo>
                <a:cubicBezTo>
                  <a:pt x="6228482" y="5365700"/>
                  <a:pt x="6225063" y="5344846"/>
                  <a:pt x="6227157" y="5326913"/>
                </a:cubicBezTo>
                <a:cubicBezTo>
                  <a:pt x="6230372" y="5299376"/>
                  <a:pt x="6226864" y="5291887"/>
                  <a:pt x="6204588" y="5278729"/>
                </a:cubicBezTo>
                <a:cubicBezTo>
                  <a:pt x="6181073" y="5264838"/>
                  <a:pt x="6179484" y="5260872"/>
                  <a:pt x="6189933" y="5242146"/>
                </a:cubicBezTo>
                <a:cubicBezTo>
                  <a:pt x="6196379" y="5230594"/>
                  <a:pt x="6202307" y="5219774"/>
                  <a:pt x="6203107" y="5218102"/>
                </a:cubicBezTo>
                <a:cubicBezTo>
                  <a:pt x="6203906" y="5216429"/>
                  <a:pt x="6213443" y="5220608"/>
                  <a:pt x="6224300" y="5227388"/>
                </a:cubicBezTo>
                <a:cubicBezTo>
                  <a:pt x="6239876" y="5237116"/>
                  <a:pt x="6246500" y="5237255"/>
                  <a:pt x="6255707" y="5228048"/>
                </a:cubicBezTo>
                <a:cubicBezTo>
                  <a:pt x="6262125" y="5221631"/>
                  <a:pt x="6275090" y="5216380"/>
                  <a:pt x="6284520" y="5216380"/>
                </a:cubicBezTo>
                <a:cubicBezTo>
                  <a:pt x="6311207" y="5216380"/>
                  <a:pt x="6305893" y="5252962"/>
                  <a:pt x="6277315" y="5265983"/>
                </a:cubicBezTo>
                <a:cubicBezTo>
                  <a:pt x="6256963" y="5275256"/>
                  <a:pt x="6253641" y="5282096"/>
                  <a:pt x="6257083" y="5307638"/>
                </a:cubicBezTo>
                <a:cubicBezTo>
                  <a:pt x="6262535" y="5348099"/>
                  <a:pt x="6270356" y="5359255"/>
                  <a:pt x="6293264" y="5359255"/>
                </a:cubicBezTo>
                <a:cubicBezTo>
                  <a:pt x="6303742" y="5359255"/>
                  <a:pt x="6309666" y="5354969"/>
                  <a:pt x="6306428" y="5349730"/>
                </a:cubicBezTo>
                <a:cubicBezTo>
                  <a:pt x="6303190" y="5344491"/>
                  <a:pt x="6309584" y="5340205"/>
                  <a:pt x="6320637" y="5340205"/>
                </a:cubicBezTo>
                <a:cubicBezTo>
                  <a:pt x="6338520" y="5340205"/>
                  <a:pt x="6340318" y="5344663"/>
                  <a:pt x="6336968" y="5380686"/>
                </a:cubicBezTo>
                <a:cubicBezTo>
                  <a:pt x="6334123" y="5411279"/>
                  <a:pt x="6328770" y="5421975"/>
                  <a:pt x="6315053" y="5424473"/>
                </a:cubicBezTo>
                <a:cubicBezTo>
                  <a:pt x="6305071" y="5426292"/>
                  <a:pt x="6292831" y="5431650"/>
                  <a:pt x="6287854" y="5436379"/>
                </a:cubicBezTo>
                <a:cubicBezTo>
                  <a:pt x="6274073" y="5449478"/>
                  <a:pt x="6265991" y="5446901"/>
                  <a:pt x="6250215" y="5424378"/>
                </a:cubicBezTo>
                <a:close/>
                <a:moveTo>
                  <a:pt x="879041" y="5396329"/>
                </a:moveTo>
                <a:cubicBezTo>
                  <a:pt x="859111" y="5375168"/>
                  <a:pt x="833596" y="5339953"/>
                  <a:pt x="822341" y="5318073"/>
                </a:cubicBezTo>
                <a:cubicBezTo>
                  <a:pt x="811087" y="5296194"/>
                  <a:pt x="794175" y="5272692"/>
                  <a:pt x="784759" y="5265846"/>
                </a:cubicBezTo>
                <a:cubicBezTo>
                  <a:pt x="775344" y="5259001"/>
                  <a:pt x="767640" y="5243436"/>
                  <a:pt x="767640" y="5231258"/>
                </a:cubicBezTo>
                <a:cubicBezTo>
                  <a:pt x="767640" y="5217146"/>
                  <a:pt x="755549" y="5199894"/>
                  <a:pt x="734303" y="5183688"/>
                </a:cubicBezTo>
                <a:cubicBezTo>
                  <a:pt x="715822" y="5169593"/>
                  <a:pt x="700965" y="5149785"/>
                  <a:pt x="700965" y="5139241"/>
                </a:cubicBezTo>
                <a:cubicBezTo>
                  <a:pt x="700965" y="5128780"/>
                  <a:pt x="690249" y="5110289"/>
                  <a:pt x="677153" y="5098152"/>
                </a:cubicBezTo>
                <a:cubicBezTo>
                  <a:pt x="664056" y="5086014"/>
                  <a:pt x="653340" y="5071159"/>
                  <a:pt x="653340" y="5065140"/>
                </a:cubicBezTo>
                <a:cubicBezTo>
                  <a:pt x="653340" y="5059121"/>
                  <a:pt x="647982" y="5045123"/>
                  <a:pt x="641434" y="5034031"/>
                </a:cubicBezTo>
                <a:cubicBezTo>
                  <a:pt x="631909" y="5017899"/>
                  <a:pt x="631909" y="5013004"/>
                  <a:pt x="641434" y="5009554"/>
                </a:cubicBezTo>
                <a:cubicBezTo>
                  <a:pt x="655613" y="5004419"/>
                  <a:pt x="657410" y="4962845"/>
                  <a:pt x="643815" y="4954443"/>
                </a:cubicBezTo>
                <a:cubicBezTo>
                  <a:pt x="638576" y="4951205"/>
                  <a:pt x="634290" y="4937692"/>
                  <a:pt x="634290" y="4924414"/>
                </a:cubicBezTo>
                <a:cubicBezTo>
                  <a:pt x="634290" y="4908411"/>
                  <a:pt x="627969" y="4898619"/>
                  <a:pt x="615540" y="4895368"/>
                </a:cubicBezTo>
                <a:cubicBezTo>
                  <a:pt x="599321" y="4891127"/>
                  <a:pt x="597071" y="4883124"/>
                  <a:pt x="598872" y="4836073"/>
                </a:cubicBezTo>
                <a:cubicBezTo>
                  <a:pt x="600861" y="4784081"/>
                  <a:pt x="599337" y="4780198"/>
                  <a:pt x="564372" y="4748138"/>
                </a:cubicBezTo>
                <a:cubicBezTo>
                  <a:pt x="538047" y="4724001"/>
                  <a:pt x="528701" y="4708365"/>
                  <a:pt x="531034" y="4692365"/>
                </a:cubicBezTo>
                <a:cubicBezTo>
                  <a:pt x="534317" y="4669863"/>
                  <a:pt x="578143" y="4637344"/>
                  <a:pt x="606930" y="4636051"/>
                </a:cubicBezTo>
                <a:cubicBezTo>
                  <a:pt x="615456" y="4635668"/>
                  <a:pt x="626879" y="4629997"/>
                  <a:pt x="632313" y="4623449"/>
                </a:cubicBezTo>
                <a:cubicBezTo>
                  <a:pt x="646575" y="4606263"/>
                  <a:pt x="621086" y="4549657"/>
                  <a:pt x="599031" y="4549537"/>
                </a:cubicBezTo>
                <a:cubicBezTo>
                  <a:pt x="589610" y="4549489"/>
                  <a:pt x="566901" y="4532382"/>
                  <a:pt x="548565" y="4511530"/>
                </a:cubicBezTo>
                <a:cubicBezTo>
                  <a:pt x="523092" y="4482560"/>
                  <a:pt x="508184" y="4473595"/>
                  <a:pt x="485367" y="4473524"/>
                </a:cubicBezTo>
                <a:cubicBezTo>
                  <a:pt x="463946" y="4473457"/>
                  <a:pt x="451016" y="4466577"/>
                  <a:pt x="439619" y="4449184"/>
                </a:cubicBezTo>
                <a:cubicBezTo>
                  <a:pt x="417447" y="4415345"/>
                  <a:pt x="428094" y="4387705"/>
                  <a:pt x="463300" y="4387705"/>
                </a:cubicBezTo>
                <a:cubicBezTo>
                  <a:pt x="485644" y="4387705"/>
                  <a:pt x="492323" y="4382601"/>
                  <a:pt x="497574" y="4361511"/>
                </a:cubicBezTo>
                <a:cubicBezTo>
                  <a:pt x="503850" y="4336304"/>
                  <a:pt x="525398" y="4312440"/>
                  <a:pt x="542454" y="4311808"/>
                </a:cubicBezTo>
                <a:cubicBezTo>
                  <a:pt x="546951" y="4311641"/>
                  <a:pt x="548177" y="4321279"/>
                  <a:pt x="545179" y="4333224"/>
                </a:cubicBezTo>
                <a:cubicBezTo>
                  <a:pt x="531689" y="4386972"/>
                  <a:pt x="570606" y="4424241"/>
                  <a:pt x="606398" y="4391850"/>
                </a:cubicBezTo>
                <a:cubicBezTo>
                  <a:pt x="628766" y="4371607"/>
                  <a:pt x="629485" y="4356138"/>
                  <a:pt x="609477" y="4325602"/>
                </a:cubicBezTo>
                <a:cubicBezTo>
                  <a:pt x="594703" y="4303054"/>
                  <a:pt x="595078" y="4301931"/>
                  <a:pt x="620644" y="4292211"/>
                </a:cubicBezTo>
                <a:cubicBezTo>
                  <a:pt x="653049" y="4279891"/>
                  <a:pt x="672390" y="4286199"/>
                  <a:pt x="672390" y="4309087"/>
                </a:cubicBezTo>
                <a:cubicBezTo>
                  <a:pt x="672390" y="4318563"/>
                  <a:pt x="679191" y="4336027"/>
                  <a:pt x="687504" y="4347895"/>
                </a:cubicBezTo>
                <a:cubicBezTo>
                  <a:pt x="699478" y="4364990"/>
                  <a:pt x="700225" y="4372357"/>
                  <a:pt x="691101" y="4383352"/>
                </a:cubicBezTo>
                <a:cubicBezTo>
                  <a:pt x="684766" y="4390985"/>
                  <a:pt x="674137" y="4397230"/>
                  <a:pt x="667480" y="4397230"/>
                </a:cubicBezTo>
                <a:cubicBezTo>
                  <a:pt x="660824" y="4397230"/>
                  <a:pt x="653049" y="4403300"/>
                  <a:pt x="650202" y="4410718"/>
                </a:cubicBezTo>
                <a:cubicBezTo>
                  <a:pt x="643701" y="4427662"/>
                  <a:pt x="653538" y="4532062"/>
                  <a:pt x="662842" y="4544868"/>
                </a:cubicBezTo>
                <a:cubicBezTo>
                  <a:pt x="666649" y="4550107"/>
                  <a:pt x="672579" y="4566180"/>
                  <a:pt x="676021" y="4580586"/>
                </a:cubicBezTo>
                <a:cubicBezTo>
                  <a:pt x="679462" y="4594993"/>
                  <a:pt x="686483" y="4606780"/>
                  <a:pt x="691621" y="4606780"/>
                </a:cubicBezTo>
                <a:cubicBezTo>
                  <a:pt x="706919" y="4606780"/>
                  <a:pt x="702663" y="4688763"/>
                  <a:pt x="686678" y="4702030"/>
                </a:cubicBezTo>
                <a:cubicBezTo>
                  <a:pt x="665399" y="4719690"/>
                  <a:pt x="668630" y="4755975"/>
                  <a:pt x="692027" y="4762094"/>
                </a:cubicBezTo>
                <a:cubicBezTo>
                  <a:pt x="702827" y="4764918"/>
                  <a:pt x="710892" y="4772919"/>
                  <a:pt x="709949" y="4779873"/>
                </a:cubicBezTo>
                <a:cubicBezTo>
                  <a:pt x="706161" y="4807788"/>
                  <a:pt x="711490" y="4816330"/>
                  <a:pt x="732693" y="4816330"/>
                </a:cubicBezTo>
                <a:cubicBezTo>
                  <a:pt x="761099" y="4816330"/>
                  <a:pt x="781907" y="4853290"/>
                  <a:pt x="773148" y="4888189"/>
                </a:cubicBezTo>
                <a:cubicBezTo>
                  <a:pt x="768189" y="4907947"/>
                  <a:pt x="771211" y="4917050"/>
                  <a:pt x="786219" y="4927562"/>
                </a:cubicBezTo>
                <a:cubicBezTo>
                  <a:pt x="809182" y="4943646"/>
                  <a:pt x="811621" y="4964436"/>
                  <a:pt x="791453" y="4972175"/>
                </a:cubicBezTo>
                <a:cubicBezTo>
                  <a:pt x="771021" y="4980015"/>
                  <a:pt x="773814" y="5019895"/>
                  <a:pt x="796215" y="5040168"/>
                </a:cubicBezTo>
                <a:cubicBezTo>
                  <a:pt x="806693" y="5049650"/>
                  <a:pt x="815265" y="5067459"/>
                  <a:pt x="815265" y="5079744"/>
                </a:cubicBezTo>
                <a:cubicBezTo>
                  <a:pt x="815265" y="5097293"/>
                  <a:pt x="810098" y="5102080"/>
                  <a:pt x="791154" y="5102080"/>
                </a:cubicBezTo>
                <a:cubicBezTo>
                  <a:pt x="766110" y="5102080"/>
                  <a:pt x="745632" y="5131257"/>
                  <a:pt x="765926" y="5138022"/>
                </a:cubicBezTo>
                <a:cubicBezTo>
                  <a:pt x="772108" y="5140082"/>
                  <a:pt x="777165" y="5154641"/>
                  <a:pt x="777165" y="5170377"/>
                </a:cubicBezTo>
                <a:cubicBezTo>
                  <a:pt x="777165" y="5193258"/>
                  <a:pt x="782746" y="5201092"/>
                  <a:pt x="805043" y="5209508"/>
                </a:cubicBezTo>
                <a:cubicBezTo>
                  <a:pt x="831900" y="5219645"/>
                  <a:pt x="853365" y="5250251"/>
                  <a:pt x="853365" y="5278406"/>
                </a:cubicBezTo>
                <a:cubicBezTo>
                  <a:pt x="853365" y="5285833"/>
                  <a:pt x="861938" y="5296498"/>
                  <a:pt x="872415" y="5302105"/>
                </a:cubicBezTo>
                <a:cubicBezTo>
                  <a:pt x="882893" y="5307712"/>
                  <a:pt x="891465" y="5321008"/>
                  <a:pt x="891465" y="5331651"/>
                </a:cubicBezTo>
                <a:cubicBezTo>
                  <a:pt x="891465" y="5342293"/>
                  <a:pt x="902181" y="5365050"/>
                  <a:pt x="915278" y="5382221"/>
                </a:cubicBezTo>
                <a:cubicBezTo>
                  <a:pt x="962866" y="5444612"/>
                  <a:pt x="934804" y="5455537"/>
                  <a:pt x="879041" y="5396329"/>
                </a:cubicBezTo>
                <a:close/>
                <a:moveTo>
                  <a:pt x="723758" y="4953664"/>
                </a:moveTo>
                <a:cubicBezTo>
                  <a:pt x="739702" y="4912116"/>
                  <a:pt x="723211" y="4873480"/>
                  <a:pt x="689535" y="4873480"/>
                </a:cubicBezTo>
                <a:cubicBezTo>
                  <a:pt x="676369" y="4873480"/>
                  <a:pt x="672390" y="4881036"/>
                  <a:pt x="672390" y="4906039"/>
                </a:cubicBezTo>
                <a:cubicBezTo>
                  <a:pt x="672390" y="4950374"/>
                  <a:pt x="680757" y="4968730"/>
                  <a:pt x="700965" y="4968730"/>
                </a:cubicBezTo>
                <a:cubicBezTo>
                  <a:pt x="710322" y="4968730"/>
                  <a:pt x="720579" y="4961950"/>
                  <a:pt x="723758" y="4953664"/>
                </a:cubicBezTo>
                <a:close/>
                <a:moveTo>
                  <a:pt x="9042484" y="5399666"/>
                </a:moveTo>
                <a:cubicBezTo>
                  <a:pt x="9022855" y="5395300"/>
                  <a:pt x="9019740" y="5359255"/>
                  <a:pt x="9038992" y="5359255"/>
                </a:cubicBezTo>
                <a:cubicBezTo>
                  <a:pt x="9046239" y="5359255"/>
                  <a:pt x="9054642" y="5368712"/>
                  <a:pt x="9057664" y="5380271"/>
                </a:cubicBezTo>
                <a:cubicBezTo>
                  <a:pt x="9064057" y="5404719"/>
                  <a:pt x="9064227" y="5404502"/>
                  <a:pt x="9042484" y="5399666"/>
                </a:cubicBezTo>
                <a:close/>
                <a:moveTo>
                  <a:pt x="5892090" y="5335144"/>
                </a:moveTo>
                <a:cubicBezTo>
                  <a:pt x="5892090" y="5315243"/>
                  <a:pt x="5920604" y="5305721"/>
                  <a:pt x="5931006" y="5322149"/>
                </a:cubicBezTo>
                <a:cubicBezTo>
                  <a:pt x="5944575" y="5343579"/>
                  <a:pt x="5941207" y="5349730"/>
                  <a:pt x="5915903" y="5349730"/>
                </a:cubicBezTo>
                <a:cubicBezTo>
                  <a:pt x="5900869" y="5349730"/>
                  <a:pt x="5892090" y="5344353"/>
                  <a:pt x="5892090" y="5335144"/>
                </a:cubicBezTo>
                <a:close/>
                <a:moveTo>
                  <a:pt x="9694748" y="5328894"/>
                </a:moveTo>
                <a:cubicBezTo>
                  <a:pt x="9700634" y="5311233"/>
                  <a:pt x="9721140" y="5308304"/>
                  <a:pt x="9721140" y="5325124"/>
                </a:cubicBezTo>
                <a:cubicBezTo>
                  <a:pt x="9721140" y="5333419"/>
                  <a:pt x="9714353" y="5340205"/>
                  <a:pt x="9706059" y="5340205"/>
                </a:cubicBezTo>
                <a:cubicBezTo>
                  <a:pt x="9697763" y="5340205"/>
                  <a:pt x="9692674" y="5335115"/>
                  <a:pt x="9694748" y="5328894"/>
                </a:cubicBezTo>
                <a:close/>
                <a:moveTo>
                  <a:pt x="9442534" y="5324114"/>
                </a:moveTo>
                <a:cubicBezTo>
                  <a:pt x="9422203" y="5318802"/>
                  <a:pt x="9420224" y="5292580"/>
                  <a:pt x="9440152" y="5292580"/>
                </a:cubicBezTo>
                <a:cubicBezTo>
                  <a:pt x="9448011" y="5292580"/>
                  <a:pt x="9454440" y="5299263"/>
                  <a:pt x="9454440" y="5307430"/>
                </a:cubicBezTo>
                <a:cubicBezTo>
                  <a:pt x="9454440" y="5315597"/>
                  <a:pt x="9458726" y="5319630"/>
                  <a:pt x="9463965" y="5316393"/>
                </a:cubicBezTo>
                <a:cubicBezTo>
                  <a:pt x="9469204" y="5313155"/>
                  <a:pt x="9473490" y="5315045"/>
                  <a:pt x="9473490" y="5320593"/>
                </a:cubicBezTo>
                <a:cubicBezTo>
                  <a:pt x="9473490" y="5331058"/>
                  <a:pt x="9470434" y="5331406"/>
                  <a:pt x="9442534" y="5324114"/>
                </a:cubicBezTo>
                <a:close/>
                <a:moveTo>
                  <a:pt x="9821248" y="5321000"/>
                </a:moveTo>
                <a:cubicBezTo>
                  <a:pt x="9824539" y="5315676"/>
                  <a:pt x="9831221" y="5313785"/>
                  <a:pt x="9836098" y="5316800"/>
                </a:cubicBezTo>
                <a:cubicBezTo>
                  <a:pt x="9849309" y="5324965"/>
                  <a:pt x="9846845" y="5330680"/>
                  <a:pt x="9830115" y="5330680"/>
                </a:cubicBezTo>
                <a:cubicBezTo>
                  <a:pt x="9821948" y="5330680"/>
                  <a:pt x="9817958" y="5326324"/>
                  <a:pt x="9821248" y="5321000"/>
                </a:cubicBezTo>
                <a:close/>
                <a:moveTo>
                  <a:pt x="1605840" y="5249718"/>
                </a:moveTo>
                <a:cubicBezTo>
                  <a:pt x="1605840" y="5241859"/>
                  <a:pt x="1612270" y="5235430"/>
                  <a:pt x="1620128" y="5235430"/>
                </a:cubicBezTo>
                <a:cubicBezTo>
                  <a:pt x="1627986" y="5235430"/>
                  <a:pt x="1634415" y="5241859"/>
                  <a:pt x="1634415" y="5249718"/>
                </a:cubicBezTo>
                <a:cubicBezTo>
                  <a:pt x="1634415" y="5257576"/>
                  <a:pt x="1627986" y="5264005"/>
                  <a:pt x="1620128" y="5264005"/>
                </a:cubicBezTo>
                <a:cubicBezTo>
                  <a:pt x="1612270" y="5264005"/>
                  <a:pt x="1605840" y="5257576"/>
                  <a:pt x="1605840" y="5249718"/>
                </a:cubicBezTo>
                <a:close/>
                <a:moveTo>
                  <a:pt x="9816389" y="5212411"/>
                </a:moveTo>
                <a:cubicBezTo>
                  <a:pt x="9816389" y="5199751"/>
                  <a:pt x="9812716" y="5187964"/>
                  <a:pt x="9808227" y="5186217"/>
                </a:cubicBezTo>
                <a:cubicBezTo>
                  <a:pt x="9797045" y="5181869"/>
                  <a:pt x="9784667" y="5063980"/>
                  <a:pt x="9795390" y="5063980"/>
                </a:cubicBezTo>
                <a:cubicBezTo>
                  <a:pt x="9818840" y="5063980"/>
                  <a:pt x="9836676" y="5103608"/>
                  <a:pt x="9842043" y="5167632"/>
                </a:cubicBezTo>
                <a:cubicBezTo>
                  <a:pt x="9846979" y="5226507"/>
                  <a:pt x="9845665" y="5235430"/>
                  <a:pt x="9832058" y="5235430"/>
                </a:cubicBezTo>
                <a:cubicBezTo>
                  <a:pt x="9821839" y="5235430"/>
                  <a:pt x="9816389" y="5227425"/>
                  <a:pt x="9816389" y="5212411"/>
                </a:cubicBezTo>
                <a:close/>
                <a:moveTo>
                  <a:pt x="9656584" y="5182503"/>
                </a:moveTo>
                <a:cubicBezTo>
                  <a:pt x="9626876" y="5161694"/>
                  <a:pt x="9628459" y="5130655"/>
                  <a:pt x="9659227" y="5130655"/>
                </a:cubicBezTo>
                <a:cubicBezTo>
                  <a:pt x="9676351" y="5130655"/>
                  <a:pt x="9683040" y="5135787"/>
                  <a:pt x="9683040" y="5148926"/>
                </a:cubicBezTo>
                <a:cubicBezTo>
                  <a:pt x="9683040" y="5158975"/>
                  <a:pt x="9685641" y="5173977"/>
                  <a:pt x="9688821" y="5182264"/>
                </a:cubicBezTo>
                <a:cubicBezTo>
                  <a:pt x="9696162" y="5201395"/>
                  <a:pt x="9683689" y="5201487"/>
                  <a:pt x="9656584" y="5182503"/>
                </a:cubicBezTo>
                <a:close/>
                <a:moveTo>
                  <a:pt x="6342146" y="5105297"/>
                </a:moveTo>
                <a:cubicBezTo>
                  <a:pt x="6325310" y="5098504"/>
                  <a:pt x="6327300" y="5063980"/>
                  <a:pt x="6344528" y="5063980"/>
                </a:cubicBezTo>
                <a:cubicBezTo>
                  <a:pt x="6353418" y="5063980"/>
                  <a:pt x="6358815" y="5072976"/>
                  <a:pt x="6358815" y="5087793"/>
                </a:cubicBezTo>
                <a:cubicBezTo>
                  <a:pt x="6358815" y="5100889"/>
                  <a:pt x="6357744" y="5111267"/>
                  <a:pt x="6356434" y="5110853"/>
                </a:cubicBezTo>
                <a:cubicBezTo>
                  <a:pt x="6355125" y="5110440"/>
                  <a:pt x="6348695" y="5107939"/>
                  <a:pt x="6342146" y="5105297"/>
                </a:cubicBezTo>
                <a:close/>
                <a:moveTo>
                  <a:pt x="519990" y="4249593"/>
                </a:moveTo>
                <a:cubicBezTo>
                  <a:pt x="513468" y="4241735"/>
                  <a:pt x="502228" y="4235305"/>
                  <a:pt x="495011" y="4235305"/>
                </a:cubicBezTo>
                <a:cubicBezTo>
                  <a:pt x="479985" y="4235305"/>
                  <a:pt x="477208" y="4210748"/>
                  <a:pt x="491253" y="4202068"/>
                </a:cubicBezTo>
                <a:cubicBezTo>
                  <a:pt x="496403" y="4198885"/>
                  <a:pt x="515691" y="4199109"/>
                  <a:pt x="534116" y="4202566"/>
                </a:cubicBezTo>
                <a:cubicBezTo>
                  <a:pt x="563250" y="4208031"/>
                  <a:pt x="567615" y="4212436"/>
                  <a:pt x="567615" y="4236365"/>
                </a:cubicBezTo>
                <a:cubicBezTo>
                  <a:pt x="567615" y="4256932"/>
                  <a:pt x="563099" y="4263880"/>
                  <a:pt x="549731" y="4263880"/>
                </a:cubicBezTo>
                <a:cubicBezTo>
                  <a:pt x="539895" y="4263880"/>
                  <a:pt x="526512" y="4257451"/>
                  <a:pt x="519990" y="4249593"/>
                </a:cubicBezTo>
                <a:close/>
                <a:moveTo>
                  <a:pt x="396165" y="4239769"/>
                </a:moveTo>
                <a:cubicBezTo>
                  <a:pt x="396165" y="4219151"/>
                  <a:pt x="416859" y="4213731"/>
                  <a:pt x="448969" y="4225938"/>
                </a:cubicBezTo>
                <a:cubicBezTo>
                  <a:pt x="470906" y="4234279"/>
                  <a:pt x="473652" y="4238189"/>
                  <a:pt x="462517" y="4245231"/>
                </a:cubicBezTo>
                <a:cubicBezTo>
                  <a:pt x="439473" y="4259806"/>
                  <a:pt x="396165" y="4256241"/>
                  <a:pt x="396165" y="4239769"/>
                </a:cubicBezTo>
                <a:close/>
                <a:moveTo>
                  <a:pt x="9626489" y="4236425"/>
                </a:moveTo>
                <a:cubicBezTo>
                  <a:pt x="9621054" y="4226269"/>
                  <a:pt x="9613777" y="4181143"/>
                  <a:pt x="9610318" y="4136145"/>
                </a:cubicBezTo>
                <a:cubicBezTo>
                  <a:pt x="9605172" y="4069195"/>
                  <a:pt x="9606464" y="4054330"/>
                  <a:pt x="9617430" y="4054330"/>
                </a:cubicBezTo>
                <a:cubicBezTo>
                  <a:pt x="9643732" y="4054330"/>
                  <a:pt x="9655472" y="4091732"/>
                  <a:pt x="9653597" y="4169540"/>
                </a:cubicBezTo>
                <a:cubicBezTo>
                  <a:pt x="9651706" y="4248034"/>
                  <a:pt x="9643516" y="4268240"/>
                  <a:pt x="9626489" y="4236425"/>
                </a:cubicBezTo>
                <a:close/>
                <a:moveTo>
                  <a:pt x="9810688" y="4227832"/>
                </a:moveTo>
                <a:cubicBezTo>
                  <a:pt x="9800727" y="4218845"/>
                  <a:pt x="9787219" y="4211064"/>
                  <a:pt x="9780670" y="4210540"/>
                </a:cubicBezTo>
                <a:cubicBezTo>
                  <a:pt x="9774122" y="4210016"/>
                  <a:pt x="9762336" y="4208945"/>
                  <a:pt x="9754477" y="4208159"/>
                </a:cubicBezTo>
                <a:cubicBezTo>
                  <a:pt x="9745968" y="4207308"/>
                  <a:pt x="9740190" y="4197099"/>
                  <a:pt x="9740190" y="4182917"/>
                </a:cubicBezTo>
                <a:cubicBezTo>
                  <a:pt x="9740190" y="4169821"/>
                  <a:pt x="9735903" y="4159105"/>
                  <a:pt x="9730665" y="4159105"/>
                </a:cubicBezTo>
                <a:cubicBezTo>
                  <a:pt x="9725426" y="4159105"/>
                  <a:pt x="9721140" y="4150786"/>
                  <a:pt x="9721140" y="4140617"/>
                </a:cubicBezTo>
                <a:cubicBezTo>
                  <a:pt x="9721140" y="4130449"/>
                  <a:pt x="9725426" y="4119480"/>
                  <a:pt x="9730665" y="4116242"/>
                </a:cubicBezTo>
                <a:cubicBezTo>
                  <a:pt x="9743722" y="4108173"/>
                  <a:pt x="9742756" y="4054330"/>
                  <a:pt x="9729554" y="4054330"/>
                </a:cubicBezTo>
                <a:cubicBezTo>
                  <a:pt x="9723608" y="4054330"/>
                  <a:pt x="9721114" y="4045931"/>
                  <a:pt x="9723899" y="4035280"/>
                </a:cubicBezTo>
                <a:cubicBezTo>
                  <a:pt x="9726639" y="4024803"/>
                  <a:pt x="9724997" y="4016230"/>
                  <a:pt x="9720248" y="4016230"/>
                </a:cubicBezTo>
                <a:cubicBezTo>
                  <a:pt x="9715500" y="4016230"/>
                  <a:pt x="9711615" y="3992156"/>
                  <a:pt x="9711615" y="3962732"/>
                </a:cubicBezTo>
                <a:cubicBezTo>
                  <a:pt x="9711615" y="3912589"/>
                  <a:pt x="9712907" y="3909571"/>
                  <a:pt x="9732205" y="3914618"/>
                </a:cubicBezTo>
                <a:cubicBezTo>
                  <a:pt x="9777073" y="3926351"/>
                  <a:pt x="9806161" y="3880815"/>
                  <a:pt x="9774207" y="3848862"/>
                </a:cubicBezTo>
                <a:cubicBezTo>
                  <a:pt x="9756985" y="3831640"/>
                  <a:pt x="9750286" y="3831785"/>
                  <a:pt x="9730366" y="3849814"/>
                </a:cubicBezTo>
                <a:cubicBezTo>
                  <a:pt x="9708531" y="3869574"/>
                  <a:pt x="9679435" y="3857367"/>
                  <a:pt x="9628271" y="3806981"/>
                </a:cubicBezTo>
                <a:cubicBezTo>
                  <a:pt x="9602347" y="3781450"/>
                  <a:pt x="9587790" y="3758660"/>
                  <a:pt x="9587790" y="3743603"/>
                </a:cubicBezTo>
                <a:cubicBezTo>
                  <a:pt x="9587790" y="3721892"/>
                  <a:pt x="9590343" y="3720571"/>
                  <a:pt x="9621127" y="3726347"/>
                </a:cubicBezTo>
                <a:cubicBezTo>
                  <a:pt x="9642979" y="3730446"/>
                  <a:pt x="9654465" y="3728954"/>
                  <a:pt x="9654465" y="3722016"/>
                </a:cubicBezTo>
                <a:cubicBezTo>
                  <a:pt x="9654465" y="3704477"/>
                  <a:pt x="9684411" y="3710096"/>
                  <a:pt x="9702579" y="3731045"/>
                </a:cubicBezTo>
                <a:cubicBezTo>
                  <a:pt x="9717320" y="3748041"/>
                  <a:pt x="9722237" y="3749006"/>
                  <a:pt x="9739415" y="3738279"/>
                </a:cubicBezTo>
                <a:cubicBezTo>
                  <a:pt x="9750319" y="3731469"/>
                  <a:pt x="9759240" y="3720418"/>
                  <a:pt x="9759240" y="3713720"/>
                </a:cubicBezTo>
                <a:cubicBezTo>
                  <a:pt x="9759240" y="3705268"/>
                  <a:pt x="9767253" y="3703458"/>
                  <a:pt x="9785433" y="3707803"/>
                </a:cubicBezTo>
                <a:cubicBezTo>
                  <a:pt x="9824045" y="3717032"/>
                  <a:pt x="9825914" y="3719170"/>
                  <a:pt x="9825914" y="3754061"/>
                </a:cubicBezTo>
                <a:cubicBezTo>
                  <a:pt x="9825914" y="3771651"/>
                  <a:pt x="9830972" y="3787729"/>
                  <a:pt x="9837153" y="3789789"/>
                </a:cubicBezTo>
                <a:cubicBezTo>
                  <a:pt x="9844486" y="3792234"/>
                  <a:pt x="9845616" y="3799957"/>
                  <a:pt x="9840404" y="3812014"/>
                </a:cubicBezTo>
                <a:cubicBezTo>
                  <a:pt x="9836010" y="3822178"/>
                  <a:pt x="9833187" y="3833982"/>
                  <a:pt x="9834131" y="3838246"/>
                </a:cubicBezTo>
                <a:cubicBezTo>
                  <a:pt x="9835074" y="3842510"/>
                  <a:pt x="9831130" y="3863510"/>
                  <a:pt x="9825368" y="3884912"/>
                </a:cubicBezTo>
                <a:cubicBezTo>
                  <a:pt x="9815729" y="3920707"/>
                  <a:pt x="9816707" y="3925428"/>
                  <a:pt x="9837576" y="3943834"/>
                </a:cubicBezTo>
                <a:cubicBezTo>
                  <a:pt x="9850053" y="3954839"/>
                  <a:pt x="9868352" y="3968436"/>
                  <a:pt x="9878240" y="3974049"/>
                </a:cubicBezTo>
                <a:cubicBezTo>
                  <a:pt x="9888128" y="3979662"/>
                  <a:pt x="9900195" y="3996181"/>
                  <a:pt x="9905054" y="4010759"/>
                </a:cubicBezTo>
                <a:cubicBezTo>
                  <a:pt x="9912198" y="4032195"/>
                  <a:pt x="9910214" y="4040940"/>
                  <a:pt x="9894675" y="4056479"/>
                </a:cubicBezTo>
                <a:cubicBezTo>
                  <a:pt x="9873102" y="4078052"/>
                  <a:pt x="9854489" y="4072247"/>
                  <a:pt x="9854489" y="4043945"/>
                </a:cubicBezTo>
                <a:cubicBezTo>
                  <a:pt x="9854489" y="4033612"/>
                  <a:pt x="9848061" y="4022691"/>
                  <a:pt x="9840202" y="4019675"/>
                </a:cubicBezTo>
                <a:cubicBezTo>
                  <a:pt x="9832344" y="4016660"/>
                  <a:pt x="9825914" y="4004286"/>
                  <a:pt x="9825914" y="3992178"/>
                </a:cubicBezTo>
                <a:cubicBezTo>
                  <a:pt x="9825914" y="3938009"/>
                  <a:pt x="9791440" y="3921953"/>
                  <a:pt x="9757976" y="3960538"/>
                </a:cubicBezTo>
                <a:cubicBezTo>
                  <a:pt x="9738365" y="3983149"/>
                  <a:pt x="9735962" y="3993443"/>
                  <a:pt x="9748484" y="4001183"/>
                </a:cubicBezTo>
                <a:cubicBezTo>
                  <a:pt x="9753047" y="4004002"/>
                  <a:pt x="9759246" y="4018642"/>
                  <a:pt x="9762260" y="4033715"/>
                </a:cubicBezTo>
                <a:cubicBezTo>
                  <a:pt x="9768406" y="4064444"/>
                  <a:pt x="9812087" y="4088744"/>
                  <a:pt x="9845480" y="4080011"/>
                </a:cubicBezTo>
                <a:cubicBezTo>
                  <a:pt x="9871464" y="4073216"/>
                  <a:pt x="9880571" y="4097449"/>
                  <a:pt x="9860407" y="4119729"/>
                </a:cubicBezTo>
                <a:cubicBezTo>
                  <a:pt x="9850407" y="4130780"/>
                  <a:pt x="9844964" y="4153951"/>
                  <a:pt x="9844964" y="4185487"/>
                </a:cubicBezTo>
                <a:cubicBezTo>
                  <a:pt x="9844964" y="4240918"/>
                  <a:pt x="9836619" y="4251227"/>
                  <a:pt x="9810688" y="4227833"/>
                </a:cubicBezTo>
                <a:close/>
                <a:moveTo>
                  <a:pt x="415215" y="4117036"/>
                </a:moveTo>
                <a:cubicBezTo>
                  <a:pt x="415215" y="4093774"/>
                  <a:pt x="410313" y="4073334"/>
                  <a:pt x="404250" y="4071313"/>
                </a:cubicBezTo>
                <a:cubicBezTo>
                  <a:pt x="398219" y="4069302"/>
                  <a:pt x="391253" y="4043149"/>
                  <a:pt x="388769" y="4013193"/>
                </a:cubicBezTo>
                <a:cubicBezTo>
                  <a:pt x="386284" y="3983238"/>
                  <a:pt x="380503" y="3956412"/>
                  <a:pt x="375921" y="3953580"/>
                </a:cubicBezTo>
                <a:cubicBezTo>
                  <a:pt x="371339" y="3950748"/>
                  <a:pt x="367590" y="3935825"/>
                  <a:pt x="367590" y="3920418"/>
                </a:cubicBezTo>
                <a:cubicBezTo>
                  <a:pt x="367590" y="3897068"/>
                  <a:pt x="371460" y="3892405"/>
                  <a:pt x="390840" y="3892405"/>
                </a:cubicBezTo>
                <a:cubicBezTo>
                  <a:pt x="421658" y="3892405"/>
                  <a:pt x="428304" y="3879300"/>
                  <a:pt x="429306" y="3816550"/>
                </a:cubicBezTo>
                <a:cubicBezTo>
                  <a:pt x="429987" y="3773900"/>
                  <a:pt x="433384" y="3763331"/>
                  <a:pt x="447267" y="3760657"/>
                </a:cubicBezTo>
                <a:cubicBezTo>
                  <a:pt x="460442" y="3758120"/>
                  <a:pt x="463658" y="3762495"/>
                  <a:pt x="461223" y="3779639"/>
                </a:cubicBezTo>
                <a:cubicBezTo>
                  <a:pt x="459189" y="3793960"/>
                  <a:pt x="465717" y="3808118"/>
                  <a:pt x="479499" y="3819278"/>
                </a:cubicBezTo>
                <a:cubicBezTo>
                  <a:pt x="491292" y="3828826"/>
                  <a:pt x="500940" y="3844042"/>
                  <a:pt x="500940" y="3853091"/>
                </a:cubicBezTo>
                <a:cubicBezTo>
                  <a:pt x="500940" y="3862141"/>
                  <a:pt x="505735" y="3874340"/>
                  <a:pt x="511595" y="3880200"/>
                </a:cubicBezTo>
                <a:cubicBezTo>
                  <a:pt x="519452" y="3888057"/>
                  <a:pt x="516951" y="3907740"/>
                  <a:pt x="502070" y="3955147"/>
                </a:cubicBezTo>
                <a:cubicBezTo>
                  <a:pt x="477923" y="4032077"/>
                  <a:pt x="477172" y="4048082"/>
                  <a:pt x="496941" y="4064489"/>
                </a:cubicBezTo>
                <a:cubicBezTo>
                  <a:pt x="508527" y="4074104"/>
                  <a:pt x="518396" y="4074563"/>
                  <a:pt x="539804" y="4066482"/>
                </a:cubicBezTo>
                <a:cubicBezTo>
                  <a:pt x="565752" y="4056688"/>
                  <a:pt x="567615" y="4057524"/>
                  <a:pt x="567615" y="4078970"/>
                </a:cubicBezTo>
                <a:cubicBezTo>
                  <a:pt x="567615" y="4098591"/>
                  <a:pt x="563046" y="4101955"/>
                  <a:pt x="536400" y="4101955"/>
                </a:cubicBezTo>
                <a:cubicBezTo>
                  <a:pt x="515020" y="4101955"/>
                  <a:pt x="495329" y="4110958"/>
                  <a:pt x="473900" y="4130530"/>
                </a:cubicBezTo>
                <a:cubicBezTo>
                  <a:pt x="429180" y="4171375"/>
                  <a:pt x="415215" y="4168164"/>
                  <a:pt x="415215" y="4117036"/>
                </a:cubicBezTo>
                <a:close/>
                <a:moveTo>
                  <a:pt x="262815" y="3986993"/>
                </a:moveTo>
                <a:cubicBezTo>
                  <a:pt x="262815" y="3952243"/>
                  <a:pt x="265034" y="3948545"/>
                  <a:pt x="284246" y="3951274"/>
                </a:cubicBezTo>
                <a:cubicBezTo>
                  <a:pt x="324764" y="3957028"/>
                  <a:pt x="316041" y="4025103"/>
                  <a:pt x="274721" y="4025609"/>
                </a:cubicBezTo>
                <a:cubicBezTo>
                  <a:pt x="267123" y="4025704"/>
                  <a:pt x="262815" y="4011730"/>
                  <a:pt x="262815" y="3986993"/>
                </a:cubicBezTo>
                <a:close/>
                <a:moveTo>
                  <a:pt x="312821" y="3854008"/>
                </a:moveTo>
                <a:cubicBezTo>
                  <a:pt x="286224" y="3843318"/>
                  <a:pt x="285619" y="3830852"/>
                  <a:pt x="310841" y="3813186"/>
                </a:cubicBezTo>
                <a:cubicBezTo>
                  <a:pt x="321539" y="3805693"/>
                  <a:pt x="329604" y="3795806"/>
                  <a:pt x="328763" y="3791215"/>
                </a:cubicBezTo>
                <a:cubicBezTo>
                  <a:pt x="324588" y="3768424"/>
                  <a:pt x="330854" y="3749530"/>
                  <a:pt x="342587" y="3749530"/>
                </a:cubicBezTo>
                <a:cubicBezTo>
                  <a:pt x="356195" y="3749530"/>
                  <a:pt x="367590" y="3789140"/>
                  <a:pt x="367590" y="3836446"/>
                </a:cubicBezTo>
                <a:cubicBezTo>
                  <a:pt x="367590" y="3865881"/>
                  <a:pt x="353556" y="3870382"/>
                  <a:pt x="312821" y="3854008"/>
                </a:cubicBezTo>
                <a:close/>
                <a:moveTo>
                  <a:pt x="15035" y="3762230"/>
                </a:moveTo>
                <a:cubicBezTo>
                  <a:pt x="14959" y="3736910"/>
                  <a:pt x="12320" y="3706549"/>
                  <a:pt x="9162" y="3694761"/>
                </a:cubicBezTo>
                <a:cubicBezTo>
                  <a:pt x="4502" y="3677373"/>
                  <a:pt x="7304" y="3673330"/>
                  <a:pt x="24014" y="3673330"/>
                </a:cubicBezTo>
                <a:cubicBezTo>
                  <a:pt x="43349" y="3673330"/>
                  <a:pt x="44438" y="3677222"/>
                  <a:pt x="41794" y="3736865"/>
                </a:cubicBezTo>
                <a:cubicBezTo>
                  <a:pt x="40011" y="3777091"/>
                  <a:pt x="34609" y="3801843"/>
                  <a:pt x="27071" y="3804334"/>
                </a:cubicBezTo>
                <a:cubicBezTo>
                  <a:pt x="18657" y="3807114"/>
                  <a:pt x="15127" y="3794766"/>
                  <a:pt x="15035" y="3762230"/>
                </a:cubicBezTo>
                <a:close/>
                <a:moveTo>
                  <a:pt x="236621" y="3714065"/>
                </a:moveTo>
                <a:cubicBezTo>
                  <a:pt x="209596" y="3710711"/>
                  <a:pt x="205665" y="3706671"/>
                  <a:pt x="205665" y="3682252"/>
                </a:cubicBezTo>
                <a:cubicBezTo>
                  <a:pt x="205665" y="3666867"/>
                  <a:pt x="201040" y="3654280"/>
                  <a:pt x="195388" y="3654280"/>
                </a:cubicBezTo>
                <a:cubicBezTo>
                  <a:pt x="188669" y="3654280"/>
                  <a:pt x="186195" y="3629534"/>
                  <a:pt x="188244" y="3582820"/>
                </a:cubicBezTo>
                <a:cubicBezTo>
                  <a:pt x="189967" y="3543518"/>
                  <a:pt x="188158" y="3511371"/>
                  <a:pt x="184234" y="3511383"/>
                </a:cubicBezTo>
                <a:cubicBezTo>
                  <a:pt x="180305" y="3511392"/>
                  <a:pt x="177090" y="3480078"/>
                  <a:pt x="177090" y="3441788"/>
                </a:cubicBezTo>
                <a:cubicBezTo>
                  <a:pt x="177090" y="3367571"/>
                  <a:pt x="168430" y="3346846"/>
                  <a:pt x="129303" y="3327420"/>
                </a:cubicBezTo>
                <a:cubicBezTo>
                  <a:pt x="108041" y="3316864"/>
                  <a:pt x="105172" y="3308487"/>
                  <a:pt x="100890" y="3244473"/>
                </a:cubicBezTo>
                <a:cubicBezTo>
                  <a:pt x="96550" y="3179579"/>
                  <a:pt x="94228" y="3172998"/>
                  <a:pt x="74696" y="3170224"/>
                </a:cubicBezTo>
                <a:cubicBezTo>
                  <a:pt x="59185" y="3168021"/>
                  <a:pt x="53265" y="3160786"/>
                  <a:pt x="53265" y="3144030"/>
                </a:cubicBezTo>
                <a:cubicBezTo>
                  <a:pt x="53265" y="3124538"/>
                  <a:pt x="57888" y="3120880"/>
                  <a:pt x="82520" y="3120880"/>
                </a:cubicBezTo>
                <a:cubicBezTo>
                  <a:pt x="98611" y="3120880"/>
                  <a:pt x="117374" y="3126238"/>
                  <a:pt x="124216" y="3132786"/>
                </a:cubicBezTo>
                <a:cubicBezTo>
                  <a:pt x="131058" y="3139335"/>
                  <a:pt x="145754" y="3150997"/>
                  <a:pt x="156873" y="3158702"/>
                </a:cubicBezTo>
                <a:cubicBezTo>
                  <a:pt x="167992" y="3166407"/>
                  <a:pt x="177226" y="3179265"/>
                  <a:pt x="177393" y="3187277"/>
                </a:cubicBezTo>
                <a:cubicBezTo>
                  <a:pt x="177560" y="3195288"/>
                  <a:pt x="183989" y="3210163"/>
                  <a:pt x="191680" y="3220332"/>
                </a:cubicBezTo>
                <a:cubicBezTo>
                  <a:pt x="199372" y="3230501"/>
                  <a:pt x="205665" y="3246361"/>
                  <a:pt x="205665" y="3255577"/>
                </a:cubicBezTo>
                <a:cubicBezTo>
                  <a:pt x="205665" y="3264793"/>
                  <a:pt x="213023" y="3276451"/>
                  <a:pt x="222016" y="3281484"/>
                </a:cubicBezTo>
                <a:cubicBezTo>
                  <a:pt x="235956" y="3289285"/>
                  <a:pt x="236608" y="3293921"/>
                  <a:pt x="226435" y="3312928"/>
                </a:cubicBezTo>
                <a:cubicBezTo>
                  <a:pt x="219873" y="3325190"/>
                  <a:pt x="213587" y="3354466"/>
                  <a:pt x="212466" y="3377987"/>
                </a:cubicBezTo>
                <a:cubicBezTo>
                  <a:pt x="210735" y="3414291"/>
                  <a:pt x="213686" y="3422194"/>
                  <a:pt x="231990" y="3430294"/>
                </a:cubicBezTo>
                <a:cubicBezTo>
                  <a:pt x="243849" y="3435541"/>
                  <a:pt x="251620" y="3444868"/>
                  <a:pt x="249260" y="3451019"/>
                </a:cubicBezTo>
                <a:cubicBezTo>
                  <a:pt x="246899" y="3457170"/>
                  <a:pt x="250817" y="3464448"/>
                  <a:pt x="257967" y="3467192"/>
                </a:cubicBezTo>
                <a:cubicBezTo>
                  <a:pt x="267128" y="3470707"/>
                  <a:pt x="270141" y="3486405"/>
                  <a:pt x="268171" y="3520368"/>
                </a:cubicBezTo>
                <a:cubicBezTo>
                  <a:pt x="266634" y="3546871"/>
                  <a:pt x="268015" y="3568588"/>
                  <a:pt x="271239" y="3568629"/>
                </a:cubicBezTo>
                <a:cubicBezTo>
                  <a:pt x="284922" y="3568803"/>
                  <a:pt x="300915" y="3623687"/>
                  <a:pt x="300915" y="3670466"/>
                </a:cubicBezTo>
                <a:cubicBezTo>
                  <a:pt x="300915" y="3725131"/>
                  <a:pt x="304764" y="3722521"/>
                  <a:pt x="236621" y="3714065"/>
                </a:cubicBezTo>
                <a:close/>
                <a:moveTo>
                  <a:pt x="9675896" y="3466997"/>
                </a:moveTo>
                <a:cubicBezTo>
                  <a:pt x="9660706" y="3460868"/>
                  <a:pt x="9660361" y="3404544"/>
                  <a:pt x="9675420" y="3389485"/>
                </a:cubicBezTo>
                <a:cubicBezTo>
                  <a:pt x="9684309" y="3380595"/>
                  <a:pt x="9684309" y="3378055"/>
                  <a:pt x="9675420" y="3378055"/>
                </a:cubicBezTo>
                <a:cubicBezTo>
                  <a:pt x="9669133" y="3378055"/>
                  <a:pt x="9663990" y="3369483"/>
                  <a:pt x="9663990" y="3359005"/>
                </a:cubicBezTo>
                <a:cubicBezTo>
                  <a:pt x="9663990" y="3348528"/>
                  <a:pt x="9668276" y="3339955"/>
                  <a:pt x="9673515" y="3339955"/>
                </a:cubicBezTo>
                <a:cubicBezTo>
                  <a:pt x="9678753" y="3339955"/>
                  <a:pt x="9683040" y="3333526"/>
                  <a:pt x="9683040" y="3325667"/>
                </a:cubicBezTo>
                <a:cubicBezTo>
                  <a:pt x="9683040" y="3317810"/>
                  <a:pt x="9687580" y="3311380"/>
                  <a:pt x="9693127" y="3311380"/>
                </a:cubicBezTo>
                <a:cubicBezTo>
                  <a:pt x="9698675" y="3311380"/>
                  <a:pt x="9700747" y="3307390"/>
                  <a:pt x="9697734" y="3302513"/>
                </a:cubicBezTo>
                <a:cubicBezTo>
                  <a:pt x="9688938" y="3288281"/>
                  <a:pt x="9712180" y="3279490"/>
                  <a:pt x="9724351" y="3292446"/>
                </a:cubicBezTo>
                <a:cubicBezTo>
                  <a:pt x="9732790" y="3301428"/>
                  <a:pt x="9732591" y="3305276"/>
                  <a:pt x="9723522" y="3308602"/>
                </a:cubicBezTo>
                <a:cubicBezTo>
                  <a:pt x="9716974" y="3311003"/>
                  <a:pt x="9711616" y="3327612"/>
                  <a:pt x="9711616" y="3345511"/>
                </a:cubicBezTo>
                <a:cubicBezTo>
                  <a:pt x="9711616" y="3363411"/>
                  <a:pt x="9707330" y="3378055"/>
                  <a:pt x="9702091" y="3378055"/>
                </a:cubicBezTo>
                <a:cubicBezTo>
                  <a:pt x="9687395" y="3378055"/>
                  <a:pt x="9690828" y="3412380"/>
                  <a:pt x="9706853" y="3425680"/>
                </a:cubicBezTo>
                <a:cubicBezTo>
                  <a:pt x="9725431" y="3441099"/>
                  <a:pt x="9725074" y="3460232"/>
                  <a:pt x="9706072" y="3467524"/>
                </a:cubicBezTo>
                <a:cubicBezTo>
                  <a:pt x="9697785" y="3470703"/>
                  <a:pt x="9690285" y="3472967"/>
                  <a:pt x="9689403" y="3472553"/>
                </a:cubicBezTo>
                <a:cubicBezTo>
                  <a:pt x="9688527" y="3472140"/>
                  <a:pt x="9682443" y="3469639"/>
                  <a:pt x="9675895" y="3466997"/>
                </a:cubicBezTo>
                <a:close/>
                <a:moveTo>
                  <a:pt x="9654465" y="3182792"/>
                </a:moveTo>
                <a:cubicBezTo>
                  <a:pt x="9654465" y="3174935"/>
                  <a:pt x="9650178" y="3168505"/>
                  <a:pt x="9644940" y="3168505"/>
                </a:cubicBezTo>
                <a:cubicBezTo>
                  <a:pt x="9639701" y="3168505"/>
                  <a:pt x="9635415" y="3162433"/>
                  <a:pt x="9635415" y="3155011"/>
                </a:cubicBezTo>
                <a:cubicBezTo>
                  <a:pt x="9635415" y="3147590"/>
                  <a:pt x="9630357" y="3139832"/>
                  <a:pt x="9624176" y="3137771"/>
                </a:cubicBezTo>
                <a:cubicBezTo>
                  <a:pt x="9601944" y="3130361"/>
                  <a:pt x="9624824" y="3101830"/>
                  <a:pt x="9653000" y="3101830"/>
                </a:cubicBezTo>
                <a:cubicBezTo>
                  <a:pt x="9668239" y="3101830"/>
                  <a:pt x="9686043" y="3095401"/>
                  <a:pt x="9692565" y="3087542"/>
                </a:cubicBezTo>
                <a:cubicBezTo>
                  <a:pt x="9699086" y="3079685"/>
                  <a:pt x="9712846" y="3073255"/>
                  <a:pt x="9723143" y="3073255"/>
                </a:cubicBezTo>
                <a:cubicBezTo>
                  <a:pt x="9739869" y="3073255"/>
                  <a:pt x="9741150" y="3077570"/>
                  <a:pt x="9735165" y="3113736"/>
                </a:cubicBezTo>
                <a:cubicBezTo>
                  <a:pt x="9727173" y="3162042"/>
                  <a:pt x="9723903" y="3168505"/>
                  <a:pt x="9707456" y="3168505"/>
                </a:cubicBezTo>
                <a:cubicBezTo>
                  <a:pt x="9700549" y="3168505"/>
                  <a:pt x="9689561" y="3174935"/>
                  <a:pt x="9683040" y="3182792"/>
                </a:cubicBezTo>
                <a:cubicBezTo>
                  <a:pt x="9676518" y="3190651"/>
                  <a:pt x="9667420" y="3197080"/>
                  <a:pt x="9662824" y="3197080"/>
                </a:cubicBezTo>
                <a:cubicBezTo>
                  <a:pt x="9658226" y="3197080"/>
                  <a:pt x="9654465" y="3190651"/>
                  <a:pt x="9654465" y="3182792"/>
                </a:cubicBezTo>
                <a:close/>
                <a:moveTo>
                  <a:pt x="224715" y="3030955"/>
                </a:moveTo>
                <a:cubicBezTo>
                  <a:pt x="224715" y="3023406"/>
                  <a:pt x="228552" y="3014858"/>
                  <a:pt x="233242" y="3011959"/>
                </a:cubicBezTo>
                <a:cubicBezTo>
                  <a:pt x="243047" y="3005899"/>
                  <a:pt x="254870" y="3030400"/>
                  <a:pt x="246284" y="3038986"/>
                </a:cubicBezTo>
                <a:cubicBezTo>
                  <a:pt x="236063" y="3049207"/>
                  <a:pt x="224715" y="3044981"/>
                  <a:pt x="224715" y="3030955"/>
                </a:cubicBezTo>
                <a:close/>
                <a:moveTo>
                  <a:pt x="9613190" y="2971655"/>
                </a:moveTo>
                <a:cubicBezTo>
                  <a:pt x="9609697" y="2968163"/>
                  <a:pt x="9606840" y="2953467"/>
                  <a:pt x="9606840" y="2938998"/>
                </a:cubicBezTo>
                <a:cubicBezTo>
                  <a:pt x="9606840" y="2924529"/>
                  <a:pt x="9600411" y="2906261"/>
                  <a:pt x="9592552" y="2898403"/>
                </a:cubicBezTo>
                <a:cubicBezTo>
                  <a:pt x="9576642" y="2882493"/>
                  <a:pt x="9572704" y="2806555"/>
                  <a:pt x="9587790" y="2806555"/>
                </a:cubicBezTo>
                <a:cubicBezTo>
                  <a:pt x="9593028" y="2806555"/>
                  <a:pt x="9596243" y="2801197"/>
                  <a:pt x="9594934" y="2794649"/>
                </a:cubicBezTo>
                <a:cubicBezTo>
                  <a:pt x="9591737" y="2778668"/>
                  <a:pt x="9661073" y="2773227"/>
                  <a:pt x="9678942" y="2788057"/>
                </a:cubicBezTo>
                <a:cubicBezTo>
                  <a:pt x="9688135" y="2795687"/>
                  <a:pt x="9692565" y="2819006"/>
                  <a:pt x="9692565" y="2859781"/>
                </a:cubicBezTo>
                <a:cubicBezTo>
                  <a:pt x="9692565" y="2913913"/>
                  <a:pt x="9689625" y="2923205"/>
                  <a:pt x="9664311" y="2949102"/>
                </a:cubicBezTo>
                <a:cubicBezTo>
                  <a:pt x="9635736" y="2978334"/>
                  <a:pt x="9624726" y="2983191"/>
                  <a:pt x="9613190" y="2971655"/>
                </a:cubicBezTo>
                <a:close/>
                <a:moveTo>
                  <a:pt x="9454440" y="2454130"/>
                </a:moveTo>
                <a:cubicBezTo>
                  <a:pt x="9454440" y="2439784"/>
                  <a:pt x="9459413" y="2434641"/>
                  <a:pt x="9471109" y="2436893"/>
                </a:cubicBezTo>
                <a:cubicBezTo>
                  <a:pt x="9480277" y="2438659"/>
                  <a:pt x="9487777" y="2446415"/>
                  <a:pt x="9487777" y="2454130"/>
                </a:cubicBezTo>
                <a:cubicBezTo>
                  <a:pt x="9487777" y="2461845"/>
                  <a:pt x="9480277" y="2469601"/>
                  <a:pt x="9471109" y="2471367"/>
                </a:cubicBezTo>
                <a:cubicBezTo>
                  <a:pt x="9459413" y="2473619"/>
                  <a:pt x="9454440" y="2468476"/>
                  <a:pt x="9454440" y="2454130"/>
                </a:cubicBezTo>
                <a:close/>
                <a:moveTo>
                  <a:pt x="9433552" y="2289824"/>
                </a:moveTo>
                <a:cubicBezTo>
                  <a:pt x="9421406" y="2280185"/>
                  <a:pt x="9402992" y="2225530"/>
                  <a:pt x="9411891" y="2225530"/>
                </a:cubicBezTo>
                <a:cubicBezTo>
                  <a:pt x="9419977" y="2225530"/>
                  <a:pt x="9473490" y="2282635"/>
                  <a:pt x="9473490" y="2291264"/>
                </a:cubicBezTo>
                <a:cubicBezTo>
                  <a:pt x="9473490" y="2305302"/>
                  <a:pt x="9452084" y="2304530"/>
                  <a:pt x="9433552" y="2289824"/>
                </a:cubicBezTo>
                <a:close/>
                <a:moveTo>
                  <a:pt x="9597315" y="2258868"/>
                </a:moveTo>
                <a:cubicBezTo>
                  <a:pt x="9597315" y="2251010"/>
                  <a:pt x="9601601" y="2244580"/>
                  <a:pt x="9606840" y="2244580"/>
                </a:cubicBezTo>
                <a:cubicBezTo>
                  <a:pt x="9612078" y="2244580"/>
                  <a:pt x="9616365" y="2251010"/>
                  <a:pt x="9616365" y="2258868"/>
                </a:cubicBezTo>
                <a:cubicBezTo>
                  <a:pt x="9616365" y="2266726"/>
                  <a:pt x="9612078" y="2273155"/>
                  <a:pt x="9606840" y="2273155"/>
                </a:cubicBezTo>
                <a:cubicBezTo>
                  <a:pt x="9601601" y="2273155"/>
                  <a:pt x="9597315" y="2266726"/>
                  <a:pt x="9597315" y="2258868"/>
                </a:cubicBezTo>
                <a:close/>
                <a:moveTo>
                  <a:pt x="9374367" y="2088077"/>
                </a:moveTo>
                <a:cubicBezTo>
                  <a:pt x="9364627" y="2064765"/>
                  <a:pt x="9354022" y="2054080"/>
                  <a:pt x="9340626" y="2054080"/>
                </a:cubicBezTo>
                <a:cubicBezTo>
                  <a:pt x="9317775" y="2054080"/>
                  <a:pt x="9314871" y="2032999"/>
                  <a:pt x="9335377" y="2015980"/>
                </a:cubicBezTo>
                <a:cubicBezTo>
                  <a:pt x="9343236" y="2009458"/>
                  <a:pt x="9349665" y="1998471"/>
                  <a:pt x="9349665" y="1991563"/>
                </a:cubicBezTo>
                <a:cubicBezTo>
                  <a:pt x="9349665" y="1972424"/>
                  <a:pt x="9367415" y="1965611"/>
                  <a:pt x="9380694" y="1979654"/>
                </a:cubicBezTo>
                <a:cubicBezTo>
                  <a:pt x="9404840" y="2005189"/>
                  <a:pt x="9417611" y="2042113"/>
                  <a:pt x="9414638" y="2077798"/>
                </a:cubicBezTo>
                <a:cubicBezTo>
                  <a:pt x="9410627" y="2125924"/>
                  <a:pt x="9392151" y="2130640"/>
                  <a:pt x="9374367" y="2088077"/>
                </a:cubicBezTo>
                <a:close/>
                <a:moveTo>
                  <a:pt x="9473490" y="1839768"/>
                </a:moveTo>
                <a:cubicBezTo>
                  <a:pt x="9473490" y="1831909"/>
                  <a:pt x="9469204" y="1825480"/>
                  <a:pt x="9463965" y="1825480"/>
                </a:cubicBezTo>
                <a:cubicBezTo>
                  <a:pt x="9458726" y="1825480"/>
                  <a:pt x="9454440" y="1814764"/>
                  <a:pt x="9454440" y="1801668"/>
                </a:cubicBezTo>
                <a:cubicBezTo>
                  <a:pt x="9454440" y="1784963"/>
                  <a:pt x="9459631" y="1777855"/>
                  <a:pt x="9471830" y="1777855"/>
                </a:cubicBezTo>
                <a:cubicBezTo>
                  <a:pt x="9495581" y="1777855"/>
                  <a:pt x="9534458" y="1820843"/>
                  <a:pt x="9527381" y="1839283"/>
                </a:cubicBezTo>
                <a:cubicBezTo>
                  <a:pt x="9519966" y="1858608"/>
                  <a:pt x="9473490" y="1859025"/>
                  <a:pt x="9473490" y="1839768"/>
                </a:cubicBezTo>
                <a:close/>
                <a:moveTo>
                  <a:pt x="9340140" y="1797467"/>
                </a:moveTo>
                <a:cubicBezTo>
                  <a:pt x="9340140" y="1792538"/>
                  <a:pt x="9344426" y="1785855"/>
                  <a:pt x="9349665" y="1782618"/>
                </a:cubicBezTo>
                <a:cubicBezTo>
                  <a:pt x="9354904" y="1779380"/>
                  <a:pt x="9359190" y="1783413"/>
                  <a:pt x="9359190" y="1791580"/>
                </a:cubicBezTo>
                <a:cubicBezTo>
                  <a:pt x="9359190" y="1799748"/>
                  <a:pt x="9354904" y="1806430"/>
                  <a:pt x="9349665" y="1806430"/>
                </a:cubicBezTo>
                <a:cubicBezTo>
                  <a:pt x="9344426" y="1806430"/>
                  <a:pt x="9340140" y="1802397"/>
                  <a:pt x="9340140" y="1797467"/>
                </a:cubicBezTo>
                <a:close/>
                <a:moveTo>
                  <a:pt x="8762973" y="1747888"/>
                </a:moveTo>
                <a:cubicBezTo>
                  <a:pt x="8749922" y="1733186"/>
                  <a:pt x="8748170" y="1726278"/>
                  <a:pt x="8756734" y="1723282"/>
                </a:cubicBezTo>
                <a:cubicBezTo>
                  <a:pt x="8763282" y="1720992"/>
                  <a:pt x="8768640" y="1713045"/>
                  <a:pt x="8768640" y="1705624"/>
                </a:cubicBezTo>
                <a:cubicBezTo>
                  <a:pt x="8768640" y="1698202"/>
                  <a:pt x="8775070" y="1692130"/>
                  <a:pt x="8782927" y="1692130"/>
                </a:cubicBezTo>
                <a:cubicBezTo>
                  <a:pt x="8790786" y="1692130"/>
                  <a:pt x="8797215" y="1687844"/>
                  <a:pt x="8797215" y="1682605"/>
                </a:cubicBezTo>
                <a:cubicBezTo>
                  <a:pt x="8797215" y="1677366"/>
                  <a:pt x="8801501" y="1673080"/>
                  <a:pt x="8806740" y="1673080"/>
                </a:cubicBezTo>
                <a:cubicBezTo>
                  <a:pt x="8820209" y="1673080"/>
                  <a:pt x="8818618" y="1743118"/>
                  <a:pt x="8804835" y="1756900"/>
                </a:cubicBezTo>
                <a:cubicBezTo>
                  <a:pt x="8789148" y="1772587"/>
                  <a:pt x="8783892" y="1771456"/>
                  <a:pt x="8762973" y="1747888"/>
                </a:cubicBezTo>
                <a:close/>
                <a:moveTo>
                  <a:pt x="9241743" y="1675461"/>
                </a:moveTo>
                <a:cubicBezTo>
                  <a:pt x="9238662" y="1650577"/>
                  <a:pt x="9237509" y="1615216"/>
                  <a:pt x="9239181" y="1596880"/>
                </a:cubicBezTo>
                <a:cubicBezTo>
                  <a:pt x="9240852" y="1578544"/>
                  <a:pt x="9239114" y="1531396"/>
                  <a:pt x="9235321" y="1492105"/>
                </a:cubicBezTo>
                <a:cubicBezTo>
                  <a:pt x="9231527" y="1452814"/>
                  <a:pt x="9232128" y="1416596"/>
                  <a:pt x="9236657" y="1411619"/>
                </a:cubicBezTo>
                <a:cubicBezTo>
                  <a:pt x="9241185" y="1406642"/>
                  <a:pt x="9244890" y="1394855"/>
                  <a:pt x="9244890" y="1385425"/>
                </a:cubicBezTo>
                <a:cubicBezTo>
                  <a:pt x="9244890" y="1375995"/>
                  <a:pt x="9249176" y="1368280"/>
                  <a:pt x="9254415" y="1368280"/>
                </a:cubicBezTo>
                <a:cubicBezTo>
                  <a:pt x="9259654" y="1368280"/>
                  <a:pt x="9263940" y="1347307"/>
                  <a:pt x="9263940" y="1321674"/>
                </a:cubicBezTo>
                <a:cubicBezTo>
                  <a:pt x="9263940" y="1287962"/>
                  <a:pt x="9268108" y="1273469"/>
                  <a:pt x="9279007" y="1269287"/>
                </a:cubicBezTo>
                <a:cubicBezTo>
                  <a:pt x="9304740" y="1259412"/>
                  <a:pt x="9310201" y="1262648"/>
                  <a:pt x="9313314" y="1289617"/>
                </a:cubicBezTo>
                <a:cubicBezTo>
                  <a:pt x="9317263" y="1323837"/>
                  <a:pt x="9347275" y="1330028"/>
                  <a:pt x="9369080" y="1301122"/>
                </a:cubicBezTo>
                <a:cubicBezTo>
                  <a:pt x="9397353" y="1263640"/>
                  <a:pt x="9416340" y="1282622"/>
                  <a:pt x="9416340" y="1348369"/>
                </a:cubicBezTo>
                <a:cubicBezTo>
                  <a:pt x="9416340" y="1379657"/>
                  <a:pt x="9411705" y="1408120"/>
                  <a:pt x="9406041" y="1411621"/>
                </a:cubicBezTo>
                <a:cubicBezTo>
                  <a:pt x="9400377" y="1415122"/>
                  <a:pt x="9382570" y="1405731"/>
                  <a:pt x="9366472" y="1390752"/>
                </a:cubicBezTo>
                <a:cubicBezTo>
                  <a:pt x="9346891" y="1372533"/>
                  <a:pt x="9339156" y="1369012"/>
                  <a:pt x="9343107" y="1380115"/>
                </a:cubicBezTo>
                <a:cubicBezTo>
                  <a:pt x="9346355" y="1389244"/>
                  <a:pt x="9343491" y="1401871"/>
                  <a:pt x="9336742" y="1408175"/>
                </a:cubicBezTo>
                <a:cubicBezTo>
                  <a:pt x="9326766" y="1417496"/>
                  <a:pt x="9327222" y="1422849"/>
                  <a:pt x="9339186" y="1436821"/>
                </a:cubicBezTo>
                <a:cubicBezTo>
                  <a:pt x="9357060" y="1457696"/>
                  <a:pt x="9386351" y="1459248"/>
                  <a:pt x="9393846" y="1439718"/>
                </a:cubicBezTo>
                <a:cubicBezTo>
                  <a:pt x="9399623" y="1424660"/>
                  <a:pt x="9425865" y="1419628"/>
                  <a:pt x="9425865" y="1433577"/>
                </a:cubicBezTo>
                <a:cubicBezTo>
                  <a:pt x="9425865" y="1438058"/>
                  <a:pt x="9439795" y="1445702"/>
                  <a:pt x="9456821" y="1450564"/>
                </a:cubicBezTo>
                <a:cubicBezTo>
                  <a:pt x="9477608" y="1456499"/>
                  <a:pt x="9488748" y="1466112"/>
                  <a:pt x="9490731" y="1479825"/>
                </a:cubicBezTo>
                <a:cubicBezTo>
                  <a:pt x="9492355" y="1491057"/>
                  <a:pt x="9499856" y="1505369"/>
                  <a:pt x="9507399" y="1511630"/>
                </a:cubicBezTo>
                <a:cubicBezTo>
                  <a:pt x="9514943" y="1517890"/>
                  <a:pt x="9521115" y="1530754"/>
                  <a:pt x="9521115" y="1540216"/>
                </a:cubicBezTo>
                <a:cubicBezTo>
                  <a:pt x="9521115" y="1549678"/>
                  <a:pt x="9527235" y="1563539"/>
                  <a:pt x="9534713" y="1571018"/>
                </a:cubicBezTo>
                <a:cubicBezTo>
                  <a:pt x="9552043" y="1588348"/>
                  <a:pt x="9565177" y="1654030"/>
                  <a:pt x="9551312" y="1654030"/>
                </a:cubicBezTo>
                <a:cubicBezTo>
                  <a:pt x="9545800" y="1654030"/>
                  <a:pt x="9538546" y="1649591"/>
                  <a:pt x="9535192" y="1644165"/>
                </a:cubicBezTo>
                <a:cubicBezTo>
                  <a:pt x="9531839" y="1638739"/>
                  <a:pt x="9513369" y="1634978"/>
                  <a:pt x="9494149" y="1635808"/>
                </a:cubicBezTo>
                <a:cubicBezTo>
                  <a:pt x="9474929" y="1636638"/>
                  <a:pt x="9424997" y="1633968"/>
                  <a:pt x="9383191" y="1629874"/>
                </a:cubicBezTo>
                <a:cubicBezTo>
                  <a:pt x="9311130" y="1622817"/>
                  <a:pt x="9308036" y="1623287"/>
                  <a:pt x="9323660" y="1638910"/>
                </a:cubicBezTo>
                <a:cubicBezTo>
                  <a:pt x="9332724" y="1647975"/>
                  <a:pt x="9340140" y="1660105"/>
                  <a:pt x="9340140" y="1665867"/>
                </a:cubicBezTo>
                <a:cubicBezTo>
                  <a:pt x="9340140" y="1671628"/>
                  <a:pt x="9347257" y="1684207"/>
                  <a:pt x="9355957" y="1693820"/>
                </a:cubicBezTo>
                <a:cubicBezTo>
                  <a:pt x="9376957" y="1717025"/>
                  <a:pt x="9369457" y="1722320"/>
                  <a:pt x="9331149" y="1711333"/>
                </a:cubicBezTo>
                <a:cubicBezTo>
                  <a:pt x="9311052" y="1705569"/>
                  <a:pt x="9293363" y="1705629"/>
                  <a:pt x="9282400" y="1711496"/>
                </a:cubicBezTo>
                <a:cubicBezTo>
                  <a:pt x="9253122" y="1727165"/>
                  <a:pt x="9247530" y="1722209"/>
                  <a:pt x="9241743" y="1675461"/>
                </a:cubicBezTo>
                <a:close/>
                <a:moveTo>
                  <a:pt x="9011934" y="1607063"/>
                </a:moveTo>
                <a:cubicBezTo>
                  <a:pt x="9004890" y="1595666"/>
                  <a:pt x="9022809" y="1584372"/>
                  <a:pt x="9035496" y="1592213"/>
                </a:cubicBezTo>
                <a:cubicBezTo>
                  <a:pt x="9046148" y="1598797"/>
                  <a:pt x="9039155" y="1615930"/>
                  <a:pt x="9025815" y="1615930"/>
                </a:cubicBezTo>
                <a:cubicBezTo>
                  <a:pt x="9021195" y="1615930"/>
                  <a:pt x="9014949" y="1611940"/>
                  <a:pt x="9011934" y="1607063"/>
                </a:cubicBezTo>
                <a:close/>
                <a:moveTo>
                  <a:pt x="9076962" y="1403999"/>
                </a:moveTo>
                <a:cubicBezTo>
                  <a:pt x="9080120" y="1392212"/>
                  <a:pt x="9082764" y="1375067"/>
                  <a:pt x="9082835" y="1365899"/>
                </a:cubicBezTo>
                <a:cubicBezTo>
                  <a:pt x="9083033" y="1340535"/>
                  <a:pt x="9110369" y="1346012"/>
                  <a:pt x="9117083" y="1372761"/>
                </a:cubicBezTo>
                <a:cubicBezTo>
                  <a:pt x="9120868" y="1387843"/>
                  <a:pt x="9117757" y="1401523"/>
                  <a:pt x="9108420" y="1410861"/>
                </a:cubicBezTo>
                <a:cubicBezTo>
                  <a:pt x="9086586" y="1432694"/>
                  <a:pt x="9070228" y="1429126"/>
                  <a:pt x="9076962" y="1403999"/>
                </a:cubicBezTo>
                <a:close/>
                <a:moveTo>
                  <a:pt x="9161456" y="1211327"/>
                </a:moveTo>
                <a:cubicBezTo>
                  <a:pt x="9164729" y="1194205"/>
                  <a:pt x="9161111" y="1186183"/>
                  <a:pt x="9148279" y="1182111"/>
                </a:cubicBezTo>
                <a:cubicBezTo>
                  <a:pt x="9138550" y="1179023"/>
                  <a:pt x="9130590" y="1168213"/>
                  <a:pt x="9130590" y="1158088"/>
                </a:cubicBezTo>
                <a:cubicBezTo>
                  <a:pt x="9130590" y="1117412"/>
                  <a:pt x="9177093" y="1153958"/>
                  <a:pt x="9184658" y="1200579"/>
                </a:cubicBezTo>
                <a:cubicBezTo>
                  <a:pt x="9189279" y="1229052"/>
                  <a:pt x="9187385" y="1234930"/>
                  <a:pt x="9173588" y="1234930"/>
                </a:cubicBezTo>
                <a:cubicBezTo>
                  <a:pt x="9161010" y="1234930"/>
                  <a:pt x="9158046" y="1229164"/>
                  <a:pt x="9161456" y="1211327"/>
                </a:cubicBezTo>
                <a:close/>
                <a:moveTo>
                  <a:pt x="8798934" y="1165874"/>
                </a:moveTo>
                <a:cubicBezTo>
                  <a:pt x="8800608" y="1154087"/>
                  <a:pt x="8808407" y="1144443"/>
                  <a:pt x="8816265" y="1144443"/>
                </a:cubicBezTo>
                <a:cubicBezTo>
                  <a:pt x="8824123" y="1144443"/>
                  <a:pt x="8831922" y="1154087"/>
                  <a:pt x="8833596" y="1165874"/>
                </a:cubicBezTo>
                <a:cubicBezTo>
                  <a:pt x="8835939" y="1182368"/>
                  <a:pt x="8831946" y="1187305"/>
                  <a:pt x="8816265" y="1187305"/>
                </a:cubicBezTo>
                <a:cubicBezTo>
                  <a:pt x="8800584" y="1187305"/>
                  <a:pt x="8796591" y="1182368"/>
                  <a:pt x="8798934" y="1165874"/>
                </a:cubicBezTo>
                <a:close/>
                <a:moveTo>
                  <a:pt x="9299266" y="1169973"/>
                </a:moveTo>
                <a:cubicBezTo>
                  <a:pt x="9284922" y="1161269"/>
                  <a:pt x="9275257" y="1148750"/>
                  <a:pt x="9277789" y="1142151"/>
                </a:cubicBezTo>
                <a:cubicBezTo>
                  <a:pt x="9280321" y="1135553"/>
                  <a:pt x="9278240" y="1130155"/>
                  <a:pt x="9273166" y="1130155"/>
                </a:cubicBezTo>
                <a:cubicBezTo>
                  <a:pt x="9268092" y="1130155"/>
                  <a:pt x="9263940" y="1119305"/>
                  <a:pt x="9263940" y="1106044"/>
                </a:cubicBezTo>
                <a:cubicBezTo>
                  <a:pt x="9263940" y="1091671"/>
                  <a:pt x="9257207" y="1079556"/>
                  <a:pt x="9247271" y="1076049"/>
                </a:cubicBezTo>
                <a:cubicBezTo>
                  <a:pt x="9220056" y="1066444"/>
                  <a:pt x="9187740" y="1032867"/>
                  <a:pt x="9187740" y="1014195"/>
                </a:cubicBezTo>
                <a:cubicBezTo>
                  <a:pt x="9187740" y="1004630"/>
                  <a:pt x="9191562" y="996805"/>
                  <a:pt x="9196232" y="996805"/>
                </a:cubicBezTo>
                <a:cubicBezTo>
                  <a:pt x="9200904" y="996805"/>
                  <a:pt x="9207414" y="986089"/>
                  <a:pt x="9210701" y="972993"/>
                </a:cubicBezTo>
                <a:cubicBezTo>
                  <a:pt x="9213989" y="959896"/>
                  <a:pt x="9222069" y="949180"/>
                  <a:pt x="9228658" y="949180"/>
                </a:cubicBezTo>
                <a:cubicBezTo>
                  <a:pt x="9243427" y="949180"/>
                  <a:pt x="9368715" y="1074161"/>
                  <a:pt x="9368715" y="1088894"/>
                </a:cubicBezTo>
                <a:cubicBezTo>
                  <a:pt x="9368715" y="1094750"/>
                  <a:pt x="9362286" y="1102009"/>
                  <a:pt x="9354427" y="1105025"/>
                </a:cubicBezTo>
                <a:cubicBezTo>
                  <a:pt x="9345523" y="1108441"/>
                  <a:pt x="9340140" y="1122969"/>
                  <a:pt x="9340140" y="1143581"/>
                </a:cubicBezTo>
                <a:cubicBezTo>
                  <a:pt x="9340140" y="1184886"/>
                  <a:pt x="9332245" y="1189983"/>
                  <a:pt x="9299266" y="1169973"/>
                </a:cubicBezTo>
                <a:close/>
                <a:moveTo>
                  <a:pt x="8797215" y="1096818"/>
                </a:moveTo>
                <a:cubicBezTo>
                  <a:pt x="8797215" y="1088959"/>
                  <a:pt x="8801501" y="1082530"/>
                  <a:pt x="8806740" y="1082530"/>
                </a:cubicBezTo>
                <a:cubicBezTo>
                  <a:pt x="8819724" y="1082530"/>
                  <a:pt x="8818789" y="1038688"/>
                  <a:pt x="8805347" y="1017163"/>
                </a:cubicBezTo>
                <a:cubicBezTo>
                  <a:pt x="8793341" y="997939"/>
                  <a:pt x="8802044" y="945153"/>
                  <a:pt x="8815816" y="953665"/>
                </a:cubicBezTo>
                <a:cubicBezTo>
                  <a:pt x="8820501" y="956560"/>
                  <a:pt x="8833306" y="946328"/>
                  <a:pt x="8844272" y="930928"/>
                </a:cubicBezTo>
                <a:cubicBezTo>
                  <a:pt x="8855238" y="915527"/>
                  <a:pt x="8879467" y="897892"/>
                  <a:pt x="8898114" y="891737"/>
                </a:cubicBezTo>
                <a:cubicBezTo>
                  <a:pt x="8928288" y="881779"/>
                  <a:pt x="8934362" y="882752"/>
                  <a:pt x="8953336" y="900577"/>
                </a:cubicBezTo>
                <a:cubicBezTo>
                  <a:pt x="8965062" y="911592"/>
                  <a:pt x="8985815" y="920605"/>
                  <a:pt x="8999456" y="920605"/>
                </a:cubicBezTo>
                <a:cubicBezTo>
                  <a:pt x="9038913" y="920605"/>
                  <a:pt x="9054390" y="930443"/>
                  <a:pt x="9054390" y="955524"/>
                </a:cubicBezTo>
                <a:cubicBezTo>
                  <a:pt x="9054390" y="968935"/>
                  <a:pt x="9050264" y="976329"/>
                  <a:pt x="9044699" y="972890"/>
                </a:cubicBezTo>
                <a:cubicBezTo>
                  <a:pt x="9039369" y="969596"/>
                  <a:pt x="9011321" y="969860"/>
                  <a:pt x="8982370" y="973478"/>
                </a:cubicBezTo>
                <a:cubicBezTo>
                  <a:pt x="8922101" y="981008"/>
                  <a:pt x="8876451" y="1017342"/>
                  <a:pt x="8866832" y="1065439"/>
                </a:cubicBezTo>
                <a:cubicBezTo>
                  <a:pt x="8859521" y="1101992"/>
                  <a:pt x="8797215" y="1130076"/>
                  <a:pt x="8797215" y="1096818"/>
                </a:cubicBezTo>
                <a:close/>
                <a:moveTo>
                  <a:pt x="8282865" y="1039538"/>
                </a:moveTo>
                <a:cubicBezTo>
                  <a:pt x="8282865" y="1031609"/>
                  <a:pt x="8278892" y="1017679"/>
                  <a:pt x="8274035" y="1008582"/>
                </a:cubicBezTo>
                <a:cubicBezTo>
                  <a:pt x="8269179" y="999485"/>
                  <a:pt x="8262860" y="984477"/>
                  <a:pt x="8259992" y="975231"/>
                </a:cubicBezTo>
                <a:cubicBezTo>
                  <a:pt x="8257125" y="965984"/>
                  <a:pt x="8244610" y="954553"/>
                  <a:pt x="8232183" y="949828"/>
                </a:cubicBezTo>
                <a:cubicBezTo>
                  <a:pt x="8219755" y="945103"/>
                  <a:pt x="8201866" y="924808"/>
                  <a:pt x="8192430" y="904727"/>
                </a:cubicBezTo>
                <a:cubicBezTo>
                  <a:pt x="8182994" y="884647"/>
                  <a:pt x="8170997" y="865435"/>
                  <a:pt x="8165769" y="862035"/>
                </a:cubicBezTo>
                <a:cubicBezTo>
                  <a:pt x="8152350" y="853307"/>
                  <a:pt x="8165044" y="825355"/>
                  <a:pt x="8182426" y="825355"/>
                </a:cubicBezTo>
                <a:cubicBezTo>
                  <a:pt x="8199196" y="825355"/>
                  <a:pt x="8263176" y="891080"/>
                  <a:pt x="8263557" y="908699"/>
                </a:cubicBezTo>
                <a:cubicBezTo>
                  <a:pt x="8263699" y="915247"/>
                  <a:pt x="8267907" y="920605"/>
                  <a:pt x="8272909" y="920605"/>
                </a:cubicBezTo>
                <a:cubicBezTo>
                  <a:pt x="8281421" y="920605"/>
                  <a:pt x="8298555" y="983493"/>
                  <a:pt x="8294319" y="999186"/>
                </a:cubicBezTo>
                <a:cubicBezTo>
                  <a:pt x="8293258" y="1003115"/>
                  <a:pt x="8296676" y="1006330"/>
                  <a:pt x="8301915" y="1006330"/>
                </a:cubicBezTo>
                <a:cubicBezTo>
                  <a:pt x="8307154" y="1006330"/>
                  <a:pt x="8311440" y="1017046"/>
                  <a:pt x="8311440" y="1030143"/>
                </a:cubicBezTo>
                <a:cubicBezTo>
                  <a:pt x="8311440" y="1044959"/>
                  <a:pt x="8306043" y="1053955"/>
                  <a:pt x="8297153" y="1053955"/>
                </a:cubicBezTo>
                <a:cubicBezTo>
                  <a:pt x="8289295" y="1053955"/>
                  <a:pt x="8282865" y="1047467"/>
                  <a:pt x="8282865" y="1039538"/>
                </a:cubicBezTo>
                <a:close/>
                <a:moveTo>
                  <a:pt x="3351098" y="995019"/>
                </a:moveTo>
                <a:cubicBezTo>
                  <a:pt x="3356985" y="977358"/>
                  <a:pt x="3377490" y="974428"/>
                  <a:pt x="3377490" y="991249"/>
                </a:cubicBezTo>
                <a:cubicBezTo>
                  <a:pt x="3377490" y="999543"/>
                  <a:pt x="3370704" y="1006330"/>
                  <a:pt x="3362409" y="1006330"/>
                </a:cubicBezTo>
                <a:cubicBezTo>
                  <a:pt x="3354114" y="1006330"/>
                  <a:pt x="3349024" y="1001240"/>
                  <a:pt x="3351098" y="995019"/>
                </a:cubicBezTo>
                <a:close/>
                <a:moveTo>
                  <a:pt x="4583990" y="961880"/>
                </a:moveTo>
                <a:cubicBezTo>
                  <a:pt x="4580498" y="958388"/>
                  <a:pt x="4577640" y="947383"/>
                  <a:pt x="4577640" y="937426"/>
                </a:cubicBezTo>
                <a:cubicBezTo>
                  <a:pt x="4577640" y="923082"/>
                  <a:pt x="4582092" y="920666"/>
                  <a:pt x="4599072" y="925796"/>
                </a:cubicBezTo>
                <a:cubicBezTo>
                  <a:pt x="4627665" y="934435"/>
                  <a:pt x="4638317" y="945293"/>
                  <a:pt x="4630541" y="957875"/>
                </a:cubicBezTo>
                <a:cubicBezTo>
                  <a:pt x="4623474" y="969309"/>
                  <a:pt x="4593959" y="971848"/>
                  <a:pt x="4583990" y="961880"/>
                </a:cubicBezTo>
                <a:close/>
                <a:moveTo>
                  <a:pt x="8730540" y="934893"/>
                </a:moveTo>
                <a:cubicBezTo>
                  <a:pt x="8730540" y="926161"/>
                  <a:pt x="8735148" y="920553"/>
                  <a:pt x="8740779" y="922431"/>
                </a:cubicBezTo>
                <a:cubicBezTo>
                  <a:pt x="8746411" y="924308"/>
                  <a:pt x="8751019" y="929916"/>
                  <a:pt x="8751019" y="934893"/>
                </a:cubicBezTo>
                <a:cubicBezTo>
                  <a:pt x="8751019" y="939869"/>
                  <a:pt x="8746411" y="945477"/>
                  <a:pt x="8740779" y="947354"/>
                </a:cubicBezTo>
                <a:cubicBezTo>
                  <a:pt x="8735148" y="949232"/>
                  <a:pt x="8730540" y="943624"/>
                  <a:pt x="8730540" y="934893"/>
                </a:cubicBezTo>
                <a:close/>
                <a:moveTo>
                  <a:pt x="8275721" y="744432"/>
                </a:moveTo>
                <a:cubicBezTo>
                  <a:pt x="8269173" y="736994"/>
                  <a:pt x="8263815" y="726967"/>
                  <a:pt x="8263815" y="722148"/>
                </a:cubicBezTo>
                <a:cubicBezTo>
                  <a:pt x="8263815" y="717330"/>
                  <a:pt x="8257641" y="708263"/>
                  <a:pt x="8250094" y="702000"/>
                </a:cubicBezTo>
                <a:cubicBezTo>
                  <a:pt x="8234273" y="688869"/>
                  <a:pt x="8240632" y="663430"/>
                  <a:pt x="8259737" y="663430"/>
                </a:cubicBezTo>
                <a:cubicBezTo>
                  <a:pt x="8266850" y="663430"/>
                  <a:pt x="8277780" y="673074"/>
                  <a:pt x="8284025" y="684861"/>
                </a:cubicBezTo>
                <a:cubicBezTo>
                  <a:pt x="8290271" y="696648"/>
                  <a:pt x="8303674" y="713566"/>
                  <a:pt x="8313810" y="722456"/>
                </a:cubicBezTo>
                <a:cubicBezTo>
                  <a:pt x="8323946" y="731346"/>
                  <a:pt x="8329450" y="743133"/>
                  <a:pt x="8326040" y="748649"/>
                </a:cubicBezTo>
                <a:cubicBezTo>
                  <a:pt x="8317309" y="762777"/>
                  <a:pt x="8289846" y="760475"/>
                  <a:pt x="8275721" y="744432"/>
                </a:cubicBezTo>
                <a:close/>
                <a:moveTo>
                  <a:pt x="5255598" y="618976"/>
                </a:moveTo>
                <a:cubicBezTo>
                  <a:pt x="5260233" y="595080"/>
                  <a:pt x="5282490" y="591798"/>
                  <a:pt x="5282490" y="615011"/>
                </a:cubicBezTo>
                <a:cubicBezTo>
                  <a:pt x="5282490" y="626711"/>
                  <a:pt x="5276340" y="634855"/>
                  <a:pt x="5267504" y="634855"/>
                </a:cubicBezTo>
                <a:cubicBezTo>
                  <a:pt x="5258635" y="634855"/>
                  <a:pt x="5253775" y="628374"/>
                  <a:pt x="5255598" y="618976"/>
                </a:cubicBezTo>
                <a:close/>
                <a:moveTo>
                  <a:pt x="8145858" y="503886"/>
                </a:moveTo>
                <a:cubicBezTo>
                  <a:pt x="8142624" y="494718"/>
                  <a:pt x="8137480" y="481860"/>
                  <a:pt x="8134428" y="475311"/>
                </a:cubicBezTo>
                <a:cubicBezTo>
                  <a:pt x="8131235" y="468462"/>
                  <a:pt x="8135284" y="463405"/>
                  <a:pt x="8143959" y="463405"/>
                </a:cubicBezTo>
                <a:cubicBezTo>
                  <a:pt x="8152254" y="463405"/>
                  <a:pt x="8159040" y="469477"/>
                  <a:pt x="8159040" y="476899"/>
                </a:cubicBezTo>
                <a:cubicBezTo>
                  <a:pt x="8159040" y="484320"/>
                  <a:pt x="8164086" y="492074"/>
                  <a:pt x="8170252" y="494130"/>
                </a:cubicBezTo>
                <a:cubicBezTo>
                  <a:pt x="8176418" y="496185"/>
                  <a:pt x="8178308" y="502972"/>
                  <a:pt x="8174452" y="509211"/>
                </a:cubicBezTo>
                <a:cubicBezTo>
                  <a:pt x="8164438" y="525414"/>
                  <a:pt x="8152679" y="523225"/>
                  <a:pt x="8145858" y="503886"/>
                </a:cubicBezTo>
                <a:close/>
                <a:moveTo>
                  <a:pt x="5387265" y="377587"/>
                </a:moveTo>
                <a:cubicBezTo>
                  <a:pt x="5387265" y="367058"/>
                  <a:pt x="5378693" y="351104"/>
                  <a:pt x="5368215" y="342132"/>
                </a:cubicBezTo>
                <a:cubicBezTo>
                  <a:pt x="5357738" y="333161"/>
                  <a:pt x="5349165" y="318201"/>
                  <a:pt x="5349165" y="308888"/>
                </a:cubicBezTo>
                <a:cubicBezTo>
                  <a:pt x="5349165" y="290201"/>
                  <a:pt x="5372821" y="285814"/>
                  <a:pt x="5383182" y="302579"/>
                </a:cubicBezTo>
                <a:cubicBezTo>
                  <a:pt x="5387134" y="308973"/>
                  <a:pt x="5405977" y="311373"/>
                  <a:pt x="5430514" y="308608"/>
                </a:cubicBezTo>
                <a:cubicBezTo>
                  <a:pt x="5467092" y="304485"/>
                  <a:pt x="5473405" y="306886"/>
                  <a:pt x="5491953" y="331975"/>
                </a:cubicBezTo>
                <a:cubicBezTo>
                  <a:pt x="5503324" y="347354"/>
                  <a:pt x="5510273" y="366072"/>
                  <a:pt x="5507395" y="373571"/>
                </a:cubicBezTo>
                <a:cubicBezTo>
                  <a:pt x="5499823" y="393303"/>
                  <a:pt x="5488409" y="390334"/>
                  <a:pt x="5477630" y="365829"/>
                </a:cubicBezTo>
                <a:cubicBezTo>
                  <a:pt x="5462710" y="331910"/>
                  <a:pt x="5435770" y="332798"/>
                  <a:pt x="5428842" y="367438"/>
                </a:cubicBezTo>
                <a:cubicBezTo>
                  <a:pt x="5421995" y="401673"/>
                  <a:pt x="5387265" y="410150"/>
                  <a:pt x="5387265" y="377587"/>
                </a:cubicBezTo>
                <a:close/>
                <a:moveTo>
                  <a:pt x="5227523" y="356844"/>
                </a:moveTo>
                <a:cubicBezTo>
                  <a:pt x="5233410" y="339183"/>
                  <a:pt x="5253915" y="336253"/>
                  <a:pt x="5253915" y="353074"/>
                </a:cubicBezTo>
                <a:cubicBezTo>
                  <a:pt x="5253915" y="361368"/>
                  <a:pt x="5247129" y="368155"/>
                  <a:pt x="5238834" y="368155"/>
                </a:cubicBezTo>
                <a:cubicBezTo>
                  <a:pt x="5230539" y="368155"/>
                  <a:pt x="5225449" y="363065"/>
                  <a:pt x="5227523" y="356844"/>
                </a:cubicBezTo>
                <a:close/>
                <a:moveTo>
                  <a:pt x="7968540" y="349105"/>
                </a:moveTo>
                <a:cubicBezTo>
                  <a:pt x="7968540" y="338522"/>
                  <a:pt x="7974890" y="330055"/>
                  <a:pt x="7982828" y="330055"/>
                </a:cubicBezTo>
                <a:cubicBezTo>
                  <a:pt x="7990765" y="330055"/>
                  <a:pt x="7997115" y="338522"/>
                  <a:pt x="7997115" y="349105"/>
                </a:cubicBezTo>
                <a:cubicBezTo>
                  <a:pt x="7997115" y="359688"/>
                  <a:pt x="7990765" y="368155"/>
                  <a:pt x="7982828" y="368155"/>
                </a:cubicBezTo>
                <a:cubicBezTo>
                  <a:pt x="7974890" y="368155"/>
                  <a:pt x="7968540" y="359688"/>
                  <a:pt x="7968540" y="349105"/>
                </a:cubicBezTo>
                <a:close/>
                <a:moveTo>
                  <a:pt x="5738562" y="351486"/>
                </a:moveTo>
                <a:cubicBezTo>
                  <a:pt x="5737942" y="347557"/>
                  <a:pt x="5737942" y="341128"/>
                  <a:pt x="5738562" y="337199"/>
                </a:cubicBezTo>
                <a:cubicBezTo>
                  <a:pt x="5739182" y="333270"/>
                  <a:pt x="5735404" y="330055"/>
                  <a:pt x="5730165" y="330055"/>
                </a:cubicBezTo>
                <a:cubicBezTo>
                  <a:pt x="5714596" y="330055"/>
                  <a:pt x="5719922" y="298339"/>
                  <a:pt x="5739419" y="274957"/>
                </a:cubicBezTo>
                <a:cubicBezTo>
                  <a:pt x="5763718" y="245818"/>
                  <a:pt x="5806365" y="254270"/>
                  <a:pt x="5806365" y="288225"/>
                </a:cubicBezTo>
                <a:cubicBezTo>
                  <a:pt x="5806365" y="300754"/>
                  <a:pt x="5802161" y="311005"/>
                  <a:pt x="5797022" y="311005"/>
                </a:cubicBezTo>
                <a:cubicBezTo>
                  <a:pt x="5791883" y="311005"/>
                  <a:pt x="5784989" y="321721"/>
                  <a:pt x="5781701" y="334817"/>
                </a:cubicBezTo>
                <a:cubicBezTo>
                  <a:pt x="5776213" y="356686"/>
                  <a:pt x="5741501" y="370098"/>
                  <a:pt x="5738562" y="351486"/>
                </a:cubicBezTo>
                <a:close/>
                <a:moveTo>
                  <a:pt x="7028698" y="332746"/>
                </a:moveTo>
                <a:cubicBezTo>
                  <a:pt x="6985052" y="327276"/>
                  <a:pt x="6946280" y="285611"/>
                  <a:pt x="6953351" y="251780"/>
                </a:cubicBezTo>
                <a:cubicBezTo>
                  <a:pt x="6956398" y="237205"/>
                  <a:pt x="6961656" y="211492"/>
                  <a:pt x="6965037" y="194641"/>
                </a:cubicBezTo>
                <a:cubicBezTo>
                  <a:pt x="6976813" y="135936"/>
                  <a:pt x="7016040" y="126249"/>
                  <a:pt x="7016040" y="182045"/>
                </a:cubicBezTo>
                <a:cubicBezTo>
                  <a:pt x="7016040" y="199303"/>
                  <a:pt x="7022470" y="218758"/>
                  <a:pt x="7030328" y="225280"/>
                </a:cubicBezTo>
                <a:cubicBezTo>
                  <a:pt x="7038186" y="231802"/>
                  <a:pt x="7044615" y="247634"/>
                  <a:pt x="7044615" y="260464"/>
                </a:cubicBezTo>
                <a:cubicBezTo>
                  <a:pt x="7044615" y="273294"/>
                  <a:pt x="7051045" y="290220"/>
                  <a:pt x="7058903" y="298078"/>
                </a:cubicBezTo>
                <a:cubicBezTo>
                  <a:pt x="7073670" y="312846"/>
                  <a:pt x="7078656" y="340746"/>
                  <a:pt x="7066046" y="338056"/>
                </a:cubicBezTo>
                <a:cubicBezTo>
                  <a:pt x="7062117" y="337217"/>
                  <a:pt x="7045310" y="334828"/>
                  <a:pt x="7028698" y="332746"/>
                </a:cubicBezTo>
                <a:close/>
                <a:moveTo>
                  <a:pt x="5573003" y="301480"/>
                </a:moveTo>
                <a:cubicBezTo>
                  <a:pt x="5569765" y="296241"/>
                  <a:pt x="5558796" y="291955"/>
                  <a:pt x="5548628" y="291955"/>
                </a:cubicBezTo>
                <a:cubicBezTo>
                  <a:pt x="5538460" y="291955"/>
                  <a:pt x="5530140" y="286458"/>
                  <a:pt x="5530140" y="279739"/>
                </a:cubicBezTo>
                <a:cubicBezTo>
                  <a:pt x="5530140" y="263819"/>
                  <a:pt x="5614148" y="259622"/>
                  <a:pt x="5632241" y="274638"/>
                </a:cubicBezTo>
                <a:cubicBezTo>
                  <a:pt x="5643051" y="283609"/>
                  <a:pt x="5639946" y="287946"/>
                  <a:pt x="5615289" y="298313"/>
                </a:cubicBezTo>
                <a:cubicBezTo>
                  <a:pt x="5579164" y="313502"/>
                  <a:pt x="5580376" y="313411"/>
                  <a:pt x="5573003" y="301480"/>
                </a:cubicBezTo>
                <a:close/>
                <a:moveTo>
                  <a:pt x="5468228" y="282430"/>
                </a:moveTo>
                <a:cubicBezTo>
                  <a:pt x="5464990" y="277191"/>
                  <a:pt x="5469023" y="272905"/>
                  <a:pt x="5477190" y="272905"/>
                </a:cubicBezTo>
                <a:cubicBezTo>
                  <a:pt x="5485358" y="272905"/>
                  <a:pt x="5492040" y="277191"/>
                  <a:pt x="5492040" y="282430"/>
                </a:cubicBezTo>
                <a:cubicBezTo>
                  <a:pt x="5492040" y="287669"/>
                  <a:pt x="5488007" y="291955"/>
                  <a:pt x="5483077" y="291955"/>
                </a:cubicBezTo>
                <a:cubicBezTo>
                  <a:pt x="5478148" y="291955"/>
                  <a:pt x="5471466" y="287669"/>
                  <a:pt x="5468228" y="282430"/>
                </a:cubicBezTo>
                <a:close/>
                <a:moveTo>
                  <a:pt x="7168440" y="268936"/>
                </a:moveTo>
                <a:cubicBezTo>
                  <a:pt x="7168440" y="260642"/>
                  <a:pt x="7175227" y="253855"/>
                  <a:pt x="7183522" y="253855"/>
                </a:cubicBezTo>
                <a:cubicBezTo>
                  <a:pt x="7200342" y="253855"/>
                  <a:pt x="7197413" y="274360"/>
                  <a:pt x="7179751" y="280247"/>
                </a:cubicBezTo>
                <a:cubicBezTo>
                  <a:pt x="7173530" y="282321"/>
                  <a:pt x="7168440" y="277231"/>
                  <a:pt x="7168440" y="268936"/>
                </a:cubicBezTo>
                <a:close/>
                <a:moveTo>
                  <a:pt x="7818323" y="252069"/>
                </a:moveTo>
                <a:cubicBezTo>
                  <a:pt x="7824210" y="234408"/>
                  <a:pt x="7844715" y="231478"/>
                  <a:pt x="7844715" y="248299"/>
                </a:cubicBezTo>
                <a:cubicBezTo>
                  <a:pt x="7844715" y="256593"/>
                  <a:pt x="7837929" y="263380"/>
                  <a:pt x="7829634" y="263380"/>
                </a:cubicBezTo>
                <a:cubicBezTo>
                  <a:pt x="7821339" y="263380"/>
                  <a:pt x="7816249" y="258290"/>
                  <a:pt x="7818323" y="252069"/>
                </a:cubicBezTo>
                <a:close/>
                <a:moveTo>
                  <a:pt x="5314264" y="219877"/>
                </a:moveTo>
                <a:cubicBezTo>
                  <a:pt x="5307390" y="201963"/>
                  <a:pt x="5324246" y="182428"/>
                  <a:pt x="5338810" y="191430"/>
                </a:cubicBezTo>
                <a:cubicBezTo>
                  <a:pt x="5354511" y="201133"/>
                  <a:pt x="5351225" y="234805"/>
                  <a:pt x="5334579" y="234805"/>
                </a:cubicBezTo>
                <a:cubicBezTo>
                  <a:pt x="5326557" y="234805"/>
                  <a:pt x="5317415" y="228087"/>
                  <a:pt x="5314264" y="219877"/>
                </a:cubicBezTo>
                <a:close/>
                <a:moveTo>
                  <a:pt x="7485087" y="189844"/>
                </a:moveTo>
                <a:cubicBezTo>
                  <a:pt x="7478506" y="187484"/>
                  <a:pt x="7475545" y="181633"/>
                  <a:pt x="7478505" y="176841"/>
                </a:cubicBezTo>
                <a:cubicBezTo>
                  <a:pt x="7481467" y="172050"/>
                  <a:pt x="7479351" y="168130"/>
                  <a:pt x="7473802" y="168130"/>
                </a:cubicBezTo>
                <a:cubicBezTo>
                  <a:pt x="7468254" y="168130"/>
                  <a:pt x="7463715" y="159557"/>
                  <a:pt x="7463715" y="149080"/>
                </a:cubicBezTo>
                <a:cubicBezTo>
                  <a:pt x="7463715" y="138602"/>
                  <a:pt x="7459429" y="130030"/>
                  <a:pt x="7454190" y="130030"/>
                </a:cubicBezTo>
                <a:cubicBezTo>
                  <a:pt x="7448951" y="130030"/>
                  <a:pt x="7444665" y="123601"/>
                  <a:pt x="7444665" y="115742"/>
                </a:cubicBezTo>
                <a:cubicBezTo>
                  <a:pt x="7444665" y="107884"/>
                  <a:pt x="7451095" y="101455"/>
                  <a:pt x="7458953" y="101455"/>
                </a:cubicBezTo>
                <a:cubicBezTo>
                  <a:pt x="7466811" y="101455"/>
                  <a:pt x="7473240" y="107884"/>
                  <a:pt x="7473240" y="115742"/>
                </a:cubicBezTo>
                <a:cubicBezTo>
                  <a:pt x="7473240" y="123601"/>
                  <a:pt x="7476587" y="130030"/>
                  <a:pt x="7480677" y="130030"/>
                </a:cubicBezTo>
                <a:cubicBezTo>
                  <a:pt x="7490499" y="130030"/>
                  <a:pt x="7511478" y="186079"/>
                  <a:pt x="7503353" y="190616"/>
                </a:cubicBezTo>
                <a:cubicBezTo>
                  <a:pt x="7499888" y="192551"/>
                  <a:pt x="7491669" y="192203"/>
                  <a:pt x="7485087" y="189844"/>
                </a:cubicBezTo>
                <a:close/>
                <a:moveTo>
                  <a:pt x="6841745" y="171634"/>
                </a:moveTo>
                <a:cubicBezTo>
                  <a:pt x="6831522" y="161412"/>
                  <a:pt x="6833806" y="130030"/>
                  <a:pt x="6844772" y="130030"/>
                </a:cubicBezTo>
                <a:cubicBezTo>
                  <a:pt x="6850359" y="130030"/>
                  <a:pt x="6851952" y="119963"/>
                  <a:pt x="6848524" y="106306"/>
                </a:cubicBezTo>
                <a:cubicBezTo>
                  <a:pt x="6844011" y="88324"/>
                  <a:pt x="6846849" y="81240"/>
                  <a:pt x="6860249" y="77036"/>
                </a:cubicBezTo>
                <a:cubicBezTo>
                  <a:pt x="6869972" y="73985"/>
                  <a:pt x="6885371" y="67516"/>
                  <a:pt x="6894467" y="62660"/>
                </a:cubicBezTo>
                <a:cubicBezTo>
                  <a:pt x="6903564" y="57803"/>
                  <a:pt x="6917494" y="53830"/>
                  <a:pt x="6925423" y="53830"/>
                </a:cubicBezTo>
                <a:cubicBezTo>
                  <a:pt x="6933490" y="53830"/>
                  <a:pt x="6939840" y="45439"/>
                  <a:pt x="6939840" y="34780"/>
                </a:cubicBezTo>
                <a:cubicBezTo>
                  <a:pt x="6939840" y="19659"/>
                  <a:pt x="6946225" y="15708"/>
                  <a:pt x="6970796" y="15625"/>
                </a:cubicBezTo>
                <a:cubicBezTo>
                  <a:pt x="6987823" y="15567"/>
                  <a:pt x="7017123" y="12978"/>
                  <a:pt x="7035910" y="9870"/>
                </a:cubicBezTo>
                <a:cubicBezTo>
                  <a:pt x="7063718" y="5270"/>
                  <a:pt x="7074782" y="8590"/>
                  <a:pt x="7095441" y="27736"/>
                </a:cubicBezTo>
                <a:cubicBezTo>
                  <a:pt x="7109397" y="40670"/>
                  <a:pt x="7120815" y="54120"/>
                  <a:pt x="7120815" y="57624"/>
                </a:cubicBezTo>
                <a:cubicBezTo>
                  <a:pt x="7120815" y="61129"/>
                  <a:pt x="7108460" y="76075"/>
                  <a:pt x="7093359" y="90837"/>
                </a:cubicBezTo>
                <a:cubicBezTo>
                  <a:pt x="7059754" y="123686"/>
                  <a:pt x="7008639" y="136461"/>
                  <a:pt x="6993296" y="115846"/>
                </a:cubicBezTo>
                <a:cubicBezTo>
                  <a:pt x="6982741" y="101664"/>
                  <a:pt x="6898088" y="92407"/>
                  <a:pt x="6886345" y="104151"/>
                </a:cubicBezTo>
                <a:cubicBezTo>
                  <a:pt x="6883162" y="107334"/>
                  <a:pt x="6879451" y="124103"/>
                  <a:pt x="6878098" y="141415"/>
                </a:cubicBezTo>
                <a:cubicBezTo>
                  <a:pt x="6875770" y="171219"/>
                  <a:pt x="6856963" y="186852"/>
                  <a:pt x="6841745" y="171634"/>
                </a:cubicBezTo>
                <a:close/>
                <a:moveTo>
                  <a:pt x="7287503" y="158605"/>
                </a:moveTo>
                <a:cubicBezTo>
                  <a:pt x="7284265" y="153366"/>
                  <a:pt x="7271678" y="149080"/>
                  <a:pt x="7259532" y="149080"/>
                </a:cubicBezTo>
                <a:cubicBezTo>
                  <a:pt x="7247386" y="149080"/>
                  <a:pt x="7232112" y="142651"/>
                  <a:pt x="7225590" y="134792"/>
                </a:cubicBezTo>
                <a:cubicBezTo>
                  <a:pt x="7219068" y="126934"/>
                  <a:pt x="7205685" y="120505"/>
                  <a:pt x="7195849" y="120505"/>
                </a:cubicBezTo>
                <a:cubicBezTo>
                  <a:pt x="7186013" y="120505"/>
                  <a:pt x="7177965" y="117235"/>
                  <a:pt x="7177965" y="113239"/>
                </a:cubicBezTo>
                <a:cubicBezTo>
                  <a:pt x="7177965" y="109242"/>
                  <a:pt x="7168321" y="101741"/>
                  <a:pt x="7156534" y="96570"/>
                </a:cubicBezTo>
                <a:cubicBezTo>
                  <a:pt x="7117792" y="79573"/>
                  <a:pt x="7130863" y="59388"/>
                  <a:pt x="7187490" y="48764"/>
                </a:cubicBezTo>
                <a:cubicBezTo>
                  <a:pt x="7216303" y="43359"/>
                  <a:pt x="7256475" y="31572"/>
                  <a:pt x="7276760" y="22571"/>
                </a:cubicBezTo>
                <a:cubicBezTo>
                  <a:pt x="7336647" y="-4003"/>
                  <a:pt x="7338706" y="-2158"/>
                  <a:pt x="7336117" y="75768"/>
                </a:cubicBezTo>
                <a:cubicBezTo>
                  <a:pt x="7334846" y="114028"/>
                  <a:pt x="7330636" y="150461"/>
                  <a:pt x="7326761" y="156731"/>
                </a:cubicBezTo>
                <a:cubicBezTo>
                  <a:pt x="7318197" y="170588"/>
                  <a:pt x="7295576" y="171668"/>
                  <a:pt x="7287503" y="158605"/>
                </a:cubicBezTo>
                <a:close/>
                <a:moveTo>
                  <a:pt x="6812027" y="85749"/>
                </a:moveTo>
                <a:cubicBezTo>
                  <a:pt x="6803948" y="64698"/>
                  <a:pt x="6810712" y="59775"/>
                  <a:pt x="6824645" y="76564"/>
                </a:cubicBezTo>
                <a:cubicBezTo>
                  <a:pt x="6831409" y="84714"/>
                  <a:pt x="6832361" y="92477"/>
                  <a:pt x="6827001" y="95790"/>
                </a:cubicBezTo>
                <a:cubicBezTo>
                  <a:pt x="6822057" y="98845"/>
                  <a:pt x="6815318" y="94327"/>
                  <a:pt x="6812027" y="85749"/>
                </a:cubicBezTo>
                <a:close/>
              </a:path>
            </a:pathLst>
          </a:custGeom>
          <a:ln w="8025" cap="flat">
            <a:noFill/>
            <a:prstDash val="solid"/>
            <a:miter/>
          </a:ln>
          <a:effectLst>
            <a:outerShdw blurRad="762000" dist="254000" dir="18000000" algn="tl" rotWithShape="0">
              <a:prstClr val="black">
                <a:alpha val="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 useBgFill="1">
        <p:nvSpPr>
          <p:cNvPr id="9" name="Graphic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878A77BA-54C7-41DE-B9F2-15E4E96F0C3C}"/>
              </a:ext>
            </a:extLst>
          </p:cNvPr>
          <p:cNvSpPr/>
          <p:nvPr/>
        </p:nvSpPr>
        <p:spPr>
          <a:xfrm rot="8747047">
            <a:off x="7717529" y="3695922"/>
            <a:ext cx="4636073" cy="2034695"/>
          </a:xfrm>
          <a:custGeom>
            <a:avLst/>
            <a:gdLst>
              <a:gd name="connsiteX0" fmla="*/ 2739315 w 9915525"/>
              <a:gd name="connsiteY0" fmla="*/ 6807055 h 6819900"/>
              <a:gd name="connsiteX1" fmla="*/ 2753603 w 9915525"/>
              <a:gd name="connsiteY1" fmla="*/ 6797530 h 6819900"/>
              <a:gd name="connsiteX2" fmla="*/ 2767890 w 9915525"/>
              <a:gd name="connsiteY2" fmla="*/ 6807055 h 6819900"/>
              <a:gd name="connsiteX3" fmla="*/ 2753603 w 9915525"/>
              <a:gd name="connsiteY3" fmla="*/ 6816580 h 6819900"/>
              <a:gd name="connsiteX4" fmla="*/ 2739315 w 9915525"/>
              <a:gd name="connsiteY4" fmla="*/ 6807055 h 6819900"/>
              <a:gd name="connsiteX5" fmla="*/ 2574310 w 9915525"/>
              <a:gd name="connsiteY5" fmla="*/ 6666561 h 6819900"/>
              <a:gd name="connsiteX6" fmla="*/ 2563466 w 9915525"/>
              <a:gd name="connsiteY6" fmla="*/ 6628461 h 6819900"/>
              <a:gd name="connsiteX7" fmla="*/ 2550224 w 9915525"/>
              <a:gd name="connsiteY7" fmla="*/ 6597505 h 6819900"/>
              <a:gd name="connsiteX8" fmla="*/ 2525816 w 9915525"/>
              <a:gd name="connsiteY8" fmla="*/ 6564441 h 6819900"/>
              <a:gd name="connsiteX9" fmla="*/ 2499838 w 9915525"/>
              <a:gd name="connsiteY9" fmla="*/ 6536429 h 6819900"/>
              <a:gd name="connsiteX10" fmla="*/ 2491665 w 9915525"/>
              <a:gd name="connsiteY10" fmla="*/ 6531970 h 6819900"/>
              <a:gd name="connsiteX11" fmla="*/ 2451184 w 9915525"/>
              <a:gd name="connsiteY11" fmla="*/ 6524264 h 6819900"/>
              <a:gd name="connsiteX12" fmla="*/ 2410703 w 9915525"/>
              <a:gd name="connsiteY12" fmla="*/ 6511780 h 6819900"/>
              <a:gd name="connsiteX13" fmla="*/ 2435926 w 9915525"/>
              <a:gd name="connsiteY13" fmla="*/ 6494572 h 6819900"/>
              <a:gd name="connsiteX14" fmla="*/ 2457344 w 9915525"/>
              <a:gd name="connsiteY14" fmla="*/ 6444289 h 6819900"/>
              <a:gd name="connsiteX15" fmla="*/ 2444040 w 9915525"/>
              <a:gd name="connsiteY15" fmla="*/ 6420126 h 6819900"/>
              <a:gd name="connsiteX16" fmla="*/ 2434515 w 9915525"/>
              <a:gd name="connsiteY16" fmla="*/ 6407005 h 6819900"/>
              <a:gd name="connsiteX17" fmla="*/ 2424990 w 9915525"/>
              <a:gd name="connsiteY17" fmla="*/ 6393737 h 6819900"/>
              <a:gd name="connsiteX18" fmla="*/ 2410208 w 9915525"/>
              <a:gd name="connsiteY18" fmla="*/ 6374796 h 6819900"/>
              <a:gd name="connsiteX19" fmla="*/ 2402172 w 9915525"/>
              <a:gd name="connsiteY19" fmla="*/ 6380040 h 6819900"/>
              <a:gd name="connsiteX20" fmla="*/ 2387438 w 9915525"/>
              <a:gd name="connsiteY20" fmla="*/ 6385338 h 6819900"/>
              <a:gd name="connsiteX21" fmla="*/ 2372350 w 9915525"/>
              <a:gd name="connsiteY21" fmla="*/ 6400507 h 6819900"/>
              <a:gd name="connsiteX22" fmla="*/ 2371681 w 9915525"/>
              <a:gd name="connsiteY22" fmla="*/ 6471299 h 6819900"/>
              <a:gd name="connsiteX23" fmla="*/ 2358323 w 9915525"/>
              <a:gd name="connsiteY23" fmla="*/ 6502255 h 6819900"/>
              <a:gd name="connsiteX24" fmla="*/ 2244015 w 9915525"/>
              <a:gd name="connsiteY24" fmla="*/ 6412076 h 6819900"/>
              <a:gd name="connsiteX25" fmla="*/ 2227346 w 9915525"/>
              <a:gd name="connsiteY25" fmla="*/ 6390029 h 6819900"/>
              <a:gd name="connsiteX26" fmla="*/ 2209340 w 9915525"/>
              <a:gd name="connsiteY26" fmla="*/ 6373668 h 6819900"/>
              <a:gd name="connsiteX27" fmla="*/ 2201440 w 9915525"/>
              <a:gd name="connsiteY27" fmla="*/ 6333186 h 6819900"/>
              <a:gd name="connsiteX28" fmla="*/ 2204139 w 9915525"/>
              <a:gd name="connsiteY28" fmla="*/ 6302230 h 6819900"/>
              <a:gd name="connsiteX29" fmla="*/ 2203594 w 9915525"/>
              <a:gd name="connsiteY29" fmla="*/ 6246527 h 6819900"/>
              <a:gd name="connsiteX30" fmla="*/ 2157116 w 9915525"/>
              <a:gd name="connsiteY30" fmla="*/ 6224165 h 6819900"/>
              <a:gd name="connsiteX31" fmla="*/ 2133154 w 9915525"/>
              <a:gd name="connsiteY31" fmla="*/ 6188006 h 6819900"/>
              <a:gd name="connsiteX32" fmla="*/ 2123176 w 9915525"/>
              <a:gd name="connsiteY32" fmla="*/ 6142151 h 6819900"/>
              <a:gd name="connsiteX33" fmla="*/ 2105625 w 9915525"/>
              <a:gd name="connsiteY33" fmla="*/ 6109254 h 6819900"/>
              <a:gd name="connsiteX34" fmla="*/ 2092908 w 9915525"/>
              <a:gd name="connsiteY34" fmla="*/ 6083155 h 6819900"/>
              <a:gd name="connsiteX35" fmla="*/ 2073802 w 9915525"/>
              <a:gd name="connsiteY35" fmla="*/ 6053924 h 6819900"/>
              <a:gd name="connsiteX36" fmla="*/ 2038139 w 9915525"/>
              <a:gd name="connsiteY36" fmla="*/ 6001970 h 6819900"/>
              <a:gd name="connsiteX37" fmla="*/ 2015561 w 9915525"/>
              <a:gd name="connsiteY37" fmla="*/ 5966907 h 6819900"/>
              <a:gd name="connsiteX38" fmla="*/ 2024940 w 9915525"/>
              <a:gd name="connsiteY38" fmla="*/ 5968855 h 6819900"/>
              <a:gd name="connsiteX39" fmla="*/ 2034319 w 9915525"/>
              <a:gd name="connsiteY39" fmla="*/ 5972403 h 6819900"/>
              <a:gd name="connsiteX40" fmla="*/ 2020178 w 9915525"/>
              <a:gd name="connsiteY40" fmla="*/ 5949805 h 6819900"/>
              <a:gd name="connsiteX41" fmla="*/ 2005890 w 9915525"/>
              <a:gd name="connsiteY41" fmla="*/ 5921540 h 6819900"/>
              <a:gd name="connsiteX42" fmla="*/ 1986840 w 9915525"/>
              <a:gd name="connsiteY42" fmla="*/ 5887893 h 6819900"/>
              <a:gd name="connsiteX43" fmla="*/ 1967790 w 9915525"/>
              <a:gd name="connsiteY43" fmla="*/ 5838094 h 6819900"/>
              <a:gd name="connsiteX44" fmla="*/ 1929690 w 9915525"/>
              <a:gd name="connsiteY44" fmla="*/ 5771333 h 6819900"/>
              <a:gd name="connsiteX45" fmla="*/ 1891590 w 9915525"/>
              <a:gd name="connsiteY45" fmla="*/ 5701612 h 6819900"/>
              <a:gd name="connsiteX46" fmla="*/ 1877303 w 9915525"/>
              <a:gd name="connsiteY46" fmla="*/ 5660611 h 6819900"/>
              <a:gd name="connsiteX47" fmla="*/ 1863015 w 9915525"/>
              <a:gd name="connsiteY47" fmla="*/ 5599796 h 6819900"/>
              <a:gd name="connsiteX48" fmla="*/ 1843965 w 9915525"/>
              <a:gd name="connsiteY48" fmla="*/ 5528153 h 6819900"/>
              <a:gd name="connsiteX49" fmla="*/ 1824915 w 9915525"/>
              <a:gd name="connsiteY49" fmla="*/ 5496899 h 6819900"/>
              <a:gd name="connsiteX50" fmla="*/ 1816766 w 9915525"/>
              <a:gd name="connsiteY50" fmla="*/ 5486992 h 6819900"/>
              <a:gd name="connsiteX51" fmla="*/ 1813080 w 9915525"/>
              <a:gd name="connsiteY51" fmla="*/ 5468680 h 6819900"/>
              <a:gd name="connsiteX52" fmla="*/ 1757647 w 9915525"/>
              <a:gd name="connsiteY52" fmla="*/ 5417514 h 6819900"/>
              <a:gd name="connsiteX53" fmla="*/ 1700162 w 9915525"/>
              <a:gd name="connsiteY53" fmla="*/ 5391678 h 6819900"/>
              <a:gd name="connsiteX54" fmla="*/ 1653465 w 9915525"/>
              <a:gd name="connsiteY54" fmla="*/ 5333419 h 6819900"/>
              <a:gd name="connsiteX55" fmla="*/ 1643940 w 9915525"/>
              <a:gd name="connsiteY55" fmla="*/ 5321155 h 6819900"/>
              <a:gd name="connsiteX56" fmla="*/ 1634415 w 9915525"/>
              <a:gd name="connsiteY56" fmla="*/ 5297343 h 6819900"/>
              <a:gd name="connsiteX57" fmla="*/ 1667621 w 9915525"/>
              <a:gd name="connsiteY57" fmla="*/ 5288608 h 6819900"/>
              <a:gd name="connsiteX58" fmla="*/ 1727827 w 9915525"/>
              <a:gd name="connsiteY58" fmla="*/ 5260810 h 6819900"/>
              <a:gd name="connsiteX59" fmla="*/ 1693946 w 9915525"/>
              <a:gd name="connsiteY59" fmla="*/ 5221554 h 6819900"/>
              <a:gd name="connsiteX60" fmla="*/ 1662990 w 9915525"/>
              <a:gd name="connsiteY60" fmla="*/ 5190598 h 6819900"/>
              <a:gd name="connsiteX61" fmla="*/ 1675668 w 9915525"/>
              <a:gd name="connsiteY61" fmla="*/ 5168755 h 6819900"/>
              <a:gd name="connsiteX62" fmla="*/ 1701345 w 9915525"/>
              <a:gd name="connsiteY62" fmla="*/ 5144466 h 6819900"/>
              <a:gd name="connsiteX63" fmla="*/ 1687369 w 9915525"/>
              <a:gd name="connsiteY63" fmla="*/ 5097000 h 6819900"/>
              <a:gd name="connsiteX64" fmla="*/ 1671949 w 9915525"/>
              <a:gd name="connsiteY64" fmla="*/ 5059900 h 6819900"/>
              <a:gd name="connsiteX65" fmla="*/ 1680390 w 9915525"/>
              <a:gd name="connsiteY65" fmla="*/ 5024023 h 6819900"/>
              <a:gd name="connsiteX66" fmla="*/ 1626311 w 9915525"/>
              <a:gd name="connsiteY66" fmla="*/ 5025880 h 6819900"/>
              <a:gd name="connsiteX67" fmla="*/ 1574884 w 9915525"/>
              <a:gd name="connsiteY67" fmla="*/ 5063834 h 6819900"/>
              <a:gd name="connsiteX68" fmla="*/ 1548690 w 9915525"/>
              <a:gd name="connsiteY68" fmla="*/ 5087112 h 6819900"/>
              <a:gd name="connsiteX69" fmla="*/ 1593424 w 9915525"/>
              <a:gd name="connsiteY69" fmla="*/ 5140180 h 6819900"/>
              <a:gd name="connsiteX70" fmla="*/ 1602268 w 9915525"/>
              <a:gd name="connsiteY70" fmla="*/ 5169946 h 6819900"/>
              <a:gd name="connsiteX71" fmla="*/ 1596315 w 9915525"/>
              <a:gd name="connsiteY71" fmla="*/ 5208046 h 6819900"/>
              <a:gd name="connsiteX72" fmla="*/ 1578022 w 9915525"/>
              <a:gd name="connsiteY72" fmla="*/ 5216380 h 6819900"/>
              <a:gd name="connsiteX73" fmla="*/ 1553453 w 9915525"/>
              <a:gd name="connsiteY73" fmla="*/ 5187805 h 6819900"/>
              <a:gd name="connsiteX74" fmla="*/ 1539441 w 9915525"/>
              <a:gd name="connsiteY74" fmla="*/ 5159230 h 6819900"/>
              <a:gd name="connsiteX75" fmla="*/ 1526138 w 9915525"/>
              <a:gd name="connsiteY75" fmla="*/ 5137051 h 6819900"/>
              <a:gd name="connsiteX76" fmla="*/ 1469385 w 9915525"/>
              <a:gd name="connsiteY76" fmla="*/ 5100058 h 6819900"/>
              <a:gd name="connsiteX77" fmla="*/ 1460951 w 9915525"/>
              <a:gd name="connsiteY77" fmla="*/ 5159230 h 6819900"/>
              <a:gd name="connsiteX78" fmla="*/ 1485634 w 9915525"/>
              <a:gd name="connsiteY78" fmla="*/ 5197330 h 6819900"/>
              <a:gd name="connsiteX79" fmla="*/ 1510182 w 9915525"/>
              <a:gd name="connsiteY79" fmla="*/ 5235430 h 6819900"/>
              <a:gd name="connsiteX80" fmla="*/ 1524382 w 9915525"/>
              <a:gd name="connsiteY80" fmla="*/ 5287151 h 6819900"/>
              <a:gd name="connsiteX81" fmla="*/ 1544530 w 9915525"/>
              <a:gd name="connsiteY81" fmla="*/ 5350230 h 6819900"/>
              <a:gd name="connsiteX82" fmla="*/ 1530502 w 9915525"/>
              <a:gd name="connsiteY82" fmla="*/ 5375144 h 6819900"/>
              <a:gd name="connsiteX83" fmla="*/ 1497463 w 9915525"/>
              <a:gd name="connsiteY83" fmla="*/ 5383478 h 6819900"/>
              <a:gd name="connsiteX84" fmla="*/ 1468668 w 9915525"/>
              <a:gd name="connsiteY84" fmla="*/ 5397355 h 6819900"/>
              <a:gd name="connsiteX85" fmla="*/ 1453746 w 9915525"/>
              <a:gd name="connsiteY85" fmla="*/ 5335117 h 6819900"/>
              <a:gd name="connsiteX86" fmla="*/ 1469739 w 9915525"/>
              <a:gd name="connsiteY86" fmla="*/ 5299149 h 6819900"/>
              <a:gd name="connsiteX87" fmla="*/ 1424865 w 9915525"/>
              <a:gd name="connsiteY87" fmla="*/ 5284120 h 6819900"/>
              <a:gd name="connsiteX88" fmla="*/ 1384384 w 9915525"/>
              <a:gd name="connsiteY88" fmla="*/ 5290372 h 6819900"/>
              <a:gd name="connsiteX89" fmla="*/ 1340756 w 9915525"/>
              <a:gd name="connsiteY89" fmla="*/ 5310034 h 6819900"/>
              <a:gd name="connsiteX90" fmla="*/ 1350820 w 9915525"/>
              <a:gd name="connsiteY90" fmla="*/ 5348134 h 6819900"/>
              <a:gd name="connsiteX91" fmla="*/ 1324059 w 9915525"/>
              <a:gd name="connsiteY91" fmla="*/ 5397620 h 6819900"/>
              <a:gd name="connsiteX92" fmla="*/ 1267703 w 9915525"/>
              <a:gd name="connsiteY92" fmla="*/ 5368742 h 6819900"/>
              <a:gd name="connsiteX93" fmla="*/ 1205790 w 9915525"/>
              <a:gd name="connsiteY93" fmla="*/ 5294931 h 6819900"/>
              <a:gd name="connsiteX94" fmla="*/ 1191503 w 9915525"/>
              <a:gd name="connsiteY94" fmla="*/ 5241511 h 6819900"/>
              <a:gd name="connsiteX95" fmla="*/ 1177215 w 9915525"/>
              <a:gd name="connsiteY95" fmla="*/ 5211916 h 6819900"/>
              <a:gd name="connsiteX96" fmla="*/ 1167690 w 9915525"/>
              <a:gd name="connsiteY96" fmla="*/ 5187805 h 6819900"/>
              <a:gd name="connsiteX97" fmla="*/ 1158165 w 9915525"/>
              <a:gd name="connsiteY97" fmla="*/ 5170921 h 6819900"/>
              <a:gd name="connsiteX98" fmla="*/ 1120065 w 9915525"/>
              <a:gd name="connsiteY98" fmla="*/ 5121130 h 6819900"/>
              <a:gd name="connsiteX99" fmla="*/ 1081965 w 9915525"/>
              <a:gd name="connsiteY99" fmla="*/ 5072506 h 6819900"/>
              <a:gd name="connsiteX100" fmla="*/ 1067875 w 9915525"/>
              <a:gd name="connsiteY100" fmla="*/ 5045094 h 6819900"/>
              <a:gd name="connsiteX101" fmla="*/ 1024815 w 9915525"/>
              <a:gd name="connsiteY101" fmla="*/ 4958304 h 6819900"/>
              <a:gd name="connsiteX102" fmla="*/ 1015135 w 9915525"/>
              <a:gd name="connsiteY102" fmla="*/ 4935297 h 6819900"/>
              <a:gd name="connsiteX103" fmla="*/ 1010148 w 9915525"/>
              <a:gd name="connsiteY103" fmla="*/ 4921720 h 6819900"/>
              <a:gd name="connsiteX104" fmla="*/ 995871 w 9915525"/>
              <a:gd name="connsiteY104" fmla="*/ 4896959 h 6819900"/>
              <a:gd name="connsiteX105" fmla="*/ 970962 w 9915525"/>
              <a:gd name="connsiteY105" fmla="*/ 4842653 h 6819900"/>
              <a:gd name="connsiteX106" fmla="*/ 942532 w 9915525"/>
              <a:gd name="connsiteY106" fmla="*/ 4790776 h 6819900"/>
              <a:gd name="connsiteX107" fmla="*/ 920040 w 9915525"/>
              <a:gd name="connsiteY107" fmla="*/ 4715784 h 6819900"/>
              <a:gd name="connsiteX108" fmla="*/ 910515 w 9915525"/>
              <a:gd name="connsiteY108" fmla="*/ 4649643 h 6819900"/>
              <a:gd name="connsiteX109" fmla="*/ 912019 w 9915525"/>
              <a:gd name="connsiteY109" fmla="*/ 4604691 h 6819900"/>
              <a:gd name="connsiteX110" fmla="*/ 863182 w 9915525"/>
              <a:gd name="connsiteY110" fmla="*/ 4521946 h 6819900"/>
              <a:gd name="connsiteX111" fmla="*/ 815265 w 9915525"/>
              <a:gd name="connsiteY111" fmla="*/ 4439768 h 6819900"/>
              <a:gd name="connsiteX112" fmla="*/ 800978 w 9915525"/>
              <a:gd name="connsiteY112" fmla="*/ 4378180 h 6819900"/>
              <a:gd name="connsiteX113" fmla="*/ 786690 w 9915525"/>
              <a:gd name="connsiteY113" fmla="*/ 4338914 h 6819900"/>
              <a:gd name="connsiteX114" fmla="*/ 776532 w 9915525"/>
              <a:gd name="connsiteY114" fmla="*/ 4311505 h 6819900"/>
              <a:gd name="connsiteX115" fmla="*/ 769389 w 9915525"/>
              <a:gd name="connsiteY115" fmla="*/ 4285311 h 6819900"/>
              <a:gd name="connsiteX116" fmla="*/ 748747 w 9915525"/>
              <a:gd name="connsiteY116" fmla="*/ 4237853 h 6819900"/>
              <a:gd name="connsiteX117" fmla="*/ 726211 w 9915525"/>
              <a:gd name="connsiteY117" fmla="*/ 4175941 h 6819900"/>
              <a:gd name="connsiteX118" fmla="*/ 721292 w 9915525"/>
              <a:gd name="connsiteY118" fmla="*/ 4130530 h 6819900"/>
              <a:gd name="connsiteX119" fmla="*/ 672390 w 9915525"/>
              <a:gd name="connsiteY119" fmla="*/ 4011213 h 6819900"/>
              <a:gd name="connsiteX120" fmla="*/ 662865 w 9915525"/>
              <a:gd name="connsiteY120" fmla="*/ 3987655 h 6819900"/>
              <a:gd name="connsiteX121" fmla="*/ 653340 w 9915525"/>
              <a:gd name="connsiteY121" fmla="*/ 3937064 h 6819900"/>
              <a:gd name="connsiteX122" fmla="*/ 631909 w 9915525"/>
              <a:gd name="connsiteY122" fmla="*/ 3863496 h 6819900"/>
              <a:gd name="connsiteX123" fmla="*/ 608725 w 9915525"/>
              <a:gd name="connsiteY123" fmla="*/ 3825981 h 6819900"/>
              <a:gd name="connsiteX124" fmla="*/ 580306 w 9915525"/>
              <a:gd name="connsiteY124" fmla="*/ 3694185 h 6819900"/>
              <a:gd name="connsiteX125" fmla="*/ 567615 w 9915525"/>
              <a:gd name="connsiteY125" fmla="*/ 3667887 h 6819900"/>
              <a:gd name="connsiteX126" fmla="*/ 558090 w 9915525"/>
              <a:gd name="connsiteY126" fmla="*/ 3654280 h 6819900"/>
              <a:gd name="connsiteX127" fmla="*/ 548565 w 9915525"/>
              <a:gd name="connsiteY127" fmla="*/ 3611417 h 6819900"/>
              <a:gd name="connsiteX128" fmla="*/ 538021 w 9915525"/>
              <a:gd name="connsiteY128" fmla="*/ 3568555 h 6819900"/>
              <a:gd name="connsiteX129" fmla="*/ 532616 w 9915525"/>
              <a:gd name="connsiteY129" fmla="*/ 3555162 h 6819900"/>
              <a:gd name="connsiteX130" fmla="*/ 519348 w 9915525"/>
              <a:gd name="connsiteY130" fmla="*/ 3525111 h 6819900"/>
              <a:gd name="connsiteX131" fmla="*/ 500940 w 9915525"/>
              <a:gd name="connsiteY131" fmla="*/ 3478711 h 6819900"/>
              <a:gd name="connsiteX132" fmla="*/ 487440 w 9915525"/>
              <a:gd name="connsiteY132" fmla="*/ 3429694 h 6819900"/>
              <a:gd name="connsiteX133" fmla="*/ 467463 w 9915525"/>
              <a:gd name="connsiteY133" fmla="*/ 3372806 h 6819900"/>
              <a:gd name="connsiteX134" fmla="*/ 430898 w 9915525"/>
              <a:gd name="connsiteY134" fmla="*/ 3282805 h 6819900"/>
              <a:gd name="connsiteX135" fmla="*/ 426548 w 9915525"/>
              <a:gd name="connsiteY135" fmla="*/ 3249467 h 6819900"/>
              <a:gd name="connsiteX136" fmla="*/ 422827 w 9915525"/>
              <a:gd name="connsiteY136" fmla="*/ 3216130 h 6819900"/>
              <a:gd name="connsiteX137" fmla="*/ 415215 w 9915525"/>
              <a:gd name="connsiteY137" fmla="*/ 3197080 h 6819900"/>
              <a:gd name="connsiteX138" fmla="*/ 406122 w 9915525"/>
              <a:gd name="connsiteY138" fmla="*/ 3178030 h 6819900"/>
              <a:gd name="connsiteX139" fmla="*/ 390774 w 9915525"/>
              <a:gd name="connsiteY139" fmla="*/ 3144692 h 6819900"/>
              <a:gd name="connsiteX140" fmla="*/ 376055 w 9915525"/>
              <a:gd name="connsiteY140" fmla="*/ 3111355 h 6819900"/>
              <a:gd name="connsiteX141" fmla="*/ 367590 w 9915525"/>
              <a:gd name="connsiteY141" fmla="*/ 3092006 h 6819900"/>
              <a:gd name="connsiteX142" fmla="*/ 353303 w 9915525"/>
              <a:gd name="connsiteY142" fmla="*/ 3067175 h 6819900"/>
              <a:gd name="connsiteX143" fmla="*/ 339015 w 9915525"/>
              <a:gd name="connsiteY143" fmla="*/ 3035527 h 6819900"/>
              <a:gd name="connsiteX144" fmla="*/ 272795 w 9915525"/>
              <a:gd name="connsiteY144" fmla="*/ 2958955 h 6819900"/>
              <a:gd name="connsiteX145" fmla="*/ 253290 w 9915525"/>
              <a:gd name="connsiteY145" fmla="*/ 2945461 h 6819900"/>
              <a:gd name="connsiteX146" fmla="*/ 242051 w 9915525"/>
              <a:gd name="connsiteY146" fmla="*/ 2928221 h 6819900"/>
              <a:gd name="connsiteX147" fmla="*/ 236857 w 9915525"/>
              <a:gd name="connsiteY147" fmla="*/ 2908723 h 6819900"/>
              <a:gd name="connsiteX148" fmla="*/ 272731 w 9915525"/>
              <a:gd name="connsiteY148" fmla="*/ 2903369 h 6819900"/>
              <a:gd name="connsiteX149" fmla="*/ 318220 w 9915525"/>
              <a:gd name="connsiteY149" fmla="*/ 2898107 h 6819900"/>
              <a:gd name="connsiteX150" fmla="*/ 322160 w 9915525"/>
              <a:gd name="connsiteY150" fmla="*/ 2863680 h 6819900"/>
              <a:gd name="connsiteX151" fmla="*/ 310440 w 9915525"/>
              <a:gd name="connsiteY151" fmla="*/ 2822877 h 6819900"/>
              <a:gd name="connsiteX152" fmla="*/ 301649 w 9915525"/>
              <a:gd name="connsiteY152" fmla="*/ 2791791 h 6819900"/>
              <a:gd name="connsiteX153" fmla="*/ 283040 w 9915525"/>
              <a:gd name="connsiteY153" fmla="*/ 2692255 h 6819900"/>
              <a:gd name="connsiteX154" fmla="*/ 243022 w 9915525"/>
              <a:gd name="connsiteY154" fmla="*/ 2511280 h 6819900"/>
              <a:gd name="connsiteX155" fmla="*/ 231411 w 9915525"/>
              <a:gd name="connsiteY155" fmla="*/ 2469949 h 6819900"/>
              <a:gd name="connsiteX156" fmla="*/ 213419 w 9915525"/>
              <a:gd name="connsiteY156" fmla="*/ 2418659 h 6819900"/>
              <a:gd name="connsiteX157" fmla="*/ 220881 w 9915525"/>
              <a:gd name="connsiteY157" fmla="*/ 2194101 h 6819900"/>
              <a:gd name="connsiteX158" fmla="*/ 234240 w 9915525"/>
              <a:gd name="connsiteY158" fmla="*/ 2154638 h 6819900"/>
              <a:gd name="connsiteX159" fmla="*/ 248528 w 9915525"/>
              <a:gd name="connsiteY159" fmla="*/ 2117311 h 6819900"/>
              <a:gd name="connsiteX160" fmla="*/ 262815 w 9915525"/>
              <a:gd name="connsiteY160" fmla="*/ 2093645 h 6819900"/>
              <a:gd name="connsiteX161" fmla="*/ 277103 w 9915525"/>
              <a:gd name="connsiteY161" fmla="*/ 2063605 h 6819900"/>
              <a:gd name="connsiteX162" fmla="*/ 291390 w 9915525"/>
              <a:gd name="connsiteY162" fmla="*/ 2025505 h 6819900"/>
              <a:gd name="connsiteX163" fmla="*/ 363180 w 9915525"/>
              <a:gd name="connsiteY163" fmla="*/ 1976025 h 6819900"/>
              <a:gd name="connsiteX164" fmla="*/ 440011 w 9915525"/>
              <a:gd name="connsiteY164" fmla="*/ 1892795 h 6819900"/>
              <a:gd name="connsiteX165" fmla="*/ 453009 w 9915525"/>
              <a:gd name="connsiteY165" fmla="*/ 1828294 h 6819900"/>
              <a:gd name="connsiteX166" fmla="*/ 472365 w 9915525"/>
              <a:gd name="connsiteY166" fmla="*/ 1801211 h 6819900"/>
              <a:gd name="connsiteX167" fmla="*/ 496178 w 9915525"/>
              <a:gd name="connsiteY167" fmla="*/ 1768330 h 6819900"/>
              <a:gd name="connsiteX168" fmla="*/ 519990 w 9915525"/>
              <a:gd name="connsiteY168" fmla="*/ 1729736 h 6819900"/>
              <a:gd name="connsiteX169" fmla="*/ 534278 w 9915525"/>
              <a:gd name="connsiteY169" fmla="*/ 1701655 h 6819900"/>
              <a:gd name="connsiteX170" fmla="*/ 548565 w 9915525"/>
              <a:gd name="connsiteY170" fmla="*/ 1676676 h 6819900"/>
              <a:gd name="connsiteX171" fmla="*/ 557235 w 9915525"/>
              <a:gd name="connsiteY171" fmla="*/ 1663555 h 6819900"/>
              <a:gd name="connsiteX172" fmla="*/ 572649 w 9915525"/>
              <a:gd name="connsiteY172" fmla="*/ 1582593 h 6819900"/>
              <a:gd name="connsiteX173" fmla="*/ 587792 w 9915525"/>
              <a:gd name="connsiteY173" fmla="*/ 1501630 h 6819900"/>
              <a:gd name="connsiteX174" fmla="*/ 596190 w 9915525"/>
              <a:gd name="connsiteY174" fmla="*/ 1489464 h 6819900"/>
              <a:gd name="connsiteX175" fmla="*/ 663845 w 9915525"/>
              <a:gd name="connsiteY175" fmla="*/ 1425430 h 6819900"/>
              <a:gd name="connsiteX176" fmla="*/ 672390 w 9915525"/>
              <a:gd name="connsiteY176" fmla="*/ 1415497 h 6819900"/>
              <a:gd name="connsiteX177" fmla="*/ 715253 w 9915525"/>
              <a:gd name="connsiteY177" fmla="*/ 1359740 h 6819900"/>
              <a:gd name="connsiteX178" fmla="*/ 758115 w 9915525"/>
              <a:gd name="connsiteY178" fmla="*/ 1307289 h 6819900"/>
              <a:gd name="connsiteX179" fmla="*/ 827154 w 9915525"/>
              <a:gd name="connsiteY179" fmla="*/ 1234930 h 6819900"/>
              <a:gd name="connsiteX180" fmla="*/ 891465 w 9915525"/>
              <a:gd name="connsiteY180" fmla="*/ 1177225 h 6819900"/>
              <a:gd name="connsiteX181" fmla="*/ 1024058 w 9915525"/>
              <a:gd name="connsiteY181" fmla="*/ 1053955 h 6819900"/>
              <a:gd name="connsiteX182" fmla="*/ 1043865 w 9915525"/>
              <a:gd name="connsiteY182" fmla="*/ 1045072 h 6819900"/>
              <a:gd name="connsiteX183" fmla="*/ 1064852 w 9915525"/>
              <a:gd name="connsiteY183" fmla="*/ 1029528 h 6819900"/>
              <a:gd name="connsiteX184" fmla="*/ 1098870 w 9915525"/>
              <a:gd name="connsiteY184" fmla="*/ 1009836 h 6819900"/>
              <a:gd name="connsiteX185" fmla="*/ 1144558 w 9915525"/>
              <a:gd name="connsiteY185" fmla="*/ 996805 h 6819900"/>
              <a:gd name="connsiteX186" fmla="*/ 1177215 w 9915525"/>
              <a:gd name="connsiteY186" fmla="*/ 987280 h 6819900"/>
              <a:gd name="connsiteX187" fmla="*/ 1199693 w 9915525"/>
              <a:gd name="connsiteY187" fmla="*/ 977755 h 6819900"/>
              <a:gd name="connsiteX188" fmla="*/ 1240054 w 9915525"/>
              <a:gd name="connsiteY188" fmla="*/ 953943 h 6819900"/>
              <a:gd name="connsiteX189" fmla="*/ 1274046 w 9915525"/>
              <a:gd name="connsiteY189" fmla="*/ 930130 h 6819900"/>
              <a:gd name="connsiteX190" fmla="*/ 1304442 w 9915525"/>
              <a:gd name="connsiteY190" fmla="*/ 915843 h 6819900"/>
              <a:gd name="connsiteX191" fmla="*/ 1325114 w 9915525"/>
              <a:gd name="connsiteY191" fmla="*/ 901555 h 6819900"/>
              <a:gd name="connsiteX192" fmla="*/ 1361513 w 9915525"/>
              <a:gd name="connsiteY192" fmla="*/ 887465 h 6819900"/>
              <a:gd name="connsiteX193" fmla="*/ 1659197 w 9915525"/>
              <a:gd name="connsiteY193" fmla="*/ 845632 h 6819900"/>
              <a:gd name="connsiteX194" fmla="*/ 1808720 w 9915525"/>
              <a:gd name="connsiteY194" fmla="*/ 799161 h 6819900"/>
              <a:gd name="connsiteX195" fmla="*/ 1828369 w 9915525"/>
              <a:gd name="connsiteY195" fmla="*/ 787255 h 6819900"/>
              <a:gd name="connsiteX196" fmla="*/ 1867778 w 9915525"/>
              <a:gd name="connsiteY196" fmla="*/ 758680 h 6819900"/>
              <a:gd name="connsiteX197" fmla="*/ 1911860 w 9915525"/>
              <a:gd name="connsiteY197" fmla="*/ 730105 h 6819900"/>
              <a:gd name="connsiteX198" fmla="*/ 1934453 w 9915525"/>
              <a:gd name="connsiteY198" fmla="*/ 720580 h 6819900"/>
              <a:gd name="connsiteX199" fmla="*/ 1958033 w 9915525"/>
              <a:gd name="connsiteY199" fmla="*/ 711055 h 6819900"/>
              <a:gd name="connsiteX200" fmla="*/ 1994932 w 9915525"/>
              <a:gd name="connsiteY200" fmla="*/ 684861 h 6819900"/>
              <a:gd name="connsiteX201" fmla="*/ 2026206 w 9915525"/>
              <a:gd name="connsiteY201" fmla="*/ 670574 h 6819900"/>
              <a:gd name="connsiteX202" fmla="*/ 2054254 w 9915525"/>
              <a:gd name="connsiteY202" fmla="*/ 682480 h 6819900"/>
              <a:gd name="connsiteX203" fmla="*/ 2081859 w 9915525"/>
              <a:gd name="connsiteY203" fmla="*/ 696489 h 6819900"/>
              <a:gd name="connsiteX204" fmla="*/ 2182143 w 9915525"/>
              <a:gd name="connsiteY204" fmla="*/ 708395 h 6819900"/>
              <a:gd name="connsiteX205" fmla="*/ 2266370 w 9915525"/>
              <a:gd name="connsiteY205" fmla="*/ 713436 h 6819900"/>
              <a:gd name="connsiteX206" fmla="*/ 2277353 w 9915525"/>
              <a:gd name="connsiteY206" fmla="*/ 720580 h 6819900"/>
              <a:gd name="connsiteX207" fmla="*/ 2286878 w 9915525"/>
              <a:gd name="connsiteY207" fmla="*/ 711055 h 6819900"/>
              <a:gd name="connsiteX208" fmla="*/ 2318434 w 9915525"/>
              <a:gd name="connsiteY208" fmla="*/ 725343 h 6819900"/>
              <a:gd name="connsiteX209" fmla="*/ 2374605 w 9915525"/>
              <a:gd name="connsiteY209" fmla="*/ 730105 h 6819900"/>
              <a:gd name="connsiteX210" fmla="*/ 2423563 w 9915525"/>
              <a:gd name="connsiteY210" fmla="*/ 739630 h 6819900"/>
              <a:gd name="connsiteX211" fmla="*/ 2443545 w 9915525"/>
              <a:gd name="connsiteY211" fmla="*/ 768205 h 6819900"/>
              <a:gd name="connsiteX212" fmla="*/ 2453565 w 9915525"/>
              <a:gd name="connsiteY212" fmla="*/ 782925 h 6819900"/>
              <a:gd name="connsiteX213" fmla="*/ 2477378 w 9915525"/>
              <a:gd name="connsiteY213" fmla="*/ 821458 h 6819900"/>
              <a:gd name="connsiteX214" fmla="*/ 2501190 w 9915525"/>
              <a:gd name="connsiteY214" fmla="*/ 859125 h 6819900"/>
              <a:gd name="connsiteX215" fmla="*/ 2510715 w 9915525"/>
              <a:gd name="connsiteY215" fmla="*/ 872980 h 6819900"/>
              <a:gd name="connsiteX216" fmla="*/ 2520240 w 9915525"/>
              <a:gd name="connsiteY216" fmla="*/ 886366 h 6819900"/>
              <a:gd name="connsiteX217" fmla="*/ 2594072 w 9915525"/>
              <a:gd name="connsiteY217" fmla="*/ 989028 h 6819900"/>
              <a:gd name="connsiteX218" fmla="*/ 2739315 w 9915525"/>
              <a:gd name="connsiteY218" fmla="*/ 1134819 h 6819900"/>
              <a:gd name="connsiteX219" fmla="*/ 2817616 w 9915525"/>
              <a:gd name="connsiteY219" fmla="*/ 1202259 h 6819900"/>
              <a:gd name="connsiteX220" fmla="*/ 2852589 w 9915525"/>
              <a:gd name="connsiteY220" fmla="*/ 1188488 h 6819900"/>
              <a:gd name="connsiteX221" fmla="*/ 2907177 w 9915525"/>
              <a:gd name="connsiteY221" fmla="*/ 1162961 h 6819900"/>
              <a:gd name="connsiteX222" fmla="*/ 2963406 w 9915525"/>
              <a:gd name="connsiteY222" fmla="*/ 1181646 h 6819900"/>
              <a:gd name="connsiteX223" fmla="*/ 2993988 w 9915525"/>
              <a:gd name="connsiteY223" fmla="*/ 1206355 h 6819900"/>
              <a:gd name="connsiteX224" fmla="*/ 3006015 w 9915525"/>
              <a:gd name="connsiteY224" fmla="*/ 1223929 h 6819900"/>
              <a:gd name="connsiteX225" fmla="*/ 3052009 w 9915525"/>
              <a:gd name="connsiteY225" fmla="*/ 1273030 h 6819900"/>
              <a:gd name="connsiteX226" fmla="*/ 3064356 w 9915525"/>
              <a:gd name="connsiteY226" fmla="*/ 1292080 h 6819900"/>
              <a:gd name="connsiteX227" fmla="*/ 3086575 w 9915525"/>
              <a:gd name="connsiteY227" fmla="*/ 1343429 h 6819900"/>
              <a:gd name="connsiteX228" fmla="*/ 3131356 w 9915525"/>
              <a:gd name="connsiteY228" fmla="*/ 1397691 h 6819900"/>
              <a:gd name="connsiteX229" fmla="*/ 3177328 w 9915525"/>
              <a:gd name="connsiteY229" fmla="*/ 1406380 h 6819900"/>
              <a:gd name="connsiteX230" fmla="*/ 3195787 w 9915525"/>
              <a:gd name="connsiteY230" fmla="*/ 1369586 h 6819900"/>
              <a:gd name="connsiteX231" fmla="*/ 3182980 w 9915525"/>
              <a:gd name="connsiteY231" fmla="*/ 1321440 h 6819900"/>
              <a:gd name="connsiteX232" fmla="*/ 3158415 w 9915525"/>
              <a:gd name="connsiteY232" fmla="*/ 1279653 h 6819900"/>
              <a:gd name="connsiteX233" fmla="*/ 3149523 w 9915525"/>
              <a:gd name="connsiteY233" fmla="*/ 1263505 h 6819900"/>
              <a:gd name="connsiteX234" fmla="*/ 3137616 w 9915525"/>
              <a:gd name="connsiteY234" fmla="*/ 1237311 h 6819900"/>
              <a:gd name="connsiteX235" fmla="*/ 3112615 w 9915525"/>
              <a:gd name="connsiteY235" fmla="*/ 1208001 h 6819900"/>
              <a:gd name="connsiteX236" fmla="*/ 3124918 w 9915525"/>
              <a:gd name="connsiteY236" fmla="*/ 1158814 h 6819900"/>
              <a:gd name="connsiteX237" fmla="*/ 3162015 w 9915525"/>
              <a:gd name="connsiteY237" fmla="*/ 1112800 h 6819900"/>
              <a:gd name="connsiteX238" fmla="*/ 3191226 w 9915525"/>
              <a:gd name="connsiteY238" fmla="*/ 1082530 h 6819900"/>
              <a:gd name="connsiteX239" fmla="*/ 3220804 w 9915525"/>
              <a:gd name="connsiteY239" fmla="*/ 1073746 h 6819900"/>
              <a:gd name="connsiteX240" fmla="*/ 3263313 w 9915525"/>
              <a:gd name="connsiteY240" fmla="*/ 1058822 h 6819900"/>
              <a:gd name="connsiteX241" fmla="*/ 3319742 w 9915525"/>
              <a:gd name="connsiteY241" fmla="*/ 1077131 h 6819900"/>
              <a:gd name="connsiteX242" fmla="*/ 3367965 w 9915525"/>
              <a:gd name="connsiteY242" fmla="*/ 1092055 h 6819900"/>
              <a:gd name="connsiteX243" fmla="*/ 3379350 w 9915525"/>
              <a:gd name="connsiteY243" fmla="*/ 1082530 h 6819900"/>
              <a:gd name="connsiteX244" fmla="*/ 3417169 w 9915525"/>
              <a:gd name="connsiteY244" fmla="*/ 1057205 h 6819900"/>
              <a:gd name="connsiteX245" fmla="*/ 3449898 w 9915525"/>
              <a:gd name="connsiteY245" fmla="*/ 1048287 h 6819900"/>
              <a:gd name="connsiteX246" fmla="*/ 3446662 w 9915525"/>
              <a:gd name="connsiteY246" fmla="*/ 1085617 h 6819900"/>
              <a:gd name="connsiteX247" fmla="*/ 3478207 w 9915525"/>
              <a:gd name="connsiteY247" fmla="*/ 1126440 h 6819900"/>
              <a:gd name="connsiteX248" fmla="*/ 3493504 w 9915525"/>
              <a:gd name="connsiteY248" fmla="*/ 1084689 h 6819900"/>
              <a:gd name="connsiteX249" fmla="*/ 3501099 w 9915525"/>
              <a:gd name="connsiteY249" fmla="*/ 1025596 h 6819900"/>
              <a:gd name="connsiteX250" fmla="*/ 3514737 w 9915525"/>
              <a:gd name="connsiteY250" fmla="*/ 993222 h 6819900"/>
              <a:gd name="connsiteX251" fmla="*/ 3551198 w 9915525"/>
              <a:gd name="connsiteY251" fmla="*/ 987353 h 6819900"/>
              <a:gd name="connsiteX252" fmla="*/ 3617955 w 9915525"/>
              <a:gd name="connsiteY252" fmla="*/ 1001238 h 6819900"/>
              <a:gd name="connsiteX253" fmla="*/ 3668496 w 9915525"/>
              <a:gd name="connsiteY253" fmla="*/ 1008944 h 6819900"/>
              <a:gd name="connsiteX254" fmla="*/ 3735941 w 9915525"/>
              <a:gd name="connsiteY254" fmla="*/ 1029222 h 6819900"/>
              <a:gd name="connsiteX255" fmla="*/ 3835229 w 9915525"/>
              <a:gd name="connsiteY255" fmla="*/ 1059057 h 6819900"/>
              <a:gd name="connsiteX256" fmla="*/ 3886888 w 9915525"/>
              <a:gd name="connsiteY256" fmla="*/ 1082530 h 6819900"/>
              <a:gd name="connsiteX257" fmla="*/ 3901365 w 9915525"/>
              <a:gd name="connsiteY257" fmla="*/ 1091121 h 6819900"/>
              <a:gd name="connsiteX258" fmla="*/ 3936861 w 9915525"/>
              <a:gd name="connsiteY258" fmla="*/ 1118133 h 6819900"/>
              <a:gd name="connsiteX259" fmla="*/ 3978491 w 9915525"/>
              <a:gd name="connsiteY259" fmla="*/ 1166548 h 6819900"/>
              <a:gd name="connsiteX260" fmla="*/ 4047518 w 9915525"/>
              <a:gd name="connsiteY260" fmla="*/ 1223651 h 6819900"/>
              <a:gd name="connsiteX261" fmla="*/ 4090974 w 9915525"/>
              <a:gd name="connsiteY261" fmla="*/ 1238839 h 6819900"/>
              <a:gd name="connsiteX262" fmla="*/ 4123933 w 9915525"/>
              <a:gd name="connsiteY262" fmla="*/ 1263505 h 6819900"/>
              <a:gd name="connsiteX263" fmla="*/ 4198015 w 9915525"/>
              <a:gd name="connsiteY263" fmla="*/ 1330906 h 6819900"/>
              <a:gd name="connsiteX264" fmla="*/ 4299818 w 9915525"/>
              <a:gd name="connsiteY264" fmla="*/ 1403665 h 6819900"/>
              <a:gd name="connsiteX265" fmla="*/ 4346538 w 9915525"/>
              <a:gd name="connsiteY265" fmla="*/ 1418292 h 6819900"/>
              <a:gd name="connsiteX266" fmla="*/ 4373400 w 9915525"/>
              <a:gd name="connsiteY266" fmla="*/ 1421776 h 6819900"/>
              <a:gd name="connsiteX267" fmla="*/ 4364001 w 9915525"/>
              <a:gd name="connsiteY267" fmla="*/ 1369731 h 6819900"/>
              <a:gd name="connsiteX268" fmla="*/ 4320465 w 9915525"/>
              <a:gd name="connsiteY268" fmla="*/ 1330860 h 6819900"/>
              <a:gd name="connsiteX269" fmla="*/ 4364933 w 9915525"/>
              <a:gd name="connsiteY269" fmla="*/ 1332058 h 6819900"/>
              <a:gd name="connsiteX270" fmla="*/ 4425141 w 9915525"/>
              <a:gd name="connsiteY270" fmla="*/ 1315988 h 6819900"/>
              <a:gd name="connsiteX271" fmla="*/ 4453815 w 9915525"/>
              <a:gd name="connsiteY271" fmla="*/ 1266486 h 6819900"/>
              <a:gd name="connsiteX272" fmla="*/ 4468103 w 9915525"/>
              <a:gd name="connsiteY272" fmla="*/ 1244455 h 6819900"/>
              <a:gd name="connsiteX273" fmla="*/ 4482390 w 9915525"/>
              <a:gd name="connsiteY273" fmla="*/ 1254043 h 6819900"/>
              <a:gd name="connsiteX274" fmla="*/ 4505626 w 9915525"/>
              <a:gd name="connsiteY274" fmla="*/ 1283834 h 6819900"/>
              <a:gd name="connsiteX275" fmla="*/ 4514858 w 9915525"/>
              <a:gd name="connsiteY275" fmla="*/ 1325409 h 6819900"/>
              <a:gd name="connsiteX276" fmla="*/ 4534485 w 9915525"/>
              <a:gd name="connsiteY276" fmla="*/ 1362740 h 6819900"/>
              <a:gd name="connsiteX277" fmla="*/ 4568115 w 9915525"/>
              <a:gd name="connsiteY277" fmla="*/ 1387777 h 6819900"/>
              <a:gd name="connsiteX278" fmla="*/ 4582403 w 9915525"/>
              <a:gd name="connsiteY278" fmla="*/ 1396855 h 6819900"/>
              <a:gd name="connsiteX279" fmla="*/ 4589401 w 9915525"/>
              <a:gd name="connsiteY279" fmla="*/ 1431076 h 6819900"/>
              <a:gd name="connsiteX280" fmla="*/ 4550894 w 9915525"/>
              <a:gd name="connsiteY280" fmla="*/ 1447617 h 6819900"/>
              <a:gd name="connsiteX281" fmla="*/ 4502159 w 9915525"/>
              <a:gd name="connsiteY281" fmla="*/ 1492941 h 6819900"/>
              <a:gd name="connsiteX282" fmla="*/ 4510819 w 9915525"/>
              <a:gd name="connsiteY282" fmla="*/ 1554282 h 6819900"/>
              <a:gd name="connsiteX283" fmla="*/ 4568224 w 9915525"/>
              <a:gd name="connsiteY283" fmla="*/ 1634980 h 6819900"/>
              <a:gd name="connsiteX284" fmla="*/ 4587165 w 9915525"/>
              <a:gd name="connsiteY284" fmla="*/ 1662389 h 6819900"/>
              <a:gd name="connsiteX285" fmla="*/ 4632887 w 9915525"/>
              <a:gd name="connsiteY285" fmla="*/ 1698078 h 6819900"/>
              <a:gd name="connsiteX286" fmla="*/ 4646639 w 9915525"/>
              <a:gd name="connsiteY286" fmla="*/ 1618353 h 6819900"/>
              <a:gd name="connsiteX287" fmla="*/ 4634733 w 9915525"/>
              <a:gd name="connsiteY287" fmla="*/ 1545388 h 6819900"/>
              <a:gd name="connsiteX288" fmla="*/ 4639553 w 9915525"/>
              <a:gd name="connsiteY288" fmla="*/ 1482580 h 6819900"/>
              <a:gd name="connsiteX289" fmla="*/ 4644023 w 9915525"/>
              <a:gd name="connsiteY289" fmla="*/ 1430012 h 6819900"/>
              <a:gd name="connsiteX290" fmla="*/ 4640165 w 9915525"/>
              <a:gd name="connsiteY290" fmla="*/ 1392178 h 6819900"/>
              <a:gd name="connsiteX291" fmla="*/ 4639498 w 9915525"/>
              <a:gd name="connsiteY291" fmla="*/ 1339534 h 6819900"/>
              <a:gd name="connsiteX292" fmla="*/ 4605626 w 9915525"/>
              <a:gd name="connsiteY292" fmla="*/ 1324107 h 6819900"/>
              <a:gd name="connsiteX293" fmla="*/ 4577485 w 9915525"/>
              <a:gd name="connsiteY293" fmla="*/ 1306463 h 6819900"/>
              <a:gd name="connsiteX294" fmla="*/ 4577640 w 9915525"/>
              <a:gd name="connsiteY294" fmla="*/ 1244455 h 6819900"/>
              <a:gd name="connsiteX295" fmla="*/ 4568115 w 9915525"/>
              <a:gd name="connsiteY295" fmla="*/ 1215880 h 6819900"/>
              <a:gd name="connsiteX296" fmla="*/ 4578397 w 9915525"/>
              <a:gd name="connsiteY296" fmla="*/ 1187305 h 6819900"/>
              <a:gd name="connsiteX297" fmla="*/ 4582798 w 9915525"/>
              <a:gd name="connsiteY297" fmla="*/ 1160533 h 6819900"/>
              <a:gd name="connsiteX298" fmla="*/ 4598711 w 9915525"/>
              <a:gd name="connsiteY298" fmla="*/ 1122829 h 6819900"/>
              <a:gd name="connsiteX299" fmla="*/ 4644315 w 9915525"/>
              <a:gd name="connsiteY299" fmla="*/ 1109120 h 6819900"/>
              <a:gd name="connsiteX300" fmla="*/ 4671142 w 9915525"/>
              <a:gd name="connsiteY300" fmla="*/ 1080149 h 6819900"/>
              <a:gd name="connsiteX301" fmla="*/ 4697961 w 9915525"/>
              <a:gd name="connsiteY301" fmla="*/ 1053955 h 6819900"/>
              <a:gd name="connsiteX302" fmla="*/ 4738323 w 9915525"/>
              <a:gd name="connsiteY302" fmla="*/ 1045095 h 6819900"/>
              <a:gd name="connsiteX303" fmla="*/ 4768607 w 9915525"/>
              <a:gd name="connsiteY303" fmla="*/ 1044718 h 6819900"/>
              <a:gd name="connsiteX304" fmla="*/ 4763331 w 9915525"/>
              <a:gd name="connsiteY304" fmla="*/ 1067563 h 6819900"/>
              <a:gd name="connsiteX305" fmla="*/ 4758705 w 9915525"/>
              <a:gd name="connsiteY305" fmla="*/ 1082227 h 6819900"/>
              <a:gd name="connsiteX306" fmla="*/ 4784472 w 9915525"/>
              <a:gd name="connsiteY306" fmla="*/ 1064292 h 6819900"/>
              <a:gd name="connsiteX307" fmla="*/ 4753853 w 9915525"/>
              <a:gd name="connsiteY307" fmla="*/ 1023968 h 6819900"/>
              <a:gd name="connsiteX308" fmla="*/ 4725400 w 9915525"/>
              <a:gd name="connsiteY308" fmla="*/ 999131 h 6819900"/>
              <a:gd name="connsiteX309" fmla="*/ 4708731 w 9915525"/>
              <a:gd name="connsiteY309" fmla="*/ 977755 h 6819900"/>
              <a:gd name="connsiteX310" fmla="*/ 4701465 w 9915525"/>
              <a:gd name="connsiteY310" fmla="*/ 963468 h 6819900"/>
              <a:gd name="connsiteX311" fmla="*/ 4764383 w 9915525"/>
              <a:gd name="connsiteY311" fmla="*/ 974978 h 6819900"/>
              <a:gd name="connsiteX312" fmla="*/ 4804410 w 9915525"/>
              <a:gd name="connsiteY312" fmla="*/ 990674 h 6819900"/>
              <a:gd name="connsiteX313" fmla="*/ 4806650 w 9915525"/>
              <a:gd name="connsiteY313" fmla="*/ 921077 h 6819900"/>
              <a:gd name="connsiteX314" fmla="*/ 4800458 w 9915525"/>
              <a:gd name="connsiteY314" fmla="*/ 882505 h 6819900"/>
              <a:gd name="connsiteX315" fmla="*/ 4819508 w 9915525"/>
              <a:gd name="connsiteY315" fmla="*/ 867439 h 6819900"/>
              <a:gd name="connsiteX316" fmla="*/ 4815765 w 9915525"/>
              <a:gd name="connsiteY316" fmla="*/ 815830 h 6819900"/>
              <a:gd name="connsiteX317" fmla="*/ 4824780 w 9915525"/>
              <a:gd name="connsiteY317" fmla="*/ 778098 h 6819900"/>
              <a:gd name="connsiteX318" fmla="*/ 4839292 w 9915525"/>
              <a:gd name="connsiteY318" fmla="*/ 758218 h 6819900"/>
              <a:gd name="connsiteX319" fmla="*/ 4897950 w 9915525"/>
              <a:gd name="connsiteY319" fmla="*/ 716375 h 6819900"/>
              <a:gd name="connsiteX320" fmla="*/ 4933814 w 9915525"/>
              <a:gd name="connsiteY320" fmla="*/ 734220 h 6819900"/>
              <a:gd name="connsiteX321" fmla="*/ 5001653 w 9915525"/>
              <a:gd name="connsiteY321" fmla="*/ 755322 h 6819900"/>
              <a:gd name="connsiteX322" fmla="*/ 5068783 w 9915525"/>
              <a:gd name="connsiteY322" fmla="*/ 767225 h 6819900"/>
              <a:gd name="connsiteX323" fmla="*/ 5090812 w 9915525"/>
              <a:gd name="connsiteY323" fmla="*/ 815830 h 6819900"/>
              <a:gd name="connsiteX324" fmla="*/ 5125889 w 9915525"/>
              <a:gd name="connsiteY324" fmla="*/ 801845 h 6819900"/>
              <a:gd name="connsiteX325" fmla="*/ 5165809 w 9915525"/>
              <a:gd name="connsiteY325" fmla="*/ 787558 h 6819900"/>
              <a:gd name="connsiteX326" fmla="*/ 5187240 w 9915525"/>
              <a:gd name="connsiteY326" fmla="*/ 777730 h 6819900"/>
              <a:gd name="connsiteX327" fmla="*/ 5201528 w 9915525"/>
              <a:gd name="connsiteY327" fmla="*/ 768205 h 6819900"/>
              <a:gd name="connsiteX328" fmla="*/ 5215815 w 9915525"/>
              <a:gd name="connsiteY328" fmla="*/ 758680 h 6819900"/>
              <a:gd name="connsiteX329" fmla="*/ 5230103 w 9915525"/>
              <a:gd name="connsiteY329" fmla="*/ 749155 h 6819900"/>
              <a:gd name="connsiteX330" fmla="*/ 5244390 w 9915525"/>
              <a:gd name="connsiteY330" fmla="*/ 767643 h 6819900"/>
              <a:gd name="connsiteX331" fmla="*/ 5282575 w 9915525"/>
              <a:gd name="connsiteY331" fmla="*/ 791990 h 6819900"/>
              <a:gd name="connsiteX332" fmla="*/ 5301540 w 9915525"/>
              <a:gd name="connsiteY332" fmla="*/ 762801 h 6819900"/>
              <a:gd name="connsiteX333" fmla="*/ 5332274 w 9915525"/>
              <a:gd name="connsiteY333" fmla="*/ 750869 h 6819900"/>
              <a:gd name="connsiteX334" fmla="*/ 5374815 w 9915525"/>
              <a:gd name="connsiteY334" fmla="*/ 732702 h 6819900"/>
              <a:gd name="connsiteX335" fmla="*/ 5398411 w 9915525"/>
              <a:gd name="connsiteY335" fmla="*/ 693102 h 6819900"/>
              <a:gd name="connsiteX336" fmla="*/ 5401553 w 9915525"/>
              <a:gd name="connsiteY336" fmla="*/ 628775 h 6819900"/>
              <a:gd name="connsiteX337" fmla="*/ 5387265 w 9915525"/>
              <a:gd name="connsiteY337" fmla="*/ 590674 h 6819900"/>
              <a:gd name="connsiteX338" fmla="*/ 5372978 w 9915525"/>
              <a:gd name="connsiteY338" fmla="*/ 552574 h 6819900"/>
              <a:gd name="connsiteX339" fmla="*/ 5358764 w 9915525"/>
              <a:gd name="connsiteY339" fmla="*/ 521917 h 6819900"/>
              <a:gd name="connsiteX340" fmla="*/ 5436789 w 9915525"/>
              <a:gd name="connsiteY340" fmla="*/ 472930 h 6819900"/>
              <a:gd name="connsiteX341" fmla="*/ 5463465 w 9915525"/>
              <a:gd name="connsiteY341" fmla="*/ 463405 h 6819900"/>
              <a:gd name="connsiteX342" fmla="*/ 5498956 w 9915525"/>
              <a:gd name="connsiteY342" fmla="*/ 472293 h 6819900"/>
              <a:gd name="connsiteX343" fmla="*/ 5494104 w 9915525"/>
              <a:gd name="connsiteY343" fmla="*/ 494145 h 6819900"/>
              <a:gd name="connsiteX344" fmla="*/ 5528437 w 9915525"/>
              <a:gd name="connsiteY344" fmla="*/ 499021 h 6819900"/>
              <a:gd name="connsiteX345" fmla="*/ 5588900 w 9915525"/>
              <a:gd name="connsiteY345" fmla="*/ 472405 h 6819900"/>
              <a:gd name="connsiteX346" fmla="*/ 5662658 w 9915525"/>
              <a:gd name="connsiteY346" fmla="*/ 461024 h 6819900"/>
              <a:gd name="connsiteX347" fmla="*/ 5692005 w 9915525"/>
              <a:gd name="connsiteY347" fmla="*/ 498562 h 6819900"/>
              <a:gd name="connsiteX348" fmla="*/ 5734490 w 9915525"/>
              <a:gd name="connsiteY348" fmla="*/ 524576 h 6819900"/>
              <a:gd name="connsiteX349" fmla="*/ 5758740 w 9915525"/>
              <a:gd name="connsiteY349" fmla="*/ 476995 h 6819900"/>
              <a:gd name="connsiteX350" fmla="*/ 5777790 w 9915525"/>
              <a:gd name="connsiteY350" fmla="*/ 425305 h 6819900"/>
              <a:gd name="connsiteX351" fmla="*/ 5796840 w 9915525"/>
              <a:gd name="connsiteY351" fmla="*/ 390613 h 6819900"/>
              <a:gd name="connsiteX352" fmla="*/ 5812335 w 9915525"/>
              <a:gd name="connsiteY352" fmla="*/ 372063 h 6819900"/>
              <a:gd name="connsiteX353" fmla="*/ 5840910 w 9915525"/>
              <a:gd name="connsiteY353" fmla="*/ 367153 h 6819900"/>
              <a:gd name="connsiteX354" fmla="*/ 5844465 w 9915525"/>
              <a:gd name="connsiteY354" fmla="*/ 311005 h 6819900"/>
              <a:gd name="connsiteX355" fmla="*/ 5850086 w 9915525"/>
              <a:gd name="connsiteY355" fmla="*/ 262431 h 6819900"/>
              <a:gd name="connsiteX356" fmla="*/ 5824773 w 9915525"/>
              <a:gd name="connsiteY356" fmla="*/ 206230 h 6819900"/>
              <a:gd name="connsiteX357" fmla="*/ 5825415 w 9915525"/>
              <a:gd name="connsiteY357" fmla="*/ 168130 h 6819900"/>
              <a:gd name="connsiteX358" fmla="*/ 5853990 w 9915525"/>
              <a:gd name="connsiteY358" fmla="*/ 139432 h 6819900"/>
              <a:gd name="connsiteX359" fmla="*/ 5877803 w 9915525"/>
              <a:gd name="connsiteY359" fmla="*/ 116594 h 6819900"/>
              <a:gd name="connsiteX360" fmla="*/ 5901615 w 9915525"/>
              <a:gd name="connsiteY360" fmla="*/ 102594 h 6819900"/>
              <a:gd name="connsiteX361" fmla="*/ 5959641 w 9915525"/>
              <a:gd name="connsiteY361" fmla="*/ 116797 h 6819900"/>
              <a:gd name="connsiteX362" fmla="*/ 5992250 w 9915525"/>
              <a:gd name="connsiteY362" fmla="*/ 130030 h 6819900"/>
              <a:gd name="connsiteX363" fmla="*/ 6019360 w 9915525"/>
              <a:gd name="connsiteY363" fmla="*/ 144317 h 6819900"/>
              <a:gd name="connsiteX364" fmla="*/ 6048954 w 9915525"/>
              <a:gd name="connsiteY364" fmla="*/ 158605 h 6819900"/>
              <a:gd name="connsiteX365" fmla="*/ 6073065 w 9915525"/>
              <a:gd name="connsiteY365" fmla="*/ 177954 h 6819900"/>
              <a:gd name="connsiteX366" fmla="*/ 6119487 w 9915525"/>
              <a:gd name="connsiteY366" fmla="*/ 199638 h 6819900"/>
              <a:gd name="connsiteX367" fmla="*/ 6131750 w 9915525"/>
              <a:gd name="connsiteY367" fmla="*/ 155259 h 6819900"/>
              <a:gd name="connsiteX368" fmla="*/ 6139652 w 9915525"/>
              <a:gd name="connsiteY368" fmla="*/ 120505 h 6819900"/>
              <a:gd name="connsiteX369" fmla="*/ 6145163 w 9915525"/>
              <a:gd name="connsiteY369" fmla="*/ 103536 h 6819900"/>
              <a:gd name="connsiteX370" fmla="*/ 6166765 w 9915525"/>
              <a:gd name="connsiteY370" fmla="*/ 76381 h 6819900"/>
              <a:gd name="connsiteX371" fmla="*/ 6254040 w 9915525"/>
              <a:gd name="connsiteY371" fmla="*/ 88249 h 6819900"/>
              <a:gd name="connsiteX372" fmla="*/ 6263565 w 9915525"/>
              <a:gd name="connsiteY372" fmla="*/ 101455 h 6819900"/>
              <a:gd name="connsiteX373" fmla="*/ 6273090 w 9915525"/>
              <a:gd name="connsiteY373" fmla="*/ 115444 h 6819900"/>
              <a:gd name="connsiteX374" fmla="*/ 6287135 w 9915525"/>
              <a:gd name="connsiteY374" fmla="*/ 124043 h 6819900"/>
              <a:gd name="connsiteX375" fmla="*/ 6358288 w 9915525"/>
              <a:gd name="connsiteY375" fmla="*/ 178507 h 6819900"/>
              <a:gd name="connsiteX376" fmla="*/ 6334554 w 9915525"/>
              <a:gd name="connsiteY376" fmla="*/ 204701 h 6819900"/>
              <a:gd name="connsiteX377" fmla="*/ 6301665 w 9915525"/>
              <a:gd name="connsiteY377" fmla="*/ 202925 h 6819900"/>
              <a:gd name="connsiteX378" fmla="*/ 6255797 w 9915525"/>
              <a:gd name="connsiteY378" fmla="*/ 152757 h 6819900"/>
              <a:gd name="connsiteX379" fmla="*/ 6241058 w 9915525"/>
              <a:gd name="connsiteY379" fmla="*/ 195454 h 6819900"/>
              <a:gd name="connsiteX380" fmla="*/ 6220757 w 9915525"/>
              <a:gd name="connsiteY380" fmla="*/ 238229 h 6819900"/>
              <a:gd name="connsiteX381" fmla="*/ 6246467 w 9915525"/>
              <a:gd name="connsiteY381" fmla="*/ 354624 h 6819900"/>
              <a:gd name="connsiteX382" fmla="*/ 6275838 w 9915525"/>
              <a:gd name="connsiteY382" fmla="*/ 415890 h 6819900"/>
              <a:gd name="connsiteX383" fmla="*/ 6316184 w 9915525"/>
              <a:gd name="connsiteY383" fmla="*/ 473968 h 6819900"/>
              <a:gd name="connsiteX384" fmla="*/ 6390560 w 9915525"/>
              <a:gd name="connsiteY384" fmla="*/ 467413 h 6819900"/>
              <a:gd name="connsiteX385" fmla="*/ 6363522 w 9915525"/>
              <a:gd name="connsiteY385" fmla="*/ 415780 h 6819900"/>
              <a:gd name="connsiteX386" fmla="*/ 6336244 w 9915525"/>
              <a:gd name="connsiteY386" fmla="*/ 394349 h 6819900"/>
              <a:gd name="connsiteX387" fmla="*/ 6353718 w 9915525"/>
              <a:gd name="connsiteY387" fmla="*/ 358630 h 6819900"/>
              <a:gd name="connsiteX388" fmla="*/ 6389931 w 9915525"/>
              <a:gd name="connsiteY388" fmla="*/ 294336 h 6819900"/>
              <a:gd name="connsiteX389" fmla="*/ 6399578 w 9915525"/>
              <a:gd name="connsiteY389" fmla="*/ 263380 h 6819900"/>
              <a:gd name="connsiteX390" fmla="*/ 6413980 w 9915525"/>
              <a:gd name="connsiteY390" fmla="*/ 299655 h 6819900"/>
              <a:gd name="connsiteX391" fmla="*/ 6438918 w 9915525"/>
              <a:gd name="connsiteY391" fmla="*/ 316235 h 6819900"/>
              <a:gd name="connsiteX392" fmla="*/ 6492546 w 9915525"/>
              <a:gd name="connsiteY392" fmla="*/ 305898 h 6819900"/>
              <a:gd name="connsiteX393" fmla="*/ 6471644 w 9915525"/>
              <a:gd name="connsiteY393" fmla="*/ 207027 h 6819900"/>
              <a:gd name="connsiteX394" fmla="*/ 6459383 w 9915525"/>
              <a:gd name="connsiteY394" fmla="*/ 139555 h 6819900"/>
              <a:gd name="connsiteX395" fmla="*/ 6510898 w 9915525"/>
              <a:gd name="connsiteY395" fmla="*/ 84786 h 6819900"/>
              <a:gd name="connsiteX396" fmla="*/ 6542990 w 9915525"/>
              <a:gd name="connsiteY396" fmla="*/ 72880 h 6819900"/>
              <a:gd name="connsiteX397" fmla="*/ 6609619 w 9915525"/>
              <a:gd name="connsiteY397" fmla="*/ 111706 h 6819900"/>
              <a:gd name="connsiteX398" fmla="*/ 6658807 w 9915525"/>
              <a:gd name="connsiteY398" fmla="*/ 136199 h 6819900"/>
              <a:gd name="connsiteX399" fmla="*/ 6661710 w 9915525"/>
              <a:gd name="connsiteY399" fmla="*/ 84310 h 6819900"/>
              <a:gd name="connsiteX400" fmla="*/ 6662303 w 9915525"/>
              <a:gd name="connsiteY400" fmla="*/ 60974 h 6819900"/>
              <a:gd name="connsiteX401" fmla="*/ 6682879 w 9915525"/>
              <a:gd name="connsiteY401" fmla="*/ 64212 h 6819900"/>
              <a:gd name="connsiteX402" fmla="*/ 6748854 w 9915525"/>
              <a:gd name="connsiteY402" fmla="*/ 123683 h 6819900"/>
              <a:gd name="connsiteX403" fmla="*/ 6775134 w 9915525"/>
              <a:gd name="connsiteY403" fmla="*/ 175466 h 6819900"/>
              <a:gd name="connsiteX404" fmla="*/ 6768390 w 9915525"/>
              <a:gd name="connsiteY404" fmla="*/ 225280 h 6819900"/>
              <a:gd name="connsiteX405" fmla="*/ 6777915 w 9915525"/>
              <a:gd name="connsiteY405" fmla="*/ 248530 h 6819900"/>
              <a:gd name="connsiteX406" fmla="*/ 6787440 w 9915525"/>
              <a:gd name="connsiteY406" fmla="*/ 277667 h 6819900"/>
              <a:gd name="connsiteX407" fmla="*/ 6796965 w 9915525"/>
              <a:gd name="connsiteY407" fmla="*/ 316802 h 6819900"/>
              <a:gd name="connsiteX408" fmla="*/ 6828883 w 9915525"/>
              <a:gd name="connsiteY408" fmla="*/ 382915 h 6819900"/>
              <a:gd name="connsiteX409" fmla="*/ 6872870 w 9915525"/>
              <a:gd name="connsiteY409" fmla="*/ 415780 h 6819900"/>
              <a:gd name="connsiteX410" fmla="*/ 6917483 w 9915525"/>
              <a:gd name="connsiteY410" fmla="*/ 444355 h 6819900"/>
              <a:gd name="connsiteX411" fmla="*/ 7003117 w 9915525"/>
              <a:gd name="connsiteY411" fmla="*/ 458521 h 6819900"/>
              <a:gd name="connsiteX412" fmla="*/ 6996555 w 9915525"/>
              <a:gd name="connsiteY412" fmla="*/ 429542 h 6819900"/>
              <a:gd name="connsiteX413" fmla="*/ 7017945 w 9915525"/>
              <a:gd name="connsiteY413" fmla="*/ 404350 h 6819900"/>
              <a:gd name="connsiteX414" fmla="*/ 7097479 w 9915525"/>
              <a:gd name="connsiteY414" fmla="*/ 406934 h 6819900"/>
              <a:gd name="connsiteX415" fmla="*/ 7139865 w 9915525"/>
              <a:gd name="connsiteY415" fmla="*/ 395028 h 6819900"/>
              <a:gd name="connsiteX416" fmla="*/ 7176216 w 9915525"/>
              <a:gd name="connsiteY416" fmla="*/ 365774 h 6819900"/>
              <a:gd name="connsiteX417" fmla="*/ 7197947 w 9915525"/>
              <a:gd name="connsiteY417" fmla="*/ 339580 h 6819900"/>
              <a:gd name="connsiteX418" fmla="*/ 7218157 w 9915525"/>
              <a:gd name="connsiteY418" fmla="*/ 291766 h 6819900"/>
              <a:gd name="connsiteX419" fmla="*/ 7236895 w 9915525"/>
              <a:gd name="connsiteY419" fmla="*/ 269215 h 6819900"/>
              <a:gd name="connsiteX420" fmla="*/ 7358940 w 9915525"/>
              <a:gd name="connsiteY420" fmla="*/ 315203 h 6819900"/>
              <a:gd name="connsiteX421" fmla="*/ 7382753 w 9915525"/>
              <a:gd name="connsiteY421" fmla="*/ 358630 h 6819900"/>
              <a:gd name="connsiteX422" fmla="*/ 7406565 w 9915525"/>
              <a:gd name="connsiteY422" fmla="*/ 396803 h 6819900"/>
              <a:gd name="connsiteX423" fmla="*/ 7432515 w 9915525"/>
              <a:gd name="connsiteY423" fmla="*/ 410241 h 6819900"/>
              <a:gd name="connsiteX424" fmla="*/ 7490702 w 9915525"/>
              <a:gd name="connsiteY424" fmla="*/ 417039 h 6819900"/>
              <a:gd name="connsiteX425" fmla="*/ 7516334 w 9915525"/>
              <a:gd name="connsiteY425" fmla="*/ 425305 h 6819900"/>
              <a:gd name="connsiteX426" fmla="*/ 7544678 w 9915525"/>
              <a:gd name="connsiteY426" fmla="*/ 434830 h 6819900"/>
              <a:gd name="connsiteX427" fmla="*/ 7573843 w 9915525"/>
              <a:gd name="connsiteY427" fmla="*/ 444355 h 6819900"/>
              <a:gd name="connsiteX428" fmla="*/ 7613628 w 9915525"/>
              <a:gd name="connsiteY428" fmla="*/ 406255 h 6819900"/>
              <a:gd name="connsiteX429" fmla="*/ 7637208 w 9915525"/>
              <a:gd name="connsiteY429" fmla="*/ 368155 h 6819900"/>
              <a:gd name="connsiteX430" fmla="*/ 7633121 w 9915525"/>
              <a:gd name="connsiteY430" fmla="*/ 343660 h 6819900"/>
              <a:gd name="connsiteX431" fmla="*/ 7632041 w 9915525"/>
              <a:gd name="connsiteY431" fmla="*/ 312704 h 6819900"/>
              <a:gd name="connsiteX432" fmla="*/ 7640584 w 9915525"/>
              <a:gd name="connsiteY432" fmla="*/ 257551 h 6819900"/>
              <a:gd name="connsiteX433" fmla="*/ 7625640 w 9915525"/>
              <a:gd name="connsiteY433" fmla="*/ 230190 h 6819900"/>
              <a:gd name="connsiteX434" fmla="*/ 7611353 w 9915525"/>
              <a:gd name="connsiteY434" fmla="*/ 196705 h 6819900"/>
              <a:gd name="connsiteX435" fmla="*/ 7597065 w 9915525"/>
              <a:gd name="connsiteY435" fmla="*/ 162763 h 6819900"/>
              <a:gd name="connsiteX436" fmla="*/ 7587540 w 9915525"/>
              <a:gd name="connsiteY436" fmla="*/ 134792 h 6819900"/>
              <a:gd name="connsiteX437" fmla="*/ 7578015 w 9915525"/>
              <a:gd name="connsiteY437" fmla="*/ 78099 h 6819900"/>
              <a:gd name="connsiteX438" fmla="*/ 7593082 w 9915525"/>
              <a:gd name="connsiteY438" fmla="*/ 21512 h 6819900"/>
              <a:gd name="connsiteX439" fmla="*/ 7635165 w 9915525"/>
              <a:gd name="connsiteY439" fmla="*/ 34780 h 6819900"/>
              <a:gd name="connsiteX440" fmla="*/ 7669960 w 9915525"/>
              <a:gd name="connsiteY440" fmla="*/ 53830 h 6819900"/>
              <a:gd name="connsiteX441" fmla="*/ 7682790 w 9915525"/>
              <a:gd name="connsiteY441" fmla="*/ 63355 h 6819900"/>
              <a:gd name="connsiteX442" fmla="*/ 7697078 w 9915525"/>
              <a:gd name="connsiteY442" fmla="*/ 72880 h 6819900"/>
              <a:gd name="connsiteX443" fmla="*/ 7711365 w 9915525"/>
              <a:gd name="connsiteY443" fmla="*/ 92416 h 6819900"/>
              <a:gd name="connsiteX444" fmla="*/ 7789946 w 9915525"/>
              <a:gd name="connsiteY444" fmla="*/ 177609 h 6819900"/>
              <a:gd name="connsiteX445" fmla="*/ 7797090 w 9915525"/>
              <a:gd name="connsiteY445" fmla="*/ 192975 h 6819900"/>
              <a:gd name="connsiteX446" fmla="*/ 7774311 w 9915525"/>
              <a:gd name="connsiteY446" fmla="*/ 202578 h 6819900"/>
              <a:gd name="connsiteX447" fmla="*/ 7747527 w 9915525"/>
              <a:gd name="connsiteY447" fmla="*/ 231158 h 6819900"/>
              <a:gd name="connsiteX448" fmla="*/ 7760782 w 9915525"/>
              <a:gd name="connsiteY448" fmla="*/ 276234 h 6819900"/>
              <a:gd name="connsiteX449" fmla="*/ 7767251 w 9915525"/>
              <a:gd name="connsiteY449" fmla="*/ 327510 h 6819900"/>
              <a:gd name="connsiteX450" fmla="*/ 7784135 w 9915525"/>
              <a:gd name="connsiteY450" fmla="*/ 368155 h 6819900"/>
              <a:gd name="connsiteX451" fmla="*/ 7818353 w 9915525"/>
              <a:gd name="connsiteY451" fmla="*/ 351865 h 6819900"/>
              <a:gd name="connsiteX452" fmla="*/ 7844668 w 9915525"/>
              <a:gd name="connsiteY452" fmla="*/ 349029 h 6819900"/>
              <a:gd name="connsiteX453" fmla="*/ 7847629 w 9915525"/>
              <a:gd name="connsiteY453" fmla="*/ 371146 h 6819900"/>
              <a:gd name="connsiteX454" fmla="*/ 7889160 w 9915525"/>
              <a:gd name="connsiteY454" fmla="*/ 396584 h 6819900"/>
              <a:gd name="connsiteX455" fmla="*/ 7990933 w 9915525"/>
              <a:gd name="connsiteY455" fmla="*/ 487217 h 6819900"/>
              <a:gd name="connsiteX456" fmla="*/ 7988299 w 9915525"/>
              <a:gd name="connsiteY456" fmla="*/ 541986 h 6819900"/>
              <a:gd name="connsiteX457" fmla="*/ 7988593 w 9915525"/>
              <a:gd name="connsiteY457" fmla="*/ 577705 h 6819900"/>
              <a:gd name="connsiteX458" fmla="*/ 7997116 w 9915525"/>
              <a:gd name="connsiteY458" fmla="*/ 591992 h 6819900"/>
              <a:gd name="connsiteX459" fmla="*/ 8006641 w 9915525"/>
              <a:gd name="connsiteY459" fmla="*/ 606280 h 6819900"/>
              <a:gd name="connsiteX460" fmla="*/ 8016166 w 9915525"/>
              <a:gd name="connsiteY460" fmla="*/ 641249 h 6819900"/>
              <a:gd name="connsiteX461" fmla="*/ 8029393 w 9915525"/>
              <a:gd name="connsiteY461" fmla="*/ 691255 h 6819900"/>
              <a:gd name="connsiteX462" fmla="*/ 8049200 w 9915525"/>
              <a:gd name="connsiteY462" fmla="*/ 737249 h 6819900"/>
              <a:gd name="connsiteX463" fmla="*/ 8040734 w 9915525"/>
              <a:gd name="connsiteY463" fmla="*/ 768205 h 6819900"/>
              <a:gd name="connsiteX464" fmla="*/ 8028072 w 9915525"/>
              <a:gd name="connsiteY464" fmla="*/ 757794 h 6819900"/>
              <a:gd name="connsiteX465" fmla="*/ 7980447 w 9915525"/>
              <a:gd name="connsiteY465" fmla="*/ 735937 h 6819900"/>
              <a:gd name="connsiteX466" fmla="*/ 7972605 w 9915525"/>
              <a:gd name="connsiteY466" fmla="*/ 807767 h 6819900"/>
              <a:gd name="connsiteX467" fmla="*/ 7987591 w 9915525"/>
              <a:gd name="connsiteY467" fmla="*/ 861035 h 6819900"/>
              <a:gd name="connsiteX468" fmla="*/ 8006641 w 9915525"/>
              <a:gd name="connsiteY468" fmla="*/ 908481 h 6819900"/>
              <a:gd name="connsiteX469" fmla="*/ 8025691 w 9915525"/>
              <a:gd name="connsiteY469" fmla="*/ 949902 h 6819900"/>
              <a:gd name="connsiteX470" fmla="*/ 8035216 w 9915525"/>
              <a:gd name="connsiteY470" fmla="*/ 972993 h 6819900"/>
              <a:gd name="connsiteX471" fmla="*/ 8044741 w 9915525"/>
              <a:gd name="connsiteY471" fmla="*/ 1000653 h 6819900"/>
              <a:gd name="connsiteX472" fmla="*/ 8098801 w 9915525"/>
              <a:gd name="connsiteY472" fmla="*/ 1052353 h 6819900"/>
              <a:gd name="connsiteX473" fmla="*/ 8125580 w 9915525"/>
              <a:gd name="connsiteY473" fmla="*/ 1027706 h 6819900"/>
              <a:gd name="connsiteX474" fmla="*/ 8156537 w 9915525"/>
              <a:gd name="connsiteY474" fmla="*/ 1006330 h 6819900"/>
              <a:gd name="connsiteX475" fmla="*/ 8145380 w 9915525"/>
              <a:gd name="connsiteY475" fmla="*/ 1065697 h 6819900"/>
              <a:gd name="connsiteX476" fmla="*/ 8113104 w 9915525"/>
              <a:gd name="connsiteY476" fmla="*/ 1159975 h 6819900"/>
              <a:gd name="connsiteX477" fmla="*/ 8182292 w 9915525"/>
              <a:gd name="connsiteY477" fmla="*/ 1153665 h 6819900"/>
              <a:gd name="connsiteX478" fmla="*/ 8268139 w 9915525"/>
              <a:gd name="connsiteY478" fmla="*/ 1185923 h 6819900"/>
              <a:gd name="connsiteX479" fmla="*/ 8319249 w 9915525"/>
              <a:gd name="connsiteY479" fmla="*/ 1180138 h 6819900"/>
              <a:gd name="connsiteX480" fmla="*/ 8354968 w 9915525"/>
              <a:gd name="connsiteY480" fmla="*/ 1133764 h 6819900"/>
              <a:gd name="connsiteX481" fmla="*/ 8387510 w 9915525"/>
              <a:gd name="connsiteY481" fmla="*/ 1074256 h 6819900"/>
              <a:gd name="connsiteX482" fmla="*/ 8369468 w 9915525"/>
              <a:gd name="connsiteY482" fmla="*/ 1001025 h 6819900"/>
              <a:gd name="connsiteX483" fmla="*/ 8377848 w 9915525"/>
              <a:gd name="connsiteY483" fmla="*/ 859912 h 6819900"/>
              <a:gd name="connsiteX484" fmla="*/ 8387640 w 9915525"/>
              <a:gd name="connsiteY484" fmla="*/ 834141 h 6819900"/>
              <a:gd name="connsiteX485" fmla="*/ 8400780 w 9915525"/>
              <a:gd name="connsiteY485" fmla="*/ 807258 h 6819900"/>
              <a:gd name="connsiteX486" fmla="*/ 8418107 w 9915525"/>
              <a:gd name="connsiteY486" fmla="*/ 717887 h 6819900"/>
              <a:gd name="connsiteX487" fmla="*/ 8376345 w 9915525"/>
              <a:gd name="connsiteY487" fmla="*/ 654627 h 6819900"/>
              <a:gd name="connsiteX488" fmla="*/ 8334502 w 9915525"/>
              <a:gd name="connsiteY488" fmla="*/ 594279 h 6819900"/>
              <a:gd name="connsiteX489" fmla="*/ 8310077 w 9915525"/>
              <a:gd name="connsiteY489" fmla="*/ 557538 h 6819900"/>
              <a:gd name="connsiteX490" fmla="*/ 8292390 w 9915525"/>
              <a:gd name="connsiteY490" fmla="*/ 527262 h 6819900"/>
              <a:gd name="connsiteX491" fmla="*/ 8280484 w 9915525"/>
              <a:gd name="connsiteY491" fmla="*/ 499436 h 6819900"/>
              <a:gd name="connsiteX492" fmla="*/ 8249326 w 9915525"/>
              <a:gd name="connsiteY492" fmla="*/ 415467 h 6819900"/>
              <a:gd name="connsiteX493" fmla="*/ 8275404 w 9915525"/>
              <a:gd name="connsiteY493" fmla="*/ 385459 h 6819900"/>
              <a:gd name="connsiteX494" fmla="*/ 8309437 w 9915525"/>
              <a:gd name="connsiteY494" fmla="*/ 396730 h 6819900"/>
              <a:gd name="connsiteX495" fmla="*/ 8368273 w 9915525"/>
              <a:gd name="connsiteY495" fmla="*/ 456261 h 6819900"/>
              <a:gd name="connsiteX496" fmla="*/ 8378115 w 9915525"/>
              <a:gd name="connsiteY496" fmla="*/ 472930 h 6819900"/>
              <a:gd name="connsiteX497" fmla="*/ 8387640 w 9915525"/>
              <a:gd name="connsiteY497" fmla="*/ 487564 h 6819900"/>
              <a:gd name="connsiteX498" fmla="*/ 8459524 w 9915525"/>
              <a:gd name="connsiteY498" fmla="*/ 572468 h 6819900"/>
              <a:gd name="connsiteX499" fmla="*/ 8531408 w 9915525"/>
              <a:gd name="connsiteY499" fmla="*/ 642738 h 6819900"/>
              <a:gd name="connsiteX500" fmla="*/ 8528581 w 9915525"/>
              <a:gd name="connsiteY500" fmla="*/ 703090 h 6819900"/>
              <a:gd name="connsiteX501" fmla="*/ 8525752 w 9915525"/>
              <a:gd name="connsiteY501" fmla="*/ 763443 h 6819900"/>
              <a:gd name="connsiteX502" fmla="*/ 8554327 w 9915525"/>
              <a:gd name="connsiteY502" fmla="*/ 766667 h 6819900"/>
              <a:gd name="connsiteX503" fmla="*/ 8606715 w 9915525"/>
              <a:gd name="connsiteY503" fmla="*/ 829488 h 6819900"/>
              <a:gd name="connsiteX504" fmla="*/ 8626732 w 9915525"/>
              <a:gd name="connsiteY504" fmla="*/ 890874 h 6819900"/>
              <a:gd name="connsiteX505" fmla="*/ 8642932 w 9915525"/>
              <a:gd name="connsiteY505" fmla="*/ 945058 h 6819900"/>
              <a:gd name="connsiteX506" fmla="*/ 8646727 w 9915525"/>
              <a:gd name="connsiteY506" fmla="*/ 977755 h 6819900"/>
              <a:gd name="connsiteX507" fmla="*/ 8654340 w 9915525"/>
              <a:gd name="connsiteY507" fmla="*/ 1006330 h 6819900"/>
              <a:gd name="connsiteX508" fmla="*/ 8634983 w 9915525"/>
              <a:gd name="connsiteY508" fmla="*/ 1034905 h 6819900"/>
              <a:gd name="connsiteX509" fmla="*/ 8613928 w 9915525"/>
              <a:gd name="connsiteY509" fmla="*/ 1106343 h 6819900"/>
              <a:gd name="connsiteX510" fmla="*/ 8635222 w 9915525"/>
              <a:gd name="connsiteY510" fmla="*/ 1149205 h 6819900"/>
              <a:gd name="connsiteX511" fmla="*/ 8667103 w 9915525"/>
              <a:gd name="connsiteY511" fmla="*/ 1166496 h 6819900"/>
              <a:gd name="connsiteX512" fmla="*/ 8705862 w 9915525"/>
              <a:gd name="connsiteY512" fmla="*/ 1188960 h 6819900"/>
              <a:gd name="connsiteX513" fmla="*/ 8729779 w 9915525"/>
              <a:gd name="connsiteY513" fmla="*/ 1202063 h 6819900"/>
              <a:gd name="connsiteX514" fmla="*/ 8744318 w 9915525"/>
              <a:gd name="connsiteY514" fmla="*/ 1233228 h 6819900"/>
              <a:gd name="connsiteX515" fmla="*/ 8739168 w 9915525"/>
              <a:gd name="connsiteY515" fmla="*/ 1284960 h 6819900"/>
              <a:gd name="connsiteX516" fmla="*/ 8809761 w 9915525"/>
              <a:gd name="connsiteY516" fmla="*/ 1279466 h 6819900"/>
              <a:gd name="connsiteX517" fmla="*/ 8856746 w 9915525"/>
              <a:gd name="connsiteY517" fmla="*/ 1241665 h 6819900"/>
              <a:gd name="connsiteX518" fmla="*/ 8873415 w 9915525"/>
              <a:gd name="connsiteY518" fmla="*/ 1216741 h 6819900"/>
              <a:gd name="connsiteX519" fmla="*/ 8883357 w 9915525"/>
              <a:gd name="connsiteY519" fmla="*/ 1191810 h 6819900"/>
              <a:gd name="connsiteX520" fmla="*/ 8921040 w 9915525"/>
              <a:gd name="connsiteY520" fmla="*/ 1236096 h 6819900"/>
              <a:gd name="connsiteX521" fmla="*/ 8930565 w 9915525"/>
              <a:gd name="connsiteY521" fmla="*/ 1263505 h 6819900"/>
              <a:gd name="connsiteX522" fmla="*/ 8940090 w 9915525"/>
              <a:gd name="connsiteY522" fmla="*/ 1276626 h 6819900"/>
              <a:gd name="connsiteX523" fmla="*/ 8953765 w 9915525"/>
              <a:gd name="connsiteY523" fmla="*/ 1301097 h 6819900"/>
              <a:gd name="connsiteX524" fmla="*/ 8973572 w 9915525"/>
              <a:gd name="connsiteY524" fmla="*/ 1340363 h 6819900"/>
              <a:gd name="connsiteX525" fmla="*/ 8987453 w 9915525"/>
              <a:gd name="connsiteY525" fmla="*/ 1368280 h 6819900"/>
              <a:gd name="connsiteX526" fmla="*/ 8995377 w 9915525"/>
              <a:gd name="connsiteY526" fmla="*/ 1410891 h 6819900"/>
              <a:gd name="connsiteX527" fmla="*/ 8979908 w 9915525"/>
              <a:gd name="connsiteY527" fmla="*/ 1458768 h 6819900"/>
              <a:gd name="connsiteX528" fmla="*/ 8958477 w 9915525"/>
              <a:gd name="connsiteY528" fmla="*/ 1516531 h 6819900"/>
              <a:gd name="connsiteX529" fmla="*/ 8941217 w 9915525"/>
              <a:gd name="connsiteY529" fmla="*/ 1597494 h 6819900"/>
              <a:gd name="connsiteX530" fmla="*/ 8980536 w 9915525"/>
              <a:gd name="connsiteY530" fmla="*/ 1721572 h 6819900"/>
              <a:gd name="connsiteX531" fmla="*/ 9024769 w 9915525"/>
              <a:gd name="connsiteY531" fmla="*/ 1705584 h 6819900"/>
              <a:gd name="connsiteX532" fmla="*/ 9080188 w 9915525"/>
              <a:gd name="connsiteY532" fmla="*/ 1699274 h 6819900"/>
              <a:gd name="connsiteX533" fmla="*/ 9092803 w 9915525"/>
              <a:gd name="connsiteY533" fmla="*/ 1720705 h 6819900"/>
              <a:gd name="connsiteX534" fmla="*/ 9105709 w 9915525"/>
              <a:gd name="connsiteY534" fmla="*/ 1760517 h 6819900"/>
              <a:gd name="connsiteX535" fmla="*/ 9085724 w 9915525"/>
              <a:gd name="connsiteY535" fmla="*/ 1820072 h 6819900"/>
              <a:gd name="connsiteX536" fmla="*/ 9050058 w 9915525"/>
              <a:gd name="connsiteY536" fmla="*/ 1790031 h 6819900"/>
              <a:gd name="connsiteX537" fmla="*/ 8971363 w 9915525"/>
              <a:gd name="connsiteY537" fmla="*/ 1775258 h 6819900"/>
              <a:gd name="connsiteX538" fmla="*/ 8932264 w 9915525"/>
              <a:gd name="connsiteY538" fmla="*/ 1815955 h 6819900"/>
              <a:gd name="connsiteX539" fmla="*/ 8917923 w 9915525"/>
              <a:gd name="connsiteY539" fmla="*/ 1755275 h 6819900"/>
              <a:gd name="connsiteX540" fmla="*/ 8903125 w 9915525"/>
              <a:gd name="connsiteY540" fmla="*/ 1693724 h 6819900"/>
              <a:gd name="connsiteX541" fmla="*/ 8882940 w 9915525"/>
              <a:gd name="connsiteY541" fmla="*/ 1654705 h 6819900"/>
              <a:gd name="connsiteX542" fmla="*/ 8858092 w 9915525"/>
              <a:gd name="connsiteY542" fmla="*/ 1634586 h 6819900"/>
              <a:gd name="connsiteX543" fmla="*/ 8843756 w 9915525"/>
              <a:gd name="connsiteY543" fmla="*/ 1612473 h 6819900"/>
              <a:gd name="connsiteX544" fmla="*/ 8845158 w 9915525"/>
              <a:gd name="connsiteY544" fmla="*/ 1527948 h 6819900"/>
              <a:gd name="connsiteX545" fmla="*/ 8844458 w 9915525"/>
              <a:gd name="connsiteY545" fmla="*/ 1426759 h 6819900"/>
              <a:gd name="connsiteX546" fmla="*/ 8845835 w 9915525"/>
              <a:gd name="connsiteY546" fmla="*/ 1371123 h 6819900"/>
              <a:gd name="connsiteX547" fmla="*/ 8797645 w 9915525"/>
              <a:gd name="connsiteY547" fmla="*/ 1336679 h 6819900"/>
              <a:gd name="connsiteX548" fmla="*/ 8740210 w 9915525"/>
              <a:gd name="connsiteY548" fmla="*/ 1371118 h 6819900"/>
              <a:gd name="connsiteX549" fmla="*/ 8714875 w 9915525"/>
              <a:gd name="connsiteY549" fmla="*/ 1409911 h 6819900"/>
              <a:gd name="connsiteX550" fmla="*/ 8697417 w 9915525"/>
              <a:gd name="connsiteY550" fmla="*/ 1468985 h 6819900"/>
              <a:gd name="connsiteX551" fmla="*/ 8702933 w 9915525"/>
              <a:gd name="connsiteY551" fmla="*/ 1519192 h 6819900"/>
              <a:gd name="connsiteX552" fmla="*/ 8729917 w 9915525"/>
              <a:gd name="connsiteY552" fmla="*/ 1525579 h 6819900"/>
              <a:gd name="connsiteX553" fmla="*/ 8759114 w 9915525"/>
              <a:gd name="connsiteY553" fmla="*/ 1533044 h 6819900"/>
              <a:gd name="connsiteX554" fmla="*/ 8773402 w 9915525"/>
              <a:gd name="connsiteY554" fmla="*/ 1558780 h 6819900"/>
              <a:gd name="connsiteX555" fmla="*/ 8787689 w 9915525"/>
              <a:gd name="connsiteY555" fmla="*/ 1593284 h 6819900"/>
              <a:gd name="connsiteX556" fmla="*/ 8797214 w 9915525"/>
              <a:gd name="connsiteY556" fmla="*/ 1615930 h 6819900"/>
              <a:gd name="connsiteX557" fmla="*/ 8806885 w 9915525"/>
              <a:gd name="connsiteY557" fmla="*/ 1632599 h 6819900"/>
              <a:gd name="connsiteX558" fmla="*/ 8816264 w 9915525"/>
              <a:gd name="connsiteY558" fmla="*/ 1634980 h 6819900"/>
              <a:gd name="connsiteX559" fmla="*/ 8825498 w 9915525"/>
              <a:gd name="connsiteY559" fmla="*/ 1630218 h 6819900"/>
              <a:gd name="connsiteX560" fmla="*/ 8816932 w 9915525"/>
              <a:gd name="connsiteY560" fmla="*/ 1653277 h 6819900"/>
              <a:gd name="connsiteX561" fmla="*/ 8784075 w 9915525"/>
              <a:gd name="connsiteY561" fmla="*/ 1650896 h 6819900"/>
              <a:gd name="connsiteX562" fmla="*/ 8721014 w 9915525"/>
              <a:gd name="connsiteY562" fmla="*/ 1649268 h 6819900"/>
              <a:gd name="connsiteX563" fmla="*/ 8722211 w 9915525"/>
              <a:gd name="connsiteY563" fmla="*/ 1679285 h 6819900"/>
              <a:gd name="connsiteX564" fmla="*/ 8732224 w 9915525"/>
              <a:gd name="connsiteY564" fmla="*/ 1781679 h 6819900"/>
              <a:gd name="connsiteX565" fmla="*/ 8743845 w 9915525"/>
              <a:gd name="connsiteY565" fmla="*/ 1887393 h 6819900"/>
              <a:gd name="connsiteX566" fmla="*/ 8758811 w 9915525"/>
              <a:gd name="connsiteY566" fmla="*/ 1931994 h 6819900"/>
              <a:gd name="connsiteX567" fmla="*/ 8810634 w 9915525"/>
              <a:gd name="connsiteY567" fmla="*/ 1953643 h 6819900"/>
              <a:gd name="connsiteX568" fmla="*/ 8805602 w 9915525"/>
              <a:gd name="connsiteY568" fmla="*/ 1886690 h 6819900"/>
              <a:gd name="connsiteX569" fmla="*/ 8797215 w 9915525"/>
              <a:gd name="connsiteY569" fmla="*/ 1848730 h 6819900"/>
              <a:gd name="connsiteX570" fmla="*/ 8818736 w 9915525"/>
              <a:gd name="connsiteY570" fmla="*/ 1815955 h 6819900"/>
              <a:gd name="connsiteX571" fmla="*/ 8869421 w 9915525"/>
              <a:gd name="connsiteY571" fmla="*/ 1888143 h 6819900"/>
              <a:gd name="connsiteX572" fmla="*/ 8886238 w 9915525"/>
              <a:gd name="connsiteY572" fmla="*/ 1935261 h 6819900"/>
              <a:gd name="connsiteX573" fmla="*/ 8934672 w 9915525"/>
              <a:gd name="connsiteY573" fmla="*/ 1929195 h 6819900"/>
              <a:gd name="connsiteX574" fmla="*/ 8956214 w 9915525"/>
              <a:gd name="connsiteY574" fmla="*/ 1930566 h 6819900"/>
              <a:gd name="connsiteX575" fmla="*/ 8995931 w 9915525"/>
              <a:gd name="connsiteY575" fmla="*/ 1944938 h 6819900"/>
              <a:gd name="connsiteX576" fmla="*/ 8998229 w 9915525"/>
              <a:gd name="connsiteY576" fmla="*/ 1962400 h 6819900"/>
              <a:gd name="connsiteX577" fmla="*/ 9011444 w 9915525"/>
              <a:gd name="connsiteY577" fmla="*/ 1970702 h 6819900"/>
              <a:gd name="connsiteX578" fmla="*/ 9035340 w 9915525"/>
              <a:gd name="connsiteY578" fmla="*/ 1938670 h 6819900"/>
              <a:gd name="connsiteX579" fmla="*/ 9053728 w 9915525"/>
              <a:gd name="connsiteY579" fmla="*/ 1911205 h 6819900"/>
              <a:gd name="connsiteX580" fmla="*/ 9075159 w 9915525"/>
              <a:gd name="connsiteY580" fmla="*/ 1932539 h 6819900"/>
              <a:gd name="connsiteX581" fmla="*/ 9095648 w 9915525"/>
              <a:gd name="connsiteY581" fmla="*/ 1957199 h 6819900"/>
              <a:gd name="connsiteX582" fmla="*/ 9141845 w 9915525"/>
              <a:gd name="connsiteY582" fmla="*/ 1899624 h 6819900"/>
              <a:gd name="connsiteX583" fmla="*/ 9148559 w 9915525"/>
              <a:gd name="connsiteY583" fmla="*/ 1873105 h 6819900"/>
              <a:gd name="connsiteX584" fmla="*/ 9159165 w 9915525"/>
              <a:gd name="connsiteY584" fmla="*/ 1858818 h 6819900"/>
              <a:gd name="connsiteX585" fmla="*/ 9181787 w 9915525"/>
              <a:gd name="connsiteY585" fmla="*/ 1844530 h 6819900"/>
              <a:gd name="connsiteX586" fmla="*/ 9210362 w 9915525"/>
              <a:gd name="connsiteY586" fmla="*/ 1874296 h 6819900"/>
              <a:gd name="connsiteX587" fmla="*/ 9216315 w 9915525"/>
              <a:gd name="connsiteY587" fmla="*/ 1922775 h 6819900"/>
              <a:gd name="connsiteX588" fmla="*/ 9234891 w 9915525"/>
              <a:gd name="connsiteY588" fmla="*/ 1957303 h 6819900"/>
              <a:gd name="connsiteX589" fmla="*/ 9282143 w 9915525"/>
              <a:gd name="connsiteY589" fmla="*/ 2140593 h 6819900"/>
              <a:gd name="connsiteX590" fmla="*/ 9295327 w 9915525"/>
              <a:gd name="connsiteY590" fmla="*/ 2212850 h 6819900"/>
              <a:gd name="connsiteX591" fmla="*/ 9353827 w 9915525"/>
              <a:gd name="connsiteY591" fmla="*/ 2201101 h 6819900"/>
              <a:gd name="connsiteX592" fmla="*/ 9378864 w 9915525"/>
              <a:gd name="connsiteY592" fmla="*/ 2193934 h 6819900"/>
              <a:gd name="connsiteX593" fmla="*/ 9347732 w 9915525"/>
              <a:gd name="connsiteY593" fmla="*/ 2242546 h 6819900"/>
              <a:gd name="connsiteX594" fmla="*/ 9316327 w 9915525"/>
              <a:gd name="connsiteY594" fmla="*/ 2250814 h 6819900"/>
              <a:gd name="connsiteX595" fmla="*/ 9318123 w 9915525"/>
              <a:gd name="connsiteY595" fmla="*/ 2378470 h 6819900"/>
              <a:gd name="connsiteX596" fmla="*/ 9330029 w 9915525"/>
              <a:gd name="connsiteY596" fmla="*/ 2509498 h 6819900"/>
              <a:gd name="connsiteX597" fmla="*/ 9340180 w 9915525"/>
              <a:gd name="connsiteY597" fmla="*/ 2552555 h 6819900"/>
              <a:gd name="connsiteX598" fmla="*/ 9364246 w 9915525"/>
              <a:gd name="connsiteY598" fmla="*/ 2639602 h 6819900"/>
              <a:gd name="connsiteX599" fmla="*/ 9394208 w 9915525"/>
              <a:gd name="connsiteY599" fmla="*/ 2770571 h 6819900"/>
              <a:gd name="connsiteX600" fmla="*/ 9408673 w 9915525"/>
              <a:gd name="connsiteY600" fmla="*/ 2854180 h 6819900"/>
              <a:gd name="connsiteX601" fmla="*/ 9395313 w 9915525"/>
              <a:gd name="connsiteY601" fmla="*/ 2952055 h 6819900"/>
              <a:gd name="connsiteX602" fmla="*/ 9400054 w 9915525"/>
              <a:gd name="connsiteY602" fmla="*/ 2994917 h 6819900"/>
              <a:gd name="connsiteX603" fmla="*/ 9421393 w 9915525"/>
              <a:gd name="connsiteY603" fmla="*/ 3037536 h 6819900"/>
              <a:gd name="connsiteX604" fmla="*/ 9436422 w 9915525"/>
              <a:gd name="connsiteY604" fmla="*/ 3063730 h 6819900"/>
              <a:gd name="connsiteX605" fmla="*/ 9444915 w 9915525"/>
              <a:gd name="connsiteY605" fmla="*/ 3081614 h 6819900"/>
              <a:gd name="connsiteX606" fmla="*/ 9490159 w 9915525"/>
              <a:gd name="connsiteY606" fmla="*/ 3101859 h 6819900"/>
              <a:gd name="connsiteX607" fmla="*/ 9511590 w 9915525"/>
              <a:gd name="connsiteY607" fmla="*/ 3069048 h 6819900"/>
              <a:gd name="connsiteX608" fmla="*/ 9544075 w 9915525"/>
              <a:gd name="connsiteY608" fmla="*/ 3045885 h 6819900"/>
              <a:gd name="connsiteX609" fmla="*/ 9549823 w 9915525"/>
              <a:gd name="connsiteY609" fmla="*/ 3130405 h 6819900"/>
              <a:gd name="connsiteX610" fmla="*/ 9521782 w 9915525"/>
              <a:gd name="connsiteY610" fmla="*/ 3132941 h 6819900"/>
              <a:gd name="connsiteX611" fmla="*/ 9487056 w 9915525"/>
              <a:gd name="connsiteY611" fmla="*/ 3127237 h 6819900"/>
              <a:gd name="connsiteX612" fmla="*/ 9478156 w 9915525"/>
              <a:gd name="connsiteY612" fmla="*/ 3177089 h 6819900"/>
              <a:gd name="connsiteX613" fmla="*/ 9484608 w 9915525"/>
              <a:gd name="connsiteY613" fmla="*/ 3237561 h 6819900"/>
              <a:gd name="connsiteX614" fmla="*/ 9493132 w 9915525"/>
              <a:gd name="connsiteY614" fmla="*/ 3254230 h 6819900"/>
              <a:gd name="connsiteX615" fmla="*/ 9502065 w 9915525"/>
              <a:gd name="connsiteY615" fmla="*/ 3268517 h 6819900"/>
              <a:gd name="connsiteX616" fmla="*/ 9511590 w 9915525"/>
              <a:gd name="connsiteY616" fmla="*/ 3282805 h 6819900"/>
              <a:gd name="connsiteX617" fmla="*/ 9510355 w 9915525"/>
              <a:gd name="connsiteY617" fmla="*/ 3337380 h 6819900"/>
              <a:gd name="connsiteX618" fmla="*/ 9493686 w 9915525"/>
              <a:gd name="connsiteY618" fmla="*/ 3457550 h 6819900"/>
              <a:gd name="connsiteX619" fmla="*/ 9504795 w 9915525"/>
              <a:gd name="connsiteY619" fmla="*/ 3577581 h 6819900"/>
              <a:gd name="connsiteX620" fmla="*/ 9528928 w 9915525"/>
              <a:gd name="connsiteY620" fmla="*/ 3669717 h 6819900"/>
              <a:gd name="connsiteX621" fmla="*/ 9509677 w 9915525"/>
              <a:gd name="connsiteY621" fmla="*/ 3701905 h 6819900"/>
              <a:gd name="connsiteX622" fmla="*/ 9511384 w 9915525"/>
              <a:gd name="connsiteY622" fmla="*/ 3764564 h 6819900"/>
              <a:gd name="connsiteX623" fmla="*/ 9525734 w 9915525"/>
              <a:gd name="connsiteY623" fmla="*/ 3920727 h 6819900"/>
              <a:gd name="connsiteX624" fmla="*/ 9539486 w 9915525"/>
              <a:gd name="connsiteY624" fmla="*/ 4072961 h 6819900"/>
              <a:gd name="connsiteX625" fmla="*/ 9555015 w 9915525"/>
              <a:gd name="connsiteY625" fmla="*/ 4171115 h 6819900"/>
              <a:gd name="connsiteX626" fmla="*/ 9570045 w 9915525"/>
              <a:gd name="connsiteY626" fmla="*/ 4263880 h 6819900"/>
              <a:gd name="connsiteX627" fmla="*/ 9578265 w 9915525"/>
              <a:gd name="connsiteY627" fmla="*/ 4301507 h 6819900"/>
              <a:gd name="connsiteX628" fmla="*/ 9594011 w 9915525"/>
              <a:gd name="connsiteY628" fmla="*/ 4347946 h 6819900"/>
              <a:gd name="connsiteX629" fmla="*/ 9599250 w 9915525"/>
              <a:gd name="connsiteY629" fmla="*/ 4398158 h 6819900"/>
              <a:gd name="connsiteX630" fmla="*/ 9595501 w 9915525"/>
              <a:gd name="connsiteY630" fmla="*/ 4444587 h 6819900"/>
              <a:gd name="connsiteX631" fmla="*/ 9621003 w 9915525"/>
              <a:gd name="connsiteY631" fmla="*/ 4485336 h 6819900"/>
              <a:gd name="connsiteX632" fmla="*/ 9671610 w 9915525"/>
              <a:gd name="connsiteY632" fmla="*/ 4509625 h 6819900"/>
              <a:gd name="connsiteX633" fmla="*/ 9674761 w 9915525"/>
              <a:gd name="connsiteY633" fmla="*/ 4463905 h 6819900"/>
              <a:gd name="connsiteX634" fmla="*/ 9661121 w 9915525"/>
              <a:gd name="connsiteY634" fmla="*/ 4430864 h 6819900"/>
              <a:gd name="connsiteX635" fmla="*/ 9635940 w 9915525"/>
              <a:gd name="connsiteY635" fmla="*/ 4376550 h 6819900"/>
              <a:gd name="connsiteX636" fmla="*/ 9616122 w 9915525"/>
              <a:gd name="connsiteY636" fmla="*/ 4355277 h 6819900"/>
              <a:gd name="connsiteX637" fmla="*/ 9642436 w 9915525"/>
              <a:gd name="connsiteY637" fmla="*/ 4333734 h 6819900"/>
              <a:gd name="connsiteX638" fmla="*/ 9720540 w 9915525"/>
              <a:gd name="connsiteY638" fmla="*/ 4325071 h 6819900"/>
              <a:gd name="connsiteX639" fmla="*/ 9705390 w 9915525"/>
              <a:gd name="connsiteY639" fmla="*/ 4423865 h 6819900"/>
              <a:gd name="connsiteX640" fmla="*/ 9700036 w 9915525"/>
              <a:gd name="connsiteY640" fmla="*/ 4463905 h 6819900"/>
              <a:gd name="connsiteX641" fmla="*/ 9724758 w 9915525"/>
              <a:gd name="connsiteY641" fmla="*/ 4493107 h 6819900"/>
              <a:gd name="connsiteX642" fmla="*/ 9726811 w 9915525"/>
              <a:gd name="connsiteY642" fmla="*/ 4539101 h 6819900"/>
              <a:gd name="connsiteX643" fmla="*/ 9718635 w 9915525"/>
              <a:gd name="connsiteY643" fmla="*/ 4591576 h 6819900"/>
              <a:gd name="connsiteX644" fmla="*/ 9737013 w 9915525"/>
              <a:gd name="connsiteY644" fmla="*/ 4666005 h 6819900"/>
              <a:gd name="connsiteX645" fmla="*/ 9758219 w 9915525"/>
              <a:gd name="connsiteY645" fmla="*/ 4739499 h 6819900"/>
              <a:gd name="connsiteX646" fmla="*/ 9769963 w 9915525"/>
              <a:gd name="connsiteY646" fmla="*/ 4835726 h 6819900"/>
              <a:gd name="connsiteX647" fmla="*/ 9790291 w 9915525"/>
              <a:gd name="connsiteY647" fmla="*/ 4946519 h 6819900"/>
              <a:gd name="connsiteX648" fmla="*/ 9802274 w 9915525"/>
              <a:gd name="connsiteY648" fmla="*/ 4996526 h 6819900"/>
              <a:gd name="connsiteX649" fmla="*/ 9764328 w 9915525"/>
              <a:gd name="connsiteY649" fmla="*/ 4999686 h 6819900"/>
              <a:gd name="connsiteX650" fmla="*/ 9706211 w 9915525"/>
              <a:gd name="connsiteY650" fmla="*/ 4930630 h 6819900"/>
              <a:gd name="connsiteX651" fmla="*/ 9683040 w 9915525"/>
              <a:gd name="connsiteY651" fmla="*/ 4989240 h 6819900"/>
              <a:gd name="connsiteX652" fmla="*/ 9668430 w 9915525"/>
              <a:gd name="connsiteY652" fmla="*/ 5032327 h 6819900"/>
              <a:gd name="connsiteX653" fmla="*/ 9659521 w 9915525"/>
              <a:gd name="connsiteY653" fmla="*/ 5064905 h 6819900"/>
              <a:gd name="connsiteX654" fmla="*/ 9643176 w 9915525"/>
              <a:gd name="connsiteY654" fmla="*/ 5074775 h 6819900"/>
              <a:gd name="connsiteX655" fmla="*/ 9616365 w 9915525"/>
              <a:gd name="connsiteY655" fmla="*/ 5020718 h 6819900"/>
              <a:gd name="connsiteX656" fmla="*/ 9586532 w 9915525"/>
              <a:gd name="connsiteY656" fmla="*/ 4968106 h 6819900"/>
              <a:gd name="connsiteX657" fmla="*/ 9550261 w 9915525"/>
              <a:gd name="connsiteY657" fmla="*/ 4968377 h 6819900"/>
              <a:gd name="connsiteX658" fmla="*/ 9564912 w 9915525"/>
              <a:gd name="connsiteY658" fmla="*/ 5036181 h 6819900"/>
              <a:gd name="connsiteX659" fmla="*/ 9568740 w 9915525"/>
              <a:gd name="connsiteY659" fmla="*/ 5140180 h 6819900"/>
              <a:gd name="connsiteX660" fmla="*/ 9559215 w 9915525"/>
              <a:gd name="connsiteY660" fmla="*/ 5178280 h 6819900"/>
              <a:gd name="connsiteX661" fmla="*/ 9568740 w 9915525"/>
              <a:gd name="connsiteY661" fmla="*/ 5216380 h 6819900"/>
              <a:gd name="connsiteX662" fmla="*/ 9578265 w 9915525"/>
              <a:gd name="connsiteY662" fmla="*/ 5239653 h 6819900"/>
              <a:gd name="connsiteX663" fmla="*/ 9597943 w 9915525"/>
              <a:gd name="connsiteY663" fmla="*/ 5276708 h 6819900"/>
              <a:gd name="connsiteX664" fmla="*/ 9611374 w 9915525"/>
              <a:gd name="connsiteY664" fmla="*/ 5323782 h 6819900"/>
              <a:gd name="connsiteX665" fmla="*/ 9615802 w 9915525"/>
              <a:gd name="connsiteY665" fmla="*/ 5363669 h 6819900"/>
              <a:gd name="connsiteX666" fmla="*/ 9620359 w 9915525"/>
              <a:gd name="connsiteY666" fmla="*/ 5402860 h 6819900"/>
              <a:gd name="connsiteX667" fmla="*/ 9628701 w 9915525"/>
              <a:gd name="connsiteY667" fmla="*/ 5435455 h 6819900"/>
              <a:gd name="connsiteX668" fmla="*/ 9638174 w 9915525"/>
              <a:gd name="connsiteY668" fmla="*/ 5454505 h 6819900"/>
              <a:gd name="connsiteX669" fmla="*/ 9619717 w 9915525"/>
              <a:gd name="connsiteY669" fmla="*/ 5473555 h 6819900"/>
              <a:gd name="connsiteX670" fmla="*/ 9600759 w 9915525"/>
              <a:gd name="connsiteY670" fmla="*/ 5487843 h 6819900"/>
              <a:gd name="connsiteX671" fmla="*/ 9577246 w 9915525"/>
              <a:gd name="connsiteY671" fmla="*/ 5502130 h 6819900"/>
              <a:gd name="connsiteX672" fmla="*/ 9559215 w 9915525"/>
              <a:gd name="connsiteY672" fmla="*/ 5468494 h 6819900"/>
              <a:gd name="connsiteX673" fmla="*/ 9573502 w 9915525"/>
              <a:gd name="connsiteY673" fmla="*/ 5429375 h 6819900"/>
              <a:gd name="connsiteX674" fmla="*/ 9587790 w 9915525"/>
              <a:gd name="connsiteY674" fmla="*/ 5401433 h 6819900"/>
              <a:gd name="connsiteX675" fmla="*/ 9532456 w 9915525"/>
              <a:gd name="connsiteY675" fmla="*/ 5359255 h 6819900"/>
              <a:gd name="connsiteX676" fmla="*/ 9510393 w 9915525"/>
              <a:gd name="connsiteY676" fmla="*/ 5285532 h 6819900"/>
              <a:gd name="connsiteX677" fmla="*/ 9503462 w 9915525"/>
              <a:gd name="connsiteY677" fmla="*/ 5253131 h 6819900"/>
              <a:gd name="connsiteX678" fmla="*/ 9443008 w 9915525"/>
              <a:gd name="connsiteY678" fmla="*/ 5251443 h 6819900"/>
              <a:gd name="connsiteX679" fmla="*/ 9410762 w 9915525"/>
              <a:gd name="connsiteY679" fmla="*/ 5246681 h 6819900"/>
              <a:gd name="connsiteX680" fmla="*/ 9359782 w 9915525"/>
              <a:gd name="connsiteY680" fmla="*/ 5243849 h 6819900"/>
              <a:gd name="connsiteX681" fmla="*/ 9373695 w 9915525"/>
              <a:gd name="connsiteY681" fmla="*/ 5308143 h 6819900"/>
              <a:gd name="connsiteX682" fmla="*/ 9397250 w 9915525"/>
              <a:gd name="connsiteY682" fmla="*/ 5375362 h 6819900"/>
              <a:gd name="connsiteX683" fmla="*/ 9406970 w 9915525"/>
              <a:gd name="connsiteY683" fmla="*/ 5402214 h 6819900"/>
              <a:gd name="connsiteX684" fmla="*/ 9378773 w 9915525"/>
              <a:gd name="connsiteY684" fmla="*/ 5425930 h 6819900"/>
              <a:gd name="connsiteX685" fmla="*/ 9311565 w 9915525"/>
              <a:gd name="connsiteY685" fmla="*/ 5345954 h 6819900"/>
              <a:gd name="connsiteX686" fmla="*/ 9266684 w 9915525"/>
              <a:gd name="connsiteY686" fmla="*/ 5309249 h 6819900"/>
              <a:gd name="connsiteX687" fmla="*/ 9235365 w 9915525"/>
              <a:gd name="connsiteY687" fmla="*/ 5294344 h 6819900"/>
              <a:gd name="connsiteX688" fmla="*/ 9202027 w 9915525"/>
              <a:gd name="connsiteY688" fmla="*/ 5251636 h 6819900"/>
              <a:gd name="connsiteX689" fmla="*/ 9168690 w 9915525"/>
              <a:gd name="connsiteY689" fmla="*/ 5222188 h 6819900"/>
              <a:gd name="connsiteX690" fmla="*/ 9149589 w 9915525"/>
              <a:gd name="connsiteY690" fmla="*/ 5213633 h 6819900"/>
              <a:gd name="connsiteX691" fmla="*/ 9116252 w 9915525"/>
              <a:gd name="connsiteY691" fmla="*/ 5206813 h 6819900"/>
              <a:gd name="connsiteX692" fmla="*/ 9102015 w 9915525"/>
              <a:gd name="connsiteY692" fmla="*/ 5223151 h 6819900"/>
              <a:gd name="connsiteX693" fmla="*/ 9067516 w 9915525"/>
              <a:gd name="connsiteY693" fmla="*/ 5248081 h 6819900"/>
              <a:gd name="connsiteX694" fmla="*/ 9006347 w 9915525"/>
              <a:gd name="connsiteY694" fmla="*/ 5242890 h 6819900"/>
              <a:gd name="connsiteX695" fmla="*/ 8974453 w 9915525"/>
              <a:gd name="connsiteY695" fmla="*/ 5232199 h 6819900"/>
              <a:gd name="connsiteX696" fmla="*/ 8965277 w 9915525"/>
              <a:gd name="connsiteY696" fmla="*/ 5224765 h 6819900"/>
              <a:gd name="connsiteX697" fmla="*/ 8959140 w 9915525"/>
              <a:gd name="connsiteY697" fmla="*/ 5264005 h 6819900"/>
              <a:gd name="connsiteX698" fmla="*/ 8954827 w 9915525"/>
              <a:gd name="connsiteY698" fmla="*/ 5324107 h 6819900"/>
              <a:gd name="connsiteX699" fmla="*/ 8963258 w 9915525"/>
              <a:gd name="connsiteY699" fmla="*/ 5506643 h 6819900"/>
              <a:gd name="connsiteX700" fmla="*/ 8972132 w 9915525"/>
              <a:gd name="connsiteY700" fmla="*/ 5570901 h 6819900"/>
              <a:gd name="connsiteX701" fmla="*/ 8939451 w 9915525"/>
              <a:gd name="connsiteY701" fmla="*/ 5563712 h 6819900"/>
              <a:gd name="connsiteX702" fmla="*/ 8913798 w 9915525"/>
              <a:gd name="connsiteY702" fmla="*/ 5561366 h 6819900"/>
              <a:gd name="connsiteX703" fmla="*/ 8899609 w 9915525"/>
              <a:gd name="connsiteY703" fmla="*/ 5572245 h 6819900"/>
              <a:gd name="connsiteX704" fmla="*/ 8894734 w 9915525"/>
              <a:gd name="connsiteY704" fmla="*/ 5590199 h 6819900"/>
              <a:gd name="connsiteX705" fmla="*/ 8894938 w 9915525"/>
              <a:gd name="connsiteY705" fmla="*/ 5619568 h 6819900"/>
              <a:gd name="connsiteX706" fmla="*/ 8863890 w 9915525"/>
              <a:gd name="connsiteY706" fmla="*/ 5616766 h 6819900"/>
              <a:gd name="connsiteX707" fmla="*/ 8844573 w 9915525"/>
              <a:gd name="connsiteY707" fmla="*/ 5578188 h 6819900"/>
              <a:gd name="connsiteX708" fmla="*/ 8830848 w 9915525"/>
              <a:gd name="connsiteY708" fmla="*/ 5558802 h 6819900"/>
              <a:gd name="connsiteX709" fmla="*/ 8828677 w 9915525"/>
              <a:gd name="connsiteY709" fmla="*/ 5549755 h 6819900"/>
              <a:gd name="connsiteX710" fmla="*/ 8807451 w 9915525"/>
              <a:gd name="connsiteY710" fmla="*/ 5519337 h 6819900"/>
              <a:gd name="connsiteX711" fmla="*/ 8805126 w 9915525"/>
              <a:gd name="connsiteY711" fmla="*/ 5485206 h 6819900"/>
              <a:gd name="connsiteX712" fmla="*/ 8790306 w 9915525"/>
              <a:gd name="connsiteY712" fmla="*/ 5429703 h 6819900"/>
              <a:gd name="connsiteX713" fmla="*/ 8766792 w 9915525"/>
              <a:gd name="connsiteY713" fmla="*/ 5394081 h 6819900"/>
              <a:gd name="connsiteX714" fmla="*/ 8757122 w 9915525"/>
              <a:gd name="connsiteY714" fmla="*/ 5390082 h 6819900"/>
              <a:gd name="connsiteX715" fmla="*/ 8734534 w 9915525"/>
              <a:gd name="connsiteY715" fmla="*/ 5431456 h 6819900"/>
              <a:gd name="connsiteX716" fmla="*/ 8712050 w 9915525"/>
              <a:gd name="connsiteY716" fmla="*/ 5468793 h 6819900"/>
              <a:gd name="connsiteX717" fmla="*/ 8669592 w 9915525"/>
              <a:gd name="connsiteY717" fmla="*/ 5359880 h 6819900"/>
              <a:gd name="connsiteX718" fmla="*/ 8647988 w 9915525"/>
              <a:gd name="connsiteY718" fmla="*/ 5309874 h 6819900"/>
              <a:gd name="connsiteX719" fmla="*/ 8581571 w 9915525"/>
              <a:gd name="connsiteY719" fmla="*/ 5306902 h 6819900"/>
              <a:gd name="connsiteX720" fmla="*/ 8625814 w 9915525"/>
              <a:gd name="connsiteY720" fmla="*/ 5406880 h 6819900"/>
              <a:gd name="connsiteX721" fmla="*/ 8635290 w 9915525"/>
              <a:gd name="connsiteY721" fmla="*/ 5429229 h 6819900"/>
              <a:gd name="connsiteX722" fmla="*/ 8671796 w 9915525"/>
              <a:gd name="connsiteY722" fmla="*/ 5511655 h 6819900"/>
              <a:gd name="connsiteX723" fmla="*/ 8697041 w 9915525"/>
              <a:gd name="connsiteY723" fmla="*/ 5588809 h 6819900"/>
              <a:gd name="connsiteX724" fmla="*/ 8673390 w 9915525"/>
              <a:gd name="connsiteY724" fmla="*/ 5607684 h 6819900"/>
              <a:gd name="connsiteX725" fmla="*/ 8639033 w 9915525"/>
              <a:gd name="connsiteY725" fmla="*/ 5559280 h 6819900"/>
              <a:gd name="connsiteX726" fmla="*/ 8616240 w 9915525"/>
              <a:gd name="connsiteY726" fmla="*/ 5549936 h 6819900"/>
              <a:gd name="connsiteX727" fmla="*/ 8593690 w 9915525"/>
              <a:gd name="connsiteY727" fmla="*/ 5534933 h 6819900"/>
              <a:gd name="connsiteX728" fmla="*/ 8545877 w 9915525"/>
              <a:gd name="connsiteY728" fmla="*/ 5552687 h 6819900"/>
              <a:gd name="connsiteX729" fmla="*/ 8531790 w 9915525"/>
              <a:gd name="connsiteY729" fmla="*/ 5603409 h 6819900"/>
              <a:gd name="connsiteX730" fmla="*/ 8545788 w 9915525"/>
              <a:gd name="connsiteY730" fmla="*/ 5640243 h 6819900"/>
              <a:gd name="connsiteX731" fmla="*/ 8554960 w 9915525"/>
              <a:gd name="connsiteY731" fmla="*/ 5671199 h 6819900"/>
              <a:gd name="connsiteX732" fmla="*/ 8542232 w 9915525"/>
              <a:gd name="connsiteY732" fmla="*/ 5692630 h 6819900"/>
              <a:gd name="connsiteX733" fmla="*/ 8516639 w 9915525"/>
              <a:gd name="connsiteY733" fmla="*/ 5649193 h 6819900"/>
              <a:gd name="connsiteX734" fmla="*/ 8489364 w 9915525"/>
              <a:gd name="connsiteY734" fmla="*/ 5608712 h 6819900"/>
              <a:gd name="connsiteX735" fmla="*/ 8465482 w 9915525"/>
              <a:gd name="connsiteY735" fmla="*/ 5633681 h 6819900"/>
              <a:gd name="connsiteX736" fmla="*/ 8448881 w 9915525"/>
              <a:gd name="connsiteY736" fmla="*/ 5660868 h 6819900"/>
              <a:gd name="connsiteX737" fmla="*/ 8441128 w 9915525"/>
              <a:gd name="connsiteY737" fmla="*/ 5688861 h 6819900"/>
              <a:gd name="connsiteX738" fmla="*/ 8423043 w 9915525"/>
              <a:gd name="connsiteY738" fmla="*/ 5699774 h 6819900"/>
              <a:gd name="connsiteX739" fmla="*/ 8421183 w 9915525"/>
              <a:gd name="connsiteY739" fmla="*/ 5702155 h 6819900"/>
              <a:gd name="connsiteX740" fmla="*/ 8445659 w 9915525"/>
              <a:gd name="connsiteY740" fmla="*/ 5759305 h 6819900"/>
              <a:gd name="connsiteX741" fmla="*/ 8465508 w 9915525"/>
              <a:gd name="connsiteY741" fmla="*/ 5873605 h 6819900"/>
              <a:gd name="connsiteX742" fmla="*/ 8420562 w 9915525"/>
              <a:gd name="connsiteY742" fmla="*/ 5793193 h 6819900"/>
              <a:gd name="connsiteX743" fmla="*/ 8402487 w 9915525"/>
              <a:gd name="connsiteY743" fmla="*/ 5742492 h 6819900"/>
              <a:gd name="connsiteX744" fmla="*/ 8384756 w 9915525"/>
              <a:gd name="connsiteY744" fmla="*/ 5718608 h 6819900"/>
              <a:gd name="connsiteX745" fmla="*/ 8326325 w 9915525"/>
              <a:gd name="connsiteY745" fmla="*/ 5732611 h 6819900"/>
              <a:gd name="connsiteX746" fmla="*/ 8306999 w 9915525"/>
              <a:gd name="connsiteY746" fmla="*/ 5774129 h 6819900"/>
              <a:gd name="connsiteX747" fmla="*/ 8259615 w 9915525"/>
              <a:gd name="connsiteY747" fmla="*/ 5772442 h 6819900"/>
              <a:gd name="connsiteX748" fmla="*/ 8214489 w 9915525"/>
              <a:gd name="connsiteY748" fmla="*/ 5721178 h 6819900"/>
              <a:gd name="connsiteX749" fmla="*/ 8166619 w 9915525"/>
              <a:gd name="connsiteY749" fmla="*/ 5652733 h 6819900"/>
              <a:gd name="connsiteX750" fmla="*/ 8091947 w 9915525"/>
              <a:gd name="connsiteY750" fmla="*/ 5578330 h 6819900"/>
              <a:gd name="connsiteX751" fmla="*/ 8069332 w 9915525"/>
              <a:gd name="connsiteY751" fmla="*/ 5584112 h 6819900"/>
              <a:gd name="connsiteX752" fmla="*/ 8063790 w 9915525"/>
              <a:gd name="connsiteY752" fmla="*/ 5616430 h 6819900"/>
              <a:gd name="connsiteX753" fmla="*/ 8073315 w 9915525"/>
              <a:gd name="connsiteY753" fmla="*/ 5645005 h 6819900"/>
              <a:gd name="connsiteX754" fmla="*/ 8082840 w 9915525"/>
              <a:gd name="connsiteY754" fmla="*/ 5673580 h 6819900"/>
              <a:gd name="connsiteX755" fmla="*/ 8092365 w 9915525"/>
              <a:gd name="connsiteY755" fmla="*/ 5688430 h 6819900"/>
              <a:gd name="connsiteX756" fmla="*/ 8101919 w 9915525"/>
              <a:gd name="connsiteY756" fmla="*/ 5697375 h 6819900"/>
              <a:gd name="connsiteX757" fmla="*/ 8107389 w 9915525"/>
              <a:gd name="connsiteY757" fmla="*/ 5713482 h 6819900"/>
              <a:gd name="connsiteX758" fmla="*/ 8102598 w 9915525"/>
              <a:gd name="connsiteY758" fmla="*/ 5747399 h 6819900"/>
              <a:gd name="connsiteX759" fmla="*/ 8086015 w 9915525"/>
              <a:gd name="connsiteY759" fmla="*/ 5759305 h 6819900"/>
              <a:gd name="connsiteX760" fmla="*/ 8076524 w 9915525"/>
              <a:gd name="connsiteY760" fmla="*/ 5765688 h 6819900"/>
              <a:gd name="connsiteX761" fmla="*/ 8068470 w 9915525"/>
              <a:gd name="connsiteY761" fmla="*/ 5794105 h 6819900"/>
              <a:gd name="connsiteX762" fmla="*/ 8046724 w 9915525"/>
              <a:gd name="connsiteY762" fmla="*/ 5851316 h 6819900"/>
              <a:gd name="connsiteX763" fmla="*/ 8006934 w 9915525"/>
              <a:gd name="connsiteY763" fmla="*/ 5869617 h 6819900"/>
              <a:gd name="connsiteX764" fmla="*/ 7988935 w 9915525"/>
              <a:gd name="connsiteY764" fmla="*/ 5845030 h 6819900"/>
              <a:gd name="connsiteX765" fmla="*/ 7973654 w 9915525"/>
              <a:gd name="connsiteY765" fmla="*/ 5783118 h 6819900"/>
              <a:gd name="connsiteX766" fmla="*/ 7958257 w 9915525"/>
              <a:gd name="connsiteY766" fmla="*/ 5721205 h 6819900"/>
              <a:gd name="connsiteX767" fmla="*/ 7949490 w 9915525"/>
              <a:gd name="connsiteY767" fmla="*/ 5694290 h 6819900"/>
              <a:gd name="connsiteX768" fmla="*/ 7927445 w 9915525"/>
              <a:gd name="connsiteY768" fmla="*/ 5646665 h 6819900"/>
              <a:gd name="connsiteX769" fmla="*/ 7897103 w 9915525"/>
              <a:gd name="connsiteY769" fmla="*/ 5635480 h 6819900"/>
              <a:gd name="connsiteX770" fmla="*/ 7892902 w 9915525"/>
              <a:gd name="connsiteY770" fmla="*/ 5645005 h 6819900"/>
              <a:gd name="connsiteX771" fmla="*/ 7882815 w 9915525"/>
              <a:gd name="connsiteY771" fmla="*/ 5633439 h 6819900"/>
              <a:gd name="connsiteX772" fmla="*/ 7868690 w 9915525"/>
              <a:gd name="connsiteY772" fmla="*/ 5635998 h 6819900"/>
              <a:gd name="connsiteX773" fmla="*/ 7863869 w 9915525"/>
              <a:gd name="connsiteY773" fmla="*/ 5849918 h 6819900"/>
              <a:gd name="connsiteX774" fmla="*/ 7894249 w 9915525"/>
              <a:gd name="connsiteY774" fmla="*/ 5914928 h 6819900"/>
              <a:gd name="connsiteX775" fmla="*/ 7925721 w 9915525"/>
              <a:gd name="connsiteY775" fmla="*/ 5974668 h 6819900"/>
              <a:gd name="connsiteX776" fmla="*/ 7939965 w 9915525"/>
              <a:gd name="connsiteY776" fmla="*/ 5999471 h 6819900"/>
              <a:gd name="connsiteX777" fmla="*/ 7964544 w 9915525"/>
              <a:gd name="connsiteY777" fmla="*/ 6040219 h 6819900"/>
              <a:gd name="connsiteX778" fmla="*/ 7982759 w 9915525"/>
              <a:gd name="connsiteY778" fmla="*/ 6086854 h 6819900"/>
              <a:gd name="connsiteX779" fmla="*/ 7999542 w 9915525"/>
              <a:gd name="connsiteY779" fmla="*/ 6157190 h 6819900"/>
              <a:gd name="connsiteX780" fmla="*/ 8019584 w 9915525"/>
              <a:gd name="connsiteY780" fmla="*/ 6194655 h 6819900"/>
              <a:gd name="connsiteX781" fmla="*/ 8026682 w 9915525"/>
              <a:gd name="connsiteY781" fmla="*/ 6211526 h 6819900"/>
              <a:gd name="connsiteX782" fmla="*/ 8024049 w 9915525"/>
              <a:gd name="connsiteY782" fmla="*/ 6222012 h 6819900"/>
              <a:gd name="connsiteX783" fmla="*/ 8018511 w 9915525"/>
              <a:gd name="connsiteY783" fmla="*/ 6285561 h 6819900"/>
              <a:gd name="connsiteX784" fmla="*/ 8036820 w 9915525"/>
              <a:gd name="connsiteY784" fmla="*/ 6330805 h 6819900"/>
              <a:gd name="connsiteX785" fmla="*/ 8039046 w 9915525"/>
              <a:gd name="connsiteY785" fmla="*/ 6390474 h 6819900"/>
              <a:gd name="connsiteX786" fmla="*/ 8011613 w 9915525"/>
              <a:gd name="connsiteY786" fmla="*/ 6378090 h 6819900"/>
              <a:gd name="connsiteX787" fmla="*/ 8006795 w 9915525"/>
              <a:gd name="connsiteY787" fmla="*/ 6364239 h 6819900"/>
              <a:gd name="connsiteX788" fmla="*/ 7997115 w 9915525"/>
              <a:gd name="connsiteY788" fmla="*/ 6340934 h 6819900"/>
              <a:gd name="connsiteX789" fmla="*/ 7982828 w 9915525"/>
              <a:gd name="connsiteY789" fmla="*/ 6311755 h 6819900"/>
              <a:gd name="connsiteX790" fmla="*/ 7968540 w 9915525"/>
              <a:gd name="connsiteY790" fmla="*/ 6272489 h 6819900"/>
              <a:gd name="connsiteX791" fmla="*/ 7959015 w 9915525"/>
              <a:gd name="connsiteY791" fmla="*/ 6245080 h 6819900"/>
              <a:gd name="connsiteX792" fmla="*/ 7949490 w 9915525"/>
              <a:gd name="connsiteY792" fmla="*/ 6217671 h 6819900"/>
              <a:gd name="connsiteX793" fmla="*/ 7936168 w 9915525"/>
              <a:gd name="connsiteY793" fmla="*/ 6179207 h 6819900"/>
              <a:gd name="connsiteX794" fmla="*/ 7910813 w 9915525"/>
              <a:gd name="connsiteY794" fmla="*/ 6071368 h 6819900"/>
              <a:gd name="connsiteX795" fmla="*/ 7890706 w 9915525"/>
              <a:gd name="connsiteY795" fmla="*/ 6041173 h 6819900"/>
              <a:gd name="connsiteX796" fmla="*/ 7877079 w 9915525"/>
              <a:gd name="connsiteY796" fmla="*/ 6018055 h 6819900"/>
              <a:gd name="connsiteX797" fmla="*/ 7873935 w 9915525"/>
              <a:gd name="connsiteY797" fmla="*/ 6005388 h 6819900"/>
              <a:gd name="connsiteX798" fmla="*/ 7861728 w 9915525"/>
              <a:gd name="connsiteY798" fmla="*/ 5978380 h 6819900"/>
              <a:gd name="connsiteX799" fmla="*/ 7825103 w 9915525"/>
              <a:gd name="connsiteY799" fmla="*/ 5930755 h 6819900"/>
              <a:gd name="connsiteX800" fmla="*/ 7806615 w 9915525"/>
              <a:gd name="connsiteY800" fmla="*/ 5912267 h 6819900"/>
              <a:gd name="connsiteX801" fmla="*/ 7798320 w 9915525"/>
              <a:gd name="connsiteY801" fmla="*/ 5888653 h 6819900"/>
              <a:gd name="connsiteX802" fmla="*/ 7784544 w 9915525"/>
              <a:gd name="connsiteY802" fmla="*/ 5857135 h 6819900"/>
              <a:gd name="connsiteX803" fmla="*/ 7750435 w 9915525"/>
              <a:gd name="connsiteY803" fmla="*/ 5811923 h 6819900"/>
              <a:gd name="connsiteX804" fmla="*/ 7714568 w 9915525"/>
              <a:gd name="connsiteY804" fmla="*/ 5732454 h 6819900"/>
              <a:gd name="connsiteX805" fmla="*/ 7704221 w 9915525"/>
              <a:gd name="connsiteY805" fmla="*/ 5675488 h 6819900"/>
              <a:gd name="connsiteX806" fmla="*/ 7680052 w 9915525"/>
              <a:gd name="connsiteY806" fmla="*/ 5605757 h 6819900"/>
              <a:gd name="connsiteX807" fmla="*/ 7659503 w 9915525"/>
              <a:gd name="connsiteY807" fmla="*/ 5549955 h 6819900"/>
              <a:gd name="connsiteX808" fmla="*/ 7630526 w 9915525"/>
              <a:gd name="connsiteY808" fmla="*/ 5512217 h 6819900"/>
              <a:gd name="connsiteX809" fmla="*/ 7563749 w 9915525"/>
              <a:gd name="connsiteY809" fmla="*/ 5476992 h 6819900"/>
              <a:gd name="connsiteX810" fmla="*/ 7558965 w 9915525"/>
              <a:gd name="connsiteY810" fmla="*/ 5554518 h 6819900"/>
              <a:gd name="connsiteX811" fmla="*/ 7568490 w 9915525"/>
              <a:gd name="connsiteY811" fmla="*/ 5583182 h 6819900"/>
              <a:gd name="connsiteX812" fmla="*/ 7580597 w 9915525"/>
              <a:gd name="connsiteY812" fmla="*/ 5613576 h 6819900"/>
              <a:gd name="connsiteX813" fmla="*/ 7610911 w 9915525"/>
              <a:gd name="connsiteY813" fmla="*/ 5683819 h 6819900"/>
              <a:gd name="connsiteX814" fmla="*/ 7615553 w 9915525"/>
              <a:gd name="connsiteY814" fmla="*/ 5692630 h 6819900"/>
              <a:gd name="connsiteX815" fmla="*/ 7625640 w 9915525"/>
              <a:gd name="connsiteY815" fmla="*/ 5715276 h 6819900"/>
              <a:gd name="connsiteX816" fmla="*/ 7640655 w 9915525"/>
              <a:gd name="connsiteY816" fmla="*/ 5750384 h 6819900"/>
              <a:gd name="connsiteX817" fmla="*/ 7649827 w 9915525"/>
              <a:gd name="connsiteY817" fmla="*/ 5796794 h 6819900"/>
              <a:gd name="connsiteX818" fmla="*/ 7653716 w 9915525"/>
              <a:gd name="connsiteY818" fmla="*/ 5816455 h 6819900"/>
              <a:gd name="connsiteX819" fmla="*/ 7664868 w 9915525"/>
              <a:gd name="connsiteY819" fmla="*/ 5828361 h 6819900"/>
              <a:gd name="connsiteX820" fmla="*/ 7673265 w 9915525"/>
              <a:gd name="connsiteY820" fmla="*/ 5835505 h 6819900"/>
              <a:gd name="connsiteX821" fmla="*/ 7682790 w 9915525"/>
              <a:gd name="connsiteY821" fmla="*/ 5850191 h 6819900"/>
              <a:gd name="connsiteX822" fmla="*/ 7701366 w 9915525"/>
              <a:gd name="connsiteY822" fmla="*/ 5884815 h 6819900"/>
              <a:gd name="connsiteX823" fmla="*/ 7725676 w 9915525"/>
              <a:gd name="connsiteY823" fmla="*/ 5934423 h 6819900"/>
              <a:gd name="connsiteX824" fmla="*/ 7789301 w 9915525"/>
              <a:gd name="connsiteY824" fmla="*/ 6102571 h 6819900"/>
              <a:gd name="connsiteX825" fmla="*/ 7816140 w 9915525"/>
              <a:gd name="connsiteY825" fmla="*/ 6150418 h 6819900"/>
              <a:gd name="connsiteX826" fmla="*/ 7823284 w 9915525"/>
              <a:gd name="connsiteY826" fmla="*/ 6168955 h 6819900"/>
              <a:gd name="connsiteX827" fmla="*/ 7848635 w 9915525"/>
              <a:gd name="connsiteY827" fmla="*/ 6227394 h 6819900"/>
              <a:gd name="connsiteX828" fmla="*/ 7806615 w 9915525"/>
              <a:gd name="connsiteY828" fmla="*/ 6192358 h 6819900"/>
              <a:gd name="connsiteX829" fmla="*/ 7798150 w 9915525"/>
              <a:gd name="connsiteY829" fmla="*/ 6168880 h 6819900"/>
              <a:gd name="connsiteX830" fmla="*/ 7783611 w 9915525"/>
              <a:gd name="connsiteY830" fmla="*/ 6136500 h 6819900"/>
              <a:gd name="connsiteX831" fmla="*/ 7724485 w 9915525"/>
              <a:gd name="connsiteY831" fmla="*/ 6087359 h 6819900"/>
              <a:gd name="connsiteX832" fmla="*/ 7705073 w 9915525"/>
              <a:gd name="connsiteY832" fmla="*/ 6064611 h 6819900"/>
              <a:gd name="connsiteX833" fmla="*/ 7696840 w 9915525"/>
              <a:gd name="connsiteY833" fmla="*/ 6035530 h 6819900"/>
              <a:gd name="connsiteX834" fmla="*/ 7694260 w 9915525"/>
              <a:gd name="connsiteY834" fmla="*/ 5992202 h 6819900"/>
              <a:gd name="connsiteX835" fmla="*/ 7689498 w 9915525"/>
              <a:gd name="connsiteY835" fmla="*/ 5957943 h 6819900"/>
              <a:gd name="connsiteX836" fmla="*/ 7673265 w 9915525"/>
              <a:gd name="connsiteY836" fmla="*/ 5929271 h 6819900"/>
              <a:gd name="connsiteX837" fmla="*/ 7649453 w 9915525"/>
              <a:gd name="connsiteY837" fmla="*/ 5890953 h 6819900"/>
              <a:gd name="connsiteX838" fmla="*/ 7625640 w 9915525"/>
              <a:gd name="connsiteY838" fmla="*/ 5860102 h 6819900"/>
              <a:gd name="connsiteX839" fmla="*/ 7570121 w 9915525"/>
              <a:gd name="connsiteY839" fmla="*/ 5816455 h 6819900"/>
              <a:gd name="connsiteX840" fmla="*/ 7549440 w 9915525"/>
              <a:gd name="connsiteY840" fmla="*/ 5797967 h 6819900"/>
              <a:gd name="connsiteX841" fmla="*/ 7539915 w 9915525"/>
              <a:gd name="connsiteY841" fmla="*/ 5773593 h 6819900"/>
              <a:gd name="connsiteX842" fmla="*/ 7530390 w 9915525"/>
              <a:gd name="connsiteY842" fmla="*/ 5746361 h 6819900"/>
              <a:gd name="connsiteX843" fmla="*/ 7522016 w 9915525"/>
              <a:gd name="connsiteY843" fmla="*/ 5715966 h 6819900"/>
              <a:gd name="connsiteX844" fmla="*/ 7502227 w 9915525"/>
              <a:gd name="connsiteY844" fmla="*/ 5671199 h 6819900"/>
              <a:gd name="connsiteX845" fmla="*/ 7482027 w 9915525"/>
              <a:gd name="connsiteY845" fmla="*/ 5635480 h 6819900"/>
              <a:gd name="connsiteX846" fmla="*/ 7473240 w 9915525"/>
              <a:gd name="connsiteY846" fmla="*/ 5612834 h 6819900"/>
              <a:gd name="connsiteX847" fmla="*/ 7457169 w 9915525"/>
              <a:gd name="connsiteY847" fmla="*/ 5577115 h 6819900"/>
              <a:gd name="connsiteX848" fmla="*/ 7448147 w 9915525"/>
              <a:gd name="connsiteY848" fmla="*/ 5582803 h 6819900"/>
              <a:gd name="connsiteX849" fmla="*/ 7448951 w 9915525"/>
              <a:gd name="connsiteY849" fmla="*/ 5595317 h 6819900"/>
              <a:gd name="connsiteX850" fmla="*/ 7418786 w 9915525"/>
              <a:gd name="connsiteY850" fmla="*/ 5598166 h 6819900"/>
              <a:gd name="connsiteX851" fmla="*/ 7399728 w 9915525"/>
              <a:gd name="connsiteY851" fmla="*/ 5594589 h 6819900"/>
              <a:gd name="connsiteX852" fmla="*/ 7386739 w 9915525"/>
              <a:gd name="connsiteY852" fmla="*/ 5558693 h 6819900"/>
              <a:gd name="connsiteX853" fmla="*/ 7368531 w 9915525"/>
              <a:gd name="connsiteY853" fmla="*/ 5492605 h 6819900"/>
              <a:gd name="connsiteX854" fmla="*/ 7334431 w 9915525"/>
              <a:gd name="connsiteY854" fmla="*/ 5427419 h 6819900"/>
              <a:gd name="connsiteX855" fmla="*/ 7305551 w 9915525"/>
              <a:gd name="connsiteY855" fmla="*/ 5473600 h 6819900"/>
              <a:gd name="connsiteX856" fmla="*/ 7293200 w 9915525"/>
              <a:gd name="connsiteY856" fmla="*/ 5499749 h 6819900"/>
              <a:gd name="connsiteX857" fmla="*/ 7258954 w 9915525"/>
              <a:gd name="connsiteY857" fmla="*/ 5502045 h 6819900"/>
              <a:gd name="connsiteX858" fmla="*/ 7284194 w 9915525"/>
              <a:gd name="connsiteY858" fmla="*/ 5540230 h 6819900"/>
              <a:gd name="connsiteX859" fmla="*/ 7308555 w 9915525"/>
              <a:gd name="connsiteY859" fmla="*/ 5559280 h 6819900"/>
              <a:gd name="connsiteX860" fmla="*/ 7320760 w 9915525"/>
              <a:gd name="connsiteY860" fmla="*/ 5578330 h 6819900"/>
              <a:gd name="connsiteX861" fmla="*/ 7333699 w 9915525"/>
              <a:gd name="connsiteY861" fmla="*/ 5606905 h 6819900"/>
              <a:gd name="connsiteX862" fmla="*/ 7353939 w 9915525"/>
              <a:gd name="connsiteY862" fmla="*/ 5635480 h 6819900"/>
              <a:gd name="connsiteX863" fmla="*/ 7359982 w 9915525"/>
              <a:gd name="connsiteY863" fmla="*/ 5677516 h 6819900"/>
              <a:gd name="connsiteX864" fmla="*/ 7254165 w 9915525"/>
              <a:gd name="connsiteY864" fmla="*/ 5682019 h 6819900"/>
              <a:gd name="connsiteX865" fmla="*/ 7228509 w 9915525"/>
              <a:gd name="connsiteY865" fmla="*/ 5641037 h 6819900"/>
              <a:gd name="connsiteX866" fmla="*/ 7219532 w 9915525"/>
              <a:gd name="connsiteY866" fmla="*/ 5610847 h 6819900"/>
              <a:gd name="connsiteX867" fmla="*/ 7231385 w 9915525"/>
              <a:gd name="connsiteY867" fmla="*/ 5591873 h 6819900"/>
              <a:gd name="connsiteX868" fmla="*/ 7240362 w 9915525"/>
              <a:gd name="connsiteY868" fmla="*/ 5584597 h 6819900"/>
              <a:gd name="connsiteX869" fmla="*/ 7254165 w 9915525"/>
              <a:gd name="connsiteY869" fmla="*/ 5574349 h 6819900"/>
              <a:gd name="connsiteX870" fmla="*/ 7225590 w 9915525"/>
              <a:gd name="connsiteY870" fmla="*/ 5553089 h 6819900"/>
              <a:gd name="connsiteX871" fmla="*/ 7197015 w 9915525"/>
              <a:gd name="connsiteY871" fmla="*/ 5535576 h 6819900"/>
              <a:gd name="connsiteX872" fmla="*/ 7171290 w 9915525"/>
              <a:gd name="connsiteY872" fmla="*/ 5498052 h 6819900"/>
              <a:gd name="connsiteX873" fmla="*/ 7150233 w 9915525"/>
              <a:gd name="connsiteY873" fmla="*/ 5444980 h 6819900"/>
              <a:gd name="connsiteX874" fmla="*/ 7158598 w 9915525"/>
              <a:gd name="connsiteY874" fmla="*/ 5433074 h 6819900"/>
              <a:gd name="connsiteX875" fmla="*/ 7139310 w 9915525"/>
              <a:gd name="connsiteY875" fmla="*/ 5443948 h 6819900"/>
              <a:gd name="connsiteX876" fmla="*/ 7109190 w 9915525"/>
              <a:gd name="connsiteY876" fmla="*/ 5433955 h 6819900"/>
              <a:gd name="connsiteX877" fmla="*/ 7092359 w 9915525"/>
              <a:gd name="connsiteY877" fmla="*/ 5391265 h 6819900"/>
              <a:gd name="connsiteX878" fmla="*/ 7091478 w 9915525"/>
              <a:gd name="connsiteY878" fmla="*/ 5384705 h 6819900"/>
              <a:gd name="connsiteX879" fmla="*/ 7117213 w 9915525"/>
              <a:gd name="connsiteY879" fmla="*/ 5390829 h 6819900"/>
              <a:gd name="connsiteX880" fmla="*/ 7131296 w 9915525"/>
              <a:gd name="connsiteY880" fmla="*/ 5403480 h 6819900"/>
              <a:gd name="connsiteX881" fmla="*/ 7141049 w 9915525"/>
              <a:gd name="connsiteY881" fmla="*/ 5383636 h 6819900"/>
              <a:gd name="connsiteX882" fmla="*/ 7135611 w 9915525"/>
              <a:gd name="connsiteY882" fmla="*/ 5331870 h 6819900"/>
              <a:gd name="connsiteX883" fmla="*/ 7097608 w 9915525"/>
              <a:gd name="connsiteY883" fmla="*/ 5330356 h 6819900"/>
              <a:gd name="connsiteX884" fmla="*/ 7059348 w 9915525"/>
              <a:gd name="connsiteY884" fmla="*/ 5331050 h 6819900"/>
              <a:gd name="connsiteX885" fmla="*/ 7010577 w 9915525"/>
              <a:gd name="connsiteY885" fmla="*/ 5387328 h 6819900"/>
              <a:gd name="connsiteX886" fmla="*/ 6986235 w 9915525"/>
              <a:gd name="connsiteY886" fmla="*/ 5444980 h 6819900"/>
              <a:gd name="connsiteX887" fmla="*/ 6968415 w 9915525"/>
              <a:gd name="connsiteY887" fmla="*/ 5426985 h 6819900"/>
              <a:gd name="connsiteX888" fmla="*/ 6949962 w 9915525"/>
              <a:gd name="connsiteY888" fmla="*/ 5386504 h 6819900"/>
              <a:gd name="connsiteX889" fmla="*/ 6914243 w 9915525"/>
              <a:gd name="connsiteY889" fmla="*/ 5374515 h 6819900"/>
              <a:gd name="connsiteX890" fmla="*/ 6900934 w 9915525"/>
              <a:gd name="connsiteY890" fmla="*/ 5438459 h 6819900"/>
              <a:gd name="connsiteX891" fmla="*/ 6896978 w 9915525"/>
              <a:gd name="connsiteY891" fmla="*/ 5473555 h 6819900"/>
              <a:gd name="connsiteX892" fmla="*/ 6882690 w 9915525"/>
              <a:gd name="connsiteY892" fmla="*/ 5464036 h 6819900"/>
              <a:gd name="connsiteX893" fmla="*/ 6804369 w 9915525"/>
              <a:gd name="connsiteY893" fmla="*/ 5468793 h 6819900"/>
              <a:gd name="connsiteX894" fmla="*/ 6816242 w 9915525"/>
              <a:gd name="connsiteY894" fmla="*/ 5587855 h 6819900"/>
              <a:gd name="connsiteX895" fmla="*/ 6853628 w 9915525"/>
              <a:gd name="connsiteY895" fmla="*/ 5754543 h 6819900"/>
              <a:gd name="connsiteX896" fmla="*/ 6853402 w 9915525"/>
              <a:gd name="connsiteY896" fmla="*/ 5847411 h 6819900"/>
              <a:gd name="connsiteX897" fmla="*/ 6830511 w 9915525"/>
              <a:gd name="connsiteY897" fmla="*/ 5921230 h 6819900"/>
              <a:gd name="connsiteX898" fmla="*/ 6806490 w 9915525"/>
              <a:gd name="connsiteY898" fmla="*/ 5887893 h 6819900"/>
              <a:gd name="connsiteX899" fmla="*/ 6798025 w 9915525"/>
              <a:gd name="connsiteY899" fmla="*/ 5854555 h 6819900"/>
              <a:gd name="connsiteX900" fmla="*/ 6783306 w 9915525"/>
              <a:gd name="connsiteY900" fmla="*/ 5821218 h 6819900"/>
              <a:gd name="connsiteX901" fmla="*/ 6769171 w 9915525"/>
              <a:gd name="connsiteY901" fmla="*/ 5787880 h 6819900"/>
              <a:gd name="connsiteX902" fmla="*/ 6756523 w 9915525"/>
              <a:gd name="connsiteY902" fmla="*/ 5738277 h 6819900"/>
              <a:gd name="connsiteX903" fmla="*/ 6741023 w 9915525"/>
              <a:gd name="connsiteY903" fmla="*/ 5685095 h 6819900"/>
              <a:gd name="connsiteX904" fmla="*/ 6730290 w 9915525"/>
              <a:gd name="connsiteY904" fmla="*/ 5630486 h 6819900"/>
              <a:gd name="connsiteX905" fmla="*/ 6720610 w 9915525"/>
              <a:gd name="connsiteY905" fmla="*/ 5573472 h 6819900"/>
              <a:gd name="connsiteX906" fmla="*/ 6716409 w 9915525"/>
              <a:gd name="connsiteY906" fmla="*/ 5558622 h 6819900"/>
              <a:gd name="connsiteX907" fmla="*/ 6711802 w 9915525"/>
              <a:gd name="connsiteY907" fmla="*/ 5549755 h 6819900"/>
              <a:gd name="connsiteX908" fmla="*/ 6701715 w 9915525"/>
              <a:gd name="connsiteY908" fmla="*/ 5502924 h 6819900"/>
              <a:gd name="connsiteX909" fmla="*/ 6690198 w 9915525"/>
              <a:gd name="connsiteY909" fmla="*/ 5452254 h 6819900"/>
              <a:gd name="connsiteX910" fmla="*/ 6677136 w 9915525"/>
              <a:gd name="connsiteY910" fmla="*/ 5425266 h 6819900"/>
              <a:gd name="connsiteX911" fmla="*/ 6668583 w 9915525"/>
              <a:gd name="connsiteY911" fmla="*/ 5385449 h 6819900"/>
              <a:gd name="connsiteX912" fmla="*/ 6666943 w 9915525"/>
              <a:gd name="connsiteY912" fmla="*/ 5354798 h 6819900"/>
              <a:gd name="connsiteX913" fmla="*/ 6663946 w 9915525"/>
              <a:gd name="connsiteY913" fmla="*/ 5335647 h 6819900"/>
              <a:gd name="connsiteX914" fmla="*/ 6648938 w 9915525"/>
              <a:gd name="connsiteY914" fmla="*/ 5268411 h 6819900"/>
              <a:gd name="connsiteX915" fmla="*/ 6580234 w 9915525"/>
              <a:gd name="connsiteY915" fmla="*/ 5178280 h 6819900"/>
              <a:gd name="connsiteX916" fmla="*/ 6563432 w 9915525"/>
              <a:gd name="connsiteY916" fmla="*/ 5238315 h 6819900"/>
              <a:gd name="connsiteX917" fmla="*/ 6558968 w 9915525"/>
              <a:gd name="connsiteY917" fmla="*/ 5273530 h 6819900"/>
              <a:gd name="connsiteX918" fmla="*/ 6539790 w 9915525"/>
              <a:gd name="connsiteY918" fmla="*/ 5290675 h 6819900"/>
              <a:gd name="connsiteX919" fmla="*/ 6529082 w 9915525"/>
              <a:gd name="connsiteY919" fmla="*/ 5318529 h 6819900"/>
              <a:gd name="connsiteX920" fmla="*/ 6529082 w 9915525"/>
              <a:gd name="connsiteY920" fmla="*/ 5359955 h 6819900"/>
              <a:gd name="connsiteX921" fmla="*/ 6501690 w 9915525"/>
              <a:gd name="connsiteY921" fmla="*/ 5411643 h 6819900"/>
              <a:gd name="connsiteX922" fmla="*/ 6481798 w 9915525"/>
              <a:gd name="connsiteY922" fmla="*/ 5378305 h 6819900"/>
              <a:gd name="connsiteX923" fmla="*/ 6468351 w 9915525"/>
              <a:gd name="connsiteY923" fmla="*/ 5321138 h 6819900"/>
              <a:gd name="connsiteX924" fmla="*/ 6453128 w 9915525"/>
              <a:gd name="connsiteY924" fmla="*/ 5258664 h 6819900"/>
              <a:gd name="connsiteX925" fmla="*/ 6444540 w 9915525"/>
              <a:gd name="connsiteY925" fmla="*/ 5193463 h 6819900"/>
              <a:gd name="connsiteX926" fmla="*/ 6425633 w 9915525"/>
              <a:gd name="connsiteY926" fmla="*/ 5111770 h 6819900"/>
              <a:gd name="connsiteX927" fmla="*/ 6412155 w 9915525"/>
              <a:gd name="connsiteY927" fmla="*/ 5068337 h 6819900"/>
              <a:gd name="connsiteX928" fmla="*/ 6385969 w 9915525"/>
              <a:gd name="connsiteY928" fmla="*/ 5017450 h 6819900"/>
              <a:gd name="connsiteX929" fmla="*/ 6378970 w 9915525"/>
              <a:gd name="connsiteY929" fmla="*/ 5016355 h 6819900"/>
              <a:gd name="connsiteX930" fmla="*/ 6373217 w 9915525"/>
              <a:gd name="connsiteY930" fmla="*/ 4984438 h 6819900"/>
              <a:gd name="connsiteX931" fmla="*/ 6378105 w 9915525"/>
              <a:gd name="connsiteY931" fmla="*/ 4959057 h 6819900"/>
              <a:gd name="connsiteX932" fmla="*/ 6340187 w 9915525"/>
              <a:gd name="connsiteY932" fmla="*/ 4902055 h 6819900"/>
              <a:gd name="connsiteX933" fmla="*/ 6329030 w 9915525"/>
              <a:gd name="connsiteY933" fmla="*/ 4960141 h 6819900"/>
              <a:gd name="connsiteX934" fmla="*/ 6299163 w 9915525"/>
              <a:gd name="connsiteY934" fmla="*/ 4983660 h 6819900"/>
              <a:gd name="connsiteX935" fmla="*/ 6257138 w 9915525"/>
              <a:gd name="connsiteY935" fmla="*/ 5053142 h 6819900"/>
              <a:gd name="connsiteX936" fmla="*/ 6251587 w 9915525"/>
              <a:gd name="connsiteY936" fmla="*/ 5093912 h 6819900"/>
              <a:gd name="connsiteX937" fmla="*/ 6205887 w 9915525"/>
              <a:gd name="connsiteY937" fmla="*/ 5139194 h 6819900"/>
              <a:gd name="connsiteX938" fmla="*/ 6196890 w 9915525"/>
              <a:gd name="connsiteY938" fmla="*/ 5187805 h 6819900"/>
              <a:gd name="connsiteX939" fmla="*/ 6177840 w 9915525"/>
              <a:gd name="connsiteY939" fmla="*/ 5174684 h 6819900"/>
              <a:gd name="connsiteX940" fmla="*/ 6162825 w 9915525"/>
              <a:gd name="connsiteY940" fmla="*/ 5149101 h 6819900"/>
              <a:gd name="connsiteX941" fmla="*/ 6153911 w 9915525"/>
              <a:gd name="connsiteY941" fmla="*/ 5104116 h 6819900"/>
              <a:gd name="connsiteX942" fmla="*/ 6143637 w 9915525"/>
              <a:gd name="connsiteY942" fmla="*/ 5053499 h 6819900"/>
              <a:gd name="connsiteX943" fmla="*/ 6134959 w 9915525"/>
              <a:gd name="connsiteY943" fmla="*/ 5035405 h 6819900"/>
              <a:gd name="connsiteX944" fmla="*/ 6123671 w 9915525"/>
              <a:gd name="connsiteY944" fmla="*/ 5018736 h 6819900"/>
              <a:gd name="connsiteX945" fmla="*/ 6098219 w 9915525"/>
              <a:gd name="connsiteY945" fmla="*/ 4975874 h 6819900"/>
              <a:gd name="connsiteX946" fmla="*/ 6075265 w 9915525"/>
              <a:gd name="connsiteY946" fmla="*/ 4949970 h 6819900"/>
              <a:gd name="connsiteX947" fmla="*/ 6075446 w 9915525"/>
              <a:gd name="connsiteY947" fmla="*/ 4959968 h 6819900"/>
              <a:gd name="connsiteX948" fmla="*/ 6084971 w 9915525"/>
              <a:gd name="connsiteY948" fmla="*/ 5006684 h 6819900"/>
              <a:gd name="connsiteX949" fmla="*/ 6053062 w 9915525"/>
              <a:gd name="connsiteY949" fmla="*/ 4980917 h 6819900"/>
              <a:gd name="connsiteX950" fmla="*/ 6026055 w 9915525"/>
              <a:gd name="connsiteY950" fmla="*/ 4980917 h 6819900"/>
              <a:gd name="connsiteX951" fmla="*/ 6005355 w 9915525"/>
              <a:gd name="connsiteY951" fmla="*/ 5053485 h 6819900"/>
              <a:gd name="connsiteX952" fmla="*/ 6020851 w 9915525"/>
              <a:gd name="connsiteY952" fmla="*/ 5127427 h 6819900"/>
              <a:gd name="connsiteX953" fmla="*/ 6032026 w 9915525"/>
              <a:gd name="connsiteY953" fmla="*/ 5199054 h 6819900"/>
              <a:gd name="connsiteX954" fmla="*/ 5997159 w 9915525"/>
              <a:gd name="connsiteY954" fmla="*/ 5240967 h 6819900"/>
              <a:gd name="connsiteX955" fmla="*/ 5973289 w 9915525"/>
              <a:gd name="connsiteY955" fmla="*/ 5216380 h 6819900"/>
              <a:gd name="connsiteX956" fmla="*/ 5958765 w 9915525"/>
              <a:gd name="connsiteY956" fmla="*/ 5203112 h 6819900"/>
              <a:gd name="connsiteX957" fmla="*/ 5915123 w 9915525"/>
              <a:gd name="connsiteY957" fmla="*/ 5178280 h 6819900"/>
              <a:gd name="connsiteX958" fmla="*/ 5901615 w 9915525"/>
              <a:gd name="connsiteY958" fmla="*/ 5209359 h 6819900"/>
              <a:gd name="connsiteX959" fmla="*/ 5880184 w 9915525"/>
              <a:gd name="connsiteY959" fmla="*/ 5249840 h 6819900"/>
              <a:gd name="connsiteX960" fmla="*/ 5861792 w 9915525"/>
              <a:gd name="connsiteY960" fmla="*/ 5287818 h 6819900"/>
              <a:gd name="connsiteX961" fmla="*/ 5866555 w 9915525"/>
              <a:gd name="connsiteY961" fmla="*/ 5359255 h 6819900"/>
              <a:gd name="connsiteX962" fmla="*/ 5876496 w 9915525"/>
              <a:gd name="connsiteY962" fmla="*/ 5414854 h 6819900"/>
              <a:gd name="connsiteX963" fmla="*/ 5849228 w 9915525"/>
              <a:gd name="connsiteY963" fmla="*/ 5446534 h 6819900"/>
              <a:gd name="connsiteX964" fmla="*/ 5834134 w 9915525"/>
              <a:gd name="connsiteY964" fmla="*/ 5505134 h 6819900"/>
              <a:gd name="connsiteX965" fmla="*/ 5845592 w 9915525"/>
              <a:gd name="connsiteY965" fmla="*/ 5554041 h 6819900"/>
              <a:gd name="connsiteX966" fmla="*/ 5852781 w 9915525"/>
              <a:gd name="connsiteY966" fmla="*/ 5564043 h 6819900"/>
              <a:gd name="connsiteX967" fmla="*/ 5886335 w 9915525"/>
              <a:gd name="connsiteY967" fmla="*/ 5532324 h 6819900"/>
              <a:gd name="connsiteX968" fmla="*/ 5908379 w 9915525"/>
              <a:gd name="connsiteY968" fmla="*/ 5556415 h 6819900"/>
              <a:gd name="connsiteX969" fmla="*/ 5930993 w 9915525"/>
              <a:gd name="connsiteY969" fmla="*/ 5605989 h 6819900"/>
              <a:gd name="connsiteX970" fmla="*/ 5957408 w 9915525"/>
              <a:gd name="connsiteY970" fmla="*/ 5639049 h 6819900"/>
              <a:gd name="connsiteX971" fmla="*/ 5963290 w 9915525"/>
              <a:gd name="connsiteY971" fmla="*/ 5667077 h 6819900"/>
              <a:gd name="connsiteX972" fmla="*/ 5961213 w 9915525"/>
              <a:gd name="connsiteY972" fmla="*/ 5693992 h 6819900"/>
              <a:gd name="connsiteX973" fmla="*/ 5941146 w 9915525"/>
              <a:gd name="connsiteY973" fmla="*/ 5673589 h 6819900"/>
              <a:gd name="connsiteX974" fmla="*/ 5908256 w 9915525"/>
              <a:gd name="connsiteY974" fmla="*/ 5616926 h 6819900"/>
              <a:gd name="connsiteX975" fmla="*/ 5885829 w 9915525"/>
              <a:gd name="connsiteY975" fmla="*/ 5590272 h 6819900"/>
              <a:gd name="connsiteX976" fmla="*/ 5876897 w 9915525"/>
              <a:gd name="connsiteY976" fmla="*/ 5615258 h 6819900"/>
              <a:gd name="connsiteX977" fmla="*/ 5896186 w 9915525"/>
              <a:gd name="connsiteY977" fmla="*/ 5752304 h 6819900"/>
              <a:gd name="connsiteX978" fmla="*/ 5898820 w 9915525"/>
              <a:gd name="connsiteY978" fmla="*/ 5788013 h 6819900"/>
              <a:gd name="connsiteX979" fmla="*/ 5902509 w 9915525"/>
              <a:gd name="connsiteY979" fmla="*/ 5812245 h 6819900"/>
              <a:gd name="connsiteX980" fmla="*/ 5896853 w 9915525"/>
              <a:gd name="connsiteY980" fmla="*/ 5864080 h 6819900"/>
              <a:gd name="connsiteX981" fmla="*/ 5882565 w 9915525"/>
              <a:gd name="connsiteY981" fmla="*/ 5851698 h 6819900"/>
              <a:gd name="connsiteX982" fmla="*/ 5872008 w 9915525"/>
              <a:gd name="connsiteY982" fmla="*/ 5828758 h 6819900"/>
              <a:gd name="connsiteX983" fmla="*/ 5857535 w 9915525"/>
              <a:gd name="connsiteY983" fmla="*/ 5768074 h 6819900"/>
              <a:gd name="connsiteX984" fmla="*/ 5845593 w 9915525"/>
              <a:gd name="connsiteY984" fmla="*/ 5707670 h 6819900"/>
              <a:gd name="connsiteX985" fmla="*/ 5830749 w 9915525"/>
              <a:gd name="connsiteY985" fmla="*/ 5668818 h 6819900"/>
              <a:gd name="connsiteX986" fmla="*/ 5811665 w 9915525"/>
              <a:gd name="connsiteY986" fmla="*/ 5625955 h 6819900"/>
              <a:gd name="connsiteX987" fmla="*/ 5793073 w 9915525"/>
              <a:gd name="connsiteY987" fmla="*/ 5585066 h 6819900"/>
              <a:gd name="connsiteX988" fmla="*/ 5744434 w 9915525"/>
              <a:gd name="connsiteY988" fmla="*/ 5565229 h 6819900"/>
              <a:gd name="connsiteX989" fmla="*/ 5744891 w 9915525"/>
              <a:gd name="connsiteY989" fmla="*/ 5593668 h 6819900"/>
              <a:gd name="connsiteX990" fmla="*/ 5758739 w 9915525"/>
              <a:gd name="connsiteY990" fmla="*/ 5630553 h 6819900"/>
              <a:gd name="connsiteX991" fmla="*/ 5744452 w 9915525"/>
              <a:gd name="connsiteY991" fmla="*/ 5645005 h 6819900"/>
              <a:gd name="connsiteX992" fmla="*/ 5730164 w 9915525"/>
              <a:gd name="connsiteY992" fmla="*/ 5620325 h 6819900"/>
              <a:gd name="connsiteX993" fmla="*/ 5716886 w 9915525"/>
              <a:gd name="connsiteY993" fmla="*/ 5612599 h 6819900"/>
              <a:gd name="connsiteX994" fmla="*/ 5696901 w 9915525"/>
              <a:gd name="connsiteY994" fmla="*/ 5559912 h 6819900"/>
              <a:gd name="connsiteX995" fmla="*/ 5681605 w 9915525"/>
              <a:gd name="connsiteY995" fmla="*/ 5502130 h 6819900"/>
              <a:gd name="connsiteX996" fmla="*/ 5672803 w 9915525"/>
              <a:gd name="connsiteY996" fmla="*/ 5475936 h 6819900"/>
              <a:gd name="connsiteX997" fmla="*/ 5621630 w 9915525"/>
              <a:gd name="connsiteY997" fmla="*/ 5409940 h 6819900"/>
              <a:gd name="connsiteX998" fmla="*/ 5609947 w 9915525"/>
              <a:gd name="connsiteY998" fmla="*/ 5462754 h 6819900"/>
              <a:gd name="connsiteX999" fmla="*/ 5612579 w 9915525"/>
              <a:gd name="connsiteY999" fmla="*/ 5521180 h 6819900"/>
              <a:gd name="connsiteX1000" fmla="*/ 5568240 w 9915525"/>
              <a:gd name="connsiteY1000" fmla="*/ 5470117 h 6819900"/>
              <a:gd name="connsiteX1001" fmla="*/ 5546809 w 9915525"/>
              <a:gd name="connsiteY1001" fmla="*/ 5445832 h 6819900"/>
              <a:gd name="connsiteX1002" fmla="*/ 5519283 w 9915525"/>
              <a:gd name="connsiteY1002" fmla="*/ 5484486 h 6819900"/>
              <a:gd name="connsiteX1003" fmla="*/ 5509877 w 9915525"/>
              <a:gd name="connsiteY1003" fmla="*/ 5586402 h 6819900"/>
              <a:gd name="connsiteX1004" fmla="*/ 5495646 w 9915525"/>
              <a:gd name="connsiteY1004" fmla="*/ 5650379 h 6819900"/>
              <a:gd name="connsiteX1005" fmla="*/ 5501678 w 9915525"/>
              <a:gd name="connsiteY1005" fmla="*/ 5701702 h 6819900"/>
              <a:gd name="connsiteX1006" fmla="*/ 5473766 w 9915525"/>
              <a:gd name="connsiteY1006" fmla="*/ 5696119 h 6819900"/>
              <a:gd name="connsiteX1007" fmla="*/ 5423943 w 9915525"/>
              <a:gd name="connsiteY1007" fmla="*/ 5755760 h 6819900"/>
              <a:gd name="connsiteX1008" fmla="*/ 5413203 w 9915525"/>
              <a:gd name="connsiteY1008" fmla="*/ 5797405 h 6819900"/>
              <a:gd name="connsiteX1009" fmla="*/ 5371843 w 9915525"/>
              <a:gd name="connsiteY1009" fmla="*/ 5741729 h 6819900"/>
              <a:gd name="connsiteX1010" fmla="*/ 5358431 w 9915525"/>
              <a:gd name="connsiteY1010" fmla="*/ 5711680 h 6819900"/>
              <a:gd name="connsiteX1011" fmla="*/ 5340808 w 9915525"/>
              <a:gd name="connsiteY1011" fmla="*/ 5682362 h 6819900"/>
              <a:gd name="connsiteX1012" fmla="*/ 5295475 w 9915525"/>
              <a:gd name="connsiteY1012" fmla="*/ 5676258 h 6819900"/>
              <a:gd name="connsiteX1013" fmla="*/ 5298445 w 9915525"/>
              <a:gd name="connsiteY1013" fmla="*/ 5678529 h 6819900"/>
              <a:gd name="connsiteX1014" fmla="*/ 5330115 w 9915525"/>
              <a:gd name="connsiteY1014" fmla="*/ 5673580 h 6819900"/>
              <a:gd name="connsiteX1015" fmla="*/ 5322971 w 9915525"/>
              <a:gd name="connsiteY1015" fmla="*/ 5683166 h 6819900"/>
              <a:gd name="connsiteX1016" fmla="*/ 5299159 w 9915525"/>
              <a:gd name="connsiteY1016" fmla="*/ 5712512 h 6819900"/>
              <a:gd name="connsiteX1017" fmla="*/ 5300767 w 9915525"/>
              <a:gd name="connsiteY1017" fmla="*/ 5834835 h 6819900"/>
              <a:gd name="connsiteX1018" fmla="*/ 5331407 w 9915525"/>
              <a:gd name="connsiteY1018" fmla="*/ 5912152 h 6819900"/>
              <a:gd name="connsiteX1019" fmla="*/ 5352235 w 9915525"/>
              <a:gd name="connsiteY1019" fmla="*/ 5979563 h 6819900"/>
              <a:gd name="connsiteX1020" fmla="*/ 5345697 w 9915525"/>
              <a:gd name="connsiteY1020" fmla="*/ 6008406 h 6819900"/>
              <a:gd name="connsiteX1021" fmla="*/ 5342407 w 9915525"/>
              <a:gd name="connsiteY1021" fmla="*/ 6165297 h 6819900"/>
              <a:gd name="connsiteX1022" fmla="*/ 5339223 w 9915525"/>
              <a:gd name="connsiteY1022" fmla="*/ 6240576 h 6819900"/>
              <a:gd name="connsiteX1023" fmla="*/ 5301540 w 9915525"/>
              <a:gd name="connsiteY1023" fmla="*/ 6202473 h 6819900"/>
              <a:gd name="connsiteX1024" fmla="*/ 5267271 w 9915525"/>
              <a:gd name="connsiteY1024" fmla="*/ 6121255 h 6819900"/>
              <a:gd name="connsiteX1025" fmla="*/ 5252724 w 9915525"/>
              <a:gd name="connsiteY1025" fmla="*/ 6111730 h 6819900"/>
              <a:gd name="connsiteX1026" fmla="*/ 5249153 w 9915525"/>
              <a:gd name="connsiteY1026" fmla="*/ 6092680 h 6819900"/>
              <a:gd name="connsiteX1027" fmla="*/ 5245581 w 9915525"/>
              <a:gd name="connsiteY1027" fmla="*/ 6012398 h 6819900"/>
              <a:gd name="connsiteX1028" fmla="*/ 5228083 w 9915525"/>
              <a:gd name="connsiteY1028" fmla="*/ 5925334 h 6819900"/>
              <a:gd name="connsiteX1029" fmla="*/ 5210349 w 9915525"/>
              <a:gd name="connsiteY1029" fmla="*/ 5898460 h 6819900"/>
              <a:gd name="connsiteX1030" fmla="*/ 5202014 w 9915525"/>
              <a:gd name="connsiteY1030" fmla="*/ 5806930 h 6819900"/>
              <a:gd name="connsiteX1031" fmla="*/ 5143553 w 9915525"/>
              <a:gd name="connsiteY1031" fmla="*/ 5691117 h 6819900"/>
              <a:gd name="connsiteX1032" fmla="*/ 5122131 w 9915525"/>
              <a:gd name="connsiteY1032" fmla="*/ 5668708 h 6819900"/>
              <a:gd name="connsiteX1033" fmla="*/ 5084614 w 9915525"/>
              <a:gd name="connsiteY1033" fmla="*/ 5639561 h 6819900"/>
              <a:gd name="connsiteX1034" fmla="*/ 5065655 w 9915525"/>
              <a:gd name="connsiteY1034" fmla="*/ 5709563 h 6819900"/>
              <a:gd name="connsiteX1035" fmla="*/ 5072673 w 9915525"/>
              <a:gd name="connsiteY1035" fmla="*/ 5783118 h 6819900"/>
              <a:gd name="connsiteX1036" fmla="*/ 5084502 w 9915525"/>
              <a:gd name="connsiteY1036" fmla="*/ 5886634 h 6819900"/>
              <a:gd name="connsiteX1037" fmla="*/ 5039998 w 9915525"/>
              <a:gd name="connsiteY1037" fmla="*/ 5840268 h 6819900"/>
              <a:gd name="connsiteX1038" fmla="*/ 5034388 w 9915525"/>
              <a:gd name="connsiteY1038" fmla="*/ 5755556 h 6819900"/>
              <a:gd name="connsiteX1039" fmla="*/ 4994487 w 9915525"/>
              <a:gd name="connsiteY1039" fmla="*/ 5683251 h 6819900"/>
              <a:gd name="connsiteX1040" fmla="*/ 4955412 w 9915525"/>
              <a:gd name="connsiteY1040" fmla="*/ 5761789 h 6819900"/>
              <a:gd name="connsiteX1041" fmla="*/ 4950587 w 9915525"/>
              <a:gd name="connsiteY1041" fmla="*/ 5764977 h 6819900"/>
              <a:gd name="connsiteX1042" fmla="*/ 4939590 w 9915525"/>
              <a:gd name="connsiteY1042" fmla="*/ 5773030 h 6819900"/>
              <a:gd name="connsiteX1043" fmla="*/ 4929308 w 9915525"/>
              <a:gd name="connsiteY1043" fmla="*/ 5787880 h 6819900"/>
              <a:gd name="connsiteX1044" fmla="*/ 4925303 w 9915525"/>
              <a:gd name="connsiteY1044" fmla="*/ 5759305 h 6819900"/>
              <a:gd name="connsiteX1045" fmla="*/ 4920617 w 9915525"/>
              <a:gd name="connsiteY1045" fmla="*/ 5730730 h 6819900"/>
              <a:gd name="connsiteX1046" fmla="*/ 4894141 w 9915525"/>
              <a:gd name="connsiteY1046" fmla="*/ 5715217 h 6819900"/>
              <a:gd name="connsiteX1047" fmla="*/ 4900452 w 9915525"/>
              <a:gd name="connsiteY1047" fmla="*/ 5682031 h 6819900"/>
              <a:gd name="connsiteX1048" fmla="*/ 4916661 w 9915525"/>
              <a:gd name="connsiteY1048" fmla="*/ 5624218 h 6819900"/>
              <a:gd name="connsiteX1049" fmla="*/ 4901506 w 9915525"/>
              <a:gd name="connsiteY1049" fmla="*/ 5574536 h 6819900"/>
              <a:gd name="connsiteX1050" fmla="*/ 4891965 w 9915525"/>
              <a:gd name="connsiteY1050" fmla="*/ 5549646 h 6819900"/>
              <a:gd name="connsiteX1051" fmla="*/ 4872915 w 9915525"/>
              <a:gd name="connsiteY1051" fmla="*/ 5513850 h 6819900"/>
              <a:gd name="connsiteX1052" fmla="*/ 4853865 w 9915525"/>
              <a:gd name="connsiteY1052" fmla="*/ 5473953 h 6819900"/>
              <a:gd name="connsiteX1053" fmla="*/ 4846721 w 9915525"/>
              <a:gd name="connsiteY1053" fmla="*/ 5453668 h 6819900"/>
              <a:gd name="connsiteX1054" fmla="*/ 4806240 w 9915525"/>
              <a:gd name="connsiteY1054" fmla="*/ 5451287 h 6819900"/>
              <a:gd name="connsiteX1055" fmla="*/ 4775604 w 9915525"/>
              <a:gd name="connsiteY1055" fmla="*/ 5484718 h 6819900"/>
              <a:gd name="connsiteX1056" fmla="*/ 4758246 w 9915525"/>
              <a:gd name="connsiteY1056" fmla="*/ 5526060 h 6819900"/>
              <a:gd name="connsiteX1057" fmla="*/ 4743747 w 9915525"/>
              <a:gd name="connsiteY1057" fmla="*/ 5546914 h 6819900"/>
              <a:gd name="connsiteX1058" fmla="*/ 4733063 w 9915525"/>
              <a:gd name="connsiteY1058" fmla="*/ 5555168 h 6819900"/>
              <a:gd name="connsiteX1059" fmla="*/ 4735284 w 9915525"/>
              <a:gd name="connsiteY1059" fmla="*/ 5569337 h 6819900"/>
              <a:gd name="connsiteX1060" fmla="*/ 4789519 w 9915525"/>
              <a:gd name="connsiteY1060" fmla="*/ 5584941 h 6819900"/>
              <a:gd name="connsiteX1061" fmla="*/ 4825290 w 9915525"/>
              <a:gd name="connsiteY1061" fmla="*/ 5610669 h 6819900"/>
              <a:gd name="connsiteX1062" fmla="*/ 4836156 w 9915525"/>
              <a:gd name="connsiteY1062" fmla="*/ 5652061 h 6819900"/>
              <a:gd name="connsiteX1063" fmla="*/ 4840023 w 9915525"/>
              <a:gd name="connsiteY1063" fmla="*/ 5778209 h 6819900"/>
              <a:gd name="connsiteX1064" fmla="*/ 4801908 w 9915525"/>
              <a:gd name="connsiteY1064" fmla="*/ 5716443 h 6819900"/>
              <a:gd name="connsiteX1065" fmla="*/ 4748759 w 9915525"/>
              <a:gd name="connsiteY1065" fmla="*/ 5657571 h 6819900"/>
              <a:gd name="connsiteX1066" fmla="*/ 4665224 w 9915525"/>
              <a:gd name="connsiteY1066" fmla="*/ 5588164 h 6819900"/>
              <a:gd name="connsiteX1067" fmla="*/ 4592968 w 9915525"/>
              <a:gd name="connsiteY1067" fmla="*/ 5533067 h 6819900"/>
              <a:gd name="connsiteX1068" fmla="*/ 4598439 w 9915525"/>
              <a:gd name="connsiteY1068" fmla="*/ 5578330 h 6819900"/>
              <a:gd name="connsiteX1069" fmla="*/ 4604726 w 9915525"/>
              <a:gd name="connsiteY1069" fmla="*/ 5612554 h 6819900"/>
              <a:gd name="connsiteX1070" fmla="*/ 4618284 w 9915525"/>
              <a:gd name="connsiteY1070" fmla="*/ 5658848 h 6819900"/>
              <a:gd name="connsiteX1071" fmla="*/ 4634790 w 9915525"/>
              <a:gd name="connsiteY1071" fmla="*/ 5691299 h 6819900"/>
              <a:gd name="connsiteX1072" fmla="*/ 4606396 w 9915525"/>
              <a:gd name="connsiteY1072" fmla="*/ 5711680 h 6819900"/>
              <a:gd name="connsiteX1073" fmla="*/ 4572158 w 9915525"/>
              <a:gd name="connsiteY1073" fmla="*/ 5734968 h 6819900"/>
              <a:gd name="connsiteX1074" fmla="*/ 4550545 w 9915525"/>
              <a:gd name="connsiteY1074" fmla="*/ 5762438 h 6819900"/>
              <a:gd name="connsiteX1075" fmla="*/ 4555567 w 9915525"/>
              <a:gd name="connsiteY1075" fmla="*/ 5767726 h 6819900"/>
              <a:gd name="connsiteX1076" fmla="*/ 4582132 w 9915525"/>
              <a:gd name="connsiteY1076" fmla="*/ 5787028 h 6819900"/>
              <a:gd name="connsiteX1077" fmla="*/ 4611869 w 9915525"/>
              <a:gd name="connsiteY1077" fmla="*/ 5820926 h 6819900"/>
              <a:gd name="connsiteX1078" fmla="*/ 4632929 w 9915525"/>
              <a:gd name="connsiteY1078" fmla="*/ 5876547 h 6819900"/>
              <a:gd name="connsiteX1079" fmla="*/ 4598540 w 9915525"/>
              <a:gd name="connsiteY1079" fmla="*/ 5892655 h 6819900"/>
              <a:gd name="connsiteX1080" fmla="*/ 4539016 w 9915525"/>
              <a:gd name="connsiteY1080" fmla="*/ 5799514 h 6819900"/>
              <a:gd name="connsiteX1081" fmla="*/ 4482390 w 9915525"/>
              <a:gd name="connsiteY1081" fmla="*/ 5812687 h 6819900"/>
              <a:gd name="connsiteX1082" fmla="*/ 4449153 w 9915525"/>
              <a:gd name="connsiteY1082" fmla="*/ 5820608 h 6819900"/>
              <a:gd name="connsiteX1083" fmla="*/ 4410034 w 9915525"/>
              <a:gd name="connsiteY1083" fmla="*/ 5829701 h 6819900"/>
              <a:gd name="connsiteX1084" fmla="*/ 4377615 w 9915525"/>
              <a:gd name="connsiteY1084" fmla="*/ 5826542 h 6819900"/>
              <a:gd name="connsiteX1085" fmla="*/ 4367935 w 9915525"/>
              <a:gd name="connsiteY1085" fmla="*/ 5802072 h 6819900"/>
              <a:gd name="connsiteX1086" fmla="*/ 4364205 w 9915525"/>
              <a:gd name="connsiteY1086" fmla="*/ 5786461 h 6819900"/>
              <a:gd name="connsiteX1087" fmla="*/ 4350073 w 9915525"/>
              <a:gd name="connsiteY1087" fmla="*/ 5762767 h 6819900"/>
              <a:gd name="connsiteX1088" fmla="*/ 4329990 w 9915525"/>
              <a:gd name="connsiteY1088" fmla="*/ 5717069 h 6819900"/>
              <a:gd name="connsiteX1089" fmla="*/ 4287128 w 9915525"/>
              <a:gd name="connsiteY1089" fmla="*/ 5673580 h 6819900"/>
              <a:gd name="connsiteX1090" fmla="*/ 4272840 w 9915525"/>
              <a:gd name="connsiteY1090" fmla="*/ 5698559 h 6819900"/>
              <a:gd name="connsiteX1091" fmla="*/ 4258553 w 9915525"/>
              <a:gd name="connsiteY1091" fmla="*/ 5711680 h 6819900"/>
              <a:gd name="connsiteX1092" fmla="*/ 4244265 w 9915525"/>
              <a:gd name="connsiteY1092" fmla="*/ 5702155 h 6819900"/>
              <a:gd name="connsiteX1093" fmla="*/ 4215690 w 9915525"/>
              <a:gd name="connsiteY1093" fmla="*/ 5692630 h 6819900"/>
              <a:gd name="connsiteX1094" fmla="*/ 4187115 w 9915525"/>
              <a:gd name="connsiteY1094" fmla="*/ 5669611 h 6819900"/>
              <a:gd name="connsiteX1095" fmla="*/ 4196837 w 9915525"/>
              <a:gd name="connsiteY1095" fmla="*/ 5643352 h 6819900"/>
              <a:gd name="connsiteX1096" fmla="*/ 4165001 w 9915525"/>
              <a:gd name="connsiteY1096" fmla="*/ 5582220 h 6819900"/>
              <a:gd name="connsiteX1097" fmla="*/ 4110915 w 9915525"/>
              <a:gd name="connsiteY1097" fmla="*/ 5628058 h 6819900"/>
              <a:gd name="connsiteX1098" fmla="*/ 4120775 w 9915525"/>
              <a:gd name="connsiteY1098" fmla="*/ 5664681 h 6819900"/>
              <a:gd name="connsiteX1099" fmla="*/ 4093373 w 9915525"/>
              <a:gd name="connsiteY1099" fmla="*/ 5671279 h 6819900"/>
              <a:gd name="connsiteX1100" fmla="*/ 4072564 w 9915525"/>
              <a:gd name="connsiteY1100" fmla="*/ 5673660 h 6819900"/>
              <a:gd name="connsiteX1101" fmla="*/ 4071782 w 9915525"/>
              <a:gd name="connsiteY1101" fmla="*/ 5721205 h 6819900"/>
              <a:gd name="connsiteX1102" fmla="*/ 4086251 w 9915525"/>
              <a:gd name="connsiteY1102" fmla="*/ 5745018 h 6819900"/>
              <a:gd name="connsiteX1103" fmla="*/ 4101571 w 9915525"/>
              <a:gd name="connsiteY1103" fmla="*/ 5768830 h 6819900"/>
              <a:gd name="connsiteX1104" fmla="*/ 4110915 w 9915525"/>
              <a:gd name="connsiteY1104" fmla="*/ 5792080 h 6819900"/>
              <a:gd name="connsiteX1105" fmla="*/ 4120942 w 9915525"/>
              <a:gd name="connsiteY1105" fmla="*/ 5821529 h 6819900"/>
              <a:gd name="connsiteX1106" fmla="*/ 4127445 w 9915525"/>
              <a:gd name="connsiteY1106" fmla="*/ 5838301 h 6819900"/>
              <a:gd name="connsiteX1107" fmla="*/ 4174944 w 9915525"/>
              <a:gd name="connsiteY1107" fmla="*/ 5883130 h 6819900"/>
              <a:gd name="connsiteX1108" fmla="*/ 4196640 w 9915525"/>
              <a:gd name="connsiteY1108" fmla="*/ 5897418 h 6819900"/>
              <a:gd name="connsiteX1109" fmla="*/ 4206165 w 9915525"/>
              <a:gd name="connsiteY1109" fmla="*/ 5911705 h 6819900"/>
              <a:gd name="connsiteX1110" fmla="*/ 4215690 w 9915525"/>
              <a:gd name="connsiteY1110" fmla="*/ 5930420 h 6819900"/>
              <a:gd name="connsiteX1111" fmla="*/ 4234740 w 9915525"/>
              <a:gd name="connsiteY1111" fmla="*/ 5959330 h 6819900"/>
              <a:gd name="connsiteX1112" fmla="*/ 4223307 w 9915525"/>
              <a:gd name="connsiteY1112" fmla="*/ 5984190 h 6819900"/>
              <a:gd name="connsiteX1113" fmla="*/ 4187588 w 9915525"/>
              <a:gd name="connsiteY1113" fmla="*/ 5970873 h 6819900"/>
              <a:gd name="connsiteX1114" fmla="*/ 4155733 w 9915525"/>
              <a:gd name="connsiteY1114" fmla="*/ 5946706 h 6819900"/>
              <a:gd name="connsiteX1115" fmla="*/ 4119978 w 9915525"/>
              <a:gd name="connsiteY1115" fmla="*/ 5905727 h 6819900"/>
              <a:gd name="connsiteX1116" fmla="*/ 4073495 w 9915525"/>
              <a:gd name="connsiteY1116" fmla="*/ 5854555 h 6819900"/>
              <a:gd name="connsiteX1117" fmla="*/ 4063290 w 9915525"/>
              <a:gd name="connsiteY1117" fmla="*/ 5836186 h 6819900"/>
              <a:gd name="connsiteX1118" fmla="*/ 4050851 w 9915525"/>
              <a:gd name="connsiteY1118" fmla="*/ 5805230 h 6819900"/>
              <a:gd name="connsiteX1119" fmla="*/ 4032100 w 9915525"/>
              <a:gd name="connsiteY1119" fmla="*/ 5775974 h 6819900"/>
              <a:gd name="connsiteX1120" fmla="*/ 3980525 w 9915525"/>
              <a:gd name="connsiteY1120" fmla="*/ 5774855 h 6819900"/>
              <a:gd name="connsiteX1121" fmla="*/ 3986247 w 9915525"/>
              <a:gd name="connsiteY1121" fmla="*/ 5809120 h 6819900"/>
              <a:gd name="connsiteX1122" fmla="*/ 3991995 w 9915525"/>
              <a:gd name="connsiteY1122" fmla="*/ 5833776 h 6819900"/>
              <a:gd name="connsiteX1123" fmla="*/ 3978112 w 9915525"/>
              <a:gd name="connsiteY1123" fmla="*/ 5826866 h 6819900"/>
              <a:gd name="connsiteX1124" fmla="*/ 3948990 w 9915525"/>
              <a:gd name="connsiteY1124" fmla="*/ 5846484 h 6819900"/>
              <a:gd name="connsiteX1125" fmla="*/ 3968040 w 9915525"/>
              <a:gd name="connsiteY1125" fmla="*/ 5870845 h 6819900"/>
              <a:gd name="connsiteX1126" fmla="*/ 3987090 w 9915525"/>
              <a:gd name="connsiteY1126" fmla="*/ 5898983 h 6819900"/>
              <a:gd name="connsiteX1127" fmla="*/ 4050393 w 9915525"/>
              <a:gd name="connsiteY1127" fmla="*/ 5968855 h 6819900"/>
              <a:gd name="connsiteX1128" fmla="*/ 4063290 w 9915525"/>
              <a:gd name="connsiteY1128" fmla="*/ 5987905 h 6819900"/>
              <a:gd name="connsiteX1129" fmla="*/ 4040644 w 9915525"/>
              <a:gd name="connsiteY1129" fmla="*/ 6006955 h 6819900"/>
              <a:gd name="connsiteX1130" fmla="*/ 4006140 w 9915525"/>
              <a:gd name="connsiteY1130" fmla="*/ 6021243 h 6819900"/>
              <a:gd name="connsiteX1131" fmla="*/ 3985924 w 9915525"/>
              <a:gd name="connsiteY1131" fmla="*/ 6035530 h 6819900"/>
              <a:gd name="connsiteX1132" fmla="*/ 3977565 w 9915525"/>
              <a:gd name="connsiteY1132" fmla="*/ 6021243 h 6819900"/>
              <a:gd name="connsiteX1133" fmla="*/ 3968040 w 9915525"/>
              <a:gd name="connsiteY1133" fmla="*/ 6006955 h 6819900"/>
              <a:gd name="connsiteX1134" fmla="*/ 3958515 w 9915525"/>
              <a:gd name="connsiteY1134" fmla="*/ 5991411 h 6819900"/>
              <a:gd name="connsiteX1135" fmla="*/ 3899474 w 9915525"/>
              <a:gd name="connsiteY1135" fmla="*/ 5891538 h 6819900"/>
              <a:gd name="connsiteX1136" fmla="*/ 3882315 w 9915525"/>
              <a:gd name="connsiteY1136" fmla="*/ 5855902 h 6819900"/>
              <a:gd name="connsiteX1137" fmla="*/ 3801405 w 9915525"/>
              <a:gd name="connsiteY1137" fmla="*/ 5733111 h 6819900"/>
              <a:gd name="connsiteX1138" fmla="*/ 3765898 w 9915525"/>
              <a:gd name="connsiteY1138" fmla="*/ 5711680 h 6819900"/>
              <a:gd name="connsiteX1139" fmla="*/ 3748965 w 9915525"/>
              <a:gd name="connsiteY1139" fmla="*/ 5696708 h 6819900"/>
              <a:gd name="connsiteX1140" fmla="*/ 3688500 w 9915525"/>
              <a:gd name="connsiteY1140" fmla="*/ 5590187 h 6819900"/>
              <a:gd name="connsiteX1141" fmla="*/ 3666982 w 9915525"/>
              <a:gd name="connsiteY1141" fmla="*/ 5564043 h 6819900"/>
              <a:gd name="connsiteX1142" fmla="*/ 3639923 w 9915525"/>
              <a:gd name="connsiteY1142" fmla="*/ 5541746 h 6819900"/>
              <a:gd name="connsiteX1143" fmla="*/ 3587040 w 9915525"/>
              <a:gd name="connsiteY1143" fmla="*/ 5493296 h 6819900"/>
              <a:gd name="connsiteX1144" fmla="*/ 3563227 w 9915525"/>
              <a:gd name="connsiteY1144" fmla="*/ 5465732 h 6819900"/>
              <a:gd name="connsiteX1145" fmla="*/ 3539415 w 9915525"/>
              <a:gd name="connsiteY1145" fmla="*/ 5422876 h 6819900"/>
              <a:gd name="connsiteX1146" fmla="*/ 3509413 w 9915525"/>
              <a:gd name="connsiteY1146" fmla="*/ 5383783 h 6819900"/>
              <a:gd name="connsiteX1147" fmla="*/ 3453690 w 9915525"/>
              <a:gd name="connsiteY1147" fmla="*/ 5408709 h 6819900"/>
              <a:gd name="connsiteX1148" fmla="*/ 3398491 w 9915525"/>
              <a:gd name="connsiteY1148" fmla="*/ 5394974 h 6819900"/>
              <a:gd name="connsiteX1149" fmla="*/ 3379351 w 9915525"/>
              <a:gd name="connsiteY1149" fmla="*/ 5367564 h 6819900"/>
              <a:gd name="connsiteX1150" fmla="*/ 3329865 w 9915525"/>
              <a:gd name="connsiteY1150" fmla="*/ 5370643 h 6819900"/>
              <a:gd name="connsiteX1151" fmla="*/ 3322063 w 9915525"/>
              <a:gd name="connsiteY1151" fmla="*/ 5374608 h 6819900"/>
              <a:gd name="connsiteX1152" fmla="*/ 3335664 w 9915525"/>
              <a:gd name="connsiteY1152" fmla="*/ 5436315 h 6819900"/>
              <a:gd name="connsiteX1153" fmla="*/ 3348915 w 9915525"/>
              <a:gd name="connsiteY1153" fmla="*/ 5465755 h 6819900"/>
              <a:gd name="connsiteX1154" fmla="*/ 3379081 w 9915525"/>
              <a:gd name="connsiteY1154" fmla="*/ 5521735 h 6819900"/>
              <a:gd name="connsiteX1155" fmla="*/ 3410959 w 9915525"/>
              <a:gd name="connsiteY1155" fmla="*/ 5575946 h 6819900"/>
              <a:gd name="connsiteX1156" fmla="*/ 3445190 w 9915525"/>
              <a:gd name="connsiteY1156" fmla="*/ 5666307 h 6819900"/>
              <a:gd name="connsiteX1157" fmla="*/ 3453690 w 9915525"/>
              <a:gd name="connsiteY1157" fmla="*/ 5702166 h 6819900"/>
              <a:gd name="connsiteX1158" fmla="*/ 3483218 w 9915525"/>
              <a:gd name="connsiteY1158" fmla="*/ 5739442 h 6819900"/>
              <a:gd name="connsiteX1159" fmla="*/ 3512746 w 9915525"/>
              <a:gd name="connsiteY1159" fmla="*/ 5757399 h 6819900"/>
              <a:gd name="connsiteX1160" fmla="*/ 3491751 w 9915525"/>
              <a:gd name="connsiteY1160" fmla="*/ 5778395 h 6819900"/>
              <a:gd name="connsiteX1161" fmla="*/ 3476473 w 9915525"/>
              <a:gd name="connsiteY1161" fmla="*/ 5827977 h 6819900"/>
              <a:gd name="connsiteX1162" fmla="*/ 3469040 w 9915525"/>
              <a:gd name="connsiteY1162" fmla="*/ 5851518 h 6819900"/>
              <a:gd name="connsiteX1163" fmla="*/ 3466403 w 9915525"/>
              <a:gd name="connsiteY1163" fmla="*/ 5874326 h 6819900"/>
              <a:gd name="connsiteX1164" fmla="*/ 3496820 w 9915525"/>
              <a:gd name="connsiteY1164" fmla="*/ 5902180 h 6819900"/>
              <a:gd name="connsiteX1165" fmla="*/ 3553629 w 9915525"/>
              <a:gd name="connsiteY1165" fmla="*/ 5950125 h 6819900"/>
              <a:gd name="connsiteX1166" fmla="*/ 3563788 w 9915525"/>
              <a:gd name="connsiteY1166" fmla="*/ 6009336 h 6819900"/>
              <a:gd name="connsiteX1167" fmla="*/ 3561831 w 9915525"/>
              <a:gd name="connsiteY1167" fmla="*/ 6045055 h 6819900"/>
              <a:gd name="connsiteX1168" fmla="*/ 3510840 w 9915525"/>
              <a:gd name="connsiteY1168" fmla="*/ 5992128 h 6819900"/>
              <a:gd name="connsiteX1169" fmla="*/ 3500753 w 9915525"/>
              <a:gd name="connsiteY1169" fmla="*/ 5968855 h 6819900"/>
              <a:gd name="connsiteX1170" fmla="*/ 3497480 w 9915525"/>
              <a:gd name="connsiteY1170" fmla="*/ 5957830 h 6819900"/>
              <a:gd name="connsiteX1171" fmla="*/ 3484191 w 9915525"/>
              <a:gd name="connsiteY1171" fmla="*/ 5952061 h 6819900"/>
              <a:gd name="connsiteX1172" fmla="*/ 3447864 w 9915525"/>
              <a:gd name="connsiteY1172" fmla="*/ 5932131 h 6819900"/>
              <a:gd name="connsiteX1173" fmla="*/ 3418853 w 9915525"/>
              <a:gd name="connsiteY1173" fmla="*/ 5899326 h 6819900"/>
              <a:gd name="connsiteX1174" fmla="*/ 3405764 w 9915525"/>
              <a:gd name="connsiteY1174" fmla="*/ 5865988 h 6819900"/>
              <a:gd name="connsiteX1175" fmla="*/ 3340389 w 9915525"/>
              <a:gd name="connsiteY1175" fmla="*/ 5794384 h 6819900"/>
              <a:gd name="connsiteX1176" fmla="*/ 3345891 w 9915525"/>
              <a:gd name="connsiteY1176" fmla="*/ 5755463 h 6819900"/>
              <a:gd name="connsiteX1177" fmla="*/ 3354969 w 9915525"/>
              <a:gd name="connsiteY1177" fmla="*/ 5698770 h 6819900"/>
              <a:gd name="connsiteX1178" fmla="*/ 3309784 w 9915525"/>
              <a:gd name="connsiteY1178" fmla="*/ 5664055 h 6819900"/>
              <a:gd name="connsiteX1179" fmla="*/ 3287225 w 9915525"/>
              <a:gd name="connsiteY1179" fmla="*/ 5623028 h 6819900"/>
              <a:gd name="connsiteX1180" fmla="*/ 3244590 w 9915525"/>
              <a:gd name="connsiteY1180" fmla="*/ 5563900 h 6819900"/>
              <a:gd name="connsiteX1181" fmla="*/ 3160003 w 9915525"/>
              <a:gd name="connsiteY1181" fmla="*/ 5519143 h 6819900"/>
              <a:gd name="connsiteX1182" fmla="*/ 3143334 w 9915525"/>
              <a:gd name="connsiteY1182" fmla="*/ 5511655 h 6819900"/>
              <a:gd name="connsiteX1183" fmla="*/ 3153652 w 9915525"/>
              <a:gd name="connsiteY1183" fmla="*/ 5483080 h 6819900"/>
              <a:gd name="connsiteX1184" fmla="*/ 3177465 w 9915525"/>
              <a:gd name="connsiteY1184" fmla="*/ 5458941 h 6819900"/>
              <a:gd name="connsiteX1185" fmla="*/ 3189371 w 9915525"/>
              <a:gd name="connsiteY1185" fmla="*/ 5449833 h 6819900"/>
              <a:gd name="connsiteX1186" fmla="*/ 3171676 w 9915525"/>
              <a:gd name="connsiteY1186" fmla="*/ 5428964 h 6819900"/>
              <a:gd name="connsiteX1187" fmla="*/ 3136721 w 9915525"/>
              <a:gd name="connsiteY1187" fmla="*/ 5360574 h 6819900"/>
              <a:gd name="connsiteX1188" fmla="*/ 3049897 w 9915525"/>
              <a:gd name="connsiteY1188" fmla="*/ 5279072 h 6819900"/>
              <a:gd name="connsiteX1189" fmla="*/ 3063552 w 9915525"/>
              <a:gd name="connsiteY1189" fmla="*/ 5340592 h 6819900"/>
              <a:gd name="connsiteX1190" fmla="*/ 3085427 w 9915525"/>
              <a:gd name="connsiteY1190" fmla="*/ 5422647 h 6819900"/>
              <a:gd name="connsiteX1191" fmla="*/ 3104090 w 9915525"/>
              <a:gd name="connsiteY1191" fmla="*/ 5497129 h 6819900"/>
              <a:gd name="connsiteX1192" fmla="*/ 3111614 w 9915525"/>
              <a:gd name="connsiteY1192" fmla="*/ 5530705 h 6819900"/>
              <a:gd name="connsiteX1193" fmla="*/ 3109874 w 9915525"/>
              <a:gd name="connsiteY1193" fmla="*/ 5556899 h 6819900"/>
              <a:gd name="connsiteX1194" fmla="*/ 3137625 w 9915525"/>
              <a:gd name="connsiteY1194" fmla="*/ 5586137 h 6819900"/>
              <a:gd name="connsiteX1195" fmla="*/ 3158415 w 9915525"/>
              <a:gd name="connsiteY1195" fmla="*/ 5621293 h 6819900"/>
              <a:gd name="connsiteX1196" fmla="*/ 3169063 w 9915525"/>
              <a:gd name="connsiteY1196" fmla="*/ 5659987 h 6819900"/>
              <a:gd name="connsiteX1197" fmla="*/ 3174003 w 9915525"/>
              <a:gd name="connsiteY1197" fmla="*/ 5708204 h 6819900"/>
              <a:gd name="connsiteX1198" fmla="*/ 3187168 w 9915525"/>
              <a:gd name="connsiteY1198" fmla="*/ 5761627 h 6819900"/>
              <a:gd name="connsiteX1199" fmla="*/ 3206040 w 9915525"/>
              <a:gd name="connsiteY1199" fmla="*/ 5784243 h 6819900"/>
              <a:gd name="connsiteX1200" fmla="*/ 3220990 w 9915525"/>
              <a:gd name="connsiteY1200" fmla="*/ 5807480 h 6819900"/>
              <a:gd name="connsiteX1201" fmla="*/ 3231955 w 9915525"/>
              <a:gd name="connsiteY1201" fmla="*/ 5835121 h 6819900"/>
              <a:gd name="connsiteX1202" fmla="*/ 3262788 w 9915525"/>
              <a:gd name="connsiteY1202" fmla="*/ 5873605 h 6819900"/>
              <a:gd name="connsiteX1203" fmla="*/ 3272715 w 9915525"/>
              <a:gd name="connsiteY1203" fmla="*/ 5906723 h 6819900"/>
              <a:gd name="connsiteX1204" fmla="*/ 3295337 w 9915525"/>
              <a:gd name="connsiteY1204" fmla="*/ 5954664 h 6819900"/>
              <a:gd name="connsiteX1205" fmla="*/ 3309624 w 9915525"/>
              <a:gd name="connsiteY1205" fmla="*/ 6021979 h 6819900"/>
              <a:gd name="connsiteX1206" fmla="*/ 3301290 w 9915525"/>
              <a:gd name="connsiteY1206" fmla="*/ 6017042 h 6819900"/>
              <a:gd name="connsiteX1207" fmla="*/ 3288035 w 9915525"/>
              <a:gd name="connsiteY1207" fmla="*/ 6006955 h 6819900"/>
              <a:gd name="connsiteX1208" fmla="*/ 3269298 w 9915525"/>
              <a:gd name="connsiteY1208" fmla="*/ 5985114 h 6819900"/>
              <a:gd name="connsiteX1209" fmla="*/ 3226965 w 9915525"/>
              <a:gd name="connsiteY1209" fmla="*/ 5947014 h 6819900"/>
              <a:gd name="connsiteX1210" fmla="*/ 3162754 w 9915525"/>
              <a:gd name="connsiteY1210" fmla="*/ 5951140 h 6819900"/>
              <a:gd name="connsiteX1211" fmla="*/ 3191217 w 9915525"/>
              <a:gd name="connsiteY1211" fmla="*/ 6003527 h 6819900"/>
              <a:gd name="connsiteX1212" fmla="*/ 3233979 w 9915525"/>
              <a:gd name="connsiteY1212" fmla="*/ 6035530 h 6819900"/>
              <a:gd name="connsiteX1213" fmla="*/ 3266785 w 9915525"/>
              <a:gd name="connsiteY1213" fmla="*/ 6087918 h 6819900"/>
              <a:gd name="connsiteX1214" fmla="*/ 3259784 w 9915525"/>
              <a:gd name="connsiteY1214" fmla="*/ 6099659 h 6819900"/>
              <a:gd name="connsiteX1215" fmla="*/ 3215565 w 9915525"/>
              <a:gd name="connsiteY1215" fmla="*/ 6146087 h 6819900"/>
              <a:gd name="connsiteX1216" fmla="*/ 3148298 w 9915525"/>
              <a:gd name="connsiteY1216" fmla="*/ 6198522 h 6819900"/>
              <a:gd name="connsiteX1217" fmla="*/ 3097325 w 9915525"/>
              <a:gd name="connsiteY1217" fmla="*/ 6221340 h 6819900"/>
              <a:gd name="connsiteX1218" fmla="*/ 3070755 w 9915525"/>
              <a:gd name="connsiteY1218" fmla="*/ 6245964 h 6819900"/>
              <a:gd name="connsiteX1219" fmla="*/ 3095535 w 9915525"/>
              <a:gd name="connsiteY1219" fmla="*/ 6267257 h 6819900"/>
              <a:gd name="connsiteX1220" fmla="*/ 3120315 w 9915525"/>
              <a:gd name="connsiteY1220" fmla="*/ 6297861 h 6819900"/>
              <a:gd name="connsiteX1221" fmla="*/ 3139365 w 9915525"/>
              <a:gd name="connsiteY1221" fmla="*/ 6319070 h 6819900"/>
              <a:gd name="connsiteX1222" fmla="*/ 3146509 w 9915525"/>
              <a:gd name="connsiteY1222" fmla="*/ 6359234 h 6819900"/>
              <a:gd name="connsiteX1223" fmla="*/ 3106669 w 9915525"/>
              <a:gd name="connsiteY1223" fmla="*/ 6323661 h 6819900"/>
              <a:gd name="connsiteX1224" fmla="*/ 3081573 w 9915525"/>
              <a:gd name="connsiteY1224" fmla="*/ 6302230 h 6819900"/>
              <a:gd name="connsiteX1225" fmla="*/ 3063165 w 9915525"/>
              <a:gd name="connsiteY1225" fmla="*/ 6285297 h 6819900"/>
              <a:gd name="connsiteX1226" fmla="*/ 3013159 w 9915525"/>
              <a:gd name="connsiteY1226" fmla="*/ 6233344 h 6819900"/>
              <a:gd name="connsiteX1227" fmla="*/ 3006015 w 9915525"/>
              <a:gd name="connsiteY1227" fmla="*/ 6221268 h 6819900"/>
              <a:gd name="connsiteX1228" fmla="*/ 2988574 w 9915525"/>
              <a:gd name="connsiteY1228" fmla="*/ 6206980 h 6819900"/>
              <a:gd name="connsiteX1229" fmla="*/ 2956491 w 9915525"/>
              <a:gd name="connsiteY1229" fmla="*/ 6132133 h 6819900"/>
              <a:gd name="connsiteX1230" fmla="*/ 2953386 w 9915525"/>
              <a:gd name="connsiteY1230" fmla="*/ 6092480 h 6819900"/>
              <a:gd name="connsiteX1231" fmla="*/ 2902989 w 9915525"/>
              <a:gd name="connsiteY1231" fmla="*/ 6114193 h 6819900"/>
              <a:gd name="connsiteX1232" fmla="*/ 2872018 w 9915525"/>
              <a:gd name="connsiteY1232" fmla="*/ 6142011 h 6819900"/>
              <a:gd name="connsiteX1233" fmla="*/ 2887989 w 9915525"/>
              <a:gd name="connsiteY1233" fmla="*/ 6207840 h 6819900"/>
              <a:gd name="connsiteX1234" fmla="*/ 2901240 w 9915525"/>
              <a:gd name="connsiteY1234" fmla="*/ 6235555 h 6819900"/>
              <a:gd name="connsiteX1235" fmla="*/ 2915527 w 9915525"/>
              <a:gd name="connsiteY1235" fmla="*/ 6264130 h 6819900"/>
              <a:gd name="connsiteX1236" fmla="*/ 2929815 w 9915525"/>
              <a:gd name="connsiteY1236" fmla="*/ 6298634 h 6819900"/>
              <a:gd name="connsiteX1237" fmla="*/ 2939340 w 9915525"/>
              <a:gd name="connsiteY1237" fmla="*/ 6321280 h 6819900"/>
              <a:gd name="connsiteX1238" fmla="*/ 2948865 w 9915525"/>
              <a:gd name="connsiteY1238" fmla="*/ 6335568 h 6819900"/>
              <a:gd name="connsiteX1239" fmla="*/ 2957079 w 9915525"/>
              <a:gd name="connsiteY1239" fmla="*/ 6349855 h 6819900"/>
              <a:gd name="connsiteX1240" fmla="*/ 2968502 w 9915525"/>
              <a:gd name="connsiteY1240" fmla="*/ 6467378 h 6819900"/>
              <a:gd name="connsiteX1241" fmla="*/ 2952277 w 9915525"/>
              <a:gd name="connsiteY1241" fmla="*/ 6458604 h 6819900"/>
              <a:gd name="connsiteX1242" fmla="*/ 2932914 w 9915525"/>
              <a:gd name="connsiteY1242" fmla="*/ 6432726 h 6819900"/>
              <a:gd name="connsiteX1243" fmla="*/ 2920290 w 9915525"/>
              <a:gd name="connsiteY1243" fmla="*/ 6407094 h 6819900"/>
              <a:gd name="connsiteX1244" fmla="*/ 2910765 w 9915525"/>
              <a:gd name="connsiteY1244" fmla="*/ 6383193 h 6819900"/>
              <a:gd name="connsiteX1245" fmla="*/ 2901240 w 9915525"/>
              <a:gd name="connsiteY1245" fmla="*/ 6360147 h 6819900"/>
              <a:gd name="connsiteX1246" fmla="*/ 2876880 w 9915525"/>
              <a:gd name="connsiteY1246" fmla="*/ 6307093 h 6819900"/>
              <a:gd name="connsiteX1247" fmla="*/ 2857531 w 9915525"/>
              <a:gd name="connsiteY1247" fmla="*/ 6258138 h 6819900"/>
              <a:gd name="connsiteX1248" fmla="*/ 2854005 w 9915525"/>
              <a:gd name="connsiteY1248" fmla="*/ 6245080 h 6819900"/>
              <a:gd name="connsiteX1249" fmla="*/ 2828659 w 9915525"/>
              <a:gd name="connsiteY1249" fmla="*/ 6206980 h 6819900"/>
              <a:gd name="connsiteX1250" fmla="*/ 2804157 w 9915525"/>
              <a:gd name="connsiteY1250" fmla="*/ 6168880 h 6819900"/>
              <a:gd name="connsiteX1251" fmla="*/ 2796465 w 9915525"/>
              <a:gd name="connsiteY1251" fmla="*/ 6155759 h 6819900"/>
              <a:gd name="connsiteX1252" fmla="*/ 2782177 w 9915525"/>
              <a:gd name="connsiteY1252" fmla="*/ 6130780 h 6819900"/>
              <a:gd name="connsiteX1253" fmla="*/ 2767725 w 9915525"/>
              <a:gd name="connsiteY1253" fmla="*/ 6093895 h 6819900"/>
              <a:gd name="connsiteX1254" fmla="*/ 2708359 w 9915525"/>
              <a:gd name="connsiteY1254" fmla="*/ 6023236 h 6819900"/>
              <a:gd name="connsiteX1255" fmla="*/ 2691690 w 9915525"/>
              <a:gd name="connsiteY1255" fmla="*/ 5998410 h 6819900"/>
              <a:gd name="connsiteX1256" fmla="*/ 2624335 w 9915525"/>
              <a:gd name="connsiteY1256" fmla="*/ 5949805 h 6819900"/>
              <a:gd name="connsiteX1257" fmla="*/ 2601357 w 9915525"/>
              <a:gd name="connsiteY1257" fmla="*/ 5911534 h 6819900"/>
              <a:gd name="connsiteX1258" fmla="*/ 2608127 w 9915525"/>
              <a:gd name="connsiteY1258" fmla="*/ 5858397 h 6819900"/>
              <a:gd name="connsiteX1259" fmla="*/ 2574635 w 9915525"/>
              <a:gd name="connsiteY1259" fmla="*/ 5818204 h 6819900"/>
              <a:gd name="connsiteX1260" fmla="*/ 2548815 w 9915525"/>
              <a:gd name="connsiteY1260" fmla="*/ 5848480 h 6819900"/>
              <a:gd name="connsiteX1261" fmla="*/ 2563102 w 9915525"/>
              <a:gd name="connsiteY1261" fmla="*/ 5896057 h 6819900"/>
              <a:gd name="connsiteX1262" fmla="*/ 2557703 w 9915525"/>
              <a:gd name="connsiteY1262" fmla="*/ 5940917 h 6819900"/>
              <a:gd name="connsiteX1263" fmla="*/ 2549344 w 9915525"/>
              <a:gd name="connsiteY1263" fmla="*/ 5974255 h 6819900"/>
              <a:gd name="connsiteX1264" fmla="*/ 2578083 w 9915525"/>
              <a:gd name="connsiteY1264" fmla="*/ 5987905 h 6819900"/>
              <a:gd name="connsiteX1265" fmla="*/ 2603110 w 9915525"/>
              <a:gd name="connsiteY1265" fmla="*/ 5999827 h 6819900"/>
              <a:gd name="connsiteX1266" fmla="*/ 2635408 w 9915525"/>
              <a:gd name="connsiteY1266" fmla="*/ 6024439 h 6819900"/>
              <a:gd name="connsiteX1267" fmla="*/ 2661399 w 9915525"/>
              <a:gd name="connsiteY1267" fmla="*/ 6071981 h 6819900"/>
              <a:gd name="connsiteX1268" fmla="*/ 2672607 w 9915525"/>
              <a:gd name="connsiteY1268" fmla="*/ 6110132 h 6819900"/>
              <a:gd name="connsiteX1269" fmla="*/ 2696622 w 9915525"/>
              <a:gd name="connsiteY1269" fmla="*/ 6127548 h 6819900"/>
              <a:gd name="connsiteX1270" fmla="*/ 2714709 w 9915525"/>
              <a:gd name="connsiteY1270" fmla="*/ 6214112 h 6819900"/>
              <a:gd name="connsiteX1271" fmla="*/ 2697523 w 9915525"/>
              <a:gd name="connsiteY1271" fmla="*/ 6230780 h 6819900"/>
              <a:gd name="connsiteX1272" fmla="*/ 2671647 w 9915525"/>
              <a:gd name="connsiteY1272" fmla="*/ 6272965 h 6819900"/>
              <a:gd name="connsiteX1273" fmla="*/ 2652196 w 9915525"/>
              <a:gd name="connsiteY1273" fmla="*/ 6306550 h 6819900"/>
              <a:gd name="connsiteX1274" fmla="*/ 2637752 w 9915525"/>
              <a:gd name="connsiteY1274" fmla="*/ 6315913 h 6819900"/>
              <a:gd name="connsiteX1275" fmla="*/ 2634431 w 9915525"/>
              <a:gd name="connsiteY1275" fmla="*/ 6325975 h 6819900"/>
              <a:gd name="connsiteX1276" fmla="*/ 2625015 w 9915525"/>
              <a:gd name="connsiteY1276" fmla="*/ 6335947 h 6819900"/>
              <a:gd name="connsiteX1277" fmla="*/ 2697877 w 9915525"/>
              <a:gd name="connsiteY1277" fmla="*/ 6407005 h 6819900"/>
              <a:gd name="connsiteX1278" fmla="*/ 2710029 w 9915525"/>
              <a:gd name="connsiteY1278" fmla="*/ 6418911 h 6819900"/>
              <a:gd name="connsiteX1279" fmla="*/ 2734552 w 9915525"/>
              <a:gd name="connsiteY1279" fmla="*/ 6454630 h 6819900"/>
              <a:gd name="connsiteX1280" fmla="*/ 2758365 w 9915525"/>
              <a:gd name="connsiteY1280" fmla="*/ 6469304 h 6819900"/>
              <a:gd name="connsiteX1281" fmla="*/ 2717884 w 9915525"/>
              <a:gd name="connsiteY1281" fmla="*/ 6481838 h 6819900"/>
              <a:gd name="connsiteX1282" fmla="*/ 2644065 w 9915525"/>
              <a:gd name="connsiteY1282" fmla="*/ 6446896 h 6819900"/>
              <a:gd name="connsiteX1283" fmla="*/ 2629690 w 9915525"/>
              <a:gd name="connsiteY1283" fmla="*/ 6419844 h 6819900"/>
              <a:gd name="connsiteX1284" fmla="*/ 2619891 w 9915525"/>
              <a:gd name="connsiteY1284" fmla="*/ 6398064 h 6819900"/>
              <a:gd name="connsiteX1285" fmla="*/ 2582730 w 9915525"/>
              <a:gd name="connsiteY1285" fmla="*/ 6345198 h 6819900"/>
              <a:gd name="connsiteX1286" fmla="*/ 2514043 w 9915525"/>
              <a:gd name="connsiteY1286" fmla="*/ 6306501 h 6819900"/>
              <a:gd name="connsiteX1287" fmla="*/ 2480000 w 9915525"/>
              <a:gd name="connsiteY1287" fmla="*/ 6324417 h 6819900"/>
              <a:gd name="connsiteX1288" fmla="*/ 2491086 w 9915525"/>
              <a:gd name="connsiteY1288" fmla="*/ 6399813 h 6819900"/>
              <a:gd name="connsiteX1289" fmla="*/ 2513039 w 9915525"/>
              <a:gd name="connsiteY1289" fmla="*/ 6438754 h 6819900"/>
              <a:gd name="connsiteX1290" fmla="*/ 2532668 w 9915525"/>
              <a:gd name="connsiteY1290" fmla="*/ 6483615 h 6819900"/>
              <a:gd name="connsiteX1291" fmla="*/ 2548815 w 9915525"/>
              <a:gd name="connsiteY1291" fmla="*/ 6515805 h 6819900"/>
              <a:gd name="connsiteX1292" fmla="*/ 2577390 w 9915525"/>
              <a:gd name="connsiteY1292" fmla="*/ 6553181 h 6819900"/>
              <a:gd name="connsiteX1293" fmla="*/ 2605965 w 9915525"/>
              <a:gd name="connsiteY1293" fmla="*/ 6584463 h 6819900"/>
              <a:gd name="connsiteX1294" fmla="*/ 2630818 w 9915525"/>
              <a:gd name="connsiteY1294" fmla="*/ 6617641 h 6819900"/>
              <a:gd name="connsiteX1295" fmla="*/ 2628814 w 9915525"/>
              <a:gd name="connsiteY1295" fmla="*/ 6660366 h 6819900"/>
              <a:gd name="connsiteX1296" fmla="*/ 2615490 w 9915525"/>
              <a:gd name="connsiteY1296" fmla="*/ 6664479 h 6819900"/>
              <a:gd name="connsiteX1297" fmla="*/ 2574310 w 9915525"/>
              <a:gd name="connsiteY1297" fmla="*/ 6666561 h 6819900"/>
              <a:gd name="connsiteX1298" fmla="*/ 2579528 w 9915525"/>
              <a:gd name="connsiteY1298" fmla="*/ 6201204 h 6819900"/>
              <a:gd name="connsiteX1299" fmla="*/ 2587992 w 9915525"/>
              <a:gd name="connsiteY1299" fmla="*/ 6168013 h 6819900"/>
              <a:gd name="connsiteX1300" fmla="*/ 2585644 w 9915525"/>
              <a:gd name="connsiteY1300" fmla="*/ 6159501 h 6819900"/>
              <a:gd name="connsiteX1301" fmla="*/ 2571185 w 9915525"/>
              <a:gd name="connsiteY1301" fmla="*/ 6216015 h 6819900"/>
              <a:gd name="connsiteX1302" fmla="*/ 2579528 w 9915525"/>
              <a:gd name="connsiteY1302" fmla="*/ 6201204 h 6819900"/>
              <a:gd name="connsiteX1303" fmla="*/ 2441659 w 9915525"/>
              <a:gd name="connsiteY1303" fmla="*/ 6190889 h 6819900"/>
              <a:gd name="connsiteX1304" fmla="*/ 2436896 w 9915525"/>
              <a:gd name="connsiteY1304" fmla="*/ 6137705 h 6819900"/>
              <a:gd name="connsiteX1305" fmla="*/ 2434624 w 9915525"/>
              <a:gd name="connsiteY1305" fmla="*/ 6134735 h 6819900"/>
              <a:gd name="connsiteX1306" fmla="*/ 2419123 w 9915525"/>
              <a:gd name="connsiteY1306" fmla="*/ 6183724 h 6819900"/>
              <a:gd name="connsiteX1307" fmla="*/ 2441360 w 9915525"/>
              <a:gd name="connsiteY1307" fmla="*/ 6196351 h 6819900"/>
              <a:gd name="connsiteX1308" fmla="*/ 2441659 w 9915525"/>
              <a:gd name="connsiteY1308" fmla="*/ 6190889 h 6819900"/>
              <a:gd name="connsiteX1309" fmla="*/ 3133711 w 9915525"/>
              <a:gd name="connsiteY1309" fmla="*/ 6157912 h 6819900"/>
              <a:gd name="connsiteX1310" fmla="*/ 3183791 w 9915525"/>
              <a:gd name="connsiteY1310" fmla="*/ 6153953 h 6819900"/>
              <a:gd name="connsiteX1311" fmla="*/ 3178730 w 9915525"/>
              <a:gd name="connsiteY1311" fmla="*/ 6128235 h 6819900"/>
              <a:gd name="connsiteX1312" fmla="*/ 3167940 w 9915525"/>
              <a:gd name="connsiteY1312" fmla="*/ 6100207 h 6819900"/>
              <a:gd name="connsiteX1313" fmla="*/ 3148890 w 9915525"/>
              <a:gd name="connsiteY1313" fmla="*/ 6066658 h 6819900"/>
              <a:gd name="connsiteX1314" fmla="*/ 3129840 w 9915525"/>
              <a:gd name="connsiteY1314" fmla="*/ 6038083 h 6819900"/>
              <a:gd name="connsiteX1315" fmla="*/ 3111278 w 9915525"/>
              <a:gd name="connsiteY1315" fmla="*/ 6009925 h 6819900"/>
              <a:gd name="connsiteX1316" fmla="*/ 3096927 w 9915525"/>
              <a:gd name="connsiteY1316" fmla="*/ 5987218 h 6819900"/>
              <a:gd name="connsiteX1317" fmla="*/ 3051397 w 9915525"/>
              <a:gd name="connsiteY1317" fmla="*/ 5897761 h 6819900"/>
              <a:gd name="connsiteX1318" fmla="*/ 3014014 w 9915525"/>
              <a:gd name="connsiteY1318" fmla="*/ 5901887 h 6819900"/>
              <a:gd name="connsiteX1319" fmla="*/ 2977440 w 9915525"/>
              <a:gd name="connsiteY1319" fmla="*/ 5911102 h 6819900"/>
              <a:gd name="connsiteX1320" fmla="*/ 2946484 w 9915525"/>
              <a:gd name="connsiteY1320" fmla="*/ 5903958 h 6819900"/>
              <a:gd name="connsiteX1321" fmla="*/ 2915528 w 9915525"/>
              <a:gd name="connsiteY1321" fmla="*/ 5930326 h 6819900"/>
              <a:gd name="connsiteX1322" fmla="*/ 2939340 w 9915525"/>
              <a:gd name="connsiteY1322" fmla="*/ 5959284 h 6819900"/>
              <a:gd name="connsiteX1323" fmla="*/ 2971947 w 9915525"/>
              <a:gd name="connsiteY1323" fmla="*/ 6000076 h 6819900"/>
              <a:gd name="connsiteX1324" fmla="*/ 3035436 w 9915525"/>
              <a:gd name="connsiteY1324" fmla="*/ 6024884 h 6819900"/>
              <a:gd name="connsiteX1325" fmla="*/ 3058173 w 9915525"/>
              <a:gd name="connsiteY1325" fmla="*/ 6042230 h 6819900"/>
              <a:gd name="connsiteX1326" fmla="*/ 3078958 w 9915525"/>
              <a:gd name="connsiteY1326" fmla="*/ 6157397 h 6819900"/>
              <a:gd name="connsiteX1327" fmla="*/ 3115121 w 9915525"/>
              <a:gd name="connsiteY1327" fmla="*/ 6163097 h 6819900"/>
              <a:gd name="connsiteX1328" fmla="*/ 3133711 w 9915525"/>
              <a:gd name="connsiteY1328" fmla="*/ 6157912 h 6819900"/>
              <a:gd name="connsiteX1329" fmla="*/ 2985179 w 9915525"/>
              <a:gd name="connsiteY1329" fmla="*/ 5933774 h 6819900"/>
              <a:gd name="connsiteX1330" fmla="*/ 3003435 w 9915525"/>
              <a:gd name="connsiteY1330" fmla="*/ 5934525 h 6819900"/>
              <a:gd name="connsiteX1331" fmla="*/ 2990934 w 9915525"/>
              <a:gd name="connsiteY1331" fmla="*/ 5939528 h 6819900"/>
              <a:gd name="connsiteX1332" fmla="*/ 2985179 w 9915525"/>
              <a:gd name="connsiteY1332" fmla="*/ 5933773 h 6819900"/>
              <a:gd name="connsiteX1333" fmla="*/ 2862877 w 9915525"/>
              <a:gd name="connsiteY1333" fmla="*/ 5787388 h 6819900"/>
              <a:gd name="connsiteX1334" fmla="*/ 2876104 w 9915525"/>
              <a:gd name="connsiteY1334" fmla="*/ 5770908 h 6819900"/>
              <a:gd name="connsiteX1335" fmla="*/ 2895627 w 9915525"/>
              <a:gd name="connsiteY1335" fmla="*/ 5767454 h 6819900"/>
              <a:gd name="connsiteX1336" fmla="*/ 2847488 w 9915525"/>
              <a:gd name="connsiteY1336" fmla="*/ 5773714 h 6819900"/>
              <a:gd name="connsiteX1337" fmla="*/ 2853907 w 9915525"/>
              <a:gd name="connsiteY1337" fmla="*/ 5802519 h 6819900"/>
              <a:gd name="connsiteX1338" fmla="*/ 2862877 w 9915525"/>
              <a:gd name="connsiteY1338" fmla="*/ 5787388 h 6819900"/>
              <a:gd name="connsiteX1339" fmla="*/ 3907688 w 9915525"/>
              <a:gd name="connsiteY1339" fmla="*/ 5721108 h 6819900"/>
              <a:gd name="connsiteX1340" fmla="*/ 3904721 w 9915525"/>
              <a:gd name="connsiteY1340" fmla="*/ 5718238 h 6819900"/>
              <a:gd name="connsiteX1341" fmla="*/ 3884111 w 9915525"/>
              <a:gd name="connsiteY1341" fmla="*/ 5743885 h 6819900"/>
              <a:gd name="connsiteX1342" fmla="*/ 3887078 w 9915525"/>
              <a:gd name="connsiteY1342" fmla="*/ 5746755 h 6819900"/>
              <a:gd name="connsiteX1343" fmla="*/ 3907688 w 9915525"/>
              <a:gd name="connsiteY1343" fmla="*/ 5721108 h 6819900"/>
              <a:gd name="connsiteX1344" fmla="*/ 4491915 w 9915525"/>
              <a:gd name="connsiteY1344" fmla="*/ 5742546 h 6819900"/>
              <a:gd name="connsiteX1345" fmla="*/ 4472865 w 9915525"/>
              <a:gd name="connsiteY1345" fmla="*/ 5723415 h 6819900"/>
              <a:gd name="connsiteX1346" fmla="*/ 4453815 w 9915525"/>
              <a:gd name="connsiteY1346" fmla="*/ 5726449 h 6819900"/>
              <a:gd name="connsiteX1347" fmla="*/ 4463340 w 9915525"/>
              <a:gd name="connsiteY1347" fmla="*/ 5735493 h 6819900"/>
              <a:gd name="connsiteX1348" fmla="*/ 4472865 w 9915525"/>
              <a:gd name="connsiteY1348" fmla="*/ 5739693 h 6819900"/>
              <a:gd name="connsiteX1349" fmla="*/ 4482390 w 9915525"/>
              <a:gd name="connsiteY1349" fmla="*/ 5749780 h 6819900"/>
              <a:gd name="connsiteX1350" fmla="*/ 4491915 w 9915525"/>
              <a:gd name="connsiteY1350" fmla="*/ 5742546 h 6819900"/>
              <a:gd name="connsiteX1351" fmla="*/ 4414361 w 9915525"/>
              <a:gd name="connsiteY1351" fmla="*/ 5716327 h 6819900"/>
              <a:gd name="connsiteX1352" fmla="*/ 4402455 w 9915525"/>
              <a:gd name="connsiteY1352" fmla="*/ 5714055 h 6819900"/>
              <a:gd name="connsiteX1353" fmla="*/ 4399047 w 9915525"/>
              <a:gd name="connsiteY1353" fmla="*/ 5737879 h 6819900"/>
              <a:gd name="connsiteX1354" fmla="*/ 4414361 w 9915525"/>
              <a:gd name="connsiteY1354" fmla="*/ 5716327 h 6819900"/>
              <a:gd name="connsiteX1355" fmla="*/ 4394869 w 9915525"/>
              <a:gd name="connsiteY1355" fmla="*/ 5689000 h 6819900"/>
              <a:gd name="connsiteX1356" fmla="*/ 4392012 w 9915525"/>
              <a:gd name="connsiteY1356" fmla="*/ 5686143 h 6819900"/>
              <a:gd name="connsiteX1357" fmla="*/ 4372045 w 9915525"/>
              <a:gd name="connsiteY1357" fmla="*/ 5702264 h 6819900"/>
              <a:gd name="connsiteX1358" fmla="*/ 4374902 w 9915525"/>
              <a:gd name="connsiteY1358" fmla="*/ 5705122 h 6819900"/>
              <a:gd name="connsiteX1359" fmla="*/ 4394869 w 9915525"/>
              <a:gd name="connsiteY1359" fmla="*/ 5689000 h 6819900"/>
              <a:gd name="connsiteX1360" fmla="*/ 3901365 w 9915525"/>
              <a:gd name="connsiteY1360" fmla="*/ 5670388 h 6819900"/>
              <a:gd name="connsiteX1361" fmla="*/ 3861360 w 9915525"/>
              <a:gd name="connsiteY1361" fmla="*/ 5635480 h 6819900"/>
              <a:gd name="connsiteX1362" fmla="*/ 3854140 w 9915525"/>
              <a:gd name="connsiteY1362" fmla="*/ 5683853 h 6819900"/>
              <a:gd name="connsiteX1363" fmla="*/ 3882715 w 9915525"/>
              <a:gd name="connsiteY1363" fmla="*/ 5692416 h 6819900"/>
              <a:gd name="connsiteX1364" fmla="*/ 3901365 w 9915525"/>
              <a:gd name="connsiteY1364" fmla="*/ 5670388 h 6819900"/>
              <a:gd name="connsiteX1365" fmla="*/ 4563341 w 9915525"/>
              <a:gd name="connsiteY1365" fmla="*/ 5690902 h 6819900"/>
              <a:gd name="connsiteX1366" fmla="*/ 4558590 w 9915525"/>
              <a:gd name="connsiteY1366" fmla="*/ 5636949 h 6819900"/>
              <a:gd name="connsiteX1367" fmla="*/ 4522393 w 9915525"/>
              <a:gd name="connsiteY1367" fmla="*/ 5623480 h 6819900"/>
              <a:gd name="connsiteX1368" fmla="*/ 4495221 w 9915525"/>
              <a:gd name="connsiteY1368" fmla="*/ 5628093 h 6819900"/>
              <a:gd name="connsiteX1369" fmla="*/ 4511607 w 9915525"/>
              <a:gd name="connsiteY1369" fmla="*/ 5683105 h 6819900"/>
              <a:gd name="connsiteX1370" fmla="*/ 4530015 w 9915525"/>
              <a:gd name="connsiteY1370" fmla="*/ 5692630 h 6819900"/>
              <a:gd name="connsiteX1371" fmla="*/ 4563341 w 9915525"/>
              <a:gd name="connsiteY1371" fmla="*/ 5690902 h 6819900"/>
              <a:gd name="connsiteX1372" fmla="*/ 8290395 w 9915525"/>
              <a:gd name="connsiteY1372" fmla="*/ 5639509 h 6819900"/>
              <a:gd name="connsiteX1373" fmla="*/ 8261324 w 9915525"/>
              <a:gd name="connsiteY1373" fmla="*/ 5526960 h 6819900"/>
              <a:gd name="connsiteX1374" fmla="*/ 8223623 w 9915525"/>
              <a:gd name="connsiteY1374" fmla="*/ 5538088 h 6819900"/>
              <a:gd name="connsiteX1375" fmla="*/ 8214289 w 9915525"/>
              <a:gd name="connsiteY1375" fmla="*/ 5578825 h 6819900"/>
              <a:gd name="connsiteX1376" fmla="*/ 8220714 w 9915525"/>
              <a:gd name="connsiteY1376" fmla="*/ 5607293 h 6819900"/>
              <a:gd name="connsiteX1377" fmla="*/ 8225153 w 9915525"/>
              <a:gd name="connsiteY1377" fmla="*/ 5616430 h 6819900"/>
              <a:gd name="connsiteX1378" fmla="*/ 8235240 w 9915525"/>
              <a:gd name="connsiteY1378" fmla="*/ 5627538 h 6819900"/>
              <a:gd name="connsiteX1379" fmla="*/ 8278103 w 9915525"/>
              <a:gd name="connsiteY1379" fmla="*/ 5669859 h 6819900"/>
              <a:gd name="connsiteX1380" fmla="*/ 8290395 w 9915525"/>
              <a:gd name="connsiteY1380" fmla="*/ 5639509 h 6819900"/>
              <a:gd name="connsiteX1381" fmla="*/ 4962275 w 9915525"/>
              <a:gd name="connsiteY1381" fmla="*/ 5639748 h 6819900"/>
              <a:gd name="connsiteX1382" fmla="*/ 4958531 w 9915525"/>
              <a:gd name="connsiteY1382" fmla="*/ 5630786 h 6819900"/>
              <a:gd name="connsiteX1383" fmla="*/ 4949115 w 9915525"/>
              <a:gd name="connsiteY1383" fmla="*/ 5645568 h 6819900"/>
              <a:gd name="connsiteX1384" fmla="*/ 4962275 w 9915525"/>
              <a:gd name="connsiteY1384" fmla="*/ 5639748 h 6819900"/>
              <a:gd name="connsiteX1385" fmla="*/ 4047294 w 9915525"/>
              <a:gd name="connsiteY1385" fmla="*/ 5586487 h 6819900"/>
              <a:gd name="connsiteX1386" fmla="*/ 4041171 w 9915525"/>
              <a:gd name="connsiteY1386" fmla="*/ 5554851 h 6819900"/>
              <a:gd name="connsiteX1387" fmla="*/ 4025190 w 9915525"/>
              <a:gd name="connsiteY1387" fmla="*/ 5525262 h 6819900"/>
              <a:gd name="connsiteX1388" fmla="*/ 4014646 w 9915525"/>
              <a:gd name="connsiteY1388" fmla="*/ 5511655 h 6819900"/>
              <a:gd name="connsiteX1389" fmla="*/ 4009723 w 9915525"/>
              <a:gd name="connsiteY1389" fmla="*/ 5497007 h 6819900"/>
              <a:gd name="connsiteX1390" fmla="*/ 4002340 w 9915525"/>
              <a:gd name="connsiteY1390" fmla="*/ 5477369 h 6819900"/>
              <a:gd name="connsiteX1391" fmla="*/ 3983595 w 9915525"/>
              <a:gd name="connsiteY1391" fmla="*/ 5436474 h 6819900"/>
              <a:gd name="connsiteX1392" fmla="*/ 3923505 w 9915525"/>
              <a:gd name="connsiteY1392" fmla="*/ 5370419 h 6819900"/>
              <a:gd name="connsiteX1393" fmla="*/ 3937451 w 9915525"/>
              <a:gd name="connsiteY1393" fmla="*/ 5559328 h 6819900"/>
              <a:gd name="connsiteX1394" fmla="*/ 3982328 w 9915525"/>
              <a:gd name="connsiteY1394" fmla="*/ 5582936 h 6819900"/>
              <a:gd name="connsiteX1395" fmla="*/ 4047294 w 9915525"/>
              <a:gd name="connsiteY1395" fmla="*/ 5586487 h 6819900"/>
              <a:gd name="connsiteX1396" fmla="*/ 4964600 w 9915525"/>
              <a:gd name="connsiteY1396" fmla="*/ 5573254 h 6819900"/>
              <a:gd name="connsiteX1397" fmla="*/ 4942271 w 9915525"/>
              <a:gd name="connsiteY1397" fmla="*/ 5559584 h 6819900"/>
              <a:gd name="connsiteX1398" fmla="*/ 4941971 w 9915525"/>
              <a:gd name="connsiteY1398" fmla="*/ 5572540 h 6819900"/>
              <a:gd name="connsiteX1399" fmla="*/ 4959392 w 9915525"/>
              <a:gd name="connsiteY1399" fmla="*/ 5598431 h 6819900"/>
              <a:gd name="connsiteX1400" fmla="*/ 4965053 w 9915525"/>
              <a:gd name="connsiteY1400" fmla="*/ 5599447 h 6819900"/>
              <a:gd name="connsiteX1401" fmla="*/ 4964600 w 9915525"/>
              <a:gd name="connsiteY1401" fmla="*/ 5573254 h 6819900"/>
              <a:gd name="connsiteX1402" fmla="*/ 4520490 w 9915525"/>
              <a:gd name="connsiteY1402" fmla="*/ 5496805 h 6819900"/>
              <a:gd name="connsiteX1403" fmla="*/ 4531251 w 9915525"/>
              <a:gd name="connsiteY1403" fmla="*/ 5488607 h 6819900"/>
              <a:gd name="connsiteX1404" fmla="*/ 4537714 w 9915525"/>
              <a:gd name="connsiteY1404" fmla="*/ 5486787 h 6819900"/>
              <a:gd name="connsiteX1405" fmla="*/ 4515807 w 9915525"/>
              <a:gd name="connsiteY1405" fmla="*/ 5437386 h 6819900"/>
              <a:gd name="connsiteX1406" fmla="*/ 4478387 w 9915525"/>
              <a:gd name="connsiteY1406" fmla="*/ 5399286 h 6819900"/>
              <a:gd name="connsiteX1407" fmla="*/ 4473844 w 9915525"/>
              <a:gd name="connsiteY1407" fmla="*/ 5488885 h 6819900"/>
              <a:gd name="connsiteX1408" fmla="*/ 4520490 w 9915525"/>
              <a:gd name="connsiteY1408" fmla="*/ 5496805 h 6819900"/>
              <a:gd name="connsiteX1409" fmla="*/ 3822029 w 9915525"/>
              <a:gd name="connsiteY1409" fmla="*/ 5487577 h 6819900"/>
              <a:gd name="connsiteX1410" fmla="*/ 3790661 w 9915525"/>
              <a:gd name="connsiteY1410" fmla="*/ 5444980 h 6819900"/>
              <a:gd name="connsiteX1411" fmla="*/ 3768015 w 9915525"/>
              <a:gd name="connsiteY1411" fmla="*/ 5467205 h 6819900"/>
              <a:gd name="connsiteX1412" fmla="*/ 3822029 w 9915525"/>
              <a:gd name="connsiteY1412" fmla="*/ 5487577 h 6819900"/>
              <a:gd name="connsiteX1413" fmla="*/ 4715753 w 9915525"/>
              <a:gd name="connsiteY1413" fmla="*/ 5436493 h 6819900"/>
              <a:gd name="connsiteX1414" fmla="*/ 4698813 w 9915525"/>
              <a:gd name="connsiteY1414" fmla="*/ 5384106 h 6819900"/>
              <a:gd name="connsiteX1415" fmla="*/ 4663511 w 9915525"/>
              <a:gd name="connsiteY1415" fmla="*/ 5436249 h 6819900"/>
              <a:gd name="connsiteX1416" fmla="*/ 4696311 w 9915525"/>
              <a:gd name="connsiteY1416" fmla="*/ 5481101 h 6819900"/>
              <a:gd name="connsiteX1417" fmla="*/ 4715753 w 9915525"/>
              <a:gd name="connsiteY1417" fmla="*/ 5436493 h 6819900"/>
              <a:gd name="connsiteX1418" fmla="*/ 4611823 w 9915525"/>
              <a:gd name="connsiteY1418" fmla="*/ 5449764 h 6819900"/>
              <a:gd name="connsiteX1419" fmla="*/ 4587165 w 9915525"/>
              <a:gd name="connsiteY1419" fmla="*/ 5397355 h 6819900"/>
              <a:gd name="connsiteX1420" fmla="*/ 4562507 w 9915525"/>
              <a:gd name="connsiteY1420" fmla="*/ 5449764 h 6819900"/>
              <a:gd name="connsiteX1421" fmla="*/ 4587165 w 9915525"/>
              <a:gd name="connsiteY1421" fmla="*/ 5473555 h 6819900"/>
              <a:gd name="connsiteX1422" fmla="*/ 4611823 w 9915525"/>
              <a:gd name="connsiteY1422" fmla="*/ 5449764 h 6819900"/>
              <a:gd name="connsiteX1423" fmla="*/ 7515084 w 9915525"/>
              <a:gd name="connsiteY1423" fmla="*/ 5439439 h 6819900"/>
              <a:gd name="connsiteX1424" fmla="*/ 7512571 w 9915525"/>
              <a:gd name="connsiteY1424" fmla="*/ 5378305 h 6819900"/>
              <a:gd name="connsiteX1425" fmla="*/ 7497810 w 9915525"/>
              <a:gd name="connsiteY1425" fmla="*/ 5321155 h 6819900"/>
              <a:gd name="connsiteX1426" fmla="*/ 7483284 w 9915525"/>
              <a:gd name="connsiteY1426" fmla="*/ 5264005 h 6819900"/>
              <a:gd name="connsiteX1427" fmla="*/ 7468478 w 9915525"/>
              <a:gd name="connsiteY1427" fmla="*/ 5187805 h 6819900"/>
              <a:gd name="connsiteX1428" fmla="*/ 7453199 w 9915525"/>
              <a:gd name="connsiteY1428" fmla="*/ 5111605 h 6819900"/>
              <a:gd name="connsiteX1429" fmla="*/ 7444665 w 9915525"/>
              <a:gd name="connsiteY1429" fmla="*/ 5084196 h 6819900"/>
              <a:gd name="connsiteX1430" fmla="*/ 7430848 w 9915525"/>
              <a:gd name="connsiteY1430" fmla="*/ 5045321 h 6819900"/>
              <a:gd name="connsiteX1431" fmla="*/ 7414180 w 9915525"/>
              <a:gd name="connsiteY1431" fmla="*/ 4985605 h 6819900"/>
              <a:gd name="connsiteX1432" fmla="*/ 7394388 w 9915525"/>
              <a:gd name="connsiteY1432" fmla="*/ 4926849 h 6819900"/>
              <a:gd name="connsiteX1433" fmla="*/ 7368340 w 9915525"/>
              <a:gd name="connsiteY1433" fmla="*/ 4930630 h 6819900"/>
              <a:gd name="connsiteX1434" fmla="*/ 7369211 w 9915525"/>
              <a:gd name="connsiteY1434" fmla="*/ 5056291 h 6819900"/>
              <a:gd name="connsiteX1435" fmla="*/ 7381117 w 9915525"/>
              <a:gd name="connsiteY1435" fmla="*/ 5092803 h 6819900"/>
              <a:gd name="connsiteX1436" fmla="*/ 7355322 w 9915525"/>
              <a:gd name="connsiteY1436" fmla="*/ 5129026 h 6819900"/>
              <a:gd name="connsiteX1437" fmla="*/ 7333528 w 9915525"/>
              <a:gd name="connsiteY1437" fmla="*/ 5179757 h 6819900"/>
              <a:gd name="connsiteX1438" fmla="*/ 7363340 w 9915525"/>
              <a:gd name="connsiteY1438" fmla="*/ 5246371 h 6819900"/>
              <a:gd name="connsiteX1439" fmla="*/ 7387516 w 9915525"/>
              <a:gd name="connsiteY1439" fmla="*/ 5283184 h 6819900"/>
              <a:gd name="connsiteX1440" fmla="*/ 7397041 w 9915525"/>
              <a:gd name="connsiteY1440" fmla="*/ 5306868 h 6819900"/>
              <a:gd name="connsiteX1441" fmla="*/ 7406566 w 9915525"/>
              <a:gd name="connsiteY1441" fmla="*/ 5330600 h 6819900"/>
              <a:gd name="connsiteX1442" fmla="*/ 7425616 w 9915525"/>
              <a:gd name="connsiteY1442" fmla="*/ 5354493 h 6819900"/>
              <a:gd name="connsiteX1443" fmla="*/ 7444666 w 9915525"/>
              <a:gd name="connsiteY1443" fmla="*/ 5378947 h 6819900"/>
              <a:gd name="connsiteX1444" fmla="*/ 7454191 w 9915525"/>
              <a:gd name="connsiteY1444" fmla="*/ 5397355 h 6819900"/>
              <a:gd name="connsiteX1445" fmla="*/ 7463716 w 9915525"/>
              <a:gd name="connsiteY1445" fmla="*/ 5419580 h 6819900"/>
              <a:gd name="connsiteX1446" fmla="*/ 7470066 w 9915525"/>
              <a:gd name="connsiteY1446" fmla="*/ 5448155 h 6819900"/>
              <a:gd name="connsiteX1447" fmla="*/ 7515084 w 9915525"/>
              <a:gd name="connsiteY1447" fmla="*/ 5439439 h 6819900"/>
              <a:gd name="connsiteX1448" fmla="*/ 4825290 w 9915525"/>
              <a:gd name="connsiteY1448" fmla="*/ 5435455 h 6819900"/>
              <a:gd name="connsiteX1449" fmla="*/ 4811003 w 9915525"/>
              <a:gd name="connsiteY1449" fmla="*/ 5425930 h 6819900"/>
              <a:gd name="connsiteX1450" fmla="*/ 4796715 w 9915525"/>
              <a:gd name="connsiteY1450" fmla="*/ 5435455 h 6819900"/>
              <a:gd name="connsiteX1451" fmla="*/ 4811003 w 9915525"/>
              <a:gd name="connsiteY1451" fmla="*/ 5444980 h 6819900"/>
              <a:gd name="connsiteX1452" fmla="*/ 4825290 w 9915525"/>
              <a:gd name="connsiteY1452" fmla="*/ 5435455 h 6819900"/>
              <a:gd name="connsiteX1453" fmla="*/ 5533833 w 9915525"/>
              <a:gd name="connsiteY1453" fmla="*/ 5375924 h 6819900"/>
              <a:gd name="connsiteX1454" fmla="*/ 5501565 w 9915525"/>
              <a:gd name="connsiteY1454" fmla="*/ 5325918 h 6819900"/>
              <a:gd name="connsiteX1455" fmla="*/ 5478780 w 9915525"/>
              <a:gd name="connsiteY1455" fmla="*/ 5376924 h 6819900"/>
              <a:gd name="connsiteX1456" fmla="*/ 5533833 w 9915525"/>
              <a:gd name="connsiteY1456" fmla="*/ 5375924 h 6819900"/>
              <a:gd name="connsiteX1457" fmla="*/ 3298272 w 9915525"/>
              <a:gd name="connsiteY1457" fmla="*/ 5347944 h 6819900"/>
              <a:gd name="connsiteX1458" fmla="*/ 3292517 w 9915525"/>
              <a:gd name="connsiteY1458" fmla="*/ 5353699 h 6819900"/>
              <a:gd name="connsiteX1459" fmla="*/ 3297520 w 9915525"/>
              <a:gd name="connsiteY1459" fmla="*/ 5366201 h 6819900"/>
              <a:gd name="connsiteX1460" fmla="*/ 3298271 w 9915525"/>
              <a:gd name="connsiteY1460" fmla="*/ 5347944 h 6819900"/>
              <a:gd name="connsiteX1461" fmla="*/ 3910890 w 9915525"/>
              <a:gd name="connsiteY1461" fmla="*/ 5335443 h 6819900"/>
              <a:gd name="connsiteX1462" fmla="*/ 3910890 w 9915525"/>
              <a:gd name="connsiteY1462" fmla="*/ 5306868 h 6819900"/>
              <a:gd name="connsiteX1463" fmla="*/ 3887078 w 9915525"/>
              <a:gd name="connsiteY1463" fmla="*/ 5292580 h 6819900"/>
              <a:gd name="connsiteX1464" fmla="*/ 3863265 w 9915525"/>
              <a:gd name="connsiteY1464" fmla="*/ 5306868 h 6819900"/>
              <a:gd name="connsiteX1465" fmla="*/ 3863265 w 9915525"/>
              <a:gd name="connsiteY1465" fmla="*/ 5335443 h 6819900"/>
              <a:gd name="connsiteX1466" fmla="*/ 3887078 w 9915525"/>
              <a:gd name="connsiteY1466" fmla="*/ 5349730 h 6819900"/>
              <a:gd name="connsiteX1467" fmla="*/ 3910890 w 9915525"/>
              <a:gd name="connsiteY1467" fmla="*/ 5335443 h 6819900"/>
              <a:gd name="connsiteX1468" fmla="*/ 3892592 w 9915525"/>
              <a:gd name="connsiteY1468" fmla="*/ 5325124 h 6819900"/>
              <a:gd name="connsiteX1469" fmla="*/ 3898347 w 9915525"/>
              <a:gd name="connsiteY1469" fmla="*/ 5319369 h 6819900"/>
              <a:gd name="connsiteX1470" fmla="*/ 3897595 w 9915525"/>
              <a:gd name="connsiteY1470" fmla="*/ 5337626 h 6819900"/>
              <a:gd name="connsiteX1471" fmla="*/ 3892592 w 9915525"/>
              <a:gd name="connsiteY1471" fmla="*/ 5325124 h 6819900"/>
              <a:gd name="connsiteX1472" fmla="*/ 9575685 w 9915525"/>
              <a:gd name="connsiteY1472" fmla="*/ 5343975 h 6819900"/>
              <a:gd name="connsiteX1473" fmla="*/ 9557429 w 9915525"/>
              <a:gd name="connsiteY1473" fmla="*/ 5343224 h 6819900"/>
              <a:gd name="connsiteX1474" fmla="*/ 9563184 w 9915525"/>
              <a:gd name="connsiteY1474" fmla="*/ 5348978 h 6819900"/>
              <a:gd name="connsiteX1475" fmla="*/ 9575685 w 9915525"/>
              <a:gd name="connsiteY1475" fmla="*/ 5343976 h 6819900"/>
              <a:gd name="connsiteX1476" fmla="*/ 6995085 w 9915525"/>
              <a:gd name="connsiteY1476" fmla="*/ 5290675 h 6819900"/>
              <a:gd name="connsiteX1477" fmla="*/ 6996990 w 9915525"/>
              <a:gd name="connsiteY1477" fmla="*/ 5244955 h 6819900"/>
              <a:gd name="connsiteX1478" fmla="*/ 7006515 w 9915525"/>
              <a:gd name="connsiteY1478" fmla="*/ 5213620 h 6819900"/>
              <a:gd name="connsiteX1479" fmla="*/ 7016185 w 9915525"/>
              <a:gd name="connsiteY1479" fmla="*/ 5168755 h 6819900"/>
              <a:gd name="connsiteX1480" fmla="*/ 6986480 w 9915525"/>
              <a:gd name="connsiteY1480" fmla="*/ 5167252 h 6819900"/>
              <a:gd name="connsiteX1481" fmla="*/ 6958853 w 9915525"/>
              <a:gd name="connsiteY1481" fmla="*/ 5168696 h 6819900"/>
              <a:gd name="connsiteX1482" fmla="*/ 6917437 w 9915525"/>
              <a:gd name="connsiteY1482" fmla="*/ 5188067 h 6819900"/>
              <a:gd name="connsiteX1483" fmla="*/ 6943679 w 9915525"/>
              <a:gd name="connsiteY1483" fmla="*/ 5285436 h 6819900"/>
              <a:gd name="connsiteX1484" fmla="*/ 6995085 w 9915525"/>
              <a:gd name="connsiteY1484" fmla="*/ 5290675 h 6819900"/>
              <a:gd name="connsiteX1485" fmla="*/ 9377735 w 9915525"/>
              <a:gd name="connsiteY1485" fmla="*/ 5193176 h 6819900"/>
              <a:gd name="connsiteX1486" fmla="*/ 9358855 w 9915525"/>
              <a:gd name="connsiteY1486" fmla="*/ 5140180 h 6819900"/>
              <a:gd name="connsiteX1487" fmla="*/ 9349665 w 9915525"/>
              <a:gd name="connsiteY1487" fmla="*/ 5112384 h 6819900"/>
              <a:gd name="connsiteX1488" fmla="*/ 9321090 w 9915525"/>
              <a:gd name="connsiteY1488" fmla="*/ 5054455 h 6819900"/>
              <a:gd name="connsiteX1489" fmla="*/ 9298296 w 9915525"/>
              <a:gd name="connsiteY1489" fmla="*/ 5069522 h 6819900"/>
              <a:gd name="connsiteX1490" fmla="*/ 9301673 w 9915525"/>
              <a:gd name="connsiteY1490" fmla="*/ 5130655 h 6819900"/>
              <a:gd name="connsiteX1491" fmla="*/ 9321090 w 9915525"/>
              <a:gd name="connsiteY1491" fmla="*/ 5168755 h 6819900"/>
              <a:gd name="connsiteX1492" fmla="*/ 9377735 w 9915525"/>
              <a:gd name="connsiteY1492" fmla="*/ 5193176 h 6819900"/>
              <a:gd name="connsiteX1493" fmla="*/ 9135528 w 9915525"/>
              <a:gd name="connsiteY1493" fmla="*/ 5168202 h 6819900"/>
              <a:gd name="connsiteX1494" fmla="*/ 9121204 w 9915525"/>
              <a:gd name="connsiteY1494" fmla="*/ 5054455 h 6819900"/>
              <a:gd name="connsiteX1495" fmla="*/ 9107629 w 9915525"/>
              <a:gd name="connsiteY1495" fmla="*/ 5030643 h 6819900"/>
              <a:gd name="connsiteX1496" fmla="*/ 9087510 w 9915525"/>
              <a:gd name="connsiteY1496" fmla="*/ 5006830 h 6819900"/>
              <a:gd name="connsiteX1497" fmla="*/ 9075785 w 9915525"/>
              <a:gd name="connsiteY1497" fmla="*/ 4975880 h 6819900"/>
              <a:gd name="connsiteX1498" fmla="*/ 9056729 w 9915525"/>
              <a:gd name="connsiteY1498" fmla="*/ 4941874 h 6819900"/>
              <a:gd name="connsiteX1499" fmla="*/ 9042563 w 9915525"/>
              <a:gd name="connsiteY1499" fmla="*/ 4987831 h 6819900"/>
              <a:gd name="connsiteX1500" fmla="*/ 9057184 w 9915525"/>
              <a:gd name="connsiteY1500" fmla="*/ 5043498 h 6819900"/>
              <a:gd name="connsiteX1501" fmla="*/ 9062661 w 9915525"/>
              <a:gd name="connsiteY1501" fmla="*/ 5083030 h 6819900"/>
              <a:gd name="connsiteX1502" fmla="*/ 9073440 w 9915525"/>
              <a:gd name="connsiteY1502" fmla="*/ 5113372 h 6819900"/>
              <a:gd name="connsiteX1503" fmla="*/ 9094150 w 9915525"/>
              <a:gd name="connsiteY1503" fmla="*/ 5165760 h 6819900"/>
              <a:gd name="connsiteX1504" fmla="*/ 9135528 w 9915525"/>
              <a:gd name="connsiteY1504" fmla="*/ 5168202 h 6819900"/>
              <a:gd name="connsiteX1505" fmla="*/ 1221575 w 9915525"/>
              <a:gd name="connsiteY1505" fmla="*/ 5162019 h 6819900"/>
              <a:gd name="connsiteX1506" fmla="*/ 1208777 w 9915525"/>
              <a:gd name="connsiteY1506" fmla="*/ 5139312 h 6819900"/>
              <a:gd name="connsiteX1507" fmla="*/ 1204898 w 9915525"/>
              <a:gd name="connsiteY1507" fmla="*/ 5121130 h 6819900"/>
              <a:gd name="connsiteX1508" fmla="*/ 1202615 w 9915525"/>
              <a:gd name="connsiteY1508" fmla="*/ 5162405 h 6819900"/>
              <a:gd name="connsiteX1509" fmla="*/ 1224046 w 9915525"/>
              <a:gd name="connsiteY1509" fmla="*/ 5167651 h 6819900"/>
              <a:gd name="connsiteX1510" fmla="*/ 1221575 w 9915525"/>
              <a:gd name="connsiteY1510" fmla="*/ 5162019 h 6819900"/>
              <a:gd name="connsiteX1511" fmla="*/ 5784120 w 9915525"/>
              <a:gd name="connsiteY1511" fmla="*/ 5128274 h 6819900"/>
              <a:gd name="connsiteX1512" fmla="*/ 5791826 w 9915525"/>
              <a:gd name="connsiteY1512" fmla="*/ 5102080 h 6819900"/>
              <a:gd name="connsiteX1513" fmla="*/ 5812818 w 9915525"/>
              <a:gd name="connsiteY1513" fmla="*/ 5084840 h 6819900"/>
              <a:gd name="connsiteX1514" fmla="*/ 5844465 w 9915525"/>
              <a:gd name="connsiteY1514" fmla="*/ 5040168 h 6819900"/>
              <a:gd name="connsiteX1515" fmla="*/ 5803945 w 9915525"/>
              <a:gd name="connsiteY1515" fmla="*/ 5037786 h 6819900"/>
              <a:gd name="connsiteX1516" fmla="*/ 5784559 w 9915525"/>
              <a:gd name="connsiteY1516" fmla="*/ 5037000 h 6819900"/>
              <a:gd name="connsiteX1517" fmla="*/ 5749673 w 9915525"/>
              <a:gd name="connsiteY1517" fmla="*/ 5030498 h 6819900"/>
              <a:gd name="connsiteX1518" fmla="*/ 5730165 w 9915525"/>
              <a:gd name="connsiteY1518" fmla="*/ 5082085 h 6819900"/>
              <a:gd name="connsiteX1519" fmla="*/ 5736515 w 9915525"/>
              <a:gd name="connsiteY1519" fmla="*/ 5133830 h 6819900"/>
              <a:gd name="connsiteX1520" fmla="*/ 5784120 w 9915525"/>
              <a:gd name="connsiteY1520" fmla="*/ 5128274 h 6819900"/>
              <a:gd name="connsiteX1521" fmla="*/ 1327710 w 9915525"/>
              <a:gd name="connsiteY1521" fmla="*/ 5090650 h 6819900"/>
              <a:gd name="connsiteX1522" fmla="*/ 1316800 w 9915525"/>
              <a:gd name="connsiteY1522" fmla="*/ 5045490 h 6819900"/>
              <a:gd name="connsiteX1523" fmla="*/ 1293597 w 9915525"/>
              <a:gd name="connsiteY1523" fmla="*/ 5006648 h 6819900"/>
              <a:gd name="connsiteX1524" fmla="*/ 1258021 w 9915525"/>
              <a:gd name="connsiteY1524" fmla="*/ 4972681 h 6819900"/>
              <a:gd name="connsiteX1525" fmla="*/ 1236146 w 9915525"/>
              <a:gd name="connsiteY1525" fmla="*/ 5004781 h 6819900"/>
              <a:gd name="connsiteX1526" fmla="*/ 1260559 w 9915525"/>
              <a:gd name="connsiteY1526" fmla="*/ 5033687 h 6819900"/>
              <a:gd name="connsiteX1527" fmla="*/ 1281990 w 9915525"/>
              <a:gd name="connsiteY1527" fmla="*/ 5054339 h 6819900"/>
              <a:gd name="connsiteX1528" fmla="*/ 1327710 w 9915525"/>
              <a:gd name="connsiteY1528" fmla="*/ 5090650 h 6819900"/>
              <a:gd name="connsiteX1529" fmla="*/ 1441638 w 9915525"/>
              <a:gd name="connsiteY1529" fmla="*/ 5077000 h 6819900"/>
              <a:gd name="connsiteX1530" fmla="*/ 1468864 w 9915525"/>
              <a:gd name="connsiteY1530" fmla="*/ 5048554 h 6819900"/>
              <a:gd name="connsiteX1531" fmla="*/ 1511867 w 9915525"/>
              <a:gd name="connsiteY1531" fmla="*/ 5041323 h 6819900"/>
              <a:gd name="connsiteX1532" fmla="*/ 1542451 w 9915525"/>
              <a:gd name="connsiteY1532" fmla="*/ 4995674 h 6819900"/>
              <a:gd name="connsiteX1533" fmla="*/ 1494985 w 9915525"/>
              <a:gd name="connsiteY1533" fmla="*/ 4992543 h 6819900"/>
              <a:gd name="connsiteX1534" fmla="*/ 1419461 w 9915525"/>
              <a:gd name="connsiteY1534" fmla="*/ 4944353 h 6819900"/>
              <a:gd name="connsiteX1535" fmla="*/ 1398917 w 9915525"/>
              <a:gd name="connsiteY1535" fmla="*/ 4900359 h 6819900"/>
              <a:gd name="connsiteX1536" fmla="*/ 1394299 w 9915525"/>
              <a:gd name="connsiteY1536" fmla="*/ 4867851 h 6819900"/>
              <a:gd name="connsiteX1537" fmla="*/ 1410085 w 9915525"/>
              <a:gd name="connsiteY1537" fmla="*/ 4871929 h 6819900"/>
              <a:gd name="connsiteX1538" fmla="*/ 1430269 w 9915525"/>
              <a:gd name="connsiteY1538" fmla="*/ 4892530 h 6819900"/>
              <a:gd name="connsiteX1539" fmla="*/ 1443915 w 9915525"/>
              <a:gd name="connsiteY1539" fmla="*/ 4905342 h 6819900"/>
              <a:gd name="connsiteX1540" fmla="*/ 1463498 w 9915525"/>
              <a:gd name="connsiteY1540" fmla="*/ 4935875 h 6819900"/>
              <a:gd name="connsiteX1541" fmla="*/ 1502874 w 9915525"/>
              <a:gd name="connsiteY1541" fmla="*/ 4941236 h 6819900"/>
              <a:gd name="connsiteX1542" fmla="*/ 1529677 w 9915525"/>
              <a:gd name="connsiteY1542" fmla="*/ 4940214 h 6819900"/>
              <a:gd name="connsiteX1543" fmla="*/ 1572503 w 9915525"/>
              <a:gd name="connsiteY1543" fmla="*/ 4920975 h 6819900"/>
              <a:gd name="connsiteX1544" fmla="*/ 1536784 w 9915525"/>
              <a:gd name="connsiteY1544" fmla="*/ 4894336 h 6819900"/>
              <a:gd name="connsiteX1545" fmla="*/ 1501065 w 9915525"/>
              <a:gd name="connsiteY1545" fmla="*/ 4849771 h 6819900"/>
              <a:gd name="connsiteX1546" fmla="*/ 1468984 w 9915525"/>
              <a:gd name="connsiteY1546" fmla="*/ 4774146 h 6819900"/>
              <a:gd name="connsiteX1547" fmla="*/ 1422817 w 9915525"/>
              <a:gd name="connsiteY1547" fmla="*/ 4740130 h 6819900"/>
              <a:gd name="connsiteX1548" fmla="*/ 1366080 w 9915525"/>
              <a:gd name="connsiteY1548" fmla="*/ 4673063 h 6819900"/>
              <a:gd name="connsiteX1549" fmla="*/ 1318996 w 9915525"/>
              <a:gd name="connsiteY1549" fmla="*/ 4646324 h 6819900"/>
              <a:gd name="connsiteX1550" fmla="*/ 1320593 w 9915525"/>
              <a:gd name="connsiteY1550" fmla="*/ 4716628 h 6819900"/>
              <a:gd name="connsiteX1551" fmla="*/ 1326716 w 9915525"/>
              <a:gd name="connsiteY1551" fmla="*/ 4733859 h 6819900"/>
              <a:gd name="connsiteX1552" fmla="*/ 1361931 w 9915525"/>
              <a:gd name="connsiteY1552" fmla="*/ 4787755 h 6819900"/>
              <a:gd name="connsiteX1553" fmla="*/ 1401053 w 9915525"/>
              <a:gd name="connsiteY1553" fmla="*/ 4830618 h 6819900"/>
              <a:gd name="connsiteX1554" fmla="*/ 1372542 w 9915525"/>
              <a:gd name="connsiteY1554" fmla="*/ 4833855 h 6819900"/>
              <a:gd name="connsiteX1555" fmla="*/ 1317773 w 9915525"/>
              <a:gd name="connsiteY1555" fmla="*/ 4805640 h 6819900"/>
              <a:gd name="connsiteX1556" fmla="*/ 1290911 w 9915525"/>
              <a:gd name="connsiteY1556" fmla="*/ 4783352 h 6819900"/>
              <a:gd name="connsiteX1557" fmla="*/ 1281467 w 9915525"/>
              <a:gd name="connsiteY1557" fmla="*/ 4770474 h 6819900"/>
              <a:gd name="connsiteX1558" fmla="*/ 1264397 w 9915525"/>
              <a:gd name="connsiteY1558" fmla="*/ 4753517 h 6819900"/>
              <a:gd name="connsiteX1559" fmla="*/ 1260664 w 9915525"/>
              <a:gd name="connsiteY1559" fmla="*/ 4735080 h 6819900"/>
              <a:gd name="connsiteX1560" fmla="*/ 1273576 w 9915525"/>
              <a:gd name="connsiteY1560" fmla="*/ 4711555 h 6819900"/>
              <a:gd name="connsiteX1561" fmla="*/ 1258479 w 9915525"/>
              <a:gd name="connsiteY1561" fmla="*/ 4675325 h 6819900"/>
              <a:gd name="connsiteX1562" fmla="*/ 1220379 w 9915525"/>
              <a:gd name="connsiteY1562" fmla="*/ 4685441 h 6819900"/>
              <a:gd name="connsiteX1563" fmla="*/ 1218488 w 9915525"/>
              <a:gd name="connsiteY1563" fmla="*/ 4725135 h 6819900"/>
              <a:gd name="connsiteX1564" fmla="*/ 1226919 w 9915525"/>
              <a:gd name="connsiteY1564" fmla="*/ 4749333 h 6819900"/>
              <a:gd name="connsiteX1565" fmla="*/ 1235280 w 9915525"/>
              <a:gd name="connsiteY1565" fmla="*/ 4793621 h 6819900"/>
              <a:gd name="connsiteX1566" fmla="*/ 1257806 w 9915525"/>
              <a:gd name="connsiteY1566" fmla="*/ 4825256 h 6819900"/>
              <a:gd name="connsiteX1567" fmla="*/ 1314378 w 9915525"/>
              <a:gd name="connsiteY1567" fmla="*/ 4890934 h 6819900"/>
              <a:gd name="connsiteX1568" fmla="*/ 1316325 w 9915525"/>
              <a:gd name="connsiteY1568" fmla="*/ 4899674 h 6819900"/>
              <a:gd name="connsiteX1569" fmla="*/ 1320800 w 9915525"/>
              <a:gd name="connsiteY1569" fmla="*/ 4921105 h 6819900"/>
              <a:gd name="connsiteX1570" fmla="*/ 1335510 w 9915525"/>
              <a:gd name="connsiteY1570" fmla="*/ 4947299 h 6819900"/>
              <a:gd name="connsiteX1571" fmla="*/ 1351145 w 9915525"/>
              <a:gd name="connsiteY1571" fmla="*/ 4985399 h 6819900"/>
              <a:gd name="connsiteX1572" fmla="*/ 1353137 w 9915525"/>
              <a:gd name="connsiteY1572" fmla="*/ 4997305 h 6819900"/>
              <a:gd name="connsiteX1573" fmla="*/ 1366258 w 9915525"/>
              <a:gd name="connsiteY1573" fmla="*/ 5015091 h 6819900"/>
              <a:gd name="connsiteX1574" fmla="*/ 1386765 w 9915525"/>
              <a:gd name="connsiteY1574" fmla="*/ 5051604 h 6819900"/>
              <a:gd name="connsiteX1575" fmla="*/ 1441638 w 9915525"/>
              <a:gd name="connsiteY1575" fmla="*/ 5077000 h 6819900"/>
              <a:gd name="connsiteX1576" fmla="*/ 7319133 w 9915525"/>
              <a:gd name="connsiteY1576" fmla="*/ 4956499 h 6819900"/>
              <a:gd name="connsiteX1577" fmla="*/ 7280357 w 9915525"/>
              <a:gd name="connsiteY1577" fmla="*/ 4900080 h 6819900"/>
              <a:gd name="connsiteX1578" fmla="*/ 7296423 w 9915525"/>
              <a:gd name="connsiteY1578" fmla="*/ 4968730 h 6819900"/>
              <a:gd name="connsiteX1579" fmla="*/ 7319133 w 9915525"/>
              <a:gd name="connsiteY1579" fmla="*/ 4956499 h 6819900"/>
              <a:gd name="connsiteX1580" fmla="*/ 9582860 w 9915525"/>
              <a:gd name="connsiteY1580" fmla="*/ 4921629 h 6819900"/>
              <a:gd name="connsiteX1581" fmla="*/ 9581431 w 9915525"/>
              <a:gd name="connsiteY1581" fmla="*/ 4768062 h 6819900"/>
              <a:gd name="connsiteX1582" fmla="*/ 9548407 w 9915525"/>
              <a:gd name="connsiteY1582" fmla="*/ 4760755 h 6819900"/>
              <a:gd name="connsiteX1583" fmla="*/ 9529318 w 9915525"/>
              <a:gd name="connsiteY1583" fmla="*/ 4840143 h 6819900"/>
              <a:gd name="connsiteX1584" fmla="*/ 9541223 w 9915525"/>
              <a:gd name="connsiteY1584" fmla="*/ 4919517 h 6819900"/>
              <a:gd name="connsiteX1585" fmla="*/ 9549690 w 9915525"/>
              <a:gd name="connsiteY1585" fmla="*/ 4935887 h 6819900"/>
              <a:gd name="connsiteX1586" fmla="*/ 9582860 w 9915525"/>
              <a:gd name="connsiteY1586" fmla="*/ 4921629 h 6819900"/>
              <a:gd name="connsiteX1587" fmla="*/ 9536082 w 9915525"/>
              <a:gd name="connsiteY1587" fmla="*/ 4583648 h 6819900"/>
              <a:gd name="connsiteX1588" fmla="*/ 9540165 w 9915525"/>
              <a:gd name="connsiteY1588" fmla="*/ 4535343 h 6819900"/>
              <a:gd name="connsiteX1589" fmla="*/ 9530640 w 9915525"/>
              <a:gd name="connsiteY1589" fmla="*/ 4487155 h 6819900"/>
              <a:gd name="connsiteX1590" fmla="*/ 9540165 w 9915525"/>
              <a:gd name="connsiteY1590" fmla="*/ 4444855 h 6819900"/>
              <a:gd name="connsiteX1591" fmla="*/ 9538022 w 9915525"/>
              <a:gd name="connsiteY1591" fmla="*/ 4398897 h 6819900"/>
              <a:gd name="connsiteX1592" fmla="*/ 9536209 w 9915525"/>
              <a:gd name="connsiteY1592" fmla="*/ 4370799 h 6819900"/>
              <a:gd name="connsiteX1593" fmla="*/ 9540463 w 9915525"/>
              <a:gd name="connsiteY1593" fmla="*/ 4282930 h 6819900"/>
              <a:gd name="connsiteX1594" fmla="*/ 9530640 w 9915525"/>
              <a:gd name="connsiteY1594" fmla="*/ 4272725 h 6819900"/>
              <a:gd name="connsiteX1595" fmla="*/ 9475978 w 9915525"/>
              <a:gd name="connsiteY1595" fmla="*/ 4232351 h 6819900"/>
              <a:gd name="connsiteX1596" fmla="*/ 9451657 w 9915525"/>
              <a:gd name="connsiteY1596" fmla="*/ 4250343 h 6819900"/>
              <a:gd name="connsiteX1597" fmla="*/ 9402641 w 9915525"/>
              <a:gd name="connsiteY1597" fmla="*/ 4265915 h 6819900"/>
              <a:gd name="connsiteX1598" fmla="*/ 9345034 w 9915525"/>
              <a:gd name="connsiteY1598" fmla="*/ 4282515 h 6819900"/>
              <a:gd name="connsiteX1599" fmla="*/ 9353569 w 9915525"/>
              <a:gd name="connsiteY1599" fmla="*/ 4320082 h 6819900"/>
              <a:gd name="connsiteX1600" fmla="*/ 9359190 w 9915525"/>
              <a:gd name="connsiteY1600" fmla="*/ 4359130 h 6819900"/>
              <a:gd name="connsiteX1601" fmla="*/ 9369777 w 9915525"/>
              <a:gd name="connsiteY1601" fmla="*/ 4392805 h 6819900"/>
              <a:gd name="connsiteX1602" fmla="*/ 9409196 w 9915525"/>
              <a:gd name="connsiteY1602" fmla="*/ 4361957 h 6819900"/>
              <a:gd name="connsiteX1603" fmla="*/ 9421723 w 9915525"/>
              <a:gd name="connsiteY1603" fmla="*/ 4320794 h 6819900"/>
              <a:gd name="connsiteX1604" fmla="*/ 9469634 w 9915525"/>
              <a:gd name="connsiteY1604" fmla="*/ 4345542 h 6819900"/>
              <a:gd name="connsiteX1605" fmla="*/ 9463323 w 9915525"/>
              <a:gd name="connsiteY1605" fmla="*/ 4416280 h 6819900"/>
              <a:gd name="connsiteX1606" fmla="*/ 9463115 w 9915525"/>
              <a:gd name="connsiteY1606" fmla="*/ 4446443 h 6819900"/>
              <a:gd name="connsiteX1607" fmla="*/ 9474414 w 9915525"/>
              <a:gd name="connsiteY1607" fmla="*/ 4487718 h 6819900"/>
              <a:gd name="connsiteX1608" fmla="*/ 9485688 w 9915525"/>
              <a:gd name="connsiteY1608" fmla="*/ 4537404 h 6819900"/>
              <a:gd name="connsiteX1609" fmla="*/ 9490223 w 9915525"/>
              <a:gd name="connsiteY1609" fmla="*/ 4561216 h 6819900"/>
              <a:gd name="connsiteX1610" fmla="*/ 9501229 w 9915525"/>
              <a:gd name="connsiteY1610" fmla="*/ 4585046 h 6819900"/>
              <a:gd name="connsiteX1611" fmla="*/ 9536082 w 9915525"/>
              <a:gd name="connsiteY1611" fmla="*/ 4583648 h 6819900"/>
              <a:gd name="connsiteX1612" fmla="*/ 9249652 w 9915525"/>
              <a:gd name="connsiteY1612" fmla="*/ 2559819 h 6819900"/>
              <a:gd name="connsiteX1613" fmla="*/ 9281471 w 9915525"/>
              <a:gd name="connsiteY1613" fmla="*/ 2526328 h 6819900"/>
              <a:gd name="connsiteX1614" fmla="*/ 9232726 w 9915525"/>
              <a:gd name="connsiteY1614" fmla="*/ 2466458 h 6819900"/>
              <a:gd name="connsiteX1615" fmla="*/ 9214054 w 9915525"/>
              <a:gd name="connsiteY1615" fmla="*/ 2435095 h 6819900"/>
              <a:gd name="connsiteX1616" fmla="*/ 9164982 w 9915525"/>
              <a:gd name="connsiteY1616" fmla="*/ 2387601 h 6819900"/>
              <a:gd name="connsiteX1617" fmla="*/ 9152443 w 9915525"/>
              <a:gd name="connsiteY1617" fmla="*/ 2432699 h 6819900"/>
              <a:gd name="connsiteX1618" fmla="*/ 9203155 w 9915525"/>
              <a:gd name="connsiteY1618" fmla="*/ 2571145 h 6819900"/>
              <a:gd name="connsiteX1619" fmla="*/ 9249652 w 9915525"/>
              <a:gd name="connsiteY1619" fmla="*/ 2559819 h 6819900"/>
              <a:gd name="connsiteX1620" fmla="*/ 8701965 w 9915525"/>
              <a:gd name="connsiteY1620" fmla="*/ 1506955 h 6819900"/>
              <a:gd name="connsiteX1621" fmla="*/ 8692440 w 9915525"/>
              <a:gd name="connsiteY1621" fmla="*/ 1496868 h 6819900"/>
              <a:gd name="connsiteX1622" fmla="*/ 8682915 w 9915525"/>
              <a:gd name="connsiteY1622" fmla="*/ 1501068 h 6819900"/>
              <a:gd name="connsiteX1623" fmla="*/ 8692440 w 9915525"/>
              <a:gd name="connsiteY1623" fmla="*/ 1511155 h 6819900"/>
              <a:gd name="connsiteX1624" fmla="*/ 8701965 w 9915525"/>
              <a:gd name="connsiteY1624" fmla="*/ 1506955 h 6819900"/>
              <a:gd name="connsiteX1625" fmla="*/ 8191598 w 9915525"/>
              <a:gd name="connsiteY1625" fmla="*/ 1476798 h 6819900"/>
              <a:gd name="connsiteX1626" fmla="*/ 8197416 w 9915525"/>
              <a:gd name="connsiteY1626" fmla="*/ 1392263 h 6819900"/>
              <a:gd name="connsiteX1627" fmla="*/ 8181902 w 9915525"/>
              <a:gd name="connsiteY1627" fmla="*/ 1339314 h 6819900"/>
              <a:gd name="connsiteX1628" fmla="*/ 8167338 w 9915525"/>
              <a:gd name="connsiteY1628" fmla="*/ 1292080 h 6819900"/>
              <a:gd name="connsiteX1629" fmla="*/ 8159040 w 9915525"/>
              <a:gd name="connsiteY1629" fmla="*/ 1249855 h 6819900"/>
              <a:gd name="connsiteX1630" fmla="*/ 8131311 w 9915525"/>
              <a:gd name="connsiteY1630" fmla="*/ 1208418 h 6819900"/>
              <a:gd name="connsiteX1631" fmla="*/ 8109117 w 9915525"/>
              <a:gd name="connsiteY1631" fmla="*/ 1223631 h 6819900"/>
              <a:gd name="connsiteX1632" fmla="*/ 8103509 w 9915525"/>
              <a:gd name="connsiteY1632" fmla="*/ 1231168 h 6819900"/>
              <a:gd name="connsiteX1633" fmla="*/ 8106653 w 9915525"/>
              <a:gd name="connsiteY1633" fmla="*/ 1257382 h 6819900"/>
              <a:gd name="connsiteX1634" fmla="*/ 8112670 w 9915525"/>
              <a:gd name="connsiteY1634" fmla="*/ 1292080 h 6819900"/>
              <a:gd name="connsiteX1635" fmla="*/ 8107585 w 9915525"/>
              <a:gd name="connsiteY1635" fmla="*/ 1394743 h 6819900"/>
              <a:gd name="connsiteX1636" fmla="*/ 8116368 w 9915525"/>
              <a:gd name="connsiteY1636" fmla="*/ 1425123 h 6819900"/>
              <a:gd name="connsiteX1637" fmla="*/ 8170070 w 9915525"/>
              <a:gd name="connsiteY1637" fmla="*/ 1482580 h 6819900"/>
              <a:gd name="connsiteX1638" fmla="*/ 8191598 w 9915525"/>
              <a:gd name="connsiteY1638" fmla="*/ 1476798 h 6819900"/>
              <a:gd name="connsiteX1639" fmla="*/ 3340242 w 9915525"/>
              <a:gd name="connsiteY1639" fmla="*/ 1310259 h 6819900"/>
              <a:gd name="connsiteX1640" fmla="*/ 3344153 w 9915525"/>
              <a:gd name="connsiteY1640" fmla="*/ 1240713 h 6819900"/>
              <a:gd name="connsiteX1641" fmla="*/ 3319262 w 9915525"/>
              <a:gd name="connsiteY1641" fmla="*/ 1222189 h 6819900"/>
              <a:gd name="connsiteX1642" fmla="*/ 3281162 w 9915525"/>
              <a:gd name="connsiteY1642" fmla="*/ 1212664 h 6819900"/>
              <a:gd name="connsiteX1643" fmla="*/ 3251132 w 9915525"/>
              <a:gd name="connsiteY1643" fmla="*/ 1244455 h 6819900"/>
              <a:gd name="connsiteX1644" fmla="*/ 3254033 w 9915525"/>
              <a:gd name="connsiteY1644" fmla="*/ 1295420 h 6819900"/>
              <a:gd name="connsiteX1645" fmla="*/ 3340242 w 9915525"/>
              <a:gd name="connsiteY1645" fmla="*/ 1310259 h 6819900"/>
              <a:gd name="connsiteX1646" fmla="*/ 8737047 w 9915525"/>
              <a:gd name="connsiteY1646" fmla="*/ 1318869 h 6819900"/>
              <a:gd name="connsiteX1647" fmla="*/ 8731292 w 9915525"/>
              <a:gd name="connsiteY1647" fmla="*/ 1324624 h 6819900"/>
              <a:gd name="connsiteX1648" fmla="*/ 8736295 w 9915525"/>
              <a:gd name="connsiteY1648" fmla="*/ 1337125 h 6819900"/>
              <a:gd name="connsiteX1649" fmla="*/ 8737046 w 9915525"/>
              <a:gd name="connsiteY1649" fmla="*/ 1318869 h 6819900"/>
              <a:gd name="connsiteX1650" fmla="*/ 4813860 w 9915525"/>
              <a:gd name="connsiteY1650" fmla="*/ 1147300 h 6819900"/>
              <a:gd name="connsiteX1651" fmla="*/ 4815765 w 9915525"/>
              <a:gd name="connsiteY1651" fmla="*/ 1120630 h 6819900"/>
              <a:gd name="connsiteX1652" fmla="*/ 4806240 w 9915525"/>
              <a:gd name="connsiteY1652" fmla="*/ 1134219 h 6819900"/>
              <a:gd name="connsiteX1653" fmla="*/ 4789572 w 9915525"/>
              <a:gd name="connsiteY1653" fmla="*/ 1152164 h 6819900"/>
              <a:gd name="connsiteX1654" fmla="*/ 4787666 w 9915525"/>
              <a:gd name="connsiteY1654" fmla="*/ 1157625 h 6819900"/>
              <a:gd name="connsiteX1655" fmla="*/ 4813860 w 9915525"/>
              <a:gd name="connsiteY1655" fmla="*/ 1147300 h 6819900"/>
              <a:gd name="connsiteX1656" fmla="*/ 5461570 w 9915525"/>
              <a:gd name="connsiteY1656" fmla="*/ 1048381 h 6819900"/>
              <a:gd name="connsiteX1657" fmla="*/ 5450329 w 9915525"/>
              <a:gd name="connsiteY1657" fmla="*/ 1007285 h 6819900"/>
              <a:gd name="connsiteX1658" fmla="*/ 5424337 w 9915525"/>
              <a:gd name="connsiteY1658" fmla="*/ 1017621 h 6819900"/>
              <a:gd name="connsiteX1659" fmla="*/ 5411433 w 9915525"/>
              <a:gd name="connsiteY1659" fmla="*/ 1061534 h 6819900"/>
              <a:gd name="connsiteX1660" fmla="*/ 5434557 w 9915525"/>
              <a:gd name="connsiteY1660" fmla="*/ 1080584 h 6819900"/>
              <a:gd name="connsiteX1661" fmla="*/ 5461570 w 9915525"/>
              <a:gd name="connsiteY1661" fmla="*/ 1048381 h 6819900"/>
              <a:gd name="connsiteX1662" fmla="*/ 5364133 w 9915525"/>
              <a:gd name="connsiteY1662" fmla="*/ 1059398 h 6819900"/>
              <a:gd name="connsiteX1663" fmla="*/ 5363453 w 9915525"/>
              <a:gd name="connsiteY1663" fmla="*/ 996805 h 6819900"/>
              <a:gd name="connsiteX1664" fmla="*/ 5364299 w 9915525"/>
              <a:gd name="connsiteY1664" fmla="*/ 971999 h 6819900"/>
              <a:gd name="connsiteX1665" fmla="*/ 5403683 w 9915525"/>
              <a:gd name="connsiteY1665" fmla="*/ 958731 h 6819900"/>
              <a:gd name="connsiteX1666" fmla="*/ 5417125 w 9915525"/>
              <a:gd name="connsiteY1666" fmla="*/ 939655 h 6819900"/>
              <a:gd name="connsiteX1667" fmla="*/ 5406315 w 9915525"/>
              <a:gd name="connsiteY1667" fmla="*/ 892030 h 6819900"/>
              <a:gd name="connsiteX1668" fmla="*/ 5420603 w 9915525"/>
              <a:gd name="connsiteY1668" fmla="*/ 844405 h 6819900"/>
              <a:gd name="connsiteX1669" fmla="*/ 5434890 w 9915525"/>
              <a:gd name="connsiteY1669" fmla="*/ 856693 h 6819900"/>
              <a:gd name="connsiteX1670" fmla="*/ 5471288 w 9915525"/>
              <a:gd name="connsiteY1670" fmla="*/ 909199 h 6819900"/>
              <a:gd name="connsiteX1671" fmla="*/ 5507686 w 9915525"/>
              <a:gd name="connsiteY1671" fmla="*/ 949418 h 6819900"/>
              <a:gd name="connsiteX1672" fmla="*/ 5537963 w 9915525"/>
              <a:gd name="connsiteY1672" fmla="*/ 934314 h 6819900"/>
              <a:gd name="connsiteX1673" fmla="*/ 5558066 w 9915525"/>
              <a:gd name="connsiteY1673" fmla="*/ 867816 h 6819900"/>
              <a:gd name="connsiteX1674" fmla="*/ 5553411 w 9915525"/>
              <a:gd name="connsiteY1674" fmla="*/ 847144 h 6819900"/>
              <a:gd name="connsiteX1675" fmla="*/ 5545021 w 9915525"/>
              <a:gd name="connsiteY1675" fmla="*/ 838097 h 6819900"/>
              <a:gd name="connsiteX1676" fmla="*/ 5535019 w 9915525"/>
              <a:gd name="connsiteY1676" fmla="*/ 832014 h 6819900"/>
              <a:gd name="connsiteX1677" fmla="*/ 5504774 w 9915525"/>
              <a:gd name="connsiteY1677" fmla="*/ 798813 h 6819900"/>
              <a:gd name="connsiteX1678" fmla="*/ 5438100 w 9915525"/>
              <a:gd name="connsiteY1678" fmla="*/ 787767 h 6819900"/>
              <a:gd name="connsiteX1679" fmla="*/ 5393658 w 9915525"/>
              <a:gd name="connsiteY1679" fmla="*/ 788608 h 6819900"/>
              <a:gd name="connsiteX1680" fmla="*/ 5292822 w 9915525"/>
              <a:gd name="connsiteY1680" fmla="*/ 822738 h 6819900"/>
              <a:gd name="connsiteX1681" fmla="*/ 5282378 w 9915525"/>
              <a:gd name="connsiteY1681" fmla="*/ 952878 h 6819900"/>
              <a:gd name="connsiteX1682" fmla="*/ 5292015 w 9915525"/>
              <a:gd name="connsiteY1682" fmla="*/ 983334 h 6819900"/>
              <a:gd name="connsiteX1683" fmla="*/ 5323584 w 9915525"/>
              <a:gd name="connsiteY1683" fmla="*/ 1061099 h 6819900"/>
              <a:gd name="connsiteX1684" fmla="*/ 5364133 w 9915525"/>
              <a:gd name="connsiteY1684" fmla="*/ 1059398 h 6819900"/>
              <a:gd name="connsiteX1685" fmla="*/ 7440207 w 9915525"/>
              <a:gd name="connsiteY1685" fmla="*/ 900596 h 6819900"/>
              <a:gd name="connsiteX1686" fmla="*/ 7412083 w 9915525"/>
              <a:gd name="connsiteY1686" fmla="*/ 857823 h 6819900"/>
              <a:gd name="connsiteX1687" fmla="*/ 7392704 w 9915525"/>
              <a:gd name="connsiteY1687" fmla="*/ 902897 h 6819900"/>
              <a:gd name="connsiteX1688" fmla="*/ 7440207 w 9915525"/>
              <a:gd name="connsiteY1688" fmla="*/ 900596 h 6819900"/>
              <a:gd name="connsiteX1689" fmla="*/ 7421698 w 9915525"/>
              <a:gd name="connsiteY1689" fmla="*/ 811089 h 6819900"/>
              <a:gd name="connsiteX1690" fmla="*/ 7401866 w 9915525"/>
              <a:gd name="connsiteY1690" fmla="*/ 758680 h 6819900"/>
              <a:gd name="connsiteX1691" fmla="*/ 7380431 w 9915525"/>
              <a:gd name="connsiteY1691" fmla="*/ 820695 h 6819900"/>
              <a:gd name="connsiteX1692" fmla="*/ 7421698 w 9915525"/>
              <a:gd name="connsiteY1692" fmla="*/ 811089 h 6819900"/>
              <a:gd name="connsiteX1693" fmla="*/ 7576137 w 9915525"/>
              <a:gd name="connsiteY1693" fmla="*/ 730105 h 6819900"/>
              <a:gd name="connsiteX1694" fmla="*/ 7588043 w 9915525"/>
              <a:gd name="connsiteY1694" fmla="*/ 659144 h 6819900"/>
              <a:gd name="connsiteX1695" fmla="*/ 7597065 w 9915525"/>
              <a:gd name="connsiteY1695" fmla="*/ 628187 h 6819900"/>
              <a:gd name="connsiteX1696" fmla="*/ 7611018 w 9915525"/>
              <a:gd name="connsiteY1696" fmla="*/ 606280 h 6819900"/>
              <a:gd name="connsiteX1697" fmla="*/ 7641229 w 9915525"/>
              <a:gd name="connsiteY1697" fmla="*/ 556077 h 6819900"/>
              <a:gd name="connsiteX1698" fmla="*/ 7591008 w 9915525"/>
              <a:gd name="connsiteY1698" fmla="*/ 501505 h 6819900"/>
              <a:gd name="connsiteX1699" fmla="*/ 7572401 w 9915525"/>
              <a:gd name="connsiteY1699" fmla="*/ 525317 h 6819900"/>
              <a:gd name="connsiteX1700" fmla="*/ 7524193 w 9915525"/>
              <a:gd name="connsiteY1700" fmla="*/ 549130 h 6819900"/>
              <a:gd name="connsiteX1701" fmla="*/ 7469546 w 9915525"/>
              <a:gd name="connsiteY1701" fmla="*/ 560727 h 6819900"/>
              <a:gd name="connsiteX1702" fmla="*/ 7489697 w 9915525"/>
              <a:gd name="connsiteY1702" fmla="*/ 653905 h 6819900"/>
              <a:gd name="connsiteX1703" fmla="*/ 7501192 w 9915525"/>
              <a:gd name="connsiteY1703" fmla="*/ 703911 h 6819900"/>
              <a:gd name="connsiteX1704" fmla="*/ 7508077 w 9915525"/>
              <a:gd name="connsiteY1704" fmla="*/ 739630 h 6819900"/>
              <a:gd name="connsiteX1705" fmla="*/ 7520865 w 9915525"/>
              <a:gd name="connsiteY1705" fmla="*/ 761855 h 6819900"/>
              <a:gd name="connsiteX1706" fmla="*/ 7553811 w 9915525"/>
              <a:gd name="connsiteY1706" fmla="*/ 794801 h 6819900"/>
              <a:gd name="connsiteX1707" fmla="*/ 7576137 w 9915525"/>
              <a:gd name="connsiteY1707" fmla="*/ 730105 h 6819900"/>
              <a:gd name="connsiteX1708" fmla="*/ 5410304 w 9915525"/>
              <a:gd name="connsiteY1708" fmla="*/ 755335 h 6819900"/>
              <a:gd name="connsiteX1709" fmla="*/ 5395887 w 9915525"/>
              <a:gd name="connsiteY1709" fmla="*/ 744951 h 6819900"/>
              <a:gd name="connsiteX1710" fmla="*/ 5399267 w 9915525"/>
              <a:gd name="connsiteY1710" fmla="*/ 762985 h 6819900"/>
              <a:gd name="connsiteX1711" fmla="*/ 5410304 w 9915525"/>
              <a:gd name="connsiteY1711" fmla="*/ 755335 h 6819900"/>
              <a:gd name="connsiteX1712" fmla="*/ 5642059 w 9915525"/>
              <a:gd name="connsiteY1712" fmla="*/ 761639 h 6819900"/>
              <a:gd name="connsiteX1713" fmla="*/ 5625390 w 9915525"/>
              <a:gd name="connsiteY1713" fmla="*/ 742107 h 6819900"/>
              <a:gd name="connsiteX1714" fmla="*/ 5619451 w 9915525"/>
              <a:gd name="connsiteY1714" fmla="*/ 732869 h 6819900"/>
              <a:gd name="connsiteX1715" fmla="*/ 5641760 w 9915525"/>
              <a:gd name="connsiteY1715" fmla="*/ 767100 h 6819900"/>
              <a:gd name="connsiteX1716" fmla="*/ 5642059 w 9915525"/>
              <a:gd name="connsiteY1716" fmla="*/ 761639 h 6819900"/>
              <a:gd name="connsiteX1717" fmla="*/ 5660060 w 9915525"/>
              <a:gd name="connsiteY1717" fmla="*/ 722593 h 6819900"/>
              <a:gd name="connsiteX1718" fmla="*/ 5639111 w 9915525"/>
              <a:gd name="connsiteY1718" fmla="*/ 713209 h 6819900"/>
              <a:gd name="connsiteX1719" fmla="*/ 5650790 w 9915525"/>
              <a:gd name="connsiteY1719" fmla="*/ 736852 h 6819900"/>
              <a:gd name="connsiteX1720" fmla="*/ 5671740 w 9915525"/>
              <a:gd name="connsiteY1720" fmla="*/ 746235 h 6819900"/>
              <a:gd name="connsiteX1721" fmla="*/ 5660060 w 9915525"/>
              <a:gd name="connsiteY1721" fmla="*/ 722593 h 6819900"/>
              <a:gd name="connsiteX1722" fmla="*/ 7466479 w 9915525"/>
              <a:gd name="connsiteY1722" fmla="*/ 720567 h 6819900"/>
              <a:gd name="connsiteX1723" fmla="*/ 7462827 w 9915525"/>
              <a:gd name="connsiteY1723" fmla="*/ 706841 h 6819900"/>
              <a:gd name="connsiteX1724" fmla="*/ 7454190 w 9915525"/>
              <a:gd name="connsiteY1724" fmla="*/ 725905 h 6819900"/>
              <a:gd name="connsiteX1725" fmla="*/ 7466479 w 9915525"/>
              <a:gd name="connsiteY1725" fmla="*/ 720567 h 6819900"/>
              <a:gd name="connsiteX1726" fmla="*/ 6996990 w 9915525"/>
              <a:gd name="connsiteY1726" fmla="*/ 645013 h 6819900"/>
              <a:gd name="connsiteX1727" fmla="*/ 7023184 w 9915525"/>
              <a:gd name="connsiteY1727" fmla="*/ 633106 h 6819900"/>
              <a:gd name="connsiteX1728" fmla="*/ 7052392 w 9915525"/>
              <a:gd name="connsiteY1728" fmla="*/ 603899 h 6819900"/>
              <a:gd name="connsiteX1729" fmla="*/ 7092240 w 9915525"/>
              <a:gd name="connsiteY1729" fmla="*/ 598231 h 6819900"/>
              <a:gd name="connsiteX1730" fmla="*/ 7111290 w 9915525"/>
              <a:gd name="connsiteY1730" fmla="*/ 601517 h 6819900"/>
              <a:gd name="connsiteX1731" fmla="*/ 7086668 w 9915525"/>
              <a:gd name="connsiteY1731" fmla="*/ 491980 h 6819900"/>
              <a:gd name="connsiteX1732" fmla="*/ 7018110 w 9915525"/>
              <a:gd name="connsiteY1732" fmla="*/ 527699 h 6819900"/>
              <a:gd name="connsiteX1733" fmla="*/ 6993664 w 9915525"/>
              <a:gd name="connsiteY1733" fmla="*/ 539605 h 6819900"/>
              <a:gd name="connsiteX1734" fmla="*/ 6944689 w 9915525"/>
              <a:gd name="connsiteY1734" fmla="*/ 596484 h 6819900"/>
              <a:gd name="connsiteX1735" fmla="*/ 6955630 w 9915525"/>
              <a:gd name="connsiteY1735" fmla="*/ 635036 h 6819900"/>
              <a:gd name="connsiteX1736" fmla="*/ 6996990 w 9915525"/>
              <a:gd name="connsiteY1736" fmla="*/ 645013 h 6819900"/>
              <a:gd name="connsiteX1737" fmla="*/ 7370846 w 9915525"/>
              <a:gd name="connsiteY1737" fmla="*/ 571397 h 6819900"/>
              <a:gd name="connsiteX1738" fmla="*/ 7358940 w 9915525"/>
              <a:gd name="connsiteY1738" fmla="*/ 547774 h 6819900"/>
              <a:gd name="connsiteX1739" fmla="*/ 7366539 w 9915525"/>
              <a:gd name="connsiteY1739" fmla="*/ 533652 h 6819900"/>
              <a:gd name="connsiteX1740" fmla="*/ 7387970 w 9915525"/>
              <a:gd name="connsiteY1740" fmla="*/ 529597 h 6819900"/>
              <a:gd name="connsiteX1741" fmla="*/ 7380072 w 9915525"/>
              <a:gd name="connsiteY1741" fmla="*/ 520701 h 6819900"/>
              <a:gd name="connsiteX1742" fmla="*/ 7352860 w 9915525"/>
              <a:gd name="connsiteY1742" fmla="*/ 563417 h 6819900"/>
              <a:gd name="connsiteX1743" fmla="*/ 7370547 w 9915525"/>
              <a:gd name="connsiteY1743" fmla="*/ 576953 h 6819900"/>
              <a:gd name="connsiteX1744" fmla="*/ 7370847 w 9915525"/>
              <a:gd name="connsiteY1744" fmla="*/ 571397 h 6819900"/>
              <a:gd name="connsiteX1745" fmla="*/ 5849228 w 9915525"/>
              <a:gd name="connsiteY1745" fmla="*/ 483493 h 6819900"/>
              <a:gd name="connsiteX1746" fmla="*/ 5832288 w 9915525"/>
              <a:gd name="connsiteY1746" fmla="*/ 431106 h 6819900"/>
              <a:gd name="connsiteX1747" fmla="*/ 5796986 w 9915525"/>
              <a:gd name="connsiteY1747" fmla="*/ 483249 h 6819900"/>
              <a:gd name="connsiteX1748" fmla="*/ 5829786 w 9915525"/>
              <a:gd name="connsiteY1748" fmla="*/ 528101 h 6819900"/>
              <a:gd name="connsiteX1749" fmla="*/ 5849228 w 9915525"/>
              <a:gd name="connsiteY1749" fmla="*/ 483493 h 6819900"/>
              <a:gd name="connsiteX1750" fmla="*/ 6073065 w 9915525"/>
              <a:gd name="connsiteY1750" fmla="*/ 373144 h 6819900"/>
              <a:gd name="connsiteX1751" fmla="*/ 6082590 w 9915525"/>
              <a:gd name="connsiteY1751" fmla="*/ 325292 h 6819900"/>
              <a:gd name="connsiteX1752" fmla="*/ 6077828 w 9915525"/>
              <a:gd name="connsiteY1752" fmla="*/ 266824 h 6819900"/>
              <a:gd name="connsiteX1753" fmla="*/ 6063540 w 9915525"/>
              <a:gd name="connsiteY1753" fmla="*/ 247675 h 6819900"/>
              <a:gd name="connsiteX1754" fmla="*/ 6005860 w 9915525"/>
              <a:gd name="connsiteY1754" fmla="*/ 201296 h 6819900"/>
              <a:gd name="connsiteX1755" fmla="*/ 6001628 w 9915525"/>
              <a:gd name="connsiteY1755" fmla="*/ 190724 h 6819900"/>
              <a:gd name="connsiteX1756" fmla="*/ 6002230 w 9915525"/>
              <a:gd name="connsiteY1756" fmla="*/ 179195 h 6819900"/>
              <a:gd name="connsiteX1757" fmla="*/ 5975334 w 9915525"/>
              <a:gd name="connsiteY1757" fmla="*/ 252897 h 6819900"/>
              <a:gd name="connsiteX1758" fmla="*/ 6011931 w 9915525"/>
              <a:gd name="connsiteY1758" fmla="*/ 363392 h 6819900"/>
              <a:gd name="connsiteX1759" fmla="*/ 6055016 w 9915525"/>
              <a:gd name="connsiteY1759" fmla="*/ 424770 h 6819900"/>
              <a:gd name="connsiteX1760" fmla="*/ 6073065 w 9915525"/>
              <a:gd name="connsiteY1760" fmla="*/ 373144 h 6819900"/>
              <a:gd name="connsiteX1761" fmla="*/ 2386890 w 9915525"/>
              <a:gd name="connsiteY1761" fmla="*/ 6630843 h 6819900"/>
              <a:gd name="connsiteX1762" fmla="*/ 2396415 w 9915525"/>
              <a:gd name="connsiteY1762" fmla="*/ 6616555 h 6819900"/>
              <a:gd name="connsiteX1763" fmla="*/ 2405940 w 9915525"/>
              <a:gd name="connsiteY1763" fmla="*/ 6630843 h 6819900"/>
              <a:gd name="connsiteX1764" fmla="*/ 2396415 w 9915525"/>
              <a:gd name="connsiteY1764" fmla="*/ 6645130 h 6819900"/>
              <a:gd name="connsiteX1765" fmla="*/ 2386890 w 9915525"/>
              <a:gd name="connsiteY1765" fmla="*/ 6630843 h 6819900"/>
              <a:gd name="connsiteX1766" fmla="*/ 8301915 w 9915525"/>
              <a:gd name="connsiteY1766" fmla="*/ 6616555 h 6819900"/>
              <a:gd name="connsiteX1767" fmla="*/ 8311440 w 9915525"/>
              <a:gd name="connsiteY1767" fmla="*/ 6607030 h 6819900"/>
              <a:gd name="connsiteX1768" fmla="*/ 8320965 w 9915525"/>
              <a:gd name="connsiteY1768" fmla="*/ 6616555 h 6819900"/>
              <a:gd name="connsiteX1769" fmla="*/ 8311440 w 9915525"/>
              <a:gd name="connsiteY1769" fmla="*/ 6626080 h 6819900"/>
              <a:gd name="connsiteX1770" fmla="*/ 8301915 w 9915525"/>
              <a:gd name="connsiteY1770" fmla="*/ 6616555 h 6819900"/>
              <a:gd name="connsiteX1771" fmla="*/ 2110665 w 9915525"/>
              <a:gd name="connsiteY1771" fmla="*/ 6573693 h 6819900"/>
              <a:gd name="connsiteX1772" fmla="*/ 2124953 w 9915525"/>
              <a:gd name="connsiteY1772" fmla="*/ 6559405 h 6819900"/>
              <a:gd name="connsiteX1773" fmla="*/ 2139240 w 9915525"/>
              <a:gd name="connsiteY1773" fmla="*/ 6573693 h 6819900"/>
              <a:gd name="connsiteX1774" fmla="*/ 2124953 w 9915525"/>
              <a:gd name="connsiteY1774" fmla="*/ 6587980 h 6819900"/>
              <a:gd name="connsiteX1775" fmla="*/ 2110665 w 9915525"/>
              <a:gd name="connsiteY1775" fmla="*/ 6573693 h 6819900"/>
              <a:gd name="connsiteX1776" fmla="*/ 8060645 w 9915525"/>
              <a:gd name="connsiteY1776" fmla="*/ 6528449 h 6819900"/>
              <a:gd name="connsiteX1777" fmla="*/ 8048762 w 9915525"/>
              <a:gd name="connsiteY1777" fmla="*/ 6476061 h 6819900"/>
              <a:gd name="connsiteX1778" fmla="*/ 8056806 w 9915525"/>
              <a:gd name="connsiteY1778" fmla="*/ 6454630 h 6819900"/>
              <a:gd name="connsiteX1779" fmla="*/ 8076837 w 9915525"/>
              <a:gd name="connsiteY1779" fmla="*/ 6476061 h 6819900"/>
              <a:gd name="connsiteX1780" fmla="*/ 8074561 w 9915525"/>
              <a:gd name="connsiteY1780" fmla="*/ 6559405 h 6819900"/>
              <a:gd name="connsiteX1781" fmla="*/ 8060645 w 9915525"/>
              <a:gd name="connsiteY1781" fmla="*/ 6528449 h 6819900"/>
              <a:gd name="connsiteX1782" fmla="*/ 8270825 w 9915525"/>
              <a:gd name="connsiteY1782" fmla="*/ 6436416 h 6819900"/>
              <a:gd name="connsiteX1783" fmla="*/ 8279152 w 9915525"/>
              <a:gd name="connsiteY1783" fmla="*/ 6408735 h 6819900"/>
              <a:gd name="connsiteX1784" fmla="*/ 8290738 w 9915525"/>
              <a:gd name="connsiteY1784" fmla="*/ 6446268 h 6819900"/>
              <a:gd name="connsiteX1785" fmla="*/ 8270825 w 9915525"/>
              <a:gd name="connsiteY1785" fmla="*/ 6436416 h 6819900"/>
              <a:gd name="connsiteX1786" fmla="*/ 2024940 w 9915525"/>
              <a:gd name="connsiteY1786" fmla="*/ 6378430 h 6819900"/>
              <a:gd name="connsiteX1787" fmla="*/ 2039228 w 9915525"/>
              <a:gd name="connsiteY1787" fmla="*/ 6359380 h 6819900"/>
              <a:gd name="connsiteX1788" fmla="*/ 2053515 w 9915525"/>
              <a:gd name="connsiteY1788" fmla="*/ 6378430 h 6819900"/>
              <a:gd name="connsiteX1789" fmla="*/ 2039228 w 9915525"/>
              <a:gd name="connsiteY1789" fmla="*/ 6397480 h 6819900"/>
              <a:gd name="connsiteX1790" fmla="*/ 2024940 w 9915525"/>
              <a:gd name="connsiteY1790" fmla="*/ 6378430 h 6819900"/>
              <a:gd name="connsiteX1791" fmla="*/ 4589547 w 9915525"/>
              <a:gd name="connsiteY1791" fmla="*/ 6378133 h 6819900"/>
              <a:gd name="connsiteX1792" fmla="*/ 4566486 w 9915525"/>
              <a:gd name="connsiteY1792" fmla="*/ 6352543 h 6819900"/>
              <a:gd name="connsiteX1793" fmla="*/ 4563784 w 9915525"/>
              <a:gd name="connsiteY1793" fmla="*/ 6320353 h 6819900"/>
              <a:gd name="connsiteX1794" fmla="*/ 4500054 w 9915525"/>
              <a:gd name="connsiteY1794" fmla="*/ 6252555 h 6819900"/>
              <a:gd name="connsiteX1795" fmla="*/ 4502625 w 9915525"/>
              <a:gd name="connsiteY1795" fmla="*/ 6205310 h 6819900"/>
              <a:gd name="connsiteX1796" fmla="*/ 4502336 w 9915525"/>
              <a:gd name="connsiteY1796" fmla="*/ 6105482 h 6819900"/>
              <a:gd name="connsiteX1797" fmla="*/ 4482761 w 9915525"/>
              <a:gd name="connsiteY1797" fmla="*/ 6035217 h 6819900"/>
              <a:gd name="connsiteX1798" fmla="*/ 4468774 w 9915525"/>
              <a:gd name="connsiteY1798" fmla="*/ 5990961 h 6819900"/>
              <a:gd name="connsiteX1799" fmla="*/ 4443751 w 9915525"/>
              <a:gd name="connsiteY1799" fmla="*/ 5944554 h 6819900"/>
              <a:gd name="connsiteX1800" fmla="*/ 4425240 w 9915525"/>
              <a:gd name="connsiteY1800" fmla="*/ 5916468 h 6819900"/>
              <a:gd name="connsiteX1801" fmla="*/ 4405965 w 9915525"/>
              <a:gd name="connsiteY1801" fmla="*/ 5887689 h 6819900"/>
              <a:gd name="connsiteX1802" fmla="*/ 4396440 w 9915525"/>
              <a:gd name="connsiteY1802" fmla="*/ 5860495 h 6819900"/>
              <a:gd name="connsiteX1803" fmla="*/ 4417620 w 9915525"/>
              <a:gd name="connsiteY1803" fmla="*/ 5862175 h 6819900"/>
              <a:gd name="connsiteX1804" fmla="*/ 4455720 w 9915525"/>
              <a:gd name="connsiteY1804" fmla="*/ 5873605 h 6819900"/>
              <a:gd name="connsiteX1805" fmla="*/ 4482390 w 9915525"/>
              <a:gd name="connsiteY1805" fmla="*/ 5888834 h 6819900"/>
              <a:gd name="connsiteX1806" fmla="*/ 4519994 w 9915525"/>
              <a:gd name="connsiteY1806" fmla="*/ 5978380 h 6819900"/>
              <a:gd name="connsiteX1807" fmla="*/ 4563085 w 9915525"/>
              <a:gd name="connsiteY1807" fmla="*/ 6053060 h 6819900"/>
              <a:gd name="connsiteX1808" fmla="*/ 4567578 w 9915525"/>
              <a:gd name="connsiteY1808" fmla="*/ 6103208 h 6819900"/>
              <a:gd name="connsiteX1809" fmla="*/ 4573607 w 9915525"/>
              <a:gd name="connsiteY1809" fmla="*/ 6127616 h 6819900"/>
              <a:gd name="connsiteX1810" fmla="*/ 4583305 w 9915525"/>
              <a:gd name="connsiteY1810" fmla="*/ 6185942 h 6819900"/>
              <a:gd name="connsiteX1811" fmla="*/ 4596452 w 9915525"/>
              <a:gd name="connsiteY1811" fmla="*/ 6251701 h 6819900"/>
              <a:gd name="connsiteX1812" fmla="*/ 4615740 w 9915525"/>
              <a:gd name="connsiteY1812" fmla="*/ 6281815 h 6819900"/>
              <a:gd name="connsiteX1813" fmla="*/ 4626459 w 9915525"/>
              <a:gd name="connsiteY1813" fmla="*/ 6309139 h 6819900"/>
              <a:gd name="connsiteX1814" fmla="*/ 4617690 w 9915525"/>
              <a:gd name="connsiteY1814" fmla="*/ 6387352 h 6819900"/>
              <a:gd name="connsiteX1815" fmla="*/ 4589547 w 9915525"/>
              <a:gd name="connsiteY1815" fmla="*/ 6378134 h 6819900"/>
              <a:gd name="connsiteX1816" fmla="*/ 2750205 w 9915525"/>
              <a:gd name="connsiteY1816" fmla="*/ 6360425 h 6819900"/>
              <a:gd name="connsiteX1817" fmla="*/ 2747823 w 9915525"/>
              <a:gd name="connsiteY1817" fmla="*/ 6345721 h 6819900"/>
              <a:gd name="connsiteX1818" fmla="*/ 2777415 w 9915525"/>
              <a:gd name="connsiteY1818" fmla="*/ 6359942 h 6819900"/>
              <a:gd name="connsiteX1819" fmla="*/ 2750205 w 9915525"/>
              <a:gd name="connsiteY1819" fmla="*/ 6360425 h 6819900"/>
              <a:gd name="connsiteX1820" fmla="*/ 2716254 w 9915525"/>
              <a:gd name="connsiteY1820" fmla="*/ 6306594 h 6819900"/>
              <a:gd name="connsiteX1821" fmla="*/ 2724673 w 9915525"/>
              <a:gd name="connsiteY1821" fmla="*/ 6267886 h 6819900"/>
              <a:gd name="connsiteX1822" fmla="*/ 2758365 w 9915525"/>
              <a:gd name="connsiteY1822" fmla="*/ 6298030 h 6819900"/>
              <a:gd name="connsiteX1823" fmla="*/ 2740348 w 9915525"/>
              <a:gd name="connsiteY1823" fmla="*/ 6330805 h 6819900"/>
              <a:gd name="connsiteX1824" fmla="*/ 2716254 w 9915525"/>
              <a:gd name="connsiteY1824" fmla="*/ 6306594 h 6819900"/>
              <a:gd name="connsiteX1825" fmla="*/ 3407946 w 9915525"/>
              <a:gd name="connsiteY1825" fmla="*/ 6261710 h 6819900"/>
              <a:gd name="connsiteX1826" fmla="*/ 3320486 w 9915525"/>
              <a:gd name="connsiteY1826" fmla="*/ 6156974 h 6819900"/>
              <a:gd name="connsiteX1827" fmla="*/ 3351338 w 9915525"/>
              <a:gd name="connsiteY1827" fmla="*/ 6161736 h 6819900"/>
              <a:gd name="connsiteX1828" fmla="*/ 3362321 w 9915525"/>
              <a:gd name="connsiteY1828" fmla="*/ 6136683 h 6819900"/>
              <a:gd name="connsiteX1829" fmla="*/ 3359104 w 9915525"/>
              <a:gd name="connsiteY1829" fmla="*/ 6089534 h 6819900"/>
              <a:gd name="connsiteX1830" fmla="*/ 3377490 w 9915525"/>
              <a:gd name="connsiteY1830" fmla="*/ 6076546 h 6819900"/>
              <a:gd name="connsiteX1831" fmla="*/ 3397599 w 9915525"/>
              <a:gd name="connsiteY1831" fmla="*/ 6111730 h 6819900"/>
              <a:gd name="connsiteX1832" fmla="*/ 3396540 w 9915525"/>
              <a:gd name="connsiteY1832" fmla="*/ 6149830 h 6819900"/>
              <a:gd name="connsiteX1833" fmla="*/ 3425115 w 9915525"/>
              <a:gd name="connsiteY1833" fmla="*/ 6210155 h 6819900"/>
              <a:gd name="connsiteX1834" fmla="*/ 3444165 w 9915525"/>
              <a:gd name="connsiteY1834" fmla="*/ 6245080 h 6819900"/>
              <a:gd name="connsiteX1835" fmla="*/ 3463215 w 9915525"/>
              <a:gd name="connsiteY1835" fmla="*/ 6278856 h 6819900"/>
              <a:gd name="connsiteX1836" fmla="*/ 3477503 w 9915525"/>
              <a:gd name="connsiteY1836" fmla="*/ 6296149 h 6819900"/>
              <a:gd name="connsiteX1837" fmla="*/ 3484646 w 9915525"/>
              <a:gd name="connsiteY1837" fmla="*/ 6330767 h 6819900"/>
              <a:gd name="connsiteX1838" fmla="*/ 3407946 w 9915525"/>
              <a:gd name="connsiteY1838" fmla="*/ 6261710 h 6819900"/>
              <a:gd name="connsiteX1839" fmla="*/ 7854240 w 9915525"/>
              <a:gd name="connsiteY1839" fmla="*/ 6273655 h 6819900"/>
              <a:gd name="connsiteX1840" fmla="*/ 7863765 w 9915525"/>
              <a:gd name="connsiteY1840" fmla="*/ 6264130 h 6819900"/>
              <a:gd name="connsiteX1841" fmla="*/ 7873290 w 9915525"/>
              <a:gd name="connsiteY1841" fmla="*/ 6273655 h 6819900"/>
              <a:gd name="connsiteX1842" fmla="*/ 7863765 w 9915525"/>
              <a:gd name="connsiteY1842" fmla="*/ 6283180 h 6819900"/>
              <a:gd name="connsiteX1843" fmla="*/ 7854240 w 9915525"/>
              <a:gd name="connsiteY1843" fmla="*/ 6273655 h 6819900"/>
              <a:gd name="connsiteX1844" fmla="*/ 5336724 w 9915525"/>
              <a:gd name="connsiteY1844" fmla="*/ 6267564 h 6819900"/>
              <a:gd name="connsiteX1845" fmla="*/ 5349727 w 9915525"/>
              <a:gd name="connsiteY1845" fmla="*/ 6245080 h 6819900"/>
              <a:gd name="connsiteX1846" fmla="*/ 5358690 w 9915525"/>
              <a:gd name="connsiteY1846" fmla="*/ 6259368 h 6819900"/>
              <a:gd name="connsiteX1847" fmla="*/ 5336724 w 9915525"/>
              <a:gd name="connsiteY1847" fmla="*/ 6267564 h 6819900"/>
              <a:gd name="connsiteX1848" fmla="*/ 8060615 w 9915525"/>
              <a:gd name="connsiteY1848" fmla="*/ 6238730 h 6819900"/>
              <a:gd name="connsiteX1849" fmla="*/ 8068553 w 9915525"/>
              <a:gd name="connsiteY1849" fmla="*/ 6216505 h 6819900"/>
              <a:gd name="connsiteX1850" fmla="*/ 8082840 w 9915525"/>
              <a:gd name="connsiteY1850" fmla="*/ 6230793 h 6819900"/>
              <a:gd name="connsiteX1851" fmla="*/ 8060615 w 9915525"/>
              <a:gd name="connsiteY1851" fmla="*/ 6238730 h 6819900"/>
              <a:gd name="connsiteX1852" fmla="*/ 1917584 w 9915525"/>
              <a:gd name="connsiteY1852" fmla="*/ 6225155 h 6819900"/>
              <a:gd name="connsiteX1853" fmla="*/ 1906239 w 9915525"/>
              <a:gd name="connsiteY1853" fmla="*/ 6206395 h 6819900"/>
              <a:gd name="connsiteX1854" fmla="*/ 1939215 w 9915525"/>
              <a:gd name="connsiteY1854" fmla="*/ 6216505 h 6819900"/>
              <a:gd name="connsiteX1855" fmla="*/ 1917584 w 9915525"/>
              <a:gd name="connsiteY1855" fmla="*/ 6225155 h 6819900"/>
              <a:gd name="connsiteX1856" fmla="*/ 8566234 w 9915525"/>
              <a:gd name="connsiteY1856" fmla="*/ 6205914 h 6819900"/>
              <a:gd name="connsiteX1857" fmla="*/ 8549565 w 9915525"/>
              <a:gd name="connsiteY1857" fmla="*/ 6154682 h 6819900"/>
              <a:gd name="connsiteX1858" fmla="*/ 8539896 w 9915525"/>
              <a:gd name="connsiteY1858" fmla="*/ 6106879 h 6819900"/>
              <a:gd name="connsiteX1859" fmla="*/ 8516569 w 9915525"/>
              <a:gd name="connsiteY1859" fmla="*/ 6068216 h 6819900"/>
              <a:gd name="connsiteX1860" fmla="*/ 8484409 w 9915525"/>
              <a:gd name="connsiteY1860" fmla="*/ 6035530 h 6819900"/>
              <a:gd name="connsiteX1861" fmla="*/ 8470106 w 9915525"/>
              <a:gd name="connsiteY1861" fmla="*/ 5955437 h 6819900"/>
              <a:gd name="connsiteX1862" fmla="*/ 8501940 w 9915525"/>
              <a:gd name="connsiteY1862" fmla="*/ 5964859 h 6819900"/>
              <a:gd name="connsiteX1863" fmla="*/ 8526871 w 9915525"/>
              <a:gd name="connsiteY1863" fmla="*/ 6009198 h 6819900"/>
              <a:gd name="connsiteX1864" fmla="*/ 8568879 w 9915525"/>
              <a:gd name="connsiteY1864" fmla="*/ 5999469 h 6819900"/>
              <a:gd name="connsiteX1865" fmla="*/ 8610737 w 9915525"/>
              <a:gd name="connsiteY1865" fmla="*/ 6002631 h 6819900"/>
              <a:gd name="connsiteX1866" fmla="*/ 8587986 w 9915525"/>
              <a:gd name="connsiteY1866" fmla="*/ 6040395 h 6819900"/>
              <a:gd name="connsiteX1867" fmla="*/ 8566871 w 9915525"/>
              <a:gd name="connsiteY1867" fmla="*/ 6062145 h 6819900"/>
              <a:gd name="connsiteX1868" fmla="*/ 8574660 w 9915525"/>
              <a:gd name="connsiteY1868" fmla="*/ 6100333 h 6819900"/>
              <a:gd name="connsiteX1869" fmla="*/ 8591235 w 9915525"/>
              <a:gd name="connsiteY1869" fmla="*/ 6207103 h 6819900"/>
              <a:gd name="connsiteX1870" fmla="*/ 8566234 w 9915525"/>
              <a:gd name="connsiteY1870" fmla="*/ 6205914 h 6819900"/>
              <a:gd name="connsiteX1871" fmla="*/ 4053765 w 9915525"/>
              <a:gd name="connsiteY1871" fmla="*/ 6197455 h 6819900"/>
              <a:gd name="connsiteX1872" fmla="*/ 4063290 w 9915525"/>
              <a:gd name="connsiteY1872" fmla="*/ 6187930 h 6819900"/>
              <a:gd name="connsiteX1873" fmla="*/ 4072815 w 9915525"/>
              <a:gd name="connsiteY1873" fmla="*/ 6197455 h 6819900"/>
              <a:gd name="connsiteX1874" fmla="*/ 4063290 w 9915525"/>
              <a:gd name="connsiteY1874" fmla="*/ 6206980 h 6819900"/>
              <a:gd name="connsiteX1875" fmla="*/ 4053765 w 9915525"/>
              <a:gd name="connsiteY1875" fmla="*/ 6197455 h 6819900"/>
              <a:gd name="connsiteX1876" fmla="*/ 8165390 w 9915525"/>
              <a:gd name="connsiteY1876" fmla="*/ 6181580 h 6819900"/>
              <a:gd name="connsiteX1877" fmla="*/ 8159040 w 9915525"/>
              <a:gd name="connsiteY1877" fmla="*/ 6157767 h 6819900"/>
              <a:gd name="connsiteX1878" fmla="*/ 8195235 w 9915525"/>
              <a:gd name="connsiteY1878" fmla="*/ 6151735 h 6819900"/>
              <a:gd name="connsiteX1879" fmla="*/ 8189203 w 9915525"/>
              <a:gd name="connsiteY1879" fmla="*/ 6187930 h 6819900"/>
              <a:gd name="connsiteX1880" fmla="*/ 8165390 w 9915525"/>
              <a:gd name="connsiteY1880" fmla="*/ 6181580 h 6819900"/>
              <a:gd name="connsiteX1881" fmla="*/ 4039884 w 9915525"/>
              <a:gd name="connsiteY1881" fmla="*/ 6160013 h 6819900"/>
              <a:gd name="connsiteX1882" fmla="*/ 4057199 w 9915525"/>
              <a:gd name="connsiteY1882" fmla="*/ 6146914 h 6819900"/>
              <a:gd name="connsiteX1883" fmla="*/ 4054327 w 9915525"/>
              <a:gd name="connsiteY1883" fmla="*/ 6168880 h 6819900"/>
              <a:gd name="connsiteX1884" fmla="*/ 4039884 w 9915525"/>
              <a:gd name="connsiteY1884" fmla="*/ 6160013 h 6819900"/>
              <a:gd name="connsiteX1885" fmla="*/ 4368033 w 9915525"/>
              <a:gd name="connsiteY1885" fmla="*/ 6130673 h 6819900"/>
              <a:gd name="connsiteX1886" fmla="*/ 4360171 w 9915525"/>
              <a:gd name="connsiteY1886" fmla="*/ 6099716 h 6819900"/>
              <a:gd name="connsiteX1887" fmla="*/ 4320130 w 9915525"/>
              <a:gd name="connsiteY1887" fmla="*/ 6045055 h 6819900"/>
              <a:gd name="connsiteX1888" fmla="*/ 4301415 w 9915525"/>
              <a:gd name="connsiteY1888" fmla="*/ 6030768 h 6819900"/>
              <a:gd name="connsiteX1889" fmla="*/ 4310940 w 9915525"/>
              <a:gd name="connsiteY1889" fmla="*/ 6016480 h 6819900"/>
              <a:gd name="connsiteX1890" fmla="*/ 4311461 w 9915525"/>
              <a:gd name="connsiteY1890" fmla="*/ 5976792 h 6819900"/>
              <a:gd name="connsiteX1891" fmla="*/ 4301824 w 9915525"/>
              <a:gd name="connsiteY1891" fmla="*/ 5811440 h 6819900"/>
              <a:gd name="connsiteX1892" fmla="*/ 4333188 w 9915525"/>
              <a:gd name="connsiteY1892" fmla="*/ 5890983 h 6819900"/>
              <a:gd name="connsiteX1893" fmla="*/ 4338685 w 9915525"/>
              <a:gd name="connsiteY1893" fmla="*/ 5915955 h 6819900"/>
              <a:gd name="connsiteX1894" fmla="*/ 4349040 w 9915525"/>
              <a:gd name="connsiteY1894" fmla="*/ 5953964 h 6819900"/>
              <a:gd name="connsiteX1895" fmla="*/ 4362375 w 9915525"/>
              <a:gd name="connsiteY1895" fmla="*/ 5996639 h 6819900"/>
              <a:gd name="connsiteX1896" fmla="*/ 4375710 w 9915525"/>
              <a:gd name="connsiteY1896" fmla="*/ 6041899 h 6819900"/>
              <a:gd name="connsiteX1897" fmla="*/ 4384690 w 9915525"/>
              <a:gd name="connsiteY1897" fmla="*/ 6082005 h 6819900"/>
              <a:gd name="connsiteX1898" fmla="*/ 4399692 w 9915525"/>
              <a:gd name="connsiteY1898" fmla="*/ 6118874 h 6819900"/>
              <a:gd name="connsiteX1899" fmla="*/ 4368033 w 9915525"/>
              <a:gd name="connsiteY1899" fmla="*/ 6130673 h 6819900"/>
              <a:gd name="connsiteX1900" fmla="*/ 4137126 w 9915525"/>
              <a:gd name="connsiteY1900" fmla="*/ 6122765 h 6819900"/>
              <a:gd name="connsiteX1901" fmla="*/ 4124505 w 9915525"/>
              <a:gd name="connsiteY1901" fmla="*/ 6083155 h 6819900"/>
              <a:gd name="connsiteX1902" fmla="*/ 4152350 w 9915525"/>
              <a:gd name="connsiteY1902" fmla="*/ 6111730 h 6819900"/>
              <a:gd name="connsiteX1903" fmla="*/ 4164954 w 9915525"/>
              <a:gd name="connsiteY1903" fmla="*/ 6139434 h 6819900"/>
              <a:gd name="connsiteX1904" fmla="*/ 4137126 w 9915525"/>
              <a:gd name="connsiteY1904" fmla="*/ 6122765 h 6819900"/>
              <a:gd name="connsiteX1905" fmla="*/ 5130090 w 9915525"/>
              <a:gd name="connsiteY1905" fmla="*/ 6107530 h 6819900"/>
              <a:gd name="connsiteX1906" fmla="*/ 5139615 w 9915525"/>
              <a:gd name="connsiteY1906" fmla="*/ 6092680 h 6819900"/>
              <a:gd name="connsiteX1907" fmla="*/ 5149140 w 9915525"/>
              <a:gd name="connsiteY1907" fmla="*/ 6101643 h 6819900"/>
              <a:gd name="connsiteX1908" fmla="*/ 5139615 w 9915525"/>
              <a:gd name="connsiteY1908" fmla="*/ 6116493 h 6819900"/>
              <a:gd name="connsiteX1909" fmla="*/ 5130090 w 9915525"/>
              <a:gd name="connsiteY1909" fmla="*/ 6107530 h 6819900"/>
              <a:gd name="connsiteX1910" fmla="*/ 1834440 w 9915525"/>
              <a:gd name="connsiteY1910" fmla="*/ 6078393 h 6819900"/>
              <a:gd name="connsiteX1911" fmla="*/ 1844679 w 9915525"/>
              <a:gd name="connsiteY1911" fmla="*/ 6065931 h 6819900"/>
              <a:gd name="connsiteX1912" fmla="*/ 1854919 w 9915525"/>
              <a:gd name="connsiteY1912" fmla="*/ 6078393 h 6819900"/>
              <a:gd name="connsiteX1913" fmla="*/ 1844679 w 9915525"/>
              <a:gd name="connsiteY1913" fmla="*/ 6090855 h 6819900"/>
              <a:gd name="connsiteX1914" fmla="*/ 1834440 w 9915525"/>
              <a:gd name="connsiteY1914" fmla="*/ 6078393 h 6819900"/>
              <a:gd name="connsiteX1915" fmla="*/ 5094173 w 9915525"/>
              <a:gd name="connsiteY1915" fmla="*/ 6052794 h 6819900"/>
              <a:gd name="connsiteX1916" fmla="*/ 5120565 w 9915525"/>
              <a:gd name="connsiteY1916" fmla="*/ 6049024 h 6819900"/>
              <a:gd name="connsiteX1917" fmla="*/ 5105484 w 9915525"/>
              <a:gd name="connsiteY1917" fmla="*/ 6064105 h 6819900"/>
              <a:gd name="connsiteX1918" fmla="*/ 5094173 w 9915525"/>
              <a:gd name="connsiteY1918" fmla="*/ 6052794 h 6819900"/>
              <a:gd name="connsiteX1919" fmla="*/ 8120338 w 9915525"/>
              <a:gd name="connsiteY1919" fmla="*/ 6049091 h 6819900"/>
              <a:gd name="connsiteX1920" fmla="*/ 8120716 w 9915525"/>
              <a:gd name="connsiteY1920" fmla="*/ 6026143 h 6819900"/>
              <a:gd name="connsiteX1921" fmla="*/ 8159040 w 9915525"/>
              <a:gd name="connsiteY1921" fmla="*/ 6053900 h 6819900"/>
              <a:gd name="connsiteX1922" fmla="*/ 8120338 w 9915525"/>
              <a:gd name="connsiteY1922" fmla="*/ 6049091 h 6819900"/>
              <a:gd name="connsiteX1923" fmla="*/ 5441185 w 9915525"/>
              <a:gd name="connsiteY1923" fmla="*/ 6047436 h 6819900"/>
              <a:gd name="connsiteX1924" fmla="*/ 5442394 w 9915525"/>
              <a:gd name="connsiteY1924" fmla="*/ 5931058 h 6819900"/>
              <a:gd name="connsiteX1925" fmla="*/ 5465846 w 9915525"/>
              <a:gd name="connsiteY1925" fmla="*/ 5944015 h 6819900"/>
              <a:gd name="connsiteX1926" fmla="*/ 5471880 w 9915525"/>
              <a:gd name="connsiteY1926" fmla="*/ 6006955 h 6819900"/>
              <a:gd name="connsiteX1927" fmla="*/ 5465796 w 9915525"/>
              <a:gd name="connsiteY1927" fmla="*/ 6030768 h 6819900"/>
              <a:gd name="connsiteX1928" fmla="*/ 5441185 w 9915525"/>
              <a:gd name="connsiteY1928" fmla="*/ 6047436 h 6819900"/>
              <a:gd name="connsiteX1929" fmla="*/ 5077896 w 9915525"/>
              <a:gd name="connsiteY1929" fmla="*/ 5959940 h 6819900"/>
              <a:gd name="connsiteX1930" fmla="*/ 5097948 w 9915525"/>
              <a:gd name="connsiteY1930" fmla="*/ 5921230 h 6819900"/>
              <a:gd name="connsiteX1931" fmla="*/ 5109292 w 9915525"/>
              <a:gd name="connsiteY1931" fmla="*/ 5946690 h 6819900"/>
              <a:gd name="connsiteX1932" fmla="*/ 5077896 w 9915525"/>
              <a:gd name="connsiteY1932" fmla="*/ 5959940 h 6819900"/>
              <a:gd name="connsiteX1933" fmla="*/ 1153403 w 9915525"/>
              <a:gd name="connsiteY1933" fmla="*/ 5921230 h 6819900"/>
              <a:gd name="connsiteX1934" fmla="*/ 1138473 w 9915525"/>
              <a:gd name="connsiteY1934" fmla="*/ 5902180 h 6819900"/>
              <a:gd name="connsiteX1935" fmla="*/ 1129590 w 9915525"/>
              <a:gd name="connsiteY1935" fmla="*/ 5887893 h 6819900"/>
              <a:gd name="connsiteX1936" fmla="*/ 1147545 w 9915525"/>
              <a:gd name="connsiteY1936" fmla="*/ 5873605 h 6819900"/>
              <a:gd name="connsiteX1937" fmla="*/ 1191336 w 9915525"/>
              <a:gd name="connsiteY1937" fmla="*/ 5931024 h 6819900"/>
              <a:gd name="connsiteX1938" fmla="*/ 1153403 w 9915525"/>
              <a:gd name="connsiteY1938" fmla="*/ 5921230 h 6819900"/>
              <a:gd name="connsiteX1939" fmla="*/ 4840285 w 9915525"/>
              <a:gd name="connsiteY1939" fmla="*/ 5924400 h 6819900"/>
              <a:gd name="connsiteX1940" fmla="*/ 4864655 w 9915525"/>
              <a:gd name="connsiteY1940" fmla="*/ 5899635 h 6819900"/>
              <a:gd name="connsiteX1941" fmla="*/ 4855183 w 9915525"/>
              <a:gd name="connsiteY1941" fmla="*/ 5940280 h 6819900"/>
              <a:gd name="connsiteX1942" fmla="*/ 4840285 w 9915525"/>
              <a:gd name="connsiteY1942" fmla="*/ 5924400 h 6819900"/>
              <a:gd name="connsiteX1943" fmla="*/ 8823300 w 9915525"/>
              <a:gd name="connsiteY1943" fmla="*/ 5900543 h 6819900"/>
              <a:gd name="connsiteX1944" fmla="*/ 8806740 w 9915525"/>
              <a:gd name="connsiteY1944" fmla="*/ 5854555 h 6819900"/>
              <a:gd name="connsiteX1945" fmla="*/ 8816265 w 9915525"/>
              <a:gd name="connsiteY1945" fmla="*/ 5839605 h 6819900"/>
              <a:gd name="connsiteX1946" fmla="*/ 8837696 w 9915525"/>
              <a:gd name="connsiteY1946" fmla="*/ 5827699 h 6819900"/>
              <a:gd name="connsiteX1947" fmla="*/ 8860009 w 9915525"/>
              <a:gd name="connsiteY1947" fmla="*/ 5871589 h 6819900"/>
              <a:gd name="connsiteX1948" fmla="*/ 8855138 w 9915525"/>
              <a:gd name="connsiteY1948" fmla="*/ 5915990 h 6819900"/>
              <a:gd name="connsiteX1949" fmla="*/ 8823300 w 9915525"/>
              <a:gd name="connsiteY1949" fmla="*/ 5900543 h 6819900"/>
              <a:gd name="connsiteX1950" fmla="*/ 6330240 w 9915525"/>
              <a:gd name="connsiteY1950" fmla="*/ 5887893 h 6819900"/>
              <a:gd name="connsiteX1951" fmla="*/ 6344528 w 9915525"/>
              <a:gd name="connsiteY1951" fmla="*/ 5864080 h 6819900"/>
              <a:gd name="connsiteX1952" fmla="*/ 6358815 w 9915525"/>
              <a:gd name="connsiteY1952" fmla="*/ 5887893 h 6819900"/>
              <a:gd name="connsiteX1953" fmla="*/ 6344528 w 9915525"/>
              <a:gd name="connsiteY1953" fmla="*/ 5911705 h 6819900"/>
              <a:gd name="connsiteX1954" fmla="*/ 6330240 w 9915525"/>
              <a:gd name="connsiteY1954" fmla="*/ 5887893 h 6819900"/>
              <a:gd name="connsiteX1955" fmla="*/ 8189364 w 9915525"/>
              <a:gd name="connsiteY1955" fmla="*/ 5876721 h 6819900"/>
              <a:gd name="connsiteX1956" fmla="*/ 8222216 w 9915525"/>
              <a:gd name="connsiteY1956" fmla="*/ 5868454 h 6819900"/>
              <a:gd name="connsiteX1957" fmla="*/ 8204445 w 9915525"/>
              <a:gd name="connsiteY1957" fmla="*/ 5902180 h 6819900"/>
              <a:gd name="connsiteX1958" fmla="*/ 8189364 w 9915525"/>
              <a:gd name="connsiteY1958" fmla="*/ 5876721 h 6819900"/>
              <a:gd name="connsiteX1959" fmla="*/ 5783882 w 9915525"/>
              <a:gd name="connsiteY1959" fmla="*/ 5886046 h 6819900"/>
              <a:gd name="connsiteX1960" fmla="*/ 5792078 w 9915525"/>
              <a:gd name="connsiteY1960" fmla="*/ 5864080 h 6819900"/>
              <a:gd name="connsiteX1961" fmla="*/ 5806365 w 9915525"/>
              <a:gd name="connsiteY1961" fmla="*/ 5873043 h 6819900"/>
              <a:gd name="connsiteX1962" fmla="*/ 5783882 w 9915525"/>
              <a:gd name="connsiteY1962" fmla="*/ 5886046 h 6819900"/>
              <a:gd name="connsiteX1963" fmla="*/ 5992004 w 9915525"/>
              <a:gd name="connsiteY1963" fmla="*/ 5870047 h 6819900"/>
              <a:gd name="connsiteX1964" fmla="*/ 5984681 w 9915525"/>
              <a:gd name="connsiteY1964" fmla="*/ 5825980 h 6819900"/>
              <a:gd name="connsiteX1965" fmla="*/ 5973074 w 9915525"/>
              <a:gd name="connsiteY1965" fmla="*/ 5774903 h 6819900"/>
              <a:gd name="connsiteX1966" fmla="*/ 5997817 w 9915525"/>
              <a:gd name="connsiteY1966" fmla="*/ 5764109 h 6819900"/>
              <a:gd name="connsiteX1967" fmla="*/ 6031294 w 9915525"/>
              <a:gd name="connsiteY1967" fmla="*/ 5772324 h 6819900"/>
              <a:gd name="connsiteX1968" fmla="*/ 6038614 w 9915525"/>
              <a:gd name="connsiteY1968" fmla="*/ 5822455 h 6819900"/>
              <a:gd name="connsiteX1969" fmla="*/ 6020103 w 9915525"/>
              <a:gd name="connsiteY1969" fmla="*/ 5876046 h 6819900"/>
              <a:gd name="connsiteX1970" fmla="*/ 5992004 w 9915525"/>
              <a:gd name="connsiteY1970" fmla="*/ 5870047 h 6819900"/>
              <a:gd name="connsiteX1971" fmla="*/ 8940090 w 9915525"/>
              <a:gd name="connsiteY1971" fmla="*/ 5873605 h 6819900"/>
              <a:gd name="connsiteX1972" fmla="*/ 8949615 w 9915525"/>
              <a:gd name="connsiteY1972" fmla="*/ 5864080 h 6819900"/>
              <a:gd name="connsiteX1973" fmla="*/ 8959140 w 9915525"/>
              <a:gd name="connsiteY1973" fmla="*/ 5873605 h 6819900"/>
              <a:gd name="connsiteX1974" fmla="*/ 8949615 w 9915525"/>
              <a:gd name="connsiteY1974" fmla="*/ 5883130 h 6819900"/>
              <a:gd name="connsiteX1975" fmla="*/ 8940090 w 9915525"/>
              <a:gd name="connsiteY1975" fmla="*/ 5873605 h 6819900"/>
              <a:gd name="connsiteX1976" fmla="*/ 4898728 w 9915525"/>
              <a:gd name="connsiteY1976" fmla="*/ 5847187 h 6819900"/>
              <a:gd name="connsiteX1977" fmla="*/ 4896123 w 9915525"/>
              <a:gd name="connsiteY1977" fmla="*/ 5814074 h 6819900"/>
              <a:gd name="connsiteX1978" fmla="*/ 4930065 w 9915525"/>
              <a:gd name="connsiteY1978" fmla="*/ 5825418 h 6819900"/>
              <a:gd name="connsiteX1979" fmla="*/ 4898728 w 9915525"/>
              <a:gd name="connsiteY1979" fmla="*/ 5847187 h 6819900"/>
              <a:gd name="connsiteX1980" fmla="*/ 4825290 w 9915525"/>
              <a:gd name="connsiteY1980" fmla="*/ 5840268 h 6819900"/>
              <a:gd name="connsiteX1981" fmla="*/ 4838559 w 9915525"/>
              <a:gd name="connsiteY1981" fmla="*/ 5825980 h 6819900"/>
              <a:gd name="connsiteX1982" fmla="*/ 4857310 w 9915525"/>
              <a:gd name="connsiteY1982" fmla="*/ 5840268 h 6819900"/>
              <a:gd name="connsiteX1983" fmla="*/ 4844041 w 9915525"/>
              <a:gd name="connsiteY1983" fmla="*/ 5854555 h 6819900"/>
              <a:gd name="connsiteX1984" fmla="*/ 4825290 w 9915525"/>
              <a:gd name="connsiteY1984" fmla="*/ 5840268 h 6819900"/>
              <a:gd name="connsiteX1985" fmla="*/ 3646571 w 9915525"/>
              <a:gd name="connsiteY1985" fmla="*/ 5827786 h 6819900"/>
              <a:gd name="connsiteX1986" fmla="*/ 3615615 w 9915525"/>
              <a:gd name="connsiteY1986" fmla="*/ 5800922 h 6819900"/>
              <a:gd name="connsiteX1987" fmla="*/ 3598946 w 9915525"/>
              <a:gd name="connsiteY1987" fmla="*/ 5778275 h 6819900"/>
              <a:gd name="connsiteX1988" fmla="*/ 3594184 w 9915525"/>
              <a:gd name="connsiteY1988" fmla="*/ 5762721 h 6819900"/>
              <a:gd name="connsiteX1989" fmla="*/ 3606090 w 9915525"/>
              <a:gd name="connsiteY1989" fmla="*/ 5740628 h 6819900"/>
              <a:gd name="connsiteX1990" fmla="*/ 3563228 w 9915525"/>
              <a:gd name="connsiteY1990" fmla="*/ 5712188 h 6819900"/>
              <a:gd name="connsiteX1991" fmla="*/ 3529890 w 9915525"/>
              <a:gd name="connsiteY1991" fmla="*/ 5707458 h 6819900"/>
              <a:gd name="connsiteX1992" fmla="*/ 3549913 w 9915525"/>
              <a:gd name="connsiteY1992" fmla="*/ 5679686 h 6819900"/>
              <a:gd name="connsiteX1993" fmla="*/ 3563576 w 9915525"/>
              <a:gd name="connsiteY1993" fmla="*/ 5628017 h 6819900"/>
              <a:gd name="connsiteX1994" fmla="*/ 3572623 w 9915525"/>
              <a:gd name="connsiteY1994" fmla="*/ 5584461 h 6819900"/>
              <a:gd name="connsiteX1995" fmla="*/ 3582199 w 9915525"/>
              <a:gd name="connsiteY1995" fmla="*/ 5587982 h 6819900"/>
              <a:gd name="connsiteX1996" fmla="*/ 3600298 w 9915525"/>
              <a:gd name="connsiteY1996" fmla="*/ 5606514 h 6819900"/>
              <a:gd name="connsiteX1997" fmla="*/ 3637996 w 9915525"/>
              <a:gd name="connsiteY1997" fmla="*/ 5642237 h 6819900"/>
              <a:gd name="connsiteX1998" fmla="*/ 3671790 w 9915525"/>
              <a:gd name="connsiteY1998" fmla="*/ 5686985 h 6819900"/>
              <a:gd name="connsiteX1999" fmla="*/ 3691815 w 9915525"/>
              <a:gd name="connsiteY1999" fmla="*/ 5721903 h 6819900"/>
              <a:gd name="connsiteX2000" fmla="*/ 3726172 w 9915525"/>
              <a:gd name="connsiteY2000" fmla="*/ 5768830 h 6819900"/>
              <a:gd name="connsiteX2001" fmla="*/ 3722771 w 9915525"/>
              <a:gd name="connsiteY2001" fmla="*/ 5799154 h 6819900"/>
              <a:gd name="connsiteX2002" fmla="*/ 3693534 w 9915525"/>
              <a:gd name="connsiteY2002" fmla="*/ 5823599 h 6819900"/>
              <a:gd name="connsiteX2003" fmla="*/ 3646571 w 9915525"/>
              <a:gd name="connsiteY2003" fmla="*/ 5827786 h 6819900"/>
              <a:gd name="connsiteX2004" fmla="*/ 8520990 w 9915525"/>
              <a:gd name="connsiteY2004" fmla="*/ 5822012 h 6819900"/>
              <a:gd name="connsiteX2005" fmla="*/ 8494796 w 9915525"/>
              <a:gd name="connsiteY2005" fmla="*/ 5779828 h 6819900"/>
              <a:gd name="connsiteX2006" fmla="*/ 8484957 w 9915525"/>
              <a:gd name="connsiteY2006" fmla="*/ 5754323 h 6819900"/>
              <a:gd name="connsiteX2007" fmla="*/ 8526570 w 9915525"/>
              <a:gd name="connsiteY2007" fmla="*/ 5756403 h 6819900"/>
              <a:gd name="connsiteX2008" fmla="*/ 8555441 w 9915525"/>
              <a:gd name="connsiteY2008" fmla="*/ 5804926 h 6819900"/>
              <a:gd name="connsiteX2009" fmla="*/ 8540022 w 9915525"/>
              <a:gd name="connsiteY2009" fmla="*/ 5845030 h 6819900"/>
              <a:gd name="connsiteX2010" fmla="*/ 8520990 w 9915525"/>
              <a:gd name="connsiteY2010" fmla="*/ 5822012 h 6819900"/>
              <a:gd name="connsiteX2011" fmla="*/ 1091490 w 9915525"/>
              <a:gd name="connsiteY2011" fmla="*/ 5817017 h 6819900"/>
              <a:gd name="connsiteX2012" fmla="*/ 1101015 w 9915525"/>
              <a:gd name="connsiteY2012" fmla="*/ 5802168 h 6819900"/>
              <a:gd name="connsiteX2013" fmla="*/ 1110540 w 9915525"/>
              <a:gd name="connsiteY2013" fmla="*/ 5811130 h 6819900"/>
              <a:gd name="connsiteX2014" fmla="*/ 1101015 w 9915525"/>
              <a:gd name="connsiteY2014" fmla="*/ 5825980 h 6819900"/>
              <a:gd name="connsiteX2015" fmla="*/ 1091490 w 9915525"/>
              <a:gd name="connsiteY2015" fmla="*/ 5817017 h 6819900"/>
              <a:gd name="connsiteX2016" fmla="*/ 4281237 w 9915525"/>
              <a:gd name="connsiteY2016" fmla="*/ 5792166 h 6819900"/>
              <a:gd name="connsiteX2017" fmla="*/ 4281237 w 9915525"/>
              <a:gd name="connsiteY2017" fmla="*/ 5775974 h 6819900"/>
              <a:gd name="connsiteX2018" fmla="*/ 4272840 w 9915525"/>
              <a:gd name="connsiteY2018" fmla="*/ 5768830 h 6819900"/>
              <a:gd name="connsiteX2019" fmla="*/ 4263315 w 9915525"/>
              <a:gd name="connsiteY2019" fmla="*/ 5753749 h 6819900"/>
              <a:gd name="connsiteX2020" fmla="*/ 4295758 w 9915525"/>
              <a:gd name="connsiteY2020" fmla="*/ 5761991 h 6819900"/>
              <a:gd name="connsiteX2021" fmla="*/ 4294057 w 9915525"/>
              <a:gd name="connsiteY2021" fmla="*/ 5789523 h 6819900"/>
              <a:gd name="connsiteX2022" fmla="*/ 4281237 w 9915525"/>
              <a:gd name="connsiteY2022" fmla="*/ 5792166 h 6819900"/>
              <a:gd name="connsiteX2023" fmla="*/ 7432224 w 9915525"/>
              <a:gd name="connsiteY2023" fmla="*/ 5791314 h 6819900"/>
              <a:gd name="connsiteX2024" fmla="*/ 7449990 w 9915525"/>
              <a:gd name="connsiteY2024" fmla="*/ 5768830 h 6819900"/>
              <a:gd name="connsiteX2025" fmla="*/ 7463715 w 9915525"/>
              <a:gd name="connsiteY2025" fmla="*/ 5783118 h 6819900"/>
              <a:gd name="connsiteX2026" fmla="*/ 7432224 w 9915525"/>
              <a:gd name="connsiteY2026" fmla="*/ 5791314 h 6819900"/>
              <a:gd name="connsiteX2027" fmla="*/ 8911515 w 9915525"/>
              <a:gd name="connsiteY2027" fmla="*/ 5769941 h 6819900"/>
              <a:gd name="connsiteX2028" fmla="*/ 8933306 w 9915525"/>
              <a:gd name="connsiteY2028" fmla="*/ 5738310 h 6819900"/>
              <a:gd name="connsiteX2029" fmla="*/ 8966643 w 9915525"/>
              <a:gd name="connsiteY2029" fmla="*/ 5737994 h 6819900"/>
              <a:gd name="connsiteX2030" fmla="*/ 8959782 w 9915525"/>
              <a:gd name="connsiteY2030" fmla="*/ 5759306 h 6819900"/>
              <a:gd name="connsiteX2031" fmla="*/ 8935327 w 9915525"/>
              <a:gd name="connsiteY2031" fmla="*/ 5778356 h 6819900"/>
              <a:gd name="connsiteX2032" fmla="*/ 8911515 w 9915525"/>
              <a:gd name="connsiteY2032" fmla="*/ 5769941 h 6819900"/>
              <a:gd name="connsiteX2033" fmla="*/ 1053390 w 9915525"/>
              <a:gd name="connsiteY2033" fmla="*/ 5754543 h 6819900"/>
              <a:gd name="connsiteX2034" fmla="*/ 1067678 w 9915525"/>
              <a:gd name="connsiteY2034" fmla="*/ 5740255 h 6819900"/>
              <a:gd name="connsiteX2035" fmla="*/ 1081965 w 9915525"/>
              <a:gd name="connsiteY2035" fmla="*/ 5754543 h 6819900"/>
              <a:gd name="connsiteX2036" fmla="*/ 1067678 w 9915525"/>
              <a:gd name="connsiteY2036" fmla="*/ 5768830 h 6819900"/>
              <a:gd name="connsiteX2037" fmla="*/ 1053390 w 9915525"/>
              <a:gd name="connsiteY2037" fmla="*/ 5754543 h 6819900"/>
              <a:gd name="connsiteX2038" fmla="*/ 9594338 w 9915525"/>
              <a:gd name="connsiteY2038" fmla="*/ 5734104 h 6819900"/>
              <a:gd name="connsiteX2039" fmla="*/ 9587790 w 9915525"/>
              <a:gd name="connsiteY2039" fmla="*/ 5701248 h 6819900"/>
              <a:gd name="connsiteX2040" fmla="*/ 9573502 w 9915525"/>
              <a:gd name="connsiteY2040" fmla="*/ 5660654 h 6819900"/>
              <a:gd name="connsiteX2041" fmla="*/ 9559215 w 9915525"/>
              <a:gd name="connsiteY2041" fmla="*/ 5617111 h 6819900"/>
              <a:gd name="connsiteX2042" fmla="*/ 9544927 w 9915525"/>
              <a:gd name="connsiteY2042" fmla="*/ 5587855 h 6819900"/>
              <a:gd name="connsiteX2043" fmla="*/ 9530786 w 9915525"/>
              <a:gd name="connsiteY2043" fmla="*/ 5580711 h 6819900"/>
              <a:gd name="connsiteX2044" fmla="*/ 9577046 w 9915525"/>
              <a:gd name="connsiteY2044" fmla="*/ 5551943 h 6819900"/>
              <a:gd name="connsiteX2045" fmla="*/ 9602868 w 9915525"/>
              <a:gd name="connsiteY2045" fmla="*/ 5570993 h 6819900"/>
              <a:gd name="connsiteX2046" fmla="*/ 9606300 w 9915525"/>
              <a:gd name="connsiteY2046" fmla="*/ 5663766 h 6819900"/>
              <a:gd name="connsiteX2047" fmla="*/ 9624065 w 9915525"/>
              <a:gd name="connsiteY2047" fmla="*/ 5704436 h 6819900"/>
              <a:gd name="connsiteX2048" fmla="*/ 9594338 w 9915525"/>
              <a:gd name="connsiteY2048" fmla="*/ 5734104 h 6819900"/>
              <a:gd name="connsiteX2049" fmla="*/ 5730165 w 9915525"/>
              <a:gd name="connsiteY2049" fmla="*/ 5678343 h 6819900"/>
              <a:gd name="connsiteX2050" fmla="*/ 5744453 w 9915525"/>
              <a:gd name="connsiteY2050" fmla="*/ 5664055 h 6819900"/>
              <a:gd name="connsiteX2051" fmla="*/ 5758740 w 9915525"/>
              <a:gd name="connsiteY2051" fmla="*/ 5678343 h 6819900"/>
              <a:gd name="connsiteX2052" fmla="*/ 5744453 w 9915525"/>
              <a:gd name="connsiteY2052" fmla="*/ 5692630 h 6819900"/>
              <a:gd name="connsiteX2053" fmla="*/ 5730165 w 9915525"/>
              <a:gd name="connsiteY2053" fmla="*/ 5678343 h 6819900"/>
              <a:gd name="connsiteX2054" fmla="*/ 8940090 w 9915525"/>
              <a:gd name="connsiteY2054" fmla="*/ 5669116 h 6819900"/>
              <a:gd name="connsiteX2055" fmla="*/ 8954377 w 9915525"/>
              <a:gd name="connsiteY2055" fmla="*/ 5651086 h 6819900"/>
              <a:gd name="connsiteX2056" fmla="*/ 8962884 w 9915525"/>
              <a:gd name="connsiteY2056" fmla="*/ 5677564 h 6819900"/>
              <a:gd name="connsiteX2057" fmla="*/ 8940090 w 9915525"/>
              <a:gd name="connsiteY2057" fmla="*/ 5669116 h 6819900"/>
              <a:gd name="connsiteX2058" fmla="*/ 6917218 w 9915525"/>
              <a:gd name="connsiteY2058" fmla="*/ 5634289 h 6819900"/>
              <a:gd name="connsiteX2059" fmla="*/ 6911265 w 9915525"/>
              <a:gd name="connsiteY2059" fmla="*/ 5577139 h 6819900"/>
              <a:gd name="connsiteX2060" fmla="*/ 6901740 w 9915525"/>
              <a:gd name="connsiteY2060" fmla="*/ 5549755 h 6819900"/>
              <a:gd name="connsiteX2061" fmla="*/ 6902570 w 9915525"/>
              <a:gd name="connsiteY2061" fmla="*/ 5487330 h 6819900"/>
              <a:gd name="connsiteX2062" fmla="*/ 6935935 w 9915525"/>
              <a:gd name="connsiteY2062" fmla="*/ 5555376 h 6819900"/>
              <a:gd name="connsiteX2063" fmla="*/ 6949332 w 9915525"/>
              <a:gd name="connsiteY2063" fmla="*/ 5620207 h 6819900"/>
              <a:gd name="connsiteX2064" fmla="*/ 6941031 w 9915525"/>
              <a:gd name="connsiteY2064" fmla="*/ 5664055 h 6819900"/>
              <a:gd name="connsiteX2065" fmla="*/ 6917218 w 9915525"/>
              <a:gd name="connsiteY2065" fmla="*/ 5634289 h 6819900"/>
              <a:gd name="connsiteX2066" fmla="*/ 9130590 w 9915525"/>
              <a:gd name="connsiteY2066" fmla="*/ 5649768 h 6819900"/>
              <a:gd name="connsiteX2067" fmla="*/ 9120032 w 9915525"/>
              <a:gd name="connsiteY2067" fmla="*/ 5635480 h 6819900"/>
              <a:gd name="connsiteX2068" fmla="*/ 9115650 w 9915525"/>
              <a:gd name="connsiteY2068" fmla="*/ 5610875 h 6819900"/>
              <a:gd name="connsiteX2069" fmla="*/ 9103350 w 9915525"/>
              <a:gd name="connsiteY2069" fmla="*/ 5581439 h 6819900"/>
              <a:gd name="connsiteX2070" fmla="*/ 9081009 w 9915525"/>
              <a:gd name="connsiteY2070" fmla="*/ 5550270 h 6819900"/>
              <a:gd name="connsiteX2071" fmla="*/ 9093898 w 9915525"/>
              <a:gd name="connsiteY2071" fmla="*/ 5528313 h 6819900"/>
              <a:gd name="connsiteX2072" fmla="*/ 9142902 w 9915525"/>
              <a:gd name="connsiteY2072" fmla="*/ 5607170 h 6819900"/>
              <a:gd name="connsiteX2073" fmla="*/ 9152021 w 9915525"/>
              <a:gd name="connsiteY2073" fmla="*/ 5635462 h 6819900"/>
              <a:gd name="connsiteX2074" fmla="*/ 9159165 w 9915525"/>
              <a:gd name="connsiteY2074" fmla="*/ 5649768 h 6819900"/>
              <a:gd name="connsiteX2075" fmla="*/ 9144877 w 9915525"/>
              <a:gd name="connsiteY2075" fmla="*/ 5664055 h 6819900"/>
              <a:gd name="connsiteX2076" fmla="*/ 9130590 w 9915525"/>
              <a:gd name="connsiteY2076" fmla="*/ 5649768 h 6819900"/>
              <a:gd name="connsiteX2077" fmla="*/ 3215565 w 9915525"/>
              <a:gd name="connsiteY2077" fmla="*/ 5630718 h 6819900"/>
              <a:gd name="connsiteX2078" fmla="*/ 3229853 w 9915525"/>
              <a:gd name="connsiteY2078" fmla="*/ 5616430 h 6819900"/>
              <a:gd name="connsiteX2079" fmla="*/ 3244140 w 9915525"/>
              <a:gd name="connsiteY2079" fmla="*/ 5630718 h 6819900"/>
              <a:gd name="connsiteX2080" fmla="*/ 3229853 w 9915525"/>
              <a:gd name="connsiteY2080" fmla="*/ 5645005 h 6819900"/>
              <a:gd name="connsiteX2081" fmla="*/ 3215565 w 9915525"/>
              <a:gd name="connsiteY2081" fmla="*/ 5630718 h 6819900"/>
              <a:gd name="connsiteX2082" fmla="*/ 5664993 w 9915525"/>
              <a:gd name="connsiteY2082" fmla="*/ 5626884 h 6819900"/>
              <a:gd name="connsiteX2083" fmla="*/ 5668818 w 9915525"/>
              <a:gd name="connsiteY2083" fmla="*/ 5612769 h 6819900"/>
              <a:gd name="connsiteX2084" fmla="*/ 5686588 w 9915525"/>
              <a:gd name="connsiteY2084" fmla="*/ 5625717 h 6819900"/>
              <a:gd name="connsiteX2085" fmla="*/ 5664993 w 9915525"/>
              <a:gd name="connsiteY2085" fmla="*/ 5626884 h 6819900"/>
              <a:gd name="connsiteX2086" fmla="*/ 1693470 w 9915525"/>
              <a:gd name="connsiteY2086" fmla="*/ 5605000 h 6819900"/>
              <a:gd name="connsiteX2087" fmla="*/ 1701090 w 9915525"/>
              <a:gd name="connsiteY2087" fmla="*/ 5578330 h 6819900"/>
              <a:gd name="connsiteX2088" fmla="*/ 1720140 w 9915525"/>
              <a:gd name="connsiteY2088" fmla="*/ 5597380 h 6819900"/>
              <a:gd name="connsiteX2089" fmla="*/ 1693470 w 9915525"/>
              <a:gd name="connsiteY2089" fmla="*/ 5605000 h 6819900"/>
              <a:gd name="connsiteX2090" fmla="*/ 5617691 w 9915525"/>
              <a:gd name="connsiteY2090" fmla="*/ 5606191 h 6819900"/>
              <a:gd name="connsiteX2091" fmla="*/ 5630153 w 9915525"/>
              <a:gd name="connsiteY2091" fmla="*/ 5595952 h 6819900"/>
              <a:gd name="connsiteX2092" fmla="*/ 5642615 w 9915525"/>
              <a:gd name="connsiteY2092" fmla="*/ 5606191 h 6819900"/>
              <a:gd name="connsiteX2093" fmla="*/ 5630153 w 9915525"/>
              <a:gd name="connsiteY2093" fmla="*/ 5616430 h 6819900"/>
              <a:gd name="connsiteX2094" fmla="*/ 5617691 w 9915525"/>
              <a:gd name="connsiteY2094" fmla="*/ 5606191 h 6819900"/>
              <a:gd name="connsiteX2095" fmla="*/ 967665 w 9915525"/>
              <a:gd name="connsiteY2095" fmla="*/ 5564043 h 6819900"/>
              <a:gd name="connsiteX2096" fmla="*/ 994335 w 9915525"/>
              <a:gd name="connsiteY2096" fmla="*/ 5551660 h 6819900"/>
              <a:gd name="connsiteX2097" fmla="*/ 986715 w 9915525"/>
              <a:gd name="connsiteY2097" fmla="*/ 5587855 h 6819900"/>
              <a:gd name="connsiteX2098" fmla="*/ 967665 w 9915525"/>
              <a:gd name="connsiteY2098" fmla="*/ 5564043 h 6819900"/>
              <a:gd name="connsiteX2099" fmla="*/ 9735427 w 9915525"/>
              <a:gd name="connsiteY2099" fmla="*/ 5540230 h 6819900"/>
              <a:gd name="connsiteX2100" fmla="*/ 9745514 w 9915525"/>
              <a:gd name="connsiteY2100" fmla="*/ 5530705 h 6819900"/>
              <a:gd name="connsiteX2101" fmla="*/ 9749715 w 9915525"/>
              <a:gd name="connsiteY2101" fmla="*/ 5540230 h 6819900"/>
              <a:gd name="connsiteX2102" fmla="*/ 9739628 w 9915525"/>
              <a:gd name="connsiteY2102" fmla="*/ 5549755 h 6819900"/>
              <a:gd name="connsiteX2103" fmla="*/ 9735427 w 9915525"/>
              <a:gd name="connsiteY2103" fmla="*/ 5540230 h 6819900"/>
              <a:gd name="connsiteX2104" fmla="*/ 9526356 w 9915525"/>
              <a:gd name="connsiteY2104" fmla="*/ 5533700 h 6819900"/>
              <a:gd name="connsiteX2105" fmla="*/ 9505817 w 9915525"/>
              <a:gd name="connsiteY2105" fmla="*/ 5506748 h 6819900"/>
              <a:gd name="connsiteX2106" fmla="*/ 9484120 w 9915525"/>
              <a:gd name="connsiteY2106" fmla="*/ 5466844 h 6819900"/>
              <a:gd name="connsiteX2107" fmla="*/ 9489581 w 9915525"/>
              <a:gd name="connsiteY2107" fmla="*/ 5466412 h 6819900"/>
              <a:gd name="connsiteX2108" fmla="*/ 9511178 w 9915525"/>
              <a:gd name="connsiteY2108" fmla="*/ 5483081 h 6819900"/>
              <a:gd name="connsiteX2109" fmla="*/ 9531816 w 9915525"/>
              <a:gd name="connsiteY2109" fmla="*/ 5531732 h 6819900"/>
              <a:gd name="connsiteX2110" fmla="*/ 9526356 w 9915525"/>
              <a:gd name="connsiteY2110" fmla="*/ 5533700 h 6819900"/>
              <a:gd name="connsiteX2111" fmla="*/ 958140 w 9915525"/>
              <a:gd name="connsiteY2111" fmla="*/ 5516980 h 6819900"/>
              <a:gd name="connsiteX2112" fmla="*/ 967665 w 9915525"/>
              <a:gd name="connsiteY2112" fmla="*/ 5502130 h 6819900"/>
              <a:gd name="connsiteX2113" fmla="*/ 977190 w 9915525"/>
              <a:gd name="connsiteY2113" fmla="*/ 5511093 h 6819900"/>
              <a:gd name="connsiteX2114" fmla="*/ 967665 w 9915525"/>
              <a:gd name="connsiteY2114" fmla="*/ 5525943 h 6819900"/>
              <a:gd name="connsiteX2115" fmla="*/ 958140 w 9915525"/>
              <a:gd name="connsiteY2115" fmla="*/ 5516980 h 6819900"/>
              <a:gd name="connsiteX2116" fmla="*/ 1507273 w 9915525"/>
              <a:gd name="connsiteY2116" fmla="*/ 5506194 h 6819900"/>
              <a:gd name="connsiteX2117" fmla="*/ 1492985 w 9915525"/>
              <a:gd name="connsiteY2117" fmla="*/ 5479018 h 6819900"/>
              <a:gd name="connsiteX2118" fmla="*/ 1532539 w 9915525"/>
              <a:gd name="connsiteY2118" fmla="*/ 5480772 h 6819900"/>
              <a:gd name="connsiteX2119" fmla="*/ 1565877 w 9915525"/>
              <a:gd name="connsiteY2119" fmla="*/ 5505614 h 6819900"/>
              <a:gd name="connsiteX2120" fmla="*/ 1507273 w 9915525"/>
              <a:gd name="connsiteY2120" fmla="*/ 5506194 h 6819900"/>
              <a:gd name="connsiteX2121" fmla="*/ 9431159 w 9915525"/>
              <a:gd name="connsiteY2121" fmla="*/ 5522040 h 6819900"/>
              <a:gd name="connsiteX2122" fmla="*/ 9445934 w 9915525"/>
              <a:gd name="connsiteY2122" fmla="*/ 5483080 h 6819900"/>
              <a:gd name="connsiteX2123" fmla="*/ 9454440 w 9915525"/>
              <a:gd name="connsiteY2123" fmla="*/ 5506893 h 6819900"/>
              <a:gd name="connsiteX2124" fmla="*/ 9431159 w 9915525"/>
              <a:gd name="connsiteY2124" fmla="*/ 5522040 h 6819900"/>
              <a:gd name="connsiteX2125" fmla="*/ 3477880 w 9915525"/>
              <a:gd name="connsiteY2125" fmla="*/ 5498822 h 6819900"/>
              <a:gd name="connsiteX2126" fmla="*/ 3472362 w 9915525"/>
              <a:gd name="connsiteY2126" fmla="*/ 5478551 h 6819900"/>
              <a:gd name="connsiteX2127" fmla="*/ 3501169 w 9915525"/>
              <a:gd name="connsiteY2127" fmla="*/ 5504511 h 6819900"/>
              <a:gd name="connsiteX2128" fmla="*/ 3477880 w 9915525"/>
              <a:gd name="connsiteY2128" fmla="*/ 5498822 h 6819900"/>
              <a:gd name="connsiteX2129" fmla="*/ 6944603 w 9915525"/>
              <a:gd name="connsiteY2129" fmla="*/ 5492605 h 6819900"/>
              <a:gd name="connsiteX2130" fmla="*/ 6954690 w 9915525"/>
              <a:gd name="connsiteY2130" fmla="*/ 5483080 h 6819900"/>
              <a:gd name="connsiteX2131" fmla="*/ 6958890 w 9915525"/>
              <a:gd name="connsiteY2131" fmla="*/ 5492605 h 6819900"/>
              <a:gd name="connsiteX2132" fmla="*/ 6948803 w 9915525"/>
              <a:gd name="connsiteY2132" fmla="*/ 5502130 h 6819900"/>
              <a:gd name="connsiteX2133" fmla="*/ 6944603 w 9915525"/>
              <a:gd name="connsiteY2133" fmla="*/ 5492605 h 6819900"/>
              <a:gd name="connsiteX2134" fmla="*/ 6034457 w 9915525"/>
              <a:gd name="connsiteY2134" fmla="*/ 5472606 h 6819900"/>
              <a:gd name="connsiteX2135" fmla="*/ 5998770 w 9915525"/>
              <a:gd name="connsiteY2135" fmla="*/ 5457383 h 6819900"/>
              <a:gd name="connsiteX2136" fmla="*/ 5961815 w 9915525"/>
              <a:gd name="connsiteY2136" fmla="*/ 5446426 h 6819900"/>
              <a:gd name="connsiteX2137" fmla="*/ 5964208 w 9915525"/>
              <a:gd name="connsiteY2137" fmla="*/ 5416405 h 6819900"/>
              <a:gd name="connsiteX2138" fmla="*/ 6014013 w 9915525"/>
              <a:gd name="connsiteY2138" fmla="*/ 5334443 h 6819900"/>
              <a:gd name="connsiteX2139" fmla="*/ 6031382 w 9915525"/>
              <a:gd name="connsiteY2139" fmla="*/ 5283055 h 6819900"/>
              <a:gd name="connsiteX2140" fmla="*/ 6044859 w 9915525"/>
              <a:gd name="connsiteY2140" fmla="*/ 5347974 h 6819900"/>
              <a:gd name="connsiteX2141" fmla="*/ 6057061 w 9915525"/>
              <a:gd name="connsiteY2141" fmla="*/ 5405124 h 6819900"/>
              <a:gd name="connsiteX2142" fmla="*/ 6057225 w 9915525"/>
              <a:gd name="connsiteY2142" fmla="*/ 5492605 h 6819900"/>
              <a:gd name="connsiteX2143" fmla="*/ 6034457 w 9915525"/>
              <a:gd name="connsiteY2143" fmla="*/ 5472606 h 6819900"/>
              <a:gd name="connsiteX2144" fmla="*/ 1744872 w 9915525"/>
              <a:gd name="connsiteY2144" fmla="*/ 5455993 h 6819900"/>
              <a:gd name="connsiteX2145" fmla="*/ 1749193 w 9915525"/>
              <a:gd name="connsiteY2145" fmla="*/ 5439922 h 6819900"/>
              <a:gd name="connsiteX2146" fmla="*/ 1761061 w 9915525"/>
              <a:gd name="connsiteY2146" fmla="*/ 5455494 h 6819900"/>
              <a:gd name="connsiteX2147" fmla="*/ 1744872 w 9915525"/>
              <a:gd name="connsiteY2147" fmla="*/ 5455993 h 6819900"/>
              <a:gd name="connsiteX2148" fmla="*/ 6250215 w 9915525"/>
              <a:gd name="connsiteY2148" fmla="*/ 5424378 h 6819900"/>
              <a:gd name="connsiteX2149" fmla="*/ 6240970 w 9915525"/>
              <a:gd name="connsiteY2149" fmla="*/ 5395385 h 6819900"/>
              <a:gd name="connsiteX2150" fmla="*/ 6234753 w 9915525"/>
              <a:gd name="connsiteY2150" fmla="*/ 5373257 h 6819900"/>
              <a:gd name="connsiteX2151" fmla="*/ 6227157 w 9915525"/>
              <a:gd name="connsiteY2151" fmla="*/ 5326913 h 6819900"/>
              <a:gd name="connsiteX2152" fmla="*/ 6204588 w 9915525"/>
              <a:gd name="connsiteY2152" fmla="*/ 5278729 h 6819900"/>
              <a:gd name="connsiteX2153" fmla="*/ 6189933 w 9915525"/>
              <a:gd name="connsiteY2153" fmla="*/ 5242146 h 6819900"/>
              <a:gd name="connsiteX2154" fmla="*/ 6203107 w 9915525"/>
              <a:gd name="connsiteY2154" fmla="*/ 5218102 h 6819900"/>
              <a:gd name="connsiteX2155" fmla="*/ 6224300 w 9915525"/>
              <a:gd name="connsiteY2155" fmla="*/ 5227388 h 6819900"/>
              <a:gd name="connsiteX2156" fmla="*/ 6255707 w 9915525"/>
              <a:gd name="connsiteY2156" fmla="*/ 5228048 h 6819900"/>
              <a:gd name="connsiteX2157" fmla="*/ 6284520 w 9915525"/>
              <a:gd name="connsiteY2157" fmla="*/ 5216380 h 6819900"/>
              <a:gd name="connsiteX2158" fmla="*/ 6277315 w 9915525"/>
              <a:gd name="connsiteY2158" fmla="*/ 5265983 h 6819900"/>
              <a:gd name="connsiteX2159" fmla="*/ 6257083 w 9915525"/>
              <a:gd name="connsiteY2159" fmla="*/ 5307638 h 6819900"/>
              <a:gd name="connsiteX2160" fmla="*/ 6293264 w 9915525"/>
              <a:gd name="connsiteY2160" fmla="*/ 5359255 h 6819900"/>
              <a:gd name="connsiteX2161" fmla="*/ 6306428 w 9915525"/>
              <a:gd name="connsiteY2161" fmla="*/ 5349730 h 6819900"/>
              <a:gd name="connsiteX2162" fmla="*/ 6320637 w 9915525"/>
              <a:gd name="connsiteY2162" fmla="*/ 5340205 h 6819900"/>
              <a:gd name="connsiteX2163" fmla="*/ 6336968 w 9915525"/>
              <a:gd name="connsiteY2163" fmla="*/ 5380686 h 6819900"/>
              <a:gd name="connsiteX2164" fmla="*/ 6315053 w 9915525"/>
              <a:gd name="connsiteY2164" fmla="*/ 5424473 h 6819900"/>
              <a:gd name="connsiteX2165" fmla="*/ 6287854 w 9915525"/>
              <a:gd name="connsiteY2165" fmla="*/ 5436379 h 6819900"/>
              <a:gd name="connsiteX2166" fmla="*/ 6250215 w 9915525"/>
              <a:gd name="connsiteY2166" fmla="*/ 5424378 h 6819900"/>
              <a:gd name="connsiteX2167" fmla="*/ 879041 w 9915525"/>
              <a:gd name="connsiteY2167" fmla="*/ 5396329 h 6819900"/>
              <a:gd name="connsiteX2168" fmla="*/ 822341 w 9915525"/>
              <a:gd name="connsiteY2168" fmla="*/ 5318073 h 6819900"/>
              <a:gd name="connsiteX2169" fmla="*/ 784759 w 9915525"/>
              <a:gd name="connsiteY2169" fmla="*/ 5265846 h 6819900"/>
              <a:gd name="connsiteX2170" fmla="*/ 767640 w 9915525"/>
              <a:gd name="connsiteY2170" fmla="*/ 5231258 h 6819900"/>
              <a:gd name="connsiteX2171" fmla="*/ 734303 w 9915525"/>
              <a:gd name="connsiteY2171" fmla="*/ 5183688 h 6819900"/>
              <a:gd name="connsiteX2172" fmla="*/ 700965 w 9915525"/>
              <a:gd name="connsiteY2172" fmla="*/ 5139241 h 6819900"/>
              <a:gd name="connsiteX2173" fmla="*/ 677153 w 9915525"/>
              <a:gd name="connsiteY2173" fmla="*/ 5098152 h 6819900"/>
              <a:gd name="connsiteX2174" fmla="*/ 653340 w 9915525"/>
              <a:gd name="connsiteY2174" fmla="*/ 5065140 h 6819900"/>
              <a:gd name="connsiteX2175" fmla="*/ 641434 w 9915525"/>
              <a:gd name="connsiteY2175" fmla="*/ 5034031 h 6819900"/>
              <a:gd name="connsiteX2176" fmla="*/ 641434 w 9915525"/>
              <a:gd name="connsiteY2176" fmla="*/ 5009554 h 6819900"/>
              <a:gd name="connsiteX2177" fmla="*/ 643815 w 9915525"/>
              <a:gd name="connsiteY2177" fmla="*/ 4954443 h 6819900"/>
              <a:gd name="connsiteX2178" fmla="*/ 634290 w 9915525"/>
              <a:gd name="connsiteY2178" fmla="*/ 4924414 h 6819900"/>
              <a:gd name="connsiteX2179" fmla="*/ 615540 w 9915525"/>
              <a:gd name="connsiteY2179" fmla="*/ 4895368 h 6819900"/>
              <a:gd name="connsiteX2180" fmla="*/ 598872 w 9915525"/>
              <a:gd name="connsiteY2180" fmla="*/ 4836073 h 6819900"/>
              <a:gd name="connsiteX2181" fmla="*/ 564372 w 9915525"/>
              <a:gd name="connsiteY2181" fmla="*/ 4748138 h 6819900"/>
              <a:gd name="connsiteX2182" fmla="*/ 531034 w 9915525"/>
              <a:gd name="connsiteY2182" fmla="*/ 4692365 h 6819900"/>
              <a:gd name="connsiteX2183" fmla="*/ 606930 w 9915525"/>
              <a:gd name="connsiteY2183" fmla="*/ 4636051 h 6819900"/>
              <a:gd name="connsiteX2184" fmla="*/ 632313 w 9915525"/>
              <a:gd name="connsiteY2184" fmla="*/ 4623449 h 6819900"/>
              <a:gd name="connsiteX2185" fmla="*/ 599031 w 9915525"/>
              <a:gd name="connsiteY2185" fmla="*/ 4549537 h 6819900"/>
              <a:gd name="connsiteX2186" fmla="*/ 548565 w 9915525"/>
              <a:gd name="connsiteY2186" fmla="*/ 4511530 h 6819900"/>
              <a:gd name="connsiteX2187" fmla="*/ 485367 w 9915525"/>
              <a:gd name="connsiteY2187" fmla="*/ 4473524 h 6819900"/>
              <a:gd name="connsiteX2188" fmla="*/ 439619 w 9915525"/>
              <a:gd name="connsiteY2188" fmla="*/ 4449184 h 6819900"/>
              <a:gd name="connsiteX2189" fmla="*/ 463300 w 9915525"/>
              <a:gd name="connsiteY2189" fmla="*/ 4387705 h 6819900"/>
              <a:gd name="connsiteX2190" fmla="*/ 497574 w 9915525"/>
              <a:gd name="connsiteY2190" fmla="*/ 4361511 h 6819900"/>
              <a:gd name="connsiteX2191" fmla="*/ 542454 w 9915525"/>
              <a:gd name="connsiteY2191" fmla="*/ 4311808 h 6819900"/>
              <a:gd name="connsiteX2192" fmla="*/ 545179 w 9915525"/>
              <a:gd name="connsiteY2192" fmla="*/ 4333224 h 6819900"/>
              <a:gd name="connsiteX2193" fmla="*/ 606398 w 9915525"/>
              <a:gd name="connsiteY2193" fmla="*/ 4391850 h 6819900"/>
              <a:gd name="connsiteX2194" fmla="*/ 609477 w 9915525"/>
              <a:gd name="connsiteY2194" fmla="*/ 4325602 h 6819900"/>
              <a:gd name="connsiteX2195" fmla="*/ 620644 w 9915525"/>
              <a:gd name="connsiteY2195" fmla="*/ 4292211 h 6819900"/>
              <a:gd name="connsiteX2196" fmla="*/ 672390 w 9915525"/>
              <a:gd name="connsiteY2196" fmla="*/ 4309087 h 6819900"/>
              <a:gd name="connsiteX2197" fmla="*/ 687504 w 9915525"/>
              <a:gd name="connsiteY2197" fmla="*/ 4347895 h 6819900"/>
              <a:gd name="connsiteX2198" fmla="*/ 691101 w 9915525"/>
              <a:gd name="connsiteY2198" fmla="*/ 4383352 h 6819900"/>
              <a:gd name="connsiteX2199" fmla="*/ 667480 w 9915525"/>
              <a:gd name="connsiteY2199" fmla="*/ 4397230 h 6819900"/>
              <a:gd name="connsiteX2200" fmla="*/ 650202 w 9915525"/>
              <a:gd name="connsiteY2200" fmla="*/ 4410718 h 6819900"/>
              <a:gd name="connsiteX2201" fmla="*/ 662842 w 9915525"/>
              <a:gd name="connsiteY2201" fmla="*/ 4544868 h 6819900"/>
              <a:gd name="connsiteX2202" fmla="*/ 676021 w 9915525"/>
              <a:gd name="connsiteY2202" fmla="*/ 4580586 h 6819900"/>
              <a:gd name="connsiteX2203" fmla="*/ 691621 w 9915525"/>
              <a:gd name="connsiteY2203" fmla="*/ 4606780 h 6819900"/>
              <a:gd name="connsiteX2204" fmla="*/ 686678 w 9915525"/>
              <a:gd name="connsiteY2204" fmla="*/ 4702030 h 6819900"/>
              <a:gd name="connsiteX2205" fmla="*/ 692027 w 9915525"/>
              <a:gd name="connsiteY2205" fmla="*/ 4762094 h 6819900"/>
              <a:gd name="connsiteX2206" fmla="*/ 709949 w 9915525"/>
              <a:gd name="connsiteY2206" fmla="*/ 4779873 h 6819900"/>
              <a:gd name="connsiteX2207" fmla="*/ 732693 w 9915525"/>
              <a:gd name="connsiteY2207" fmla="*/ 4816330 h 6819900"/>
              <a:gd name="connsiteX2208" fmla="*/ 773148 w 9915525"/>
              <a:gd name="connsiteY2208" fmla="*/ 4888189 h 6819900"/>
              <a:gd name="connsiteX2209" fmla="*/ 786219 w 9915525"/>
              <a:gd name="connsiteY2209" fmla="*/ 4927562 h 6819900"/>
              <a:gd name="connsiteX2210" fmla="*/ 791453 w 9915525"/>
              <a:gd name="connsiteY2210" fmla="*/ 4972175 h 6819900"/>
              <a:gd name="connsiteX2211" fmla="*/ 796215 w 9915525"/>
              <a:gd name="connsiteY2211" fmla="*/ 5040168 h 6819900"/>
              <a:gd name="connsiteX2212" fmla="*/ 815265 w 9915525"/>
              <a:gd name="connsiteY2212" fmla="*/ 5079744 h 6819900"/>
              <a:gd name="connsiteX2213" fmla="*/ 791154 w 9915525"/>
              <a:gd name="connsiteY2213" fmla="*/ 5102080 h 6819900"/>
              <a:gd name="connsiteX2214" fmla="*/ 765926 w 9915525"/>
              <a:gd name="connsiteY2214" fmla="*/ 5138022 h 6819900"/>
              <a:gd name="connsiteX2215" fmla="*/ 777165 w 9915525"/>
              <a:gd name="connsiteY2215" fmla="*/ 5170377 h 6819900"/>
              <a:gd name="connsiteX2216" fmla="*/ 805043 w 9915525"/>
              <a:gd name="connsiteY2216" fmla="*/ 5209508 h 6819900"/>
              <a:gd name="connsiteX2217" fmla="*/ 853365 w 9915525"/>
              <a:gd name="connsiteY2217" fmla="*/ 5278406 h 6819900"/>
              <a:gd name="connsiteX2218" fmla="*/ 872415 w 9915525"/>
              <a:gd name="connsiteY2218" fmla="*/ 5302105 h 6819900"/>
              <a:gd name="connsiteX2219" fmla="*/ 891465 w 9915525"/>
              <a:gd name="connsiteY2219" fmla="*/ 5331651 h 6819900"/>
              <a:gd name="connsiteX2220" fmla="*/ 915278 w 9915525"/>
              <a:gd name="connsiteY2220" fmla="*/ 5382221 h 6819900"/>
              <a:gd name="connsiteX2221" fmla="*/ 879041 w 9915525"/>
              <a:gd name="connsiteY2221" fmla="*/ 5396329 h 6819900"/>
              <a:gd name="connsiteX2222" fmla="*/ 723758 w 9915525"/>
              <a:gd name="connsiteY2222" fmla="*/ 4953664 h 6819900"/>
              <a:gd name="connsiteX2223" fmla="*/ 689535 w 9915525"/>
              <a:gd name="connsiteY2223" fmla="*/ 4873480 h 6819900"/>
              <a:gd name="connsiteX2224" fmla="*/ 672390 w 9915525"/>
              <a:gd name="connsiteY2224" fmla="*/ 4906039 h 6819900"/>
              <a:gd name="connsiteX2225" fmla="*/ 700965 w 9915525"/>
              <a:gd name="connsiteY2225" fmla="*/ 4968730 h 6819900"/>
              <a:gd name="connsiteX2226" fmla="*/ 723758 w 9915525"/>
              <a:gd name="connsiteY2226" fmla="*/ 4953664 h 6819900"/>
              <a:gd name="connsiteX2227" fmla="*/ 9042484 w 9915525"/>
              <a:gd name="connsiteY2227" fmla="*/ 5399666 h 6819900"/>
              <a:gd name="connsiteX2228" fmla="*/ 9038992 w 9915525"/>
              <a:gd name="connsiteY2228" fmla="*/ 5359255 h 6819900"/>
              <a:gd name="connsiteX2229" fmla="*/ 9057664 w 9915525"/>
              <a:gd name="connsiteY2229" fmla="*/ 5380271 h 6819900"/>
              <a:gd name="connsiteX2230" fmla="*/ 9042484 w 9915525"/>
              <a:gd name="connsiteY2230" fmla="*/ 5399666 h 6819900"/>
              <a:gd name="connsiteX2231" fmla="*/ 5892090 w 9915525"/>
              <a:gd name="connsiteY2231" fmla="*/ 5335144 h 6819900"/>
              <a:gd name="connsiteX2232" fmla="*/ 5931006 w 9915525"/>
              <a:gd name="connsiteY2232" fmla="*/ 5322149 h 6819900"/>
              <a:gd name="connsiteX2233" fmla="*/ 5915903 w 9915525"/>
              <a:gd name="connsiteY2233" fmla="*/ 5349730 h 6819900"/>
              <a:gd name="connsiteX2234" fmla="*/ 5892090 w 9915525"/>
              <a:gd name="connsiteY2234" fmla="*/ 5335144 h 6819900"/>
              <a:gd name="connsiteX2235" fmla="*/ 9694748 w 9915525"/>
              <a:gd name="connsiteY2235" fmla="*/ 5328894 h 6819900"/>
              <a:gd name="connsiteX2236" fmla="*/ 9721140 w 9915525"/>
              <a:gd name="connsiteY2236" fmla="*/ 5325124 h 6819900"/>
              <a:gd name="connsiteX2237" fmla="*/ 9706059 w 9915525"/>
              <a:gd name="connsiteY2237" fmla="*/ 5340205 h 6819900"/>
              <a:gd name="connsiteX2238" fmla="*/ 9694748 w 9915525"/>
              <a:gd name="connsiteY2238" fmla="*/ 5328894 h 6819900"/>
              <a:gd name="connsiteX2239" fmla="*/ 9442534 w 9915525"/>
              <a:gd name="connsiteY2239" fmla="*/ 5324114 h 6819900"/>
              <a:gd name="connsiteX2240" fmla="*/ 9440152 w 9915525"/>
              <a:gd name="connsiteY2240" fmla="*/ 5292580 h 6819900"/>
              <a:gd name="connsiteX2241" fmla="*/ 9454440 w 9915525"/>
              <a:gd name="connsiteY2241" fmla="*/ 5307430 h 6819900"/>
              <a:gd name="connsiteX2242" fmla="*/ 9463965 w 9915525"/>
              <a:gd name="connsiteY2242" fmla="*/ 5316393 h 6819900"/>
              <a:gd name="connsiteX2243" fmla="*/ 9473490 w 9915525"/>
              <a:gd name="connsiteY2243" fmla="*/ 5320593 h 6819900"/>
              <a:gd name="connsiteX2244" fmla="*/ 9442534 w 9915525"/>
              <a:gd name="connsiteY2244" fmla="*/ 5324114 h 6819900"/>
              <a:gd name="connsiteX2245" fmla="*/ 9821248 w 9915525"/>
              <a:gd name="connsiteY2245" fmla="*/ 5321000 h 6819900"/>
              <a:gd name="connsiteX2246" fmla="*/ 9836098 w 9915525"/>
              <a:gd name="connsiteY2246" fmla="*/ 5316800 h 6819900"/>
              <a:gd name="connsiteX2247" fmla="*/ 9830115 w 9915525"/>
              <a:gd name="connsiteY2247" fmla="*/ 5330680 h 6819900"/>
              <a:gd name="connsiteX2248" fmla="*/ 9821248 w 9915525"/>
              <a:gd name="connsiteY2248" fmla="*/ 5321000 h 6819900"/>
              <a:gd name="connsiteX2249" fmla="*/ 1605840 w 9915525"/>
              <a:gd name="connsiteY2249" fmla="*/ 5249718 h 6819900"/>
              <a:gd name="connsiteX2250" fmla="*/ 1620128 w 9915525"/>
              <a:gd name="connsiteY2250" fmla="*/ 5235430 h 6819900"/>
              <a:gd name="connsiteX2251" fmla="*/ 1634415 w 9915525"/>
              <a:gd name="connsiteY2251" fmla="*/ 5249718 h 6819900"/>
              <a:gd name="connsiteX2252" fmla="*/ 1620128 w 9915525"/>
              <a:gd name="connsiteY2252" fmla="*/ 5264005 h 6819900"/>
              <a:gd name="connsiteX2253" fmla="*/ 1605840 w 9915525"/>
              <a:gd name="connsiteY2253" fmla="*/ 5249718 h 6819900"/>
              <a:gd name="connsiteX2254" fmla="*/ 9816389 w 9915525"/>
              <a:gd name="connsiteY2254" fmla="*/ 5212411 h 6819900"/>
              <a:gd name="connsiteX2255" fmla="*/ 9808227 w 9915525"/>
              <a:gd name="connsiteY2255" fmla="*/ 5186217 h 6819900"/>
              <a:gd name="connsiteX2256" fmla="*/ 9795390 w 9915525"/>
              <a:gd name="connsiteY2256" fmla="*/ 5063980 h 6819900"/>
              <a:gd name="connsiteX2257" fmla="*/ 9842043 w 9915525"/>
              <a:gd name="connsiteY2257" fmla="*/ 5167632 h 6819900"/>
              <a:gd name="connsiteX2258" fmla="*/ 9832058 w 9915525"/>
              <a:gd name="connsiteY2258" fmla="*/ 5235430 h 6819900"/>
              <a:gd name="connsiteX2259" fmla="*/ 9816389 w 9915525"/>
              <a:gd name="connsiteY2259" fmla="*/ 5212411 h 6819900"/>
              <a:gd name="connsiteX2260" fmla="*/ 9656584 w 9915525"/>
              <a:gd name="connsiteY2260" fmla="*/ 5182503 h 6819900"/>
              <a:gd name="connsiteX2261" fmla="*/ 9659227 w 9915525"/>
              <a:gd name="connsiteY2261" fmla="*/ 5130655 h 6819900"/>
              <a:gd name="connsiteX2262" fmla="*/ 9683040 w 9915525"/>
              <a:gd name="connsiteY2262" fmla="*/ 5148926 h 6819900"/>
              <a:gd name="connsiteX2263" fmla="*/ 9688821 w 9915525"/>
              <a:gd name="connsiteY2263" fmla="*/ 5182264 h 6819900"/>
              <a:gd name="connsiteX2264" fmla="*/ 9656584 w 9915525"/>
              <a:gd name="connsiteY2264" fmla="*/ 5182503 h 6819900"/>
              <a:gd name="connsiteX2265" fmla="*/ 6342146 w 9915525"/>
              <a:gd name="connsiteY2265" fmla="*/ 5105297 h 6819900"/>
              <a:gd name="connsiteX2266" fmla="*/ 6344528 w 9915525"/>
              <a:gd name="connsiteY2266" fmla="*/ 5063980 h 6819900"/>
              <a:gd name="connsiteX2267" fmla="*/ 6358815 w 9915525"/>
              <a:gd name="connsiteY2267" fmla="*/ 5087793 h 6819900"/>
              <a:gd name="connsiteX2268" fmla="*/ 6356434 w 9915525"/>
              <a:gd name="connsiteY2268" fmla="*/ 5110853 h 6819900"/>
              <a:gd name="connsiteX2269" fmla="*/ 6342146 w 9915525"/>
              <a:gd name="connsiteY2269" fmla="*/ 5105297 h 6819900"/>
              <a:gd name="connsiteX2270" fmla="*/ 519990 w 9915525"/>
              <a:gd name="connsiteY2270" fmla="*/ 4249593 h 6819900"/>
              <a:gd name="connsiteX2271" fmla="*/ 495011 w 9915525"/>
              <a:gd name="connsiteY2271" fmla="*/ 4235305 h 6819900"/>
              <a:gd name="connsiteX2272" fmla="*/ 491253 w 9915525"/>
              <a:gd name="connsiteY2272" fmla="*/ 4202068 h 6819900"/>
              <a:gd name="connsiteX2273" fmla="*/ 534116 w 9915525"/>
              <a:gd name="connsiteY2273" fmla="*/ 4202566 h 6819900"/>
              <a:gd name="connsiteX2274" fmla="*/ 567615 w 9915525"/>
              <a:gd name="connsiteY2274" fmla="*/ 4236365 h 6819900"/>
              <a:gd name="connsiteX2275" fmla="*/ 549731 w 9915525"/>
              <a:gd name="connsiteY2275" fmla="*/ 4263880 h 6819900"/>
              <a:gd name="connsiteX2276" fmla="*/ 519990 w 9915525"/>
              <a:gd name="connsiteY2276" fmla="*/ 4249593 h 6819900"/>
              <a:gd name="connsiteX2277" fmla="*/ 396165 w 9915525"/>
              <a:gd name="connsiteY2277" fmla="*/ 4239769 h 6819900"/>
              <a:gd name="connsiteX2278" fmla="*/ 448969 w 9915525"/>
              <a:gd name="connsiteY2278" fmla="*/ 4225938 h 6819900"/>
              <a:gd name="connsiteX2279" fmla="*/ 462517 w 9915525"/>
              <a:gd name="connsiteY2279" fmla="*/ 4245231 h 6819900"/>
              <a:gd name="connsiteX2280" fmla="*/ 396165 w 9915525"/>
              <a:gd name="connsiteY2280" fmla="*/ 4239769 h 6819900"/>
              <a:gd name="connsiteX2281" fmla="*/ 9626489 w 9915525"/>
              <a:gd name="connsiteY2281" fmla="*/ 4236425 h 6819900"/>
              <a:gd name="connsiteX2282" fmla="*/ 9610318 w 9915525"/>
              <a:gd name="connsiteY2282" fmla="*/ 4136145 h 6819900"/>
              <a:gd name="connsiteX2283" fmla="*/ 9617430 w 9915525"/>
              <a:gd name="connsiteY2283" fmla="*/ 4054330 h 6819900"/>
              <a:gd name="connsiteX2284" fmla="*/ 9653597 w 9915525"/>
              <a:gd name="connsiteY2284" fmla="*/ 4169540 h 6819900"/>
              <a:gd name="connsiteX2285" fmla="*/ 9626489 w 9915525"/>
              <a:gd name="connsiteY2285" fmla="*/ 4236425 h 6819900"/>
              <a:gd name="connsiteX2286" fmla="*/ 9810688 w 9915525"/>
              <a:gd name="connsiteY2286" fmla="*/ 4227832 h 6819900"/>
              <a:gd name="connsiteX2287" fmla="*/ 9780670 w 9915525"/>
              <a:gd name="connsiteY2287" fmla="*/ 4210540 h 6819900"/>
              <a:gd name="connsiteX2288" fmla="*/ 9754477 w 9915525"/>
              <a:gd name="connsiteY2288" fmla="*/ 4208159 h 6819900"/>
              <a:gd name="connsiteX2289" fmla="*/ 9740190 w 9915525"/>
              <a:gd name="connsiteY2289" fmla="*/ 4182917 h 6819900"/>
              <a:gd name="connsiteX2290" fmla="*/ 9730665 w 9915525"/>
              <a:gd name="connsiteY2290" fmla="*/ 4159105 h 6819900"/>
              <a:gd name="connsiteX2291" fmla="*/ 9721140 w 9915525"/>
              <a:gd name="connsiteY2291" fmla="*/ 4140617 h 6819900"/>
              <a:gd name="connsiteX2292" fmla="*/ 9730665 w 9915525"/>
              <a:gd name="connsiteY2292" fmla="*/ 4116242 h 6819900"/>
              <a:gd name="connsiteX2293" fmla="*/ 9729554 w 9915525"/>
              <a:gd name="connsiteY2293" fmla="*/ 4054330 h 6819900"/>
              <a:gd name="connsiteX2294" fmla="*/ 9723899 w 9915525"/>
              <a:gd name="connsiteY2294" fmla="*/ 4035280 h 6819900"/>
              <a:gd name="connsiteX2295" fmla="*/ 9720248 w 9915525"/>
              <a:gd name="connsiteY2295" fmla="*/ 4016230 h 6819900"/>
              <a:gd name="connsiteX2296" fmla="*/ 9711615 w 9915525"/>
              <a:gd name="connsiteY2296" fmla="*/ 3962732 h 6819900"/>
              <a:gd name="connsiteX2297" fmla="*/ 9732205 w 9915525"/>
              <a:gd name="connsiteY2297" fmla="*/ 3914618 h 6819900"/>
              <a:gd name="connsiteX2298" fmla="*/ 9774207 w 9915525"/>
              <a:gd name="connsiteY2298" fmla="*/ 3848862 h 6819900"/>
              <a:gd name="connsiteX2299" fmla="*/ 9730366 w 9915525"/>
              <a:gd name="connsiteY2299" fmla="*/ 3849814 h 6819900"/>
              <a:gd name="connsiteX2300" fmla="*/ 9628271 w 9915525"/>
              <a:gd name="connsiteY2300" fmla="*/ 3806981 h 6819900"/>
              <a:gd name="connsiteX2301" fmla="*/ 9587790 w 9915525"/>
              <a:gd name="connsiteY2301" fmla="*/ 3743603 h 6819900"/>
              <a:gd name="connsiteX2302" fmla="*/ 9621127 w 9915525"/>
              <a:gd name="connsiteY2302" fmla="*/ 3726347 h 6819900"/>
              <a:gd name="connsiteX2303" fmla="*/ 9654465 w 9915525"/>
              <a:gd name="connsiteY2303" fmla="*/ 3722016 h 6819900"/>
              <a:gd name="connsiteX2304" fmla="*/ 9702579 w 9915525"/>
              <a:gd name="connsiteY2304" fmla="*/ 3731045 h 6819900"/>
              <a:gd name="connsiteX2305" fmla="*/ 9739415 w 9915525"/>
              <a:gd name="connsiteY2305" fmla="*/ 3738279 h 6819900"/>
              <a:gd name="connsiteX2306" fmla="*/ 9759240 w 9915525"/>
              <a:gd name="connsiteY2306" fmla="*/ 3713720 h 6819900"/>
              <a:gd name="connsiteX2307" fmla="*/ 9785433 w 9915525"/>
              <a:gd name="connsiteY2307" fmla="*/ 3707803 h 6819900"/>
              <a:gd name="connsiteX2308" fmla="*/ 9825914 w 9915525"/>
              <a:gd name="connsiteY2308" fmla="*/ 3754061 h 6819900"/>
              <a:gd name="connsiteX2309" fmla="*/ 9837153 w 9915525"/>
              <a:gd name="connsiteY2309" fmla="*/ 3789789 h 6819900"/>
              <a:gd name="connsiteX2310" fmla="*/ 9840404 w 9915525"/>
              <a:gd name="connsiteY2310" fmla="*/ 3812014 h 6819900"/>
              <a:gd name="connsiteX2311" fmla="*/ 9834131 w 9915525"/>
              <a:gd name="connsiteY2311" fmla="*/ 3838246 h 6819900"/>
              <a:gd name="connsiteX2312" fmla="*/ 9825368 w 9915525"/>
              <a:gd name="connsiteY2312" fmla="*/ 3884912 h 6819900"/>
              <a:gd name="connsiteX2313" fmla="*/ 9837576 w 9915525"/>
              <a:gd name="connsiteY2313" fmla="*/ 3943834 h 6819900"/>
              <a:gd name="connsiteX2314" fmla="*/ 9878240 w 9915525"/>
              <a:gd name="connsiteY2314" fmla="*/ 3974049 h 6819900"/>
              <a:gd name="connsiteX2315" fmla="*/ 9905054 w 9915525"/>
              <a:gd name="connsiteY2315" fmla="*/ 4010759 h 6819900"/>
              <a:gd name="connsiteX2316" fmla="*/ 9894675 w 9915525"/>
              <a:gd name="connsiteY2316" fmla="*/ 4056479 h 6819900"/>
              <a:gd name="connsiteX2317" fmla="*/ 9854489 w 9915525"/>
              <a:gd name="connsiteY2317" fmla="*/ 4043945 h 6819900"/>
              <a:gd name="connsiteX2318" fmla="*/ 9840202 w 9915525"/>
              <a:gd name="connsiteY2318" fmla="*/ 4019675 h 6819900"/>
              <a:gd name="connsiteX2319" fmla="*/ 9825914 w 9915525"/>
              <a:gd name="connsiteY2319" fmla="*/ 3992178 h 6819900"/>
              <a:gd name="connsiteX2320" fmla="*/ 9757976 w 9915525"/>
              <a:gd name="connsiteY2320" fmla="*/ 3960538 h 6819900"/>
              <a:gd name="connsiteX2321" fmla="*/ 9748484 w 9915525"/>
              <a:gd name="connsiteY2321" fmla="*/ 4001183 h 6819900"/>
              <a:gd name="connsiteX2322" fmla="*/ 9762260 w 9915525"/>
              <a:gd name="connsiteY2322" fmla="*/ 4033715 h 6819900"/>
              <a:gd name="connsiteX2323" fmla="*/ 9845480 w 9915525"/>
              <a:gd name="connsiteY2323" fmla="*/ 4080011 h 6819900"/>
              <a:gd name="connsiteX2324" fmla="*/ 9860407 w 9915525"/>
              <a:gd name="connsiteY2324" fmla="*/ 4119729 h 6819900"/>
              <a:gd name="connsiteX2325" fmla="*/ 9844964 w 9915525"/>
              <a:gd name="connsiteY2325" fmla="*/ 4185487 h 6819900"/>
              <a:gd name="connsiteX2326" fmla="*/ 9810688 w 9915525"/>
              <a:gd name="connsiteY2326" fmla="*/ 4227833 h 6819900"/>
              <a:gd name="connsiteX2327" fmla="*/ 415215 w 9915525"/>
              <a:gd name="connsiteY2327" fmla="*/ 4117036 h 6819900"/>
              <a:gd name="connsiteX2328" fmla="*/ 404250 w 9915525"/>
              <a:gd name="connsiteY2328" fmla="*/ 4071313 h 6819900"/>
              <a:gd name="connsiteX2329" fmla="*/ 388769 w 9915525"/>
              <a:gd name="connsiteY2329" fmla="*/ 4013193 h 6819900"/>
              <a:gd name="connsiteX2330" fmla="*/ 375921 w 9915525"/>
              <a:gd name="connsiteY2330" fmla="*/ 3953580 h 6819900"/>
              <a:gd name="connsiteX2331" fmla="*/ 367590 w 9915525"/>
              <a:gd name="connsiteY2331" fmla="*/ 3920418 h 6819900"/>
              <a:gd name="connsiteX2332" fmla="*/ 390840 w 9915525"/>
              <a:gd name="connsiteY2332" fmla="*/ 3892405 h 6819900"/>
              <a:gd name="connsiteX2333" fmla="*/ 429306 w 9915525"/>
              <a:gd name="connsiteY2333" fmla="*/ 3816550 h 6819900"/>
              <a:gd name="connsiteX2334" fmla="*/ 447267 w 9915525"/>
              <a:gd name="connsiteY2334" fmla="*/ 3760657 h 6819900"/>
              <a:gd name="connsiteX2335" fmla="*/ 461223 w 9915525"/>
              <a:gd name="connsiteY2335" fmla="*/ 3779639 h 6819900"/>
              <a:gd name="connsiteX2336" fmla="*/ 479499 w 9915525"/>
              <a:gd name="connsiteY2336" fmla="*/ 3819278 h 6819900"/>
              <a:gd name="connsiteX2337" fmla="*/ 500940 w 9915525"/>
              <a:gd name="connsiteY2337" fmla="*/ 3853091 h 6819900"/>
              <a:gd name="connsiteX2338" fmla="*/ 511595 w 9915525"/>
              <a:gd name="connsiteY2338" fmla="*/ 3880200 h 6819900"/>
              <a:gd name="connsiteX2339" fmla="*/ 502070 w 9915525"/>
              <a:gd name="connsiteY2339" fmla="*/ 3955147 h 6819900"/>
              <a:gd name="connsiteX2340" fmla="*/ 496941 w 9915525"/>
              <a:gd name="connsiteY2340" fmla="*/ 4064489 h 6819900"/>
              <a:gd name="connsiteX2341" fmla="*/ 539804 w 9915525"/>
              <a:gd name="connsiteY2341" fmla="*/ 4066482 h 6819900"/>
              <a:gd name="connsiteX2342" fmla="*/ 567615 w 9915525"/>
              <a:gd name="connsiteY2342" fmla="*/ 4078970 h 6819900"/>
              <a:gd name="connsiteX2343" fmla="*/ 536400 w 9915525"/>
              <a:gd name="connsiteY2343" fmla="*/ 4101955 h 6819900"/>
              <a:gd name="connsiteX2344" fmla="*/ 473900 w 9915525"/>
              <a:gd name="connsiteY2344" fmla="*/ 4130530 h 6819900"/>
              <a:gd name="connsiteX2345" fmla="*/ 415215 w 9915525"/>
              <a:gd name="connsiteY2345" fmla="*/ 4117036 h 6819900"/>
              <a:gd name="connsiteX2346" fmla="*/ 262815 w 9915525"/>
              <a:gd name="connsiteY2346" fmla="*/ 3986993 h 6819900"/>
              <a:gd name="connsiteX2347" fmla="*/ 284246 w 9915525"/>
              <a:gd name="connsiteY2347" fmla="*/ 3951274 h 6819900"/>
              <a:gd name="connsiteX2348" fmla="*/ 274721 w 9915525"/>
              <a:gd name="connsiteY2348" fmla="*/ 4025609 h 6819900"/>
              <a:gd name="connsiteX2349" fmla="*/ 262815 w 9915525"/>
              <a:gd name="connsiteY2349" fmla="*/ 3986993 h 6819900"/>
              <a:gd name="connsiteX2350" fmla="*/ 312821 w 9915525"/>
              <a:gd name="connsiteY2350" fmla="*/ 3854008 h 6819900"/>
              <a:gd name="connsiteX2351" fmla="*/ 310841 w 9915525"/>
              <a:gd name="connsiteY2351" fmla="*/ 3813186 h 6819900"/>
              <a:gd name="connsiteX2352" fmla="*/ 328763 w 9915525"/>
              <a:gd name="connsiteY2352" fmla="*/ 3791215 h 6819900"/>
              <a:gd name="connsiteX2353" fmla="*/ 342587 w 9915525"/>
              <a:gd name="connsiteY2353" fmla="*/ 3749530 h 6819900"/>
              <a:gd name="connsiteX2354" fmla="*/ 367590 w 9915525"/>
              <a:gd name="connsiteY2354" fmla="*/ 3836446 h 6819900"/>
              <a:gd name="connsiteX2355" fmla="*/ 312821 w 9915525"/>
              <a:gd name="connsiteY2355" fmla="*/ 3854008 h 6819900"/>
              <a:gd name="connsiteX2356" fmla="*/ 15035 w 9915525"/>
              <a:gd name="connsiteY2356" fmla="*/ 3762230 h 6819900"/>
              <a:gd name="connsiteX2357" fmla="*/ 9162 w 9915525"/>
              <a:gd name="connsiteY2357" fmla="*/ 3694761 h 6819900"/>
              <a:gd name="connsiteX2358" fmla="*/ 24014 w 9915525"/>
              <a:gd name="connsiteY2358" fmla="*/ 3673330 h 6819900"/>
              <a:gd name="connsiteX2359" fmla="*/ 41794 w 9915525"/>
              <a:gd name="connsiteY2359" fmla="*/ 3736865 h 6819900"/>
              <a:gd name="connsiteX2360" fmla="*/ 27071 w 9915525"/>
              <a:gd name="connsiteY2360" fmla="*/ 3804334 h 6819900"/>
              <a:gd name="connsiteX2361" fmla="*/ 15035 w 9915525"/>
              <a:gd name="connsiteY2361" fmla="*/ 3762230 h 6819900"/>
              <a:gd name="connsiteX2362" fmla="*/ 236621 w 9915525"/>
              <a:gd name="connsiteY2362" fmla="*/ 3714065 h 6819900"/>
              <a:gd name="connsiteX2363" fmla="*/ 205665 w 9915525"/>
              <a:gd name="connsiteY2363" fmla="*/ 3682252 h 6819900"/>
              <a:gd name="connsiteX2364" fmla="*/ 195388 w 9915525"/>
              <a:gd name="connsiteY2364" fmla="*/ 3654280 h 6819900"/>
              <a:gd name="connsiteX2365" fmla="*/ 188244 w 9915525"/>
              <a:gd name="connsiteY2365" fmla="*/ 3582820 h 6819900"/>
              <a:gd name="connsiteX2366" fmla="*/ 184234 w 9915525"/>
              <a:gd name="connsiteY2366" fmla="*/ 3511383 h 6819900"/>
              <a:gd name="connsiteX2367" fmla="*/ 177090 w 9915525"/>
              <a:gd name="connsiteY2367" fmla="*/ 3441788 h 6819900"/>
              <a:gd name="connsiteX2368" fmla="*/ 129303 w 9915525"/>
              <a:gd name="connsiteY2368" fmla="*/ 3327420 h 6819900"/>
              <a:gd name="connsiteX2369" fmla="*/ 100890 w 9915525"/>
              <a:gd name="connsiteY2369" fmla="*/ 3244473 h 6819900"/>
              <a:gd name="connsiteX2370" fmla="*/ 74696 w 9915525"/>
              <a:gd name="connsiteY2370" fmla="*/ 3170224 h 6819900"/>
              <a:gd name="connsiteX2371" fmla="*/ 53265 w 9915525"/>
              <a:gd name="connsiteY2371" fmla="*/ 3144030 h 6819900"/>
              <a:gd name="connsiteX2372" fmla="*/ 82520 w 9915525"/>
              <a:gd name="connsiteY2372" fmla="*/ 3120880 h 6819900"/>
              <a:gd name="connsiteX2373" fmla="*/ 124216 w 9915525"/>
              <a:gd name="connsiteY2373" fmla="*/ 3132786 h 6819900"/>
              <a:gd name="connsiteX2374" fmla="*/ 156873 w 9915525"/>
              <a:gd name="connsiteY2374" fmla="*/ 3158702 h 6819900"/>
              <a:gd name="connsiteX2375" fmla="*/ 177393 w 9915525"/>
              <a:gd name="connsiteY2375" fmla="*/ 3187277 h 6819900"/>
              <a:gd name="connsiteX2376" fmla="*/ 191680 w 9915525"/>
              <a:gd name="connsiteY2376" fmla="*/ 3220332 h 6819900"/>
              <a:gd name="connsiteX2377" fmla="*/ 205665 w 9915525"/>
              <a:gd name="connsiteY2377" fmla="*/ 3255577 h 6819900"/>
              <a:gd name="connsiteX2378" fmla="*/ 222016 w 9915525"/>
              <a:gd name="connsiteY2378" fmla="*/ 3281484 h 6819900"/>
              <a:gd name="connsiteX2379" fmla="*/ 226435 w 9915525"/>
              <a:gd name="connsiteY2379" fmla="*/ 3312928 h 6819900"/>
              <a:gd name="connsiteX2380" fmla="*/ 212466 w 9915525"/>
              <a:gd name="connsiteY2380" fmla="*/ 3377987 h 6819900"/>
              <a:gd name="connsiteX2381" fmla="*/ 231990 w 9915525"/>
              <a:gd name="connsiteY2381" fmla="*/ 3430294 h 6819900"/>
              <a:gd name="connsiteX2382" fmla="*/ 249260 w 9915525"/>
              <a:gd name="connsiteY2382" fmla="*/ 3451019 h 6819900"/>
              <a:gd name="connsiteX2383" fmla="*/ 257967 w 9915525"/>
              <a:gd name="connsiteY2383" fmla="*/ 3467192 h 6819900"/>
              <a:gd name="connsiteX2384" fmla="*/ 268171 w 9915525"/>
              <a:gd name="connsiteY2384" fmla="*/ 3520368 h 6819900"/>
              <a:gd name="connsiteX2385" fmla="*/ 271239 w 9915525"/>
              <a:gd name="connsiteY2385" fmla="*/ 3568629 h 6819900"/>
              <a:gd name="connsiteX2386" fmla="*/ 300915 w 9915525"/>
              <a:gd name="connsiteY2386" fmla="*/ 3670466 h 6819900"/>
              <a:gd name="connsiteX2387" fmla="*/ 236621 w 9915525"/>
              <a:gd name="connsiteY2387" fmla="*/ 3714065 h 6819900"/>
              <a:gd name="connsiteX2388" fmla="*/ 9675896 w 9915525"/>
              <a:gd name="connsiteY2388" fmla="*/ 3466997 h 6819900"/>
              <a:gd name="connsiteX2389" fmla="*/ 9675420 w 9915525"/>
              <a:gd name="connsiteY2389" fmla="*/ 3389485 h 6819900"/>
              <a:gd name="connsiteX2390" fmla="*/ 9675420 w 9915525"/>
              <a:gd name="connsiteY2390" fmla="*/ 3378055 h 6819900"/>
              <a:gd name="connsiteX2391" fmla="*/ 9663990 w 9915525"/>
              <a:gd name="connsiteY2391" fmla="*/ 3359005 h 6819900"/>
              <a:gd name="connsiteX2392" fmla="*/ 9673515 w 9915525"/>
              <a:gd name="connsiteY2392" fmla="*/ 3339955 h 6819900"/>
              <a:gd name="connsiteX2393" fmla="*/ 9683040 w 9915525"/>
              <a:gd name="connsiteY2393" fmla="*/ 3325667 h 6819900"/>
              <a:gd name="connsiteX2394" fmla="*/ 9693127 w 9915525"/>
              <a:gd name="connsiteY2394" fmla="*/ 3311380 h 6819900"/>
              <a:gd name="connsiteX2395" fmla="*/ 9697734 w 9915525"/>
              <a:gd name="connsiteY2395" fmla="*/ 3302513 h 6819900"/>
              <a:gd name="connsiteX2396" fmla="*/ 9724351 w 9915525"/>
              <a:gd name="connsiteY2396" fmla="*/ 3292446 h 6819900"/>
              <a:gd name="connsiteX2397" fmla="*/ 9723522 w 9915525"/>
              <a:gd name="connsiteY2397" fmla="*/ 3308602 h 6819900"/>
              <a:gd name="connsiteX2398" fmla="*/ 9711616 w 9915525"/>
              <a:gd name="connsiteY2398" fmla="*/ 3345511 h 6819900"/>
              <a:gd name="connsiteX2399" fmla="*/ 9702091 w 9915525"/>
              <a:gd name="connsiteY2399" fmla="*/ 3378055 h 6819900"/>
              <a:gd name="connsiteX2400" fmla="*/ 9706853 w 9915525"/>
              <a:gd name="connsiteY2400" fmla="*/ 3425680 h 6819900"/>
              <a:gd name="connsiteX2401" fmla="*/ 9706072 w 9915525"/>
              <a:gd name="connsiteY2401" fmla="*/ 3467524 h 6819900"/>
              <a:gd name="connsiteX2402" fmla="*/ 9689403 w 9915525"/>
              <a:gd name="connsiteY2402" fmla="*/ 3472553 h 6819900"/>
              <a:gd name="connsiteX2403" fmla="*/ 9675895 w 9915525"/>
              <a:gd name="connsiteY2403" fmla="*/ 3466997 h 6819900"/>
              <a:gd name="connsiteX2404" fmla="*/ 9654465 w 9915525"/>
              <a:gd name="connsiteY2404" fmla="*/ 3182792 h 6819900"/>
              <a:gd name="connsiteX2405" fmla="*/ 9644940 w 9915525"/>
              <a:gd name="connsiteY2405" fmla="*/ 3168505 h 6819900"/>
              <a:gd name="connsiteX2406" fmla="*/ 9635415 w 9915525"/>
              <a:gd name="connsiteY2406" fmla="*/ 3155011 h 6819900"/>
              <a:gd name="connsiteX2407" fmla="*/ 9624176 w 9915525"/>
              <a:gd name="connsiteY2407" fmla="*/ 3137771 h 6819900"/>
              <a:gd name="connsiteX2408" fmla="*/ 9653000 w 9915525"/>
              <a:gd name="connsiteY2408" fmla="*/ 3101830 h 6819900"/>
              <a:gd name="connsiteX2409" fmla="*/ 9692565 w 9915525"/>
              <a:gd name="connsiteY2409" fmla="*/ 3087542 h 6819900"/>
              <a:gd name="connsiteX2410" fmla="*/ 9723143 w 9915525"/>
              <a:gd name="connsiteY2410" fmla="*/ 3073255 h 6819900"/>
              <a:gd name="connsiteX2411" fmla="*/ 9735165 w 9915525"/>
              <a:gd name="connsiteY2411" fmla="*/ 3113736 h 6819900"/>
              <a:gd name="connsiteX2412" fmla="*/ 9707456 w 9915525"/>
              <a:gd name="connsiteY2412" fmla="*/ 3168505 h 6819900"/>
              <a:gd name="connsiteX2413" fmla="*/ 9683040 w 9915525"/>
              <a:gd name="connsiteY2413" fmla="*/ 3182792 h 6819900"/>
              <a:gd name="connsiteX2414" fmla="*/ 9662824 w 9915525"/>
              <a:gd name="connsiteY2414" fmla="*/ 3197080 h 6819900"/>
              <a:gd name="connsiteX2415" fmla="*/ 9654465 w 9915525"/>
              <a:gd name="connsiteY2415" fmla="*/ 3182792 h 6819900"/>
              <a:gd name="connsiteX2416" fmla="*/ 224715 w 9915525"/>
              <a:gd name="connsiteY2416" fmla="*/ 3030955 h 6819900"/>
              <a:gd name="connsiteX2417" fmla="*/ 233242 w 9915525"/>
              <a:gd name="connsiteY2417" fmla="*/ 3011959 h 6819900"/>
              <a:gd name="connsiteX2418" fmla="*/ 246284 w 9915525"/>
              <a:gd name="connsiteY2418" fmla="*/ 3038986 h 6819900"/>
              <a:gd name="connsiteX2419" fmla="*/ 224715 w 9915525"/>
              <a:gd name="connsiteY2419" fmla="*/ 3030955 h 6819900"/>
              <a:gd name="connsiteX2420" fmla="*/ 9613190 w 9915525"/>
              <a:gd name="connsiteY2420" fmla="*/ 2971655 h 6819900"/>
              <a:gd name="connsiteX2421" fmla="*/ 9606840 w 9915525"/>
              <a:gd name="connsiteY2421" fmla="*/ 2938998 h 6819900"/>
              <a:gd name="connsiteX2422" fmla="*/ 9592552 w 9915525"/>
              <a:gd name="connsiteY2422" fmla="*/ 2898403 h 6819900"/>
              <a:gd name="connsiteX2423" fmla="*/ 9587790 w 9915525"/>
              <a:gd name="connsiteY2423" fmla="*/ 2806555 h 6819900"/>
              <a:gd name="connsiteX2424" fmla="*/ 9594934 w 9915525"/>
              <a:gd name="connsiteY2424" fmla="*/ 2794649 h 6819900"/>
              <a:gd name="connsiteX2425" fmla="*/ 9678942 w 9915525"/>
              <a:gd name="connsiteY2425" fmla="*/ 2788057 h 6819900"/>
              <a:gd name="connsiteX2426" fmla="*/ 9692565 w 9915525"/>
              <a:gd name="connsiteY2426" fmla="*/ 2859781 h 6819900"/>
              <a:gd name="connsiteX2427" fmla="*/ 9664311 w 9915525"/>
              <a:gd name="connsiteY2427" fmla="*/ 2949102 h 6819900"/>
              <a:gd name="connsiteX2428" fmla="*/ 9613190 w 9915525"/>
              <a:gd name="connsiteY2428" fmla="*/ 2971655 h 6819900"/>
              <a:gd name="connsiteX2429" fmla="*/ 9454440 w 9915525"/>
              <a:gd name="connsiteY2429" fmla="*/ 2454130 h 6819900"/>
              <a:gd name="connsiteX2430" fmla="*/ 9471109 w 9915525"/>
              <a:gd name="connsiteY2430" fmla="*/ 2436893 h 6819900"/>
              <a:gd name="connsiteX2431" fmla="*/ 9487777 w 9915525"/>
              <a:gd name="connsiteY2431" fmla="*/ 2454130 h 6819900"/>
              <a:gd name="connsiteX2432" fmla="*/ 9471109 w 9915525"/>
              <a:gd name="connsiteY2432" fmla="*/ 2471367 h 6819900"/>
              <a:gd name="connsiteX2433" fmla="*/ 9454440 w 9915525"/>
              <a:gd name="connsiteY2433" fmla="*/ 2454130 h 6819900"/>
              <a:gd name="connsiteX2434" fmla="*/ 9433552 w 9915525"/>
              <a:gd name="connsiteY2434" fmla="*/ 2289824 h 6819900"/>
              <a:gd name="connsiteX2435" fmla="*/ 9411891 w 9915525"/>
              <a:gd name="connsiteY2435" fmla="*/ 2225530 h 6819900"/>
              <a:gd name="connsiteX2436" fmla="*/ 9473490 w 9915525"/>
              <a:gd name="connsiteY2436" fmla="*/ 2291264 h 6819900"/>
              <a:gd name="connsiteX2437" fmla="*/ 9433552 w 9915525"/>
              <a:gd name="connsiteY2437" fmla="*/ 2289824 h 6819900"/>
              <a:gd name="connsiteX2438" fmla="*/ 9597315 w 9915525"/>
              <a:gd name="connsiteY2438" fmla="*/ 2258868 h 6819900"/>
              <a:gd name="connsiteX2439" fmla="*/ 9606840 w 9915525"/>
              <a:gd name="connsiteY2439" fmla="*/ 2244580 h 6819900"/>
              <a:gd name="connsiteX2440" fmla="*/ 9616365 w 9915525"/>
              <a:gd name="connsiteY2440" fmla="*/ 2258868 h 6819900"/>
              <a:gd name="connsiteX2441" fmla="*/ 9606840 w 9915525"/>
              <a:gd name="connsiteY2441" fmla="*/ 2273155 h 6819900"/>
              <a:gd name="connsiteX2442" fmla="*/ 9597315 w 9915525"/>
              <a:gd name="connsiteY2442" fmla="*/ 2258868 h 6819900"/>
              <a:gd name="connsiteX2443" fmla="*/ 9374367 w 9915525"/>
              <a:gd name="connsiteY2443" fmla="*/ 2088077 h 6819900"/>
              <a:gd name="connsiteX2444" fmla="*/ 9340626 w 9915525"/>
              <a:gd name="connsiteY2444" fmla="*/ 2054080 h 6819900"/>
              <a:gd name="connsiteX2445" fmla="*/ 9335377 w 9915525"/>
              <a:gd name="connsiteY2445" fmla="*/ 2015980 h 6819900"/>
              <a:gd name="connsiteX2446" fmla="*/ 9349665 w 9915525"/>
              <a:gd name="connsiteY2446" fmla="*/ 1991563 h 6819900"/>
              <a:gd name="connsiteX2447" fmla="*/ 9380694 w 9915525"/>
              <a:gd name="connsiteY2447" fmla="*/ 1979654 h 6819900"/>
              <a:gd name="connsiteX2448" fmla="*/ 9414638 w 9915525"/>
              <a:gd name="connsiteY2448" fmla="*/ 2077798 h 6819900"/>
              <a:gd name="connsiteX2449" fmla="*/ 9374367 w 9915525"/>
              <a:gd name="connsiteY2449" fmla="*/ 2088077 h 6819900"/>
              <a:gd name="connsiteX2450" fmla="*/ 9473490 w 9915525"/>
              <a:gd name="connsiteY2450" fmla="*/ 1839768 h 6819900"/>
              <a:gd name="connsiteX2451" fmla="*/ 9463965 w 9915525"/>
              <a:gd name="connsiteY2451" fmla="*/ 1825480 h 6819900"/>
              <a:gd name="connsiteX2452" fmla="*/ 9454440 w 9915525"/>
              <a:gd name="connsiteY2452" fmla="*/ 1801668 h 6819900"/>
              <a:gd name="connsiteX2453" fmla="*/ 9471830 w 9915525"/>
              <a:gd name="connsiteY2453" fmla="*/ 1777855 h 6819900"/>
              <a:gd name="connsiteX2454" fmla="*/ 9527381 w 9915525"/>
              <a:gd name="connsiteY2454" fmla="*/ 1839283 h 6819900"/>
              <a:gd name="connsiteX2455" fmla="*/ 9473490 w 9915525"/>
              <a:gd name="connsiteY2455" fmla="*/ 1839768 h 6819900"/>
              <a:gd name="connsiteX2456" fmla="*/ 9340140 w 9915525"/>
              <a:gd name="connsiteY2456" fmla="*/ 1797467 h 6819900"/>
              <a:gd name="connsiteX2457" fmla="*/ 9349665 w 9915525"/>
              <a:gd name="connsiteY2457" fmla="*/ 1782618 h 6819900"/>
              <a:gd name="connsiteX2458" fmla="*/ 9359190 w 9915525"/>
              <a:gd name="connsiteY2458" fmla="*/ 1791580 h 6819900"/>
              <a:gd name="connsiteX2459" fmla="*/ 9349665 w 9915525"/>
              <a:gd name="connsiteY2459" fmla="*/ 1806430 h 6819900"/>
              <a:gd name="connsiteX2460" fmla="*/ 9340140 w 9915525"/>
              <a:gd name="connsiteY2460" fmla="*/ 1797467 h 6819900"/>
              <a:gd name="connsiteX2461" fmla="*/ 8762973 w 9915525"/>
              <a:gd name="connsiteY2461" fmla="*/ 1747888 h 6819900"/>
              <a:gd name="connsiteX2462" fmla="*/ 8756734 w 9915525"/>
              <a:gd name="connsiteY2462" fmla="*/ 1723282 h 6819900"/>
              <a:gd name="connsiteX2463" fmla="*/ 8768640 w 9915525"/>
              <a:gd name="connsiteY2463" fmla="*/ 1705624 h 6819900"/>
              <a:gd name="connsiteX2464" fmla="*/ 8782927 w 9915525"/>
              <a:gd name="connsiteY2464" fmla="*/ 1692130 h 6819900"/>
              <a:gd name="connsiteX2465" fmla="*/ 8797215 w 9915525"/>
              <a:gd name="connsiteY2465" fmla="*/ 1682605 h 6819900"/>
              <a:gd name="connsiteX2466" fmla="*/ 8806740 w 9915525"/>
              <a:gd name="connsiteY2466" fmla="*/ 1673080 h 6819900"/>
              <a:gd name="connsiteX2467" fmla="*/ 8804835 w 9915525"/>
              <a:gd name="connsiteY2467" fmla="*/ 1756900 h 6819900"/>
              <a:gd name="connsiteX2468" fmla="*/ 8762973 w 9915525"/>
              <a:gd name="connsiteY2468" fmla="*/ 1747888 h 6819900"/>
              <a:gd name="connsiteX2469" fmla="*/ 9241743 w 9915525"/>
              <a:gd name="connsiteY2469" fmla="*/ 1675461 h 6819900"/>
              <a:gd name="connsiteX2470" fmla="*/ 9239181 w 9915525"/>
              <a:gd name="connsiteY2470" fmla="*/ 1596880 h 6819900"/>
              <a:gd name="connsiteX2471" fmla="*/ 9235321 w 9915525"/>
              <a:gd name="connsiteY2471" fmla="*/ 1492105 h 6819900"/>
              <a:gd name="connsiteX2472" fmla="*/ 9236657 w 9915525"/>
              <a:gd name="connsiteY2472" fmla="*/ 1411619 h 6819900"/>
              <a:gd name="connsiteX2473" fmla="*/ 9244890 w 9915525"/>
              <a:gd name="connsiteY2473" fmla="*/ 1385425 h 6819900"/>
              <a:gd name="connsiteX2474" fmla="*/ 9254415 w 9915525"/>
              <a:gd name="connsiteY2474" fmla="*/ 1368280 h 6819900"/>
              <a:gd name="connsiteX2475" fmla="*/ 9263940 w 9915525"/>
              <a:gd name="connsiteY2475" fmla="*/ 1321674 h 6819900"/>
              <a:gd name="connsiteX2476" fmla="*/ 9279007 w 9915525"/>
              <a:gd name="connsiteY2476" fmla="*/ 1269287 h 6819900"/>
              <a:gd name="connsiteX2477" fmla="*/ 9313314 w 9915525"/>
              <a:gd name="connsiteY2477" fmla="*/ 1289617 h 6819900"/>
              <a:gd name="connsiteX2478" fmla="*/ 9369080 w 9915525"/>
              <a:gd name="connsiteY2478" fmla="*/ 1301122 h 6819900"/>
              <a:gd name="connsiteX2479" fmla="*/ 9416340 w 9915525"/>
              <a:gd name="connsiteY2479" fmla="*/ 1348369 h 6819900"/>
              <a:gd name="connsiteX2480" fmla="*/ 9406041 w 9915525"/>
              <a:gd name="connsiteY2480" fmla="*/ 1411621 h 6819900"/>
              <a:gd name="connsiteX2481" fmla="*/ 9366472 w 9915525"/>
              <a:gd name="connsiteY2481" fmla="*/ 1390752 h 6819900"/>
              <a:gd name="connsiteX2482" fmla="*/ 9343107 w 9915525"/>
              <a:gd name="connsiteY2482" fmla="*/ 1380115 h 6819900"/>
              <a:gd name="connsiteX2483" fmla="*/ 9336742 w 9915525"/>
              <a:gd name="connsiteY2483" fmla="*/ 1408175 h 6819900"/>
              <a:gd name="connsiteX2484" fmla="*/ 9339186 w 9915525"/>
              <a:gd name="connsiteY2484" fmla="*/ 1436821 h 6819900"/>
              <a:gd name="connsiteX2485" fmla="*/ 9393846 w 9915525"/>
              <a:gd name="connsiteY2485" fmla="*/ 1439718 h 6819900"/>
              <a:gd name="connsiteX2486" fmla="*/ 9425865 w 9915525"/>
              <a:gd name="connsiteY2486" fmla="*/ 1433577 h 6819900"/>
              <a:gd name="connsiteX2487" fmla="*/ 9456821 w 9915525"/>
              <a:gd name="connsiteY2487" fmla="*/ 1450564 h 6819900"/>
              <a:gd name="connsiteX2488" fmla="*/ 9490731 w 9915525"/>
              <a:gd name="connsiteY2488" fmla="*/ 1479825 h 6819900"/>
              <a:gd name="connsiteX2489" fmla="*/ 9507399 w 9915525"/>
              <a:gd name="connsiteY2489" fmla="*/ 1511630 h 6819900"/>
              <a:gd name="connsiteX2490" fmla="*/ 9521115 w 9915525"/>
              <a:gd name="connsiteY2490" fmla="*/ 1540216 h 6819900"/>
              <a:gd name="connsiteX2491" fmla="*/ 9534713 w 9915525"/>
              <a:gd name="connsiteY2491" fmla="*/ 1571018 h 6819900"/>
              <a:gd name="connsiteX2492" fmla="*/ 9551312 w 9915525"/>
              <a:gd name="connsiteY2492" fmla="*/ 1654030 h 6819900"/>
              <a:gd name="connsiteX2493" fmla="*/ 9535192 w 9915525"/>
              <a:gd name="connsiteY2493" fmla="*/ 1644165 h 6819900"/>
              <a:gd name="connsiteX2494" fmla="*/ 9494149 w 9915525"/>
              <a:gd name="connsiteY2494" fmla="*/ 1635808 h 6819900"/>
              <a:gd name="connsiteX2495" fmla="*/ 9383191 w 9915525"/>
              <a:gd name="connsiteY2495" fmla="*/ 1629874 h 6819900"/>
              <a:gd name="connsiteX2496" fmla="*/ 9323660 w 9915525"/>
              <a:gd name="connsiteY2496" fmla="*/ 1638910 h 6819900"/>
              <a:gd name="connsiteX2497" fmla="*/ 9340140 w 9915525"/>
              <a:gd name="connsiteY2497" fmla="*/ 1665867 h 6819900"/>
              <a:gd name="connsiteX2498" fmla="*/ 9355957 w 9915525"/>
              <a:gd name="connsiteY2498" fmla="*/ 1693820 h 6819900"/>
              <a:gd name="connsiteX2499" fmla="*/ 9331149 w 9915525"/>
              <a:gd name="connsiteY2499" fmla="*/ 1711333 h 6819900"/>
              <a:gd name="connsiteX2500" fmla="*/ 9282400 w 9915525"/>
              <a:gd name="connsiteY2500" fmla="*/ 1711496 h 6819900"/>
              <a:gd name="connsiteX2501" fmla="*/ 9241743 w 9915525"/>
              <a:gd name="connsiteY2501" fmla="*/ 1675461 h 6819900"/>
              <a:gd name="connsiteX2502" fmla="*/ 9011934 w 9915525"/>
              <a:gd name="connsiteY2502" fmla="*/ 1607063 h 6819900"/>
              <a:gd name="connsiteX2503" fmla="*/ 9035496 w 9915525"/>
              <a:gd name="connsiteY2503" fmla="*/ 1592213 h 6819900"/>
              <a:gd name="connsiteX2504" fmla="*/ 9025815 w 9915525"/>
              <a:gd name="connsiteY2504" fmla="*/ 1615930 h 6819900"/>
              <a:gd name="connsiteX2505" fmla="*/ 9011934 w 9915525"/>
              <a:gd name="connsiteY2505" fmla="*/ 1607063 h 6819900"/>
              <a:gd name="connsiteX2506" fmla="*/ 9076962 w 9915525"/>
              <a:gd name="connsiteY2506" fmla="*/ 1403999 h 6819900"/>
              <a:gd name="connsiteX2507" fmla="*/ 9082835 w 9915525"/>
              <a:gd name="connsiteY2507" fmla="*/ 1365899 h 6819900"/>
              <a:gd name="connsiteX2508" fmla="*/ 9117083 w 9915525"/>
              <a:gd name="connsiteY2508" fmla="*/ 1372761 h 6819900"/>
              <a:gd name="connsiteX2509" fmla="*/ 9108420 w 9915525"/>
              <a:gd name="connsiteY2509" fmla="*/ 1410861 h 6819900"/>
              <a:gd name="connsiteX2510" fmla="*/ 9076962 w 9915525"/>
              <a:gd name="connsiteY2510" fmla="*/ 1403999 h 6819900"/>
              <a:gd name="connsiteX2511" fmla="*/ 9161456 w 9915525"/>
              <a:gd name="connsiteY2511" fmla="*/ 1211327 h 6819900"/>
              <a:gd name="connsiteX2512" fmla="*/ 9148279 w 9915525"/>
              <a:gd name="connsiteY2512" fmla="*/ 1182111 h 6819900"/>
              <a:gd name="connsiteX2513" fmla="*/ 9130590 w 9915525"/>
              <a:gd name="connsiteY2513" fmla="*/ 1158088 h 6819900"/>
              <a:gd name="connsiteX2514" fmla="*/ 9184658 w 9915525"/>
              <a:gd name="connsiteY2514" fmla="*/ 1200579 h 6819900"/>
              <a:gd name="connsiteX2515" fmla="*/ 9173588 w 9915525"/>
              <a:gd name="connsiteY2515" fmla="*/ 1234930 h 6819900"/>
              <a:gd name="connsiteX2516" fmla="*/ 9161456 w 9915525"/>
              <a:gd name="connsiteY2516" fmla="*/ 1211327 h 6819900"/>
              <a:gd name="connsiteX2517" fmla="*/ 8798934 w 9915525"/>
              <a:gd name="connsiteY2517" fmla="*/ 1165874 h 6819900"/>
              <a:gd name="connsiteX2518" fmla="*/ 8816265 w 9915525"/>
              <a:gd name="connsiteY2518" fmla="*/ 1144443 h 6819900"/>
              <a:gd name="connsiteX2519" fmla="*/ 8833596 w 9915525"/>
              <a:gd name="connsiteY2519" fmla="*/ 1165874 h 6819900"/>
              <a:gd name="connsiteX2520" fmla="*/ 8816265 w 9915525"/>
              <a:gd name="connsiteY2520" fmla="*/ 1187305 h 6819900"/>
              <a:gd name="connsiteX2521" fmla="*/ 8798934 w 9915525"/>
              <a:gd name="connsiteY2521" fmla="*/ 1165874 h 6819900"/>
              <a:gd name="connsiteX2522" fmla="*/ 9299266 w 9915525"/>
              <a:gd name="connsiteY2522" fmla="*/ 1169973 h 6819900"/>
              <a:gd name="connsiteX2523" fmla="*/ 9277789 w 9915525"/>
              <a:gd name="connsiteY2523" fmla="*/ 1142151 h 6819900"/>
              <a:gd name="connsiteX2524" fmla="*/ 9273166 w 9915525"/>
              <a:gd name="connsiteY2524" fmla="*/ 1130155 h 6819900"/>
              <a:gd name="connsiteX2525" fmla="*/ 9263940 w 9915525"/>
              <a:gd name="connsiteY2525" fmla="*/ 1106044 h 6819900"/>
              <a:gd name="connsiteX2526" fmla="*/ 9247271 w 9915525"/>
              <a:gd name="connsiteY2526" fmla="*/ 1076049 h 6819900"/>
              <a:gd name="connsiteX2527" fmla="*/ 9187740 w 9915525"/>
              <a:gd name="connsiteY2527" fmla="*/ 1014195 h 6819900"/>
              <a:gd name="connsiteX2528" fmla="*/ 9196232 w 9915525"/>
              <a:gd name="connsiteY2528" fmla="*/ 996805 h 6819900"/>
              <a:gd name="connsiteX2529" fmla="*/ 9210701 w 9915525"/>
              <a:gd name="connsiteY2529" fmla="*/ 972993 h 6819900"/>
              <a:gd name="connsiteX2530" fmla="*/ 9228658 w 9915525"/>
              <a:gd name="connsiteY2530" fmla="*/ 949180 h 6819900"/>
              <a:gd name="connsiteX2531" fmla="*/ 9368715 w 9915525"/>
              <a:gd name="connsiteY2531" fmla="*/ 1088894 h 6819900"/>
              <a:gd name="connsiteX2532" fmla="*/ 9354427 w 9915525"/>
              <a:gd name="connsiteY2532" fmla="*/ 1105025 h 6819900"/>
              <a:gd name="connsiteX2533" fmla="*/ 9340140 w 9915525"/>
              <a:gd name="connsiteY2533" fmla="*/ 1143581 h 6819900"/>
              <a:gd name="connsiteX2534" fmla="*/ 9299266 w 9915525"/>
              <a:gd name="connsiteY2534" fmla="*/ 1169973 h 6819900"/>
              <a:gd name="connsiteX2535" fmla="*/ 8797215 w 9915525"/>
              <a:gd name="connsiteY2535" fmla="*/ 1096818 h 6819900"/>
              <a:gd name="connsiteX2536" fmla="*/ 8806740 w 9915525"/>
              <a:gd name="connsiteY2536" fmla="*/ 1082530 h 6819900"/>
              <a:gd name="connsiteX2537" fmla="*/ 8805347 w 9915525"/>
              <a:gd name="connsiteY2537" fmla="*/ 1017163 h 6819900"/>
              <a:gd name="connsiteX2538" fmla="*/ 8815816 w 9915525"/>
              <a:gd name="connsiteY2538" fmla="*/ 953665 h 6819900"/>
              <a:gd name="connsiteX2539" fmla="*/ 8844272 w 9915525"/>
              <a:gd name="connsiteY2539" fmla="*/ 930928 h 6819900"/>
              <a:gd name="connsiteX2540" fmla="*/ 8898114 w 9915525"/>
              <a:gd name="connsiteY2540" fmla="*/ 891737 h 6819900"/>
              <a:gd name="connsiteX2541" fmla="*/ 8953336 w 9915525"/>
              <a:gd name="connsiteY2541" fmla="*/ 900577 h 6819900"/>
              <a:gd name="connsiteX2542" fmla="*/ 8999456 w 9915525"/>
              <a:gd name="connsiteY2542" fmla="*/ 920605 h 6819900"/>
              <a:gd name="connsiteX2543" fmla="*/ 9054390 w 9915525"/>
              <a:gd name="connsiteY2543" fmla="*/ 955524 h 6819900"/>
              <a:gd name="connsiteX2544" fmla="*/ 9044699 w 9915525"/>
              <a:gd name="connsiteY2544" fmla="*/ 972890 h 6819900"/>
              <a:gd name="connsiteX2545" fmla="*/ 8982370 w 9915525"/>
              <a:gd name="connsiteY2545" fmla="*/ 973478 h 6819900"/>
              <a:gd name="connsiteX2546" fmla="*/ 8866832 w 9915525"/>
              <a:gd name="connsiteY2546" fmla="*/ 1065439 h 6819900"/>
              <a:gd name="connsiteX2547" fmla="*/ 8797215 w 9915525"/>
              <a:gd name="connsiteY2547" fmla="*/ 1096818 h 6819900"/>
              <a:gd name="connsiteX2548" fmla="*/ 8282865 w 9915525"/>
              <a:gd name="connsiteY2548" fmla="*/ 1039538 h 6819900"/>
              <a:gd name="connsiteX2549" fmla="*/ 8274035 w 9915525"/>
              <a:gd name="connsiteY2549" fmla="*/ 1008582 h 6819900"/>
              <a:gd name="connsiteX2550" fmla="*/ 8259992 w 9915525"/>
              <a:gd name="connsiteY2550" fmla="*/ 975231 h 6819900"/>
              <a:gd name="connsiteX2551" fmla="*/ 8232183 w 9915525"/>
              <a:gd name="connsiteY2551" fmla="*/ 949828 h 6819900"/>
              <a:gd name="connsiteX2552" fmla="*/ 8192430 w 9915525"/>
              <a:gd name="connsiteY2552" fmla="*/ 904727 h 6819900"/>
              <a:gd name="connsiteX2553" fmla="*/ 8165769 w 9915525"/>
              <a:gd name="connsiteY2553" fmla="*/ 862035 h 6819900"/>
              <a:gd name="connsiteX2554" fmla="*/ 8182426 w 9915525"/>
              <a:gd name="connsiteY2554" fmla="*/ 825355 h 6819900"/>
              <a:gd name="connsiteX2555" fmla="*/ 8263557 w 9915525"/>
              <a:gd name="connsiteY2555" fmla="*/ 908699 h 6819900"/>
              <a:gd name="connsiteX2556" fmla="*/ 8272909 w 9915525"/>
              <a:gd name="connsiteY2556" fmla="*/ 920605 h 6819900"/>
              <a:gd name="connsiteX2557" fmla="*/ 8294319 w 9915525"/>
              <a:gd name="connsiteY2557" fmla="*/ 999186 h 6819900"/>
              <a:gd name="connsiteX2558" fmla="*/ 8301915 w 9915525"/>
              <a:gd name="connsiteY2558" fmla="*/ 1006330 h 6819900"/>
              <a:gd name="connsiteX2559" fmla="*/ 8311440 w 9915525"/>
              <a:gd name="connsiteY2559" fmla="*/ 1030143 h 6819900"/>
              <a:gd name="connsiteX2560" fmla="*/ 8297153 w 9915525"/>
              <a:gd name="connsiteY2560" fmla="*/ 1053955 h 6819900"/>
              <a:gd name="connsiteX2561" fmla="*/ 8282865 w 9915525"/>
              <a:gd name="connsiteY2561" fmla="*/ 1039538 h 6819900"/>
              <a:gd name="connsiteX2562" fmla="*/ 3351098 w 9915525"/>
              <a:gd name="connsiteY2562" fmla="*/ 995019 h 6819900"/>
              <a:gd name="connsiteX2563" fmla="*/ 3377490 w 9915525"/>
              <a:gd name="connsiteY2563" fmla="*/ 991249 h 6819900"/>
              <a:gd name="connsiteX2564" fmla="*/ 3362409 w 9915525"/>
              <a:gd name="connsiteY2564" fmla="*/ 1006330 h 6819900"/>
              <a:gd name="connsiteX2565" fmla="*/ 3351098 w 9915525"/>
              <a:gd name="connsiteY2565" fmla="*/ 995019 h 6819900"/>
              <a:gd name="connsiteX2566" fmla="*/ 4583990 w 9915525"/>
              <a:gd name="connsiteY2566" fmla="*/ 961880 h 6819900"/>
              <a:gd name="connsiteX2567" fmla="*/ 4577640 w 9915525"/>
              <a:gd name="connsiteY2567" fmla="*/ 937426 h 6819900"/>
              <a:gd name="connsiteX2568" fmla="*/ 4599072 w 9915525"/>
              <a:gd name="connsiteY2568" fmla="*/ 925796 h 6819900"/>
              <a:gd name="connsiteX2569" fmla="*/ 4630541 w 9915525"/>
              <a:gd name="connsiteY2569" fmla="*/ 957875 h 6819900"/>
              <a:gd name="connsiteX2570" fmla="*/ 4583990 w 9915525"/>
              <a:gd name="connsiteY2570" fmla="*/ 961880 h 6819900"/>
              <a:gd name="connsiteX2571" fmla="*/ 8730540 w 9915525"/>
              <a:gd name="connsiteY2571" fmla="*/ 934893 h 6819900"/>
              <a:gd name="connsiteX2572" fmla="*/ 8740779 w 9915525"/>
              <a:gd name="connsiteY2572" fmla="*/ 922431 h 6819900"/>
              <a:gd name="connsiteX2573" fmla="*/ 8751019 w 9915525"/>
              <a:gd name="connsiteY2573" fmla="*/ 934893 h 6819900"/>
              <a:gd name="connsiteX2574" fmla="*/ 8740779 w 9915525"/>
              <a:gd name="connsiteY2574" fmla="*/ 947354 h 6819900"/>
              <a:gd name="connsiteX2575" fmla="*/ 8730540 w 9915525"/>
              <a:gd name="connsiteY2575" fmla="*/ 934893 h 6819900"/>
              <a:gd name="connsiteX2576" fmla="*/ 8275721 w 9915525"/>
              <a:gd name="connsiteY2576" fmla="*/ 744432 h 6819900"/>
              <a:gd name="connsiteX2577" fmla="*/ 8263815 w 9915525"/>
              <a:gd name="connsiteY2577" fmla="*/ 722148 h 6819900"/>
              <a:gd name="connsiteX2578" fmla="*/ 8250094 w 9915525"/>
              <a:gd name="connsiteY2578" fmla="*/ 702000 h 6819900"/>
              <a:gd name="connsiteX2579" fmla="*/ 8259737 w 9915525"/>
              <a:gd name="connsiteY2579" fmla="*/ 663430 h 6819900"/>
              <a:gd name="connsiteX2580" fmla="*/ 8284025 w 9915525"/>
              <a:gd name="connsiteY2580" fmla="*/ 684861 h 6819900"/>
              <a:gd name="connsiteX2581" fmla="*/ 8313810 w 9915525"/>
              <a:gd name="connsiteY2581" fmla="*/ 722456 h 6819900"/>
              <a:gd name="connsiteX2582" fmla="*/ 8326040 w 9915525"/>
              <a:gd name="connsiteY2582" fmla="*/ 748649 h 6819900"/>
              <a:gd name="connsiteX2583" fmla="*/ 8275721 w 9915525"/>
              <a:gd name="connsiteY2583" fmla="*/ 744432 h 6819900"/>
              <a:gd name="connsiteX2584" fmla="*/ 5255598 w 9915525"/>
              <a:gd name="connsiteY2584" fmla="*/ 618976 h 6819900"/>
              <a:gd name="connsiteX2585" fmla="*/ 5282490 w 9915525"/>
              <a:gd name="connsiteY2585" fmla="*/ 615011 h 6819900"/>
              <a:gd name="connsiteX2586" fmla="*/ 5267504 w 9915525"/>
              <a:gd name="connsiteY2586" fmla="*/ 634855 h 6819900"/>
              <a:gd name="connsiteX2587" fmla="*/ 5255598 w 9915525"/>
              <a:gd name="connsiteY2587" fmla="*/ 618976 h 6819900"/>
              <a:gd name="connsiteX2588" fmla="*/ 8145858 w 9915525"/>
              <a:gd name="connsiteY2588" fmla="*/ 503886 h 6819900"/>
              <a:gd name="connsiteX2589" fmla="*/ 8134428 w 9915525"/>
              <a:gd name="connsiteY2589" fmla="*/ 475311 h 6819900"/>
              <a:gd name="connsiteX2590" fmla="*/ 8143959 w 9915525"/>
              <a:gd name="connsiteY2590" fmla="*/ 463405 h 6819900"/>
              <a:gd name="connsiteX2591" fmla="*/ 8159040 w 9915525"/>
              <a:gd name="connsiteY2591" fmla="*/ 476899 h 6819900"/>
              <a:gd name="connsiteX2592" fmla="*/ 8170252 w 9915525"/>
              <a:gd name="connsiteY2592" fmla="*/ 494130 h 6819900"/>
              <a:gd name="connsiteX2593" fmla="*/ 8174452 w 9915525"/>
              <a:gd name="connsiteY2593" fmla="*/ 509211 h 6819900"/>
              <a:gd name="connsiteX2594" fmla="*/ 8145858 w 9915525"/>
              <a:gd name="connsiteY2594" fmla="*/ 503886 h 6819900"/>
              <a:gd name="connsiteX2595" fmla="*/ 5387265 w 9915525"/>
              <a:gd name="connsiteY2595" fmla="*/ 377587 h 6819900"/>
              <a:gd name="connsiteX2596" fmla="*/ 5368215 w 9915525"/>
              <a:gd name="connsiteY2596" fmla="*/ 342132 h 6819900"/>
              <a:gd name="connsiteX2597" fmla="*/ 5349165 w 9915525"/>
              <a:gd name="connsiteY2597" fmla="*/ 308888 h 6819900"/>
              <a:gd name="connsiteX2598" fmla="*/ 5383182 w 9915525"/>
              <a:gd name="connsiteY2598" fmla="*/ 302579 h 6819900"/>
              <a:gd name="connsiteX2599" fmla="*/ 5430514 w 9915525"/>
              <a:gd name="connsiteY2599" fmla="*/ 308608 h 6819900"/>
              <a:gd name="connsiteX2600" fmla="*/ 5491953 w 9915525"/>
              <a:gd name="connsiteY2600" fmla="*/ 331975 h 6819900"/>
              <a:gd name="connsiteX2601" fmla="*/ 5507395 w 9915525"/>
              <a:gd name="connsiteY2601" fmla="*/ 373571 h 6819900"/>
              <a:gd name="connsiteX2602" fmla="*/ 5477630 w 9915525"/>
              <a:gd name="connsiteY2602" fmla="*/ 365829 h 6819900"/>
              <a:gd name="connsiteX2603" fmla="*/ 5428842 w 9915525"/>
              <a:gd name="connsiteY2603" fmla="*/ 367438 h 6819900"/>
              <a:gd name="connsiteX2604" fmla="*/ 5387265 w 9915525"/>
              <a:gd name="connsiteY2604" fmla="*/ 377587 h 6819900"/>
              <a:gd name="connsiteX2605" fmla="*/ 5227523 w 9915525"/>
              <a:gd name="connsiteY2605" fmla="*/ 356844 h 6819900"/>
              <a:gd name="connsiteX2606" fmla="*/ 5253915 w 9915525"/>
              <a:gd name="connsiteY2606" fmla="*/ 353074 h 6819900"/>
              <a:gd name="connsiteX2607" fmla="*/ 5238834 w 9915525"/>
              <a:gd name="connsiteY2607" fmla="*/ 368155 h 6819900"/>
              <a:gd name="connsiteX2608" fmla="*/ 5227523 w 9915525"/>
              <a:gd name="connsiteY2608" fmla="*/ 356844 h 6819900"/>
              <a:gd name="connsiteX2609" fmla="*/ 7968540 w 9915525"/>
              <a:gd name="connsiteY2609" fmla="*/ 349105 h 6819900"/>
              <a:gd name="connsiteX2610" fmla="*/ 7982828 w 9915525"/>
              <a:gd name="connsiteY2610" fmla="*/ 330055 h 6819900"/>
              <a:gd name="connsiteX2611" fmla="*/ 7997115 w 9915525"/>
              <a:gd name="connsiteY2611" fmla="*/ 349105 h 6819900"/>
              <a:gd name="connsiteX2612" fmla="*/ 7982828 w 9915525"/>
              <a:gd name="connsiteY2612" fmla="*/ 368155 h 6819900"/>
              <a:gd name="connsiteX2613" fmla="*/ 7968540 w 9915525"/>
              <a:gd name="connsiteY2613" fmla="*/ 349105 h 6819900"/>
              <a:gd name="connsiteX2614" fmla="*/ 5738562 w 9915525"/>
              <a:gd name="connsiteY2614" fmla="*/ 351486 h 6819900"/>
              <a:gd name="connsiteX2615" fmla="*/ 5738562 w 9915525"/>
              <a:gd name="connsiteY2615" fmla="*/ 337199 h 6819900"/>
              <a:gd name="connsiteX2616" fmla="*/ 5730165 w 9915525"/>
              <a:gd name="connsiteY2616" fmla="*/ 330055 h 6819900"/>
              <a:gd name="connsiteX2617" fmla="*/ 5739419 w 9915525"/>
              <a:gd name="connsiteY2617" fmla="*/ 274957 h 6819900"/>
              <a:gd name="connsiteX2618" fmla="*/ 5806365 w 9915525"/>
              <a:gd name="connsiteY2618" fmla="*/ 288225 h 6819900"/>
              <a:gd name="connsiteX2619" fmla="*/ 5797022 w 9915525"/>
              <a:gd name="connsiteY2619" fmla="*/ 311005 h 6819900"/>
              <a:gd name="connsiteX2620" fmla="*/ 5781701 w 9915525"/>
              <a:gd name="connsiteY2620" fmla="*/ 334817 h 6819900"/>
              <a:gd name="connsiteX2621" fmla="*/ 5738562 w 9915525"/>
              <a:gd name="connsiteY2621" fmla="*/ 351486 h 6819900"/>
              <a:gd name="connsiteX2622" fmla="*/ 7028698 w 9915525"/>
              <a:gd name="connsiteY2622" fmla="*/ 332746 h 6819900"/>
              <a:gd name="connsiteX2623" fmla="*/ 6953351 w 9915525"/>
              <a:gd name="connsiteY2623" fmla="*/ 251780 h 6819900"/>
              <a:gd name="connsiteX2624" fmla="*/ 6965037 w 9915525"/>
              <a:gd name="connsiteY2624" fmla="*/ 194641 h 6819900"/>
              <a:gd name="connsiteX2625" fmla="*/ 7016040 w 9915525"/>
              <a:gd name="connsiteY2625" fmla="*/ 182045 h 6819900"/>
              <a:gd name="connsiteX2626" fmla="*/ 7030328 w 9915525"/>
              <a:gd name="connsiteY2626" fmla="*/ 225280 h 6819900"/>
              <a:gd name="connsiteX2627" fmla="*/ 7044615 w 9915525"/>
              <a:gd name="connsiteY2627" fmla="*/ 260464 h 6819900"/>
              <a:gd name="connsiteX2628" fmla="*/ 7058903 w 9915525"/>
              <a:gd name="connsiteY2628" fmla="*/ 298078 h 6819900"/>
              <a:gd name="connsiteX2629" fmla="*/ 7066046 w 9915525"/>
              <a:gd name="connsiteY2629" fmla="*/ 338056 h 6819900"/>
              <a:gd name="connsiteX2630" fmla="*/ 7028698 w 9915525"/>
              <a:gd name="connsiteY2630" fmla="*/ 332746 h 6819900"/>
              <a:gd name="connsiteX2631" fmla="*/ 5573003 w 9915525"/>
              <a:gd name="connsiteY2631" fmla="*/ 301480 h 6819900"/>
              <a:gd name="connsiteX2632" fmla="*/ 5548628 w 9915525"/>
              <a:gd name="connsiteY2632" fmla="*/ 291955 h 6819900"/>
              <a:gd name="connsiteX2633" fmla="*/ 5530140 w 9915525"/>
              <a:gd name="connsiteY2633" fmla="*/ 279739 h 6819900"/>
              <a:gd name="connsiteX2634" fmla="*/ 5632241 w 9915525"/>
              <a:gd name="connsiteY2634" fmla="*/ 274638 h 6819900"/>
              <a:gd name="connsiteX2635" fmla="*/ 5615289 w 9915525"/>
              <a:gd name="connsiteY2635" fmla="*/ 298313 h 6819900"/>
              <a:gd name="connsiteX2636" fmla="*/ 5573003 w 9915525"/>
              <a:gd name="connsiteY2636" fmla="*/ 301480 h 6819900"/>
              <a:gd name="connsiteX2637" fmla="*/ 5468228 w 9915525"/>
              <a:gd name="connsiteY2637" fmla="*/ 282430 h 6819900"/>
              <a:gd name="connsiteX2638" fmla="*/ 5477190 w 9915525"/>
              <a:gd name="connsiteY2638" fmla="*/ 272905 h 6819900"/>
              <a:gd name="connsiteX2639" fmla="*/ 5492040 w 9915525"/>
              <a:gd name="connsiteY2639" fmla="*/ 282430 h 6819900"/>
              <a:gd name="connsiteX2640" fmla="*/ 5483077 w 9915525"/>
              <a:gd name="connsiteY2640" fmla="*/ 291955 h 6819900"/>
              <a:gd name="connsiteX2641" fmla="*/ 5468228 w 9915525"/>
              <a:gd name="connsiteY2641" fmla="*/ 282430 h 6819900"/>
              <a:gd name="connsiteX2642" fmla="*/ 7168440 w 9915525"/>
              <a:gd name="connsiteY2642" fmla="*/ 268936 h 6819900"/>
              <a:gd name="connsiteX2643" fmla="*/ 7183522 w 9915525"/>
              <a:gd name="connsiteY2643" fmla="*/ 253855 h 6819900"/>
              <a:gd name="connsiteX2644" fmla="*/ 7179751 w 9915525"/>
              <a:gd name="connsiteY2644" fmla="*/ 280247 h 6819900"/>
              <a:gd name="connsiteX2645" fmla="*/ 7168440 w 9915525"/>
              <a:gd name="connsiteY2645" fmla="*/ 268936 h 6819900"/>
              <a:gd name="connsiteX2646" fmla="*/ 7818323 w 9915525"/>
              <a:gd name="connsiteY2646" fmla="*/ 252069 h 6819900"/>
              <a:gd name="connsiteX2647" fmla="*/ 7844715 w 9915525"/>
              <a:gd name="connsiteY2647" fmla="*/ 248299 h 6819900"/>
              <a:gd name="connsiteX2648" fmla="*/ 7829634 w 9915525"/>
              <a:gd name="connsiteY2648" fmla="*/ 263380 h 6819900"/>
              <a:gd name="connsiteX2649" fmla="*/ 7818323 w 9915525"/>
              <a:gd name="connsiteY2649" fmla="*/ 252069 h 6819900"/>
              <a:gd name="connsiteX2650" fmla="*/ 5314264 w 9915525"/>
              <a:gd name="connsiteY2650" fmla="*/ 219877 h 6819900"/>
              <a:gd name="connsiteX2651" fmla="*/ 5338810 w 9915525"/>
              <a:gd name="connsiteY2651" fmla="*/ 191430 h 6819900"/>
              <a:gd name="connsiteX2652" fmla="*/ 5334579 w 9915525"/>
              <a:gd name="connsiteY2652" fmla="*/ 234805 h 6819900"/>
              <a:gd name="connsiteX2653" fmla="*/ 5314264 w 9915525"/>
              <a:gd name="connsiteY2653" fmla="*/ 219877 h 6819900"/>
              <a:gd name="connsiteX2654" fmla="*/ 7485087 w 9915525"/>
              <a:gd name="connsiteY2654" fmla="*/ 189844 h 6819900"/>
              <a:gd name="connsiteX2655" fmla="*/ 7478505 w 9915525"/>
              <a:gd name="connsiteY2655" fmla="*/ 176841 h 6819900"/>
              <a:gd name="connsiteX2656" fmla="*/ 7473802 w 9915525"/>
              <a:gd name="connsiteY2656" fmla="*/ 168130 h 6819900"/>
              <a:gd name="connsiteX2657" fmla="*/ 7463715 w 9915525"/>
              <a:gd name="connsiteY2657" fmla="*/ 149080 h 6819900"/>
              <a:gd name="connsiteX2658" fmla="*/ 7454190 w 9915525"/>
              <a:gd name="connsiteY2658" fmla="*/ 130030 h 6819900"/>
              <a:gd name="connsiteX2659" fmla="*/ 7444665 w 9915525"/>
              <a:gd name="connsiteY2659" fmla="*/ 115742 h 6819900"/>
              <a:gd name="connsiteX2660" fmla="*/ 7458953 w 9915525"/>
              <a:gd name="connsiteY2660" fmla="*/ 101455 h 6819900"/>
              <a:gd name="connsiteX2661" fmla="*/ 7473240 w 9915525"/>
              <a:gd name="connsiteY2661" fmla="*/ 115742 h 6819900"/>
              <a:gd name="connsiteX2662" fmla="*/ 7480677 w 9915525"/>
              <a:gd name="connsiteY2662" fmla="*/ 130030 h 6819900"/>
              <a:gd name="connsiteX2663" fmla="*/ 7503353 w 9915525"/>
              <a:gd name="connsiteY2663" fmla="*/ 190616 h 6819900"/>
              <a:gd name="connsiteX2664" fmla="*/ 7485087 w 9915525"/>
              <a:gd name="connsiteY2664" fmla="*/ 189844 h 6819900"/>
              <a:gd name="connsiteX2665" fmla="*/ 6841745 w 9915525"/>
              <a:gd name="connsiteY2665" fmla="*/ 171634 h 6819900"/>
              <a:gd name="connsiteX2666" fmla="*/ 6844772 w 9915525"/>
              <a:gd name="connsiteY2666" fmla="*/ 130030 h 6819900"/>
              <a:gd name="connsiteX2667" fmla="*/ 6848524 w 9915525"/>
              <a:gd name="connsiteY2667" fmla="*/ 106306 h 6819900"/>
              <a:gd name="connsiteX2668" fmla="*/ 6860249 w 9915525"/>
              <a:gd name="connsiteY2668" fmla="*/ 77036 h 6819900"/>
              <a:gd name="connsiteX2669" fmla="*/ 6894467 w 9915525"/>
              <a:gd name="connsiteY2669" fmla="*/ 62660 h 6819900"/>
              <a:gd name="connsiteX2670" fmla="*/ 6925423 w 9915525"/>
              <a:gd name="connsiteY2670" fmla="*/ 53830 h 6819900"/>
              <a:gd name="connsiteX2671" fmla="*/ 6939840 w 9915525"/>
              <a:gd name="connsiteY2671" fmla="*/ 34780 h 6819900"/>
              <a:gd name="connsiteX2672" fmla="*/ 6970796 w 9915525"/>
              <a:gd name="connsiteY2672" fmla="*/ 15625 h 6819900"/>
              <a:gd name="connsiteX2673" fmla="*/ 7035910 w 9915525"/>
              <a:gd name="connsiteY2673" fmla="*/ 9870 h 6819900"/>
              <a:gd name="connsiteX2674" fmla="*/ 7095441 w 9915525"/>
              <a:gd name="connsiteY2674" fmla="*/ 27736 h 6819900"/>
              <a:gd name="connsiteX2675" fmla="*/ 7120815 w 9915525"/>
              <a:gd name="connsiteY2675" fmla="*/ 57624 h 6819900"/>
              <a:gd name="connsiteX2676" fmla="*/ 7093359 w 9915525"/>
              <a:gd name="connsiteY2676" fmla="*/ 90837 h 6819900"/>
              <a:gd name="connsiteX2677" fmla="*/ 6993296 w 9915525"/>
              <a:gd name="connsiteY2677" fmla="*/ 115846 h 6819900"/>
              <a:gd name="connsiteX2678" fmla="*/ 6886345 w 9915525"/>
              <a:gd name="connsiteY2678" fmla="*/ 104151 h 6819900"/>
              <a:gd name="connsiteX2679" fmla="*/ 6878098 w 9915525"/>
              <a:gd name="connsiteY2679" fmla="*/ 141415 h 6819900"/>
              <a:gd name="connsiteX2680" fmla="*/ 6841745 w 9915525"/>
              <a:gd name="connsiteY2680" fmla="*/ 171634 h 6819900"/>
              <a:gd name="connsiteX2681" fmla="*/ 7287503 w 9915525"/>
              <a:gd name="connsiteY2681" fmla="*/ 158605 h 6819900"/>
              <a:gd name="connsiteX2682" fmla="*/ 7259532 w 9915525"/>
              <a:gd name="connsiteY2682" fmla="*/ 149080 h 6819900"/>
              <a:gd name="connsiteX2683" fmla="*/ 7225590 w 9915525"/>
              <a:gd name="connsiteY2683" fmla="*/ 134792 h 6819900"/>
              <a:gd name="connsiteX2684" fmla="*/ 7195849 w 9915525"/>
              <a:gd name="connsiteY2684" fmla="*/ 120505 h 6819900"/>
              <a:gd name="connsiteX2685" fmla="*/ 7177965 w 9915525"/>
              <a:gd name="connsiteY2685" fmla="*/ 113239 h 6819900"/>
              <a:gd name="connsiteX2686" fmla="*/ 7156534 w 9915525"/>
              <a:gd name="connsiteY2686" fmla="*/ 96570 h 6819900"/>
              <a:gd name="connsiteX2687" fmla="*/ 7187490 w 9915525"/>
              <a:gd name="connsiteY2687" fmla="*/ 48764 h 6819900"/>
              <a:gd name="connsiteX2688" fmla="*/ 7276760 w 9915525"/>
              <a:gd name="connsiteY2688" fmla="*/ 22571 h 6819900"/>
              <a:gd name="connsiteX2689" fmla="*/ 7336117 w 9915525"/>
              <a:gd name="connsiteY2689" fmla="*/ 75768 h 6819900"/>
              <a:gd name="connsiteX2690" fmla="*/ 7326761 w 9915525"/>
              <a:gd name="connsiteY2690" fmla="*/ 156731 h 6819900"/>
              <a:gd name="connsiteX2691" fmla="*/ 7287503 w 9915525"/>
              <a:gd name="connsiteY2691" fmla="*/ 158605 h 6819900"/>
              <a:gd name="connsiteX2692" fmla="*/ 6812027 w 9915525"/>
              <a:gd name="connsiteY2692" fmla="*/ 85749 h 6819900"/>
              <a:gd name="connsiteX2693" fmla="*/ 6824645 w 9915525"/>
              <a:gd name="connsiteY2693" fmla="*/ 76564 h 6819900"/>
              <a:gd name="connsiteX2694" fmla="*/ 6827001 w 9915525"/>
              <a:gd name="connsiteY2694" fmla="*/ 95790 h 6819900"/>
              <a:gd name="connsiteX2695" fmla="*/ 6812027 w 9915525"/>
              <a:gd name="connsiteY2695" fmla="*/ 85749 h 681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</a:cxnLst>
            <a:rect l="l" t="t" r="r" b="b"/>
            <a:pathLst>
              <a:path w="9915525" h="6819900">
                <a:moveTo>
                  <a:pt x="2739315" y="6807055"/>
                </a:moveTo>
                <a:cubicBezTo>
                  <a:pt x="2739315" y="6801816"/>
                  <a:pt x="2745744" y="6797530"/>
                  <a:pt x="2753603" y="6797530"/>
                </a:cubicBezTo>
                <a:cubicBezTo>
                  <a:pt x="2761461" y="6797530"/>
                  <a:pt x="2767890" y="6801816"/>
                  <a:pt x="2767890" y="6807055"/>
                </a:cubicBezTo>
                <a:cubicBezTo>
                  <a:pt x="2767890" y="6812294"/>
                  <a:pt x="2761461" y="6816580"/>
                  <a:pt x="2753603" y="6816580"/>
                </a:cubicBezTo>
                <a:cubicBezTo>
                  <a:pt x="2745744" y="6816580"/>
                  <a:pt x="2739315" y="6812294"/>
                  <a:pt x="2739315" y="6807055"/>
                </a:cubicBezTo>
                <a:close/>
                <a:moveTo>
                  <a:pt x="2574310" y="6666561"/>
                </a:moveTo>
                <a:cubicBezTo>
                  <a:pt x="2571997" y="6662633"/>
                  <a:pt x="2567118" y="6645488"/>
                  <a:pt x="2563466" y="6628461"/>
                </a:cubicBezTo>
                <a:cubicBezTo>
                  <a:pt x="2559814" y="6611436"/>
                  <a:pt x="2553856" y="6597505"/>
                  <a:pt x="2550224" y="6597505"/>
                </a:cubicBezTo>
                <a:cubicBezTo>
                  <a:pt x="2546593" y="6597505"/>
                  <a:pt x="2535610" y="6582626"/>
                  <a:pt x="2525816" y="6564441"/>
                </a:cubicBezTo>
                <a:cubicBezTo>
                  <a:pt x="2516023" y="6546256"/>
                  <a:pt x="2504332" y="6533650"/>
                  <a:pt x="2499838" y="6536429"/>
                </a:cubicBezTo>
                <a:cubicBezTo>
                  <a:pt x="2495343" y="6539206"/>
                  <a:pt x="2491665" y="6537200"/>
                  <a:pt x="2491665" y="6531970"/>
                </a:cubicBezTo>
                <a:cubicBezTo>
                  <a:pt x="2491665" y="6526740"/>
                  <a:pt x="2473449" y="6523272"/>
                  <a:pt x="2451184" y="6524264"/>
                </a:cubicBezTo>
                <a:cubicBezTo>
                  <a:pt x="2420749" y="6525620"/>
                  <a:pt x="2410703" y="6522522"/>
                  <a:pt x="2410703" y="6511780"/>
                </a:cubicBezTo>
                <a:cubicBezTo>
                  <a:pt x="2410703" y="6503412"/>
                  <a:pt x="2421153" y="6496283"/>
                  <a:pt x="2435926" y="6494572"/>
                </a:cubicBezTo>
                <a:cubicBezTo>
                  <a:pt x="2464931" y="6491214"/>
                  <a:pt x="2477717" y="6461197"/>
                  <a:pt x="2457344" y="6444289"/>
                </a:cubicBezTo>
                <a:cubicBezTo>
                  <a:pt x="2450027" y="6438217"/>
                  <a:pt x="2444040" y="6427343"/>
                  <a:pt x="2444040" y="6420126"/>
                </a:cubicBezTo>
                <a:cubicBezTo>
                  <a:pt x="2444040" y="6412910"/>
                  <a:pt x="2439754" y="6407005"/>
                  <a:pt x="2434515" y="6407005"/>
                </a:cubicBezTo>
                <a:cubicBezTo>
                  <a:pt x="2429276" y="6407005"/>
                  <a:pt x="2424990" y="6401035"/>
                  <a:pt x="2424990" y="6393737"/>
                </a:cubicBezTo>
                <a:cubicBezTo>
                  <a:pt x="2424990" y="6386439"/>
                  <a:pt x="2418338" y="6377916"/>
                  <a:pt x="2410208" y="6374796"/>
                </a:cubicBezTo>
                <a:cubicBezTo>
                  <a:pt x="2400625" y="6371118"/>
                  <a:pt x="2397799" y="6372962"/>
                  <a:pt x="2402172" y="6380040"/>
                </a:cubicBezTo>
                <a:cubicBezTo>
                  <a:pt x="2406802" y="6387531"/>
                  <a:pt x="2402180" y="6389193"/>
                  <a:pt x="2387438" y="6385338"/>
                </a:cubicBezTo>
                <a:cubicBezTo>
                  <a:pt x="2368847" y="6380477"/>
                  <a:pt x="2366816" y="6382518"/>
                  <a:pt x="2372350" y="6400507"/>
                </a:cubicBezTo>
                <a:cubicBezTo>
                  <a:pt x="2379777" y="6424648"/>
                  <a:pt x="2379728" y="6429796"/>
                  <a:pt x="2371681" y="6471299"/>
                </a:cubicBezTo>
                <a:cubicBezTo>
                  <a:pt x="2368379" y="6488325"/>
                  <a:pt x="2362368" y="6502255"/>
                  <a:pt x="2358323" y="6502255"/>
                </a:cubicBezTo>
                <a:cubicBezTo>
                  <a:pt x="2330123" y="6502255"/>
                  <a:pt x="2244015" y="6434323"/>
                  <a:pt x="2244015" y="6412076"/>
                </a:cubicBezTo>
                <a:cubicBezTo>
                  <a:pt x="2244015" y="6403711"/>
                  <a:pt x="2236514" y="6393790"/>
                  <a:pt x="2227346" y="6390029"/>
                </a:cubicBezTo>
                <a:cubicBezTo>
                  <a:pt x="2218179" y="6386269"/>
                  <a:pt x="2210076" y="6378906"/>
                  <a:pt x="2209340" y="6373668"/>
                </a:cubicBezTo>
                <a:cubicBezTo>
                  <a:pt x="2208605" y="6368429"/>
                  <a:pt x="2205049" y="6350213"/>
                  <a:pt x="2201440" y="6333186"/>
                </a:cubicBezTo>
                <a:cubicBezTo>
                  <a:pt x="2197581" y="6314984"/>
                  <a:pt x="2198693" y="6302230"/>
                  <a:pt x="2204139" y="6302230"/>
                </a:cubicBezTo>
                <a:cubicBezTo>
                  <a:pt x="2224505" y="6302230"/>
                  <a:pt x="2224197" y="6270741"/>
                  <a:pt x="2203594" y="6246527"/>
                </a:cubicBezTo>
                <a:cubicBezTo>
                  <a:pt x="2188487" y="6228772"/>
                  <a:pt x="2174679" y="6222129"/>
                  <a:pt x="2157116" y="6224165"/>
                </a:cubicBezTo>
                <a:cubicBezTo>
                  <a:pt x="2133606" y="6226891"/>
                  <a:pt x="2132190" y="6224756"/>
                  <a:pt x="2133154" y="6188006"/>
                </a:cubicBezTo>
                <a:cubicBezTo>
                  <a:pt x="2133717" y="6166526"/>
                  <a:pt x="2129227" y="6145891"/>
                  <a:pt x="2123176" y="6142151"/>
                </a:cubicBezTo>
                <a:cubicBezTo>
                  <a:pt x="2117126" y="6138412"/>
                  <a:pt x="2109228" y="6123608"/>
                  <a:pt x="2105625" y="6109254"/>
                </a:cubicBezTo>
                <a:cubicBezTo>
                  <a:pt x="2102023" y="6094900"/>
                  <a:pt x="2096300" y="6083155"/>
                  <a:pt x="2092908" y="6083155"/>
                </a:cubicBezTo>
                <a:cubicBezTo>
                  <a:pt x="2089516" y="6083155"/>
                  <a:pt x="2080918" y="6070001"/>
                  <a:pt x="2073802" y="6053924"/>
                </a:cubicBezTo>
                <a:cubicBezTo>
                  <a:pt x="2066685" y="6037848"/>
                  <a:pt x="2050637" y="6014468"/>
                  <a:pt x="2038139" y="6001970"/>
                </a:cubicBezTo>
                <a:cubicBezTo>
                  <a:pt x="2025641" y="5989472"/>
                  <a:pt x="2015481" y="5973693"/>
                  <a:pt x="2015561" y="5966907"/>
                </a:cubicBezTo>
                <a:cubicBezTo>
                  <a:pt x="2015665" y="5958105"/>
                  <a:pt x="2018354" y="5958663"/>
                  <a:pt x="2024940" y="5968855"/>
                </a:cubicBezTo>
                <a:cubicBezTo>
                  <a:pt x="2030018" y="5976713"/>
                  <a:pt x="2034239" y="5978310"/>
                  <a:pt x="2034319" y="5972403"/>
                </a:cubicBezTo>
                <a:cubicBezTo>
                  <a:pt x="2034396" y="5966496"/>
                  <a:pt x="2028036" y="5956327"/>
                  <a:pt x="2020178" y="5949805"/>
                </a:cubicBezTo>
                <a:cubicBezTo>
                  <a:pt x="2012320" y="5943283"/>
                  <a:pt x="2005890" y="5930564"/>
                  <a:pt x="2005890" y="5921540"/>
                </a:cubicBezTo>
                <a:cubicBezTo>
                  <a:pt x="2005890" y="5912516"/>
                  <a:pt x="1997318" y="5897375"/>
                  <a:pt x="1986840" y="5887893"/>
                </a:cubicBezTo>
                <a:cubicBezTo>
                  <a:pt x="1974868" y="5877058"/>
                  <a:pt x="1967790" y="5858556"/>
                  <a:pt x="1967790" y="5838094"/>
                </a:cubicBezTo>
                <a:cubicBezTo>
                  <a:pt x="1967790" y="5812161"/>
                  <a:pt x="1960038" y="5798578"/>
                  <a:pt x="1929690" y="5771333"/>
                </a:cubicBezTo>
                <a:cubicBezTo>
                  <a:pt x="1898166" y="5743034"/>
                  <a:pt x="1891590" y="5730999"/>
                  <a:pt x="1891590" y="5701612"/>
                </a:cubicBezTo>
                <a:cubicBezTo>
                  <a:pt x="1891590" y="5678827"/>
                  <a:pt x="1886468" y="5664128"/>
                  <a:pt x="1877303" y="5660611"/>
                </a:cubicBezTo>
                <a:cubicBezTo>
                  <a:pt x="1866871" y="5656608"/>
                  <a:pt x="1863015" y="5640193"/>
                  <a:pt x="1863015" y="5599796"/>
                </a:cubicBezTo>
                <a:cubicBezTo>
                  <a:pt x="1863015" y="5556251"/>
                  <a:pt x="1858957" y="5540989"/>
                  <a:pt x="1843965" y="5528153"/>
                </a:cubicBezTo>
                <a:cubicBezTo>
                  <a:pt x="1833488" y="5519182"/>
                  <a:pt x="1824915" y="5505117"/>
                  <a:pt x="1824915" y="5496899"/>
                </a:cubicBezTo>
                <a:cubicBezTo>
                  <a:pt x="1824915" y="5488680"/>
                  <a:pt x="1821248" y="5484222"/>
                  <a:pt x="1816766" y="5486992"/>
                </a:cubicBezTo>
                <a:cubicBezTo>
                  <a:pt x="1812284" y="5489762"/>
                  <a:pt x="1810625" y="5481522"/>
                  <a:pt x="1813080" y="5468680"/>
                </a:cubicBezTo>
                <a:cubicBezTo>
                  <a:pt x="1824495" y="5408968"/>
                  <a:pt x="1782812" y="5370493"/>
                  <a:pt x="1757647" y="5417514"/>
                </a:cubicBezTo>
                <a:cubicBezTo>
                  <a:pt x="1747233" y="5436973"/>
                  <a:pt x="1745237" y="5436076"/>
                  <a:pt x="1700162" y="5391678"/>
                </a:cubicBezTo>
                <a:cubicBezTo>
                  <a:pt x="1674479" y="5366381"/>
                  <a:pt x="1653465" y="5340165"/>
                  <a:pt x="1653465" y="5333419"/>
                </a:cubicBezTo>
                <a:cubicBezTo>
                  <a:pt x="1653465" y="5326674"/>
                  <a:pt x="1649179" y="5321155"/>
                  <a:pt x="1643940" y="5321155"/>
                </a:cubicBezTo>
                <a:cubicBezTo>
                  <a:pt x="1638701" y="5321155"/>
                  <a:pt x="1634415" y="5310439"/>
                  <a:pt x="1634415" y="5297343"/>
                </a:cubicBezTo>
                <a:cubicBezTo>
                  <a:pt x="1634415" y="5269368"/>
                  <a:pt x="1637158" y="5268647"/>
                  <a:pt x="1667621" y="5288608"/>
                </a:cubicBezTo>
                <a:cubicBezTo>
                  <a:pt x="1702840" y="5311684"/>
                  <a:pt x="1731479" y="5298461"/>
                  <a:pt x="1727827" y="5260810"/>
                </a:cubicBezTo>
                <a:cubicBezTo>
                  <a:pt x="1725426" y="5236064"/>
                  <a:pt x="1719361" y="5229036"/>
                  <a:pt x="1693946" y="5221554"/>
                </a:cubicBezTo>
                <a:cubicBezTo>
                  <a:pt x="1670670" y="5214702"/>
                  <a:pt x="1662990" y="5207021"/>
                  <a:pt x="1662990" y="5190598"/>
                </a:cubicBezTo>
                <a:cubicBezTo>
                  <a:pt x="1662990" y="5178584"/>
                  <a:pt x="1668695" y="5168755"/>
                  <a:pt x="1675668" y="5168755"/>
                </a:cubicBezTo>
                <a:cubicBezTo>
                  <a:pt x="1682641" y="5168755"/>
                  <a:pt x="1694195" y="5157826"/>
                  <a:pt x="1701345" y="5144466"/>
                </a:cubicBezTo>
                <a:cubicBezTo>
                  <a:pt x="1713374" y="5121990"/>
                  <a:pt x="1712332" y="5118449"/>
                  <a:pt x="1687369" y="5097000"/>
                </a:cubicBezTo>
                <a:cubicBezTo>
                  <a:pt x="1665388" y="5078111"/>
                  <a:pt x="1662533" y="5071245"/>
                  <a:pt x="1671949" y="5059900"/>
                </a:cubicBezTo>
                <a:cubicBezTo>
                  <a:pt x="1678303" y="5052244"/>
                  <a:pt x="1682102" y="5036099"/>
                  <a:pt x="1680390" y="5024023"/>
                </a:cubicBezTo>
                <a:cubicBezTo>
                  <a:pt x="1675768" y="4991415"/>
                  <a:pt x="1630931" y="4992955"/>
                  <a:pt x="1626311" y="5025880"/>
                </a:cubicBezTo>
                <a:cubicBezTo>
                  <a:pt x="1622303" y="5054440"/>
                  <a:pt x="1609838" y="5063639"/>
                  <a:pt x="1574884" y="5063834"/>
                </a:cubicBezTo>
                <a:cubicBezTo>
                  <a:pt x="1553539" y="5063953"/>
                  <a:pt x="1548690" y="5068262"/>
                  <a:pt x="1548690" y="5087112"/>
                </a:cubicBezTo>
                <a:cubicBezTo>
                  <a:pt x="1548690" y="5113322"/>
                  <a:pt x="1571330" y="5140180"/>
                  <a:pt x="1593424" y="5140180"/>
                </a:cubicBezTo>
                <a:cubicBezTo>
                  <a:pt x="1604917" y="5140180"/>
                  <a:pt x="1606892" y="5146827"/>
                  <a:pt x="1602268" y="5169946"/>
                </a:cubicBezTo>
                <a:cubicBezTo>
                  <a:pt x="1598994" y="5186317"/>
                  <a:pt x="1596315" y="5203462"/>
                  <a:pt x="1596315" y="5208046"/>
                </a:cubicBezTo>
                <a:cubicBezTo>
                  <a:pt x="1596315" y="5212630"/>
                  <a:pt x="1588083" y="5216380"/>
                  <a:pt x="1578022" y="5216380"/>
                </a:cubicBezTo>
                <a:cubicBezTo>
                  <a:pt x="1565441" y="5216380"/>
                  <a:pt x="1557769" y="5207457"/>
                  <a:pt x="1553453" y="5187805"/>
                </a:cubicBezTo>
                <a:cubicBezTo>
                  <a:pt x="1550001" y="5172089"/>
                  <a:pt x="1543696" y="5159230"/>
                  <a:pt x="1539441" y="5159230"/>
                </a:cubicBezTo>
                <a:cubicBezTo>
                  <a:pt x="1535186" y="5159230"/>
                  <a:pt x="1529200" y="5149249"/>
                  <a:pt x="1526138" y="5137051"/>
                </a:cubicBezTo>
                <a:cubicBezTo>
                  <a:pt x="1520678" y="5115296"/>
                  <a:pt x="1476830" y="5086715"/>
                  <a:pt x="1469385" y="5100058"/>
                </a:cubicBezTo>
                <a:cubicBezTo>
                  <a:pt x="1459887" y="5117079"/>
                  <a:pt x="1453879" y="5159230"/>
                  <a:pt x="1460951" y="5159230"/>
                </a:cubicBezTo>
                <a:cubicBezTo>
                  <a:pt x="1465281" y="5159230"/>
                  <a:pt x="1476388" y="5176375"/>
                  <a:pt x="1485634" y="5197330"/>
                </a:cubicBezTo>
                <a:cubicBezTo>
                  <a:pt x="1494879" y="5218285"/>
                  <a:pt x="1505926" y="5235430"/>
                  <a:pt x="1510182" y="5235430"/>
                </a:cubicBezTo>
                <a:cubicBezTo>
                  <a:pt x="1514438" y="5235430"/>
                  <a:pt x="1520828" y="5258705"/>
                  <a:pt x="1524382" y="5287151"/>
                </a:cubicBezTo>
                <a:cubicBezTo>
                  <a:pt x="1527936" y="5315598"/>
                  <a:pt x="1537003" y="5343983"/>
                  <a:pt x="1544530" y="5350230"/>
                </a:cubicBezTo>
                <a:cubicBezTo>
                  <a:pt x="1567138" y="5368993"/>
                  <a:pt x="1560317" y="5381107"/>
                  <a:pt x="1530502" y="5375144"/>
                </a:cubicBezTo>
                <a:cubicBezTo>
                  <a:pt x="1511133" y="5371270"/>
                  <a:pt x="1501185" y="5373779"/>
                  <a:pt x="1497463" y="5383478"/>
                </a:cubicBezTo>
                <a:cubicBezTo>
                  <a:pt x="1494534" y="5391111"/>
                  <a:pt x="1481577" y="5397355"/>
                  <a:pt x="1468668" y="5397355"/>
                </a:cubicBezTo>
                <a:cubicBezTo>
                  <a:pt x="1434628" y="5397355"/>
                  <a:pt x="1426627" y="5363984"/>
                  <a:pt x="1453746" y="5335117"/>
                </a:cubicBezTo>
                <a:cubicBezTo>
                  <a:pt x="1465381" y="5322732"/>
                  <a:pt x="1472577" y="5306547"/>
                  <a:pt x="1469739" y="5299149"/>
                </a:cubicBezTo>
                <a:cubicBezTo>
                  <a:pt x="1463847" y="5283795"/>
                  <a:pt x="1424865" y="5270739"/>
                  <a:pt x="1424865" y="5284120"/>
                </a:cubicBezTo>
                <a:cubicBezTo>
                  <a:pt x="1424865" y="5288963"/>
                  <a:pt x="1406649" y="5291777"/>
                  <a:pt x="1384384" y="5290372"/>
                </a:cubicBezTo>
                <a:cubicBezTo>
                  <a:pt x="1348338" y="5288098"/>
                  <a:pt x="1343558" y="5290252"/>
                  <a:pt x="1340756" y="5310034"/>
                </a:cubicBezTo>
                <a:cubicBezTo>
                  <a:pt x="1339025" y="5322254"/>
                  <a:pt x="1343554" y="5339399"/>
                  <a:pt x="1350820" y="5348134"/>
                </a:cubicBezTo>
                <a:cubicBezTo>
                  <a:pt x="1403723" y="5411737"/>
                  <a:pt x="1380341" y="5454974"/>
                  <a:pt x="1324059" y="5397620"/>
                </a:cubicBezTo>
                <a:cubicBezTo>
                  <a:pt x="1305974" y="5379190"/>
                  <a:pt x="1286305" y="5369111"/>
                  <a:pt x="1267703" y="5368742"/>
                </a:cubicBezTo>
                <a:cubicBezTo>
                  <a:pt x="1221248" y="5367819"/>
                  <a:pt x="1205790" y="5349391"/>
                  <a:pt x="1205790" y="5294931"/>
                </a:cubicBezTo>
                <a:cubicBezTo>
                  <a:pt x="1205790" y="5261106"/>
                  <a:pt x="1201584" y="5245379"/>
                  <a:pt x="1191503" y="5241511"/>
                </a:cubicBezTo>
                <a:cubicBezTo>
                  <a:pt x="1183644" y="5238495"/>
                  <a:pt x="1177215" y="5225178"/>
                  <a:pt x="1177215" y="5211916"/>
                </a:cubicBezTo>
                <a:cubicBezTo>
                  <a:pt x="1177215" y="5198656"/>
                  <a:pt x="1172929" y="5187805"/>
                  <a:pt x="1167690" y="5187805"/>
                </a:cubicBezTo>
                <a:cubicBezTo>
                  <a:pt x="1162451" y="5187805"/>
                  <a:pt x="1158165" y="5180207"/>
                  <a:pt x="1158165" y="5170921"/>
                </a:cubicBezTo>
                <a:cubicBezTo>
                  <a:pt x="1158165" y="5161635"/>
                  <a:pt x="1141020" y="5139229"/>
                  <a:pt x="1120065" y="5121130"/>
                </a:cubicBezTo>
                <a:cubicBezTo>
                  <a:pt x="1099110" y="5103031"/>
                  <a:pt x="1081965" y="5081151"/>
                  <a:pt x="1081965" y="5072506"/>
                </a:cubicBezTo>
                <a:cubicBezTo>
                  <a:pt x="1081965" y="5063861"/>
                  <a:pt x="1075625" y="5051526"/>
                  <a:pt x="1067875" y="5045094"/>
                </a:cubicBezTo>
                <a:cubicBezTo>
                  <a:pt x="1049554" y="5029889"/>
                  <a:pt x="1024815" y="4980027"/>
                  <a:pt x="1024815" y="4958304"/>
                </a:cubicBezTo>
                <a:cubicBezTo>
                  <a:pt x="1024815" y="4948941"/>
                  <a:pt x="1020459" y="4938587"/>
                  <a:pt x="1015135" y="4935297"/>
                </a:cubicBezTo>
                <a:cubicBezTo>
                  <a:pt x="1009811" y="4932006"/>
                  <a:pt x="1007566" y="4925897"/>
                  <a:pt x="1010148" y="4921720"/>
                </a:cubicBezTo>
                <a:cubicBezTo>
                  <a:pt x="1012729" y="4917544"/>
                  <a:pt x="1006304" y="4906401"/>
                  <a:pt x="995871" y="4896959"/>
                </a:cubicBezTo>
                <a:cubicBezTo>
                  <a:pt x="985438" y="4887516"/>
                  <a:pt x="974229" y="4863079"/>
                  <a:pt x="970962" y="4842653"/>
                </a:cubicBezTo>
                <a:cubicBezTo>
                  <a:pt x="967094" y="4818460"/>
                  <a:pt x="957183" y="4800376"/>
                  <a:pt x="942532" y="4790776"/>
                </a:cubicBezTo>
                <a:cubicBezTo>
                  <a:pt x="922816" y="4777858"/>
                  <a:pt x="920040" y="4768602"/>
                  <a:pt x="920040" y="4715784"/>
                </a:cubicBezTo>
                <a:cubicBezTo>
                  <a:pt x="920040" y="4682644"/>
                  <a:pt x="915754" y="4652880"/>
                  <a:pt x="910515" y="4649643"/>
                </a:cubicBezTo>
                <a:cubicBezTo>
                  <a:pt x="897416" y="4641547"/>
                  <a:pt x="898498" y="4609198"/>
                  <a:pt x="912019" y="4604691"/>
                </a:cubicBezTo>
                <a:cubicBezTo>
                  <a:pt x="935496" y="4596866"/>
                  <a:pt x="909980" y="4553635"/>
                  <a:pt x="863182" y="4521946"/>
                </a:cubicBezTo>
                <a:cubicBezTo>
                  <a:pt x="815904" y="4489932"/>
                  <a:pt x="815265" y="4488835"/>
                  <a:pt x="815265" y="4439768"/>
                </a:cubicBezTo>
                <a:cubicBezTo>
                  <a:pt x="815265" y="4407184"/>
                  <a:pt x="810339" y="4385950"/>
                  <a:pt x="800978" y="4378180"/>
                </a:cubicBezTo>
                <a:cubicBezTo>
                  <a:pt x="793119" y="4371658"/>
                  <a:pt x="786690" y="4353989"/>
                  <a:pt x="786690" y="4338914"/>
                </a:cubicBezTo>
                <a:cubicBezTo>
                  <a:pt x="786690" y="4323839"/>
                  <a:pt x="782119" y="4311505"/>
                  <a:pt x="776532" y="4311505"/>
                </a:cubicBezTo>
                <a:cubicBezTo>
                  <a:pt x="770946" y="4311505"/>
                  <a:pt x="767731" y="4299718"/>
                  <a:pt x="769389" y="4285311"/>
                </a:cubicBezTo>
                <a:cubicBezTo>
                  <a:pt x="771501" y="4266953"/>
                  <a:pt x="765326" y="4252757"/>
                  <a:pt x="748747" y="4237853"/>
                </a:cubicBezTo>
                <a:cubicBezTo>
                  <a:pt x="730080" y="4221073"/>
                  <a:pt x="725327" y="4208017"/>
                  <a:pt x="726211" y="4175941"/>
                </a:cubicBezTo>
                <a:cubicBezTo>
                  <a:pt x="726827" y="4153584"/>
                  <a:pt x="724613" y="4133150"/>
                  <a:pt x="721292" y="4130530"/>
                </a:cubicBezTo>
                <a:cubicBezTo>
                  <a:pt x="707940" y="4120001"/>
                  <a:pt x="672390" y="4033262"/>
                  <a:pt x="672390" y="4011213"/>
                </a:cubicBezTo>
                <a:cubicBezTo>
                  <a:pt x="672390" y="3998256"/>
                  <a:pt x="668104" y="3987655"/>
                  <a:pt x="662865" y="3987655"/>
                </a:cubicBezTo>
                <a:cubicBezTo>
                  <a:pt x="657626" y="3987655"/>
                  <a:pt x="653340" y="3964889"/>
                  <a:pt x="653340" y="3937064"/>
                </a:cubicBezTo>
                <a:cubicBezTo>
                  <a:pt x="653340" y="3897756"/>
                  <a:pt x="648560" y="3881348"/>
                  <a:pt x="631909" y="3863496"/>
                </a:cubicBezTo>
                <a:cubicBezTo>
                  <a:pt x="620122" y="3850859"/>
                  <a:pt x="609689" y="3833978"/>
                  <a:pt x="608725" y="3825981"/>
                </a:cubicBezTo>
                <a:cubicBezTo>
                  <a:pt x="598060" y="3737513"/>
                  <a:pt x="591030" y="3704909"/>
                  <a:pt x="580306" y="3694185"/>
                </a:cubicBezTo>
                <a:cubicBezTo>
                  <a:pt x="573326" y="3687205"/>
                  <a:pt x="567615" y="3675371"/>
                  <a:pt x="567615" y="3667887"/>
                </a:cubicBezTo>
                <a:cubicBezTo>
                  <a:pt x="567615" y="3660403"/>
                  <a:pt x="563329" y="3654280"/>
                  <a:pt x="558090" y="3654280"/>
                </a:cubicBezTo>
                <a:cubicBezTo>
                  <a:pt x="552851" y="3654280"/>
                  <a:pt x="548565" y="3634992"/>
                  <a:pt x="548565" y="3611417"/>
                </a:cubicBezTo>
                <a:cubicBezTo>
                  <a:pt x="548565" y="3586431"/>
                  <a:pt x="544168" y="3568555"/>
                  <a:pt x="538021" y="3568555"/>
                </a:cubicBezTo>
                <a:cubicBezTo>
                  <a:pt x="532222" y="3568555"/>
                  <a:pt x="529790" y="3562528"/>
                  <a:pt x="532616" y="3555162"/>
                </a:cubicBezTo>
                <a:cubicBezTo>
                  <a:pt x="535443" y="3547797"/>
                  <a:pt x="529472" y="3534274"/>
                  <a:pt x="519348" y="3525111"/>
                </a:cubicBezTo>
                <a:cubicBezTo>
                  <a:pt x="508641" y="3515422"/>
                  <a:pt x="500940" y="3496010"/>
                  <a:pt x="500940" y="3478711"/>
                </a:cubicBezTo>
                <a:cubicBezTo>
                  <a:pt x="500940" y="3462353"/>
                  <a:pt x="494865" y="3440295"/>
                  <a:pt x="487440" y="3429694"/>
                </a:cubicBezTo>
                <a:cubicBezTo>
                  <a:pt x="480014" y="3419093"/>
                  <a:pt x="471025" y="3393494"/>
                  <a:pt x="467463" y="3372806"/>
                </a:cubicBezTo>
                <a:cubicBezTo>
                  <a:pt x="459425" y="3326118"/>
                  <a:pt x="441828" y="3282805"/>
                  <a:pt x="430898" y="3282805"/>
                </a:cubicBezTo>
                <a:cubicBezTo>
                  <a:pt x="426365" y="3282805"/>
                  <a:pt x="424407" y="3267803"/>
                  <a:pt x="426548" y="3249467"/>
                </a:cubicBezTo>
                <a:cubicBezTo>
                  <a:pt x="428688" y="3231132"/>
                  <a:pt x="427015" y="3216130"/>
                  <a:pt x="422827" y="3216130"/>
                </a:cubicBezTo>
                <a:cubicBezTo>
                  <a:pt x="418641" y="3216130"/>
                  <a:pt x="415215" y="3207558"/>
                  <a:pt x="415215" y="3197080"/>
                </a:cubicBezTo>
                <a:cubicBezTo>
                  <a:pt x="415215" y="3186603"/>
                  <a:pt x="411123" y="3178030"/>
                  <a:pt x="406122" y="3178030"/>
                </a:cubicBezTo>
                <a:cubicBezTo>
                  <a:pt x="401120" y="3178030"/>
                  <a:pt x="394214" y="3163028"/>
                  <a:pt x="390774" y="3144692"/>
                </a:cubicBezTo>
                <a:cubicBezTo>
                  <a:pt x="387334" y="3126357"/>
                  <a:pt x="380711" y="3111355"/>
                  <a:pt x="376055" y="3111355"/>
                </a:cubicBezTo>
                <a:cubicBezTo>
                  <a:pt x="371399" y="3111355"/>
                  <a:pt x="367590" y="3102648"/>
                  <a:pt x="367590" y="3092006"/>
                </a:cubicBezTo>
                <a:cubicBezTo>
                  <a:pt x="367590" y="3081364"/>
                  <a:pt x="361161" y="3070190"/>
                  <a:pt x="353303" y="3067175"/>
                </a:cubicBezTo>
                <a:cubicBezTo>
                  <a:pt x="345401" y="3064142"/>
                  <a:pt x="339015" y="3049998"/>
                  <a:pt x="339015" y="3035527"/>
                </a:cubicBezTo>
                <a:cubicBezTo>
                  <a:pt x="339015" y="3004046"/>
                  <a:pt x="300020" y="2958955"/>
                  <a:pt x="272795" y="2958955"/>
                </a:cubicBezTo>
                <a:cubicBezTo>
                  <a:pt x="262067" y="2958955"/>
                  <a:pt x="253290" y="2952883"/>
                  <a:pt x="253290" y="2945461"/>
                </a:cubicBezTo>
                <a:cubicBezTo>
                  <a:pt x="253290" y="2938040"/>
                  <a:pt x="248233" y="2930282"/>
                  <a:pt x="242051" y="2928221"/>
                </a:cubicBezTo>
                <a:cubicBezTo>
                  <a:pt x="235870" y="2926161"/>
                  <a:pt x="233533" y="2917387"/>
                  <a:pt x="236857" y="2908723"/>
                </a:cubicBezTo>
                <a:cubicBezTo>
                  <a:pt x="241947" y="2895461"/>
                  <a:pt x="247618" y="2894614"/>
                  <a:pt x="272731" y="2903369"/>
                </a:cubicBezTo>
                <a:cubicBezTo>
                  <a:pt x="297244" y="2911914"/>
                  <a:pt x="305351" y="2910976"/>
                  <a:pt x="318220" y="2898107"/>
                </a:cubicBezTo>
                <a:cubicBezTo>
                  <a:pt x="331109" y="2885218"/>
                  <a:pt x="331806" y="2879126"/>
                  <a:pt x="322160" y="2863680"/>
                </a:cubicBezTo>
                <a:cubicBezTo>
                  <a:pt x="315714" y="2853359"/>
                  <a:pt x="310440" y="2834997"/>
                  <a:pt x="310440" y="2822877"/>
                </a:cubicBezTo>
                <a:cubicBezTo>
                  <a:pt x="310440" y="2810757"/>
                  <a:pt x="306484" y="2796768"/>
                  <a:pt x="301649" y="2791791"/>
                </a:cubicBezTo>
                <a:cubicBezTo>
                  <a:pt x="296814" y="2786815"/>
                  <a:pt x="288440" y="2742023"/>
                  <a:pt x="283040" y="2692255"/>
                </a:cubicBezTo>
                <a:cubicBezTo>
                  <a:pt x="273548" y="2604766"/>
                  <a:pt x="255045" y="2521092"/>
                  <a:pt x="243022" y="2511280"/>
                </a:cubicBezTo>
                <a:cubicBezTo>
                  <a:pt x="239812" y="2508661"/>
                  <a:pt x="234587" y="2490062"/>
                  <a:pt x="231411" y="2469949"/>
                </a:cubicBezTo>
                <a:cubicBezTo>
                  <a:pt x="228235" y="2449836"/>
                  <a:pt x="220139" y="2426756"/>
                  <a:pt x="213419" y="2418659"/>
                </a:cubicBezTo>
                <a:cubicBezTo>
                  <a:pt x="195829" y="2397464"/>
                  <a:pt x="202233" y="2204733"/>
                  <a:pt x="220881" y="2194101"/>
                </a:cubicBezTo>
                <a:cubicBezTo>
                  <a:pt x="228228" y="2189911"/>
                  <a:pt x="234240" y="2172153"/>
                  <a:pt x="234240" y="2154638"/>
                </a:cubicBezTo>
                <a:cubicBezTo>
                  <a:pt x="234240" y="2135118"/>
                  <a:pt x="239770" y="2120671"/>
                  <a:pt x="248528" y="2117311"/>
                </a:cubicBezTo>
                <a:cubicBezTo>
                  <a:pt x="256386" y="2114295"/>
                  <a:pt x="262815" y="2103646"/>
                  <a:pt x="262815" y="2093645"/>
                </a:cubicBezTo>
                <a:cubicBezTo>
                  <a:pt x="262815" y="2083645"/>
                  <a:pt x="269244" y="2070127"/>
                  <a:pt x="277103" y="2063605"/>
                </a:cubicBezTo>
                <a:cubicBezTo>
                  <a:pt x="284961" y="2057083"/>
                  <a:pt x="291390" y="2039938"/>
                  <a:pt x="291390" y="2025505"/>
                </a:cubicBezTo>
                <a:cubicBezTo>
                  <a:pt x="291390" y="1990231"/>
                  <a:pt x="307019" y="1979459"/>
                  <a:pt x="363180" y="1976025"/>
                </a:cubicBezTo>
                <a:cubicBezTo>
                  <a:pt x="431082" y="1971872"/>
                  <a:pt x="448061" y="1953479"/>
                  <a:pt x="440011" y="1892795"/>
                </a:cubicBezTo>
                <a:cubicBezTo>
                  <a:pt x="434563" y="1851723"/>
                  <a:pt x="436422" y="1842496"/>
                  <a:pt x="453009" y="1828294"/>
                </a:cubicBezTo>
                <a:cubicBezTo>
                  <a:pt x="463655" y="1819179"/>
                  <a:pt x="472365" y="1806992"/>
                  <a:pt x="472365" y="1801211"/>
                </a:cubicBezTo>
                <a:cubicBezTo>
                  <a:pt x="472365" y="1795430"/>
                  <a:pt x="483081" y="1780634"/>
                  <a:pt x="496178" y="1768330"/>
                </a:cubicBezTo>
                <a:cubicBezTo>
                  <a:pt x="509274" y="1756026"/>
                  <a:pt x="519990" y="1738659"/>
                  <a:pt x="519990" y="1729736"/>
                </a:cubicBezTo>
                <a:cubicBezTo>
                  <a:pt x="519990" y="1720813"/>
                  <a:pt x="526419" y="1708177"/>
                  <a:pt x="534278" y="1701655"/>
                </a:cubicBezTo>
                <a:cubicBezTo>
                  <a:pt x="542136" y="1695133"/>
                  <a:pt x="548565" y="1683893"/>
                  <a:pt x="548565" y="1676676"/>
                </a:cubicBezTo>
                <a:cubicBezTo>
                  <a:pt x="548565" y="1669460"/>
                  <a:pt x="552466" y="1663555"/>
                  <a:pt x="557235" y="1663555"/>
                </a:cubicBezTo>
                <a:cubicBezTo>
                  <a:pt x="562003" y="1663555"/>
                  <a:pt x="568940" y="1627122"/>
                  <a:pt x="572649" y="1582593"/>
                </a:cubicBezTo>
                <a:cubicBezTo>
                  <a:pt x="576358" y="1538063"/>
                  <a:pt x="583173" y="1501630"/>
                  <a:pt x="587792" y="1501630"/>
                </a:cubicBezTo>
                <a:cubicBezTo>
                  <a:pt x="592411" y="1501630"/>
                  <a:pt x="596190" y="1496155"/>
                  <a:pt x="596190" y="1489464"/>
                </a:cubicBezTo>
                <a:cubicBezTo>
                  <a:pt x="596190" y="1476269"/>
                  <a:pt x="649904" y="1425430"/>
                  <a:pt x="663845" y="1425430"/>
                </a:cubicBezTo>
                <a:cubicBezTo>
                  <a:pt x="668545" y="1425430"/>
                  <a:pt x="672390" y="1420960"/>
                  <a:pt x="672390" y="1415497"/>
                </a:cubicBezTo>
                <a:cubicBezTo>
                  <a:pt x="672390" y="1410034"/>
                  <a:pt x="691678" y="1384943"/>
                  <a:pt x="715253" y="1359740"/>
                </a:cubicBezTo>
                <a:cubicBezTo>
                  <a:pt x="738827" y="1334537"/>
                  <a:pt x="758115" y="1310934"/>
                  <a:pt x="758115" y="1307289"/>
                </a:cubicBezTo>
                <a:cubicBezTo>
                  <a:pt x="758115" y="1299413"/>
                  <a:pt x="819639" y="1234930"/>
                  <a:pt x="827154" y="1234930"/>
                </a:cubicBezTo>
                <a:cubicBezTo>
                  <a:pt x="834787" y="1234930"/>
                  <a:pt x="891465" y="1184073"/>
                  <a:pt x="891465" y="1177225"/>
                </a:cubicBezTo>
                <a:cubicBezTo>
                  <a:pt x="891465" y="1160952"/>
                  <a:pt x="1006555" y="1053955"/>
                  <a:pt x="1024058" y="1053955"/>
                </a:cubicBezTo>
                <a:cubicBezTo>
                  <a:pt x="1034952" y="1053955"/>
                  <a:pt x="1043865" y="1049958"/>
                  <a:pt x="1043865" y="1045072"/>
                </a:cubicBezTo>
                <a:cubicBezTo>
                  <a:pt x="1043865" y="1040186"/>
                  <a:pt x="1053309" y="1033191"/>
                  <a:pt x="1064852" y="1029528"/>
                </a:cubicBezTo>
                <a:cubicBezTo>
                  <a:pt x="1076395" y="1025864"/>
                  <a:pt x="1091703" y="1017003"/>
                  <a:pt x="1098870" y="1009836"/>
                </a:cubicBezTo>
                <a:cubicBezTo>
                  <a:pt x="1106037" y="1002669"/>
                  <a:pt x="1126596" y="996805"/>
                  <a:pt x="1144558" y="996805"/>
                </a:cubicBezTo>
                <a:cubicBezTo>
                  <a:pt x="1162519" y="996805"/>
                  <a:pt x="1177215" y="992519"/>
                  <a:pt x="1177215" y="987280"/>
                </a:cubicBezTo>
                <a:cubicBezTo>
                  <a:pt x="1177215" y="982041"/>
                  <a:pt x="1187330" y="977755"/>
                  <a:pt x="1199693" y="977755"/>
                </a:cubicBezTo>
                <a:cubicBezTo>
                  <a:pt x="1212552" y="977755"/>
                  <a:pt x="1229825" y="967564"/>
                  <a:pt x="1240054" y="953943"/>
                </a:cubicBezTo>
                <a:cubicBezTo>
                  <a:pt x="1249889" y="940846"/>
                  <a:pt x="1265186" y="930130"/>
                  <a:pt x="1274046" y="930130"/>
                </a:cubicBezTo>
                <a:cubicBezTo>
                  <a:pt x="1282905" y="930130"/>
                  <a:pt x="1296584" y="923701"/>
                  <a:pt x="1304442" y="915843"/>
                </a:cubicBezTo>
                <a:cubicBezTo>
                  <a:pt x="1312300" y="907984"/>
                  <a:pt x="1321603" y="901555"/>
                  <a:pt x="1325114" y="901555"/>
                </a:cubicBezTo>
                <a:cubicBezTo>
                  <a:pt x="1328626" y="901555"/>
                  <a:pt x="1345005" y="895215"/>
                  <a:pt x="1361513" y="887465"/>
                </a:cubicBezTo>
                <a:cubicBezTo>
                  <a:pt x="1397895" y="870386"/>
                  <a:pt x="1516550" y="853712"/>
                  <a:pt x="1659197" y="845632"/>
                </a:cubicBezTo>
                <a:cubicBezTo>
                  <a:pt x="1762570" y="839777"/>
                  <a:pt x="1787740" y="831954"/>
                  <a:pt x="1808720" y="799161"/>
                </a:cubicBezTo>
                <a:cubicBezTo>
                  <a:pt x="1812909" y="792613"/>
                  <a:pt x="1821751" y="787255"/>
                  <a:pt x="1828369" y="787255"/>
                </a:cubicBezTo>
                <a:cubicBezTo>
                  <a:pt x="1834987" y="787255"/>
                  <a:pt x="1852721" y="774396"/>
                  <a:pt x="1867778" y="758680"/>
                </a:cubicBezTo>
                <a:cubicBezTo>
                  <a:pt x="1882835" y="742964"/>
                  <a:pt x="1902672" y="730105"/>
                  <a:pt x="1911860" y="730105"/>
                </a:cubicBezTo>
                <a:cubicBezTo>
                  <a:pt x="1921048" y="730105"/>
                  <a:pt x="1931215" y="725819"/>
                  <a:pt x="1934453" y="720580"/>
                </a:cubicBezTo>
                <a:cubicBezTo>
                  <a:pt x="1937690" y="715341"/>
                  <a:pt x="1948301" y="711055"/>
                  <a:pt x="1958033" y="711055"/>
                </a:cubicBezTo>
                <a:cubicBezTo>
                  <a:pt x="1967764" y="711055"/>
                  <a:pt x="1984369" y="699268"/>
                  <a:pt x="1994932" y="684861"/>
                </a:cubicBezTo>
                <a:cubicBezTo>
                  <a:pt x="2010340" y="663847"/>
                  <a:pt x="2016523" y="661022"/>
                  <a:pt x="2026206" y="670574"/>
                </a:cubicBezTo>
                <a:cubicBezTo>
                  <a:pt x="2032844" y="677122"/>
                  <a:pt x="2045465" y="682480"/>
                  <a:pt x="2054254" y="682480"/>
                </a:cubicBezTo>
                <a:cubicBezTo>
                  <a:pt x="2063042" y="682480"/>
                  <a:pt x="2075465" y="688784"/>
                  <a:pt x="2081859" y="696489"/>
                </a:cubicBezTo>
                <a:cubicBezTo>
                  <a:pt x="2090821" y="707288"/>
                  <a:pt x="2113805" y="710016"/>
                  <a:pt x="2182143" y="708395"/>
                </a:cubicBezTo>
                <a:cubicBezTo>
                  <a:pt x="2230904" y="707239"/>
                  <a:pt x="2268807" y="709507"/>
                  <a:pt x="2266370" y="713436"/>
                </a:cubicBezTo>
                <a:cubicBezTo>
                  <a:pt x="2263934" y="717365"/>
                  <a:pt x="2268876" y="720580"/>
                  <a:pt x="2277353" y="720580"/>
                </a:cubicBezTo>
                <a:cubicBezTo>
                  <a:pt x="2285829" y="720580"/>
                  <a:pt x="2290115" y="716294"/>
                  <a:pt x="2286878" y="711055"/>
                </a:cubicBezTo>
                <a:cubicBezTo>
                  <a:pt x="2274900" y="691675"/>
                  <a:pt x="2298420" y="702324"/>
                  <a:pt x="2318434" y="725343"/>
                </a:cubicBezTo>
                <a:cubicBezTo>
                  <a:pt x="2343382" y="754034"/>
                  <a:pt x="2367806" y="756105"/>
                  <a:pt x="2374605" y="730105"/>
                </a:cubicBezTo>
                <a:cubicBezTo>
                  <a:pt x="2382242" y="700901"/>
                  <a:pt x="2412086" y="706707"/>
                  <a:pt x="2423563" y="739630"/>
                </a:cubicBezTo>
                <a:cubicBezTo>
                  <a:pt x="2429042" y="755346"/>
                  <a:pt x="2438033" y="768205"/>
                  <a:pt x="2443545" y="768205"/>
                </a:cubicBezTo>
                <a:cubicBezTo>
                  <a:pt x="2449056" y="768205"/>
                  <a:pt x="2453565" y="774829"/>
                  <a:pt x="2453565" y="782925"/>
                </a:cubicBezTo>
                <a:cubicBezTo>
                  <a:pt x="2453565" y="791022"/>
                  <a:pt x="2464281" y="808362"/>
                  <a:pt x="2477378" y="821458"/>
                </a:cubicBezTo>
                <a:cubicBezTo>
                  <a:pt x="2490475" y="834555"/>
                  <a:pt x="2501190" y="851505"/>
                  <a:pt x="2501190" y="859125"/>
                </a:cubicBezTo>
                <a:cubicBezTo>
                  <a:pt x="2501190" y="866745"/>
                  <a:pt x="2505477" y="872980"/>
                  <a:pt x="2510715" y="872980"/>
                </a:cubicBezTo>
                <a:cubicBezTo>
                  <a:pt x="2515954" y="872980"/>
                  <a:pt x="2520240" y="879004"/>
                  <a:pt x="2520240" y="886366"/>
                </a:cubicBezTo>
                <a:cubicBezTo>
                  <a:pt x="2520240" y="897632"/>
                  <a:pt x="2570480" y="967490"/>
                  <a:pt x="2594072" y="989028"/>
                </a:cubicBezTo>
                <a:cubicBezTo>
                  <a:pt x="2661599" y="1050676"/>
                  <a:pt x="2739315" y="1128686"/>
                  <a:pt x="2739315" y="1134819"/>
                </a:cubicBezTo>
                <a:cubicBezTo>
                  <a:pt x="2739315" y="1146334"/>
                  <a:pt x="2796445" y="1195540"/>
                  <a:pt x="2817616" y="1202259"/>
                </a:cubicBezTo>
                <a:cubicBezTo>
                  <a:pt x="2829249" y="1205951"/>
                  <a:pt x="2841693" y="1201051"/>
                  <a:pt x="2852589" y="1188488"/>
                </a:cubicBezTo>
                <a:cubicBezTo>
                  <a:pt x="2861892" y="1177762"/>
                  <a:pt x="2886456" y="1166275"/>
                  <a:pt x="2907177" y="1162961"/>
                </a:cubicBezTo>
                <a:cubicBezTo>
                  <a:pt x="2940220" y="1157678"/>
                  <a:pt x="2947131" y="1159974"/>
                  <a:pt x="2963406" y="1181646"/>
                </a:cubicBezTo>
                <a:cubicBezTo>
                  <a:pt x="2973612" y="1195236"/>
                  <a:pt x="2987374" y="1206355"/>
                  <a:pt x="2993988" y="1206355"/>
                </a:cubicBezTo>
                <a:cubicBezTo>
                  <a:pt x="3000603" y="1206355"/>
                  <a:pt x="3006015" y="1214263"/>
                  <a:pt x="3006015" y="1223929"/>
                </a:cubicBezTo>
                <a:cubicBezTo>
                  <a:pt x="3006015" y="1243045"/>
                  <a:pt x="3034102" y="1273030"/>
                  <a:pt x="3052009" y="1273030"/>
                </a:cubicBezTo>
                <a:cubicBezTo>
                  <a:pt x="3058145" y="1273030"/>
                  <a:pt x="3063701" y="1281603"/>
                  <a:pt x="3064356" y="1292080"/>
                </a:cubicBezTo>
                <a:cubicBezTo>
                  <a:pt x="3066701" y="1329609"/>
                  <a:pt x="3068170" y="1333004"/>
                  <a:pt x="3086575" y="1343429"/>
                </a:cubicBezTo>
                <a:cubicBezTo>
                  <a:pt x="3117533" y="1360965"/>
                  <a:pt x="3127951" y="1373589"/>
                  <a:pt x="3131356" y="1397691"/>
                </a:cubicBezTo>
                <a:cubicBezTo>
                  <a:pt x="3135044" y="1423793"/>
                  <a:pt x="3166382" y="1429716"/>
                  <a:pt x="3177328" y="1406380"/>
                </a:cubicBezTo>
                <a:cubicBezTo>
                  <a:pt x="3181014" y="1398522"/>
                  <a:pt x="3189320" y="1381965"/>
                  <a:pt x="3195787" y="1369586"/>
                </a:cubicBezTo>
                <a:cubicBezTo>
                  <a:pt x="3206137" y="1349774"/>
                  <a:pt x="3204603" y="1344010"/>
                  <a:pt x="3182980" y="1321440"/>
                </a:cubicBezTo>
                <a:cubicBezTo>
                  <a:pt x="3169469" y="1307338"/>
                  <a:pt x="3158415" y="1288534"/>
                  <a:pt x="3158415" y="1279653"/>
                </a:cubicBezTo>
                <a:cubicBezTo>
                  <a:pt x="3158415" y="1270771"/>
                  <a:pt x="3154414" y="1263505"/>
                  <a:pt x="3149523" y="1263505"/>
                </a:cubicBezTo>
                <a:cubicBezTo>
                  <a:pt x="3144632" y="1263505"/>
                  <a:pt x="3139274" y="1251718"/>
                  <a:pt x="3137616" y="1237311"/>
                </a:cubicBezTo>
                <a:cubicBezTo>
                  <a:pt x="3135433" y="1218331"/>
                  <a:pt x="3128547" y="1210259"/>
                  <a:pt x="3112615" y="1208001"/>
                </a:cubicBezTo>
                <a:cubicBezTo>
                  <a:pt x="3082733" y="1203765"/>
                  <a:pt x="3088999" y="1178717"/>
                  <a:pt x="3124918" y="1158814"/>
                </a:cubicBezTo>
                <a:cubicBezTo>
                  <a:pt x="3142076" y="1149307"/>
                  <a:pt x="3156773" y="1131077"/>
                  <a:pt x="3162015" y="1112800"/>
                </a:cubicBezTo>
                <a:cubicBezTo>
                  <a:pt x="3168313" y="1090838"/>
                  <a:pt x="3176331" y="1082530"/>
                  <a:pt x="3191226" y="1082530"/>
                </a:cubicBezTo>
                <a:cubicBezTo>
                  <a:pt x="3202517" y="1082530"/>
                  <a:pt x="3215827" y="1078577"/>
                  <a:pt x="3220804" y="1073746"/>
                </a:cubicBezTo>
                <a:cubicBezTo>
                  <a:pt x="3225781" y="1068915"/>
                  <a:pt x="3244910" y="1062199"/>
                  <a:pt x="3263313" y="1058822"/>
                </a:cubicBezTo>
                <a:cubicBezTo>
                  <a:pt x="3291370" y="1053674"/>
                  <a:pt x="3300483" y="1056630"/>
                  <a:pt x="3319742" y="1077131"/>
                </a:cubicBezTo>
                <a:cubicBezTo>
                  <a:pt x="3342952" y="1101836"/>
                  <a:pt x="3367965" y="1109578"/>
                  <a:pt x="3367965" y="1092055"/>
                </a:cubicBezTo>
                <a:cubicBezTo>
                  <a:pt x="3367965" y="1086816"/>
                  <a:pt x="3373088" y="1082530"/>
                  <a:pt x="3379350" y="1082530"/>
                </a:cubicBezTo>
                <a:cubicBezTo>
                  <a:pt x="3385612" y="1082530"/>
                  <a:pt x="3402630" y="1071134"/>
                  <a:pt x="3417169" y="1057205"/>
                </a:cubicBezTo>
                <a:cubicBezTo>
                  <a:pt x="3440628" y="1034730"/>
                  <a:pt x="3444311" y="1033726"/>
                  <a:pt x="3449898" y="1048287"/>
                </a:cubicBezTo>
                <a:cubicBezTo>
                  <a:pt x="3453361" y="1057312"/>
                  <a:pt x="3451905" y="1074110"/>
                  <a:pt x="3446662" y="1085617"/>
                </a:cubicBezTo>
                <a:cubicBezTo>
                  <a:pt x="3435527" y="1110056"/>
                  <a:pt x="3455053" y="1135325"/>
                  <a:pt x="3478207" y="1126440"/>
                </a:cubicBezTo>
                <a:cubicBezTo>
                  <a:pt x="3496865" y="1119281"/>
                  <a:pt x="3507793" y="1089452"/>
                  <a:pt x="3493504" y="1084689"/>
                </a:cubicBezTo>
                <a:cubicBezTo>
                  <a:pt x="3476070" y="1078877"/>
                  <a:pt x="3480236" y="1046459"/>
                  <a:pt x="3501099" y="1025596"/>
                </a:cubicBezTo>
                <a:cubicBezTo>
                  <a:pt x="3511458" y="1015237"/>
                  <a:pt x="3517595" y="1000669"/>
                  <a:pt x="3514737" y="993222"/>
                </a:cubicBezTo>
                <a:cubicBezTo>
                  <a:pt x="3505818" y="969978"/>
                  <a:pt x="3528623" y="966307"/>
                  <a:pt x="3551198" y="987353"/>
                </a:cubicBezTo>
                <a:cubicBezTo>
                  <a:pt x="3569347" y="1004272"/>
                  <a:pt x="3579896" y="1006467"/>
                  <a:pt x="3617955" y="1001238"/>
                </a:cubicBezTo>
                <a:cubicBezTo>
                  <a:pt x="3652974" y="996428"/>
                  <a:pt x="3664359" y="998163"/>
                  <a:pt x="3668496" y="1008944"/>
                </a:cubicBezTo>
                <a:cubicBezTo>
                  <a:pt x="3672033" y="1018161"/>
                  <a:pt x="3694804" y="1025007"/>
                  <a:pt x="3735941" y="1029222"/>
                </a:cubicBezTo>
                <a:cubicBezTo>
                  <a:pt x="3777048" y="1033433"/>
                  <a:pt x="3810617" y="1043521"/>
                  <a:pt x="3835229" y="1059057"/>
                </a:cubicBezTo>
                <a:cubicBezTo>
                  <a:pt x="3855679" y="1071967"/>
                  <a:pt x="3878926" y="1082530"/>
                  <a:pt x="3886888" y="1082530"/>
                </a:cubicBezTo>
                <a:cubicBezTo>
                  <a:pt x="3894851" y="1082530"/>
                  <a:pt x="3901365" y="1086396"/>
                  <a:pt x="3901365" y="1091121"/>
                </a:cubicBezTo>
                <a:cubicBezTo>
                  <a:pt x="3901365" y="1095846"/>
                  <a:pt x="3917338" y="1108002"/>
                  <a:pt x="3936861" y="1118133"/>
                </a:cubicBezTo>
                <a:cubicBezTo>
                  <a:pt x="3962862" y="1131626"/>
                  <a:pt x="3973997" y="1144577"/>
                  <a:pt x="3978491" y="1166548"/>
                </a:cubicBezTo>
                <a:cubicBezTo>
                  <a:pt x="3986601" y="1206201"/>
                  <a:pt x="4023338" y="1236592"/>
                  <a:pt x="4047518" y="1223651"/>
                </a:cubicBezTo>
                <a:cubicBezTo>
                  <a:pt x="4061445" y="1216197"/>
                  <a:pt x="4070727" y="1219441"/>
                  <a:pt x="4090974" y="1238839"/>
                </a:cubicBezTo>
                <a:cubicBezTo>
                  <a:pt x="4105134" y="1252405"/>
                  <a:pt x="4119966" y="1263505"/>
                  <a:pt x="4123933" y="1263505"/>
                </a:cubicBezTo>
                <a:cubicBezTo>
                  <a:pt x="4127900" y="1263505"/>
                  <a:pt x="4161237" y="1293835"/>
                  <a:pt x="4198015" y="1330906"/>
                </a:cubicBezTo>
                <a:cubicBezTo>
                  <a:pt x="4250044" y="1383350"/>
                  <a:pt x="4272636" y="1399496"/>
                  <a:pt x="4299818" y="1403665"/>
                </a:cubicBezTo>
                <a:cubicBezTo>
                  <a:pt x="4319032" y="1406612"/>
                  <a:pt x="4340056" y="1413194"/>
                  <a:pt x="4346538" y="1418292"/>
                </a:cubicBezTo>
                <a:cubicBezTo>
                  <a:pt x="4353019" y="1423390"/>
                  <a:pt x="4365107" y="1424958"/>
                  <a:pt x="4373400" y="1421776"/>
                </a:cubicBezTo>
                <a:cubicBezTo>
                  <a:pt x="4394289" y="1413760"/>
                  <a:pt x="4387136" y="1374145"/>
                  <a:pt x="4364001" y="1369731"/>
                </a:cubicBezTo>
                <a:cubicBezTo>
                  <a:pt x="4342814" y="1365689"/>
                  <a:pt x="4320465" y="1345735"/>
                  <a:pt x="4320465" y="1330860"/>
                </a:cubicBezTo>
                <a:cubicBezTo>
                  <a:pt x="4320465" y="1317897"/>
                  <a:pt x="4326201" y="1318052"/>
                  <a:pt x="4364933" y="1332058"/>
                </a:cubicBezTo>
                <a:cubicBezTo>
                  <a:pt x="4394177" y="1342632"/>
                  <a:pt x="4398547" y="1341466"/>
                  <a:pt x="4425141" y="1315988"/>
                </a:cubicBezTo>
                <a:cubicBezTo>
                  <a:pt x="4440912" y="1300878"/>
                  <a:pt x="4453815" y="1278602"/>
                  <a:pt x="4453815" y="1266486"/>
                </a:cubicBezTo>
                <a:cubicBezTo>
                  <a:pt x="4453815" y="1253253"/>
                  <a:pt x="4459521" y="1244455"/>
                  <a:pt x="4468103" y="1244455"/>
                </a:cubicBezTo>
                <a:cubicBezTo>
                  <a:pt x="4475961" y="1244455"/>
                  <a:pt x="4482390" y="1248770"/>
                  <a:pt x="4482390" y="1254043"/>
                </a:cubicBezTo>
                <a:cubicBezTo>
                  <a:pt x="4482390" y="1259316"/>
                  <a:pt x="4492846" y="1272722"/>
                  <a:pt x="4505626" y="1283834"/>
                </a:cubicBezTo>
                <a:cubicBezTo>
                  <a:pt x="4526990" y="1302410"/>
                  <a:pt x="4527733" y="1305758"/>
                  <a:pt x="4514858" y="1325409"/>
                </a:cubicBezTo>
                <a:cubicBezTo>
                  <a:pt x="4501561" y="1345701"/>
                  <a:pt x="4502553" y="1347587"/>
                  <a:pt x="4534485" y="1362740"/>
                </a:cubicBezTo>
                <a:cubicBezTo>
                  <a:pt x="4552981" y="1371517"/>
                  <a:pt x="4568115" y="1382784"/>
                  <a:pt x="4568115" y="1387777"/>
                </a:cubicBezTo>
                <a:cubicBezTo>
                  <a:pt x="4568115" y="1392770"/>
                  <a:pt x="4574545" y="1396855"/>
                  <a:pt x="4582403" y="1396855"/>
                </a:cubicBezTo>
                <a:cubicBezTo>
                  <a:pt x="4597566" y="1396855"/>
                  <a:pt x="4601028" y="1413782"/>
                  <a:pt x="4589401" y="1431076"/>
                </a:cubicBezTo>
                <a:cubicBezTo>
                  <a:pt x="4585552" y="1436801"/>
                  <a:pt x="4568224" y="1444244"/>
                  <a:pt x="4550894" y="1447617"/>
                </a:cubicBezTo>
                <a:cubicBezTo>
                  <a:pt x="4511419" y="1455300"/>
                  <a:pt x="4490592" y="1474669"/>
                  <a:pt x="4502159" y="1492941"/>
                </a:cubicBezTo>
                <a:cubicBezTo>
                  <a:pt x="4506842" y="1500340"/>
                  <a:pt x="4510739" y="1527943"/>
                  <a:pt x="4510819" y="1554282"/>
                </a:cubicBezTo>
                <a:cubicBezTo>
                  <a:pt x="4510977" y="1606047"/>
                  <a:pt x="4531559" y="1634980"/>
                  <a:pt x="4568224" y="1634980"/>
                </a:cubicBezTo>
                <a:cubicBezTo>
                  <a:pt x="4582741" y="1634980"/>
                  <a:pt x="4587165" y="1641383"/>
                  <a:pt x="4587165" y="1662389"/>
                </a:cubicBezTo>
                <a:cubicBezTo>
                  <a:pt x="4587165" y="1700859"/>
                  <a:pt x="4611309" y="1719705"/>
                  <a:pt x="4632887" y="1698078"/>
                </a:cubicBezTo>
                <a:cubicBezTo>
                  <a:pt x="4645473" y="1685463"/>
                  <a:pt x="4648535" y="1667713"/>
                  <a:pt x="4646639" y="1618353"/>
                </a:cubicBezTo>
                <a:cubicBezTo>
                  <a:pt x="4645298" y="1583429"/>
                  <a:pt x="4639940" y="1550595"/>
                  <a:pt x="4634733" y="1545388"/>
                </a:cubicBezTo>
                <a:cubicBezTo>
                  <a:pt x="4620602" y="1531257"/>
                  <a:pt x="4623302" y="1496067"/>
                  <a:pt x="4639553" y="1482580"/>
                </a:cubicBezTo>
                <a:cubicBezTo>
                  <a:pt x="4655952" y="1468970"/>
                  <a:pt x="4658503" y="1438961"/>
                  <a:pt x="4644023" y="1430012"/>
                </a:cubicBezTo>
                <a:cubicBezTo>
                  <a:pt x="4638401" y="1426538"/>
                  <a:pt x="4636753" y="1410368"/>
                  <a:pt x="4640165" y="1392178"/>
                </a:cubicBezTo>
                <a:cubicBezTo>
                  <a:pt x="4643443" y="1374706"/>
                  <a:pt x="4643143" y="1351017"/>
                  <a:pt x="4639498" y="1339534"/>
                </a:cubicBezTo>
                <a:cubicBezTo>
                  <a:pt x="4634093" y="1322502"/>
                  <a:pt x="4627854" y="1319661"/>
                  <a:pt x="4605626" y="1324107"/>
                </a:cubicBezTo>
                <a:cubicBezTo>
                  <a:pt x="4578302" y="1329572"/>
                  <a:pt x="4559335" y="1317681"/>
                  <a:pt x="4577485" y="1306463"/>
                </a:cubicBezTo>
                <a:cubicBezTo>
                  <a:pt x="4590006" y="1298725"/>
                  <a:pt x="4590142" y="1244455"/>
                  <a:pt x="4577640" y="1244455"/>
                </a:cubicBezTo>
                <a:cubicBezTo>
                  <a:pt x="4572401" y="1244455"/>
                  <a:pt x="4568115" y="1231596"/>
                  <a:pt x="4568115" y="1215880"/>
                </a:cubicBezTo>
                <a:cubicBezTo>
                  <a:pt x="4568115" y="1200164"/>
                  <a:pt x="4572742" y="1187305"/>
                  <a:pt x="4578397" y="1187305"/>
                </a:cubicBezTo>
                <a:cubicBezTo>
                  <a:pt x="4584712" y="1187305"/>
                  <a:pt x="4586410" y="1176976"/>
                  <a:pt x="4582798" y="1160533"/>
                </a:cubicBezTo>
                <a:cubicBezTo>
                  <a:pt x="4578049" y="1138909"/>
                  <a:pt x="4581109" y="1131658"/>
                  <a:pt x="4598711" y="1122829"/>
                </a:cubicBezTo>
                <a:cubicBezTo>
                  <a:pt x="4610696" y="1116817"/>
                  <a:pt x="4631218" y="1110648"/>
                  <a:pt x="4644315" y="1109120"/>
                </a:cubicBezTo>
                <a:cubicBezTo>
                  <a:pt x="4662354" y="1107016"/>
                  <a:pt x="4668858" y="1099992"/>
                  <a:pt x="4671142" y="1080149"/>
                </a:cubicBezTo>
                <a:cubicBezTo>
                  <a:pt x="4673533" y="1059365"/>
                  <a:pt x="4679072" y="1053955"/>
                  <a:pt x="4697961" y="1053955"/>
                </a:cubicBezTo>
                <a:cubicBezTo>
                  <a:pt x="4711055" y="1053955"/>
                  <a:pt x="4729218" y="1049968"/>
                  <a:pt x="4738323" y="1045095"/>
                </a:cubicBezTo>
                <a:cubicBezTo>
                  <a:pt x="4748100" y="1039862"/>
                  <a:pt x="4760500" y="1039708"/>
                  <a:pt x="4768607" y="1044718"/>
                </a:cubicBezTo>
                <a:cubicBezTo>
                  <a:pt x="4780070" y="1051803"/>
                  <a:pt x="4779200" y="1055571"/>
                  <a:pt x="4763331" y="1067563"/>
                </a:cubicBezTo>
                <a:cubicBezTo>
                  <a:pt x="4748961" y="1078423"/>
                  <a:pt x="4747833" y="1081998"/>
                  <a:pt x="4758705" y="1082227"/>
                </a:cubicBezTo>
                <a:cubicBezTo>
                  <a:pt x="4766613" y="1082394"/>
                  <a:pt x="4778208" y="1074323"/>
                  <a:pt x="4784472" y="1064292"/>
                </a:cubicBezTo>
                <a:cubicBezTo>
                  <a:pt x="4797384" y="1043617"/>
                  <a:pt x="4787045" y="1030000"/>
                  <a:pt x="4753853" y="1023968"/>
                </a:cubicBezTo>
                <a:cubicBezTo>
                  <a:pt x="4743375" y="1022064"/>
                  <a:pt x="4730571" y="1010887"/>
                  <a:pt x="4725400" y="999131"/>
                </a:cubicBezTo>
                <a:cubicBezTo>
                  <a:pt x="4720229" y="987374"/>
                  <a:pt x="4712728" y="977755"/>
                  <a:pt x="4708731" y="977755"/>
                </a:cubicBezTo>
                <a:cubicBezTo>
                  <a:pt x="4704735" y="977755"/>
                  <a:pt x="4701465" y="971326"/>
                  <a:pt x="4701465" y="963468"/>
                </a:cubicBezTo>
                <a:cubicBezTo>
                  <a:pt x="4701465" y="940263"/>
                  <a:pt x="4738487" y="947035"/>
                  <a:pt x="4764383" y="974978"/>
                </a:cubicBezTo>
                <a:cubicBezTo>
                  <a:pt x="4783391" y="995488"/>
                  <a:pt x="4791595" y="998705"/>
                  <a:pt x="4804410" y="990674"/>
                </a:cubicBezTo>
                <a:cubicBezTo>
                  <a:pt x="4827948" y="975921"/>
                  <a:pt x="4828888" y="946719"/>
                  <a:pt x="4806650" y="921077"/>
                </a:cubicBezTo>
                <a:cubicBezTo>
                  <a:pt x="4783908" y="894856"/>
                  <a:pt x="4781926" y="882505"/>
                  <a:pt x="4800458" y="882505"/>
                </a:cubicBezTo>
                <a:cubicBezTo>
                  <a:pt x="4807756" y="882505"/>
                  <a:pt x="4816329" y="875725"/>
                  <a:pt x="4819508" y="867439"/>
                </a:cubicBezTo>
                <a:cubicBezTo>
                  <a:pt x="4828420" y="844216"/>
                  <a:pt x="4826361" y="815830"/>
                  <a:pt x="4815765" y="815830"/>
                </a:cubicBezTo>
                <a:cubicBezTo>
                  <a:pt x="4799594" y="815830"/>
                  <a:pt x="4805245" y="792178"/>
                  <a:pt x="4824780" y="778098"/>
                </a:cubicBezTo>
                <a:cubicBezTo>
                  <a:pt x="4834977" y="770748"/>
                  <a:pt x="4841507" y="761802"/>
                  <a:pt x="4839292" y="758218"/>
                </a:cubicBezTo>
                <a:cubicBezTo>
                  <a:pt x="4832519" y="747259"/>
                  <a:pt x="4866436" y="723065"/>
                  <a:pt x="4897950" y="716375"/>
                </a:cubicBezTo>
                <a:cubicBezTo>
                  <a:pt x="4924283" y="710786"/>
                  <a:pt x="4928453" y="712860"/>
                  <a:pt x="4933814" y="734220"/>
                </a:cubicBezTo>
                <a:cubicBezTo>
                  <a:pt x="4941561" y="765086"/>
                  <a:pt x="4984701" y="778505"/>
                  <a:pt x="5001653" y="755322"/>
                </a:cubicBezTo>
                <a:cubicBezTo>
                  <a:pt x="5020210" y="729944"/>
                  <a:pt x="5084751" y="741388"/>
                  <a:pt x="5068783" y="767225"/>
                </a:cubicBezTo>
                <a:cubicBezTo>
                  <a:pt x="5058293" y="784198"/>
                  <a:pt x="5072629" y="815830"/>
                  <a:pt x="5090812" y="815830"/>
                </a:cubicBezTo>
                <a:cubicBezTo>
                  <a:pt x="5099935" y="815830"/>
                  <a:pt x="5115719" y="809537"/>
                  <a:pt x="5125889" y="801845"/>
                </a:cubicBezTo>
                <a:cubicBezTo>
                  <a:pt x="5136058" y="794154"/>
                  <a:pt x="5154022" y="787725"/>
                  <a:pt x="5165809" y="787558"/>
                </a:cubicBezTo>
                <a:cubicBezTo>
                  <a:pt x="5177596" y="787391"/>
                  <a:pt x="5187240" y="782969"/>
                  <a:pt x="5187240" y="777730"/>
                </a:cubicBezTo>
                <a:cubicBezTo>
                  <a:pt x="5187240" y="772491"/>
                  <a:pt x="5193669" y="768205"/>
                  <a:pt x="5201528" y="768205"/>
                </a:cubicBezTo>
                <a:cubicBezTo>
                  <a:pt x="5209386" y="768205"/>
                  <a:pt x="5215815" y="763919"/>
                  <a:pt x="5215815" y="758680"/>
                </a:cubicBezTo>
                <a:cubicBezTo>
                  <a:pt x="5215815" y="753441"/>
                  <a:pt x="5222244" y="749155"/>
                  <a:pt x="5230103" y="749155"/>
                </a:cubicBezTo>
                <a:cubicBezTo>
                  <a:pt x="5237961" y="749155"/>
                  <a:pt x="5244390" y="757475"/>
                  <a:pt x="5244390" y="767643"/>
                </a:cubicBezTo>
                <a:cubicBezTo>
                  <a:pt x="5244390" y="790938"/>
                  <a:pt x="5258183" y="799732"/>
                  <a:pt x="5282575" y="791990"/>
                </a:cubicBezTo>
                <a:cubicBezTo>
                  <a:pt x="5294665" y="788153"/>
                  <a:pt x="5301540" y="777571"/>
                  <a:pt x="5301540" y="762801"/>
                </a:cubicBezTo>
                <a:cubicBezTo>
                  <a:pt x="5301540" y="739056"/>
                  <a:pt x="5325266" y="729844"/>
                  <a:pt x="5332274" y="750869"/>
                </a:cubicBezTo>
                <a:cubicBezTo>
                  <a:pt x="5337411" y="766280"/>
                  <a:pt x="5367196" y="753561"/>
                  <a:pt x="5374815" y="732702"/>
                </a:cubicBezTo>
                <a:cubicBezTo>
                  <a:pt x="5378207" y="723416"/>
                  <a:pt x="5388825" y="705595"/>
                  <a:pt x="5398411" y="693102"/>
                </a:cubicBezTo>
                <a:cubicBezTo>
                  <a:pt x="5419534" y="665571"/>
                  <a:pt x="5420967" y="636224"/>
                  <a:pt x="5401553" y="628775"/>
                </a:cubicBezTo>
                <a:cubicBezTo>
                  <a:pt x="5392701" y="625378"/>
                  <a:pt x="5387265" y="610881"/>
                  <a:pt x="5387265" y="590674"/>
                </a:cubicBezTo>
                <a:cubicBezTo>
                  <a:pt x="5387265" y="570468"/>
                  <a:pt x="5381829" y="555971"/>
                  <a:pt x="5372978" y="552574"/>
                </a:cubicBezTo>
                <a:cubicBezTo>
                  <a:pt x="5365119" y="549559"/>
                  <a:pt x="5358724" y="535763"/>
                  <a:pt x="5358764" y="521917"/>
                </a:cubicBezTo>
                <a:cubicBezTo>
                  <a:pt x="5358850" y="493532"/>
                  <a:pt x="5391662" y="472930"/>
                  <a:pt x="5436789" y="472930"/>
                </a:cubicBezTo>
                <a:cubicBezTo>
                  <a:pt x="5451461" y="472930"/>
                  <a:pt x="5463465" y="468644"/>
                  <a:pt x="5463465" y="463405"/>
                </a:cubicBezTo>
                <a:cubicBezTo>
                  <a:pt x="5463465" y="447098"/>
                  <a:pt x="5486885" y="452963"/>
                  <a:pt x="5498956" y="472293"/>
                </a:cubicBezTo>
                <a:cubicBezTo>
                  <a:pt x="5508564" y="487676"/>
                  <a:pt x="5507766" y="491271"/>
                  <a:pt x="5494104" y="494145"/>
                </a:cubicBezTo>
                <a:cubicBezTo>
                  <a:pt x="5485111" y="496037"/>
                  <a:pt x="5500560" y="498231"/>
                  <a:pt x="5528437" y="499021"/>
                </a:cubicBezTo>
                <a:cubicBezTo>
                  <a:pt x="5576496" y="500382"/>
                  <a:pt x="5579628" y="499004"/>
                  <a:pt x="5588900" y="472405"/>
                </a:cubicBezTo>
                <a:cubicBezTo>
                  <a:pt x="5600249" y="439852"/>
                  <a:pt x="5620082" y="436791"/>
                  <a:pt x="5662658" y="461024"/>
                </a:cubicBezTo>
                <a:cubicBezTo>
                  <a:pt x="5681322" y="471646"/>
                  <a:pt x="5691967" y="485262"/>
                  <a:pt x="5692005" y="498562"/>
                </a:cubicBezTo>
                <a:cubicBezTo>
                  <a:pt x="5692081" y="525036"/>
                  <a:pt x="5703878" y="532259"/>
                  <a:pt x="5734490" y="524576"/>
                </a:cubicBezTo>
                <a:cubicBezTo>
                  <a:pt x="5755831" y="519220"/>
                  <a:pt x="5758740" y="513512"/>
                  <a:pt x="5758740" y="476995"/>
                </a:cubicBezTo>
                <a:cubicBezTo>
                  <a:pt x="5758740" y="445249"/>
                  <a:pt x="5763215" y="433105"/>
                  <a:pt x="5777790" y="425305"/>
                </a:cubicBezTo>
                <a:cubicBezTo>
                  <a:pt x="5789259" y="419167"/>
                  <a:pt x="5796840" y="405361"/>
                  <a:pt x="5796840" y="390613"/>
                </a:cubicBezTo>
                <a:cubicBezTo>
                  <a:pt x="5796840" y="371904"/>
                  <a:pt x="5800500" y="367521"/>
                  <a:pt x="5812335" y="372063"/>
                </a:cubicBezTo>
                <a:cubicBezTo>
                  <a:pt x="5820857" y="375333"/>
                  <a:pt x="5833716" y="373124"/>
                  <a:pt x="5840910" y="367153"/>
                </a:cubicBezTo>
                <a:cubicBezTo>
                  <a:pt x="5855950" y="354671"/>
                  <a:pt x="5858715" y="311005"/>
                  <a:pt x="5844465" y="311005"/>
                </a:cubicBezTo>
                <a:cubicBezTo>
                  <a:pt x="5829744" y="311005"/>
                  <a:pt x="5833206" y="281083"/>
                  <a:pt x="5850086" y="262431"/>
                </a:cubicBezTo>
                <a:cubicBezTo>
                  <a:pt x="5873121" y="236977"/>
                  <a:pt x="5859273" y="206230"/>
                  <a:pt x="5824773" y="206230"/>
                </a:cubicBezTo>
                <a:cubicBezTo>
                  <a:pt x="5787847" y="206230"/>
                  <a:pt x="5788230" y="183533"/>
                  <a:pt x="5825415" y="168130"/>
                </a:cubicBezTo>
                <a:cubicBezTo>
                  <a:pt x="5841947" y="161282"/>
                  <a:pt x="5853990" y="149187"/>
                  <a:pt x="5853990" y="139432"/>
                </a:cubicBezTo>
                <a:cubicBezTo>
                  <a:pt x="5853990" y="129390"/>
                  <a:pt x="5863621" y="120153"/>
                  <a:pt x="5877803" y="116594"/>
                </a:cubicBezTo>
                <a:cubicBezTo>
                  <a:pt x="5890899" y="113306"/>
                  <a:pt x="5901615" y="107007"/>
                  <a:pt x="5901615" y="102594"/>
                </a:cubicBezTo>
                <a:cubicBezTo>
                  <a:pt x="5901615" y="90520"/>
                  <a:pt x="5947065" y="101645"/>
                  <a:pt x="5959641" y="116797"/>
                </a:cubicBezTo>
                <a:cubicBezTo>
                  <a:pt x="5965681" y="124075"/>
                  <a:pt x="5980355" y="130030"/>
                  <a:pt x="5992250" y="130030"/>
                </a:cubicBezTo>
                <a:cubicBezTo>
                  <a:pt x="6004145" y="130030"/>
                  <a:pt x="6016344" y="136459"/>
                  <a:pt x="6019360" y="144317"/>
                </a:cubicBezTo>
                <a:cubicBezTo>
                  <a:pt x="6022375" y="152176"/>
                  <a:pt x="6035692" y="158605"/>
                  <a:pt x="6048954" y="158605"/>
                </a:cubicBezTo>
                <a:cubicBezTo>
                  <a:pt x="6066839" y="158605"/>
                  <a:pt x="6073065" y="163601"/>
                  <a:pt x="6073065" y="177954"/>
                </a:cubicBezTo>
                <a:cubicBezTo>
                  <a:pt x="6073065" y="201189"/>
                  <a:pt x="6098323" y="212987"/>
                  <a:pt x="6119487" y="199638"/>
                </a:cubicBezTo>
                <a:cubicBezTo>
                  <a:pt x="6130014" y="192997"/>
                  <a:pt x="6133816" y="179240"/>
                  <a:pt x="6131750" y="155259"/>
                </a:cubicBezTo>
                <a:cubicBezTo>
                  <a:pt x="6129899" y="133778"/>
                  <a:pt x="6132917" y="120505"/>
                  <a:pt x="6139652" y="120505"/>
                </a:cubicBezTo>
                <a:cubicBezTo>
                  <a:pt x="6145769" y="120505"/>
                  <a:pt x="6148186" y="113061"/>
                  <a:pt x="6145163" y="103536"/>
                </a:cubicBezTo>
                <a:cubicBezTo>
                  <a:pt x="6141234" y="91156"/>
                  <a:pt x="6147076" y="83813"/>
                  <a:pt x="6166765" y="76381"/>
                </a:cubicBezTo>
                <a:cubicBezTo>
                  <a:pt x="6200937" y="63482"/>
                  <a:pt x="6254040" y="70703"/>
                  <a:pt x="6254040" y="88249"/>
                </a:cubicBezTo>
                <a:cubicBezTo>
                  <a:pt x="6254040" y="95512"/>
                  <a:pt x="6258326" y="101455"/>
                  <a:pt x="6263565" y="101455"/>
                </a:cubicBezTo>
                <a:cubicBezTo>
                  <a:pt x="6268804" y="101455"/>
                  <a:pt x="6273090" y="107750"/>
                  <a:pt x="6273090" y="115444"/>
                </a:cubicBezTo>
                <a:cubicBezTo>
                  <a:pt x="6273090" y="123857"/>
                  <a:pt x="6278687" y="127284"/>
                  <a:pt x="6287135" y="124043"/>
                </a:cubicBezTo>
                <a:cubicBezTo>
                  <a:pt x="6304563" y="117355"/>
                  <a:pt x="6357572" y="157930"/>
                  <a:pt x="6358288" y="178507"/>
                </a:cubicBezTo>
                <a:cubicBezTo>
                  <a:pt x="6358578" y="186834"/>
                  <a:pt x="6347898" y="198621"/>
                  <a:pt x="6334554" y="204701"/>
                </a:cubicBezTo>
                <a:cubicBezTo>
                  <a:pt x="6303895" y="218671"/>
                  <a:pt x="6301665" y="218550"/>
                  <a:pt x="6301665" y="202925"/>
                </a:cubicBezTo>
                <a:cubicBezTo>
                  <a:pt x="6301665" y="184832"/>
                  <a:pt x="6266367" y="146224"/>
                  <a:pt x="6255797" y="152757"/>
                </a:cubicBezTo>
                <a:cubicBezTo>
                  <a:pt x="6250968" y="155741"/>
                  <a:pt x="6244335" y="174955"/>
                  <a:pt x="6241058" y="195454"/>
                </a:cubicBezTo>
                <a:cubicBezTo>
                  <a:pt x="6237779" y="215953"/>
                  <a:pt x="6228644" y="235202"/>
                  <a:pt x="6220757" y="238229"/>
                </a:cubicBezTo>
                <a:cubicBezTo>
                  <a:pt x="6194773" y="248200"/>
                  <a:pt x="6208789" y="311652"/>
                  <a:pt x="6246467" y="354624"/>
                </a:cubicBezTo>
                <a:cubicBezTo>
                  <a:pt x="6256019" y="365518"/>
                  <a:pt x="6269236" y="393088"/>
                  <a:pt x="6275838" y="415890"/>
                </a:cubicBezTo>
                <a:cubicBezTo>
                  <a:pt x="6284152" y="444609"/>
                  <a:pt x="6296551" y="462456"/>
                  <a:pt x="6316184" y="473968"/>
                </a:cubicBezTo>
                <a:cubicBezTo>
                  <a:pt x="6355026" y="496743"/>
                  <a:pt x="6370170" y="495409"/>
                  <a:pt x="6390560" y="467413"/>
                </a:cubicBezTo>
                <a:cubicBezTo>
                  <a:pt x="6411181" y="439099"/>
                  <a:pt x="6398970" y="415780"/>
                  <a:pt x="6363522" y="415780"/>
                </a:cubicBezTo>
                <a:cubicBezTo>
                  <a:pt x="6349241" y="415780"/>
                  <a:pt x="6340052" y="408561"/>
                  <a:pt x="6336244" y="394349"/>
                </a:cubicBezTo>
                <a:cubicBezTo>
                  <a:pt x="6327358" y="361194"/>
                  <a:pt x="6328613" y="358630"/>
                  <a:pt x="6353718" y="358630"/>
                </a:cubicBezTo>
                <a:cubicBezTo>
                  <a:pt x="6382771" y="358630"/>
                  <a:pt x="6396103" y="334961"/>
                  <a:pt x="6389931" y="294336"/>
                </a:cubicBezTo>
                <a:cubicBezTo>
                  <a:pt x="6386390" y="271029"/>
                  <a:pt x="6388774" y="263380"/>
                  <a:pt x="6399578" y="263380"/>
                </a:cubicBezTo>
                <a:cubicBezTo>
                  <a:pt x="6417888" y="263380"/>
                  <a:pt x="6427086" y="286549"/>
                  <a:pt x="6413980" y="299655"/>
                </a:cubicBezTo>
                <a:cubicBezTo>
                  <a:pt x="6406968" y="306667"/>
                  <a:pt x="6414458" y="311646"/>
                  <a:pt x="6438918" y="316235"/>
                </a:cubicBezTo>
                <a:cubicBezTo>
                  <a:pt x="6465617" y="321243"/>
                  <a:pt x="6478288" y="318801"/>
                  <a:pt x="6492546" y="305898"/>
                </a:cubicBezTo>
                <a:cubicBezTo>
                  <a:pt x="6522354" y="278922"/>
                  <a:pt x="6515768" y="247770"/>
                  <a:pt x="6471644" y="207027"/>
                </a:cubicBezTo>
                <a:cubicBezTo>
                  <a:pt x="6431623" y="170073"/>
                  <a:pt x="6426077" y="139555"/>
                  <a:pt x="6459383" y="139555"/>
                </a:cubicBezTo>
                <a:cubicBezTo>
                  <a:pt x="6476458" y="139555"/>
                  <a:pt x="6510401" y="103468"/>
                  <a:pt x="6510898" y="84786"/>
                </a:cubicBezTo>
                <a:cubicBezTo>
                  <a:pt x="6511087" y="77704"/>
                  <a:pt x="6524089" y="72880"/>
                  <a:pt x="6542990" y="72880"/>
                </a:cubicBezTo>
                <a:cubicBezTo>
                  <a:pt x="6568109" y="72880"/>
                  <a:pt x="6582066" y="81013"/>
                  <a:pt x="6609619" y="111706"/>
                </a:cubicBezTo>
                <a:cubicBezTo>
                  <a:pt x="6640651" y="146272"/>
                  <a:pt x="6646046" y="148959"/>
                  <a:pt x="6658807" y="136199"/>
                </a:cubicBezTo>
                <a:cubicBezTo>
                  <a:pt x="6676092" y="118914"/>
                  <a:pt x="6677163" y="99763"/>
                  <a:pt x="6661710" y="84310"/>
                </a:cubicBezTo>
                <a:cubicBezTo>
                  <a:pt x="6652820" y="75420"/>
                  <a:pt x="6652952" y="70234"/>
                  <a:pt x="6662303" y="60974"/>
                </a:cubicBezTo>
                <a:cubicBezTo>
                  <a:pt x="6671931" y="51440"/>
                  <a:pt x="6676031" y="52086"/>
                  <a:pt x="6682879" y="64212"/>
                </a:cubicBezTo>
                <a:cubicBezTo>
                  <a:pt x="6702093" y="98239"/>
                  <a:pt x="6726829" y="120536"/>
                  <a:pt x="6748854" y="123683"/>
                </a:cubicBezTo>
                <a:cubicBezTo>
                  <a:pt x="6782878" y="128546"/>
                  <a:pt x="6795352" y="153126"/>
                  <a:pt x="6775134" y="175466"/>
                </a:cubicBezTo>
                <a:cubicBezTo>
                  <a:pt x="6757333" y="195135"/>
                  <a:pt x="6753253" y="225280"/>
                  <a:pt x="6768390" y="225280"/>
                </a:cubicBezTo>
                <a:cubicBezTo>
                  <a:pt x="6773629" y="225280"/>
                  <a:pt x="6777915" y="235743"/>
                  <a:pt x="6777915" y="248530"/>
                </a:cubicBezTo>
                <a:cubicBezTo>
                  <a:pt x="6777915" y="261318"/>
                  <a:pt x="6782201" y="274430"/>
                  <a:pt x="6787440" y="277667"/>
                </a:cubicBezTo>
                <a:cubicBezTo>
                  <a:pt x="6792679" y="280905"/>
                  <a:pt x="6796965" y="298516"/>
                  <a:pt x="6796965" y="316802"/>
                </a:cubicBezTo>
                <a:cubicBezTo>
                  <a:pt x="6796965" y="341629"/>
                  <a:pt x="6805049" y="358373"/>
                  <a:pt x="6828883" y="382915"/>
                </a:cubicBezTo>
                <a:cubicBezTo>
                  <a:pt x="6846439" y="400991"/>
                  <a:pt x="6866232" y="415780"/>
                  <a:pt x="6872870" y="415780"/>
                </a:cubicBezTo>
                <a:cubicBezTo>
                  <a:pt x="6879507" y="415780"/>
                  <a:pt x="6899583" y="428639"/>
                  <a:pt x="6917483" y="444355"/>
                </a:cubicBezTo>
                <a:cubicBezTo>
                  <a:pt x="6952432" y="475041"/>
                  <a:pt x="6994131" y="481939"/>
                  <a:pt x="7003117" y="458521"/>
                </a:cubicBezTo>
                <a:cubicBezTo>
                  <a:pt x="7006158" y="450596"/>
                  <a:pt x="7003203" y="437556"/>
                  <a:pt x="6996555" y="429542"/>
                </a:cubicBezTo>
                <a:cubicBezTo>
                  <a:pt x="6980294" y="409950"/>
                  <a:pt x="7000155" y="386560"/>
                  <a:pt x="7017945" y="404350"/>
                </a:cubicBezTo>
                <a:cubicBezTo>
                  <a:pt x="7031458" y="417863"/>
                  <a:pt x="7084535" y="419588"/>
                  <a:pt x="7097479" y="406934"/>
                </a:cubicBezTo>
                <a:cubicBezTo>
                  <a:pt x="7102456" y="402069"/>
                  <a:pt x="7121530" y="396711"/>
                  <a:pt x="7139865" y="395028"/>
                </a:cubicBezTo>
                <a:cubicBezTo>
                  <a:pt x="7168241" y="392423"/>
                  <a:pt x="7173651" y="388069"/>
                  <a:pt x="7176216" y="365774"/>
                </a:cubicBezTo>
                <a:cubicBezTo>
                  <a:pt x="7178364" y="347108"/>
                  <a:pt x="7184609" y="339580"/>
                  <a:pt x="7197947" y="339580"/>
                </a:cubicBezTo>
                <a:cubicBezTo>
                  <a:pt x="7221233" y="339580"/>
                  <a:pt x="7232045" y="314003"/>
                  <a:pt x="7218157" y="291766"/>
                </a:cubicBezTo>
                <a:cubicBezTo>
                  <a:pt x="7209228" y="277467"/>
                  <a:pt x="7211936" y="274207"/>
                  <a:pt x="7236895" y="269215"/>
                </a:cubicBezTo>
                <a:cubicBezTo>
                  <a:pt x="7305897" y="255415"/>
                  <a:pt x="7358940" y="275402"/>
                  <a:pt x="7358940" y="315203"/>
                </a:cubicBezTo>
                <a:cubicBezTo>
                  <a:pt x="7358940" y="326784"/>
                  <a:pt x="7369656" y="346326"/>
                  <a:pt x="7382753" y="358630"/>
                </a:cubicBezTo>
                <a:cubicBezTo>
                  <a:pt x="7395849" y="370934"/>
                  <a:pt x="7406565" y="388112"/>
                  <a:pt x="7406565" y="396803"/>
                </a:cubicBezTo>
                <a:cubicBezTo>
                  <a:pt x="7406565" y="420729"/>
                  <a:pt x="7416752" y="426004"/>
                  <a:pt x="7432515" y="410241"/>
                </a:cubicBezTo>
                <a:cubicBezTo>
                  <a:pt x="7446779" y="395976"/>
                  <a:pt x="7484296" y="400359"/>
                  <a:pt x="7490702" y="417039"/>
                </a:cubicBezTo>
                <a:cubicBezTo>
                  <a:pt x="7492449" y="421585"/>
                  <a:pt x="7503983" y="425305"/>
                  <a:pt x="7516334" y="425305"/>
                </a:cubicBezTo>
                <a:cubicBezTo>
                  <a:pt x="7528685" y="425305"/>
                  <a:pt x="7541440" y="429591"/>
                  <a:pt x="7544678" y="434830"/>
                </a:cubicBezTo>
                <a:cubicBezTo>
                  <a:pt x="7547915" y="440069"/>
                  <a:pt x="7561040" y="444355"/>
                  <a:pt x="7573843" y="444355"/>
                </a:cubicBezTo>
                <a:cubicBezTo>
                  <a:pt x="7591900" y="444355"/>
                  <a:pt x="7600824" y="435809"/>
                  <a:pt x="7613628" y="406255"/>
                </a:cubicBezTo>
                <a:cubicBezTo>
                  <a:pt x="7622706" y="385300"/>
                  <a:pt x="7633317" y="368155"/>
                  <a:pt x="7637208" y="368155"/>
                </a:cubicBezTo>
                <a:cubicBezTo>
                  <a:pt x="7641098" y="368155"/>
                  <a:pt x="7639260" y="357132"/>
                  <a:pt x="7633121" y="343660"/>
                </a:cubicBezTo>
                <a:cubicBezTo>
                  <a:pt x="7625357" y="326619"/>
                  <a:pt x="7625028" y="317200"/>
                  <a:pt x="7632041" y="312704"/>
                </a:cubicBezTo>
                <a:cubicBezTo>
                  <a:pt x="7651008" y="300547"/>
                  <a:pt x="7656709" y="263739"/>
                  <a:pt x="7640584" y="257551"/>
                </a:cubicBezTo>
                <a:cubicBezTo>
                  <a:pt x="7632365" y="254397"/>
                  <a:pt x="7625640" y="242085"/>
                  <a:pt x="7625640" y="230190"/>
                </a:cubicBezTo>
                <a:cubicBezTo>
                  <a:pt x="7625640" y="218295"/>
                  <a:pt x="7619211" y="203227"/>
                  <a:pt x="7611353" y="196705"/>
                </a:cubicBezTo>
                <a:cubicBezTo>
                  <a:pt x="7603494" y="190183"/>
                  <a:pt x="7597065" y="174910"/>
                  <a:pt x="7597065" y="162763"/>
                </a:cubicBezTo>
                <a:cubicBezTo>
                  <a:pt x="7597065" y="150617"/>
                  <a:pt x="7592779" y="138030"/>
                  <a:pt x="7587540" y="134792"/>
                </a:cubicBezTo>
                <a:cubicBezTo>
                  <a:pt x="7582301" y="131555"/>
                  <a:pt x="7578015" y="106043"/>
                  <a:pt x="7578015" y="78099"/>
                </a:cubicBezTo>
                <a:cubicBezTo>
                  <a:pt x="7578015" y="40557"/>
                  <a:pt x="7581949" y="25784"/>
                  <a:pt x="7593082" y="21512"/>
                </a:cubicBezTo>
                <a:cubicBezTo>
                  <a:pt x="7612870" y="13918"/>
                  <a:pt x="7610107" y="13047"/>
                  <a:pt x="7635165" y="34780"/>
                </a:cubicBezTo>
                <a:cubicBezTo>
                  <a:pt x="7647246" y="45257"/>
                  <a:pt x="7662903" y="53830"/>
                  <a:pt x="7669960" y="53830"/>
                </a:cubicBezTo>
                <a:cubicBezTo>
                  <a:pt x="7677017" y="53830"/>
                  <a:pt x="7682790" y="58116"/>
                  <a:pt x="7682790" y="63355"/>
                </a:cubicBezTo>
                <a:cubicBezTo>
                  <a:pt x="7682790" y="68594"/>
                  <a:pt x="7689219" y="72880"/>
                  <a:pt x="7697078" y="72880"/>
                </a:cubicBezTo>
                <a:cubicBezTo>
                  <a:pt x="7705133" y="72880"/>
                  <a:pt x="7711365" y="81401"/>
                  <a:pt x="7711365" y="92416"/>
                </a:cubicBezTo>
                <a:cubicBezTo>
                  <a:pt x="7711365" y="110328"/>
                  <a:pt x="7773327" y="177504"/>
                  <a:pt x="7789946" y="177609"/>
                </a:cubicBezTo>
                <a:cubicBezTo>
                  <a:pt x="7793876" y="177634"/>
                  <a:pt x="7797090" y="184549"/>
                  <a:pt x="7797090" y="192975"/>
                </a:cubicBezTo>
                <a:cubicBezTo>
                  <a:pt x="7797090" y="204375"/>
                  <a:pt x="7791261" y="206832"/>
                  <a:pt x="7774311" y="202578"/>
                </a:cubicBezTo>
                <a:cubicBezTo>
                  <a:pt x="7753896" y="197454"/>
                  <a:pt x="7751116" y="200422"/>
                  <a:pt x="7747527" y="231158"/>
                </a:cubicBezTo>
                <a:cubicBezTo>
                  <a:pt x="7744523" y="256885"/>
                  <a:pt x="7747835" y="268149"/>
                  <a:pt x="7760782" y="276234"/>
                </a:cubicBezTo>
                <a:cubicBezTo>
                  <a:pt x="7780344" y="288451"/>
                  <a:pt x="7783253" y="311507"/>
                  <a:pt x="7767251" y="327510"/>
                </a:cubicBezTo>
                <a:cubicBezTo>
                  <a:pt x="7752875" y="341885"/>
                  <a:pt x="7763789" y="368155"/>
                  <a:pt x="7784135" y="368155"/>
                </a:cubicBezTo>
                <a:cubicBezTo>
                  <a:pt x="7793055" y="368155"/>
                  <a:pt x="7808453" y="360824"/>
                  <a:pt x="7818353" y="351865"/>
                </a:cubicBezTo>
                <a:cubicBezTo>
                  <a:pt x="7833530" y="338130"/>
                  <a:pt x="7837657" y="337685"/>
                  <a:pt x="7844668" y="349029"/>
                </a:cubicBezTo>
                <a:cubicBezTo>
                  <a:pt x="7849241" y="356429"/>
                  <a:pt x="7850573" y="366381"/>
                  <a:pt x="7847629" y="371146"/>
                </a:cubicBezTo>
                <a:cubicBezTo>
                  <a:pt x="7840583" y="382546"/>
                  <a:pt x="7863203" y="396401"/>
                  <a:pt x="7889160" y="396584"/>
                </a:cubicBezTo>
                <a:cubicBezTo>
                  <a:pt x="7912857" y="396752"/>
                  <a:pt x="7982608" y="458868"/>
                  <a:pt x="7990933" y="487217"/>
                </a:cubicBezTo>
                <a:cubicBezTo>
                  <a:pt x="7994010" y="497695"/>
                  <a:pt x="7992825" y="522341"/>
                  <a:pt x="7988299" y="541986"/>
                </a:cubicBezTo>
                <a:cubicBezTo>
                  <a:pt x="7983510" y="562777"/>
                  <a:pt x="7983633" y="577705"/>
                  <a:pt x="7988593" y="577705"/>
                </a:cubicBezTo>
                <a:cubicBezTo>
                  <a:pt x="7993280" y="577705"/>
                  <a:pt x="7997116" y="584134"/>
                  <a:pt x="7997116" y="591992"/>
                </a:cubicBezTo>
                <a:cubicBezTo>
                  <a:pt x="7997116" y="599851"/>
                  <a:pt x="8001401" y="606280"/>
                  <a:pt x="8006641" y="606280"/>
                </a:cubicBezTo>
                <a:cubicBezTo>
                  <a:pt x="8011879" y="606280"/>
                  <a:pt x="8016166" y="622016"/>
                  <a:pt x="8016166" y="641249"/>
                </a:cubicBezTo>
                <a:cubicBezTo>
                  <a:pt x="8016166" y="660482"/>
                  <a:pt x="8022118" y="682984"/>
                  <a:pt x="8029393" y="691255"/>
                </a:cubicBezTo>
                <a:cubicBezTo>
                  <a:pt x="8036668" y="699526"/>
                  <a:pt x="8045581" y="720223"/>
                  <a:pt x="8049200" y="737249"/>
                </a:cubicBezTo>
                <a:cubicBezTo>
                  <a:pt x="8054436" y="761885"/>
                  <a:pt x="8052708" y="768205"/>
                  <a:pt x="8040734" y="768205"/>
                </a:cubicBezTo>
                <a:cubicBezTo>
                  <a:pt x="8032461" y="768205"/>
                  <a:pt x="8026762" y="763520"/>
                  <a:pt x="8028072" y="757794"/>
                </a:cubicBezTo>
                <a:cubicBezTo>
                  <a:pt x="8032294" y="739334"/>
                  <a:pt x="7999183" y="724138"/>
                  <a:pt x="7980447" y="735937"/>
                </a:cubicBezTo>
                <a:cubicBezTo>
                  <a:pt x="7957391" y="750456"/>
                  <a:pt x="7954990" y="772457"/>
                  <a:pt x="7972605" y="807767"/>
                </a:cubicBezTo>
                <a:cubicBezTo>
                  <a:pt x="7980847" y="824289"/>
                  <a:pt x="7987591" y="848259"/>
                  <a:pt x="7987591" y="861035"/>
                </a:cubicBezTo>
                <a:cubicBezTo>
                  <a:pt x="7987591" y="873810"/>
                  <a:pt x="7996163" y="895161"/>
                  <a:pt x="8006641" y="908481"/>
                </a:cubicBezTo>
                <a:cubicBezTo>
                  <a:pt x="8017118" y="921801"/>
                  <a:pt x="8025691" y="940441"/>
                  <a:pt x="8025691" y="949902"/>
                </a:cubicBezTo>
                <a:cubicBezTo>
                  <a:pt x="8025691" y="959364"/>
                  <a:pt x="8029976" y="969755"/>
                  <a:pt x="8035216" y="972993"/>
                </a:cubicBezTo>
                <a:cubicBezTo>
                  <a:pt x="8040454" y="976230"/>
                  <a:pt x="8044741" y="988678"/>
                  <a:pt x="8044741" y="1000653"/>
                </a:cubicBezTo>
                <a:cubicBezTo>
                  <a:pt x="8044741" y="1027484"/>
                  <a:pt x="8075360" y="1056766"/>
                  <a:pt x="8098801" y="1052353"/>
                </a:cubicBezTo>
                <a:cubicBezTo>
                  <a:pt x="8108358" y="1050554"/>
                  <a:pt x="8120409" y="1039462"/>
                  <a:pt x="8125580" y="1027706"/>
                </a:cubicBezTo>
                <a:cubicBezTo>
                  <a:pt x="8131335" y="1014622"/>
                  <a:pt x="8143344" y="1006330"/>
                  <a:pt x="8156537" y="1006330"/>
                </a:cubicBezTo>
                <a:cubicBezTo>
                  <a:pt x="8190257" y="1006330"/>
                  <a:pt x="8183839" y="1040487"/>
                  <a:pt x="8145380" y="1065697"/>
                </a:cubicBezTo>
                <a:cubicBezTo>
                  <a:pt x="8108885" y="1089620"/>
                  <a:pt x="8089847" y="1145229"/>
                  <a:pt x="8113104" y="1159975"/>
                </a:cubicBezTo>
                <a:cubicBezTo>
                  <a:pt x="8132091" y="1172013"/>
                  <a:pt x="8161590" y="1169322"/>
                  <a:pt x="8182292" y="1153665"/>
                </a:cubicBezTo>
                <a:cubicBezTo>
                  <a:pt x="8217763" y="1126836"/>
                  <a:pt x="8253668" y="1140328"/>
                  <a:pt x="8268139" y="1185923"/>
                </a:cubicBezTo>
                <a:cubicBezTo>
                  <a:pt x="8277273" y="1214701"/>
                  <a:pt x="8314947" y="1210436"/>
                  <a:pt x="8319249" y="1180138"/>
                </a:cubicBezTo>
                <a:cubicBezTo>
                  <a:pt x="8320925" y="1168339"/>
                  <a:pt x="8336999" y="1147470"/>
                  <a:pt x="8354968" y="1133764"/>
                </a:cubicBezTo>
                <a:cubicBezTo>
                  <a:pt x="8381680" y="1113390"/>
                  <a:pt x="8387617" y="1102534"/>
                  <a:pt x="8387510" y="1074256"/>
                </a:cubicBezTo>
                <a:cubicBezTo>
                  <a:pt x="8387352" y="1032279"/>
                  <a:pt x="8378306" y="995563"/>
                  <a:pt x="8369468" y="1001025"/>
                </a:cubicBezTo>
                <a:cubicBezTo>
                  <a:pt x="8358983" y="1007505"/>
                  <a:pt x="8367111" y="870650"/>
                  <a:pt x="8377848" y="859912"/>
                </a:cubicBezTo>
                <a:cubicBezTo>
                  <a:pt x="8383234" y="854526"/>
                  <a:pt x="8387640" y="842930"/>
                  <a:pt x="8387640" y="834141"/>
                </a:cubicBezTo>
                <a:cubicBezTo>
                  <a:pt x="8387640" y="825353"/>
                  <a:pt x="8393553" y="813255"/>
                  <a:pt x="8400780" y="807258"/>
                </a:cubicBezTo>
                <a:cubicBezTo>
                  <a:pt x="8417894" y="793054"/>
                  <a:pt x="8426523" y="748549"/>
                  <a:pt x="8418107" y="717887"/>
                </a:cubicBezTo>
                <a:cubicBezTo>
                  <a:pt x="8414447" y="704551"/>
                  <a:pt x="8395654" y="676083"/>
                  <a:pt x="8376345" y="654627"/>
                </a:cubicBezTo>
                <a:cubicBezTo>
                  <a:pt x="8357037" y="633170"/>
                  <a:pt x="8338207" y="606014"/>
                  <a:pt x="8334502" y="594279"/>
                </a:cubicBezTo>
                <a:cubicBezTo>
                  <a:pt x="8330796" y="582544"/>
                  <a:pt x="8319806" y="566010"/>
                  <a:pt x="8310077" y="557538"/>
                </a:cubicBezTo>
                <a:cubicBezTo>
                  <a:pt x="8300349" y="549065"/>
                  <a:pt x="8292390" y="535441"/>
                  <a:pt x="8292390" y="527262"/>
                </a:cubicBezTo>
                <a:cubicBezTo>
                  <a:pt x="8292390" y="519083"/>
                  <a:pt x="8287032" y="506561"/>
                  <a:pt x="8280484" y="499436"/>
                </a:cubicBezTo>
                <a:cubicBezTo>
                  <a:pt x="8255954" y="472745"/>
                  <a:pt x="8245606" y="444859"/>
                  <a:pt x="8249326" y="415467"/>
                </a:cubicBezTo>
                <a:cubicBezTo>
                  <a:pt x="8254019" y="378387"/>
                  <a:pt x="8260674" y="370729"/>
                  <a:pt x="8275404" y="385459"/>
                </a:cubicBezTo>
                <a:cubicBezTo>
                  <a:pt x="8281603" y="391658"/>
                  <a:pt x="8296918" y="396730"/>
                  <a:pt x="8309437" y="396730"/>
                </a:cubicBezTo>
                <a:cubicBezTo>
                  <a:pt x="8334605" y="396730"/>
                  <a:pt x="8367780" y="430296"/>
                  <a:pt x="8368273" y="456261"/>
                </a:cubicBezTo>
                <a:cubicBezTo>
                  <a:pt x="8368448" y="465429"/>
                  <a:pt x="8372876" y="472930"/>
                  <a:pt x="8378115" y="472930"/>
                </a:cubicBezTo>
                <a:cubicBezTo>
                  <a:pt x="8383354" y="472930"/>
                  <a:pt x="8387640" y="479515"/>
                  <a:pt x="8387640" y="487564"/>
                </a:cubicBezTo>
                <a:cubicBezTo>
                  <a:pt x="8387640" y="495613"/>
                  <a:pt x="8419988" y="533819"/>
                  <a:pt x="8459524" y="572468"/>
                </a:cubicBezTo>
                <a:lnTo>
                  <a:pt x="8531408" y="642738"/>
                </a:lnTo>
                <a:lnTo>
                  <a:pt x="8528581" y="703090"/>
                </a:lnTo>
                <a:lnTo>
                  <a:pt x="8525752" y="763443"/>
                </a:lnTo>
                <a:lnTo>
                  <a:pt x="8554327" y="766667"/>
                </a:lnTo>
                <a:cubicBezTo>
                  <a:pt x="8595686" y="771333"/>
                  <a:pt x="8606715" y="784558"/>
                  <a:pt x="8606715" y="829488"/>
                </a:cubicBezTo>
                <a:cubicBezTo>
                  <a:pt x="8606715" y="856865"/>
                  <a:pt x="8612998" y="876132"/>
                  <a:pt x="8626732" y="890874"/>
                </a:cubicBezTo>
                <a:cubicBezTo>
                  <a:pt x="8641275" y="906484"/>
                  <a:pt x="8645705" y="921302"/>
                  <a:pt x="8642932" y="945058"/>
                </a:cubicBezTo>
                <a:cubicBezTo>
                  <a:pt x="8640833" y="963041"/>
                  <a:pt x="8642541" y="977755"/>
                  <a:pt x="8646727" y="977755"/>
                </a:cubicBezTo>
                <a:cubicBezTo>
                  <a:pt x="8650914" y="977755"/>
                  <a:pt x="8654340" y="990614"/>
                  <a:pt x="8654340" y="1006330"/>
                </a:cubicBezTo>
                <a:cubicBezTo>
                  <a:pt x="8654340" y="1028706"/>
                  <a:pt x="8650141" y="1034905"/>
                  <a:pt x="8634983" y="1034905"/>
                </a:cubicBezTo>
                <a:cubicBezTo>
                  <a:pt x="8606698" y="1034905"/>
                  <a:pt x="8596016" y="1071150"/>
                  <a:pt x="8613928" y="1106343"/>
                </a:cubicBezTo>
                <a:cubicBezTo>
                  <a:pt x="8621927" y="1122059"/>
                  <a:pt x="8631509" y="1141347"/>
                  <a:pt x="8635222" y="1149205"/>
                </a:cubicBezTo>
                <a:cubicBezTo>
                  <a:pt x="8638935" y="1157063"/>
                  <a:pt x="8653282" y="1164844"/>
                  <a:pt x="8667103" y="1166496"/>
                </a:cubicBezTo>
                <a:cubicBezTo>
                  <a:pt x="8680924" y="1168149"/>
                  <a:pt x="8698366" y="1178257"/>
                  <a:pt x="8705862" y="1188960"/>
                </a:cubicBezTo>
                <a:cubicBezTo>
                  <a:pt x="8713359" y="1199663"/>
                  <a:pt x="8724121" y="1205559"/>
                  <a:pt x="8729779" y="1202063"/>
                </a:cubicBezTo>
                <a:cubicBezTo>
                  <a:pt x="8750922" y="1188996"/>
                  <a:pt x="8759537" y="1207463"/>
                  <a:pt x="8744318" y="1233228"/>
                </a:cubicBezTo>
                <a:cubicBezTo>
                  <a:pt x="8732582" y="1253094"/>
                  <a:pt x="8731435" y="1264619"/>
                  <a:pt x="8739168" y="1284960"/>
                </a:cubicBezTo>
                <a:cubicBezTo>
                  <a:pt x="8752332" y="1319583"/>
                  <a:pt x="8772882" y="1317984"/>
                  <a:pt x="8809761" y="1279466"/>
                </a:cubicBezTo>
                <a:cubicBezTo>
                  <a:pt x="8826435" y="1262050"/>
                  <a:pt x="8847579" y="1245040"/>
                  <a:pt x="8856746" y="1241665"/>
                </a:cubicBezTo>
                <a:cubicBezTo>
                  <a:pt x="8865914" y="1238289"/>
                  <a:pt x="8873415" y="1227074"/>
                  <a:pt x="8873415" y="1216741"/>
                </a:cubicBezTo>
                <a:cubicBezTo>
                  <a:pt x="8873415" y="1206408"/>
                  <a:pt x="8877889" y="1195189"/>
                  <a:pt x="8883357" y="1191810"/>
                </a:cubicBezTo>
                <a:cubicBezTo>
                  <a:pt x="8899713" y="1181701"/>
                  <a:pt x="8921040" y="1206765"/>
                  <a:pt x="8921040" y="1236096"/>
                </a:cubicBezTo>
                <a:cubicBezTo>
                  <a:pt x="8921040" y="1251171"/>
                  <a:pt x="8925326" y="1263505"/>
                  <a:pt x="8930565" y="1263505"/>
                </a:cubicBezTo>
                <a:cubicBezTo>
                  <a:pt x="8935803" y="1263505"/>
                  <a:pt x="8940090" y="1269410"/>
                  <a:pt x="8940090" y="1276626"/>
                </a:cubicBezTo>
                <a:cubicBezTo>
                  <a:pt x="8940090" y="1283843"/>
                  <a:pt x="8946243" y="1294855"/>
                  <a:pt x="8953765" y="1301097"/>
                </a:cubicBezTo>
                <a:cubicBezTo>
                  <a:pt x="8961287" y="1307339"/>
                  <a:pt x="8970200" y="1325009"/>
                  <a:pt x="8973572" y="1340363"/>
                </a:cubicBezTo>
                <a:cubicBezTo>
                  <a:pt x="8976944" y="1355717"/>
                  <a:pt x="8983191" y="1368280"/>
                  <a:pt x="8987453" y="1368280"/>
                </a:cubicBezTo>
                <a:cubicBezTo>
                  <a:pt x="9001874" y="1368280"/>
                  <a:pt x="9007957" y="1400992"/>
                  <a:pt x="8995377" y="1410891"/>
                </a:cubicBezTo>
                <a:cubicBezTo>
                  <a:pt x="8988543" y="1416268"/>
                  <a:pt x="8981583" y="1437813"/>
                  <a:pt x="8979908" y="1458768"/>
                </a:cubicBezTo>
                <a:cubicBezTo>
                  <a:pt x="8978234" y="1479723"/>
                  <a:pt x="8968590" y="1505716"/>
                  <a:pt x="8958477" y="1516531"/>
                </a:cubicBezTo>
                <a:cubicBezTo>
                  <a:pt x="8943940" y="1532078"/>
                  <a:pt x="8940326" y="1549030"/>
                  <a:pt x="8941217" y="1597494"/>
                </a:cubicBezTo>
                <a:cubicBezTo>
                  <a:pt x="8942930" y="1690693"/>
                  <a:pt x="8950141" y="1713449"/>
                  <a:pt x="8980536" y="1721572"/>
                </a:cubicBezTo>
                <a:cubicBezTo>
                  <a:pt x="9001662" y="1727219"/>
                  <a:pt x="9010170" y="1724144"/>
                  <a:pt x="9024769" y="1705584"/>
                </a:cubicBezTo>
                <a:cubicBezTo>
                  <a:pt x="9045990" y="1678605"/>
                  <a:pt x="9071490" y="1675702"/>
                  <a:pt x="9080188" y="1699274"/>
                </a:cubicBezTo>
                <a:cubicBezTo>
                  <a:pt x="9083570" y="1708442"/>
                  <a:pt x="9089247" y="1718086"/>
                  <a:pt x="9092803" y="1720705"/>
                </a:cubicBezTo>
                <a:cubicBezTo>
                  <a:pt x="9096358" y="1723324"/>
                  <a:pt x="9102166" y="1741240"/>
                  <a:pt x="9105709" y="1760517"/>
                </a:cubicBezTo>
                <a:cubicBezTo>
                  <a:pt x="9111298" y="1790921"/>
                  <a:pt x="9108649" y="1798814"/>
                  <a:pt x="9085724" y="1820072"/>
                </a:cubicBezTo>
                <a:cubicBezTo>
                  <a:pt x="9046006" y="1856901"/>
                  <a:pt x="9033090" y="1846022"/>
                  <a:pt x="9050058" y="1790031"/>
                </a:cubicBezTo>
                <a:cubicBezTo>
                  <a:pt x="9062375" y="1749384"/>
                  <a:pt x="8986553" y="1735150"/>
                  <a:pt x="8971363" y="1775258"/>
                </a:cubicBezTo>
                <a:cubicBezTo>
                  <a:pt x="8963428" y="1796208"/>
                  <a:pt x="8944458" y="1815955"/>
                  <a:pt x="8932264" y="1815955"/>
                </a:cubicBezTo>
                <a:cubicBezTo>
                  <a:pt x="8917836" y="1815955"/>
                  <a:pt x="8912049" y="1791468"/>
                  <a:pt x="8917923" y="1755275"/>
                </a:cubicBezTo>
                <a:cubicBezTo>
                  <a:pt x="8921932" y="1730565"/>
                  <a:pt x="8918147" y="1714822"/>
                  <a:pt x="8903125" y="1693724"/>
                </a:cubicBezTo>
                <a:cubicBezTo>
                  <a:pt x="8892024" y="1678133"/>
                  <a:pt x="8882940" y="1660575"/>
                  <a:pt x="8882940" y="1654705"/>
                </a:cubicBezTo>
                <a:cubicBezTo>
                  <a:pt x="8882940" y="1648836"/>
                  <a:pt x="8871758" y="1639782"/>
                  <a:pt x="8858092" y="1634586"/>
                </a:cubicBezTo>
                <a:cubicBezTo>
                  <a:pt x="8838852" y="1627271"/>
                  <a:pt x="8835616" y="1622281"/>
                  <a:pt x="8843756" y="1612473"/>
                </a:cubicBezTo>
                <a:cubicBezTo>
                  <a:pt x="8851185" y="1603522"/>
                  <a:pt x="8851596" y="1578733"/>
                  <a:pt x="8845158" y="1527948"/>
                </a:cubicBezTo>
                <a:cubicBezTo>
                  <a:pt x="8839772" y="1485472"/>
                  <a:pt x="8839487" y="1444097"/>
                  <a:pt x="8844458" y="1426759"/>
                </a:cubicBezTo>
                <a:cubicBezTo>
                  <a:pt x="8849085" y="1410627"/>
                  <a:pt x="8849705" y="1385591"/>
                  <a:pt x="8845835" y="1371123"/>
                </a:cubicBezTo>
                <a:cubicBezTo>
                  <a:pt x="8840055" y="1349511"/>
                  <a:pt x="8831457" y="1343365"/>
                  <a:pt x="8797645" y="1336679"/>
                </a:cubicBezTo>
                <a:cubicBezTo>
                  <a:pt x="8753939" y="1328035"/>
                  <a:pt x="8740508" y="1336089"/>
                  <a:pt x="8740210" y="1371118"/>
                </a:cubicBezTo>
                <a:cubicBezTo>
                  <a:pt x="8740134" y="1380537"/>
                  <a:pt x="8728729" y="1397994"/>
                  <a:pt x="8714875" y="1409911"/>
                </a:cubicBezTo>
                <a:cubicBezTo>
                  <a:pt x="8692320" y="1429312"/>
                  <a:pt x="8690495" y="1435490"/>
                  <a:pt x="8697417" y="1468985"/>
                </a:cubicBezTo>
                <a:cubicBezTo>
                  <a:pt x="8701668" y="1489559"/>
                  <a:pt x="8704151" y="1512153"/>
                  <a:pt x="8702933" y="1519192"/>
                </a:cubicBezTo>
                <a:cubicBezTo>
                  <a:pt x="8701286" y="1528715"/>
                  <a:pt x="8708195" y="1530350"/>
                  <a:pt x="8729917" y="1525579"/>
                </a:cubicBezTo>
                <a:cubicBezTo>
                  <a:pt x="8752072" y="1520713"/>
                  <a:pt x="8759114" y="1522514"/>
                  <a:pt x="8759114" y="1533044"/>
                </a:cubicBezTo>
                <a:cubicBezTo>
                  <a:pt x="8759114" y="1540677"/>
                  <a:pt x="8765544" y="1552258"/>
                  <a:pt x="8773402" y="1558780"/>
                </a:cubicBezTo>
                <a:cubicBezTo>
                  <a:pt x="8781260" y="1565302"/>
                  <a:pt x="8787689" y="1580828"/>
                  <a:pt x="8787689" y="1593284"/>
                </a:cubicBezTo>
                <a:cubicBezTo>
                  <a:pt x="8787689" y="1605739"/>
                  <a:pt x="8791976" y="1615930"/>
                  <a:pt x="8797214" y="1615930"/>
                </a:cubicBezTo>
                <a:cubicBezTo>
                  <a:pt x="8802453" y="1615930"/>
                  <a:pt x="8806805" y="1623431"/>
                  <a:pt x="8806885" y="1632599"/>
                </a:cubicBezTo>
                <a:cubicBezTo>
                  <a:pt x="8807010" y="1646844"/>
                  <a:pt x="8808373" y="1647190"/>
                  <a:pt x="8816264" y="1634980"/>
                </a:cubicBezTo>
                <a:cubicBezTo>
                  <a:pt x="8821343" y="1627122"/>
                  <a:pt x="8825498" y="1624979"/>
                  <a:pt x="8825498" y="1630218"/>
                </a:cubicBezTo>
                <a:cubicBezTo>
                  <a:pt x="8825498" y="1635456"/>
                  <a:pt x="8821643" y="1645833"/>
                  <a:pt x="8816932" y="1653277"/>
                </a:cubicBezTo>
                <a:cubicBezTo>
                  <a:pt x="8809631" y="1664811"/>
                  <a:pt x="8804776" y="1664459"/>
                  <a:pt x="8784075" y="1650896"/>
                </a:cubicBezTo>
                <a:cubicBezTo>
                  <a:pt x="8754025" y="1631206"/>
                  <a:pt x="8736382" y="1630751"/>
                  <a:pt x="8721014" y="1649268"/>
                </a:cubicBezTo>
                <a:cubicBezTo>
                  <a:pt x="8711505" y="1660726"/>
                  <a:pt x="8711742" y="1666670"/>
                  <a:pt x="8722211" y="1679285"/>
                </a:cubicBezTo>
                <a:cubicBezTo>
                  <a:pt x="8731716" y="1690737"/>
                  <a:pt x="8734439" y="1718585"/>
                  <a:pt x="8732224" y="1781679"/>
                </a:cubicBezTo>
                <a:cubicBezTo>
                  <a:pt x="8729874" y="1848633"/>
                  <a:pt x="8732516" y="1872675"/>
                  <a:pt x="8743845" y="1887393"/>
                </a:cubicBezTo>
                <a:cubicBezTo>
                  <a:pt x="8751910" y="1897870"/>
                  <a:pt x="8758645" y="1917941"/>
                  <a:pt x="8758811" y="1931994"/>
                </a:cubicBezTo>
                <a:cubicBezTo>
                  <a:pt x="8759194" y="1964298"/>
                  <a:pt x="8792630" y="1978266"/>
                  <a:pt x="8810634" y="1953643"/>
                </a:cubicBezTo>
                <a:cubicBezTo>
                  <a:pt x="8823172" y="1936496"/>
                  <a:pt x="8820102" y="1895651"/>
                  <a:pt x="8805602" y="1886690"/>
                </a:cubicBezTo>
                <a:cubicBezTo>
                  <a:pt x="8800990" y="1883838"/>
                  <a:pt x="8797215" y="1866757"/>
                  <a:pt x="8797215" y="1848730"/>
                </a:cubicBezTo>
                <a:cubicBezTo>
                  <a:pt x="8797215" y="1821051"/>
                  <a:pt x="8800560" y="1815955"/>
                  <a:pt x="8818736" y="1815955"/>
                </a:cubicBezTo>
                <a:cubicBezTo>
                  <a:pt x="8844317" y="1815955"/>
                  <a:pt x="8860095" y="1838426"/>
                  <a:pt x="8869421" y="1888143"/>
                </a:cubicBezTo>
                <a:cubicBezTo>
                  <a:pt x="8873180" y="1908181"/>
                  <a:pt x="8880748" y="1929384"/>
                  <a:pt x="8886238" y="1935261"/>
                </a:cubicBezTo>
                <a:cubicBezTo>
                  <a:pt x="8897697" y="1947528"/>
                  <a:pt x="8942532" y="1941913"/>
                  <a:pt x="8934672" y="1929195"/>
                </a:cubicBezTo>
                <a:cubicBezTo>
                  <a:pt x="8931814" y="1924571"/>
                  <a:pt x="8941508" y="1925188"/>
                  <a:pt x="8956214" y="1930566"/>
                </a:cubicBezTo>
                <a:cubicBezTo>
                  <a:pt x="8970920" y="1935945"/>
                  <a:pt x="8988793" y="1942412"/>
                  <a:pt x="8995931" y="1944938"/>
                </a:cubicBezTo>
                <a:cubicBezTo>
                  <a:pt x="9005700" y="1948395"/>
                  <a:pt x="9006268" y="1952714"/>
                  <a:pt x="8998229" y="1962400"/>
                </a:cubicBezTo>
                <a:cubicBezTo>
                  <a:pt x="8989628" y="1972764"/>
                  <a:pt x="8992201" y="1974381"/>
                  <a:pt x="9011444" y="1970702"/>
                </a:cubicBezTo>
                <a:cubicBezTo>
                  <a:pt x="9030374" y="1967083"/>
                  <a:pt x="9035340" y="1960427"/>
                  <a:pt x="9035340" y="1938670"/>
                </a:cubicBezTo>
                <a:cubicBezTo>
                  <a:pt x="9035340" y="1917885"/>
                  <a:pt x="9039812" y="1911205"/>
                  <a:pt x="9053728" y="1911205"/>
                </a:cubicBezTo>
                <a:cubicBezTo>
                  <a:pt x="9065515" y="1911205"/>
                  <a:pt x="9073207" y="1918862"/>
                  <a:pt x="9075159" y="1932539"/>
                </a:cubicBezTo>
                <a:cubicBezTo>
                  <a:pt x="9076833" y="1944273"/>
                  <a:pt x="9086053" y="1955370"/>
                  <a:pt x="9095648" y="1957199"/>
                </a:cubicBezTo>
                <a:cubicBezTo>
                  <a:pt x="9121448" y="1962119"/>
                  <a:pt x="9146445" y="1930966"/>
                  <a:pt x="9141845" y="1899624"/>
                </a:cubicBezTo>
                <a:cubicBezTo>
                  <a:pt x="9139575" y="1884162"/>
                  <a:pt x="9142376" y="1873105"/>
                  <a:pt x="9148559" y="1873105"/>
                </a:cubicBezTo>
                <a:cubicBezTo>
                  <a:pt x="9154392" y="1873105"/>
                  <a:pt x="9159165" y="1866676"/>
                  <a:pt x="9159165" y="1858818"/>
                </a:cubicBezTo>
                <a:cubicBezTo>
                  <a:pt x="9159165" y="1850128"/>
                  <a:pt x="9168028" y="1844530"/>
                  <a:pt x="9181787" y="1844530"/>
                </a:cubicBezTo>
                <a:cubicBezTo>
                  <a:pt x="9199503" y="1844530"/>
                  <a:pt x="9205700" y="1850984"/>
                  <a:pt x="9210362" y="1874296"/>
                </a:cubicBezTo>
                <a:cubicBezTo>
                  <a:pt x="9213636" y="1890667"/>
                  <a:pt x="9216315" y="1912482"/>
                  <a:pt x="9216315" y="1922775"/>
                </a:cubicBezTo>
                <a:cubicBezTo>
                  <a:pt x="9216315" y="1933068"/>
                  <a:pt x="9224674" y="1948605"/>
                  <a:pt x="9234891" y="1957303"/>
                </a:cubicBezTo>
                <a:cubicBezTo>
                  <a:pt x="9254333" y="1973855"/>
                  <a:pt x="9269716" y="2033520"/>
                  <a:pt x="9282143" y="2140593"/>
                </a:cubicBezTo>
                <a:cubicBezTo>
                  <a:pt x="9286146" y="2175078"/>
                  <a:pt x="9292079" y="2207593"/>
                  <a:pt x="9295327" y="2212850"/>
                </a:cubicBezTo>
                <a:cubicBezTo>
                  <a:pt x="9304744" y="2228087"/>
                  <a:pt x="9338985" y="2221210"/>
                  <a:pt x="9353827" y="2201101"/>
                </a:cubicBezTo>
                <a:cubicBezTo>
                  <a:pt x="9364324" y="2186879"/>
                  <a:pt x="9370044" y="2185242"/>
                  <a:pt x="9378864" y="2193934"/>
                </a:cubicBezTo>
                <a:cubicBezTo>
                  <a:pt x="9396533" y="2211349"/>
                  <a:pt x="9382399" y="2233419"/>
                  <a:pt x="9347732" y="2242546"/>
                </a:cubicBezTo>
                <a:lnTo>
                  <a:pt x="9316327" y="2250814"/>
                </a:lnTo>
                <a:lnTo>
                  <a:pt x="9318123" y="2378470"/>
                </a:lnTo>
                <a:cubicBezTo>
                  <a:pt x="9319249" y="2458486"/>
                  <a:pt x="9323692" y="2507385"/>
                  <a:pt x="9330029" y="2509498"/>
                </a:cubicBezTo>
                <a:cubicBezTo>
                  <a:pt x="9335590" y="2511351"/>
                  <a:pt x="9340158" y="2530727"/>
                  <a:pt x="9340180" y="2552555"/>
                </a:cubicBezTo>
                <a:cubicBezTo>
                  <a:pt x="9340199" y="2576047"/>
                  <a:pt x="9350024" y="2611569"/>
                  <a:pt x="9364246" y="2639602"/>
                </a:cubicBezTo>
                <a:cubicBezTo>
                  <a:pt x="9382071" y="2674738"/>
                  <a:pt x="9389805" y="2708544"/>
                  <a:pt x="9394208" y="2770571"/>
                </a:cubicBezTo>
                <a:cubicBezTo>
                  <a:pt x="9397472" y="2816556"/>
                  <a:pt x="9403981" y="2854180"/>
                  <a:pt x="9408673" y="2854180"/>
                </a:cubicBezTo>
                <a:cubicBezTo>
                  <a:pt x="9418358" y="2854180"/>
                  <a:pt x="9410415" y="2912371"/>
                  <a:pt x="9395313" y="2952055"/>
                </a:cubicBezTo>
                <a:cubicBezTo>
                  <a:pt x="9387363" y="2972945"/>
                  <a:pt x="9388358" y="2981937"/>
                  <a:pt x="9400054" y="2994917"/>
                </a:cubicBezTo>
                <a:cubicBezTo>
                  <a:pt x="9408195" y="3003951"/>
                  <a:pt x="9417797" y="3023130"/>
                  <a:pt x="9421393" y="3037536"/>
                </a:cubicBezTo>
                <a:cubicBezTo>
                  <a:pt x="9424988" y="3051943"/>
                  <a:pt x="9431752" y="3063730"/>
                  <a:pt x="9436422" y="3063730"/>
                </a:cubicBezTo>
                <a:cubicBezTo>
                  <a:pt x="9441093" y="3063730"/>
                  <a:pt x="9444915" y="3071778"/>
                  <a:pt x="9444915" y="3081614"/>
                </a:cubicBezTo>
                <a:cubicBezTo>
                  <a:pt x="9444915" y="3112006"/>
                  <a:pt x="9465998" y="3121440"/>
                  <a:pt x="9490159" y="3101859"/>
                </a:cubicBezTo>
                <a:cubicBezTo>
                  <a:pt x="9501946" y="3092305"/>
                  <a:pt x="9511590" y="3077540"/>
                  <a:pt x="9511590" y="3069048"/>
                </a:cubicBezTo>
                <a:cubicBezTo>
                  <a:pt x="9511590" y="3055077"/>
                  <a:pt x="9536584" y="3037255"/>
                  <a:pt x="9544075" y="3045885"/>
                </a:cubicBezTo>
                <a:cubicBezTo>
                  <a:pt x="9553390" y="3056617"/>
                  <a:pt x="9557578" y="3118199"/>
                  <a:pt x="9549823" y="3130405"/>
                </a:cubicBezTo>
                <a:cubicBezTo>
                  <a:pt x="9542388" y="3142109"/>
                  <a:pt x="9537317" y="3142567"/>
                  <a:pt x="9521782" y="3132941"/>
                </a:cubicBezTo>
                <a:cubicBezTo>
                  <a:pt x="9511352" y="3126477"/>
                  <a:pt x="9495726" y="3123911"/>
                  <a:pt x="9487056" y="3127237"/>
                </a:cubicBezTo>
                <a:cubicBezTo>
                  <a:pt x="9474076" y="3132219"/>
                  <a:pt x="9472506" y="3141012"/>
                  <a:pt x="9478156" y="3177089"/>
                </a:cubicBezTo>
                <a:cubicBezTo>
                  <a:pt x="9481930" y="3201181"/>
                  <a:pt x="9484833" y="3228393"/>
                  <a:pt x="9484608" y="3237561"/>
                </a:cubicBezTo>
                <a:cubicBezTo>
                  <a:pt x="9484383" y="3246729"/>
                  <a:pt x="9488219" y="3254230"/>
                  <a:pt x="9493132" y="3254230"/>
                </a:cubicBezTo>
                <a:cubicBezTo>
                  <a:pt x="9498045" y="3254230"/>
                  <a:pt x="9502065" y="3260660"/>
                  <a:pt x="9502065" y="3268517"/>
                </a:cubicBezTo>
                <a:cubicBezTo>
                  <a:pt x="9502065" y="3276376"/>
                  <a:pt x="9506351" y="3282805"/>
                  <a:pt x="9511590" y="3282805"/>
                </a:cubicBezTo>
                <a:cubicBezTo>
                  <a:pt x="9524596" y="3282805"/>
                  <a:pt x="9523662" y="3324073"/>
                  <a:pt x="9510355" y="3337380"/>
                </a:cubicBezTo>
                <a:cubicBezTo>
                  <a:pt x="9504403" y="3343332"/>
                  <a:pt x="9496954" y="3397035"/>
                  <a:pt x="9493686" y="3457550"/>
                </a:cubicBezTo>
                <a:cubicBezTo>
                  <a:pt x="9488364" y="3556093"/>
                  <a:pt x="9489468" y="3568015"/>
                  <a:pt x="9504795" y="3577581"/>
                </a:cubicBezTo>
                <a:cubicBezTo>
                  <a:pt x="9532272" y="3594730"/>
                  <a:pt x="9542258" y="3632853"/>
                  <a:pt x="9528928" y="3669717"/>
                </a:cubicBezTo>
                <a:cubicBezTo>
                  <a:pt x="9522526" y="3687420"/>
                  <a:pt x="9513863" y="3701905"/>
                  <a:pt x="9509677" y="3701905"/>
                </a:cubicBezTo>
                <a:cubicBezTo>
                  <a:pt x="9498827" y="3701905"/>
                  <a:pt x="9500230" y="3753410"/>
                  <a:pt x="9511384" y="3764564"/>
                </a:cubicBezTo>
                <a:cubicBezTo>
                  <a:pt x="9516509" y="3769690"/>
                  <a:pt x="9522967" y="3839963"/>
                  <a:pt x="9525734" y="3920727"/>
                </a:cubicBezTo>
                <a:cubicBezTo>
                  <a:pt x="9528502" y="4001491"/>
                  <a:pt x="9534690" y="4069996"/>
                  <a:pt x="9539486" y="4072961"/>
                </a:cubicBezTo>
                <a:cubicBezTo>
                  <a:pt x="9544281" y="4075925"/>
                  <a:pt x="9551270" y="4120094"/>
                  <a:pt x="9555015" y="4171115"/>
                </a:cubicBezTo>
                <a:cubicBezTo>
                  <a:pt x="9558760" y="4222136"/>
                  <a:pt x="9565524" y="4263880"/>
                  <a:pt x="9570045" y="4263880"/>
                </a:cubicBezTo>
                <a:cubicBezTo>
                  <a:pt x="9574566" y="4263880"/>
                  <a:pt x="9578265" y="4280812"/>
                  <a:pt x="9578265" y="4301507"/>
                </a:cubicBezTo>
                <a:cubicBezTo>
                  <a:pt x="9578265" y="4326599"/>
                  <a:pt x="9583510" y="4342069"/>
                  <a:pt x="9594011" y="4347946"/>
                </a:cubicBezTo>
                <a:cubicBezTo>
                  <a:pt x="9607561" y="4355528"/>
                  <a:pt x="9608293" y="4362538"/>
                  <a:pt x="9599250" y="4398158"/>
                </a:cubicBezTo>
                <a:cubicBezTo>
                  <a:pt x="9593471" y="4420927"/>
                  <a:pt x="9591784" y="4441821"/>
                  <a:pt x="9595501" y="4444587"/>
                </a:cubicBezTo>
                <a:cubicBezTo>
                  <a:pt x="9599218" y="4447354"/>
                  <a:pt x="9610695" y="4465691"/>
                  <a:pt x="9621003" y="4485336"/>
                </a:cubicBezTo>
                <a:cubicBezTo>
                  <a:pt x="9640678" y="4522831"/>
                  <a:pt x="9652656" y="4528579"/>
                  <a:pt x="9671610" y="4509625"/>
                </a:cubicBezTo>
                <a:cubicBezTo>
                  <a:pt x="9684793" y="4496442"/>
                  <a:pt x="9687035" y="4463905"/>
                  <a:pt x="9674761" y="4463905"/>
                </a:cubicBezTo>
                <a:cubicBezTo>
                  <a:pt x="9670207" y="4463905"/>
                  <a:pt x="9664070" y="4449037"/>
                  <a:pt x="9661121" y="4430864"/>
                </a:cubicBezTo>
                <a:cubicBezTo>
                  <a:pt x="9658171" y="4412691"/>
                  <a:pt x="9646840" y="4388250"/>
                  <a:pt x="9635940" y="4376550"/>
                </a:cubicBezTo>
                <a:lnTo>
                  <a:pt x="9616122" y="4355277"/>
                </a:lnTo>
                <a:lnTo>
                  <a:pt x="9642436" y="4333734"/>
                </a:lnTo>
                <a:cubicBezTo>
                  <a:pt x="9672690" y="4308967"/>
                  <a:pt x="9704268" y="4305464"/>
                  <a:pt x="9720540" y="4325071"/>
                </a:cubicBezTo>
                <a:cubicBezTo>
                  <a:pt x="9734098" y="4341406"/>
                  <a:pt x="9724361" y="4404894"/>
                  <a:pt x="9705390" y="4423865"/>
                </a:cubicBezTo>
                <a:cubicBezTo>
                  <a:pt x="9691465" y="4437791"/>
                  <a:pt x="9687973" y="4463905"/>
                  <a:pt x="9700036" y="4463905"/>
                </a:cubicBezTo>
                <a:cubicBezTo>
                  <a:pt x="9704145" y="4463905"/>
                  <a:pt x="9715270" y="4477046"/>
                  <a:pt x="9724758" y="4493107"/>
                </a:cubicBezTo>
                <a:cubicBezTo>
                  <a:pt x="9740581" y="4519895"/>
                  <a:pt x="9740752" y="4523697"/>
                  <a:pt x="9726811" y="4539101"/>
                </a:cubicBezTo>
                <a:cubicBezTo>
                  <a:pt x="9710653" y="4556956"/>
                  <a:pt x="9707062" y="4580002"/>
                  <a:pt x="9718635" y="4591576"/>
                </a:cubicBezTo>
                <a:cubicBezTo>
                  <a:pt x="9722496" y="4595437"/>
                  <a:pt x="9730767" y="4628930"/>
                  <a:pt x="9737013" y="4666005"/>
                </a:cubicBezTo>
                <a:cubicBezTo>
                  <a:pt x="9743261" y="4703079"/>
                  <a:pt x="9752803" y="4736152"/>
                  <a:pt x="9758219" y="4739499"/>
                </a:cubicBezTo>
                <a:cubicBezTo>
                  <a:pt x="9763642" y="4742851"/>
                  <a:pt x="9768918" y="4786081"/>
                  <a:pt x="9769963" y="4835726"/>
                </a:cubicBezTo>
                <a:cubicBezTo>
                  <a:pt x="9771519" y="4909648"/>
                  <a:pt x="9775177" y="4929584"/>
                  <a:pt x="9790291" y="4946519"/>
                </a:cubicBezTo>
                <a:cubicBezTo>
                  <a:pt x="9804104" y="4961997"/>
                  <a:pt x="9807106" y="4974526"/>
                  <a:pt x="9802274" y="4996526"/>
                </a:cubicBezTo>
                <a:cubicBezTo>
                  <a:pt x="9794273" y="5032952"/>
                  <a:pt x="9773024" y="5034722"/>
                  <a:pt x="9764328" y="4999686"/>
                </a:cubicBezTo>
                <a:cubicBezTo>
                  <a:pt x="9756992" y="4970125"/>
                  <a:pt x="9723752" y="4930630"/>
                  <a:pt x="9706211" y="4930630"/>
                </a:cubicBezTo>
                <a:cubicBezTo>
                  <a:pt x="9691647" y="4930630"/>
                  <a:pt x="9683040" y="4952400"/>
                  <a:pt x="9683040" y="4989240"/>
                </a:cubicBezTo>
                <a:cubicBezTo>
                  <a:pt x="9683040" y="5004902"/>
                  <a:pt x="9676465" y="5024291"/>
                  <a:pt x="9668430" y="5032327"/>
                </a:cubicBezTo>
                <a:cubicBezTo>
                  <a:pt x="9660078" y="5040678"/>
                  <a:pt x="9656261" y="5054635"/>
                  <a:pt x="9659521" y="5064905"/>
                </a:cubicBezTo>
                <a:cubicBezTo>
                  <a:pt x="9664412" y="5080316"/>
                  <a:pt x="9662086" y="5081720"/>
                  <a:pt x="9643176" y="5074775"/>
                </a:cubicBezTo>
                <a:cubicBezTo>
                  <a:pt x="9625393" y="5068244"/>
                  <a:pt x="9620206" y="5057785"/>
                  <a:pt x="9616365" y="5020718"/>
                </a:cubicBezTo>
                <a:cubicBezTo>
                  <a:pt x="9612239" y="4980911"/>
                  <a:pt x="9608246" y="4973868"/>
                  <a:pt x="9586532" y="4968106"/>
                </a:cubicBezTo>
                <a:cubicBezTo>
                  <a:pt x="9572744" y="4964447"/>
                  <a:pt x="9556422" y="4964569"/>
                  <a:pt x="9550261" y="4968377"/>
                </a:cubicBezTo>
                <a:cubicBezTo>
                  <a:pt x="9536557" y="4976846"/>
                  <a:pt x="9545982" y="5020471"/>
                  <a:pt x="9564912" y="5036181"/>
                </a:cubicBezTo>
                <a:cubicBezTo>
                  <a:pt x="9580294" y="5048947"/>
                  <a:pt x="9583652" y="5140180"/>
                  <a:pt x="9568740" y="5140180"/>
                </a:cubicBezTo>
                <a:cubicBezTo>
                  <a:pt x="9563501" y="5140180"/>
                  <a:pt x="9559215" y="5157325"/>
                  <a:pt x="9559215" y="5178280"/>
                </a:cubicBezTo>
                <a:cubicBezTo>
                  <a:pt x="9559215" y="5199235"/>
                  <a:pt x="9563501" y="5216380"/>
                  <a:pt x="9568740" y="5216380"/>
                </a:cubicBezTo>
                <a:cubicBezTo>
                  <a:pt x="9573978" y="5216380"/>
                  <a:pt x="9578265" y="5226853"/>
                  <a:pt x="9578265" y="5239653"/>
                </a:cubicBezTo>
                <a:cubicBezTo>
                  <a:pt x="9578265" y="5252452"/>
                  <a:pt x="9587120" y="5269127"/>
                  <a:pt x="9597943" y="5276708"/>
                </a:cubicBezTo>
                <a:cubicBezTo>
                  <a:pt x="9613979" y="5287940"/>
                  <a:pt x="9616464" y="5296651"/>
                  <a:pt x="9611374" y="5323782"/>
                </a:cubicBezTo>
                <a:cubicBezTo>
                  <a:pt x="9607480" y="5344544"/>
                  <a:pt x="9609146" y="5359556"/>
                  <a:pt x="9615802" y="5363669"/>
                </a:cubicBezTo>
                <a:cubicBezTo>
                  <a:pt x="9622394" y="5367744"/>
                  <a:pt x="9624137" y="5382726"/>
                  <a:pt x="9620359" y="5402860"/>
                </a:cubicBezTo>
                <a:cubicBezTo>
                  <a:pt x="9615580" y="5428338"/>
                  <a:pt x="9617401" y="5435455"/>
                  <a:pt x="9628701" y="5435455"/>
                </a:cubicBezTo>
                <a:cubicBezTo>
                  <a:pt x="9638466" y="5435455"/>
                  <a:pt x="9641541" y="5441635"/>
                  <a:pt x="9638174" y="5454505"/>
                </a:cubicBezTo>
                <a:cubicBezTo>
                  <a:pt x="9635435" y="5464982"/>
                  <a:pt x="9627129" y="5473555"/>
                  <a:pt x="9619717" y="5473555"/>
                </a:cubicBezTo>
                <a:cubicBezTo>
                  <a:pt x="9612306" y="5473555"/>
                  <a:pt x="9603775" y="5479984"/>
                  <a:pt x="9600759" y="5487843"/>
                </a:cubicBezTo>
                <a:cubicBezTo>
                  <a:pt x="9597743" y="5495701"/>
                  <a:pt x="9587163" y="5502130"/>
                  <a:pt x="9577246" y="5502130"/>
                </a:cubicBezTo>
                <a:cubicBezTo>
                  <a:pt x="9562958" y="5502130"/>
                  <a:pt x="9559215" y="5495146"/>
                  <a:pt x="9559215" y="5468494"/>
                </a:cubicBezTo>
                <a:cubicBezTo>
                  <a:pt x="9559215" y="5447381"/>
                  <a:pt x="9564534" y="5432816"/>
                  <a:pt x="9573502" y="5429375"/>
                </a:cubicBezTo>
                <a:cubicBezTo>
                  <a:pt x="9581361" y="5426359"/>
                  <a:pt x="9587790" y="5413785"/>
                  <a:pt x="9587790" y="5401433"/>
                </a:cubicBezTo>
                <a:cubicBezTo>
                  <a:pt x="9587790" y="5377744"/>
                  <a:pt x="9563535" y="5359255"/>
                  <a:pt x="9532456" y="5359255"/>
                </a:cubicBezTo>
                <a:cubicBezTo>
                  <a:pt x="9511305" y="5359255"/>
                  <a:pt x="9496611" y="5310159"/>
                  <a:pt x="9510393" y="5285532"/>
                </a:cubicBezTo>
                <a:cubicBezTo>
                  <a:pt x="9515784" y="5275898"/>
                  <a:pt x="9513396" y="5264733"/>
                  <a:pt x="9503462" y="5253131"/>
                </a:cubicBezTo>
                <a:cubicBezTo>
                  <a:pt x="9484664" y="5231176"/>
                  <a:pt x="9465979" y="5230654"/>
                  <a:pt x="9443008" y="5251443"/>
                </a:cubicBezTo>
                <a:cubicBezTo>
                  <a:pt x="9426339" y="5266529"/>
                  <a:pt x="9424471" y="5266253"/>
                  <a:pt x="9410762" y="5246681"/>
                </a:cubicBezTo>
                <a:cubicBezTo>
                  <a:pt x="9392880" y="5221150"/>
                  <a:pt x="9372535" y="5220020"/>
                  <a:pt x="9359782" y="5243849"/>
                </a:cubicBezTo>
                <a:cubicBezTo>
                  <a:pt x="9352478" y="5257496"/>
                  <a:pt x="9355809" y="5272889"/>
                  <a:pt x="9373695" y="5308143"/>
                </a:cubicBezTo>
                <a:cubicBezTo>
                  <a:pt x="9386628" y="5333635"/>
                  <a:pt x="9397228" y="5363884"/>
                  <a:pt x="9397250" y="5375362"/>
                </a:cubicBezTo>
                <a:cubicBezTo>
                  <a:pt x="9397269" y="5386839"/>
                  <a:pt x="9401646" y="5398923"/>
                  <a:pt x="9406970" y="5402214"/>
                </a:cubicBezTo>
                <a:cubicBezTo>
                  <a:pt x="9423332" y="5412326"/>
                  <a:pt x="9407159" y="5425930"/>
                  <a:pt x="9378773" y="5425930"/>
                </a:cubicBezTo>
                <a:cubicBezTo>
                  <a:pt x="9348307" y="5425930"/>
                  <a:pt x="9319441" y="5391580"/>
                  <a:pt x="9311565" y="5345954"/>
                </a:cubicBezTo>
                <a:cubicBezTo>
                  <a:pt x="9306261" y="5315228"/>
                  <a:pt x="9274083" y="5288912"/>
                  <a:pt x="9266684" y="5309249"/>
                </a:cubicBezTo>
                <a:cubicBezTo>
                  <a:pt x="9258193" y="5332587"/>
                  <a:pt x="9235365" y="5321723"/>
                  <a:pt x="9235365" y="5294344"/>
                </a:cubicBezTo>
                <a:cubicBezTo>
                  <a:pt x="9235365" y="5273081"/>
                  <a:pt x="9228466" y="5264243"/>
                  <a:pt x="9202027" y="5251636"/>
                </a:cubicBezTo>
                <a:cubicBezTo>
                  <a:pt x="9183692" y="5242892"/>
                  <a:pt x="9168690" y="5229641"/>
                  <a:pt x="9168690" y="5222188"/>
                </a:cubicBezTo>
                <a:cubicBezTo>
                  <a:pt x="9168690" y="5213316"/>
                  <a:pt x="9162096" y="5210362"/>
                  <a:pt x="9149589" y="5213633"/>
                </a:cubicBezTo>
                <a:cubicBezTo>
                  <a:pt x="9139083" y="5216381"/>
                  <a:pt x="9124082" y="5213312"/>
                  <a:pt x="9116252" y="5206813"/>
                </a:cubicBezTo>
                <a:cubicBezTo>
                  <a:pt x="9104165" y="5196782"/>
                  <a:pt x="9102015" y="5199250"/>
                  <a:pt x="9102015" y="5223151"/>
                </a:cubicBezTo>
                <a:cubicBezTo>
                  <a:pt x="9102015" y="5260674"/>
                  <a:pt x="9094749" y="5265925"/>
                  <a:pt x="9067516" y="5248081"/>
                </a:cubicBezTo>
                <a:cubicBezTo>
                  <a:pt x="9049208" y="5236085"/>
                  <a:pt x="9037179" y="5235064"/>
                  <a:pt x="9006347" y="5242890"/>
                </a:cubicBezTo>
                <a:cubicBezTo>
                  <a:pt x="8969569" y="5252225"/>
                  <a:pt x="8968239" y="5251779"/>
                  <a:pt x="8974453" y="5232199"/>
                </a:cubicBezTo>
                <a:cubicBezTo>
                  <a:pt x="8980197" y="5214100"/>
                  <a:pt x="8979150" y="5213251"/>
                  <a:pt x="8965277" y="5224765"/>
                </a:cubicBezTo>
                <a:cubicBezTo>
                  <a:pt x="8948025" y="5239082"/>
                  <a:pt x="8944128" y="5264005"/>
                  <a:pt x="8959140" y="5264005"/>
                </a:cubicBezTo>
                <a:cubicBezTo>
                  <a:pt x="8973673" y="5264005"/>
                  <a:pt x="8970483" y="5308451"/>
                  <a:pt x="8954827" y="5324107"/>
                </a:cubicBezTo>
                <a:cubicBezTo>
                  <a:pt x="8938547" y="5340387"/>
                  <a:pt x="8942079" y="5416858"/>
                  <a:pt x="8963258" y="5506643"/>
                </a:cubicBezTo>
                <a:cubicBezTo>
                  <a:pt x="8970640" y="5537938"/>
                  <a:pt x="8974633" y="5566854"/>
                  <a:pt x="8972132" y="5570901"/>
                </a:cubicBezTo>
                <a:cubicBezTo>
                  <a:pt x="8969630" y="5574949"/>
                  <a:pt x="8954924" y="5571714"/>
                  <a:pt x="8939451" y="5563712"/>
                </a:cubicBezTo>
                <a:cubicBezTo>
                  <a:pt x="8918223" y="5552735"/>
                  <a:pt x="8911926" y="5552159"/>
                  <a:pt x="8913798" y="5561366"/>
                </a:cubicBezTo>
                <a:cubicBezTo>
                  <a:pt x="8915162" y="5568077"/>
                  <a:pt x="8908777" y="5572972"/>
                  <a:pt x="8899609" y="5572245"/>
                </a:cubicBezTo>
                <a:cubicBezTo>
                  <a:pt x="8880597" y="5570736"/>
                  <a:pt x="8876924" y="5584262"/>
                  <a:pt x="8894734" y="5590199"/>
                </a:cubicBezTo>
                <a:cubicBezTo>
                  <a:pt x="8904051" y="5593305"/>
                  <a:pt x="8904094" y="5599474"/>
                  <a:pt x="8894938" y="5619568"/>
                </a:cubicBezTo>
                <a:cubicBezTo>
                  <a:pt x="8879565" y="5653309"/>
                  <a:pt x="8863890" y="5651894"/>
                  <a:pt x="8863890" y="5616766"/>
                </a:cubicBezTo>
                <a:cubicBezTo>
                  <a:pt x="8863890" y="5598144"/>
                  <a:pt x="8857311" y="5585004"/>
                  <a:pt x="8844573" y="5578188"/>
                </a:cubicBezTo>
                <a:cubicBezTo>
                  <a:pt x="8833949" y="5572501"/>
                  <a:pt x="8827772" y="5563778"/>
                  <a:pt x="8830848" y="5558802"/>
                </a:cubicBezTo>
                <a:cubicBezTo>
                  <a:pt x="8833923" y="5553826"/>
                  <a:pt x="8832946" y="5549755"/>
                  <a:pt x="8828677" y="5549755"/>
                </a:cubicBezTo>
                <a:cubicBezTo>
                  <a:pt x="8824408" y="5549755"/>
                  <a:pt x="8814856" y="5536067"/>
                  <a:pt x="8807451" y="5519337"/>
                </a:cubicBezTo>
                <a:cubicBezTo>
                  <a:pt x="8797515" y="5496890"/>
                  <a:pt x="8796905" y="5487946"/>
                  <a:pt x="8805126" y="5485206"/>
                </a:cubicBezTo>
                <a:cubicBezTo>
                  <a:pt x="8823307" y="5479145"/>
                  <a:pt x="8817948" y="5459076"/>
                  <a:pt x="8790306" y="5429703"/>
                </a:cubicBezTo>
                <a:cubicBezTo>
                  <a:pt x="8776029" y="5414531"/>
                  <a:pt x="8765448" y="5398501"/>
                  <a:pt x="8766792" y="5394081"/>
                </a:cubicBezTo>
                <a:cubicBezTo>
                  <a:pt x="8768136" y="5389661"/>
                  <a:pt x="8763784" y="5387861"/>
                  <a:pt x="8757122" y="5390082"/>
                </a:cubicBezTo>
                <a:cubicBezTo>
                  <a:pt x="8750460" y="5392303"/>
                  <a:pt x="8740295" y="5410921"/>
                  <a:pt x="8734534" y="5431456"/>
                </a:cubicBezTo>
                <a:cubicBezTo>
                  <a:pt x="8728772" y="5451991"/>
                  <a:pt x="8718654" y="5468793"/>
                  <a:pt x="8712050" y="5468793"/>
                </a:cubicBezTo>
                <a:cubicBezTo>
                  <a:pt x="8699809" y="5468793"/>
                  <a:pt x="8680311" y="5418777"/>
                  <a:pt x="8669592" y="5359880"/>
                </a:cubicBezTo>
                <a:cubicBezTo>
                  <a:pt x="8666318" y="5341888"/>
                  <a:pt x="8656596" y="5319385"/>
                  <a:pt x="8647988" y="5309874"/>
                </a:cubicBezTo>
                <a:cubicBezTo>
                  <a:pt x="8629026" y="5288921"/>
                  <a:pt x="8589155" y="5287137"/>
                  <a:pt x="8581571" y="5306902"/>
                </a:cubicBezTo>
                <a:cubicBezTo>
                  <a:pt x="8575128" y="5323692"/>
                  <a:pt x="8611941" y="5406880"/>
                  <a:pt x="8625814" y="5406880"/>
                </a:cubicBezTo>
                <a:cubicBezTo>
                  <a:pt x="8631025" y="5406880"/>
                  <a:pt x="8635290" y="5416937"/>
                  <a:pt x="8635290" y="5429229"/>
                </a:cubicBezTo>
                <a:cubicBezTo>
                  <a:pt x="8635290" y="5453360"/>
                  <a:pt x="8661109" y="5511655"/>
                  <a:pt x="8671796" y="5511655"/>
                </a:cubicBezTo>
                <a:cubicBezTo>
                  <a:pt x="8689130" y="5511655"/>
                  <a:pt x="8702944" y="5553873"/>
                  <a:pt x="8697041" y="5588809"/>
                </a:cubicBezTo>
                <a:cubicBezTo>
                  <a:pt x="8690618" y="5626829"/>
                  <a:pt x="8673390" y="5640578"/>
                  <a:pt x="8673390" y="5607684"/>
                </a:cubicBezTo>
                <a:cubicBezTo>
                  <a:pt x="8673390" y="5574959"/>
                  <a:pt x="8662261" y="5559280"/>
                  <a:pt x="8639033" y="5559280"/>
                </a:cubicBezTo>
                <a:cubicBezTo>
                  <a:pt x="8626497" y="5559280"/>
                  <a:pt x="8616240" y="5555076"/>
                  <a:pt x="8616240" y="5549936"/>
                </a:cubicBezTo>
                <a:cubicBezTo>
                  <a:pt x="8616240" y="5544798"/>
                  <a:pt x="8606093" y="5538047"/>
                  <a:pt x="8593690" y="5534933"/>
                </a:cubicBezTo>
                <a:cubicBezTo>
                  <a:pt x="8577617" y="5530899"/>
                  <a:pt x="8563885" y="5535998"/>
                  <a:pt x="8545877" y="5552687"/>
                </a:cubicBezTo>
                <a:cubicBezTo>
                  <a:pt x="8523118" y="5573780"/>
                  <a:pt x="8521722" y="5578808"/>
                  <a:pt x="8531790" y="5603409"/>
                </a:cubicBezTo>
                <a:cubicBezTo>
                  <a:pt x="8537938" y="5618429"/>
                  <a:pt x="8544237" y="5635004"/>
                  <a:pt x="8545788" y="5640243"/>
                </a:cubicBezTo>
                <a:cubicBezTo>
                  <a:pt x="8547339" y="5645481"/>
                  <a:pt x="8551467" y="5659412"/>
                  <a:pt x="8554960" y="5671199"/>
                </a:cubicBezTo>
                <a:cubicBezTo>
                  <a:pt x="8560059" y="5688405"/>
                  <a:pt x="8557550" y="5692630"/>
                  <a:pt x="8542232" y="5692630"/>
                </a:cubicBezTo>
                <a:cubicBezTo>
                  <a:pt x="8526885" y="5692630"/>
                  <a:pt x="8521879" y="5684135"/>
                  <a:pt x="8516639" y="5649193"/>
                </a:cubicBezTo>
                <a:cubicBezTo>
                  <a:pt x="8510997" y="5611567"/>
                  <a:pt x="8507348" y="5606151"/>
                  <a:pt x="8489364" y="5608712"/>
                </a:cubicBezTo>
                <a:cubicBezTo>
                  <a:pt x="8476063" y="5610605"/>
                  <a:pt x="8467481" y="5619579"/>
                  <a:pt x="8465482" y="5633681"/>
                </a:cubicBezTo>
                <a:cubicBezTo>
                  <a:pt x="8463767" y="5645789"/>
                  <a:pt x="8456296" y="5658023"/>
                  <a:pt x="8448881" y="5660868"/>
                </a:cubicBezTo>
                <a:cubicBezTo>
                  <a:pt x="8439980" y="5664284"/>
                  <a:pt x="8437346" y="5673793"/>
                  <a:pt x="8441128" y="5688861"/>
                </a:cubicBezTo>
                <a:cubicBezTo>
                  <a:pt x="8446966" y="5712121"/>
                  <a:pt x="8430670" y="5721956"/>
                  <a:pt x="8423043" y="5699774"/>
                </a:cubicBezTo>
                <a:cubicBezTo>
                  <a:pt x="8420791" y="5693225"/>
                  <a:pt x="8419954" y="5694297"/>
                  <a:pt x="8421183" y="5702155"/>
                </a:cubicBezTo>
                <a:cubicBezTo>
                  <a:pt x="8426147" y="5733897"/>
                  <a:pt x="8431186" y="5745662"/>
                  <a:pt x="8445659" y="5759305"/>
                </a:cubicBezTo>
                <a:cubicBezTo>
                  <a:pt x="8461003" y="5773768"/>
                  <a:pt x="8478340" y="5873605"/>
                  <a:pt x="8465508" y="5873605"/>
                </a:cubicBezTo>
                <a:cubicBezTo>
                  <a:pt x="8448992" y="5873605"/>
                  <a:pt x="8426618" y="5833577"/>
                  <a:pt x="8420562" y="5793193"/>
                </a:cubicBezTo>
                <a:cubicBezTo>
                  <a:pt x="8416958" y="5769157"/>
                  <a:pt x="8408824" y="5746343"/>
                  <a:pt x="8402487" y="5742492"/>
                </a:cubicBezTo>
                <a:cubicBezTo>
                  <a:pt x="8396150" y="5738642"/>
                  <a:pt x="8388172" y="5727895"/>
                  <a:pt x="8384756" y="5718608"/>
                </a:cubicBezTo>
                <a:cubicBezTo>
                  <a:pt x="8370703" y="5680391"/>
                  <a:pt x="8314059" y="5693966"/>
                  <a:pt x="8326325" y="5732611"/>
                </a:cubicBezTo>
                <a:cubicBezTo>
                  <a:pt x="8330271" y="5745047"/>
                  <a:pt x="8324120" y="5758262"/>
                  <a:pt x="8306999" y="5774129"/>
                </a:cubicBezTo>
                <a:cubicBezTo>
                  <a:pt x="8275152" y="5803644"/>
                  <a:pt x="8267376" y="5803367"/>
                  <a:pt x="8259615" y="5772442"/>
                </a:cubicBezTo>
                <a:cubicBezTo>
                  <a:pt x="8252384" y="5743631"/>
                  <a:pt x="8232654" y="5721217"/>
                  <a:pt x="8214489" y="5721178"/>
                </a:cubicBezTo>
                <a:cubicBezTo>
                  <a:pt x="8199768" y="5721149"/>
                  <a:pt x="8162499" y="5667857"/>
                  <a:pt x="8166619" y="5652733"/>
                </a:cubicBezTo>
                <a:cubicBezTo>
                  <a:pt x="8169511" y="5642115"/>
                  <a:pt x="8105495" y="5578330"/>
                  <a:pt x="8091947" y="5578330"/>
                </a:cubicBezTo>
                <a:cubicBezTo>
                  <a:pt x="8087795" y="5578330"/>
                  <a:pt x="8077618" y="5580932"/>
                  <a:pt x="8069332" y="5584112"/>
                </a:cubicBezTo>
                <a:cubicBezTo>
                  <a:pt x="8052875" y="5590427"/>
                  <a:pt x="8048417" y="5616430"/>
                  <a:pt x="8063790" y="5616430"/>
                </a:cubicBezTo>
                <a:cubicBezTo>
                  <a:pt x="8069029" y="5616430"/>
                  <a:pt x="8073315" y="5629289"/>
                  <a:pt x="8073315" y="5645005"/>
                </a:cubicBezTo>
                <a:cubicBezTo>
                  <a:pt x="8073315" y="5660722"/>
                  <a:pt x="8077601" y="5673580"/>
                  <a:pt x="8082840" y="5673580"/>
                </a:cubicBezTo>
                <a:cubicBezTo>
                  <a:pt x="8088079" y="5673580"/>
                  <a:pt x="8092365" y="5680263"/>
                  <a:pt x="8092365" y="5688430"/>
                </a:cubicBezTo>
                <a:cubicBezTo>
                  <a:pt x="8092365" y="5696597"/>
                  <a:pt x="8096664" y="5700623"/>
                  <a:pt x="8101919" y="5697375"/>
                </a:cubicBezTo>
                <a:cubicBezTo>
                  <a:pt x="8107626" y="5693847"/>
                  <a:pt x="8109828" y="5700332"/>
                  <a:pt x="8107389" y="5713482"/>
                </a:cubicBezTo>
                <a:cubicBezTo>
                  <a:pt x="8105143" y="5725587"/>
                  <a:pt x="8102987" y="5740850"/>
                  <a:pt x="8102598" y="5747399"/>
                </a:cubicBezTo>
                <a:cubicBezTo>
                  <a:pt x="8102209" y="5753947"/>
                  <a:pt x="8094746" y="5759305"/>
                  <a:pt x="8086015" y="5759305"/>
                </a:cubicBezTo>
                <a:cubicBezTo>
                  <a:pt x="8077284" y="5759305"/>
                  <a:pt x="8073013" y="5762178"/>
                  <a:pt x="8076524" y="5765688"/>
                </a:cubicBezTo>
                <a:cubicBezTo>
                  <a:pt x="8080034" y="5769199"/>
                  <a:pt x="8076410" y="5781987"/>
                  <a:pt x="8068470" y="5794105"/>
                </a:cubicBezTo>
                <a:cubicBezTo>
                  <a:pt x="8060530" y="5806224"/>
                  <a:pt x="8050744" y="5831969"/>
                  <a:pt x="8046724" y="5851316"/>
                </a:cubicBezTo>
                <a:cubicBezTo>
                  <a:pt x="8037792" y="5894308"/>
                  <a:pt x="8019518" y="5902713"/>
                  <a:pt x="8006934" y="5869617"/>
                </a:cubicBezTo>
                <a:cubicBezTo>
                  <a:pt x="8001793" y="5856095"/>
                  <a:pt x="7993694" y="5845030"/>
                  <a:pt x="7988935" y="5845030"/>
                </a:cubicBezTo>
                <a:cubicBezTo>
                  <a:pt x="7984177" y="5845030"/>
                  <a:pt x="7977301" y="5817170"/>
                  <a:pt x="7973654" y="5783118"/>
                </a:cubicBezTo>
                <a:cubicBezTo>
                  <a:pt x="7970007" y="5749066"/>
                  <a:pt x="7963079" y="5721205"/>
                  <a:pt x="7958257" y="5721205"/>
                </a:cubicBezTo>
                <a:cubicBezTo>
                  <a:pt x="7953435" y="5721205"/>
                  <a:pt x="7949490" y="5709094"/>
                  <a:pt x="7949490" y="5694290"/>
                </a:cubicBezTo>
                <a:cubicBezTo>
                  <a:pt x="7949490" y="5678473"/>
                  <a:pt x="7940401" y="5658837"/>
                  <a:pt x="7927445" y="5646665"/>
                </a:cubicBezTo>
                <a:cubicBezTo>
                  <a:pt x="7904703" y="5625301"/>
                  <a:pt x="7886712" y="5618669"/>
                  <a:pt x="7897103" y="5635480"/>
                </a:cubicBezTo>
                <a:cubicBezTo>
                  <a:pt x="7900340" y="5640719"/>
                  <a:pt x="7898450" y="5645005"/>
                  <a:pt x="7892902" y="5645005"/>
                </a:cubicBezTo>
                <a:cubicBezTo>
                  <a:pt x="7887354" y="5645005"/>
                  <a:pt x="7882815" y="5639800"/>
                  <a:pt x="7882815" y="5633439"/>
                </a:cubicBezTo>
                <a:cubicBezTo>
                  <a:pt x="7882815" y="5625518"/>
                  <a:pt x="7878364" y="5626325"/>
                  <a:pt x="7868690" y="5635998"/>
                </a:cubicBezTo>
                <a:cubicBezTo>
                  <a:pt x="7848948" y="5655740"/>
                  <a:pt x="7845082" y="5827282"/>
                  <a:pt x="7863869" y="5849918"/>
                </a:cubicBezTo>
                <a:cubicBezTo>
                  <a:pt x="7871102" y="5858633"/>
                  <a:pt x="7884772" y="5887888"/>
                  <a:pt x="7894249" y="5914928"/>
                </a:cubicBezTo>
                <a:cubicBezTo>
                  <a:pt x="7903724" y="5941969"/>
                  <a:pt x="7917887" y="5968852"/>
                  <a:pt x="7925721" y="5974668"/>
                </a:cubicBezTo>
                <a:cubicBezTo>
                  <a:pt x="7933556" y="5980484"/>
                  <a:pt x="7939965" y="5991646"/>
                  <a:pt x="7939965" y="5999471"/>
                </a:cubicBezTo>
                <a:cubicBezTo>
                  <a:pt x="7939965" y="6007296"/>
                  <a:pt x="7951025" y="6025633"/>
                  <a:pt x="7964544" y="6040219"/>
                </a:cubicBezTo>
                <a:cubicBezTo>
                  <a:pt x="7982053" y="6059112"/>
                  <a:pt x="7987292" y="6072526"/>
                  <a:pt x="7982759" y="6086854"/>
                </a:cubicBezTo>
                <a:cubicBezTo>
                  <a:pt x="7969448" y="6128923"/>
                  <a:pt x="7973123" y="6144329"/>
                  <a:pt x="7999542" y="6157190"/>
                </a:cubicBezTo>
                <a:cubicBezTo>
                  <a:pt x="8021348" y="6167806"/>
                  <a:pt x="8024734" y="6174134"/>
                  <a:pt x="8019584" y="6194655"/>
                </a:cubicBezTo>
                <a:cubicBezTo>
                  <a:pt x="8014692" y="6214147"/>
                  <a:pt x="8016187" y="6217700"/>
                  <a:pt x="8026682" y="6211526"/>
                </a:cubicBezTo>
                <a:cubicBezTo>
                  <a:pt x="8035088" y="6206581"/>
                  <a:pt x="8034120" y="6210437"/>
                  <a:pt x="8024049" y="6222012"/>
                </a:cubicBezTo>
                <a:cubicBezTo>
                  <a:pt x="8010484" y="6237602"/>
                  <a:pt x="8009663" y="6247029"/>
                  <a:pt x="8018511" y="6285561"/>
                </a:cubicBezTo>
                <a:cubicBezTo>
                  <a:pt x="8024224" y="6310445"/>
                  <a:pt x="8032463" y="6330805"/>
                  <a:pt x="8036820" y="6330805"/>
                </a:cubicBezTo>
                <a:cubicBezTo>
                  <a:pt x="8045829" y="6330805"/>
                  <a:pt x="8047732" y="6381788"/>
                  <a:pt x="8039046" y="6390474"/>
                </a:cubicBezTo>
                <a:cubicBezTo>
                  <a:pt x="8030809" y="6398711"/>
                  <a:pt x="8005835" y="6387438"/>
                  <a:pt x="8011613" y="6378090"/>
                </a:cubicBezTo>
                <a:cubicBezTo>
                  <a:pt x="8014287" y="6373762"/>
                  <a:pt x="8012119" y="6367529"/>
                  <a:pt x="8006795" y="6364239"/>
                </a:cubicBezTo>
                <a:cubicBezTo>
                  <a:pt x="8001471" y="6360948"/>
                  <a:pt x="7997115" y="6350461"/>
                  <a:pt x="7997115" y="6340934"/>
                </a:cubicBezTo>
                <a:cubicBezTo>
                  <a:pt x="7997115" y="6331407"/>
                  <a:pt x="7990686" y="6318277"/>
                  <a:pt x="7982828" y="6311755"/>
                </a:cubicBezTo>
                <a:cubicBezTo>
                  <a:pt x="7974969" y="6305233"/>
                  <a:pt x="7968540" y="6287564"/>
                  <a:pt x="7968540" y="6272489"/>
                </a:cubicBezTo>
                <a:cubicBezTo>
                  <a:pt x="7968540" y="6257414"/>
                  <a:pt x="7964254" y="6245080"/>
                  <a:pt x="7959015" y="6245080"/>
                </a:cubicBezTo>
                <a:cubicBezTo>
                  <a:pt x="7953776" y="6245080"/>
                  <a:pt x="7949490" y="6232747"/>
                  <a:pt x="7949490" y="6217671"/>
                </a:cubicBezTo>
                <a:cubicBezTo>
                  <a:pt x="7949490" y="6202597"/>
                  <a:pt x="7943495" y="6185287"/>
                  <a:pt x="7936168" y="6179207"/>
                </a:cubicBezTo>
                <a:cubicBezTo>
                  <a:pt x="7924394" y="6169435"/>
                  <a:pt x="7912628" y="6119389"/>
                  <a:pt x="7910813" y="6071368"/>
                </a:cubicBezTo>
                <a:cubicBezTo>
                  <a:pt x="7910470" y="6062266"/>
                  <a:pt x="7901421" y="6048678"/>
                  <a:pt x="7890706" y="6041173"/>
                </a:cubicBezTo>
                <a:cubicBezTo>
                  <a:pt x="7879992" y="6033668"/>
                  <a:pt x="7873859" y="6023265"/>
                  <a:pt x="7877079" y="6018055"/>
                </a:cubicBezTo>
                <a:cubicBezTo>
                  <a:pt x="7880299" y="6012845"/>
                  <a:pt x="7878884" y="6007145"/>
                  <a:pt x="7873935" y="6005388"/>
                </a:cubicBezTo>
                <a:cubicBezTo>
                  <a:pt x="7868985" y="6003630"/>
                  <a:pt x="7863492" y="5991477"/>
                  <a:pt x="7861728" y="5978380"/>
                </a:cubicBezTo>
                <a:cubicBezTo>
                  <a:pt x="7857193" y="5944718"/>
                  <a:pt x="7846456" y="5930755"/>
                  <a:pt x="7825103" y="5930755"/>
                </a:cubicBezTo>
                <a:cubicBezTo>
                  <a:pt x="7813152" y="5930755"/>
                  <a:pt x="7806615" y="5924218"/>
                  <a:pt x="7806615" y="5912267"/>
                </a:cubicBezTo>
                <a:cubicBezTo>
                  <a:pt x="7806615" y="5902099"/>
                  <a:pt x="7802883" y="5891473"/>
                  <a:pt x="7798320" y="5888653"/>
                </a:cubicBezTo>
                <a:cubicBezTo>
                  <a:pt x="7793758" y="5885833"/>
                  <a:pt x="7787559" y="5871650"/>
                  <a:pt x="7784544" y="5857135"/>
                </a:cubicBezTo>
                <a:cubicBezTo>
                  <a:pt x="7781468" y="5842322"/>
                  <a:pt x="7766504" y="5822486"/>
                  <a:pt x="7750435" y="5811923"/>
                </a:cubicBezTo>
                <a:cubicBezTo>
                  <a:pt x="7707990" y="5784021"/>
                  <a:pt x="7694650" y="5754464"/>
                  <a:pt x="7714568" y="5732454"/>
                </a:cubicBezTo>
                <a:cubicBezTo>
                  <a:pt x="7736008" y="5708763"/>
                  <a:pt x="7734726" y="5701704"/>
                  <a:pt x="7704221" y="5675488"/>
                </a:cubicBezTo>
                <a:cubicBezTo>
                  <a:pt x="7681475" y="5655940"/>
                  <a:pt x="7678294" y="5646763"/>
                  <a:pt x="7680052" y="5605757"/>
                </a:cubicBezTo>
                <a:cubicBezTo>
                  <a:pt x="7681846" y="5563931"/>
                  <a:pt x="7679499" y="5557558"/>
                  <a:pt x="7659503" y="5549955"/>
                </a:cubicBezTo>
                <a:cubicBezTo>
                  <a:pt x="7645260" y="5544540"/>
                  <a:pt x="7634567" y="5530614"/>
                  <a:pt x="7630526" y="5512217"/>
                </a:cubicBezTo>
                <a:cubicBezTo>
                  <a:pt x="7623904" y="5482064"/>
                  <a:pt x="7593005" y="5465765"/>
                  <a:pt x="7563749" y="5476992"/>
                </a:cubicBezTo>
                <a:cubicBezTo>
                  <a:pt x="7547476" y="5483236"/>
                  <a:pt x="7543661" y="5545059"/>
                  <a:pt x="7558965" y="5554518"/>
                </a:cubicBezTo>
                <a:cubicBezTo>
                  <a:pt x="7564204" y="5557755"/>
                  <a:pt x="7568490" y="5570654"/>
                  <a:pt x="7568490" y="5583182"/>
                </a:cubicBezTo>
                <a:cubicBezTo>
                  <a:pt x="7568490" y="5595709"/>
                  <a:pt x="7573938" y="5609386"/>
                  <a:pt x="7580597" y="5613576"/>
                </a:cubicBezTo>
                <a:cubicBezTo>
                  <a:pt x="7596655" y="5623678"/>
                  <a:pt x="7617799" y="5672674"/>
                  <a:pt x="7610911" y="5683819"/>
                </a:cubicBezTo>
                <a:cubicBezTo>
                  <a:pt x="7607916" y="5688665"/>
                  <a:pt x="7610005" y="5692630"/>
                  <a:pt x="7615553" y="5692630"/>
                </a:cubicBezTo>
                <a:cubicBezTo>
                  <a:pt x="7621101" y="5692630"/>
                  <a:pt x="7625640" y="5702821"/>
                  <a:pt x="7625640" y="5715276"/>
                </a:cubicBezTo>
                <a:cubicBezTo>
                  <a:pt x="7625640" y="5727732"/>
                  <a:pt x="7632397" y="5743530"/>
                  <a:pt x="7640655" y="5750384"/>
                </a:cubicBezTo>
                <a:cubicBezTo>
                  <a:pt x="7651579" y="5759450"/>
                  <a:pt x="7654078" y="5772097"/>
                  <a:pt x="7649827" y="5796794"/>
                </a:cubicBezTo>
                <a:cubicBezTo>
                  <a:pt x="7645575" y="5821498"/>
                  <a:pt x="7646634" y="5826852"/>
                  <a:pt x="7653716" y="5816455"/>
                </a:cubicBezTo>
                <a:cubicBezTo>
                  <a:pt x="7662464" y="5803613"/>
                  <a:pt x="7667865" y="5809379"/>
                  <a:pt x="7664868" y="5828361"/>
                </a:cubicBezTo>
                <a:cubicBezTo>
                  <a:pt x="7664248" y="5832291"/>
                  <a:pt x="7668026" y="5835505"/>
                  <a:pt x="7673265" y="5835505"/>
                </a:cubicBezTo>
                <a:cubicBezTo>
                  <a:pt x="7678504" y="5835505"/>
                  <a:pt x="7682790" y="5842114"/>
                  <a:pt x="7682790" y="5850191"/>
                </a:cubicBezTo>
                <a:cubicBezTo>
                  <a:pt x="7682790" y="5858268"/>
                  <a:pt x="7691149" y="5873849"/>
                  <a:pt x="7701366" y="5884815"/>
                </a:cubicBezTo>
                <a:cubicBezTo>
                  <a:pt x="7711583" y="5895782"/>
                  <a:pt x="7722522" y="5918106"/>
                  <a:pt x="7725676" y="5934423"/>
                </a:cubicBezTo>
                <a:cubicBezTo>
                  <a:pt x="7740620" y="6011744"/>
                  <a:pt x="7764864" y="6075815"/>
                  <a:pt x="7789301" y="6102571"/>
                </a:cubicBezTo>
                <a:cubicBezTo>
                  <a:pt x="7804063" y="6118733"/>
                  <a:pt x="7816140" y="6140264"/>
                  <a:pt x="7816140" y="6150418"/>
                </a:cubicBezTo>
                <a:cubicBezTo>
                  <a:pt x="7816140" y="6160572"/>
                  <a:pt x="7819355" y="6168914"/>
                  <a:pt x="7823284" y="6168955"/>
                </a:cubicBezTo>
                <a:cubicBezTo>
                  <a:pt x="7833581" y="6169062"/>
                  <a:pt x="7854658" y="6217648"/>
                  <a:pt x="7848635" y="6227394"/>
                </a:cubicBezTo>
                <a:cubicBezTo>
                  <a:pt x="7838975" y="6243024"/>
                  <a:pt x="7806615" y="6216042"/>
                  <a:pt x="7806615" y="6192358"/>
                </a:cubicBezTo>
                <a:cubicBezTo>
                  <a:pt x="7806615" y="6179445"/>
                  <a:pt x="7802806" y="6168880"/>
                  <a:pt x="7798150" y="6168880"/>
                </a:cubicBezTo>
                <a:cubicBezTo>
                  <a:pt x="7793494" y="6168880"/>
                  <a:pt x="7786952" y="6154309"/>
                  <a:pt x="7783611" y="6136500"/>
                </a:cubicBezTo>
                <a:cubicBezTo>
                  <a:pt x="7775837" y="6095064"/>
                  <a:pt x="7756806" y="6079248"/>
                  <a:pt x="7724485" y="6087359"/>
                </a:cubicBezTo>
                <a:cubicBezTo>
                  <a:pt x="7700540" y="6093370"/>
                  <a:pt x="7699552" y="6092212"/>
                  <a:pt x="7705073" y="6064611"/>
                </a:cubicBezTo>
                <a:cubicBezTo>
                  <a:pt x="7709455" y="6042702"/>
                  <a:pt x="7707424" y="6035530"/>
                  <a:pt x="7696840" y="6035530"/>
                </a:cubicBezTo>
                <a:cubicBezTo>
                  <a:pt x="7679790" y="6035530"/>
                  <a:pt x="7679181" y="6025298"/>
                  <a:pt x="7694260" y="5992202"/>
                </a:cubicBezTo>
                <a:cubicBezTo>
                  <a:pt x="7704013" y="5970799"/>
                  <a:pt x="7703299" y="5965666"/>
                  <a:pt x="7689498" y="5957943"/>
                </a:cubicBezTo>
                <a:cubicBezTo>
                  <a:pt x="7680570" y="5952947"/>
                  <a:pt x="7673265" y="5940045"/>
                  <a:pt x="7673265" y="5929271"/>
                </a:cubicBezTo>
                <a:cubicBezTo>
                  <a:pt x="7673265" y="5918499"/>
                  <a:pt x="7662549" y="5901256"/>
                  <a:pt x="7649453" y="5890953"/>
                </a:cubicBezTo>
                <a:cubicBezTo>
                  <a:pt x="7636356" y="5880651"/>
                  <a:pt x="7625640" y="5866769"/>
                  <a:pt x="7625640" y="5860102"/>
                </a:cubicBezTo>
                <a:cubicBezTo>
                  <a:pt x="7625640" y="5841762"/>
                  <a:pt x="7593451" y="5816455"/>
                  <a:pt x="7570121" y="5816455"/>
                </a:cubicBezTo>
                <a:cubicBezTo>
                  <a:pt x="7556000" y="5816455"/>
                  <a:pt x="7549440" y="5810592"/>
                  <a:pt x="7549440" y="5797967"/>
                </a:cubicBezTo>
                <a:cubicBezTo>
                  <a:pt x="7549440" y="5787799"/>
                  <a:pt x="7545154" y="5776830"/>
                  <a:pt x="7539915" y="5773593"/>
                </a:cubicBezTo>
                <a:cubicBezTo>
                  <a:pt x="7534676" y="5770355"/>
                  <a:pt x="7530390" y="5758101"/>
                  <a:pt x="7530390" y="5746361"/>
                </a:cubicBezTo>
                <a:cubicBezTo>
                  <a:pt x="7530390" y="5734621"/>
                  <a:pt x="7526622" y="5720943"/>
                  <a:pt x="7522016" y="5715966"/>
                </a:cubicBezTo>
                <a:cubicBezTo>
                  <a:pt x="7517410" y="5710989"/>
                  <a:pt x="7508505" y="5690844"/>
                  <a:pt x="7502227" y="5671199"/>
                </a:cubicBezTo>
                <a:cubicBezTo>
                  <a:pt x="7495949" y="5651554"/>
                  <a:pt x="7486859" y="5635480"/>
                  <a:pt x="7482027" y="5635480"/>
                </a:cubicBezTo>
                <a:cubicBezTo>
                  <a:pt x="7477194" y="5635480"/>
                  <a:pt x="7473240" y="5625289"/>
                  <a:pt x="7473240" y="5612834"/>
                </a:cubicBezTo>
                <a:cubicBezTo>
                  <a:pt x="7473240" y="5600379"/>
                  <a:pt x="7466008" y="5584305"/>
                  <a:pt x="7457169" y="5577115"/>
                </a:cubicBezTo>
                <a:cubicBezTo>
                  <a:pt x="7442912" y="5565518"/>
                  <a:pt x="7441894" y="5566160"/>
                  <a:pt x="7448147" y="5582803"/>
                </a:cubicBezTo>
                <a:cubicBezTo>
                  <a:pt x="7452025" y="5593120"/>
                  <a:pt x="7452387" y="5598752"/>
                  <a:pt x="7448951" y="5595317"/>
                </a:cubicBezTo>
                <a:cubicBezTo>
                  <a:pt x="7445517" y="5591882"/>
                  <a:pt x="7431942" y="5593164"/>
                  <a:pt x="7418786" y="5598166"/>
                </a:cubicBezTo>
                <a:cubicBezTo>
                  <a:pt x="7400172" y="5605243"/>
                  <a:pt x="7395944" y="5604449"/>
                  <a:pt x="7399728" y="5594589"/>
                </a:cubicBezTo>
                <a:cubicBezTo>
                  <a:pt x="7402402" y="5587620"/>
                  <a:pt x="7396557" y="5571467"/>
                  <a:pt x="7386739" y="5558693"/>
                </a:cubicBezTo>
                <a:cubicBezTo>
                  <a:pt x="7375563" y="5544153"/>
                  <a:pt x="7368755" y="5519440"/>
                  <a:pt x="7368531" y="5492605"/>
                </a:cubicBezTo>
                <a:cubicBezTo>
                  <a:pt x="7368106" y="5441729"/>
                  <a:pt x="7358224" y="5422837"/>
                  <a:pt x="7334431" y="5427419"/>
                </a:cubicBezTo>
                <a:cubicBezTo>
                  <a:pt x="7322880" y="5429644"/>
                  <a:pt x="7313102" y="5445280"/>
                  <a:pt x="7305551" y="5473600"/>
                </a:cubicBezTo>
                <a:cubicBezTo>
                  <a:pt x="7299272" y="5497150"/>
                  <a:pt x="7293714" y="5508917"/>
                  <a:pt x="7293200" y="5499749"/>
                </a:cubicBezTo>
                <a:cubicBezTo>
                  <a:pt x="7291920" y="5476939"/>
                  <a:pt x="7266379" y="5478651"/>
                  <a:pt x="7258954" y="5502045"/>
                </a:cubicBezTo>
                <a:cubicBezTo>
                  <a:pt x="7251125" y="5526715"/>
                  <a:pt x="7260058" y="5540230"/>
                  <a:pt x="7284194" y="5540230"/>
                </a:cubicBezTo>
                <a:cubicBezTo>
                  <a:pt x="7295563" y="5540230"/>
                  <a:pt x="7305633" y="5548105"/>
                  <a:pt x="7308555" y="5559280"/>
                </a:cubicBezTo>
                <a:cubicBezTo>
                  <a:pt x="7311295" y="5569758"/>
                  <a:pt x="7316787" y="5578330"/>
                  <a:pt x="7320760" y="5578330"/>
                </a:cubicBezTo>
                <a:cubicBezTo>
                  <a:pt x="7324733" y="5578330"/>
                  <a:pt x="7330556" y="5591189"/>
                  <a:pt x="7333699" y="5606905"/>
                </a:cubicBezTo>
                <a:cubicBezTo>
                  <a:pt x="7337051" y="5623665"/>
                  <a:pt x="7345420" y="5635480"/>
                  <a:pt x="7353939" y="5635480"/>
                </a:cubicBezTo>
                <a:cubicBezTo>
                  <a:pt x="7369533" y="5635480"/>
                  <a:pt x="7371392" y="5648412"/>
                  <a:pt x="7359982" y="5677516"/>
                </a:cubicBezTo>
                <a:cubicBezTo>
                  <a:pt x="7349651" y="5703868"/>
                  <a:pt x="7254165" y="5707931"/>
                  <a:pt x="7254165" y="5682019"/>
                </a:cubicBezTo>
                <a:cubicBezTo>
                  <a:pt x="7254165" y="5672563"/>
                  <a:pt x="7242620" y="5654121"/>
                  <a:pt x="7228509" y="5641037"/>
                </a:cubicBezTo>
                <a:cubicBezTo>
                  <a:pt x="7205676" y="5619865"/>
                  <a:pt x="7204688" y="5616543"/>
                  <a:pt x="7219532" y="5610847"/>
                </a:cubicBezTo>
                <a:cubicBezTo>
                  <a:pt x="7228704" y="5607327"/>
                  <a:pt x="7234039" y="5598789"/>
                  <a:pt x="7231385" y="5591873"/>
                </a:cubicBezTo>
                <a:cubicBezTo>
                  <a:pt x="7228317" y="5583879"/>
                  <a:pt x="7231586" y="5581229"/>
                  <a:pt x="7240362" y="5584597"/>
                </a:cubicBezTo>
                <a:cubicBezTo>
                  <a:pt x="7248941" y="5587889"/>
                  <a:pt x="7254165" y="5584010"/>
                  <a:pt x="7254165" y="5574349"/>
                </a:cubicBezTo>
                <a:cubicBezTo>
                  <a:pt x="7254165" y="5564697"/>
                  <a:pt x="7243333" y="5556637"/>
                  <a:pt x="7225590" y="5553089"/>
                </a:cubicBezTo>
                <a:cubicBezTo>
                  <a:pt x="7209874" y="5549946"/>
                  <a:pt x="7197015" y="5542065"/>
                  <a:pt x="7197015" y="5535576"/>
                </a:cubicBezTo>
                <a:cubicBezTo>
                  <a:pt x="7197015" y="5529087"/>
                  <a:pt x="7185438" y="5512202"/>
                  <a:pt x="7171290" y="5498052"/>
                </a:cubicBezTo>
                <a:cubicBezTo>
                  <a:pt x="7145149" y="5471912"/>
                  <a:pt x="7134464" y="5444980"/>
                  <a:pt x="7150233" y="5444980"/>
                </a:cubicBezTo>
                <a:cubicBezTo>
                  <a:pt x="7155008" y="5444980"/>
                  <a:pt x="7158773" y="5439622"/>
                  <a:pt x="7158598" y="5433074"/>
                </a:cubicBezTo>
                <a:cubicBezTo>
                  <a:pt x="7158424" y="5426525"/>
                  <a:pt x="7149744" y="5431419"/>
                  <a:pt x="7139310" y="5443948"/>
                </a:cubicBezTo>
                <a:cubicBezTo>
                  <a:pt x="7117644" y="5469965"/>
                  <a:pt x="7113843" y="5468704"/>
                  <a:pt x="7109190" y="5433955"/>
                </a:cubicBezTo>
                <a:cubicBezTo>
                  <a:pt x="7107351" y="5420223"/>
                  <a:pt x="7099777" y="5401012"/>
                  <a:pt x="7092359" y="5391265"/>
                </a:cubicBezTo>
                <a:cubicBezTo>
                  <a:pt x="7083118" y="5379122"/>
                  <a:pt x="7082841" y="5377057"/>
                  <a:pt x="7091478" y="5384705"/>
                </a:cubicBezTo>
                <a:cubicBezTo>
                  <a:pt x="7098413" y="5390844"/>
                  <a:pt x="7109993" y="5393600"/>
                  <a:pt x="7117213" y="5390829"/>
                </a:cubicBezTo>
                <a:cubicBezTo>
                  <a:pt x="7125313" y="5387721"/>
                  <a:pt x="7130706" y="5392565"/>
                  <a:pt x="7131296" y="5403480"/>
                </a:cubicBezTo>
                <a:cubicBezTo>
                  <a:pt x="7131823" y="5413208"/>
                  <a:pt x="7136212" y="5404278"/>
                  <a:pt x="7141049" y="5383636"/>
                </a:cubicBezTo>
                <a:cubicBezTo>
                  <a:pt x="7147933" y="5354267"/>
                  <a:pt x="7146749" y="5343008"/>
                  <a:pt x="7135611" y="5331870"/>
                </a:cubicBezTo>
                <a:cubicBezTo>
                  <a:pt x="7123509" y="5319767"/>
                  <a:pt x="7117817" y="5319541"/>
                  <a:pt x="7097608" y="5330356"/>
                </a:cubicBezTo>
                <a:cubicBezTo>
                  <a:pt x="7078421" y="5340625"/>
                  <a:pt x="7071046" y="5340759"/>
                  <a:pt x="7059348" y="5331050"/>
                </a:cubicBezTo>
                <a:cubicBezTo>
                  <a:pt x="7032767" y="5308990"/>
                  <a:pt x="7017438" y="5326679"/>
                  <a:pt x="7010577" y="5387328"/>
                </a:cubicBezTo>
                <a:cubicBezTo>
                  <a:pt x="7005186" y="5434979"/>
                  <a:pt x="7000963" y="5444980"/>
                  <a:pt x="6986235" y="5444980"/>
                </a:cubicBezTo>
                <a:cubicBezTo>
                  <a:pt x="6975113" y="5444980"/>
                  <a:pt x="6968415" y="5438216"/>
                  <a:pt x="6968415" y="5426985"/>
                </a:cubicBezTo>
                <a:cubicBezTo>
                  <a:pt x="6968415" y="5417088"/>
                  <a:pt x="6960111" y="5398872"/>
                  <a:pt x="6949962" y="5386504"/>
                </a:cubicBezTo>
                <a:cubicBezTo>
                  <a:pt x="6934964" y="5368228"/>
                  <a:pt x="6928276" y="5365983"/>
                  <a:pt x="6914243" y="5374515"/>
                </a:cubicBezTo>
                <a:cubicBezTo>
                  <a:pt x="6893891" y="5386890"/>
                  <a:pt x="6886220" y="5423745"/>
                  <a:pt x="6900934" y="5438459"/>
                </a:cubicBezTo>
                <a:cubicBezTo>
                  <a:pt x="6915883" y="5453409"/>
                  <a:pt x="6913613" y="5473555"/>
                  <a:pt x="6896978" y="5473555"/>
                </a:cubicBezTo>
                <a:cubicBezTo>
                  <a:pt x="6889119" y="5473555"/>
                  <a:pt x="6882690" y="5469272"/>
                  <a:pt x="6882690" y="5464036"/>
                </a:cubicBezTo>
                <a:cubicBezTo>
                  <a:pt x="6882690" y="5451898"/>
                  <a:pt x="6813543" y="5456098"/>
                  <a:pt x="6804369" y="5468793"/>
                </a:cubicBezTo>
                <a:cubicBezTo>
                  <a:pt x="6796229" y="5480058"/>
                  <a:pt x="6806290" y="5580954"/>
                  <a:pt x="6816242" y="5587855"/>
                </a:cubicBezTo>
                <a:cubicBezTo>
                  <a:pt x="6825039" y="5593955"/>
                  <a:pt x="6855416" y="5729393"/>
                  <a:pt x="6853628" y="5754543"/>
                </a:cubicBezTo>
                <a:cubicBezTo>
                  <a:pt x="6852884" y="5765020"/>
                  <a:pt x="6852781" y="5806811"/>
                  <a:pt x="6853402" y="5847411"/>
                </a:cubicBezTo>
                <a:cubicBezTo>
                  <a:pt x="6854516" y="5920270"/>
                  <a:pt x="6854218" y="5921230"/>
                  <a:pt x="6830511" y="5921230"/>
                </a:cubicBezTo>
                <a:cubicBezTo>
                  <a:pt x="6809409" y="5921230"/>
                  <a:pt x="6806490" y="5917180"/>
                  <a:pt x="6806490" y="5887893"/>
                </a:cubicBezTo>
                <a:cubicBezTo>
                  <a:pt x="6806490" y="5869557"/>
                  <a:pt x="6802681" y="5854555"/>
                  <a:pt x="6798025" y="5854555"/>
                </a:cubicBezTo>
                <a:cubicBezTo>
                  <a:pt x="6793369" y="5854555"/>
                  <a:pt x="6786746" y="5839553"/>
                  <a:pt x="6783306" y="5821218"/>
                </a:cubicBezTo>
                <a:cubicBezTo>
                  <a:pt x="6779867" y="5802882"/>
                  <a:pt x="6773505" y="5787880"/>
                  <a:pt x="6769171" y="5787880"/>
                </a:cubicBezTo>
                <a:cubicBezTo>
                  <a:pt x="6764836" y="5787880"/>
                  <a:pt x="6759144" y="5765559"/>
                  <a:pt x="6756523" y="5738277"/>
                </a:cubicBezTo>
                <a:cubicBezTo>
                  <a:pt x="6753901" y="5710995"/>
                  <a:pt x="6746927" y="5687063"/>
                  <a:pt x="6741023" y="5685095"/>
                </a:cubicBezTo>
                <a:cubicBezTo>
                  <a:pt x="6734843" y="5683035"/>
                  <a:pt x="6730290" y="5659870"/>
                  <a:pt x="6730290" y="5630486"/>
                </a:cubicBezTo>
                <a:cubicBezTo>
                  <a:pt x="6730290" y="5602419"/>
                  <a:pt x="6725934" y="5576762"/>
                  <a:pt x="6720610" y="5573472"/>
                </a:cubicBezTo>
                <a:cubicBezTo>
                  <a:pt x="6715286" y="5570181"/>
                  <a:pt x="6713395" y="5563499"/>
                  <a:pt x="6716409" y="5558622"/>
                </a:cubicBezTo>
                <a:cubicBezTo>
                  <a:pt x="6719423" y="5553746"/>
                  <a:pt x="6717351" y="5549755"/>
                  <a:pt x="6711802" y="5549755"/>
                </a:cubicBezTo>
                <a:cubicBezTo>
                  <a:pt x="6706071" y="5549755"/>
                  <a:pt x="6701715" y="5529535"/>
                  <a:pt x="6701715" y="5502924"/>
                </a:cubicBezTo>
                <a:cubicBezTo>
                  <a:pt x="6701715" y="5474771"/>
                  <a:pt x="6697122" y="5454561"/>
                  <a:pt x="6690198" y="5452254"/>
                </a:cubicBezTo>
                <a:cubicBezTo>
                  <a:pt x="6683864" y="5450143"/>
                  <a:pt x="6677986" y="5437998"/>
                  <a:pt x="6677136" y="5425266"/>
                </a:cubicBezTo>
                <a:cubicBezTo>
                  <a:pt x="6676285" y="5412534"/>
                  <a:pt x="6672437" y="5394617"/>
                  <a:pt x="6668583" y="5385449"/>
                </a:cubicBezTo>
                <a:cubicBezTo>
                  <a:pt x="6664730" y="5376281"/>
                  <a:pt x="6663991" y="5362488"/>
                  <a:pt x="6666943" y="5354798"/>
                </a:cubicBezTo>
                <a:cubicBezTo>
                  <a:pt x="6669894" y="5347108"/>
                  <a:pt x="6668546" y="5338490"/>
                  <a:pt x="6663946" y="5335647"/>
                </a:cubicBezTo>
                <a:cubicBezTo>
                  <a:pt x="6659348" y="5332805"/>
                  <a:pt x="6652594" y="5302549"/>
                  <a:pt x="6648938" y="5268411"/>
                </a:cubicBezTo>
                <a:cubicBezTo>
                  <a:pt x="6641790" y="5201668"/>
                  <a:pt x="6623963" y="5178280"/>
                  <a:pt x="6580234" y="5178280"/>
                </a:cubicBezTo>
                <a:cubicBezTo>
                  <a:pt x="6550704" y="5178280"/>
                  <a:pt x="6545748" y="5195991"/>
                  <a:pt x="6563432" y="5238315"/>
                </a:cubicBezTo>
                <a:cubicBezTo>
                  <a:pt x="6577561" y="5272130"/>
                  <a:pt x="6577384" y="5273530"/>
                  <a:pt x="6558968" y="5273530"/>
                </a:cubicBezTo>
                <a:cubicBezTo>
                  <a:pt x="6546851" y="5273530"/>
                  <a:pt x="6539790" y="5279842"/>
                  <a:pt x="6539790" y="5290675"/>
                </a:cubicBezTo>
                <a:cubicBezTo>
                  <a:pt x="6539790" y="5300105"/>
                  <a:pt x="6534971" y="5312639"/>
                  <a:pt x="6529082" y="5318529"/>
                </a:cubicBezTo>
                <a:cubicBezTo>
                  <a:pt x="6521154" y="5326457"/>
                  <a:pt x="6521154" y="5337213"/>
                  <a:pt x="6529082" y="5359955"/>
                </a:cubicBezTo>
                <a:cubicBezTo>
                  <a:pt x="6554184" y="5431964"/>
                  <a:pt x="6528603" y="5480235"/>
                  <a:pt x="6501690" y="5411643"/>
                </a:cubicBezTo>
                <a:cubicBezTo>
                  <a:pt x="6494496" y="5393307"/>
                  <a:pt x="6485544" y="5378305"/>
                  <a:pt x="6481798" y="5378305"/>
                </a:cubicBezTo>
                <a:cubicBezTo>
                  <a:pt x="6478051" y="5378305"/>
                  <a:pt x="6472000" y="5352580"/>
                  <a:pt x="6468351" y="5321138"/>
                </a:cubicBezTo>
                <a:cubicBezTo>
                  <a:pt x="6464702" y="5289696"/>
                  <a:pt x="6457851" y="5261583"/>
                  <a:pt x="6453128" y="5258664"/>
                </a:cubicBezTo>
                <a:cubicBezTo>
                  <a:pt x="6448404" y="5255745"/>
                  <a:pt x="6444540" y="5226404"/>
                  <a:pt x="6444540" y="5193463"/>
                </a:cubicBezTo>
                <a:cubicBezTo>
                  <a:pt x="6444540" y="5147392"/>
                  <a:pt x="6440176" y="5128539"/>
                  <a:pt x="6425633" y="5111770"/>
                </a:cubicBezTo>
                <a:cubicBezTo>
                  <a:pt x="6413380" y="5097642"/>
                  <a:pt x="6408636" y="5082357"/>
                  <a:pt x="6412155" y="5068337"/>
                </a:cubicBezTo>
                <a:cubicBezTo>
                  <a:pt x="6419433" y="5039339"/>
                  <a:pt x="6398561" y="4998779"/>
                  <a:pt x="6385969" y="5017450"/>
                </a:cubicBezTo>
                <a:cubicBezTo>
                  <a:pt x="6378585" y="5028398"/>
                  <a:pt x="6377394" y="5028212"/>
                  <a:pt x="6378970" y="5016355"/>
                </a:cubicBezTo>
                <a:cubicBezTo>
                  <a:pt x="6380015" y="5008497"/>
                  <a:pt x="6377426" y="4994134"/>
                  <a:pt x="6373217" y="4984438"/>
                </a:cubicBezTo>
                <a:cubicBezTo>
                  <a:pt x="6368259" y="4973015"/>
                  <a:pt x="6369980" y="4964079"/>
                  <a:pt x="6378105" y="4959057"/>
                </a:cubicBezTo>
                <a:cubicBezTo>
                  <a:pt x="6395652" y="4948212"/>
                  <a:pt x="6364948" y="4902055"/>
                  <a:pt x="6340187" y="4902055"/>
                </a:cubicBezTo>
                <a:cubicBezTo>
                  <a:pt x="6311824" y="4902055"/>
                  <a:pt x="6304484" y="4940265"/>
                  <a:pt x="6329030" y="4960141"/>
                </a:cubicBezTo>
                <a:cubicBezTo>
                  <a:pt x="6365108" y="4989354"/>
                  <a:pt x="6345773" y="5004580"/>
                  <a:pt x="6299163" y="4983660"/>
                </a:cubicBezTo>
                <a:cubicBezTo>
                  <a:pt x="6267193" y="4969311"/>
                  <a:pt x="6251213" y="4995733"/>
                  <a:pt x="6257138" y="5053142"/>
                </a:cubicBezTo>
                <a:cubicBezTo>
                  <a:pt x="6261135" y="5091870"/>
                  <a:pt x="6259746" y="5102071"/>
                  <a:pt x="6251587" y="5093912"/>
                </a:cubicBezTo>
                <a:cubicBezTo>
                  <a:pt x="6221676" y="5064002"/>
                  <a:pt x="6185062" y="5100281"/>
                  <a:pt x="6205887" y="5139194"/>
                </a:cubicBezTo>
                <a:cubicBezTo>
                  <a:pt x="6221555" y="5168470"/>
                  <a:pt x="6217977" y="5187805"/>
                  <a:pt x="6196890" y="5187805"/>
                </a:cubicBezTo>
                <a:cubicBezTo>
                  <a:pt x="6186413" y="5187805"/>
                  <a:pt x="6177840" y="5181901"/>
                  <a:pt x="6177840" y="5174684"/>
                </a:cubicBezTo>
                <a:cubicBezTo>
                  <a:pt x="6177840" y="5167467"/>
                  <a:pt x="6171083" y="5155955"/>
                  <a:pt x="6162825" y="5149101"/>
                </a:cubicBezTo>
                <a:cubicBezTo>
                  <a:pt x="6151910" y="5140043"/>
                  <a:pt x="6149475" y="5127758"/>
                  <a:pt x="6153911" y="5104116"/>
                </a:cubicBezTo>
                <a:cubicBezTo>
                  <a:pt x="6158377" y="5080311"/>
                  <a:pt x="6155623" y="5066743"/>
                  <a:pt x="6143637" y="5053499"/>
                </a:cubicBezTo>
                <a:cubicBezTo>
                  <a:pt x="6134631" y="5043548"/>
                  <a:pt x="6130726" y="5035405"/>
                  <a:pt x="6134959" y="5035405"/>
                </a:cubicBezTo>
                <a:cubicBezTo>
                  <a:pt x="6139192" y="5035405"/>
                  <a:pt x="6134112" y="5027904"/>
                  <a:pt x="6123671" y="5018736"/>
                </a:cubicBezTo>
                <a:cubicBezTo>
                  <a:pt x="6113229" y="5009569"/>
                  <a:pt x="6101776" y="4990281"/>
                  <a:pt x="6098219" y="4975874"/>
                </a:cubicBezTo>
                <a:cubicBezTo>
                  <a:pt x="6094222" y="4959685"/>
                  <a:pt x="6085454" y="4949791"/>
                  <a:pt x="6075265" y="4949970"/>
                </a:cubicBezTo>
                <a:cubicBezTo>
                  <a:pt x="6059745" y="4950242"/>
                  <a:pt x="6059756" y="4950829"/>
                  <a:pt x="6075446" y="4959968"/>
                </a:cubicBezTo>
                <a:cubicBezTo>
                  <a:pt x="6091645" y="4969403"/>
                  <a:pt x="6099305" y="5006977"/>
                  <a:pt x="6084971" y="5006684"/>
                </a:cubicBezTo>
                <a:cubicBezTo>
                  <a:pt x="6073319" y="5006446"/>
                  <a:pt x="6057148" y="4993388"/>
                  <a:pt x="6053062" y="4980917"/>
                </a:cubicBezTo>
                <a:cubicBezTo>
                  <a:pt x="6050063" y="4971767"/>
                  <a:pt x="6044314" y="4971767"/>
                  <a:pt x="6026055" y="4980917"/>
                </a:cubicBezTo>
                <a:cubicBezTo>
                  <a:pt x="6004648" y="4991646"/>
                  <a:pt x="6003050" y="4997246"/>
                  <a:pt x="6005355" y="5053485"/>
                </a:cubicBezTo>
                <a:cubicBezTo>
                  <a:pt x="6006818" y="5089185"/>
                  <a:pt x="6013237" y="5119813"/>
                  <a:pt x="6020851" y="5127427"/>
                </a:cubicBezTo>
                <a:cubicBezTo>
                  <a:pt x="6029485" y="5136062"/>
                  <a:pt x="6033238" y="5160113"/>
                  <a:pt x="6032026" y="5199054"/>
                </a:cubicBezTo>
                <a:cubicBezTo>
                  <a:pt x="6030047" y="5262679"/>
                  <a:pt x="6013140" y="5283001"/>
                  <a:pt x="5997159" y="5240967"/>
                </a:cubicBezTo>
                <a:cubicBezTo>
                  <a:pt x="5992018" y="5227445"/>
                  <a:pt x="5981276" y="5216380"/>
                  <a:pt x="5973289" y="5216380"/>
                </a:cubicBezTo>
                <a:cubicBezTo>
                  <a:pt x="5965301" y="5216380"/>
                  <a:pt x="5958765" y="5210410"/>
                  <a:pt x="5958765" y="5203112"/>
                </a:cubicBezTo>
                <a:cubicBezTo>
                  <a:pt x="5958765" y="5189491"/>
                  <a:pt x="5939062" y="5178280"/>
                  <a:pt x="5915123" y="5178280"/>
                </a:cubicBezTo>
                <a:cubicBezTo>
                  <a:pt x="5906222" y="5178280"/>
                  <a:pt x="5901615" y="5188880"/>
                  <a:pt x="5901615" y="5209359"/>
                </a:cubicBezTo>
                <a:cubicBezTo>
                  <a:pt x="5901615" y="5232453"/>
                  <a:pt x="5896109" y="5242853"/>
                  <a:pt x="5880184" y="5249840"/>
                </a:cubicBezTo>
                <a:cubicBezTo>
                  <a:pt x="5863577" y="5257126"/>
                  <a:pt x="5859437" y="5265675"/>
                  <a:pt x="5861792" y="5287818"/>
                </a:cubicBezTo>
                <a:cubicBezTo>
                  <a:pt x="5863464" y="5303534"/>
                  <a:pt x="5865608" y="5335681"/>
                  <a:pt x="5866555" y="5359255"/>
                </a:cubicBezTo>
                <a:cubicBezTo>
                  <a:pt x="5867503" y="5382830"/>
                  <a:pt x="5871976" y="5407849"/>
                  <a:pt x="5876496" y="5414854"/>
                </a:cubicBezTo>
                <a:cubicBezTo>
                  <a:pt x="5886179" y="5429859"/>
                  <a:pt x="5875932" y="5441763"/>
                  <a:pt x="5849228" y="5446534"/>
                </a:cubicBezTo>
                <a:cubicBezTo>
                  <a:pt x="5827718" y="5450377"/>
                  <a:pt x="5817817" y="5488816"/>
                  <a:pt x="5834134" y="5505134"/>
                </a:cubicBezTo>
                <a:cubicBezTo>
                  <a:pt x="5839816" y="5510816"/>
                  <a:pt x="5844972" y="5532825"/>
                  <a:pt x="5845592" y="5554041"/>
                </a:cubicBezTo>
                <a:cubicBezTo>
                  <a:pt x="5846632" y="5589649"/>
                  <a:pt x="5847186" y="5590419"/>
                  <a:pt x="5852781" y="5564043"/>
                </a:cubicBezTo>
                <a:cubicBezTo>
                  <a:pt x="5857586" y="5541394"/>
                  <a:pt x="5864545" y="5534816"/>
                  <a:pt x="5886335" y="5532324"/>
                </a:cubicBezTo>
                <a:cubicBezTo>
                  <a:pt x="5911981" y="5529392"/>
                  <a:pt x="5913461" y="5531009"/>
                  <a:pt x="5908379" y="5556415"/>
                </a:cubicBezTo>
                <a:cubicBezTo>
                  <a:pt x="5903935" y="5578635"/>
                  <a:pt x="5908098" y="5587762"/>
                  <a:pt x="5930993" y="5605989"/>
                </a:cubicBezTo>
                <a:cubicBezTo>
                  <a:pt x="5946427" y="5618277"/>
                  <a:pt x="5958314" y="5633154"/>
                  <a:pt x="5957408" y="5639049"/>
                </a:cubicBezTo>
                <a:cubicBezTo>
                  <a:pt x="5956502" y="5644944"/>
                  <a:pt x="5959149" y="5657557"/>
                  <a:pt x="5963290" y="5667077"/>
                </a:cubicBezTo>
                <a:cubicBezTo>
                  <a:pt x="5967520" y="5676800"/>
                  <a:pt x="5966610" y="5688595"/>
                  <a:pt x="5961213" y="5693992"/>
                </a:cubicBezTo>
                <a:cubicBezTo>
                  <a:pt x="5954755" y="5700451"/>
                  <a:pt x="5948179" y="5693765"/>
                  <a:pt x="5941146" y="5673589"/>
                </a:cubicBezTo>
                <a:cubicBezTo>
                  <a:pt x="5935392" y="5657084"/>
                  <a:pt x="5920592" y="5631586"/>
                  <a:pt x="5908256" y="5616926"/>
                </a:cubicBezTo>
                <a:lnTo>
                  <a:pt x="5885829" y="5590272"/>
                </a:lnTo>
                <a:lnTo>
                  <a:pt x="5876897" y="5615258"/>
                </a:lnTo>
                <a:cubicBezTo>
                  <a:pt x="5868211" y="5639551"/>
                  <a:pt x="5878583" y="5713243"/>
                  <a:pt x="5896186" y="5752304"/>
                </a:cubicBezTo>
                <a:cubicBezTo>
                  <a:pt x="5900353" y="5761550"/>
                  <a:pt x="5901539" y="5777619"/>
                  <a:pt x="5898820" y="5788013"/>
                </a:cubicBezTo>
                <a:cubicBezTo>
                  <a:pt x="5896103" y="5798407"/>
                  <a:pt x="5897762" y="5809311"/>
                  <a:pt x="5902509" y="5812245"/>
                </a:cubicBezTo>
                <a:cubicBezTo>
                  <a:pt x="5917172" y="5821307"/>
                  <a:pt x="5912504" y="5864080"/>
                  <a:pt x="5896853" y="5864080"/>
                </a:cubicBezTo>
                <a:cubicBezTo>
                  <a:pt x="5888994" y="5864080"/>
                  <a:pt x="5882565" y="5858508"/>
                  <a:pt x="5882565" y="5851698"/>
                </a:cubicBezTo>
                <a:cubicBezTo>
                  <a:pt x="5882565" y="5844887"/>
                  <a:pt x="5877814" y="5834564"/>
                  <a:pt x="5872008" y="5828758"/>
                </a:cubicBezTo>
                <a:cubicBezTo>
                  <a:pt x="5866201" y="5822951"/>
                  <a:pt x="5859689" y="5795644"/>
                  <a:pt x="5857535" y="5768074"/>
                </a:cubicBezTo>
                <a:cubicBezTo>
                  <a:pt x="5855382" y="5740505"/>
                  <a:pt x="5850008" y="5713323"/>
                  <a:pt x="5845593" y="5707670"/>
                </a:cubicBezTo>
                <a:cubicBezTo>
                  <a:pt x="5841179" y="5702018"/>
                  <a:pt x="5834499" y="5684534"/>
                  <a:pt x="5830749" y="5668818"/>
                </a:cubicBezTo>
                <a:cubicBezTo>
                  <a:pt x="5826999" y="5653102"/>
                  <a:pt x="5818411" y="5633813"/>
                  <a:pt x="5811665" y="5625955"/>
                </a:cubicBezTo>
                <a:cubicBezTo>
                  <a:pt x="5804919" y="5618097"/>
                  <a:pt x="5796552" y="5599697"/>
                  <a:pt x="5793073" y="5585066"/>
                </a:cubicBezTo>
                <a:cubicBezTo>
                  <a:pt x="5785053" y="5551340"/>
                  <a:pt x="5761919" y="5541904"/>
                  <a:pt x="5744434" y="5565229"/>
                </a:cubicBezTo>
                <a:cubicBezTo>
                  <a:pt x="5732897" y="5580621"/>
                  <a:pt x="5732960" y="5584556"/>
                  <a:pt x="5744891" y="5593668"/>
                </a:cubicBezTo>
                <a:cubicBezTo>
                  <a:pt x="5752508" y="5599484"/>
                  <a:pt x="5758739" y="5616082"/>
                  <a:pt x="5758739" y="5630553"/>
                </a:cubicBezTo>
                <a:cubicBezTo>
                  <a:pt x="5758739" y="5652859"/>
                  <a:pt x="5756566" y="5655059"/>
                  <a:pt x="5744452" y="5645005"/>
                </a:cubicBezTo>
                <a:cubicBezTo>
                  <a:pt x="5736594" y="5638483"/>
                  <a:pt x="5730164" y="5627378"/>
                  <a:pt x="5730164" y="5620325"/>
                </a:cubicBezTo>
                <a:cubicBezTo>
                  <a:pt x="5730164" y="5613273"/>
                  <a:pt x="5724189" y="5609796"/>
                  <a:pt x="5716886" y="5612599"/>
                </a:cubicBezTo>
                <a:cubicBezTo>
                  <a:pt x="5706826" y="5616459"/>
                  <a:pt x="5701981" y="5603685"/>
                  <a:pt x="5696901" y="5559912"/>
                </a:cubicBezTo>
                <a:cubicBezTo>
                  <a:pt x="5693213" y="5528132"/>
                  <a:pt x="5686329" y="5502130"/>
                  <a:pt x="5681605" y="5502130"/>
                </a:cubicBezTo>
                <a:cubicBezTo>
                  <a:pt x="5676880" y="5502130"/>
                  <a:pt x="5672920" y="5490343"/>
                  <a:pt x="5672803" y="5475936"/>
                </a:cubicBezTo>
                <a:cubicBezTo>
                  <a:pt x="5672521" y="5441097"/>
                  <a:pt x="5642233" y="5402034"/>
                  <a:pt x="5621630" y="5409940"/>
                </a:cubicBezTo>
                <a:cubicBezTo>
                  <a:pt x="5598007" y="5419005"/>
                  <a:pt x="5592575" y="5443558"/>
                  <a:pt x="5609947" y="5462754"/>
                </a:cubicBezTo>
                <a:cubicBezTo>
                  <a:pt x="5628645" y="5483414"/>
                  <a:pt x="5630346" y="5521180"/>
                  <a:pt x="5612579" y="5521180"/>
                </a:cubicBezTo>
                <a:cubicBezTo>
                  <a:pt x="5595223" y="5521180"/>
                  <a:pt x="5568240" y="5490105"/>
                  <a:pt x="5568240" y="5470117"/>
                </a:cubicBezTo>
                <a:cubicBezTo>
                  <a:pt x="5568240" y="5461193"/>
                  <a:pt x="5558596" y="5450265"/>
                  <a:pt x="5546809" y="5445832"/>
                </a:cubicBezTo>
                <a:cubicBezTo>
                  <a:pt x="5519571" y="5435591"/>
                  <a:pt x="5503149" y="5458651"/>
                  <a:pt x="5519283" y="5484486"/>
                </a:cubicBezTo>
                <a:cubicBezTo>
                  <a:pt x="5538099" y="5514615"/>
                  <a:pt x="5532795" y="5572090"/>
                  <a:pt x="5509877" y="5586402"/>
                </a:cubicBezTo>
                <a:cubicBezTo>
                  <a:pt x="5491875" y="5597645"/>
                  <a:pt x="5490287" y="5604782"/>
                  <a:pt x="5495646" y="5650379"/>
                </a:cubicBezTo>
                <a:lnTo>
                  <a:pt x="5501678" y="5701702"/>
                </a:lnTo>
                <a:lnTo>
                  <a:pt x="5473766" y="5696119"/>
                </a:lnTo>
                <a:cubicBezTo>
                  <a:pt x="5434323" y="5688230"/>
                  <a:pt x="5419910" y="5705484"/>
                  <a:pt x="5423943" y="5755760"/>
                </a:cubicBezTo>
                <a:cubicBezTo>
                  <a:pt x="5426502" y="5787662"/>
                  <a:pt x="5423991" y="5797405"/>
                  <a:pt x="5413203" y="5797405"/>
                </a:cubicBezTo>
                <a:cubicBezTo>
                  <a:pt x="5393832" y="5797405"/>
                  <a:pt x="5378980" y="5777413"/>
                  <a:pt x="5371843" y="5741729"/>
                </a:cubicBezTo>
                <a:cubicBezTo>
                  <a:pt x="5368538" y="5725202"/>
                  <a:pt x="5362503" y="5711680"/>
                  <a:pt x="5358431" y="5711680"/>
                </a:cubicBezTo>
                <a:cubicBezTo>
                  <a:pt x="5354360" y="5711680"/>
                  <a:pt x="5346429" y="5698487"/>
                  <a:pt x="5340808" y="5682362"/>
                </a:cubicBezTo>
                <a:cubicBezTo>
                  <a:pt x="5329624" y="5650278"/>
                  <a:pt x="5298219" y="5646050"/>
                  <a:pt x="5295475" y="5676258"/>
                </a:cubicBezTo>
                <a:cubicBezTo>
                  <a:pt x="5294399" y="5688107"/>
                  <a:pt x="5295268" y="5688771"/>
                  <a:pt x="5298445" y="5678529"/>
                </a:cubicBezTo>
                <a:cubicBezTo>
                  <a:pt x="5303398" y="5662570"/>
                  <a:pt x="5330115" y="5658394"/>
                  <a:pt x="5330115" y="5673580"/>
                </a:cubicBezTo>
                <a:cubicBezTo>
                  <a:pt x="5330115" y="5678819"/>
                  <a:pt x="5326901" y="5683132"/>
                  <a:pt x="5322971" y="5683166"/>
                </a:cubicBezTo>
                <a:cubicBezTo>
                  <a:pt x="5319042" y="5683194"/>
                  <a:pt x="5308327" y="5696405"/>
                  <a:pt x="5299159" y="5712512"/>
                </a:cubicBezTo>
                <a:cubicBezTo>
                  <a:pt x="5276440" y="5752428"/>
                  <a:pt x="5277255" y="5814444"/>
                  <a:pt x="5300767" y="5834835"/>
                </a:cubicBezTo>
                <a:cubicBezTo>
                  <a:pt x="5311627" y="5844253"/>
                  <a:pt x="5324061" y="5875631"/>
                  <a:pt x="5331407" y="5912152"/>
                </a:cubicBezTo>
                <a:cubicBezTo>
                  <a:pt x="5338206" y="5945958"/>
                  <a:pt x="5347578" y="5976293"/>
                  <a:pt x="5352235" y="5979563"/>
                </a:cubicBezTo>
                <a:cubicBezTo>
                  <a:pt x="5356890" y="5982833"/>
                  <a:pt x="5353948" y="5995812"/>
                  <a:pt x="5345697" y="6008406"/>
                </a:cubicBezTo>
                <a:cubicBezTo>
                  <a:pt x="5330364" y="6031806"/>
                  <a:pt x="5327870" y="6150760"/>
                  <a:pt x="5342407" y="6165297"/>
                </a:cubicBezTo>
                <a:cubicBezTo>
                  <a:pt x="5352843" y="6175733"/>
                  <a:pt x="5350393" y="6233672"/>
                  <a:pt x="5339223" y="6240576"/>
                </a:cubicBezTo>
                <a:cubicBezTo>
                  <a:pt x="5324371" y="6249755"/>
                  <a:pt x="5301540" y="6226670"/>
                  <a:pt x="5301540" y="6202473"/>
                </a:cubicBezTo>
                <a:cubicBezTo>
                  <a:pt x="5301540" y="6168209"/>
                  <a:pt x="5281728" y="6121255"/>
                  <a:pt x="5267271" y="6121255"/>
                </a:cubicBezTo>
                <a:cubicBezTo>
                  <a:pt x="5259925" y="6121255"/>
                  <a:pt x="5253380" y="6116969"/>
                  <a:pt x="5252724" y="6111730"/>
                </a:cubicBezTo>
                <a:cubicBezTo>
                  <a:pt x="5252069" y="6106491"/>
                  <a:pt x="5250462" y="6097919"/>
                  <a:pt x="5249153" y="6092680"/>
                </a:cubicBezTo>
                <a:cubicBezTo>
                  <a:pt x="5247843" y="6087441"/>
                  <a:pt x="5246236" y="6051315"/>
                  <a:pt x="5245581" y="6012398"/>
                </a:cubicBezTo>
                <a:cubicBezTo>
                  <a:pt x="5244690" y="5959469"/>
                  <a:pt x="5240282" y="5937532"/>
                  <a:pt x="5228083" y="5925334"/>
                </a:cubicBezTo>
                <a:cubicBezTo>
                  <a:pt x="5219115" y="5916365"/>
                  <a:pt x="5211134" y="5904272"/>
                  <a:pt x="5210349" y="5898460"/>
                </a:cubicBezTo>
                <a:cubicBezTo>
                  <a:pt x="5209564" y="5892648"/>
                  <a:pt x="5205813" y="5851459"/>
                  <a:pt x="5202014" y="5806930"/>
                </a:cubicBezTo>
                <a:cubicBezTo>
                  <a:pt x="5194863" y="5723121"/>
                  <a:pt x="5182493" y="5698616"/>
                  <a:pt x="5143553" y="5691117"/>
                </a:cubicBezTo>
                <a:cubicBezTo>
                  <a:pt x="5133649" y="5689209"/>
                  <a:pt x="5124010" y="5679126"/>
                  <a:pt x="5122131" y="5668708"/>
                </a:cubicBezTo>
                <a:cubicBezTo>
                  <a:pt x="5117209" y="5641408"/>
                  <a:pt x="5106066" y="5632752"/>
                  <a:pt x="5084614" y="5639561"/>
                </a:cubicBezTo>
                <a:cubicBezTo>
                  <a:pt x="5068353" y="5644722"/>
                  <a:pt x="5065777" y="5654230"/>
                  <a:pt x="5065655" y="5709563"/>
                </a:cubicBezTo>
                <a:cubicBezTo>
                  <a:pt x="5065579" y="5744779"/>
                  <a:pt x="5068735" y="5777879"/>
                  <a:pt x="5072673" y="5783118"/>
                </a:cubicBezTo>
                <a:cubicBezTo>
                  <a:pt x="5083090" y="5796975"/>
                  <a:pt x="5092753" y="5881534"/>
                  <a:pt x="5084502" y="5886634"/>
                </a:cubicBezTo>
                <a:cubicBezTo>
                  <a:pt x="5071791" y="5894489"/>
                  <a:pt x="5047651" y="5869340"/>
                  <a:pt x="5039998" y="5840268"/>
                </a:cubicBezTo>
                <a:cubicBezTo>
                  <a:pt x="5035861" y="5824552"/>
                  <a:pt x="5033337" y="5786431"/>
                  <a:pt x="5034388" y="5755556"/>
                </a:cubicBezTo>
                <a:cubicBezTo>
                  <a:pt x="5036356" y="5697766"/>
                  <a:pt x="5028511" y="5683551"/>
                  <a:pt x="4994487" y="5683251"/>
                </a:cubicBezTo>
                <a:cubicBezTo>
                  <a:pt x="4976154" y="5683089"/>
                  <a:pt x="4945211" y="5745283"/>
                  <a:pt x="4955412" y="5761789"/>
                </a:cubicBezTo>
                <a:cubicBezTo>
                  <a:pt x="4959013" y="5767614"/>
                  <a:pt x="4957002" y="5768942"/>
                  <a:pt x="4950587" y="5764977"/>
                </a:cubicBezTo>
                <a:cubicBezTo>
                  <a:pt x="4944071" y="5760950"/>
                  <a:pt x="4939590" y="5764232"/>
                  <a:pt x="4939590" y="5773030"/>
                </a:cubicBezTo>
                <a:cubicBezTo>
                  <a:pt x="4939590" y="5781198"/>
                  <a:pt x="4934964" y="5787880"/>
                  <a:pt x="4929308" y="5787880"/>
                </a:cubicBezTo>
                <a:cubicBezTo>
                  <a:pt x="4922839" y="5787880"/>
                  <a:pt x="4921354" y="5777284"/>
                  <a:pt x="4925303" y="5759305"/>
                </a:cubicBezTo>
                <a:cubicBezTo>
                  <a:pt x="4929439" y="5740472"/>
                  <a:pt x="4927841" y="5730730"/>
                  <a:pt x="4920617" y="5730730"/>
                </a:cubicBezTo>
                <a:cubicBezTo>
                  <a:pt x="4914587" y="5730730"/>
                  <a:pt x="4902673" y="5723749"/>
                  <a:pt x="4894141" y="5715217"/>
                </a:cubicBezTo>
                <a:cubicBezTo>
                  <a:pt x="4879806" y="5700882"/>
                  <a:pt x="4880286" y="5698360"/>
                  <a:pt x="4900452" y="5682031"/>
                </a:cubicBezTo>
                <a:cubicBezTo>
                  <a:pt x="4919032" y="5666985"/>
                  <a:pt x="4921442" y="5658392"/>
                  <a:pt x="4916661" y="5624218"/>
                </a:cubicBezTo>
                <a:cubicBezTo>
                  <a:pt x="4913574" y="5602140"/>
                  <a:pt x="4906754" y="5579784"/>
                  <a:pt x="4901506" y="5574536"/>
                </a:cubicBezTo>
                <a:cubicBezTo>
                  <a:pt x="4896258" y="5569289"/>
                  <a:pt x="4891965" y="5558088"/>
                  <a:pt x="4891965" y="5549646"/>
                </a:cubicBezTo>
                <a:cubicBezTo>
                  <a:pt x="4891965" y="5541204"/>
                  <a:pt x="4883393" y="5525096"/>
                  <a:pt x="4872915" y="5513850"/>
                </a:cubicBezTo>
                <a:cubicBezTo>
                  <a:pt x="4862437" y="5502603"/>
                  <a:pt x="4853865" y="5484650"/>
                  <a:pt x="4853865" y="5473953"/>
                </a:cubicBezTo>
                <a:cubicBezTo>
                  <a:pt x="4853865" y="5463257"/>
                  <a:pt x="4850650" y="5454128"/>
                  <a:pt x="4846721" y="5453668"/>
                </a:cubicBezTo>
                <a:cubicBezTo>
                  <a:pt x="4842792" y="5453208"/>
                  <a:pt x="4824576" y="5452136"/>
                  <a:pt x="4806240" y="5451287"/>
                </a:cubicBezTo>
                <a:cubicBezTo>
                  <a:pt x="4773464" y="5449769"/>
                  <a:pt x="4772948" y="5450332"/>
                  <a:pt x="4775604" y="5484718"/>
                </a:cubicBezTo>
                <a:cubicBezTo>
                  <a:pt x="4777804" y="5513214"/>
                  <a:pt x="4774588" y="5520873"/>
                  <a:pt x="4758246" y="5526060"/>
                </a:cubicBezTo>
                <a:cubicBezTo>
                  <a:pt x="4745314" y="5530164"/>
                  <a:pt x="4740163" y="5537574"/>
                  <a:pt x="4743747" y="5546914"/>
                </a:cubicBezTo>
                <a:cubicBezTo>
                  <a:pt x="4747828" y="5557548"/>
                  <a:pt x="4744986" y="5559743"/>
                  <a:pt x="4733063" y="5555168"/>
                </a:cubicBezTo>
                <a:cubicBezTo>
                  <a:pt x="4719221" y="5549857"/>
                  <a:pt x="4719550" y="5551951"/>
                  <a:pt x="4735284" y="5569337"/>
                </a:cubicBezTo>
                <a:cubicBezTo>
                  <a:pt x="4749897" y="5585484"/>
                  <a:pt x="4761208" y="5588738"/>
                  <a:pt x="4789519" y="5584941"/>
                </a:cubicBezTo>
                <a:cubicBezTo>
                  <a:pt x="4824421" y="5580260"/>
                  <a:pt x="4825290" y="5580885"/>
                  <a:pt x="4825290" y="5610669"/>
                </a:cubicBezTo>
                <a:cubicBezTo>
                  <a:pt x="4825290" y="5627459"/>
                  <a:pt x="4830180" y="5646085"/>
                  <a:pt x="4836156" y="5652061"/>
                </a:cubicBezTo>
                <a:cubicBezTo>
                  <a:pt x="4850132" y="5666038"/>
                  <a:pt x="4853577" y="5778407"/>
                  <a:pt x="4840023" y="5778209"/>
                </a:cubicBezTo>
                <a:cubicBezTo>
                  <a:pt x="4818361" y="5777892"/>
                  <a:pt x="4808590" y="5762058"/>
                  <a:pt x="4801908" y="5716443"/>
                </a:cubicBezTo>
                <a:cubicBezTo>
                  <a:pt x="4792637" y="5653149"/>
                  <a:pt x="4784463" y="5644094"/>
                  <a:pt x="4748759" y="5657571"/>
                </a:cubicBezTo>
                <a:cubicBezTo>
                  <a:pt x="4714223" y="5670607"/>
                  <a:pt x="4703012" y="5661292"/>
                  <a:pt x="4665224" y="5588164"/>
                </a:cubicBezTo>
                <a:cubicBezTo>
                  <a:pt x="4633077" y="5525952"/>
                  <a:pt x="4614357" y="5511677"/>
                  <a:pt x="4592968" y="5533067"/>
                </a:cubicBezTo>
                <a:cubicBezTo>
                  <a:pt x="4577610" y="5548424"/>
                  <a:pt x="4581225" y="5578330"/>
                  <a:pt x="4598439" y="5578330"/>
                </a:cubicBezTo>
                <a:cubicBezTo>
                  <a:pt x="4603519" y="5578330"/>
                  <a:pt x="4606348" y="5593731"/>
                  <a:pt x="4604726" y="5612554"/>
                </a:cubicBezTo>
                <a:cubicBezTo>
                  <a:pt x="4602661" y="5636526"/>
                  <a:pt x="4606722" y="5650394"/>
                  <a:pt x="4618284" y="5658848"/>
                </a:cubicBezTo>
                <a:cubicBezTo>
                  <a:pt x="4627362" y="5665486"/>
                  <a:pt x="4634790" y="5680090"/>
                  <a:pt x="4634790" y="5691299"/>
                </a:cubicBezTo>
                <a:cubicBezTo>
                  <a:pt x="4634790" y="5707566"/>
                  <a:pt x="4629058" y="5711680"/>
                  <a:pt x="4606396" y="5711680"/>
                </a:cubicBezTo>
                <a:cubicBezTo>
                  <a:pt x="4584225" y="5711680"/>
                  <a:pt x="4576722" y="5716783"/>
                  <a:pt x="4572158" y="5734968"/>
                </a:cubicBezTo>
                <a:cubicBezTo>
                  <a:pt x="4568943" y="5747776"/>
                  <a:pt x="4559218" y="5760138"/>
                  <a:pt x="4550545" y="5762438"/>
                </a:cubicBezTo>
                <a:cubicBezTo>
                  <a:pt x="4539411" y="5765391"/>
                  <a:pt x="4540886" y="5766945"/>
                  <a:pt x="4555567" y="5767726"/>
                </a:cubicBezTo>
                <a:cubicBezTo>
                  <a:pt x="4567006" y="5768333"/>
                  <a:pt x="4578954" y="5777014"/>
                  <a:pt x="4582132" y="5787028"/>
                </a:cubicBezTo>
                <a:cubicBezTo>
                  <a:pt x="4585309" y="5797037"/>
                  <a:pt x="4598690" y="5812291"/>
                  <a:pt x="4611869" y="5820926"/>
                </a:cubicBezTo>
                <a:cubicBezTo>
                  <a:pt x="4632175" y="5834231"/>
                  <a:pt x="4635388" y="5842717"/>
                  <a:pt x="4632929" y="5876547"/>
                </a:cubicBezTo>
                <a:cubicBezTo>
                  <a:pt x="4629651" y="5921646"/>
                  <a:pt x="4603579" y="5933858"/>
                  <a:pt x="4598540" y="5892655"/>
                </a:cubicBezTo>
                <a:cubicBezTo>
                  <a:pt x="4591060" y="5831484"/>
                  <a:pt x="4578504" y="5811838"/>
                  <a:pt x="4539016" y="5799514"/>
                </a:cubicBezTo>
                <a:cubicBezTo>
                  <a:pt x="4497566" y="5786578"/>
                  <a:pt x="4482390" y="5790108"/>
                  <a:pt x="4482390" y="5812687"/>
                </a:cubicBezTo>
                <a:cubicBezTo>
                  <a:pt x="4482390" y="5823699"/>
                  <a:pt x="4475008" y="5825459"/>
                  <a:pt x="4449153" y="5820608"/>
                </a:cubicBezTo>
                <a:cubicBezTo>
                  <a:pt x="4423468" y="5815789"/>
                  <a:pt x="4414580" y="5817856"/>
                  <a:pt x="4410034" y="5829701"/>
                </a:cubicBezTo>
                <a:cubicBezTo>
                  <a:pt x="4401780" y="5851212"/>
                  <a:pt x="4377615" y="5848857"/>
                  <a:pt x="4377615" y="5826542"/>
                </a:cubicBezTo>
                <a:cubicBezTo>
                  <a:pt x="4377615" y="5816374"/>
                  <a:pt x="4373259" y="5805362"/>
                  <a:pt x="4367935" y="5802072"/>
                </a:cubicBezTo>
                <a:cubicBezTo>
                  <a:pt x="4362610" y="5798781"/>
                  <a:pt x="4360932" y="5791756"/>
                  <a:pt x="4364205" y="5786461"/>
                </a:cubicBezTo>
                <a:cubicBezTo>
                  <a:pt x="4367478" y="5781165"/>
                  <a:pt x="4361118" y="5770503"/>
                  <a:pt x="4350073" y="5762767"/>
                </a:cubicBezTo>
                <a:cubicBezTo>
                  <a:pt x="4336501" y="5753261"/>
                  <a:pt x="4329990" y="5738444"/>
                  <a:pt x="4329990" y="5717069"/>
                </a:cubicBezTo>
                <a:cubicBezTo>
                  <a:pt x="4329990" y="5678041"/>
                  <a:pt x="4308286" y="5656020"/>
                  <a:pt x="4287128" y="5673580"/>
                </a:cubicBezTo>
                <a:cubicBezTo>
                  <a:pt x="4279270" y="5680102"/>
                  <a:pt x="4272840" y="5691342"/>
                  <a:pt x="4272840" y="5698559"/>
                </a:cubicBezTo>
                <a:cubicBezTo>
                  <a:pt x="4272840" y="5705776"/>
                  <a:pt x="4266411" y="5711680"/>
                  <a:pt x="4258553" y="5711680"/>
                </a:cubicBezTo>
                <a:cubicBezTo>
                  <a:pt x="4250695" y="5711680"/>
                  <a:pt x="4244265" y="5707394"/>
                  <a:pt x="4244265" y="5702155"/>
                </a:cubicBezTo>
                <a:cubicBezTo>
                  <a:pt x="4244265" y="5696916"/>
                  <a:pt x="4231406" y="5692630"/>
                  <a:pt x="4215690" y="5692630"/>
                </a:cubicBezTo>
                <a:cubicBezTo>
                  <a:pt x="4191823" y="5692630"/>
                  <a:pt x="4187115" y="5688838"/>
                  <a:pt x="4187115" y="5669611"/>
                </a:cubicBezTo>
                <a:cubicBezTo>
                  <a:pt x="4187115" y="5656951"/>
                  <a:pt x="4191490" y="5645135"/>
                  <a:pt x="4196837" y="5643352"/>
                </a:cubicBezTo>
                <a:cubicBezTo>
                  <a:pt x="4211467" y="5638475"/>
                  <a:pt x="4185645" y="5588891"/>
                  <a:pt x="4165001" y="5582220"/>
                </a:cubicBezTo>
                <a:cubicBezTo>
                  <a:pt x="4143634" y="5575316"/>
                  <a:pt x="4110915" y="5603045"/>
                  <a:pt x="4110915" y="5628058"/>
                </a:cubicBezTo>
                <a:cubicBezTo>
                  <a:pt x="4110915" y="5638068"/>
                  <a:pt x="4115352" y="5654548"/>
                  <a:pt x="4120775" y="5664681"/>
                </a:cubicBezTo>
                <a:cubicBezTo>
                  <a:pt x="4132361" y="5686330"/>
                  <a:pt x="4113069" y="5690974"/>
                  <a:pt x="4093373" y="5671279"/>
                </a:cubicBezTo>
                <a:cubicBezTo>
                  <a:pt x="4083954" y="5661860"/>
                  <a:pt x="4079718" y="5662345"/>
                  <a:pt x="4072564" y="5673660"/>
                </a:cubicBezTo>
                <a:cubicBezTo>
                  <a:pt x="4061141" y="5691729"/>
                  <a:pt x="4060656" y="5721205"/>
                  <a:pt x="4071782" y="5721205"/>
                </a:cubicBezTo>
                <a:cubicBezTo>
                  <a:pt x="4076453" y="5721205"/>
                  <a:pt x="4082964" y="5731921"/>
                  <a:pt x="4086251" y="5745018"/>
                </a:cubicBezTo>
                <a:cubicBezTo>
                  <a:pt x="4089538" y="5758114"/>
                  <a:pt x="4096432" y="5768830"/>
                  <a:pt x="4101571" y="5768830"/>
                </a:cubicBezTo>
                <a:cubicBezTo>
                  <a:pt x="4106710" y="5768830"/>
                  <a:pt x="4110915" y="5779293"/>
                  <a:pt x="4110915" y="5792080"/>
                </a:cubicBezTo>
                <a:cubicBezTo>
                  <a:pt x="4110915" y="5804868"/>
                  <a:pt x="4115427" y="5818120"/>
                  <a:pt x="4120942" y="5821529"/>
                </a:cubicBezTo>
                <a:cubicBezTo>
                  <a:pt x="4126458" y="5824937"/>
                  <a:pt x="4129384" y="5832485"/>
                  <a:pt x="4127445" y="5838301"/>
                </a:cubicBezTo>
                <a:cubicBezTo>
                  <a:pt x="4121792" y="5855262"/>
                  <a:pt x="4151320" y="5883130"/>
                  <a:pt x="4174944" y="5883130"/>
                </a:cubicBezTo>
                <a:cubicBezTo>
                  <a:pt x="4187879" y="5883130"/>
                  <a:pt x="4196640" y="5888900"/>
                  <a:pt x="4196640" y="5897418"/>
                </a:cubicBezTo>
                <a:cubicBezTo>
                  <a:pt x="4196640" y="5905276"/>
                  <a:pt x="4200926" y="5911705"/>
                  <a:pt x="4206165" y="5911705"/>
                </a:cubicBezTo>
                <a:cubicBezTo>
                  <a:pt x="4211404" y="5911705"/>
                  <a:pt x="4215690" y="5920127"/>
                  <a:pt x="4215690" y="5930420"/>
                </a:cubicBezTo>
                <a:cubicBezTo>
                  <a:pt x="4215690" y="5940713"/>
                  <a:pt x="4224262" y="5953723"/>
                  <a:pt x="4234740" y="5959330"/>
                </a:cubicBezTo>
                <a:cubicBezTo>
                  <a:pt x="4265152" y="5975606"/>
                  <a:pt x="4258012" y="5991131"/>
                  <a:pt x="4223307" y="5984190"/>
                </a:cubicBezTo>
                <a:cubicBezTo>
                  <a:pt x="4206542" y="5980837"/>
                  <a:pt x="4190468" y="5974844"/>
                  <a:pt x="4187588" y="5970873"/>
                </a:cubicBezTo>
                <a:cubicBezTo>
                  <a:pt x="4184708" y="5966902"/>
                  <a:pt x="4170374" y="5956027"/>
                  <a:pt x="4155733" y="5946706"/>
                </a:cubicBezTo>
                <a:cubicBezTo>
                  <a:pt x="4141093" y="5937385"/>
                  <a:pt x="4125003" y="5918945"/>
                  <a:pt x="4119978" y="5905727"/>
                </a:cubicBezTo>
                <a:cubicBezTo>
                  <a:pt x="4109399" y="5877902"/>
                  <a:pt x="4088192" y="5854555"/>
                  <a:pt x="4073495" y="5854555"/>
                </a:cubicBezTo>
                <a:cubicBezTo>
                  <a:pt x="4067882" y="5854555"/>
                  <a:pt x="4063290" y="5846289"/>
                  <a:pt x="4063290" y="5836186"/>
                </a:cubicBezTo>
                <a:cubicBezTo>
                  <a:pt x="4063290" y="5826082"/>
                  <a:pt x="4057692" y="5812152"/>
                  <a:pt x="4050851" y="5805230"/>
                </a:cubicBezTo>
                <a:cubicBezTo>
                  <a:pt x="4044009" y="5798307"/>
                  <a:pt x="4035571" y="5785142"/>
                  <a:pt x="4032100" y="5775974"/>
                </a:cubicBezTo>
                <a:cubicBezTo>
                  <a:pt x="4024139" y="5754951"/>
                  <a:pt x="3988460" y="5754177"/>
                  <a:pt x="3980525" y="5774855"/>
                </a:cubicBezTo>
                <a:cubicBezTo>
                  <a:pt x="3977243" y="5783407"/>
                  <a:pt x="3979819" y="5798826"/>
                  <a:pt x="3986247" y="5809120"/>
                </a:cubicBezTo>
                <a:cubicBezTo>
                  <a:pt x="3992675" y="5819413"/>
                  <a:pt x="3995262" y="5830508"/>
                  <a:pt x="3991995" y="5833776"/>
                </a:cubicBezTo>
                <a:cubicBezTo>
                  <a:pt x="3988727" y="5837043"/>
                  <a:pt x="3982480" y="5833933"/>
                  <a:pt x="3978112" y="5826866"/>
                </a:cubicBezTo>
                <a:cubicBezTo>
                  <a:pt x="3967521" y="5809728"/>
                  <a:pt x="3948990" y="5822212"/>
                  <a:pt x="3948990" y="5846484"/>
                </a:cubicBezTo>
                <a:cubicBezTo>
                  <a:pt x="3948990" y="5857853"/>
                  <a:pt x="3956864" y="5867923"/>
                  <a:pt x="3968040" y="5870845"/>
                </a:cubicBezTo>
                <a:cubicBezTo>
                  <a:pt x="3980500" y="5874104"/>
                  <a:pt x="3987090" y="5883838"/>
                  <a:pt x="3987090" y="5898983"/>
                </a:cubicBezTo>
                <a:cubicBezTo>
                  <a:pt x="3987090" y="5923336"/>
                  <a:pt x="4028330" y="5968855"/>
                  <a:pt x="4050393" y="5968855"/>
                </a:cubicBezTo>
                <a:cubicBezTo>
                  <a:pt x="4057486" y="5968855"/>
                  <a:pt x="4063290" y="5977428"/>
                  <a:pt x="4063290" y="5987905"/>
                </a:cubicBezTo>
                <a:cubicBezTo>
                  <a:pt x="4063290" y="6001614"/>
                  <a:pt x="4056940" y="6006955"/>
                  <a:pt x="4040644" y="6006955"/>
                </a:cubicBezTo>
                <a:cubicBezTo>
                  <a:pt x="4028188" y="6006955"/>
                  <a:pt x="4012662" y="6013384"/>
                  <a:pt x="4006140" y="6021243"/>
                </a:cubicBezTo>
                <a:cubicBezTo>
                  <a:pt x="3999618" y="6029101"/>
                  <a:pt x="3990521" y="6035530"/>
                  <a:pt x="3985924" y="6035530"/>
                </a:cubicBezTo>
                <a:cubicBezTo>
                  <a:pt x="3981326" y="6035530"/>
                  <a:pt x="3977565" y="6029101"/>
                  <a:pt x="3977565" y="6021243"/>
                </a:cubicBezTo>
                <a:cubicBezTo>
                  <a:pt x="3977565" y="6013384"/>
                  <a:pt x="3973279" y="6006955"/>
                  <a:pt x="3968040" y="6006955"/>
                </a:cubicBezTo>
                <a:cubicBezTo>
                  <a:pt x="3962801" y="6006955"/>
                  <a:pt x="3958515" y="5999960"/>
                  <a:pt x="3958515" y="5991411"/>
                </a:cubicBezTo>
                <a:cubicBezTo>
                  <a:pt x="3958515" y="5972596"/>
                  <a:pt x="3923176" y="5912817"/>
                  <a:pt x="3899474" y="5891538"/>
                </a:cubicBezTo>
                <a:cubicBezTo>
                  <a:pt x="3890037" y="5883066"/>
                  <a:pt x="3882315" y="5867029"/>
                  <a:pt x="3882315" y="5855902"/>
                </a:cubicBezTo>
                <a:cubicBezTo>
                  <a:pt x="3882315" y="5837619"/>
                  <a:pt x="3851659" y="5791095"/>
                  <a:pt x="3801405" y="5733111"/>
                </a:cubicBezTo>
                <a:cubicBezTo>
                  <a:pt x="3791190" y="5721324"/>
                  <a:pt x="3775211" y="5711680"/>
                  <a:pt x="3765898" y="5711680"/>
                </a:cubicBezTo>
                <a:cubicBezTo>
                  <a:pt x="3756585" y="5711680"/>
                  <a:pt x="3748965" y="5704943"/>
                  <a:pt x="3748965" y="5696708"/>
                </a:cubicBezTo>
                <a:cubicBezTo>
                  <a:pt x="3748965" y="5679051"/>
                  <a:pt x="3704334" y="5600425"/>
                  <a:pt x="3688500" y="5590187"/>
                </a:cubicBezTo>
                <a:cubicBezTo>
                  <a:pt x="3682465" y="5586285"/>
                  <a:pt x="3672782" y="5574520"/>
                  <a:pt x="3666982" y="5564043"/>
                </a:cubicBezTo>
                <a:cubicBezTo>
                  <a:pt x="3661181" y="5553565"/>
                  <a:pt x="3649005" y="5543532"/>
                  <a:pt x="3639923" y="5541746"/>
                </a:cubicBezTo>
                <a:cubicBezTo>
                  <a:pt x="3621273" y="5538080"/>
                  <a:pt x="3587040" y="5506716"/>
                  <a:pt x="3587040" y="5493296"/>
                </a:cubicBezTo>
                <a:cubicBezTo>
                  <a:pt x="3587040" y="5488438"/>
                  <a:pt x="3576324" y="5476034"/>
                  <a:pt x="3563227" y="5465732"/>
                </a:cubicBezTo>
                <a:cubicBezTo>
                  <a:pt x="3549025" y="5454560"/>
                  <a:pt x="3539415" y="5437264"/>
                  <a:pt x="3539415" y="5422876"/>
                </a:cubicBezTo>
                <a:cubicBezTo>
                  <a:pt x="3539415" y="5405333"/>
                  <a:pt x="3531229" y="5394667"/>
                  <a:pt x="3509413" y="5383783"/>
                </a:cubicBezTo>
                <a:cubicBezTo>
                  <a:pt x="3475525" y="5366878"/>
                  <a:pt x="3453690" y="5376645"/>
                  <a:pt x="3453690" y="5408709"/>
                </a:cubicBezTo>
                <a:cubicBezTo>
                  <a:pt x="3453690" y="5436915"/>
                  <a:pt x="3413786" y="5426986"/>
                  <a:pt x="3398491" y="5394974"/>
                </a:cubicBezTo>
                <a:cubicBezTo>
                  <a:pt x="3391607" y="5380567"/>
                  <a:pt x="3382995" y="5368233"/>
                  <a:pt x="3379351" y="5367564"/>
                </a:cubicBezTo>
                <a:cubicBezTo>
                  <a:pt x="3349368" y="5362062"/>
                  <a:pt x="3329865" y="5363275"/>
                  <a:pt x="3329865" y="5370643"/>
                </a:cubicBezTo>
                <a:cubicBezTo>
                  <a:pt x="3329865" y="5375476"/>
                  <a:pt x="3326354" y="5377260"/>
                  <a:pt x="3322063" y="5374608"/>
                </a:cubicBezTo>
                <a:cubicBezTo>
                  <a:pt x="3308776" y="5366396"/>
                  <a:pt x="3321617" y="5424657"/>
                  <a:pt x="3335664" y="5436315"/>
                </a:cubicBezTo>
                <a:cubicBezTo>
                  <a:pt x="3342952" y="5442364"/>
                  <a:pt x="3348915" y="5455612"/>
                  <a:pt x="3348915" y="5465755"/>
                </a:cubicBezTo>
                <a:cubicBezTo>
                  <a:pt x="3348915" y="5475898"/>
                  <a:pt x="3362490" y="5501089"/>
                  <a:pt x="3379081" y="5521735"/>
                </a:cubicBezTo>
                <a:cubicBezTo>
                  <a:pt x="3395673" y="5542382"/>
                  <a:pt x="3410018" y="5566776"/>
                  <a:pt x="3410959" y="5575946"/>
                </a:cubicBezTo>
                <a:cubicBezTo>
                  <a:pt x="3412628" y="5592208"/>
                  <a:pt x="3428103" y="5633059"/>
                  <a:pt x="3445190" y="5666307"/>
                </a:cubicBezTo>
                <a:cubicBezTo>
                  <a:pt x="3449865" y="5675404"/>
                  <a:pt x="3453690" y="5691541"/>
                  <a:pt x="3453690" y="5702166"/>
                </a:cubicBezTo>
                <a:cubicBezTo>
                  <a:pt x="3453690" y="5713558"/>
                  <a:pt x="3465805" y="5728853"/>
                  <a:pt x="3483218" y="5739442"/>
                </a:cubicBezTo>
                <a:lnTo>
                  <a:pt x="3512746" y="5757399"/>
                </a:lnTo>
                <a:lnTo>
                  <a:pt x="3491751" y="5778395"/>
                </a:lnTo>
                <a:cubicBezTo>
                  <a:pt x="3475763" y="5794382"/>
                  <a:pt x="3472119" y="5806208"/>
                  <a:pt x="3476473" y="5827977"/>
                </a:cubicBezTo>
                <a:cubicBezTo>
                  <a:pt x="3480857" y="5849894"/>
                  <a:pt x="3479122" y="5855387"/>
                  <a:pt x="3469040" y="5851518"/>
                </a:cubicBezTo>
                <a:cubicBezTo>
                  <a:pt x="3458288" y="5847393"/>
                  <a:pt x="3457807" y="5851556"/>
                  <a:pt x="3466403" y="5874326"/>
                </a:cubicBezTo>
                <a:cubicBezTo>
                  <a:pt x="3473404" y="5892874"/>
                  <a:pt x="3483566" y="5902180"/>
                  <a:pt x="3496820" y="5902180"/>
                </a:cubicBezTo>
                <a:cubicBezTo>
                  <a:pt x="3525188" y="5902180"/>
                  <a:pt x="3549597" y="5922781"/>
                  <a:pt x="3553629" y="5950125"/>
                </a:cubicBezTo>
                <a:cubicBezTo>
                  <a:pt x="3555535" y="5963046"/>
                  <a:pt x="3560106" y="5989691"/>
                  <a:pt x="3563788" y="6009336"/>
                </a:cubicBezTo>
                <a:cubicBezTo>
                  <a:pt x="3567531" y="6029309"/>
                  <a:pt x="3566668" y="6045055"/>
                  <a:pt x="3561831" y="6045055"/>
                </a:cubicBezTo>
                <a:cubicBezTo>
                  <a:pt x="3541076" y="6045055"/>
                  <a:pt x="3510840" y="6013670"/>
                  <a:pt x="3510840" y="5992128"/>
                </a:cubicBezTo>
                <a:cubicBezTo>
                  <a:pt x="3510840" y="5979328"/>
                  <a:pt x="3506301" y="5968855"/>
                  <a:pt x="3500753" y="5968855"/>
                </a:cubicBezTo>
                <a:cubicBezTo>
                  <a:pt x="3495205" y="5968855"/>
                  <a:pt x="3493732" y="5963894"/>
                  <a:pt x="3497480" y="5957830"/>
                </a:cubicBezTo>
                <a:cubicBezTo>
                  <a:pt x="3502128" y="5950309"/>
                  <a:pt x="3497903" y="5948476"/>
                  <a:pt x="3484191" y="5952061"/>
                </a:cubicBezTo>
                <a:cubicBezTo>
                  <a:pt x="3469525" y="5955897"/>
                  <a:pt x="3459700" y="5950506"/>
                  <a:pt x="3447864" y="5932131"/>
                </a:cubicBezTo>
                <a:cubicBezTo>
                  <a:pt x="3438942" y="5918277"/>
                  <a:pt x="3425887" y="5903515"/>
                  <a:pt x="3418853" y="5899326"/>
                </a:cubicBezTo>
                <a:cubicBezTo>
                  <a:pt x="3411819" y="5895136"/>
                  <a:pt x="3405929" y="5880134"/>
                  <a:pt x="3405764" y="5865988"/>
                </a:cubicBezTo>
                <a:cubicBezTo>
                  <a:pt x="3405347" y="5830358"/>
                  <a:pt x="3366313" y="5787605"/>
                  <a:pt x="3340389" y="5794384"/>
                </a:cubicBezTo>
                <a:cubicBezTo>
                  <a:pt x="3312277" y="5801736"/>
                  <a:pt x="3315071" y="5781973"/>
                  <a:pt x="3345891" y="5755463"/>
                </a:cubicBezTo>
                <a:cubicBezTo>
                  <a:pt x="3371416" y="5733507"/>
                  <a:pt x="3371426" y="5733449"/>
                  <a:pt x="3354969" y="5698770"/>
                </a:cubicBezTo>
                <a:cubicBezTo>
                  <a:pt x="3341391" y="5670155"/>
                  <a:pt x="3333452" y="5664055"/>
                  <a:pt x="3309784" y="5664055"/>
                </a:cubicBezTo>
                <a:cubicBezTo>
                  <a:pt x="3281344" y="5664055"/>
                  <a:pt x="3281131" y="5663667"/>
                  <a:pt x="3287225" y="5623028"/>
                </a:cubicBezTo>
                <a:cubicBezTo>
                  <a:pt x="3294245" y="5576217"/>
                  <a:pt x="3277770" y="5553369"/>
                  <a:pt x="3244590" y="5563900"/>
                </a:cubicBezTo>
                <a:cubicBezTo>
                  <a:pt x="3226395" y="5569675"/>
                  <a:pt x="3168423" y="5539001"/>
                  <a:pt x="3160003" y="5519143"/>
                </a:cubicBezTo>
                <a:cubicBezTo>
                  <a:pt x="3158256" y="5515025"/>
                  <a:pt x="3150755" y="5511655"/>
                  <a:pt x="3143334" y="5511655"/>
                </a:cubicBezTo>
                <a:cubicBezTo>
                  <a:pt x="3121221" y="5511655"/>
                  <a:pt x="3128021" y="5492825"/>
                  <a:pt x="3153652" y="5483080"/>
                </a:cubicBezTo>
                <a:cubicBezTo>
                  <a:pt x="3166749" y="5478101"/>
                  <a:pt x="3177465" y="5467238"/>
                  <a:pt x="3177465" y="5458941"/>
                </a:cubicBezTo>
                <a:cubicBezTo>
                  <a:pt x="3177465" y="5450036"/>
                  <a:pt x="3182342" y="5446304"/>
                  <a:pt x="3189371" y="5449833"/>
                </a:cubicBezTo>
                <a:cubicBezTo>
                  <a:pt x="3195920" y="5453120"/>
                  <a:pt x="3187957" y="5443729"/>
                  <a:pt x="3171676" y="5428964"/>
                </a:cubicBezTo>
                <a:cubicBezTo>
                  <a:pt x="3150093" y="5409390"/>
                  <a:pt x="3140624" y="5390863"/>
                  <a:pt x="3136721" y="5360574"/>
                </a:cubicBezTo>
                <a:cubicBezTo>
                  <a:pt x="3128628" y="5297766"/>
                  <a:pt x="3065472" y="5238482"/>
                  <a:pt x="3049897" y="5279072"/>
                </a:cubicBezTo>
                <a:cubicBezTo>
                  <a:pt x="3039979" y="5304917"/>
                  <a:pt x="3043432" y="5320471"/>
                  <a:pt x="3063552" y="5340592"/>
                </a:cubicBezTo>
                <a:cubicBezTo>
                  <a:pt x="3078502" y="5355542"/>
                  <a:pt x="3083552" y="5374486"/>
                  <a:pt x="3085427" y="5422647"/>
                </a:cubicBezTo>
                <a:cubicBezTo>
                  <a:pt x="3087217" y="5468615"/>
                  <a:pt x="3092179" y="5488419"/>
                  <a:pt x="3104090" y="5497129"/>
                </a:cubicBezTo>
                <a:cubicBezTo>
                  <a:pt x="3121388" y="5509777"/>
                  <a:pt x="3126077" y="5530705"/>
                  <a:pt x="3111614" y="5530705"/>
                </a:cubicBezTo>
                <a:cubicBezTo>
                  <a:pt x="3106784" y="5530705"/>
                  <a:pt x="3106010" y="5542360"/>
                  <a:pt x="3109874" y="5556899"/>
                </a:cubicBezTo>
                <a:cubicBezTo>
                  <a:pt x="3114342" y="5573713"/>
                  <a:pt x="3124280" y="5584183"/>
                  <a:pt x="3137625" y="5586137"/>
                </a:cubicBezTo>
                <a:cubicBezTo>
                  <a:pt x="3154282" y="5588575"/>
                  <a:pt x="3158415" y="5595564"/>
                  <a:pt x="3158415" y="5621293"/>
                </a:cubicBezTo>
                <a:cubicBezTo>
                  <a:pt x="3158415" y="5638955"/>
                  <a:pt x="3163206" y="5656367"/>
                  <a:pt x="3169063" y="5659987"/>
                </a:cubicBezTo>
                <a:cubicBezTo>
                  <a:pt x="3175785" y="5664141"/>
                  <a:pt x="3177606" y="5681915"/>
                  <a:pt x="3174003" y="5708204"/>
                </a:cubicBezTo>
                <a:cubicBezTo>
                  <a:pt x="3169223" y="5743082"/>
                  <a:pt x="3171360" y="5751754"/>
                  <a:pt x="3187168" y="5761627"/>
                </a:cubicBezTo>
                <a:cubicBezTo>
                  <a:pt x="3197548" y="5768109"/>
                  <a:pt x="3206040" y="5778286"/>
                  <a:pt x="3206040" y="5784243"/>
                </a:cubicBezTo>
                <a:cubicBezTo>
                  <a:pt x="3206040" y="5790199"/>
                  <a:pt x="3212767" y="5800656"/>
                  <a:pt x="3220990" y="5807480"/>
                </a:cubicBezTo>
                <a:cubicBezTo>
                  <a:pt x="3229212" y="5814303"/>
                  <a:pt x="3234147" y="5826742"/>
                  <a:pt x="3231955" y="5835121"/>
                </a:cubicBezTo>
                <a:cubicBezTo>
                  <a:pt x="3227779" y="5851093"/>
                  <a:pt x="3245815" y="5873605"/>
                  <a:pt x="3262788" y="5873605"/>
                </a:cubicBezTo>
                <a:cubicBezTo>
                  <a:pt x="3268248" y="5873605"/>
                  <a:pt x="3272715" y="5888508"/>
                  <a:pt x="3272715" y="5906723"/>
                </a:cubicBezTo>
                <a:cubicBezTo>
                  <a:pt x="3272715" y="5931074"/>
                  <a:pt x="3278704" y="5943765"/>
                  <a:pt x="3295337" y="5954664"/>
                </a:cubicBezTo>
                <a:cubicBezTo>
                  <a:pt x="3317821" y="5969396"/>
                  <a:pt x="3326737" y="6011403"/>
                  <a:pt x="3309624" y="6021979"/>
                </a:cubicBezTo>
                <a:cubicBezTo>
                  <a:pt x="3305041" y="6024812"/>
                  <a:pt x="3301290" y="6022590"/>
                  <a:pt x="3301290" y="6017042"/>
                </a:cubicBezTo>
                <a:cubicBezTo>
                  <a:pt x="3301290" y="6011494"/>
                  <a:pt x="3295325" y="6006955"/>
                  <a:pt x="3288035" y="6006955"/>
                </a:cubicBezTo>
                <a:cubicBezTo>
                  <a:pt x="3280745" y="6006955"/>
                  <a:pt x="3272313" y="5997127"/>
                  <a:pt x="3269298" y="5985114"/>
                </a:cubicBezTo>
                <a:cubicBezTo>
                  <a:pt x="3265901" y="5971578"/>
                  <a:pt x="3249804" y="5957090"/>
                  <a:pt x="3226965" y="5947014"/>
                </a:cubicBezTo>
                <a:cubicBezTo>
                  <a:pt x="3179231" y="5925954"/>
                  <a:pt x="3170571" y="5926510"/>
                  <a:pt x="3162754" y="5951140"/>
                </a:cubicBezTo>
                <a:cubicBezTo>
                  <a:pt x="3157741" y="5966933"/>
                  <a:pt x="3164152" y="5978732"/>
                  <a:pt x="3191217" y="6003527"/>
                </a:cubicBezTo>
                <a:cubicBezTo>
                  <a:pt x="3210430" y="6021129"/>
                  <a:pt x="3229673" y="6035530"/>
                  <a:pt x="3233979" y="6035530"/>
                </a:cubicBezTo>
                <a:cubicBezTo>
                  <a:pt x="3246550" y="6035530"/>
                  <a:pt x="3260084" y="6057142"/>
                  <a:pt x="3266785" y="6087918"/>
                </a:cubicBezTo>
                <a:cubicBezTo>
                  <a:pt x="3272370" y="6113566"/>
                  <a:pt x="3271653" y="6114768"/>
                  <a:pt x="3259784" y="6099659"/>
                </a:cubicBezTo>
                <a:cubicBezTo>
                  <a:pt x="3235256" y="6068432"/>
                  <a:pt x="3215565" y="6089107"/>
                  <a:pt x="3215565" y="6146087"/>
                </a:cubicBezTo>
                <a:cubicBezTo>
                  <a:pt x="3215565" y="6201541"/>
                  <a:pt x="3213271" y="6203330"/>
                  <a:pt x="3148298" y="6198522"/>
                </a:cubicBezTo>
                <a:cubicBezTo>
                  <a:pt x="3133382" y="6197418"/>
                  <a:pt x="3113565" y="6206289"/>
                  <a:pt x="3097325" y="6221340"/>
                </a:cubicBezTo>
                <a:lnTo>
                  <a:pt x="3070755" y="6245964"/>
                </a:lnTo>
                <a:lnTo>
                  <a:pt x="3095535" y="6267257"/>
                </a:lnTo>
                <a:cubicBezTo>
                  <a:pt x="3109164" y="6278968"/>
                  <a:pt x="3120315" y="6292739"/>
                  <a:pt x="3120315" y="6297861"/>
                </a:cubicBezTo>
                <a:cubicBezTo>
                  <a:pt x="3120315" y="6302982"/>
                  <a:pt x="3128887" y="6312527"/>
                  <a:pt x="3139365" y="6319070"/>
                </a:cubicBezTo>
                <a:cubicBezTo>
                  <a:pt x="3160405" y="6332210"/>
                  <a:pt x="3165253" y="6359464"/>
                  <a:pt x="3146509" y="6359234"/>
                </a:cubicBezTo>
                <a:cubicBezTo>
                  <a:pt x="3127577" y="6359002"/>
                  <a:pt x="3113882" y="6346775"/>
                  <a:pt x="3106669" y="6323661"/>
                </a:cubicBezTo>
                <a:cubicBezTo>
                  <a:pt x="3102761" y="6311137"/>
                  <a:pt x="3092331" y="6302230"/>
                  <a:pt x="3081573" y="6302230"/>
                </a:cubicBezTo>
                <a:cubicBezTo>
                  <a:pt x="3070282" y="6302230"/>
                  <a:pt x="3063165" y="6295683"/>
                  <a:pt x="3063165" y="6285297"/>
                </a:cubicBezTo>
                <a:cubicBezTo>
                  <a:pt x="3063165" y="6267960"/>
                  <a:pt x="3026016" y="6229365"/>
                  <a:pt x="3013159" y="6233344"/>
                </a:cubicBezTo>
                <a:cubicBezTo>
                  <a:pt x="3009230" y="6234560"/>
                  <a:pt x="3006015" y="6229126"/>
                  <a:pt x="3006015" y="6221268"/>
                </a:cubicBezTo>
                <a:cubicBezTo>
                  <a:pt x="3006015" y="6213409"/>
                  <a:pt x="2998167" y="6206980"/>
                  <a:pt x="2988574" y="6206980"/>
                </a:cubicBezTo>
                <a:cubicBezTo>
                  <a:pt x="2961559" y="6206980"/>
                  <a:pt x="2944374" y="6166891"/>
                  <a:pt x="2956491" y="6132133"/>
                </a:cubicBezTo>
                <a:cubicBezTo>
                  <a:pt x="2964266" y="6109830"/>
                  <a:pt x="2963569" y="6100931"/>
                  <a:pt x="2953386" y="6092480"/>
                </a:cubicBezTo>
                <a:cubicBezTo>
                  <a:pt x="2931741" y="6074516"/>
                  <a:pt x="2906303" y="6085475"/>
                  <a:pt x="2902989" y="6114193"/>
                </a:cubicBezTo>
                <a:cubicBezTo>
                  <a:pt x="2900353" y="6137030"/>
                  <a:pt x="2892490" y="6144092"/>
                  <a:pt x="2872018" y="6142011"/>
                </a:cubicBezTo>
                <a:cubicBezTo>
                  <a:pt x="2861380" y="6140930"/>
                  <a:pt x="2874997" y="6197058"/>
                  <a:pt x="2887989" y="6207840"/>
                </a:cubicBezTo>
                <a:cubicBezTo>
                  <a:pt x="2895277" y="6213889"/>
                  <a:pt x="2901240" y="6226361"/>
                  <a:pt x="2901240" y="6235555"/>
                </a:cubicBezTo>
                <a:cubicBezTo>
                  <a:pt x="2901240" y="6244750"/>
                  <a:pt x="2907669" y="6257608"/>
                  <a:pt x="2915527" y="6264130"/>
                </a:cubicBezTo>
                <a:cubicBezTo>
                  <a:pt x="2923386" y="6270652"/>
                  <a:pt x="2929815" y="6286179"/>
                  <a:pt x="2929815" y="6298634"/>
                </a:cubicBezTo>
                <a:cubicBezTo>
                  <a:pt x="2929815" y="6311089"/>
                  <a:pt x="2934101" y="6321280"/>
                  <a:pt x="2939340" y="6321280"/>
                </a:cubicBezTo>
                <a:cubicBezTo>
                  <a:pt x="2944579" y="6321280"/>
                  <a:pt x="2948865" y="6327709"/>
                  <a:pt x="2948865" y="6335568"/>
                </a:cubicBezTo>
                <a:cubicBezTo>
                  <a:pt x="2948865" y="6343426"/>
                  <a:pt x="2952561" y="6349855"/>
                  <a:pt x="2957079" y="6349855"/>
                </a:cubicBezTo>
                <a:cubicBezTo>
                  <a:pt x="2969389" y="6349855"/>
                  <a:pt x="2979722" y="6456158"/>
                  <a:pt x="2968502" y="6467378"/>
                </a:cubicBezTo>
                <a:cubicBezTo>
                  <a:pt x="2962202" y="6473678"/>
                  <a:pt x="2956751" y="6470730"/>
                  <a:pt x="2952277" y="6458604"/>
                </a:cubicBezTo>
                <a:cubicBezTo>
                  <a:pt x="2948571" y="6448560"/>
                  <a:pt x="2939858" y="6436915"/>
                  <a:pt x="2932914" y="6432726"/>
                </a:cubicBezTo>
                <a:cubicBezTo>
                  <a:pt x="2925971" y="6428536"/>
                  <a:pt x="2920290" y="6417002"/>
                  <a:pt x="2920290" y="6407094"/>
                </a:cubicBezTo>
                <a:cubicBezTo>
                  <a:pt x="2920290" y="6397186"/>
                  <a:pt x="2916004" y="6386430"/>
                  <a:pt x="2910765" y="6383193"/>
                </a:cubicBezTo>
                <a:cubicBezTo>
                  <a:pt x="2905526" y="6379955"/>
                  <a:pt x="2901240" y="6369585"/>
                  <a:pt x="2901240" y="6360147"/>
                </a:cubicBezTo>
                <a:cubicBezTo>
                  <a:pt x="2901240" y="6350710"/>
                  <a:pt x="2890278" y="6326836"/>
                  <a:pt x="2876880" y="6307093"/>
                </a:cubicBezTo>
                <a:cubicBezTo>
                  <a:pt x="2863482" y="6287350"/>
                  <a:pt x="2854775" y="6265320"/>
                  <a:pt x="2857531" y="6258138"/>
                </a:cubicBezTo>
                <a:cubicBezTo>
                  <a:pt x="2860287" y="6250956"/>
                  <a:pt x="2858700" y="6245080"/>
                  <a:pt x="2854005" y="6245080"/>
                </a:cubicBezTo>
                <a:cubicBezTo>
                  <a:pt x="2849310" y="6245080"/>
                  <a:pt x="2837904" y="6227935"/>
                  <a:pt x="2828659" y="6206980"/>
                </a:cubicBezTo>
                <a:cubicBezTo>
                  <a:pt x="2819413" y="6186025"/>
                  <a:pt x="2808387" y="6168880"/>
                  <a:pt x="2804157" y="6168880"/>
                </a:cubicBezTo>
                <a:cubicBezTo>
                  <a:pt x="2799926" y="6168880"/>
                  <a:pt x="2796465" y="6162976"/>
                  <a:pt x="2796465" y="6155759"/>
                </a:cubicBezTo>
                <a:cubicBezTo>
                  <a:pt x="2796465" y="6148542"/>
                  <a:pt x="2790036" y="6137302"/>
                  <a:pt x="2782177" y="6130780"/>
                </a:cubicBezTo>
                <a:cubicBezTo>
                  <a:pt x="2774319" y="6124258"/>
                  <a:pt x="2767816" y="6107660"/>
                  <a:pt x="2767725" y="6093895"/>
                </a:cubicBezTo>
                <a:cubicBezTo>
                  <a:pt x="2767559" y="6068588"/>
                  <a:pt x="2738948" y="6034535"/>
                  <a:pt x="2708359" y="6023236"/>
                </a:cubicBezTo>
                <a:cubicBezTo>
                  <a:pt x="2699191" y="6019849"/>
                  <a:pt x="2691690" y="6008677"/>
                  <a:pt x="2691690" y="5998410"/>
                </a:cubicBezTo>
                <a:cubicBezTo>
                  <a:pt x="2691690" y="5968857"/>
                  <a:pt x="2665288" y="5949805"/>
                  <a:pt x="2624335" y="5949805"/>
                </a:cubicBezTo>
                <a:cubicBezTo>
                  <a:pt x="2584239" y="5949805"/>
                  <a:pt x="2577253" y="5938169"/>
                  <a:pt x="2601357" y="5911534"/>
                </a:cubicBezTo>
                <a:cubicBezTo>
                  <a:pt x="2612281" y="5899463"/>
                  <a:pt x="2613930" y="5886520"/>
                  <a:pt x="2608127" y="5858397"/>
                </a:cubicBezTo>
                <a:cubicBezTo>
                  <a:pt x="2601729" y="5827394"/>
                  <a:pt x="2596165" y="5820717"/>
                  <a:pt x="2574635" y="5818204"/>
                </a:cubicBezTo>
                <a:cubicBezTo>
                  <a:pt x="2550909" y="5815434"/>
                  <a:pt x="2548815" y="5817889"/>
                  <a:pt x="2548815" y="5848480"/>
                </a:cubicBezTo>
                <a:cubicBezTo>
                  <a:pt x="2548815" y="5866789"/>
                  <a:pt x="2555244" y="5888199"/>
                  <a:pt x="2563102" y="5896057"/>
                </a:cubicBezTo>
                <a:cubicBezTo>
                  <a:pt x="2581557" y="5914511"/>
                  <a:pt x="2581207" y="5917413"/>
                  <a:pt x="2557703" y="5940917"/>
                </a:cubicBezTo>
                <a:cubicBezTo>
                  <a:pt x="2542053" y="5956567"/>
                  <a:pt x="2540338" y="5963404"/>
                  <a:pt x="2549344" y="5974255"/>
                </a:cubicBezTo>
                <a:cubicBezTo>
                  <a:pt x="2555575" y="5981762"/>
                  <a:pt x="2568507" y="5987905"/>
                  <a:pt x="2578083" y="5987905"/>
                </a:cubicBezTo>
                <a:cubicBezTo>
                  <a:pt x="2587659" y="5987905"/>
                  <a:pt x="2598921" y="5993270"/>
                  <a:pt x="2603110" y="5999827"/>
                </a:cubicBezTo>
                <a:cubicBezTo>
                  <a:pt x="2607300" y="6006384"/>
                  <a:pt x="2621834" y="6017460"/>
                  <a:pt x="2635408" y="6024439"/>
                </a:cubicBezTo>
                <a:cubicBezTo>
                  <a:pt x="2654653" y="6034335"/>
                  <a:pt x="2660377" y="6044805"/>
                  <a:pt x="2661399" y="6071981"/>
                </a:cubicBezTo>
                <a:cubicBezTo>
                  <a:pt x="2662119" y="6091149"/>
                  <a:pt x="2667163" y="6108317"/>
                  <a:pt x="2672607" y="6110132"/>
                </a:cubicBezTo>
                <a:cubicBezTo>
                  <a:pt x="2678051" y="6111946"/>
                  <a:pt x="2688858" y="6119784"/>
                  <a:pt x="2696622" y="6127548"/>
                </a:cubicBezTo>
                <a:cubicBezTo>
                  <a:pt x="2709235" y="6140161"/>
                  <a:pt x="2711760" y="6152248"/>
                  <a:pt x="2714709" y="6214112"/>
                </a:cubicBezTo>
                <a:cubicBezTo>
                  <a:pt x="2715197" y="6224363"/>
                  <a:pt x="2708589" y="6230772"/>
                  <a:pt x="2697523" y="6230780"/>
                </a:cubicBezTo>
                <a:cubicBezTo>
                  <a:pt x="2672693" y="6230799"/>
                  <a:pt x="2653696" y="6261767"/>
                  <a:pt x="2671647" y="6272965"/>
                </a:cubicBezTo>
                <a:cubicBezTo>
                  <a:pt x="2692995" y="6286281"/>
                  <a:pt x="2676744" y="6314342"/>
                  <a:pt x="2652196" y="6306550"/>
                </a:cubicBezTo>
                <a:cubicBezTo>
                  <a:pt x="2635651" y="6301299"/>
                  <a:pt x="2632843" y="6303120"/>
                  <a:pt x="2637752" y="6315913"/>
                </a:cubicBezTo>
                <a:cubicBezTo>
                  <a:pt x="2641338" y="6325257"/>
                  <a:pt x="2639970" y="6329399"/>
                  <a:pt x="2634431" y="6325975"/>
                </a:cubicBezTo>
                <a:cubicBezTo>
                  <a:pt x="2629252" y="6322775"/>
                  <a:pt x="2625015" y="6327262"/>
                  <a:pt x="2625015" y="6335947"/>
                </a:cubicBezTo>
                <a:cubicBezTo>
                  <a:pt x="2625015" y="6354855"/>
                  <a:pt x="2678488" y="6407005"/>
                  <a:pt x="2697877" y="6407005"/>
                </a:cubicBezTo>
                <a:cubicBezTo>
                  <a:pt x="2705411" y="6407005"/>
                  <a:pt x="2710879" y="6412363"/>
                  <a:pt x="2710029" y="6418911"/>
                </a:cubicBezTo>
                <a:cubicBezTo>
                  <a:pt x="2706450" y="6446471"/>
                  <a:pt x="2712052" y="6454630"/>
                  <a:pt x="2734552" y="6454630"/>
                </a:cubicBezTo>
                <a:cubicBezTo>
                  <a:pt x="2749647" y="6454630"/>
                  <a:pt x="2758365" y="6460002"/>
                  <a:pt x="2758365" y="6469304"/>
                </a:cubicBezTo>
                <a:cubicBezTo>
                  <a:pt x="2758365" y="6480552"/>
                  <a:pt x="2748916" y="6483478"/>
                  <a:pt x="2717884" y="6481838"/>
                </a:cubicBezTo>
                <a:cubicBezTo>
                  <a:pt x="2672602" y="6479446"/>
                  <a:pt x="2644065" y="6465938"/>
                  <a:pt x="2644065" y="6446896"/>
                </a:cubicBezTo>
                <a:cubicBezTo>
                  <a:pt x="2644065" y="6439924"/>
                  <a:pt x="2637596" y="6427751"/>
                  <a:pt x="2629690" y="6419844"/>
                </a:cubicBezTo>
                <a:cubicBezTo>
                  <a:pt x="2621784" y="6411938"/>
                  <a:pt x="2617374" y="6402137"/>
                  <a:pt x="2619891" y="6398064"/>
                </a:cubicBezTo>
                <a:cubicBezTo>
                  <a:pt x="2622409" y="6393991"/>
                  <a:pt x="2605686" y="6370202"/>
                  <a:pt x="2582730" y="6345198"/>
                </a:cubicBezTo>
                <a:cubicBezTo>
                  <a:pt x="2545960" y="6305148"/>
                  <a:pt x="2537786" y="6300542"/>
                  <a:pt x="2514043" y="6306501"/>
                </a:cubicBezTo>
                <a:cubicBezTo>
                  <a:pt x="2499221" y="6310222"/>
                  <a:pt x="2483901" y="6318284"/>
                  <a:pt x="2480000" y="6324417"/>
                </a:cubicBezTo>
                <a:cubicBezTo>
                  <a:pt x="2466456" y="6345708"/>
                  <a:pt x="2472497" y="6386792"/>
                  <a:pt x="2491086" y="6399813"/>
                </a:cubicBezTo>
                <a:cubicBezTo>
                  <a:pt x="2501245" y="6406928"/>
                  <a:pt x="2511124" y="6424452"/>
                  <a:pt x="2513039" y="6438754"/>
                </a:cubicBezTo>
                <a:cubicBezTo>
                  <a:pt x="2514955" y="6453056"/>
                  <a:pt x="2523788" y="6473244"/>
                  <a:pt x="2532668" y="6483615"/>
                </a:cubicBezTo>
                <a:cubicBezTo>
                  <a:pt x="2541549" y="6493987"/>
                  <a:pt x="2548815" y="6508472"/>
                  <a:pt x="2548815" y="6515805"/>
                </a:cubicBezTo>
                <a:cubicBezTo>
                  <a:pt x="2548815" y="6523138"/>
                  <a:pt x="2561674" y="6539957"/>
                  <a:pt x="2577390" y="6553181"/>
                </a:cubicBezTo>
                <a:cubicBezTo>
                  <a:pt x="2593106" y="6566405"/>
                  <a:pt x="2605965" y="6580482"/>
                  <a:pt x="2605965" y="6584463"/>
                </a:cubicBezTo>
                <a:cubicBezTo>
                  <a:pt x="2605965" y="6588443"/>
                  <a:pt x="2617149" y="6603374"/>
                  <a:pt x="2630818" y="6617641"/>
                </a:cubicBezTo>
                <a:cubicBezTo>
                  <a:pt x="2655556" y="6643463"/>
                  <a:pt x="2654305" y="6670148"/>
                  <a:pt x="2628814" y="6660366"/>
                </a:cubicBezTo>
                <a:cubicBezTo>
                  <a:pt x="2621486" y="6657554"/>
                  <a:pt x="2615490" y="6659405"/>
                  <a:pt x="2615490" y="6664479"/>
                </a:cubicBezTo>
                <a:cubicBezTo>
                  <a:pt x="2615490" y="6675279"/>
                  <a:pt x="2580483" y="6677050"/>
                  <a:pt x="2574310" y="6666561"/>
                </a:cubicBezTo>
                <a:close/>
                <a:moveTo>
                  <a:pt x="2579528" y="6201204"/>
                </a:moveTo>
                <a:cubicBezTo>
                  <a:pt x="2576615" y="6185965"/>
                  <a:pt x="2579883" y="6173148"/>
                  <a:pt x="2587992" y="6168013"/>
                </a:cubicBezTo>
                <a:cubicBezTo>
                  <a:pt x="2598709" y="6161226"/>
                  <a:pt x="2598266" y="6159620"/>
                  <a:pt x="2585644" y="6159501"/>
                </a:cubicBezTo>
                <a:cubicBezTo>
                  <a:pt x="2567246" y="6159328"/>
                  <a:pt x="2556499" y="6201329"/>
                  <a:pt x="2571185" y="6216015"/>
                </a:cubicBezTo>
                <a:cubicBezTo>
                  <a:pt x="2584803" y="6229633"/>
                  <a:pt x="2584922" y="6229422"/>
                  <a:pt x="2579528" y="6201204"/>
                </a:cubicBezTo>
                <a:close/>
                <a:moveTo>
                  <a:pt x="2441659" y="6190889"/>
                </a:moveTo>
                <a:cubicBezTo>
                  <a:pt x="2422388" y="6185853"/>
                  <a:pt x="2418626" y="6143839"/>
                  <a:pt x="2436896" y="6137705"/>
                </a:cubicBezTo>
                <a:cubicBezTo>
                  <a:pt x="2443854" y="6135369"/>
                  <a:pt x="2442910" y="6134135"/>
                  <a:pt x="2434624" y="6134735"/>
                </a:cubicBezTo>
                <a:cubicBezTo>
                  <a:pt x="2419098" y="6135859"/>
                  <a:pt x="2410808" y="6162056"/>
                  <a:pt x="2419123" y="6183724"/>
                </a:cubicBezTo>
                <a:cubicBezTo>
                  <a:pt x="2422021" y="6191276"/>
                  <a:pt x="2432028" y="6196958"/>
                  <a:pt x="2441360" y="6196351"/>
                </a:cubicBezTo>
                <a:cubicBezTo>
                  <a:pt x="2457262" y="6195315"/>
                  <a:pt x="2457281" y="6194972"/>
                  <a:pt x="2441659" y="6190889"/>
                </a:cubicBezTo>
                <a:close/>
                <a:moveTo>
                  <a:pt x="3133711" y="6157912"/>
                </a:moveTo>
                <a:cubicBezTo>
                  <a:pt x="3143625" y="6173953"/>
                  <a:pt x="3177133" y="6171303"/>
                  <a:pt x="3183791" y="6153953"/>
                </a:cubicBezTo>
                <a:cubicBezTo>
                  <a:pt x="3186942" y="6145742"/>
                  <a:pt x="3184664" y="6134169"/>
                  <a:pt x="3178730" y="6128235"/>
                </a:cubicBezTo>
                <a:cubicBezTo>
                  <a:pt x="3172795" y="6122300"/>
                  <a:pt x="3167940" y="6109688"/>
                  <a:pt x="3167940" y="6100207"/>
                </a:cubicBezTo>
                <a:cubicBezTo>
                  <a:pt x="3167940" y="6090726"/>
                  <a:pt x="3159368" y="6075629"/>
                  <a:pt x="3148890" y="6066658"/>
                </a:cubicBezTo>
                <a:cubicBezTo>
                  <a:pt x="3138413" y="6057686"/>
                  <a:pt x="3129840" y="6044828"/>
                  <a:pt x="3129840" y="6038083"/>
                </a:cubicBezTo>
                <a:cubicBezTo>
                  <a:pt x="3129840" y="6031337"/>
                  <a:pt x="3121487" y="6018667"/>
                  <a:pt x="3111278" y="6009925"/>
                </a:cubicBezTo>
                <a:cubicBezTo>
                  <a:pt x="3101069" y="6001184"/>
                  <a:pt x="3094611" y="5990966"/>
                  <a:pt x="3096927" y="5987218"/>
                </a:cubicBezTo>
                <a:cubicBezTo>
                  <a:pt x="3104624" y="5974764"/>
                  <a:pt x="3073297" y="5913212"/>
                  <a:pt x="3051397" y="5897761"/>
                </a:cubicBezTo>
                <a:cubicBezTo>
                  <a:pt x="3031280" y="5883568"/>
                  <a:pt x="3028763" y="5883845"/>
                  <a:pt x="3014014" y="5901887"/>
                </a:cubicBezTo>
                <a:cubicBezTo>
                  <a:pt x="2997019" y="5922674"/>
                  <a:pt x="2977440" y="5927606"/>
                  <a:pt x="2977440" y="5911102"/>
                </a:cubicBezTo>
                <a:cubicBezTo>
                  <a:pt x="2977440" y="5905412"/>
                  <a:pt x="2963872" y="5902281"/>
                  <a:pt x="2946484" y="5903958"/>
                </a:cubicBezTo>
                <a:cubicBezTo>
                  <a:pt x="2920776" y="5906437"/>
                  <a:pt x="2915528" y="5910907"/>
                  <a:pt x="2915528" y="5930326"/>
                </a:cubicBezTo>
                <a:cubicBezTo>
                  <a:pt x="2915528" y="5947431"/>
                  <a:pt x="2921921" y="5955205"/>
                  <a:pt x="2939340" y="5959284"/>
                </a:cubicBezTo>
                <a:cubicBezTo>
                  <a:pt x="2957034" y="5963426"/>
                  <a:pt x="2965412" y="5973908"/>
                  <a:pt x="2971947" y="6000076"/>
                </a:cubicBezTo>
                <a:cubicBezTo>
                  <a:pt x="2983236" y="6045281"/>
                  <a:pt x="3011670" y="6056391"/>
                  <a:pt x="3035436" y="6024884"/>
                </a:cubicBezTo>
                <a:cubicBezTo>
                  <a:pt x="3056198" y="5997359"/>
                  <a:pt x="3067980" y="6006349"/>
                  <a:pt x="3058173" y="6042230"/>
                </a:cubicBezTo>
                <a:cubicBezTo>
                  <a:pt x="3045021" y="6090354"/>
                  <a:pt x="3052900" y="6134011"/>
                  <a:pt x="3078958" y="6157397"/>
                </a:cubicBezTo>
                <a:cubicBezTo>
                  <a:pt x="3101490" y="6177617"/>
                  <a:pt x="3104192" y="6178043"/>
                  <a:pt x="3115121" y="6163097"/>
                </a:cubicBezTo>
                <a:cubicBezTo>
                  <a:pt x="3123410" y="6151762"/>
                  <a:pt x="3128954" y="6150216"/>
                  <a:pt x="3133711" y="6157912"/>
                </a:cubicBezTo>
                <a:close/>
                <a:moveTo>
                  <a:pt x="2985179" y="5933774"/>
                </a:moveTo>
                <a:cubicBezTo>
                  <a:pt x="2992055" y="5931022"/>
                  <a:pt x="3000270" y="5931360"/>
                  <a:pt x="3003435" y="5934525"/>
                </a:cubicBezTo>
                <a:cubicBezTo>
                  <a:pt x="3006601" y="5937690"/>
                  <a:pt x="3000975" y="5939941"/>
                  <a:pt x="2990934" y="5939528"/>
                </a:cubicBezTo>
                <a:cubicBezTo>
                  <a:pt x="2979838" y="5939071"/>
                  <a:pt x="2977581" y="5936814"/>
                  <a:pt x="2985179" y="5933773"/>
                </a:cubicBezTo>
                <a:close/>
                <a:moveTo>
                  <a:pt x="2862877" y="5787388"/>
                </a:moveTo>
                <a:cubicBezTo>
                  <a:pt x="2852346" y="5767712"/>
                  <a:pt x="2853282" y="5766546"/>
                  <a:pt x="2876104" y="5770908"/>
                </a:cubicBezTo>
                <a:cubicBezTo>
                  <a:pt x="2889612" y="5773491"/>
                  <a:pt x="2898397" y="5771936"/>
                  <a:pt x="2895627" y="5767454"/>
                </a:cubicBezTo>
                <a:cubicBezTo>
                  <a:pt x="2887256" y="5753909"/>
                  <a:pt x="2853399" y="5758312"/>
                  <a:pt x="2847488" y="5773714"/>
                </a:cubicBezTo>
                <a:cubicBezTo>
                  <a:pt x="2844447" y="5781639"/>
                  <a:pt x="2847336" y="5794601"/>
                  <a:pt x="2853907" y="5802519"/>
                </a:cubicBezTo>
                <a:cubicBezTo>
                  <a:pt x="2870643" y="5822684"/>
                  <a:pt x="2876489" y="5812822"/>
                  <a:pt x="2862877" y="5787388"/>
                </a:cubicBezTo>
                <a:close/>
                <a:moveTo>
                  <a:pt x="3907688" y="5721108"/>
                </a:moveTo>
                <a:cubicBezTo>
                  <a:pt x="3908996" y="5701232"/>
                  <a:pt x="3908516" y="5700767"/>
                  <a:pt x="3904721" y="5718238"/>
                </a:cubicBezTo>
                <a:cubicBezTo>
                  <a:pt x="3902231" y="5729703"/>
                  <a:pt x="3892956" y="5741245"/>
                  <a:pt x="3884111" y="5743885"/>
                </a:cubicBezTo>
                <a:cubicBezTo>
                  <a:pt x="3872536" y="5747341"/>
                  <a:pt x="3873368" y="5748145"/>
                  <a:pt x="3887078" y="5746755"/>
                </a:cubicBezTo>
                <a:cubicBezTo>
                  <a:pt x="3900009" y="5745444"/>
                  <a:pt x="3906629" y="5737206"/>
                  <a:pt x="3907688" y="5721108"/>
                </a:cubicBezTo>
                <a:close/>
                <a:moveTo>
                  <a:pt x="4491915" y="5742546"/>
                </a:moveTo>
                <a:cubicBezTo>
                  <a:pt x="4491915" y="5738568"/>
                  <a:pt x="4483343" y="5729959"/>
                  <a:pt x="4472865" y="5723415"/>
                </a:cubicBezTo>
                <a:cubicBezTo>
                  <a:pt x="4456858" y="5713419"/>
                  <a:pt x="4453815" y="5713903"/>
                  <a:pt x="4453815" y="5726449"/>
                </a:cubicBezTo>
                <a:cubicBezTo>
                  <a:pt x="4453815" y="5734661"/>
                  <a:pt x="4458102" y="5738730"/>
                  <a:pt x="4463340" y="5735493"/>
                </a:cubicBezTo>
                <a:cubicBezTo>
                  <a:pt x="4468579" y="5732255"/>
                  <a:pt x="4472865" y="5734145"/>
                  <a:pt x="4472865" y="5739693"/>
                </a:cubicBezTo>
                <a:cubicBezTo>
                  <a:pt x="4472865" y="5745241"/>
                  <a:pt x="4477152" y="5749780"/>
                  <a:pt x="4482390" y="5749780"/>
                </a:cubicBezTo>
                <a:cubicBezTo>
                  <a:pt x="4487629" y="5749780"/>
                  <a:pt x="4491915" y="5746525"/>
                  <a:pt x="4491915" y="5742546"/>
                </a:cubicBezTo>
                <a:close/>
                <a:moveTo>
                  <a:pt x="4414361" y="5716327"/>
                </a:moveTo>
                <a:cubicBezTo>
                  <a:pt x="4417493" y="5700170"/>
                  <a:pt x="4416525" y="5699985"/>
                  <a:pt x="4402455" y="5714055"/>
                </a:cubicBezTo>
                <a:cubicBezTo>
                  <a:pt x="4384154" y="5732356"/>
                  <a:pt x="4382580" y="5743361"/>
                  <a:pt x="4399047" y="5737879"/>
                </a:cubicBezTo>
                <a:cubicBezTo>
                  <a:pt x="4405595" y="5735698"/>
                  <a:pt x="4412487" y="5726000"/>
                  <a:pt x="4414361" y="5716327"/>
                </a:cubicBezTo>
                <a:close/>
                <a:moveTo>
                  <a:pt x="4394869" y="5689000"/>
                </a:moveTo>
                <a:cubicBezTo>
                  <a:pt x="4406534" y="5685518"/>
                  <a:pt x="4405748" y="5684733"/>
                  <a:pt x="4392012" y="5686143"/>
                </a:cubicBezTo>
                <a:cubicBezTo>
                  <a:pt x="4381595" y="5687212"/>
                  <a:pt x="4372610" y="5694467"/>
                  <a:pt x="4372045" y="5702264"/>
                </a:cubicBezTo>
                <a:cubicBezTo>
                  <a:pt x="4371480" y="5710063"/>
                  <a:pt x="4372766" y="5711349"/>
                  <a:pt x="4374902" y="5705122"/>
                </a:cubicBezTo>
                <a:cubicBezTo>
                  <a:pt x="4377039" y="5698896"/>
                  <a:pt x="4386024" y="5691641"/>
                  <a:pt x="4394869" y="5689000"/>
                </a:cubicBezTo>
                <a:close/>
                <a:moveTo>
                  <a:pt x="3901365" y="5670388"/>
                </a:moveTo>
                <a:cubicBezTo>
                  <a:pt x="3901365" y="5653017"/>
                  <a:pt x="3881268" y="5635480"/>
                  <a:pt x="3861360" y="5635480"/>
                </a:cubicBezTo>
                <a:cubicBezTo>
                  <a:pt x="3842195" y="5635480"/>
                  <a:pt x="3839154" y="5655852"/>
                  <a:pt x="3854140" y="5683853"/>
                </a:cubicBezTo>
                <a:cubicBezTo>
                  <a:pt x="3862113" y="5698749"/>
                  <a:pt x="3867734" y="5700434"/>
                  <a:pt x="3882715" y="5692416"/>
                </a:cubicBezTo>
                <a:cubicBezTo>
                  <a:pt x="3892973" y="5686926"/>
                  <a:pt x="3901365" y="5677014"/>
                  <a:pt x="3901365" y="5670388"/>
                </a:cubicBezTo>
                <a:close/>
                <a:moveTo>
                  <a:pt x="4563341" y="5690902"/>
                </a:moveTo>
                <a:cubicBezTo>
                  <a:pt x="4595666" y="5676174"/>
                  <a:pt x="4592627" y="5641657"/>
                  <a:pt x="4558590" y="5636949"/>
                </a:cubicBezTo>
                <a:cubicBezTo>
                  <a:pt x="4545493" y="5635137"/>
                  <a:pt x="4529205" y="5629076"/>
                  <a:pt x="4522393" y="5623480"/>
                </a:cubicBezTo>
                <a:cubicBezTo>
                  <a:pt x="4513374" y="5616068"/>
                  <a:pt x="4505992" y="5617322"/>
                  <a:pt x="4495221" y="5628093"/>
                </a:cubicBezTo>
                <a:cubicBezTo>
                  <a:pt x="4476052" y="5647261"/>
                  <a:pt x="4486728" y="5683105"/>
                  <a:pt x="4511607" y="5683105"/>
                </a:cubicBezTo>
                <a:cubicBezTo>
                  <a:pt x="4521732" y="5683105"/>
                  <a:pt x="4530015" y="5687391"/>
                  <a:pt x="4530015" y="5692630"/>
                </a:cubicBezTo>
                <a:cubicBezTo>
                  <a:pt x="4530015" y="5704767"/>
                  <a:pt x="4533285" y="5704597"/>
                  <a:pt x="4563341" y="5690902"/>
                </a:cubicBezTo>
                <a:close/>
                <a:moveTo>
                  <a:pt x="8290395" y="5639509"/>
                </a:moveTo>
                <a:cubicBezTo>
                  <a:pt x="8294627" y="5596946"/>
                  <a:pt x="8279513" y="5538434"/>
                  <a:pt x="8261324" y="5526960"/>
                </a:cubicBezTo>
                <a:cubicBezTo>
                  <a:pt x="8248480" y="5518859"/>
                  <a:pt x="8240497" y="5521216"/>
                  <a:pt x="8223623" y="5538088"/>
                </a:cubicBezTo>
                <a:cubicBezTo>
                  <a:pt x="8205207" y="5556505"/>
                  <a:pt x="8203903" y="5562195"/>
                  <a:pt x="8214289" y="5578825"/>
                </a:cubicBezTo>
                <a:cubicBezTo>
                  <a:pt x="8220928" y="5589457"/>
                  <a:pt x="8223819" y="5602267"/>
                  <a:pt x="8220714" y="5607293"/>
                </a:cubicBezTo>
                <a:cubicBezTo>
                  <a:pt x="8217607" y="5612318"/>
                  <a:pt x="8219605" y="5616430"/>
                  <a:pt x="8225153" y="5616430"/>
                </a:cubicBezTo>
                <a:cubicBezTo>
                  <a:pt x="8230701" y="5616430"/>
                  <a:pt x="8235240" y="5621429"/>
                  <a:pt x="8235240" y="5627538"/>
                </a:cubicBezTo>
                <a:cubicBezTo>
                  <a:pt x="8235240" y="5642457"/>
                  <a:pt x="8266175" y="5673002"/>
                  <a:pt x="8278103" y="5669859"/>
                </a:cubicBezTo>
                <a:cubicBezTo>
                  <a:pt x="8283342" y="5668480"/>
                  <a:pt x="8288873" y="5654822"/>
                  <a:pt x="8290395" y="5639509"/>
                </a:cubicBezTo>
                <a:close/>
                <a:moveTo>
                  <a:pt x="4962275" y="5639748"/>
                </a:moveTo>
                <a:cubicBezTo>
                  <a:pt x="4965527" y="5631272"/>
                  <a:pt x="4963930" y="5627449"/>
                  <a:pt x="4958531" y="5630786"/>
                </a:cubicBezTo>
                <a:cubicBezTo>
                  <a:pt x="4953353" y="5633986"/>
                  <a:pt x="4949115" y="5640638"/>
                  <a:pt x="4949115" y="5645568"/>
                </a:cubicBezTo>
                <a:cubicBezTo>
                  <a:pt x="4949115" y="5659269"/>
                  <a:pt x="4955943" y="5656250"/>
                  <a:pt x="4962275" y="5639748"/>
                </a:cubicBezTo>
                <a:close/>
                <a:moveTo>
                  <a:pt x="4047294" y="5586487"/>
                </a:moveTo>
                <a:cubicBezTo>
                  <a:pt x="4054641" y="5574820"/>
                  <a:pt x="4053082" y="5566761"/>
                  <a:pt x="4041171" y="5554851"/>
                </a:cubicBezTo>
                <a:cubicBezTo>
                  <a:pt x="4032382" y="5546061"/>
                  <a:pt x="4025190" y="5532746"/>
                  <a:pt x="4025190" y="5525262"/>
                </a:cubicBezTo>
                <a:cubicBezTo>
                  <a:pt x="4025190" y="5517779"/>
                  <a:pt x="4020445" y="5511655"/>
                  <a:pt x="4014646" y="5511655"/>
                </a:cubicBezTo>
                <a:cubicBezTo>
                  <a:pt x="4008847" y="5511655"/>
                  <a:pt x="4006631" y="5505064"/>
                  <a:pt x="4009723" y="5497007"/>
                </a:cubicBezTo>
                <a:cubicBezTo>
                  <a:pt x="4012814" y="5488951"/>
                  <a:pt x="4009493" y="5480113"/>
                  <a:pt x="4002340" y="5477369"/>
                </a:cubicBezTo>
                <a:cubicBezTo>
                  <a:pt x="3995189" y="5474625"/>
                  <a:pt x="3986753" y="5456222"/>
                  <a:pt x="3983595" y="5436474"/>
                </a:cubicBezTo>
                <a:cubicBezTo>
                  <a:pt x="3977108" y="5395906"/>
                  <a:pt x="3949432" y="5365483"/>
                  <a:pt x="3923505" y="5370419"/>
                </a:cubicBezTo>
                <a:cubicBezTo>
                  <a:pt x="3886918" y="5377385"/>
                  <a:pt x="3900342" y="5559220"/>
                  <a:pt x="3937451" y="5559328"/>
                </a:cubicBezTo>
                <a:cubicBezTo>
                  <a:pt x="3946417" y="5559356"/>
                  <a:pt x="3966611" y="5569978"/>
                  <a:pt x="3982328" y="5582936"/>
                </a:cubicBezTo>
                <a:cubicBezTo>
                  <a:pt x="4013982" y="5609038"/>
                  <a:pt x="4032459" y="5610047"/>
                  <a:pt x="4047294" y="5586487"/>
                </a:cubicBezTo>
                <a:close/>
                <a:moveTo>
                  <a:pt x="4964600" y="5573254"/>
                </a:moveTo>
                <a:cubicBezTo>
                  <a:pt x="4961651" y="5565569"/>
                  <a:pt x="4951603" y="5559417"/>
                  <a:pt x="4942271" y="5559584"/>
                </a:cubicBezTo>
                <a:cubicBezTo>
                  <a:pt x="4926146" y="5559871"/>
                  <a:pt x="4926131" y="5560515"/>
                  <a:pt x="4941971" y="5572540"/>
                </a:cubicBezTo>
                <a:cubicBezTo>
                  <a:pt x="4951139" y="5579499"/>
                  <a:pt x="4958978" y="5591150"/>
                  <a:pt x="4959392" y="5598431"/>
                </a:cubicBezTo>
                <a:cubicBezTo>
                  <a:pt x="4959964" y="5608513"/>
                  <a:pt x="4961314" y="5608755"/>
                  <a:pt x="4965053" y="5599447"/>
                </a:cubicBezTo>
                <a:cubicBezTo>
                  <a:pt x="4967753" y="5592726"/>
                  <a:pt x="4967549" y="5580939"/>
                  <a:pt x="4964600" y="5573254"/>
                </a:cubicBezTo>
                <a:close/>
                <a:moveTo>
                  <a:pt x="4520490" y="5496805"/>
                </a:moveTo>
                <a:cubicBezTo>
                  <a:pt x="4520490" y="5488194"/>
                  <a:pt x="4525011" y="5484750"/>
                  <a:pt x="4531251" y="5488607"/>
                </a:cubicBezTo>
                <a:cubicBezTo>
                  <a:pt x="4537169" y="5492264"/>
                  <a:pt x="4540078" y="5491445"/>
                  <a:pt x="4537714" y="5486787"/>
                </a:cubicBezTo>
                <a:cubicBezTo>
                  <a:pt x="4535351" y="5482129"/>
                  <a:pt x="4525492" y="5459898"/>
                  <a:pt x="4515807" y="5437386"/>
                </a:cubicBezTo>
                <a:cubicBezTo>
                  <a:pt x="4502139" y="5405617"/>
                  <a:pt x="4493763" y="5397089"/>
                  <a:pt x="4478387" y="5399286"/>
                </a:cubicBezTo>
                <a:cubicBezTo>
                  <a:pt x="4448561" y="5403549"/>
                  <a:pt x="4445750" y="5458980"/>
                  <a:pt x="4473844" y="5488885"/>
                </a:cubicBezTo>
                <a:cubicBezTo>
                  <a:pt x="4498271" y="5514886"/>
                  <a:pt x="4520490" y="5518659"/>
                  <a:pt x="4520490" y="5496805"/>
                </a:cubicBezTo>
                <a:close/>
                <a:moveTo>
                  <a:pt x="3822029" y="5487577"/>
                </a:moveTo>
                <a:cubicBezTo>
                  <a:pt x="3840872" y="5468734"/>
                  <a:pt x="3823380" y="5444980"/>
                  <a:pt x="3790661" y="5444980"/>
                </a:cubicBezTo>
                <a:cubicBezTo>
                  <a:pt x="3773287" y="5444980"/>
                  <a:pt x="3768015" y="5450154"/>
                  <a:pt x="3768015" y="5467205"/>
                </a:cubicBezTo>
                <a:cubicBezTo>
                  <a:pt x="3768015" y="5504579"/>
                  <a:pt x="3794891" y="5514715"/>
                  <a:pt x="3822029" y="5487577"/>
                </a:cubicBezTo>
                <a:close/>
                <a:moveTo>
                  <a:pt x="4715753" y="5436493"/>
                </a:moveTo>
                <a:cubicBezTo>
                  <a:pt x="4715753" y="5406715"/>
                  <a:pt x="4710874" y="5391626"/>
                  <a:pt x="4698813" y="5384106"/>
                </a:cubicBezTo>
                <a:cubicBezTo>
                  <a:pt x="4676714" y="5370326"/>
                  <a:pt x="4663711" y="5389532"/>
                  <a:pt x="4663511" y="5436249"/>
                </a:cubicBezTo>
                <a:cubicBezTo>
                  <a:pt x="4663341" y="5476150"/>
                  <a:pt x="4669742" y="5484904"/>
                  <a:pt x="4696311" y="5481101"/>
                </a:cubicBezTo>
                <a:cubicBezTo>
                  <a:pt x="4712509" y="5478782"/>
                  <a:pt x="4715753" y="5471340"/>
                  <a:pt x="4715753" y="5436493"/>
                </a:cubicBezTo>
                <a:close/>
                <a:moveTo>
                  <a:pt x="4611823" y="5449764"/>
                </a:moveTo>
                <a:cubicBezTo>
                  <a:pt x="4619994" y="5417211"/>
                  <a:pt x="4610651" y="5397355"/>
                  <a:pt x="4587165" y="5397355"/>
                </a:cubicBezTo>
                <a:cubicBezTo>
                  <a:pt x="4563679" y="5397355"/>
                  <a:pt x="4554337" y="5417211"/>
                  <a:pt x="4562507" y="5449764"/>
                </a:cubicBezTo>
                <a:cubicBezTo>
                  <a:pt x="4566337" y="5465022"/>
                  <a:pt x="4575181" y="5473555"/>
                  <a:pt x="4587165" y="5473555"/>
                </a:cubicBezTo>
                <a:cubicBezTo>
                  <a:pt x="4599150" y="5473555"/>
                  <a:pt x="4607994" y="5465022"/>
                  <a:pt x="4611823" y="5449764"/>
                </a:cubicBezTo>
                <a:close/>
                <a:moveTo>
                  <a:pt x="7515084" y="5439439"/>
                </a:moveTo>
                <a:cubicBezTo>
                  <a:pt x="7523673" y="5417055"/>
                  <a:pt x="7522080" y="5378305"/>
                  <a:pt x="7512571" y="5378305"/>
                </a:cubicBezTo>
                <a:cubicBezTo>
                  <a:pt x="7508008" y="5378305"/>
                  <a:pt x="7501366" y="5352587"/>
                  <a:pt x="7497810" y="5321155"/>
                </a:cubicBezTo>
                <a:cubicBezTo>
                  <a:pt x="7494254" y="5289723"/>
                  <a:pt x="7487717" y="5264005"/>
                  <a:pt x="7483284" y="5264005"/>
                </a:cubicBezTo>
                <a:cubicBezTo>
                  <a:pt x="7478850" y="5264005"/>
                  <a:pt x="7472188" y="5229715"/>
                  <a:pt x="7468478" y="5187805"/>
                </a:cubicBezTo>
                <a:cubicBezTo>
                  <a:pt x="7464768" y="5145895"/>
                  <a:pt x="7457892" y="5111605"/>
                  <a:pt x="7453199" y="5111605"/>
                </a:cubicBezTo>
                <a:cubicBezTo>
                  <a:pt x="7448505" y="5111605"/>
                  <a:pt x="7444665" y="5099272"/>
                  <a:pt x="7444665" y="5084196"/>
                </a:cubicBezTo>
                <a:cubicBezTo>
                  <a:pt x="7444665" y="5069122"/>
                  <a:pt x="7438448" y="5051628"/>
                  <a:pt x="7430848" y="5045321"/>
                </a:cubicBezTo>
                <a:cubicBezTo>
                  <a:pt x="7422998" y="5038805"/>
                  <a:pt x="7415801" y="5013020"/>
                  <a:pt x="7414180" y="4985605"/>
                </a:cubicBezTo>
                <a:cubicBezTo>
                  <a:pt x="7412184" y="4951836"/>
                  <a:pt x="7406244" y="4934201"/>
                  <a:pt x="7394388" y="4926849"/>
                </a:cubicBezTo>
                <a:cubicBezTo>
                  <a:pt x="7381303" y="4918733"/>
                  <a:pt x="7375376" y="4919594"/>
                  <a:pt x="7368340" y="4930630"/>
                </a:cubicBezTo>
                <a:cubicBezTo>
                  <a:pt x="7355791" y="4950316"/>
                  <a:pt x="7356495" y="5052053"/>
                  <a:pt x="7369211" y="5056291"/>
                </a:cubicBezTo>
                <a:cubicBezTo>
                  <a:pt x="7374859" y="5058174"/>
                  <a:pt x="7380217" y="5074604"/>
                  <a:pt x="7381117" y="5092803"/>
                </a:cubicBezTo>
                <a:cubicBezTo>
                  <a:pt x="7382593" y="5122647"/>
                  <a:pt x="7380063" y="5126200"/>
                  <a:pt x="7355322" y="5129026"/>
                </a:cubicBezTo>
                <a:cubicBezTo>
                  <a:pt x="7328293" y="5132113"/>
                  <a:pt x="7327973" y="5132858"/>
                  <a:pt x="7333528" y="5179757"/>
                </a:cubicBezTo>
                <a:cubicBezTo>
                  <a:pt x="7337736" y="5215291"/>
                  <a:pt x="7345292" y="5232175"/>
                  <a:pt x="7363340" y="5246371"/>
                </a:cubicBezTo>
                <a:cubicBezTo>
                  <a:pt x="7376637" y="5256831"/>
                  <a:pt x="7387516" y="5273396"/>
                  <a:pt x="7387516" y="5283184"/>
                </a:cubicBezTo>
                <a:cubicBezTo>
                  <a:pt x="7387516" y="5292973"/>
                  <a:pt x="7391802" y="5303630"/>
                  <a:pt x="7397041" y="5306868"/>
                </a:cubicBezTo>
                <a:cubicBezTo>
                  <a:pt x="7402279" y="5310105"/>
                  <a:pt x="7406566" y="5320785"/>
                  <a:pt x="7406566" y="5330600"/>
                </a:cubicBezTo>
                <a:cubicBezTo>
                  <a:pt x="7406566" y="5340416"/>
                  <a:pt x="7415138" y="5351167"/>
                  <a:pt x="7425616" y="5354493"/>
                </a:cubicBezTo>
                <a:cubicBezTo>
                  <a:pt x="7436093" y="5357818"/>
                  <a:pt x="7444666" y="5368823"/>
                  <a:pt x="7444666" y="5378947"/>
                </a:cubicBezTo>
                <a:cubicBezTo>
                  <a:pt x="7444666" y="5389071"/>
                  <a:pt x="7448952" y="5397355"/>
                  <a:pt x="7454191" y="5397355"/>
                </a:cubicBezTo>
                <a:cubicBezTo>
                  <a:pt x="7459429" y="5397355"/>
                  <a:pt x="7463716" y="5407356"/>
                  <a:pt x="7463716" y="5419580"/>
                </a:cubicBezTo>
                <a:cubicBezTo>
                  <a:pt x="7463716" y="5431804"/>
                  <a:pt x="7466573" y="5444663"/>
                  <a:pt x="7470066" y="5448155"/>
                </a:cubicBezTo>
                <a:cubicBezTo>
                  <a:pt x="7481840" y="5459929"/>
                  <a:pt x="7509258" y="5454621"/>
                  <a:pt x="7515084" y="5439439"/>
                </a:cubicBezTo>
                <a:close/>
                <a:moveTo>
                  <a:pt x="4825290" y="5435455"/>
                </a:moveTo>
                <a:cubicBezTo>
                  <a:pt x="4825290" y="5430216"/>
                  <a:pt x="4818861" y="5425930"/>
                  <a:pt x="4811003" y="5425930"/>
                </a:cubicBezTo>
                <a:cubicBezTo>
                  <a:pt x="4803145" y="5425930"/>
                  <a:pt x="4796715" y="5430216"/>
                  <a:pt x="4796715" y="5435455"/>
                </a:cubicBezTo>
                <a:cubicBezTo>
                  <a:pt x="4796715" y="5440694"/>
                  <a:pt x="4803145" y="5444980"/>
                  <a:pt x="4811003" y="5444980"/>
                </a:cubicBezTo>
                <a:cubicBezTo>
                  <a:pt x="4818861" y="5444980"/>
                  <a:pt x="4825290" y="5440694"/>
                  <a:pt x="4825290" y="5435455"/>
                </a:cubicBezTo>
                <a:close/>
                <a:moveTo>
                  <a:pt x="5533833" y="5375924"/>
                </a:moveTo>
                <a:cubicBezTo>
                  <a:pt x="5548042" y="5353361"/>
                  <a:pt x="5530333" y="5325918"/>
                  <a:pt x="5501565" y="5325918"/>
                </a:cubicBezTo>
                <a:cubicBezTo>
                  <a:pt x="5468515" y="5325918"/>
                  <a:pt x="5457061" y="5351558"/>
                  <a:pt x="5478780" y="5376924"/>
                </a:cubicBezTo>
                <a:cubicBezTo>
                  <a:pt x="5499111" y="5400668"/>
                  <a:pt x="5518472" y="5400317"/>
                  <a:pt x="5533833" y="5375924"/>
                </a:cubicBezTo>
                <a:close/>
                <a:moveTo>
                  <a:pt x="3298272" y="5347944"/>
                </a:moveTo>
                <a:cubicBezTo>
                  <a:pt x="3295231" y="5340346"/>
                  <a:pt x="3292974" y="5342603"/>
                  <a:pt x="3292517" y="5353699"/>
                </a:cubicBezTo>
                <a:cubicBezTo>
                  <a:pt x="3292104" y="5363740"/>
                  <a:pt x="3294355" y="5369366"/>
                  <a:pt x="3297520" y="5366201"/>
                </a:cubicBezTo>
                <a:cubicBezTo>
                  <a:pt x="3300685" y="5363036"/>
                  <a:pt x="3301023" y="5354820"/>
                  <a:pt x="3298271" y="5347944"/>
                </a:cubicBezTo>
                <a:close/>
                <a:moveTo>
                  <a:pt x="3910890" y="5335443"/>
                </a:moveTo>
                <a:cubicBezTo>
                  <a:pt x="3920350" y="5324044"/>
                  <a:pt x="3920350" y="5318266"/>
                  <a:pt x="3910890" y="5306868"/>
                </a:cubicBezTo>
                <a:cubicBezTo>
                  <a:pt x="3904368" y="5299009"/>
                  <a:pt x="3893653" y="5292580"/>
                  <a:pt x="3887078" y="5292580"/>
                </a:cubicBezTo>
                <a:cubicBezTo>
                  <a:pt x="3880503" y="5292580"/>
                  <a:pt x="3869787" y="5299009"/>
                  <a:pt x="3863265" y="5306868"/>
                </a:cubicBezTo>
                <a:cubicBezTo>
                  <a:pt x="3853805" y="5318266"/>
                  <a:pt x="3853805" y="5324044"/>
                  <a:pt x="3863265" y="5335443"/>
                </a:cubicBezTo>
                <a:cubicBezTo>
                  <a:pt x="3869787" y="5343301"/>
                  <a:pt x="3880503" y="5349730"/>
                  <a:pt x="3887078" y="5349730"/>
                </a:cubicBezTo>
                <a:cubicBezTo>
                  <a:pt x="3893653" y="5349730"/>
                  <a:pt x="3904368" y="5343301"/>
                  <a:pt x="3910890" y="5335443"/>
                </a:cubicBezTo>
                <a:close/>
                <a:moveTo>
                  <a:pt x="3892592" y="5325124"/>
                </a:moveTo>
                <a:cubicBezTo>
                  <a:pt x="3893049" y="5314028"/>
                  <a:pt x="3895306" y="5311771"/>
                  <a:pt x="3898347" y="5319369"/>
                </a:cubicBezTo>
                <a:cubicBezTo>
                  <a:pt x="3901098" y="5326245"/>
                  <a:pt x="3900760" y="5334461"/>
                  <a:pt x="3897595" y="5337626"/>
                </a:cubicBezTo>
                <a:cubicBezTo>
                  <a:pt x="3894430" y="5340791"/>
                  <a:pt x="3892179" y="5335165"/>
                  <a:pt x="3892592" y="5325124"/>
                </a:cubicBezTo>
                <a:close/>
                <a:moveTo>
                  <a:pt x="9575685" y="5343975"/>
                </a:moveTo>
                <a:cubicBezTo>
                  <a:pt x="9572520" y="5340810"/>
                  <a:pt x="9564305" y="5340472"/>
                  <a:pt x="9557429" y="5343224"/>
                </a:cubicBezTo>
                <a:cubicBezTo>
                  <a:pt x="9549830" y="5346265"/>
                  <a:pt x="9552087" y="5348521"/>
                  <a:pt x="9563184" y="5348978"/>
                </a:cubicBezTo>
                <a:cubicBezTo>
                  <a:pt x="9573224" y="5349392"/>
                  <a:pt x="9578851" y="5347141"/>
                  <a:pt x="9575685" y="5343976"/>
                </a:cubicBezTo>
                <a:close/>
                <a:moveTo>
                  <a:pt x="6995085" y="5290675"/>
                </a:moveTo>
                <a:cubicBezTo>
                  <a:pt x="7008927" y="5276834"/>
                  <a:pt x="7010255" y="5244955"/>
                  <a:pt x="6996990" y="5244955"/>
                </a:cubicBezTo>
                <a:cubicBezTo>
                  <a:pt x="6979306" y="5244955"/>
                  <a:pt x="6987304" y="5218645"/>
                  <a:pt x="7006515" y="5213620"/>
                </a:cubicBezTo>
                <a:cubicBezTo>
                  <a:pt x="7027070" y="5208245"/>
                  <a:pt x="7030672" y="5191530"/>
                  <a:pt x="7016185" y="5168755"/>
                </a:cubicBezTo>
                <a:cubicBezTo>
                  <a:pt x="7008452" y="5156598"/>
                  <a:pt x="7004022" y="5156374"/>
                  <a:pt x="6986480" y="5167252"/>
                </a:cubicBezTo>
                <a:cubicBezTo>
                  <a:pt x="6970758" y="5177001"/>
                  <a:pt x="6964198" y="5177343"/>
                  <a:pt x="6958853" y="5168696"/>
                </a:cubicBezTo>
                <a:cubicBezTo>
                  <a:pt x="6946191" y="5148208"/>
                  <a:pt x="6915900" y="5162376"/>
                  <a:pt x="6917437" y="5188067"/>
                </a:cubicBezTo>
                <a:cubicBezTo>
                  <a:pt x="6921042" y="5248319"/>
                  <a:pt x="6926883" y="5269991"/>
                  <a:pt x="6943679" y="5285436"/>
                </a:cubicBezTo>
                <a:cubicBezTo>
                  <a:pt x="6964945" y="5304993"/>
                  <a:pt x="6979304" y="5306457"/>
                  <a:pt x="6995085" y="5290675"/>
                </a:cubicBezTo>
                <a:close/>
                <a:moveTo>
                  <a:pt x="9377735" y="5193176"/>
                </a:moveTo>
                <a:cubicBezTo>
                  <a:pt x="9390070" y="5178313"/>
                  <a:pt x="9376485" y="5140180"/>
                  <a:pt x="9358855" y="5140180"/>
                </a:cubicBezTo>
                <a:cubicBezTo>
                  <a:pt x="9353801" y="5140180"/>
                  <a:pt x="9349665" y="5127672"/>
                  <a:pt x="9349665" y="5112384"/>
                </a:cubicBezTo>
                <a:cubicBezTo>
                  <a:pt x="9349665" y="5072720"/>
                  <a:pt x="9340655" y="5054455"/>
                  <a:pt x="9321090" y="5054455"/>
                </a:cubicBezTo>
                <a:cubicBezTo>
                  <a:pt x="9311733" y="5054455"/>
                  <a:pt x="9301476" y="5061235"/>
                  <a:pt x="9298296" y="5069522"/>
                </a:cubicBezTo>
                <a:cubicBezTo>
                  <a:pt x="9289368" y="5092789"/>
                  <a:pt x="9291460" y="5130655"/>
                  <a:pt x="9301673" y="5130655"/>
                </a:cubicBezTo>
                <a:cubicBezTo>
                  <a:pt x="9306710" y="5130655"/>
                  <a:pt x="9315448" y="5147800"/>
                  <a:pt x="9321090" y="5168755"/>
                </a:cubicBezTo>
                <a:cubicBezTo>
                  <a:pt x="9332001" y="5209276"/>
                  <a:pt x="9355843" y="5219555"/>
                  <a:pt x="9377735" y="5193176"/>
                </a:cubicBezTo>
                <a:close/>
                <a:moveTo>
                  <a:pt x="9135528" y="5168202"/>
                </a:moveTo>
                <a:cubicBezTo>
                  <a:pt x="9143106" y="5144325"/>
                  <a:pt x="9131789" y="5054455"/>
                  <a:pt x="9121204" y="5054455"/>
                </a:cubicBezTo>
                <a:cubicBezTo>
                  <a:pt x="9117025" y="5054455"/>
                  <a:pt x="9110916" y="5043739"/>
                  <a:pt x="9107629" y="5030643"/>
                </a:cubicBezTo>
                <a:cubicBezTo>
                  <a:pt x="9104341" y="5017546"/>
                  <a:pt x="9095288" y="5006830"/>
                  <a:pt x="9087510" y="5006830"/>
                </a:cubicBezTo>
                <a:cubicBezTo>
                  <a:pt x="9077409" y="5006830"/>
                  <a:pt x="9074058" y="4997985"/>
                  <a:pt x="9075785" y="4975880"/>
                </a:cubicBezTo>
                <a:cubicBezTo>
                  <a:pt x="9077796" y="4950131"/>
                  <a:pt x="9074594" y="4944416"/>
                  <a:pt x="9056729" y="4941874"/>
                </a:cubicBezTo>
                <a:cubicBezTo>
                  <a:pt x="9026123" y="4937520"/>
                  <a:pt x="9016997" y="4967129"/>
                  <a:pt x="9042563" y="4987831"/>
                </a:cubicBezTo>
                <a:cubicBezTo>
                  <a:pt x="9058944" y="5001096"/>
                  <a:pt x="9061544" y="5010994"/>
                  <a:pt x="9057184" y="5043498"/>
                </a:cubicBezTo>
                <a:cubicBezTo>
                  <a:pt x="9053671" y="5069693"/>
                  <a:pt x="9055518" y="5083030"/>
                  <a:pt x="9062661" y="5083030"/>
                </a:cubicBezTo>
                <a:cubicBezTo>
                  <a:pt x="9068589" y="5083030"/>
                  <a:pt x="9073440" y="5096685"/>
                  <a:pt x="9073440" y="5113372"/>
                </a:cubicBezTo>
                <a:cubicBezTo>
                  <a:pt x="9073440" y="5131417"/>
                  <a:pt x="9081835" y="5152650"/>
                  <a:pt x="9094150" y="5165760"/>
                </a:cubicBezTo>
                <a:cubicBezTo>
                  <a:pt x="9119642" y="5192894"/>
                  <a:pt x="9127543" y="5193361"/>
                  <a:pt x="9135528" y="5168202"/>
                </a:cubicBezTo>
                <a:close/>
                <a:moveTo>
                  <a:pt x="1221575" y="5162019"/>
                </a:moveTo>
                <a:cubicBezTo>
                  <a:pt x="1209789" y="5158980"/>
                  <a:pt x="1205585" y="5151520"/>
                  <a:pt x="1208777" y="5139312"/>
                </a:cubicBezTo>
                <a:cubicBezTo>
                  <a:pt x="1211392" y="5129312"/>
                  <a:pt x="1209647" y="5121130"/>
                  <a:pt x="1204898" y="5121130"/>
                </a:cubicBezTo>
                <a:cubicBezTo>
                  <a:pt x="1194932" y="5121130"/>
                  <a:pt x="1193171" y="5152961"/>
                  <a:pt x="1202615" y="5162405"/>
                </a:cubicBezTo>
                <a:cubicBezTo>
                  <a:pt x="1206108" y="5165898"/>
                  <a:pt x="1215752" y="5168258"/>
                  <a:pt x="1224046" y="5167651"/>
                </a:cubicBezTo>
                <a:cubicBezTo>
                  <a:pt x="1235303" y="5166826"/>
                  <a:pt x="1234676" y="5165397"/>
                  <a:pt x="1221575" y="5162019"/>
                </a:cubicBezTo>
                <a:close/>
                <a:moveTo>
                  <a:pt x="5784120" y="5128274"/>
                </a:moveTo>
                <a:cubicBezTo>
                  <a:pt x="5788220" y="5121725"/>
                  <a:pt x="5791687" y="5109938"/>
                  <a:pt x="5791826" y="5102080"/>
                </a:cubicBezTo>
                <a:cubicBezTo>
                  <a:pt x="5791964" y="5094222"/>
                  <a:pt x="5801411" y="5086464"/>
                  <a:pt x="5812818" y="5084840"/>
                </a:cubicBezTo>
                <a:cubicBezTo>
                  <a:pt x="5843511" y="5080469"/>
                  <a:pt x="5859354" y="5058107"/>
                  <a:pt x="5844465" y="5040168"/>
                </a:cubicBezTo>
                <a:cubicBezTo>
                  <a:pt x="5830044" y="5022791"/>
                  <a:pt x="5809401" y="5021578"/>
                  <a:pt x="5803945" y="5037786"/>
                </a:cubicBezTo>
                <a:cubicBezTo>
                  <a:pt x="5800797" y="5047143"/>
                  <a:pt x="5796645" y="5046974"/>
                  <a:pt x="5784559" y="5037000"/>
                </a:cubicBezTo>
                <a:cubicBezTo>
                  <a:pt x="5775843" y="5029807"/>
                  <a:pt x="5760727" y="5026989"/>
                  <a:pt x="5749673" y="5030498"/>
                </a:cubicBezTo>
                <a:cubicBezTo>
                  <a:pt x="5733608" y="5035596"/>
                  <a:pt x="5730165" y="5044700"/>
                  <a:pt x="5730165" y="5082085"/>
                </a:cubicBezTo>
                <a:cubicBezTo>
                  <a:pt x="5730165" y="5107052"/>
                  <a:pt x="5733023" y="5130338"/>
                  <a:pt x="5736515" y="5133830"/>
                </a:cubicBezTo>
                <a:cubicBezTo>
                  <a:pt x="5747056" y="5144371"/>
                  <a:pt x="5776170" y="5140972"/>
                  <a:pt x="5784120" y="5128274"/>
                </a:cubicBezTo>
                <a:close/>
                <a:moveTo>
                  <a:pt x="1327710" y="5090650"/>
                </a:moveTo>
                <a:cubicBezTo>
                  <a:pt x="1345570" y="5072791"/>
                  <a:pt x="1341217" y="5054774"/>
                  <a:pt x="1316800" y="5045490"/>
                </a:cubicBezTo>
                <a:cubicBezTo>
                  <a:pt x="1300137" y="5039155"/>
                  <a:pt x="1294240" y="5029284"/>
                  <a:pt x="1293597" y="5006648"/>
                </a:cubicBezTo>
                <a:cubicBezTo>
                  <a:pt x="1292513" y="4968558"/>
                  <a:pt x="1288753" y="4964968"/>
                  <a:pt x="1258021" y="4972681"/>
                </a:cubicBezTo>
                <a:cubicBezTo>
                  <a:pt x="1237759" y="4977767"/>
                  <a:pt x="1233715" y="4983700"/>
                  <a:pt x="1236146" y="5004781"/>
                </a:cubicBezTo>
                <a:cubicBezTo>
                  <a:pt x="1238270" y="5023202"/>
                  <a:pt x="1245294" y="5031519"/>
                  <a:pt x="1260559" y="5033687"/>
                </a:cubicBezTo>
                <a:cubicBezTo>
                  <a:pt x="1273958" y="5035589"/>
                  <a:pt x="1281990" y="5043330"/>
                  <a:pt x="1281990" y="5054339"/>
                </a:cubicBezTo>
                <a:cubicBezTo>
                  <a:pt x="1281990" y="5097405"/>
                  <a:pt x="1303707" y="5114653"/>
                  <a:pt x="1327710" y="5090650"/>
                </a:cubicBezTo>
                <a:close/>
                <a:moveTo>
                  <a:pt x="1441638" y="5077000"/>
                </a:moveTo>
                <a:cubicBezTo>
                  <a:pt x="1453637" y="5073784"/>
                  <a:pt x="1465694" y="5061188"/>
                  <a:pt x="1468864" y="5048554"/>
                </a:cubicBezTo>
                <a:cubicBezTo>
                  <a:pt x="1475526" y="5022013"/>
                  <a:pt x="1488178" y="5019885"/>
                  <a:pt x="1511867" y="5041323"/>
                </a:cubicBezTo>
                <a:cubicBezTo>
                  <a:pt x="1547302" y="5073392"/>
                  <a:pt x="1575159" y="5031815"/>
                  <a:pt x="1542451" y="4995674"/>
                </a:cubicBezTo>
                <a:cubicBezTo>
                  <a:pt x="1523338" y="4974554"/>
                  <a:pt x="1502417" y="4973174"/>
                  <a:pt x="1494985" y="4992543"/>
                </a:cubicBezTo>
                <a:cubicBezTo>
                  <a:pt x="1482617" y="5024773"/>
                  <a:pt x="1430745" y="4991675"/>
                  <a:pt x="1419461" y="4944353"/>
                </a:cubicBezTo>
                <a:cubicBezTo>
                  <a:pt x="1415787" y="4928948"/>
                  <a:pt x="1406542" y="4909150"/>
                  <a:pt x="1398917" y="4900359"/>
                </a:cubicBezTo>
                <a:cubicBezTo>
                  <a:pt x="1389102" y="4889044"/>
                  <a:pt x="1387754" y="4879547"/>
                  <a:pt x="1394299" y="4867851"/>
                </a:cubicBezTo>
                <a:cubicBezTo>
                  <a:pt x="1402722" y="4852800"/>
                  <a:pt x="1404129" y="4853164"/>
                  <a:pt x="1410085" y="4871929"/>
                </a:cubicBezTo>
                <a:cubicBezTo>
                  <a:pt x="1413681" y="4883259"/>
                  <a:pt x="1422764" y="4892530"/>
                  <a:pt x="1430269" y="4892530"/>
                </a:cubicBezTo>
                <a:cubicBezTo>
                  <a:pt x="1437775" y="4892530"/>
                  <a:pt x="1443915" y="4898295"/>
                  <a:pt x="1443915" y="4905342"/>
                </a:cubicBezTo>
                <a:cubicBezTo>
                  <a:pt x="1443915" y="4912388"/>
                  <a:pt x="1452727" y="4926127"/>
                  <a:pt x="1463498" y="4935875"/>
                </a:cubicBezTo>
                <a:cubicBezTo>
                  <a:pt x="1480225" y="4951013"/>
                  <a:pt x="1485968" y="4951795"/>
                  <a:pt x="1502874" y="4941236"/>
                </a:cubicBezTo>
                <a:cubicBezTo>
                  <a:pt x="1518025" y="4931774"/>
                  <a:pt x="1524312" y="4931535"/>
                  <a:pt x="1529677" y="4940214"/>
                </a:cubicBezTo>
                <a:cubicBezTo>
                  <a:pt x="1542130" y="4960364"/>
                  <a:pt x="1572503" y="4946719"/>
                  <a:pt x="1572503" y="4920975"/>
                </a:cubicBezTo>
                <a:cubicBezTo>
                  <a:pt x="1572503" y="4900484"/>
                  <a:pt x="1567689" y="4896894"/>
                  <a:pt x="1536784" y="4894336"/>
                </a:cubicBezTo>
                <a:cubicBezTo>
                  <a:pt x="1501411" y="4891409"/>
                  <a:pt x="1501065" y="4890977"/>
                  <a:pt x="1501065" y="4849771"/>
                </a:cubicBezTo>
                <a:cubicBezTo>
                  <a:pt x="1501065" y="4815611"/>
                  <a:pt x="1495322" y="4802072"/>
                  <a:pt x="1468984" y="4774146"/>
                </a:cubicBezTo>
                <a:cubicBezTo>
                  <a:pt x="1451340" y="4755437"/>
                  <a:pt x="1430564" y="4740130"/>
                  <a:pt x="1422817" y="4740130"/>
                </a:cubicBezTo>
                <a:cubicBezTo>
                  <a:pt x="1397585" y="4740130"/>
                  <a:pt x="1369286" y="4706679"/>
                  <a:pt x="1366080" y="4673063"/>
                </a:cubicBezTo>
                <a:cubicBezTo>
                  <a:pt x="1362731" y="4637949"/>
                  <a:pt x="1334474" y="4621901"/>
                  <a:pt x="1318996" y="4646324"/>
                </a:cubicBezTo>
                <a:cubicBezTo>
                  <a:pt x="1307566" y="4664361"/>
                  <a:pt x="1308585" y="4709207"/>
                  <a:pt x="1320593" y="4716628"/>
                </a:cubicBezTo>
                <a:cubicBezTo>
                  <a:pt x="1326108" y="4720037"/>
                  <a:pt x="1328863" y="4727791"/>
                  <a:pt x="1326716" y="4733859"/>
                </a:cubicBezTo>
                <a:cubicBezTo>
                  <a:pt x="1324568" y="4739928"/>
                  <a:pt x="1340415" y="4764181"/>
                  <a:pt x="1361931" y="4787755"/>
                </a:cubicBezTo>
                <a:lnTo>
                  <a:pt x="1401053" y="4830618"/>
                </a:lnTo>
                <a:lnTo>
                  <a:pt x="1372542" y="4833855"/>
                </a:lnTo>
                <a:cubicBezTo>
                  <a:pt x="1349830" y="4836434"/>
                  <a:pt x="1338690" y="4830695"/>
                  <a:pt x="1317773" y="4805640"/>
                </a:cubicBezTo>
                <a:cubicBezTo>
                  <a:pt x="1303331" y="4788341"/>
                  <a:pt x="1291243" y="4778312"/>
                  <a:pt x="1290911" y="4783352"/>
                </a:cubicBezTo>
                <a:cubicBezTo>
                  <a:pt x="1290579" y="4788393"/>
                  <a:pt x="1286329" y="4782598"/>
                  <a:pt x="1281467" y="4770474"/>
                </a:cubicBezTo>
                <a:cubicBezTo>
                  <a:pt x="1276605" y="4758351"/>
                  <a:pt x="1268923" y="4750720"/>
                  <a:pt x="1264397" y="4753517"/>
                </a:cubicBezTo>
                <a:cubicBezTo>
                  <a:pt x="1259870" y="4756315"/>
                  <a:pt x="1258191" y="4748018"/>
                  <a:pt x="1260664" y="4735080"/>
                </a:cubicBezTo>
                <a:cubicBezTo>
                  <a:pt x="1263137" y="4722141"/>
                  <a:pt x="1268947" y="4711555"/>
                  <a:pt x="1273576" y="4711555"/>
                </a:cubicBezTo>
                <a:cubicBezTo>
                  <a:pt x="1291614" y="4711555"/>
                  <a:pt x="1280745" y="4685471"/>
                  <a:pt x="1258479" y="4675325"/>
                </a:cubicBezTo>
                <a:cubicBezTo>
                  <a:pt x="1238273" y="4666120"/>
                  <a:pt x="1232916" y="4667542"/>
                  <a:pt x="1220379" y="4685441"/>
                </a:cubicBezTo>
                <a:cubicBezTo>
                  <a:pt x="1202412" y="4711092"/>
                  <a:pt x="1201432" y="4731680"/>
                  <a:pt x="1218488" y="4725135"/>
                </a:cubicBezTo>
                <a:cubicBezTo>
                  <a:pt x="1227866" y="4721536"/>
                  <a:pt x="1230070" y="4727863"/>
                  <a:pt x="1226919" y="4749333"/>
                </a:cubicBezTo>
                <a:cubicBezTo>
                  <a:pt x="1224532" y="4765599"/>
                  <a:pt x="1228215" y="4785107"/>
                  <a:pt x="1235280" y="4793621"/>
                </a:cubicBezTo>
                <a:cubicBezTo>
                  <a:pt x="1242226" y="4801990"/>
                  <a:pt x="1252362" y="4816225"/>
                  <a:pt x="1257806" y="4825256"/>
                </a:cubicBezTo>
                <a:cubicBezTo>
                  <a:pt x="1294670" y="4886415"/>
                  <a:pt x="1308820" y="4902842"/>
                  <a:pt x="1314378" y="4890934"/>
                </a:cubicBezTo>
                <a:cubicBezTo>
                  <a:pt x="1317636" y="4883954"/>
                  <a:pt x="1318512" y="4887887"/>
                  <a:pt x="1316325" y="4899674"/>
                </a:cubicBezTo>
                <a:cubicBezTo>
                  <a:pt x="1314138" y="4911461"/>
                  <a:pt x="1316152" y="4921105"/>
                  <a:pt x="1320800" y="4921105"/>
                </a:cubicBezTo>
                <a:cubicBezTo>
                  <a:pt x="1325449" y="4921105"/>
                  <a:pt x="1332068" y="4932892"/>
                  <a:pt x="1335510" y="4947299"/>
                </a:cubicBezTo>
                <a:cubicBezTo>
                  <a:pt x="1338951" y="4961706"/>
                  <a:pt x="1345987" y="4978850"/>
                  <a:pt x="1351145" y="4985399"/>
                </a:cubicBezTo>
                <a:cubicBezTo>
                  <a:pt x="1356303" y="4991947"/>
                  <a:pt x="1357199" y="4997305"/>
                  <a:pt x="1353137" y="4997305"/>
                </a:cubicBezTo>
                <a:cubicBezTo>
                  <a:pt x="1349074" y="4997305"/>
                  <a:pt x="1354979" y="5005309"/>
                  <a:pt x="1366258" y="5015091"/>
                </a:cubicBezTo>
                <a:cubicBezTo>
                  <a:pt x="1377537" y="5024874"/>
                  <a:pt x="1386765" y="5041304"/>
                  <a:pt x="1386765" y="5051604"/>
                </a:cubicBezTo>
                <a:cubicBezTo>
                  <a:pt x="1386765" y="5082660"/>
                  <a:pt x="1399141" y="5088387"/>
                  <a:pt x="1441638" y="5077000"/>
                </a:cubicBezTo>
                <a:close/>
                <a:moveTo>
                  <a:pt x="7319133" y="4956499"/>
                </a:moveTo>
                <a:cubicBezTo>
                  <a:pt x="7343098" y="4927623"/>
                  <a:pt x="7308255" y="4876927"/>
                  <a:pt x="7280357" y="4900080"/>
                </a:cubicBezTo>
                <a:cubicBezTo>
                  <a:pt x="7258039" y="4918603"/>
                  <a:pt x="7269770" y="4968730"/>
                  <a:pt x="7296423" y="4968730"/>
                </a:cubicBezTo>
                <a:cubicBezTo>
                  <a:pt x="7303331" y="4968730"/>
                  <a:pt x="7313550" y="4963226"/>
                  <a:pt x="7319133" y="4956499"/>
                </a:cubicBezTo>
                <a:close/>
                <a:moveTo>
                  <a:pt x="9582860" y="4921629"/>
                </a:moveTo>
                <a:cubicBezTo>
                  <a:pt x="9593006" y="4889664"/>
                  <a:pt x="9591972" y="4778603"/>
                  <a:pt x="9581431" y="4768062"/>
                </a:cubicBezTo>
                <a:cubicBezTo>
                  <a:pt x="9575660" y="4762290"/>
                  <a:pt x="9560799" y="4759002"/>
                  <a:pt x="9548407" y="4760755"/>
                </a:cubicBezTo>
                <a:cubicBezTo>
                  <a:pt x="9526522" y="4763852"/>
                  <a:pt x="9525976" y="4766122"/>
                  <a:pt x="9529318" y="4840143"/>
                </a:cubicBezTo>
                <a:cubicBezTo>
                  <a:pt x="9531210" y="4882053"/>
                  <a:pt x="9536567" y="4917772"/>
                  <a:pt x="9541223" y="4919517"/>
                </a:cubicBezTo>
                <a:cubicBezTo>
                  <a:pt x="9545880" y="4921264"/>
                  <a:pt x="9549690" y="4928630"/>
                  <a:pt x="9549690" y="4935887"/>
                </a:cubicBezTo>
                <a:cubicBezTo>
                  <a:pt x="9549690" y="4954010"/>
                  <a:pt x="9576201" y="4942614"/>
                  <a:pt x="9582860" y="4921629"/>
                </a:cubicBezTo>
                <a:close/>
                <a:moveTo>
                  <a:pt x="9536082" y="4583648"/>
                </a:moveTo>
                <a:cubicBezTo>
                  <a:pt x="9551873" y="4567858"/>
                  <a:pt x="9553903" y="4543833"/>
                  <a:pt x="9540165" y="4535343"/>
                </a:cubicBezTo>
                <a:cubicBezTo>
                  <a:pt x="9534926" y="4532105"/>
                  <a:pt x="9530640" y="4510421"/>
                  <a:pt x="9530640" y="4487155"/>
                </a:cubicBezTo>
                <a:cubicBezTo>
                  <a:pt x="9530640" y="4463890"/>
                  <a:pt x="9534926" y="4444855"/>
                  <a:pt x="9540165" y="4444855"/>
                </a:cubicBezTo>
                <a:cubicBezTo>
                  <a:pt x="9553540" y="4444855"/>
                  <a:pt x="9552051" y="4412926"/>
                  <a:pt x="9538022" y="4398897"/>
                </a:cubicBezTo>
                <a:cubicBezTo>
                  <a:pt x="9529692" y="4390567"/>
                  <a:pt x="9529173" y="4382531"/>
                  <a:pt x="9536209" y="4370799"/>
                </a:cubicBezTo>
                <a:cubicBezTo>
                  <a:pt x="9549533" y="4348581"/>
                  <a:pt x="9552712" y="4282930"/>
                  <a:pt x="9540463" y="4282930"/>
                </a:cubicBezTo>
                <a:cubicBezTo>
                  <a:pt x="9535060" y="4282930"/>
                  <a:pt x="9530640" y="4278338"/>
                  <a:pt x="9530640" y="4272725"/>
                </a:cubicBezTo>
                <a:cubicBezTo>
                  <a:pt x="9530640" y="4254625"/>
                  <a:pt x="9502998" y="4234208"/>
                  <a:pt x="9475978" y="4232351"/>
                </a:cubicBezTo>
                <a:cubicBezTo>
                  <a:pt x="9454575" y="4230879"/>
                  <a:pt x="9450046" y="4234229"/>
                  <a:pt x="9451657" y="4250343"/>
                </a:cubicBezTo>
                <a:cubicBezTo>
                  <a:pt x="9453486" y="4268634"/>
                  <a:pt x="9449750" y="4269821"/>
                  <a:pt x="9402641" y="4265915"/>
                </a:cubicBezTo>
                <a:cubicBezTo>
                  <a:pt x="9356689" y="4262104"/>
                  <a:pt x="9350991" y="4263746"/>
                  <a:pt x="9345034" y="4282515"/>
                </a:cubicBezTo>
                <a:cubicBezTo>
                  <a:pt x="9340761" y="4295979"/>
                  <a:pt x="9343779" y="4309264"/>
                  <a:pt x="9353569" y="4320082"/>
                </a:cubicBezTo>
                <a:cubicBezTo>
                  <a:pt x="9370636" y="4338940"/>
                  <a:pt x="9373542" y="4359130"/>
                  <a:pt x="9359190" y="4359130"/>
                </a:cubicBezTo>
                <a:cubicBezTo>
                  <a:pt x="9341126" y="4359130"/>
                  <a:pt x="9349711" y="4386436"/>
                  <a:pt x="9369777" y="4392805"/>
                </a:cubicBezTo>
                <a:cubicBezTo>
                  <a:pt x="9392646" y="4400063"/>
                  <a:pt x="9431007" y="4370043"/>
                  <a:pt x="9409196" y="4361957"/>
                </a:cubicBezTo>
                <a:cubicBezTo>
                  <a:pt x="9388842" y="4354411"/>
                  <a:pt x="9396108" y="4330533"/>
                  <a:pt x="9421723" y="4320794"/>
                </a:cubicBezTo>
                <a:cubicBezTo>
                  <a:pt x="9455120" y="4308097"/>
                  <a:pt x="9453676" y="4307351"/>
                  <a:pt x="9469634" y="4345542"/>
                </a:cubicBezTo>
                <a:cubicBezTo>
                  <a:pt x="9483728" y="4379275"/>
                  <a:pt x="9480427" y="4416280"/>
                  <a:pt x="9463323" y="4416280"/>
                </a:cubicBezTo>
                <a:cubicBezTo>
                  <a:pt x="9451875" y="4416280"/>
                  <a:pt x="9451696" y="4442264"/>
                  <a:pt x="9463115" y="4446443"/>
                </a:cubicBezTo>
                <a:cubicBezTo>
                  <a:pt x="9467887" y="4448189"/>
                  <a:pt x="9472971" y="4466763"/>
                  <a:pt x="9474414" y="4487718"/>
                </a:cubicBezTo>
                <a:cubicBezTo>
                  <a:pt x="9475856" y="4508673"/>
                  <a:pt x="9480929" y="4531032"/>
                  <a:pt x="9485688" y="4537404"/>
                </a:cubicBezTo>
                <a:cubicBezTo>
                  <a:pt x="9490447" y="4543776"/>
                  <a:pt x="9492488" y="4554492"/>
                  <a:pt x="9490223" y="4561216"/>
                </a:cubicBezTo>
                <a:cubicBezTo>
                  <a:pt x="9487958" y="4567941"/>
                  <a:pt x="9492911" y="4578664"/>
                  <a:pt x="9501229" y="4585046"/>
                </a:cubicBezTo>
                <a:cubicBezTo>
                  <a:pt x="9520437" y="4599783"/>
                  <a:pt x="9519927" y="4599803"/>
                  <a:pt x="9536082" y="4583648"/>
                </a:cubicBezTo>
                <a:close/>
                <a:moveTo>
                  <a:pt x="9249652" y="2559819"/>
                </a:moveTo>
                <a:cubicBezTo>
                  <a:pt x="9265369" y="2550611"/>
                  <a:pt x="9279687" y="2535540"/>
                  <a:pt x="9281471" y="2526328"/>
                </a:cubicBezTo>
                <a:cubicBezTo>
                  <a:pt x="9284986" y="2508176"/>
                  <a:pt x="9248421" y="2463265"/>
                  <a:pt x="9232726" y="2466458"/>
                </a:cubicBezTo>
                <a:cubicBezTo>
                  <a:pt x="9227426" y="2467536"/>
                  <a:pt x="9219024" y="2453422"/>
                  <a:pt x="9214054" y="2435095"/>
                </a:cubicBezTo>
                <a:cubicBezTo>
                  <a:pt x="9204240" y="2398899"/>
                  <a:pt x="9192799" y="2387826"/>
                  <a:pt x="9164982" y="2387601"/>
                </a:cubicBezTo>
                <a:cubicBezTo>
                  <a:pt x="9149085" y="2387472"/>
                  <a:pt x="9147623" y="2392732"/>
                  <a:pt x="9152443" y="2432699"/>
                </a:cubicBezTo>
                <a:cubicBezTo>
                  <a:pt x="9157463" y="2474331"/>
                  <a:pt x="9187014" y="2555004"/>
                  <a:pt x="9203155" y="2571145"/>
                </a:cubicBezTo>
                <a:cubicBezTo>
                  <a:pt x="9212305" y="2580295"/>
                  <a:pt x="9216418" y="2579293"/>
                  <a:pt x="9249652" y="2559819"/>
                </a:cubicBezTo>
                <a:close/>
                <a:moveTo>
                  <a:pt x="8701965" y="1506955"/>
                </a:moveTo>
                <a:cubicBezTo>
                  <a:pt x="8701965" y="1504645"/>
                  <a:pt x="8697679" y="1500105"/>
                  <a:pt x="8692440" y="1496868"/>
                </a:cubicBezTo>
                <a:cubicBezTo>
                  <a:pt x="8687201" y="1493630"/>
                  <a:pt x="8682915" y="1495520"/>
                  <a:pt x="8682915" y="1501068"/>
                </a:cubicBezTo>
                <a:cubicBezTo>
                  <a:pt x="8682915" y="1506616"/>
                  <a:pt x="8687201" y="1511155"/>
                  <a:pt x="8692440" y="1511155"/>
                </a:cubicBezTo>
                <a:cubicBezTo>
                  <a:pt x="8697679" y="1511155"/>
                  <a:pt x="8701965" y="1509265"/>
                  <a:pt x="8701965" y="1506955"/>
                </a:cubicBezTo>
                <a:close/>
                <a:moveTo>
                  <a:pt x="8191598" y="1476798"/>
                </a:moveTo>
                <a:cubicBezTo>
                  <a:pt x="8208496" y="1470315"/>
                  <a:pt x="8213196" y="1402015"/>
                  <a:pt x="8197416" y="1392263"/>
                </a:cubicBezTo>
                <a:cubicBezTo>
                  <a:pt x="8192330" y="1389119"/>
                  <a:pt x="8185348" y="1365292"/>
                  <a:pt x="8181902" y="1339314"/>
                </a:cubicBezTo>
                <a:cubicBezTo>
                  <a:pt x="8178456" y="1313335"/>
                  <a:pt x="8171902" y="1292080"/>
                  <a:pt x="8167338" y="1292080"/>
                </a:cubicBezTo>
                <a:cubicBezTo>
                  <a:pt x="8162774" y="1292080"/>
                  <a:pt x="8159040" y="1273079"/>
                  <a:pt x="8159040" y="1249855"/>
                </a:cubicBezTo>
                <a:cubicBezTo>
                  <a:pt x="8159040" y="1209393"/>
                  <a:pt x="8157882" y="1207662"/>
                  <a:pt x="8131311" y="1208418"/>
                </a:cubicBezTo>
                <a:cubicBezTo>
                  <a:pt x="8110628" y="1209005"/>
                  <a:pt x="8104989" y="1212872"/>
                  <a:pt x="8109117" y="1223631"/>
                </a:cubicBezTo>
                <a:cubicBezTo>
                  <a:pt x="8112729" y="1233044"/>
                  <a:pt x="8110781" y="1235662"/>
                  <a:pt x="8103509" y="1231168"/>
                </a:cubicBezTo>
                <a:cubicBezTo>
                  <a:pt x="8087466" y="1221253"/>
                  <a:pt x="8089775" y="1240504"/>
                  <a:pt x="8106653" y="1257382"/>
                </a:cubicBezTo>
                <a:cubicBezTo>
                  <a:pt x="8122360" y="1273089"/>
                  <a:pt x="8125653" y="1292080"/>
                  <a:pt x="8112670" y="1292080"/>
                </a:cubicBezTo>
                <a:cubicBezTo>
                  <a:pt x="8096625" y="1292080"/>
                  <a:pt x="8092673" y="1371870"/>
                  <a:pt x="8107585" y="1394743"/>
                </a:cubicBezTo>
                <a:cubicBezTo>
                  <a:pt x="8115366" y="1406678"/>
                  <a:pt x="8119318" y="1420349"/>
                  <a:pt x="8116368" y="1425123"/>
                </a:cubicBezTo>
                <a:cubicBezTo>
                  <a:pt x="8111173" y="1433528"/>
                  <a:pt x="8157019" y="1482580"/>
                  <a:pt x="8170070" y="1482580"/>
                </a:cubicBezTo>
                <a:cubicBezTo>
                  <a:pt x="8173624" y="1482580"/>
                  <a:pt x="8183312" y="1479978"/>
                  <a:pt x="8191598" y="1476798"/>
                </a:cubicBezTo>
                <a:close/>
                <a:moveTo>
                  <a:pt x="3340242" y="1310259"/>
                </a:moveTo>
                <a:cubicBezTo>
                  <a:pt x="3371965" y="1277807"/>
                  <a:pt x="3373148" y="1256765"/>
                  <a:pt x="3344153" y="1240713"/>
                </a:cubicBezTo>
                <a:cubicBezTo>
                  <a:pt x="3333675" y="1234913"/>
                  <a:pt x="3322474" y="1226577"/>
                  <a:pt x="3319262" y="1222189"/>
                </a:cubicBezTo>
                <a:cubicBezTo>
                  <a:pt x="3316049" y="1217800"/>
                  <a:pt x="3298905" y="1213514"/>
                  <a:pt x="3281162" y="1212664"/>
                </a:cubicBezTo>
                <a:cubicBezTo>
                  <a:pt x="3249963" y="1211168"/>
                  <a:pt x="3248976" y="1212213"/>
                  <a:pt x="3251132" y="1244455"/>
                </a:cubicBezTo>
                <a:cubicBezTo>
                  <a:pt x="3252358" y="1262791"/>
                  <a:pt x="3253664" y="1285725"/>
                  <a:pt x="3254033" y="1295420"/>
                </a:cubicBezTo>
                <a:cubicBezTo>
                  <a:pt x="3255901" y="1344462"/>
                  <a:pt x="3299475" y="1351963"/>
                  <a:pt x="3340242" y="1310259"/>
                </a:cubicBezTo>
                <a:close/>
                <a:moveTo>
                  <a:pt x="8737047" y="1318869"/>
                </a:moveTo>
                <a:cubicBezTo>
                  <a:pt x="8734006" y="1311271"/>
                  <a:pt x="8731749" y="1313528"/>
                  <a:pt x="8731292" y="1324624"/>
                </a:cubicBezTo>
                <a:cubicBezTo>
                  <a:pt x="8730879" y="1334665"/>
                  <a:pt x="8733130" y="1340290"/>
                  <a:pt x="8736295" y="1337125"/>
                </a:cubicBezTo>
                <a:cubicBezTo>
                  <a:pt x="8739460" y="1333960"/>
                  <a:pt x="8739798" y="1325745"/>
                  <a:pt x="8737046" y="1318869"/>
                </a:cubicBezTo>
                <a:close/>
                <a:moveTo>
                  <a:pt x="4813860" y="1147300"/>
                </a:moveTo>
                <a:cubicBezTo>
                  <a:pt x="4827769" y="1133391"/>
                  <a:pt x="4828680" y="1120630"/>
                  <a:pt x="4815765" y="1120630"/>
                </a:cubicBezTo>
                <a:cubicBezTo>
                  <a:pt x="4810527" y="1120630"/>
                  <a:pt x="4806240" y="1126745"/>
                  <a:pt x="4806240" y="1134219"/>
                </a:cubicBezTo>
                <a:cubicBezTo>
                  <a:pt x="4806240" y="1141693"/>
                  <a:pt x="4798739" y="1149768"/>
                  <a:pt x="4789572" y="1152164"/>
                </a:cubicBezTo>
                <a:cubicBezTo>
                  <a:pt x="4776771" y="1155509"/>
                  <a:pt x="4776329" y="1156777"/>
                  <a:pt x="4787666" y="1157625"/>
                </a:cubicBezTo>
                <a:cubicBezTo>
                  <a:pt x="4795787" y="1158233"/>
                  <a:pt x="4807574" y="1153587"/>
                  <a:pt x="4813860" y="1147300"/>
                </a:cubicBezTo>
                <a:close/>
                <a:moveTo>
                  <a:pt x="5461570" y="1048381"/>
                </a:moveTo>
                <a:cubicBezTo>
                  <a:pt x="5463267" y="1030989"/>
                  <a:pt x="5458679" y="1014215"/>
                  <a:pt x="5450329" y="1007285"/>
                </a:cubicBezTo>
                <a:cubicBezTo>
                  <a:pt x="5438746" y="997672"/>
                  <a:pt x="5434091" y="999523"/>
                  <a:pt x="5424337" y="1017621"/>
                </a:cubicBezTo>
                <a:cubicBezTo>
                  <a:pt x="5417802" y="1029747"/>
                  <a:pt x="5411995" y="1049507"/>
                  <a:pt x="5411433" y="1061534"/>
                </a:cubicBezTo>
                <a:cubicBezTo>
                  <a:pt x="5410592" y="1079537"/>
                  <a:pt x="5414676" y="1082903"/>
                  <a:pt x="5434557" y="1080584"/>
                </a:cubicBezTo>
                <a:cubicBezTo>
                  <a:pt x="5453808" y="1078338"/>
                  <a:pt x="5459284" y="1071811"/>
                  <a:pt x="5461570" y="1048381"/>
                </a:cubicBezTo>
                <a:close/>
                <a:moveTo>
                  <a:pt x="5364133" y="1059398"/>
                </a:moveTo>
                <a:cubicBezTo>
                  <a:pt x="5381831" y="1041700"/>
                  <a:pt x="5381506" y="1011788"/>
                  <a:pt x="5363453" y="996805"/>
                </a:cubicBezTo>
                <a:cubicBezTo>
                  <a:pt x="5344575" y="981137"/>
                  <a:pt x="5345137" y="964646"/>
                  <a:pt x="5364299" y="971999"/>
                </a:cubicBezTo>
                <a:cubicBezTo>
                  <a:pt x="5372697" y="975222"/>
                  <a:pt x="5390226" y="969316"/>
                  <a:pt x="5403683" y="958731"/>
                </a:cubicBezTo>
                <a:cubicBezTo>
                  <a:pt x="5417021" y="948239"/>
                  <a:pt x="5423070" y="939655"/>
                  <a:pt x="5417125" y="939655"/>
                </a:cubicBezTo>
                <a:cubicBezTo>
                  <a:pt x="5410503" y="939655"/>
                  <a:pt x="5406315" y="921203"/>
                  <a:pt x="5406315" y="892030"/>
                </a:cubicBezTo>
                <a:cubicBezTo>
                  <a:pt x="5406315" y="856047"/>
                  <a:pt x="5409808" y="844405"/>
                  <a:pt x="5420603" y="844405"/>
                </a:cubicBezTo>
                <a:cubicBezTo>
                  <a:pt x="5428461" y="844405"/>
                  <a:pt x="5434890" y="849934"/>
                  <a:pt x="5434890" y="856693"/>
                </a:cubicBezTo>
                <a:cubicBezTo>
                  <a:pt x="5434890" y="863451"/>
                  <a:pt x="5451269" y="887079"/>
                  <a:pt x="5471288" y="909199"/>
                </a:cubicBezTo>
                <a:lnTo>
                  <a:pt x="5507686" y="949418"/>
                </a:lnTo>
                <a:lnTo>
                  <a:pt x="5537963" y="934314"/>
                </a:lnTo>
                <a:cubicBezTo>
                  <a:pt x="5568789" y="918936"/>
                  <a:pt x="5580122" y="881447"/>
                  <a:pt x="5558066" y="867816"/>
                </a:cubicBezTo>
                <a:cubicBezTo>
                  <a:pt x="5552470" y="864358"/>
                  <a:pt x="5550375" y="855055"/>
                  <a:pt x="5553411" y="847144"/>
                </a:cubicBezTo>
                <a:cubicBezTo>
                  <a:pt x="5557190" y="837299"/>
                  <a:pt x="5554541" y="834444"/>
                  <a:pt x="5545021" y="838097"/>
                </a:cubicBezTo>
                <a:cubicBezTo>
                  <a:pt x="5536769" y="841264"/>
                  <a:pt x="5532700" y="838789"/>
                  <a:pt x="5535019" y="832014"/>
                </a:cubicBezTo>
                <a:cubicBezTo>
                  <a:pt x="5537168" y="825732"/>
                  <a:pt x="5523558" y="810792"/>
                  <a:pt x="5504774" y="798813"/>
                </a:cubicBezTo>
                <a:cubicBezTo>
                  <a:pt x="5474919" y="779775"/>
                  <a:pt x="5466530" y="778385"/>
                  <a:pt x="5438100" y="787767"/>
                </a:cubicBezTo>
                <a:cubicBezTo>
                  <a:pt x="5415534" y="795215"/>
                  <a:pt x="5401929" y="795472"/>
                  <a:pt x="5393658" y="788608"/>
                </a:cubicBezTo>
                <a:cubicBezTo>
                  <a:pt x="5383651" y="780302"/>
                  <a:pt x="5329745" y="798548"/>
                  <a:pt x="5292822" y="822738"/>
                </a:cubicBezTo>
                <a:cubicBezTo>
                  <a:pt x="5282645" y="829405"/>
                  <a:pt x="5273452" y="943952"/>
                  <a:pt x="5282378" y="952878"/>
                </a:cubicBezTo>
                <a:cubicBezTo>
                  <a:pt x="5287679" y="958178"/>
                  <a:pt x="5292015" y="971883"/>
                  <a:pt x="5292015" y="983334"/>
                </a:cubicBezTo>
                <a:cubicBezTo>
                  <a:pt x="5292015" y="1002201"/>
                  <a:pt x="5302808" y="1028788"/>
                  <a:pt x="5323584" y="1061099"/>
                </a:cubicBezTo>
                <a:cubicBezTo>
                  <a:pt x="5333639" y="1076737"/>
                  <a:pt x="5347370" y="1076161"/>
                  <a:pt x="5364133" y="1059398"/>
                </a:cubicBezTo>
                <a:close/>
                <a:moveTo>
                  <a:pt x="7440207" y="900596"/>
                </a:moveTo>
                <a:cubicBezTo>
                  <a:pt x="7446924" y="879434"/>
                  <a:pt x="7434918" y="861175"/>
                  <a:pt x="7412083" y="857823"/>
                </a:cubicBezTo>
                <a:cubicBezTo>
                  <a:pt x="7395260" y="855354"/>
                  <a:pt x="7385109" y="878967"/>
                  <a:pt x="7392704" y="902897"/>
                </a:cubicBezTo>
                <a:cubicBezTo>
                  <a:pt x="7400324" y="926906"/>
                  <a:pt x="7432349" y="925355"/>
                  <a:pt x="7440207" y="900596"/>
                </a:cubicBezTo>
                <a:close/>
                <a:moveTo>
                  <a:pt x="7421698" y="811089"/>
                </a:moveTo>
                <a:cubicBezTo>
                  <a:pt x="7429290" y="780842"/>
                  <a:pt x="7420903" y="758680"/>
                  <a:pt x="7401866" y="758680"/>
                </a:cubicBezTo>
                <a:cubicBezTo>
                  <a:pt x="7380707" y="758680"/>
                  <a:pt x="7365238" y="803434"/>
                  <a:pt x="7380431" y="820695"/>
                </a:cubicBezTo>
                <a:cubicBezTo>
                  <a:pt x="7398550" y="841281"/>
                  <a:pt x="7415087" y="837431"/>
                  <a:pt x="7421698" y="811089"/>
                </a:cubicBezTo>
                <a:close/>
                <a:moveTo>
                  <a:pt x="7576137" y="730105"/>
                </a:moveTo>
                <a:cubicBezTo>
                  <a:pt x="7577723" y="696053"/>
                  <a:pt x="7583081" y="664121"/>
                  <a:pt x="7588043" y="659144"/>
                </a:cubicBezTo>
                <a:cubicBezTo>
                  <a:pt x="7593005" y="654167"/>
                  <a:pt x="7597065" y="640237"/>
                  <a:pt x="7597065" y="628187"/>
                </a:cubicBezTo>
                <a:cubicBezTo>
                  <a:pt x="7597065" y="615298"/>
                  <a:pt x="7602809" y="606280"/>
                  <a:pt x="7611018" y="606280"/>
                </a:cubicBezTo>
                <a:cubicBezTo>
                  <a:pt x="7627514" y="606280"/>
                  <a:pt x="7644463" y="578115"/>
                  <a:pt x="7641229" y="556077"/>
                </a:cubicBezTo>
                <a:cubicBezTo>
                  <a:pt x="7638208" y="535496"/>
                  <a:pt x="7606927" y="501505"/>
                  <a:pt x="7591008" y="501505"/>
                </a:cubicBezTo>
                <a:cubicBezTo>
                  <a:pt x="7584062" y="501505"/>
                  <a:pt x="7575689" y="512221"/>
                  <a:pt x="7572401" y="525317"/>
                </a:cubicBezTo>
                <a:cubicBezTo>
                  <a:pt x="7567151" y="546238"/>
                  <a:pt x="7561297" y="549130"/>
                  <a:pt x="7524193" y="549130"/>
                </a:cubicBezTo>
                <a:cubicBezTo>
                  <a:pt x="7500966" y="549130"/>
                  <a:pt x="7476375" y="554349"/>
                  <a:pt x="7469546" y="560727"/>
                </a:cubicBezTo>
                <a:cubicBezTo>
                  <a:pt x="7453253" y="575948"/>
                  <a:pt x="7465882" y="634347"/>
                  <a:pt x="7489697" y="653905"/>
                </a:cubicBezTo>
                <a:cubicBezTo>
                  <a:pt x="7503266" y="665049"/>
                  <a:pt x="7505796" y="676052"/>
                  <a:pt x="7501192" y="703911"/>
                </a:cubicBezTo>
                <a:cubicBezTo>
                  <a:pt x="7496818" y="730381"/>
                  <a:pt x="7498601" y="739630"/>
                  <a:pt x="7508077" y="739630"/>
                </a:cubicBezTo>
                <a:cubicBezTo>
                  <a:pt x="7515124" y="739630"/>
                  <a:pt x="7520865" y="749608"/>
                  <a:pt x="7520865" y="761855"/>
                </a:cubicBezTo>
                <a:cubicBezTo>
                  <a:pt x="7520865" y="789929"/>
                  <a:pt x="7529252" y="798316"/>
                  <a:pt x="7553811" y="794801"/>
                </a:cubicBezTo>
                <a:cubicBezTo>
                  <a:pt x="7570748" y="792376"/>
                  <a:pt x="7573625" y="784042"/>
                  <a:pt x="7576137" y="730105"/>
                </a:cubicBezTo>
                <a:close/>
                <a:moveTo>
                  <a:pt x="5410304" y="755335"/>
                </a:moveTo>
                <a:cubicBezTo>
                  <a:pt x="5407012" y="746758"/>
                  <a:pt x="5400525" y="742085"/>
                  <a:pt x="5395887" y="744951"/>
                </a:cubicBezTo>
                <a:cubicBezTo>
                  <a:pt x="5391250" y="747817"/>
                  <a:pt x="5392770" y="755933"/>
                  <a:pt x="5399267" y="762985"/>
                </a:cubicBezTo>
                <a:cubicBezTo>
                  <a:pt x="5413879" y="778850"/>
                  <a:pt x="5418183" y="775867"/>
                  <a:pt x="5410304" y="755335"/>
                </a:cubicBezTo>
                <a:close/>
                <a:moveTo>
                  <a:pt x="5642059" y="761639"/>
                </a:moveTo>
                <a:cubicBezTo>
                  <a:pt x="5632891" y="759243"/>
                  <a:pt x="5625390" y="750454"/>
                  <a:pt x="5625390" y="742107"/>
                </a:cubicBezTo>
                <a:cubicBezTo>
                  <a:pt x="5625390" y="733759"/>
                  <a:pt x="5622718" y="729603"/>
                  <a:pt x="5619451" y="732869"/>
                </a:cubicBezTo>
                <a:cubicBezTo>
                  <a:pt x="5608582" y="743738"/>
                  <a:pt x="5624539" y="768222"/>
                  <a:pt x="5641760" y="767100"/>
                </a:cubicBezTo>
                <a:cubicBezTo>
                  <a:pt x="5657662" y="766065"/>
                  <a:pt x="5657681" y="765722"/>
                  <a:pt x="5642059" y="761639"/>
                </a:cubicBezTo>
                <a:close/>
                <a:moveTo>
                  <a:pt x="5660060" y="722593"/>
                </a:moveTo>
                <a:cubicBezTo>
                  <a:pt x="5651719" y="714251"/>
                  <a:pt x="5642291" y="710029"/>
                  <a:pt x="5639111" y="713209"/>
                </a:cubicBezTo>
                <a:cubicBezTo>
                  <a:pt x="5635930" y="716390"/>
                  <a:pt x="5641186" y="727029"/>
                  <a:pt x="5650790" y="736852"/>
                </a:cubicBezTo>
                <a:cubicBezTo>
                  <a:pt x="5660395" y="746675"/>
                  <a:pt x="5669822" y="750897"/>
                  <a:pt x="5671740" y="746235"/>
                </a:cubicBezTo>
                <a:cubicBezTo>
                  <a:pt x="5673657" y="741573"/>
                  <a:pt x="5668401" y="730934"/>
                  <a:pt x="5660060" y="722593"/>
                </a:cubicBezTo>
                <a:close/>
                <a:moveTo>
                  <a:pt x="7466479" y="720567"/>
                </a:moveTo>
                <a:cubicBezTo>
                  <a:pt x="7469220" y="710082"/>
                  <a:pt x="7467577" y="703906"/>
                  <a:pt x="7462827" y="706841"/>
                </a:cubicBezTo>
                <a:cubicBezTo>
                  <a:pt x="7458077" y="709777"/>
                  <a:pt x="7454190" y="718356"/>
                  <a:pt x="7454190" y="725905"/>
                </a:cubicBezTo>
                <a:cubicBezTo>
                  <a:pt x="7454190" y="745619"/>
                  <a:pt x="7460662" y="742808"/>
                  <a:pt x="7466479" y="720567"/>
                </a:cubicBezTo>
                <a:close/>
                <a:moveTo>
                  <a:pt x="6996990" y="645013"/>
                </a:moveTo>
                <a:cubicBezTo>
                  <a:pt x="6996990" y="640122"/>
                  <a:pt x="7008778" y="634764"/>
                  <a:pt x="7023184" y="633106"/>
                </a:cubicBezTo>
                <a:cubicBezTo>
                  <a:pt x="7043758" y="630739"/>
                  <a:pt x="7050025" y="624472"/>
                  <a:pt x="7052392" y="603899"/>
                </a:cubicBezTo>
                <a:cubicBezTo>
                  <a:pt x="7056188" y="570907"/>
                  <a:pt x="7092240" y="565779"/>
                  <a:pt x="7092240" y="598231"/>
                </a:cubicBezTo>
                <a:cubicBezTo>
                  <a:pt x="7092240" y="618154"/>
                  <a:pt x="7092800" y="618251"/>
                  <a:pt x="7111290" y="601517"/>
                </a:cubicBezTo>
                <a:cubicBezTo>
                  <a:pt x="7146258" y="569873"/>
                  <a:pt x="7128749" y="491980"/>
                  <a:pt x="7086668" y="491980"/>
                </a:cubicBezTo>
                <a:cubicBezTo>
                  <a:pt x="7071433" y="491980"/>
                  <a:pt x="7038051" y="509372"/>
                  <a:pt x="7018110" y="527699"/>
                </a:cubicBezTo>
                <a:cubicBezTo>
                  <a:pt x="7010985" y="534247"/>
                  <a:pt x="6999984" y="539605"/>
                  <a:pt x="6993664" y="539605"/>
                </a:cubicBezTo>
                <a:cubicBezTo>
                  <a:pt x="6979011" y="539605"/>
                  <a:pt x="6953243" y="569530"/>
                  <a:pt x="6944689" y="596484"/>
                </a:cubicBezTo>
                <a:cubicBezTo>
                  <a:pt x="6940184" y="610679"/>
                  <a:pt x="6943664" y="622942"/>
                  <a:pt x="6955630" y="635036"/>
                </a:cubicBezTo>
                <a:cubicBezTo>
                  <a:pt x="6974482" y="654091"/>
                  <a:pt x="6996990" y="659520"/>
                  <a:pt x="6996990" y="645013"/>
                </a:cubicBezTo>
                <a:close/>
                <a:moveTo>
                  <a:pt x="7370846" y="571397"/>
                </a:moveTo>
                <a:cubicBezTo>
                  <a:pt x="7364298" y="568754"/>
                  <a:pt x="7358940" y="558124"/>
                  <a:pt x="7358940" y="547774"/>
                </a:cubicBezTo>
                <a:cubicBezTo>
                  <a:pt x="7358940" y="537424"/>
                  <a:pt x="7362360" y="531069"/>
                  <a:pt x="7366539" y="533652"/>
                </a:cubicBezTo>
                <a:cubicBezTo>
                  <a:pt x="7370718" y="536235"/>
                  <a:pt x="7380362" y="534410"/>
                  <a:pt x="7387970" y="529597"/>
                </a:cubicBezTo>
                <a:cubicBezTo>
                  <a:pt x="7398738" y="522786"/>
                  <a:pt x="7396988" y="520814"/>
                  <a:pt x="7380072" y="520701"/>
                </a:cubicBezTo>
                <a:cubicBezTo>
                  <a:pt x="7356658" y="520544"/>
                  <a:pt x="7344020" y="540381"/>
                  <a:pt x="7352860" y="563417"/>
                </a:cubicBezTo>
                <a:cubicBezTo>
                  <a:pt x="7355875" y="571276"/>
                  <a:pt x="7363834" y="577367"/>
                  <a:pt x="7370547" y="576953"/>
                </a:cubicBezTo>
                <a:cubicBezTo>
                  <a:pt x="7380107" y="576364"/>
                  <a:pt x="7380172" y="575160"/>
                  <a:pt x="7370847" y="571397"/>
                </a:cubicBezTo>
                <a:close/>
                <a:moveTo>
                  <a:pt x="5849228" y="483493"/>
                </a:moveTo>
                <a:cubicBezTo>
                  <a:pt x="5849228" y="453715"/>
                  <a:pt x="5844349" y="438626"/>
                  <a:pt x="5832288" y="431106"/>
                </a:cubicBezTo>
                <a:cubicBezTo>
                  <a:pt x="5810189" y="417325"/>
                  <a:pt x="5797186" y="436532"/>
                  <a:pt x="5796986" y="483249"/>
                </a:cubicBezTo>
                <a:cubicBezTo>
                  <a:pt x="5796816" y="523150"/>
                  <a:pt x="5803218" y="531904"/>
                  <a:pt x="5829786" y="528101"/>
                </a:cubicBezTo>
                <a:cubicBezTo>
                  <a:pt x="5845984" y="525782"/>
                  <a:pt x="5849228" y="518340"/>
                  <a:pt x="5849228" y="483493"/>
                </a:cubicBezTo>
                <a:close/>
                <a:moveTo>
                  <a:pt x="6073065" y="373144"/>
                </a:moveTo>
                <a:cubicBezTo>
                  <a:pt x="6073065" y="350064"/>
                  <a:pt x="6077351" y="328530"/>
                  <a:pt x="6082590" y="325292"/>
                </a:cubicBezTo>
                <a:cubicBezTo>
                  <a:pt x="6097344" y="316174"/>
                  <a:pt x="6093824" y="272963"/>
                  <a:pt x="6077828" y="266824"/>
                </a:cubicBezTo>
                <a:cubicBezTo>
                  <a:pt x="6069970" y="263809"/>
                  <a:pt x="6063540" y="255192"/>
                  <a:pt x="6063540" y="247675"/>
                </a:cubicBezTo>
                <a:cubicBezTo>
                  <a:pt x="6063540" y="223160"/>
                  <a:pt x="6030751" y="196795"/>
                  <a:pt x="6005860" y="201296"/>
                </a:cubicBezTo>
                <a:cubicBezTo>
                  <a:pt x="5983109" y="205409"/>
                  <a:pt x="5983012" y="205168"/>
                  <a:pt x="6001628" y="190724"/>
                </a:cubicBezTo>
                <a:cubicBezTo>
                  <a:pt x="6020064" y="176419"/>
                  <a:pt x="6020084" y="176048"/>
                  <a:pt x="6002230" y="179195"/>
                </a:cubicBezTo>
                <a:cubicBezTo>
                  <a:pt x="5982298" y="182708"/>
                  <a:pt x="5960423" y="242651"/>
                  <a:pt x="5975334" y="252897"/>
                </a:cubicBezTo>
                <a:cubicBezTo>
                  <a:pt x="5988541" y="261971"/>
                  <a:pt x="6004990" y="311636"/>
                  <a:pt x="6011931" y="363392"/>
                </a:cubicBezTo>
                <a:cubicBezTo>
                  <a:pt x="6019888" y="422721"/>
                  <a:pt x="6030527" y="437876"/>
                  <a:pt x="6055016" y="424770"/>
                </a:cubicBezTo>
                <a:cubicBezTo>
                  <a:pt x="6068539" y="417532"/>
                  <a:pt x="6073065" y="404586"/>
                  <a:pt x="6073065" y="373144"/>
                </a:cubicBezTo>
                <a:close/>
                <a:moveTo>
                  <a:pt x="2386890" y="6630843"/>
                </a:moveTo>
                <a:cubicBezTo>
                  <a:pt x="2386890" y="6622984"/>
                  <a:pt x="2391176" y="6616555"/>
                  <a:pt x="2396415" y="6616555"/>
                </a:cubicBezTo>
                <a:cubicBezTo>
                  <a:pt x="2401654" y="6616555"/>
                  <a:pt x="2405940" y="6622984"/>
                  <a:pt x="2405940" y="6630843"/>
                </a:cubicBezTo>
                <a:cubicBezTo>
                  <a:pt x="2405940" y="6638701"/>
                  <a:pt x="2401654" y="6645130"/>
                  <a:pt x="2396415" y="6645130"/>
                </a:cubicBezTo>
                <a:cubicBezTo>
                  <a:pt x="2391176" y="6645130"/>
                  <a:pt x="2386890" y="6638701"/>
                  <a:pt x="2386890" y="6630843"/>
                </a:cubicBezTo>
                <a:close/>
                <a:moveTo>
                  <a:pt x="8301915" y="6616555"/>
                </a:moveTo>
                <a:cubicBezTo>
                  <a:pt x="8301915" y="6611316"/>
                  <a:pt x="8306201" y="6607030"/>
                  <a:pt x="8311440" y="6607030"/>
                </a:cubicBezTo>
                <a:cubicBezTo>
                  <a:pt x="8316679" y="6607030"/>
                  <a:pt x="8320965" y="6611316"/>
                  <a:pt x="8320965" y="6616555"/>
                </a:cubicBezTo>
                <a:cubicBezTo>
                  <a:pt x="8320965" y="6621794"/>
                  <a:pt x="8316679" y="6626080"/>
                  <a:pt x="8311440" y="6626080"/>
                </a:cubicBezTo>
                <a:cubicBezTo>
                  <a:pt x="8306201" y="6626080"/>
                  <a:pt x="8301915" y="6621794"/>
                  <a:pt x="8301915" y="6616555"/>
                </a:cubicBezTo>
                <a:close/>
                <a:moveTo>
                  <a:pt x="2110665" y="6573693"/>
                </a:moveTo>
                <a:cubicBezTo>
                  <a:pt x="2110665" y="6565834"/>
                  <a:pt x="2117095" y="6559405"/>
                  <a:pt x="2124953" y="6559405"/>
                </a:cubicBezTo>
                <a:cubicBezTo>
                  <a:pt x="2132811" y="6559405"/>
                  <a:pt x="2139240" y="6565834"/>
                  <a:pt x="2139240" y="6573693"/>
                </a:cubicBezTo>
                <a:cubicBezTo>
                  <a:pt x="2139240" y="6581551"/>
                  <a:pt x="2132811" y="6587980"/>
                  <a:pt x="2124953" y="6587980"/>
                </a:cubicBezTo>
                <a:cubicBezTo>
                  <a:pt x="2117095" y="6587980"/>
                  <a:pt x="2110665" y="6581551"/>
                  <a:pt x="2110665" y="6573693"/>
                </a:cubicBezTo>
                <a:close/>
                <a:moveTo>
                  <a:pt x="8060645" y="6528449"/>
                </a:moveTo>
                <a:cubicBezTo>
                  <a:pt x="8057544" y="6511423"/>
                  <a:pt x="8052197" y="6487848"/>
                  <a:pt x="8048762" y="6476061"/>
                </a:cubicBezTo>
                <a:cubicBezTo>
                  <a:pt x="8044254" y="6460586"/>
                  <a:pt x="8046489" y="6454630"/>
                  <a:pt x="8056806" y="6454630"/>
                </a:cubicBezTo>
                <a:cubicBezTo>
                  <a:pt x="8064664" y="6454630"/>
                  <a:pt x="8073678" y="6464274"/>
                  <a:pt x="8076837" y="6476061"/>
                </a:cubicBezTo>
                <a:cubicBezTo>
                  <a:pt x="8085411" y="6508056"/>
                  <a:pt x="8084009" y="6559405"/>
                  <a:pt x="8074561" y="6559405"/>
                </a:cubicBezTo>
                <a:cubicBezTo>
                  <a:pt x="8070008" y="6559405"/>
                  <a:pt x="8063746" y="6545475"/>
                  <a:pt x="8060645" y="6528449"/>
                </a:cubicBezTo>
                <a:close/>
                <a:moveTo>
                  <a:pt x="8270825" y="6436416"/>
                </a:moveTo>
                <a:cubicBezTo>
                  <a:pt x="8252251" y="6400086"/>
                  <a:pt x="8256472" y="6386055"/>
                  <a:pt x="8279152" y="6408735"/>
                </a:cubicBezTo>
                <a:cubicBezTo>
                  <a:pt x="8287337" y="6416920"/>
                  <a:pt x="8292552" y="6433810"/>
                  <a:pt x="8290738" y="6446268"/>
                </a:cubicBezTo>
                <a:cubicBezTo>
                  <a:pt x="8287632" y="6467614"/>
                  <a:pt x="8286485" y="6467046"/>
                  <a:pt x="8270825" y="6436416"/>
                </a:cubicBezTo>
                <a:close/>
                <a:moveTo>
                  <a:pt x="2024940" y="6378430"/>
                </a:moveTo>
                <a:cubicBezTo>
                  <a:pt x="2024940" y="6367847"/>
                  <a:pt x="2031290" y="6359380"/>
                  <a:pt x="2039228" y="6359380"/>
                </a:cubicBezTo>
                <a:cubicBezTo>
                  <a:pt x="2047165" y="6359380"/>
                  <a:pt x="2053515" y="6367847"/>
                  <a:pt x="2053515" y="6378430"/>
                </a:cubicBezTo>
                <a:cubicBezTo>
                  <a:pt x="2053515" y="6389014"/>
                  <a:pt x="2047165" y="6397480"/>
                  <a:pt x="2039228" y="6397480"/>
                </a:cubicBezTo>
                <a:cubicBezTo>
                  <a:pt x="2031290" y="6397480"/>
                  <a:pt x="2024940" y="6389014"/>
                  <a:pt x="2024940" y="6378430"/>
                </a:cubicBezTo>
                <a:close/>
                <a:moveTo>
                  <a:pt x="4589547" y="6378133"/>
                </a:moveTo>
                <a:cubicBezTo>
                  <a:pt x="4577759" y="6373395"/>
                  <a:pt x="4567382" y="6361880"/>
                  <a:pt x="4566486" y="6352543"/>
                </a:cubicBezTo>
                <a:cubicBezTo>
                  <a:pt x="4565590" y="6343207"/>
                  <a:pt x="4564374" y="6328721"/>
                  <a:pt x="4563784" y="6320353"/>
                </a:cubicBezTo>
                <a:cubicBezTo>
                  <a:pt x="4562743" y="6305596"/>
                  <a:pt x="4518740" y="6258784"/>
                  <a:pt x="4500054" y="6252555"/>
                </a:cubicBezTo>
                <a:cubicBezTo>
                  <a:pt x="4494309" y="6250640"/>
                  <a:pt x="4495281" y="6232769"/>
                  <a:pt x="4502625" y="6205310"/>
                </a:cubicBezTo>
                <a:cubicBezTo>
                  <a:pt x="4512075" y="6169979"/>
                  <a:pt x="4512017" y="6150011"/>
                  <a:pt x="4502336" y="6105482"/>
                </a:cubicBezTo>
                <a:cubicBezTo>
                  <a:pt x="4495680" y="6074866"/>
                  <a:pt x="4486871" y="6043247"/>
                  <a:pt x="4482761" y="6035217"/>
                </a:cubicBezTo>
                <a:cubicBezTo>
                  <a:pt x="4478651" y="6027187"/>
                  <a:pt x="4472357" y="6007272"/>
                  <a:pt x="4468774" y="5990961"/>
                </a:cubicBezTo>
                <a:cubicBezTo>
                  <a:pt x="4465192" y="5974650"/>
                  <a:pt x="4453931" y="5953767"/>
                  <a:pt x="4443751" y="5944554"/>
                </a:cubicBezTo>
                <a:cubicBezTo>
                  <a:pt x="4433570" y="5935341"/>
                  <a:pt x="4425240" y="5922702"/>
                  <a:pt x="4425240" y="5916468"/>
                </a:cubicBezTo>
                <a:cubicBezTo>
                  <a:pt x="4425240" y="5910234"/>
                  <a:pt x="4416566" y="5897283"/>
                  <a:pt x="4405965" y="5887689"/>
                </a:cubicBezTo>
                <a:cubicBezTo>
                  <a:pt x="4392818" y="5875792"/>
                  <a:pt x="4389790" y="5867146"/>
                  <a:pt x="4396440" y="5860495"/>
                </a:cubicBezTo>
                <a:cubicBezTo>
                  <a:pt x="4403090" y="5853845"/>
                  <a:pt x="4409824" y="5854380"/>
                  <a:pt x="4417620" y="5862175"/>
                </a:cubicBezTo>
                <a:cubicBezTo>
                  <a:pt x="4423907" y="5868462"/>
                  <a:pt x="4441052" y="5873605"/>
                  <a:pt x="4455720" y="5873605"/>
                </a:cubicBezTo>
                <a:cubicBezTo>
                  <a:pt x="4473810" y="5873605"/>
                  <a:pt x="4482390" y="5878505"/>
                  <a:pt x="4482390" y="5888834"/>
                </a:cubicBezTo>
                <a:cubicBezTo>
                  <a:pt x="4482390" y="5903875"/>
                  <a:pt x="4509802" y="5969150"/>
                  <a:pt x="4519994" y="5978380"/>
                </a:cubicBezTo>
                <a:cubicBezTo>
                  <a:pt x="4528902" y="5986448"/>
                  <a:pt x="4548084" y="6019691"/>
                  <a:pt x="4563085" y="6053060"/>
                </a:cubicBezTo>
                <a:cubicBezTo>
                  <a:pt x="4573514" y="6076261"/>
                  <a:pt x="4574731" y="6089842"/>
                  <a:pt x="4567578" y="6103208"/>
                </a:cubicBezTo>
                <a:cubicBezTo>
                  <a:pt x="4559917" y="6117525"/>
                  <a:pt x="4561237" y="6122868"/>
                  <a:pt x="4573607" y="6127616"/>
                </a:cubicBezTo>
                <a:cubicBezTo>
                  <a:pt x="4586815" y="6132684"/>
                  <a:pt x="4588426" y="6142373"/>
                  <a:pt x="4583305" y="6185942"/>
                </a:cubicBezTo>
                <a:cubicBezTo>
                  <a:pt x="4577938" y="6231605"/>
                  <a:pt x="4579595" y="6239893"/>
                  <a:pt x="4596452" y="6251701"/>
                </a:cubicBezTo>
                <a:cubicBezTo>
                  <a:pt x="4607061" y="6259131"/>
                  <a:pt x="4615740" y="6272682"/>
                  <a:pt x="4615740" y="6281815"/>
                </a:cubicBezTo>
                <a:cubicBezTo>
                  <a:pt x="4615740" y="6290948"/>
                  <a:pt x="4620564" y="6303243"/>
                  <a:pt x="4626459" y="6309139"/>
                </a:cubicBezTo>
                <a:cubicBezTo>
                  <a:pt x="4637685" y="6320365"/>
                  <a:pt x="4630050" y="6388463"/>
                  <a:pt x="4617690" y="6387352"/>
                </a:cubicBezTo>
                <a:cubicBezTo>
                  <a:pt x="4613998" y="6387019"/>
                  <a:pt x="4601334" y="6382871"/>
                  <a:pt x="4589547" y="6378134"/>
                </a:cubicBezTo>
                <a:close/>
                <a:moveTo>
                  <a:pt x="2750205" y="6360425"/>
                </a:moveTo>
                <a:cubicBezTo>
                  <a:pt x="2741196" y="6354716"/>
                  <a:pt x="2740474" y="6350263"/>
                  <a:pt x="2747823" y="6345721"/>
                </a:cubicBezTo>
                <a:cubicBezTo>
                  <a:pt x="2759905" y="6338254"/>
                  <a:pt x="2777415" y="6346669"/>
                  <a:pt x="2777415" y="6359942"/>
                </a:cubicBezTo>
                <a:cubicBezTo>
                  <a:pt x="2777415" y="6371017"/>
                  <a:pt x="2767207" y="6371198"/>
                  <a:pt x="2750205" y="6360425"/>
                </a:cubicBezTo>
                <a:close/>
                <a:moveTo>
                  <a:pt x="2716254" y="6306594"/>
                </a:moveTo>
                <a:cubicBezTo>
                  <a:pt x="2712293" y="6290814"/>
                  <a:pt x="2715225" y="6277334"/>
                  <a:pt x="2724673" y="6267886"/>
                </a:cubicBezTo>
                <a:cubicBezTo>
                  <a:pt x="2744996" y="6247564"/>
                  <a:pt x="2758365" y="6259524"/>
                  <a:pt x="2758365" y="6298030"/>
                </a:cubicBezTo>
                <a:cubicBezTo>
                  <a:pt x="2758365" y="6323829"/>
                  <a:pt x="2754530" y="6330805"/>
                  <a:pt x="2740348" y="6330805"/>
                </a:cubicBezTo>
                <a:cubicBezTo>
                  <a:pt x="2728994" y="6330805"/>
                  <a:pt x="2720083" y="6321851"/>
                  <a:pt x="2716254" y="6306594"/>
                </a:cubicBezTo>
                <a:close/>
                <a:moveTo>
                  <a:pt x="3407946" y="6261710"/>
                </a:moveTo>
                <a:cubicBezTo>
                  <a:pt x="3339800" y="6194092"/>
                  <a:pt x="3320779" y="6171313"/>
                  <a:pt x="3320486" y="6156974"/>
                </a:cubicBezTo>
                <a:cubicBezTo>
                  <a:pt x="3320240" y="6144922"/>
                  <a:pt x="3347069" y="6149063"/>
                  <a:pt x="3351338" y="6161736"/>
                </a:cubicBezTo>
                <a:cubicBezTo>
                  <a:pt x="3353544" y="6168285"/>
                  <a:pt x="3358486" y="6157010"/>
                  <a:pt x="3362321" y="6136683"/>
                </a:cubicBezTo>
                <a:cubicBezTo>
                  <a:pt x="3366636" y="6113810"/>
                  <a:pt x="3365410" y="6095840"/>
                  <a:pt x="3359104" y="6089534"/>
                </a:cubicBezTo>
                <a:cubicBezTo>
                  <a:pt x="3340658" y="6071087"/>
                  <a:pt x="3348448" y="6065584"/>
                  <a:pt x="3377490" y="6076546"/>
                </a:cubicBezTo>
                <a:cubicBezTo>
                  <a:pt x="3403473" y="6086353"/>
                  <a:pt x="3417977" y="6111730"/>
                  <a:pt x="3397599" y="6111730"/>
                </a:cubicBezTo>
                <a:cubicBezTo>
                  <a:pt x="3388879" y="6111730"/>
                  <a:pt x="3388056" y="6141346"/>
                  <a:pt x="3396540" y="6149830"/>
                </a:cubicBezTo>
                <a:cubicBezTo>
                  <a:pt x="3407387" y="6160677"/>
                  <a:pt x="3425115" y="6198103"/>
                  <a:pt x="3425115" y="6210155"/>
                </a:cubicBezTo>
                <a:cubicBezTo>
                  <a:pt x="3425115" y="6217284"/>
                  <a:pt x="3433688" y="6232999"/>
                  <a:pt x="3444165" y="6245080"/>
                </a:cubicBezTo>
                <a:cubicBezTo>
                  <a:pt x="3454643" y="6257161"/>
                  <a:pt x="3463215" y="6272360"/>
                  <a:pt x="3463215" y="6278856"/>
                </a:cubicBezTo>
                <a:cubicBezTo>
                  <a:pt x="3463215" y="6285351"/>
                  <a:pt x="3469644" y="6293134"/>
                  <a:pt x="3477503" y="6296149"/>
                </a:cubicBezTo>
                <a:cubicBezTo>
                  <a:pt x="3491904" y="6301675"/>
                  <a:pt x="3497922" y="6330837"/>
                  <a:pt x="3484646" y="6330767"/>
                </a:cubicBezTo>
                <a:cubicBezTo>
                  <a:pt x="3480717" y="6330748"/>
                  <a:pt x="3446202" y="6299671"/>
                  <a:pt x="3407946" y="6261710"/>
                </a:cubicBezTo>
                <a:close/>
                <a:moveTo>
                  <a:pt x="7854240" y="6273655"/>
                </a:moveTo>
                <a:cubicBezTo>
                  <a:pt x="7854240" y="6268416"/>
                  <a:pt x="7858526" y="6264130"/>
                  <a:pt x="7863765" y="6264130"/>
                </a:cubicBezTo>
                <a:cubicBezTo>
                  <a:pt x="7869004" y="6264130"/>
                  <a:pt x="7873290" y="6268416"/>
                  <a:pt x="7873290" y="6273655"/>
                </a:cubicBezTo>
                <a:cubicBezTo>
                  <a:pt x="7873290" y="6278894"/>
                  <a:pt x="7869004" y="6283180"/>
                  <a:pt x="7863765" y="6283180"/>
                </a:cubicBezTo>
                <a:cubicBezTo>
                  <a:pt x="7858526" y="6283180"/>
                  <a:pt x="7854240" y="6278894"/>
                  <a:pt x="7854240" y="6273655"/>
                </a:cubicBezTo>
                <a:close/>
                <a:moveTo>
                  <a:pt x="5336724" y="6267564"/>
                </a:moveTo>
                <a:cubicBezTo>
                  <a:pt x="5329115" y="6259954"/>
                  <a:pt x="5337717" y="6245080"/>
                  <a:pt x="5349727" y="6245080"/>
                </a:cubicBezTo>
                <a:cubicBezTo>
                  <a:pt x="5354657" y="6245080"/>
                  <a:pt x="5358690" y="6251509"/>
                  <a:pt x="5358690" y="6259368"/>
                </a:cubicBezTo>
                <a:cubicBezTo>
                  <a:pt x="5358690" y="6274098"/>
                  <a:pt x="5347451" y="6278291"/>
                  <a:pt x="5336724" y="6267564"/>
                </a:cubicBezTo>
                <a:close/>
                <a:moveTo>
                  <a:pt x="8060615" y="6238730"/>
                </a:moveTo>
                <a:cubicBezTo>
                  <a:pt x="8049655" y="6227771"/>
                  <a:pt x="8053679" y="6216505"/>
                  <a:pt x="8068553" y="6216505"/>
                </a:cubicBezTo>
                <a:cubicBezTo>
                  <a:pt x="8076411" y="6216505"/>
                  <a:pt x="8082840" y="6222934"/>
                  <a:pt x="8082840" y="6230793"/>
                </a:cubicBezTo>
                <a:cubicBezTo>
                  <a:pt x="8082840" y="6245667"/>
                  <a:pt x="8071575" y="6249690"/>
                  <a:pt x="8060615" y="6238730"/>
                </a:cubicBezTo>
                <a:close/>
                <a:moveTo>
                  <a:pt x="1917584" y="6225155"/>
                </a:moveTo>
                <a:cubicBezTo>
                  <a:pt x="1908306" y="6219754"/>
                  <a:pt x="1903201" y="6211312"/>
                  <a:pt x="1906239" y="6206395"/>
                </a:cubicBezTo>
                <a:cubicBezTo>
                  <a:pt x="1915132" y="6192006"/>
                  <a:pt x="1928257" y="6196030"/>
                  <a:pt x="1939215" y="6216505"/>
                </a:cubicBezTo>
                <a:cubicBezTo>
                  <a:pt x="1950417" y="6237437"/>
                  <a:pt x="1943459" y="6240219"/>
                  <a:pt x="1917584" y="6225155"/>
                </a:cubicBezTo>
                <a:close/>
                <a:moveTo>
                  <a:pt x="8566234" y="6205914"/>
                </a:moveTo>
                <a:cubicBezTo>
                  <a:pt x="8554317" y="6199190"/>
                  <a:pt x="8549565" y="6184584"/>
                  <a:pt x="8549565" y="6154682"/>
                </a:cubicBezTo>
                <a:cubicBezTo>
                  <a:pt x="8549565" y="6131677"/>
                  <a:pt x="8545214" y="6110165"/>
                  <a:pt x="8539896" y="6106879"/>
                </a:cubicBezTo>
                <a:cubicBezTo>
                  <a:pt x="8534578" y="6103592"/>
                  <a:pt x="8524081" y="6086194"/>
                  <a:pt x="8516569" y="6068216"/>
                </a:cubicBezTo>
                <a:cubicBezTo>
                  <a:pt x="8507658" y="6046889"/>
                  <a:pt x="8496482" y="6035530"/>
                  <a:pt x="8484409" y="6035530"/>
                </a:cubicBezTo>
                <a:cubicBezTo>
                  <a:pt x="8457792" y="6035530"/>
                  <a:pt x="8450741" y="5996046"/>
                  <a:pt x="8470106" y="5955437"/>
                </a:cubicBezTo>
                <a:cubicBezTo>
                  <a:pt x="8489088" y="5915631"/>
                  <a:pt x="8501940" y="5919435"/>
                  <a:pt x="8501940" y="5964859"/>
                </a:cubicBezTo>
                <a:cubicBezTo>
                  <a:pt x="8501940" y="5991189"/>
                  <a:pt x="8506967" y="6000129"/>
                  <a:pt x="8526871" y="6009198"/>
                </a:cubicBezTo>
                <a:cubicBezTo>
                  <a:pt x="8548733" y="6019159"/>
                  <a:pt x="8553905" y="6017961"/>
                  <a:pt x="8568879" y="5999469"/>
                </a:cubicBezTo>
                <a:cubicBezTo>
                  <a:pt x="8591195" y="5971910"/>
                  <a:pt x="8603255" y="5972821"/>
                  <a:pt x="8610737" y="6002631"/>
                </a:cubicBezTo>
                <a:cubicBezTo>
                  <a:pt x="8618434" y="6033302"/>
                  <a:pt x="8609960" y="6047369"/>
                  <a:pt x="8587986" y="6040395"/>
                </a:cubicBezTo>
                <a:cubicBezTo>
                  <a:pt x="8574720" y="6036184"/>
                  <a:pt x="8569962" y="6041084"/>
                  <a:pt x="8566871" y="6062145"/>
                </a:cubicBezTo>
                <a:cubicBezTo>
                  <a:pt x="8564677" y="6077096"/>
                  <a:pt x="8568182" y="6094281"/>
                  <a:pt x="8574660" y="6100333"/>
                </a:cubicBezTo>
                <a:cubicBezTo>
                  <a:pt x="8589600" y="6114289"/>
                  <a:pt x="8602313" y="6196181"/>
                  <a:pt x="8591235" y="6207103"/>
                </a:cubicBezTo>
                <a:cubicBezTo>
                  <a:pt x="8586561" y="6211711"/>
                  <a:pt x="8575584" y="6211189"/>
                  <a:pt x="8566234" y="6205914"/>
                </a:cubicBezTo>
                <a:close/>
                <a:moveTo>
                  <a:pt x="4053765" y="6197455"/>
                </a:moveTo>
                <a:cubicBezTo>
                  <a:pt x="4053765" y="6192216"/>
                  <a:pt x="4058052" y="6187930"/>
                  <a:pt x="4063290" y="6187930"/>
                </a:cubicBezTo>
                <a:cubicBezTo>
                  <a:pt x="4068529" y="6187930"/>
                  <a:pt x="4072815" y="6192216"/>
                  <a:pt x="4072815" y="6197455"/>
                </a:cubicBezTo>
                <a:cubicBezTo>
                  <a:pt x="4072815" y="6202694"/>
                  <a:pt x="4068529" y="6206980"/>
                  <a:pt x="4063290" y="6206980"/>
                </a:cubicBezTo>
                <a:cubicBezTo>
                  <a:pt x="4058052" y="6206980"/>
                  <a:pt x="4053765" y="6202694"/>
                  <a:pt x="4053765" y="6197455"/>
                </a:cubicBezTo>
                <a:close/>
                <a:moveTo>
                  <a:pt x="8165390" y="6181580"/>
                </a:moveTo>
                <a:cubicBezTo>
                  <a:pt x="8161898" y="6178088"/>
                  <a:pt x="8159040" y="6167372"/>
                  <a:pt x="8159040" y="6157767"/>
                </a:cubicBezTo>
                <a:cubicBezTo>
                  <a:pt x="8159040" y="6137913"/>
                  <a:pt x="8178217" y="6134716"/>
                  <a:pt x="8195235" y="6151735"/>
                </a:cubicBezTo>
                <a:cubicBezTo>
                  <a:pt x="8212254" y="6168754"/>
                  <a:pt x="8209058" y="6187930"/>
                  <a:pt x="8189203" y="6187930"/>
                </a:cubicBezTo>
                <a:cubicBezTo>
                  <a:pt x="8179599" y="6187930"/>
                  <a:pt x="8168883" y="6185073"/>
                  <a:pt x="8165390" y="6181580"/>
                </a:cubicBezTo>
                <a:close/>
                <a:moveTo>
                  <a:pt x="4039884" y="6160013"/>
                </a:moveTo>
                <a:cubicBezTo>
                  <a:pt x="4033378" y="6149486"/>
                  <a:pt x="4048404" y="6138119"/>
                  <a:pt x="4057199" y="6146914"/>
                </a:cubicBezTo>
                <a:cubicBezTo>
                  <a:pt x="4066255" y="6155970"/>
                  <a:pt x="4064567" y="6168880"/>
                  <a:pt x="4054327" y="6168880"/>
                </a:cubicBezTo>
                <a:cubicBezTo>
                  <a:pt x="4049398" y="6168880"/>
                  <a:pt x="4042898" y="6164890"/>
                  <a:pt x="4039884" y="6160013"/>
                </a:cubicBezTo>
                <a:close/>
                <a:moveTo>
                  <a:pt x="4368033" y="6130673"/>
                </a:moveTo>
                <a:cubicBezTo>
                  <a:pt x="4362394" y="6120135"/>
                  <a:pt x="4358856" y="6106205"/>
                  <a:pt x="4360171" y="6099716"/>
                </a:cubicBezTo>
                <a:cubicBezTo>
                  <a:pt x="4364368" y="6079004"/>
                  <a:pt x="4339500" y="6045055"/>
                  <a:pt x="4320130" y="6045055"/>
                </a:cubicBezTo>
                <a:cubicBezTo>
                  <a:pt x="4309837" y="6045055"/>
                  <a:pt x="4301415" y="6038626"/>
                  <a:pt x="4301415" y="6030768"/>
                </a:cubicBezTo>
                <a:cubicBezTo>
                  <a:pt x="4301415" y="6022909"/>
                  <a:pt x="4305702" y="6016480"/>
                  <a:pt x="4310940" y="6016480"/>
                </a:cubicBezTo>
                <a:cubicBezTo>
                  <a:pt x="4323045" y="6016480"/>
                  <a:pt x="4323510" y="5981042"/>
                  <a:pt x="4311461" y="5976792"/>
                </a:cubicBezTo>
                <a:cubicBezTo>
                  <a:pt x="4299690" y="5972642"/>
                  <a:pt x="4290695" y="5818318"/>
                  <a:pt x="4301824" y="5811440"/>
                </a:cubicBezTo>
                <a:cubicBezTo>
                  <a:pt x="4313744" y="5804073"/>
                  <a:pt x="4339099" y="5868376"/>
                  <a:pt x="4333188" y="5890983"/>
                </a:cubicBezTo>
                <a:cubicBezTo>
                  <a:pt x="4330516" y="5901198"/>
                  <a:pt x="4332990" y="5912435"/>
                  <a:pt x="4338685" y="5915955"/>
                </a:cubicBezTo>
                <a:cubicBezTo>
                  <a:pt x="4344381" y="5919474"/>
                  <a:pt x="4349040" y="5936579"/>
                  <a:pt x="4349040" y="5953964"/>
                </a:cubicBezTo>
                <a:cubicBezTo>
                  <a:pt x="4349040" y="5971349"/>
                  <a:pt x="4355041" y="5990553"/>
                  <a:pt x="4362375" y="5996639"/>
                </a:cubicBezTo>
                <a:cubicBezTo>
                  <a:pt x="4369709" y="6002727"/>
                  <a:pt x="4375710" y="6023093"/>
                  <a:pt x="4375710" y="6041899"/>
                </a:cubicBezTo>
                <a:cubicBezTo>
                  <a:pt x="4375710" y="6060705"/>
                  <a:pt x="4379751" y="6078752"/>
                  <a:pt x="4384690" y="6082005"/>
                </a:cubicBezTo>
                <a:cubicBezTo>
                  <a:pt x="4389629" y="6085257"/>
                  <a:pt x="4396380" y="6101848"/>
                  <a:pt x="4399692" y="6118874"/>
                </a:cubicBezTo>
                <a:cubicBezTo>
                  <a:pt x="4406710" y="6154949"/>
                  <a:pt x="4385296" y="6162929"/>
                  <a:pt x="4368033" y="6130673"/>
                </a:cubicBezTo>
                <a:close/>
                <a:moveTo>
                  <a:pt x="4137126" y="6122765"/>
                </a:moveTo>
                <a:cubicBezTo>
                  <a:pt x="4109228" y="6105929"/>
                  <a:pt x="4101971" y="6083155"/>
                  <a:pt x="4124505" y="6083155"/>
                </a:cubicBezTo>
                <a:cubicBezTo>
                  <a:pt x="4131980" y="6083155"/>
                  <a:pt x="4144510" y="6096014"/>
                  <a:pt x="4152350" y="6111730"/>
                </a:cubicBezTo>
                <a:cubicBezTo>
                  <a:pt x="4160190" y="6127447"/>
                  <a:pt x="4165862" y="6139913"/>
                  <a:pt x="4164954" y="6139434"/>
                </a:cubicBezTo>
                <a:cubicBezTo>
                  <a:pt x="4164046" y="6138955"/>
                  <a:pt x="4151523" y="6131454"/>
                  <a:pt x="4137126" y="6122765"/>
                </a:cubicBezTo>
                <a:close/>
                <a:moveTo>
                  <a:pt x="5130090" y="6107530"/>
                </a:moveTo>
                <a:cubicBezTo>
                  <a:pt x="5130090" y="6099363"/>
                  <a:pt x="5134376" y="6092680"/>
                  <a:pt x="5139615" y="6092680"/>
                </a:cubicBezTo>
                <a:cubicBezTo>
                  <a:pt x="5144854" y="6092680"/>
                  <a:pt x="5149140" y="6096714"/>
                  <a:pt x="5149140" y="6101643"/>
                </a:cubicBezTo>
                <a:cubicBezTo>
                  <a:pt x="5149140" y="6106573"/>
                  <a:pt x="5144854" y="6113255"/>
                  <a:pt x="5139615" y="6116493"/>
                </a:cubicBezTo>
                <a:cubicBezTo>
                  <a:pt x="5134376" y="6119730"/>
                  <a:pt x="5130090" y="6115697"/>
                  <a:pt x="5130090" y="6107530"/>
                </a:cubicBezTo>
                <a:close/>
                <a:moveTo>
                  <a:pt x="1834440" y="6078393"/>
                </a:moveTo>
                <a:cubicBezTo>
                  <a:pt x="1834440" y="6069661"/>
                  <a:pt x="1839048" y="6064053"/>
                  <a:pt x="1844679" y="6065931"/>
                </a:cubicBezTo>
                <a:cubicBezTo>
                  <a:pt x="1850311" y="6067808"/>
                  <a:pt x="1854919" y="6073416"/>
                  <a:pt x="1854919" y="6078393"/>
                </a:cubicBezTo>
                <a:cubicBezTo>
                  <a:pt x="1854919" y="6083370"/>
                  <a:pt x="1850311" y="6088977"/>
                  <a:pt x="1844679" y="6090855"/>
                </a:cubicBezTo>
                <a:cubicBezTo>
                  <a:pt x="1839048" y="6092732"/>
                  <a:pt x="1834440" y="6087124"/>
                  <a:pt x="1834440" y="6078393"/>
                </a:cubicBezTo>
                <a:close/>
                <a:moveTo>
                  <a:pt x="5094173" y="6052794"/>
                </a:moveTo>
                <a:cubicBezTo>
                  <a:pt x="5100060" y="6035133"/>
                  <a:pt x="5120565" y="6032204"/>
                  <a:pt x="5120565" y="6049024"/>
                </a:cubicBezTo>
                <a:cubicBezTo>
                  <a:pt x="5120565" y="6057319"/>
                  <a:pt x="5113779" y="6064105"/>
                  <a:pt x="5105484" y="6064105"/>
                </a:cubicBezTo>
                <a:cubicBezTo>
                  <a:pt x="5097189" y="6064105"/>
                  <a:pt x="5092099" y="6059015"/>
                  <a:pt x="5094173" y="6052794"/>
                </a:cubicBezTo>
                <a:close/>
                <a:moveTo>
                  <a:pt x="8120338" y="6049091"/>
                </a:moveTo>
                <a:cubicBezTo>
                  <a:pt x="8110053" y="6036700"/>
                  <a:pt x="8110119" y="6032693"/>
                  <a:pt x="8120716" y="6026143"/>
                </a:cubicBezTo>
                <a:cubicBezTo>
                  <a:pt x="8134271" y="6017766"/>
                  <a:pt x="8159040" y="6035705"/>
                  <a:pt x="8159040" y="6053900"/>
                </a:cubicBezTo>
                <a:cubicBezTo>
                  <a:pt x="8159040" y="6069222"/>
                  <a:pt x="8134515" y="6066175"/>
                  <a:pt x="8120338" y="6049091"/>
                </a:cubicBezTo>
                <a:close/>
                <a:moveTo>
                  <a:pt x="5441185" y="6047436"/>
                </a:moveTo>
                <a:cubicBezTo>
                  <a:pt x="5433985" y="6035625"/>
                  <a:pt x="5435074" y="5930731"/>
                  <a:pt x="5442394" y="5931058"/>
                </a:cubicBezTo>
                <a:cubicBezTo>
                  <a:pt x="5446125" y="5931225"/>
                  <a:pt x="5456679" y="5937055"/>
                  <a:pt x="5465846" y="5944015"/>
                </a:cubicBezTo>
                <a:cubicBezTo>
                  <a:pt x="5484163" y="5957919"/>
                  <a:pt x="5488863" y="6006955"/>
                  <a:pt x="5471880" y="6006955"/>
                </a:cubicBezTo>
                <a:cubicBezTo>
                  <a:pt x="5465671" y="6006955"/>
                  <a:pt x="5463139" y="6016867"/>
                  <a:pt x="5465796" y="6030768"/>
                </a:cubicBezTo>
                <a:cubicBezTo>
                  <a:pt x="5470094" y="6053249"/>
                  <a:pt x="5452140" y="6065409"/>
                  <a:pt x="5441185" y="6047436"/>
                </a:cubicBezTo>
                <a:close/>
                <a:moveTo>
                  <a:pt x="5077896" y="5959940"/>
                </a:moveTo>
                <a:cubicBezTo>
                  <a:pt x="5070463" y="5936522"/>
                  <a:pt x="5078385" y="5921230"/>
                  <a:pt x="5097948" y="5921230"/>
                </a:cubicBezTo>
                <a:cubicBezTo>
                  <a:pt x="5107912" y="5921230"/>
                  <a:pt x="5111384" y="5929020"/>
                  <a:pt x="5109292" y="5946690"/>
                </a:cubicBezTo>
                <a:cubicBezTo>
                  <a:pt x="5105569" y="5978132"/>
                  <a:pt x="5086257" y="5986283"/>
                  <a:pt x="5077896" y="5959940"/>
                </a:cubicBezTo>
                <a:close/>
                <a:moveTo>
                  <a:pt x="1153403" y="5921230"/>
                </a:moveTo>
                <a:cubicBezTo>
                  <a:pt x="1150077" y="5910753"/>
                  <a:pt x="1143359" y="5902180"/>
                  <a:pt x="1138473" y="5902180"/>
                </a:cubicBezTo>
                <a:cubicBezTo>
                  <a:pt x="1133588" y="5902180"/>
                  <a:pt x="1129590" y="5895751"/>
                  <a:pt x="1129590" y="5887893"/>
                </a:cubicBezTo>
                <a:cubicBezTo>
                  <a:pt x="1129590" y="5880034"/>
                  <a:pt x="1137670" y="5873605"/>
                  <a:pt x="1147545" y="5873605"/>
                </a:cubicBezTo>
                <a:cubicBezTo>
                  <a:pt x="1167526" y="5873605"/>
                  <a:pt x="1200281" y="5916552"/>
                  <a:pt x="1191336" y="5931024"/>
                </a:cubicBezTo>
                <a:cubicBezTo>
                  <a:pt x="1181563" y="5946838"/>
                  <a:pt x="1159742" y="5941205"/>
                  <a:pt x="1153403" y="5921230"/>
                </a:cubicBezTo>
                <a:close/>
                <a:moveTo>
                  <a:pt x="4840285" y="5924400"/>
                </a:moveTo>
                <a:cubicBezTo>
                  <a:pt x="4832174" y="5903265"/>
                  <a:pt x="4850084" y="5885064"/>
                  <a:pt x="4864655" y="5899635"/>
                </a:cubicBezTo>
                <a:cubicBezTo>
                  <a:pt x="4876316" y="5911296"/>
                  <a:pt x="4869562" y="5940280"/>
                  <a:pt x="4855183" y="5940280"/>
                </a:cubicBezTo>
                <a:cubicBezTo>
                  <a:pt x="4850341" y="5940280"/>
                  <a:pt x="4843636" y="5933134"/>
                  <a:pt x="4840285" y="5924400"/>
                </a:cubicBezTo>
                <a:close/>
                <a:moveTo>
                  <a:pt x="8823300" y="5900543"/>
                </a:moveTo>
                <a:cubicBezTo>
                  <a:pt x="8797747" y="5881929"/>
                  <a:pt x="8787890" y="5854555"/>
                  <a:pt x="8806740" y="5854555"/>
                </a:cubicBezTo>
                <a:cubicBezTo>
                  <a:pt x="8811979" y="5854555"/>
                  <a:pt x="8816265" y="5847828"/>
                  <a:pt x="8816265" y="5839605"/>
                </a:cubicBezTo>
                <a:cubicBezTo>
                  <a:pt x="8816265" y="5829550"/>
                  <a:pt x="8823281" y="5825652"/>
                  <a:pt x="8837696" y="5827699"/>
                </a:cubicBezTo>
                <a:cubicBezTo>
                  <a:pt x="8855948" y="5830291"/>
                  <a:pt x="8859258" y="5836803"/>
                  <a:pt x="8860009" y="5871589"/>
                </a:cubicBezTo>
                <a:cubicBezTo>
                  <a:pt x="8860493" y="5894054"/>
                  <a:pt x="8858302" y="5914035"/>
                  <a:pt x="8855138" y="5915990"/>
                </a:cubicBezTo>
                <a:cubicBezTo>
                  <a:pt x="8851974" y="5917945"/>
                  <a:pt x="8837647" y="5910994"/>
                  <a:pt x="8823300" y="5900543"/>
                </a:cubicBezTo>
                <a:close/>
                <a:moveTo>
                  <a:pt x="6330240" y="5887893"/>
                </a:moveTo>
                <a:cubicBezTo>
                  <a:pt x="6330240" y="5873076"/>
                  <a:pt x="6335638" y="5864080"/>
                  <a:pt x="6344528" y="5864080"/>
                </a:cubicBezTo>
                <a:cubicBezTo>
                  <a:pt x="6353418" y="5864080"/>
                  <a:pt x="6358815" y="5873076"/>
                  <a:pt x="6358815" y="5887893"/>
                </a:cubicBezTo>
                <a:cubicBezTo>
                  <a:pt x="6358815" y="5902709"/>
                  <a:pt x="6353418" y="5911705"/>
                  <a:pt x="6344528" y="5911705"/>
                </a:cubicBezTo>
                <a:cubicBezTo>
                  <a:pt x="6335638" y="5911705"/>
                  <a:pt x="6330240" y="5902709"/>
                  <a:pt x="6330240" y="5887893"/>
                </a:cubicBezTo>
                <a:close/>
                <a:moveTo>
                  <a:pt x="8189364" y="5876721"/>
                </a:moveTo>
                <a:cubicBezTo>
                  <a:pt x="8193326" y="5843256"/>
                  <a:pt x="8208732" y="5839380"/>
                  <a:pt x="8222216" y="5868454"/>
                </a:cubicBezTo>
                <a:cubicBezTo>
                  <a:pt x="8234416" y="5894760"/>
                  <a:pt x="8230507" y="5902180"/>
                  <a:pt x="8204445" y="5902180"/>
                </a:cubicBezTo>
                <a:cubicBezTo>
                  <a:pt x="8190430" y="5902180"/>
                  <a:pt x="8187030" y="5896440"/>
                  <a:pt x="8189364" y="5876721"/>
                </a:cubicBezTo>
                <a:close/>
                <a:moveTo>
                  <a:pt x="5783882" y="5886046"/>
                </a:moveTo>
                <a:cubicBezTo>
                  <a:pt x="5773154" y="5875320"/>
                  <a:pt x="5777348" y="5864080"/>
                  <a:pt x="5792078" y="5864080"/>
                </a:cubicBezTo>
                <a:cubicBezTo>
                  <a:pt x="5799936" y="5864080"/>
                  <a:pt x="5806365" y="5868114"/>
                  <a:pt x="5806365" y="5873043"/>
                </a:cubicBezTo>
                <a:cubicBezTo>
                  <a:pt x="5806365" y="5885054"/>
                  <a:pt x="5791491" y="5893656"/>
                  <a:pt x="5783882" y="5886046"/>
                </a:cubicBezTo>
                <a:close/>
                <a:moveTo>
                  <a:pt x="5992004" y="5870047"/>
                </a:moveTo>
                <a:cubicBezTo>
                  <a:pt x="5990156" y="5864146"/>
                  <a:pt x="5986860" y="5844316"/>
                  <a:pt x="5984681" y="5825980"/>
                </a:cubicBezTo>
                <a:cubicBezTo>
                  <a:pt x="5982501" y="5807645"/>
                  <a:pt x="5977278" y="5784660"/>
                  <a:pt x="5973074" y="5774903"/>
                </a:cubicBezTo>
                <a:cubicBezTo>
                  <a:pt x="5966190" y="5758927"/>
                  <a:pt x="5968650" y="5757854"/>
                  <a:pt x="5997817" y="5764109"/>
                </a:cubicBezTo>
                <a:cubicBezTo>
                  <a:pt x="6015629" y="5767930"/>
                  <a:pt x="6030694" y="5771626"/>
                  <a:pt x="6031294" y="5772324"/>
                </a:cubicBezTo>
                <a:cubicBezTo>
                  <a:pt x="6031894" y="5773022"/>
                  <a:pt x="6035188" y="5795581"/>
                  <a:pt x="6038614" y="5822455"/>
                </a:cubicBezTo>
                <a:cubicBezTo>
                  <a:pt x="6044616" y="5869538"/>
                  <a:pt x="6043942" y="5871489"/>
                  <a:pt x="6020103" y="5876046"/>
                </a:cubicBezTo>
                <a:cubicBezTo>
                  <a:pt x="6006159" y="5878712"/>
                  <a:pt x="5993898" y="5876094"/>
                  <a:pt x="5992004" y="5870047"/>
                </a:cubicBezTo>
                <a:close/>
                <a:moveTo>
                  <a:pt x="8940090" y="5873605"/>
                </a:moveTo>
                <a:cubicBezTo>
                  <a:pt x="8940090" y="5868366"/>
                  <a:pt x="8944376" y="5864080"/>
                  <a:pt x="8949615" y="5864080"/>
                </a:cubicBezTo>
                <a:cubicBezTo>
                  <a:pt x="8954854" y="5864080"/>
                  <a:pt x="8959140" y="5868366"/>
                  <a:pt x="8959140" y="5873605"/>
                </a:cubicBezTo>
                <a:cubicBezTo>
                  <a:pt x="8959140" y="5878844"/>
                  <a:pt x="8954854" y="5883130"/>
                  <a:pt x="8949615" y="5883130"/>
                </a:cubicBezTo>
                <a:cubicBezTo>
                  <a:pt x="8944376" y="5883130"/>
                  <a:pt x="8940090" y="5878844"/>
                  <a:pt x="8940090" y="5873605"/>
                </a:cubicBezTo>
                <a:close/>
                <a:moveTo>
                  <a:pt x="4898728" y="5847187"/>
                </a:moveTo>
                <a:cubicBezTo>
                  <a:pt x="4886454" y="5833580"/>
                  <a:pt x="4886004" y="5827867"/>
                  <a:pt x="4896123" y="5814074"/>
                </a:cubicBezTo>
                <a:cubicBezTo>
                  <a:pt x="4914607" y="5788881"/>
                  <a:pt x="4930065" y="5794048"/>
                  <a:pt x="4930065" y="5825418"/>
                </a:cubicBezTo>
                <a:cubicBezTo>
                  <a:pt x="4930065" y="5860324"/>
                  <a:pt x="4918086" y="5868646"/>
                  <a:pt x="4898728" y="5847187"/>
                </a:cubicBezTo>
                <a:close/>
                <a:moveTo>
                  <a:pt x="4825290" y="5840268"/>
                </a:moveTo>
                <a:cubicBezTo>
                  <a:pt x="4825290" y="5832409"/>
                  <a:pt x="4831261" y="5825980"/>
                  <a:pt x="4838559" y="5825980"/>
                </a:cubicBezTo>
                <a:cubicBezTo>
                  <a:pt x="4845856" y="5825980"/>
                  <a:pt x="4854294" y="5832409"/>
                  <a:pt x="4857310" y="5840268"/>
                </a:cubicBezTo>
                <a:cubicBezTo>
                  <a:pt x="4861039" y="5849986"/>
                  <a:pt x="4856795" y="5854555"/>
                  <a:pt x="4844041" y="5854555"/>
                </a:cubicBezTo>
                <a:cubicBezTo>
                  <a:pt x="4833724" y="5854555"/>
                  <a:pt x="4825290" y="5848129"/>
                  <a:pt x="4825290" y="5840268"/>
                </a:cubicBezTo>
                <a:close/>
                <a:moveTo>
                  <a:pt x="3646571" y="5827786"/>
                </a:moveTo>
                <a:cubicBezTo>
                  <a:pt x="3629545" y="5819663"/>
                  <a:pt x="3615615" y="5807574"/>
                  <a:pt x="3615615" y="5800922"/>
                </a:cubicBezTo>
                <a:cubicBezTo>
                  <a:pt x="3615615" y="5794270"/>
                  <a:pt x="3608114" y="5784079"/>
                  <a:pt x="3598946" y="5778275"/>
                </a:cubicBezTo>
                <a:cubicBezTo>
                  <a:pt x="3587010" y="5770720"/>
                  <a:pt x="3585658" y="5766304"/>
                  <a:pt x="3594184" y="5762721"/>
                </a:cubicBezTo>
                <a:cubicBezTo>
                  <a:pt x="3600732" y="5759969"/>
                  <a:pt x="3606090" y="5750027"/>
                  <a:pt x="3606090" y="5740628"/>
                </a:cubicBezTo>
                <a:cubicBezTo>
                  <a:pt x="3606090" y="5716497"/>
                  <a:pt x="3585852" y="5703069"/>
                  <a:pt x="3563228" y="5712188"/>
                </a:cubicBezTo>
                <a:cubicBezTo>
                  <a:pt x="3535242" y="5723468"/>
                  <a:pt x="3529890" y="5722709"/>
                  <a:pt x="3529890" y="5707458"/>
                </a:cubicBezTo>
                <a:cubicBezTo>
                  <a:pt x="3529890" y="5699897"/>
                  <a:pt x="3538900" y="5687400"/>
                  <a:pt x="3549913" y="5679686"/>
                </a:cubicBezTo>
                <a:cubicBezTo>
                  <a:pt x="3566756" y="5667889"/>
                  <a:pt x="3568926" y="5659683"/>
                  <a:pt x="3563576" y="5628017"/>
                </a:cubicBezTo>
                <a:cubicBezTo>
                  <a:pt x="3558536" y="5598185"/>
                  <a:pt x="3560414" y="5589146"/>
                  <a:pt x="3572623" y="5584461"/>
                </a:cubicBezTo>
                <a:cubicBezTo>
                  <a:pt x="3581608" y="5581012"/>
                  <a:pt x="3585599" y="5582480"/>
                  <a:pt x="3582199" y="5587982"/>
                </a:cubicBezTo>
                <a:cubicBezTo>
                  <a:pt x="3578992" y="5593170"/>
                  <a:pt x="3587137" y="5601510"/>
                  <a:pt x="3600298" y="5606514"/>
                </a:cubicBezTo>
                <a:cubicBezTo>
                  <a:pt x="3613460" y="5611518"/>
                  <a:pt x="3630424" y="5627593"/>
                  <a:pt x="3637996" y="5642237"/>
                </a:cubicBezTo>
                <a:cubicBezTo>
                  <a:pt x="3645569" y="5656881"/>
                  <a:pt x="3660776" y="5677018"/>
                  <a:pt x="3671790" y="5686985"/>
                </a:cubicBezTo>
                <a:cubicBezTo>
                  <a:pt x="3682804" y="5696953"/>
                  <a:pt x="3691815" y="5712666"/>
                  <a:pt x="3691815" y="5721903"/>
                </a:cubicBezTo>
                <a:cubicBezTo>
                  <a:pt x="3691815" y="5753160"/>
                  <a:pt x="3703287" y="5768830"/>
                  <a:pt x="3726172" y="5768830"/>
                </a:cubicBezTo>
                <a:cubicBezTo>
                  <a:pt x="3758385" y="5768830"/>
                  <a:pt x="3755406" y="5795399"/>
                  <a:pt x="3722771" y="5799154"/>
                </a:cubicBezTo>
                <a:cubicBezTo>
                  <a:pt x="3704016" y="5801312"/>
                  <a:pt x="3695713" y="5808254"/>
                  <a:pt x="3693534" y="5823599"/>
                </a:cubicBezTo>
                <a:cubicBezTo>
                  <a:pt x="3690082" y="5847901"/>
                  <a:pt x="3688948" y="5848002"/>
                  <a:pt x="3646571" y="5827786"/>
                </a:cubicBezTo>
                <a:close/>
                <a:moveTo>
                  <a:pt x="8520990" y="5822012"/>
                </a:moveTo>
                <a:cubicBezTo>
                  <a:pt x="8520990" y="5807898"/>
                  <a:pt x="8510858" y="5791580"/>
                  <a:pt x="8494796" y="5779828"/>
                </a:cubicBezTo>
                <a:cubicBezTo>
                  <a:pt x="8472132" y="5763244"/>
                  <a:pt x="8470806" y="5759808"/>
                  <a:pt x="8484957" y="5754323"/>
                </a:cubicBezTo>
                <a:cubicBezTo>
                  <a:pt x="8493952" y="5750836"/>
                  <a:pt x="8512678" y="5751772"/>
                  <a:pt x="8526570" y="5756403"/>
                </a:cubicBezTo>
                <a:cubicBezTo>
                  <a:pt x="8547615" y="5763418"/>
                  <a:pt x="8552431" y="5771514"/>
                  <a:pt x="8555441" y="5804926"/>
                </a:cubicBezTo>
                <a:cubicBezTo>
                  <a:pt x="8558589" y="5839873"/>
                  <a:pt x="8556606" y="5845030"/>
                  <a:pt x="8540022" y="5845030"/>
                </a:cubicBezTo>
                <a:cubicBezTo>
                  <a:pt x="8526246" y="5845030"/>
                  <a:pt x="8520990" y="5838673"/>
                  <a:pt x="8520990" y="5822012"/>
                </a:cubicBezTo>
                <a:close/>
                <a:moveTo>
                  <a:pt x="1091490" y="5817017"/>
                </a:moveTo>
                <a:cubicBezTo>
                  <a:pt x="1091490" y="5812088"/>
                  <a:pt x="1095776" y="5805405"/>
                  <a:pt x="1101015" y="5802168"/>
                </a:cubicBezTo>
                <a:cubicBezTo>
                  <a:pt x="1106254" y="5798930"/>
                  <a:pt x="1110540" y="5802963"/>
                  <a:pt x="1110540" y="5811130"/>
                </a:cubicBezTo>
                <a:cubicBezTo>
                  <a:pt x="1110540" y="5819298"/>
                  <a:pt x="1106254" y="5825980"/>
                  <a:pt x="1101015" y="5825980"/>
                </a:cubicBezTo>
                <a:cubicBezTo>
                  <a:pt x="1095776" y="5825980"/>
                  <a:pt x="1091490" y="5821947"/>
                  <a:pt x="1091490" y="5817017"/>
                </a:cubicBezTo>
                <a:close/>
                <a:moveTo>
                  <a:pt x="4281237" y="5792166"/>
                </a:moveTo>
                <a:cubicBezTo>
                  <a:pt x="4280617" y="5787189"/>
                  <a:pt x="4280617" y="5779903"/>
                  <a:pt x="4281237" y="5775974"/>
                </a:cubicBezTo>
                <a:cubicBezTo>
                  <a:pt x="4281857" y="5772045"/>
                  <a:pt x="4278079" y="5768830"/>
                  <a:pt x="4272840" y="5768830"/>
                </a:cubicBezTo>
                <a:cubicBezTo>
                  <a:pt x="4267602" y="5768830"/>
                  <a:pt x="4263315" y="5762044"/>
                  <a:pt x="4263315" y="5753749"/>
                </a:cubicBezTo>
                <a:cubicBezTo>
                  <a:pt x="4263315" y="5735458"/>
                  <a:pt x="4282019" y="5740209"/>
                  <a:pt x="4295758" y="5761991"/>
                </a:cubicBezTo>
                <a:cubicBezTo>
                  <a:pt x="4302939" y="5773375"/>
                  <a:pt x="4302461" y="5781119"/>
                  <a:pt x="4294057" y="5789523"/>
                </a:cubicBezTo>
                <a:cubicBezTo>
                  <a:pt x="4287627" y="5795953"/>
                  <a:pt x="4281858" y="5797143"/>
                  <a:pt x="4281237" y="5792166"/>
                </a:cubicBezTo>
                <a:close/>
                <a:moveTo>
                  <a:pt x="7432224" y="5791314"/>
                </a:moveTo>
                <a:cubicBezTo>
                  <a:pt x="7423335" y="5782425"/>
                  <a:pt x="7434077" y="5768830"/>
                  <a:pt x="7449990" y="5768830"/>
                </a:cubicBezTo>
                <a:cubicBezTo>
                  <a:pt x="7457539" y="5768830"/>
                  <a:pt x="7463715" y="5775259"/>
                  <a:pt x="7463715" y="5783118"/>
                </a:cubicBezTo>
                <a:cubicBezTo>
                  <a:pt x="7463715" y="5797464"/>
                  <a:pt x="7443608" y="5802698"/>
                  <a:pt x="7432224" y="5791314"/>
                </a:cubicBezTo>
                <a:close/>
                <a:moveTo>
                  <a:pt x="8911515" y="5769941"/>
                </a:moveTo>
                <a:cubicBezTo>
                  <a:pt x="8911515" y="5748888"/>
                  <a:pt x="8916603" y="5741503"/>
                  <a:pt x="8933306" y="5738310"/>
                </a:cubicBezTo>
                <a:cubicBezTo>
                  <a:pt x="8945291" y="5736019"/>
                  <a:pt x="8960293" y="5735877"/>
                  <a:pt x="8966643" y="5737994"/>
                </a:cubicBezTo>
                <a:cubicBezTo>
                  <a:pt x="8984949" y="5744096"/>
                  <a:pt x="8980052" y="5759306"/>
                  <a:pt x="8959782" y="5759306"/>
                </a:cubicBezTo>
                <a:cubicBezTo>
                  <a:pt x="8949657" y="5759306"/>
                  <a:pt x="8938653" y="5767878"/>
                  <a:pt x="8935327" y="5778356"/>
                </a:cubicBezTo>
                <a:cubicBezTo>
                  <a:pt x="8926346" y="5806652"/>
                  <a:pt x="8911515" y="5801411"/>
                  <a:pt x="8911515" y="5769941"/>
                </a:cubicBezTo>
                <a:close/>
                <a:moveTo>
                  <a:pt x="1053390" y="5754543"/>
                </a:moveTo>
                <a:cubicBezTo>
                  <a:pt x="1053390" y="5746684"/>
                  <a:pt x="1059819" y="5740255"/>
                  <a:pt x="1067678" y="5740255"/>
                </a:cubicBezTo>
                <a:cubicBezTo>
                  <a:pt x="1075536" y="5740255"/>
                  <a:pt x="1081965" y="5746684"/>
                  <a:pt x="1081965" y="5754543"/>
                </a:cubicBezTo>
                <a:cubicBezTo>
                  <a:pt x="1081965" y="5762401"/>
                  <a:pt x="1075536" y="5768830"/>
                  <a:pt x="1067678" y="5768830"/>
                </a:cubicBezTo>
                <a:cubicBezTo>
                  <a:pt x="1059819" y="5768830"/>
                  <a:pt x="1053390" y="5762401"/>
                  <a:pt x="1053390" y="5754543"/>
                </a:cubicBezTo>
                <a:close/>
                <a:moveTo>
                  <a:pt x="9594338" y="5734104"/>
                </a:moveTo>
                <a:cubicBezTo>
                  <a:pt x="9590737" y="5730502"/>
                  <a:pt x="9587790" y="5715717"/>
                  <a:pt x="9587790" y="5701248"/>
                </a:cubicBezTo>
                <a:cubicBezTo>
                  <a:pt x="9587790" y="5686779"/>
                  <a:pt x="9581361" y="5668512"/>
                  <a:pt x="9573502" y="5660654"/>
                </a:cubicBezTo>
                <a:cubicBezTo>
                  <a:pt x="9565644" y="5652795"/>
                  <a:pt x="9559215" y="5633201"/>
                  <a:pt x="9559215" y="5617111"/>
                </a:cubicBezTo>
                <a:cubicBezTo>
                  <a:pt x="9559215" y="5597456"/>
                  <a:pt x="9554527" y="5587855"/>
                  <a:pt x="9544927" y="5587855"/>
                </a:cubicBezTo>
                <a:cubicBezTo>
                  <a:pt x="9537069" y="5587855"/>
                  <a:pt x="9530706" y="5584641"/>
                  <a:pt x="9530786" y="5580711"/>
                </a:cubicBezTo>
                <a:cubicBezTo>
                  <a:pt x="9531119" y="5564173"/>
                  <a:pt x="9546903" y="5554359"/>
                  <a:pt x="9577046" y="5551943"/>
                </a:cubicBezTo>
                <a:cubicBezTo>
                  <a:pt x="9606378" y="5549591"/>
                  <a:pt x="9608617" y="5551243"/>
                  <a:pt x="9602868" y="5570993"/>
                </a:cubicBezTo>
                <a:cubicBezTo>
                  <a:pt x="9584543" y="5633943"/>
                  <a:pt x="9585231" y="5652490"/>
                  <a:pt x="9606300" y="5663766"/>
                </a:cubicBezTo>
                <a:cubicBezTo>
                  <a:pt x="9621996" y="5672166"/>
                  <a:pt x="9626291" y="5682002"/>
                  <a:pt x="9624065" y="5704436"/>
                </a:cubicBezTo>
                <a:cubicBezTo>
                  <a:pt x="9621191" y="5733383"/>
                  <a:pt x="9607391" y="5747156"/>
                  <a:pt x="9594338" y="5734104"/>
                </a:cubicBezTo>
                <a:close/>
                <a:moveTo>
                  <a:pt x="5730165" y="5678343"/>
                </a:moveTo>
                <a:cubicBezTo>
                  <a:pt x="5730165" y="5670484"/>
                  <a:pt x="5736595" y="5664055"/>
                  <a:pt x="5744453" y="5664055"/>
                </a:cubicBezTo>
                <a:cubicBezTo>
                  <a:pt x="5752311" y="5664055"/>
                  <a:pt x="5758740" y="5670484"/>
                  <a:pt x="5758740" y="5678343"/>
                </a:cubicBezTo>
                <a:cubicBezTo>
                  <a:pt x="5758740" y="5686201"/>
                  <a:pt x="5752311" y="5692630"/>
                  <a:pt x="5744453" y="5692630"/>
                </a:cubicBezTo>
                <a:cubicBezTo>
                  <a:pt x="5736595" y="5692630"/>
                  <a:pt x="5730165" y="5686201"/>
                  <a:pt x="5730165" y="5678343"/>
                </a:cubicBezTo>
                <a:close/>
                <a:moveTo>
                  <a:pt x="8940090" y="5669116"/>
                </a:moveTo>
                <a:cubicBezTo>
                  <a:pt x="8940090" y="5652129"/>
                  <a:pt x="8944055" y="5647125"/>
                  <a:pt x="8954377" y="5651086"/>
                </a:cubicBezTo>
                <a:cubicBezTo>
                  <a:pt x="8970676" y="5657340"/>
                  <a:pt x="8970661" y="5657294"/>
                  <a:pt x="8962884" y="5677564"/>
                </a:cubicBezTo>
                <a:cubicBezTo>
                  <a:pt x="8954028" y="5700639"/>
                  <a:pt x="8940090" y="5695474"/>
                  <a:pt x="8940090" y="5669116"/>
                </a:cubicBezTo>
                <a:close/>
                <a:moveTo>
                  <a:pt x="6917218" y="5634289"/>
                </a:moveTo>
                <a:cubicBezTo>
                  <a:pt x="6913944" y="5617918"/>
                  <a:pt x="6911265" y="5592201"/>
                  <a:pt x="6911265" y="5577139"/>
                </a:cubicBezTo>
                <a:cubicBezTo>
                  <a:pt x="6911265" y="5562078"/>
                  <a:pt x="6906979" y="5549755"/>
                  <a:pt x="6901740" y="5549755"/>
                </a:cubicBezTo>
                <a:cubicBezTo>
                  <a:pt x="6888845" y="5549755"/>
                  <a:pt x="6889569" y="5495365"/>
                  <a:pt x="6902570" y="5487330"/>
                </a:cubicBezTo>
                <a:cubicBezTo>
                  <a:pt x="6920869" y="5476021"/>
                  <a:pt x="6932000" y="5498722"/>
                  <a:pt x="6935935" y="5555376"/>
                </a:cubicBezTo>
                <a:cubicBezTo>
                  <a:pt x="6938047" y="5585776"/>
                  <a:pt x="6944075" y="5614951"/>
                  <a:pt x="6949332" y="5620207"/>
                </a:cubicBezTo>
                <a:cubicBezTo>
                  <a:pt x="6965595" y="5636470"/>
                  <a:pt x="6960372" y="5664055"/>
                  <a:pt x="6941031" y="5664055"/>
                </a:cubicBezTo>
                <a:cubicBezTo>
                  <a:pt x="6928648" y="5664055"/>
                  <a:pt x="6921346" y="5654927"/>
                  <a:pt x="6917218" y="5634289"/>
                </a:cubicBezTo>
                <a:close/>
                <a:moveTo>
                  <a:pt x="9130590" y="5649768"/>
                </a:moveTo>
                <a:cubicBezTo>
                  <a:pt x="9130590" y="5641909"/>
                  <a:pt x="9125839" y="5635480"/>
                  <a:pt x="9120032" y="5635480"/>
                </a:cubicBezTo>
                <a:cubicBezTo>
                  <a:pt x="9113437" y="5635480"/>
                  <a:pt x="9111792" y="5626248"/>
                  <a:pt x="9115650" y="5610875"/>
                </a:cubicBezTo>
                <a:cubicBezTo>
                  <a:pt x="9120506" y="5591530"/>
                  <a:pt x="9117876" y="5585238"/>
                  <a:pt x="9103350" y="5581439"/>
                </a:cubicBezTo>
                <a:cubicBezTo>
                  <a:pt x="9092132" y="5578506"/>
                  <a:pt x="9083356" y="5566262"/>
                  <a:pt x="9081009" y="5550270"/>
                </a:cubicBezTo>
                <a:cubicBezTo>
                  <a:pt x="9077870" y="5528886"/>
                  <a:pt x="9080295" y="5524756"/>
                  <a:pt x="9093898" y="5528313"/>
                </a:cubicBezTo>
                <a:cubicBezTo>
                  <a:pt x="9116594" y="5534248"/>
                  <a:pt x="9140494" y="5572708"/>
                  <a:pt x="9142902" y="5607170"/>
                </a:cubicBezTo>
                <a:cubicBezTo>
                  <a:pt x="9143988" y="5622720"/>
                  <a:pt x="9148092" y="5635451"/>
                  <a:pt x="9152021" y="5635462"/>
                </a:cubicBezTo>
                <a:cubicBezTo>
                  <a:pt x="9155950" y="5635471"/>
                  <a:pt x="9159165" y="5641909"/>
                  <a:pt x="9159165" y="5649768"/>
                </a:cubicBezTo>
                <a:cubicBezTo>
                  <a:pt x="9159165" y="5657626"/>
                  <a:pt x="9152736" y="5664055"/>
                  <a:pt x="9144877" y="5664055"/>
                </a:cubicBezTo>
                <a:cubicBezTo>
                  <a:pt x="9137020" y="5664055"/>
                  <a:pt x="9130590" y="5657626"/>
                  <a:pt x="9130590" y="5649768"/>
                </a:cubicBezTo>
                <a:close/>
                <a:moveTo>
                  <a:pt x="3215565" y="5630718"/>
                </a:moveTo>
                <a:cubicBezTo>
                  <a:pt x="3215565" y="5622859"/>
                  <a:pt x="3221994" y="5616430"/>
                  <a:pt x="3229853" y="5616430"/>
                </a:cubicBezTo>
                <a:cubicBezTo>
                  <a:pt x="3237711" y="5616430"/>
                  <a:pt x="3244140" y="5622859"/>
                  <a:pt x="3244140" y="5630718"/>
                </a:cubicBezTo>
                <a:cubicBezTo>
                  <a:pt x="3244140" y="5638576"/>
                  <a:pt x="3237711" y="5645005"/>
                  <a:pt x="3229853" y="5645005"/>
                </a:cubicBezTo>
                <a:cubicBezTo>
                  <a:pt x="3221994" y="5645005"/>
                  <a:pt x="3215565" y="5638576"/>
                  <a:pt x="3215565" y="5630718"/>
                </a:cubicBezTo>
                <a:close/>
                <a:moveTo>
                  <a:pt x="5664993" y="5626884"/>
                </a:moveTo>
                <a:cubicBezTo>
                  <a:pt x="5655073" y="5620753"/>
                  <a:pt x="5655892" y="5617729"/>
                  <a:pt x="5668818" y="5612769"/>
                </a:cubicBezTo>
                <a:cubicBezTo>
                  <a:pt x="5688435" y="5605241"/>
                  <a:pt x="5699212" y="5613094"/>
                  <a:pt x="5686588" y="5625717"/>
                </a:cubicBezTo>
                <a:cubicBezTo>
                  <a:pt x="5681655" y="5630651"/>
                  <a:pt x="5671937" y="5631176"/>
                  <a:pt x="5664993" y="5626884"/>
                </a:cubicBezTo>
                <a:close/>
                <a:moveTo>
                  <a:pt x="1693470" y="5605000"/>
                </a:moveTo>
                <a:cubicBezTo>
                  <a:pt x="1676678" y="5588208"/>
                  <a:pt x="1679500" y="5578330"/>
                  <a:pt x="1701090" y="5578330"/>
                </a:cubicBezTo>
                <a:cubicBezTo>
                  <a:pt x="1713790" y="5578330"/>
                  <a:pt x="1720140" y="5584680"/>
                  <a:pt x="1720140" y="5597380"/>
                </a:cubicBezTo>
                <a:cubicBezTo>
                  <a:pt x="1720140" y="5618971"/>
                  <a:pt x="1710263" y="5621793"/>
                  <a:pt x="1693470" y="5605000"/>
                </a:cubicBezTo>
                <a:close/>
                <a:moveTo>
                  <a:pt x="5617691" y="5606191"/>
                </a:moveTo>
                <a:cubicBezTo>
                  <a:pt x="5619568" y="5600559"/>
                  <a:pt x="5625176" y="5595952"/>
                  <a:pt x="5630153" y="5595952"/>
                </a:cubicBezTo>
                <a:cubicBezTo>
                  <a:pt x="5635130" y="5595952"/>
                  <a:pt x="5640737" y="5600559"/>
                  <a:pt x="5642615" y="5606191"/>
                </a:cubicBezTo>
                <a:cubicBezTo>
                  <a:pt x="5644492" y="5611822"/>
                  <a:pt x="5638884" y="5616430"/>
                  <a:pt x="5630153" y="5616430"/>
                </a:cubicBezTo>
                <a:cubicBezTo>
                  <a:pt x="5621422" y="5616430"/>
                  <a:pt x="5615814" y="5611822"/>
                  <a:pt x="5617691" y="5606191"/>
                </a:cubicBezTo>
                <a:close/>
                <a:moveTo>
                  <a:pt x="967665" y="5564043"/>
                </a:moveTo>
                <a:cubicBezTo>
                  <a:pt x="967665" y="5538043"/>
                  <a:pt x="976579" y="5533904"/>
                  <a:pt x="994335" y="5551660"/>
                </a:cubicBezTo>
                <a:cubicBezTo>
                  <a:pt x="1011863" y="5569188"/>
                  <a:pt x="1007933" y="5587855"/>
                  <a:pt x="986715" y="5587855"/>
                </a:cubicBezTo>
                <a:cubicBezTo>
                  <a:pt x="972745" y="5587855"/>
                  <a:pt x="967665" y="5581505"/>
                  <a:pt x="967665" y="5564043"/>
                </a:cubicBezTo>
                <a:close/>
                <a:moveTo>
                  <a:pt x="9735427" y="5540230"/>
                </a:moveTo>
                <a:cubicBezTo>
                  <a:pt x="9738665" y="5534991"/>
                  <a:pt x="9743205" y="5530705"/>
                  <a:pt x="9745514" y="5530705"/>
                </a:cubicBezTo>
                <a:cubicBezTo>
                  <a:pt x="9747825" y="5530705"/>
                  <a:pt x="9749715" y="5534991"/>
                  <a:pt x="9749715" y="5540230"/>
                </a:cubicBezTo>
                <a:cubicBezTo>
                  <a:pt x="9749715" y="5545469"/>
                  <a:pt x="9745175" y="5549755"/>
                  <a:pt x="9739628" y="5549755"/>
                </a:cubicBezTo>
                <a:cubicBezTo>
                  <a:pt x="9734080" y="5549755"/>
                  <a:pt x="9732190" y="5545469"/>
                  <a:pt x="9735427" y="5540230"/>
                </a:cubicBezTo>
                <a:close/>
                <a:moveTo>
                  <a:pt x="9526356" y="5533700"/>
                </a:moveTo>
                <a:cubicBezTo>
                  <a:pt x="9527601" y="5531418"/>
                  <a:pt x="9518359" y="5519290"/>
                  <a:pt x="9505817" y="5506748"/>
                </a:cubicBezTo>
                <a:cubicBezTo>
                  <a:pt x="9493276" y="5494207"/>
                  <a:pt x="9483512" y="5476250"/>
                  <a:pt x="9484120" y="5466844"/>
                </a:cubicBezTo>
                <a:cubicBezTo>
                  <a:pt x="9485148" y="5450931"/>
                  <a:pt x="9485527" y="5450901"/>
                  <a:pt x="9489581" y="5466412"/>
                </a:cubicBezTo>
                <a:cubicBezTo>
                  <a:pt x="9491976" y="5475580"/>
                  <a:pt x="9501695" y="5483081"/>
                  <a:pt x="9511178" y="5483081"/>
                </a:cubicBezTo>
                <a:cubicBezTo>
                  <a:pt x="9529276" y="5483081"/>
                  <a:pt x="9545363" y="5521003"/>
                  <a:pt x="9531816" y="5531732"/>
                </a:cubicBezTo>
                <a:cubicBezTo>
                  <a:pt x="9527568" y="5535097"/>
                  <a:pt x="9525110" y="5535982"/>
                  <a:pt x="9526356" y="5533700"/>
                </a:cubicBezTo>
                <a:close/>
                <a:moveTo>
                  <a:pt x="958140" y="5516980"/>
                </a:moveTo>
                <a:cubicBezTo>
                  <a:pt x="958140" y="5508813"/>
                  <a:pt x="962426" y="5502130"/>
                  <a:pt x="967665" y="5502130"/>
                </a:cubicBezTo>
                <a:cubicBezTo>
                  <a:pt x="972904" y="5502130"/>
                  <a:pt x="977190" y="5506164"/>
                  <a:pt x="977190" y="5511093"/>
                </a:cubicBezTo>
                <a:cubicBezTo>
                  <a:pt x="977190" y="5516023"/>
                  <a:pt x="972904" y="5522705"/>
                  <a:pt x="967665" y="5525943"/>
                </a:cubicBezTo>
                <a:cubicBezTo>
                  <a:pt x="962426" y="5529180"/>
                  <a:pt x="958140" y="5525147"/>
                  <a:pt x="958140" y="5516980"/>
                </a:cubicBezTo>
                <a:close/>
                <a:moveTo>
                  <a:pt x="1507273" y="5506194"/>
                </a:moveTo>
                <a:cubicBezTo>
                  <a:pt x="1497590" y="5492765"/>
                  <a:pt x="1491161" y="5480535"/>
                  <a:pt x="1492985" y="5479018"/>
                </a:cubicBezTo>
                <a:cubicBezTo>
                  <a:pt x="1494810" y="5477500"/>
                  <a:pt x="1512609" y="5478290"/>
                  <a:pt x="1532539" y="5480772"/>
                </a:cubicBezTo>
                <a:cubicBezTo>
                  <a:pt x="1562999" y="5484566"/>
                  <a:pt x="1568314" y="5488526"/>
                  <a:pt x="1565877" y="5505614"/>
                </a:cubicBezTo>
                <a:cubicBezTo>
                  <a:pt x="1561657" y="5535204"/>
                  <a:pt x="1528426" y="5535533"/>
                  <a:pt x="1507273" y="5506194"/>
                </a:cubicBezTo>
                <a:close/>
                <a:moveTo>
                  <a:pt x="9431159" y="5522040"/>
                </a:moveTo>
                <a:cubicBezTo>
                  <a:pt x="9424274" y="5510900"/>
                  <a:pt x="9434825" y="5483080"/>
                  <a:pt x="9445934" y="5483080"/>
                </a:cubicBezTo>
                <a:cubicBezTo>
                  <a:pt x="9450612" y="5483080"/>
                  <a:pt x="9454440" y="5493796"/>
                  <a:pt x="9454440" y="5506893"/>
                </a:cubicBezTo>
                <a:cubicBezTo>
                  <a:pt x="9454440" y="5530431"/>
                  <a:pt x="9441534" y="5538827"/>
                  <a:pt x="9431159" y="5522040"/>
                </a:cubicBezTo>
                <a:close/>
                <a:moveTo>
                  <a:pt x="3477880" y="5498822"/>
                </a:moveTo>
                <a:cubicBezTo>
                  <a:pt x="3464565" y="5489086"/>
                  <a:pt x="3463234" y="5484193"/>
                  <a:pt x="3472362" y="5478551"/>
                </a:cubicBezTo>
                <a:cubicBezTo>
                  <a:pt x="3483534" y="5471647"/>
                  <a:pt x="3500816" y="5487222"/>
                  <a:pt x="3501169" y="5504511"/>
                </a:cubicBezTo>
                <a:cubicBezTo>
                  <a:pt x="3501371" y="5514388"/>
                  <a:pt x="3498064" y="5513581"/>
                  <a:pt x="3477880" y="5498822"/>
                </a:cubicBezTo>
                <a:close/>
                <a:moveTo>
                  <a:pt x="6944603" y="5492605"/>
                </a:moveTo>
                <a:cubicBezTo>
                  <a:pt x="6947841" y="5487366"/>
                  <a:pt x="6952380" y="5483080"/>
                  <a:pt x="6954690" y="5483080"/>
                </a:cubicBezTo>
                <a:cubicBezTo>
                  <a:pt x="6957000" y="5483080"/>
                  <a:pt x="6958890" y="5487366"/>
                  <a:pt x="6958890" y="5492605"/>
                </a:cubicBezTo>
                <a:cubicBezTo>
                  <a:pt x="6958890" y="5497844"/>
                  <a:pt x="6954351" y="5502130"/>
                  <a:pt x="6948803" y="5502130"/>
                </a:cubicBezTo>
                <a:cubicBezTo>
                  <a:pt x="6943255" y="5502130"/>
                  <a:pt x="6941365" y="5497844"/>
                  <a:pt x="6944603" y="5492605"/>
                </a:cubicBezTo>
                <a:close/>
                <a:moveTo>
                  <a:pt x="6034457" y="5472606"/>
                </a:moveTo>
                <a:cubicBezTo>
                  <a:pt x="6026468" y="5457679"/>
                  <a:pt x="6017418" y="5453818"/>
                  <a:pt x="5998770" y="5457383"/>
                </a:cubicBezTo>
                <a:cubicBezTo>
                  <a:pt x="5982339" y="5460524"/>
                  <a:pt x="5969687" y="5456772"/>
                  <a:pt x="5961815" y="5446426"/>
                </a:cubicBezTo>
                <a:cubicBezTo>
                  <a:pt x="5945632" y="5425153"/>
                  <a:pt x="5946329" y="5416405"/>
                  <a:pt x="5964208" y="5416405"/>
                </a:cubicBezTo>
                <a:cubicBezTo>
                  <a:pt x="5991722" y="5416405"/>
                  <a:pt x="6009664" y="5386877"/>
                  <a:pt x="6014013" y="5334443"/>
                </a:cubicBezTo>
                <a:cubicBezTo>
                  <a:pt x="6016932" y="5299234"/>
                  <a:pt x="6022401" y="5283055"/>
                  <a:pt x="6031382" y="5283055"/>
                </a:cubicBezTo>
                <a:cubicBezTo>
                  <a:pt x="6046322" y="5283055"/>
                  <a:pt x="6047910" y="5290704"/>
                  <a:pt x="6044859" y="5347974"/>
                </a:cubicBezTo>
                <a:cubicBezTo>
                  <a:pt x="6043477" y="5373899"/>
                  <a:pt x="6047984" y="5395005"/>
                  <a:pt x="6057061" y="5405124"/>
                </a:cubicBezTo>
                <a:cubicBezTo>
                  <a:pt x="6074546" y="5424614"/>
                  <a:pt x="6074674" y="5492605"/>
                  <a:pt x="6057225" y="5492605"/>
                </a:cubicBezTo>
                <a:cubicBezTo>
                  <a:pt x="6050590" y="5492605"/>
                  <a:pt x="6040344" y="5483606"/>
                  <a:pt x="6034457" y="5472606"/>
                </a:cubicBezTo>
                <a:close/>
                <a:moveTo>
                  <a:pt x="1744872" y="5455993"/>
                </a:moveTo>
                <a:cubicBezTo>
                  <a:pt x="1741576" y="5450660"/>
                  <a:pt x="1743521" y="5443428"/>
                  <a:pt x="1749193" y="5439922"/>
                </a:cubicBezTo>
                <a:cubicBezTo>
                  <a:pt x="1763838" y="5430871"/>
                  <a:pt x="1773287" y="5443269"/>
                  <a:pt x="1761061" y="5455494"/>
                </a:cubicBezTo>
                <a:cubicBezTo>
                  <a:pt x="1754221" y="5462335"/>
                  <a:pt x="1748893" y="5462499"/>
                  <a:pt x="1744872" y="5455993"/>
                </a:cubicBezTo>
                <a:close/>
                <a:moveTo>
                  <a:pt x="6250215" y="5424378"/>
                </a:moveTo>
                <a:cubicBezTo>
                  <a:pt x="6242279" y="5413047"/>
                  <a:pt x="6238118" y="5400000"/>
                  <a:pt x="6240970" y="5395385"/>
                </a:cubicBezTo>
                <a:cubicBezTo>
                  <a:pt x="6243822" y="5390771"/>
                  <a:pt x="6241027" y="5380813"/>
                  <a:pt x="6234753" y="5373257"/>
                </a:cubicBezTo>
                <a:cubicBezTo>
                  <a:pt x="6228482" y="5365700"/>
                  <a:pt x="6225063" y="5344846"/>
                  <a:pt x="6227157" y="5326913"/>
                </a:cubicBezTo>
                <a:cubicBezTo>
                  <a:pt x="6230372" y="5299376"/>
                  <a:pt x="6226864" y="5291887"/>
                  <a:pt x="6204588" y="5278729"/>
                </a:cubicBezTo>
                <a:cubicBezTo>
                  <a:pt x="6181073" y="5264838"/>
                  <a:pt x="6179484" y="5260872"/>
                  <a:pt x="6189933" y="5242146"/>
                </a:cubicBezTo>
                <a:cubicBezTo>
                  <a:pt x="6196379" y="5230594"/>
                  <a:pt x="6202307" y="5219774"/>
                  <a:pt x="6203107" y="5218102"/>
                </a:cubicBezTo>
                <a:cubicBezTo>
                  <a:pt x="6203906" y="5216429"/>
                  <a:pt x="6213443" y="5220608"/>
                  <a:pt x="6224300" y="5227388"/>
                </a:cubicBezTo>
                <a:cubicBezTo>
                  <a:pt x="6239876" y="5237116"/>
                  <a:pt x="6246500" y="5237255"/>
                  <a:pt x="6255707" y="5228048"/>
                </a:cubicBezTo>
                <a:cubicBezTo>
                  <a:pt x="6262125" y="5221631"/>
                  <a:pt x="6275090" y="5216380"/>
                  <a:pt x="6284520" y="5216380"/>
                </a:cubicBezTo>
                <a:cubicBezTo>
                  <a:pt x="6311207" y="5216380"/>
                  <a:pt x="6305893" y="5252962"/>
                  <a:pt x="6277315" y="5265983"/>
                </a:cubicBezTo>
                <a:cubicBezTo>
                  <a:pt x="6256963" y="5275256"/>
                  <a:pt x="6253641" y="5282096"/>
                  <a:pt x="6257083" y="5307638"/>
                </a:cubicBezTo>
                <a:cubicBezTo>
                  <a:pt x="6262535" y="5348099"/>
                  <a:pt x="6270356" y="5359255"/>
                  <a:pt x="6293264" y="5359255"/>
                </a:cubicBezTo>
                <a:cubicBezTo>
                  <a:pt x="6303742" y="5359255"/>
                  <a:pt x="6309666" y="5354969"/>
                  <a:pt x="6306428" y="5349730"/>
                </a:cubicBezTo>
                <a:cubicBezTo>
                  <a:pt x="6303190" y="5344491"/>
                  <a:pt x="6309584" y="5340205"/>
                  <a:pt x="6320637" y="5340205"/>
                </a:cubicBezTo>
                <a:cubicBezTo>
                  <a:pt x="6338520" y="5340205"/>
                  <a:pt x="6340318" y="5344663"/>
                  <a:pt x="6336968" y="5380686"/>
                </a:cubicBezTo>
                <a:cubicBezTo>
                  <a:pt x="6334123" y="5411279"/>
                  <a:pt x="6328770" y="5421975"/>
                  <a:pt x="6315053" y="5424473"/>
                </a:cubicBezTo>
                <a:cubicBezTo>
                  <a:pt x="6305071" y="5426292"/>
                  <a:pt x="6292831" y="5431650"/>
                  <a:pt x="6287854" y="5436379"/>
                </a:cubicBezTo>
                <a:cubicBezTo>
                  <a:pt x="6274073" y="5449478"/>
                  <a:pt x="6265991" y="5446901"/>
                  <a:pt x="6250215" y="5424378"/>
                </a:cubicBezTo>
                <a:close/>
                <a:moveTo>
                  <a:pt x="879041" y="5396329"/>
                </a:moveTo>
                <a:cubicBezTo>
                  <a:pt x="859111" y="5375168"/>
                  <a:pt x="833596" y="5339953"/>
                  <a:pt x="822341" y="5318073"/>
                </a:cubicBezTo>
                <a:cubicBezTo>
                  <a:pt x="811087" y="5296194"/>
                  <a:pt x="794175" y="5272692"/>
                  <a:pt x="784759" y="5265846"/>
                </a:cubicBezTo>
                <a:cubicBezTo>
                  <a:pt x="775344" y="5259001"/>
                  <a:pt x="767640" y="5243436"/>
                  <a:pt x="767640" y="5231258"/>
                </a:cubicBezTo>
                <a:cubicBezTo>
                  <a:pt x="767640" y="5217146"/>
                  <a:pt x="755549" y="5199894"/>
                  <a:pt x="734303" y="5183688"/>
                </a:cubicBezTo>
                <a:cubicBezTo>
                  <a:pt x="715822" y="5169593"/>
                  <a:pt x="700965" y="5149785"/>
                  <a:pt x="700965" y="5139241"/>
                </a:cubicBezTo>
                <a:cubicBezTo>
                  <a:pt x="700965" y="5128780"/>
                  <a:pt x="690249" y="5110289"/>
                  <a:pt x="677153" y="5098152"/>
                </a:cubicBezTo>
                <a:cubicBezTo>
                  <a:pt x="664056" y="5086014"/>
                  <a:pt x="653340" y="5071159"/>
                  <a:pt x="653340" y="5065140"/>
                </a:cubicBezTo>
                <a:cubicBezTo>
                  <a:pt x="653340" y="5059121"/>
                  <a:pt x="647982" y="5045123"/>
                  <a:pt x="641434" y="5034031"/>
                </a:cubicBezTo>
                <a:cubicBezTo>
                  <a:pt x="631909" y="5017899"/>
                  <a:pt x="631909" y="5013004"/>
                  <a:pt x="641434" y="5009554"/>
                </a:cubicBezTo>
                <a:cubicBezTo>
                  <a:pt x="655613" y="5004419"/>
                  <a:pt x="657410" y="4962845"/>
                  <a:pt x="643815" y="4954443"/>
                </a:cubicBezTo>
                <a:cubicBezTo>
                  <a:pt x="638576" y="4951205"/>
                  <a:pt x="634290" y="4937692"/>
                  <a:pt x="634290" y="4924414"/>
                </a:cubicBezTo>
                <a:cubicBezTo>
                  <a:pt x="634290" y="4908411"/>
                  <a:pt x="627969" y="4898619"/>
                  <a:pt x="615540" y="4895368"/>
                </a:cubicBezTo>
                <a:cubicBezTo>
                  <a:pt x="599321" y="4891127"/>
                  <a:pt x="597071" y="4883124"/>
                  <a:pt x="598872" y="4836073"/>
                </a:cubicBezTo>
                <a:cubicBezTo>
                  <a:pt x="600861" y="4784081"/>
                  <a:pt x="599337" y="4780198"/>
                  <a:pt x="564372" y="4748138"/>
                </a:cubicBezTo>
                <a:cubicBezTo>
                  <a:pt x="538047" y="4724001"/>
                  <a:pt x="528701" y="4708365"/>
                  <a:pt x="531034" y="4692365"/>
                </a:cubicBezTo>
                <a:cubicBezTo>
                  <a:pt x="534317" y="4669863"/>
                  <a:pt x="578143" y="4637344"/>
                  <a:pt x="606930" y="4636051"/>
                </a:cubicBezTo>
                <a:cubicBezTo>
                  <a:pt x="615456" y="4635668"/>
                  <a:pt x="626879" y="4629997"/>
                  <a:pt x="632313" y="4623449"/>
                </a:cubicBezTo>
                <a:cubicBezTo>
                  <a:pt x="646575" y="4606263"/>
                  <a:pt x="621086" y="4549657"/>
                  <a:pt x="599031" y="4549537"/>
                </a:cubicBezTo>
                <a:cubicBezTo>
                  <a:pt x="589610" y="4549489"/>
                  <a:pt x="566901" y="4532382"/>
                  <a:pt x="548565" y="4511530"/>
                </a:cubicBezTo>
                <a:cubicBezTo>
                  <a:pt x="523092" y="4482560"/>
                  <a:pt x="508184" y="4473595"/>
                  <a:pt x="485367" y="4473524"/>
                </a:cubicBezTo>
                <a:cubicBezTo>
                  <a:pt x="463946" y="4473457"/>
                  <a:pt x="451016" y="4466577"/>
                  <a:pt x="439619" y="4449184"/>
                </a:cubicBezTo>
                <a:cubicBezTo>
                  <a:pt x="417447" y="4415345"/>
                  <a:pt x="428094" y="4387705"/>
                  <a:pt x="463300" y="4387705"/>
                </a:cubicBezTo>
                <a:cubicBezTo>
                  <a:pt x="485644" y="4387705"/>
                  <a:pt x="492323" y="4382601"/>
                  <a:pt x="497574" y="4361511"/>
                </a:cubicBezTo>
                <a:cubicBezTo>
                  <a:pt x="503850" y="4336304"/>
                  <a:pt x="525398" y="4312440"/>
                  <a:pt x="542454" y="4311808"/>
                </a:cubicBezTo>
                <a:cubicBezTo>
                  <a:pt x="546951" y="4311641"/>
                  <a:pt x="548177" y="4321279"/>
                  <a:pt x="545179" y="4333224"/>
                </a:cubicBezTo>
                <a:cubicBezTo>
                  <a:pt x="531689" y="4386972"/>
                  <a:pt x="570606" y="4424241"/>
                  <a:pt x="606398" y="4391850"/>
                </a:cubicBezTo>
                <a:cubicBezTo>
                  <a:pt x="628766" y="4371607"/>
                  <a:pt x="629485" y="4356138"/>
                  <a:pt x="609477" y="4325602"/>
                </a:cubicBezTo>
                <a:cubicBezTo>
                  <a:pt x="594703" y="4303054"/>
                  <a:pt x="595078" y="4301931"/>
                  <a:pt x="620644" y="4292211"/>
                </a:cubicBezTo>
                <a:cubicBezTo>
                  <a:pt x="653049" y="4279891"/>
                  <a:pt x="672390" y="4286199"/>
                  <a:pt x="672390" y="4309087"/>
                </a:cubicBezTo>
                <a:cubicBezTo>
                  <a:pt x="672390" y="4318563"/>
                  <a:pt x="679191" y="4336027"/>
                  <a:pt x="687504" y="4347895"/>
                </a:cubicBezTo>
                <a:cubicBezTo>
                  <a:pt x="699478" y="4364990"/>
                  <a:pt x="700225" y="4372357"/>
                  <a:pt x="691101" y="4383352"/>
                </a:cubicBezTo>
                <a:cubicBezTo>
                  <a:pt x="684766" y="4390985"/>
                  <a:pt x="674137" y="4397230"/>
                  <a:pt x="667480" y="4397230"/>
                </a:cubicBezTo>
                <a:cubicBezTo>
                  <a:pt x="660824" y="4397230"/>
                  <a:pt x="653049" y="4403300"/>
                  <a:pt x="650202" y="4410718"/>
                </a:cubicBezTo>
                <a:cubicBezTo>
                  <a:pt x="643701" y="4427662"/>
                  <a:pt x="653538" y="4532062"/>
                  <a:pt x="662842" y="4544868"/>
                </a:cubicBezTo>
                <a:cubicBezTo>
                  <a:pt x="666649" y="4550107"/>
                  <a:pt x="672579" y="4566180"/>
                  <a:pt x="676021" y="4580586"/>
                </a:cubicBezTo>
                <a:cubicBezTo>
                  <a:pt x="679462" y="4594993"/>
                  <a:pt x="686483" y="4606780"/>
                  <a:pt x="691621" y="4606780"/>
                </a:cubicBezTo>
                <a:cubicBezTo>
                  <a:pt x="706919" y="4606780"/>
                  <a:pt x="702663" y="4688763"/>
                  <a:pt x="686678" y="4702030"/>
                </a:cubicBezTo>
                <a:cubicBezTo>
                  <a:pt x="665399" y="4719690"/>
                  <a:pt x="668630" y="4755975"/>
                  <a:pt x="692027" y="4762094"/>
                </a:cubicBezTo>
                <a:cubicBezTo>
                  <a:pt x="702827" y="4764918"/>
                  <a:pt x="710892" y="4772919"/>
                  <a:pt x="709949" y="4779873"/>
                </a:cubicBezTo>
                <a:cubicBezTo>
                  <a:pt x="706161" y="4807788"/>
                  <a:pt x="711490" y="4816330"/>
                  <a:pt x="732693" y="4816330"/>
                </a:cubicBezTo>
                <a:cubicBezTo>
                  <a:pt x="761099" y="4816330"/>
                  <a:pt x="781907" y="4853290"/>
                  <a:pt x="773148" y="4888189"/>
                </a:cubicBezTo>
                <a:cubicBezTo>
                  <a:pt x="768189" y="4907947"/>
                  <a:pt x="771211" y="4917050"/>
                  <a:pt x="786219" y="4927562"/>
                </a:cubicBezTo>
                <a:cubicBezTo>
                  <a:pt x="809182" y="4943646"/>
                  <a:pt x="811621" y="4964436"/>
                  <a:pt x="791453" y="4972175"/>
                </a:cubicBezTo>
                <a:cubicBezTo>
                  <a:pt x="771021" y="4980015"/>
                  <a:pt x="773814" y="5019895"/>
                  <a:pt x="796215" y="5040168"/>
                </a:cubicBezTo>
                <a:cubicBezTo>
                  <a:pt x="806693" y="5049650"/>
                  <a:pt x="815265" y="5067459"/>
                  <a:pt x="815265" y="5079744"/>
                </a:cubicBezTo>
                <a:cubicBezTo>
                  <a:pt x="815265" y="5097293"/>
                  <a:pt x="810098" y="5102080"/>
                  <a:pt x="791154" y="5102080"/>
                </a:cubicBezTo>
                <a:cubicBezTo>
                  <a:pt x="766110" y="5102080"/>
                  <a:pt x="745632" y="5131257"/>
                  <a:pt x="765926" y="5138022"/>
                </a:cubicBezTo>
                <a:cubicBezTo>
                  <a:pt x="772108" y="5140082"/>
                  <a:pt x="777165" y="5154641"/>
                  <a:pt x="777165" y="5170377"/>
                </a:cubicBezTo>
                <a:cubicBezTo>
                  <a:pt x="777165" y="5193258"/>
                  <a:pt x="782746" y="5201092"/>
                  <a:pt x="805043" y="5209508"/>
                </a:cubicBezTo>
                <a:cubicBezTo>
                  <a:pt x="831900" y="5219645"/>
                  <a:pt x="853365" y="5250251"/>
                  <a:pt x="853365" y="5278406"/>
                </a:cubicBezTo>
                <a:cubicBezTo>
                  <a:pt x="853365" y="5285833"/>
                  <a:pt x="861938" y="5296498"/>
                  <a:pt x="872415" y="5302105"/>
                </a:cubicBezTo>
                <a:cubicBezTo>
                  <a:pt x="882893" y="5307712"/>
                  <a:pt x="891465" y="5321008"/>
                  <a:pt x="891465" y="5331651"/>
                </a:cubicBezTo>
                <a:cubicBezTo>
                  <a:pt x="891465" y="5342293"/>
                  <a:pt x="902181" y="5365050"/>
                  <a:pt x="915278" y="5382221"/>
                </a:cubicBezTo>
                <a:cubicBezTo>
                  <a:pt x="962866" y="5444612"/>
                  <a:pt x="934804" y="5455537"/>
                  <a:pt x="879041" y="5396329"/>
                </a:cubicBezTo>
                <a:close/>
                <a:moveTo>
                  <a:pt x="723758" y="4953664"/>
                </a:moveTo>
                <a:cubicBezTo>
                  <a:pt x="739702" y="4912116"/>
                  <a:pt x="723211" y="4873480"/>
                  <a:pt x="689535" y="4873480"/>
                </a:cubicBezTo>
                <a:cubicBezTo>
                  <a:pt x="676369" y="4873480"/>
                  <a:pt x="672390" y="4881036"/>
                  <a:pt x="672390" y="4906039"/>
                </a:cubicBezTo>
                <a:cubicBezTo>
                  <a:pt x="672390" y="4950374"/>
                  <a:pt x="680757" y="4968730"/>
                  <a:pt x="700965" y="4968730"/>
                </a:cubicBezTo>
                <a:cubicBezTo>
                  <a:pt x="710322" y="4968730"/>
                  <a:pt x="720579" y="4961950"/>
                  <a:pt x="723758" y="4953664"/>
                </a:cubicBezTo>
                <a:close/>
                <a:moveTo>
                  <a:pt x="9042484" y="5399666"/>
                </a:moveTo>
                <a:cubicBezTo>
                  <a:pt x="9022855" y="5395300"/>
                  <a:pt x="9019740" y="5359255"/>
                  <a:pt x="9038992" y="5359255"/>
                </a:cubicBezTo>
                <a:cubicBezTo>
                  <a:pt x="9046239" y="5359255"/>
                  <a:pt x="9054642" y="5368712"/>
                  <a:pt x="9057664" y="5380271"/>
                </a:cubicBezTo>
                <a:cubicBezTo>
                  <a:pt x="9064057" y="5404719"/>
                  <a:pt x="9064227" y="5404502"/>
                  <a:pt x="9042484" y="5399666"/>
                </a:cubicBezTo>
                <a:close/>
                <a:moveTo>
                  <a:pt x="5892090" y="5335144"/>
                </a:moveTo>
                <a:cubicBezTo>
                  <a:pt x="5892090" y="5315243"/>
                  <a:pt x="5920604" y="5305721"/>
                  <a:pt x="5931006" y="5322149"/>
                </a:cubicBezTo>
                <a:cubicBezTo>
                  <a:pt x="5944575" y="5343579"/>
                  <a:pt x="5941207" y="5349730"/>
                  <a:pt x="5915903" y="5349730"/>
                </a:cubicBezTo>
                <a:cubicBezTo>
                  <a:pt x="5900869" y="5349730"/>
                  <a:pt x="5892090" y="5344353"/>
                  <a:pt x="5892090" y="5335144"/>
                </a:cubicBezTo>
                <a:close/>
                <a:moveTo>
                  <a:pt x="9694748" y="5328894"/>
                </a:moveTo>
                <a:cubicBezTo>
                  <a:pt x="9700634" y="5311233"/>
                  <a:pt x="9721140" y="5308304"/>
                  <a:pt x="9721140" y="5325124"/>
                </a:cubicBezTo>
                <a:cubicBezTo>
                  <a:pt x="9721140" y="5333419"/>
                  <a:pt x="9714353" y="5340205"/>
                  <a:pt x="9706059" y="5340205"/>
                </a:cubicBezTo>
                <a:cubicBezTo>
                  <a:pt x="9697763" y="5340205"/>
                  <a:pt x="9692674" y="5335115"/>
                  <a:pt x="9694748" y="5328894"/>
                </a:cubicBezTo>
                <a:close/>
                <a:moveTo>
                  <a:pt x="9442534" y="5324114"/>
                </a:moveTo>
                <a:cubicBezTo>
                  <a:pt x="9422203" y="5318802"/>
                  <a:pt x="9420224" y="5292580"/>
                  <a:pt x="9440152" y="5292580"/>
                </a:cubicBezTo>
                <a:cubicBezTo>
                  <a:pt x="9448011" y="5292580"/>
                  <a:pt x="9454440" y="5299263"/>
                  <a:pt x="9454440" y="5307430"/>
                </a:cubicBezTo>
                <a:cubicBezTo>
                  <a:pt x="9454440" y="5315597"/>
                  <a:pt x="9458726" y="5319630"/>
                  <a:pt x="9463965" y="5316393"/>
                </a:cubicBezTo>
                <a:cubicBezTo>
                  <a:pt x="9469204" y="5313155"/>
                  <a:pt x="9473490" y="5315045"/>
                  <a:pt x="9473490" y="5320593"/>
                </a:cubicBezTo>
                <a:cubicBezTo>
                  <a:pt x="9473490" y="5331058"/>
                  <a:pt x="9470434" y="5331406"/>
                  <a:pt x="9442534" y="5324114"/>
                </a:cubicBezTo>
                <a:close/>
                <a:moveTo>
                  <a:pt x="9821248" y="5321000"/>
                </a:moveTo>
                <a:cubicBezTo>
                  <a:pt x="9824539" y="5315676"/>
                  <a:pt x="9831221" y="5313785"/>
                  <a:pt x="9836098" y="5316800"/>
                </a:cubicBezTo>
                <a:cubicBezTo>
                  <a:pt x="9849309" y="5324965"/>
                  <a:pt x="9846845" y="5330680"/>
                  <a:pt x="9830115" y="5330680"/>
                </a:cubicBezTo>
                <a:cubicBezTo>
                  <a:pt x="9821948" y="5330680"/>
                  <a:pt x="9817958" y="5326324"/>
                  <a:pt x="9821248" y="5321000"/>
                </a:cubicBezTo>
                <a:close/>
                <a:moveTo>
                  <a:pt x="1605840" y="5249718"/>
                </a:moveTo>
                <a:cubicBezTo>
                  <a:pt x="1605840" y="5241859"/>
                  <a:pt x="1612270" y="5235430"/>
                  <a:pt x="1620128" y="5235430"/>
                </a:cubicBezTo>
                <a:cubicBezTo>
                  <a:pt x="1627986" y="5235430"/>
                  <a:pt x="1634415" y="5241859"/>
                  <a:pt x="1634415" y="5249718"/>
                </a:cubicBezTo>
                <a:cubicBezTo>
                  <a:pt x="1634415" y="5257576"/>
                  <a:pt x="1627986" y="5264005"/>
                  <a:pt x="1620128" y="5264005"/>
                </a:cubicBezTo>
                <a:cubicBezTo>
                  <a:pt x="1612270" y="5264005"/>
                  <a:pt x="1605840" y="5257576"/>
                  <a:pt x="1605840" y="5249718"/>
                </a:cubicBezTo>
                <a:close/>
                <a:moveTo>
                  <a:pt x="9816389" y="5212411"/>
                </a:moveTo>
                <a:cubicBezTo>
                  <a:pt x="9816389" y="5199751"/>
                  <a:pt x="9812716" y="5187964"/>
                  <a:pt x="9808227" y="5186217"/>
                </a:cubicBezTo>
                <a:cubicBezTo>
                  <a:pt x="9797045" y="5181869"/>
                  <a:pt x="9784667" y="5063980"/>
                  <a:pt x="9795390" y="5063980"/>
                </a:cubicBezTo>
                <a:cubicBezTo>
                  <a:pt x="9818840" y="5063980"/>
                  <a:pt x="9836676" y="5103608"/>
                  <a:pt x="9842043" y="5167632"/>
                </a:cubicBezTo>
                <a:cubicBezTo>
                  <a:pt x="9846979" y="5226507"/>
                  <a:pt x="9845665" y="5235430"/>
                  <a:pt x="9832058" y="5235430"/>
                </a:cubicBezTo>
                <a:cubicBezTo>
                  <a:pt x="9821839" y="5235430"/>
                  <a:pt x="9816389" y="5227425"/>
                  <a:pt x="9816389" y="5212411"/>
                </a:cubicBezTo>
                <a:close/>
                <a:moveTo>
                  <a:pt x="9656584" y="5182503"/>
                </a:moveTo>
                <a:cubicBezTo>
                  <a:pt x="9626876" y="5161694"/>
                  <a:pt x="9628459" y="5130655"/>
                  <a:pt x="9659227" y="5130655"/>
                </a:cubicBezTo>
                <a:cubicBezTo>
                  <a:pt x="9676351" y="5130655"/>
                  <a:pt x="9683040" y="5135787"/>
                  <a:pt x="9683040" y="5148926"/>
                </a:cubicBezTo>
                <a:cubicBezTo>
                  <a:pt x="9683040" y="5158975"/>
                  <a:pt x="9685641" y="5173977"/>
                  <a:pt x="9688821" y="5182264"/>
                </a:cubicBezTo>
                <a:cubicBezTo>
                  <a:pt x="9696162" y="5201395"/>
                  <a:pt x="9683689" y="5201487"/>
                  <a:pt x="9656584" y="5182503"/>
                </a:cubicBezTo>
                <a:close/>
                <a:moveTo>
                  <a:pt x="6342146" y="5105297"/>
                </a:moveTo>
                <a:cubicBezTo>
                  <a:pt x="6325310" y="5098504"/>
                  <a:pt x="6327300" y="5063980"/>
                  <a:pt x="6344528" y="5063980"/>
                </a:cubicBezTo>
                <a:cubicBezTo>
                  <a:pt x="6353418" y="5063980"/>
                  <a:pt x="6358815" y="5072976"/>
                  <a:pt x="6358815" y="5087793"/>
                </a:cubicBezTo>
                <a:cubicBezTo>
                  <a:pt x="6358815" y="5100889"/>
                  <a:pt x="6357744" y="5111267"/>
                  <a:pt x="6356434" y="5110853"/>
                </a:cubicBezTo>
                <a:cubicBezTo>
                  <a:pt x="6355125" y="5110440"/>
                  <a:pt x="6348695" y="5107939"/>
                  <a:pt x="6342146" y="5105297"/>
                </a:cubicBezTo>
                <a:close/>
                <a:moveTo>
                  <a:pt x="519990" y="4249593"/>
                </a:moveTo>
                <a:cubicBezTo>
                  <a:pt x="513468" y="4241735"/>
                  <a:pt x="502228" y="4235305"/>
                  <a:pt x="495011" y="4235305"/>
                </a:cubicBezTo>
                <a:cubicBezTo>
                  <a:pt x="479985" y="4235305"/>
                  <a:pt x="477208" y="4210748"/>
                  <a:pt x="491253" y="4202068"/>
                </a:cubicBezTo>
                <a:cubicBezTo>
                  <a:pt x="496403" y="4198885"/>
                  <a:pt x="515691" y="4199109"/>
                  <a:pt x="534116" y="4202566"/>
                </a:cubicBezTo>
                <a:cubicBezTo>
                  <a:pt x="563250" y="4208031"/>
                  <a:pt x="567615" y="4212436"/>
                  <a:pt x="567615" y="4236365"/>
                </a:cubicBezTo>
                <a:cubicBezTo>
                  <a:pt x="567615" y="4256932"/>
                  <a:pt x="563099" y="4263880"/>
                  <a:pt x="549731" y="4263880"/>
                </a:cubicBezTo>
                <a:cubicBezTo>
                  <a:pt x="539895" y="4263880"/>
                  <a:pt x="526512" y="4257451"/>
                  <a:pt x="519990" y="4249593"/>
                </a:cubicBezTo>
                <a:close/>
                <a:moveTo>
                  <a:pt x="396165" y="4239769"/>
                </a:moveTo>
                <a:cubicBezTo>
                  <a:pt x="396165" y="4219151"/>
                  <a:pt x="416859" y="4213731"/>
                  <a:pt x="448969" y="4225938"/>
                </a:cubicBezTo>
                <a:cubicBezTo>
                  <a:pt x="470906" y="4234279"/>
                  <a:pt x="473652" y="4238189"/>
                  <a:pt x="462517" y="4245231"/>
                </a:cubicBezTo>
                <a:cubicBezTo>
                  <a:pt x="439473" y="4259806"/>
                  <a:pt x="396165" y="4256241"/>
                  <a:pt x="396165" y="4239769"/>
                </a:cubicBezTo>
                <a:close/>
                <a:moveTo>
                  <a:pt x="9626489" y="4236425"/>
                </a:moveTo>
                <a:cubicBezTo>
                  <a:pt x="9621054" y="4226269"/>
                  <a:pt x="9613777" y="4181143"/>
                  <a:pt x="9610318" y="4136145"/>
                </a:cubicBezTo>
                <a:cubicBezTo>
                  <a:pt x="9605172" y="4069195"/>
                  <a:pt x="9606464" y="4054330"/>
                  <a:pt x="9617430" y="4054330"/>
                </a:cubicBezTo>
                <a:cubicBezTo>
                  <a:pt x="9643732" y="4054330"/>
                  <a:pt x="9655472" y="4091732"/>
                  <a:pt x="9653597" y="4169540"/>
                </a:cubicBezTo>
                <a:cubicBezTo>
                  <a:pt x="9651706" y="4248034"/>
                  <a:pt x="9643516" y="4268240"/>
                  <a:pt x="9626489" y="4236425"/>
                </a:cubicBezTo>
                <a:close/>
                <a:moveTo>
                  <a:pt x="9810688" y="4227832"/>
                </a:moveTo>
                <a:cubicBezTo>
                  <a:pt x="9800727" y="4218845"/>
                  <a:pt x="9787219" y="4211064"/>
                  <a:pt x="9780670" y="4210540"/>
                </a:cubicBezTo>
                <a:cubicBezTo>
                  <a:pt x="9774122" y="4210016"/>
                  <a:pt x="9762336" y="4208945"/>
                  <a:pt x="9754477" y="4208159"/>
                </a:cubicBezTo>
                <a:cubicBezTo>
                  <a:pt x="9745968" y="4207308"/>
                  <a:pt x="9740190" y="4197099"/>
                  <a:pt x="9740190" y="4182917"/>
                </a:cubicBezTo>
                <a:cubicBezTo>
                  <a:pt x="9740190" y="4169821"/>
                  <a:pt x="9735903" y="4159105"/>
                  <a:pt x="9730665" y="4159105"/>
                </a:cubicBezTo>
                <a:cubicBezTo>
                  <a:pt x="9725426" y="4159105"/>
                  <a:pt x="9721140" y="4150786"/>
                  <a:pt x="9721140" y="4140617"/>
                </a:cubicBezTo>
                <a:cubicBezTo>
                  <a:pt x="9721140" y="4130449"/>
                  <a:pt x="9725426" y="4119480"/>
                  <a:pt x="9730665" y="4116242"/>
                </a:cubicBezTo>
                <a:cubicBezTo>
                  <a:pt x="9743722" y="4108173"/>
                  <a:pt x="9742756" y="4054330"/>
                  <a:pt x="9729554" y="4054330"/>
                </a:cubicBezTo>
                <a:cubicBezTo>
                  <a:pt x="9723608" y="4054330"/>
                  <a:pt x="9721114" y="4045931"/>
                  <a:pt x="9723899" y="4035280"/>
                </a:cubicBezTo>
                <a:cubicBezTo>
                  <a:pt x="9726639" y="4024803"/>
                  <a:pt x="9724997" y="4016230"/>
                  <a:pt x="9720248" y="4016230"/>
                </a:cubicBezTo>
                <a:cubicBezTo>
                  <a:pt x="9715500" y="4016230"/>
                  <a:pt x="9711615" y="3992156"/>
                  <a:pt x="9711615" y="3962732"/>
                </a:cubicBezTo>
                <a:cubicBezTo>
                  <a:pt x="9711615" y="3912589"/>
                  <a:pt x="9712907" y="3909571"/>
                  <a:pt x="9732205" y="3914618"/>
                </a:cubicBezTo>
                <a:cubicBezTo>
                  <a:pt x="9777073" y="3926351"/>
                  <a:pt x="9806161" y="3880815"/>
                  <a:pt x="9774207" y="3848862"/>
                </a:cubicBezTo>
                <a:cubicBezTo>
                  <a:pt x="9756985" y="3831640"/>
                  <a:pt x="9750286" y="3831785"/>
                  <a:pt x="9730366" y="3849814"/>
                </a:cubicBezTo>
                <a:cubicBezTo>
                  <a:pt x="9708531" y="3869574"/>
                  <a:pt x="9679435" y="3857367"/>
                  <a:pt x="9628271" y="3806981"/>
                </a:cubicBezTo>
                <a:cubicBezTo>
                  <a:pt x="9602347" y="3781450"/>
                  <a:pt x="9587790" y="3758660"/>
                  <a:pt x="9587790" y="3743603"/>
                </a:cubicBezTo>
                <a:cubicBezTo>
                  <a:pt x="9587790" y="3721892"/>
                  <a:pt x="9590343" y="3720571"/>
                  <a:pt x="9621127" y="3726347"/>
                </a:cubicBezTo>
                <a:cubicBezTo>
                  <a:pt x="9642979" y="3730446"/>
                  <a:pt x="9654465" y="3728954"/>
                  <a:pt x="9654465" y="3722016"/>
                </a:cubicBezTo>
                <a:cubicBezTo>
                  <a:pt x="9654465" y="3704477"/>
                  <a:pt x="9684411" y="3710096"/>
                  <a:pt x="9702579" y="3731045"/>
                </a:cubicBezTo>
                <a:cubicBezTo>
                  <a:pt x="9717320" y="3748041"/>
                  <a:pt x="9722237" y="3749006"/>
                  <a:pt x="9739415" y="3738279"/>
                </a:cubicBezTo>
                <a:cubicBezTo>
                  <a:pt x="9750319" y="3731469"/>
                  <a:pt x="9759240" y="3720418"/>
                  <a:pt x="9759240" y="3713720"/>
                </a:cubicBezTo>
                <a:cubicBezTo>
                  <a:pt x="9759240" y="3705268"/>
                  <a:pt x="9767253" y="3703458"/>
                  <a:pt x="9785433" y="3707803"/>
                </a:cubicBezTo>
                <a:cubicBezTo>
                  <a:pt x="9824045" y="3717032"/>
                  <a:pt x="9825914" y="3719170"/>
                  <a:pt x="9825914" y="3754061"/>
                </a:cubicBezTo>
                <a:cubicBezTo>
                  <a:pt x="9825914" y="3771651"/>
                  <a:pt x="9830972" y="3787729"/>
                  <a:pt x="9837153" y="3789789"/>
                </a:cubicBezTo>
                <a:cubicBezTo>
                  <a:pt x="9844486" y="3792234"/>
                  <a:pt x="9845616" y="3799957"/>
                  <a:pt x="9840404" y="3812014"/>
                </a:cubicBezTo>
                <a:cubicBezTo>
                  <a:pt x="9836010" y="3822178"/>
                  <a:pt x="9833187" y="3833982"/>
                  <a:pt x="9834131" y="3838246"/>
                </a:cubicBezTo>
                <a:cubicBezTo>
                  <a:pt x="9835074" y="3842510"/>
                  <a:pt x="9831130" y="3863510"/>
                  <a:pt x="9825368" y="3884912"/>
                </a:cubicBezTo>
                <a:cubicBezTo>
                  <a:pt x="9815729" y="3920707"/>
                  <a:pt x="9816707" y="3925428"/>
                  <a:pt x="9837576" y="3943834"/>
                </a:cubicBezTo>
                <a:cubicBezTo>
                  <a:pt x="9850053" y="3954839"/>
                  <a:pt x="9868352" y="3968436"/>
                  <a:pt x="9878240" y="3974049"/>
                </a:cubicBezTo>
                <a:cubicBezTo>
                  <a:pt x="9888128" y="3979662"/>
                  <a:pt x="9900195" y="3996181"/>
                  <a:pt x="9905054" y="4010759"/>
                </a:cubicBezTo>
                <a:cubicBezTo>
                  <a:pt x="9912198" y="4032195"/>
                  <a:pt x="9910214" y="4040940"/>
                  <a:pt x="9894675" y="4056479"/>
                </a:cubicBezTo>
                <a:cubicBezTo>
                  <a:pt x="9873102" y="4078052"/>
                  <a:pt x="9854489" y="4072247"/>
                  <a:pt x="9854489" y="4043945"/>
                </a:cubicBezTo>
                <a:cubicBezTo>
                  <a:pt x="9854489" y="4033612"/>
                  <a:pt x="9848061" y="4022691"/>
                  <a:pt x="9840202" y="4019675"/>
                </a:cubicBezTo>
                <a:cubicBezTo>
                  <a:pt x="9832344" y="4016660"/>
                  <a:pt x="9825914" y="4004286"/>
                  <a:pt x="9825914" y="3992178"/>
                </a:cubicBezTo>
                <a:cubicBezTo>
                  <a:pt x="9825914" y="3938009"/>
                  <a:pt x="9791440" y="3921953"/>
                  <a:pt x="9757976" y="3960538"/>
                </a:cubicBezTo>
                <a:cubicBezTo>
                  <a:pt x="9738365" y="3983149"/>
                  <a:pt x="9735962" y="3993443"/>
                  <a:pt x="9748484" y="4001183"/>
                </a:cubicBezTo>
                <a:cubicBezTo>
                  <a:pt x="9753047" y="4004002"/>
                  <a:pt x="9759246" y="4018642"/>
                  <a:pt x="9762260" y="4033715"/>
                </a:cubicBezTo>
                <a:cubicBezTo>
                  <a:pt x="9768406" y="4064444"/>
                  <a:pt x="9812087" y="4088744"/>
                  <a:pt x="9845480" y="4080011"/>
                </a:cubicBezTo>
                <a:cubicBezTo>
                  <a:pt x="9871464" y="4073216"/>
                  <a:pt x="9880571" y="4097449"/>
                  <a:pt x="9860407" y="4119729"/>
                </a:cubicBezTo>
                <a:cubicBezTo>
                  <a:pt x="9850407" y="4130780"/>
                  <a:pt x="9844964" y="4153951"/>
                  <a:pt x="9844964" y="4185487"/>
                </a:cubicBezTo>
                <a:cubicBezTo>
                  <a:pt x="9844964" y="4240918"/>
                  <a:pt x="9836619" y="4251227"/>
                  <a:pt x="9810688" y="4227833"/>
                </a:cubicBezTo>
                <a:close/>
                <a:moveTo>
                  <a:pt x="415215" y="4117036"/>
                </a:moveTo>
                <a:cubicBezTo>
                  <a:pt x="415215" y="4093774"/>
                  <a:pt x="410313" y="4073334"/>
                  <a:pt x="404250" y="4071313"/>
                </a:cubicBezTo>
                <a:cubicBezTo>
                  <a:pt x="398219" y="4069302"/>
                  <a:pt x="391253" y="4043149"/>
                  <a:pt x="388769" y="4013193"/>
                </a:cubicBezTo>
                <a:cubicBezTo>
                  <a:pt x="386284" y="3983238"/>
                  <a:pt x="380503" y="3956412"/>
                  <a:pt x="375921" y="3953580"/>
                </a:cubicBezTo>
                <a:cubicBezTo>
                  <a:pt x="371339" y="3950748"/>
                  <a:pt x="367590" y="3935825"/>
                  <a:pt x="367590" y="3920418"/>
                </a:cubicBezTo>
                <a:cubicBezTo>
                  <a:pt x="367590" y="3897068"/>
                  <a:pt x="371460" y="3892405"/>
                  <a:pt x="390840" y="3892405"/>
                </a:cubicBezTo>
                <a:cubicBezTo>
                  <a:pt x="421658" y="3892405"/>
                  <a:pt x="428304" y="3879300"/>
                  <a:pt x="429306" y="3816550"/>
                </a:cubicBezTo>
                <a:cubicBezTo>
                  <a:pt x="429987" y="3773900"/>
                  <a:pt x="433384" y="3763331"/>
                  <a:pt x="447267" y="3760657"/>
                </a:cubicBezTo>
                <a:cubicBezTo>
                  <a:pt x="460442" y="3758120"/>
                  <a:pt x="463658" y="3762495"/>
                  <a:pt x="461223" y="3779639"/>
                </a:cubicBezTo>
                <a:cubicBezTo>
                  <a:pt x="459189" y="3793960"/>
                  <a:pt x="465717" y="3808118"/>
                  <a:pt x="479499" y="3819278"/>
                </a:cubicBezTo>
                <a:cubicBezTo>
                  <a:pt x="491292" y="3828826"/>
                  <a:pt x="500940" y="3844042"/>
                  <a:pt x="500940" y="3853091"/>
                </a:cubicBezTo>
                <a:cubicBezTo>
                  <a:pt x="500940" y="3862141"/>
                  <a:pt x="505735" y="3874340"/>
                  <a:pt x="511595" y="3880200"/>
                </a:cubicBezTo>
                <a:cubicBezTo>
                  <a:pt x="519452" y="3888057"/>
                  <a:pt x="516951" y="3907740"/>
                  <a:pt x="502070" y="3955147"/>
                </a:cubicBezTo>
                <a:cubicBezTo>
                  <a:pt x="477923" y="4032077"/>
                  <a:pt x="477172" y="4048082"/>
                  <a:pt x="496941" y="4064489"/>
                </a:cubicBezTo>
                <a:cubicBezTo>
                  <a:pt x="508527" y="4074104"/>
                  <a:pt x="518396" y="4074563"/>
                  <a:pt x="539804" y="4066482"/>
                </a:cubicBezTo>
                <a:cubicBezTo>
                  <a:pt x="565752" y="4056688"/>
                  <a:pt x="567615" y="4057524"/>
                  <a:pt x="567615" y="4078970"/>
                </a:cubicBezTo>
                <a:cubicBezTo>
                  <a:pt x="567615" y="4098591"/>
                  <a:pt x="563046" y="4101955"/>
                  <a:pt x="536400" y="4101955"/>
                </a:cubicBezTo>
                <a:cubicBezTo>
                  <a:pt x="515020" y="4101955"/>
                  <a:pt x="495329" y="4110958"/>
                  <a:pt x="473900" y="4130530"/>
                </a:cubicBezTo>
                <a:cubicBezTo>
                  <a:pt x="429180" y="4171375"/>
                  <a:pt x="415215" y="4168164"/>
                  <a:pt x="415215" y="4117036"/>
                </a:cubicBezTo>
                <a:close/>
                <a:moveTo>
                  <a:pt x="262815" y="3986993"/>
                </a:moveTo>
                <a:cubicBezTo>
                  <a:pt x="262815" y="3952243"/>
                  <a:pt x="265034" y="3948545"/>
                  <a:pt x="284246" y="3951274"/>
                </a:cubicBezTo>
                <a:cubicBezTo>
                  <a:pt x="324764" y="3957028"/>
                  <a:pt x="316041" y="4025103"/>
                  <a:pt x="274721" y="4025609"/>
                </a:cubicBezTo>
                <a:cubicBezTo>
                  <a:pt x="267123" y="4025704"/>
                  <a:pt x="262815" y="4011730"/>
                  <a:pt x="262815" y="3986993"/>
                </a:cubicBezTo>
                <a:close/>
                <a:moveTo>
                  <a:pt x="312821" y="3854008"/>
                </a:moveTo>
                <a:cubicBezTo>
                  <a:pt x="286224" y="3843318"/>
                  <a:pt x="285619" y="3830852"/>
                  <a:pt x="310841" y="3813186"/>
                </a:cubicBezTo>
                <a:cubicBezTo>
                  <a:pt x="321539" y="3805693"/>
                  <a:pt x="329604" y="3795806"/>
                  <a:pt x="328763" y="3791215"/>
                </a:cubicBezTo>
                <a:cubicBezTo>
                  <a:pt x="324588" y="3768424"/>
                  <a:pt x="330854" y="3749530"/>
                  <a:pt x="342587" y="3749530"/>
                </a:cubicBezTo>
                <a:cubicBezTo>
                  <a:pt x="356195" y="3749530"/>
                  <a:pt x="367590" y="3789140"/>
                  <a:pt x="367590" y="3836446"/>
                </a:cubicBezTo>
                <a:cubicBezTo>
                  <a:pt x="367590" y="3865881"/>
                  <a:pt x="353556" y="3870382"/>
                  <a:pt x="312821" y="3854008"/>
                </a:cubicBezTo>
                <a:close/>
                <a:moveTo>
                  <a:pt x="15035" y="3762230"/>
                </a:moveTo>
                <a:cubicBezTo>
                  <a:pt x="14959" y="3736910"/>
                  <a:pt x="12320" y="3706549"/>
                  <a:pt x="9162" y="3694761"/>
                </a:cubicBezTo>
                <a:cubicBezTo>
                  <a:pt x="4502" y="3677373"/>
                  <a:pt x="7304" y="3673330"/>
                  <a:pt x="24014" y="3673330"/>
                </a:cubicBezTo>
                <a:cubicBezTo>
                  <a:pt x="43349" y="3673330"/>
                  <a:pt x="44438" y="3677222"/>
                  <a:pt x="41794" y="3736865"/>
                </a:cubicBezTo>
                <a:cubicBezTo>
                  <a:pt x="40011" y="3777091"/>
                  <a:pt x="34609" y="3801843"/>
                  <a:pt x="27071" y="3804334"/>
                </a:cubicBezTo>
                <a:cubicBezTo>
                  <a:pt x="18657" y="3807114"/>
                  <a:pt x="15127" y="3794766"/>
                  <a:pt x="15035" y="3762230"/>
                </a:cubicBezTo>
                <a:close/>
                <a:moveTo>
                  <a:pt x="236621" y="3714065"/>
                </a:moveTo>
                <a:cubicBezTo>
                  <a:pt x="209596" y="3710711"/>
                  <a:pt x="205665" y="3706671"/>
                  <a:pt x="205665" y="3682252"/>
                </a:cubicBezTo>
                <a:cubicBezTo>
                  <a:pt x="205665" y="3666867"/>
                  <a:pt x="201040" y="3654280"/>
                  <a:pt x="195388" y="3654280"/>
                </a:cubicBezTo>
                <a:cubicBezTo>
                  <a:pt x="188669" y="3654280"/>
                  <a:pt x="186195" y="3629534"/>
                  <a:pt x="188244" y="3582820"/>
                </a:cubicBezTo>
                <a:cubicBezTo>
                  <a:pt x="189967" y="3543518"/>
                  <a:pt x="188158" y="3511371"/>
                  <a:pt x="184234" y="3511383"/>
                </a:cubicBezTo>
                <a:cubicBezTo>
                  <a:pt x="180305" y="3511392"/>
                  <a:pt x="177090" y="3480078"/>
                  <a:pt x="177090" y="3441788"/>
                </a:cubicBezTo>
                <a:cubicBezTo>
                  <a:pt x="177090" y="3367571"/>
                  <a:pt x="168430" y="3346846"/>
                  <a:pt x="129303" y="3327420"/>
                </a:cubicBezTo>
                <a:cubicBezTo>
                  <a:pt x="108041" y="3316864"/>
                  <a:pt x="105172" y="3308487"/>
                  <a:pt x="100890" y="3244473"/>
                </a:cubicBezTo>
                <a:cubicBezTo>
                  <a:pt x="96550" y="3179579"/>
                  <a:pt x="94228" y="3172998"/>
                  <a:pt x="74696" y="3170224"/>
                </a:cubicBezTo>
                <a:cubicBezTo>
                  <a:pt x="59185" y="3168021"/>
                  <a:pt x="53265" y="3160786"/>
                  <a:pt x="53265" y="3144030"/>
                </a:cubicBezTo>
                <a:cubicBezTo>
                  <a:pt x="53265" y="3124538"/>
                  <a:pt x="57888" y="3120880"/>
                  <a:pt x="82520" y="3120880"/>
                </a:cubicBezTo>
                <a:cubicBezTo>
                  <a:pt x="98611" y="3120880"/>
                  <a:pt x="117374" y="3126238"/>
                  <a:pt x="124216" y="3132786"/>
                </a:cubicBezTo>
                <a:cubicBezTo>
                  <a:pt x="131058" y="3139335"/>
                  <a:pt x="145754" y="3150997"/>
                  <a:pt x="156873" y="3158702"/>
                </a:cubicBezTo>
                <a:cubicBezTo>
                  <a:pt x="167992" y="3166407"/>
                  <a:pt x="177226" y="3179265"/>
                  <a:pt x="177393" y="3187277"/>
                </a:cubicBezTo>
                <a:cubicBezTo>
                  <a:pt x="177560" y="3195288"/>
                  <a:pt x="183989" y="3210163"/>
                  <a:pt x="191680" y="3220332"/>
                </a:cubicBezTo>
                <a:cubicBezTo>
                  <a:pt x="199372" y="3230501"/>
                  <a:pt x="205665" y="3246361"/>
                  <a:pt x="205665" y="3255577"/>
                </a:cubicBezTo>
                <a:cubicBezTo>
                  <a:pt x="205665" y="3264793"/>
                  <a:pt x="213023" y="3276451"/>
                  <a:pt x="222016" y="3281484"/>
                </a:cubicBezTo>
                <a:cubicBezTo>
                  <a:pt x="235956" y="3289285"/>
                  <a:pt x="236608" y="3293921"/>
                  <a:pt x="226435" y="3312928"/>
                </a:cubicBezTo>
                <a:cubicBezTo>
                  <a:pt x="219873" y="3325190"/>
                  <a:pt x="213587" y="3354466"/>
                  <a:pt x="212466" y="3377987"/>
                </a:cubicBezTo>
                <a:cubicBezTo>
                  <a:pt x="210735" y="3414291"/>
                  <a:pt x="213686" y="3422194"/>
                  <a:pt x="231990" y="3430294"/>
                </a:cubicBezTo>
                <a:cubicBezTo>
                  <a:pt x="243849" y="3435541"/>
                  <a:pt x="251620" y="3444868"/>
                  <a:pt x="249260" y="3451019"/>
                </a:cubicBezTo>
                <a:cubicBezTo>
                  <a:pt x="246899" y="3457170"/>
                  <a:pt x="250817" y="3464448"/>
                  <a:pt x="257967" y="3467192"/>
                </a:cubicBezTo>
                <a:cubicBezTo>
                  <a:pt x="267128" y="3470707"/>
                  <a:pt x="270141" y="3486405"/>
                  <a:pt x="268171" y="3520368"/>
                </a:cubicBezTo>
                <a:cubicBezTo>
                  <a:pt x="266634" y="3546871"/>
                  <a:pt x="268015" y="3568588"/>
                  <a:pt x="271239" y="3568629"/>
                </a:cubicBezTo>
                <a:cubicBezTo>
                  <a:pt x="284922" y="3568803"/>
                  <a:pt x="300915" y="3623687"/>
                  <a:pt x="300915" y="3670466"/>
                </a:cubicBezTo>
                <a:cubicBezTo>
                  <a:pt x="300915" y="3725131"/>
                  <a:pt x="304764" y="3722521"/>
                  <a:pt x="236621" y="3714065"/>
                </a:cubicBezTo>
                <a:close/>
                <a:moveTo>
                  <a:pt x="9675896" y="3466997"/>
                </a:moveTo>
                <a:cubicBezTo>
                  <a:pt x="9660706" y="3460868"/>
                  <a:pt x="9660361" y="3404544"/>
                  <a:pt x="9675420" y="3389485"/>
                </a:cubicBezTo>
                <a:cubicBezTo>
                  <a:pt x="9684309" y="3380595"/>
                  <a:pt x="9684309" y="3378055"/>
                  <a:pt x="9675420" y="3378055"/>
                </a:cubicBezTo>
                <a:cubicBezTo>
                  <a:pt x="9669133" y="3378055"/>
                  <a:pt x="9663990" y="3369483"/>
                  <a:pt x="9663990" y="3359005"/>
                </a:cubicBezTo>
                <a:cubicBezTo>
                  <a:pt x="9663990" y="3348528"/>
                  <a:pt x="9668276" y="3339955"/>
                  <a:pt x="9673515" y="3339955"/>
                </a:cubicBezTo>
                <a:cubicBezTo>
                  <a:pt x="9678753" y="3339955"/>
                  <a:pt x="9683040" y="3333526"/>
                  <a:pt x="9683040" y="3325667"/>
                </a:cubicBezTo>
                <a:cubicBezTo>
                  <a:pt x="9683040" y="3317810"/>
                  <a:pt x="9687580" y="3311380"/>
                  <a:pt x="9693127" y="3311380"/>
                </a:cubicBezTo>
                <a:cubicBezTo>
                  <a:pt x="9698675" y="3311380"/>
                  <a:pt x="9700747" y="3307390"/>
                  <a:pt x="9697734" y="3302513"/>
                </a:cubicBezTo>
                <a:cubicBezTo>
                  <a:pt x="9688938" y="3288281"/>
                  <a:pt x="9712180" y="3279490"/>
                  <a:pt x="9724351" y="3292446"/>
                </a:cubicBezTo>
                <a:cubicBezTo>
                  <a:pt x="9732790" y="3301428"/>
                  <a:pt x="9732591" y="3305276"/>
                  <a:pt x="9723522" y="3308602"/>
                </a:cubicBezTo>
                <a:cubicBezTo>
                  <a:pt x="9716974" y="3311003"/>
                  <a:pt x="9711616" y="3327612"/>
                  <a:pt x="9711616" y="3345511"/>
                </a:cubicBezTo>
                <a:cubicBezTo>
                  <a:pt x="9711616" y="3363411"/>
                  <a:pt x="9707330" y="3378055"/>
                  <a:pt x="9702091" y="3378055"/>
                </a:cubicBezTo>
                <a:cubicBezTo>
                  <a:pt x="9687395" y="3378055"/>
                  <a:pt x="9690828" y="3412380"/>
                  <a:pt x="9706853" y="3425680"/>
                </a:cubicBezTo>
                <a:cubicBezTo>
                  <a:pt x="9725431" y="3441099"/>
                  <a:pt x="9725074" y="3460232"/>
                  <a:pt x="9706072" y="3467524"/>
                </a:cubicBezTo>
                <a:cubicBezTo>
                  <a:pt x="9697785" y="3470703"/>
                  <a:pt x="9690285" y="3472967"/>
                  <a:pt x="9689403" y="3472553"/>
                </a:cubicBezTo>
                <a:cubicBezTo>
                  <a:pt x="9688527" y="3472140"/>
                  <a:pt x="9682443" y="3469639"/>
                  <a:pt x="9675895" y="3466997"/>
                </a:cubicBezTo>
                <a:close/>
                <a:moveTo>
                  <a:pt x="9654465" y="3182792"/>
                </a:moveTo>
                <a:cubicBezTo>
                  <a:pt x="9654465" y="3174935"/>
                  <a:pt x="9650178" y="3168505"/>
                  <a:pt x="9644940" y="3168505"/>
                </a:cubicBezTo>
                <a:cubicBezTo>
                  <a:pt x="9639701" y="3168505"/>
                  <a:pt x="9635415" y="3162433"/>
                  <a:pt x="9635415" y="3155011"/>
                </a:cubicBezTo>
                <a:cubicBezTo>
                  <a:pt x="9635415" y="3147590"/>
                  <a:pt x="9630357" y="3139832"/>
                  <a:pt x="9624176" y="3137771"/>
                </a:cubicBezTo>
                <a:cubicBezTo>
                  <a:pt x="9601944" y="3130361"/>
                  <a:pt x="9624824" y="3101830"/>
                  <a:pt x="9653000" y="3101830"/>
                </a:cubicBezTo>
                <a:cubicBezTo>
                  <a:pt x="9668239" y="3101830"/>
                  <a:pt x="9686043" y="3095401"/>
                  <a:pt x="9692565" y="3087542"/>
                </a:cubicBezTo>
                <a:cubicBezTo>
                  <a:pt x="9699086" y="3079685"/>
                  <a:pt x="9712846" y="3073255"/>
                  <a:pt x="9723143" y="3073255"/>
                </a:cubicBezTo>
                <a:cubicBezTo>
                  <a:pt x="9739869" y="3073255"/>
                  <a:pt x="9741150" y="3077570"/>
                  <a:pt x="9735165" y="3113736"/>
                </a:cubicBezTo>
                <a:cubicBezTo>
                  <a:pt x="9727173" y="3162042"/>
                  <a:pt x="9723903" y="3168505"/>
                  <a:pt x="9707456" y="3168505"/>
                </a:cubicBezTo>
                <a:cubicBezTo>
                  <a:pt x="9700549" y="3168505"/>
                  <a:pt x="9689561" y="3174935"/>
                  <a:pt x="9683040" y="3182792"/>
                </a:cubicBezTo>
                <a:cubicBezTo>
                  <a:pt x="9676518" y="3190651"/>
                  <a:pt x="9667420" y="3197080"/>
                  <a:pt x="9662824" y="3197080"/>
                </a:cubicBezTo>
                <a:cubicBezTo>
                  <a:pt x="9658226" y="3197080"/>
                  <a:pt x="9654465" y="3190651"/>
                  <a:pt x="9654465" y="3182792"/>
                </a:cubicBezTo>
                <a:close/>
                <a:moveTo>
                  <a:pt x="224715" y="3030955"/>
                </a:moveTo>
                <a:cubicBezTo>
                  <a:pt x="224715" y="3023406"/>
                  <a:pt x="228552" y="3014858"/>
                  <a:pt x="233242" y="3011959"/>
                </a:cubicBezTo>
                <a:cubicBezTo>
                  <a:pt x="243047" y="3005899"/>
                  <a:pt x="254870" y="3030400"/>
                  <a:pt x="246284" y="3038986"/>
                </a:cubicBezTo>
                <a:cubicBezTo>
                  <a:pt x="236063" y="3049207"/>
                  <a:pt x="224715" y="3044981"/>
                  <a:pt x="224715" y="3030955"/>
                </a:cubicBezTo>
                <a:close/>
                <a:moveTo>
                  <a:pt x="9613190" y="2971655"/>
                </a:moveTo>
                <a:cubicBezTo>
                  <a:pt x="9609697" y="2968163"/>
                  <a:pt x="9606840" y="2953467"/>
                  <a:pt x="9606840" y="2938998"/>
                </a:cubicBezTo>
                <a:cubicBezTo>
                  <a:pt x="9606840" y="2924529"/>
                  <a:pt x="9600411" y="2906261"/>
                  <a:pt x="9592552" y="2898403"/>
                </a:cubicBezTo>
                <a:cubicBezTo>
                  <a:pt x="9576642" y="2882493"/>
                  <a:pt x="9572704" y="2806555"/>
                  <a:pt x="9587790" y="2806555"/>
                </a:cubicBezTo>
                <a:cubicBezTo>
                  <a:pt x="9593028" y="2806555"/>
                  <a:pt x="9596243" y="2801197"/>
                  <a:pt x="9594934" y="2794649"/>
                </a:cubicBezTo>
                <a:cubicBezTo>
                  <a:pt x="9591737" y="2778668"/>
                  <a:pt x="9661073" y="2773227"/>
                  <a:pt x="9678942" y="2788057"/>
                </a:cubicBezTo>
                <a:cubicBezTo>
                  <a:pt x="9688135" y="2795687"/>
                  <a:pt x="9692565" y="2819006"/>
                  <a:pt x="9692565" y="2859781"/>
                </a:cubicBezTo>
                <a:cubicBezTo>
                  <a:pt x="9692565" y="2913913"/>
                  <a:pt x="9689625" y="2923205"/>
                  <a:pt x="9664311" y="2949102"/>
                </a:cubicBezTo>
                <a:cubicBezTo>
                  <a:pt x="9635736" y="2978334"/>
                  <a:pt x="9624726" y="2983191"/>
                  <a:pt x="9613190" y="2971655"/>
                </a:cubicBezTo>
                <a:close/>
                <a:moveTo>
                  <a:pt x="9454440" y="2454130"/>
                </a:moveTo>
                <a:cubicBezTo>
                  <a:pt x="9454440" y="2439784"/>
                  <a:pt x="9459413" y="2434641"/>
                  <a:pt x="9471109" y="2436893"/>
                </a:cubicBezTo>
                <a:cubicBezTo>
                  <a:pt x="9480277" y="2438659"/>
                  <a:pt x="9487777" y="2446415"/>
                  <a:pt x="9487777" y="2454130"/>
                </a:cubicBezTo>
                <a:cubicBezTo>
                  <a:pt x="9487777" y="2461845"/>
                  <a:pt x="9480277" y="2469601"/>
                  <a:pt x="9471109" y="2471367"/>
                </a:cubicBezTo>
                <a:cubicBezTo>
                  <a:pt x="9459413" y="2473619"/>
                  <a:pt x="9454440" y="2468476"/>
                  <a:pt x="9454440" y="2454130"/>
                </a:cubicBezTo>
                <a:close/>
                <a:moveTo>
                  <a:pt x="9433552" y="2289824"/>
                </a:moveTo>
                <a:cubicBezTo>
                  <a:pt x="9421406" y="2280185"/>
                  <a:pt x="9402992" y="2225530"/>
                  <a:pt x="9411891" y="2225530"/>
                </a:cubicBezTo>
                <a:cubicBezTo>
                  <a:pt x="9419977" y="2225530"/>
                  <a:pt x="9473490" y="2282635"/>
                  <a:pt x="9473490" y="2291264"/>
                </a:cubicBezTo>
                <a:cubicBezTo>
                  <a:pt x="9473490" y="2305302"/>
                  <a:pt x="9452084" y="2304530"/>
                  <a:pt x="9433552" y="2289824"/>
                </a:cubicBezTo>
                <a:close/>
                <a:moveTo>
                  <a:pt x="9597315" y="2258868"/>
                </a:moveTo>
                <a:cubicBezTo>
                  <a:pt x="9597315" y="2251010"/>
                  <a:pt x="9601601" y="2244580"/>
                  <a:pt x="9606840" y="2244580"/>
                </a:cubicBezTo>
                <a:cubicBezTo>
                  <a:pt x="9612078" y="2244580"/>
                  <a:pt x="9616365" y="2251010"/>
                  <a:pt x="9616365" y="2258868"/>
                </a:cubicBezTo>
                <a:cubicBezTo>
                  <a:pt x="9616365" y="2266726"/>
                  <a:pt x="9612078" y="2273155"/>
                  <a:pt x="9606840" y="2273155"/>
                </a:cubicBezTo>
                <a:cubicBezTo>
                  <a:pt x="9601601" y="2273155"/>
                  <a:pt x="9597315" y="2266726"/>
                  <a:pt x="9597315" y="2258868"/>
                </a:cubicBezTo>
                <a:close/>
                <a:moveTo>
                  <a:pt x="9374367" y="2088077"/>
                </a:moveTo>
                <a:cubicBezTo>
                  <a:pt x="9364627" y="2064765"/>
                  <a:pt x="9354022" y="2054080"/>
                  <a:pt x="9340626" y="2054080"/>
                </a:cubicBezTo>
                <a:cubicBezTo>
                  <a:pt x="9317775" y="2054080"/>
                  <a:pt x="9314871" y="2032999"/>
                  <a:pt x="9335377" y="2015980"/>
                </a:cubicBezTo>
                <a:cubicBezTo>
                  <a:pt x="9343236" y="2009458"/>
                  <a:pt x="9349665" y="1998471"/>
                  <a:pt x="9349665" y="1991563"/>
                </a:cubicBezTo>
                <a:cubicBezTo>
                  <a:pt x="9349665" y="1972424"/>
                  <a:pt x="9367415" y="1965611"/>
                  <a:pt x="9380694" y="1979654"/>
                </a:cubicBezTo>
                <a:cubicBezTo>
                  <a:pt x="9404840" y="2005189"/>
                  <a:pt x="9417611" y="2042113"/>
                  <a:pt x="9414638" y="2077798"/>
                </a:cubicBezTo>
                <a:cubicBezTo>
                  <a:pt x="9410627" y="2125924"/>
                  <a:pt x="9392151" y="2130640"/>
                  <a:pt x="9374367" y="2088077"/>
                </a:cubicBezTo>
                <a:close/>
                <a:moveTo>
                  <a:pt x="9473490" y="1839768"/>
                </a:moveTo>
                <a:cubicBezTo>
                  <a:pt x="9473490" y="1831909"/>
                  <a:pt x="9469204" y="1825480"/>
                  <a:pt x="9463965" y="1825480"/>
                </a:cubicBezTo>
                <a:cubicBezTo>
                  <a:pt x="9458726" y="1825480"/>
                  <a:pt x="9454440" y="1814764"/>
                  <a:pt x="9454440" y="1801668"/>
                </a:cubicBezTo>
                <a:cubicBezTo>
                  <a:pt x="9454440" y="1784963"/>
                  <a:pt x="9459631" y="1777855"/>
                  <a:pt x="9471830" y="1777855"/>
                </a:cubicBezTo>
                <a:cubicBezTo>
                  <a:pt x="9495581" y="1777855"/>
                  <a:pt x="9534458" y="1820843"/>
                  <a:pt x="9527381" y="1839283"/>
                </a:cubicBezTo>
                <a:cubicBezTo>
                  <a:pt x="9519966" y="1858608"/>
                  <a:pt x="9473490" y="1859025"/>
                  <a:pt x="9473490" y="1839768"/>
                </a:cubicBezTo>
                <a:close/>
                <a:moveTo>
                  <a:pt x="9340140" y="1797467"/>
                </a:moveTo>
                <a:cubicBezTo>
                  <a:pt x="9340140" y="1792538"/>
                  <a:pt x="9344426" y="1785855"/>
                  <a:pt x="9349665" y="1782618"/>
                </a:cubicBezTo>
                <a:cubicBezTo>
                  <a:pt x="9354904" y="1779380"/>
                  <a:pt x="9359190" y="1783413"/>
                  <a:pt x="9359190" y="1791580"/>
                </a:cubicBezTo>
                <a:cubicBezTo>
                  <a:pt x="9359190" y="1799748"/>
                  <a:pt x="9354904" y="1806430"/>
                  <a:pt x="9349665" y="1806430"/>
                </a:cubicBezTo>
                <a:cubicBezTo>
                  <a:pt x="9344426" y="1806430"/>
                  <a:pt x="9340140" y="1802397"/>
                  <a:pt x="9340140" y="1797467"/>
                </a:cubicBezTo>
                <a:close/>
                <a:moveTo>
                  <a:pt x="8762973" y="1747888"/>
                </a:moveTo>
                <a:cubicBezTo>
                  <a:pt x="8749922" y="1733186"/>
                  <a:pt x="8748170" y="1726278"/>
                  <a:pt x="8756734" y="1723282"/>
                </a:cubicBezTo>
                <a:cubicBezTo>
                  <a:pt x="8763282" y="1720992"/>
                  <a:pt x="8768640" y="1713045"/>
                  <a:pt x="8768640" y="1705624"/>
                </a:cubicBezTo>
                <a:cubicBezTo>
                  <a:pt x="8768640" y="1698202"/>
                  <a:pt x="8775070" y="1692130"/>
                  <a:pt x="8782927" y="1692130"/>
                </a:cubicBezTo>
                <a:cubicBezTo>
                  <a:pt x="8790786" y="1692130"/>
                  <a:pt x="8797215" y="1687844"/>
                  <a:pt x="8797215" y="1682605"/>
                </a:cubicBezTo>
                <a:cubicBezTo>
                  <a:pt x="8797215" y="1677366"/>
                  <a:pt x="8801501" y="1673080"/>
                  <a:pt x="8806740" y="1673080"/>
                </a:cubicBezTo>
                <a:cubicBezTo>
                  <a:pt x="8820209" y="1673080"/>
                  <a:pt x="8818618" y="1743118"/>
                  <a:pt x="8804835" y="1756900"/>
                </a:cubicBezTo>
                <a:cubicBezTo>
                  <a:pt x="8789148" y="1772587"/>
                  <a:pt x="8783892" y="1771456"/>
                  <a:pt x="8762973" y="1747888"/>
                </a:cubicBezTo>
                <a:close/>
                <a:moveTo>
                  <a:pt x="9241743" y="1675461"/>
                </a:moveTo>
                <a:cubicBezTo>
                  <a:pt x="9238662" y="1650577"/>
                  <a:pt x="9237509" y="1615216"/>
                  <a:pt x="9239181" y="1596880"/>
                </a:cubicBezTo>
                <a:cubicBezTo>
                  <a:pt x="9240852" y="1578544"/>
                  <a:pt x="9239114" y="1531396"/>
                  <a:pt x="9235321" y="1492105"/>
                </a:cubicBezTo>
                <a:cubicBezTo>
                  <a:pt x="9231527" y="1452814"/>
                  <a:pt x="9232128" y="1416596"/>
                  <a:pt x="9236657" y="1411619"/>
                </a:cubicBezTo>
                <a:cubicBezTo>
                  <a:pt x="9241185" y="1406642"/>
                  <a:pt x="9244890" y="1394855"/>
                  <a:pt x="9244890" y="1385425"/>
                </a:cubicBezTo>
                <a:cubicBezTo>
                  <a:pt x="9244890" y="1375995"/>
                  <a:pt x="9249176" y="1368280"/>
                  <a:pt x="9254415" y="1368280"/>
                </a:cubicBezTo>
                <a:cubicBezTo>
                  <a:pt x="9259654" y="1368280"/>
                  <a:pt x="9263940" y="1347307"/>
                  <a:pt x="9263940" y="1321674"/>
                </a:cubicBezTo>
                <a:cubicBezTo>
                  <a:pt x="9263940" y="1287962"/>
                  <a:pt x="9268108" y="1273469"/>
                  <a:pt x="9279007" y="1269287"/>
                </a:cubicBezTo>
                <a:cubicBezTo>
                  <a:pt x="9304740" y="1259412"/>
                  <a:pt x="9310201" y="1262648"/>
                  <a:pt x="9313314" y="1289617"/>
                </a:cubicBezTo>
                <a:cubicBezTo>
                  <a:pt x="9317263" y="1323837"/>
                  <a:pt x="9347275" y="1330028"/>
                  <a:pt x="9369080" y="1301122"/>
                </a:cubicBezTo>
                <a:cubicBezTo>
                  <a:pt x="9397353" y="1263640"/>
                  <a:pt x="9416340" y="1282622"/>
                  <a:pt x="9416340" y="1348369"/>
                </a:cubicBezTo>
                <a:cubicBezTo>
                  <a:pt x="9416340" y="1379657"/>
                  <a:pt x="9411705" y="1408120"/>
                  <a:pt x="9406041" y="1411621"/>
                </a:cubicBezTo>
                <a:cubicBezTo>
                  <a:pt x="9400377" y="1415122"/>
                  <a:pt x="9382570" y="1405731"/>
                  <a:pt x="9366472" y="1390752"/>
                </a:cubicBezTo>
                <a:cubicBezTo>
                  <a:pt x="9346891" y="1372533"/>
                  <a:pt x="9339156" y="1369012"/>
                  <a:pt x="9343107" y="1380115"/>
                </a:cubicBezTo>
                <a:cubicBezTo>
                  <a:pt x="9346355" y="1389244"/>
                  <a:pt x="9343491" y="1401871"/>
                  <a:pt x="9336742" y="1408175"/>
                </a:cubicBezTo>
                <a:cubicBezTo>
                  <a:pt x="9326766" y="1417496"/>
                  <a:pt x="9327222" y="1422849"/>
                  <a:pt x="9339186" y="1436821"/>
                </a:cubicBezTo>
                <a:cubicBezTo>
                  <a:pt x="9357060" y="1457696"/>
                  <a:pt x="9386351" y="1459248"/>
                  <a:pt x="9393846" y="1439718"/>
                </a:cubicBezTo>
                <a:cubicBezTo>
                  <a:pt x="9399623" y="1424660"/>
                  <a:pt x="9425865" y="1419628"/>
                  <a:pt x="9425865" y="1433577"/>
                </a:cubicBezTo>
                <a:cubicBezTo>
                  <a:pt x="9425865" y="1438058"/>
                  <a:pt x="9439795" y="1445702"/>
                  <a:pt x="9456821" y="1450564"/>
                </a:cubicBezTo>
                <a:cubicBezTo>
                  <a:pt x="9477608" y="1456499"/>
                  <a:pt x="9488748" y="1466112"/>
                  <a:pt x="9490731" y="1479825"/>
                </a:cubicBezTo>
                <a:cubicBezTo>
                  <a:pt x="9492355" y="1491057"/>
                  <a:pt x="9499856" y="1505369"/>
                  <a:pt x="9507399" y="1511630"/>
                </a:cubicBezTo>
                <a:cubicBezTo>
                  <a:pt x="9514943" y="1517890"/>
                  <a:pt x="9521115" y="1530754"/>
                  <a:pt x="9521115" y="1540216"/>
                </a:cubicBezTo>
                <a:cubicBezTo>
                  <a:pt x="9521115" y="1549678"/>
                  <a:pt x="9527235" y="1563539"/>
                  <a:pt x="9534713" y="1571018"/>
                </a:cubicBezTo>
                <a:cubicBezTo>
                  <a:pt x="9552043" y="1588348"/>
                  <a:pt x="9565177" y="1654030"/>
                  <a:pt x="9551312" y="1654030"/>
                </a:cubicBezTo>
                <a:cubicBezTo>
                  <a:pt x="9545800" y="1654030"/>
                  <a:pt x="9538546" y="1649591"/>
                  <a:pt x="9535192" y="1644165"/>
                </a:cubicBezTo>
                <a:cubicBezTo>
                  <a:pt x="9531839" y="1638739"/>
                  <a:pt x="9513369" y="1634978"/>
                  <a:pt x="9494149" y="1635808"/>
                </a:cubicBezTo>
                <a:cubicBezTo>
                  <a:pt x="9474929" y="1636638"/>
                  <a:pt x="9424997" y="1633968"/>
                  <a:pt x="9383191" y="1629874"/>
                </a:cubicBezTo>
                <a:cubicBezTo>
                  <a:pt x="9311130" y="1622817"/>
                  <a:pt x="9308036" y="1623287"/>
                  <a:pt x="9323660" y="1638910"/>
                </a:cubicBezTo>
                <a:cubicBezTo>
                  <a:pt x="9332724" y="1647975"/>
                  <a:pt x="9340140" y="1660105"/>
                  <a:pt x="9340140" y="1665867"/>
                </a:cubicBezTo>
                <a:cubicBezTo>
                  <a:pt x="9340140" y="1671628"/>
                  <a:pt x="9347257" y="1684207"/>
                  <a:pt x="9355957" y="1693820"/>
                </a:cubicBezTo>
                <a:cubicBezTo>
                  <a:pt x="9376957" y="1717025"/>
                  <a:pt x="9369457" y="1722320"/>
                  <a:pt x="9331149" y="1711333"/>
                </a:cubicBezTo>
                <a:cubicBezTo>
                  <a:pt x="9311052" y="1705569"/>
                  <a:pt x="9293363" y="1705629"/>
                  <a:pt x="9282400" y="1711496"/>
                </a:cubicBezTo>
                <a:cubicBezTo>
                  <a:pt x="9253122" y="1727165"/>
                  <a:pt x="9247530" y="1722209"/>
                  <a:pt x="9241743" y="1675461"/>
                </a:cubicBezTo>
                <a:close/>
                <a:moveTo>
                  <a:pt x="9011934" y="1607063"/>
                </a:moveTo>
                <a:cubicBezTo>
                  <a:pt x="9004890" y="1595666"/>
                  <a:pt x="9022809" y="1584372"/>
                  <a:pt x="9035496" y="1592213"/>
                </a:cubicBezTo>
                <a:cubicBezTo>
                  <a:pt x="9046148" y="1598797"/>
                  <a:pt x="9039155" y="1615930"/>
                  <a:pt x="9025815" y="1615930"/>
                </a:cubicBezTo>
                <a:cubicBezTo>
                  <a:pt x="9021195" y="1615930"/>
                  <a:pt x="9014949" y="1611940"/>
                  <a:pt x="9011934" y="1607063"/>
                </a:cubicBezTo>
                <a:close/>
                <a:moveTo>
                  <a:pt x="9076962" y="1403999"/>
                </a:moveTo>
                <a:cubicBezTo>
                  <a:pt x="9080120" y="1392212"/>
                  <a:pt x="9082764" y="1375067"/>
                  <a:pt x="9082835" y="1365899"/>
                </a:cubicBezTo>
                <a:cubicBezTo>
                  <a:pt x="9083033" y="1340535"/>
                  <a:pt x="9110369" y="1346012"/>
                  <a:pt x="9117083" y="1372761"/>
                </a:cubicBezTo>
                <a:cubicBezTo>
                  <a:pt x="9120868" y="1387843"/>
                  <a:pt x="9117757" y="1401523"/>
                  <a:pt x="9108420" y="1410861"/>
                </a:cubicBezTo>
                <a:cubicBezTo>
                  <a:pt x="9086586" y="1432694"/>
                  <a:pt x="9070228" y="1429126"/>
                  <a:pt x="9076962" y="1403999"/>
                </a:cubicBezTo>
                <a:close/>
                <a:moveTo>
                  <a:pt x="9161456" y="1211327"/>
                </a:moveTo>
                <a:cubicBezTo>
                  <a:pt x="9164729" y="1194205"/>
                  <a:pt x="9161111" y="1186183"/>
                  <a:pt x="9148279" y="1182111"/>
                </a:cubicBezTo>
                <a:cubicBezTo>
                  <a:pt x="9138550" y="1179023"/>
                  <a:pt x="9130590" y="1168213"/>
                  <a:pt x="9130590" y="1158088"/>
                </a:cubicBezTo>
                <a:cubicBezTo>
                  <a:pt x="9130590" y="1117412"/>
                  <a:pt x="9177093" y="1153958"/>
                  <a:pt x="9184658" y="1200579"/>
                </a:cubicBezTo>
                <a:cubicBezTo>
                  <a:pt x="9189279" y="1229052"/>
                  <a:pt x="9187385" y="1234930"/>
                  <a:pt x="9173588" y="1234930"/>
                </a:cubicBezTo>
                <a:cubicBezTo>
                  <a:pt x="9161010" y="1234930"/>
                  <a:pt x="9158046" y="1229164"/>
                  <a:pt x="9161456" y="1211327"/>
                </a:cubicBezTo>
                <a:close/>
                <a:moveTo>
                  <a:pt x="8798934" y="1165874"/>
                </a:moveTo>
                <a:cubicBezTo>
                  <a:pt x="8800608" y="1154087"/>
                  <a:pt x="8808407" y="1144443"/>
                  <a:pt x="8816265" y="1144443"/>
                </a:cubicBezTo>
                <a:cubicBezTo>
                  <a:pt x="8824123" y="1144443"/>
                  <a:pt x="8831922" y="1154087"/>
                  <a:pt x="8833596" y="1165874"/>
                </a:cubicBezTo>
                <a:cubicBezTo>
                  <a:pt x="8835939" y="1182368"/>
                  <a:pt x="8831946" y="1187305"/>
                  <a:pt x="8816265" y="1187305"/>
                </a:cubicBezTo>
                <a:cubicBezTo>
                  <a:pt x="8800584" y="1187305"/>
                  <a:pt x="8796591" y="1182368"/>
                  <a:pt x="8798934" y="1165874"/>
                </a:cubicBezTo>
                <a:close/>
                <a:moveTo>
                  <a:pt x="9299266" y="1169973"/>
                </a:moveTo>
                <a:cubicBezTo>
                  <a:pt x="9284922" y="1161269"/>
                  <a:pt x="9275257" y="1148750"/>
                  <a:pt x="9277789" y="1142151"/>
                </a:cubicBezTo>
                <a:cubicBezTo>
                  <a:pt x="9280321" y="1135553"/>
                  <a:pt x="9278240" y="1130155"/>
                  <a:pt x="9273166" y="1130155"/>
                </a:cubicBezTo>
                <a:cubicBezTo>
                  <a:pt x="9268092" y="1130155"/>
                  <a:pt x="9263940" y="1119305"/>
                  <a:pt x="9263940" y="1106044"/>
                </a:cubicBezTo>
                <a:cubicBezTo>
                  <a:pt x="9263940" y="1091671"/>
                  <a:pt x="9257207" y="1079556"/>
                  <a:pt x="9247271" y="1076049"/>
                </a:cubicBezTo>
                <a:cubicBezTo>
                  <a:pt x="9220056" y="1066444"/>
                  <a:pt x="9187740" y="1032867"/>
                  <a:pt x="9187740" y="1014195"/>
                </a:cubicBezTo>
                <a:cubicBezTo>
                  <a:pt x="9187740" y="1004630"/>
                  <a:pt x="9191562" y="996805"/>
                  <a:pt x="9196232" y="996805"/>
                </a:cubicBezTo>
                <a:cubicBezTo>
                  <a:pt x="9200904" y="996805"/>
                  <a:pt x="9207414" y="986089"/>
                  <a:pt x="9210701" y="972993"/>
                </a:cubicBezTo>
                <a:cubicBezTo>
                  <a:pt x="9213989" y="959896"/>
                  <a:pt x="9222069" y="949180"/>
                  <a:pt x="9228658" y="949180"/>
                </a:cubicBezTo>
                <a:cubicBezTo>
                  <a:pt x="9243427" y="949180"/>
                  <a:pt x="9368715" y="1074161"/>
                  <a:pt x="9368715" y="1088894"/>
                </a:cubicBezTo>
                <a:cubicBezTo>
                  <a:pt x="9368715" y="1094750"/>
                  <a:pt x="9362286" y="1102009"/>
                  <a:pt x="9354427" y="1105025"/>
                </a:cubicBezTo>
                <a:cubicBezTo>
                  <a:pt x="9345523" y="1108441"/>
                  <a:pt x="9340140" y="1122969"/>
                  <a:pt x="9340140" y="1143581"/>
                </a:cubicBezTo>
                <a:cubicBezTo>
                  <a:pt x="9340140" y="1184886"/>
                  <a:pt x="9332245" y="1189983"/>
                  <a:pt x="9299266" y="1169973"/>
                </a:cubicBezTo>
                <a:close/>
                <a:moveTo>
                  <a:pt x="8797215" y="1096818"/>
                </a:moveTo>
                <a:cubicBezTo>
                  <a:pt x="8797215" y="1088959"/>
                  <a:pt x="8801501" y="1082530"/>
                  <a:pt x="8806740" y="1082530"/>
                </a:cubicBezTo>
                <a:cubicBezTo>
                  <a:pt x="8819724" y="1082530"/>
                  <a:pt x="8818789" y="1038688"/>
                  <a:pt x="8805347" y="1017163"/>
                </a:cubicBezTo>
                <a:cubicBezTo>
                  <a:pt x="8793341" y="997939"/>
                  <a:pt x="8802044" y="945153"/>
                  <a:pt x="8815816" y="953665"/>
                </a:cubicBezTo>
                <a:cubicBezTo>
                  <a:pt x="8820501" y="956560"/>
                  <a:pt x="8833306" y="946328"/>
                  <a:pt x="8844272" y="930928"/>
                </a:cubicBezTo>
                <a:cubicBezTo>
                  <a:pt x="8855238" y="915527"/>
                  <a:pt x="8879467" y="897892"/>
                  <a:pt x="8898114" y="891737"/>
                </a:cubicBezTo>
                <a:cubicBezTo>
                  <a:pt x="8928288" y="881779"/>
                  <a:pt x="8934362" y="882752"/>
                  <a:pt x="8953336" y="900577"/>
                </a:cubicBezTo>
                <a:cubicBezTo>
                  <a:pt x="8965062" y="911592"/>
                  <a:pt x="8985815" y="920605"/>
                  <a:pt x="8999456" y="920605"/>
                </a:cubicBezTo>
                <a:cubicBezTo>
                  <a:pt x="9038913" y="920605"/>
                  <a:pt x="9054390" y="930443"/>
                  <a:pt x="9054390" y="955524"/>
                </a:cubicBezTo>
                <a:cubicBezTo>
                  <a:pt x="9054390" y="968935"/>
                  <a:pt x="9050264" y="976329"/>
                  <a:pt x="9044699" y="972890"/>
                </a:cubicBezTo>
                <a:cubicBezTo>
                  <a:pt x="9039369" y="969596"/>
                  <a:pt x="9011321" y="969860"/>
                  <a:pt x="8982370" y="973478"/>
                </a:cubicBezTo>
                <a:cubicBezTo>
                  <a:pt x="8922101" y="981008"/>
                  <a:pt x="8876451" y="1017342"/>
                  <a:pt x="8866832" y="1065439"/>
                </a:cubicBezTo>
                <a:cubicBezTo>
                  <a:pt x="8859521" y="1101992"/>
                  <a:pt x="8797215" y="1130076"/>
                  <a:pt x="8797215" y="1096818"/>
                </a:cubicBezTo>
                <a:close/>
                <a:moveTo>
                  <a:pt x="8282865" y="1039538"/>
                </a:moveTo>
                <a:cubicBezTo>
                  <a:pt x="8282865" y="1031609"/>
                  <a:pt x="8278892" y="1017679"/>
                  <a:pt x="8274035" y="1008582"/>
                </a:cubicBezTo>
                <a:cubicBezTo>
                  <a:pt x="8269179" y="999485"/>
                  <a:pt x="8262860" y="984477"/>
                  <a:pt x="8259992" y="975231"/>
                </a:cubicBezTo>
                <a:cubicBezTo>
                  <a:pt x="8257125" y="965984"/>
                  <a:pt x="8244610" y="954553"/>
                  <a:pt x="8232183" y="949828"/>
                </a:cubicBezTo>
                <a:cubicBezTo>
                  <a:pt x="8219755" y="945103"/>
                  <a:pt x="8201866" y="924808"/>
                  <a:pt x="8192430" y="904727"/>
                </a:cubicBezTo>
                <a:cubicBezTo>
                  <a:pt x="8182994" y="884647"/>
                  <a:pt x="8170997" y="865435"/>
                  <a:pt x="8165769" y="862035"/>
                </a:cubicBezTo>
                <a:cubicBezTo>
                  <a:pt x="8152350" y="853307"/>
                  <a:pt x="8165044" y="825355"/>
                  <a:pt x="8182426" y="825355"/>
                </a:cubicBezTo>
                <a:cubicBezTo>
                  <a:pt x="8199196" y="825355"/>
                  <a:pt x="8263176" y="891080"/>
                  <a:pt x="8263557" y="908699"/>
                </a:cubicBezTo>
                <a:cubicBezTo>
                  <a:pt x="8263699" y="915247"/>
                  <a:pt x="8267907" y="920605"/>
                  <a:pt x="8272909" y="920605"/>
                </a:cubicBezTo>
                <a:cubicBezTo>
                  <a:pt x="8281421" y="920605"/>
                  <a:pt x="8298555" y="983493"/>
                  <a:pt x="8294319" y="999186"/>
                </a:cubicBezTo>
                <a:cubicBezTo>
                  <a:pt x="8293258" y="1003115"/>
                  <a:pt x="8296676" y="1006330"/>
                  <a:pt x="8301915" y="1006330"/>
                </a:cubicBezTo>
                <a:cubicBezTo>
                  <a:pt x="8307154" y="1006330"/>
                  <a:pt x="8311440" y="1017046"/>
                  <a:pt x="8311440" y="1030143"/>
                </a:cubicBezTo>
                <a:cubicBezTo>
                  <a:pt x="8311440" y="1044959"/>
                  <a:pt x="8306043" y="1053955"/>
                  <a:pt x="8297153" y="1053955"/>
                </a:cubicBezTo>
                <a:cubicBezTo>
                  <a:pt x="8289295" y="1053955"/>
                  <a:pt x="8282865" y="1047467"/>
                  <a:pt x="8282865" y="1039538"/>
                </a:cubicBezTo>
                <a:close/>
                <a:moveTo>
                  <a:pt x="3351098" y="995019"/>
                </a:moveTo>
                <a:cubicBezTo>
                  <a:pt x="3356985" y="977358"/>
                  <a:pt x="3377490" y="974428"/>
                  <a:pt x="3377490" y="991249"/>
                </a:cubicBezTo>
                <a:cubicBezTo>
                  <a:pt x="3377490" y="999543"/>
                  <a:pt x="3370704" y="1006330"/>
                  <a:pt x="3362409" y="1006330"/>
                </a:cubicBezTo>
                <a:cubicBezTo>
                  <a:pt x="3354114" y="1006330"/>
                  <a:pt x="3349024" y="1001240"/>
                  <a:pt x="3351098" y="995019"/>
                </a:cubicBezTo>
                <a:close/>
                <a:moveTo>
                  <a:pt x="4583990" y="961880"/>
                </a:moveTo>
                <a:cubicBezTo>
                  <a:pt x="4580498" y="958388"/>
                  <a:pt x="4577640" y="947383"/>
                  <a:pt x="4577640" y="937426"/>
                </a:cubicBezTo>
                <a:cubicBezTo>
                  <a:pt x="4577640" y="923082"/>
                  <a:pt x="4582092" y="920666"/>
                  <a:pt x="4599072" y="925796"/>
                </a:cubicBezTo>
                <a:cubicBezTo>
                  <a:pt x="4627665" y="934435"/>
                  <a:pt x="4638317" y="945293"/>
                  <a:pt x="4630541" y="957875"/>
                </a:cubicBezTo>
                <a:cubicBezTo>
                  <a:pt x="4623474" y="969309"/>
                  <a:pt x="4593959" y="971848"/>
                  <a:pt x="4583990" y="961880"/>
                </a:cubicBezTo>
                <a:close/>
                <a:moveTo>
                  <a:pt x="8730540" y="934893"/>
                </a:moveTo>
                <a:cubicBezTo>
                  <a:pt x="8730540" y="926161"/>
                  <a:pt x="8735148" y="920553"/>
                  <a:pt x="8740779" y="922431"/>
                </a:cubicBezTo>
                <a:cubicBezTo>
                  <a:pt x="8746411" y="924308"/>
                  <a:pt x="8751019" y="929916"/>
                  <a:pt x="8751019" y="934893"/>
                </a:cubicBezTo>
                <a:cubicBezTo>
                  <a:pt x="8751019" y="939869"/>
                  <a:pt x="8746411" y="945477"/>
                  <a:pt x="8740779" y="947354"/>
                </a:cubicBezTo>
                <a:cubicBezTo>
                  <a:pt x="8735148" y="949232"/>
                  <a:pt x="8730540" y="943624"/>
                  <a:pt x="8730540" y="934893"/>
                </a:cubicBezTo>
                <a:close/>
                <a:moveTo>
                  <a:pt x="8275721" y="744432"/>
                </a:moveTo>
                <a:cubicBezTo>
                  <a:pt x="8269173" y="736994"/>
                  <a:pt x="8263815" y="726967"/>
                  <a:pt x="8263815" y="722148"/>
                </a:cubicBezTo>
                <a:cubicBezTo>
                  <a:pt x="8263815" y="717330"/>
                  <a:pt x="8257641" y="708263"/>
                  <a:pt x="8250094" y="702000"/>
                </a:cubicBezTo>
                <a:cubicBezTo>
                  <a:pt x="8234273" y="688869"/>
                  <a:pt x="8240632" y="663430"/>
                  <a:pt x="8259737" y="663430"/>
                </a:cubicBezTo>
                <a:cubicBezTo>
                  <a:pt x="8266850" y="663430"/>
                  <a:pt x="8277780" y="673074"/>
                  <a:pt x="8284025" y="684861"/>
                </a:cubicBezTo>
                <a:cubicBezTo>
                  <a:pt x="8290271" y="696648"/>
                  <a:pt x="8303674" y="713566"/>
                  <a:pt x="8313810" y="722456"/>
                </a:cubicBezTo>
                <a:cubicBezTo>
                  <a:pt x="8323946" y="731346"/>
                  <a:pt x="8329450" y="743133"/>
                  <a:pt x="8326040" y="748649"/>
                </a:cubicBezTo>
                <a:cubicBezTo>
                  <a:pt x="8317309" y="762777"/>
                  <a:pt x="8289846" y="760475"/>
                  <a:pt x="8275721" y="744432"/>
                </a:cubicBezTo>
                <a:close/>
                <a:moveTo>
                  <a:pt x="5255598" y="618976"/>
                </a:moveTo>
                <a:cubicBezTo>
                  <a:pt x="5260233" y="595080"/>
                  <a:pt x="5282490" y="591798"/>
                  <a:pt x="5282490" y="615011"/>
                </a:cubicBezTo>
                <a:cubicBezTo>
                  <a:pt x="5282490" y="626711"/>
                  <a:pt x="5276340" y="634855"/>
                  <a:pt x="5267504" y="634855"/>
                </a:cubicBezTo>
                <a:cubicBezTo>
                  <a:pt x="5258635" y="634855"/>
                  <a:pt x="5253775" y="628374"/>
                  <a:pt x="5255598" y="618976"/>
                </a:cubicBezTo>
                <a:close/>
                <a:moveTo>
                  <a:pt x="8145858" y="503886"/>
                </a:moveTo>
                <a:cubicBezTo>
                  <a:pt x="8142624" y="494718"/>
                  <a:pt x="8137480" y="481860"/>
                  <a:pt x="8134428" y="475311"/>
                </a:cubicBezTo>
                <a:cubicBezTo>
                  <a:pt x="8131235" y="468462"/>
                  <a:pt x="8135284" y="463405"/>
                  <a:pt x="8143959" y="463405"/>
                </a:cubicBezTo>
                <a:cubicBezTo>
                  <a:pt x="8152254" y="463405"/>
                  <a:pt x="8159040" y="469477"/>
                  <a:pt x="8159040" y="476899"/>
                </a:cubicBezTo>
                <a:cubicBezTo>
                  <a:pt x="8159040" y="484320"/>
                  <a:pt x="8164086" y="492074"/>
                  <a:pt x="8170252" y="494130"/>
                </a:cubicBezTo>
                <a:cubicBezTo>
                  <a:pt x="8176418" y="496185"/>
                  <a:pt x="8178308" y="502972"/>
                  <a:pt x="8174452" y="509211"/>
                </a:cubicBezTo>
                <a:cubicBezTo>
                  <a:pt x="8164438" y="525414"/>
                  <a:pt x="8152679" y="523225"/>
                  <a:pt x="8145858" y="503886"/>
                </a:cubicBezTo>
                <a:close/>
                <a:moveTo>
                  <a:pt x="5387265" y="377587"/>
                </a:moveTo>
                <a:cubicBezTo>
                  <a:pt x="5387265" y="367058"/>
                  <a:pt x="5378693" y="351104"/>
                  <a:pt x="5368215" y="342132"/>
                </a:cubicBezTo>
                <a:cubicBezTo>
                  <a:pt x="5357738" y="333161"/>
                  <a:pt x="5349165" y="318201"/>
                  <a:pt x="5349165" y="308888"/>
                </a:cubicBezTo>
                <a:cubicBezTo>
                  <a:pt x="5349165" y="290201"/>
                  <a:pt x="5372821" y="285814"/>
                  <a:pt x="5383182" y="302579"/>
                </a:cubicBezTo>
                <a:cubicBezTo>
                  <a:pt x="5387134" y="308973"/>
                  <a:pt x="5405977" y="311373"/>
                  <a:pt x="5430514" y="308608"/>
                </a:cubicBezTo>
                <a:cubicBezTo>
                  <a:pt x="5467092" y="304485"/>
                  <a:pt x="5473405" y="306886"/>
                  <a:pt x="5491953" y="331975"/>
                </a:cubicBezTo>
                <a:cubicBezTo>
                  <a:pt x="5503324" y="347354"/>
                  <a:pt x="5510273" y="366072"/>
                  <a:pt x="5507395" y="373571"/>
                </a:cubicBezTo>
                <a:cubicBezTo>
                  <a:pt x="5499823" y="393303"/>
                  <a:pt x="5488409" y="390334"/>
                  <a:pt x="5477630" y="365829"/>
                </a:cubicBezTo>
                <a:cubicBezTo>
                  <a:pt x="5462710" y="331910"/>
                  <a:pt x="5435770" y="332798"/>
                  <a:pt x="5428842" y="367438"/>
                </a:cubicBezTo>
                <a:cubicBezTo>
                  <a:pt x="5421995" y="401673"/>
                  <a:pt x="5387265" y="410150"/>
                  <a:pt x="5387265" y="377587"/>
                </a:cubicBezTo>
                <a:close/>
                <a:moveTo>
                  <a:pt x="5227523" y="356844"/>
                </a:moveTo>
                <a:cubicBezTo>
                  <a:pt x="5233410" y="339183"/>
                  <a:pt x="5253915" y="336253"/>
                  <a:pt x="5253915" y="353074"/>
                </a:cubicBezTo>
                <a:cubicBezTo>
                  <a:pt x="5253915" y="361368"/>
                  <a:pt x="5247129" y="368155"/>
                  <a:pt x="5238834" y="368155"/>
                </a:cubicBezTo>
                <a:cubicBezTo>
                  <a:pt x="5230539" y="368155"/>
                  <a:pt x="5225449" y="363065"/>
                  <a:pt x="5227523" y="356844"/>
                </a:cubicBezTo>
                <a:close/>
                <a:moveTo>
                  <a:pt x="7968540" y="349105"/>
                </a:moveTo>
                <a:cubicBezTo>
                  <a:pt x="7968540" y="338522"/>
                  <a:pt x="7974890" y="330055"/>
                  <a:pt x="7982828" y="330055"/>
                </a:cubicBezTo>
                <a:cubicBezTo>
                  <a:pt x="7990765" y="330055"/>
                  <a:pt x="7997115" y="338522"/>
                  <a:pt x="7997115" y="349105"/>
                </a:cubicBezTo>
                <a:cubicBezTo>
                  <a:pt x="7997115" y="359688"/>
                  <a:pt x="7990765" y="368155"/>
                  <a:pt x="7982828" y="368155"/>
                </a:cubicBezTo>
                <a:cubicBezTo>
                  <a:pt x="7974890" y="368155"/>
                  <a:pt x="7968540" y="359688"/>
                  <a:pt x="7968540" y="349105"/>
                </a:cubicBezTo>
                <a:close/>
                <a:moveTo>
                  <a:pt x="5738562" y="351486"/>
                </a:moveTo>
                <a:cubicBezTo>
                  <a:pt x="5737942" y="347557"/>
                  <a:pt x="5737942" y="341128"/>
                  <a:pt x="5738562" y="337199"/>
                </a:cubicBezTo>
                <a:cubicBezTo>
                  <a:pt x="5739182" y="333270"/>
                  <a:pt x="5735404" y="330055"/>
                  <a:pt x="5730165" y="330055"/>
                </a:cubicBezTo>
                <a:cubicBezTo>
                  <a:pt x="5714596" y="330055"/>
                  <a:pt x="5719922" y="298339"/>
                  <a:pt x="5739419" y="274957"/>
                </a:cubicBezTo>
                <a:cubicBezTo>
                  <a:pt x="5763718" y="245818"/>
                  <a:pt x="5806365" y="254270"/>
                  <a:pt x="5806365" y="288225"/>
                </a:cubicBezTo>
                <a:cubicBezTo>
                  <a:pt x="5806365" y="300754"/>
                  <a:pt x="5802161" y="311005"/>
                  <a:pt x="5797022" y="311005"/>
                </a:cubicBezTo>
                <a:cubicBezTo>
                  <a:pt x="5791883" y="311005"/>
                  <a:pt x="5784989" y="321721"/>
                  <a:pt x="5781701" y="334817"/>
                </a:cubicBezTo>
                <a:cubicBezTo>
                  <a:pt x="5776213" y="356686"/>
                  <a:pt x="5741501" y="370098"/>
                  <a:pt x="5738562" y="351486"/>
                </a:cubicBezTo>
                <a:close/>
                <a:moveTo>
                  <a:pt x="7028698" y="332746"/>
                </a:moveTo>
                <a:cubicBezTo>
                  <a:pt x="6985052" y="327276"/>
                  <a:pt x="6946280" y="285611"/>
                  <a:pt x="6953351" y="251780"/>
                </a:cubicBezTo>
                <a:cubicBezTo>
                  <a:pt x="6956398" y="237205"/>
                  <a:pt x="6961656" y="211492"/>
                  <a:pt x="6965037" y="194641"/>
                </a:cubicBezTo>
                <a:cubicBezTo>
                  <a:pt x="6976813" y="135936"/>
                  <a:pt x="7016040" y="126249"/>
                  <a:pt x="7016040" y="182045"/>
                </a:cubicBezTo>
                <a:cubicBezTo>
                  <a:pt x="7016040" y="199303"/>
                  <a:pt x="7022470" y="218758"/>
                  <a:pt x="7030328" y="225280"/>
                </a:cubicBezTo>
                <a:cubicBezTo>
                  <a:pt x="7038186" y="231802"/>
                  <a:pt x="7044615" y="247634"/>
                  <a:pt x="7044615" y="260464"/>
                </a:cubicBezTo>
                <a:cubicBezTo>
                  <a:pt x="7044615" y="273294"/>
                  <a:pt x="7051045" y="290220"/>
                  <a:pt x="7058903" y="298078"/>
                </a:cubicBezTo>
                <a:cubicBezTo>
                  <a:pt x="7073670" y="312846"/>
                  <a:pt x="7078656" y="340746"/>
                  <a:pt x="7066046" y="338056"/>
                </a:cubicBezTo>
                <a:cubicBezTo>
                  <a:pt x="7062117" y="337217"/>
                  <a:pt x="7045310" y="334828"/>
                  <a:pt x="7028698" y="332746"/>
                </a:cubicBezTo>
                <a:close/>
                <a:moveTo>
                  <a:pt x="5573003" y="301480"/>
                </a:moveTo>
                <a:cubicBezTo>
                  <a:pt x="5569765" y="296241"/>
                  <a:pt x="5558796" y="291955"/>
                  <a:pt x="5548628" y="291955"/>
                </a:cubicBezTo>
                <a:cubicBezTo>
                  <a:pt x="5538460" y="291955"/>
                  <a:pt x="5530140" y="286458"/>
                  <a:pt x="5530140" y="279739"/>
                </a:cubicBezTo>
                <a:cubicBezTo>
                  <a:pt x="5530140" y="263819"/>
                  <a:pt x="5614148" y="259622"/>
                  <a:pt x="5632241" y="274638"/>
                </a:cubicBezTo>
                <a:cubicBezTo>
                  <a:pt x="5643051" y="283609"/>
                  <a:pt x="5639946" y="287946"/>
                  <a:pt x="5615289" y="298313"/>
                </a:cubicBezTo>
                <a:cubicBezTo>
                  <a:pt x="5579164" y="313502"/>
                  <a:pt x="5580376" y="313411"/>
                  <a:pt x="5573003" y="301480"/>
                </a:cubicBezTo>
                <a:close/>
                <a:moveTo>
                  <a:pt x="5468228" y="282430"/>
                </a:moveTo>
                <a:cubicBezTo>
                  <a:pt x="5464990" y="277191"/>
                  <a:pt x="5469023" y="272905"/>
                  <a:pt x="5477190" y="272905"/>
                </a:cubicBezTo>
                <a:cubicBezTo>
                  <a:pt x="5485358" y="272905"/>
                  <a:pt x="5492040" y="277191"/>
                  <a:pt x="5492040" y="282430"/>
                </a:cubicBezTo>
                <a:cubicBezTo>
                  <a:pt x="5492040" y="287669"/>
                  <a:pt x="5488007" y="291955"/>
                  <a:pt x="5483077" y="291955"/>
                </a:cubicBezTo>
                <a:cubicBezTo>
                  <a:pt x="5478148" y="291955"/>
                  <a:pt x="5471466" y="287669"/>
                  <a:pt x="5468228" y="282430"/>
                </a:cubicBezTo>
                <a:close/>
                <a:moveTo>
                  <a:pt x="7168440" y="268936"/>
                </a:moveTo>
                <a:cubicBezTo>
                  <a:pt x="7168440" y="260642"/>
                  <a:pt x="7175227" y="253855"/>
                  <a:pt x="7183522" y="253855"/>
                </a:cubicBezTo>
                <a:cubicBezTo>
                  <a:pt x="7200342" y="253855"/>
                  <a:pt x="7197413" y="274360"/>
                  <a:pt x="7179751" y="280247"/>
                </a:cubicBezTo>
                <a:cubicBezTo>
                  <a:pt x="7173530" y="282321"/>
                  <a:pt x="7168440" y="277231"/>
                  <a:pt x="7168440" y="268936"/>
                </a:cubicBezTo>
                <a:close/>
                <a:moveTo>
                  <a:pt x="7818323" y="252069"/>
                </a:moveTo>
                <a:cubicBezTo>
                  <a:pt x="7824210" y="234408"/>
                  <a:pt x="7844715" y="231478"/>
                  <a:pt x="7844715" y="248299"/>
                </a:cubicBezTo>
                <a:cubicBezTo>
                  <a:pt x="7844715" y="256593"/>
                  <a:pt x="7837929" y="263380"/>
                  <a:pt x="7829634" y="263380"/>
                </a:cubicBezTo>
                <a:cubicBezTo>
                  <a:pt x="7821339" y="263380"/>
                  <a:pt x="7816249" y="258290"/>
                  <a:pt x="7818323" y="252069"/>
                </a:cubicBezTo>
                <a:close/>
                <a:moveTo>
                  <a:pt x="5314264" y="219877"/>
                </a:moveTo>
                <a:cubicBezTo>
                  <a:pt x="5307390" y="201963"/>
                  <a:pt x="5324246" y="182428"/>
                  <a:pt x="5338810" y="191430"/>
                </a:cubicBezTo>
                <a:cubicBezTo>
                  <a:pt x="5354511" y="201133"/>
                  <a:pt x="5351225" y="234805"/>
                  <a:pt x="5334579" y="234805"/>
                </a:cubicBezTo>
                <a:cubicBezTo>
                  <a:pt x="5326557" y="234805"/>
                  <a:pt x="5317415" y="228087"/>
                  <a:pt x="5314264" y="219877"/>
                </a:cubicBezTo>
                <a:close/>
                <a:moveTo>
                  <a:pt x="7485087" y="189844"/>
                </a:moveTo>
                <a:cubicBezTo>
                  <a:pt x="7478506" y="187484"/>
                  <a:pt x="7475545" y="181633"/>
                  <a:pt x="7478505" y="176841"/>
                </a:cubicBezTo>
                <a:cubicBezTo>
                  <a:pt x="7481467" y="172050"/>
                  <a:pt x="7479351" y="168130"/>
                  <a:pt x="7473802" y="168130"/>
                </a:cubicBezTo>
                <a:cubicBezTo>
                  <a:pt x="7468254" y="168130"/>
                  <a:pt x="7463715" y="159557"/>
                  <a:pt x="7463715" y="149080"/>
                </a:cubicBezTo>
                <a:cubicBezTo>
                  <a:pt x="7463715" y="138602"/>
                  <a:pt x="7459429" y="130030"/>
                  <a:pt x="7454190" y="130030"/>
                </a:cubicBezTo>
                <a:cubicBezTo>
                  <a:pt x="7448951" y="130030"/>
                  <a:pt x="7444665" y="123601"/>
                  <a:pt x="7444665" y="115742"/>
                </a:cubicBezTo>
                <a:cubicBezTo>
                  <a:pt x="7444665" y="107884"/>
                  <a:pt x="7451095" y="101455"/>
                  <a:pt x="7458953" y="101455"/>
                </a:cubicBezTo>
                <a:cubicBezTo>
                  <a:pt x="7466811" y="101455"/>
                  <a:pt x="7473240" y="107884"/>
                  <a:pt x="7473240" y="115742"/>
                </a:cubicBezTo>
                <a:cubicBezTo>
                  <a:pt x="7473240" y="123601"/>
                  <a:pt x="7476587" y="130030"/>
                  <a:pt x="7480677" y="130030"/>
                </a:cubicBezTo>
                <a:cubicBezTo>
                  <a:pt x="7490499" y="130030"/>
                  <a:pt x="7511478" y="186079"/>
                  <a:pt x="7503353" y="190616"/>
                </a:cubicBezTo>
                <a:cubicBezTo>
                  <a:pt x="7499888" y="192551"/>
                  <a:pt x="7491669" y="192203"/>
                  <a:pt x="7485087" y="189844"/>
                </a:cubicBezTo>
                <a:close/>
                <a:moveTo>
                  <a:pt x="6841745" y="171634"/>
                </a:moveTo>
                <a:cubicBezTo>
                  <a:pt x="6831522" y="161412"/>
                  <a:pt x="6833806" y="130030"/>
                  <a:pt x="6844772" y="130030"/>
                </a:cubicBezTo>
                <a:cubicBezTo>
                  <a:pt x="6850359" y="130030"/>
                  <a:pt x="6851952" y="119963"/>
                  <a:pt x="6848524" y="106306"/>
                </a:cubicBezTo>
                <a:cubicBezTo>
                  <a:pt x="6844011" y="88324"/>
                  <a:pt x="6846849" y="81240"/>
                  <a:pt x="6860249" y="77036"/>
                </a:cubicBezTo>
                <a:cubicBezTo>
                  <a:pt x="6869972" y="73985"/>
                  <a:pt x="6885371" y="67516"/>
                  <a:pt x="6894467" y="62660"/>
                </a:cubicBezTo>
                <a:cubicBezTo>
                  <a:pt x="6903564" y="57803"/>
                  <a:pt x="6917494" y="53830"/>
                  <a:pt x="6925423" y="53830"/>
                </a:cubicBezTo>
                <a:cubicBezTo>
                  <a:pt x="6933490" y="53830"/>
                  <a:pt x="6939840" y="45439"/>
                  <a:pt x="6939840" y="34780"/>
                </a:cubicBezTo>
                <a:cubicBezTo>
                  <a:pt x="6939840" y="19659"/>
                  <a:pt x="6946225" y="15708"/>
                  <a:pt x="6970796" y="15625"/>
                </a:cubicBezTo>
                <a:cubicBezTo>
                  <a:pt x="6987823" y="15567"/>
                  <a:pt x="7017123" y="12978"/>
                  <a:pt x="7035910" y="9870"/>
                </a:cubicBezTo>
                <a:cubicBezTo>
                  <a:pt x="7063718" y="5270"/>
                  <a:pt x="7074782" y="8590"/>
                  <a:pt x="7095441" y="27736"/>
                </a:cubicBezTo>
                <a:cubicBezTo>
                  <a:pt x="7109397" y="40670"/>
                  <a:pt x="7120815" y="54120"/>
                  <a:pt x="7120815" y="57624"/>
                </a:cubicBezTo>
                <a:cubicBezTo>
                  <a:pt x="7120815" y="61129"/>
                  <a:pt x="7108460" y="76075"/>
                  <a:pt x="7093359" y="90837"/>
                </a:cubicBezTo>
                <a:cubicBezTo>
                  <a:pt x="7059754" y="123686"/>
                  <a:pt x="7008639" y="136461"/>
                  <a:pt x="6993296" y="115846"/>
                </a:cubicBezTo>
                <a:cubicBezTo>
                  <a:pt x="6982741" y="101664"/>
                  <a:pt x="6898088" y="92407"/>
                  <a:pt x="6886345" y="104151"/>
                </a:cubicBezTo>
                <a:cubicBezTo>
                  <a:pt x="6883162" y="107334"/>
                  <a:pt x="6879451" y="124103"/>
                  <a:pt x="6878098" y="141415"/>
                </a:cubicBezTo>
                <a:cubicBezTo>
                  <a:pt x="6875770" y="171219"/>
                  <a:pt x="6856963" y="186852"/>
                  <a:pt x="6841745" y="171634"/>
                </a:cubicBezTo>
                <a:close/>
                <a:moveTo>
                  <a:pt x="7287503" y="158605"/>
                </a:moveTo>
                <a:cubicBezTo>
                  <a:pt x="7284265" y="153366"/>
                  <a:pt x="7271678" y="149080"/>
                  <a:pt x="7259532" y="149080"/>
                </a:cubicBezTo>
                <a:cubicBezTo>
                  <a:pt x="7247386" y="149080"/>
                  <a:pt x="7232112" y="142651"/>
                  <a:pt x="7225590" y="134792"/>
                </a:cubicBezTo>
                <a:cubicBezTo>
                  <a:pt x="7219068" y="126934"/>
                  <a:pt x="7205685" y="120505"/>
                  <a:pt x="7195849" y="120505"/>
                </a:cubicBezTo>
                <a:cubicBezTo>
                  <a:pt x="7186013" y="120505"/>
                  <a:pt x="7177965" y="117235"/>
                  <a:pt x="7177965" y="113239"/>
                </a:cubicBezTo>
                <a:cubicBezTo>
                  <a:pt x="7177965" y="109242"/>
                  <a:pt x="7168321" y="101741"/>
                  <a:pt x="7156534" y="96570"/>
                </a:cubicBezTo>
                <a:cubicBezTo>
                  <a:pt x="7117792" y="79573"/>
                  <a:pt x="7130863" y="59388"/>
                  <a:pt x="7187490" y="48764"/>
                </a:cubicBezTo>
                <a:cubicBezTo>
                  <a:pt x="7216303" y="43359"/>
                  <a:pt x="7256475" y="31572"/>
                  <a:pt x="7276760" y="22571"/>
                </a:cubicBezTo>
                <a:cubicBezTo>
                  <a:pt x="7336647" y="-4003"/>
                  <a:pt x="7338706" y="-2158"/>
                  <a:pt x="7336117" y="75768"/>
                </a:cubicBezTo>
                <a:cubicBezTo>
                  <a:pt x="7334846" y="114028"/>
                  <a:pt x="7330636" y="150461"/>
                  <a:pt x="7326761" y="156731"/>
                </a:cubicBezTo>
                <a:cubicBezTo>
                  <a:pt x="7318197" y="170588"/>
                  <a:pt x="7295576" y="171668"/>
                  <a:pt x="7287503" y="158605"/>
                </a:cubicBezTo>
                <a:close/>
                <a:moveTo>
                  <a:pt x="6812027" y="85749"/>
                </a:moveTo>
                <a:cubicBezTo>
                  <a:pt x="6803948" y="64698"/>
                  <a:pt x="6810712" y="59775"/>
                  <a:pt x="6824645" y="76564"/>
                </a:cubicBezTo>
                <a:cubicBezTo>
                  <a:pt x="6831409" y="84714"/>
                  <a:pt x="6832361" y="92477"/>
                  <a:pt x="6827001" y="95790"/>
                </a:cubicBezTo>
                <a:cubicBezTo>
                  <a:pt x="6822057" y="98845"/>
                  <a:pt x="6815318" y="94327"/>
                  <a:pt x="6812027" y="85749"/>
                </a:cubicBezTo>
                <a:close/>
              </a:path>
            </a:pathLst>
          </a:custGeom>
          <a:ln w="8025" cap="flat">
            <a:noFill/>
            <a:prstDash val="solid"/>
            <a:miter/>
          </a:ln>
          <a:effectLst>
            <a:outerShdw blurRad="762000" dist="254000" dir="18000000" algn="tl" rotWithShape="0">
              <a:prstClr val="black">
                <a:alpha val="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Forma libre 11">
            <a:extLst>
              <a:ext uri="{FF2B5EF4-FFF2-40B4-BE49-F238E27FC236}">
                <a16:creationId xmlns:lc="http://schemas.openxmlformats.org/drawingml/2006/lockedCanvas" xmlns:a16="http://schemas.microsoft.com/office/drawing/2014/main" xmlns="" id="{7B9C0E11-1235-49F0-BA81-021953077A49}"/>
              </a:ext>
            </a:extLst>
          </p:cNvPr>
          <p:cNvSpPr/>
          <p:nvPr/>
        </p:nvSpPr>
        <p:spPr>
          <a:xfrm rot="21114522">
            <a:off x="281131" y="582504"/>
            <a:ext cx="4305190" cy="2150626"/>
          </a:xfrm>
          <a:custGeom>
            <a:avLst/>
            <a:gdLst/>
            <a:ahLst/>
            <a:cxnLst/>
            <a:rect l="l" t="t" r="r" b="b"/>
            <a:pathLst>
              <a:path w="4305190" h="2150626">
                <a:moveTo>
                  <a:pt x="619905" y="2067465"/>
                </a:moveTo>
                <a:cubicBezTo>
                  <a:pt x="623942" y="2066814"/>
                  <a:pt x="627681" y="2068432"/>
                  <a:pt x="627681" y="2072874"/>
                </a:cubicBezTo>
                <a:cubicBezTo>
                  <a:pt x="627681" y="2075947"/>
                  <a:pt x="630387" y="2078461"/>
                  <a:pt x="633694" y="2078461"/>
                </a:cubicBezTo>
                <a:cubicBezTo>
                  <a:pt x="642492" y="2078461"/>
                  <a:pt x="637114" y="2105280"/>
                  <a:pt x="625599" y="2118818"/>
                </a:cubicBezTo>
                <a:cubicBezTo>
                  <a:pt x="620580" y="2124724"/>
                  <a:pt x="616469" y="2134406"/>
                  <a:pt x="616469" y="2140329"/>
                </a:cubicBezTo>
                <a:cubicBezTo>
                  <a:pt x="616469" y="2152419"/>
                  <a:pt x="609222" y="2154263"/>
                  <a:pt x="603074" y="2143731"/>
                </a:cubicBezTo>
                <a:cubicBezTo>
                  <a:pt x="600847" y="2139915"/>
                  <a:pt x="597935" y="2124925"/>
                  <a:pt x="596605" y="2110420"/>
                </a:cubicBezTo>
                <a:cubicBezTo>
                  <a:pt x="594467" y="2087076"/>
                  <a:pt x="594994" y="2084048"/>
                  <a:pt x="601190" y="2084048"/>
                </a:cubicBezTo>
                <a:cubicBezTo>
                  <a:pt x="605044" y="2084048"/>
                  <a:pt x="609162" y="2080277"/>
                  <a:pt x="610347" y="2075667"/>
                </a:cubicBezTo>
                <a:cubicBezTo>
                  <a:pt x="611536" y="2071035"/>
                  <a:pt x="615869" y="2068116"/>
                  <a:pt x="619905" y="2067465"/>
                </a:cubicBezTo>
                <a:close/>
                <a:moveTo>
                  <a:pt x="432496" y="1764602"/>
                </a:moveTo>
                <a:cubicBezTo>
                  <a:pt x="434989" y="1760875"/>
                  <a:pt x="437138" y="1761200"/>
                  <a:pt x="438947" y="1765574"/>
                </a:cubicBezTo>
                <a:cubicBezTo>
                  <a:pt x="440438" y="1769184"/>
                  <a:pt x="439978" y="1774648"/>
                  <a:pt x="437923" y="1777721"/>
                </a:cubicBezTo>
                <a:cubicBezTo>
                  <a:pt x="435430" y="1781447"/>
                  <a:pt x="433281" y="1781124"/>
                  <a:pt x="431472" y="1776749"/>
                </a:cubicBezTo>
                <a:cubicBezTo>
                  <a:pt x="429981" y="1773140"/>
                  <a:pt x="430441" y="1767675"/>
                  <a:pt x="432496" y="1764602"/>
                </a:cubicBezTo>
                <a:close/>
                <a:moveTo>
                  <a:pt x="1592126" y="1435926"/>
                </a:moveTo>
                <a:cubicBezTo>
                  <a:pt x="1606421" y="1435926"/>
                  <a:pt x="1607767" y="1455319"/>
                  <a:pt x="1593830" y="1460549"/>
                </a:cubicBezTo>
                <a:cubicBezTo>
                  <a:pt x="1588105" y="1462700"/>
                  <a:pt x="1583654" y="1469349"/>
                  <a:pt x="1582215" y="1477914"/>
                </a:cubicBezTo>
                <a:cubicBezTo>
                  <a:pt x="1580342" y="1489072"/>
                  <a:pt x="1577543" y="1491799"/>
                  <a:pt x="1567957" y="1491799"/>
                </a:cubicBezTo>
                <a:cubicBezTo>
                  <a:pt x="1561395" y="1491799"/>
                  <a:pt x="1554432" y="1494117"/>
                  <a:pt x="1552477" y="1496955"/>
                </a:cubicBezTo>
                <a:cubicBezTo>
                  <a:pt x="1550526" y="1499794"/>
                  <a:pt x="1535054" y="1503889"/>
                  <a:pt x="1518094" y="1506057"/>
                </a:cubicBezTo>
                <a:cubicBezTo>
                  <a:pt x="1494287" y="1509102"/>
                  <a:pt x="1487261" y="1508387"/>
                  <a:pt x="1487261" y="1502911"/>
                </a:cubicBezTo>
                <a:cubicBezTo>
                  <a:pt x="1487261" y="1489916"/>
                  <a:pt x="1500143" y="1480981"/>
                  <a:pt x="1519144" y="1480803"/>
                </a:cubicBezTo>
                <a:cubicBezTo>
                  <a:pt x="1536557" y="1480635"/>
                  <a:pt x="1538257" y="1479389"/>
                  <a:pt x="1542177" y="1463862"/>
                </a:cubicBezTo>
                <a:cubicBezTo>
                  <a:pt x="1545914" y="1449062"/>
                  <a:pt x="1548168" y="1447101"/>
                  <a:pt x="1561462" y="1447101"/>
                </a:cubicBezTo>
                <a:cubicBezTo>
                  <a:pt x="1569743" y="1447100"/>
                  <a:pt x="1577554" y="1444586"/>
                  <a:pt x="1578825" y="1441513"/>
                </a:cubicBezTo>
                <a:cubicBezTo>
                  <a:pt x="1580096" y="1438440"/>
                  <a:pt x="1586083" y="1435926"/>
                  <a:pt x="1592126" y="1435926"/>
                </a:cubicBezTo>
                <a:close/>
                <a:moveTo>
                  <a:pt x="1706749" y="1292870"/>
                </a:moveTo>
                <a:cubicBezTo>
                  <a:pt x="1705509" y="1291014"/>
                  <a:pt x="1702287" y="1290814"/>
                  <a:pt x="1699589" y="1292428"/>
                </a:cubicBezTo>
                <a:cubicBezTo>
                  <a:pt x="1696606" y="1294211"/>
                  <a:pt x="1697492" y="1295535"/>
                  <a:pt x="1701846" y="1295803"/>
                </a:cubicBezTo>
                <a:cubicBezTo>
                  <a:pt x="1705785" y="1296048"/>
                  <a:pt x="1707994" y="1294725"/>
                  <a:pt x="1706749" y="1292870"/>
                </a:cubicBezTo>
                <a:close/>
                <a:moveTo>
                  <a:pt x="1884350" y="1275784"/>
                </a:moveTo>
                <a:cubicBezTo>
                  <a:pt x="1881782" y="1274230"/>
                  <a:pt x="1877578" y="1274230"/>
                  <a:pt x="1875007" y="1275784"/>
                </a:cubicBezTo>
                <a:cubicBezTo>
                  <a:pt x="1872439" y="1277332"/>
                  <a:pt x="1874539" y="1278600"/>
                  <a:pt x="1879678" y="1278600"/>
                </a:cubicBezTo>
                <a:cubicBezTo>
                  <a:pt x="1884817" y="1278600"/>
                  <a:pt x="1886921" y="1277332"/>
                  <a:pt x="1884350" y="1275784"/>
                </a:cubicBezTo>
                <a:close/>
                <a:moveTo>
                  <a:pt x="1906774" y="1275784"/>
                </a:moveTo>
                <a:cubicBezTo>
                  <a:pt x="1904206" y="1274230"/>
                  <a:pt x="1900002" y="1274230"/>
                  <a:pt x="1897431" y="1275784"/>
                </a:cubicBezTo>
                <a:cubicBezTo>
                  <a:pt x="1894863" y="1277332"/>
                  <a:pt x="1896963" y="1278600"/>
                  <a:pt x="1902102" y="1278600"/>
                </a:cubicBezTo>
                <a:cubicBezTo>
                  <a:pt x="1907241" y="1278600"/>
                  <a:pt x="1909345" y="1277332"/>
                  <a:pt x="1906774" y="1275784"/>
                </a:cubicBezTo>
                <a:close/>
                <a:moveTo>
                  <a:pt x="2111391" y="1290657"/>
                </a:moveTo>
                <a:cubicBezTo>
                  <a:pt x="2118866" y="1290657"/>
                  <a:pt x="2122603" y="1293450"/>
                  <a:pt x="2122603" y="1299038"/>
                </a:cubicBezTo>
                <a:cubicBezTo>
                  <a:pt x="2122603" y="1304625"/>
                  <a:pt x="2118866" y="1307419"/>
                  <a:pt x="2111391" y="1307419"/>
                </a:cubicBezTo>
                <a:cubicBezTo>
                  <a:pt x="2103917" y="1307419"/>
                  <a:pt x="2100179" y="1304625"/>
                  <a:pt x="2100179" y="1299038"/>
                </a:cubicBezTo>
                <a:cubicBezTo>
                  <a:pt x="2100179" y="1293450"/>
                  <a:pt x="2103917" y="1290657"/>
                  <a:pt x="2111391" y="1290657"/>
                </a:cubicBezTo>
                <a:close/>
                <a:moveTo>
                  <a:pt x="2164648" y="1273973"/>
                </a:moveTo>
                <a:cubicBezTo>
                  <a:pt x="2177960" y="1273912"/>
                  <a:pt x="2182400" y="1275991"/>
                  <a:pt x="2182400" y="1282276"/>
                </a:cubicBezTo>
                <a:cubicBezTo>
                  <a:pt x="2182400" y="1288310"/>
                  <a:pt x="2178274" y="1290657"/>
                  <a:pt x="2167671" y="1290657"/>
                </a:cubicBezTo>
                <a:cubicBezTo>
                  <a:pt x="2159573" y="1290657"/>
                  <a:pt x="2151904" y="1293171"/>
                  <a:pt x="2150633" y="1296244"/>
                </a:cubicBezTo>
                <a:cubicBezTo>
                  <a:pt x="2149362" y="1299318"/>
                  <a:pt x="2144220" y="1301831"/>
                  <a:pt x="2139201" y="1301832"/>
                </a:cubicBezTo>
                <a:cubicBezTo>
                  <a:pt x="2132757" y="1301832"/>
                  <a:pt x="2130078" y="1298742"/>
                  <a:pt x="2130078" y="1291311"/>
                </a:cubicBezTo>
                <a:cubicBezTo>
                  <a:pt x="2130078" y="1278918"/>
                  <a:pt x="2139727" y="1274080"/>
                  <a:pt x="2164648" y="1273973"/>
                </a:cubicBezTo>
                <a:close/>
                <a:moveTo>
                  <a:pt x="2188006" y="1156563"/>
                </a:moveTo>
                <a:cubicBezTo>
                  <a:pt x="2191123" y="1156563"/>
                  <a:pt x="2193612" y="1161530"/>
                  <a:pt x="2193612" y="1167737"/>
                </a:cubicBezTo>
                <a:cubicBezTo>
                  <a:pt x="2193612" y="1173945"/>
                  <a:pt x="2191123" y="1178912"/>
                  <a:pt x="2188006" y="1178912"/>
                </a:cubicBezTo>
                <a:cubicBezTo>
                  <a:pt x="2184893" y="1178912"/>
                  <a:pt x="2182400" y="1173945"/>
                  <a:pt x="2182400" y="1167737"/>
                </a:cubicBezTo>
                <a:cubicBezTo>
                  <a:pt x="2182400" y="1161530"/>
                  <a:pt x="2184893" y="1156563"/>
                  <a:pt x="2188006" y="1156563"/>
                </a:cubicBezTo>
                <a:close/>
                <a:moveTo>
                  <a:pt x="2232876" y="1160116"/>
                </a:moveTo>
                <a:cubicBezTo>
                  <a:pt x="2236270" y="1158172"/>
                  <a:pt x="2238460" y="1160133"/>
                  <a:pt x="2238460" y="1165117"/>
                </a:cubicBezTo>
                <a:cubicBezTo>
                  <a:pt x="2238460" y="1174157"/>
                  <a:pt x="2232622" y="1176213"/>
                  <a:pt x="2229360" y="1168324"/>
                </a:cubicBezTo>
                <a:cubicBezTo>
                  <a:pt x="2228223" y="1165569"/>
                  <a:pt x="2229804" y="1161882"/>
                  <a:pt x="2232876" y="1160116"/>
                </a:cubicBezTo>
                <a:close/>
                <a:moveTo>
                  <a:pt x="2386083" y="1167737"/>
                </a:moveTo>
                <a:cubicBezTo>
                  <a:pt x="2389167" y="1167737"/>
                  <a:pt x="2391689" y="1171509"/>
                  <a:pt x="2391689" y="1176118"/>
                </a:cubicBezTo>
                <a:cubicBezTo>
                  <a:pt x="2391689" y="1180727"/>
                  <a:pt x="2389167" y="1184499"/>
                  <a:pt x="2386083" y="1184499"/>
                </a:cubicBezTo>
                <a:cubicBezTo>
                  <a:pt x="2383000" y="1184499"/>
                  <a:pt x="2380477" y="1180727"/>
                  <a:pt x="2380477" y="1176118"/>
                </a:cubicBezTo>
                <a:cubicBezTo>
                  <a:pt x="2380477" y="1171509"/>
                  <a:pt x="2383000" y="1167737"/>
                  <a:pt x="2386083" y="1167737"/>
                </a:cubicBezTo>
                <a:close/>
                <a:moveTo>
                  <a:pt x="2343104" y="1156563"/>
                </a:moveTo>
                <a:cubicBezTo>
                  <a:pt x="2355564" y="1156563"/>
                  <a:pt x="2358054" y="1158423"/>
                  <a:pt x="2358054" y="1167737"/>
                </a:cubicBezTo>
                <a:cubicBezTo>
                  <a:pt x="2358054" y="1177051"/>
                  <a:pt x="2355564" y="1178912"/>
                  <a:pt x="2343104" y="1178912"/>
                </a:cubicBezTo>
                <a:cubicBezTo>
                  <a:pt x="2330648" y="1178912"/>
                  <a:pt x="2328155" y="1177051"/>
                  <a:pt x="2328155" y="1167737"/>
                </a:cubicBezTo>
                <a:cubicBezTo>
                  <a:pt x="2328155" y="1158423"/>
                  <a:pt x="2330648" y="1156563"/>
                  <a:pt x="2343104" y="1156563"/>
                </a:cubicBezTo>
                <a:close/>
                <a:moveTo>
                  <a:pt x="2442143" y="1167737"/>
                </a:moveTo>
                <a:cubicBezTo>
                  <a:pt x="2447958" y="1167737"/>
                  <a:pt x="2451486" y="1170906"/>
                  <a:pt x="2451486" y="1176118"/>
                </a:cubicBezTo>
                <a:cubicBezTo>
                  <a:pt x="2451486" y="1181331"/>
                  <a:pt x="2447958" y="1184499"/>
                  <a:pt x="2442143" y="1184499"/>
                </a:cubicBezTo>
                <a:cubicBezTo>
                  <a:pt x="2436331" y="1184499"/>
                  <a:pt x="2432800" y="1181331"/>
                  <a:pt x="2432800" y="1176118"/>
                </a:cubicBezTo>
                <a:cubicBezTo>
                  <a:pt x="2432800" y="1170906"/>
                  <a:pt x="2436331" y="1167737"/>
                  <a:pt x="2442143" y="1167737"/>
                </a:cubicBezTo>
                <a:close/>
                <a:moveTo>
                  <a:pt x="3551" y="815740"/>
                </a:moveTo>
                <a:cubicBezTo>
                  <a:pt x="5607" y="815740"/>
                  <a:pt x="7288" y="819511"/>
                  <a:pt x="7288" y="824120"/>
                </a:cubicBezTo>
                <a:cubicBezTo>
                  <a:pt x="7288" y="828730"/>
                  <a:pt x="8970" y="832502"/>
                  <a:pt x="11026" y="832502"/>
                </a:cubicBezTo>
                <a:cubicBezTo>
                  <a:pt x="13081" y="832502"/>
                  <a:pt x="14763" y="837530"/>
                  <a:pt x="14763" y="843676"/>
                </a:cubicBezTo>
                <a:cubicBezTo>
                  <a:pt x="14763" y="858935"/>
                  <a:pt x="4960" y="857851"/>
                  <a:pt x="2170" y="842279"/>
                </a:cubicBezTo>
                <a:cubicBezTo>
                  <a:pt x="-1113" y="823970"/>
                  <a:pt x="-685" y="815740"/>
                  <a:pt x="3551" y="815740"/>
                </a:cubicBezTo>
                <a:close/>
                <a:moveTo>
                  <a:pt x="2255434" y="1134214"/>
                </a:moveTo>
                <a:cubicBezTo>
                  <a:pt x="2260659" y="1134214"/>
                  <a:pt x="2268545" y="1139242"/>
                  <a:pt x="2272959" y="1145388"/>
                </a:cubicBezTo>
                <a:cubicBezTo>
                  <a:pt x="2278071" y="1152512"/>
                  <a:pt x="2286148" y="1156563"/>
                  <a:pt x="2295226" y="1156563"/>
                </a:cubicBezTo>
                <a:cubicBezTo>
                  <a:pt x="2306979" y="1156563"/>
                  <a:pt x="2309469" y="1158519"/>
                  <a:pt x="2309469" y="1167737"/>
                </a:cubicBezTo>
                <a:cubicBezTo>
                  <a:pt x="2309469" y="1177258"/>
                  <a:pt x="2306979" y="1178912"/>
                  <a:pt x="2292651" y="1178912"/>
                </a:cubicBezTo>
                <a:cubicBezTo>
                  <a:pt x="2283401" y="1178912"/>
                  <a:pt x="2275833" y="1181426"/>
                  <a:pt x="2275833" y="1184499"/>
                </a:cubicBezTo>
                <a:cubicBezTo>
                  <a:pt x="2275833" y="1187572"/>
                  <a:pt x="2273310" y="1190086"/>
                  <a:pt x="2270227" y="1190086"/>
                </a:cubicBezTo>
                <a:cubicBezTo>
                  <a:pt x="2267144" y="1190086"/>
                  <a:pt x="2264621" y="1187572"/>
                  <a:pt x="2264621" y="1184499"/>
                </a:cubicBezTo>
                <a:cubicBezTo>
                  <a:pt x="2264621" y="1181426"/>
                  <a:pt x="2262820" y="1178912"/>
                  <a:pt x="2260618" y="1178912"/>
                </a:cubicBezTo>
                <a:cubicBezTo>
                  <a:pt x="2253484" y="1178912"/>
                  <a:pt x="2245934" y="1163312"/>
                  <a:pt x="2245934" y="1148579"/>
                </a:cubicBezTo>
                <a:cubicBezTo>
                  <a:pt x="2245934" y="1136918"/>
                  <a:pt x="2247724" y="1134214"/>
                  <a:pt x="2255434" y="1134214"/>
                </a:cubicBezTo>
                <a:close/>
                <a:moveTo>
                  <a:pt x="2585809" y="1173325"/>
                </a:moveTo>
                <a:cubicBezTo>
                  <a:pt x="2594614" y="1173325"/>
                  <a:pt x="2598048" y="1180448"/>
                  <a:pt x="2594984" y="1192377"/>
                </a:cubicBezTo>
                <a:cubicBezTo>
                  <a:pt x="2591157" y="1207289"/>
                  <a:pt x="2578555" y="1203390"/>
                  <a:pt x="2578555" y="1187292"/>
                </a:cubicBezTo>
                <a:cubicBezTo>
                  <a:pt x="2578555" y="1177191"/>
                  <a:pt x="2580562" y="1173324"/>
                  <a:pt x="2585809" y="1173325"/>
                </a:cubicBezTo>
                <a:close/>
                <a:moveTo>
                  <a:pt x="2174473" y="1098316"/>
                </a:moveTo>
                <a:cubicBezTo>
                  <a:pt x="2178640" y="1094466"/>
                  <a:pt x="2201087" y="1110948"/>
                  <a:pt x="2201087" y="1117860"/>
                </a:cubicBezTo>
                <a:cubicBezTo>
                  <a:pt x="2201087" y="1120709"/>
                  <a:pt x="2197218" y="1123039"/>
                  <a:pt x="2192491" y="1123039"/>
                </a:cubicBezTo>
                <a:cubicBezTo>
                  <a:pt x="2187763" y="1123039"/>
                  <a:pt x="2182187" y="1125598"/>
                  <a:pt x="2180098" y="1128722"/>
                </a:cubicBezTo>
                <a:cubicBezTo>
                  <a:pt x="2178005" y="1131845"/>
                  <a:pt x="2175146" y="1132683"/>
                  <a:pt x="2173745" y="1130582"/>
                </a:cubicBezTo>
                <a:cubicBezTo>
                  <a:pt x="2170071" y="1125090"/>
                  <a:pt x="2170594" y="1101897"/>
                  <a:pt x="2174473" y="1098316"/>
                </a:cubicBezTo>
                <a:close/>
                <a:moveTo>
                  <a:pt x="2148985" y="1083928"/>
                </a:moveTo>
                <a:cubicBezTo>
                  <a:pt x="2147053" y="1083928"/>
                  <a:pt x="2144429" y="1086443"/>
                  <a:pt x="2143158" y="1089516"/>
                </a:cubicBezTo>
                <a:cubicBezTo>
                  <a:pt x="2141888" y="1092589"/>
                  <a:pt x="2143472" y="1095103"/>
                  <a:pt x="2146675" y="1095103"/>
                </a:cubicBezTo>
                <a:cubicBezTo>
                  <a:pt x="2149882" y="1095103"/>
                  <a:pt x="2152502" y="1092589"/>
                  <a:pt x="2152502" y="1089516"/>
                </a:cubicBezTo>
                <a:cubicBezTo>
                  <a:pt x="2152502" y="1086443"/>
                  <a:pt x="2150921" y="1083928"/>
                  <a:pt x="2148985" y="1083928"/>
                </a:cubicBezTo>
                <a:close/>
                <a:moveTo>
                  <a:pt x="2385149" y="1046706"/>
                </a:moveTo>
                <a:cubicBezTo>
                  <a:pt x="2382581" y="1045153"/>
                  <a:pt x="2378377" y="1045153"/>
                  <a:pt x="2375806" y="1046706"/>
                </a:cubicBezTo>
                <a:cubicBezTo>
                  <a:pt x="2373238" y="1048254"/>
                  <a:pt x="2375339" y="1049522"/>
                  <a:pt x="2380477" y="1049522"/>
                </a:cubicBezTo>
                <a:cubicBezTo>
                  <a:pt x="2385616" y="1049522"/>
                  <a:pt x="2387720" y="1048254"/>
                  <a:pt x="2385149" y="1046706"/>
                </a:cubicBezTo>
                <a:close/>
                <a:moveTo>
                  <a:pt x="2472041" y="1044818"/>
                </a:moveTo>
                <a:cubicBezTo>
                  <a:pt x="2477857" y="1044818"/>
                  <a:pt x="2481385" y="1047986"/>
                  <a:pt x="2481385" y="1053198"/>
                </a:cubicBezTo>
                <a:cubicBezTo>
                  <a:pt x="2481385" y="1058411"/>
                  <a:pt x="2477857" y="1061579"/>
                  <a:pt x="2472041" y="1061579"/>
                </a:cubicBezTo>
                <a:cubicBezTo>
                  <a:pt x="2466230" y="1061579"/>
                  <a:pt x="2462698" y="1058411"/>
                  <a:pt x="2462698" y="1053198"/>
                </a:cubicBezTo>
                <a:cubicBezTo>
                  <a:pt x="2462698" y="1047986"/>
                  <a:pt x="2466230" y="1044818"/>
                  <a:pt x="2472041" y="1044818"/>
                </a:cubicBezTo>
                <a:close/>
                <a:moveTo>
                  <a:pt x="2580423" y="1054148"/>
                </a:moveTo>
                <a:cubicBezTo>
                  <a:pt x="2570243" y="1051813"/>
                  <a:pt x="2567264" y="1052427"/>
                  <a:pt x="2571080" y="1056065"/>
                </a:cubicBezTo>
                <a:cubicBezTo>
                  <a:pt x="2576189" y="1060931"/>
                  <a:pt x="2600560" y="1064244"/>
                  <a:pt x="2596931" y="1059579"/>
                </a:cubicBezTo>
                <a:cubicBezTo>
                  <a:pt x="2596075" y="1058473"/>
                  <a:pt x="2588645" y="1056031"/>
                  <a:pt x="2580423" y="1054148"/>
                </a:cubicBezTo>
                <a:close/>
                <a:moveTo>
                  <a:pt x="2641155" y="1051467"/>
                </a:moveTo>
                <a:cubicBezTo>
                  <a:pt x="2650606" y="1052634"/>
                  <a:pt x="2655169" y="1055931"/>
                  <a:pt x="2655169" y="1061579"/>
                </a:cubicBezTo>
                <a:cubicBezTo>
                  <a:pt x="2655169" y="1067234"/>
                  <a:pt x="2650606" y="1070524"/>
                  <a:pt x="2641155" y="1071692"/>
                </a:cubicBezTo>
                <a:cubicBezTo>
                  <a:pt x="2629001" y="1073201"/>
                  <a:pt x="2627140" y="1071854"/>
                  <a:pt x="2627140" y="1061579"/>
                </a:cubicBezTo>
                <a:cubicBezTo>
                  <a:pt x="2627140" y="1051304"/>
                  <a:pt x="2629001" y="1049963"/>
                  <a:pt x="2641155" y="1051467"/>
                </a:cubicBezTo>
                <a:close/>
                <a:moveTo>
                  <a:pt x="2619665" y="1047611"/>
                </a:moveTo>
                <a:cubicBezTo>
                  <a:pt x="2621720" y="1049511"/>
                  <a:pt x="2623402" y="1052170"/>
                  <a:pt x="2623402" y="1053528"/>
                </a:cubicBezTo>
                <a:cubicBezTo>
                  <a:pt x="2623402" y="1054886"/>
                  <a:pt x="2621720" y="1055992"/>
                  <a:pt x="2619665" y="1055992"/>
                </a:cubicBezTo>
                <a:cubicBezTo>
                  <a:pt x="2617609" y="1055992"/>
                  <a:pt x="2615928" y="1053327"/>
                  <a:pt x="2615928" y="1050075"/>
                </a:cubicBezTo>
                <a:cubicBezTo>
                  <a:pt x="2615928" y="1046823"/>
                  <a:pt x="2617609" y="1045712"/>
                  <a:pt x="2619665" y="1047611"/>
                </a:cubicBezTo>
                <a:close/>
                <a:moveTo>
                  <a:pt x="2720572" y="1061579"/>
                </a:moveTo>
                <a:cubicBezTo>
                  <a:pt x="2726055" y="1061579"/>
                  <a:pt x="2728047" y="1065306"/>
                  <a:pt x="2728047" y="1075547"/>
                </a:cubicBezTo>
                <a:cubicBezTo>
                  <a:pt x="2728047" y="1085789"/>
                  <a:pt x="2726055" y="1089516"/>
                  <a:pt x="2720572" y="1089516"/>
                </a:cubicBezTo>
                <a:cubicBezTo>
                  <a:pt x="2715093" y="1089516"/>
                  <a:pt x="2713098" y="1085789"/>
                  <a:pt x="2713098" y="1075547"/>
                </a:cubicBezTo>
                <a:cubicBezTo>
                  <a:pt x="2713098" y="1065306"/>
                  <a:pt x="2715093" y="1061579"/>
                  <a:pt x="2720572" y="1061579"/>
                </a:cubicBezTo>
                <a:close/>
                <a:moveTo>
                  <a:pt x="2574929" y="1033609"/>
                </a:moveTo>
                <a:cubicBezTo>
                  <a:pt x="2577512" y="1034512"/>
                  <a:pt x="2579729" y="1037301"/>
                  <a:pt x="2581047" y="1042437"/>
                </a:cubicBezTo>
                <a:cubicBezTo>
                  <a:pt x="2582602" y="1048494"/>
                  <a:pt x="2586063" y="1050204"/>
                  <a:pt x="2592144" y="1047918"/>
                </a:cubicBezTo>
                <a:cubicBezTo>
                  <a:pt x="2598090" y="1045689"/>
                  <a:pt x="2600979" y="1047013"/>
                  <a:pt x="2600979" y="1051975"/>
                </a:cubicBezTo>
                <a:cubicBezTo>
                  <a:pt x="2600979" y="1065831"/>
                  <a:pt x="2592013" y="1072754"/>
                  <a:pt x="2574070" y="1072754"/>
                </a:cubicBezTo>
                <a:cubicBezTo>
                  <a:pt x="2560283" y="1072754"/>
                  <a:pt x="2556131" y="1070731"/>
                  <a:pt x="2556131" y="1064004"/>
                </a:cubicBezTo>
                <a:cubicBezTo>
                  <a:pt x="2556131" y="1045172"/>
                  <a:pt x="2567180" y="1030901"/>
                  <a:pt x="2574929" y="1033609"/>
                </a:cubicBezTo>
                <a:close/>
                <a:moveTo>
                  <a:pt x="3195563" y="1106577"/>
                </a:moveTo>
                <a:cubicBezTo>
                  <a:pt x="3199789" y="1107699"/>
                  <a:pt x="3204641" y="1111292"/>
                  <a:pt x="3207143" y="1116563"/>
                </a:cubicBezTo>
                <a:cubicBezTo>
                  <a:pt x="3209831" y="1122223"/>
                  <a:pt x="3215945" y="1129962"/>
                  <a:pt x="3220729" y="1133756"/>
                </a:cubicBezTo>
                <a:cubicBezTo>
                  <a:pt x="3225867" y="1137834"/>
                  <a:pt x="3228592" y="1143913"/>
                  <a:pt x="3227385" y="1148612"/>
                </a:cubicBezTo>
                <a:cubicBezTo>
                  <a:pt x="3226263" y="1152987"/>
                  <a:pt x="3226973" y="1156563"/>
                  <a:pt x="3228965" y="1156563"/>
                </a:cubicBezTo>
                <a:cubicBezTo>
                  <a:pt x="3230954" y="1156563"/>
                  <a:pt x="3232583" y="1161591"/>
                  <a:pt x="3232583" y="1167737"/>
                </a:cubicBezTo>
                <a:cubicBezTo>
                  <a:pt x="3232583" y="1178504"/>
                  <a:pt x="3225269" y="1182879"/>
                  <a:pt x="3220127" y="1175185"/>
                </a:cubicBezTo>
                <a:cubicBezTo>
                  <a:pt x="3218755" y="1173140"/>
                  <a:pt x="3217634" y="1166855"/>
                  <a:pt x="3217634" y="1161217"/>
                </a:cubicBezTo>
                <a:cubicBezTo>
                  <a:pt x="3217634" y="1154333"/>
                  <a:pt x="3214880" y="1150964"/>
                  <a:pt x="3209225" y="1150942"/>
                </a:cubicBezTo>
                <a:cubicBezTo>
                  <a:pt x="3201459" y="1150909"/>
                  <a:pt x="3187736" y="1125665"/>
                  <a:pt x="3187736" y="1111412"/>
                </a:cubicBezTo>
                <a:cubicBezTo>
                  <a:pt x="3187735" y="1106803"/>
                  <a:pt x="3191337" y="1105455"/>
                  <a:pt x="3195563" y="1106577"/>
                </a:cubicBezTo>
                <a:close/>
                <a:moveTo>
                  <a:pt x="553423" y="703436"/>
                </a:moveTo>
                <a:cubicBezTo>
                  <a:pt x="549705" y="701912"/>
                  <a:pt x="545506" y="701589"/>
                  <a:pt x="540825" y="702466"/>
                </a:cubicBezTo>
                <a:cubicBezTo>
                  <a:pt x="533023" y="703928"/>
                  <a:pt x="526660" y="707947"/>
                  <a:pt x="521734" y="714523"/>
                </a:cubicBezTo>
                <a:cubicBezTo>
                  <a:pt x="516809" y="721098"/>
                  <a:pt x="514035" y="729189"/>
                  <a:pt x="513412" y="738795"/>
                </a:cubicBezTo>
                <a:cubicBezTo>
                  <a:pt x="514813" y="748425"/>
                  <a:pt x="515226" y="761672"/>
                  <a:pt x="514651" y="778537"/>
                </a:cubicBezTo>
                <a:cubicBezTo>
                  <a:pt x="514076" y="795402"/>
                  <a:pt x="512690" y="814942"/>
                  <a:pt x="510493" y="837158"/>
                </a:cubicBezTo>
                <a:cubicBezTo>
                  <a:pt x="508297" y="859374"/>
                  <a:pt x="505521" y="883616"/>
                  <a:pt x="502166" y="909885"/>
                </a:cubicBezTo>
                <a:cubicBezTo>
                  <a:pt x="498810" y="936154"/>
                  <a:pt x="495266" y="963569"/>
                  <a:pt x="491533" y="992129"/>
                </a:cubicBezTo>
                <a:lnTo>
                  <a:pt x="484469" y="1044935"/>
                </a:lnTo>
                <a:cubicBezTo>
                  <a:pt x="483920" y="1048470"/>
                  <a:pt x="483560" y="1052475"/>
                  <a:pt x="483388" y="1056948"/>
                </a:cubicBezTo>
                <a:cubicBezTo>
                  <a:pt x="483217" y="1061422"/>
                  <a:pt x="483162" y="1065975"/>
                  <a:pt x="483222" y="1070607"/>
                </a:cubicBezTo>
                <a:cubicBezTo>
                  <a:pt x="483283" y="1075239"/>
                  <a:pt x="483453" y="1079649"/>
                  <a:pt x="483733" y="1083836"/>
                </a:cubicBezTo>
                <a:cubicBezTo>
                  <a:pt x="484013" y="1088023"/>
                  <a:pt x="484445" y="1091678"/>
                  <a:pt x="485030" y="1094798"/>
                </a:cubicBezTo>
                <a:cubicBezTo>
                  <a:pt x="486199" y="1101040"/>
                  <a:pt x="488369" y="1106690"/>
                  <a:pt x="491537" y="1111749"/>
                </a:cubicBezTo>
                <a:cubicBezTo>
                  <a:pt x="494706" y="1116808"/>
                  <a:pt x="499118" y="1120423"/>
                  <a:pt x="504774" y="1122593"/>
                </a:cubicBezTo>
                <a:cubicBezTo>
                  <a:pt x="511088" y="1125044"/>
                  <a:pt x="516226" y="1127413"/>
                  <a:pt x="520188" y="1129699"/>
                </a:cubicBezTo>
                <a:cubicBezTo>
                  <a:pt x="524149" y="1131985"/>
                  <a:pt x="527980" y="1133841"/>
                  <a:pt x="531679" y="1135268"/>
                </a:cubicBezTo>
                <a:cubicBezTo>
                  <a:pt x="535379" y="1136695"/>
                  <a:pt x="539435" y="1137600"/>
                  <a:pt x="543847" y="1137985"/>
                </a:cubicBezTo>
                <a:cubicBezTo>
                  <a:pt x="548260" y="1138369"/>
                  <a:pt x="554172" y="1137867"/>
                  <a:pt x="561584" y="1136478"/>
                </a:cubicBezTo>
                <a:cubicBezTo>
                  <a:pt x="567630" y="1135345"/>
                  <a:pt x="574960" y="1132710"/>
                  <a:pt x="583572" y="1128572"/>
                </a:cubicBezTo>
                <a:cubicBezTo>
                  <a:pt x="592185" y="1124435"/>
                  <a:pt x="601234" y="1119660"/>
                  <a:pt x="610718" y="1114249"/>
                </a:cubicBezTo>
                <a:cubicBezTo>
                  <a:pt x="620202" y="1108838"/>
                  <a:pt x="629699" y="1103223"/>
                  <a:pt x="639208" y="1097403"/>
                </a:cubicBezTo>
                <a:cubicBezTo>
                  <a:pt x="648716" y="1091583"/>
                  <a:pt x="657372" y="1086327"/>
                  <a:pt x="665174" y="1081635"/>
                </a:cubicBezTo>
                <a:cubicBezTo>
                  <a:pt x="666820" y="1080721"/>
                  <a:pt x="669681" y="1079024"/>
                  <a:pt x="673759" y="1076544"/>
                </a:cubicBezTo>
                <a:cubicBezTo>
                  <a:pt x="677837" y="1074064"/>
                  <a:pt x="682503" y="1071221"/>
                  <a:pt x="687757" y="1068016"/>
                </a:cubicBezTo>
                <a:cubicBezTo>
                  <a:pt x="693012" y="1064810"/>
                  <a:pt x="698628" y="1061385"/>
                  <a:pt x="704608" y="1057741"/>
                </a:cubicBezTo>
                <a:cubicBezTo>
                  <a:pt x="710588" y="1054097"/>
                  <a:pt x="716381" y="1050538"/>
                  <a:pt x="721989" y="1047065"/>
                </a:cubicBezTo>
                <a:cubicBezTo>
                  <a:pt x="727597" y="1043591"/>
                  <a:pt x="732802" y="1040395"/>
                  <a:pt x="737605" y="1037476"/>
                </a:cubicBezTo>
                <a:cubicBezTo>
                  <a:pt x="742409" y="1034557"/>
                  <a:pt x="746261" y="1032220"/>
                  <a:pt x="749162" y="1030465"/>
                </a:cubicBezTo>
                <a:cubicBezTo>
                  <a:pt x="751552" y="1029210"/>
                  <a:pt x="754550" y="1027437"/>
                  <a:pt x="758159" y="1025145"/>
                </a:cubicBezTo>
                <a:cubicBezTo>
                  <a:pt x="761768" y="1022854"/>
                  <a:pt x="765409" y="1020203"/>
                  <a:pt x="769085" y="1017193"/>
                </a:cubicBezTo>
                <a:cubicBezTo>
                  <a:pt x="772761" y="1014182"/>
                  <a:pt x="776168" y="1010818"/>
                  <a:pt x="779307" y="1007101"/>
                </a:cubicBezTo>
                <a:cubicBezTo>
                  <a:pt x="782447" y="1003383"/>
                  <a:pt x="784840" y="999452"/>
                  <a:pt x="786486" y="995308"/>
                </a:cubicBezTo>
                <a:cubicBezTo>
                  <a:pt x="786864" y="993016"/>
                  <a:pt x="787093" y="990197"/>
                  <a:pt x="787172" y="986851"/>
                </a:cubicBezTo>
                <a:cubicBezTo>
                  <a:pt x="787252" y="983505"/>
                  <a:pt x="786890" y="979686"/>
                  <a:pt x="786086" y="975395"/>
                </a:cubicBezTo>
                <a:cubicBezTo>
                  <a:pt x="785610" y="972860"/>
                  <a:pt x="784843" y="970379"/>
                  <a:pt x="783783" y="967953"/>
                </a:cubicBezTo>
                <a:cubicBezTo>
                  <a:pt x="782722" y="965527"/>
                  <a:pt x="781376" y="963458"/>
                  <a:pt x="779742" y="961745"/>
                </a:cubicBezTo>
                <a:cubicBezTo>
                  <a:pt x="778109" y="960032"/>
                  <a:pt x="776061" y="958801"/>
                  <a:pt x="773599" y="958051"/>
                </a:cubicBezTo>
                <a:cubicBezTo>
                  <a:pt x="771137" y="957301"/>
                  <a:pt x="768345" y="957218"/>
                  <a:pt x="765225" y="957803"/>
                </a:cubicBezTo>
                <a:cubicBezTo>
                  <a:pt x="763469" y="958132"/>
                  <a:pt x="761631" y="958830"/>
                  <a:pt x="759711" y="959896"/>
                </a:cubicBezTo>
                <a:cubicBezTo>
                  <a:pt x="757791" y="960962"/>
                  <a:pt x="755557" y="962239"/>
                  <a:pt x="753010" y="963726"/>
                </a:cubicBezTo>
                <a:cubicBezTo>
                  <a:pt x="738454" y="973318"/>
                  <a:pt x="727037" y="980807"/>
                  <a:pt x="718759" y="986194"/>
                </a:cubicBezTo>
                <a:cubicBezTo>
                  <a:pt x="710482" y="991581"/>
                  <a:pt x="703871" y="995899"/>
                  <a:pt x="698928" y="999147"/>
                </a:cubicBezTo>
                <a:cubicBezTo>
                  <a:pt x="693985" y="1002395"/>
                  <a:pt x="689855" y="1005137"/>
                  <a:pt x="686539" y="1007374"/>
                </a:cubicBezTo>
                <a:cubicBezTo>
                  <a:pt x="683223" y="1009610"/>
                  <a:pt x="679231" y="1012276"/>
                  <a:pt x="674562" y="1015372"/>
                </a:cubicBezTo>
                <a:cubicBezTo>
                  <a:pt x="665772" y="1021259"/>
                  <a:pt x="656102" y="1027563"/>
                  <a:pt x="645550" y="1034284"/>
                </a:cubicBezTo>
                <a:cubicBezTo>
                  <a:pt x="634999" y="1041006"/>
                  <a:pt x="624326" y="1047346"/>
                  <a:pt x="613532" y="1053306"/>
                </a:cubicBezTo>
                <a:cubicBezTo>
                  <a:pt x="602737" y="1059266"/>
                  <a:pt x="592222" y="1064567"/>
                  <a:pt x="581988" y="1069210"/>
                </a:cubicBezTo>
                <a:cubicBezTo>
                  <a:pt x="571754" y="1073853"/>
                  <a:pt x="562639" y="1076924"/>
                  <a:pt x="554642" y="1078423"/>
                </a:cubicBezTo>
                <a:cubicBezTo>
                  <a:pt x="551327" y="1079044"/>
                  <a:pt x="548910" y="1078538"/>
                  <a:pt x="547392" y="1076904"/>
                </a:cubicBezTo>
                <a:cubicBezTo>
                  <a:pt x="545875" y="1075271"/>
                  <a:pt x="544824" y="1072894"/>
                  <a:pt x="544239" y="1069773"/>
                </a:cubicBezTo>
                <a:cubicBezTo>
                  <a:pt x="543179" y="1064117"/>
                  <a:pt x="542766" y="1056522"/>
                  <a:pt x="542998" y="1046990"/>
                </a:cubicBezTo>
                <a:cubicBezTo>
                  <a:pt x="543231" y="1037457"/>
                  <a:pt x="543762" y="1027364"/>
                  <a:pt x="544593" y="1016710"/>
                </a:cubicBezTo>
                <a:lnTo>
                  <a:pt x="546131" y="995829"/>
                </a:lnTo>
                <a:cubicBezTo>
                  <a:pt x="547657" y="975960"/>
                  <a:pt x="549792" y="955572"/>
                  <a:pt x="552537" y="934667"/>
                </a:cubicBezTo>
                <a:cubicBezTo>
                  <a:pt x="555283" y="913761"/>
                  <a:pt x="558086" y="892896"/>
                  <a:pt x="560947" y="872069"/>
                </a:cubicBezTo>
                <a:cubicBezTo>
                  <a:pt x="563807" y="851243"/>
                  <a:pt x="566568" y="830688"/>
                  <a:pt x="569227" y="810405"/>
                </a:cubicBezTo>
                <a:cubicBezTo>
                  <a:pt x="571887" y="790121"/>
                  <a:pt x="573779" y="770587"/>
                  <a:pt x="574902" y="751802"/>
                </a:cubicBezTo>
                <a:cubicBezTo>
                  <a:pt x="575012" y="749157"/>
                  <a:pt x="575007" y="746433"/>
                  <a:pt x="574885" y="743629"/>
                </a:cubicBezTo>
                <a:cubicBezTo>
                  <a:pt x="574763" y="740825"/>
                  <a:pt x="574392" y="737766"/>
                  <a:pt x="573771" y="734450"/>
                </a:cubicBezTo>
                <a:cubicBezTo>
                  <a:pt x="572930" y="729964"/>
                  <a:pt x="571611" y="725618"/>
                  <a:pt x="569814" y="721412"/>
                </a:cubicBezTo>
                <a:cubicBezTo>
                  <a:pt x="568016" y="717206"/>
                  <a:pt x="565764" y="713540"/>
                  <a:pt x="563058" y="710413"/>
                </a:cubicBezTo>
                <a:cubicBezTo>
                  <a:pt x="560353" y="707286"/>
                  <a:pt x="557141" y="704961"/>
                  <a:pt x="553423" y="703436"/>
                </a:cubicBezTo>
                <a:close/>
                <a:moveTo>
                  <a:pt x="3152231" y="1044818"/>
                </a:moveTo>
                <a:cubicBezTo>
                  <a:pt x="3155315" y="1044818"/>
                  <a:pt x="3157837" y="1048589"/>
                  <a:pt x="3157837" y="1053198"/>
                </a:cubicBezTo>
                <a:cubicBezTo>
                  <a:pt x="3157837" y="1057808"/>
                  <a:pt x="3155315" y="1061579"/>
                  <a:pt x="3152231" y="1061579"/>
                </a:cubicBezTo>
                <a:cubicBezTo>
                  <a:pt x="3149148" y="1061579"/>
                  <a:pt x="3146625" y="1057808"/>
                  <a:pt x="3146625" y="1053198"/>
                </a:cubicBezTo>
                <a:cubicBezTo>
                  <a:pt x="3146625" y="1048589"/>
                  <a:pt x="3149148" y="1044818"/>
                  <a:pt x="3152231" y="1044818"/>
                </a:cubicBezTo>
                <a:close/>
                <a:moveTo>
                  <a:pt x="3592299" y="1048259"/>
                </a:moveTo>
                <a:cubicBezTo>
                  <a:pt x="3601037" y="1050226"/>
                  <a:pt x="3609782" y="1054025"/>
                  <a:pt x="3611733" y="1056707"/>
                </a:cubicBezTo>
                <a:cubicBezTo>
                  <a:pt x="3613687" y="1059389"/>
                  <a:pt x="3624196" y="1061579"/>
                  <a:pt x="3635091" y="1061579"/>
                </a:cubicBezTo>
                <a:cubicBezTo>
                  <a:pt x="3650208" y="1061579"/>
                  <a:pt x="3654899" y="1063563"/>
                  <a:pt x="3654899" y="1069960"/>
                </a:cubicBezTo>
                <a:cubicBezTo>
                  <a:pt x="3654899" y="1076676"/>
                  <a:pt x="3649883" y="1078156"/>
                  <a:pt x="3629672" y="1077403"/>
                </a:cubicBezTo>
                <a:cubicBezTo>
                  <a:pt x="3615799" y="1076883"/>
                  <a:pt x="3598140" y="1075474"/>
                  <a:pt x="3590430" y="1074274"/>
                </a:cubicBezTo>
                <a:cubicBezTo>
                  <a:pt x="3578444" y="1072396"/>
                  <a:pt x="3576415" y="1070094"/>
                  <a:pt x="3576415" y="1058383"/>
                </a:cubicBezTo>
                <a:cubicBezTo>
                  <a:pt x="3576415" y="1045432"/>
                  <a:pt x="3577282" y="1044879"/>
                  <a:pt x="3592299" y="1048259"/>
                </a:cubicBezTo>
                <a:close/>
                <a:moveTo>
                  <a:pt x="3556081" y="1033643"/>
                </a:moveTo>
                <a:cubicBezTo>
                  <a:pt x="3559044" y="1033643"/>
                  <a:pt x="3561466" y="1038671"/>
                  <a:pt x="3561466" y="1044818"/>
                </a:cubicBezTo>
                <a:cubicBezTo>
                  <a:pt x="3561466" y="1056383"/>
                  <a:pt x="3552452" y="1060238"/>
                  <a:pt x="3548385" y="1050405"/>
                </a:cubicBezTo>
                <a:cubicBezTo>
                  <a:pt x="3545257" y="1042840"/>
                  <a:pt x="3549481" y="1033643"/>
                  <a:pt x="3556081" y="1033643"/>
                </a:cubicBezTo>
                <a:close/>
                <a:moveTo>
                  <a:pt x="3745865" y="1054176"/>
                </a:moveTo>
                <a:cubicBezTo>
                  <a:pt x="3747210" y="1056199"/>
                  <a:pt x="3748332" y="1061205"/>
                  <a:pt x="3748332" y="1065306"/>
                </a:cubicBezTo>
                <a:cubicBezTo>
                  <a:pt x="3748332" y="1073626"/>
                  <a:pt x="3738689" y="1075503"/>
                  <a:pt x="3735512" y="1067798"/>
                </a:cubicBezTo>
                <a:cubicBezTo>
                  <a:pt x="3732971" y="1061646"/>
                  <a:pt x="3742501" y="1049125"/>
                  <a:pt x="3745865" y="1054176"/>
                </a:cubicBezTo>
                <a:close/>
                <a:moveTo>
                  <a:pt x="1056517" y="666704"/>
                </a:moveTo>
                <a:cubicBezTo>
                  <a:pt x="1063734" y="665352"/>
                  <a:pt x="1069716" y="666300"/>
                  <a:pt x="1074464" y="669550"/>
                </a:cubicBezTo>
                <a:cubicBezTo>
                  <a:pt x="1079211" y="672799"/>
                  <a:pt x="1083109" y="677166"/>
                  <a:pt x="1086155" y="682652"/>
                </a:cubicBezTo>
                <a:cubicBezTo>
                  <a:pt x="1089202" y="688138"/>
                  <a:pt x="1091533" y="694111"/>
                  <a:pt x="1093147" y="700572"/>
                </a:cubicBezTo>
                <a:cubicBezTo>
                  <a:pt x="1094762" y="707033"/>
                  <a:pt x="1096044" y="712799"/>
                  <a:pt x="1096994" y="717870"/>
                </a:cubicBezTo>
                <a:cubicBezTo>
                  <a:pt x="1098164" y="724111"/>
                  <a:pt x="1099160" y="730234"/>
                  <a:pt x="1099982" y="736237"/>
                </a:cubicBezTo>
                <a:cubicBezTo>
                  <a:pt x="1100804" y="742241"/>
                  <a:pt x="1101416" y="747931"/>
                  <a:pt x="1101818" y="753307"/>
                </a:cubicBezTo>
                <a:cubicBezTo>
                  <a:pt x="1102219" y="758682"/>
                  <a:pt x="1102481" y="763580"/>
                  <a:pt x="1102602" y="767999"/>
                </a:cubicBezTo>
                <a:cubicBezTo>
                  <a:pt x="1102724" y="772418"/>
                  <a:pt x="1102632" y="775968"/>
                  <a:pt x="1102327" y="778650"/>
                </a:cubicBezTo>
                <a:cubicBezTo>
                  <a:pt x="1096694" y="780916"/>
                  <a:pt x="1088335" y="784249"/>
                  <a:pt x="1077248" y="788649"/>
                </a:cubicBezTo>
                <a:cubicBezTo>
                  <a:pt x="1066161" y="793048"/>
                  <a:pt x="1053943" y="797609"/>
                  <a:pt x="1040594" y="802331"/>
                </a:cubicBezTo>
                <a:cubicBezTo>
                  <a:pt x="1027246" y="807053"/>
                  <a:pt x="1013696" y="811510"/>
                  <a:pt x="999945" y="815701"/>
                </a:cubicBezTo>
                <a:cubicBezTo>
                  <a:pt x="986195" y="819893"/>
                  <a:pt x="973858" y="823012"/>
                  <a:pt x="962936" y="825059"/>
                </a:cubicBezTo>
                <a:lnTo>
                  <a:pt x="932802" y="830706"/>
                </a:lnTo>
                <a:cubicBezTo>
                  <a:pt x="933216" y="828609"/>
                  <a:pt x="933780" y="826232"/>
                  <a:pt x="934494" y="823575"/>
                </a:cubicBezTo>
                <a:cubicBezTo>
                  <a:pt x="935207" y="820917"/>
                  <a:pt x="935988" y="818348"/>
                  <a:pt x="936835" y="815868"/>
                </a:cubicBezTo>
                <a:cubicBezTo>
                  <a:pt x="937683" y="813387"/>
                  <a:pt x="938567" y="811102"/>
                  <a:pt x="939487" y="809011"/>
                </a:cubicBezTo>
                <a:cubicBezTo>
                  <a:pt x="940408" y="806921"/>
                  <a:pt x="941148" y="805217"/>
                  <a:pt x="941710" y="803901"/>
                </a:cubicBezTo>
                <a:cubicBezTo>
                  <a:pt x="945465" y="795929"/>
                  <a:pt x="949687" y="787214"/>
                  <a:pt x="954375" y="777755"/>
                </a:cubicBezTo>
                <a:cubicBezTo>
                  <a:pt x="959063" y="768296"/>
                  <a:pt x="964199" y="758804"/>
                  <a:pt x="969783" y="749278"/>
                </a:cubicBezTo>
                <a:cubicBezTo>
                  <a:pt x="975367" y="739752"/>
                  <a:pt x="981378" y="730348"/>
                  <a:pt x="987815" y="721067"/>
                </a:cubicBezTo>
                <a:cubicBezTo>
                  <a:pt x="994252" y="711785"/>
                  <a:pt x="1001116" y="703432"/>
                  <a:pt x="1008407" y="696009"/>
                </a:cubicBezTo>
                <a:cubicBezTo>
                  <a:pt x="1015697" y="688587"/>
                  <a:pt x="1023344" y="682258"/>
                  <a:pt x="1031347" y="677023"/>
                </a:cubicBezTo>
                <a:cubicBezTo>
                  <a:pt x="1039350" y="671789"/>
                  <a:pt x="1047740" y="668349"/>
                  <a:pt x="1056517" y="666704"/>
                </a:cubicBezTo>
                <a:close/>
                <a:moveTo>
                  <a:pt x="3364017" y="951907"/>
                </a:moveTo>
                <a:cubicBezTo>
                  <a:pt x="3380805" y="953605"/>
                  <a:pt x="3395728" y="957874"/>
                  <a:pt x="3397182" y="961383"/>
                </a:cubicBezTo>
                <a:cubicBezTo>
                  <a:pt x="3398631" y="964897"/>
                  <a:pt x="3410965" y="969105"/>
                  <a:pt x="3424583" y="970741"/>
                </a:cubicBezTo>
                <a:cubicBezTo>
                  <a:pt x="3445539" y="973256"/>
                  <a:pt x="3449347" y="975312"/>
                  <a:pt x="3449347" y="984123"/>
                </a:cubicBezTo>
                <a:cubicBezTo>
                  <a:pt x="3449347" y="992666"/>
                  <a:pt x="3446462" y="994532"/>
                  <a:pt x="3433276" y="994532"/>
                </a:cubicBezTo>
                <a:cubicBezTo>
                  <a:pt x="3424438" y="994532"/>
                  <a:pt x="3415490" y="991968"/>
                  <a:pt x="3413390" y="988828"/>
                </a:cubicBezTo>
                <a:cubicBezTo>
                  <a:pt x="3411294" y="985693"/>
                  <a:pt x="3398288" y="981547"/>
                  <a:pt x="3384493" y="979620"/>
                </a:cubicBezTo>
                <a:cubicBezTo>
                  <a:pt x="3370699" y="977698"/>
                  <a:pt x="3358526" y="973976"/>
                  <a:pt x="3357443" y="971356"/>
                </a:cubicBezTo>
                <a:cubicBezTo>
                  <a:pt x="3356359" y="968741"/>
                  <a:pt x="3350529" y="966596"/>
                  <a:pt x="3344482" y="966596"/>
                </a:cubicBezTo>
                <a:cubicBezTo>
                  <a:pt x="3336921" y="966596"/>
                  <a:pt x="3333491" y="963819"/>
                  <a:pt x="3333491" y="957701"/>
                </a:cubicBezTo>
                <a:cubicBezTo>
                  <a:pt x="3333491" y="950046"/>
                  <a:pt x="3337728" y="949242"/>
                  <a:pt x="3364017" y="951907"/>
                </a:cubicBezTo>
                <a:close/>
                <a:moveTo>
                  <a:pt x="3278933" y="931597"/>
                </a:moveTo>
                <a:cubicBezTo>
                  <a:pt x="3283855" y="938950"/>
                  <a:pt x="3280731" y="949834"/>
                  <a:pt x="3273694" y="949834"/>
                </a:cubicBezTo>
                <a:cubicBezTo>
                  <a:pt x="3269582" y="949834"/>
                  <a:pt x="3266219" y="946331"/>
                  <a:pt x="3266219" y="942051"/>
                </a:cubicBezTo>
                <a:cubicBezTo>
                  <a:pt x="3266219" y="933625"/>
                  <a:pt x="3275297" y="926155"/>
                  <a:pt x="3278933" y="931597"/>
                </a:cubicBezTo>
                <a:close/>
                <a:moveTo>
                  <a:pt x="3245664" y="921898"/>
                </a:moveTo>
                <a:cubicBezTo>
                  <a:pt x="3258124" y="921898"/>
                  <a:pt x="3262482" y="924071"/>
                  <a:pt x="3262481" y="930278"/>
                </a:cubicBezTo>
                <a:cubicBezTo>
                  <a:pt x="3262482" y="936486"/>
                  <a:pt x="3258124" y="938660"/>
                  <a:pt x="3245664" y="938660"/>
                </a:cubicBezTo>
                <a:cubicBezTo>
                  <a:pt x="3233207" y="938660"/>
                  <a:pt x="3228846" y="936486"/>
                  <a:pt x="3228846" y="930278"/>
                </a:cubicBezTo>
                <a:cubicBezTo>
                  <a:pt x="3228846" y="924071"/>
                  <a:pt x="3233207" y="921898"/>
                  <a:pt x="3245664" y="921898"/>
                </a:cubicBezTo>
                <a:close/>
                <a:moveTo>
                  <a:pt x="1089711" y="608699"/>
                </a:moveTo>
                <a:cubicBezTo>
                  <a:pt x="1077790" y="604876"/>
                  <a:pt x="1063735" y="604482"/>
                  <a:pt x="1047546" y="607515"/>
                </a:cubicBezTo>
                <a:cubicBezTo>
                  <a:pt x="1032138" y="610402"/>
                  <a:pt x="1017345" y="617111"/>
                  <a:pt x="1003167" y="627642"/>
                </a:cubicBezTo>
                <a:cubicBezTo>
                  <a:pt x="988989" y="638172"/>
                  <a:pt x="975648" y="651019"/>
                  <a:pt x="963146" y="666182"/>
                </a:cubicBezTo>
                <a:cubicBezTo>
                  <a:pt x="950643" y="681345"/>
                  <a:pt x="938997" y="698113"/>
                  <a:pt x="928207" y="716489"/>
                </a:cubicBezTo>
                <a:cubicBezTo>
                  <a:pt x="917417" y="734864"/>
                  <a:pt x="907666" y="753397"/>
                  <a:pt x="898954" y="772090"/>
                </a:cubicBezTo>
                <a:cubicBezTo>
                  <a:pt x="890242" y="790782"/>
                  <a:pt x="882570" y="808825"/>
                  <a:pt x="875936" y="826219"/>
                </a:cubicBezTo>
                <a:cubicBezTo>
                  <a:pt x="869303" y="843614"/>
                  <a:pt x="863883" y="858863"/>
                  <a:pt x="859676" y="871966"/>
                </a:cubicBezTo>
                <a:cubicBezTo>
                  <a:pt x="854359" y="886691"/>
                  <a:pt x="849588" y="901364"/>
                  <a:pt x="845363" y="915986"/>
                </a:cubicBezTo>
                <a:cubicBezTo>
                  <a:pt x="841137" y="930607"/>
                  <a:pt x="837771" y="944966"/>
                  <a:pt x="835265" y="959064"/>
                </a:cubicBezTo>
                <a:cubicBezTo>
                  <a:pt x="832758" y="973161"/>
                  <a:pt x="831239" y="986871"/>
                  <a:pt x="830707" y="1000195"/>
                </a:cubicBezTo>
                <a:cubicBezTo>
                  <a:pt x="830175" y="1013518"/>
                  <a:pt x="831024" y="1026129"/>
                  <a:pt x="833253" y="1038027"/>
                </a:cubicBezTo>
                <a:cubicBezTo>
                  <a:pt x="834131" y="1042708"/>
                  <a:pt x="835489" y="1047803"/>
                  <a:pt x="837329" y="1053313"/>
                </a:cubicBezTo>
                <a:cubicBezTo>
                  <a:pt x="839169" y="1058823"/>
                  <a:pt x="841561" y="1063776"/>
                  <a:pt x="844504" y="1068170"/>
                </a:cubicBezTo>
                <a:cubicBezTo>
                  <a:pt x="847448" y="1072565"/>
                  <a:pt x="850928" y="1076052"/>
                  <a:pt x="854944" y="1078631"/>
                </a:cubicBezTo>
                <a:cubicBezTo>
                  <a:pt x="858960" y="1081209"/>
                  <a:pt x="863699" y="1081987"/>
                  <a:pt x="869160" y="1080964"/>
                </a:cubicBezTo>
                <a:cubicBezTo>
                  <a:pt x="872281" y="1080379"/>
                  <a:pt x="875264" y="1079063"/>
                  <a:pt x="878111" y="1077015"/>
                </a:cubicBezTo>
                <a:cubicBezTo>
                  <a:pt x="880958" y="1074967"/>
                  <a:pt x="883429" y="1072536"/>
                  <a:pt x="885526" y="1069720"/>
                </a:cubicBezTo>
                <a:cubicBezTo>
                  <a:pt x="887623" y="1066905"/>
                  <a:pt x="889284" y="1063918"/>
                  <a:pt x="890510" y="1060761"/>
                </a:cubicBezTo>
                <a:cubicBezTo>
                  <a:pt x="891736" y="1057604"/>
                  <a:pt x="892367" y="1054508"/>
                  <a:pt x="892404" y="1051473"/>
                </a:cubicBezTo>
                <a:cubicBezTo>
                  <a:pt x="892404" y="1048242"/>
                  <a:pt x="892203" y="1043939"/>
                  <a:pt x="891802" y="1038563"/>
                </a:cubicBezTo>
                <a:cubicBezTo>
                  <a:pt x="891400" y="1033188"/>
                  <a:pt x="890953" y="1027568"/>
                  <a:pt x="890459" y="1021705"/>
                </a:cubicBezTo>
                <a:cubicBezTo>
                  <a:pt x="889967" y="1015841"/>
                  <a:pt x="889540" y="1010066"/>
                  <a:pt x="889182" y="1004380"/>
                </a:cubicBezTo>
                <a:cubicBezTo>
                  <a:pt x="888823" y="998693"/>
                  <a:pt x="888802" y="994003"/>
                  <a:pt x="889119" y="990309"/>
                </a:cubicBezTo>
                <a:cubicBezTo>
                  <a:pt x="889669" y="983544"/>
                  <a:pt x="890428" y="976285"/>
                  <a:pt x="891398" y="968532"/>
                </a:cubicBezTo>
                <a:cubicBezTo>
                  <a:pt x="892368" y="960780"/>
                  <a:pt x="893612" y="952875"/>
                  <a:pt x="895131" y="944817"/>
                </a:cubicBezTo>
                <a:cubicBezTo>
                  <a:pt x="896650" y="936760"/>
                  <a:pt x="898497" y="928843"/>
                  <a:pt x="900674" y="921066"/>
                </a:cubicBezTo>
                <a:cubicBezTo>
                  <a:pt x="902851" y="913289"/>
                  <a:pt x="905305" y="905914"/>
                  <a:pt x="908036" y="898942"/>
                </a:cubicBezTo>
                <a:cubicBezTo>
                  <a:pt x="912315" y="899150"/>
                  <a:pt x="916304" y="899967"/>
                  <a:pt x="920003" y="901393"/>
                </a:cubicBezTo>
                <a:cubicBezTo>
                  <a:pt x="923703" y="902820"/>
                  <a:pt x="927503" y="903168"/>
                  <a:pt x="931404" y="902437"/>
                </a:cubicBezTo>
                <a:cubicBezTo>
                  <a:pt x="944082" y="900061"/>
                  <a:pt x="955980" y="896217"/>
                  <a:pt x="967097" y="890903"/>
                </a:cubicBezTo>
                <a:cubicBezTo>
                  <a:pt x="978215" y="885590"/>
                  <a:pt x="989388" y="880569"/>
                  <a:pt x="1000615" y="875840"/>
                </a:cubicBezTo>
                <a:cubicBezTo>
                  <a:pt x="1008283" y="872587"/>
                  <a:pt x="1015472" y="869473"/>
                  <a:pt x="1022183" y="866499"/>
                </a:cubicBezTo>
                <a:cubicBezTo>
                  <a:pt x="1028894" y="863526"/>
                  <a:pt x="1035379" y="860695"/>
                  <a:pt x="1041639" y="858008"/>
                </a:cubicBezTo>
                <a:cubicBezTo>
                  <a:pt x="1047899" y="855321"/>
                  <a:pt x="1054040" y="852807"/>
                  <a:pt x="1060062" y="850468"/>
                </a:cubicBezTo>
                <a:cubicBezTo>
                  <a:pt x="1066084" y="848128"/>
                  <a:pt x="1072259" y="846062"/>
                  <a:pt x="1078585" y="844271"/>
                </a:cubicBezTo>
                <a:cubicBezTo>
                  <a:pt x="1082998" y="843041"/>
                  <a:pt x="1087158" y="841807"/>
                  <a:pt x="1091065" y="840570"/>
                </a:cubicBezTo>
                <a:cubicBezTo>
                  <a:pt x="1094972" y="839333"/>
                  <a:pt x="1098236" y="838166"/>
                  <a:pt x="1100857" y="837070"/>
                </a:cubicBezTo>
                <a:cubicBezTo>
                  <a:pt x="1100503" y="843798"/>
                  <a:pt x="1100188" y="850469"/>
                  <a:pt x="1099913" y="857082"/>
                </a:cubicBezTo>
                <a:cubicBezTo>
                  <a:pt x="1099638" y="863695"/>
                  <a:pt x="1099308" y="870016"/>
                  <a:pt x="1098924" y="876044"/>
                </a:cubicBezTo>
                <a:cubicBezTo>
                  <a:pt x="1098539" y="882071"/>
                  <a:pt x="1098219" y="887633"/>
                  <a:pt x="1097962" y="892728"/>
                </a:cubicBezTo>
                <a:cubicBezTo>
                  <a:pt x="1097705" y="897824"/>
                  <a:pt x="1097516" y="902200"/>
                  <a:pt x="1097394" y="905857"/>
                </a:cubicBezTo>
                <a:cubicBezTo>
                  <a:pt x="1097198" y="909124"/>
                  <a:pt x="1096637" y="913671"/>
                  <a:pt x="1095710" y="919497"/>
                </a:cubicBezTo>
                <a:cubicBezTo>
                  <a:pt x="1094783" y="925324"/>
                  <a:pt x="1093557" y="931711"/>
                  <a:pt x="1092032" y="938659"/>
                </a:cubicBezTo>
                <a:cubicBezTo>
                  <a:pt x="1090508" y="945607"/>
                  <a:pt x="1088941" y="952866"/>
                  <a:pt x="1087331" y="960436"/>
                </a:cubicBezTo>
                <a:cubicBezTo>
                  <a:pt x="1085721" y="968006"/>
                  <a:pt x="1084300" y="975237"/>
                  <a:pt x="1083068" y="982131"/>
                </a:cubicBezTo>
                <a:cubicBezTo>
                  <a:pt x="1081836" y="989024"/>
                  <a:pt x="1080924" y="995201"/>
                  <a:pt x="1080332" y="1000662"/>
                </a:cubicBezTo>
                <a:cubicBezTo>
                  <a:pt x="1079740" y="1006123"/>
                  <a:pt x="1079718" y="1010316"/>
                  <a:pt x="1080267" y="1013242"/>
                </a:cubicBezTo>
                <a:cubicBezTo>
                  <a:pt x="1080888" y="1016558"/>
                  <a:pt x="1082046" y="1019773"/>
                  <a:pt x="1083740" y="1022888"/>
                </a:cubicBezTo>
                <a:cubicBezTo>
                  <a:pt x="1085434" y="1026002"/>
                  <a:pt x="1087543" y="1028636"/>
                  <a:pt x="1090065" y="1030787"/>
                </a:cubicBezTo>
                <a:cubicBezTo>
                  <a:pt x="1092589" y="1032939"/>
                  <a:pt x="1095557" y="1034503"/>
                  <a:pt x="1098970" y="1035478"/>
                </a:cubicBezTo>
                <a:cubicBezTo>
                  <a:pt x="1102383" y="1036454"/>
                  <a:pt x="1106137" y="1036558"/>
                  <a:pt x="1110233" y="1035791"/>
                </a:cubicBezTo>
                <a:cubicBezTo>
                  <a:pt x="1117060" y="1034511"/>
                  <a:pt x="1122372" y="1032153"/>
                  <a:pt x="1126169" y="1028716"/>
                </a:cubicBezTo>
                <a:cubicBezTo>
                  <a:pt x="1129967" y="1025279"/>
                  <a:pt x="1132838" y="1021208"/>
                  <a:pt x="1134783" y="1016503"/>
                </a:cubicBezTo>
                <a:cubicBezTo>
                  <a:pt x="1136727" y="1011798"/>
                  <a:pt x="1137987" y="1006666"/>
                  <a:pt x="1138560" y="1001107"/>
                </a:cubicBezTo>
                <a:cubicBezTo>
                  <a:pt x="1139134" y="995549"/>
                  <a:pt x="1139628" y="990106"/>
                  <a:pt x="1140043" y="984779"/>
                </a:cubicBezTo>
                <a:lnTo>
                  <a:pt x="1139805" y="985127"/>
                </a:lnTo>
                <a:cubicBezTo>
                  <a:pt x="1140623" y="981945"/>
                  <a:pt x="1141519" y="977840"/>
                  <a:pt x="1142495" y="972812"/>
                </a:cubicBezTo>
                <a:cubicBezTo>
                  <a:pt x="1143470" y="967784"/>
                  <a:pt x="1144462" y="962298"/>
                  <a:pt x="1145468" y="956356"/>
                </a:cubicBezTo>
                <a:cubicBezTo>
                  <a:pt x="1146474" y="950414"/>
                  <a:pt x="1147462" y="944374"/>
                  <a:pt x="1148432" y="938236"/>
                </a:cubicBezTo>
                <a:cubicBezTo>
                  <a:pt x="1149402" y="932098"/>
                  <a:pt x="1150250" y="926388"/>
                  <a:pt x="1150976" y="921103"/>
                </a:cubicBezTo>
                <a:cubicBezTo>
                  <a:pt x="1151701" y="915819"/>
                  <a:pt x="1152272" y="911321"/>
                  <a:pt x="1152687" y="907609"/>
                </a:cubicBezTo>
                <a:cubicBezTo>
                  <a:pt x="1153102" y="903898"/>
                  <a:pt x="1153395" y="901420"/>
                  <a:pt x="1153565" y="900177"/>
                </a:cubicBezTo>
                <a:lnTo>
                  <a:pt x="1156350" y="858469"/>
                </a:lnTo>
                <a:cubicBezTo>
                  <a:pt x="1156826" y="848083"/>
                  <a:pt x="1157327" y="836482"/>
                  <a:pt x="1157853" y="823664"/>
                </a:cubicBezTo>
                <a:cubicBezTo>
                  <a:pt x="1158378" y="810846"/>
                  <a:pt x="1158618" y="797578"/>
                  <a:pt x="1158570" y="783858"/>
                </a:cubicBezTo>
                <a:cubicBezTo>
                  <a:pt x="1158523" y="770138"/>
                  <a:pt x="1158031" y="756199"/>
                  <a:pt x="1157094" y="742040"/>
                </a:cubicBezTo>
                <a:cubicBezTo>
                  <a:pt x="1156157" y="727882"/>
                  <a:pt x="1154464" y="714268"/>
                  <a:pt x="1152016" y="701200"/>
                </a:cubicBezTo>
                <a:cubicBezTo>
                  <a:pt x="1149238" y="686377"/>
                  <a:pt x="1145290" y="672581"/>
                  <a:pt x="1140172" y="659811"/>
                </a:cubicBezTo>
                <a:cubicBezTo>
                  <a:pt x="1135053" y="647042"/>
                  <a:pt x="1128344" y="636286"/>
                  <a:pt x="1120044" y="627545"/>
                </a:cubicBezTo>
                <a:cubicBezTo>
                  <a:pt x="1111743" y="618804"/>
                  <a:pt x="1101632" y="612522"/>
                  <a:pt x="1089711" y="608699"/>
                </a:cubicBezTo>
                <a:close/>
                <a:moveTo>
                  <a:pt x="386624" y="379933"/>
                </a:moveTo>
                <a:cubicBezTo>
                  <a:pt x="392440" y="379933"/>
                  <a:pt x="395968" y="383100"/>
                  <a:pt x="395968" y="388314"/>
                </a:cubicBezTo>
                <a:cubicBezTo>
                  <a:pt x="395968" y="393529"/>
                  <a:pt x="392440" y="396695"/>
                  <a:pt x="386624" y="396695"/>
                </a:cubicBezTo>
                <a:cubicBezTo>
                  <a:pt x="380813" y="396695"/>
                  <a:pt x="377281" y="393529"/>
                  <a:pt x="377281" y="388314"/>
                </a:cubicBezTo>
                <a:cubicBezTo>
                  <a:pt x="377281" y="383100"/>
                  <a:pt x="380813" y="379933"/>
                  <a:pt x="386624" y="379933"/>
                </a:cubicBezTo>
                <a:close/>
                <a:moveTo>
                  <a:pt x="418612" y="363172"/>
                </a:moveTo>
                <a:cubicBezTo>
                  <a:pt x="420548" y="363172"/>
                  <a:pt x="422129" y="366943"/>
                  <a:pt x="422129" y="371552"/>
                </a:cubicBezTo>
                <a:cubicBezTo>
                  <a:pt x="422129" y="380193"/>
                  <a:pt x="417719" y="382653"/>
                  <a:pt x="413511" y="376360"/>
                </a:cubicBezTo>
                <a:cubicBezTo>
                  <a:pt x="410524" y="371897"/>
                  <a:pt x="413899" y="363172"/>
                  <a:pt x="418612" y="363172"/>
                </a:cubicBezTo>
                <a:close/>
                <a:moveTo>
                  <a:pt x="1620319" y="457790"/>
                </a:moveTo>
                <a:cubicBezTo>
                  <a:pt x="1616711" y="456851"/>
                  <a:pt x="1612834" y="456366"/>
                  <a:pt x="1608690" y="456335"/>
                </a:cubicBezTo>
                <a:cubicBezTo>
                  <a:pt x="1604545" y="456305"/>
                  <a:pt x="1601108" y="456545"/>
                  <a:pt x="1598377" y="457057"/>
                </a:cubicBezTo>
                <a:cubicBezTo>
                  <a:pt x="1595646" y="457568"/>
                  <a:pt x="1593507" y="459079"/>
                  <a:pt x="1591958" y="461591"/>
                </a:cubicBezTo>
                <a:cubicBezTo>
                  <a:pt x="1590410" y="464101"/>
                  <a:pt x="1589313" y="467134"/>
                  <a:pt x="1588666" y="470687"/>
                </a:cubicBezTo>
                <a:cubicBezTo>
                  <a:pt x="1588020" y="474240"/>
                  <a:pt x="1587681" y="478089"/>
                  <a:pt x="1587650" y="482234"/>
                </a:cubicBezTo>
                <a:cubicBezTo>
                  <a:pt x="1587619" y="486378"/>
                  <a:pt x="1587707" y="490349"/>
                  <a:pt x="1587914" y="494146"/>
                </a:cubicBezTo>
                <a:cubicBezTo>
                  <a:pt x="1588121" y="497943"/>
                  <a:pt x="1588401" y="501323"/>
                  <a:pt x="1588754" y="504285"/>
                </a:cubicBezTo>
                <a:cubicBezTo>
                  <a:pt x="1589107" y="507247"/>
                  <a:pt x="1589393" y="509314"/>
                  <a:pt x="1589613" y="510484"/>
                </a:cubicBezTo>
                <a:cubicBezTo>
                  <a:pt x="1590343" y="517615"/>
                  <a:pt x="1590824" y="526106"/>
                  <a:pt x="1591054" y="535955"/>
                </a:cubicBezTo>
                <a:cubicBezTo>
                  <a:pt x="1591285" y="545804"/>
                  <a:pt x="1591317" y="555943"/>
                  <a:pt x="1591151" y="566372"/>
                </a:cubicBezTo>
                <a:cubicBezTo>
                  <a:pt x="1590985" y="576800"/>
                  <a:pt x="1590686" y="587052"/>
                  <a:pt x="1590252" y="597127"/>
                </a:cubicBezTo>
                <a:cubicBezTo>
                  <a:pt x="1589818" y="607202"/>
                  <a:pt x="1589338" y="616225"/>
                  <a:pt x="1588813" y="624197"/>
                </a:cubicBezTo>
                <a:cubicBezTo>
                  <a:pt x="1586823" y="656671"/>
                  <a:pt x="1584729" y="684824"/>
                  <a:pt x="1582532" y="708655"/>
                </a:cubicBezTo>
                <a:cubicBezTo>
                  <a:pt x="1580335" y="732486"/>
                  <a:pt x="1578099" y="753144"/>
                  <a:pt x="1575824" y="770631"/>
                </a:cubicBezTo>
                <a:cubicBezTo>
                  <a:pt x="1573548" y="788117"/>
                  <a:pt x="1571304" y="803074"/>
                  <a:pt x="1569090" y="815501"/>
                </a:cubicBezTo>
                <a:cubicBezTo>
                  <a:pt x="1566876" y="827928"/>
                  <a:pt x="1564756" y="838975"/>
                  <a:pt x="1562732" y="848641"/>
                </a:cubicBezTo>
                <a:cubicBezTo>
                  <a:pt x="1562268" y="851555"/>
                  <a:pt x="1561902" y="855257"/>
                  <a:pt x="1561634" y="859749"/>
                </a:cubicBezTo>
                <a:cubicBezTo>
                  <a:pt x="1561365" y="864241"/>
                  <a:pt x="1561127" y="868627"/>
                  <a:pt x="1560919" y="872905"/>
                </a:cubicBezTo>
                <a:cubicBezTo>
                  <a:pt x="1560711" y="877184"/>
                  <a:pt x="1560492" y="880859"/>
                  <a:pt x="1560260" y="883931"/>
                </a:cubicBezTo>
                <a:cubicBezTo>
                  <a:pt x="1560028" y="887003"/>
                  <a:pt x="1559619" y="888594"/>
                  <a:pt x="1559034" y="888703"/>
                </a:cubicBezTo>
                <a:cubicBezTo>
                  <a:pt x="1558059" y="888886"/>
                  <a:pt x="1556310" y="887901"/>
                  <a:pt x="1553786" y="885750"/>
                </a:cubicBezTo>
                <a:cubicBezTo>
                  <a:pt x="1551264" y="883598"/>
                  <a:pt x="1548436" y="880897"/>
                  <a:pt x="1545303" y="877648"/>
                </a:cubicBezTo>
                <a:cubicBezTo>
                  <a:pt x="1542171" y="874399"/>
                  <a:pt x="1539041" y="870898"/>
                  <a:pt x="1535915" y="867143"/>
                </a:cubicBezTo>
                <a:cubicBezTo>
                  <a:pt x="1532789" y="863388"/>
                  <a:pt x="1530056" y="860115"/>
                  <a:pt x="1527715" y="857323"/>
                </a:cubicBezTo>
                <a:cubicBezTo>
                  <a:pt x="1512992" y="839085"/>
                  <a:pt x="1499339" y="820092"/>
                  <a:pt x="1486754" y="800342"/>
                </a:cubicBezTo>
                <a:cubicBezTo>
                  <a:pt x="1474171" y="780593"/>
                  <a:pt x="1462498" y="761128"/>
                  <a:pt x="1451737" y="741946"/>
                </a:cubicBezTo>
                <a:cubicBezTo>
                  <a:pt x="1440975" y="722764"/>
                  <a:pt x="1430963" y="704350"/>
                  <a:pt x="1421701" y="686704"/>
                </a:cubicBezTo>
                <a:cubicBezTo>
                  <a:pt x="1412439" y="669058"/>
                  <a:pt x="1403932" y="653289"/>
                  <a:pt x="1396180" y="639398"/>
                </a:cubicBezTo>
                <a:cubicBezTo>
                  <a:pt x="1388429" y="625507"/>
                  <a:pt x="1381263" y="613928"/>
                  <a:pt x="1374681" y="604663"/>
                </a:cubicBezTo>
                <a:cubicBezTo>
                  <a:pt x="1368100" y="595398"/>
                  <a:pt x="1361963" y="589583"/>
                  <a:pt x="1356271" y="587217"/>
                </a:cubicBezTo>
                <a:cubicBezTo>
                  <a:pt x="1351249" y="584121"/>
                  <a:pt x="1345699" y="581173"/>
                  <a:pt x="1339623" y="578375"/>
                </a:cubicBezTo>
                <a:cubicBezTo>
                  <a:pt x="1333547" y="575576"/>
                  <a:pt x="1327095" y="574817"/>
                  <a:pt x="1320269" y="576096"/>
                </a:cubicBezTo>
                <a:cubicBezTo>
                  <a:pt x="1313052" y="577448"/>
                  <a:pt x="1307405" y="580172"/>
                  <a:pt x="1303327" y="584268"/>
                </a:cubicBezTo>
                <a:cubicBezTo>
                  <a:pt x="1299249" y="588363"/>
                  <a:pt x="1296195" y="593074"/>
                  <a:pt x="1294165" y="598401"/>
                </a:cubicBezTo>
                <a:cubicBezTo>
                  <a:pt x="1292134" y="603727"/>
                  <a:pt x="1290781" y="609432"/>
                  <a:pt x="1290104" y="615515"/>
                </a:cubicBezTo>
                <a:cubicBezTo>
                  <a:pt x="1289426" y="621598"/>
                  <a:pt x="1288978" y="627284"/>
                  <a:pt x="1288757" y="632574"/>
                </a:cubicBezTo>
                <a:lnTo>
                  <a:pt x="1254677" y="929078"/>
                </a:lnTo>
                <a:lnTo>
                  <a:pt x="1252718" y="960638"/>
                </a:lnTo>
                <a:cubicBezTo>
                  <a:pt x="1252107" y="969232"/>
                  <a:pt x="1251634" y="975327"/>
                  <a:pt x="1251298" y="978922"/>
                </a:cubicBezTo>
                <a:cubicBezTo>
                  <a:pt x="1250963" y="982518"/>
                  <a:pt x="1250941" y="985096"/>
                  <a:pt x="1251233" y="986657"/>
                </a:cubicBezTo>
                <a:cubicBezTo>
                  <a:pt x="1251745" y="989388"/>
                  <a:pt x="1253052" y="992322"/>
                  <a:pt x="1255155" y="995461"/>
                </a:cubicBezTo>
                <a:cubicBezTo>
                  <a:pt x="1257257" y="998601"/>
                  <a:pt x="1259704" y="1001423"/>
                  <a:pt x="1262495" y="1003928"/>
                </a:cubicBezTo>
                <a:cubicBezTo>
                  <a:pt x="1265286" y="1006434"/>
                  <a:pt x="1268336" y="1008436"/>
                  <a:pt x="1271646" y="1009936"/>
                </a:cubicBezTo>
                <a:cubicBezTo>
                  <a:pt x="1274955" y="1011436"/>
                  <a:pt x="1278073" y="1011911"/>
                  <a:pt x="1280998" y="1011363"/>
                </a:cubicBezTo>
                <a:cubicBezTo>
                  <a:pt x="1285679" y="1010486"/>
                  <a:pt x="1289955" y="1007716"/>
                  <a:pt x="1293826" y="1003054"/>
                </a:cubicBezTo>
                <a:cubicBezTo>
                  <a:pt x="1297697" y="998392"/>
                  <a:pt x="1300108" y="992136"/>
                  <a:pt x="1301060" y="984285"/>
                </a:cubicBezTo>
                <a:cubicBezTo>
                  <a:pt x="1301243" y="982030"/>
                  <a:pt x="1301786" y="977386"/>
                  <a:pt x="1302689" y="970353"/>
                </a:cubicBezTo>
                <a:cubicBezTo>
                  <a:pt x="1303592" y="963319"/>
                  <a:pt x="1304553" y="955518"/>
                  <a:pt x="1305571" y="946948"/>
                </a:cubicBezTo>
                <a:cubicBezTo>
                  <a:pt x="1306590" y="938379"/>
                  <a:pt x="1307618" y="929858"/>
                  <a:pt x="1308655" y="921386"/>
                </a:cubicBezTo>
                <a:cubicBezTo>
                  <a:pt x="1309693" y="912915"/>
                  <a:pt x="1310613" y="905979"/>
                  <a:pt x="1311419" y="900579"/>
                </a:cubicBezTo>
                <a:cubicBezTo>
                  <a:pt x="1312358" y="893740"/>
                  <a:pt x="1313499" y="884744"/>
                  <a:pt x="1314841" y="873590"/>
                </a:cubicBezTo>
                <a:cubicBezTo>
                  <a:pt x="1316183" y="862437"/>
                  <a:pt x="1317547" y="850320"/>
                  <a:pt x="1318932" y="837241"/>
                </a:cubicBezTo>
                <a:cubicBezTo>
                  <a:pt x="1320317" y="824161"/>
                  <a:pt x="1321766" y="810615"/>
                  <a:pt x="1323279" y="796603"/>
                </a:cubicBezTo>
                <a:cubicBezTo>
                  <a:pt x="1324792" y="782591"/>
                  <a:pt x="1326141" y="769316"/>
                  <a:pt x="1327324" y="756779"/>
                </a:cubicBezTo>
                <a:cubicBezTo>
                  <a:pt x="1328508" y="744242"/>
                  <a:pt x="1329579" y="732987"/>
                  <a:pt x="1330537" y="723016"/>
                </a:cubicBezTo>
                <a:cubicBezTo>
                  <a:pt x="1331495" y="713045"/>
                  <a:pt x="1332182" y="705396"/>
                  <a:pt x="1332597" y="700069"/>
                </a:cubicBezTo>
                <a:cubicBezTo>
                  <a:pt x="1332731" y="698631"/>
                  <a:pt x="1333055" y="695239"/>
                  <a:pt x="1333567" y="689894"/>
                </a:cubicBezTo>
                <a:cubicBezTo>
                  <a:pt x="1334080" y="684548"/>
                  <a:pt x="1334711" y="679029"/>
                  <a:pt x="1335462" y="673337"/>
                </a:cubicBezTo>
                <a:cubicBezTo>
                  <a:pt x="1336212" y="667644"/>
                  <a:pt x="1337063" y="662488"/>
                  <a:pt x="1338014" y="657868"/>
                </a:cubicBezTo>
                <a:cubicBezTo>
                  <a:pt x="1338966" y="653248"/>
                  <a:pt x="1340026" y="650829"/>
                  <a:pt x="1341197" y="650609"/>
                </a:cubicBezTo>
                <a:cubicBezTo>
                  <a:pt x="1342367" y="650390"/>
                  <a:pt x="1343528" y="650930"/>
                  <a:pt x="1344680" y="652228"/>
                </a:cubicBezTo>
                <a:cubicBezTo>
                  <a:pt x="1345832" y="653526"/>
                  <a:pt x="1346968" y="655282"/>
                  <a:pt x="1348089" y="657494"/>
                </a:cubicBezTo>
                <a:cubicBezTo>
                  <a:pt x="1349210" y="659707"/>
                  <a:pt x="1350377" y="662163"/>
                  <a:pt x="1351590" y="664864"/>
                </a:cubicBezTo>
                <a:cubicBezTo>
                  <a:pt x="1352802" y="667564"/>
                  <a:pt x="1354055" y="670206"/>
                  <a:pt x="1355346" y="672791"/>
                </a:cubicBezTo>
                <a:lnTo>
                  <a:pt x="1358363" y="679191"/>
                </a:lnTo>
                <a:cubicBezTo>
                  <a:pt x="1369099" y="702011"/>
                  <a:pt x="1380729" y="725826"/>
                  <a:pt x="1393251" y="750633"/>
                </a:cubicBezTo>
                <a:cubicBezTo>
                  <a:pt x="1405774" y="775442"/>
                  <a:pt x="1419363" y="799747"/>
                  <a:pt x="1434018" y="823549"/>
                </a:cubicBezTo>
                <a:cubicBezTo>
                  <a:pt x="1448674" y="847352"/>
                  <a:pt x="1464445" y="869835"/>
                  <a:pt x="1481332" y="890998"/>
                </a:cubicBezTo>
                <a:cubicBezTo>
                  <a:pt x="1498219" y="912162"/>
                  <a:pt x="1516395" y="930510"/>
                  <a:pt x="1535860" y="946042"/>
                </a:cubicBezTo>
                <a:cubicBezTo>
                  <a:pt x="1539907" y="949321"/>
                  <a:pt x="1544439" y="951147"/>
                  <a:pt x="1549455" y="951520"/>
                </a:cubicBezTo>
                <a:cubicBezTo>
                  <a:pt x="1554471" y="951892"/>
                  <a:pt x="1559222" y="951658"/>
                  <a:pt x="1563708" y="950817"/>
                </a:cubicBezTo>
                <a:cubicBezTo>
                  <a:pt x="1571314" y="949392"/>
                  <a:pt x="1577833" y="946202"/>
                  <a:pt x="1583265" y="941248"/>
                </a:cubicBezTo>
                <a:cubicBezTo>
                  <a:pt x="1588696" y="936293"/>
                  <a:pt x="1593274" y="930287"/>
                  <a:pt x="1596999" y="923229"/>
                </a:cubicBezTo>
                <a:cubicBezTo>
                  <a:pt x="1600723" y="916172"/>
                  <a:pt x="1603775" y="908483"/>
                  <a:pt x="1606153" y="900164"/>
                </a:cubicBezTo>
                <a:cubicBezTo>
                  <a:pt x="1608531" y="891845"/>
                  <a:pt x="1610470" y="883608"/>
                  <a:pt x="1611970" y="875453"/>
                </a:cubicBezTo>
                <a:cubicBezTo>
                  <a:pt x="1615459" y="857436"/>
                  <a:pt x="1618505" y="840563"/>
                  <a:pt x="1621109" y="824832"/>
                </a:cubicBezTo>
                <a:cubicBezTo>
                  <a:pt x="1623713" y="809101"/>
                  <a:pt x="1626074" y="794224"/>
                  <a:pt x="1628191" y="780199"/>
                </a:cubicBezTo>
                <a:cubicBezTo>
                  <a:pt x="1630307" y="766175"/>
                  <a:pt x="1632143" y="752809"/>
                  <a:pt x="1633699" y="740101"/>
                </a:cubicBezTo>
                <a:cubicBezTo>
                  <a:pt x="1635254" y="727394"/>
                  <a:pt x="1636728" y="715054"/>
                  <a:pt x="1638119" y="703084"/>
                </a:cubicBezTo>
                <a:cubicBezTo>
                  <a:pt x="1638863" y="696282"/>
                  <a:pt x="1639727" y="687692"/>
                  <a:pt x="1640709" y="677312"/>
                </a:cubicBezTo>
                <a:cubicBezTo>
                  <a:pt x="1641692" y="666932"/>
                  <a:pt x="1642638" y="655550"/>
                  <a:pt x="1643547" y="643165"/>
                </a:cubicBezTo>
                <a:cubicBezTo>
                  <a:pt x="1644456" y="630780"/>
                  <a:pt x="1645217" y="617868"/>
                  <a:pt x="1645828" y="604429"/>
                </a:cubicBezTo>
                <a:cubicBezTo>
                  <a:pt x="1646439" y="590990"/>
                  <a:pt x="1646821" y="577946"/>
                  <a:pt x="1646975" y="565299"/>
                </a:cubicBezTo>
                <a:cubicBezTo>
                  <a:pt x="1647129" y="552652"/>
                  <a:pt x="1646990" y="540868"/>
                  <a:pt x="1646558" y="529946"/>
                </a:cubicBezTo>
                <a:cubicBezTo>
                  <a:pt x="1646127" y="519023"/>
                  <a:pt x="1645199" y="509759"/>
                  <a:pt x="1643773" y="502152"/>
                </a:cubicBezTo>
                <a:cubicBezTo>
                  <a:pt x="1641507" y="490059"/>
                  <a:pt x="1638196" y="480737"/>
                  <a:pt x="1633839" y="474184"/>
                </a:cubicBezTo>
                <a:cubicBezTo>
                  <a:pt x="1629481" y="467632"/>
                  <a:pt x="1624975" y="462167"/>
                  <a:pt x="1620319" y="457790"/>
                </a:cubicBezTo>
                <a:close/>
                <a:moveTo>
                  <a:pt x="1944547" y="453969"/>
                </a:moveTo>
                <a:cubicBezTo>
                  <a:pt x="1936514" y="452042"/>
                  <a:pt x="1928401" y="451846"/>
                  <a:pt x="1920210" y="453381"/>
                </a:cubicBezTo>
                <a:cubicBezTo>
                  <a:pt x="1912213" y="454880"/>
                  <a:pt x="1904356" y="457664"/>
                  <a:pt x="1896640" y="461735"/>
                </a:cubicBezTo>
                <a:cubicBezTo>
                  <a:pt x="1888923" y="465805"/>
                  <a:pt x="1881431" y="470540"/>
                  <a:pt x="1874166" y="475940"/>
                </a:cubicBezTo>
                <a:cubicBezTo>
                  <a:pt x="1866900" y="481339"/>
                  <a:pt x="1859902" y="487092"/>
                  <a:pt x="1853173" y="493198"/>
                </a:cubicBezTo>
                <a:cubicBezTo>
                  <a:pt x="1846443" y="499304"/>
                  <a:pt x="1840067" y="505143"/>
                  <a:pt x="1834045" y="510713"/>
                </a:cubicBezTo>
                <a:lnTo>
                  <a:pt x="1834283" y="510365"/>
                </a:lnTo>
                <a:cubicBezTo>
                  <a:pt x="1824566" y="518849"/>
                  <a:pt x="1814731" y="529928"/>
                  <a:pt x="1804776" y="543604"/>
                </a:cubicBezTo>
                <a:cubicBezTo>
                  <a:pt x="1794821" y="557280"/>
                  <a:pt x="1785178" y="572614"/>
                  <a:pt x="1775844" y="589605"/>
                </a:cubicBezTo>
                <a:cubicBezTo>
                  <a:pt x="1766511" y="606597"/>
                  <a:pt x="1757726" y="624899"/>
                  <a:pt x="1749490" y="644512"/>
                </a:cubicBezTo>
                <a:cubicBezTo>
                  <a:pt x="1741253" y="664125"/>
                  <a:pt x="1734208" y="684170"/>
                  <a:pt x="1728355" y="704649"/>
                </a:cubicBezTo>
                <a:cubicBezTo>
                  <a:pt x="1724050" y="719386"/>
                  <a:pt x="1721875" y="734178"/>
                  <a:pt x="1721831" y="749025"/>
                </a:cubicBezTo>
                <a:cubicBezTo>
                  <a:pt x="1721786" y="763873"/>
                  <a:pt x="1722824" y="776952"/>
                  <a:pt x="1724944" y="788265"/>
                </a:cubicBezTo>
                <a:cubicBezTo>
                  <a:pt x="1727868" y="803868"/>
                  <a:pt x="1733187" y="817711"/>
                  <a:pt x="1740902" y="829792"/>
                </a:cubicBezTo>
                <a:cubicBezTo>
                  <a:pt x="1748617" y="841873"/>
                  <a:pt x="1759489" y="853564"/>
                  <a:pt x="1773518" y="864866"/>
                </a:cubicBezTo>
                <a:cubicBezTo>
                  <a:pt x="1775907" y="866841"/>
                  <a:pt x="1779022" y="869185"/>
                  <a:pt x="1782861" y="871897"/>
                </a:cubicBezTo>
                <a:cubicBezTo>
                  <a:pt x="1786701" y="874610"/>
                  <a:pt x="1791195" y="877049"/>
                  <a:pt x="1796345" y="879213"/>
                </a:cubicBezTo>
                <a:cubicBezTo>
                  <a:pt x="1801495" y="881377"/>
                  <a:pt x="1807206" y="883033"/>
                  <a:pt x="1813478" y="884179"/>
                </a:cubicBezTo>
                <a:cubicBezTo>
                  <a:pt x="1819749" y="885326"/>
                  <a:pt x="1826396" y="885241"/>
                  <a:pt x="1833417" y="883925"/>
                </a:cubicBezTo>
                <a:cubicBezTo>
                  <a:pt x="1844925" y="881769"/>
                  <a:pt x="1854436" y="879735"/>
                  <a:pt x="1861952" y="877821"/>
                </a:cubicBezTo>
                <a:cubicBezTo>
                  <a:pt x="1869467" y="875909"/>
                  <a:pt x="1875873" y="874002"/>
                  <a:pt x="1881170" y="872101"/>
                </a:cubicBezTo>
                <a:cubicBezTo>
                  <a:pt x="1886466" y="870199"/>
                  <a:pt x="1891032" y="868435"/>
                  <a:pt x="1894866" y="866809"/>
                </a:cubicBezTo>
                <a:cubicBezTo>
                  <a:pt x="1898699" y="865182"/>
                  <a:pt x="1902670" y="863479"/>
                  <a:pt x="1906779" y="861699"/>
                </a:cubicBezTo>
                <a:cubicBezTo>
                  <a:pt x="1911667" y="859774"/>
                  <a:pt x="1918049" y="856660"/>
                  <a:pt x="1925924" y="852358"/>
                </a:cubicBezTo>
                <a:cubicBezTo>
                  <a:pt x="1933799" y="848056"/>
                  <a:pt x="1942199" y="843050"/>
                  <a:pt x="1951122" y="837340"/>
                </a:cubicBezTo>
                <a:cubicBezTo>
                  <a:pt x="1960046" y="831630"/>
                  <a:pt x="1969006" y="825307"/>
                  <a:pt x="1978003" y="818372"/>
                </a:cubicBezTo>
                <a:cubicBezTo>
                  <a:pt x="1987000" y="811437"/>
                  <a:pt x="1994909" y="804353"/>
                  <a:pt x="2001730" y="797119"/>
                </a:cubicBezTo>
                <a:cubicBezTo>
                  <a:pt x="2008551" y="789885"/>
                  <a:pt x="2013903" y="782623"/>
                  <a:pt x="2017787" y="775334"/>
                </a:cubicBezTo>
                <a:cubicBezTo>
                  <a:pt x="2021670" y="768045"/>
                  <a:pt x="2023009" y="761182"/>
                  <a:pt x="2021803" y="754746"/>
                </a:cubicBezTo>
                <a:cubicBezTo>
                  <a:pt x="2021254" y="751820"/>
                  <a:pt x="2020091" y="749111"/>
                  <a:pt x="2018311" y="746618"/>
                </a:cubicBezTo>
                <a:cubicBezTo>
                  <a:pt x="2016532" y="744125"/>
                  <a:pt x="2014417" y="741997"/>
                  <a:pt x="2011967" y="740236"/>
                </a:cubicBezTo>
                <a:cubicBezTo>
                  <a:pt x="2009517" y="738474"/>
                  <a:pt x="2006848" y="737157"/>
                  <a:pt x="2003959" y="736285"/>
                </a:cubicBezTo>
                <a:cubicBezTo>
                  <a:pt x="2001070" y="735413"/>
                  <a:pt x="1998357" y="735215"/>
                  <a:pt x="1995822" y="735690"/>
                </a:cubicBezTo>
                <a:lnTo>
                  <a:pt x="1988215" y="737115"/>
                </a:lnTo>
                <a:cubicBezTo>
                  <a:pt x="1976683" y="747756"/>
                  <a:pt x="1965448" y="757836"/>
                  <a:pt x="1954513" y="767355"/>
                </a:cubicBezTo>
                <a:cubicBezTo>
                  <a:pt x="1943578" y="776874"/>
                  <a:pt x="1932167" y="785473"/>
                  <a:pt x="1920281" y="793151"/>
                </a:cubicBezTo>
                <a:cubicBezTo>
                  <a:pt x="1908395" y="800829"/>
                  <a:pt x="1895723" y="807544"/>
                  <a:pt x="1882264" y="813297"/>
                </a:cubicBezTo>
                <a:cubicBezTo>
                  <a:pt x="1868806" y="819049"/>
                  <a:pt x="1853787" y="823478"/>
                  <a:pt x="1837209" y="826584"/>
                </a:cubicBezTo>
                <a:cubicBezTo>
                  <a:pt x="1829602" y="828010"/>
                  <a:pt x="1822858" y="828113"/>
                  <a:pt x="1816977" y="826893"/>
                </a:cubicBezTo>
                <a:cubicBezTo>
                  <a:pt x="1811095" y="825673"/>
                  <a:pt x="1805753" y="822485"/>
                  <a:pt x="1800951" y="817328"/>
                </a:cubicBezTo>
                <a:cubicBezTo>
                  <a:pt x="1796880" y="812842"/>
                  <a:pt x="1792870" y="807335"/>
                  <a:pt x="1788921" y="800806"/>
                </a:cubicBezTo>
                <a:cubicBezTo>
                  <a:pt x="1784973" y="794278"/>
                  <a:pt x="1782121" y="786333"/>
                  <a:pt x="1780367" y="776971"/>
                </a:cubicBezTo>
                <a:cubicBezTo>
                  <a:pt x="1778101" y="764878"/>
                  <a:pt x="1777185" y="752987"/>
                  <a:pt x="1777619" y="741297"/>
                </a:cubicBezTo>
                <a:cubicBezTo>
                  <a:pt x="1778053" y="729607"/>
                  <a:pt x="1779615" y="718008"/>
                  <a:pt x="1782304" y="706501"/>
                </a:cubicBezTo>
                <a:cubicBezTo>
                  <a:pt x="1784993" y="694994"/>
                  <a:pt x="1788596" y="683518"/>
                  <a:pt x="1793114" y="672072"/>
                </a:cubicBezTo>
                <a:cubicBezTo>
                  <a:pt x="1797632" y="660626"/>
                  <a:pt x="1802859" y="649199"/>
                  <a:pt x="1808797" y="637790"/>
                </a:cubicBezTo>
                <a:cubicBezTo>
                  <a:pt x="1812931" y="630757"/>
                  <a:pt x="1817941" y="622752"/>
                  <a:pt x="1823830" y="613774"/>
                </a:cubicBezTo>
                <a:cubicBezTo>
                  <a:pt x="1829719" y="604797"/>
                  <a:pt x="1836223" y="595604"/>
                  <a:pt x="1843343" y="586194"/>
                </a:cubicBezTo>
                <a:cubicBezTo>
                  <a:pt x="1850463" y="576784"/>
                  <a:pt x="1858049" y="567438"/>
                  <a:pt x="1866102" y="558157"/>
                </a:cubicBezTo>
                <a:cubicBezTo>
                  <a:pt x="1874154" y="548875"/>
                  <a:pt x="1882362" y="540422"/>
                  <a:pt x="1890725" y="532798"/>
                </a:cubicBezTo>
                <a:cubicBezTo>
                  <a:pt x="1899089" y="525174"/>
                  <a:pt x="1907476" y="518757"/>
                  <a:pt x="1915887" y="513547"/>
                </a:cubicBezTo>
                <a:cubicBezTo>
                  <a:pt x="1924299" y="508337"/>
                  <a:pt x="1932406" y="505001"/>
                  <a:pt x="1940207" y="503539"/>
                </a:cubicBezTo>
                <a:cubicBezTo>
                  <a:pt x="1943133" y="502991"/>
                  <a:pt x="1945599" y="503488"/>
                  <a:pt x="1947603" y="505030"/>
                </a:cubicBezTo>
                <a:cubicBezTo>
                  <a:pt x="1949609" y="506572"/>
                  <a:pt x="1951394" y="508559"/>
                  <a:pt x="1952960" y="510991"/>
                </a:cubicBezTo>
                <a:cubicBezTo>
                  <a:pt x="1954526" y="513424"/>
                  <a:pt x="1956001" y="516176"/>
                  <a:pt x="1957384" y="519248"/>
                </a:cubicBezTo>
                <a:cubicBezTo>
                  <a:pt x="1958768" y="522320"/>
                  <a:pt x="1960437" y="525035"/>
                  <a:pt x="1962393" y="527394"/>
                </a:cubicBezTo>
                <a:cubicBezTo>
                  <a:pt x="1964350" y="529753"/>
                  <a:pt x="1966720" y="531631"/>
                  <a:pt x="1969506" y="533027"/>
                </a:cubicBezTo>
                <a:cubicBezTo>
                  <a:pt x="1972291" y="534423"/>
                  <a:pt x="1975829" y="534719"/>
                  <a:pt x="1980120" y="533915"/>
                </a:cubicBezTo>
                <a:cubicBezTo>
                  <a:pt x="1983046" y="533366"/>
                  <a:pt x="1985593" y="532687"/>
                  <a:pt x="1987763" y="531877"/>
                </a:cubicBezTo>
                <a:cubicBezTo>
                  <a:pt x="1989933" y="531066"/>
                  <a:pt x="1991585" y="529646"/>
                  <a:pt x="1992719" y="527617"/>
                </a:cubicBezTo>
                <a:cubicBezTo>
                  <a:pt x="1993853" y="525587"/>
                  <a:pt x="1994441" y="522802"/>
                  <a:pt x="1994484" y="519261"/>
                </a:cubicBezTo>
                <a:cubicBezTo>
                  <a:pt x="1994528" y="515720"/>
                  <a:pt x="1993983" y="510926"/>
                  <a:pt x="1992850" y="504880"/>
                </a:cubicBezTo>
                <a:cubicBezTo>
                  <a:pt x="1991241" y="496298"/>
                  <a:pt x="1988116" y="488505"/>
                  <a:pt x="1983472" y="481501"/>
                </a:cubicBezTo>
                <a:cubicBezTo>
                  <a:pt x="1978829" y="474498"/>
                  <a:pt x="1973188" y="468640"/>
                  <a:pt x="1966551" y="463928"/>
                </a:cubicBezTo>
                <a:cubicBezTo>
                  <a:pt x="1959914" y="459216"/>
                  <a:pt x="1952580" y="455896"/>
                  <a:pt x="1944547" y="453969"/>
                </a:cubicBezTo>
                <a:close/>
                <a:moveTo>
                  <a:pt x="2394850" y="363382"/>
                </a:moveTo>
                <a:cubicBezTo>
                  <a:pt x="2391223" y="362346"/>
                  <a:pt x="2386491" y="361870"/>
                  <a:pt x="2380652" y="361954"/>
                </a:cubicBezTo>
                <a:cubicBezTo>
                  <a:pt x="2374813" y="362039"/>
                  <a:pt x="2367407" y="362922"/>
                  <a:pt x="2358435" y="364603"/>
                </a:cubicBezTo>
                <a:cubicBezTo>
                  <a:pt x="2349268" y="366321"/>
                  <a:pt x="2340272" y="368410"/>
                  <a:pt x="2331446" y="370872"/>
                </a:cubicBezTo>
                <a:cubicBezTo>
                  <a:pt x="2322620" y="373333"/>
                  <a:pt x="2313438" y="376316"/>
                  <a:pt x="2303899" y="379819"/>
                </a:cubicBezTo>
                <a:cubicBezTo>
                  <a:pt x="2294360" y="383322"/>
                  <a:pt x="2284367" y="387365"/>
                  <a:pt x="2273919" y="391948"/>
                </a:cubicBezTo>
                <a:cubicBezTo>
                  <a:pt x="2263472" y="396530"/>
                  <a:pt x="2252141" y="401782"/>
                  <a:pt x="2239926" y="407705"/>
                </a:cubicBezTo>
                <a:cubicBezTo>
                  <a:pt x="2237927" y="408888"/>
                  <a:pt x="2234971" y="410350"/>
                  <a:pt x="2231057" y="412093"/>
                </a:cubicBezTo>
                <a:cubicBezTo>
                  <a:pt x="2227144" y="413835"/>
                  <a:pt x="2222890" y="415642"/>
                  <a:pt x="2218294" y="417513"/>
                </a:cubicBezTo>
                <a:cubicBezTo>
                  <a:pt x="2213698" y="419383"/>
                  <a:pt x="2209142" y="421196"/>
                  <a:pt x="2204625" y="422951"/>
                </a:cubicBezTo>
                <a:cubicBezTo>
                  <a:pt x="2200109" y="424706"/>
                  <a:pt x="2196406" y="425955"/>
                  <a:pt x="2193517" y="426698"/>
                </a:cubicBezTo>
                <a:lnTo>
                  <a:pt x="2188636" y="415196"/>
                </a:lnTo>
                <a:cubicBezTo>
                  <a:pt x="2187259" y="413234"/>
                  <a:pt x="2184227" y="411329"/>
                  <a:pt x="2179540" y="409481"/>
                </a:cubicBezTo>
                <a:cubicBezTo>
                  <a:pt x="2174853" y="407634"/>
                  <a:pt x="2168511" y="407459"/>
                  <a:pt x="2160515" y="408958"/>
                </a:cubicBezTo>
                <a:cubicBezTo>
                  <a:pt x="2156614" y="409689"/>
                  <a:pt x="2153142" y="411904"/>
                  <a:pt x="2150101" y="415603"/>
                </a:cubicBezTo>
                <a:cubicBezTo>
                  <a:pt x="2147059" y="419303"/>
                  <a:pt x="2144328" y="423852"/>
                  <a:pt x="2141907" y="429252"/>
                </a:cubicBezTo>
                <a:cubicBezTo>
                  <a:pt x="2139487" y="434652"/>
                  <a:pt x="2137393" y="440445"/>
                  <a:pt x="2135624" y="446631"/>
                </a:cubicBezTo>
                <a:cubicBezTo>
                  <a:pt x="2133856" y="452817"/>
                  <a:pt x="2132295" y="458763"/>
                  <a:pt x="2130942" y="464468"/>
                </a:cubicBezTo>
                <a:cubicBezTo>
                  <a:pt x="2128881" y="473939"/>
                  <a:pt x="2127130" y="483453"/>
                  <a:pt x="2125691" y="493010"/>
                </a:cubicBezTo>
                <a:cubicBezTo>
                  <a:pt x="2124251" y="502566"/>
                  <a:pt x="2122839" y="513884"/>
                  <a:pt x="2121454" y="526964"/>
                </a:cubicBezTo>
                <a:cubicBezTo>
                  <a:pt x="2120069" y="540044"/>
                  <a:pt x="2118604" y="555662"/>
                  <a:pt x="2117060" y="573819"/>
                </a:cubicBezTo>
                <a:cubicBezTo>
                  <a:pt x="2115516" y="591975"/>
                  <a:pt x="2113493" y="614310"/>
                  <a:pt x="2110991" y="640823"/>
                </a:cubicBezTo>
                <a:cubicBezTo>
                  <a:pt x="2108489" y="667336"/>
                  <a:pt x="2105186" y="694150"/>
                  <a:pt x="2101081" y="721266"/>
                </a:cubicBezTo>
                <a:cubicBezTo>
                  <a:pt x="2096976" y="748382"/>
                  <a:pt x="2094092" y="775824"/>
                  <a:pt x="2092432" y="803593"/>
                </a:cubicBezTo>
                <a:cubicBezTo>
                  <a:pt x="2091907" y="811565"/>
                  <a:pt x="2092283" y="818964"/>
                  <a:pt x="2093563" y="825791"/>
                </a:cubicBezTo>
                <a:cubicBezTo>
                  <a:pt x="2095975" y="838664"/>
                  <a:pt x="2101651" y="847139"/>
                  <a:pt x="2110592" y="851218"/>
                </a:cubicBezTo>
                <a:cubicBezTo>
                  <a:pt x="2119533" y="855296"/>
                  <a:pt x="2131415" y="855947"/>
                  <a:pt x="2146239" y="853169"/>
                </a:cubicBezTo>
                <a:cubicBezTo>
                  <a:pt x="2159696" y="850647"/>
                  <a:pt x="2174636" y="846334"/>
                  <a:pt x="2191056" y="840229"/>
                </a:cubicBezTo>
                <a:cubicBezTo>
                  <a:pt x="2207477" y="834123"/>
                  <a:pt x="2224074" y="826269"/>
                  <a:pt x="2240849" y="816665"/>
                </a:cubicBezTo>
                <a:cubicBezTo>
                  <a:pt x="2247590" y="812777"/>
                  <a:pt x="2255224" y="808268"/>
                  <a:pt x="2263752" y="803137"/>
                </a:cubicBezTo>
                <a:cubicBezTo>
                  <a:pt x="2272279" y="798006"/>
                  <a:pt x="2280929" y="792448"/>
                  <a:pt x="2289700" y="786464"/>
                </a:cubicBezTo>
                <a:cubicBezTo>
                  <a:pt x="2298471" y="780480"/>
                  <a:pt x="2307002" y="774288"/>
                  <a:pt x="2315292" y="767889"/>
                </a:cubicBezTo>
                <a:cubicBezTo>
                  <a:pt x="2323582" y="761491"/>
                  <a:pt x="2330957" y="755061"/>
                  <a:pt x="2337419" y="748601"/>
                </a:cubicBezTo>
                <a:cubicBezTo>
                  <a:pt x="2343880" y="742142"/>
                  <a:pt x="2349037" y="735724"/>
                  <a:pt x="2352890" y="729349"/>
                </a:cubicBezTo>
                <a:cubicBezTo>
                  <a:pt x="2356743" y="722974"/>
                  <a:pt x="2358529" y="716886"/>
                  <a:pt x="2358250" y="711083"/>
                </a:cubicBezTo>
                <a:cubicBezTo>
                  <a:pt x="2358128" y="708279"/>
                  <a:pt x="2357171" y="706137"/>
                  <a:pt x="2355380" y="704656"/>
                </a:cubicBezTo>
                <a:cubicBezTo>
                  <a:pt x="2353588" y="703175"/>
                  <a:pt x="2351421" y="702117"/>
                  <a:pt x="2348880" y="701483"/>
                </a:cubicBezTo>
                <a:cubicBezTo>
                  <a:pt x="2346338" y="700848"/>
                  <a:pt x="2343714" y="700583"/>
                  <a:pt x="2341008" y="700686"/>
                </a:cubicBezTo>
                <a:cubicBezTo>
                  <a:pt x="2338302" y="700789"/>
                  <a:pt x="2335973" y="701024"/>
                  <a:pt x="2334023" y="701389"/>
                </a:cubicBezTo>
                <a:cubicBezTo>
                  <a:pt x="2324893" y="703302"/>
                  <a:pt x="2316759" y="706492"/>
                  <a:pt x="2309621" y="710959"/>
                </a:cubicBezTo>
                <a:cubicBezTo>
                  <a:pt x="2302483" y="715426"/>
                  <a:pt x="2295278" y="720612"/>
                  <a:pt x="2288006" y="726517"/>
                </a:cubicBezTo>
                <a:cubicBezTo>
                  <a:pt x="2280734" y="732422"/>
                  <a:pt x="2272990" y="738769"/>
                  <a:pt x="2264773" y="745558"/>
                </a:cubicBezTo>
                <a:cubicBezTo>
                  <a:pt x="2256556" y="752347"/>
                  <a:pt x="2246706" y="759038"/>
                  <a:pt x="2235223" y="765631"/>
                </a:cubicBezTo>
                <a:cubicBezTo>
                  <a:pt x="2223190" y="772529"/>
                  <a:pt x="2210847" y="778577"/>
                  <a:pt x="2198194" y="783775"/>
                </a:cubicBezTo>
                <a:cubicBezTo>
                  <a:pt x="2185540" y="788972"/>
                  <a:pt x="2174532" y="792448"/>
                  <a:pt x="2165170" y="794203"/>
                </a:cubicBezTo>
                <a:cubicBezTo>
                  <a:pt x="2164390" y="794349"/>
                  <a:pt x="2163317" y="794550"/>
                  <a:pt x="2161952" y="794806"/>
                </a:cubicBezTo>
                <a:cubicBezTo>
                  <a:pt x="2160587" y="795062"/>
                  <a:pt x="2159166" y="795025"/>
                  <a:pt x="2157691" y="794695"/>
                </a:cubicBezTo>
                <a:cubicBezTo>
                  <a:pt x="2156216" y="794366"/>
                  <a:pt x="2154836" y="793464"/>
                  <a:pt x="2153550" y="791989"/>
                </a:cubicBezTo>
                <a:cubicBezTo>
                  <a:pt x="2152264" y="790514"/>
                  <a:pt x="2151293" y="788021"/>
                  <a:pt x="2150635" y="784510"/>
                </a:cubicBezTo>
                <a:cubicBezTo>
                  <a:pt x="2150086" y="781584"/>
                  <a:pt x="2149831" y="776181"/>
                  <a:pt x="2149869" y="768300"/>
                </a:cubicBezTo>
                <a:cubicBezTo>
                  <a:pt x="2149906" y="760419"/>
                  <a:pt x="2150166" y="751841"/>
                  <a:pt x="2150649" y="742565"/>
                </a:cubicBezTo>
                <a:cubicBezTo>
                  <a:pt x="2151131" y="733288"/>
                  <a:pt x="2151766" y="724286"/>
                  <a:pt x="2152553" y="715558"/>
                </a:cubicBezTo>
                <a:cubicBezTo>
                  <a:pt x="2153341" y="706830"/>
                  <a:pt x="2154228" y="700254"/>
                  <a:pt x="2155216" y="695829"/>
                </a:cubicBezTo>
                <a:cubicBezTo>
                  <a:pt x="2162103" y="692721"/>
                  <a:pt x="2167504" y="690296"/>
                  <a:pt x="2171417" y="688553"/>
                </a:cubicBezTo>
                <a:cubicBezTo>
                  <a:pt x="2175330" y="686811"/>
                  <a:pt x="2178893" y="685083"/>
                  <a:pt x="2182105" y="683371"/>
                </a:cubicBezTo>
                <a:cubicBezTo>
                  <a:pt x="2185317" y="681658"/>
                  <a:pt x="2188777" y="679647"/>
                  <a:pt x="2192483" y="677338"/>
                </a:cubicBezTo>
                <a:cubicBezTo>
                  <a:pt x="2196189" y="675028"/>
                  <a:pt x="2201464" y="671668"/>
                  <a:pt x="2208309" y="667256"/>
                </a:cubicBezTo>
                <a:cubicBezTo>
                  <a:pt x="2215155" y="662844"/>
                  <a:pt x="2224127" y="657125"/>
                  <a:pt x="2235227" y="650098"/>
                </a:cubicBezTo>
                <a:cubicBezTo>
                  <a:pt x="2246326" y="643072"/>
                  <a:pt x="2260739" y="634062"/>
                  <a:pt x="2278464" y="623069"/>
                </a:cubicBezTo>
                <a:cubicBezTo>
                  <a:pt x="2281207" y="621546"/>
                  <a:pt x="2285693" y="619090"/>
                  <a:pt x="2291923" y="615702"/>
                </a:cubicBezTo>
                <a:cubicBezTo>
                  <a:pt x="2298152" y="612314"/>
                  <a:pt x="2304705" y="608764"/>
                  <a:pt x="2311580" y="605053"/>
                </a:cubicBezTo>
                <a:cubicBezTo>
                  <a:pt x="2318456" y="601342"/>
                  <a:pt x="2324853" y="597771"/>
                  <a:pt x="2330771" y="594340"/>
                </a:cubicBezTo>
                <a:cubicBezTo>
                  <a:pt x="2336690" y="590910"/>
                  <a:pt x="2340710" y="588390"/>
                  <a:pt x="2342831" y="586781"/>
                </a:cubicBezTo>
                <a:cubicBezTo>
                  <a:pt x="2349512" y="581491"/>
                  <a:pt x="2354846" y="575747"/>
                  <a:pt x="2358832" y="569549"/>
                </a:cubicBezTo>
                <a:cubicBezTo>
                  <a:pt x="2362819" y="563351"/>
                  <a:pt x="2364155" y="556741"/>
                  <a:pt x="2362839" y="549720"/>
                </a:cubicBezTo>
                <a:cubicBezTo>
                  <a:pt x="2362328" y="546989"/>
                  <a:pt x="2360691" y="544722"/>
                  <a:pt x="2357930" y="542917"/>
                </a:cubicBezTo>
                <a:cubicBezTo>
                  <a:pt x="2355169" y="541113"/>
                  <a:pt x="2350376" y="540850"/>
                  <a:pt x="2343549" y="542129"/>
                </a:cubicBezTo>
                <a:cubicBezTo>
                  <a:pt x="2339063" y="542970"/>
                  <a:pt x="2331996" y="545657"/>
                  <a:pt x="2322347" y="550191"/>
                </a:cubicBezTo>
                <a:cubicBezTo>
                  <a:pt x="2312698" y="554724"/>
                  <a:pt x="2301754" y="560156"/>
                  <a:pt x="2289515" y="566488"/>
                </a:cubicBezTo>
                <a:cubicBezTo>
                  <a:pt x="2277275" y="572819"/>
                  <a:pt x="2264506" y="579552"/>
                  <a:pt x="2251206" y="586688"/>
                </a:cubicBezTo>
                <a:cubicBezTo>
                  <a:pt x="2237906" y="593824"/>
                  <a:pt x="2225429" y="600503"/>
                  <a:pt x="2213774" y="606724"/>
                </a:cubicBezTo>
                <a:cubicBezTo>
                  <a:pt x="2202120" y="612946"/>
                  <a:pt x="2191907" y="618241"/>
                  <a:pt x="2183136" y="622610"/>
                </a:cubicBezTo>
                <a:cubicBezTo>
                  <a:pt x="2174365" y="626979"/>
                  <a:pt x="2168516" y="629438"/>
                  <a:pt x="2165591" y="629986"/>
                </a:cubicBezTo>
                <a:cubicBezTo>
                  <a:pt x="2165006" y="630096"/>
                  <a:pt x="2164604" y="629566"/>
                  <a:pt x="2164384" y="628395"/>
                </a:cubicBezTo>
                <a:cubicBezTo>
                  <a:pt x="2164238" y="627615"/>
                  <a:pt x="2164117" y="626426"/>
                  <a:pt x="2164019" y="624830"/>
                </a:cubicBezTo>
                <a:cubicBezTo>
                  <a:pt x="2163922" y="623233"/>
                  <a:pt x="2163983" y="621404"/>
                  <a:pt x="2164202" y="619344"/>
                </a:cubicBezTo>
                <a:cubicBezTo>
                  <a:pt x="2164385" y="617089"/>
                  <a:pt x="2164788" y="613581"/>
                  <a:pt x="2165411" y="608821"/>
                </a:cubicBezTo>
                <a:cubicBezTo>
                  <a:pt x="2166033" y="604061"/>
                  <a:pt x="2166808" y="598768"/>
                  <a:pt x="2167734" y="592941"/>
                </a:cubicBezTo>
                <a:cubicBezTo>
                  <a:pt x="2168661" y="587115"/>
                  <a:pt x="2169631" y="580977"/>
                  <a:pt x="2170644" y="574529"/>
                </a:cubicBezTo>
                <a:cubicBezTo>
                  <a:pt x="2171656" y="568080"/>
                  <a:pt x="2172587" y="562001"/>
                  <a:pt x="2173434" y="556290"/>
                </a:cubicBezTo>
                <a:cubicBezTo>
                  <a:pt x="2174282" y="550579"/>
                  <a:pt x="2175093" y="545481"/>
                  <a:pt x="2175868" y="540995"/>
                </a:cubicBezTo>
                <a:cubicBezTo>
                  <a:pt x="2176643" y="536509"/>
                  <a:pt x="2177256" y="533315"/>
                  <a:pt x="2177707" y="531414"/>
                </a:cubicBezTo>
                <a:cubicBezTo>
                  <a:pt x="2179817" y="521126"/>
                  <a:pt x="2183514" y="511499"/>
                  <a:pt x="2188800" y="502534"/>
                </a:cubicBezTo>
                <a:cubicBezTo>
                  <a:pt x="2194085" y="493569"/>
                  <a:pt x="2202238" y="485631"/>
                  <a:pt x="2213258" y="478721"/>
                </a:cubicBezTo>
                <a:cubicBezTo>
                  <a:pt x="2216745" y="476856"/>
                  <a:pt x="2221338" y="474431"/>
                  <a:pt x="2227037" y="471445"/>
                </a:cubicBezTo>
                <a:cubicBezTo>
                  <a:pt x="2232736" y="468459"/>
                  <a:pt x="2238953" y="465275"/>
                  <a:pt x="2245689" y="461893"/>
                </a:cubicBezTo>
                <a:cubicBezTo>
                  <a:pt x="2252424" y="458511"/>
                  <a:pt x="2259248" y="455062"/>
                  <a:pt x="2266160" y="451546"/>
                </a:cubicBezTo>
                <a:cubicBezTo>
                  <a:pt x="2273072" y="448030"/>
                  <a:pt x="2279493" y="444859"/>
                  <a:pt x="2285424" y="442031"/>
                </a:cubicBezTo>
                <a:cubicBezTo>
                  <a:pt x="2291355" y="439204"/>
                  <a:pt x="2296395" y="436745"/>
                  <a:pt x="2300546" y="434655"/>
                </a:cubicBezTo>
                <a:cubicBezTo>
                  <a:pt x="2304697" y="432565"/>
                  <a:pt x="2307339" y="431313"/>
                  <a:pt x="2308473" y="430898"/>
                </a:cubicBezTo>
                <a:lnTo>
                  <a:pt x="2308181" y="430953"/>
                </a:lnTo>
                <a:cubicBezTo>
                  <a:pt x="2310607" y="429893"/>
                  <a:pt x="2315026" y="428156"/>
                  <a:pt x="2321438" y="425743"/>
                </a:cubicBezTo>
                <a:cubicBezTo>
                  <a:pt x="2327850" y="423331"/>
                  <a:pt x="2334643" y="420796"/>
                  <a:pt x="2341817" y="418139"/>
                </a:cubicBezTo>
                <a:cubicBezTo>
                  <a:pt x="2348991" y="415483"/>
                  <a:pt x="2355647" y="413024"/>
                  <a:pt x="2361785" y="410764"/>
                </a:cubicBezTo>
                <a:cubicBezTo>
                  <a:pt x="2367923" y="408503"/>
                  <a:pt x="2371833" y="407013"/>
                  <a:pt x="2373515" y="406294"/>
                </a:cubicBezTo>
                <a:cubicBezTo>
                  <a:pt x="2380427" y="404393"/>
                  <a:pt x="2386059" y="402127"/>
                  <a:pt x="2390411" y="399494"/>
                </a:cubicBezTo>
                <a:cubicBezTo>
                  <a:pt x="2394764" y="396862"/>
                  <a:pt x="2398183" y="394101"/>
                  <a:pt x="2400670" y="391212"/>
                </a:cubicBezTo>
                <a:cubicBezTo>
                  <a:pt x="2403157" y="388324"/>
                  <a:pt x="2404788" y="385444"/>
                  <a:pt x="2405562" y="382573"/>
                </a:cubicBezTo>
                <a:cubicBezTo>
                  <a:pt x="2406337" y="379703"/>
                  <a:pt x="2406505" y="377097"/>
                  <a:pt x="2406066" y="374757"/>
                </a:cubicBezTo>
                <a:cubicBezTo>
                  <a:pt x="2405591" y="372221"/>
                  <a:pt x="2404510" y="369951"/>
                  <a:pt x="2402821" y="367945"/>
                </a:cubicBezTo>
                <a:cubicBezTo>
                  <a:pt x="2401133" y="365940"/>
                  <a:pt x="2398476" y="364419"/>
                  <a:pt x="2394850" y="363382"/>
                </a:cubicBezTo>
                <a:close/>
                <a:moveTo>
                  <a:pt x="1001692" y="118403"/>
                </a:moveTo>
                <a:cubicBezTo>
                  <a:pt x="1003900" y="119504"/>
                  <a:pt x="1005709" y="122793"/>
                  <a:pt x="1005709" y="125713"/>
                </a:cubicBezTo>
                <a:cubicBezTo>
                  <a:pt x="1005709" y="128632"/>
                  <a:pt x="1003900" y="131921"/>
                  <a:pt x="1001692" y="133023"/>
                </a:cubicBezTo>
                <a:cubicBezTo>
                  <a:pt x="999483" y="134124"/>
                  <a:pt x="997674" y="130835"/>
                  <a:pt x="997674" y="125713"/>
                </a:cubicBezTo>
                <a:cubicBezTo>
                  <a:pt x="997674" y="120591"/>
                  <a:pt x="999483" y="117302"/>
                  <a:pt x="1001692" y="118403"/>
                </a:cubicBezTo>
                <a:close/>
                <a:moveTo>
                  <a:pt x="2677818" y="351090"/>
                </a:moveTo>
                <a:cubicBezTo>
                  <a:pt x="2685827" y="351810"/>
                  <a:pt x="2692760" y="353792"/>
                  <a:pt x="2698617" y="357035"/>
                </a:cubicBezTo>
                <a:cubicBezTo>
                  <a:pt x="2704474" y="360278"/>
                  <a:pt x="2708079" y="365508"/>
                  <a:pt x="2709431" y="372725"/>
                </a:cubicBezTo>
                <a:cubicBezTo>
                  <a:pt x="2710819" y="380137"/>
                  <a:pt x="2709231" y="388358"/>
                  <a:pt x="2704665" y="397391"/>
                </a:cubicBezTo>
                <a:cubicBezTo>
                  <a:pt x="2700098" y="406423"/>
                  <a:pt x="2693728" y="415793"/>
                  <a:pt x="2685554" y="425501"/>
                </a:cubicBezTo>
                <a:cubicBezTo>
                  <a:pt x="2677379" y="435210"/>
                  <a:pt x="2667901" y="444961"/>
                  <a:pt x="2657117" y="454754"/>
                </a:cubicBezTo>
                <a:cubicBezTo>
                  <a:pt x="2646334" y="464547"/>
                  <a:pt x="2635451" y="473804"/>
                  <a:pt x="2624467" y="482525"/>
                </a:cubicBezTo>
                <a:cubicBezTo>
                  <a:pt x="2613483" y="491246"/>
                  <a:pt x="2602898" y="499134"/>
                  <a:pt x="2592712" y="506191"/>
                </a:cubicBezTo>
                <a:cubicBezTo>
                  <a:pt x="2582527" y="513248"/>
                  <a:pt x="2573887" y="518854"/>
                  <a:pt x="2566792" y="523010"/>
                </a:cubicBezTo>
                <a:cubicBezTo>
                  <a:pt x="2557697" y="528348"/>
                  <a:pt x="2549624" y="533748"/>
                  <a:pt x="2542571" y="539208"/>
                </a:cubicBezTo>
                <a:cubicBezTo>
                  <a:pt x="2535519" y="544668"/>
                  <a:pt x="2530517" y="550299"/>
                  <a:pt x="2527567" y="556101"/>
                </a:cubicBezTo>
                <a:cubicBezTo>
                  <a:pt x="2528409" y="547666"/>
                  <a:pt x="2529342" y="538103"/>
                  <a:pt x="2530368" y="527413"/>
                </a:cubicBezTo>
                <a:cubicBezTo>
                  <a:pt x="2531393" y="516722"/>
                  <a:pt x="2532452" y="505672"/>
                  <a:pt x="2533544" y="494263"/>
                </a:cubicBezTo>
                <a:cubicBezTo>
                  <a:pt x="2534636" y="482853"/>
                  <a:pt x="2535738" y="471492"/>
                  <a:pt x="2536848" y="460180"/>
                </a:cubicBezTo>
                <a:cubicBezTo>
                  <a:pt x="2537959" y="448868"/>
                  <a:pt x="2539002" y="438275"/>
                  <a:pt x="2539978" y="428401"/>
                </a:cubicBezTo>
                <a:cubicBezTo>
                  <a:pt x="2540955" y="418528"/>
                  <a:pt x="2541870" y="409675"/>
                  <a:pt x="2542724" y="401843"/>
                </a:cubicBezTo>
                <a:cubicBezTo>
                  <a:pt x="2543578" y="394011"/>
                  <a:pt x="2544225" y="388035"/>
                  <a:pt x="2544665" y="383915"/>
                </a:cubicBezTo>
                <a:cubicBezTo>
                  <a:pt x="2557757" y="376212"/>
                  <a:pt x="2571161" y="370168"/>
                  <a:pt x="2584875" y="365781"/>
                </a:cubicBezTo>
                <a:cubicBezTo>
                  <a:pt x="2598589" y="361394"/>
                  <a:pt x="2612468" y="357885"/>
                  <a:pt x="2626511" y="355253"/>
                </a:cubicBezTo>
                <a:cubicBezTo>
                  <a:pt x="2634313" y="353791"/>
                  <a:pt x="2642812" y="352552"/>
                  <a:pt x="2652009" y="351535"/>
                </a:cubicBezTo>
                <a:cubicBezTo>
                  <a:pt x="2661207" y="350518"/>
                  <a:pt x="2669810" y="350370"/>
                  <a:pt x="2677818" y="351090"/>
                </a:cubicBezTo>
                <a:close/>
                <a:moveTo>
                  <a:pt x="1324688" y="100570"/>
                </a:moveTo>
                <a:cubicBezTo>
                  <a:pt x="1330503" y="100570"/>
                  <a:pt x="1334032" y="103737"/>
                  <a:pt x="1334032" y="108951"/>
                </a:cubicBezTo>
                <a:cubicBezTo>
                  <a:pt x="1334032" y="117331"/>
                  <a:pt x="1322539" y="120636"/>
                  <a:pt x="1317838" y="113607"/>
                </a:cubicBezTo>
                <a:cubicBezTo>
                  <a:pt x="1312755" y="106010"/>
                  <a:pt x="1315614" y="100570"/>
                  <a:pt x="1324688" y="100570"/>
                </a:cubicBezTo>
                <a:close/>
                <a:moveTo>
                  <a:pt x="2693834" y="294336"/>
                </a:moveTo>
                <a:cubicBezTo>
                  <a:pt x="2685148" y="293238"/>
                  <a:pt x="2676679" y="292755"/>
                  <a:pt x="2668427" y="292888"/>
                </a:cubicBezTo>
                <a:cubicBezTo>
                  <a:pt x="2660174" y="293022"/>
                  <a:pt x="2652306" y="293588"/>
                  <a:pt x="2644821" y="294586"/>
                </a:cubicBezTo>
                <a:cubicBezTo>
                  <a:pt x="2637336" y="295585"/>
                  <a:pt x="2630863" y="296596"/>
                  <a:pt x="2625402" y="297619"/>
                </a:cubicBezTo>
                <a:cubicBezTo>
                  <a:pt x="2615455" y="299483"/>
                  <a:pt x="2607251" y="301222"/>
                  <a:pt x="2600790" y="302837"/>
                </a:cubicBezTo>
                <a:cubicBezTo>
                  <a:pt x="2594329" y="304451"/>
                  <a:pt x="2588746" y="305901"/>
                  <a:pt x="2584040" y="307187"/>
                </a:cubicBezTo>
                <a:cubicBezTo>
                  <a:pt x="2579335" y="308472"/>
                  <a:pt x="2575166" y="309657"/>
                  <a:pt x="2571533" y="310742"/>
                </a:cubicBezTo>
                <a:cubicBezTo>
                  <a:pt x="2567901" y="311826"/>
                  <a:pt x="2564134" y="312734"/>
                  <a:pt x="2560233" y="313465"/>
                </a:cubicBezTo>
                <a:cubicBezTo>
                  <a:pt x="2555357" y="314379"/>
                  <a:pt x="2550438" y="314796"/>
                  <a:pt x="2545477" y="314716"/>
                </a:cubicBezTo>
                <a:cubicBezTo>
                  <a:pt x="2540516" y="314636"/>
                  <a:pt x="2535664" y="314334"/>
                  <a:pt x="2530922" y="313809"/>
                </a:cubicBezTo>
                <a:cubicBezTo>
                  <a:pt x="2526607" y="313406"/>
                  <a:pt x="2522271" y="313159"/>
                  <a:pt x="2517912" y="313067"/>
                </a:cubicBezTo>
                <a:cubicBezTo>
                  <a:pt x="2513555" y="312975"/>
                  <a:pt x="2509133" y="313349"/>
                  <a:pt x="2504647" y="314190"/>
                </a:cubicBezTo>
                <a:cubicBezTo>
                  <a:pt x="2493724" y="316237"/>
                  <a:pt x="2486130" y="320688"/>
                  <a:pt x="2481862" y="327545"/>
                </a:cubicBezTo>
                <a:cubicBezTo>
                  <a:pt x="2477595" y="334401"/>
                  <a:pt x="2475113" y="344052"/>
                  <a:pt x="2474417" y="356498"/>
                </a:cubicBezTo>
                <a:cubicBezTo>
                  <a:pt x="2474197" y="361788"/>
                  <a:pt x="2474507" y="366676"/>
                  <a:pt x="2475348" y="371162"/>
                </a:cubicBezTo>
                <a:cubicBezTo>
                  <a:pt x="2476225" y="375843"/>
                  <a:pt x="2477303" y="379982"/>
                  <a:pt x="2478583" y="383578"/>
                </a:cubicBezTo>
                <a:cubicBezTo>
                  <a:pt x="2479862" y="387174"/>
                  <a:pt x="2480922" y="391215"/>
                  <a:pt x="2481763" y="395701"/>
                </a:cubicBezTo>
                <a:cubicBezTo>
                  <a:pt x="2482860" y="401553"/>
                  <a:pt x="2483569" y="407224"/>
                  <a:pt x="2483891" y="412716"/>
                </a:cubicBezTo>
                <a:cubicBezTo>
                  <a:pt x="2484214" y="418207"/>
                  <a:pt x="2484283" y="423696"/>
                  <a:pt x="2484100" y="429181"/>
                </a:cubicBezTo>
                <a:cubicBezTo>
                  <a:pt x="2483916" y="434667"/>
                  <a:pt x="2483635" y="440170"/>
                  <a:pt x="2483257" y="445692"/>
                </a:cubicBezTo>
                <a:cubicBezTo>
                  <a:pt x="2482878" y="451214"/>
                  <a:pt x="2482555" y="457029"/>
                  <a:pt x="2482286" y="463136"/>
                </a:cubicBezTo>
                <a:cubicBezTo>
                  <a:pt x="2479538" y="509884"/>
                  <a:pt x="2476299" y="556169"/>
                  <a:pt x="2472570" y="601990"/>
                </a:cubicBezTo>
                <a:cubicBezTo>
                  <a:pt x="2468841" y="647812"/>
                  <a:pt x="2465602" y="694096"/>
                  <a:pt x="2462854" y="740845"/>
                </a:cubicBezTo>
                <a:cubicBezTo>
                  <a:pt x="2462744" y="743490"/>
                  <a:pt x="2462759" y="746263"/>
                  <a:pt x="2462899" y="749164"/>
                </a:cubicBezTo>
                <a:cubicBezTo>
                  <a:pt x="2463038" y="752065"/>
                  <a:pt x="2463364" y="754881"/>
                  <a:pt x="2463876" y="757612"/>
                </a:cubicBezTo>
                <a:cubicBezTo>
                  <a:pt x="2465155" y="764438"/>
                  <a:pt x="2467937" y="770125"/>
                  <a:pt x="2472221" y="774673"/>
                </a:cubicBezTo>
                <a:cubicBezTo>
                  <a:pt x="2476505" y="779220"/>
                  <a:pt x="2482938" y="780690"/>
                  <a:pt x="2491520" y="779082"/>
                </a:cubicBezTo>
                <a:cubicBezTo>
                  <a:pt x="2496396" y="778168"/>
                  <a:pt x="2500666" y="775904"/>
                  <a:pt x="2504330" y="772290"/>
                </a:cubicBezTo>
                <a:cubicBezTo>
                  <a:pt x="2507993" y="768676"/>
                  <a:pt x="2510733" y="764175"/>
                  <a:pt x="2512550" y="758788"/>
                </a:cubicBezTo>
                <a:cubicBezTo>
                  <a:pt x="2512697" y="756337"/>
                  <a:pt x="2512965" y="752653"/>
                  <a:pt x="2513356" y="747734"/>
                </a:cubicBezTo>
                <a:cubicBezTo>
                  <a:pt x="2513747" y="742816"/>
                  <a:pt x="2514223" y="737276"/>
                  <a:pt x="2514784" y="731114"/>
                </a:cubicBezTo>
                <a:cubicBezTo>
                  <a:pt x="2515345" y="724952"/>
                  <a:pt x="2515931" y="718382"/>
                  <a:pt x="2516542" y="711403"/>
                </a:cubicBezTo>
                <a:cubicBezTo>
                  <a:pt x="2517152" y="704424"/>
                  <a:pt x="2517768" y="697747"/>
                  <a:pt x="2518391" y="691372"/>
                </a:cubicBezTo>
                <a:cubicBezTo>
                  <a:pt x="2519013" y="684997"/>
                  <a:pt x="2519532" y="679146"/>
                  <a:pt x="2519947" y="673819"/>
                </a:cubicBezTo>
                <a:cubicBezTo>
                  <a:pt x="2520362" y="668492"/>
                  <a:pt x="2520685" y="664292"/>
                  <a:pt x="2520917" y="661221"/>
                </a:cubicBezTo>
                <a:lnTo>
                  <a:pt x="2527054" y="564677"/>
                </a:lnTo>
                <a:lnTo>
                  <a:pt x="2527821" y="568773"/>
                </a:lnTo>
                <a:cubicBezTo>
                  <a:pt x="2528954" y="574819"/>
                  <a:pt x="2531343" y="580025"/>
                  <a:pt x="2534987" y="584389"/>
                </a:cubicBezTo>
                <a:cubicBezTo>
                  <a:pt x="2538632" y="588754"/>
                  <a:pt x="2543678" y="591442"/>
                  <a:pt x="2550126" y="592454"/>
                </a:cubicBezTo>
                <a:cubicBezTo>
                  <a:pt x="2554466" y="590834"/>
                  <a:pt x="2558925" y="589039"/>
                  <a:pt x="2563502" y="587071"/>
                </a:cubicBezTo>
                <a:cubicBezTo>
                  <a:pt x="2568080" y="585103"/>
                  <a:pt x="2573392" y="583552"/>
                  <a:pt x="2579438" y="582419"/>
                </a:cubicBezTo>
                <a:lnTo>
                  <a:pt x="2583826" y="581597"/>
                </a:lnTo>
                <a:cubicBezTo>
                  <a:pt x="2593969" y="579696"/>
                  <a:pt x="2604522" y="579990"/>
                  <a:pt x="2615487" y="582478"/>
                </a:cubicBezTo>
                <a:cubicBezTo>
                  <a:pt x="2626451" y="584966"/>
                  <a:pt x="2637406" y="589021"/>
                  <a:pt x="2648352" y="594641"/>
                </a:cubicBezTo>
                <a:cubicBezTo>
                  <a:pt x="2659298" y="600262"/>
                  <a:pt x="2669964" y="607349"/>
                  <a:pt x="2680348" y="615901"/>
                </a:cubicBezTo>
                <a:cubicBezTo>
                  <a:pt x="2690733" y="624454"/>
                  <a:pt x="2700496" y="633728"/>
                  <a:pt x="2709638" y="643725"/>
                </a:cubicBezTo>
                <a:cubicBezTo>
                  <a:pt x="2718048" y="653051"/>
                  <a:pt x="2725415" y="662472"/>
                  <a:pt x="2731741" y="671987"/>
                </a:cubicBezTo>
                <a:cubicBezTo>
                  <a:pt x="2738067" y="681502"/>
                  <a:pt x="2744045" y="689971"/>
                  <a:pt x="2749675" y="697396"/>
                </a:cubicBezTo>
                <a:cubicBezTo>
                  <a:pt x="2755306" y="704820"/>
                  <a:pt x="2760840" y="710647"/>
                  <a:pt x="2766276" y="714878"/>
                </a:cubicBezTo>
                <a:cubicBezTo>
                  <a:pt x="2771712" y="719108"/>
                  <a:pt x="2777843" y="720584"/>
                  <a:pt x="2784670" y="719305"/>
                </a:cubicBezTo>
                <a:cubicBezTo>
                  <a:pt x="2789156" y="718464"/>
                  <a:pt x="2793158" y="716655"/>
                  <a:pt x="2796675" y="713876"/>
                </a:cubicBezTo>
                <a:cubicBezTo>
                  <a:pt x="2800192" y="711097"/>
                  <a:pt x="2803054" y="707785"/>
                  <a:pt x="2805261" y="703939"/>
                </a:cubicBezTo>
                <a:cubicBezTo>
                  <a:pt x="2807467" y="700093"/>
                  <a:pt x="2809016" y="695967"/>
                  <a:pt x="2809906" y="691561"/>
                </a:cubicBezTo>
                <a:cubicBezTo>
                  <a:pt x="2810797" y="687154"/>
                  <a:pt x="2810858" y="682903"/>
                  <a:pt x="2810091" y="678807"/>
                </a:cubicBezTo>
                <a:cubicBezTo>
                  <a:pt x="2809104" y="673541"/>
                  <a:pt x="2807002" y="668786"/>
                  <a:pt x="2803784" y="664544"/>
                </a:cubicBezTo>
                <a:cubicBezTo>
                  <a:pt x="2790999" y="646952"/>
                  <a:pt x="2779030" y="631832"/>
                  <a:pt x="2767878" y="619184"/>
                </a:cubicBezTo>
                <a:cubicBezTo>
                  <a:pt x="2756726" y="606536"/>
                  <a:pt x="2746222" y="595734"/>
                  <a:pt x="2736368" y="586780"/>
                </a:cubicBezTo>
                <a:cubicBezTo>
                  <a:pt x="2726513" y="577825"/>
                  <a:pt x="2717252" y="570425"/>
                  <a:pt x="2708586" y="564579"/>
                </a:cubicBezTo>
                <a:cubicBezTo>
                  <a:pt x="2699920" y="558733"/>
                  <a:pt x="2691552" y="553941"/>
                  <a:pt x="2683483" y="550204"/>
                </a:cubicBezTo>
                <a:cubicBezTo>
                  <a:pt x="2675413" y="546467"/>
                  <a:pt x="2667627" y="543434"/>
                  <a:pt x="2660125" y="541105"/>
                </a:cubicBezTo>
                <a:cubicBezTo>
                  <a:pt x="2652622" y="538776"/>
                  <a:pt x="2645147" y="536593"/>
                  <a:pt x="2637699" y="534556"/>
                </a:cubicBezTo>
                <a:cubicBezTo>
                  <a:pt x="2639711" y="532362"/>
                  <a:pt x="2643478" y="529032"/>
                  <a:pt x="2649000" y="524565"/>
                </a:cubicBezTo>
                <a:cubicBezTo>
                  <a:pt x="2654523" y="520098"/>
                  <a:pt x="2660762" y="515143"/>
                  <a:pt x="2667717" y="509701"/>
                </a:cubicBezTo>
                <a:cubicBezTo>
                  <a:pt x="2674672" y="504259"/>
                  <a:pt x="2681736" y="498595"/>
                  <a:pt x="2688911" y="492708"/>
                </a:cubicBezTo>
                <a:cubicBezTo>
                  <a:pt x="2696085" y="486821"/>
                  <a:pt x="2702312" y="481263"/>
                  <a:pt x="2707591" y="476034"/>
                </a:cubicBezTo>
                <a:cubicBezTo>
                  <a:pt x="2721098" y="463005"/>
                  <a:pt x="2732586" y="449698"/>
                  <a:pt x="2742053" y="436113"/>
                </a:cubicBezTo>
                <a:cubicBezTo>
                  <a:pt x="2751520" y="422529"/>
                  <a:pt x="2758442" y="408563"/>
                  <a:pt x="2762820" y="394216"/>
                </a:cubicBezTo>
                <a:cubicBezTo>
                  <a:pt x="2766710" y="381575"/>
                  <a:pt x="2767540" y="369306"/>
                  <a:pt x="2765311" y="357408"/>
                </a:cubicBezTo>
                <a:cubicBezTo>
                  <a:pt x="2764653" y="353898"/>
                  <a:pt x="2763734" y="350335"/>
                  <a:pt x="2762551" y="346721"/>
                </a:cubicBezTo>
                <a:cubicBezTo>
                  <a:pt x="2761369" y="343106"/>
                  <a:pt x="2759675" y="339184"/>
                  <a:pt x="2757469" y="334954"/>
                </a:cubicBezTo>
                <a:cubicBezTo>
                  <a:pt x="2753021" y="326298"/>
                  <a:pt x="2747454" y="319215"/>
                  <a:pt x="2740769" y="313705"/>
                </a:cubicBezTo>
                <a:cubicBezTo>
                  <a:pt x="2734083" y="308194"/>
                  <a:pt x="2726760" y="303863"/>
                  <a:pt x="2718801" y="300711"/>
                </a:cubicBezTo>
                <a:cubicBezTo>
                  <a:pt x="2710841" y="297559"/>
                  <a:pt x="2702519" y="295434"/>
                  <a:pt x="2693834" y="294336"/>
                </a:cubicBezTo>
                <a:close/>
                <a:moveTo>
                  <a:pt x="1575088" y="117332"/>
                </a:moveTo>
                <a:cubicBezTo>
                  <a:pt x="1578171" y="117332"/>
                  <a:pt x="1580694" y="121103"/>
                  <a:pt x="1580694" y="125713"/>
                </a:cubicBezTo>
                <a:cubicBezTo>
                  <a:pt x="1580694" y="130322"/>
                  <a:pt x="1578171" y="134094"/>
                  <a:pt x="1575088" y="134094"/>
                </a:cubicBezTo>
                <a:cubicBezTo>
                  <a:pt x="1572005" y="134094"/>
                  <a:pt x="1569482" y="130322"/>
                  <a:pt x="1569482" y="125713"/>
                </a:cubicBezTo>
                <a:cubicBezTo>
                  <a:pt x="1569482" y="121103"/>
                  <a:pt x="1572005" y="117332"/>
                  <a:pt x="1575088" y="117332"/>
                </a:cubicBezTo>
                <a:close/>
                <a:moveTo>
                  <a:pt x="1380748" y="89396"/>
                </a:moveTo>
                <a:cubicBezTo>
                  <a:pt x="1389740" y="89396"/>
                  <a:pt x="1387370" y="110035"/>
                  <a:pt x="1377945" y="113810"/>
                </a:cubicBezTo>
                <a:cubicBezTo>
                  <a:pt x="1365578" y="118765"/>
                  <a:pt x="1363930" y="118194"/>
                  <a:pt x="1363930" y="108951"/>
                </a:cubicBezTo>
                <a:cubicBezTo>
                  <a:pt x="1363930" y="104341"/>
                  <a:pt x="1366453" y="100570"/>
                  <a:pt x="1369536" y="100570"/>
                </a:cubicBezTo>
                <a:cubicBezTo>
                  <a:pt x="1372619" y="100570"/>
                  <a:pt x="1375142" y="98056"/>
                  <a:pt x="1375142" y="94983"/>
                </a:cubicBezTo>
                <a:cubicBezTo>
                  <a:pt x="1375142" y="91910"/>
                  <a:pt x="1377665" y="89396"/>
                  <a:pt x="1380748" y="89396"/>
                </a:cubicBezTo>
                <a:close/>
                <a:moveTo>
                  <a:pt x="1399434" y="83809"/>
                </a:moveTo>
                <a:cubicBezTo>
                  <a:pt x="1402518" y="83809"/>
                  <a:pt x="1405041" y="87580"/>
                  <a:pt x="1405040" y="92189"/>
                </a:cubicBezTo>
                <a:cubicBezTo>
                  <a:pt x="1405040" y="96799"/>
                  <a:pt x="1402518" y="100570"/>
                  <a:pt x="1399434" y="100570"/>
                </a:cubicBezTo>
                <a:cubicBezTo>
                  <a:pt x="1396351" y="100570"/>
                  <a:pt x="1393829" y="96799"/>
                  <a:pt x="1393829" y="92189"/>
                </a:cubicBezTo>
                <a:cubicBezTo>
                  <a:pt x="1393829" y="87580"/>
                  <a:pt x="1396351" y="83809"/>
                  <a:pt x="1399434" y="83809"/>
                </a:cubicBezTo>
                <a:close/>
                <a:moveTo>
                  <a:pt x="1446151" y="72634"/>
                </a:moveTo>
                <a:cubicBezTo>
                  <a:pt x="1456518" y="72634"/>
                  <a:pt x="1457363" y="74142"/>
                  <a:pt x="1457363" y="92588"/>
                </a:cubicBezTo>
                <a:cubicBezTo>
                  <a:pt x="1457363" y="113718"/>
                  <a:pt x="1450550" y="128507"/>
                  <a:pt x="1440814" y="128507"/>
                </a:cubicBezTo>
                <a:cubicBezTo>
                  <a:pt x="1437581" y="128507"/>
                  <a:pt x="1434939" y="123981"/>
                  <a:pt x="1434939" y="118450"/>
                </a:cubicBezTo>
                <a:cubicBezTo>
                  <a:pt x="1434939" y="112918"/>
                  <a:pt x="1436957" y="105375"/>
                  <a:pt x="1439424" y="101688"/>
                </a:cubicBezTo>
                <a:cubicBezTo>
                  <a:pt x="1442914" y="96473"/>
                  <a:pt x="1442914" y="94983"/>
                  <a:pt x="1439424" y="94983"/>
                </a:cubicBezTo>
                <a:cubicBezTo>
                  <a:pt x="1436957" y="94983"/>
                  <a:pt x="1434939" y="89954"/>
                  <a:pt x="1434939" y="83809"/>
                </a:cubicBezTo>
                <a:cubicBezTo>
                  <a:pt x="1434939" y="75117"/>
                  <a:pt x="1437432" y="72634"/>
                  <a:pt x="1446151" y="72634"/>
                </a:cubicBezTo>
                <a:close/>
                <a:moveTo>
                  <a:pt x="1622810" y="35445"/>
                </a:moveTo>
                <a:lnTo>
                  <a:pt x="1622808" y="35445"/>
                </a:lnTo>
                <a:lnTo>
                  <a:pt x="1611598" y="35238"/>
                </a:lnTo>
                <a:cubicBezTo>
                  <a:pt x="1607961" y="36655"/>
                  <a:pt x="1610032" y="37907"/>
                  <a:pt x="1616198" y="38021"/>
                </a:cubicBezTo>
                <a:lnTo>
                  <a:pt x="1622808" y="35445"/>
                </a:lnTo>
                <a:lnTo>
                  <a:pt x="1622810" y="35446"/>
                </a:lnTo>
                <a:close/>
                <a:moveTo>
                  <a:pt x="1713368" y="22349"/>
                </a:moveTo>
                <a:cubicBezTo>
                  <a:pt x="1716451" y="22349"/>
                  <a:pt x="1718974" y="26120"/>
                  <a:pt x="1718974" y="30729"/>
                </a:cubicBezTo>
                <a:cubicBezTo>
                  <a:pt x="1718974" y="35339"/>
                  <a:pt x="1716451" y="39110"/>
                  <a:pt x="1713368" y="39111"/>
                </a:cubicBezTo>
                <a:cubicBezTo>
                  <a:pt x="1710285" y="39110"/>
                  <a:pt x="1707762" y="35339"/>
                  <a:pt x="1707762" y="30729"/>
                </a:cubicBezTo>
                <a:cubicBezTo>
                  <a:pt x="1707762" y="26120"/>
                  <a:pt x="1710285" y="22349"/>
                  <a:pt x="1713368" y="22349"/>
                </a:cubicBezTo>
                <a:close/>
                <a:moveTo>
                  <a:pt x="1563876" y="0"/>
                </a:moveTo>
                <a:cubicBezTo>
                  <a:pt x="1573126" y="0"/>
                  <a:pt x="1580694" y="2514"/>
                  <a:pt x="1580694" y="5587"/>
                </a:cubicBezTo>
                <a:cubicBezTo>
                  <a:pt x="1580694" y="8660"/>
                  <a:pt x="1587339" y="11174"/>
                  <a:pt x="1595460" y="11174"/>
                </a:cubicBezTo>
                <a:cubicBezTo>
                  <a:pt x="1605633" y="11174"/>
                  <a:pt x="1611358" y="14213"/>
                  <a:pt x="1613881" y="20952"/>
                </a:cubicBezTo>
                <a:cubicBezTo>
                  <a:pt x="1617999" y="31953"/>
                  <a:pt x="1621468" y="32207"/>
                  <a:pt x="1625758" y="21822"/>
                </a:cubicBezTo>
                <a:cubicBezTo>
                  <a:pt x="1629925" y="11748"/>
                  <a:pt x="1640584" y="10619"/>
                  <a:pt x="1642991" y="19999"/>
                </a:cubicBezTo>
                <a:cubicBezTo>
                  <a:pt x="1644112" y="24364"/>
                  <a:pt x="1647371" y="27936"/>
                  <a:pt x="1650234" y="27936"/>
                </a:cubicBezTo>
                <a:cubicBezTo>
                  <a:pt x="1653097" y="27936"/>
                  <a:pt x="1655440" y="32671"/>
                  <a:pt x="1655440" y="38459"/>
                </a:cubicBezTo>
                <a:cubicBezTo>
                  <a:pt x="1655440" y="50850"/>
                  <a:pt x="1645794" y="55689"/>
                  <a:pt x="1620870" y="55796"/>
                </a:cubicBezTo>
                <a:cubicBezTo>
                  <a:pt x="1611108" y="55841"/>
                  <a:pt x="1603118" y="58034"/>
                  <a:pt x="1603118" y="60678"/>
                </a:cubicBezTo>
                <a:cubicBezTo>
                  <a:pt x="1603118" y="68216"/>
                  <a:pt x="1560793" y="73149"/>
                  <a:pt x="1557821" y="65956"/>
                </a:cubicBezTo>
                <a:cubicBezTo>
                  <a:pt x="1553841" y="56329"/>
                  <a:pt x="1543321" y="65423"/>
                  <a:pt x="1543321" y="78490"/>
                </a:cubicBezTo>
                <a:cubicBezTo>
                  <a:pt x="1543321" y="88601"/>
                  <a:pt x="1541773" y="89775"/>
                  <a:pt x="1532464" y="86719"/>
                </a:cubicBezTo>
                <a:cubicBezTo>
                  <a:pt x="1526238" y="84674"/>
                  <a:pt x="1520568" y="85676"/>
                  <a:pt x="1519163" y="89069"/>
                </a:cubicBezTo>
                <a:cubicBezTo>
                  <a:pt x="1517821" y="92321"/>
                  <a:pt x="1512335" y="94983"/>
                  <a:pt x="1506975" y="94983"/>
                </a:cubicBezTo>
                <a:cubicBezTo>
                  <a:pt x="1501612" y="94983"/>
                  <a:pt x="1498290" y="93395"/>
                  <a:pt x="1499587" y="91455"/>
                </a:cubicBezTo>
                <a:cubicBezTo>
                  <a:pt x="1503847" y="85088"/>
                  <a:pt x="1494639" y="67047"/>
                  <a:pt x="1487130" y="67047"/>
                </a:cubicBezTo>
                <a:cubicBezTo>
                  <a:pt x="1468048" y="67047"/>
                  <a:pt x="1485852" y="37250"/>
                  <a:pt x="1513000" y="23751"/>
                </a:cubicBezTo>
                <a:cubicBezTo>
                  <a:pt x="1522481" y="19036"/>
                  <a:pt x="1532270" y="12803"/>
                  <a:pt x="1534747" y="9901"/>
                </a:cubicBezTo>
                <a:cubicBezTo>
                  <a:pt x="1537229" y="6999"/>
                  <a:pt x="1541011" y="6247"/>
                  <a:pt x="1543156" y="8229"/>
                </a:cubicBezTo>
                <a:cubicBezTo>
                  <a:pt x="1545301" y="10212"/>
                  <a:pt x="1547058" y="9171"/>
                  <a:pt x="1547058" y="5917"/>
                </a:cubicBezTo>
                <a:cubicBezTo>
                  <a:pt x="1547058" y="2629"/>
                  <a:pt x="1554533" y="0"/>
                  <a:pt x="1563876" y="0"/>
                </a:cubicBezTo>
                <a:close/>
                <a:moveTo>
                  <a:pt x="2640727" y="117984"/>
                </a:moveTo>
                <a:cubicBezTo>
                  <a:pt x="2645159" y="118937"/>
                  <a:pt x="2650085" y="123622"/>
                  <a:pt x="2655270" y="131989"/>
                </a:cubicBezTo>
                <a:cubicBezTo>
                  <a:pt x="2664180" y="146362"/>
                  <a:pt x="2664610" y="146471"/>
                  <a:pt x="2677175" y="137555"/>
                </a:cubicBezTo>
                <a:cubicBezTo>
                  <a:pt x="2691425" y="127446"/>
                  <a:pt x="2699273" y="129764"/>
                  <a:pt x="2713098" y="148166"/>
                </a:cubicBezTo>
                <a:cubicBezTo>
                  <a:pt x="2720217" y="157645"/>
                  <a:pt x="2729089" y="161475"/>
                  <a:pt x="2750388" y="164267"/>
                </a:cubicBezTo>
                <a:cubicBezTo>
                  <a:pt x="2765760" y="166281"/>
                  <a:pt x="2779973" y="170373"/>
                  <a:pt x="2781969" y="173360"/>
                </a:cubicBezTo>
                <a:cubicBezTo>
                  <a:pt x="2783968" y="176346"/>
                  <a:pt x="2791054" y="178789"/>
                  <a:pt x="2797714" y="178789"/>
                </a:cubicBezTo>
                <a:cubicBezTo>
                  <a:pt x="2804378" y="178789"/>
                  <a:pt x="2810742" y="180999"/>
                  <a:pt x="2811856" y="183700"/>
                </a:cubicBezTo>
                <a:cubicBezTo>
                  <a:pt x="2812973" y="186401"/>
                  <a:pt x="2821483" y="187332"/>
                  <a:pt x="2830763" y="185767"/>
                </a:cubicBezTo>
                <a:cubicBezTo>
                  <a:pt x="2840046" y="184203"/>
                  <a:pt x="2855366" y="186158"/>
                  <a:pt x="2864810" y="190111"/>
                </a:cubicBezTo>
                <a:cubicBezTo>
                  <a:pt x="2879266" y="196161"/>
                  <a:pt x="2882562" y="196055"/>
                  <a:pt x="2885653" y="189440"/>
                </a:cubicBezTo>
                <a:cubicBezTo>
                  <a:pt x="2888471" y="183406"/>
                  <a:pt x="2889760" y="183203"/>
                  <a:pt x="2891218" y="188567"/>
                </a:cubicBezTo>
                <a:cubicBezTo>
                  <a:pt x="2892518" y="193357"/>
                  <a:pt x="2902755" y="195551"/>
                  <a:pt x="2923822" y="195551"/>
                </a:cubicBezTo>
                <a:cubicBezTo>
                  <a:pt x="2940711" y="195551"/>
                  <a:pt x="2956127" y="197779"/>
                  <a:pt x="2958078" y="200502"/>
                </a:cubicBezTo>
                <a:cubicBezTo>
                  <a:pt x="2964428" y="209355"/>
                  <a:pt x="3002032" y="212287"/>
                  <a:pt x="3015820" y="205005"/>
                </a:cubicBezTo>
                <a:cubicBezTo>
                  <a:pt x="3026403" y="199414"/>
                  <a:pt x="3030847" y="199520"/>
                  <a:pt x="3039103" y="205558"/>
                </a:cubicBezTo>
                <a:cubicBezTo>
                  <a:pt x="3044716" y="209662"/>
                  <a:pt x="3050281" y="215376"/>
                  <a:pt x="3051470" y="218254"/>
                </a:cubicBezTo>
                <a:cubicBezTo>
                  <a:pt x="3054385" y="225303"/>
                  <a:pt x="3094303" y="224974"/>
                  <a:pt x="3094303" y="217900"/>
                </a:cubicBezTo>
                <a:cubicBezTo>
                  <a:pt x="3094303" y="210778"/>
                  <a:pt x="3108213" y="210536"/>
                  <a:pt x="3109876" y="217630"/>
                </a:cubicBezTo>
                <a:cubicBezTo>
                  <a:pt x="3110560" y="220554"/>
                  <a:pt x="3129194" y="223697"/>
                  <a:pt x="3151282" y="224613"/>
                </a:cubicBezTo>
                <a:cubicBezTo>
                  <a:pt x="3181453" y="225866"/>
                  <a:pt x="3191447" y="228113"/>
                  <a:pt x="3191458" y="233646"/>
                </a:cubicBezTo>
                <a:cubicBezTo>
                  <a:pt x="3191469" y="239136"/>
                  <a:pt x="3199325" y="241037"/>
                  <a:pt x="3222306" y="241113"/>
                </a:cubicBezTo>
                <a:cubicBezTo>
                  <a:pt x="3287693" y="241328"/>
                  <a:pt x="3292380" y="241894"/>
                  <a:pt x="3292380" y="249575"/>
                </a:cubicBezTo>
                <a:cubicBezTo>
                  <a:pt x="3292380" y="258923"/>
                  <a:pt x="3299660" y="258707"/>
                  <a:pt x="3327884" y="248518"/>
                </a:cubicBezTo>
                <a:cubicBezTo>
                  <a:pt x="3356882" y="238051"/>
                  <a:pt x="3367126" y="238080"/>
                  <a:pt x="3367126" y="248630"/>
                </a:cubicBezTo>
                <a:cubicBezTo>
                  <a:pt x="3367126" y="255066"/>
                  <a:pt x="3371906" y="257011"/>
                  <a:pt x="3387733" y="257011"/>
                </a:cubicBezTo>
                <a:cubicBezTo>
                  <a:pt x="3399065" y="257011"/>
                  <a:pt x="3411899" y="260154"/>
                  <a:pt x="3416249" y="263995"/>
                </a:cubicBezTo>
                <a:cubicBezTo>
                  <a:pt x="3422580" y="269582"/>
                  <a:pt x="3424501" y="269582"/>
                  <a:pt x="3425854" y="263995"/>
                </a:cubicBezTo>
                <a:cubicBezTo>
                  <a:pt x="3427753" y="256160"/>
                  <a:pt x="3451544" y="254355"/>
                  <a:pt x="3454628" y="261812"/>
                </a:cubicBezTo>
                <a:cubicBezTo>
                  <a:pt x="3455719" y="264452"/>
                  <a:pt x="3475979" y="267891"/>
                  <a:pt x="3499651" y="269452"/>
                </a:cubicBezTo>
                <a:cubicBezTo>
                  <a:pt x="3523323" y="271014"/>
                  <a:pt x="3544813" y="274810"/>
                  <a:pt x="3547406" y="277887"/>
                </a:cubicBezTo>
                <a:cubicBezTo>
                  <a:pt x="3550000" y="280965"/>
                  <a:pt x="3575638" y="285237"/>
                  <a:pt x="3604378" y="287381"/>
                </a:cubicBezTo>
                <a:cubicBezTo>
                  <a:pt x="3633121" y="289527"/>
                  <a:pt x="3657683" y="293818"/>
                  <a:pt x="3658965" y="296918"/>
                </a:cubicBezTo>
                <a:cubicBezTo>
                  <a:pt x="3660247" y="300019"/>
                  <a:pt x="3668308" y="303961"/>
                  <a:pt x="3676874" y="305680"/>
                </a:cubicBezTo>
                <a:cubicBezTo>
                  <a:pt x="3685444" y="307398"/>
                  <a:pt x="3693356" y="310979"/>
                  <a:pt x="3694454" y="313637"/>
                </a:cubicBezTo>
                <a:cubicBezTo>
                  <a:pt x="3695553" y="316296"/>
                  <a:pt x="3702979" y="318471"/>
                  <a:pt x="3710958" y="318471"/>
                </a:cubicBezTo>
                <a:cubicBezTo>
                  <a:pt x="3718938" y="318471"/>
                  <a:pt x="3726360" y="320626"/>
                  <a:pt x="3727447" y="323259"/>
                </a:cubicBezTo>
                <a:cubicBezTo>
                  <a:pt x="3728535" y="325893"/>
                  <a:pt x="3738839" y="329501"/>
                  <a:pt x="3750349" y="331276"/>
                </a:cubicBezTo>
                <a:cubicBezTo>
                  <a:pt x="3761860" y="333051"/>
                  <a:pt x="3773259" y="336848"/>
                  <a:pt x="3775689" y="339713"/>
                </a:cubicBezTo>
                <a:cubicBezTo>
                  <a:pt x="3778118" y="342578"/>
                  <a:pt x="3805998" y="346337"/>
                  <a:pt x="3837653" y="348069"/>
                </a:cubicBezTo>
                <a:cubicBezTo>
                  <a:pt x="3869308" y="349800"/>
                  <a:pt x="3896217" y="353529"/>
                  <a:pt x="3897450" y="356357"/>
                </a:cubicBezTo>
                <a:cubicBezTo>
                  <a:pt x="3898683" y="359184"/>
                  <a:pt x="3913969" y="363240"/>
                  <a:pt x="3931422" y="365371"/>
                </a:cubicBezTo>
                <a:cubicBezTo>
                  <a:pt x="3948912" y="367502"/>
                  <a:pt x="3964796" y="371649"/>
                  <a:pt x="3966740" y="374587"/>
                </a:cubicBezTo>
                <a:cubicBezTo>
                  <a:pt x="3968720" y="377526"/>
                  <a:pt x="3981427" y="379930"/>
                  <a:pt x="3995031" y="379931"/>
                </a:cubicBezTo>
                <a:cubicBezTo>
                  <a:pt x="4010952" y="379931"/>
                  <a:pt x="4022313" y="382842"/>
                  <a:pt x="4026985" y="388134"/>
                </a:cubicBezTo>
                <a:cubicBezTo>
                  <a:pt x="4031619" y="393388"/>
                  <a:pt x="4043205" y="396401"/>
                  <a:pt x="4059163" y="396515"/>
                </a:cubicBezTo>
                <a:cubicBezTo>
                  <a:pt x="4074225" y="396622"/>
                  <a:pt x="4084615" y="399181"/>
                  <a:pt x="4085474" y="402995"/>
                </a:cubicBezTo>
                <a:cubicBezTo>
                  <a:pt x="4086333" y="406926"/>
                  <a:pt x="4099825" y="409814"/>
                  <a:pt x="4121277" y="410670"/>
                </a:cubicBezTo>
                <a:cubicBezTo>
                  <a:pt x="4140188" y="411424"/>
                  <a:pt x="4157791" y="414675"/>
                  <a:pt x="4160369" y="417895"/>
                </a:cubicBezTo>
                <a:cubicBezTo>
                  <a:pt x="4162985" y="421113"/>
                  <a:pt x="4187427" y="425561"/>
                  <a:pt x="4214710" y="427778"/>
                </a:cubicBezTo>
                <a:cubicBezTo>
                  <a:pt x="4241992" y="429995"/>
                  <a:pt x="4265201" y="433965"/>
                  <a:pt x="4266285" y="436600"/>
                </a:cubicBezTo>
                <a:cubicBezTo>
                  <a:pt x="4267368" y="439235"/>
                  <a:pt x="4276562" y="441390"/>
                  <a:pt x="4286728" y="441390"/>
                </a:cubicBezTo>
                <a:cubicBezTo>
                  <a:pt x="4303919" y="441390"/>
                  <a:pt x="4305190" y="442344"/>
                  <a:pt x="4305190" y="455358"/>
                </a:cubicBezTo>
                <a:cubicBezTo>
                  <a:pt x="4305190" y="465404"/>
                  <a:pt x="4303172" y="469327"/>
                  <a:pt x="4298015" y="469327"/>
                </a:cubicBezTo>
                <a:cubicBezTo>
                  <a:pt x="4285906" y="469327"/>
                  <a:pt x="4279029" y="475614"/>
                  <a:pt x="4279029" y="486686"/>
                </a:cubicBezTo>
                <a:cubicBezTo>
                  <a:pt x="4279029" y="492503"/>
                  <a:pt x="4276525" y="497263"/>
                  <a:pt x="4273423" y="497263"/>
                </a:cubicBezTo>
                <a:cubicBezTo>
                  <a:pt x="4270359" y="497263"/>
                  <a:pt x="4267817" y="500713"/>
                  <a:pt x="4267817" y="504930"/>
                </a:cubicBezTo>
                <a:cubicBezTo>
                  <a:pt x="4267817" y="509469"/>
                  <a:pt x="4262099" y="513963"/>
                  <a:pt x="4253802" y="515948"/>
                </a:cubicBezTo>
                <a:cubicBezTo>
                  <a:pt x="4244085" y="518271"/>
                  <a:pt x="4238629" y="523203"/>
                  <a:pt x="4236050" y="532027"/>
                </a:cubicBezTo>
                <a:cubicBezTo>
                  <a:pt x="4233509" y="540726"/>
                  <a:pt x="4228538" y="545300"/>
                  <a:pt x="4220428" y="546478"/>
                </a:cubicBezTo>
                <a:cubicBezTo>
                  <a:pt x="4210674" y="547888"/>
                  <a:pt x="4208095" y="551186"/>
                  <a:pt x="4206114" y="564637"/>
                </a:cubicBezTo>
                <a:cubicBezTo>
                  <a:pt x="4204768" y="573677"/>
                  <a:pt x="4202152" y="581069"/>
                  <a:pt x="4200246" y="581069"/>
                </a:cubicBezTo>
                <a:cubicBezTo>
                  <a:pt x="4198341" y="581069"/>
                  <a:pt x="4196808" y="592383"/>
                  <a:pt x="4196808" y="606212"/>
                </a:cubicBezTo>
                <a:cubicBezTo>
                  <a:pt x="4196808" y="620046"/>
                  <a:pt x="4198490" y="631354"/>
                  <a:pt x="4200545" y="631354"/>
                </a:cubicBezTo>
                <a:cubicBezTo>
                  <a:pt x="4202601" y="631354"/>
                  <a:pt x="4204283" y="634098"/>
                  <a:pt x="4204283" y="637445"/>
                </a:cubicBezTo>
                <a:cubicBezTo>
                  <a:pt x="4204283" y="640797"/>
                  <a:pt x="4207534" y="647708"/>
                  <a:pt x="4211533" y="652809"/>
                </a:cubicBezTo>
                <a:cubicBezTo>
                  <a:pt x="4215532" y="657911"/>
                  <a:pt x="4219307" y="667113"/>
                  <a:pt x="4219942" y="673259"/>
                </a:cubicBezTo>
                <a:cubicBezTo>
                  <a:pt x="4220951" y="683143"/>
                  <a:pt x="4218709" y="684613"/>
                  <a:pt x="4200545" y="685937"/>
                </a:cubicBezTo>
                <a:cubicBezTo>
                  <a:pt x="4176627" y="687685"/>
                  <a:pt x="4163172" y="696317"/>
                  <a:pt x="4163172" y="709923"/>
                </a:cubicBezTo>
                <a:cubicBezTo>
                  <a:pt x="4163172" y="723779"/>
                  <a:pt x="4157380" y="725282"/>
                  <a:pt x="4124678" y="719935"/>
                </a:cubicBezTo>
                <a:cubicBezTo>
                  <a:pt x="4099078" y="715756"/>
                  <a:pt x="4093434" y="716560"/>
                  <a:pt x="4078896" y="726483"/>
                </a:cubicBezTo>
                <a:cubicBezTo>
                  <a:pt x="4069739" y="732702"/>
                  <a:pt x="4062265" y="741412"/>
                  <a:pt x="4062265" y="745838"/>
                </a:cubicBezTo>
                <a:cubicBezTo>
                  <a:pt x="4062265" y="750262"/>
                  <a:pt x="4058528" y="756883"/>
                  <a:pt x="4053930" y="760549"/>
                </a:cubicBezTo>
                <a:cubicBezTo>
                  <a:pt x="4043205" y="769131"/>
                  <a:pt x="4036104" y="779831"/>
                  <a:pt x="4036103" y="787401"/>
                </a:cubicBezTo>
                <a:cubicBezTo>
                  <a:pt x="4036104" y="790692"/>
                  <a:pt x="4032852" y="793385"/>
                  <a:pt x="4028854" y="793385"/>
                </a:cubicBezTo>
                <a:cubicBezTo>
                  <a:pt x="4024855" y="793385"/>
                  <a:pt x="4020594" y="795821"/>
                  <a:pt x="4019361" y="798799"/>
                </a:cubicBezTo>
                <a:cubicBezTo>
                  <a:pt x="4018128" y="801777"/>
                  <a:pt x="4008784" y="809934"/>
                  <a:pt x="3998582" y="816924"/>
                </a:cubicBezTo>
                <a:cubicBezTo>
                  <a:pt x="3988379" y="823919"/>
                  <a:pt x="3980044" y="831541"/>
                  <a:pt x="3980044" y="833865"/>
                </a:cubicBezTo>
                <a:cubicBezTo>
                  <a:pt x="3980044" y="836184"/>
                  <a:pt x="3976680" y="838083"/>
                  <a:pt x="3972569" y="838083"/>
                </a:cubicBezTo>
                <a:cubicBezTo>
                  <a:pt x="3968459" y="838083"/>
                  <a:pt x="3965095" y="835569"/>
                  <a:pt x="3965095" y="832496"/>
                </a:cubicBezTo>
                <a:cubicBezTo>
                  <a:pt x="3965095" y="829423"/>
                  <a:pt x="3960349" y="826908"/>
                  <a:pt x="3954519" y="826908"/>
                </a:cubicBezTo>
                <a:cubicBezTo>
                  <a:pt x="3948688" y="826908"/>
                  <a:pt x="3942671" y="825026"/>
                  <a:pt x="3941102" y="822718"/>
                </a:cubicBezTo>
                <a:cubicBezTo>
                  <a:pt x="3939569" y="820416"/>
                  <a:pt x="3937177" y="818338"/>
                  <a:pt x="3935832" y="818097"/>
                </a:cubicBezTo>
                <a:cubicBezTo>
                  <a:pt x="3934449" y="817857"/>
                  <a:pt x="3917856" y="815661"/>
                  <a:pt x="3898982" y="813215"/>
                </a:cubicBezTo>
                <a:cubicBezTo>
                  <a:pt x="3875474" y="810164"/>
                  <a:pt x="3864001" y="806336"/>
                  <a:pt x="3862656" y="801073"/>
                </a:cubicBezTo>
                <a:cubicBezTo>
                  <a:pt x="3861160" y="795263"/>
                  <a:pt x="3851593" y="793385"/>
                  <a:pt x="3823414" y="793385"/>
                </a:cubicBezTo>
                <a:cubicBezTo>
                  <a:pt x="3802597" y="793385"/>
                  <a:pt x="3785144" y="790921"/>
                  <a:pt x="3783836" y="787798"/>
                </a:cubicBezTo>
                <a:cubicBezTo>
                  <a:pt x="3780846" y="780584"/>
                  <a:pt x="3764290" y="780523"/>
                  <a:pt x="3762645" y="787725"/>
                </a:cubicBezTo>
                <a:cubicBezTo>
                  <a:pt x="3761973" y="790754"/>
                  <a:pt x="3753713" y="794804"/>
                  <a:pt x="3744332" y="796726"/>
                </a:cubicBezTo>
                <a:cubicBezTo>
                  <a:pt x="3731330" y="799386"/>
                  <a:pt x="3725840" y="798073"/>
                  <a:pt x="3721251" y="791212"/>
                </a:cubicBezTo>
                <a:cubicBezTo>
                  <a:pt x="3711414" y="776506"/>
                  <a:pt x="3697822" y="780305"/>
                  <a:pt x="3684450" y="801498"/>
                </a:cubicBezTo>
                <a:cubicBezTo>
                  <a:pt x="3677760" y="812102"/>
                  <a:pt x="3670950" y="819550"/>
                  <a:pt x="3669317" y="818042"/>
                </a:cubicBezTo>
                <a:cubicBezTo>
                  <a:pt x="3667688" y="816533"/>
                  <a:pt x="3659167" y="820495"/>
                  <a:pt x="3650380" y="826836"/>
                </a:cubicBezTo>
                <a:cubicBezTo>
                  <a:pt x="3640914" y="833675"/>
                  <a:pt x="3633888" y="836044"/>
                  <a:pt x="3633129" y="832641"/>
                </a:cubicBezTo>
                <a:cubicBezTo>
                  <a:pt x="3631548" y="825540"/>
                  <a:pt x="3617526" y="824987"/>
                  <a:pt x="3617526" y="832026"/>
                </a:cubicBezTo>
                <a:cubicBezTo>
                  <a:pt x="3617526" y="834837"/>
                  <a:pt x="3598562" y="837083"/>
                  <a:pt x="3575384" y="837016"/>
                </a:cubicBezTo>
                <a:cubicBezTo>
                  <a:pt x="3525330" y="836865"/>
                  <a:pt x="3501669" y="845207"/>
                  <a:pt x="3501669" y="862997"/>
                </a:cubicBezTo>
                <a:cubicBezTo>
                  <a:pt x="3501669" y="869579"/>
                  <a:pt x="3499651" y="877976"/>
                  <a:pt x="3497184" y="881664"/>
                </a:cubicBezTo>
                <a:cubicBezTo>
                  <a:pt x="3491773" y="889760"/>
                  <a:pt x="3454474" y="890665"/>
                  <a:pt x="3451215" y="882781"/>
                </a:cubicBezTo>
                <a:cubicBezTo>
                  <a:pt x="3448199" y="875485"/>
                  <a:pt x="3404499" y="875485"/>
                  <a:pt x="3404499" y="882781"/>
                </a:cubicBezTo>
                <a:cubicBezTo>
                  <a:pt x="3404499" y="894213"/>
                  <a:pt x="3383667" y="888575"/>
                  <a:pt x="3367235" y="872702"/>
                </a:cubicBezTo>
                <a:cubicBezTo>
                  <a:pt x="3366266" y="871769"/>
                  <a:pt x="3367948" y="868662"/>
                  <a:pt x="3370972" y="865802"/>
                </a:cubicBezTo>
                <a:cubicBezTo>
                  <a:pt x="3375584" y="861443"/>
                  <a:pt x="3375415" y="860595"/>
                  <a:pt x="3369929" y="860522"/>
                </a:cubicBezTo>
                <a:cubicBezTo>
                  <a:pt x="3366334" y="860477"/>
                  <a:pt x="3363389" y="864014"/>
                  <a:pt x="3363389" y="868388"/>
                </a:cubicBezTo>
                <a:cubicBezTo>
                  <a:pt x="3363389" y="875155"/>
                  <a:pt x="3361696" y="875076"/>
                  <a:pt x="3352035" y="867875"/>
                </a:cubicBezTo>
                <a:cubicBezTo>
                  <a:pt x="3338599" y="857851"/>
                  <a:pt x="3329753" y="861365"/>
                  <a:pt x="3329753" y="876725"/>
                </a:cubicBezTo>
                <a:cubicBezTo>
                  <a:pt x="3329753" y="885865"/>
                  <a:pt x="3327328" y="887687"/>
                  <a:pt x="3315738" y="887262"/>
                </a:cubicBezTo>
                <a:cubicBezTo>
                  <a:pt x="3308032" y="886972"/>
                  <a:pt x="3300042" y="887407"/>
                  <a:pt x="3297986" y="888218"/>
                </a:cubicBezTo>
                <a:cubicBezTo>
                  <a:pt x="3287518" y="892358"/>
                  <a:pt x="3273694" y="887676"/>
                  <a:pt x="3273694" y="879988"/>
                </a:cubicBezTo>
                <a:cubicBezTo>
                  <a:pt x="3273694" y="875378"/>
                  <a:pt x="3275375" y="871607"/>
                  <a:pt x="3277431" y="871607"/>
                </a:cubicBezTo>
                <a:cubicBezTo>
                  <a:pt x="3279486" y="871607"/>
                  <a:pt x="3281168" y="867835"/>
                  <a:pt x="3281168" y="863226"/>
                </a:cubicBezTo>
                <a:cubicBezTo>
                  <a:pt x="3281168" y="858080"/>
                  <a:pt x="3277670" y="854845"/>
                  <a:pt x="3272094" y="854845"/>
                </a:cubicBezTo>
                <a:cubicBezTo>
                  <a:pt x="3267101" y="854845"/>
                  <a:pt x="3260494" y="858616"/>
                  <a:pt x="3257410" y="863226"/>
                </a:cubicBezTo>
                <a:cubicBezTo>
                  <a:pt x="3251109" y="872652"/>
                  <a:pt x="3217634" y="875003"/>
                  <a:pt x="3217634" y="866019"/>
                </a:cubicBezTo>
                <a:cubicBezTo>
                  <a:pt x="3217634" y="859091"/>
                  <a:pt x="3182533" y="858611"/>
                  <a:pt x="3173672" y="865422"/>
                </a:cubicBezTo>
                <a:cubicBezTo>
                  <a:pt x="3170103" y="868165"/>
                  <a:pt x="3162557" y="873138"/>
                  <a:pt x="3156903" y="876473"/>
                </a:cubicBezTo>
                <a:cubicBezTo>
                  <a:pt x="3149648" y="880759"/>
                  <a:pt x="3146625" y="886514"/>
                  <a:pt x="3146625" y="896034"/>
                </a:cubicBezTo>
                <a:cubicBezTo>
                  <a:pt x="3146625" y="903454"/>
                  <a:pt x="3144103" y="910974"/>
                  <a:pt x="3141019" y="912740"/>
                </a:cubicBezTo>
                <a:cubicBezTo>
                  <a:pt x="3127935" y="920250"/>
                  <a:pt x="3137443" y="938654"/>
                  <a:pt x="3154406" y="938654"/>
                </a:cubicBezTo>
                <a:cubicBezTo>
                  <a:pt x="3158349" y="938654"/>
                  <a:pt x="3161574" y="941001"/>
                  <a:pt x="3161574" y="943867"/>
                </a:cubicBezTo>
                <a:cubicBezTo>
                  <a:pt x="3161574" y="946733"/>
                  <a:pt x="3165282" y="950834"/>
                  <a:pt x="3169811" y="952985"/>
                </a:cubicBezTo>
                <a:cubicBezTo>
                  <a:pt x="3181139" y="958360"/>
                  <a:pt x="3187736" y="969267"/>
                  <a:pt x="3187736" y="982614"/>
                </a:cubicBezTo>
                <a:cubicBezTo>
                  <a:pt x="3187736" y="991749"/>
                  <a:pt x="3184424" y="994560"/>
                  <a:pt x="3169983" y="997683"/>
                </a:cubicBezTo>
                <a:cubicBezTo>
                  <a:pt x="3160222" y="999795"/>
                  <a:pt x="3150549" y="1003382"/>
                  <a:pt x="3148494" y="1005656"/>
                </a:cubicBezTo>
                <a:cubicBezTo>
                  <a:pt x="3146438" y="1007925"/>
                  <a:pt x="3137226" y="1011215"/>
                  <a:pt x="3128021" y="1012970"/>
                </a:cubicBezTo>
                <a:cubicBezTo>
                  <a:pt x="3118816" y="1014724"/>
                  <a:pt x="3110687" y="1018837"/>
                  <a:pt x="3109954" y="1022105"/>
                </a:cubicBezTo>
                <a:cubicBezTo>
                  <a:pt x="3109226" y="1025374"/>
                  <a:pt x="3105522" y="1028050"/>
                  <a:pt x="3101725" y="1028050"/>
                </a:cubicBezTo>
                <a:cubicBezTo>
                  <a:pt x="3097412" y="1028050"/>
                  <a:pt x="3094374" y="1032771"/>
                  <a:pt x="3093630" y="1040621"/>
                </a:cubicBezTo>
                <a:cubicBezTo>
                  <a:pt x="3092203" y="1055657"/>
                  <a:pt x="3078176" y="1060613"/>
                  <a:pt x="3070317" y="1048863"/>
                </a:cubicBezTo>
                <a:cubicBezTo>
                  <a:pt x="3066247" y="1042778"/>
                  <a:pt x="3051892" y="1040873"/>
                  <a:pt x="3007833" y="1040577"/>
                </a:cubicBezTo>
                <a:cubicBezTo>
                  <a:pt x="2970209" y="1040325"/>
                  <a:pt x="2950170" y="1038113"/>
                  <a:pt x="2949281" y="1034124"/>
                </a:cubicBezTo>
                <a:cubicBezTo>
                  <a:pt x="2947580" y="1026502"/>
                  <a:pt x="2931099" y="1026128"/>
                  <a:pt x="2927993" y="1033643"/>
                </a:cubicBezTo>
                <a:cubicBezTo>
                  <a:pt x="2923048" y="1045605"/>
                  <a:pt x="2895889" y="1036246"/>
                  <a:pt x="2888037" y="1019871"/>
                </a:cubicBezTo>
                <a:cubicBezTo>
                  <a:pt x="2886613" y="1016909"/>
                  <a:pt x="2868708" y="1014557"/>
                  <a:pt x="2848242" y="1014646"/>
                </a:cubicBezTo>
                <a:cubicBezTo>
                  <a:pt x="2819002" y="1014775"/>
                  <a:pt x="2811437" y="1013233"/>
                  <a:pt x="2812921" y="1007461"/>
                </a:cubicBezTo>
                <a:cubicBezTo>
                  <a:pt x="2814405" y="1001678"/>
                  <a:pt x="2806380" y="1000114"/>
                  <a:pt x="2775163" y="1000114"/>
                </a:cubicBezTo>
                <a:cubicBezTo>
                  <a:pt x="2751229" y="1000114"/>
                  <a:pt x="2735522" y="1002332"/>
                  <a:pt x="2735522" y="1005701"/>
                </a:cubicBezTo>
                <a:cubicBezTo>
                  <a:pt x="2735522" y="1008774"/>
                  <a:pt x="2732999" y="1011288"/>
                  <a:pt x="2729915" y="1011288"/>
                </a:cubicBezTo>
                <a:cubicBezTo>
                  <a:pt x="2726832" y="1011288"/>
                  <a:pt x="2724310" y="1015060"/>
                  <a:pt x="2724310" y="1019669"/>
                </a:cubicBezTo>
                <a:cubicBezTo>
                  <a:pt x="2724310" y="1024279"/>
                  <a:pt x="2725991" y="1028050"/>
                  <a:pt x="2728047" y="1028050"/>
                </a:cubicBezTo>
                <a:cubicBezTo>
                  <a:pt x="2730102" y="1028050"/>
                  <a:pt x="2731784" y="1031621"/>
                  <a:pt x="2731784" y="1035984"/>
                </a:cubicBezTo>
                <a:cubicBezTo>
                  <a:pt x="2731784" y="1042488"/>
                  <a:pt x="2725210" y="1043415"/>
                  <a:pt x="2695345" y="1041119"/>
                </a:cubicBezTo>
                <a:cubicBezTo>
                  <a:pt x="2649896" y="1037627"/>
                  <a:pt x="2649564" y="1037459"/>
                  <a:pt x="2649564" y="1017786"/>
                </a:cubicBezTo>
                <a:cubicBezTo>
                  <a:pt x="2649564" y="1003399"/>
                  <a:pt x="2647990" y="1001192"/>
                  <a:pt x="2635549" y="998113"/>
                </a:cubicBezTo>
                <a:cubicBezTo>
                  <a:pt x="2627842" y="996208"/>
                  <a:pt x="2612818" y="994627"/>
                  <a:pt x="2602167" y="994594"/>
                </a:cubicBezTo>
                <a:cubicBezTo>
                  <a:pt x="2585831" y="994543"/>
                  <a:pt x="2582411" y="996342"/>
                  <a:pt x="2580337" y="1006109"/>
                </a:cubicBezTo>
                <a:cubicBezTo>
                  <a:pt x="2578207" y="1016143"/>
                  <a:pt x="2575927" y="1017200"/>
                  <a:pt x="2563269" y="1013998"/>
                </a:cubicBezTo>
                <a:cubicBezTo>
                  <a:pt x="2550099" y="1010674"/>
                  <a:pt x="2548656" y="1011478"/>
                  <a:pt x="2548656" y="1022150"/>
                </a:cubicBezTo>
                <a:cubicBezTo>
                  <a:pt x="2548656" y="1036788"/>
                  <a:pt x="2538790" y="1043169"/>
                  <a:pt x="2529525" y="1034520"/>
                </a:cubicBezTo>
                <a:cubicBezTo>
                  <a:pt x="2525421" y="1030687"/>
                  <a:pt x="2506589" y="1028050"/>
                  <a:pt x="2483305" y="1028050"/>
                </a:cubicBezTo>
                <a:cubicBezTo>
                  <a:pt x="2449707" y="1028050"/>
                  <a:pt x="2444012" y="1029352"/>
                  <a:pt x="2444012" y="1037029"/>
                </a:cubicBezTo>
                <a:cubicBezTo>
                  <a:pt x="2444012" y="1042521"/>
                  <a:pt x="2441938" y="1044818"/>
                  <a:pt x="2438671" y="1042946"/>
                </a:cubicBezTo>
                <a:cubicBezTo>
                  <a:pt x="2435733" y="1041264"/>
                  <a:pt x="2427141" y="1038146"/>
                  <a:pt x="2419577" y="1036023"/>
                </a:cubicBezTo>
                <a:cubicBezTo>
                  <a:pt x="2407009" y="1032497"/>
                  <a:pt x="2406026" y="1033129"/>
                  <a:pt x="2408197" y="1043342"/>
                </a:cubicBezTo>
                <a:cubicBezTo>
                  <a:pt x="2409946" y="1051595"/>
                  <a:pt x="2407902" y="1057126"/>
                  <a:pt x="2400386" y="1064490"/>
                </a:cubicBezTo>
                <a:cubicBezTo>
                  <a:pt x="2393442" y="1071296"/>
                  <a:pt x="2389746" y="1072413"/>
                  <a:pt x="2388767" y="1068021"/>
                </a:cubicBezTo>
                <a:cubicBezTo>
                  <a:pt x="2387978" y="1064479"/>
                  <a:pt x="2382525" y="1061574"/>
                  <a:pt x="2376650" y="1061574"/>
                </a:cubicBezTo>
                <a:cubicBezTo>
                  <a:pt x="2370775" y="1061574"/>
                  <a:pt x="2364930" y="1059059"/>
                  <a:pt x="2363659" y="1055986"/>
                </a:cubicBezTo>
                <a:cubicBezTo>
                  <a:pt x="2362389" y="1052914"/>
                  <a:pt x="2356405" y="1050399"/>
                  <a:pt x="2350358" y="1050399"/>
                </a:cubicBezTo>
                <a:cubicBezTo>
                  <a:pt x="2344315" y="1050399"/>
                  <a:pt x="2339367" y="1047885"/>
                  <a:pt x="2339367" y="1044812"/>
                </a:cubicBezTo>
                <a:cubicBezTo>
                  <a:pt x="2339367" y="1041621"/>
                  <a:pt x="2328155" y="1039224"/>
                  <a:pt x="2313206" y="1039224"/>
                </a:cubicBezTo>
                <a:cubicBezTo>
                  <a:pt x="2293338" y="1039224"/>
                  <a:pt x="2287045" y="1041102"/>
                  <a:pt x="2287045" y="1047013"/>
                </a:cubicBezTo>
                <a:cubicBezTo>
                  <a:pt x="2287045" y="1059495"/>
                  <a:pt x="2278180" y="1061574"/>
                  <a:pt x="2225073" y="1061574"/>
                </a:cubicBezTo>
                <a:cubicBezTo>
                  <a:pt x="2194136" y="1061574"/>
                  <a:pt x="2174926" y="1063719"/>
                  <a:pt x="2174926" y="1067161"/>
                </a:cubicBezTo>
                <a:cubicBezTo>
                  <a:pt x="2174926" y="1070234"/>
                  <a:pt x="2170721" y="1072748"/>
                  <a:pt x="2165582" y="1072748"/>
                </a:cubicBezTo>
                <a:cubicBezTo>
                  <a:pt x="2157693" y="1072748"/>
                  <a:pt x="2156239" y="1075357"/>
                  <a:pt x="2156239" y="1089510"/>
                </a:cubicBezTo>
                <a:cubicBezTo>
                  <a:pt x="2156239" y="1104411"/>
                  <a:pt x="2154994" y="1106272"/>
                  <a:pt x="2145027" y="1106272"/>
                </a:cubicBezTo>
                <a:cubicBezTo>
                  <a:pt x="2138860" y="1106272"/>
                  <a:pt x="2133815" y="1108786"/>
                  <a:pt x="2133815" y="1111859"/>
                </a:cubicBezTo>
                <a:cubicBezTo>
                  <a:pt x="2133815" y="1123045"/>
                  <a:pt x="2126830" y="1117105"/>
                  <a:pt x="2125668" y="1104937"/>
                </a:cubicBezTo>
                <a:cubicBezTo>
                  <a:pt x="2124285" y="1090443"/>
                  <a:pt x="2111391" y="1083833"/>
                  <a:pt x="2111391" y="1097617"/>
                </a:cubicBezTo>
                <a:cubicBezTo>
                  <a:pt x="2111391" y="1105339"/>
                  <a:pt x="2107452" y="1106043"/>
                  <a:pt x="2082057" y="1102881"/>
                </a:cubicBezTo>
                <a:cubicBezTo>
                  <a:pt x="2053478" y="1099316"/>
                  <a:pt x="2052652" y="1099562"/>
                  <a:pt x="2049894" y="1112524"/>
                </a:cubicBezTo>
                <a:cubicBezTo>
                  <a:pt x="2047558" y="1123514"/>
                  <a:pt x="2046762" y="1124129"/>
                  <a:pt x="2045319" y="1116049"/>
                </a:cubicBezTo>
                <a:cubicBezTo>
                  <a:pt x="2044359" y="1110675"/>
                  <a:pt x="2039911" y="1105903"/>
                  <a:pt x="2035438" y="1105445"/>
                </a:cubicBezTo>
                <a:cubicBezTo>
                  <a:pt x="2017731" y="1103646"/>
                  <a:pt x="1978613" y="1107775"/>
                  <a:pt x="1976848" y="1111630"/>
                </a:cubicBezTo>
                <a:cubicBezTo>
                  <a:pt x="1975820" y="1113881"/>
                  <a:pt x="1968802" y="1117178"/>
                  <a:pt x="1961249" y="1118961"/>
                </a:cubicBezTo>
                <a:cubicBezTo>
                  <a:pt x="1942835" y="1123301"/>
                  <a:pt x="1924526" y="1148075"/>
                  <a:pt x="1924526" y="1168659"/>
                </a:cubicBezTo>
                <a:cubicBezTo>
                  <a:pt x="1924526" y="1182829"/>
                  <a:pt x="1925815" y="1184493"/>
                  <a:pt x="1936777" y="1184493"/>
                </a:cubicBezTo>
                <a:cubicBezTo>
                  <a:pt x="1944401" y="1184493"/>
                  <a:pt x="1951442" y="1180275"/>
                  <a:pt x="1955426" y="1173319"/>
                </a:cubicBezTo>
                <a:cubicBezTo>
                  <a:pt x="1958947" y="1167178"/>
                  <a:pt x="1966470" y="1161954"/>
                  <a:pt x="1972139" y="1161720"/>
                </a:cubicBezTo>
                <a:cubicBezTo>
                  <a:pt x="1977812" y="1161485"/>
                  <a:pt x="1997564" y="1160133"/>
                  <a:pt x="2016034" y="1158708"/>
                </a:cubicBezTo>
                <a:cubicBezTo>
                  <a:pt x="2044822" y="1156490"/>
                  <a:pt x="2050286" y="1157501"/>
                  <a:pt x="2054341" y="1165793"/>
                </a:cubicBezTo>
                <a:cubicBezTo>
                  <a:pt x="2056942" y="1171106"/>
                  <a:pt x="2059069" y="1172464"/>
                  <a:pt x="2059069" y="1168804"/>
                </a:cubicBezTo>
                <a:cubicBezTo>
                  <a:pt x="2059069" y="1165133"/>
                  <a:pt x="2064100" y="1162144"/>
                  <a:pt x="2070281" y="1162144"/>
                </a:cubicBezTo>
                <a:cubicBezTo>
                  <a:pt x="2077755" y="1162144"/>
                  <a:pt x="2081493" y="1164938"/>
                  <a:pt x="2081493" y="1170525"/>
                </a:cubicBezTo>
                <a:cubicBezTo>
                  <a:pt x="2081493" y="1182560"/>
                  <a:pt x="2090096" y="1180856"/>
                  <a:pt x="2095575" y="1167731"/>
                </a:cubicBezTo>
                <a:cubicBezTo>
                  <a:pt x="2100452" y="1156065"/>
                  <a:pt x="2116728" y="1152450"/>
                  <a:pt x="2120734" y="1162144"/>
                </a:cubicBezTo>
                <a:cubicBezTo>
                  <a:pt x="2122005" y="1165217"/>
                  <a:pt x="2127152" y="1167731"/>
                  <a:pt x="2132167" y="1167731"/>
                </a:cubicBezTo>
                <a:cubicBezTo>
                  <a:pt x="2139813" y="1167731"/>
                  <a:pt x="2141290" y="1170453"/>
                  <a:pt x="2141290" y="1184493"/>
                </a:cubicBezTo>
                <a:lnTo>
                  <a:pt x="2141290" y="1201255"/>
                </a:lnTo>
                <a:lnTo>
                  <a:pt x="2085230" y="1201255"/>
                </a:lnTo>
                <a:cubicBezTo>
                  <a:pt x="2037893" y="1201255"/>
                  <a:pt x="2029171" y="1199953"/>
                  <a:pt x="2029171" y="1192874"/>
                </a:cubicBezTo>
                <a:cubicBezTo>
                  <a:pt x="2029171" y="1188265"/>
                  <a:pt x="2026648" y="1184493"/>
                  <a:pt x="2023564" y="1184493"/>
                </a:cubicBezTo>
                <a:cubicBezTo>
                  <a:pt x="2019902" y="1184493"/>
                  <a:pt x="2017959" y="1189980"/>
                  <a:pt x="2017959" y="1200322"/>
                </a:cubicBezTo>
                <a:lnTo>
                  <a:pt x="2017959" y="1216145"/>
                </a:lnTo>
                <a:lnTo>
                  <a:pt x="1968305" y="1215156"/>
                </a:lnTo>
                <a:cubicBezTo>
                  <a:pt x="1922299" y="1214240"/>
                  <a:pt x="1918655" y="1214922"/>
                  <a:pt x="1918655" y="1224476"/>
                </a:cubicBezTo>
                <a:cubicBezTo>
                  <a:pt x="1918655" y="1231974"/>
                  <a:pt x="1921431" y="1234779"/>
                  <a:pt x="1928842" y="1234779"/>
                </a:cubicBezTo>
                <a:cubicBezTo>
                  <a:pt x="1934448" y="1234779"/>
                  <a:pt x="1940073" y="1237293"/>
                  <a:pt x="1941344" y="1240366"/>
                </a:cubicBezTo>
                <a:cubicBezTo>
                  <a:pt x="1942622" y="1243461"/>
                  <a:pt x="1959552" y="1245953"/>
                  <a:pt x="1979251" y="1245953"/>
                </a:cubicBezTo>
                <a:cubicBezTo>
                  <a:pt x="2005730" y="1245953"/>
                  <a:pt x="2014453" y="1247713"/>
                  <a:pt x="2013313" y="1252820"/>
                </a:cubicBezTo>
                <a:cubicBezTo>
                  <a:pt x="2012472" y="1256597"/>
                  <a:pt x="2014759" y="1264458"/>
                  <a:pt x="2018400" y="1270297"/>
                </a:cubicBezTo>
                <a:cubicBezTo>
                  <a:pt x="2024174" y="1279566"/>
                  <a:pt x="2029081" y="1280594"/>
                  <a:pt x="2056991" y="1278404"/>
                </a:cubicBezTo>
                <a:cubicBezTo>
                  <a:pt x="2086190" y="1276113"/>
                  <a:pt x="2088968" y="1276790"/>
                  <a:pt x="2088968" y="1286210"/>
                </a:cubicBezTo>
                <a:cubicBezTo>
                  <a:pt x="2088968" y="1303642"/>
                  <a:pt x="2073910" y="1306748"/>
                  <a:pt x="1994627" y="1305664"/>
                </a:cubicBezTo>
                <a:cubicBezTo>
                  <a:pt x="1942693" y="1304955"/>
                  <a:pt x="1916532" y="1306636"/>
                  <a:pt x="1912959" y="1310900"/>
                </a:cubicBezTo>
                <a:cubicBezTo>
                  <a:pt x="1906015" y="1319208"/>
                  <a:pt x="1881263" y="1324130"/>
                  <a:pt x="1842305" y="1324957"/>
                </a:cubicBezTo>
                <a:cubicBezTo>
                  <a:pt x="1824833" y="1325326"/>
                  <a:pt x="1808378" y="1328203"/>
                  <a:pt x="1805732" y="1331344"/>
                </a:cubicBezTo>
                <a:cubicBezTo>
                  <a:pt x="1803041" y="1334545"/>
                  <a:pt x="1774324" y="1337735"/>
                  <a:pt x="1740415" y="1338607"/>
                </a:cubicBezTo>
                <a:cubicBezTo>
                  <a:pt x="1701655" y="1339602"/>
                  <a:pt x="1679430" y="1342311"/>
                  <a:pt x="1678574" y="1346138"/>
                </a:cubicBezTo>
                <a:cubicBezTo>
                  <a:pt x="1677842" y="1349424"/>
                  <a:pt x="1670976" y="1352111"/>
                  <a:pt x="1663318" y="1352111"/>
                </a:cubicBezTo>
                <a:cubicBezTo>
                  <a:pt x="1655661" y="1352111"/>
                  <a:pt x="1646130" y="1355804"/>
                  <a:pt x="1642139" y="1360319"/>
                </a:cubicBezTo>
                <a:cubicBezTo>
                  <a:pt x="1633696" y="1369868"/>
                  <a:pt x="1591726" y="1371963"/>
                  <a:pt x="1585821" y="1363130"/>
                </a:cubicBezTo>
                <a:cubicBezTo>
                  <a:pt x="1583187" y="1359191"/>
                  <a:pt x="1578941" y="1360950"/>
                  <a:pt x="1572337" y="1368717"/>
                </a:cubicBezTo>
                <a:cubicBezTo>
                  <a:pt x="1567034" y="1374952"/>
                  <a:pt x="1557616" y="1380047"/>
                  <a:pt x="1551408" y="1380047"/>
                </a:cubicBezTo>
                <a:cubicBezTo>
                  <a:pt x="1545197" y="1380047"/>
                  <a:pt x="1537872" y="1383411"/>
                  <a:pt x="1535121" y="1387518"/>
                </a:cubicBezTo>
                <a:cubicBezTo>
                  <a:pt x="1532251" y="1391814"/>
                  <a:pt x="1516651" y="1396631"/>
                  <a:pt x="1498417" y="1398849"/>
                </a:cubicBezTo>
                <a:cubicBezTo>
                  <a:pt x="1477342" y="1401419"/>
                  <a:pt x="1465316" y="1405470"/>
                  <a:pt x="1462557" y="1410934"/>
                </a:cubicBezTo>
                <a:cubicBezTo>
                  <a:pt x="1460274" y="1415460"/>
                  <a:pt x="1456372" y="1419158"/>
                  <a:pt x="1453883" y="1419158"/>
                </a:cubicBezTo>
                <a:cubicBezTo>
                  <a:pt x="1448315" y="1419158"/>
                  <a:pt x="1438676" y="1433004"/>
                  <a:pt x="1438676" y="1441004"/>
                </a:cubicBezTo>
                <a:cubicBezTo>
                  <a:pt x="1438676" y="1444240"/>
                  <a:pt x="1442967" y="1448492"/>
                  <a:pt x="1448206" y="1450459"/>
                </a:cubicBezTo>
                <a:cubicBezTo>
                  <a:pt x="1454452" y="1452805"/>
                  <a:pt x="1457273" y="1457174"/>
                  <a:pt x="1456395" y="1463136"/>
                </a:cubicBezTo>
                <a:cubicBezTo>
                  <a:pt x="1455655" y="1468142"/>
                  <a:pt x="1453050" y="1471612"/>
                  <a:pt x="1450602" y="1470846"/>
                </a:cubicBezTo>
                <a:cubicBezTo>
                  <a:pt x="1448154" y="1470075"/>
                  <a:pt x="1446151" y="1474478"/>
                  <a:pt x="1446151" y="1480624"/>
                </a:cubicBezTo>
                <a:cubicBezTo>
                  <a:pt x="1446151" y="1487960"/>
                  <a:pt x="1448644" y="1491799"/>
                  <a:pt x="1453405" y="1491798"/>
                </a:cubicBezTo>
                <a:cubicBezTo>
                  <a:pt x="1467476" y="1491799"/>
                  <a:pt x="1465992" y="1511019"/>
                  <a:pt x="1451757" y="1513164"/>
                </a:cubicBezTo>
                <a:cubicBezTo>
                  <a:pt x="1412713" y="1519064"/>
                  <a:pt x="1405040" y="1521501"/>
                  <a:pt x="1405041" y="1527998"/>
                </a:cubicBezTo>
                <a:cubicBezTo>
                  <a:pt x="1405040" y="1537502"/>
                  <a:pt x="1392980" y="1541911"/>
                  <a:pt x="1366733" y="1542005"/>
                </a:cubicBezTo>
                <a:cubicBezTo>
                  <a:pt x="1350573" y="1542062"/>
                  <a:pt x="1343465" y="1544743"/>
                  <a:pt x="1338068" y="1552806"/>
                </a:cubicBezTo>
                <a:cubicBezTo>
                  <a:pt x="1332339" y="1561377"/>
                  <a:pt x="1325391" y="1563578"/>
                  <a:pt x="1303498" y="1563768"/>
                </a:cubicBezTo>
                <a:cubicBezTo>
                  <a:pt x="1272314" y="1564042"/>
                  <a:pt x="1251811" y="1568987"/>
                  <a:pt x="1251811" y="1576239"/>
                </a:cubicBezTo>
                <a:cubicBezTo>
                  <a:pt x="1251811" y="1578966"/>
                  <a:pt x="1248283" y="1581195"/>
                  <a:pt x="1243966" y="1581195"/>
                </a:cubicBezTo>
                <a:cubicBezTo>
                  <a:pt x="1239654" y="1581195"/>
                  <a:pt x="1230822" y="1584754"/>
                  <a:pt x="1224346" y="1589101"/>
                </a:cubicBezTo>
                <a:cubicBezTo>
                  <a:pt x="1217869" y="1593453"/>
                  <a:pt x="1204582" y="1598632"/>
                  <a:pt x="1194817" y="1600616"/>
                </a:cubicBezTo>
                <a:cubicBezTo>
                  <a:pt x="1185055" y="1602599"/>
                  <a:pt x="1177065" y="1606349"/>
                  <a:pt x="1177065" y="1608947"/>
                </a:cubicBezTo>
                <a:cubicBezTo>
                  <a:pt x="1177065" y="1611545"/>
                  <a:pt x="1168237" y="1615300"/>
                  <a:pt x="1157444" y="1617299"/>
                </a:cubicBezTo>
                <a:cubicBezTo>
                  <a:pt x="1139251" y="1620663"/>
                  <a:pt x="1128954" y="1625346"/>
                  <a:pt x="1112760" y="1637609"/>
                </a:cubicBezTo>
                <a:cubicBezTo>
                  <a:pt x="1109251" y="1640269"/>
                  <a:pt x="1099583" y="1644068"/>
                  <a:pt x="1091271" y="1646057"/>
                </a:cubicBezTo>
                <a:cubicBezTo>
                  <a:pt x="1082959" y="1648041"/>
                  <a:pt x="1076158" y="1651678"/>
                  <a:pt x="1076158" y="1654136"/>
                </a:cubicBezTo>
                <a:cubicBezTo>
                  <a:pt x="1076158" y="1656595"/>
                  <a:pt x="1066489" y="1660355"/>
                  <a:pt x="1054668" y="1662495"/>
                </a:cubicBezTo>
                <a:cubicBezTo>
                  <a:pt x="1042851" y="1664629"/>
                  <a:pt x="1031497" y="1668356"/>
                  <a:pt x="1029441" y="1670775"/>
                </a:cubicBezTo>
                <a:cubicBezTo>
                  <a:pt x="1027385" y="1673195"/>
                  <a:pt x="1019264" y="1676977"/>
                  <a:pt x="1011394" y="1679173"/>
                </a:cubicBezTo>
                <a:cubicBezTo>
                  <a:pt x="1001493" y="1681938"/>
                  <a:pt x="995839" y="1687258"/>
                  <a:pt x="993043" y="1696438"/>
                </a:cubicBezTo>
                <a:cubicBezTo>
                  <a:pt x="989598" y="1707735"/>
                  <a:pt x="986324" y="1709702"/>
                  <a:pt x="970915" y="1709702"/>
                </a:cubicBezTo>
                <a:cubicBezTo>
                  <a:pt x="960966" y="1709702"/>
                  <a:pt x="952826" y="1712211"/>
                  <a:pt x="952826" y="1715289"/>
                </a:cubicBezTo>
                <a:cubicBezTo>
                  <a:pt x="952826" y="1718356"/>
                  <a:pt x="947691" y="1720876"/>
                  <a:pt x="941409" y="1720876"/>
                </a:cubicBezTo>
                <a:cubicBezTo>
                  <a:pt x="929416" y="1720876"/>
                  <a:pt x="898863" y="1739219"/>
                  <a:pt x="894905" y="1748796"/>
                </a:cubicBezTo>
                <a:cubicBezTo>
                  <a:pt x="893631" y="1751875"/>
                  <a:pt x="887117" y="1754400"/>
                  <a:pt x="880427" y="1754400"/>
                </a:cubicBezTo>
                <a:cubicBezTo>
                  <a:pt x="871794" y="1754400"/>
                  <a:pt x="865153" y="1759261"/>
                  <a:pt x="857525" y="1771162"/>
                </a:cubicBezTo>
                <a:cubicBezTo>
                  <a:pt x="851616" y="1780380"/>
                  <a:pt x="843940" y="1787923"/>
                  <a:pt x="840468" y="1787923"/>
                </a:cubicBezTo>
                <a:cubicBezTo>
                  <a:pt x="836992" y="1787924"/>
                  <a:pt x="832055" y="1791689"/>
                  <a:pt x="829495" y="1796304"/>
                </a:cubicBezTo>
                <a:cubicBezTo>
                  <a:pt x="826939" y="1800908"/>
                  <a:pt x="822525" y="1804685"/>
                  <a:pt x="819696" y="1804685"/>
                </a:cubicBezTo>
                <a:cubicBezTo>
                  <a:pt x="816863" y="1804685"/>
                  <a:pt x="814546" y="1807082"/>
                  <a:pt x="814546" y="1810016"/>
                </a:cubicBezTo>
                <a:cubicBezTo>
                  <a:pt x="814546" y="1812949"/>
                  <a:pt x="808241" y="1817106"/>
                  <a:pt x="800531" y="1819245"/>
                </a:cubicBezTo>
                <a:cubicBezTo>
                  <a:pt x="792825" y="1821391"/>
                  <a:pt x="784453" y="1827504"/>
                  <a:pt x="781934" y="1832828"/>
                </a:cubicBezTo>
                <a:cubicBezTo>
                  <a:pt x="779412" y="1838158"/>
                  <a:pt x="772901" y="1844187"/>
                  <a:pt x="767467" y="1846226"/>
                </a:cubicBezTo>
                <a:cubicBezTo>
                  <a:pt x="762029" y="1848266"/>
                  <a:pt x="755145" y="1853579"/>
                  <a:pt x="752163" y="1858038"/>
                </a:cubicBezTo>
                <a:cubicBezTo>
                  <a:pt x="749180" y="1862497"/>
                  <a:pt x="743496" y="1866145"/>
                  <a:pt x="739534" y="1866145"/>
                </a:cubicBezTo>
                <a:cubicBezTo>
                  <a:pt x="735569" y="1866145"/>
                  <a:pt x="732325" y="1868654"/>
                  <a:pt x="732325" y="1871732"/>
                </a:cubicBezTo>
                <a:cubicBezTo>
                  <a:pt x="732325" y="1874800"/>
                  <a:pt x="730116" y="1877320"/>
                  <a:pt x="727418" y="1877320"/>
                </a:cubicBezTo>
                <a:cubicBezTo>
                  <a:pt x="724720" y="1877319"/>
                  <a:pt x="717679" y="1884857"/>
                  <a:pt x="711770" y="1894081"/>
                </a:cubicBezTo>
                <a:cubicBezTo>
                  <a:pt x="705861" y="1903300"/>
                  <a:pt x="698820" y="1910843"/>
                  <a:pt x="696122" y="1910843"/>
                </a:cubicBezTo>
                <a:cubicBezTo>
                  <a:pt x="693424" y="1910843"/>
                  <a:pt x="691215" y="1914609"/>
                  <a:pt x="691215" y="1919224"/>
                </a:cubicBezTo>
                <a:cubicBezTo>
                  <a:pt x="691215" y="1923828"/>
                  <a:pt x="689477" y="1927605"/>
                  <a:pt x="687354" y="1927605"/>
                </a:cubicBezTo>
                <a:cubicBezTo>
                  <a:pt x="685228" y="1927605"/>
                  <a:pt x="678556" y="1935142"/>
                  <a:pt x="672528" y="1944367"/>
                </a:cubicBezTo>
                <a:cubicBezTo>
                  <a:pt x="660483" y="1962788"/>
                  <a:pt x="649910" y="1965620"/>
                  <a:pt x="641296" y="1952747"/>
                </a:cubicBezTo>
                <a:cubicBezTo>
                  <a:pt x="634587" y="1942719"/>
                  <a:pt x="627023" y="1941997"/>
                  <a:pt x="621114" y="1950831"/>
                </a:cubicBezTo>
                <a:cubicBezTo>
                  <a:pt x="617837" y="1955731"/>
                  <a:pt x="615306" y="1955463"/>
                  <a:pt x="610680" y="1949719"/>
                </a:cubicBezTo>
                <a:cubicBezTo>
                  <a:pt x="605832" y="1943707"/>
                  <a:pt x="604834" y="1934031"/>
                  <a:pt x="605848" y="1902842"/>
                </a:cubicBezTo>
                <a:cubicBezTo>
                  <a:pt x="606950" y="1868961"/>
                  <a:pt x="606225" y="1863284"/>
                  <a:pt x="600585" y="1861642"/>
                </a:cubicBezTo>
                <a:cubicBezTo>
                  <a:pt x="596590" y="1860474"/>
                  <a:pt x="594045" y="1863156"/>
                  <a:pt x="594045" y="1868525"/>
                </a:cubicBezTo>
                <a:cubicBezTo>
                  <a:pt x="594045" y="1873364"/>
                  <a:pt x="592363" y="1877320"/>
                  <a:pt x="590308" y="1877320"/>
                </a:cubicBezTo>
                <a:cubicBezTo>
                  <a:pt x="588252" y="1877320"/>
                  <a:pt x="586570" y="1881086"/>
                  <a:pt x="586570" y="1885700"/>
                </a:cubicBezTo>
                <a:cubicBezTo>
                  <a:pt x="586570" y="1890304"/>
                  <a:pt x="584048" y="1894081"/>
                  <a:pt x="580964" y="1894081"/>
                </a:cubicBezTo>
                <a:cubicBezTo>
                  <a:pt x="573804" y="1894081"/>
                  <a:pt x="572936" y="1942121"/>
                  <a:pt x="580030" y="1945965"/>
                </a:cubicBezTo>
                <a:cubicBezTo>
                  <a:pt x="583767" y="1947987"/>
                  <a:pt x="583767" y="1950859"/>
                  <a:pt x="580030" y="1960319"/>
                </a:cubicBezTo>
                <a:cubicBezTo>
                  <a:pt x="574544" y="1974214"/>
                  <a:pt x="573908" y="1989065"/>
                  <a:pt x="578800" y="1989065"/>
                </a:cubicBezTo>
                <a:cubicBezTo>
                  <a:pt x="583767" y="1989065"/>
                  <a:pt x="587983" y="2022711"/>
                  <a:pt x="583801" y="2028963"/>
                </a:cubicBezTo>
                <a:cubicBezTo>
                  <a:pt x="581592" y="2032265"/>
                  <a:pt x="578490" y="2031019"/>
                  <a:pt x="575489" y="2025616"/>
                </a:cubicBezTo>
                <a:cubicBezTo>
                  <a:pt x="572858" y="2020878"/>
                  <a:pt x="566706" y="2017001"/>
                  <a:pt x="561822" y="2017001"/>
                </a:cubicBezTo>
                <a:cubicBezTo>
                  <a:pt x="553783" y="2017001"/>
                  <a:pt x="552935" y="2019393"/>
                  <a:pt x="552935" y="2042143"/>
                </a:cubicBezTo>
                <a:cubicBezTo>
                  <a:pt x="552935" y="2065236"/>
                  <a:pt x="552176" y="2067286"/>
                  <a:pt x="543591" y="2067286"/>
                </a:cubicBezTo>
                <a:cubicBezTo>
                  <a:pt x="536741" y="2067286"/>
                  <a:pt x="534248" y="2064303"/>
                  <a:pt x="534248" y="2056112"/>
                </a:cubicBezTo>
                <a:cubicBezTo>
                  <a:pt x="534248" y="2049441"/>
                  <a:pt x="531759" y="2044937"/>
                  <a:pt x="528066" y="2044937"/>
                </a:cubicBezTo>
                <a:cubicBezTo>
                  <a:pt x="522461" y="2044937"/>
                  <a:pt x="522091" y="2035243"/>
                  <a:pt x="524094" y="1940293"/>
                </a:cubicBezTo>
                <a:cubicBezTo>
                  <a:pt x="525488" y="1874157"/>
                  <a:pt x="527760" y="1834923"/>
                  <a:pt x="530272" y="1833671"/>
                </a:cubicBezTo>
                <a:cubicBezTo>
                  <a:pt x="532462" y="1832582"/>
                  <a:pt x="534248" y="1825889"/>
                  <a:pt x="534248" y="1818793"/>
                </a:cubicBezTo>
                <a:cubicBezTo>
                  <a:pt x="534248" y="1809585"/>
                  <a:pt x="531486" y="1804858"/>
                  <a:pt x="524587" y="1802271"/>
                </a:cubicBezTo>
                <a:cubicBezTo>
                  <a:pt x="512291" y="1797656"/>
                  <a:pt x="500612" y="1803099"/>
                  <a:pt x="500612" y="1813440"/>
                </a:cubicBezTo>
                <a:cubicBezTo>
                  <a:pt x="500612" y="1817843"/>
                  <a:pt x="498930" y="1821447"/>
                  <a:pt x="496875" y="1821447"/>
                </a:cubicBezTo>
                <a:cubicBezTo>
                  <a:pt x="494819" y="1821447"/>
                  <a:pt x="493138" y="1826475"/>
                  <a:pt x="493138" y="1832621"/>
                </a:cubicBezTo>
                <a:cubicBezTo>
                  <a:pt x="493138" y="1838829"/>
                  <a:pt x="490649" y="1843796"/>
                  <a:pt x="487532" y="1843796"/>
                </a:cubicBezTo>
                <a:cubicBezTo>
                  <a:pt x="484419" y="1843796"/>
                  <a:pt x="481926" y="1838829"/>
                  <a:pt x="481926" y="1832622"/>
                </a:cubicBezTo>
                <a:cubicBezTo>
                  <a:pt x="481926" y="1826475"/>
                  <a:pt x="480244" y="1821447"/>
                  <a:pt x="478189" y="1821447"/>
                </a:cubicBezTo>
                <a:cubicBezTo>
                  <a:pt x="476133" y="1821447"/>
                  <a:pt x="474451" y="1811390"/>
                  <a:pt x="474451" y="1799098"/>
                </a:cubicBezTo>
                <a:cubicBezTo>
                  <a:pt x="474451" y="1775614"/>
                  <a:pt x="482079" y="1768161"/>
                  <a:pt x="488515" y="1785359"/>
                </a:cubicBezTo>
                <a:cubicBezTo>
                  <a:pt x="493033" y="1797427"/>
                  <a:pt x="504350" y="1789616"/>
                  <a:pt x="504350" y="1774425"/>
                </a:cubicBezTo>
                <a:cubicBezTo>
                  <a:pt x="504350" y="1767659"/>
                  <a:pt x="501883" y="1757244"/>
                  <a:pt x="498863" y="1751276"/>
                </a:cubicBezTo>
                <a:cubicBezTo>
                  <a:pt x="495847" y="1745315"/>
                  <a:pt x="493325" y="1734693"/>
                  <a:pt x="493257" y="1727687"/>
                </a:cubicBezTo>
                <a:cubicBezTo>
                  <a:pt x="493194" y="1720675"/>
                  <a:pt x="490615" y="1713490"/>
                  <a:pt x="487532" y="1711724"/>
                </a:cubicBezTo>
                <a:cubicBezTo>
                  <a:pt x="484448" y="1709953"/>
                  <a:pt x="481926" y="1705003"/>
                  <a:pt x="481926" y="1700723"/>
                </a:cubicBezTo>
                <a:cubicBezTo>
                  <a:pt x="481926" y="1688766"/>
                  <a:pt x="471521" y="1691448"/>
                  <a:pt x="457966" y="1706908"/>
                </a:cubicBezTo>
                <a:cubicBezTo>
                  <a:pt x="442729" y="1724279"/>
                  <a:pt x="436069" y="1724446"/>
                  <a:pt x="424891" y="1707735"/>
                </a:cubicBezTo>
                <a:cubicBezTo>
                  <a:pt x="420055" y="1700505"/>
                  <a:pt x="413671" y="1693381"/>
                  <a:pt x="410704" y="1691901"/>
                </a:cubicBezTo>
                <a:cubicBezTo>
                  <a:pt x="406982" y="1690046"/>
                  <a:pt x="405311" y="1680715"/>
                  <a:pt x="405311" y="1661741"/>
                </a:cubicBezTo>
                <a:cubicBezTo>
                  <a:pt x="405311" y="1637508"/>
                  <a:pt x="404321" y="1634061"/>
                  <a:pt x="396902" y="1632486"/>
                </a:cubicBezTo>
                <a:cubicBezTo>
                  <a:pt x="390818" y="1631195"/>
                  <a:pt x="388493" y="1626955"/>
                  <a:pt x="388493" y="1617121"/>
                </a:cubicBezTo>
                <a:cubicBezTo>
                  <a:pt x="388493" y="1609656"/>
                  <a:pt x="386811" y="1603544"/>
                  <a:pt x="384756" y="1603544"/>
                </a:cubicBezTo>
                <a:cubicBezTo>
                  <a:pt x="382700" y="1603544"/>
                  <a:pt x="381019" y="1596001"/>
                  <a:pt x="381019" y="1586782"/>
                </a:cubicBezTo>
                <a:cubicBezTo>
                  <a:pt x="381019" y="1576189"/>
                  <a:pt x="379105" y="1570020"/>
                  <a:pt x="375820" y="1570020"/>
                </a:cubicBezTo>
                <a:cubicBezTo>
                  <a:pt x="372958" y="1570020"/>
                  <a:pt x="369563" y="1563734"/>
                  <a:pt x="368273" y="1556052"/>
                </a:cubicBezTo>
                <a:cubicBezTo>
                  <a:pt x="366983" y="1548370"/>
                  <a:pt x="364278" y="1542084"/>
                  <a:pt x="362261" y="1542084"/>
                </a:cubicBezTo>
                <a:cubicBezTo>
                  <a:pt x="360245" y="1542084"/>
                  <a:pt x="358595" y="1539178"/>
                  <a:pt x="358595" y="1535625"/>
                </a:cubicBezTo>
                <a:cubicBezTo>
                  <a:pt x="358595" y="1532077"/>
                  <a:pt x="354480" y="1521103"/>
                  <a:pt x="349452" y="1511247"/>
                </a:cubicBezTo>
                <a:cubicBezTo>
                  <a:pt x="344422" y="1501392"/>
                  <a:pt x="339093" y="1486094"/>
                  <a:pt x="337609" y="1477255"/>
                </a:cubicBezTo>
                <a:cubicBezTo>
                  <a:pt x="336125" y="1468410"/>
                  <a:pt x="332672" y="1457833"/>
                  <a:pt x="329935" y="1453738"/>
                </a:cubicBezTo>
                <a:cubicBezTo>
                  <a:pt x="327199" y="1449648"/>
                  <a:pt x="324959" y="1442709"/>
                  <a:pt x="324959" y="1438323"/>
                </a:cubicBezTo>
                <a:cubicBezTo>
                  <a:pt x="324959" y="1432948"/>
                  <a:pt x="320753" y="1430339"/>
                  <a:pt x="312100" y="1430339"/>
                </a:cubicBezTo>
                <a:cubicBezTo>
                  <a:pt x="305027" y="1430339"/>
                  <a:pt x="298200" y="1427824"/>
                  <a:pt x="296930" y="1424751"/>
                </a:cubicBezTo>
                <a:cubicBezTo>
                  <a:pt x="295659" y="1421678"/>
                  <a:pt x="290711" y="1419164"/>
                  <a:pt x="285933" y="1419164"/>
                </a:cubicBezTo>
                <a:cubicBezTo>
                  <a:pt x="277076" y="1419164"/>
                  <a:pt x="272796" y="1407191"/>
                  <a:pt x="272689" y="1382104"/>
                </a:cubicBezTo>
                <a:cubicBezTo>
                  <a:pt x="272659" y="1374807"/>
                  <a:pt x="269652" y="1369013"/>
                  <a:pt x="264946" y="1367175"/>
                </a:cubicBezTo>
                <a:cubicBezTo>
                  <a:pt x="258334" y="1364588"/>
                  <a:pt x="257416" y="1360487"/>
                  <a:pt x="258406" y="1337942"/>
                </a:cubicBezTo>
                <a:cubicBezTo>
                  <a:pt x="259465" y="1313816"/>
                  <a:pt x="258314" y="1309749"/>
                  <a:pt x="244044" y="1287216"/>
                </a:cubicBezTo>
                <a:cubicBezTo>
                  <a:pt x="235511" y="1273745"/>
                  <a:pt x="225210" y="1262721"/>
                  <a:pt x="221153" y="1262721"/>
                </a:cubicBezTo>
                <a:cubicBezTo>
                  <a:pt x="215945" y="1262721"/>
                  <a:pt x="213115" y="1257793"/>
                  <a:pt x="211532" y="1245959"/>
                </a:cubicBezTo>
                <a:cubicBezTo>
                  <a:pt x="209550" y="1231142"/>
                  <a:pt x="207764" y="1229197"/>
                  <a:pt x="196116" y="1229197"/>
                </a:cubicBezTo>
                <a:cubicBezTo>
                  <a:pt x="186897" y="1229197"/>
                  <a:pt x="182942" y="1226683"/>
                  <a:pt x="182942" y="1220816"/>
                </a:cubicBezTo>
                <a:cubicBezTo>
                  <a:pt x="182942" y="1216207"/>
                  <a:pt x="185465" y="1212435"/>
                  <a:pt x="188548" y="1212435"/>
                </a:cubicBezTo>
                <a:cubicBezTo>
                  <a:pt x="192036" y="1212435"/>
                  <a:pt x="194154" y="1207161"/>
                  <a:pt x="194154" y="1198467"/>
                </a:cubicBezTo>
                <a:cubicBezTo>
                  <a:pt x="194154" y="1188667"/>
                  <a:pt x="192117" y="1184499"/>
                  <a:pt x="187331" y="1184499"/>
                </a:cubicBezTo>
                <a:cubicBezTo>
                  <a:pt x="179153" y="1184499"/>
                  <a:pt x="164255" y="1162161"/>
                  <a:pt x="164255" y="1149903"/>
                </a:cubicBezTo>
                <a:cubicBezTo>
                  <a:pt x="164255" y="1145097"/>
                  <a:pt x="161558" y="1137823"/>
                  <a:pt x="158262" y="1133733"/>
                </a:cubicBezTo>
                <a:cubicBezTo>
                  <a:pt x="153958" y="1128392"/>
                  <a:pt x="152801" y="1120363"/>
                  <a:pt x="154157" y="1105249"/>
                </a:cubicBezTo>
                <a:cubicBezTo>
                  <a:pt x="156883" y="1074866"/>
                  <a:pt x="149060" y="1041750"/>
                  <a:pt x="133215" y="1016596"/>
                </a:cubicBezTo>
                <a:cubicBezTo>
                  <a:pt x="125621" y="1004539"/>
                  <a:pt x="119408" y="992130"/>
                  <a:pt x="119408" y="989018"/>
                </a:cubicBezTo>
                <a:cubicBezTo>
                  <a:pt x="119408" y="985905"/>
                  <a:pt x="117922" y="983358"/>
                  <a:pt x="116106" y="983358"/>
                </a:cubicBezTo>
                <a:cubicBezTo>
                  <a:pt x="114291" y="983358"/>
                  <a:pt x="111936" y="978390"/>
                  <a:pt x="110874" y="972317"/>
                </a:cubicBezTo>
                <a:cubicBezTo>
                  <a:pt x="109812" y="966244"/>
                  <a:pt x="104150" y="958126"/>
                  <a:pt x="98292" y="954276"/>
                </a:cubicBezTo>
                <a:cubicBezTo>
                  <a:pt x="92434" y="950426"/>
                  <a:pt x="86296" y="944079"/>
                  <a:pt x="84652" y="940174"/>
                </a:cubicBezTo>
                <a:cubicBezTo>
                  <a:pt x="83008" y="936268"/>
                  <a:pt x="79104" y="933072"/>
                  <a:pt x="75976" y="933072"/>
                </a:cubicBezTo>
                <a:cubicBezTo>
                  <a:pt x="67203" y="933072"/>
                  <a:pt x="60404" y="919937"/>
                  <a:pt x="57596" y="897560"/>
                </a:cubicBezTo>
                <a:cubicBezTo>
                  <a:pt x="56191" y="886363"/>
                  <a:pt x="53547" y="877200"/>
                  <a:pt x="51720" y="877200"/>
                </a:cubicBezTo>
                <a:cubicBezTo>
                  <a:pt x="45955" y="877200"/>
                  <a:pt x="48127" y="855633"/>
                  <a:pt x="54423" y="850364"/>
                </a:cubicBezTo>
                <a:cubicBezTo>
                  <a:pt x="58951" y="846576"/>
                  <a:pt x="59806" y="840961"/>
                  <a:pt x="57863" y="827741"/>
                </a:cubicBezTo>
                <a:cubicBezTo>
                  <a:pt x="56442" y="818064"/>
                  <a:pt x="53833" y="810153"/>
                  <a:pt x="52065" y="810153"/>
                </a:cubicBezTo>
                <a:cubicBezTo>
                  <a:pt x="50298" y="810153"/>
                  <a:pt x="47691" y="792553"/>
                  <a:pt x="46274" y="771042"/>
                </a:cubicBezTo>
                <a:cubicBezTo>
                  <a:pt x="44856" y="749531"/>
                  <a:pt x="42478" y="731931"/>
                  <a:pt x="40989" y="731931"/>
                </a:cubicBezTo>
                <a:cubicBezTo>
                  <a:pt x="37436" y="731931"/>
                  <a:pt x="28921" y="654559"/>
                  <a:pt x="31727" y="647770"/>
                </a:cubicBezTo>
                <a:cubicBezTo>
                  <a:pt x="32917" y="644892"/>
                  <a:pt x="42783" y="642535"/>
                  <a:pt x="53651" y="642535"/>
                </a:cubicBezTo>
                <a:cubicBezTo>
                  <a:pt x="72520" y="642535"/>
                  <a:pt x="96984" y="630042"/>
                  <a:pt x="96984" y="620409"/>
                </a:cubicBezTo>
                <a:cubicBezTo>
                  <a:pt x="96984" y="617911"/>
                  <a:pt x="104552" y="614168"/>
                  <a:pt x="113802" y="612095"/>
                </a:cubicBezTo>
                <a:cubicBezTo>
                  <a:pt x="123051" y="610022"/>
                  <a:pt x="130620" y="606363"/>
                  <a:pt x="130619" y="603966"/>
                </a:cubicBezTo>
                <a:cubicBezTo>
                  <a:pt x="130619" y="598691"/>
                  <a:pt x="156331" y="586662"/>
                  <a:pt x="167609" y="586662"/>
                </a:cubicBezTo>
                <a:cubicBezTo>
                  <a:pt x="172060" y="586662"/>
                  <a:pt x="176594" y="583187"/>
                  <a:pt x="177684" y="578940"/>
                </a:cubicBezTo>
                <a:cubicBezTo>
                  <a:pt x="178774" y="574694"/>
                  <a:pt x="186106" y="569677"/>
                  <a:pt x="193977" y="567799"/>
                </a:cubicBezTo>
                <a:cubicBezTo>
                  <a:pt x="201848" y="565916"/>
                  <a:pt x="209259" y="560592"/>
                  <a:pt x="210447" y="555964"/>
                </a:cubicBezTo>
                <a:cubicBezTo>
                  <a:pt x="211634" y="551337"/>
                  <a:pt x="216142" y="547551"/>
                  <a:pt x="220464" y="547551"/>
                </a:cubicBezTo>
                <a:cubicBezTo>
                  <a:pt x="224787" y="547551"/>
                  <a:pt x="230846" y="543779"/>
                  <a:pt x="233930" y="539170"/>
                </a:cubicBezTo>
                <a:cubicBezTo>
                  <a:pt x="237013" y="534561"/>
                  <a:pt x="245302" y="530790"/>
                  <a:pt x="252349" y="530789"/>
                </a:cubicBezTo>
                <a:cubicBezTo>
                  <a:pt x="259396" y="530789"/>
                  <a:pt x="265162" y="528275"/>
                  <a:pt x="265162" y="525202"/>
                </a:cubicBezTo>
                <a:cubicBezTo>
                  <a:pt x="265163" y="522129"/>
                  <a:pt x="271049" y="519615"/>
                  <a:pt x="278243" y="519615"/>
                </a:cubicBezTo>
                <a:cubicBezTo>
                  <a:pt x="285438" y="519615"/>
                  <a:pt x="291324" y="517187"/>
                  <a:pt x="291324" y="514220"/>
                </a:cubicBezTo>
                <a:cubicBezTo>
                  <a:pt x="291324" y="511253"/>
                  <a:pt x="299733" y="507158"/>
                  <a:pt x="310010" y="505119"/>
                </a:cubicBezTo>
                <a:cubicBezTo>
                  <a:pt x="322143" y="502714"/>
                  <a:pt x="328697" y="498727"/>
                  <a:pt x="328697" y="493752"/>
                </a:cubicBezTo>
                <a:cubicBezTo>
                  <a:pt x="328697" y="488767"/>
                  <a:pt x="333127" y="486091"/>
                  <a:pt x="341378" y="486091"/>
                </a:cubicBezTo>
                <a:cubicBezTo>
                  <a:pt x="349493" y="486091"/>
                  <a:pt x="354875" y="482910"/>
                  <a:pt x="356327" y="477253"/>
                </a:cubicBezTo>
                <a:cubicBezTo>
                  <a:pt x="359822" y="463638"/>
                  <a:pt x="359016" y="442442"/>
                  <a:pt x="354858" y="438599"/>
                </a:cubicBezTo>
                <a:cubicBezTo>
                  <a:pt x="350944" y="434984"/>
                  <a:pt x="349597" y="395248"/>
                  <a:pt x="353206" y="389853"/>
                </a:cubicBezTo>
                <a:cubicBezTo>
                  <a:pt x="354353" y="388139"/>
                  <a:pt x="358700" y="388069"/>
                  <a:pt x="362867" y="389698"/>
                </a:cubicBezTo>
                <a:cubicBezTo>
                  <a:pt x="369233" y="392187"/>
                  <a:pt x="370068" y="395662"/>
                  <a:pt x="368088" y="411439"/>
                </a:cubicBezTo>
                <a:cubicBezTo>
                  <a:pt x="365842" y="429334"/>
                  <a:pt x="366255" y="430219"/>
                  <a:pt x="376844" y="430219"/>
                </a:cubicBezTo>
                <a:cubicBezTo>
                  <a:pt x="382958" y="430219"/>
                  <a:pt x="390201" y="426869"/>
                  <a:pt x="392940" y="422774"/>
                </a:cubicBezTo>
                <a:cubicBezTo>
                  <a:pt x="395680" y="418680"/>
                  <a:pt x="407139" y="413697"/>
                  <a:pt x="418410" y="411701"/>
                </a:cubicBezTo>
                <a:cubicBezTo>
                  <a:pt x="429682" y="409706"/>
                  <a:pt x="439474" y="405513"/>
                  <a:pt x="440169" y="402384"/>
                </a:cubicBezTo>
                <a:cubicBezTo>
                  <a:pt x="440868" y="399255"/>
                  <a:pt x="447472" y="396695"/>
                  <a:pt x="454849" y="396695"/>
                </a:cubicBezTo>
                <a:cubicBezTo>
                  <a:pt x="462223" y="396695"/>
                  <a:pt x="471360" y="392495"/>
                  <a:pt x="475158" y="387361"/>
                </a:cubicBezTo>
                <a:cubicBezTo>
                  <a:pt x="481653" y="378573"/>
                  <a:pt x="482665" y="378899"/>
                  <a:pt x="492472" y="392948"/>
                </a:cubicBezTo>
                <a:cubicBezTo>
                  <a:pt x="500381" y="404273"/>
                  <a:pt x="506671" y="407870"/>
                  <a:pt x="518570" y="407870"/>
                </a:cubicBezTo>
                <a:cubicBezTo>
                  <a:pt x="527192" y="407870"/>
                  <a:pt x="534248" y="405630"/>
                  <a:pt x="534248" y="402894"/>
                </a:cubicBezTo>
                <a:cubicBezTo>
                  <a:pt x="534248" y="400157"/>
                  <a:pt x="539716" y="396570"/>
                  <a:pt x="546394" y="394923"/>
                </a:cubicBezTo>
                <a:cubicBezTo>
                  <a:pt x="577485" y="387256"/>
                  <a:pt x="595910" y="376014"/>
                  <a:pt x="597109" y="363979"/>
                </a:cubicBezTo>
                <a:cubicBezTo>
                  <a:pt x="598276" y="352279"/>
                  <a:pt x="608994" y="346511"/>
                  <a:pt x="608994" y="357584"/>
                </a:cubicBezTo>
                <a:cubicBezTo>
                  <a:pt x="608994" y="360658"/>
                  <a:pt x="614880" y="363172"/>
                  <a:pt x="622075" y="363172"/>
                </a:cubicBezTo>
                <a:cubicBezTo>
                  <a:pt x="629269" y="363172"/>
                  <a:pt x="635155" y="360893"/>
                  <a:pt x="635155" y="358108"/>
                </a:cubicBezTo>
                <a:cubicBezTo>
                  <a:pt x="635155" y="355324"/>
                  <a:pt x="643886" y="351250"/>
                  <a:pt x="654559" y="349056"/>
                </a:cubicBezTo>
                <a:cubicBezTo>
                  <a:pt x="665229" y="346862"/>
                  <a:pt x="676281" y="341597"/>
                  <a:pt x="679117" y="337357"/>
                </a:cubicBezTo>
                <a:cubicBezTo>
                  <a:pt x="681954" y="333117"/>
                  <a:pt x="690041" y="329648"/>
                  <a:pt x="697090" y="329648"/>
                </a:cubicBezTo>
                <a:cubicBezTo>
                  <a:pt x="704135" y="329648"/>
                  <a:pt x="709902" y="327134"/>
                  <a:pt x="709902" y="324061"/>
                </a:cubicBezTo>
                <a:cubicBezTo>
                  <a:pt x="709902" y="320988"/>
                  <a:pt x="714106" y="318473"/>
                  <a:pt x="719245" y="318474"/>
                </a:cubicBezTo>
                <a:cubicBezTo>
                  <a:pt x="724383" y="318473"/>
                  <a:pt x="728588" y="315959"/>
                  <a:pt x="728588" y="312886"/>
                </a:cubicBezTo>
                <a:cubicBezTo>
                  <a:pt x="728588" y="309813"/>
                  <a:pt x="734100" y="307299"/>
                  <a:pt x="740839" y="307299"/>
                </a:cubicBezTo>
                <a:cubicBezTo>
                  <a:pt x="747574" y="307299"/>
                  <a:pt x="756465" y="303762"/>
                  <a:pt x="760590" y="299440"/>
                </a:cubicBezTo>
                <a:cubicBezTo>
                  <a:pt x="764720" y="295117"/>
                  <a:pt x="775932" y="289824"/>
                  <a:pt x="785507" y="287678"/>
                </a:cubicBezTo>
                <a:cubicBezTo>
                  <a:pt x="799406" y="284562"/>
                  <a:pt x="803147" y="281374"/>
                  <a:pt x="804059" y="271871"/>
                </a:cubicBezTo>
                <a:cubicBezTo>
                  <a:pt x="805019" y="261865"/>
                  <a:pt x="808181" y="259651"/>
                  <a:pt x="823889" y="257978"/>
                </a:cubicBezTo>
                <a:cubicBezTo>
                  <a:pt x="834167" y="256883"/>
                  <a:pt x="844299" y="253865"/>
                  <a:pt x="846406" y="251273"/>
                </a:cubicBezTo>
                <a:cubicBezTo>
                  <a:pt x="848514" y="248679"/>
                  <a:pt x="858998" y="244820"/>
                  <a:pt x="869701" y="242697"/>
                </a:cubicBezTo>
                <a:cubicBezTo>
                  <a:pt x="880405" y="240575"/>
                  <a:pt x="891079" y="235385"/>
                  <a:pt x="893422" y="231164"/>
                </a:cubicBezTo>
                <a:cubicBezTo>
                  <a:pt x="895765" y="226943"/>
                  <a:pt x="901681" y="223490"/>
                  <a:pt x="906570" y="223490"/>
                </a:cubicBezTo>
                <a:cubicBezTo>
                  <a:pt x="911454" y="223490"/>
                  <a:pt x="915453" y="221265"/>
                  <a:pt x="915453" y="218546"/>
                </a:cubicBezTo>
                <a:cubicBezTo>
                  <a:pt x="915453" y="215827"/>
                  <a:pt x="924755" y="211866"/>
                  <a:pt x="936120" y="209743"/>
                </a:cubicBezTo>
                <a:cubicBezTo>
                  <a:pt x="950303" y="207094"/>
                  <a:pt x="959860" y="201630"/>
                  <a:pt x="966565" y="192336"/>
                </a:cubicBezTo>
                <a:cubicBezTo>
                  <a:pt x="971943" y="184887"/>
                  <a:pt x="978621" y="178792"/>
                  <a:pt x="981402" y="178792"/>
                </a:cubicBezTo>
                <a:cubicBezTo>
                  <a:pt x="984186" y="178792"/>
                  <a:pt x="986462" y="176498"/>
                  <a:pt x="986462" y="173696"/>
                </a:cubicBezTo>
                <a:cubicBezTo>
                  <a:pt x="986462" y="170892"/>
                  <a:pt x="993189" y="166901"/>
                  <a:pt x="1001412" y="164824"/>
                </a:cubicBezTo>
                <a:cubicBezTo>
                  <a:pt x="1009634" y="162747"/>
                  <a:pt x="1016361" y="158754"/>
                  <a:pt x="1016361" y="155952"/>
                </a:cubicBezTo>
                <a:cubicBezTo>
                  <a:pt x="1016361" y="153149"/>
                  <a:pt x="1019724" y="150856"/>
                  <a:pt x="1023835" y="150856"/>
                </a:cubicBezTo>
                <a:cubicBezTo>
                  <a:pt x="1027946" y="150856"/>
                  <a:pt x="1031310" y="147240"/>
                  <a:pt x="1031310" y="142822"/>
                </a:cubicBezTo>
                <a:cubicBezTo>
                  <a:pt x="1031310" y="138403"/>
                  <a:pt x="1034255" y="134691"/>
                  <a:pt x="1037850" y="134573"/>
                </a:cubicBezTo>
                <a:cubicBezTo>
                  <a:pt x="1041449" y="134454"/>
                  <a:pt x="1054063" y="132730"/>
                  <a:pt x="1065880" y="130740"/>
                </a:cubicBezTo>
                <a:cubicBezTo>
                  <a:pt x="1086402" y="127285"/>
                  <a:pt x="1087369" y="127689"/>
                  <a:pt x="1087369" y="139720"/>
                </a:cubicBezTo>
                <a:cubicBezTo>
                  <a:pt x="1087370" y="151107"/>
                  <a:pt x="1088689" y="151998"/>
                  <a:pt x="1101082" y="148990"/>
                </a:cubicBezTo>
                <a:cubicBezTo>
                  <a:pt x="1108623" y="147161"/>
                  <a:pt x="1116143" y="142432"/>
                  <a:pt x="1117787" y="138482"/>
                </a:cubicBezTo>
                <a:cubicBezTo>
                  <a:pt x="1120198" y="132688"/>
                  <a:pt x="1122246" y="132660"/>
                  <a:pt x="1128368" y="138331"/>
                </a:cubicBezTo>
                <a:cubicBezTo>
                  <a:pt x="1133424" y="143017"/>
                  <a:pt x="1138137" y="143619"/>
                  <a:pt x="1142495" y="140136"/>
                </a:cubicBezTo>
                <a:cubicBezTo>
                  <a:pt x="1156398" y="129025"/>
                  <a:pt x="1164900" y="126935"/>
                  <a:pt x="1191080" y="128192"/>
                </a:cubicBezTo>
                <a:cubicBezTo>
                  <a:pt x="1208648" y="129035"/>
                  <a:pt x="1218175" y="127355"/>
                  <a:pt x="1218175" y="123412"/>
                </a:cubicBezTo>
                <a:cubicBezTo>
                  <a:pt x="1218175" y="119544"/>
                  <a:pt x="1228905" y="117332"/>
                  <a:pt x="1247674" y="117332"/>
                </a:cubicBezTo>
                <a:cubicBezTo>
                  <a:pt x="1270449" y="117332"/>
                  <a:pt x="1277662" y="115420"/>
                  <a:pt x="1279325" y="108950"/>
                </a:cubicBezTo>
                <a:cubicBezTo>
                  <a:pt x="1282072" y="98253"/>
                  <a:pt x="1292921" y="97972"/>
                  <a:pt x="1292921" y="108598"/>
                </a:cubicBezTo>
                <a:cubicBezTo>
                  <a:pt x="1292921" y="113015"/>
                  <a:pt x="1286818" y="125235"/>
                  <a:pt x="1279359" y="135756"/>
                </a:cubicBezTo>
                <a:cubicBezTo>
                  <a:pt x="1266712" y="153597"/>
                  <a:pt x="1263669" y="155108"/>
                  <a:pt x="1234148" y="158223"/>
                </a:cubicBezTo>
                <a:cubicBezTo>
                  <a:pt x="1216743" y="160059"/>
                  <a:pt x="1200389" y="164181"/>
                  <a:pt x="1197811" y="167383"/>
                </a:cubicBezTo>
                <a:cubicBezTo>
                  <a:pt x="1195228" y="170584"/>
                  <a:pt x="1182693" y="174831"/>
                  <a:pt x="1169956" y="176822"/>
                </a:cubicBezTo>
                <a:cubicBezTo>
                  <a:pt x="1149173" y="180070"/>
                  <a:pt x="1146909" y="181649"/>
                  <a:pt x="1147914" y="192181"/>
                </a:cubicBezTo>
                <a:cubicBezTo>
                  <a:pt x="1148758" y="201017"/>
                  <a:pt x="1152963" y="205156"/>
                  <a:pt x="1164918" y="208912"/>
                </a:cubicBezTo>
                <a:cubicBezTo>
                  <a:pt x="1175088" y="212107"/>
                  <a:pt x="1180802" y="216927"/>
                  <a:pt x="1180802" y="222307"/>
                </a:cubicBezTo>
                <a:cubicBezTo>
                  <a:pt x="1180802" y="229628"/>
                  <a:pt x="1189589" y="230193"/>
                  <a:pt x="1248959" y="226689"/>
                </a:cubicBezTo>
                <a:cubicBezTo>
                  <a:pt x="1286445" y="224477"/>
                  <a:pt x="1317976" y="220604"/>
                  <a:pt x="1319034" y="218082"/>
                </a:cubicBezTo>
                <a:cubicBezTo>
                  <a:pt x="1320088" y="215561"/>
                  <a:pt x="1334405" y="211815"/>
                  <a:pt x="1350849" y="209758"/>
                </a:cubicBezTo>
                <a:cubicBezTo>
                  <a:pt x="1378670" y="206278"/>
                  <a:pt x="1388724" y="202504"/>
                  <a:pt x="1406333" y="188934"/>
                </a:cubicBezTo>
                <a:cubicBezTo>
                  <a:pt x="1410127" y="186010"/>
                  <a:pt x="1421899" y="184133"/>
                  <a:pt x="1432494" y="184762"/>
                </a:cubicBezTo>
                <a:cubicBezTo>
                  <a:pt x="1443090" y="185391"/>
                  <a:pt x="1472361" y="183982"/>
                  <a:pt x="1497539" y="181631"/>
                </a:cubicBezTo>
                <a:cubicBezTo>
                  <a:pt x="1532445" y="178371"/>
                  <a:pt x="1543321" y="175536"/>
                  <a:pt x="1543321" y="169692"/>
                </a:cubicBezTo>
                <a:cubicBezTo>
                  <a:pt x="1543321" y="164222"/>
                  <a:pt x="1548669" y="162030"/>
                  <a:pt x="1562007" y="162030"/>
                </a:cubicBezTo>
                <a:cubicBezTo>
                  <a:pt x="1572285" y="162030"/>
                  <a:pt x="1580694" y="159762"/>
                  <a:pt x="1580694" y="156991"/>
                </a:cubicBezTo>
                <a:cubicBezTo>
                  <a:pt x="1580694" y="154220"/>
                  <a:pt x="1591207" y="150168"/>
                  <a:pt x="1604052" y="147988"/>
                </a:cubicBezTo>
                <a:cubicBezTo>
                  <a:pt x="1616901" y="145807"/>
                  <a:pt x="1629092" y="142114"/>
                  <a:pt x="1631147" y="139780"/>
                </a:cubicBezTo>
                <a:cubicBezTo>
                  <a:pt x="1633203" y="137447"/>
                  <a:pt x="1661793" y="133781"/>
                  <a:pt x="1694682" y="131634"/>
                </a:cubicBezTo>
                <a:cubicBezTo>
                  <a:pt x="1727570" y="129487"/>
                  <a:pt x="1755039" y="125391"/>
                  <a:pt x="1755727" y="122532"/>
                </a:cubicBezTo>
                <a:cubicBezTo>
                  <a:pt x="1756411" y="119671"/>
                  <a:pt x="1761778" y="117332"/>
                  <a:pt x="1767653" y="117332"/>
                </a:cubicBezTo>
                <a:cubicBezTo>
                  <a:pt x="1773524" y="117332"/>
                  <a:pt x="1779369" y="114817"/>
                  <a:pt x="1780640" y="111744"/>
                </a:cubicBezTo>
                <a:cubicBezTo>
                  <a:pt x="1783648" y="104469"/>
                  <a:pt x="1801195" y="104469"/>
                  <a:pt x="1801195" y="111744"/>
                </a:cubicBezTo>
                <a:cubicBezTo>
                  <a:pt x="1801195" y="118487"/>
                  <a:pt x="1829838" y="119302"/>
                  <a:pt x="1832592" y="112639"/>
                </a:cubicBezTo>
                <a:cubicBezTo>
                  <a:pt x="1833661" y="110057"/>
                  <a:pt x="1844929" y="110071"/>
                  <a:pt x="1857632" y="112666"/>
                </a:cubicBezTo>
                <a:cubicBezTo>
                  <a:pt x="1872506" y="115707"/>
                  <a:pt x="1882365" y="115364"/>
                  <a:pt x="1885318" y="111702"/>
                </a:cubicBezTo>
                <a:cubicBezTo>
                  <a:pt x="1890401" y="105394"/>
                  <a:pt x="1968305" y="94801"/>
                  <a:pt x="1976292" y="99332"/>
                </a:cubicBezTo>
                <a:cubicBezTo>
                  <a:pt x="1979068" y="100907"/>
                  <a:pt x="1982570" y="99219"/>
                  <a:pt x="1984076" y="95582"/>
                </a:cubicBezTo>
                <a:cubicBezTo>
                  <a:pt x="1986046" y="90820"/>
                  <a:pt x="2017058" y="88352"/>
                  <a:pt x="2094854" y="86768"/>
                </a:cubicBezTo>
                <a:cubicBezTo>
                  <a:pt x="2186705" y="84898"/>
                  <a:pt x="2204727" y="85863"/>
                  <a:pt x="2215075" y="93204"/>
                </a:cubicBezTo>
                <a:cubicBezTo>
                  <a:pt x="2226115" y="101036"/>
                  <a:pt x="2228432" y="101001"/>
                  <a:pt x="2239958" y="92823"/>
                </a:cubicBezTo>
                <a:cubicBezTo>
                  <a:pt x="2255551" y="81761"/>
                  <a:pt x="2257146" y="81679"/>
                  <a:pt x="2257146" y="91933"/>
                </a:cubicBezTo>
                <a:cubicBezTo>
                  <a:pt x="2257146" y="102247"/>
                  <a:pt x="2278673" y="108601"/>
                  <a:pt x="2299475" y="104429"/>
                </a:cubicBezTo>
                <a:cubicBezTo>
                  <a:pt x="2309484" y="102422"/>
                  <a:pt x="2318427" y="104103"/>
                  <a:pt x="2324418" y="109117"/>
                </a:cubicBezTo>
                <a:cubicBezTo>
                  <a:pt x="2335473" y="118366"/>
                  <a:pt x="2356876" y="119820"/>
                  <a:pt x="2358741" y="111449"/>
                </a:cubicBezTo>
                <a:cubicBezTo>
                  <a:pt x="2360517" y="103493"/>
                  <a:pt x="2410667" y="103194"/>
                  <a:pt x="2420926" y="111077"/>
                </a:cubicBezTo>
                <a:cubicBezTo>
                  <a:pt x="2425404" y="114516"/>
                  <a:pt x="2432403" y="119843"/>
                  <a:pt x="2436488" y="122916"/>
                </a:cubicBezTo>
                <a:cubicBezTo>
                  <a:pt x="2440569" y="125990"/>
                  <a:pt x="2450660" y="128504"/>
                  <a:pt x="2458912" y="128504"/>
                </a:cubicBezTo>
                <a:cubicBezTo>
                  <a:pt x="2467160" y="128504"/>
                  <a:pt x="2473910" y="125990"/>
                  <a:pt x="2473910" y="122916"/>
                </a:cubicBezTo>
                <a:cubicBezTo>
                  <a:pt x="2473910" y="119458"/>
                  <a:pt x="2493845" y="117329"/>
                  <a:pt x="2526232" y="117329"/>
                </a:cubicBezTo>
                <a:cubicBezTo>
                  <a:pt x="2555009" y="117329"/>
                  <a:pt x="2578555" y="119596"/>
                  <a:pt x="2578555" y="122368"/>
                </a:cubicBezTo>
                <a:cubicBezTo>
                  <a:pt x="2578555" y="125139"/>
                  <a:pt x="2588944" y="129209"/>
                  <a:pt x="2601640" y="131412"/>
                </a:cubicBezTo>
                <a:cubicBezTo>
                  <a:pt x="2620697" y="134719"/>
                  <a:pt x="2625495" y="133839"/>
                  <a:pt x="2629147" y="126373"/>
                </a:cubicBezTo>
                <a:cubicBezTo>
                  <a:pt x="2632357" y="119811"/>
                  <a:pt x="2636295" y="117032"/>
                  <a:pt x="2640727" y="117984"/>
                </a:cubicBezTo>
                <a:close/>
              </a:path>
            </a:pathLst>
          </a:custGeom>
          <a:solidFill>
            <a:srgbClr val="706561"/>
          </a:solidFill>
          <a:ln w="8025" cap="flat">
            <a:noFill/>
            <a:prstDash val="solid"/>
            <a:miter/>
          </a:ln>
          <a:effectLst>
            <a:outerShdw blurRad="139700" dist="266700" dir="6600000" algn="ctr" rotWithShape="0">
              <a:srgbClr val="000000">
                <a:alpha val="90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101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  <p:bldP spid="6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3</Words>
  <Application>Microsoft Office PowerPoint</Application>
  <PresentationFormat>Panorámica</PresentationFormat>
  <Paragraphs>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MV Boli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Cuenta Microsoft</cp:lastModifiedBy>
  <cp:revision>34</cp:revision>
  <dcterms:created xsi:type="dcterms:W3CDTF">2023-04-26T17:28:29Z</dcterms:created>
  <dcterms:modified xsi:type="dcterms:W3CDTF">2023-10-19T14:06:06Z</dcterms:modified>
</cp:coreProperties>
</file>